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customXml/itemProps49.xml" ContentType="application/vnd.openxmlformats-officedocument.customXmlProperties+xml"/>
  <Override PartName="/customXml/itemProps50.xml" ContentType="application/vnd.openxmlformats-officedocument.customXmlProperties+xml"/>
  <Override PartName="/customXml/itemProps51.xml" ContentType="application/vnd.openxmlformats-officedocument.customXmlProperties+xml"/>
  <Override PartName="/customXml/itemProps52.xml" ContentType="application/vnd.openxmlformats-officedocument.customXmlProperties+xml"/>
  <Override PartName="/customXml/itemProps53.xml" ContentType="application/vnd.openxmlformats-officedocument.customXmlProperties+xml"/>
  <Override PartName="/customXml/itemProps54.xml" ContentType="application/vnd.openxmlformats-officedocument.customXmlProperties+xml"/>
  <Override PartName="/customXml/itemProps55.xml" ContentType="application/vnd.openxmlformats-officedocument.customXmlProperties+xml"/>
  <Override PartName="/customXml/itemProps56.xml" ContentType="application/vnd.openxmlformats-officedocument.customXmlProperties+xml"/>
  <Override PartName="/customXml/itemProps57.xml" ContentType="application/vnd.openxmlformats-officedocument.customXmlProperties+xml"/>
  <Override PartName="/customXml/itemProps58.xml" ContentType="application/vnd.openxmlformats-officedocument.customXmlProperties+xml"/>
  <Override PartName="/customXml/itemProps59.xml" ContentType="application/vnd.openxmlformats-officedocument.customXmlProperties+xml"/>
  <Override PartName="/customXml/itemProps60.xml" ContentType="application/vnd.openxmlformats-officedocument.customXmlProperties+xml"/>
  <Override PartName="/customXml/itemProps61.xml" ContentType="application/vnd.openxmlformats-officedocument.customXmlProperties+xml"/>
  <Override PartName="/customXml/itemProps62.xml" ContentType="application/vnd.openxmlformats-officedocument.customXmlProperties+xml"/>
  <Override PartName="/customXml/itemProps63.xml" ContentType="application/vnd.openxmlformats-officedocument.customXmlProperties+xml"/>
  <Override PartName="/customXml/itemProps64.xml" ContentType="application/vnd.openxmlformats-officedocument.customXmlProperties+xml"/>
  <Override PartName="/customXml/itemProps65.xml" ContentType="application/vnd.openxmlformats-officedocument.customXmlProperties+xml"/>
  <Override PartName="/customXml/itemProps66.xml" ContentType="application/vnd.openxmlformats-officedocument.customXmlProperties+xml"/>
  <Override PartName="/customXml/itemProps67.xml" ContentType="application/vnd.openxmlformats-officedocument.customXmlProperties+xml"/>
  <Override PartName="/customXml/itemProps68.xml" ContentType="application/vnd.openxmlformats-officedocument.customXmlProperties+xml"/>
  <Override PartName="/customXml/itemProps69.xml" ContentType="application/vnd.openxmlformats-officedocument.customXmlProperties+xml"/>
  <Override PartName="/customXml/itemProps70.xml" ContentType="application/vnd.openxmlformats-officedocument.customXmlProperties+xml"/>
  <Override PartName="/customXml/itemProps71.xml" ContentType="application/vnd.openxmlformats-officedocument.customXmlProperties+xml"/>
  <Override PartName="/customXml/itemProps72.xml" ContentType="application/vnd.openxmlformats-officedocument.customXmlProperties+xml"/>
  <Override PartName="/customXml/itemProps73.xml" ContentType="application/vnd.openxmlformats-officedocument.customXmlProperties+xml"/>
  <Override PartName="/customXml/itemProps74.xml" ContentType="application/vnd.openxmlformats-officedocument.customXmlProperties+xml"/>
  <Override PartName="/customXml/itemProps75.xml" ContentType="application/vnd.openxmlformats-officedocument.customXmlProperties+xml"/>
  <Override PartName="/customXml/itemProps76.xml" ContentType="application/vnd.openxmlformats-officedocument.customXmlProperties+xml"/>
  <Override PartName="/customXml/itemProps77.xml" ContentType="application/vnd.openxmlformats-officedocument.customXmlProperties+xml"/>
  <Override PartName="/customXml/itemProps78.xml" ContentType="application/vnd.openxmlformats-officedocument.customXmlProperties+xml"/>
  <Override PartName="/customXml/itemProps79.xml" ContentType="application/vnd.openxmlformats-officedocument.customXmlProperties+xml"/>
  <Override PartName="/customXml/itemProps80.xml" ContentType="application/vnd.openxmlformats-officedocument.customXmlProperties+xml"/>
  <Override PartName="/customXml/itemProps81.xml" ContentType="application/vnd.openxmlformats-officedocument.customXmlProperties+xml"/>
  <Override PartName="/customXml/itemProps82.xml" ContentType="application/vnd.openxmlformats-officedocument.customXmlProperties+xml"/>
  <Override PartName="/customXml/itemProps83.xml" ContentType="application/vnd.openxmlformats-officedocument.customXmlProperties+xml"/>
  <Override PartName="/customXml/itemProps84.xml" ContentType="application/vnd.openxmlformats-officedocument.customXmlProperties+xml"/>
  <Override PartName="/customXml/itemProps85.xml" ContentType="application/vnd.openxmlformats-officedocument.customXmlProperties+xml"/>
  <Override PartName="/customXml/itemProps86.xml" ContentType="application/vnd.openxmlformats-officedocument.customXmlProperties+xml"/>
  <Override PartName="/customXml/itemProps87.xml" ContentType="application/vnd.openxmlformats-officedocument.customXmlProperties+xml"/>
  <Override PartName="/customXml/itemProps88.xml" ContentType="application/vnd.openxmlformats-officedocument.customXmlProperties+xml"/>
  <Override PartName="/customXml/itemProps89.xml" ContentType="application/vnd.openxmlformats-officedocument.customXmlProperties+xml"/>
  <Override PartName="/customXml/itemProps90.xml" ContentType="application/vnd.openxmlformats-officedocument.customXmlProperties+xml"/>
  <Override PartName="/customXml/itemProps91.xml" ContentType="application/vnd.openxmlformats-officedocument.customXmlProperties+xml"/>
  <Override PartName="/customXml/itemProps92.xml" ContentType="application/vnd.openxmlformats-officedocument.customXmlProperties+xml"/>
  <Override PartName="/customXml/itemProps93.xml" ContentType="application/vnd.openxmlformats-officedocument.customXmlProperties+xml"/>
  <Override PartName="/customXml/itemProps94.xml" ContentType="application/vnd.openxmlformats-officedocument.customXmlProperties+xml"/>
  <Override PartName="/customXml/itemProps95.xml" ContentType="application/vnd.openxmlformats-officedocument.customXmlProperties+xml"/>
  <Override PartName="/customXml/itemProps96.xml" ContentType="application/vnd.openxmlformats-officedocument.customXmlProperties+xml"/>
  <Override PartName="/customXml/itemProps97.xml" ContentType="application/vnd.openxmlformats-officedocument.customXmlProperties+xml"/>
  <Override PartName="/customXml/itemProps98.xml" ContentType="application/vnd.openxmlformats-officedocument.customXmlProperties+xml"/>
  <Override PartName="/customXml/itemProps99.xml" ContentType="application/vnd.openxmlformats-officedocument.customXmlProperties+xml"/>
  <Override PartName="/customXml/itemProps100.xml" ContentType="application/vnd.openxmlformats-officedocument.customXmlProperties+xml"/>
  <Override PartName="/customXml/itemProps101.xml" ContentType="application/vnd.openxmlformats-officedocument.customXmlProperties+xml"/>
  <Override PartName="/customXml/itemProps102.xml" ContentType="application/vnd.openxmlformats-officedocument.customXmlProperties+xml"/>
  <Override PartName="/customXml/itemProps103.xml" ContentType="application/vnd.openxmlformats-officedocument.customXmlProperties+xml"/>
  <Override PartName="/customXml/itemProps104.xml" ContentType="application/vnd.openxmlformats-officedocument.customXmlProperties+xml"/>
  <Override PartName="/customXml/itemProps105.xml" ContentType="application/vnd.openxmlformats-officedocument.customXmlProperties+xml"/>
  <Override PartName="/customXml/itemProps106.xml" ContentType="application/vnd.openxmlformats-officedocument.customXmlProperties+xml"/>
  <Override PartName="/customXml/itemProps107.xml" ContentType="application/vnd.openxmlformats-officedocument.customXmlProperties+xml"/>
  <Override PartName="/customXml/itemProps108.xml" ContentType="application/vnd.openxmlformats-officedocument.customXmlProperties+xml"/>
  <Override PartName="/customXml/itemProps109.xml" ContentType="application/vnd.openxmlformats-officedocument.customXmlProperties+xml"/>
  <Override PartName="/customXml/itemProps110.xml" ContentType="application/vnd.openxmlformats-officedocument.customXmlProperties+xml"/>
  <Override PartName="/customXml/itemProps111.xml" ContentType="application/vnd.openxmlformats-officedocument.customXmlProperties+xml"/>
  <Override PartName="/customXml/itemProps112.xml" ContentType="application/vnd.openxmlformats-officedocument.customXmlProperties+xml"/>
  <Override PartName="/customXml/itemProps113.xml" ContentType="application/vnd.openxmlformats-officedocument.customXmlProperties+xml"/>
  <Override PartName="/customXml/itemProps114.xml" ContentType="application/vnd.openxmlformats-officedocument.customXmlProperties+xml"/>
  <Override PartName="/customXml/itemProps115.xml" ContentType="application/vnd.openxmlformats-officedocument.customXmlProperties+xml"/>
  <Override PartName="/customXml/itemProps116.xml" ContentType="application/vnd.openxmlformats-officedocument.customXmlProperties+xml"/>
  <Override PartName="/customXml/itemProps117.xml" ContentType="application/vnd.openxmlformats-officedocument.customXmlProperties+xml"/>
  <Override PartName="/customXml/itemProps118.xml" ContentType="application/vnd.openxmlformats-officedocument.customXmlProperties+xml"/>
  <Override PartName="/customXml/itemProps119.xml" ContentType="application/vnd.openxmlformats-officedocument.customXmlProperties+xml"/>
  <Override PartName="/customXml/itemProps120.xml" ContentType="application/vnd.openxmlformats-officedocument.customXmlProperties+xml"/>
  <Override PartName="/customXml/itemProps121.xml" ContentType="application/vnd.openxmlformats-officedocument.customXmlProperties+xml"/>
  <Override PartName="/customXml/itemProps122.xml" ContentType="application/vnd.openxmlformats-officedocument.customXmlProperties+xml"/>
  <Override PartName="/customXml/itemProps123.xml" ContentType="application/vnd.openxmlformats-officedocument.customXmlProperties+xml"/>
  <Override PartName="/customXml/itemProps124.xml" ContentType="application/vnd.openxmlformats-officedocument.customXmlProperties+xml"/>
  <Override PartName="/customXml/itemProps125.xml" ContentType="application/vnd.openxmlformats-officedocument.customXmlProperties+xml"/>
  <Override PartName="/customXml/itemProps126.xml" ContentType="application/vnd.openxmlformats-officedocument.customXmlProperties+xml"/>
  <Override PartName="/customXml/itemProps127.xml" ContentType="application/vnd.openxmlformats-officedocument.customXmlProperties+xml"/>
  <Override PartName="/customXml/itemProps128.xml" ContentType="application/vnd.openxmlformats-officedocument.customXmlProperties+xml"/>
  <Override PartName="/customXml/itemProps129.xml" ContentType="application/vnd.openxmlformats-officedocument.customXmlProperties+xml"/>
  <Override PartName="/customXml/itemProps130.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ags/tag65.xml" ContentType="application/vnd.openxmlformats-officedocument.presentationml.tags+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7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heme/themeOverride1.xml" ContentType="application/vnd.openxmlformats-officedocument.themeOverr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3" r:id="rId131"/>
    <p:sldMasterId id="2147483740" r:id="rId132"/>
    <p:sldMasterId id="2147483788" r:id="rId133"/>
  </p:sldMasterIdLst>
  <p:notesMasterIdLst>
    <p:notesMasterId r:id="rId179"/>
  </p:notesMasterIdLst>
  <p:sldIdLst>
    <p:sldId id="480" r:id="rId134"/>
    <p:sldId id="456" r:id="rId135"/>
    <p:sldId id="414" r:id="rId136"/>
    <p:sldId id="411" r:id="rId137"/>
    <p:sldId id="305" r:id="rId138"/>
    <p:sldId id="309" r:id="rId139"/>
    <p:sldId id="416" r:id="rId140"/>
    <p:sldId id="424" r:id="rId141"/>
    <p:sldId id="351" r:id="rId142"/>
    <p:sldId id="350" r:id="rId143"/>
    <p:sldId id="353" r:id="rId144"/>
    <p:sldId id="355" r:id="rId145"/>
    <p:sldId id="498" r:id="rId146"/>
    <p:sldId id="415" r:id="rId147"/>
    <p:sldId id="501" r:id="rId148"/>
    <p:sldId id="502" r:id="rId149"/>
    <p:sldId id="495" r:id="rId150"/>
    <p:sldId id="492" r:id="rId151"/>
    <p:sldId id="493" r:id="rId152"/>
    <p:sldId id="497" r:id="rId153"/>
    <p:sldId id="496" r:id="rId154"/>
    <p:sldId id="499" r:id="rId155"/>
    <p:sldId id="429" r:id="rId156"/>
    <p:sldId id="494" r:id="rId157"/>
    <p:sldId id="427" r:id="rId158"/>
    <p:sldId id="428" r:id="rId159"/>
    <p:sldId id="426" r:id="rId160"/>
    <p:sldId id="430" r:id="rId161"/>
    <p:sldId id="431" r:id="rId162"/>
    <p:sldId id="479" r:id="rId163"/>
    <p:sldId id="449" r:id="rId164"/>
    <p:sldId id="450" r:id="rId165"/>
    <p:sldId id="452" r:id="rId166"/>
    <p:sldId id="500" r:id="rId167"/>
    <p:sldId id="438" r:id="rId168"/>
    <p:sldId id="457" r:id="rId169"/>
    <p:sldId id="484" r:id="rId170"/>
    <p:sldId id="279" r:id="rId171"/>
    <p:sldId id="412" r:id="rId172"/>
    <p:sldId id="422" r:id="rId173"/>
    <p:sldId id="379" r:id="rId174"/>
    <p:sldId id="466" r:id="rId175"/>
    <p:sldId id="491" r:id="rId176"/>
    <p:sldId id="483" r:id="rId177"/>
    <p:sldId id="271" r:id="rId178"/>
  </p:sldIdLst>
  <p:sldSz cx="12192000" cy="6858000"/>
  <p:notesSz cx="6858000" cy="9144000"/>
  <p:custDataLst>
    <p:tags r:id="rId180"/>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02020"/>
    <a:srgbClr val="F0F0F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786475E-BA22-40E1-9C18-E3AF6915C229}" v="2" dt="2023-10-04T14:35:16.697"/>
    <p1510:client id="{48C6B5B6-B4E4-46A0-A7F7-5EAA3886ECBB}" v="2" dt="2023-10-05T14:43:51.158"/>
    <p1510:client id="{6D6A59E4-9DAC-46B1-879C-684EA67068F7}" v="32" dt="2023-10-04T15:32:30.701"/>
    <p1510:client id="{79D7BB2F-A25E-4528-88AE-1F8B5773A9A8}" v="31" dt="2023-10-04T14:48:21.884"/>
    <p1510:client id="{87F359CB-8DF7-44A5-984E-C64D64480368}" v="2" dt="2023-10-05T14:46:22.983"/>
    <p1510:client id="{9AE254D7-02A6-40F3-A6ED-3008FBC23203}" v="39" dt="2023-10-04T15:21:35.078"/>
    <p1510:client id="{AA1FF7A8-C331-4227-A838-DDC4B330DDFD}" v="770" dt="2023-10-05T14:30:00.779"/>
    <p1510:client id="{DC12A51E-84E5-4A4C-92E5-857A1CA015A2}" v="9" dt="2023-10-04T15:02:15.043"/>
    <p1510:client id="{E19E44DA-6472-4005-9B9E-5783715322FD}" v="3029" dt="2023-10-04T15:35:17.382"/>
    <p1510:client id="{FCAE0775-B4FB-4BFC-BB9B-E8D80BE9F691}" v="1" dt="2023-10-04T23:02:56.758"/>
  </p1510:revLst>
</p1510:revInfo>
</file>

<file path=ppt/tableStyles.xml><?xml version="1.0" encoding="utf-8"?>
<a:tblStyleLst xmlns:a="http://schemas.openxmlformats.org/drawingml/2006/main" def="{C5B716DB-F0AB-40EA-B87D-980DFD17F45D}">
  <a:tblStyle styleId="{C5B716DB-F0AB-40EA-B87D-980DFD17F45D}" styleName="MMC Table Style 1">
    <a:wholeTbl>
      <a:tcStyle>
        <a:tcBdr>
          <a:left>
            <a:ln>
              <a:noFill/>
            </a:ln>
          </a:left>
          <a:right>
            <a:ln>
              <a:noFill/>
            </a:ln>
          </a:right>
          <a:top>
            <a:ln>
              <a:noFill/>
            </a:ln>
          </a:top>
          <a:bottom>
            <a:ln>
              <a:noFill/>
            </a:ln>
          </a:bottom>
          <a:insideH>
            <a:ln>
              <a:noFill/>
            </a:ln>
          </a:insideH>
          <a:insideV>
            <a:ln>
              <a:noFill/>
            </a:ln>
          </a:insideV>
        </a:tcBdr>
      </a:tcStyle>
    </a:wholeTbl>
    <a:band1H>
      <a:tcStyle>
        <a:tcBdr/>
        <a:fill>
          <a:solidFill>
            <a:srgbClr val="F0F0F0"/>
          </a:solidFill>
        </a:fill>
      </a:tcStyle>
    </a:band1H>
    <a:band2H>
      <a:tcStyle>
        <a:tcBdr/>
        <a:fill>
          <a:solidFill>
            <a:schemeClr val="bg1"/>
          </a:solidFill>
        </a:fill>
      </a:tcStyle>
    </a:band2H>
    <a:firstRow>
      <a:tcTxStyle b="on">
        <a:fontRef idx="minor">
          <a:prstClr val="black"/>
        </a:fontRef>
        <a:schemeClr val="bg1"/>
      </a:tcTxStyle>
      <a:tcStyle>
        <a:tcBdr/>
        <a:fill>
          <a:solidFill>
            <a:schemeClr val="tx2"/>
          </a:solidFill>
        </a:fill>
      </a:tcStyle>
    </a:firstRow>
  </a:tblStyle>
  <a:tblStyle styleId="{0E1F084C-850E-45E5-B3AC-BCBCA631B62A}" styleName="MMC Table Style 2">
    <a:wholeTbl>
      <a:tcStyle>
        <a:tcBdr>
          <a:left>
            <a:ln>
              <a:noFill/>
            </a:ln>
          </a:left>
          <a:right>
            <a:ln>
              <a:noFill/>
            </a:ln>
          </a:right>
          <a:top>
            <a:ln>
              <a:noFill/>
            </a:ln>
          </a:top>
          <a:bottom>
            <a:ln w="12700">
              <a:solidFill>
                <a:schemeClr val="tx1"/>
              </a:solidFill>
            </a:ln>
          </a:bottom>
          <a:insideH>
            <a:ln w="12700">
              <a:solidFill>
                <a:schemeClr val="tx1"/>
              </a:solidFill>
            </a:ln>
          </a:insideH>
          <a:insideV>
            <a:ln>
              <a:noFill/>
            </a:ln>
          </a:insideV>
        </a:tcBdr>
      </a:tcStyle>
    </a:wholeTbl>
    <a:firstRow>
      <a:tcTxStyle b="on">
        <a:fontRef idx="minor">
          <a:prstClr val="black"/>
        </a:fontRef>
        <a:schemeClr val="accent2"/>
      </a:tcTxStyle>
      <a:tcStyle>
        <a:tcBdr/>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40" autoAdjust="0"/>
    <p:restoredTop sz="96265" autoAdjust="0"/>
  </p:normalViewPr>
  <p:slideViewPr>
    <p:cSldViewPr snapToGrid="0">
      <p:cViewPr varScale="1">
        <p:scale>
          <a:sx n="110" d="100"/>
          <a:sy n="110" d="100"/>
        </p:scale>
        <p:origin x="552" y="96"/>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customXml" Target="../customXml/item117.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customXml" Target="../customXml/item63.xml"/><Relationship Id="rId84" Type="http://schemas.openxmlformats.org/officeDocument/2006/relationships/customXml" Target="../customXml/item84.xml"/><Relationship Id="rId138" Type="http://schemas.openxmlformats.org/officeDocument/2006/relationships/slide" Target="slides/slide5.xml"/><Relationship Id="rId159" Type="http://schemas.openxmlformats.org/officeDocument/2006/relationships/slide" Target="slides/slide26.xml"/><Relationship Id="rId170" Type="http://schemas.openxmlformats.org/officeDocument/2006/relationships/slide" Target="slides/slide37.xml"/><Relationship Id="rId107" Type="http://schemas.openxmlformats.org/officeDocument/2006/relationships/customXml" Target="../customXml/item107.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customXml" Target="../customXml/item53.xml"/><Relationship Id="rId74" Type="http://schemas.openxmlformats.org/officeDocument/2006/relationships/customXml" Target="../customXml/item74.xml"/><Relationship Id="rId128" Type="http://schemas.openxmlformats.org/officeDocument/2006/relationships/customXml" Target="../customXml/item128.xml"/><Relationship Id="rId149" Type="http://schemas.openxmlformats.org/officeDocument/2006/relationships/slide" Target="slides/slide16.xml"/><Relationship Id="rId5" Type="http://schemas.openxmlformats.org/officeDocument/2006/relationships/customXml" Target="../customXml/item5.xml"/><Relationship Id="rId95" Type="http://schemas.openxmlformats.org/officeDocument/2006/relationships/customXml" Target="../customXml/item95.xml"/><Relationship Id="rId160" Type="http://schemas.openxmlformats.org/officeDocument/2006/relationships/slide" Target="slides/slide27.xml"/><Relationship Id="rId181" Type="http://schemas.openxmlformats.org/officeDocument/2006/relationships/presProps" Target="presProps.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customXml" Target="../customXml/item64.xml"/><Relationship Id="rId118" Type="http://schemas.openxmlformats.org/officeDocument/2006/relationships/customXml" Target="../customXml/item118.xml"/><Relationship Id="rId139" Type="http://schemas.openxmlformats.org/officeDocument/2006/relationships/slide" Target="slides/slide6.xml"/><Relationship Id="rId85" Type="http://schemas.openxmlformats.org/officeDocument/2006/relationships/customXml" Target="../customXml/item85.xml"/><Relationship Id="rId150" Type="http://schemas.openxmlformats.org/officeDocument/2006/relationships/slide" Target="slides/slide17.xml"/><Relationship Id="rId171" Type="http://schemas.openxmlformats.org/officeDocument/2006/relationships/slide" Target="slides/slide38.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customXml" Target="../customXml/item108.xml"/><Relationship Id="rId129" Type="http://schemas.openxmlformats.org/officeDocument/2006/relationships/customXml" Target="../customXml/item129.xml"/><Relationship Id="rId54" Type="http://schemas.openxmlformats.org/officeDocument/2006/relationships/customXml" Target="../customXml/item54.xml"/><Relationship Id="rId75" Type="http://schemas.openxmlformats.org/officeDocument/2006/relationships/customXml" Target="../customXml/item75.xml"/><Relationship Id="rId96" Type="http://schemas.openxmlformats.org/officeDocument/2006/relationships/customXml" Target="../customXml/item96.xml"/><Relationship Id="rId140" Type="http://schemas.openxmlformats.org/officeDocument/2006/relationships/slide" Target="slides/slide7.xml"/><Relationship Id="rId161" Type="http://schemas.openxmlformats.org/officeDocument/2006/relationships/slide" Target="slides/slide28.xml"/><Relationship Id="rId182" Type="http://schemas.openxmlformats.org/officeDocument/2006/relationships/viewProps" Target="viewProps.xml"/><Relationship Id="rId6" Type="http://schemas.openxmlformats.org/officeDocument/2006/relationships/customXml" Target="../customXml/item6.xml"/><Relationship Id="rId23" Type="http://schemas.openxmlformats.org/officeDocument/2006/relationships/customXml" Target="../customXml/item23.xml"/><Relationship Id="rId119" Type="http://schemas.openxmlformats.org/officeDocument/2006/relationships/customXml" Target="../customXml/item119.xml"/><Relationship Id="rId44" Type="http://schemas.openxmlformats.org/officeDocument/2006/relationships/customXml" Target="../customXml/item44.xml"/><Relationship Id="rId65" Type="http://schemas.openxmlformats.org/officeDocument/2006/relationships/customXml" Target="../customXml/item65.xml"/><Relationship Id="rId86" Type="http://schemas.openxmlformats.org/officeDocument/2006/relationships/customXml" Target="../customXml/item86.xml"/><Relationship Id="rId130" Type="http://schemas.openxmlformats.org/officeDocument/2006/relationships/customXml" Target="../customXml/item130.xml"/><Relationship Id="rId151" Type="http://schemas.openxmlformats.org/officeDocument/2006/relationships/slide" Target="slides/slide18.xml"/><Relationship Id="rId172" Type="http://schemas.openxmlformats.org/officeDocument/2006/relationships/slide" Target="slides/slide39.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customXml" Target="../customXml/item109.xml"/><Relationship Id="rId34" Type="http://schemas.openxmlformats.org/officeDocument/2006/relationships/customXml" Target="../customXml/item34.xml"/><Relationship Id="rId50" Type="http://schemas.openxmlformats.org/officeDocument/2006/relationships/customXml" Target="../customXml/item50.xml"/><Relationship Id="rId55" Type="http://schemas.openxmlformats.org/officeDocument/2006/relationships/customXml" Target="../customXml/item55.xml"/><Relationship Id="rId76" Type="http://schemas.openxmlformats.org/officeDocument/2006/relationships/customXml" Target="../customXml/item76.xml"/><Relationship Id="rId97" Type="http://schemas.openxmlformats.org/officeDocument/2006/relationships/customXml" Target="../customXml/item97.xml"/><Relationship Id="rId104" Type="http://schemas.openxmlformats.org/officeDocument/2006/relationships/customXml" Target="../customXml/item104.xml"/><Relationship Id="rId120" Type="http://schemas.openxmlformats.org/officeDocument/2006/relationships/customXml" Target="../customXml/item120.xml"/><Relationship Id="rId125" Type="http://schemas.openxmlformats.org/officeDocument/2006/relationships/customXml" Target="../customXml/item125.xml"/><Relationship Id="rId141" Type="http://schemas.openxmlformats.org/officeDocument/2006/relationships/slide" Target="slides/slide8.xml"/><Relationship Id="rId146" Type="http://schemas.openxmlformats.org/officeDocument/2006/relationships/slide" Target="slides/slide13.xml"/><Relationship Id="rId167" Type="http://schemas.openxmlformats.org/officeDocument/2006/relationships/slide" Target="slides/slide34.xml"/><Relationship Id="rId7" Type="http://schemas.openxmlformats.org/officeDocument/2006/relationships/customXml" Target="../customXml/item7.xml"/><Relationship Id="rId71" Type="http://schemas.openxmlformats.org/officeDocument/2006/relationships/customXml" Target="../customXml/item71.xml"/><Relationship Id="rId92" Type="http://schemas.openxmlformats.org/officeDocument/2006/relationships/customXml" Target="../customXml/item92.xml"/><Relationship Id="rId162" Type="http://schemas.openxmlformats.org/officeDocument/2006/relationships/slide" Target="slides/slide29.xml"/><Relationship Id="rId183" Type="http://schemas.openxmlformats.org/officeDocument/2006/relationships/theme" Target="theme/theme1.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customXml" Target="../customXml/item66.xml"/><Relationship Id="rId87" Type="http://schemas.openxmlformats.org/officeDocument/2006/relationships/customXml" Target="../customXml/item87.xml"/><Relationship Id="rId110" Type="http://schemas.openxmlformats.org/officeDocument/2006/relationships/customXml" Target="../customXml/item110.xml"/><Relationship Id="rId115" Type="http://schemas.openxmlformats.org/officeDocument/2006/relationships/customXml" Target="../customXml/item115.xml"/><Relationship Id="rId131" Type="http://schemas.openxmlformats.org/officeDocument/2006/relationships/slideMaster" Target="slideMasters/slideMaster1.xml"/><Relationship Id="rId136" Type="http://schemas.openxmlformats.org/officeDocument/2006/relationships/slide" Target="slides/slide3.xml"/><Relationship Id="rId157" Type="http://schemas.openxmlformats.org/officeDocument/2006/relationships/slide" Target="slides/slide24.xml"/><Relationship Id="rId178" Type="http://schemas.openxmlformats.org/officeDocument/2006/relationships/slide" Target="slides/slide45.xml"/><Relationship Id="rId61" Type="http://schemas.openxmlformats.org/officeDocument/2006/relationships/customXml" Target="../customXml/item61.xml"/><Relationship Id="rId82" Type="http://schemas.openxmlformats.org/officeDocument/2006/relationships/customXml" Target="../customXml/item82.xml"/><Relationship Id="rId152" Type="http://schemas.openxmlformats.org/officeDocument/2006/relationships/slide" Target="slides/slide19.xml"/><Relationship Id="rId173" Type="http://schemas.openxmlformats.org/officeDocument/2006/relationships/slide" Target="slides/slide40.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customXml" Target="../customXml/item56.xml"/><Relationship Id="rId77" Type="http://schemas.openxmlformats.org/officeDocument/2006/relationships/customXml" Target="../customXml/item77.xml"/><Relationship Id="rId100" Type="http://schemas.openxmlformats.org/officeDocument/2006/relationships/customXml" Target="../customXml/item100.xml"/><Relationship Id="rId105" Type="http://schemas.openxmlformats.org/officeDocument/2006/relationships/customXml" Target="../customXml/item105.xml"/><Relationship Id="rId126" Type="http://schemas.openxmlformats.org/officeDocument/2006/relationships/customXml" Target="../customXml/item126.xml"/><Relationship Id="rId147" Type="http://schemas.openxmlformats.org/officeDocument/2006/relationships/slide" Target="slides/slide14.xml"/><Relationship Id="rId168" Type="http://schemas.openxmlformats.org/officeDocument/2006/relationships/slide" Target="slides/slide35.xml"/><Relationship Id="rId8" Type="http://schemas.openxmlformats.org/officeDocument/2006/relationships/customXml" Target="../customXml/item8.xml"/><Relationship Id="rId51" Type="http://schemas.openxmlformats.org/officeDocument/2006/relationships/customXml" Target="../customXml/item51.xml"/><Relationship Id="rId72" Type="http://schemas.openxmlformats.org/officeDocument/2006/relationships/customXml" Target="../customXml/item72.xml"/><Relationship Id="rId93" Type="http://schemas.openxmlformats.org/officeDocument/2006/relationships/customXml" Target="../customXml/item93.xml"/><Relationship Id="rId98" Type="http://schemas.openxmlformats.org/officeDocument/2006/relationships/customXml" Target="../customXml/item98.xml"/><Relationship Id="rId121" Type="http://schemas.openxmlformats.org/officeDocument/2006/relationships/customXml" Target="../customXml/item121.xml"/><Relationship Id="rId142" Type="http://schemas.openxmlformats.org/officeDocument/2006/relationships/slide" Target="slides/slide9.xml"/><Relationship Id="rId163" Type="http://schemas.openxmlformats.org/officeDocument/2006/relationships/slide" Target="slides/slide30.xml"/><Relationship Id="rId184"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customXml" Target="../customXml/item67.xml"/><Relationship Id="rId116" Type="http://schemas.openxmlformats.org/officeDocument/2006/relationships/customXml" Target="../customXml/item116.xml"/><Relationship Id="rId137" Type="http://schemas.openxmlformats.org/officeDocument/2006/relationships/slide" Target="slides/slide4.xml"/><Relationship Id="rId158" Type="http://schemas.openxmlformats.org/officeDocument/2006/relationships/slide" Target="slides/slide25.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customXml" Target="../customXml/item62.xml"/><Relationship Id="rId83" Type="http://schemas.openxmlformats.org/officeDocument/2006/relationships/customXml" Target="../customXml/item83.xml"/><Relationship Id="rId88" Type="http://schemas.openxmlformats.org/officeDocument/2006/relationships/customXml" Target="../customXml/item88.xml"/><Relationship Id="rId111" Type="http://schemas.openxmlformats.org/officeDocument/2006/relationships/customXml" Target="../customXml/item111.xml"/><Relationship Id="rId132" Type="http://schemas.openxmlformats.org/officeDocument/2006/relationships/slideMaster" Target="slideMasters/slideMaster2.xml"/><Relationship Id="rId153" Type="http://schemas.openxmlformats.org/officeDocument/2006/relationships/slide" Target="slides/slide20.xml"/><Relationship Id="rId174" Type="http://schemas.openxmlformats.org/officeDocument/2006/relationships/slide" Target="slides/slide41.xml"/><Relationship Id="rId179" Type="http://schemas.openxmlformats.org/officeDocument/2006/relationships/notesMaster" Target="notesMasters/notesMaster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customXml" Target="../customXml/item57.xml"/><Relationship Id="rId106" Type="http://schemas.openxmlformats.org/officeDocument/2006/relationships/customXml" Target="../customXml/item106.xml"/><Relationship Id="rId127" Type="http://schemas.openxmlformats.org/officeDocument/2006/relationships/customXml" Target="../customXml/item127.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customXml" Target="../customXml/item52.xml"/><Relationship Id="rId73" Type="http://schemas.openxmlformats.org/officeDocument/2006/relationships/customXml" Target="../customXml/item73.xml"/><Relationship Id="rId78" Type="http://schemas.openxmlformats.org/officeDocument/2006/relationships/customXml" Target="../customXml/item78.xml"/><Relationship Id="rId94" Type="http://schemas.openxmlformats.org/officeDocument/2006/relationships/customXml" Target="../customXml/item94.xml"/><Relationship Id="rId99" Type="http://schemas.openxmlformats.org/officeDocument/2006/relationships/customXml" Target="../customXml/item99.xml"/><Relationship Id="rId101" Type="http://schemas.openxmlformats.org/officeDocument/2006/relationships/customXml" Target="../customXml/item101.xml"/><Relationship Id="rId122" Type="http://schemas.openxmlformats.org/officeDocument/2006/relationships/customXml" Target="../customXml/item122.xml"/><Relationship Id="rId143" Type="http://schemas.openxmlformats.org/officeDocument/2006/relationships/slide" Target="slides/slide10.xml"/><Relationship Id="rId148" Type="http://schemas.openxmlformats.org/officeDocument/2006/relationships/slide" Target="slides/slide15.xml"/><Relationship Id="rId164" Type="http://schemas.openxmlformats.org/officeDocument/2006/relationships/slide" Target="slides/slide31.xml"/><Relationship Id="rId169" Type="http://schemas.openxmlformats.org/officeDocument/2006/relationships/slide" Target="slides/slide36.xml"/><Relationship Id="rId185" Type="http://schemas.microsoft.com/office/2015/10/relationships/revisionInfo" Target="revisionInfo.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tags" Target="tags/tag1.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customXml" Target="../customXml/item68.xml"/><Relationship Id="rId89" Type="http://schemas.openxmlformats.org/officeDocument/2006/relationships/customXml" Target="../customXml/item89.xml"/><Relationship Id="rId112" Type="http://schemas.openxmlformats.org/officeDocument/2006/relationships/customXml" Target="../customXml/item112.xml"/><Relationship Id="rId133" Type="http://schemas.openxmlformats.org/officeDocument/2006/relationships/slideMaster" Target="slideMasters/slideMaster3.xml"/><Relationship Id="rId154" Type="http://schemas.openxmlformats.org/officeDocument/2006/relationships/slide" Target="slides/slide21.xml"/><Relationship Id="rId175" Type="http://schemas.openxmlformats.org/officeDocument/2006/relationships/slide" Target="slides/slide42.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customXml" Target="../customXml/item58.xml"/><Relationship Id="rId79" Type="http://schemas.openxmlformats.org/officeDocument/2006/relationships/customXml" Target="../customXml/item79.xml"/><Relationship Id="rId102" Type="http://schemas.openxmlformats.org/officeDocument/2006/relationships/customXml" Target="../customXml/item102.xml"/><Relationship Id="rId123" Type="http://schemas.openxmlformats.org/officeDocument/2006/relationships/customXml" Target="../customXml/item123.xml"/><Relationship Id="rId144" Type="http://schemas.openxmlformats.org/officeDocument/2006/relationships/slide" Target="slides/slide11.xml"/><Relationship Id="rId90" Type="http://schemas.openxmlformats.org/officeDocument/2006/relationships/customXml" Target="../customXml/item90.xml"/><Relationship Id="rId165" Type="http://schemas.openxmlformats.org/officeDocument/2006/relationships/slide" Target="slides/slide32.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customXml" Target="../customXml/item69.xml"/><Relationship Id="rId113" Type="http://schemas.openxmlformats.org/officeDocument/2006/relationships/customXml" Target="../customXml/item113.xml"/><Relationship Id="rId134" Type="http://schemas.openxmlformats.org/officeDocument/2006/relationships/slide" Target="slides/slide1.xml"/><Relationship Id="rId80" Type="http://schemas.openxmlformats.org/officeDocument/2006/relationships/customXml" Target="../customXml/item80.xml"/><Relationship Id="rId155" Type="http://schemas.openxmlformats.org/officeDocument/2006/relationships/slide" Target="slides/slide22.xml"/><Relationship Id="rId176" Type="http://schemas.openxmlformats.org/officeDocument/2006/relationships/slide" Target="slides/slide43.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customXml" Target="../customXml/item59.xml"/><Relationship Id="rId103" Type="http://schemas.openxmlformats.org/officeDocument/2006/relationships/customXml" Target="../customXml/item103.xml"/><Relationship Id="rId124" Type="http://schemas.openxmlformats.org/officeDocument/2006/relationships/customXml" Target="../customXml/item124.xml"/><Relationship Id="rId70" Type="http://schemas.openxmlformats.org/officeDocument/2006/relationships/customXml" Target="../customXml/item70.xml"/><Relationship Id="rId91" Type="http://schemas.openxmlformats.org/officeDocument/2006/relationships/customXml" Target="../customXml/item91.xml"/><Relationship Id="rId145" Type="http://schemas.openxmlformats.org/officeDocument/2006/relationships/slide" Target="slides/slide12.xml"/><Relationship Id="rId166" Type="http://schemas.openxmlformats.org/officeDocument/2006/relationships/slide" Target="slides/slide33.xml"/><Relationship Id="rId1" Type="http://schemas.openxmlformats.org/officeDocument/2006/relationships/customXml" Target="../customXml/item1.xml"/><Relationship Id="rId28" Type="http://schemas.openxmlformats.org/officeDocument/2006/relationships/customXml" Target="../customXml/item28.xml"/><Relationship Id="rId49" Type="http://schemas.openxmlformats.org/officeDocument/2006/relationships/customXml" Target="../customXml/item49.xml"/><Relationship Id="rId114" Type="http://schemas.openxmlformats.org/officeDocument/2006/relationships/customXml" Target="../customXml/item114.xml"/><Relationship Id="rId60" Type="http://schemas.openxmlformats.org/officeDocument/2006/relationships/customXml" Target="../customXml/item60.xml"/><Relationship Id="rId81" Type="http://schemas.openxmlformats.org/officeDocument/2006/relationships/customXml" Target="../customXml/item81.xml"/><Relationship Id="rId135" Type="http://schemas.openxmlformats.org/officeDocument/2006/relationships/slide" Target="slides/slide2.xml"/><Relationship Id="rId156" Type="http://schemas.openxmlformats.org/officeDocument/2006/relationships/slide" Target="slides/slide23.xml"/><Relationship Id="rId177" Type="http://schemas.openxmlformats.org/officeDocument/2006/relationships/slide" Target="slides/slide44.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F98BD9-3D77-45D6-BFC3-78D48A02827E}" type="doc">
      <dgm:prSet loTypeId="urn:microsoft.com/office/officeart/2005/8/layout/pyramid4" loCatId="pyramid" qsTypeId="urn:microsoft.com/office/officeart/2005/8/quickstyle/simple1" qsCatId="simple" csTypeId="urn:microsoft.com/office/officeart/2005/8/colors/colorful1" csCatId="colorful" phldr="1"/>
      <dgm:spPr/>
      <dgm:t>
        <a:bodyPr/>
        <a:lstStyle/>
        <a:p>
          <a:endParaRPr lang="en-US"/>
        </a:p>
      </dgm:t>
    </dgm:pt>
    <dgm:pt modelId="{71A715D6-0139-43EF-B91C-A061EEFB47B2}">
      <dgm:prSet phldrT="[Text]" custT="1"/>
      <dgm:spPr/>
      <dgm:t>
        <a:bodyPr/>
        <a:lstStyle/>
        <a:p>
          <a:r>
            <a:rPr lang="es-419" sz="1050" b="1" noProof="0" dirty="0"/>
            <a:t>Módulo de Peligro</a:t>
          </a:r>
        </a:p>
      </dgm:t>
    </dgm:pt>
    <dgm:pt modelId="{4CF6F093-3523-48A3-8F90-5761F528FEF2}" type="parTrans" cxnId="{44E4B539-1FE6-47A3-9BD1-C5C587536F2D}">
      <dgm:prSet/>
      <dgm:spPr/>
      <dgm:t>
        <a:bodyPr/>
        <a:lstStyle/>
        <a:p>
          <a:endParaRPr lang="en-US" sz="1050"/>
        </a:p>
      </dgm:t>
    </dgm:pt>
    <dgm:pt modelId="{6A582243-0B5E-436E-83D5-E08A7534FAD9}" type="sibTrans" cxnId="{44E4B539-1FE6-47A3-9BD1-C5C587536F2D}">
      <dgm:prSet/>
      <dgm:spPr/>
      <dgm:t>
        <a:bodyPr/>
        <a:lstStyle/>
        <a:p>
          <a:endParaRPr lang="en-US" sz="1050"/>
        </a:p>
      </dgm:t>
    </dgm:pt>
    <dgm:pt modelId="{7764F23E-C32A-43A0-A51A-F5D1DF047A67}">
      <dgm:prSet phldrT="[Text]" custT="1"/>
      <dgm:spPr/>
      <dgm:t>
        <a:bodyPr/>
        <a:lstStyle/>
        <a:p>
          <a:r>
            <a:rPr lang="es-419" sz="1050" b="1" noProof="0" dirty="0"/>
            <a:t>Exposición</a:t>
          </a:r>
        </a:p>
      </dgm:t>
    </dgm:pt>
    <dgm:pt modelId="{B8945D4A-14BC-4A4D-8F97-334EE50E9771}" type="parTrans" cxnId="{16F42679-AC28-4815-B876-0CDA08126F38}">
      <dgm:prSet/>
      <dgm:spPr/>
      <dgm:t>
        <a:bodyPr/>
        <a:lstStyle/>
        <a:p>
          <a:endParaRPr lang="en-US" sz="1050"/>
        </a:p>
      </dgm:t>
    </dgm:pt>
    <dgm:pt modelId="{43B7478C-E543-4D3A-8417-0EBFFF23B075}" type="sibTrans" cxnId="{16F42679-AC28-4815-B876-0CDA08126F38}">
      <dgm:prSet/>
      <dgm:spPr/>
      <dgm:t>
        <a:bodyPr/>
        <a:lstStyle/>
        <a:p>
          <a:endParaRPr lang="en-US" sz="1050"/>
        </a:p>
      </dgm:t>
    </dgm:pt>
    <dgm:pt modelId="{0F130945-DBD8-40CA-AC57-36B135889EEB}">
      <dgm:prSet phldrT="[Text]" custT="1"/>
      <dgm:spPr/>
      <dgm:t>
        <a:bodyPr/>
        <a:lstStyle/>
        <a:p>
          <a:r>
            <a:rPr lang="es-419" sz="1050" b="1" noProof="0" dirty="0"/>
            <a:t>Módulo de Vulnerabilidad</a:t>
          </a:r>
        </a:p>
      </dgm:t>
    </dgm:pt>
    <dgm:pt modelId="{94C4A0E3-FB38-4E5D-B4F3-948AC5A35FC9}" type="parTrans" cxnId="{806F20FB-8839-452E-93DA-546E5F485BB5}">
      <dgm:prSet/>
      <dgm:spPr/>
      <dgm:t>
        <a:bodyPr/>
        <a:lstStyle/>
        <a:p>
          <a:endParaRPr lang="en-US" sz="1050"/>
        </a:p>
      </dgm:t>
    </dgm:pt>
    <dgm:pt modelId="{981BC714-01A5-4E7D-AD05-6F604A67CAAE}" type="sibTrans" cxnId="{806F20FB-8839-452E-93DA-546E5F485BB5}">
      <dgm:prSet/>
      <dgm:spPr/>
      <dgm:t>
        <a:bodyPr/>
        <a:lstStyle/>
        <a:p>
          <a:endParaRPr lang="en-US" sz="1050"/>
        </a:p>
      </dgm:t>
    </dgm:pt>
    <dgm:pt modelId="{DF8BB1E3-3D89-4BA3-85F5-4580F811DAEB}">
      <dgm:prSet phldrT="[Text]" custT="1"/>
      <dgm:spPr/>
      <dgm:t>
        <a:bodyPr vert="horz"/>
        <a:lstStyle/>
        <a:p>
          <a:r>
            <a:rPr lang="es-419" sz="1050" b="1" noProof="0" dirty="0"/>
            <a:t>Módulo Financiero</a:t>
          </a:r>
        </a:p>
      </dgm:t>
    </dgm:pt>
    <dgm:pt modelId="{F30B4CBD-43E3-46E0-AF34-FAB9582010CD}" type="sibTrans" cxnId="{FA8E6FFB-4F8A-45A1-AABE-E8A58C0F8B43}">
      <dgm:prSet/>
      <dgm:spPr/>
      <dgm:t>
        <a:bodyPr/>
        <a:lstStyle/>
        <a:p>
          <a:endParaRPr lang="en-US" sz="1050"/>
        </a:p>
      </dgm:t>
    </dgm:pt>
    <dgm:pt modelId="{B8C57BB7-9488-446D-BE92-B6CB514C433C}" type="parTrans" cxnId="{FA8E6FFB-4F8A-45A1-AABE-E8A58C0F8B43}">
      <dgm:prSet/>
      <dgm:spPr/>
      <dgm:t>
        <a:bodyPr/>
        <a:lstStyle/>
        <a:p>
          <a:endParaRPr lang="en-US" sz="1050"/>
        </a:p>
      </dgm:t>
    </dgm:pt>
    <dgm:pt modelId="{58164114-D289-45C4-92D2-2EFE6F6F1049}" type="pres">
      <dgm:prSet presAssocID="{5DF98BD9-3D77-45D6-BFC3-78D48A02827E}" presName="compositeShape" presStyleCnt="0">
        <dgm:presLayoutVars>
          <dgm:chMax val="9"/>
          <dgm:dir/>
          <dgm:resizeHandles val="exact"/>
        </dgm:presLayoutVars>
      </dgm:prSet>
      <dgm:spPr/>
    </dgm:pt>
    <dgm:pt modelId="{E51002B1-69A3-43AB-922C-51C6E3D63B2B}" type="pres">
      <dgm:prSet presAssocID="{5DF98BD9-3D77-45D6-BFC3-78D48A02827E}" presName="triangle1" presStyleLbl="node1" presStyleIdx="0" presStyleCnt="4" custAng="0" custLinFactX="21231" custLinFactY="0" custLinFactNeighborX="100000" custLinFactNeighborY="100000">
        <dgm:presLayoutVars>
          <dgm:bulletEnabled val="1"/>
        </dgm:presLayoutVars>
      </dgm:prSet>
      <dgm:spPr/>
    </dgm:pt>
    <dgm:pt modelId="{C8088795-0E44-4383-BA68-B81DD0CE694E}" type="pres">
      <dgm:prSet presAssocID="{5DF98BD9-3D77-45D6-BFC3-78D48A02827E}" presName="triangle2" presStyleLbl="node1" presStyleIdx="1" presStyleCnt="4" custLinFactNeighborX="-63877" custLinFactNeighborY="0">
        <dgm:presLayoutVars>
          <dgm:bulletEnabled val="1"/>
        </dgm:presLayoutVars>
      </dgm:prSet>
      <dgm:spPr/>
    </dgm:pt>
    <dgm:pt modelId="{0A48B406-2B60-4833-AABB-6BB14994F718}" type="pres">
      <dgm:prSet presAssocID="{5DF98BD9-3D77-45D6-BFC3-78D48A02827E}" presName="triangle3" presStyleLbl="node1" presStyleIdx="2" presStyleCnt="4" custLinFactNeighborX="-50000" custLinFactNeighborY="-4697">
        <dgm:presLayoutVars>
          <dgm:bulletEnabled val="1"/>
        </dgm:presLayoutVars>
      </dgm:prSet>
      <dgm:spPr/>
    </dgm:pt>
    <dgm:pt modelId="{6AB24599-C38F-4D7F-B956-B4623D04D3CF}" type="pres">
      <dgm:prSet presAssocID="{5DF98BD9-3D77-45D6-BFC3-78D48A02827E}" presName="triangle4" presStyleLbl="node1" presStyleIdx="3" presStyleCnt="4" custLinFactNeighborX="-36999" custLinFactNeighborY="0">
        <dgm:presLayoutVars>
          <dgm:bulletEnabled val="1"/>
        </dgm:presLayoutVars>
      </dgm:prSet>
      <dgm:spPr/>
    </dgm:pt>
  </dgm:ptLst>
  <dgm:cxnLst>
    <dgm:cxn modelId="{21771F08-8865-4806-8232-4A16F0429635}" type="presOf" srcId="{0F130945-DBD8-40CA-AC57-36B135889EEB}" destId="{6AB24599-C38F-4D7F-B956-B4623D04D3CF}" srcOrd="0" destOrd="0" presId="urn:microsoft.com/office/officeart/2005/8/layout/pyramid4"/>
    <dgm:cxn modelId="{44E4B539-1FE6-47A3-9BD1-C5C587536F2D}" srcId="{5DF98BD9-3D77-45D6-BFC3-78D48A02827E}" destId="{71A715D6-0139-43EF-B91C-A061EEFB47B2}" srcOrd="1" destOrd="0" parTransId="{4CF6F093-3523-48A3-8F90-5761F528FEF2}" sibTransId="{6A582243-0B5E-436E-83D5-E08A7534FAD9}"/>
    <dgm:cxn modelId="{0CF7D23E-F328-4A47-8C9C-714FE6E45991}" type="presOf" srcId="{5DF98BD9-3D77-45D6-BFC3-78D48A02827E}" destId="{58164114-D289-45C4-92D2-2EFE6F6F1049}" srcOrd="0" destOrd="0" presId="urn:microsoft.com/office/officeart/2005/8/layout/pyramid4"/>
    <dgm:cxn modelId="{16F42679-AC28-4815-B876-0CDA08126F38}" srcId="{5DF98BD9-3D77-45D6-BFC3-78D48A02827E}" destId="{7764F23E-C32A-43A0-A51A-F5D1DF047A67}" srcOrd="2" destOrd="0" parTransId="{B8945D4A-14BC-4A4D-8F97-334EE50E9771}" sibTransId="{43B7478C-E543-4D3A-8417-0EBFFF23B075}"/>
    <dgm:cxn modelId="{B641BE79-76DF-47E5-8698-CA75B84841F1}" type="presOf" srcId="{71A715D6-0139-43EF-B91C-A061EEFB47B2}" destId="{C8088795-0E44-4383-BA68-B81DD0CE694E}" srcOrd="0" destOrd="0" presId="urn:microsoft.com/office/officeart/2005/8/layout/pyramid4"/>
    <dgm:cxn modelId="{38AC019D-8585-4744-B4A7-7EEE9B9D1D29}" type="presOf" srcId="{7764F23E-C32A-43A0-A51A-F5D1DF047A67}" destId="{0A48B406-2B60-4833-AABB-6BB14994F718}" srcOrd="0" destOrd="0" presId="urn:microsoft.com/office/officeart/2005/8/layout/pyramid4"/>
    <dgm:cxn modelId="{F9E1AED8-C70E-4F57-A348-DDA866D31307}" type="presOf" srcId="{DF8BB1E3-3D89-4BA3-85F5-4580F811DAEB}" destId="{E51002B1-69A3-43AB-922C-51C6E3D63B2B}" srcOrd="0" destOrd="0" presId="urn:microsoft.com/office/officeart/2005/8/layout/pyramid4"/>
    <dgm:cxn modelId="{806F20FB-8839-452E-93DA-546E5F485BB5}" srcId="{5DF98BD9-3D77-45D6-BFC3-78D48A02827E}" destId="{0F130945-DBD8-40CA-AC57-36B135889EEB}" srcOrd="3" destOrd="0" parTransId="{94C4A0E3-FB38-4E5D-B4F3-948AC5A35FC9}" sibTransId="{981BC714-01A5-4E7D-AD05-6F604A67CAAE}"/>
    <dgm:cxn modelId="{FA8E6FFB-4F8A-45A1-AABE-E8A58C0F8B43}" srcId="{5DF98BD9-3D77-45D6-BFC3-78D48A02827E}" destId="{DF8BB1E3-3D89-4BA3-85F5-4580F811DAEB}" srcOrd="0" destOrd="0" parTransId="{B8C57BB7-9488-446D-BE92-B6CB514C433C}" sibTransId="{F30B4CBD-43E3-46E0-AF34-FAB9582010CD}"/>
    <dgm:cxn modelId="{0240D557-C19B-4608-8688-592E2F9EFAE9}" type="presParOf" srcId="{58164114-D289-45C4-92D2-2EFE6F6F1049}" destId="{E51002B1-69A3-43AB-922C-51C6E3D63B2B}" srcOrd="0" destOrd="0" presId="urn:microsoft.com/office/officeart/2005/8/layout/pyramid4"/>
    <dgm:cxn modelId="{6D029849-208E-40AB-B014-ED4CFE7E01CF}" type="presParOf" srcId="{58164114-D289-45C4-92D2-2EFE6F6F1049}" destId="{C8088795-0E44-4383-BA68-B81DD0CE694E}" srcOrd="1" destOrd="0" presId="urn:microsoft.com/office/officeart/2005/8/layout/pyramid4"/>
    <dgm:cxn modelId="{31378972-779D-4901-B678-676F63D97C1C}" type="presParOf" srcId="{58164114-D289-45C4-92D2-2EFE6F6F1049}" destId="{0A48B406-2B60-4833-AABB-6BB14994F718}" srcOrd="2" destOrd="0" presId="urn:microsoft.com/office/officeart/2005/8/layout/pyramid4"/>
    <dgm:cxn modelId="{C51FF949-4A80-4551-BC4E-D8C28A338E85}" type="presParOf" srcId="{58164114-D289-45C4-92D2-2EFE6F6F1049}" destId="{6AB24599-C38F-4D7F-B956-B4623D04D3CF}"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F98BD9-3D77-45D6-BFC3-78D48A02827E}" type="doc">
      <dgm:prSet loTypeId="urn:microsoft.com/office/officeart/2005/8/layout/pyramid4" loCatId="pyramid" qsTypeId="urn:microsoft.com/office/officeart/2005/8/quickstyle/simple1" qsCatId="simple" csTypeId="urn:microsoft.com/office/officeart/2005/8/colors/colorful1" csCatId="colorful" phldr="1"/>
      <dgm:spPr/>
      <dgm:t>
        <a:bodyPr/>
        <a:lstStyle/>
        <a:p>
          <a:endParaRPr lang="en-US"/>
        </a:p>
      </dgm:t>
    </dgm:pt>
    <dgm:pt modelId="{71A715D6-0139-43EF-B91C-A061EEFB47B2}">
      <dgm:prSet phldrT="[Text]" custT="1"/>
      <dgm:spPr/>
      <dgm:t>
        <a:bodyPr/>
        <a:lstStyle/>
        <a:p>
          <a:pPr rtl="0"/>
          <a:r>
            <a:rPr lang="en-US" sz="1050" b="1">
              <a:latin typeface="Arial" panose="020B0604020202020204"/>
            </a:rPr>
            <a:t>Módulo de peligro</a:t>
          </a:r>
          <a:endParaRPr lang="en-US" sz="1050" b="1"/>
        </a:p>
      </dgm:t>
    </dgm:pt>
    <dgm:pt modelId="{4CF6F093-3523-48A3-8F90-5761F528FEF2}" type="parTrans" cxnId="{44E4B539-1FE6-47A3-9BD1-C5C587536F2D}">
      <dgm:prSet/>
      <dgm:spPr/>
      <dgm:t>
        <a:bodyPr/>
        <a:lstStyle/>
        <a:p>
          <a:endParaRPr lang="en-US" sz="1050"/>
        </a:p>
      </dgm:t>
    </dgm:pt>
    <dgm:pt modelId="{6A582243-0B5E-436E-83D5-E08A7534FAD9}" type="sibTrans" cxnId="{44E4B539-1FE6-47A3-9BD1-C5C587536F2D}">
      <dgm:prSet/>
      <dgm:spPr/>
      <dgm:t>
        <a:bodyPr/>
        <a:lstStyle/>
        <a:p>
          <a:endParaRPr lang="en-US" sz="1050"/>
        </a:p>
      </dgm:t>
    </dgm:pt>
    <dgm:pt modelId="{7764F23E-C32A-43A0-A51A-F5D1DF047A67}">
      <dgm:prSet phldrT="[Text]" custT="1"/>
      <dgm:spPr/>
      <dgm:t>
        <a:bodyPr/>
        <a:lstStyle/>
        <a:p>
          <a:r>
            <a:rPr lang="en-US" sz="1050" b="1">
              <a:latin typeface="Arial" panose="020B0604020202020204"/>
            </a:rPr>
            <a:t>Exposición</a:t>
          </a:r>
          <a:endParaRPr lang="en-US" sz="1050" b="1"/>
        </a:p>
      </dgm:t>
    </dgm:pt>
    <dgm:pt modelId="{B8945D4A-14BC-4A4D-8F97-334EE50E9771}" type="parTrans" cxnId="{16F42679-AC28-4815-B876-0CDA08126F38}">
      <dgm:prSet/>
      <dgm:spPr/>
      <dgm:t>
        <a:bodyPr/>
        <a:lstStyle/>
        <a:p>
          <a:endParaRPr lang="en-US" sz="1050"/>
        </a:p>
      </dgm:t>
    </dgm:pt>
    <dgm:pt modelId="{43B7478C-E543-4D3A-8417-0EBFFF23B075}" type="sibTrans" cxnId="{16F42679-AC28-4815-B876-0CDA08126F38}">
      <dgm:prSet/>
      <dgm:spPr/>
      <dgm:t>
        <a:bodyPr/>
        <a:lstStyle/>
        <a:p>
          <a:endParaRPr lang="en-US" sz="1050"/>
        </a:p>
      </dgm:t>
    </dgm:pt>
    <dgm:pt modelId="{0F130945-DBD8-40CA-AC57-36B135889EEB}">
      <dgm:prSet phldrT="[Text]" custT="1"/>
      <dgm:spPr/>
      <dgm:t>
        <a:bodyPr/>
        <a:lstStyle/>
        <a:p>
          <a:pPr rtl="0"/>
          <a:r>
            <a:rPr lang="en-US" sz="1050" b="1">
              <a:latin typeface="Arial" panose="020B0604020202020204"/>
            </a:rPr>
            <a:t>Módulo de vulnerabilidad</a:t>
          </a:r>
          <a:endParaRPr lang="en-US" sz="1050" b="1"/>
        </a:p>
      </dgm:t>
    </dgm:pt>
    <dgm:pt modelId="{94C4A0E3-FB38-4E5D-B4F3-948AC5A35FC9}" type="parTrans" cxnId="{806F20FB-8839-452E-93DA-546E5F485BB5}">
      <dgm:prSet/>
      <dgm:spPr/>
      <dgm:t>
        <a:bodyPr/>
        <a:lstStyle/>
        <a:p>
          <a:endParaRPr lang="en-US" sz="1050"/>
        </a:p>
      </dgm:t>
    </dgm:pt>
    <dgm:pt modelId="{981BC714-01A5-4E7D-AD05-6F604A67CAAE}" type="sibTrans" cxnId="{806F20FB-8839-452E-93DA-546E5F485BB5}">
      <dgm:prSet/>
      <dgm:spPr/>
      <dgm:t>
        <a:bodyPr/>
        <a:lstStyle/>
        <a:p>
          <a:endParaRPr lang="en-US" sz="1050"/>
        </a:p>
      </dgm:t>
    </dgm:pt>
    <dgm:pt modelId="{DF8BB1E3-3D89-4BA3-85F5-4580F811DAEB}">
      <dgm:prSet phldrT="[Text]" custT="1"/>
      <dgm:spPr/>
      <dgm:t>
        <a:bodyPr vert="horz"/>
        <a:lstStyle/>
        <a:p>
          <a:pPr rtl="0"/>
          <a:r>
            <a:rPr lang="en-US" sz="1050" b="1">
              <a:latin typeface="Arial" panose="020B0604020202020204"/>
            </a:rPr>
            <a:t>Módulo financiero</a:t>
          </a:r>
          <a:endParaRPr lang="en-US" sz="1050" b="1"/>
        </a:p>
      </dgm:t>
    </dgm:pt>
    <dgm:pt modelId="{F30B4CBD-43E3-46E0-AF34-FAB9582010CD}" type="sibTrans" cxnId="{FA8E6FFB-4F8A-45A1-AABE-E8A58C0F8B43}">
      <dgm:prSet/>
      <dgm:spPr/>
      <dgm:t>
        <a:bodyPr/>
        <a:lstStyle/>
        <a:p>
          <a:endParaRPr lang="en-US" sz="1050"/>
        </a:p>
      </dgm:t>
    </dgm:pt>
    <dgm:pt modelId="{B8C57BB7-9488-446D-BE92-B6CB514C433C}" type="parTrans" cxnId="{FA8E6FFB-4F8A-45A1-AABE-E8A58C0F8B43}">
      <dgm:prSet/>
      <dgm:spPr/>
      <dgm:t>
        <a:bodyPr/>
        <a:lstStyle/>
        <a:p>
          <a:endParaRPr lang="en-US" sz="1050"/>
        </a:p>
      </dgm:t>
    </dgm:pt>
    <dgm:pt modelId="{58164114-D289-45C4-92D2-2EFE6F6F1049}" type="pres">
      <dgm:prSet presAssocID="{5DF98BD9-3D77-45D6-BFC3-78D48A02827E}" presName="compositeShape" presStyleCnt="0">
        <dgm:presLayoutVars>
          <dgm:chMax val="9"/>
          <dgm:dir/>
          <dgm:resizeHandles val="exact"/>
        </dgm:presLayoutVars>
      </dgm:prSet>
      <dgm:spPr/>
    </dgm:pt>
    <dgm:pt modelId="{E51002B1-69A3-43AB-922C-51C6E3D63B2B}" type="pres">
      <dgm:prSet presAssocID="{5DF98BD9-3D77-45D6-BFC3-78D48A02827E}" presName="triangle1" presStyleLbl="node1" presStyleIdx="0" presStyleCnt="4" custAng="0" custLinFactX="21231" custLinFactY="0" custLinFactNeighborX="100000" custLinFactNeighborY="100000">
        <dgm:presLayoutVars>
          <dgm:bulletEnabled val="1"/>
        </dgm:presLayoutVars>
      </dgm:prSet>
      <dgm:spPr/>
    </dgm:pt>
    <dgm:pt modelId="{C8088795-0E44-4383-BA68-B81DD0CE694E}" type="pres">
      <dgm:prSet presAssocID="{5DF98BD9-3D77-45D6-BFC3-78D48A02827E}" presName="triangle2" presStyleLbl="node1" presStyleIdx="1" presStyleCnt="4" custLinFactNeighborX="-63877" custLinFactNeighborY="0">
        <dgm:presLayoutVars>
          <dgm:bulletEnabled val="1"/>
        </dgm:presLayoutVars>
      </dgm:prSet>
      <dgm:spPr/>
    </dgm:pt>
    <dgm:pt modelId="{0A48B406-2B60-4833-AABB-6BB14994F718}" type="pres">
      <dgm:prSet presAssocID="{5DF98BD9-3D77-45D6-BFC3-78D48A02827E}" presName="triangle3" presStyleLbl="node1" presStyleIdx="2" presStyleCnt="4" custLinFactNeighborX="-50000" custLinFactNeighborY="-4697">
        <dgm:presLayoutVars>
          <dgm:bulletEnabled val="1"/>
        </dgm:presLayoutVars>
      </dgm:prSet>
      <dgm:spPr/>
    </dgm:pt>
    <dgm:pt modelId="{6AB24599-C38F-4D7F-B956-B4623D04D3CF}" type="pres">
      <dgm:prSet presAssocID="{5DF98BD9-3D77-45D6-BFC3-78D48A02827E}" presName="triangle4" presStyleLbl="node1" presStyleIdx="3" presStyleCnt="4" custLinFactNeighborX="-36999" custLinFactNeighborY="0">
        <dgm:presLayoutVars>
          <dgm:bulletEnabled val="1"/>
        </dgm:presLayoutVars>
      </dgm:prSet>
      <dgm:spPr/>
    </dgm:pt>
  </dgm:ptLst>
  <dgm:cxnLst>
    <dgm:cxn modelId="{21771F08-8865-4806-8232-4A16F0429635}" type="presOf" srcId="{0F130945-DBD8-40CA-AC57-36B135889EEB}" destId="{6AB24599-C38F-4D7F-B956-B4623D04D3CF}" srcOrd="0" destOrd="0" presId="urn:microsoft.com/office/officeart/2005/8/layout/pyramid4"/>
    <dgm:cxn modelId="{44E4B539-1FE6-47A3-9BD1-C5C587536F2D}" srcId="{5DF98BD9-3D77-45D6-BFC3-78D48A02827E}" destId="{71A715D6-0139-43EF-B91C-A061EEFB47B2}" srcOrd="1" destOrd="0" parTransId="{4CF6F093-3523-48A3-8F90-5761F528FEF2}" sibTransId="{6A582243-0B5E-436E-83D5-E08A7534FAD9}"/>
    <dgm:cxn modelId="{0CF7D23E-F328-4A47-8C9C-714FE6E45991}" type="presOf" srcId="{5DF98BD9-3D77-45D6-BFC3-78D48A02827E}" destId="{58164114-D289-45C4-92D2-2EFE6F6F1049}" srcOrd="0" destOrd="0" presId="urn:microsoft.com/office/officeart/2005/8/layout/pyramid4"/>
    <dgm:cxn modelId="{16F42679-AC28-4815-B876-0CDA08126F38}" srcId="{5DF98BD9-3D77-45D6-BFC3-78D48A02827E}" destId="{7764F23E-C32A-43A0-A51A-F5D1DF047A67}" srcOrd="2" destOrd="0" parTransId="{B8945D4A-14BC-4A4D-8F97-334EE50E9771}" sibTransId="{43B7478C-E543-4D3A-8417-0EBFFF23B075}"/>
    <dgm:cxn modelId="{B641BE79-76DF-47E5-8698-CA75B84841F1}" type="presOf" srcId="{71A715D6-0139-43EF-B91C-A061EEFB47B2}" destId="{C8088795-0E44-4383-BA68-B81DD0CE694E}" srcOrd="0" destOrd="0" presId="urn:microsoft.com/office/officeart/2005/8/layout/pyramid4"/>
    <dgm:cxn modelId="{38AC019D-8585-4744-B4A7-7EEE9B9D1D29}" type="presOf" srcId="{7764F23E-C32A-43A0-A51A-F5D1DF047A67}" destId="{0A48B406-2B60-4833-AABB-6BB14994F718}" srcOrd="0" destOrd="0" presId="urn:microsoft.com/office/officeart/2005/8/layout/pyramid4"/>
    <dgm:cxn modelId="{F9E1AED8-C70E-4F57-A348-DDA866D31307}" type="presOf" srcId="{DF8BB1E3-3D89-4BA3-85F5-4580F811DAEB}" destId="{E51002B1-69A3-43AB-922C-51C6E3D63B2B}" srcOrd="0" destOrd="0" presId="urn:microsoft.com/office/officeart/2005/8/layout/pyramid4"/>
    <dgm:cxn modelId="{806F20FB-8839-452E-93DA-546E5F485BB5}" srcId="{5DF98BD9-3D77-45D6-BFC3-78D48A02827E}" destId="{0F130945-DBD8-40CA-AC57-36B135889EEB}" srcOrd="3" destOrd="0" parTransId="{94C4A0E3-FB38-4E5D-B4F3-948AC5A35FC9}" sibTransId="{981BC714-01A5-4E7D-AD05-6F604A67CAAE}"/>
    <dgm:cxn modelId="{FA8E6FFB-4F8A-45A1-AABE-E8A58C0F8B43}" srcId="{5DF98BD9-3D77-45D6-BFC3-78D48A02827E}" destId="{DF8BB1E3-3D89-4BA3-85F5-4580F811DAEB}" srcOrd="0" destOrd="0" parTransId="{B8C57BB7-9488-446D-BE92-B6CB514C433C}" sibTransId="{F30B4CBD-43E3-46E0-AF34-FAB9582010CD}"/>
    <dgm:cxn modelId="{0240D557-C19B-4608-8688-592E2F9EFAE9}" type="presParOf" srcId="{58164114-D289-45C4-92D2-2EFE6F6F1049}" destId="{E51002B1-69A3-43AB-922C-51C6E3D63B2B}" srcOrd="0" destOrd="0" presId="urn:microsoft.com/office/officeart/2005/8/layout/pyramid4"/>
    <dgm:cxn modelId="{6D029849-208E-40AB-B014-ED4CFE7E01CF}" type="presParOf" srcId="{58164114-D289-45C4-92D2-2EFE6F6F1049}" destId="{C8088795-0E44-4383-BA68-B81DD0CE694E}" srcOrd="1" destOrd="0" presId="urn:microsoft.com/office/officeart/2005/8/layout/pyramid4"/>
    <dgm:cxn modelId="{31378972-779D-4901-B678-676F63D97C1C}" type="presParOf" srcId="{58164114-D289-45C4-92D2-2EFE6F6F1049}" destId="{0A48B406-2B60-4833-AABB-6BB14994F718}" srcOrd="2" destOrd="0" presId="urn:microsoft.com/office/officeart/2005/8/layout/pyramid4"/>
    <dgm:cxn modelId="{C51FF949-4A80-4551-BC4E-D8C28A338E85}" type="presParOf" srcId="{58164114-D289-45C4-92D2-2EFE6F6F1049}" destId="{6AB24599-C38F-4D7F-B956-B4623D04D3CF}" srcOrd="3" destOrd="0" presId="urn:microsoft.com/office/officeart/2005/8/layout/pyramid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002B1-69A3-43AB-922C-51C6E3D63B2B}">
      <dsp:nvSpPr>
        <dsp:cNvPr id="0" name=""/>
        <dsp:cNvSpPr/>
      </dsp:nvSpPr>
      <dsp:spPr>
        <a:xfrm>
          <a:off x="7218364" y="2588376"/>
          <a:ext cx="2588376" cy="2588376"/>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419" sz="1050" b="1" kern="1200" noProof="0" dirty="0"/>
            <a:t>Módulo Financiero</a:t>
          </a:r>
        </a:p>
      </dsp:txBody>
      <dsp:txXfrm>
        <a:off x="7865458" y="3882564"/>
        <a:ext cx="1294188" cy="1294188"/>
      </dsp:txXfrm>
    </dsp:sp>
    <dsp:sp modelId="{C8088795-0E44-4383-BA68-B81DD0CE694E}">
      <dsp:nvSpPr>
        <dsp:cNvPr id="0" name=""/>
        <dsp:cNvSpPr/>
      </dsp:nvSpPr>
      <dsp:spPr>
        <a:xfrm>
          <a:off x="1132882" y="2588376"/>
          <a:ext cx="2588376" cy="2588376"/>
        </a:xfrm>
        <a:prstGeom prst="triangl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419" sz="1050" b="1" kern="1200" noProof="0" dirty="0"/>
            <a:t>Módulo de Peligro</a:t>
          </a:r>
        </a:p>
      </dsp:txBody>
      <dsp:txXfrm>
        <a:off x="1779976" y="3882564"/>
        <a:ext cx="1294188" cy="1294188"/>
      </dsp:txXfrm>
    </dsp:sp>
    <dsp:sp modelId="{0A48B406-2B60-4833-AABB-6BB14994F718}">
      <dsp:nvSpPr>
        <dsp:cNvPr id="0" name=""/>
        <dsp:cNvSpPr/>
      </dsp:nvSpPr>
      <dsp:spPr>
        <a:xfrm rot="10800000">
          <a:off x="2786260" y="2466800"/>
          <a:ext cx="2588376" cy="2588376"/>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419" sz="1050" b="1" kern="1200" noProof="0" dirty="0"/>
            <a:t>Exposición</a:t>
          </a:r>
        </a:p>
      </dsp:txBody>
      <dsp:txXfrm rot="10800000">
        <a:off x="3433354" y="2466800"/>
        <a:ext cx="1294188" cy="1294188"/>
      </dsp:txXfrm>
    </dsp:sp>
    <dsp:sp modelId="{6AB24599-C38F-4D7F-B956-B4623D04D3CF}">
      <dsp:nvSpPr>
        <dsp:cNvPr id="0" name=""/>
        <dsp:cNvSpPr/>
      </dsp:nvSpPr>
      <dsp:spPr>
        <a:xfrm>
          <a:off x="4416963" y="2588376"/>
          <a:ext cx="2588376" cy="2588376"/>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s-419" sz="1050" b="1" kern="1200" noProof="0" dirty="0"/>
            <a:t>Módulo de Vulnerabilidad</a:t>
          </a:r>
        </a:p>
      </dsp:txBody>
      <dsp:txXfrm>
        <a:off x="5064057" y="3882564"/>
        <a:ext cx="1294188" cy="12941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1002B1-69A3-43AB-922C-51C6E3D63B2B}">
      <dsp:nvSpPr>
        <dsp:cNvPr id="0" name=""/>
        <dsp:cNvSpPr/>
      </dsp:nvSpPr>
      <dsp:spPr>
        <a:xfrm>
          <a:off x="4605181" y="1878118"/>
          <a:ext cx="1878118" cy="1878118"/>
        </a:xfrm>
        <a:prstGeom prst="triangle">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a:latin typeface="Arial" panose="020B0604020202020204"/>
            </a:rPr>
            <a:t>Módulo financiero</a:t>
          </a:r>
          <a:endParaRPr lang="en-US" sz="1050" b="1" kern="1200"/>
        </a:p>
      </dsp:txBody>
      <dsp:txXfrm>
        <a:off x="5074711" y="2817177"/>
        <a:ext cx="939059" cy="939059"/>
      </dsp:txXfrm>
    </dsp:sp>
    <dsp:sp modelId="{C8088795-0E44-4383-BA68-B81DD0CE694E}">
      <dsp:nvSpPr>
        <dsp:cNvPr id="0" name=""/>
        <dsp:cNvSpPr/>
      </dsp:nvSpPr>
      <dsp:spPr>
        <a:xfrm>
          <a:off x="189574" y="1878118"/>
          <a:ext cx="1878118" cy="1878118"/>
        </a:xfrm>
        <a:prstGeom prst="triangle">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a:latin typeface="Arial" panose="020B0604020202020204"/>
            </a:rPr>
            <a:t>Módulo de peligro</a:t>
          </a:r>
          <a:endParaRPr lang="en-US" sz="1050" b="1" kern="1200"/>
        </a:p>
      </dsp:txBody>
      <dsp:txXfrm>
        <a:off x="659104" y="2817177"/>
        <a:ext cx="939059" cy="939059"/>
      </dsp:txXfrm>
    </dsp:sp>
    <dsp:sp modelId="{0A48B406-2B60-4833-AABB-6BB14994F718}">
      <dsp:nvSpPr>
        <dsp:cNvPr id="0" name=""/>
        <dsp:cNvSpPr/>
      </dsp:nvSpPr>
      <dsp:spPr>
        <a:xfrm rot="10800000">
          <a:off x="1389260" y="1789903"/>
          <a:ext cx="1878118" cy="1878118"/>
        </a:xfrm>
        <a:prstGeom prst="triangl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US" sz="1050" b="1" kern="1200">
              <a:latin typeface="Arial" panose="020B0604020202020204"/>
            </a:rPr>
            <a:t>Exposición</a:t>
          </a:r>
          <a:endParaRPr lang="en-US" sz="1050" b="1" kern="1200"/>
        </a:p>
      </dsp:txBody>
      <dsp:txXfrm rot="10800000">
        <a:off x="1858789" y="1789903"/>
        <a:ext cx="939059" cy="939059"/>
      </dsp:txXfrm>
    </dsp:sp>
    <dsp:sp modelId="{6AB24599-C38F-4D7F-B956-B4623D04D3CF}">
      <dsp:nvSpPr>
        <dsp:cNvPr id="0" name=""/>
        <dsp:cNvSpPr/>
      </dsp:nvSpPr>
      <dsp:spPr>
        <a:xfrm>
          <a:off x="2572493" y="1878118"/>
          <a:ext cx="1878118" cy="1878118"/>
        </a:xfrm>
        <a:prstGeom prst="triangle">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66725" rtl="0">
            <a:lnSpc>
              <a:spcPct val="90000"/>
            </a:lnSpc>
            <a:spcBef>
              <a:spcPct val="0"/>
            </a:spcBef>
            <a:spcAft>
              <a:spcPct val="35000"/>
            </a:spcAft>
            <a:buNone/>
          </a:pPr>
          <a:r>
            <a:rPr lang="en-US" sz="1050" b="1" kern="1200">
              <a:latin typeface="Arial" panose="020B0604020202020204"/>
            </a:rPr>
            <a:t>Módulo de vulnerabilidad</a:t>
          </a:r>
          <a:endParaRPr lang="en-US" sz="1050" b="1" kern="1200"/>
        </a:p>
      </dsp:txBody>
      <dsp:txXfrm>
        <a:off x="3042023" y="2817177"/>
        <a:ext cx="939059" cy="939059"/>
      </dsp:txXfrm>
    </dsp:sp>
  </dsp:spTree>
</dsp:drawing>
</file>

<file path=ppt/diagrams/layout1.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layout2.xml><?xml version="1.0" encoding="utf-8"?>
<dgm:layoutDef xmlns:dgm="http://schemas.openxmlformats.org/drawingml/2006/diagram" xmlns:a="http://schemas.openxmlformats.org/drawingml/2006/main" uniqueId="urn:microsoft.com/office/officeart/2005/8/layout/pyramid4">
  <dgm:title val=""/>
  <dgm:desc val=""/>
  <dgm:catLst>
    <dgm:cat type="pyramid" pri="4000"/>
    <dgm:cat type="relationship" pri="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useDef="1">
    <dgm:dataModel>
      <dgm:ptLst/>
      <dgm:bg/>
      <dgm:whole/>
    </dgm:dataModel>
  </dgm:styleData>
  <dgm:clrData useDef="1">
    <dgm:dataModel>
      <dgm:ptLst/>
      <dgm:bg/>
      <dgm:whole/>
    </dgm:dataModel>
  </dgm:clrData>
  <dgm:layoutNode name="compositeShape">
    <dgm:varLst>
      <dgm:chMax val="9"/>
      <dgm:dir/>
      <dgm:resizeHandles val="exact"/>
    </dgm:varLst>
    <dgm:alg type="composite">
      <dgm:param type="ar" val="1"/>
    </dgm:alg>
    <dgm:shape xmlns:r="http://schemas.openxmlformats.org/officeDocument/2006/relationships" r:blip="">
      <dgm:adjLst/>
    </dgm:shape>
    <dgm:presOf/>
    <dgm:choose name="Name0">
      <dgm:if name="Name1" axis="ch" ptType="node" func="cnt" op="lte" val="4">
        <dgm:choose name="Name2">
          <dgm:if name="Name3" axis="ch" ptType="node" func="cnt" op="equ" val="1">
            <dgm:constrLst>
              <dgm:constr type="primFontSz" for="ch" ptType="node" op="equ" val="65"/>
              <dgm:constr type="t" for="ch" forName="triangle1"/>
              <dgm:constr type="l" for="ch" forName="triangle1"/>
              <dgm:constr type="h" for="ch" forName="triangle1" refType="h"/>
              <dgm:constr type="w" for="ch" forName="triangle1" refType="h"/>
            </dgm:constrLst>
          </dgm:if>
          <dgm:else name="Name4">
            <dgm:constrLst>
              <dgm:constr type="primFontSz" for="ch" ptType="node" op="equ" val="65"/>
              <dgm:constr type="t" for="ch" forName="triangle1"/>
              <dgm:constr type="l" for="ch" forName="triangle1" refType="h" fact="0.25"/>
              <dgm:constr type="h" for="ch" forName="triangle1" refType="h" fact="0.5"/>
              <dgm:constr type="w" for="ch" forName="triangle1" refType="h" fact="0.5"/>
              <dgm:constr type="t" for="ch" forName="triangle2" refType="h" fact="0.5"/>
              <dgm:constr type="l" for="ch" forName="triangle2"/>
              <dgm:constr type="h" for="ch" forName="triangle2" refType="h" fact="0.5"/>
              <dgm:constr type="w" for="ch" forName="triangle2" refType="h" fact="0.5"/>
              <dgm:constr type="t" for="ch" forName="triangle3" refType="h" fact="0.5"/>
              <dgm:constr type="l" for="ch" forName="triangle3" refType="h" fact="0.25"/>
              <dgm:constr type="h" for="ch" forName="triangle3" refType="h" fact="0.5"/>
              <dgm:constr type="w" for="ch" forName="triangle3" refType="h" fact="0.5"/>
              <dgm:constr type="t" for="ch" forName="triangle4" refType="h" fact="0.5"/>
              <dgm:constr type="l" for="ch" forName="triangle4" refType="h" fact="0.5"/>
              <dgm:constr type="h" for="ch" forName="triangle4" refType="h" fact="0.5"/>
              <dgm:constr type="w" for="ch" forName="triangle4" refType="h" fact="0.5"/>
            </dgm:constrLst>
          </dgm:else>
        </dgm:choose>
      </dgm:if>
      <dgm:else name="Name5">
        <dgm:constrLst>
          <dgm:constr type="primFontSz" for="ch" ptType="node" op="equ" val="65"/>
          <dgm:constr type="t" for="ch" forName="triangle1"/>
          <dgm:constr type="l" for="ch" forName="triangle1" refType="h" fact="0.33"/>
          <dgm:constr type="h" for="ch" forName="triangle1" refType="h" fact="0.33"/>
          <dgm:constr type="w" for="ch" forName="triangle1" refType="h" fact="0.33"/>
          <dgm:constr type="t" for="ch" forName="triangle2" refType="h" fact="0.33"/>
          <dgm:constr type="l" for="ch" forName="triangle2" refType="h" fact="0.165"/>
          <dgm:constr type="h" for="ch" forName="triangle2" refType="h" fact="0.33"/>
          <dgm:constr type="w" for="ch" forName="triangle2" refType="h" fact="0.33"/>
          <dgm:constr type="t" for="ch" forName="triangle3" refType="h" fact="0.33"/>
          <dgm:constr type="l" for="ch" forName="triangle3" refType="h" fact="0.33"/>
          <dgm:constr type="h" for="ch" forName="triangle3" refType="h" fact="0.33"/>
          <dgm:constr type="w" for="ch" forName="triangle3" refType="h" fact="0.33"/>
          <dgm:constr type="t" for="ch" forName="triangle4" refType="h" fact="0.33"/>
          <dgm:constr type="l" for="ch" forName="triangle4" refType="h" fact="0.495"/>
          <dgm:constr type="h" for="ch" forName="triangle4" refType="h" fact="0.33"/>
          <dgm:constr type="w" for="ch" forName="triangle4" refType="h" fact="0.33"/>
          <dgm:constr type="t" for="ch" forName="triangle5" refType="h" fact="0.66"/>
          <dgm:constr type="l" for="ch" forName="triangle5"/>
          <dgm:constr type="h" for="ch" forName="triangle5" refType="h" fact="0.33"/>
          <dgm:constr type="w" for="ch" forName="triangle5" refType="h" fact="0.33"/>
          <dgm:constr type="t" for="ch" forName="triangle6" refType="h" fact="0.66"/>
          <dgm:constr type="l" for="ch" forName="triangle6" refType="h" fact="0.165"/>
          <dgm:constr type="h" for="ch" forName="triangle6" refType="h" fact="0.33"/>
          <dgm:constr type="w" for="ch" forName="triangle6" refType="h" fact="0.33"/>
          <dgm:constr type="t" for="ch" forName="triangle7" refType="h" fact="0.66"/>
          <dgm:constr type="l" for="ch" forName="triangle7" refType="h" fact="0.33"/>
          <dgm:constr type="h" for="ch" forName="triangle7" refType="h" fact="0.33"/>
          <dgm:constr type="w" for="ch" forName="triangle7" refType="h" fact="0.33"/>
          <dgm:constr type="t" for="ch" forName="triangle8" refType="h" fact="0.66"/>
          <dgm:constr type="l" for="ch" forName="triangle8" refType="h" fact="0.495"/>
          <dgm:constr type="h" for="ch" forName="triangle8" refType="h" fact="0.33"/>
          <dgm:constr type="w" for="ch" forName="triangle8" refType="h" fact="0.33"/>
          <dgm:constr type="t" for="ch" forName="triangle9" refType="h" fact="0.66"/>
          <dgm:constr type="l" for="ch" forName="triangle9" refType="h" fact="0.66"/>
          <dgm:constr type="h" for="ch" forName="triangle9" refType="h" fact="0.33"/>
          <dgm:constr type="w" for="ch" forName="triangle9" refType="h" fact="0.33"/>
        </dgm:constrLst>
      </dgm:else>
    </dgm:choose>
    <dgm:ruleLst/>
    <dgm:choose name="Name6">
      <dgm:if name="Name7" axis="ch" ptType="node" func="cnt" op="gte" val="1">
        <dgm:layoutNode name="triangle1" styleLbl="node1">
          <dgm:varLst>
            <dgm:bulletEnabled val="1"/>
          </dgm:varLst>
          <dgm:alg type="tx">
            <dgm:param type="txAnchorVertCh" val="mid"/>
          </dgm:alg>
          <dgm:shape xmlns:r="http://schemas.openxmlformats.org/officeDocument/2006/relationships" type="triangle"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8"/>
    </dgm:choose>
    <dgm:choose name="Name9">
      <dgm:if name="Name10" axis="ch" ptType="node" func="cnt" op="gte" val="2">
        <dgm:layoutNode name="triangle2" styleLbl="node1">
          <dgm:varLst>
            <dgm:bulletEnabled val="1"/>
          </dgm:varLst>
          <dgm:alg type="tx">
            <dgm:param type="txAnchorVertCh" val="mid"/>
          </dgm:alg>
          <dgm:shape xmlns:r="http://schemas.openxmlformats.org/officeDocument/2006/relationships" type="triangle" r:blip="">
            <dgm:adjLst/>
          </dgm:shape>
          <dgm:choose name="Name11">
            <dgm:if name="Name12" func="var" arg="dir" op="equ" val="norm">
              <dgm:presOf axis="ch desOrSelf" ptType="node node" st="2 1" cnt="1 0"/>
            </dgm:if>
            <dgm:else name="Name13">
              <dgm:presOf axis="ch desOrSelf" ptType="node node" st="4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3" styleLbl="node1">
          <dgm:varLst>
            <dgm:bulletEnabled val="1"/>
          </dgm:varLst>
          <dgm:alg type="tx">
            <dgm:param type="txAnchorVertCh" val="mid"/>
          </dgm:alg>
          <dgm:shape xmlns:r="http://schemas.openxmlformats.org/officeDocument/2006/relationships" rot="180" type="triangle"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4" styleLbl="node1">
          <dgm:varLst>
            <dgm:bulletEnabled val="1"/>
          </dgm:varLst>
          <dgm:alg type="tx">
            <dgm:param type="txAnchorVertCh" val="mid"/>
          </dgm:alg>
          <dgm:shape xmlns:r="http://schemas.openxmlformats.org/officeDocument/2006/relationships" type="triangle" r:blip="">
            <dgm:adjLst/>
          </dgm:shape>
          <dgm:choose name="Name14">
            <dgm:if name="Name15" func="var" arg="dir" op="equ" val="norm">
              <dgm:presOf axis="ch desOrSelf" ptType="node node" st="4 1" cnt="1 0"/>
            </dgm:if>
            <dgm:else name="Name16">
              <dgm:presOf axis="ch desOrSelf" ptType="node node" st="2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7"/>
    </dgm:choose>
    <dgm:choose name="Name18">
      <dgm:if name="Name19" axis="ch" ptType="node" func="cnt" op="gte" val="5">
        <dgm:layoutNode name="triangle5" styleLbl="node1">
          <dgm:varLst>
            <dgm:bulletEnabled val="1"/>
          </dgm:varLst>
          <dgm:alg type="tx">
            <dgm:param type="txAnchorVertCh" val="mid"/>
          </dgm:alg>
          <dgm:shape xmlns:r="http://schemas.openxmlformats.org/officeDocument/2006/relationships" type="triangle" r:blip="">
            <dgm:adjLst/>
          </dgm:shape>
          <dgm:choose name="Name20">
            <dgm:if name="Name21" func="var" arg="dir" op="equ" val="norm">
              <dgm:presOf axis="ch desOrSelf" ptType="node node" st="5 1" cnt="1 0"/>
            </dgm:if>
            <dgm:else name="Name22">
              <dgm:presOf axis="ch desOrSelf" ptType="node node" st="9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6" styleLbl="node1">
          <dgm:varLst>
            <dgm:bulletEnabled val="1"/>
          </dgm:varLst>
          <dgm:alg type="tx">
            <dgm:param type="txAnchorVertCh" val="mid"/>
          </dgm:alg>
          <dgm:shape xmlns:r="http://schemas.openxmlformats.org/officeDocument/2006/relationships" rot="180" type="triangle" r:blip="">
            <dgm:adjLst/>
          </dgm:shape>
          <dgm:choose name="Name23">
            <dgm:if name="Name24" func="var" arg="dir" op="equ" val="norm">
              <dgm:presOf axis="ch desOrSelf" ptType="node node" st="6 1" cnt="1 0"/>
            </dgm:if>
            <dgm:else name="Name25">
              <dgm:presOf axis="ch desOrSelf" ptType="node node" st="8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7" styleLbl="node1">
          <dgm:varLst>
            <dgm:bulletEnabled val="1"/>
          </dgm:varLst>
          <dgm:alg type="tx">
            <dgm:param type="txAnchorVertCh" val="mid"/>
          </dgm:alg>
          <dgm:shape xmlns:r="http://schemas.openxmlformats.org/officeDocument/2006/relationships" type="triangle" r:blip="">
            <dgm:adjLst/>
          </dgm:shape>
          <dgm:presOf axis="ch desOrSelf" ptType="node node" st="7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8" styleLbl="node1">
          <dgm:varLst>
            <dgm:bulletEnabled val="1"/>
          </dgm:varLst>
          <dgm:alg type="tx">
            <dgm:param type="txAnchorVertCh" val="mid"/>
          </dgm:alg>
          <dgm:shape xmlns:r="http://schemas.openxmlformats.org/officeDocument/2006/relationships" rot="180" type="triangle" r:blip="">
            <dgm:adjLst/>
          </dgm:shape>
          <dgm:choose name="Name26">
            <dgm:if name="Name27" func="var" arg="dir" op="equ" val="norm">
              <dgm:presOf axis="ch desOrSelf" ptType="node node" st="8 1" cnt="1 0"/>
            </dgm:if>
            <dgm:else name="Name28">
              <dgm:presOf axis="ch desOrSelf" ptType="node node" st="6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triangle9" styleLbl="node1">
          <dgm:varLst>
            <dgm:bulletEnabled val="1"/>
          </dgm:varLst>
          <dgm:alg type="tx">
            <dgm:param type="txAnchorVertCh" val="mid"/>
          </dgm:alg>
          <dgm:shape xmlns:r="http://schemas.openxmlformats.org/officeDocument/2006/relationships" type="triangle" r:blip="">
            <dgm:adjLst/>
          </dgm:shape>
          <dgm:choose name="Name29">
            <dgm:if name="Name30" func="var" arg="dir" op="equ" val="norm">
              <dgm:presOf axis="ch desOrSelf" ptType="node node" st="9 1" cnt="1 0"/>
            </dgm:if>
            <dgm:else name="Name31">
              <dgm:presOf axis="ch desOrSelf" ptType="node node" st="5 1" cnt="1 0"/>
            </dgm:else>
          </dgm:choos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2"/>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91BE50-3ED5-4E7F-ADB6-EDA073136D29}" type="datetimeFigureOut">
              <a:rPr lang="en-GB" smtClean="0"/>
              <a:t>05/09/2024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F6B5B9-5189-4636-8F96-38E39BEEA3C5}" type="slidenum">
              <a:rPr lang="en-GB" smtClean="0"/>
              <a:t>‹#›</a:t>
            </a:fld>
            <a:endParaRPr lang="en-GB"/>
          </a:p>
        </p:txBody>
      </p:sp>
    </p:spTree>
    <p:extLst>
      <p:ext uri="{BB962C8B-B14F-4D97-AF65-F5344CB8AC3E}">
        <p14:creationId xmlns:p14="http://schemas.microsoft.com/office/powerpoint/2010/main" val="406840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Potential Questions:</a:t>
            </a:r>
          </a:p>
          <a:p>
            <a:endParaRPr lang="en-US"/>
          </a:p>
          <a:p>
            <a:r>
              <a:rPr lang="en-US"/>
              <a:t>Does the Sahara</a:t>
            </a:r>
            <a:r>
              <a:rPr lang="en-US" baseline="0"/>
              <a:t> Dust Activity have any connection to climate change?</a:t>
            </a:r>
          </a:p>
          <a:p>
            <a:r>
              <a:rPr lang="en-US" baseline="0"/>
              <a:t>How much of the market uses RMS medium term view vs. long term view?</a:t>
            </a:r>
          </a:p>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3BF5AC0-C4B3-464D-8E9B-9D86370B7879}"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23703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a:t>Mention flood models</a:t>
            </a:r>
          </a:p>
          <a:p>
            <a:r>
              <a:rPr lang="en-US" baseline="0"/>
              <a:t>Technology </a:t>
            </a:r>
            <a:r>
              <a:rPr lang="en-US" baseline="0" err="1"/>
              <a:t>permiating</a:t>
            </a:r>
            <a:r>
              <a:rPr lang="en-US" baseline="0"/>
              <a:t> all aspects</a:t>
            </a:r>
          </a:p>
          <a:p>
            <a:r>
              <a:rPr lang="en-US" baseline="0"/>
              <a:t>Data quality</a:t>
            </a:r>
          </a:p>
        </p:txBody>
      </p:sp>
    </p:spTree>
    <p:extLst>
      <p:ext uri="{BB962C8B-B14F-4D97-AF65-F5344CB8AC3E}">
        <p14:creationId xmlns:p14="http://schemas.microsoft.com/office/powerpoint/2010/main" val="32859882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defTabSz="933205" eaLnBrk="0" hangingPunct="0">
              <a:defRPr sz="2000">
                <a:solidFill>
                  <a:schemeClr val="tx1"/>
                </a:solidFill>
                <a:latin typeface="Arial" charset="0"/>
                <a:ea typeface="MS PGothic" pitchFamily="34" charset="-128"/>
              </a:defRPr>
            </a:lvl1pPr>
            <a:lvl2pPr marL="744020" indent="-286161" defTabSz="933205" eaLnBrk="0" hangingPunct="0">
              <a:defRPr sz="2000">
                <a:solidFill>
                  <a:schemeClr val="tx1"/>
                </a:solidFill>
                <a:latin typeface="Arial" charset="0"/>
                <a:ea typeface="MS PGothic" pitchFamily="34" charset="-128"/>
              </a:defRPr>
            </a:lvl2pPr>
            <a:lvl3pPr marL="1144647" indent="-228929" defTabSz="933205" eaLnBrk="0" hangingPunct="0">
              <a:defRPr sz="2000">
                <a:solidFill>
                  <a:schemeClr val="tx1"/>
                </a:solidFill>
                <a:latin typeface="Arial" charset="0"/>
                <a:ea typeface="MS PGothic" pitchFamily="34" charset="-128"/>
              </a:defRPr>
            </a:lvl3pPr>
            <a:lvl4pPr marL="1602505" indent="-228929" defTabSz="933205" eaLnBrk="0" hangingPunct="0">
              <a:defRPr sz="2000">
                <a:solidFill>
                  <a:schemeClr val="tx1"/>
                </a:solidFill>
                <a:latin typeface="Arial" charset="0"/>
                <a:ea typeface="MS PGothic" pitchFamily="34" charset="-128"/>
              </a:defRPr>
            </a:lvl4pPr>
            <a:lvl5pPr marL="2060364" indent="-228929" defTabSz="933205" eaLnBrk="0" hangingPunct="0">
              <a:defRPr sz="2000">
                <a:solidFill>
                  <a:schemeClr val="tx1"/>
                </a:solidFill>
                <a:latin typeface="Arial" charset="0"/>
                <a:ea typeface="MS PGothic" pitchFamily="34" charset="-128"/>
              </a:defRPr>
            </a:lvl5pPr>
            <a:lvl6pPr marL="2518223" indent="-228929" algn="ctr" defTabSz="933205" eaLnBrk="0" fontAlgn="base" hangingPunct="0">
              <a:lnSpc>
                <a:spcPct val="86000"/>
              </a:lnSpc>
              <a:spcBef>
                <a:spcPct val="0"/>
              </a:spcBef>
              <a:spcAft>
                <a:spcPct val="0"/>
              </a:spcAft>
              <a:defRPr sz="2000">
                <a:solidFill>
                  <a:schemeClr val="tx1"/>
                </a:solidFill>
                <a:latin typeface="Arial" charset="0"/>
                <a:ea typeface="MS PGothic" pitchFamily="34" charset="-128"/>
              </a:defRPr>
            </a:lvl6pPr>
            <a:lvl7pPr marL="2976081" indent="-228929" algn="ctr" defTabSz="933205" eaLnBrk="0" fontAlgn="base" hangingPunct="0">
              <a:lnSpc>
                <a:spcPct val="86000"/>
              </a:lnSpc>
              <a:spcBef>
                <a:spcPct val="0"/>
              </a:spcBef>
              <a:spcAft>
                <a:spcPct val="0"/>
              </a:spcAft>
              <a:defRPr sz="2000">
                <a:solidFill>
                  <a:schemeClr val="tx1"/>
                </a:solidFill>
                <a:latin typeface="Arial" charset="0"/>
                <a:ea typeface="MS PGothic" pitchFamily="34" charset="-128"/>
              </a:defRPr>
            </a:lvl7pPr>
            <a:lvl8pPr marL="3433940" indent="-228929" algn="ctr" defTabSz="933205" eaLnBrk="0" fontAlgn="base" hangingPunct="0">
              <a:lnSpc>
                <a:spcPct val="86000"/>
              </a:lnSpc>
              <a:spcBef>
                <a:spcPct val="0"/>
              </a:spcBef>
              <a:spcAft>
                <a:spcPct val="0"/>
              </a:spcAft>
              <a:defRPr sz="2000">
                <a:solidFill>
                  <a:schemeClr val="tx1"/>
                </a:solidFill>
                <a:latin typeface="Arial" charset="0"/>
                <a:ea typeface="MS PGothic" pitchFamily="34" charset="-128"/>
              </a:defRPr>
            </a:lvl8pPr>
            <a:lvl9pPr marL="3891798" indent="-228929" algn="ctr" defTabSz="933205" eaLnBrk="0" fontAlgn="base" hangingPunct="0">
              <a:lnSpc>
                <a:spcPct val="86000"/>
              </a:lnSpc>
              <a:spcBef>
                <a:spcPct val="0"/>
              </a:spcBef>
              <a:spcAft>
                <a:spcPct val="0"/>
              </a:spcAft>
              <a:defRPr sz="2000">
                <a:solidFill>
                  <a:schemeClr val="tx1"/>
                </a:solidFill>
                <a:latin typeface="Arial" charset="0"/>
                <a:ea typeface="MS PGothic" pitchFamily="34" charset="-128"/>
              </a:defRPr>
            </a:lvl9pPr>
          </a:lstStyle>
          <a:p>
            <a:pPr eaLnBrk="1" hangingPunct="1"/>
            <a:fld id="{14057967-AE47-41E9-92E2-42819856CA5B}" type="slidenum">
              <a:rPr lang="en-US" sz="1300"/>
              <a:pPr eaLnBrk="1" hangingPunct="1"/>
              <a:t>5</a:t>
            </a:fld>
            <a:endParaRPr lang="en-US" sz="1300"/>
          </a:p>
        </p:txBody>
      </p:sp>
      <p:sp>
        <p:nvSpPr>
          <p:cNvPr id="34819" name="Rectangle 2"/>
          <p:cNvSpPr>
            <a:spLocks noGrp="1" noRot="1" noChangeAspect="1" noChangeArrowheads="1" noTextEdit="1"/>
          </p:cNvSpPr>
          <p:nvPr>
            <p:ph type="sldImg"/>
          </p:nvPr>
        </p:nvSpPr>
        <p:spPr>
          <a:xfrm>
            <a:off x="409575" y="698500"/>
            <a:ext cx="6203950" cy="3490913"/>
          </a:xfrm>
          <a:ln/>
        </p:spPr>
      </p:sp>
      <p:sp>
        <p:nvSpPr>
          <p:cNvPr id="34820" name="Rectangle 3"/>
          <p:cNvSpPr>
            <a:spLocks noGrp="1" noChangeArrowheads="1"/>
          </p:cNvSpPr>
          <p:nvPr>
            <p:ph type="body" idx="1"/>
          </p:nvPr>
        </p:nvSpPr>
        <p:spPr>
          <a:noFill/>
        </p:spPr>
        <p:txBody>
          <a:bodyPr/>
          <a:lstStyle/>
          <a:p>
            <a:r>
              <a:rPr lang="en-US"/>
              <a:t>There are many aspects</a:t>
            </a:r>
            <a:r>
              <a:rPr lang="en-US" baseline="0"/>
              <a:t> to Catastrophe modeling, from the scientist and developers who build the models to the analytics like myself who run the models and interpret the results. Our aim is to </a:t>
            </a:r>
            <a:r>
              <a:rPr lang="en-US"/>
              <a:t>help companies anticipate the likelihood and severity of potential future catastrophes before they occur so that they can adequately prepare for the financial impact.</a:t>
            </a:r>
          </a:p>
          <a:p>
            <a:endParaRPr lang="en-US"/>
          </a:p>
          <a:p>
            <a:pPr marL="342900" indent="-342900" algn="l" eaLnBrk="1" hangingPunct="1">
              <a:buFont typeface="Arial" panose="020B0604020202020204" pitchFamily="34" charset="0"/>
              <a:buChar char="•"/>
            </a:pPr>
            <a:r>
              <a:rPr lang="en-US"/>
              <a:t>It is important to note that the models do not </a:t>
            </a:r>
            <a:r>
              <a:rPr lang="en-US" b="1"/>
              <a:t>does not predict </a:t>
            </a:r>
            <a:r>
              <a:rPr lang="en-US"/>
              <a:t>natural catastrophes!</a:t>
            </a:r>
          </a:p>
          <a:p>
            <a:pPr marL="342900" indent="-342900" algn="l" eaLnBrk="1" hangingPunct="1">
              <a:buFont typeface="Arial" panose="020B0604020202020204" pitchFamily="34" charset="0"/>
              <a:buChar char="•"/>
            </a:pPr>
            <a:endParaRPr lang="en-US"/>
          </a:p>
          <a:p>
            <a:pPr marL="342900" indent="-342900" algn="l" eaLnBrk="1" hangingPunct="1">
              <a:buFont typeface="Arial" panose="020B0604020202020204" pitchFamily="34" charset="0"/>
              <a:buChar char="•"/>
            </a:pPr>
            <a:r>
              <a:rPr lang="en-US"/>
              <a:t>Models</a:t>
            </a:r>
            <a:r>
              <a:rPr lang="en-US" baseline="0"/>
              <a:t> are used by </a:t>
            </a:r>
            <a:endParaRPr lang="en-US"/>
          </a:p>
        </p:txBody>
      </p:sp>
    </p:spTree>
    <p:extLst>
      <p:ext uri="{BB962C8B-B14F-4D97-AF65-F5344CB8AC3E}">
        <p14:creationId xmlns:p14="http://schemas.microsoft.com/office/powerpoint/2010/main" val="33173668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sz="2000">
                <a:solidFill>
                  <a:schemeClr val="tx1"/>
                </a:solidFill>
                <a:latin typeface="Arial" charset="0"/>
                <a:ea typeface="MS PGothic" pitchFamily="34" charset="-128"/>
              </a:defRPr>
            </a:lvl1pPr>
            <a:lvl2pPr marL="758202" indent="-291616" eaLnBrk="0" hangingPunct="0">
              <a:defRPr sz="2000">
                <a:solidFill>
                  <a:schemeClr val="tx1"/>
                </a:solidFill>
                <a:latin typeface="Arial" charset="0"/>
                <a:ea typeface="MS PGothic" pitchFamily="34" charset="-128"/>
              </a:defRPr>
            </a:lvl2pPr>
            <a:lvl3pPr marL="1166464" indent="-233292" eaLnBrk="0" hangingPunct="0">
              <a:defRPr sz="2000">
                <a:solidFill>
                  <a:schemeClr val="tx1"/>
                </a:solidFill>
                <a:latin typeface="Arial" charset="0"/>
                <a:ea typeface="MS PGothic" pitchFamily="34" charset="-128"/>
              </a:defRPr>
            </a:lvl3pPr>
            <a:lvl4pPr marL="1633050" indent="-233292" eaLnBrk="0" hangingPunct="0">
              <a:defRPr sz="2000">
                <a:solidFill>
                  <a:schemeClr val="tx1"/>
                </a:solidFill>
                <a:latin typeface="Arial" charset="0"/>
                <a:ea typeface="MS PGothic" pitchFamily="34" charset="-128"/>
              </a:defRPr>
            </a:lvl4pPr>
            <a:lvl5pPr marL="2099636" indent="-233292" eaLnBrk="0" hangingPunct="0">
              <a:defRPr sz="2000">
                <a:solidFill>
                  <a:schemeClr val="tx1"/>
                </a:solidFill>
                <a:latin typeface="Arial" charset="0"/>
                <a:ea typeface="MS PGothic" pitchFamily="34" charset="-128"/>
              </a:defRPr>
            </a:lvl5pPr>
            <a:lvl6pPr marL="2566221" indent="-233292" algn="ctr" eaLnBrk="0" fontAlgn="base" hangingPunct="0">
              <a:lnSpc>
                <a:spcPct val="86000"/>
              </a:lnSpc>
              <a:spcBef>
                <a:spcPct val="0"/>
              </a:spcBef>
              <a:spcAft>
                <a:spcPct val="0"/>
              </a:spcAft>
              <a:defRPr sz="2000">
                <a:solidFill>
                  <a:schemeClr val="tx1"/>
                </a:solidFill>
                <a:latin typeface="Arial" charset="0"/>
                <a:ea typeface="MS PGothic" pitchFamily="34" charset="-128"/>
              </a:defRPr>
            </a:lvl6pPr>
            <a:lvl7pPr marL="3032806" indent="-233292" algn="ctr" eaLnBrk="0" fontAlgn="base" hangingPunct="0">
              <a:lnSpc>
                <a:spcPct val="86000"/>
              </a:lnSpc>
              <a:spcBef>
                <a:spcPct val="0"/>
              </a:spcBef>
              <a:spcAft>
                <a:spcPct val="0"/>
              </a:spcAft>
              <a:defRPr sz="2000">
                <a:solidFill>
                  <a:schemeClr val="tx1"/>
                </a:solidFill>
                <a:latin typeface="Arial" charset="0"/>
                <a:ea typeface="MS PGothic" pitchFamily="34" charset="-128"/>
              </a:defRPr>
            </a:lvl7pPr>
            <a:lvl8pPr marL="3499392" indent="-233292" algn="ctr" eaLnBrk="0" fontAlgn="base" hangingPunct="0">
              <a:lnSpc>
                <a:spcPct val="86000"/>
              </a:lnSpc>
              <a:spcBef>
                <a:spcPct val="0"/>
              </a:spcBef>
              <a:spcAft>
                <a:spcPct val="0"/>
              </a:spcAft>
              <a:defRPr sz="2000">
                <a:solidFill>
                  <a:schemeClr val="tx1"/>
                </a:solidFill>
                <a:latin typeface="Arial" charset="0"/>
                <a:ea typeface="MS PGothic" pitchFamily="34" charset="-128"/>
              </a:defRPr>
            </a:lvl8pPr>
            <a:lvl9pPr marL="3965978" indent="-233292" algn="ctr" eaLnBrk="0" fontAlgn="base" hangingPunct="0">
              <a:lnSpc>
                <a:spcPct val="86000"/>
              </a:lnSpc>
              <a:spcBef>
                <a:spcPct val="0"/>
              </a:spcBef>
              <a:spcAft>
                <a:spcPct val="0"/>
              </a:spcAft>
              <a:defRPr sz="2000">
                <a:solidFill>
                  <a:schemeClr val="tx1"/>
                </a:solidFill>
                <a:latin typeface="Arial" charset="0"/>
                <a:ea typeface="MS PGothic" pitchFamily="34" charset="-128"/>
              </a:defRPr>
            </a:lvl9pPr>
          </a:lstStyle>
          <a:p>
            <a:pPr eaLnBrk="1" hangingPunct="1"/>
            <a:fld id="{4E5037F3-150B-4BBA-96EB-105B942CA3F2}" type="slidenum">
              <a:rPr lang="en-GB" sz="1200"/>
              <a:pPr eaLnBrk="1" hangingPunct="1"/>
              <a:t>6</a:t>
            </a:fld>
            <a:endParaRPr lang="en-GB" sz="120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986185" y="4723449"/>
            <a:ext cx="4833245" cy="4474845"/>
          </a:xfrm>
          <a:noFill/>
        </p:spPr>
        <p:txBody>
          <a:bodyPr/>
          <a:lstStyle/>
          <a:p>
            <a:pPr lvl="0"/>
            <a:r>
              <a:rPr lang="en-GB" sz="1200">
                <a:solidFill>
                  <a:schemeClr val="accent2"/>
                </a:solidFill>
              </a:rPr>
              <a:t>Different Tasks Require Different Types of Models</a:t>
            </a:r>
            <a:endParaRPr lang="en-US" b="1"/>
          </a:p>
          <a:p>
            <a:pPr lvl="0"/>
            <a:endParaRPr lang="en-US" b="1"/>
          </a:p>
          <a:p>
            <a:pPr lvl="0"/>
            <a:r>
              <a:rPr lang="en-US" b="1"/>
              <a:t>Deterministic Model:</a:t>
            </a:r>
            <a:r>
              <a:rPr lang="en-US"/>
              <a:t>  A model that assesses the impact of a hazard by investigating the severity of a single possible outcome</a:t>
            </a:r>
            <a:endParaRPr lang="en-US">
              <a:effectLst/>
            </a:endParaRPr>
          </a:p>
          <a:p>
            <a:pPr lvl="1"/>
            <a:r>
              <a:rPr lang="en-US"/>
              <a:t>Scenario approach - commonly seen as recreations of historical events or single-event hypothetical analyses.</a:t>
            </a:r>
            <a:endParaRPr lang="en-US">
              <a:effectLst/>
            </a:endParaRPr>
          </a:p>
          <a:p>
            <a:pPr lvl="1"/>
            <a:r>
              <a:rPr lang="en-US"/>
              <a:t>Very limited application for reinsurance buying decisions or pricing.</a:t>
            </a:r>
            <a:endParaRPr lang="en-US">
              <a:effectLst/>
            </a:endParaRPr>
          </a:p>
          <a:p>
            <a:pPr lvl="1"/>
            <a:r>
              <a:rPr lang="en-US"/>
              <a:t>Modeling using a single discrete event</a:t>
            </a:r>
            <a:endParaRPr lang="en-US">
              <a:effectLst/>
            </a:endParaRPr>
          </a:p>
          <a:p>
            <a:pPr lvl="1"/>
            <a:r>
              <a:rPr lang="en-US"/>
              <a:t>The event is assumed to happen without regard to probability</a:t>
            </a:r>
            <a:endParaRPr lang="en-US">
              <a:effectLst/>
            </a:endParaRPr>
          </a:p>
          <a:p>
            <a:pPr lvl="1"/>
            <a:r>
              <a:rPr lang="en-US"/>
              <a:t>Commonly seen as recreations of historic events or single- hypothetical analysis</a:t>
            </a:r>
          </a:p>
          <a:p>
            <a:pPr lvl="1"/>
            <a:endParaRPr lang="en-US">
              <a:effectLst/>
            </a:endParaRPr>
          </a:p>
          <a:p>
            <a:pPr lvl="0"/>
            <a:r>
              <a:rPr lang="en-US" b="1"/>
              <a:t>Probabilistic Model:</a:t>
            </a:r>
            <a:r>
              <a:rPr lang="en-US"/>
              <a:t>  A model that assesses the impact of a hazard and assigns probabilities to a whole range of possible outcomes </a:t>
            </a:r>
            <a:endParaRPr lang="en-US">
              <a:effectLst/>
            </a:endParaRPr>
          </a:p>
          <a:p>
            <a:pPr lvl="1"/>
            <a:r>
              <a:rPr lang="en-US"/>
              <a:t>Expected Annual Loss a/k/a Average Annual Loss a/k/a Pure Premium</a:t>
            </a:r>
            <a:endParaRPr lang="en-US">
              <a:effectLst/>
            </a:endParaRPr>
          </a:p>
          <a:p>
            <a:pPr lvl="1"/>
            <a:r>
              <a:rPr lang="en-US" u="sng"/>
              <a:t>Definition</a:t>
            </a:r>
            <a:r>
              <a:rPr lang="en-US"/>
              <a:t>:  Average Annual losses over time.</a:t>
            </a:r>
            <a:endParaRPr lang="en-US">
              <a:effectLst/>
            </a:endParaRPr>
          </a:p>
          <a:p>
            <a:pPr lvl="1"/>
            <a:r>
              <a:rPr lang="en-US"/>
              <a:t>Exceedance probability (EP) curves</a:t>
            </a:r>
            <a:endParaRPr lang="en-US">
              <a:effectLst/>
            </a:endParaRPr>
          </a:p>
          <a:p>
            <a:pPr lvl="1"/>
            <a:r>
              <a:rPr lang="en-US" u="sng"/>
              <a:t>Definition</a:t>
            </a:r>
            <a:r>
              <a:rPr lang="en-US"/>
              <a:t>: Annual probability of exceeding a certain level of loss at least once</a:t>
            </a:r>
            <a:endParaRPr lang="en-US">
              <a:effectLst/>
            </a:endParaRPr>
          </a:p>
          <a:p>
            <a:pPr lvl="1"/>
            <a:r>
              <a:rPr lang="en-US"/>
              <a:t>Uses a series of simulated events and accounts for the probability of those events over time</a:t>
            </a:r>
            <a:endParaRPr lang="en-US">
              <a:effectLst/>
            </a:endParaRPr>
          </a:p>
          <a:p>
            <a:endParaRPr lang="en-US"/>
          </a:p>
          <a:p>
            <a:pPr eaLnBrk="1" hangingPunct="1"/>
            <a:endParaRPr lang="en-US"/>
          </a:p>
        </p:txBody>
      </p:sp>
    </p:spTree>
    <p:extLst>
      <p:ext uri="{BB962C8B-B14F-4D97-AF65-F5344CB8AC3E}">
        <p14:creationId xmlns:p14="http://schemas.microsoft.com/office/powerpoint/2010/main" val="1862789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3BF5AC0-C4B3-464D-8E9B-9D86370B7879}" type="slidenum">
              <a:rPr lang="en-GB" smtClean="0"/>
              <a:t>9</a:t>
            </a:fld>
            <a:endParaRPr lang="en-GB"/>
          </a:p>
        </p:txBody>
      </p:sp>
    </p:spTree>
    <p:extLst>
      <p:ext uri="{BB962C8B-B14F-4D97-AF65-F5344CB8AC3E}">
        <p14:creationId xmlns:p14="http://schemas.microsoft.com/office/powerpoint/2010/main" val="1607029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We’ve talked a bit about where these models came from and the inside features of them. But now we are going to take a step back and look at the modeling process as a whole. </a:t>
            </a:r>
          </a:p>
          <a:p>
            <a:pPr lvl="0"/>
            <a:r>
              <a:rPr lang="en-US" sz="1200" kern="1200">
                <a:solidFill>
                  <a:schemeClr val="tx1"/>
                </a:solidFill>
                <a:effectLst/>
                <a:latin typeface="+mn-lt"/>
                <a:ea typeface="+mn-ea"/>
                <a:cs typeface="+mn-cs"/>
              </a:rPr>
              <a:t>(click) Well to start at step 1, we will get raw exposure data. We need something to put in the models and this is where that starts. This data can be anywhere from sophisticated database to a multiple tab excel spreadsheet with typos. (click) That data will typically need to be “scrubbed” to prepare it for import into the models.  Each model has a different schema and series of codes that it needs. For example, wood frame construction in RMS is code 1 while in AIR it is code 101, so we need to code that. (click)</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Then in step 3 just to ensure we cross our t’s and dot our I’s, we will double check all of the totals to ensure we are modeling what is expected.   </a:t>
            </a:r>
          </a:p>
          <a:p>
            <a:pPr lvl="0"/>
            <a:r>
              <a:rPr lang="en-US" sz="1200" kern="1200">
                <a:solidFill>
                  <a:schemeClr val="tx1"/>
                </a:solidFill>
                <a:effectLst/>
                <a:latin typeface="+mn-lt"/>
                <a:ea typeface="+mn-ea"/>
                <a:cs typeface="+mn-cs"/>
              </a:rPr>
              <a:t>(click)</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Once the analyst is comfortable that the exposures are in line with expectations, the next step is to import into the model and geocode. Remember that geocoding is very important for the hazard model, so it is important that we have good geographic information in order to properly geocode the risks. (click)</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Once that step is finished, we can launch our analysis and let them run. Launching the analyses kicks off the hazard, vulnerability, and financial models so sometimes these models do take a while to run especially if there are a lot of risks or complicated reinsurance terms. We will talk about what perils we model in a few slides. </a:t>
            </a:r>
          </a:p>
          <a:p>
            <a:pPr lvl="0"/>
            <a:r>
              <a:rPr lang="en-US" sz="1200" kern="1200">
                <a:solidFill>
                  <a:schemeClr val="tx1"/>
                </a:solidFill>
                <a:effectLst/>
                <a:latin typeface="+mn-lt"/>
                <a:ea typeface="+mn-ea"/>
                <a:cs typeface="+mn-cs"/>
              </a:rPr>
              <a:t>(click) After the analysis finishes, we can review the output. We will get into specific outputs a bit later, but for a typical renewal, pulling out the PML curve is a good place to start. We will typically compare results year over year to ensure modeling went smoothly and results are in line with expectations. (click) Once we are confident the results are correct, we can prepare post analysis insights. We will get into specific outputs later and what can be done with specific outputs in a few slides. </a:t>
            </a:r>
          </a:p>
        </p:txBody>
      </p:sp>
      <p:sp>
        <p:nvSpPr>
          <p:cNvPr id="4" name="Slide Number Placeholder 3"/>
          <p:cNvSpPr>
            <a:spLocks noGrp="1"/>
          </p:cNvSpPr>
          <p:nvPr>
            <p:ph type="sldNum" sz="quarter" idx="10"/>
          </p:nvPr>
        </p:nvSpPr>
        <p:spPr/>
        <p:txBody>
          <a:bodyPr/>
          <a:lstStyle/>
          <a:p>
            <a:fld id="{53BF5AC0-C4B3-464D-8E9B-9D86370B7879}" type="slidenum">
              <a:rPr lang="en-GB" smtClean="0"/>
              <a:t>28</a:t>
            </a:fld>
            <a:endParaRPr lang="en-GB"/>
          </a:p>
        </p:txBody>
      </p:sp>
    </p:spTree>
    <p:extLst>
      <p:ext uri="{BB962C8B-B14F-4D97-AF65-F5344CB8AC3E}">
        <p14:creationId xmlns:p14="http://schemas.microsoft.com/office/powerpoint/2010/main" val="1282652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Any given point on OEP PML curve, provides the probability that a SINGLE occurrence will exceed a certain threshold.  Here we’re showing several points on the curve, but highlighting the 1:100 and 1:500 which are common thresholds companies use in defining their risk tolerances.  The return period threshold is typically described in either exceedance or non-exceedance percentages, or more simply in return period years.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a:r>
          </a:p>
          <a:p>
            <a:pPr lvl="0"/>
            <a:r>
              <a:rPr lang="en-US" sz="1200" kern="1200" dirty="0">
                <a:solidFill>
                  <a:schemeClr val="tx1"/>
                </a:solidFill>
                <a:effectLst/>
                <a:latin typeface="+mn-lt"/>
                <a:ea typeface="+mn-ea"/>
                <a:cs typeface="+mn-cs"/>
              </a:rPr>
              <a:t>So let’s go back to this PML idea and see an example. Let’s say last year, Company A wanted to be insured up to the 1:100 year return period. If we look on the graph, we see the 1:100 year is about a 550M loss. So their PML is 550M. This means there is a 1% chance that there will be a loss for Company A that exceeds $550M this year. Or another way to state this is that there is a 99% chance that Company A will not exceed a 550M loss. </a:t>
            </a:r>
          </a:p>
          <a:p>
            <a:pPr lvl="0"/>
            <a:r>
              <a:rPr lang="en-US" sz="1200" kern="1200" dirty="0">
                <a:solidFill>
                  <a:schemeClr val="tx1"/>
                </a:solidFill>
                <a:effectLst/>
                <a:latin typeface="+mn-lt"/>
                <a:ea typeface="+mn-ea"/>
                <a:cs typeface="+mn-cs"/>
              </a:rPr>
              <a:t>Not let’s say this year, Company A wants to be insured up to the 500yr return period. The 500year return period is about 900M. So now, there is a 0.2% chance that there will be a loss that exceeds 900M this year for company A. Or there will be a 99.8% chance that company A will not exceed this threshold. </a:t>
            </a:r>
          </a:p>
          <a:p>
            <a:endParaRPr lang="en-US" dirty="0"/>
          </a:p>
        </p:txBody>
      </p:sp>
      <p:sp>
        <p:nvSpPr>
          <p:cNvPr id="4" name="Slide Number Placeholder 3"/>
          <p:cNvSpPr>
            <a:spLocks noGrp="1"/>
          </p:cNvSpPr>
          <p:nvPr>
            <p:ph type="sldNum" sz="quarter" idx="10"/>
          </p:nvPr>
        </p:nvSpPr>
        <p:spPr/>
        <p:txBody>
          <a:bodyPr/>
          <a:lstStyle/>
          <a:p>
            <a:fld id="{25F6B5B9-5189-4636-8F96-38E39BEEA3C5}" type="slidenum">
              <a:rPr lang="en-GB" smtClean="0"/>
              <a:t>36</a:t>
            </a:fld>
            <a:endParaRPr lang="en-GB"/>
          </a:p>
        </p:txBody>
      </p:sp>
    </p:spTree>
    <p:extLst>
      <p:ext uri="{BB962C8B-B14F-4D97-AF65-F5344CB8AC3E}">
        <p14:creationId xmlns:p14="http://schemas.microsoft.com/office/powerpoint/2010/main" val="3571902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25F6B5B9-5189-4636-8F96-38E39BEEA3C5}" type="slidenum">
              <a:rPr lang="en-GB" smtClean="0"/>
              <a:t>38</a:t>
            </a:fld>
            <a:endParaRPr lang="en-GB"/>
          </a:p>
        </p:txBody>
      </p:sp>
    </p:spTree>
    <p:extLst>
      <p:ext uri="{BB962C8B-B14F-4D97-AF65-F5344CB8AC3E}">
        <p14:creationId xmlns:p14="http://schemas.microsoft.com/office/powerpoint/2010/main" val="60396341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12.xml"/><Relationship Id="rId4" Type="http://schemas.openxmlformats.org/officeDocument/2006/relationships/image" Target="../media/image6.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3.xml"/><Relationship Id="rId4" Type="http://schemas.openxmlformats.org/officeDocument/2006/relationships/image" Target="../media/image5.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5.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5.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8.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7.xml"/><Relationship Id="rId4" Type="http://schemas.openxmlformats.org/officeDocument/2006/relationships/image" Target="../media/image4.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4.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19.xml"/><Relationship Id="rId4" Type="http://schemas.openxmlformats.org/officeDocument/2006/relationships/image" Target="../media/image4.emf"/></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5.emf"/></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4.emf"/></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xml"/><Relationship Id="rId1" Type="http://schemas.openxmlformats.org/officeDocument/2006/relationships/tags" Target="../tags/tag21.xml"/><Relationship Id="rId4" Type="http://schemas.openxmlformats.org/officeDocument/2006/relationships/image" Target="../media/image5.emf"/></Relationships>
</file>

<file path=ppt/slideLayouts/_rels/slideLayout21.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22.xml"/><Relationship Id="rId4" Type="http://schemas.openxmlformats.org/officeDocument/2006/relationships/image" Target="../media/image5.emf"/></Relationships>
</file>

<file path=ppt/slideLayouts/_rels/slideLayout22.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5.emf"/></Relationships>
</file>

<file path=ppt/slideLayouts/_rels/slideLayout23.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9.emf"/></Relationships>
</file>

<file path=ppt/slideLayouts/_rels/slideLayout24.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25.xml"/><Relationship Id="rId4" Type="http://schemas.openxmlformats.org/officeDocument/2006/relationships/image" Target="../media/image9.emf"/></Relationships>
</file>

<file path=ppt/slideLayouts/_rels/slideLayout25.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26.xml"/><Relationship Id="rId4" Type="http://schemas.openxmlformats.org/officeDocument/2006/relationships/image" Target="../media/image9.emf"/></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7.xml"/><Relationship Id="rId4" Type="http://schemas.openxmlformats.org/officeDocument/2006/relationships/image" Target="../media/image9.emf"/></Relationships>
</file>

<file path=ppt/slideLayouts/_rels/slideLayout27.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8.xml"/><Relationship Id="rId4" Type="http://schemas.openxmlformats.org/officeDocument/2006/relationships/image" Target="../media/image9.emf"/></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29.xml"/><Relationship Id="rId4" Type="http://schemas.openxmlformats.org/officeDocument/2006/relationships/image" Target="../media/image9.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30.xml"/><Relationship Id="rId4" Type="http://schemas.openxmlformats.org/officeDocument/2006/relationships/image" Target="../media/image8.emf"/></Relationships>
</file>

<file path=ppt/slideLayouts/_rels/slideLayout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4.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31.xml"/><Relationship Id="rId4" Type="http://schemas.openxmlformats.org/officeDocument/2006/relationships/image" Target="../media/image10.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32.xml"/><Relationship Id="rId4" Type="http://schemas.openxmlformats.org/officeDocument/2006/relationships/image" Target="../media/image10.emf"/></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33.xml"/><Relationship Id="rId5" Type="http://schemas.openxmlformats.org/officeDocument/2006/relationships/image" Target="../media/image10.emf"/><Relationship Id="rId4" Type="http://schemas.openxmlformats.org/officeDocument/2006/relationships/oleObject" Target="../embeddings/oleObject26.bin"/></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34.xml"/><Relationship Id="rId4" Type="http://schemas.openxmlformats.org/officeDocument/2006/relationships/image" Target="../media/image8.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35.xml"/><Relationship Id="rId4" Type="http://schemas.openxmlformats.org/officeDocument/2006/relationships/image" Target="../media/image4.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4.emf"/></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4.emf"/><Relationship Id="rId4" Type="http://schemas.openxmlformats.org/officeDocument/2006/relationships/oleObject" Target="../embeddings/oleObject29.bin"/></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38.xml"/><Relationship Id="rId4" Type="http://schemas.openxmlformats.org/officeDocument/2006/relationships/image" Target="../media/image4.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Master" Target="../slideMasters/slideMaster1.xml"/><Relationship Id="rId1" Type="http://schemas.openxmlformats.org/officeDocument/2006/relationships/tags" Target="../tags/tag39.xml"/><Relationship Id="rId4" Type="http://schemas.openxmlformats.org/officeDocument/2006/relationships/image" Target="../media/image4.emf"/></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40.xml"/><Relationship Id="rId5" Type="http://schemas.openxmlformats.org/officeDocument/2006/relationships/image" Target="../media/image4.emf"/><Relationship Id="rId4" Type="http://schemas.openxmlformats.org/officeDocument/2006/relationships/oleObject" Target="../embeddings/oleObject28.bin"/></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5.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Master" Target="../slideMasters/slideMaster1.xml"/><Relationship Id="rId1" Type="http://schemas.openxmlformats.org/officeDocument/2006/relationships/tags" Target="../tags/tag41.xml"/><Relationship Id="rId4" Type="http://schemas.openxmlformats.org/officeDocument/2006/relationships/image" Target="../media/image12.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2.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12.emf"/><Relationship Id="rId4" Type="http://schemas.openxmlformats.org/officeDocument/2006/relationships/oleObject" Target="../embeddings/oleObject31.bin"/></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3.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45.xml"/><Relationship Id="rId5" Type="http://schemas.openxmlformats.org/officeDocument/2006/relationships/image" Target="../media/image14.png"/><Relationship Id="rId4" Type="http://schemas.openxmlformats.org/officeDocument/2006/relationships/image" Target="../media/image3.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Master" Target="../slideMasters/slideMaster1.xml"/><Relationship Id="rId1" Type="http://schemas.openxmlformats.org/officeDocument/2006/relationships/tags" Target="../tags/tag46.xml"/><Relationship Id="rId5" Type="http://schemas.openxmlformats.org/officeDocument/2006/relationships/image" Target="../media/image15.png"/><Relationship Id="rId4"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47.x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34.bin"/></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3.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3.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3.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5.emf"/></Relationships>
</file>

<file path=ppt/slideLayouts/_rels/slideLayout5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3.emf"/></Relationships>
</file>

<file path=ppt/slideLayouts/_rels/slideLayout51.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Master" Target="../slideMasters/slideMaster1.xml"/><Relationship Id="rId1" Type="http://schemas.openxmlformats.org/officeDocument/2006/relationships/tags" Target="../tags/tag52.xml"/><Relationship Id="rId4" Type="http://schemas.openxmlformats.org/officeDocument/2006/relationships/image" Target="../media/image13.emf"/></Relationships>
</file>

<file path=ppt/slideLayouts/_rels/slideLayout52.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Master" Target="../slideMasters/slideMaster1.xml"/><Relationship Id="rId1" Type="http://schemas.openxmlformats.org/officeDocument/2006/relationships/tags" Target="../tags/tag53.xml"/><Relationship Id="rId5" Type="http://schemas.openxmlformats.org/officeDocument/2006/relationships/image" Target="../media/image2.png"/><Relationship Id="rId4" Type="http://schemas.openxmlformats.org/officeDocument/2006/relationships/image" Target="../media/image16.emf"/></Relationships>
</file>

<file path=ppt/slideLayouts/_rels/slideLayout53.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Master" Target="../slideMasters/slideMaster1.xml"/><Relationship Id="rId1" Type="http://schemas.openxmlformats.org/officeDocument/2006/relationships/tags" Target="../tags/tag54.xml"/><Relationship Id="rId5" Type="http://schemas.openxmlformats.org/officeDocument/2006/relationships/image" Target="../media/image7.png"/><Relationship Id="rId4" Type="http://schemas.openxmlformats.org/officeDocument/2006/relationships/image" Target="../media/image16.emf"/></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55.xml"/><Relationship Id="rId6" Type="http://schemas.openxmlformats.org/officeDocument/2006/relationships/image" Target="../media/image7.png"/><Relationship Id="rId5" Type="http://schemas.openxmlformats.org/officeDocument/2006/relationships/image" Target="../media/image16.emf"/><Relationship Id="rId4" Type="http://schemas.openxmlformats.org/officeDocument/2006/relationships/oleObject" Target="../embeddings/oleObject39.bin"/></Relationships>
</file>

<file path=ppt/slideLayouts/_rels/slideLayout55.xml.rels><?xml version="1.0" encoding="UTF-8" standalone="yes"?>
<Relationships xmlns="http://schemas.openxmlformats.org/package/2006/relationships"><Relationship Id="rId3" Type="http://schemas.openxmlformats.org/officeDocument/2006/relationships/oleObject" Target="../embeddings/oleObject40.bin"/><Relationship Id="rId2" Type="http://schemas.openxmlformats.org/officeDocument/2006/relationships/slideMaster" Target="../slideMasters/slideMaster1.xml"/><Relationship Id="rId1" Type="http://schemas.openxmlformats.org/officeDocument/2006/relationships/tags" Target="../tags/tag56.xml"/><Relationship Id="rId5" Type="http://schemas.openxmlformats.org/officeDocument/2006/relationships/image" Target="../media/image2.png"/><Relationship Id="rId4" Type="http://schemas.openxmlformats.org/officeDocument/2006/relationships/image" Target="../media/image16.emf"/></Relationships>
</file>

<file path=ppt/slideLayouts/_rels/slideLayout56.xml.rels><?xml version="1.0" encoding="UTF-8" standalone="yes"?>
<Relationships xmlns="http://schemas.openxmlformats.org/package/2006/relationships"><Relationship Id="rId3" Type="http://schemas.openxmlformats.org/officeDocument/2006/relationships/oleObject" Target="../embeddings/oleObject41.bin"/><Relationship Id="rId2" Type="http://schemas.openxmlformats.org/officeDocument/2006/relationships/slideMaster" Target="../slideMasters/slideMaster1.xml"/><Relationship Id="rId1" Type="http://schemas.openxmlformats.org/officeDocument/2006/relationships/tags" Target="../tags/tag57.xml"/><Relationship Id="rId5" Type="http://schemas.openxmlformats.org/officeDocument/2006/relationships/image" Target="../media/image7.png"/><Relationship Id="rId4" Type="http://schemas.openxmlformats.org/officeDocument/2006/relationships/image" Target="../media/image16.emf"/></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1.xml"/><Relationship Id="rId1" Type="http://schemas.openxmlformats.org/officeDocument/2006/relationships/tags" Target="../tags/tag58.xml"/><Relationship Id="rId6" Type="http://schemas.openxmlformats.org/officeDocument/2006/relationships/image" Target="../media/image7.png"/><Relationship Id="rId5" Type="http://schemas.openxmlformats.org/officeDocument/2006/relationships/image" Target="../media/image16.emf"/><Relationship Id="rId4" Type="http://schemas.openxmlformats.org/officeDocument/2006/relationships/oleObject" Target="../embeddings/oleObject41.bin"/></Relationships>
</file>

<file path=ppt/slideLayouts/_rels/slideLayout58.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8.xml"/><Relationship Id="rId4" Type="http://schemas.openxmlformats.org/officeDocument/2006/relationships/image" Target="../media/image5.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customXml" Target="../../customXml/item47.xml"/><Relationship Id="rId1" Type="http://schemas.openxmlformats.org/officeDocument/2006/relationships/customXml" Target="../../customXml/item99.xml"/><Relationship Id="rId5" Type="http://schemas.openxmlformats.org/officeDocument/2006/relationships/image" Target="../media/image18.png"/><Relationship Id="rId4" Type="http://schemas.openxmlformats.org/officeDocument/2006/relationships/image" Target="../media/image17.png"/></Relationships>
</file>

<file path=ppt/slideLayouts/_rels/slideLayout62.xml.rels><?xml version="1.0" encoding="UTF-8" standalone="yes"?>
<Relationships xmlns="http://schemas.openxmlformats.org/package/2006/relationships"><Relationship Id="rId3" Type="http://schemas.openxmlformats.org/officeDocument/2006/relationships/customXml" Target="../../customXml/item77.xml"/><Relationship Id="rId2" Type="http://schemas.openxmlformats.org/officeDocument/2006/relationships/customXml" Target="../../customXml/item102.xml"/><Relationship Id="rId1" Type="http://schemas.openxmlformats.org/officeDocument/2006/relationships/customXml" Target="../../customXml/item50.xml"/><Relationship Id="rId4"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3" Type="http://schemas.openxmlformats.org/officeDocument/2006/relationships/customXml" Target="../../customXml/item15.xml"/><Relationship Id="rId2" Type="http://schemas.openxmlformats.org/officeDocument/2006/relationships/customXml" Target="../../customXml/item120.xml"/><Relationship Id="rId1" Type="http://schemas.openxmlformats.org/officeDocument/2006/relationships/customXml" Target="../../customXml/item45.xml"/><Relationship Id="rId4"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3" Type="http://schemas.openxmlformats.org/officeDocument/2006/relationships/customXml" Target="../../customXml/item91.xml"/><Relationship Id="rId2" Type="http://schemas.openxmlformats.org/officeDocument/2006/relationships/customXml" Target="../../customXml/item114.xml"/><Relationship Id="rId1" Type="http://schemas.openxmlformats.org/officeDocument/2006/relationships/customXml" Target="../../customXml/item62.xml"/><Relationship Id="rId4"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3" Type="http://schemas.openxmlformats.org/officeDocument/2006/relationships/customXml" Target="../../customXml/item90.xml"/><Relationship Id="rId2" Type="http://schemas.openxmlformats.org/officeDocument/2006/relationships/customXml" Target="../../customXml/item80.xml"/><Relationship Id="rId1" Type="http://schemas.openxmlformats.org/officeDocument/2006/relationships/customXml" Target="../../customXml/item54.xml"/><Relationship Id="rId4"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customXml" Target="../../customXml/item53.xml"/><Relationship Id="rId2" Type="http://schemas.openxmlformats.org/officeDocument/2006/relationships/customXml" Target="../../customXml/item64.xml"/><Relationship Id="rId1" Type="http://schemas.openxmlformats.org/officeDocument/2006/relationships/customXml" Target="../../customXml/item17.xml"/><Relationship Id="rId4"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customXml" Target="../../customXml/item74.xml"/><Relationship Id="rId7" Type="http://schemas.openxmlformats.org/officeDocument/2006/relationships/customXml" Target="../../customXml/item7.xml"/><Relationship Id="rId2" Type="http://schemas.openxmlformats.org/officeDocument/2006/relationships/customXml" Target="../../customXml/item116.xml"/><Relationship Id="rId1" Type="http://schemas.openxmlformats.org/officeDocument/2006/relationships/customXml" Target="../../customXml/item24.xml"/><Relationship Id="rId6" Type="http://schemas.openxmlformats.org/officeDocument/2006/relationships/customXml" Target="../../customXml/item88.xml"/><Relationship Id="rId11" Type="http://schemas.openxmlformats.org/officeDocument/2006/relationships/image" Target="../media/image23.png"/><Relationship Id="rId5" Type="http://schemas.openxmlformats.org/officeDocument/2006/relationships/customXml" Target="../../customXml/item67.xml"/><Relationship Id="rId10" Type="http://schemas.openxmlformats.org/officeDocument/2006/relationships/image" Target="../media/image22.png"/><Relationship Id="rId4" Type="http://schemas.openxmlformats.org/officeDocument/2006/relationships/customXml" Target="../../customXml/item46.xml"/><Relationship Id="rId9" Type="http://schemas.openxmlformats.org/officeDocument/2006/relationships/image" Target="../media/image21.png"/></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xml"/><Relationship Id="rId1" Type="http://schemas.openxmlformats.org/officeDocument/2006/relationships/tags" Target="../tags/tag9.xml"/><Relationship Id="rId4" Type="http://schemas.openxmlformats.org/officeDocument/2006/relationships/image" Target="../media/image5.emf"/></Relationships>
</file>

<file path=ppt/slideLayouts/_rels/slideLayout70.xml.rels><?xml version="1.0" encoding="UTF-8" standalone="yes"?>
<Relationships xmlns="http://schemas.openxmlformats.org/package/2006/relationships"><Relationship Id="rId8" Type="http://schemas.openxmlformats.org/officeDocument/2006/relationships/slideMaster" Target="../slideMasters/slideMaster2.xml"/><Relationship Id="rId3" Type="http://schemas.openxmlformats.org/officeDocument/2006/relationships/customXml" Target="../../customXml/item1.xml"/><Relationship Id="rId7" Type="http://schemas.openxmlformats.org/officeDocument/2006/relationships/customXml" Target="../../customXml/item104.xml"/><Relationship Id="rId2" Type="http://schemas.openxmlformats.org/officeDocument/2006/relationships/customXml" Target="../../customXml/item44.xml"/><Relationship Id="rId1" Type="http://schemas.openxmlformats.org/officeDocument/2006/relationships/customXml" Target="../../customXml/item48.xml"/><Relationship Id="rId6" Type="http://schemas.openxmlformats.org/officeDocument/2006/relationships/customXml" Target="../../customXml/item96.xml"/><Relationship Id="rId11" Type="http://schemas.openxmlformats.org/officeDocument/2006/relationships/image" Target="../media/image23.png"/><Relationship Id="rId5" Type="http://schemas.openxmlformats.org/officeDocument/2006/relationships/customXml" Target="../../customXml/item33.xml"/><Relationship Id="rId10" Type="http://schemas.openxmlformats.org/officeDocument/2006/relationships/image" Target="../media/image22.png"/><Relationship Id="rId4" Type="http://schemas.openxmlformats.org/officeDocument/2006/relationships/customXml" Target="../../customXml/item22.xml"/><Relationship Id="rId9" Type="http://schemas.openxmlformats.org/officeDocument/2006/relationships/image" Target="../media/image24.png"/></Relationships>
</file>

<file path=ppt/slideLayouts/_rels/slideLayout71.xml.rels><?xml version="1.0" encoding="UTF-8" standalone="yes"?>
<Relationships xmlns="http://schemas.openxmlformats.org/package/2006/relationships"><Relationship Id="rId3" Type="http://schemas.openxmlformats.org/officeDocument/2006/relationships/customXml" Target="../../customXml/item127.xml"/><Relationship Id="rId2" Type="http://schemas.openxmlformats.org/officeDocument/2006/relationships/customXml" Target="../../customXml/item124.xml"/><Relationship Id="rId1" Type="http://schemas.openxmlformats.org/officeDocument/2006/relationships/customXml" Target="../../customXml/item71.xml"/><Relationship Id="rId4"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customXml" Target="../../customXml/item41.xml"/><Relationship Id="rId1" Type="http://schemas.openxmlformats.org/officeDocument/2006/relationships/customXml" Target="../../customXml/item100.xml"/></Relationships>
</file>

<file path=ppt/slideLayouts/_rels/slideLayout7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customXml" Target="../../customXml/item109.xml"/></Relationships>
</file>

<file path=ppt/slideLayouts/_rels/slideLayout74.xml.rels><?xml version="1.0" encoding="UTF-8" standalone="yes"?>
<Relationships xmlns="http://schemas.openxmlformats.org/package/2006/relationships"><Relationship Id="rId3" Type="http://schemas.openxmlformats.org/officeDocument/2006/relationships/customXml" Target="../../customXml/item75.xml"/><Relationship Id="rId2" Type="http://schemas.openxmlformats.org/officeDocument/2006/relationships/customXml" Target="../../customXml/item59.xml"/><Relationship Id="rId1" Type="http://schemas.openxmlformats.org/officeDocument/2006/relationships/customXml" Target="../../customXml/item106.xml"/><Relationship Id="rId5" Type="http://schemas.openxmlformats.org/officeDocument/2006/relationships/slideMaster" Target="../slideMasters/slideMaster2.xml"/><Relationship Id="rId4" Type="http://schemas.openxmlformats.org/officeDocument/2006/relationships/customXml" Target="../../customXml/item95.xml"/></Relationships>
</file>

<file path=ppt/slideLayouts/_rels/slideLayout75.xml.rels><?xml version="1.0" encoding="UTF-8" standalone="yes"?>
<Relationships xmlns="http://schemas.openxmlformats.org/package/2006/relationships"><Relationship Id="rId3" Type="http://schemas.openxmlformats.org/officeDocument/2006/relationships/customXml" Target="../../customXml/item3.xml"/><Relationship Id="rId2" Type="http://schemas.openxmlformats.org/officeDocument/2006/relationships/customXml" Target="../../customXml/item35.xml"/><Relationship Id="rId1" Type="http://schemas.openxmlformats.org/officeDocument/2006/relationships/customXml" Target="../../customXml/item118.xml"/><Relationship Id="rId6" Type="http://schemas.openxmlformats.org/officeDocument/2006/relationships/slideMaster" Target="../slideMasters/slideMaster2.xml"/><Relationship Id="rId5" Type="http://schemas.openxmlformats.org/officeDocument/2006/relationships/customXml" Target="../../customXml/item19.xml"/><Relationship Id="rId4" Type="http://schemas.openxmlformats.org/officeDocument/2006/relationships/customXml" Target="../../customXml/item76.xml"/></Relationships>
</file>

<file path=ppt/slideLayouts/_rels/slideLayout76.xml.rels><?xml version="1.0" encoding="UTF-8" standalone="yes"?>
<Relationships xmlns="http://schemas.openxmlformats.org/package/2006/relationships"><Relationship Id="rId3" Type="http://schemas.openxmlformats.org/officeDocument/2006/relationships/customXml" Target="../../customXml/item23.xml"/><Relationship Id="rId7" Type="http://schemas.openxmlformats.org/officeDocument/2006/relationships/slideMaster" Target="../slideMasters/slideMaster2.xml"/><Relationship Id="rId2" Type="http://schemas.openxmlformats.org/officeDocument/2006/relationships/customXml" Target="../../customXml/item130.xml"/><Relationship Id="rId1" Type="http://schemas.openxmlformats.org/officeDocument/2006/relationships/customXml" Target="../../customXml/item40.xml"/><Relationship Id="rId6" Type="http://schemas.openxmlformats.org/officeDocument/2006/relationships/customXml" Target="../../customXml/item126.xml"/><Relationship Id="rId5" Type="http://schemas.openxmlformats.org/officeDocument/2006/relationships/customXml" Target="../../customXml/item32.xml"/><Relationship Id="rId4" Type="http://schemas.openxmlformats.org/officeDocument/2006/relationships/customXml" Target="../../customXml/item10.xml"/></Relationships>
</file>

<file path=ppt/slideLayouts/_rels/slideLayout77.xml.rels><?xml version="1.0" encoding="UTF-8" standalone="yes"?>
<Relationships xmlns="http://schemas.openxmlformats.org/package/2006/relationships"><Relationship Id="rId3" Type="http://schemas.openxmlformats.org/officeDocument/2006/relationships/customXml" Target="../../customXml/item87.xml"/><Relationship Id="rId2" Type="http://schemas.openxmlformats.org/officeDocument/2006/relationships/customXml" Target="../../customXml/item84.xml"/><Relationship Id="rId1" Type="http://schemas.openxmlformats.org/officeDocument/2006/relationships/customXml" Target="../../customXml/item73.xml"/><Relationship Id="rId5" Type="http://schemas.openxmlformats.org/officeDocument/2006/relationships/image" Target="../media/image24.png"/><Relationship Id="rId4"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customXml" Target="../../customXml/item5.xml"/><Relationship Id="rId2" Type="http://schemas.openxmlformats.org/officeDocument/2006/relationships/customXml" Target="../../customXml/item129.xml"/><Relationship Id="rId1" Type="http://schemas.openxmlformats.org/officeDocument/2006/relationships/customXml" Target="../../customXml/item98.xml"/><Relationship Id="rId5" Type="http://schemas.openxmlformats.org/officeDocument/2006/relationships/image" Target="../media/image24.png"/><Relationship Id="rId4"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customXml/item92.xml"/><Relationship Id="rId7" Type="http://schemas.openxmlformats.org/officeDocument/2006/relationships/slideMaster" Target="../slideMasters/slideMaster2.xml"/><Relationship Id="rId2" Type="http://schemas.openxmlformats.org/officeDocument/2006/relationships/customXml" Target="../../customXml/item31.xml"/><Relationship Id="rId1" Type="http://schemas.openxmlformats.org/officeDocument/2006/relationships/customXml" Target="../../customXml/item78.xml"/><Relationship Id="rId6" Type="http://schemas.openxmlformats.org/officeDocument/2006/relationships/customXml" Target="../../customXml/item83.xml"/><Relationship Id="rId5" Type="http://schemas.openxmlformats.org/officeDocument/2006/relationships/customXml" Target="../../customXml/item93.xml"/><Relationship Id="rId10" Type="http://schemas.openxmlformats.org/officeDocument/2006/relationships/image" Target="../media/image23.png"/><Relationship Id="rId4" Type="http://schemas.openxmlformats.org/officeDocument/2006/relationships/customXml" Target="../../customXml/item36.xml"/><Relationship Id="rId9" Type="http://schemas.openxmlformats.org/officeDocument/2006/relationships/image" Target="../media/image22.png"/></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10.xml"/><Relationship Id="rId4" Type="http://schemas.openxmlformats.org/officeDocument/2006/relationships/image" Target="../media/image5.emf"/></Relationships>
</file>

<file path=ppt/slideLayouts/_rels/slideLayout8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customXml" Target="../../customXml/item101.xml"/><Relationship Id="rId7" Type="http://schemas.openxmlformats.org/officeDocument/2006/relationships/slideMaster" Target="../slideMasters/slideMaster2.xml"/><Relationship Id="rId2" Type="http://schemas.openxmlformats.org/officeDocument/2006/relationships/customXml" Target="../../customXml/item25.xml"/><Relationship Id="rId1" Type="http://schemas.openxmlformats.org/officeDocument/2006/relationships/customXml" Target="../../customXml/item79.xml"/><Relationship Id="rId6" Type="http://schemas.openxmlformats.org/officeDocument/2006/relationships/customXml" Target="../../customXml/item34.xml"/><Relationship Id="rId5" Type="http://schemas.openxmlformats.org/officeDocument/2006/relationships/customXml" Target="../../customXml/item49.xml"/><Relationship Id="rId10" Type="http://schemas.openxmlformats.org/officeDocument/2006/relationships/image" Target="../media/image23.png"/><Relationship Id="rId4" Type="http://schemas.openxmlformats.org/officeDocument/2006/relationships/customXml" Target="../../customXml/item81.xml"/><Relationship Id="rId9" Type="http://schemas.openxmlformats.org/officeDocument/2006/relationships/image" Target="../media/image22.png"/></Relationships>
</file>

<file path=ppt/slideLayouts/_rels/slideLayout81.xml.rels><?xml version="1.0" encoding="UTF-8" standalone="yes"?>
<Relationships xmlns="http://schemas.openxmlformats.org/package/2006/relationships"><Relationship Id="rId3" Type="http://schemas.openxmlformats.org/officeDocument/2006/relationships/oleObject" Target="../embeddings/oleObject42.bin"/><Relationship Id="rId2" Type="http://schemas.openxmlformats.org/officeDocument/2006/relationships/slideMaster" Target="../slideMasters/slideMaster2.xml"/><Relationship Id="rId1" Type="http://schemas.openxmlformats.org/officeDocument/2006/relationships/tags" Target="../tags/tag64.xml"/><Relationship Id="rId4" Type="http://schemas.openxmlformats.org/officeDocument/2006/relationships/image" Target="../media/image4.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Master" Target="../slideMasters/slideMaster2.xml"/><Relationship Id="rId1" Type="http://schemas.openxmlformats.org/officeDocument/2006/relationships/tags" Target="../tags/tag65.xml"/><Relationship Id="rId5" Type="http://schemas.openxmlformats.org/officeDocument/2006/relationships/image" Target="../media/image12.emf"/><Relationship Id="rId4" Type="http://schemas.openxmlformats.org/officeDocument/2006/relationships/oleObject" Target="../embeddings/oleObject31.bin"/></Relationships>
</file>

<file path=ppt/slideLayouts/_rels/slideLayout85.xml.rels><?xml version="1.0" encoding="UTF-8" standalone="yes"?>
<Relationships xmlns="http://schemas.openxmlformats.org/package/2006/relationships"><Relationship Id="rId8" Type="http://schemas.openxmlformats.org/officeDocument/2006/relationships/slideMaster" Target="../slideMasters/slideMaster3.xml"/><Relationship Id="rId3" Type="http://schemas.openxmlformats.org/officeDocument/2006/relationships/customXml" Target="../../customXml/item52.xml"/><Relationship Id="rId7" Type="http://schemas.openxmlformats.org/officeDocument/2006/relationships/customXml" Target="../../customXml/item55.xml"/><Relationship Id="rId2" Type="http://schemas.openxmlformats.org/officeDocument/2006/relationships/customXml" Target="../../customXml/item66.xml"/><Relationship Id="rId1" Type="http://schemas.openxmlformats.org/officeDocument/2006/relationships/customXml" Target="../../customXml/item6.xml"/><Relationship Id="rId6" Type="http://schemas.openxmlformats.org/officeDocument/2006/relationships/customXml" Target="../../customXml/item51.xml"/><Relationship Id="rId11" Type="http://schemas.openxmlformats.org/officeDocument/2006/relationships/image" Target="../media/image23.png"/><Relationship Id="rId5" Type="http://schemas.openxmlformats.org/officeDocument/2006/relationships/customXml" Target="../../customXml/item117.xml"/><Relationship Id="rId10" Type="http://schemas.openxmlformats.org/officeDocument/2006/relationships/image" Target="../media/image22.png"/><Relationship Id="rId4" Type="http://schemas.openxmlformats.org/officeDocument/2006/relationships/customXml" Target="../../customXml/item128.xml"/><Relationship Id="rId9" Type="http://schemas.openxmlformats.org/officeDocument/2006/relationships/image" Target="../media/image24.png"/></Relationships>
</file>

<file path=ppt/slideLayouts/_rels/slideLayout86.xml.rels><?xml version="1.0" encoding="UTF-8" standalone="yes"?>
<Relationships xmlns="http://schemas.openxmlformats.org/package/2006/relationships"><Relationship Id="rId3" Type="http://schemas.openxmlformats.org/officeDocument/2006/relationships/customXml" Target="../../customXml/item112.xml"/><Relationship Id="rId2" Type="http://schemas.openxmlformats.org/officeDocument/2006/relationships/customXml" Target="../../customXml/item37.xml"/><Relationship Id="rId1" Type="http://schemas.openxmlformats.org/officeDocument/2006/relationships/customXml" Target="../../customXml/item113.xml"/><Relationship Id="rId4"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customXml" Target="../../customXml/item97.xml"/><Relationship Id="rId1" Type="http://schemas.openxmlformats.org/officeDocument/2006/relationships/customXml" Target="../../customXml/item2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11.xml"/><Relationship Id="rId4" Type="http://schemas.openxmlformats.org/officeDocument/2006/relationships/image" Target="../media/image5.emf"/></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customXml" Target="../../customXml/item12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customXml" Target="../../customXml/item20.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Master" Target="../slideMasters/slideMaster3.xml"/><Relationship Id="rId1" Type="http://schemas.openxmlformats.org/officeDocument/2006/relationships/customXml" Target="../../customXml/item2.xml"/><Relationship Id="rId5" Type="http://schemas.openxmlformats.org/officeDocument/2006/relationships/image" Target="../media/image23.png"/><Relationship Id="rId4" Type="http://schemas.openxmlformats.org/officeDocument/2006/relationships/image" Target="../media/image22.png"/></Relationships>
</file>

<file path=ppt/slideLayouts/_rels/slideLayout95.xml.rels><?xml version="1.0" encoding="UTF-8" standalone="yes"?>
<Relationships xmlns="http://schemas.openxmlformats.org/package/2006/relationships"><Relationship Id="rId3" Type="http://schemas.openxmlformats.org/officeDocument/2006/relationships/oleObject" Target="../embeddings/oleObject43.bin"/><Relationship Id="rId2" Type="http://schemas.openxmlformats.org/officeDocument/2006/relationships/slideMaster" Target="../slideMasters/slideMaster3.xml"/><Relationship Id="rId1" Type="http://schemas.openxmlformats.org/officeDocument/2006/relationships/tags" Target="../tags/tag66.xml"/><Relationship Id="rId4" Type="http://schemas.openxmlformats.org/officeDocument/2006/relationships/image" Target="../media/image6.emf"/></Relationships>
</file>

<file path=ppt/slideLayouts/_rels/slideLayout96.xml.rels><?xml version="1.0" encoding="UTF-8" standalone="yes"?>
<Relationships xmlns="http://schemas.openxmlformats.org/package/2006/relationships"><Relationship Id="rId3" Type="http://schemas.openxmlformats.org/officeDocument/2006/relationships/oleObject" Target="../embeddings/oleObject44.bin"/><Relationship Id="rId2" Type="http://schemas.openxmlformats.org/officeDocument/2006/relationships/slideMaster" Target="../slideMasters/slideMaster3.xml"/><Relationship Id="rId1" Type="http://schemas.openxmlformats.org/officeDocument/2006/relationships/tags" Target="../tags/tag67.xml"/><Relationship Id="rId4" Type="http://schemas.openxmlformats.org/officeDocument/2006/relationships/image" Target="../media/image4.emf"/></Relationships>
</file>

<file path=ppt/slideLayouts/_rels/slideLayout9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9.xml"/><Relationship Id="rId1" Type="http://schemas.openxmlformats.org/officeDocument/2006/relationships/tags" Target="../tags/tag68.xml"/></Relationships>
</file>

<file path=ppt/slideLayouts/_rels/slideLayout98.xml.rels><?xml version="1.0" encoding="UTF-8" standalone="yes"?>
<Relationships xmlns="http://schemas.openxmlformats.org/package/2006/relationships"><Relationship Id="rId3" Type="http://schemas.openxmlformats.org/officeDocument/2006/relationships/oleObject" Target="../embeddings/oleObject45.bin"/><Relationship Id="rId2" Type="http://schemas.openxmlformats.org/officeDocument/2006/relationships/slideMaster" Target="../slideMasters/slideMaster3.xml"/><Relationship Id="rId1" Type="http://schemas.openxmlformats.org/officeDocument/2006/relationships/tags" Target="../tags/tag70.xml"/><Relationship Id="rId4" Type="http://schemas.openxmlformats.org/officeDocument/2006/relationships/image" Target="../media/image4.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A">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96999977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5793"/>
            <a:ext cx="9365488" cy="1602882"/>
          </a:xfrm>
        </p:spPr>
        <p:txBody>
          <a:bodyPr vert="horz"/>
          <a:lstStyle>
            <a:lvl1pPr>
              <a:lnSpc>
                <a:spcPct val="90000"/>
              </a:lnSpc>
              <a:defRPr sz="6000" b="1" i="0" cap="all" baseline="0">
                <a:latin typeface="Arial Narrow" panose="020B0604020202020204" pitchFamily="34" charset="0"/>
                <a:cs typeface="Arial Narrow" panose="020B0604020202020204" pitchFamily="34" charset="0"/>
              </a:defRPr>
            </a:lvl1pPr>
          </a:lstStyle>
          <a:p>
            <a:r>
              <a:rPr lang="en-US"/>
              <a:t>This is a placeholder </a:t>
            </a:r>
            <a:br>
              <a:rPr lang="en-US"/>
            </a:br>
            <a:r>
              <a:rPr lang="en-US"/>
              <a:t>for main title</a:t>
            </a:r>
          </a:p>
        </p:txBody>
      </p:sp>
      <p:sp>
        <p:nvSpPr>
          <p:cNvPr id="3"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8A000828-AFAC-3B45-BED9-82169A449934}"/>
              </a:ext>
            </a:extLst>
          </p:cNvPr>
          <p:cNvSpPr/>
          <p:nvPr/>
        </p:nvSpPr>
        <p:spPr>
          <a:xfrm>
            <a:off x="485775" y="6257135"/>
            <a:ext cx="1785745" cy="153888"/>
          </a:xfrm>
          <a:prstGeom prst="rect">
            <a:avLst/>
          </a:prstGeom>
        </p:spPr>
        <p:txBody>
          <a:bodyPr wrap="none" lIns="0" tIns="0" rIns="0" bIns="0">
            <a:spAutoFit/>
          </a:bodyPr>
          <a:lstStyle/>
          <a:p>
            <a:r>
              <a:rPr lang="en-US" sz="1000">
                <a:effectLst/>
                <a:latin typeface="Arial" panose="020B0604020202020204" pitchFamily="34" charset="0"/>
              </a:rPr>
              <a:t>A business of Marsh McLennan</a:t>
            </a:r>
            <a:endParaRPr lang="en-US" sz="1000"/>
          </a:p>
        </p:txBody>
      </p:sp>
      <p:pic>
        <p:nvPicPr>
          <p:cNvPr id="9" name="Graphic 11">
            <a:extLst>
              <a:ext uri="{FF2B5EF4-FFF2-40B4-BE49-F238E27FC236}">
                <a16:creationId xmlns:a16="http://schemas.microsoft.com/office/drawing/2014/main" id="{4BDA5969-2C42-8648-93E3-BF7B87CBB6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9813" y="316362"/>
            <a:ext cx="3158070" cy="384048"/>
          </a:xfrm>
          <a:prstGeom prst="rect">
            <a:avLst/>
          </a:prstGeom>
        </p:spPr>
      </p:pic>
      <p:sp>
        <p:nvSpPr>
          <p:cNvPr id="10"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1"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5"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Tree>
    <p:extLst>
      <p:ext uri="{BB962C8B-B14F-4D97-AF65-F5344CB8AC3E}">
        <p14:creationId xmlns:p14="http://schemas.microsoft.com/office/powerpoint/2010/main" val="1196142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extLst>
              <p:ext uri="{D42A27DB-BD31-4B8C-83A1-F6EECF244321}">
                <p14:modId xmlns:p14="http://schemas.microsoft.com/office/powerpoint/2010/main" val="14643833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19828572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lit_blue righ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1794897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Freeform 16">
            <a:extLst>
              <a:ext uri="{FF2B5EF4-FFF2-40B4-BE49-F238E27FC236}">
                <a16:creationId xmlns:a16="http://schemas.microsoft.com/office/drawing/2014/main" id="{87B98418-DB22-7247-B4EF-AF4390CDCA0E}"/>
              </a:ext>
            </a:extLst>
          </p:cNvPr>
          <p:cNvSpPr/>
          <p:nvPr/>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p>
            <a:r>
              <a:rPr lang="en-US"/>
              <a:t>Click to add title</a:t>
            </a:r>
          </a:p>
        </p:txBody>
      </p:sp>
      <p:sp>
        <p:nvSpPr>
          <p:cNvPr id="6" name="TextBox 5">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5495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a:t>
            </a:r>
          </a:p>
        </p:txBody>
      </p:sp>
    </p:spTree>
    <p:extLst>
      <p:ext uri="{BB962C8B-B14F-4D97-AF65-F5344CB8AC3E}">
        <p14:creationId xmlns:p14="http://schemas.microsoft.com/office/powerpoint/2010/main" val="3503554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lit_blue lef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15917539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itle 1">
            <a:extLst>
              <a:ext uri="{FF2B5EF4-FFF2-40B4-BE49-F238E27FC236}">
                <a16:creationId xmlns:a16="http://schemas.microsoft.com/office/drawing/2014/main" id="{DB3B1839-746D-0040-B4BF-DEAD14769839}"/>
              </a:ext>
            </a:extLst>
          </p:cNvPr>
          <p:cNvSpPr>
            <a:spLocks noGrp="1"/>
          </p:cNvSpPr>
          <p:nvPr>
            <p:ph type="title" hasCustomPrompt="1"/>
          </p:nvPr>
        </p:nvSpPr>
        <p:spPr>
          <a:xfrm>
            <a:off x="457201" y="355601"/>
            <a:ext cx="5524500" cy="495299"/>
          </a:xfrm>
        </p:spPr>
        <p:txBody>
          <a:bodyPr vert="horz"/>
          <a:lstStyle>
            <a:lvl1pPr>
              <a:defRPr>
                <a:solidFill>
                  <a:schemeClr val="bg1"/>
                </a:solidFill>
              </a:defRPr>
            </a:lvl1pPr>
          </a:lstStyle>
          <a:p>
            <a:r>
              <a:rPr lang="en-US"/>
              <a:t>Click to add title</a:t>
            </a:r>
          </a:p>
        </p:txBody>
      </p:sp>
      <p:sp>
        <p:nvSpPr>
          <p:cNvPr id="6" name="Freeform 5">
            <a:extLst>
              <a:ext uri="{FF2B5EF4-FFF2-40B4-BE49-F238E27FC236}">
                <a16:creationId xmlns:a16="http://schemas.microsoft.com/office/drawing/2014/main" id="{87B98418-DB22-7247-B4EF-AF4390CDCA0E}"/>
              </a:ext>
            </a:extLst>
          </p:cNvPr>
          <p:cNvSpPr/>
          <p:nvPr userDrawn="1"/>
        </p:nvSpPr>
        <p:spPr>
          <a:xfrm>
            <a:off x="6211018" y="0"/>
            <a:ext cx="5980982" cy="6858000"/>
          </a:xfrm>
          <a:custGeom>
            <a:avLst/>
            <a:gdLst>
              <a:gd name="connsiteX0" fmla="*/ 0 w 5980982"/>
              <a:gd name="connsiteY0" fmla="*/ 0 h 6858000"/>
              <a:gd name="connsiteX1" fmla="*/ 5980982 w 5980982"/>
              <a:gd name="connsiteY1" fmla="*/ 0 h 6858000"/>
              <a:gd name="connsiteX2" fmla="*/ 5980982 w 5980982"/>
              <a:gd name="connsiteY2" fmla="*/ 6858000 h 6858000"/>
              <a:gd name="connsiteX3" fmla="*/ 0 w 5980982"/>
              <a:gd name="connsiteY3" fmla="*/ 6858000 h 6858000"/>
              <a:gd name="connsiteX4" fmla="*/ 0 w 5980982"/>
              <a:gd name="connsiteY4" fmla="*/ 3555999 h 6858000"/>
              <a:gd name="connsiteX5" fmla="*/ 132789 w 5980982"/>
              <a:gd name="connsiteY5" fmla="*/ 3429000 h 6858000"/>
              <a:gd name="connsiteX6" fmla="*/ 0 w 5980982"/>
              <a:gd name="connsiteY6" fmla="*/ 33020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80982" h="6858000">
                <a:moveTo>
                  <a:pt x="0" y="0"/>
                </a:moveTo>
                <a:lnTo>
                  <a:pt x="5980982" y="0"/>
                </a:lnTo>
                <a:lnTo>
                  <a:pt x="5980982" y="6858000"/>
                </a:lnTo>
                <a:lnTo>
                  <a:pt x="0" y="6858000"/>
                </a:lnTo>
                <a:lnTo>
                  <a:pt x="0" y="3555999"/>
                </a:lnTo>
                <a:lnTo>
                  <a:pt x="132789" y="3429000"/>
                </a:lnTo>
                <a:lnTo>
                  <a:pt x="0" y="3302001"/>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8" name="TextBox 7">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a:solidFill>
                <a:schemeClr val="tx1"/>
              </a:solidFill>
              <a:effectLst/>
              <a:latin typeface="+mn-lt"/>
              <a:ea typeface="+mn-ea"/>
              <a:cs typeface="+mn-cs"/>
            </a:endParaRPr>
          </a:p>
        </p:txBody>
      </p:sp>
      <p:sp>
        <p:nvSpPr>
          <p:cNvPr id="9"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5495925" cy="318476"/>
          </a:xfrm>
        </p:spPr>
        <p:txBody>
          <a:bodyPr/>
          <a:lstStyle>
            <a:lvl1pPr marL="0" indent="0">
              <a:buNone/>
              <a:defRPr sz="1800" b="1">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a:t>
            </a:r>
          </a:p>
        </p:txBody>
      </p:sp>
      <p:pic>
        <p:nvPicPr>
          <p:cNvPr id="10" name="Graphic 9">
            <a:extLst>
              <a:ext uri="{FF2B5EF4-FFF2-40B4-BE49-F238E27FC236}">
                <a16:creationId xmlns:a16="http://schemas.microsoft.com/office/drawing/2014/main" id="{D0BD2358-DC70-594C-AEF2-F1AF15153B9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7745" y="6506515"/>
            <a:ext cx="1199770" cy="145903"/>
          </a:xfrm>
          <a:prstGeom prst="rect">
            <a:avLst/>
          </a:prstGeom>
        </p:spPr>
      </p:pic>
    </p:spTree>
    <p:extLst>
      <p:ext uri="{BB962C8B-B14F-4D97-AF65-F5344CB8AC3E}">
        <p14:creationId xmlns:p14="http://schemas.microsoft.com/office/powerpoint/2010/main" val="2636132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lit call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98709616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Freeform 5">
            <a:extLst>
              <a:ext uri="{FF2B5EF4-FFF2-40B4-BE49-F238E27FC236}">
                <a16:creationId xmlns:a16="http://schemas.microsoft.com/office/drawing/2014/main" id="{6C28D570-764E-8746-A9D3-AD94F6E88F8D}"/>
              </a:ext>
            </a:extLst>
          </p:cNvPr>
          <p:cNvSpPr/>
          <p:nvPr/>
        </p:nvSpPr>
        <p:spPr>
          <a:xfrm>
            <a:off x="8130488" y="0"/>
            <a:ext cx="4061512" cy="6858000"/>
          </a:xfrm>
          <a:custGeom>
            <a:avLst/>
            <a:gdLst>
              <a:gd name="connsiteX0" fmla="*/ 0 w 4061512"/>
              <a:gd name="connsiteY0" fmla="*/ 0 h 6858000"/>
              <a:gd name="connsiteX1" fmla="*/ 3147112 w 4061512"/>
              <a:gd name="connsiteY1" fmla="*/ 0 h 6858000"/>
              <a:gd name="connsiteX2" fmla="*/ 4035136 w 4061512"/>
              <a:gd name="connsiteY2" fmla="*/ 0 h 6858000"/>
              <a:gd name="connsiteX3" fmla="*/ 4061512 w 4061512"/>
              <a:gd name="connsiteY3" fmla="*/ 0 h 6858000"/>
              <a:gd name="connsiteX4" fmla="*/ 4061512 w 4061512"/>
              <a:gd name="connsiteY4" fmla="*/ 6858000 h 6858000"/>
              <a:gd name="connsiteX5" fmla="*/ 4035136 w 4061512"/>
              <a:gd name="connsiteY5" fmla="*/ 6858000 h 6858000"/>
              <a:gd name="connsiteX6" fmla="*/ 3147112 w 4061512"/>
              <a:gd name="connsiteY6" fmla="*/ 6858000 h 6858000"/>
              <a:gd name="connsiteX7" fmla="*/ 0 w 4061512"/>
              <a:gd name="connsiteY7" fmla="*/ 6858000 h 6858000"/>
              <a:gd name="connsiteX8" fmla="*/ 0 w 4061512"/>
              <a:gd name="connsiteY8" fmla="*/ 1863155 h 6858000"/>
              <a:gd name="connsiteX9" fmla="*/ 129886 w 4061512"/>
              <a:gd name="connsiteY9" fmla="*/ 1737014 h 6858000"/>
              <a:gd name="connsiteX10" fmla="*/ 0 w 4061512"/>
              <a:gd name="connsiteY10" fmla="*/ 161087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61512" h="6858000">
                <a:moveTo>
                  <a:pt x="0" y="0"/>
                </a:moveTo>
                <a:lnTo>
                  <a:pt x="3147112" y="0"/>
                </a:lnTo>
                <a:lnTo>
                  <a:pt x="4035136" y="0"/>
                </a:lnTo>
                <a:lnTo>
                  <a:pt x="4061512" y="0"/>
                </a:lnTo>
                <a:lnTo>
                  <a:pt x="4061512" y="6858000"/>
                </a:lnTo>
                <a:lnTo>
                  <a:pt x="4035136" y="6858000"/>
                </a:lnTo>
                <a:lnTo>
                  <a:pt x="3147112" y="6858000"/>
                </a:lnTo>
                <a:lnTo>
                  <a:pt x="0" y="6858000"/>
                </a:lnTo>
                <a:lnTo>
                  <a:pt x="0" y="1863155"/>
                </a:lnTo>
                <a:lnTo>
                  <a:pt x="129886" y="1737014"/>
                </a:lnTo>
                <a:lnTo>
                  <a:pt x="0" y="1610874"/>
                </a:lnTo>
                <a:close/>
              </a:path>
            </a:pathLst>
          </a:cu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wrap="square" rtlCol="0" anchor="ctr">
            <a:noAutofit/>
          </a:bodyPr>
          <a:lstStyle/>
          <a:p>
            <a:pPr algn="ctr"/>
            <a:endParaRPr lang="en-US"/>
          </a:p>
        </p:txBody>
      </p:sp>
      <p:sp>
        <p:nvSpPr>
          <p:cNvPr id="5" name="Title 1">
            <a:extLst>
              <a:ext uri="{FF2B5EF4-FFF2-40B4-BE49-F238E27FC236}">
                <a16:creationId xmlns:a16="http://schemas.microsoft.com/office/drawing/2014/main" id="{9F9C6AB7-D830-FB47-85B5-3AAB04B2E68F}"/>
              </a:ext>
            </a:extLst>
          </p:cNvPr>
          <p:cNvSpPr>
            <a:spLocks noGrp="1"/>
          </p:cNvSpPr>
          <p:nvPr>
            <p:ph type="title" hasCustomPrompt="1"/>
          </p:nvPr>
        </p:nvSpPr>
        <p:spPr>
          <a:xfrm>
            <a:off x="457201" y="355601"/>
            <a:ext cx="7429500" cy="495299"/>
          </a:xfrm>
        </p:spPr>
        <p:txBody>
          <a:bodyPr vert="horz"/>
          <a:lstStyle/>
          <a:p>
            <a:r>
              <a:rPr lang="en-US"/>
              <a:t>Click to add title</a:t>
            </a:r>
          </a:p>
        </p:txBody>
      </p:sp>
      <p:sp>
        <p:nvSpPr>
          <p:cNvPr id="8" name="TextBox 7">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
        <p:nvSpPr>
          <p:cNvPr id="9"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5495925"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a:t>
            </a:r>
          </a:p>
        </p:txBody>
      </p:sp>
    </p:spTree>
    <p:extLst>
      <p:ext uri="{BB962C8B-B14F-4D97-AF65-F5344CB8AC3E}">
        <p14:creationId xmlns:p14="http://schemas.microsoft.com/office/powerpoint/2010/main" val="3135399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3769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CONTENT + IM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extLst>
              <p:ext uri="{D42A27DB-BD31-4B8C-83A1-F6EECF244321}">
                <p14:modId xmlns:p14="http://schemas.microsoft.com/office/powerpoint/2010/main" val="11514648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Box 6">
            <a:extLst>
              <a:ext uri="{FF2B5EF4-FFF2-40B4-BE49-F238E27FC236}">
                <a16:creationId xmlns:a16="http://schemas.microsoft.com/office/drawing/2014/main" id="{C6A0CCC6-7BFA-B74B-BE8E-833BC82918F0}"/>
              </a:ext>
            </a:extLst>
          </p:cNvPr>
          <p:cNvSpPr txBox="1"/>
          <p:nvPr/>
        </p:nvSpPr>
        <p:spPr>
          <a:xfrm>
            <a:off x="374977" y="1582341"/>
            <a:ext cx="8423034" cy="3693319"/>
          </a:xfrm>
          <a:prstGeom prst="rect">
            <a:avLst/>
          </a:prstGeom>
          <a:noFill/>
        </p:spPr>
        <p:txBody>
          <a:bodyPr wrap="squar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CONTENT +  IMAGES</a:t>
            </a:r>
          </a:p>
        </p:txBody>
      </p:sp>
    </p:spTree>
    <p:extLst>
      <p:ext uri="{BB962C8B-B14F-4D97-AF65-F5344CB8AC3E}">
        <p14:creationId xmlns:p14="http://schemas.microsoft.com/office/powerpoint/2010/main" val="94857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 dark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4870090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bg1"/>
                </a:solidFill>
              </a:defRPr>
            </a:lvl1pPr>
          </a:lstStyle>
          <a:p>
            <a:r>
              <a:rPr lang="en-US"/>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bg1"/>
                </a:solidFill>
              </a:defRPr>
            </a:lvl1pPr>
            <a:lvl2pPr>
              <a:defRPr sz="2000">
                <a:solidFill>
                  <a:schemeClr val="bg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11074115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 light Image background">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2538661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hasCustomPrompt="1"/>
          </p:nvPr>
        </p:nvSpPr>
        <p:spPr>
          <a:xfrm>
            <a:off x="1" y="0"/>
            <a:ext cx="12192000" cy="6858000"/>
          </a:xfrm>
          <a:solidFill>
            <a:srgbClr val="F0F0F0"/>
          </a:solidFill>
        </p:spPr>
        <p:txBody>
          <a:bodyPr/>
          <a:lstStyle>
            <a:lvl1pPr>
              <a:defRPr sz="1200">
                <a:solidFill>
                  <a:srgbClr val="FF0000"/>
                </a:solidFill>
              </a:defRPr>
            </a:lvl1pPr>
          </a:lstStyle>
          <a:p>
            <a:r>
              <a:rPr lang="en-US"/>
              <a:t>Bring picture placeholder to front. Click on picture icon to insert picture. Reset layout and send picture to back.</a:t>
            </a:r>
          </a:p>
        </p:txBody>
      </p:sp>
      <p:sp>
        <p:nvSpPr>
          <p:cNvPr id="8" name="Title 7">
            <a:extLst>
              <a:ext uri="{FF2B5EF4-FFF2-40B4-BE49-F238E27FC236}">
                <a16:creationId xmlns:a16="http://schemas.microsoft.com/office/drawing/2014/main" id="{F3F7DAD6-9BB0-734A-B0C2-5B0A76C9FD6E}"/>
              </a:ext>
            </a:extLst>
          </p:cNvPr>
          <p:cNvSpPr>
            <a:spLocks noGrp="1"/>
          </p:cNvSpPr>
          <p:nvPr>
            <p:ph type="title" hasCustomPrompt="1"/>
          </p:nvPr>
        </p:nvSpPr>
        <p:spPr>
          <a:xfrm>
            <a:off x="438912" y="1619247"/>
            <a:ext cx="5495924" cy="1495428"/>
          </a:xfrm>
        </p:spPr>
        <p:txBody>
          <a:bodyPr vert="horz"/>
          <a:lstStyle>
            <a:lvl1pPr>
              <a:defRPr sz="5600">
                <a:solidFill>
                  <a:schemeClr val="accent1"/>
                </a:solidFill>
              </a:defRPr>
            </a:lvl1pPr>
          </a:lstStyle>
          <a:p>
            <a:r>
              <a:rPr lang="en-US"/>
              <a:t>Click to add title</a:t>
            </a:r>
          </a:p>
        </p:txBody>
      </p:sp>
      <p:sp>
        <p:nvSpPr>
          <p:cNvPr id="26" name="Text Placeholder 25">
            <a:extLst>
              <a:ext uri="{FF2B5EF4-FFF2-40B4-BE49-F238E27FC236}">
                <a16:creationId xmlns:a16="http://schemas.microsoft.com/office/drawing/2014/main" id="{01D5F8C2-80B5-BD4F-91F7-1B8D6A3ACFB6}"/>
              </a:ext>
            </a:extLst>
          </p:cNvPr>
          <p:cNvSpPr>
            <a:spLocks noGrp="1"/>
          </p:cNvSpPr>
          <p:nvPr>
            <p:ph type="body" sz="quarter" idx="13"/>
          </p:nvPr>
        </p:nvSpPr>
        <p:spPr>
          <a:xfrm>
            <a:off x="485776" y="3315923"/>
            <a:ext cx="5495924" cy="2805477"/>
          </a:xfrm>
        </p:spPr>
        <p:txBody>
          <a:bodyPr/>
          <a:lstStyle>
            <a:lvl1pPr>
              <a:defRPr sz="2000" b="1">
                <a:solidFill>
                  <a:schemeClr val="accent1"/>
                </a:solidFill>
              </a:defRPr>
            </a:lvl1pPr>
            <a:lvl2pPr>
              <a:defRPr sz="2000">
                <a:solidFill>
                  <a:schemeClr val="accent1"/>
                </a:solidFill>
              </a:defRPr>
            </a:lvl2pPr>
          </a:lstStyle>
          <a:p>
            <a:pPr lvl="0"/>
            <a:r>
              <a:rPr lang="en-US"/>
              <a:t>Edit Master text styles</a:t>
            </a:r>
          </a:p>
          <a:p>
            <a:pPr lvl="1"/>
            <a:r>
              <a:rPr lang="en-US"/>
              <a:t>Second level</a:t>
            </a:r>
          </a:p>
        </p:txBody>
      </p:sp>
    </p:spTree>
    <p:extLst>
      <p:ext uri="{BB962C8B-B14F-4D97-AF65-F5344CB8AC3E}">
        <p14:creationId xmlns:p14="http://schemas.microsoft.com/office/powerpoint/2010/main" val="4015462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 1up">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376548858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Content Placeholder 4">
            <a:extLst>
              <a:ext uri="{FF2B5EF4-FFF2-40B4-BE49-F238E27FC236}">
                <a16:creationId xmlns:a16="http://schemas.microsoft.com/office/drawing/2014/main" id="{8AED69B9-B4F1-004C-A77F-27A6FA2E5B93}"/>
              </a:ext>
            </a:extLst>
          </p:cNvPr>
          <p:cNvSpPr>
            <a:spLocks noGrp="1"/>
          </p:cNvSpPr>
          <p:nvPr>
            <p:ph sz="quarter" idx="11"/>
          </p:nvPr>
        </p:nvSpPr>
        <p:spPr>
          <a:xfrm>
            <a:off x="485777" y="1609725"/>
            <a:ext cx="7400923" cy="451986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Picture Placeholder 10">
            <a:extLst>
              <a:ext uri="{FF2B5EF4-FFF2-40B4-BE49-F238E27FC236}">
                <a16:creationId xmlns:a16="http://schemas.microsoft.com/office/drawing/2014/main" id="{735B67BB-4145-CB43-9042-99F21E43E2EB}"/>
              </a:ext>
            </a:extLst>
          </p:cNvPr>
          <p:cNvSpPr>
            <a:spLocks noGrp="1"/>
          </p:cNvSpPr>
          <p:nvPr>
            <p:ph type="pic" sz="quarter" idx="12"/>
          </p:nvPr>
        </p:nvSpPr>
        <p:spPr>
          <a:xfrm>
            <a:off x="8128001" y="358775"/>
            <a:ext cx="3581399" cy="5770817"/>
          </a:xfrm>
          <a:solidFill>
            <a:srgbClr val="F0F0F0"/>
          </a:solidFill>
        </p:spPr>
        <p:txBody>
          <a:bodyPr/>
          <a:lstStyle>
            <a:lvl1pPr>
              <a:defRPr sz="1200">
                <a:solidFill>
                  <a:srgbClr val="FF0000"/>
                </a:solidFill>
              </a:defRPr>
            </a:lvl1pPr>
          </a:lstStyle>
          <a:p>
            <a:r>
              <a:rPr lang="en-US"/>
              <a:t>Click icon to add picture</a:t>
            </a:r>
          </a:p>
        </p:txBody>
      </p:sp>
      <p:sp>
        <p:nvSpPr>
          <p:cNvPr id="10" name="Title 1">
            <a:extLst>
              <a:ext uri="{FF2B5EF4-FFF2-40B4-BE49-F238E27FC236}">
                <a16:creationId xmlns:a16="http://schemas.microsoft.com/office/drawing/2014/main" id="{EAEFB055-FB93-6449-B5E1-10B3AB4A19FD}"/>
              </a:ext>
            </a:extLst>
          </p:cNvPr>
          <p:cNvSpPr>
            <a:spLocks noGrp="1"/>
          </p:cNvSpPr>
          <p:nvPr>
            <p:ph type="title" hasCustomPrompt="1"/>
          </p:nvPr>
        </p:nvSpPr>
        <p:spPr>
          <a:xfrm>
            <a:off x="457201" y="355601"/>
            <a:ext cx="7429500" cy="495299"/>
          </a:xfrm>
        </p:spPr>
        <p:txBody>
          <a:bodyPr vert="horz"/>
          <a:lstStyle/>
          <a:p>
            <a:r>
              <a:rPr lang="en-US"/>
              <a:t>Click to add title</a:t>
            </a:r>
          </a:p>
        </p:txBody>
      </p:sp>
      <p:sp>
        <p:nvSpPr>
          <p:cNvPr id="12" name="Text Placeholder 3">
            <a:extLst>
              <a:ext uri="{FF2B5EF4-FFF2-40B4-BE49-F238E27FC236}">
                <a16:creationId xmlns:a16="http://schemas.microsoft.com/office/drawing/2014/main" id="{E243AFB7-5041-9B4B-8CEB-9A5E8F8695ED}"/>
              </a:ext>
            </a:extLst>
          </p:cNvPr>
          <p:cNvSpPr>
            <a:spLocks noGrp="1"/>
          </p:cNvSpPr>
          <p:nvPr>
            <p:ph type="body" sz="half" idx="2" hasCustomPrompt="1"/>
          </p:nvPr>
        </p:nvSpPr>
        <p:spPr>
          <a:xfrm>
            <a:off x="485776" y="806807"/>
            <a:ext cx="7410633"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8671145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 2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5094729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p:nvPr>
        </p:nvSpPr>
        <p:spPr>
          <a:xfrm>
            <a:off x="4305300" y="358775"/>
            <a:ext cx="7404101" cy="3009900"/>
          </a:xfrm>
          <a:solidFill>
            <a:srgbClr val="F0F0F0"/>
          </a:solidFill>
        </p:spPr>
        <p:txBody>
          <a:bodyPr/>
          <a:lstStyle>
            <a:lvl1pPr>
              <a:defRPr sz="1200">
                <a:solidFill>
                  <a:srgbClr val="FF0000"/>
                </a:solidFill>
              </a:defRPr>
            </a:lvl1pPr>
          </a:lstStyle>
          <a:p>
            <a:r>
              <a:rPr lang="en-US"/>
              <a:t>Click icon to add picture</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p:nvPr>
        </p:nvSpPr>
        <p:spPr>
          <a:xfrm>
            <a:off x="4305301" y="3493742"/>
            <a:ext cx="7404100" cy="2624483"/>
          </a:xfrm>
          <a:solidFill>
            <a:srgbClr val="F0F0F0"/>
          </a:solidFill>
        </p:spPr>
        <p:txBody>
          <a:bodyPr/>
          <a:lstStyle>
            <a:lvl1pPr>
              <a:defRPr sz="1200">
                <a:solidFill>
                  <a:srgbClr val="FF0000"/>
                </a:solidFill>
              </a:defRPr>
            </a:lvl1pPr>
          </a:lstStyle>
          <a:p>
            <a:r>
              <a:rPr lang="en-US"/>
              <a:t>Click icon to add picture</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189225C4-8365-8740-B93B-01403F28E601}"/>
              </a:ext>
            </a:extLst>
          </p:cNvPr>
          <p:cNvSpPr>
            <a:spLocks noGrp="1"/>
          </p:cNvSpPr>
          <p:nvPr>
            <p:ph type="title" hasCustomPrompt="1"/>
          </p:nvPr>
        </p:nvSpPr>
        <p:spPr>
          <a:xfrm>
            <a:off x="457201" y="355601"/>
            <a:ext cx="3606800" cy="752474"/>
          </a:xfrm>
        </p:spPr>
        <p:txBody>
          <a:bodyPr vert="horz"/>
          <a:lstStyle/>
          <a:p>
            <a:r>
              <a:rPr lang="en-US"/>
              <a:t>Click to add title</a:t>
            </a:r>
          </a:p>
        </p:txBody>
      </p:sp>
    </p:spTree>
    <p:extLst>
      <p:ext uri="{BB962C8B-B14F-4D97-AF65-F5344CB8AC3E}">
        <p14:creationId xmlns:p14="http://schemas.microsoft.com/office/powerpoint/2010/main" val="4128550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105530011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16134981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 3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7088063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p:nvPr>
        </p:nvSpPr>
        <p:spPr>
          <a:xfrm>
            <a:off x="4305301" y="3493742"/>
            <a:ext cx="7404100" cy="2624483"/>
          </a:xfrm>
          <a:solidFill>
            <a:srgbClr val="F0F0F0"/>
          </a:solidFill>
        </p:spPr>
        <p:txBody>
          <a:bodyPr/>
          <a:lstStyle>
            <a:lvl1pPr>
              <a:defRPr sz="1200">
                <a:solidFill>
                  <a:srgbClr val="FF0000"/>
                </a:solidFill>
              </a:defRPr>
            </a:lvl1pPr>
          </a:lstStyle>
          <a:p>
            <a:r>
              <a:rPr lang="en-US"/>
              <a:t>Click icon to add picture</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p:nvPr>
        </p:nvSpPr>
        <p:spPr>
          <a:xfrm>
            <a:off x="8185678" y="358775"/>
            <a:ext cx="3523722" cy="3009900"/>
          </a:xfrm>
          <a:solidFill>
            <a:srgbClr val="F0F0F0"/>
          </a:solidFill>
        </p:spPr>
        <p:txBody>
          <a:bodyPr/>
          <a:lstStyle>
            <a:lvl1pPr>
              <a:defRPr sz="1200">
                <a:solidFill>
                  <a:srgbClr val="FF0000"/>
                </a:solidFill>
              </a:defRPr>
            </a:lvl1pPr>
          </a:lstStyle>
          <a:p>
            <a:r>
              <a:rPr lang="en-US"/>
              <a:t>Click icon to add picture</a:t>
            </a:r>
          </a:p>
        </p:txBody>
      </p:sp>
      <p:sp>
        <p:nvSpPr>
          <p:cNvPr id="15" name="Picture Placeholder 10">
            <a:extLst>
              <a:ext uri="{FF2B5EF4-FFF2-40B4-BE49-F238E27FC236}">
                <a16:creationId xmlns:a16="http://schemas.microsoft.com/office/drawing/2014/main" id="{BC987E18-8715-1944-B602-040A7437FAB6}"/>
              </a:ext>
            </a:extLst>
          </p:cNvPr>
          <p:cNvSpPr>
            <a:spLocks noGrp="1"/>
          </p:cNvSpPr>
          <p:nvPr>
            <p:ph type="pic" sz="quarter" idx="12"/>
          </p:nvPr>
        </p:nvSpPr>
        <p:spPr>
          <a:xfrm>
            <a:off x="4305300" y="358775"/>
            <a:ext cx="3742665" cy="3009900"/>
          </a:xfrm>
          <a:solidFill>
            <a:srgbClr val="F0F0F0"/>
          </a:solidFill>
        </p:spPr>
        <p:txBody>
          <a:bodyPr/>
          <a:lstStyle>
            <a:lvl1pPr>
              <a:defRPr sz="1200">
                <a:solidFill>
                  <a:srgbClr val="FF0000"/>
                </a:solidFill>
              </a:defRPr>
            </a:lvl1pPr>
          </a:lstStyle>
          <a:p>
            <a:r>
              <a:rPr lang="en-US"/>
              <a:t>Click icon to add picture</a:t>
            </a:r>
          </a:p>
        </p:txBody>
      </p:sp>
      <p:sp>
        <p:nvSpPr>
          <p:cNvPr id="3" name="Content Placeholder 2"/>
          <p:cNvSpPr>
            <a:spLocks noGrp="1"/>
          </p:cNvSpPr>
          <p:nvPr>
            <p:ph sz="half" idx="1"/>
          </p:nvPr>
        </p:nvSpPr>
        <p:spPr>
          <a:xfrm>
            <a:off x="485776" y="1609725"/>
            <a:ext cx="3578224" cy="450850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9" name="Title 1">
            <a:extLst>
              <a:ext uri="{FF2B5EF4-FFF2-40B4-BE49-F238E27FC236}">
                <a16:creationId xmlns:a16="http://schemas.microsoft.com/office/drawing/2014/main" id="{DAB781F8-68B2-BC49-8993-F85CEFB0A3B4}"/>
              </a:ext>
            </a:extLst>
          </p:cNvPr>
          <p:cNvSpPr>
            <a:spLocks noGrp="1"/>
          </p:cNvSpPr>
          <p:nvPr>
            <p:ph type="title" hasCustomPrompt="1"/>
          </p:nvPr>
        </p:nvSpPr>
        <p:spPr>
          <a:xfrm>
            <a:off x="457201" y="355601"/>
            <a:ext cx="3606800" cy="752474"/>
          </a:xfrm>
        </p:spPr>
        <p:txBody>
          <a:bodyPr vert="horz"/>
          <a:lstStyle/>
          <a:p>
            <a:r>
              <a:rPr lang="en-US"/>
              <a:t>Click to add title</a:t>
            </a:r>
          </a:p>
        </p:txBody>
      </p:sp>
    </p:spTree>
    <p:extLst>
      <p:ext uri="{BB962C8B-B14F-4D97-AF65-F5344CB8AC3E}">
        <p14:creationId xmlns:p14="http://schemas.microsoft.com/office/powerpoint/2010/main" val="34977471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ontent + 3up modu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21829578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3" name="Picture Placeholder 10">
            <a:extLst>
              <a:ext uri="{FF2B5EF4-FFF2-40B4-BE49-F238E27FC236}">
                <a16:creationId xmlns:a16="http://schemas.microsoft.com/office/drawing/2014/main" id="{06D1C5D0-6FBD-DC40-BF13-9C09EFC9B450}"/>
              </a:ext>
            </a:extLst>
          </p:cNvPr>
          <p:cNvSpPr>
            <a:spLocks noGrp="1"/>
          </p:cNvSpPr>
          <p:nvPr>
            <p:ph type="pic" sz="quarter" idx="12"/>
          </p:nvPr>
        </p:nvSpPr>
        <p:spPr>
          <a:xfrm>
            <a:off x="4305300" y="358775"/>
            <a:ext cx="3822700" cy="2965448"/>
          </a:xfrm>
          <a:solidFill>
            <a:srgbClr val="F0F0F0"/>
          </a:solidFill>
        </p:spPr>
        <p:txBody>
          <a:bodyPr/>
          <a:lstStyle>
            <a:lvl1pPr>
              <a:defRPr sz="1200">
                <a:solidFill>
                  <a:srgbClr val="FF0000"/>
                </a:solidFill>
              </a:defRPr>
            </a:lvl1pPr>
          </a:lstStyle>
          <a:p>
            <a:r>
              <a:rPr lang="en-US"/>
              <a:t>Click icon to add picture</a:t>
            </a:r>
          </a:p>
        </p:txBody>
      </p:sp>
      <p:sp>
        <p:nvSpPr>
          <p:cNvPr id="14" name="Picture Placeholder 10">
            <a:extLst>
              <a:ext uri="{FF2B5EF4-FFF2-40B4-BE49-F238E27FC236}">
                <a16:creationId xmlns:a16="http://schemas.microsoft.com/office/drawing/2014/main" id="{52B98AD3-DEEF-4E4E-A5E7-207AD9EDE0A4}"/>
              </a:ext>
            </a:extLst>
          </p:cNvPr>
          <p:cNvSpPr>
            <a:spLocks noGrp="1"/>
          </p:cNvSpPr>
          <p:nvPr>
            <p:ph type="pic" sz="quarter" idx="14"/>
          </p:nvPr>
        </p:nvSpPr>
        <p:spPr>
          <a:xfrm>
            <a:off x="8226965" y="3493742"/>
            <a:ext cx="3482436" cy="2881658"/>
          </a:xfrm>
          <a:solidFill>
            <a:srgbClr val="F0F0F0"/>
          </a:solidFill>
        </p:spPr>
        <p:txBody>
          <a:bodyPr/>
          <a:lstStyle>
            <a:lvl1pPr>
              <a:defRPr sz="1200">
                <a:solidFill>
                  <a:srgbClr val="FF0000"/>
                </a:solidFill>
              </a:defRPr>
            </a:lvl1pPr>
          </a:lstStyle>
          <a:p>
            <a:r>
              <a:rPr lang="en-US"/>
              <a:t>Click icon to add picture</a:t>
            </a:r>
          </a:p>
        </p:txBody>
      </p:sp>
      <p:sp>
        <p:nvSpPr>
          <p:cNvPr id="15" name="Picture Placeholder 10">
            <a:extLst>
              <a:ext uri="{FF2B5EF4-FFF2-40B4-BE49-F238E27FC236}">
                <a16:creationId xmlns:a16="http://schemas.microsoft.com/office/drawing/2014/main" id="{05DBA6C8-E574-1C41-BF14-D1988A1F09BB}"/>
              </a:ext>
            </a:extLst>
          </p:cNvPr>
          <p:cNvSpPr>
            <a:spLocks noGrp="1"/>
          </p:cNvSpPr>
          <p:nvPr>
            <p:ph type="pic" sz="quarter" idx="15"/>
          </p:nvPr>
        </p:nvSpPr>
        <p:spPr>
          <a:xfrm>
            <a:off x="485776" y="3493742"/>
            <a:ext cx="3578225" cy="2881658"/>
          </a:xfrm>
          <a:solidFill>
            <a:srgbClr val="F0F0F0"/>
          </a:solidFill>
        </p:spPr>
        <p:txBody>
          <a:bodyPr/>
          <a:lstStyle>
            <a:lvl1pPr>
              <a:defRPr sz="1200">
                <a:solidFill>
                  <a:srgbClr val="FF0000"/>
                </a:solidFill>
              </a:defRPr>
            </a:lvl1pPr>
          </a:lstStyle>
          <a:p>
            <a:r>
              <a:rPr lang="en-US"/>
              <a:t>Click icon to add picture</a:t>
            </a:r>
          </a:p>
        </p:txBody>
      </p:sp>
      <p:sp>
        <p:nvSpPr>
          <p:cNvPr id="16" name="Text Placeholder 3">
            <a:extLst>
              <a:ext uri="{FF2B5EF4-FFF2-40B4-BE49-F238E27FC236}">
                <a16:creationId xmlns:a16="http://schemas.microsoft.com/office/drawing/2014/main" id="{450CA7BF-D868-9C46-B4DE-128E2C7369C1}"/>
              </a:ext>
            </a:extLst>
          </p:cNvPr>
          <p:cNvSpPr>
            <a:spLocks noGrp="1"/>
          </p:cNvSpPr>
          <p:nvPr>
            <p:ph type="body" sz="half" idx="2" hasCustomPrompt="1"/>
          </p:nvPr>
        </p:nvSpPr>
        <p:spPr>
          <a:xfrm>
            <a:off x="485777" y="358775"/>
            <a:ext cx="3578224" cy="2965448"/>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content</a:t>
            </a:r>
          </a:p>
        </p:txBody>
      </p:sp>
      <p:sp>
        <p:nvSpPr>
          <p:cNvPr id="17" name="Text Placeholder 3">
            <a:extLst>
              <a:ext uri="{FF2B5EF4-FFF2-40B4-BE49-F238E27FC236}">
                <a16:creationId xmlns:a16="http://schemas.microsoft.com/office/drawing/2014/main" id="{ABA9015E-F6D4-0A41-87F6-DE612B8F621A}"/>
              </a:ext>
            </a:extLst>
          </p:cNvPr>
          <p:cNvSpPr>
            <a:spLocks noGrp="1"/>
          </p:cNvSpPr>
          <p:nvPr>
            <p:ph type="body" sz="half" idx="16" hasCustomPrompt="1"/>
          </p:nvPr>
        </p:nvSpPr>
        <p:spPr>
          <a:xfrm>
            <a:off x="8289864" y="358774"/>
            <a:ext cx="3419538" cy="296544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content</a:t>
            </a:r>
          </a:p>
        </p:txBody>
      </p:sp>
      <p:sp>
        <p:nvSpPr>
          <p:cNvPr id="18" name="Text Placeholder 3">
            <a:extLst>
              <a:ext uri="{FF2B5EF4-FFF2-40B4-BE49-F238E27FC236}">
                <a16:creationId xmlns:a16="http://schemas.microsoft.com/office/drawing/2014/main" id="{9BFDCF20-88FB-6C4F-AD7A-8B859EBAB09C}"/>
              </a:ext>
            </a:extLst>
          </p:cNvPr>
          <p:cNvSpPr>
            <a:spLocks noGrp="1"/>
          </p:cNvSpPr>
          <p:nvPr>
            <p:ph type="body" sz="half" idx="17" hasCustomPrompt="1"/>
          </p:nvPr>
        </p:nvSpPr>
        <p:spPr>
          <a:xfrm>
            <a:off x="4396873" y="3493742"/>
            <a:ext cx="3657599" cy="2881659"/>
          </a:xfrm>
        </p:spPr>
        <p:txBody>
          <a:bodyPr/>
          <a:lstStyle>
            <a:lvl1pPr marL="0" indent="0">
              <a:buNone/>
              <a:defRPr sz="1800" b="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content</a:t>
            </a:r>
          </a:p>
        </p:txBody>
      </p:sp>
    </p:spTree>
    <p:extLst>
      <p:ext uri="{BB962C8B-B14F-4D97-AF65-F5344CB8AC3E}">
        <p14:creationId xmlns:p14="http://schemas.microsoft.com/office/powerpoint/2010/main" val="3035769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ontent + 4up">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56814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0" name="Picture Placeholder 10">
            <a:extLst>
              <a:ext uri="{FF2B5EF4-FFF2-40B4-BE49-F238E27FC236}">
                <a16:creationId xmlns:a16="http://schemas.microsoft.com/office/drawing/2014/main" id="{1031E9E1-2938-814C-965B-19D14975B268}"/>
              </a:ext>
            </a:extLst>
          </p:cNvPr>
          <p:cNvSpPr>
            <a:spLocks noGrp="1"/>
          </p:cNvSpPr>
          <p:nvPr>
            <p:ph type="pic" sz="quarter" idx="12"/>
          </p:nvPr>
        </p:nvSpPr>
        <p:spPr>
          <a:xfrm>
            <a:off x="4305301" y="358775"/>
            <a:ext cx="3785416" cy="3009900"/>
          </a:xfrm>
          <a:solidFill>
            <a:srgbClr val="F0F0F0"/>
          </a:solidFill>
        </p:spPr>
        <p:txBody>
          <a:bodyPr/>
          <a:lstStyle>
            <a:lvl1pPr>
              <a:defRPr sz="1200">
                <a:solidFill>
                  <a:srgbClr val="FF0000"/>
                </a:solidFill>
              </a:defRPr>
            </a:lvl1pPr>
          </a:lstStyle>
          <a:p>
            <a:r>
              <a:rPr lang="en-US"/>
              <a:t>Click icon to add picture</a:t>
            </a:r>
          </a:p>
        </p:txBody>
      </p:sp>
      <p:sp>
        <p:nvSpPr>
          <p:cNvPr id="11" name="Picture Placeholder 10">
            <a:extLst>
              <a:ext uri="{FF2B5EF4-FFF2-40B4-BE49-F238E27FC236}">
                <a16:creationId xmlns:a16="http://schemas.microsoft.com/office/drawing/2014/main" id="{0B13524E-D6CD-0C43-A054-5AEA4F8A046D}"/>
              </a:ext>
            </a:extLst>
          </p:cNvPr>
          <p:cNvSpPr>
            <a:spLocks noGrp="1"/>
          </p:cNvSpPr>
          <p:nvPr>
            <p:ph type="pic" sz="quarter" idx="13"/>
          </p:nvPr>
        </p:nvSpPr>
        <p:spPr>
          <a:xfrm>
            <a:off x="4305300" y="3493742"/>
            <a:ext cx="3785415" cy="2627658"/>
          </a:xfrm>
          <a:solidFill>
            <a:srgbClr val="F0F0F0"/>
          </a:solidFill>
        </p:spPr>
        <p:txBody>
          <a:bodyPr/>
          <a:lstStyle>
            <a:lvl1pPr>
              <a:defRPr sz="1200">
                <a:solidFill>
                  <a:srgbClr val="FF0000"/>
                </a:solidFill>
              </a:defRPr>
            </a:lvl1pPr>
          </a:lstStyle>
          <a:p>
            <a:r>
              <a:rPr lang="en-US"/>
              <a:t>Click icon to add picture</a:t>
            </a:r>
          </a:p>
        </p:txBody>
      </p:sp>
      <p:sp>
        <p:nvSpPr>
          <p:cNvPr id="12" name="Picture Placeholder 10">
            <a:extLst>
              <a:ext uri="{FF2B5EF4-FFF2-40B4-BE49-F238E27FC236}">
                <a16:creationId xmlns:a16="http://schemas.microsoft.com/office/drawing/2014/main" id="{86D97FC1-1436-AE4B-A0BC-E2E020B6104B}"/>
              </a:ext>
            </a:extLst>
          </p:cNvPr>
          <p:cNvSpPr>
            <a:spLocks noGrp="1"/>
          </p:cNvSpPr>
          <p:nvPr>
            <p:ph type="pic" sz="quarter" idx="14"/>
          </p:nvPr>
        </p:nvSpPr>
        <p:spPr>
          <a:xfrm>
            <a:off x="8226964" y="358775"/>
            <a:ext cx="3482437" cy="3009900"/>
          </a:xfrm>
          <a:solidFill>
            <a:srgbClr val="F0F0F0"/>
          </a:solidFill>
        </p:spPr>
        <p:txBody>
          <a:bodyPr/>
          <a:lstStyle>
            <a:lvl1pPr>
              <a:defRPr sz="1200">
                <a:solidFill>
                  <a:srgbClr val="FF0000"/>
                </a:solidFill>
              </a:defRPr>
            </a:lvl1pPr>
          </a:lstStyle>
          <a:p>
            <a:r>
              <a:rPr lang="en-US"/>
              <a:t>Click icon to add picture</a:t>
            </a:r>
          </a:p>
        </p:txBody>
      </p:sp>
      <p:sp>
        <p:nvSpPr>
          <p:cNvPr id="8" name="Picture Placeholder 10">
            <a:extLst>
              <a:ext uri="{FF2B5EF4-FFF2-40B4-BE49-F238E27FC236}">
                <a16:creationId xmlns:a16="http://schemas.microsoft.com/office/drawing/2014/main" id="{B2831122-E8DB-534C-BD66-BD9BFD1BC822}"/>
              </a:ext>
            </a:extLst>
          </p:cNvPr>
          <p:cNvSpPr>
            <a:spLocks noGrp="1"/>
          </p:cNvSpPr>
          <p:nvPr>
            <p:ph type="pic" sz="quarter" idx="15"/>
          </p:nvPr>
        </p:nvSpPr>
        <p:spPr>
          <a:xfrm>
            <a:off x="8226965" y="3493742"/>
            <a:ext cx="3482436" cy="2627658"/>
          </a:xfrm>
          <a:solidFill>
            <a:srgbClr val="F0F0F0"/>
          </a:solidFill>
        </p:spPr>
        <p:txBody>
          <a:bodyPr/>
          <a:lstStyle>
            <a:lvl1pPr>
              <a:defRPr sz="1200">
                <a:solidFill>
                  <a:srgbClr val="FF0000"/>
                </a:solidFill>
              </a:defRPr>
            </a:lvl1pPr>
          </a:lstStyle>
          <a:p>
            <a:r>
              <a:rPr lang="en-US"/>
              <a:t>Click icon to add picture</a:t>
            </a:r>
          </a:p>
        </p:txBody>
      </p:sp>
      <p:sp>
        <p:nvSpPr>
          <p:cNvPr id="3" name="Content Placeholder 2"/>
          <p:cNvSpPr>
            <a:spLocks noGrp="1"/>
          </p:cNvSpPr>
          <p:nvPr>
            <p:ph sz="half" idx="1"/>
          </p:nvPr>
        </p:nvSpPr>
        <p:spPr>
          <a:xfrm>
            <a:off x="485776" y="1609725"/>
            <a:ext cx="3578224" cy="4508499"/>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13" name="Title 1">
            <a:extLst>
              <a:ext uri="{FF2B5EF4-FFF2-40B4-BE49-F238E27FC236}">
                <a16:creationId xmlns:a16="http://schemas.microsoft.com/office/drawing/2014/main" id="{B329BC4F-7509-4849-AAA2-704C43361D2E}"/>
              </a:ext>
            </a:extLst>
          </p:cNvPr>
          <p:cNvSpPr>
            <a:spLocks noGrp="1"/>
          </p:cNvSpPr>
          <p:nvPr>
            <p:ph type="title" hasCustomPrompt="1"/>
          </p:nvPr>
        </p:nvSpPr>
        <p:spPr>
          <a:xfrm>
            <a:off x="457201" y="355601"/>
            <a:ext cx="3606800" cy="752474"/>
          </a:xfrm>
        </p:spPr>
        <p:txBody>
          <a:bodyPr vert="horz"/>
          <a:lstStyle/>
          <a:p>
            <a:r>
              <a:rPr lang="en-US"/>
              <a:t>Click to add title</a:t>
            </a:r>
          </a:p>
        </p:txBody>
      </p:sp>
    </p:spTree>
    <p:extLst>
      <p:ext uri="{BB962C8B-B14F-4D97-AF65-F5344CB8AC3E}">
        <p14:creationId xmlns:p14="http://schemas.microsoft.com/office/powerpoint/2010/main" val="6438232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Squar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330258000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itle 1">
            <a:extLst>
              <a:ext uri="{FF2B5EF4-FFF2-40B4-BE49-F238E27FC236}">
                <a16:creationId xmlns:a16="http://schemas.microsoft.com/office/drawing/2014/main" id="{07528AAB-5505-3B4E-8BF6-F6444612DEDF}"/>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2" name="Text Placeholder 3">
            <a:extLst>
              <a:ext uri="{FF2B5EF4-FFF2-40B4-BE49-F238E27FC236}">
                <a16:creationId xmlns:a16="http://schemas.microsoft.com/office/drawing/2014/main" id="{D0AFCE9C-2323-C542-8AB3-51D29AAD0400}"/>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13"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3578224" cy="3578224"/>
          </a:xfrm>
          <a:prstGeom prst="rect">
            <a:avLst/>
          </a:prstGeom>
          <a:solidFill>
            <a:srgbClr val="F0F0F0"/>
          </a:solidFill>
        </p:spPr>
        <p:txBody>
          <a:bodyPr/>
          <a:lstStyle>
            <a:lvl1pPr algn="l">
              <a:defRPr sz="1200" baseline="0">
                <a:solidFill>
                  <a:srgbClr val="FF0000"/>
                </a:solidFill>
              </a:defRPr>
            </a:lvl1pPr>
          </a:lstStyle>
          <a:p>
            <a:r>
              <a:rPr lang="en-US"/>
              <a:t>Click icon to add picture. Use “Crop” feature on “Format” tab to resize or reposition picture once added. Reset slide layout if needed.</a:t>
            </a:r>
          </a:p>
        </p:txBody>
      </p:sp>
      <p:sp>
        <p:nvSpPr>
          <p:cNvPr id="15"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312994" y="1557463"/>
            <a:ext cx="7396407"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a:t>
            </a:r>
          </a:p>
        </p:txBody>
      </p:sp>
      <p:sp>
        <p:nvSpPr>
          <p:cNvPr id="17"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12994" y="2308118"/>
            <a:ext cx="7396406" cy="3813282"/>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n-US"/>
              <a:t>Edit Master text styles</a:t>
            </a:r>
          </a:p>
          <a:p>
            <a:pPr lvl="1"/>
            <a:r>
              <a:rPr lang="en-US"/>
              <a:t>Second level</a:t>
            </a:r>
          </a:p>
        </p:txBody>
      </p:sp>
      <p:sp>
        <p:nvSpPr>
          <p:cNvPr id="18"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12995" y="1875118"/>
            <a:ext cx="7396406"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Tree>
    <p:extLst>
      <p:ext uri="{BB962C8B-B14F-4D97-AF65-F5344CB8AC3E}">
        <p14:creationId xmlns:p14="http://schemas.microsoft.com/office/powerpoint/2010/main" val="17421432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Square with Contact Info">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417757104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0FF1E2AC-3027-3048-8FE1-F9832E4FA9E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6" name="Text Placeholder 3">
            <a:extLst>
              <a:ext uri="{FF2B5EF4-FFF2-40B4-BE49-F238E27FC236}">
                <a16:creationId xmlns:a16="http://schemas.microsoft.com/office/drawing/2014/main" id="{478E7F30-C13D-CC4E-B648-9CE1EDF3C6B8}"/>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2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2286000" cy="2286000"/>
          </a:xfrm>
          <a:prstGeom prst="rect">
            <a:avLst/>
          </a:prstGeom>
          <a:solidFill>
            <a:srgbClr val="F0F0F0"/>
          </a:solidFill>
        </p:spPr>
        <p:txBody>
          <a:bodyPr/>
          <a:lstStyle>
            <a:lvl1pPr algn="l">
              <a:defRPr sz="1200" baseline="0">
                <a:solidFill>
                  <a:srgbClr val="FF0000"/>
                </a:solidFill>
              </a:defRPr>
            </a:lvl1pPr>
          </a:lstStyle>
          <a:p>
            <a:r>
              <a:rPr lang="en-US"/>
              <a:t>Click icon to add picture. Use “Crop” feature on “Format” tab to resize or reposition picture once added. Reset slide layout if needed.</a:t>
            </a:r>
          </a:p>
        </p:txBody>
      </p:sp>
      <p:sp>
        <p:nvSpPr>
          <p:cNvPr id="26" name="Subtitle 2">
            <a:extLst>
              <a:ext uri="{FF2B5EF4-FFF2-40B4-BE49-F238E27FC236}">
                <a16:creationId xmlns:a16="http://schemas.microsoft.com/office/drawing/2014/main" id="{8FB48F80-0958-024B-9A43-F726B5006EF6}"/>
              </a:ext>
            </a:extLst>
          </p:cNvPr>
          <p:cNvSpPr>
            <a:spLocks noGrp="1"/>
          </p:cNvSpPr>
          <p:nvPr>
            <p:ph type="subTitle" idx="1" hasCustomPrompt="1"/>
          </p:nvPr>
        </p:nvSpPr>
        <p:spPr>
          <a:xfrm>
            <a:off x="485777" y="4208554"/>
            <a:ext cx="2628900" cy="318476"/>
          </a:xfrm>
        </p:spPr>
        <p:txBody>
          <a:bodyPr anchor="t"/>
          <a:lstStyle>
            <a:lvl1pPr marL="0" indent="0" algn="l">
              <a:spcBef>
                <a:spcPts val="0"/>
              </a:spcBef>
              <a:spcAft>
                <a:spcPts val="0"/>
              </a:spcAft>
              <a:buNone/>
              <a:defRPr sz="18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add name</a:t>
            </a:r>
          </a:p>
        </p:txBody>
      </p:sp>
      <p:sp>
        <p:nvSpPr>
          <p:cNvPr id="27"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3464560" y="1576488"/>
            <a:ext cx="8244840" cy="4544911"/>
          </a:xfrm>
        </p:spPr>
        <p:txBody>
          <a:bodyPr/>
          <a:lstStyle>
            <a:lvl1pPr>
              <a:defRPr sz="1500"/>
            </a:lvl1pPr>
            <a:lvl2pPr>
              <a:spcBef>
                <a:spcPts val="600"/>
              </a:spcBef>
              <a:defRPr sz="1500"/>
            </a:lvl2pPr>
            <a:lvl3pPr>
              <a:defRPr sz="1500"/>
            </a:lvl3pPr>
            <a:lvl4pPr>
              <a:defRPr sz="1500"/>
            </a:lvl4pPr>
            <a:lvl5pPr>
              <a:defRPr sz="1500"/>
            </a:lvl5pPr>
            <a:lvl6pPr>
              <a:defRPr/>
            </a:lvl6pPr>
            <a:lvl7pPr>
              <a:defRPr/>
            </a:lvl7pPr>
            <a:lvl8pPr>
              <a:defRPr/>
            </a:lvl8pPr>
          </a:lstStyle>
          <a:p>
            <a:pPr lvl="0"/>
            <a:r>
              <a:rPr lang="en-US"/>
              <a:t>Edit Master text styles</a:t>
            </a:r>
          </a:p>
          <a:p>
            <a:pPr lvl="1"/>
            <a:r>
              <a:rPr lang="en-US"/>
              <a:t>Second level</a:t>
            </a:r>
          </a:p>
        </p:txBody>
      </p:sp>
      <p:sp>
        <p:nvSpPr>
          <p:cNvPr id="28"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85777" y="4526209"/>
            <a:ext cx="2628900"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29" name="Text Placeholder 3">
            <a:extLst>
              <a:ext uri="{FF2B5EF4-FFF2-40B4-BE49-F238E27FC236}">
                <a16:creationId xmlns:a16="http://schemas.microsoft.com/office/drawing/2014/main" id="{92D024BC-BC46-BB43-97CB-B9F7AB6B5787}"/>
              </a:ext>
            </a:extLst>
          </p:cNvPr>
          <p:cNvSpPr>
            <a:spLocks noGrp="1"/>
          </p:cNvSpPr>
          <p:nvPr>
            <p:ph type="body" sz="half" idx="13" hasCustomPrompt="1"/>
          </p:nvPr>
        </p:nvSpPr>
        <p:spPr>
          <a:xfrm>
            <a:off x="482600" y="5034781"/>
            <a:ext cx="2628900" cy="1086618"/>
          </a:xfrm>
        </p:spPr>
        <p:txBody>
          <a:bodyPr/>
          <a:lstStyle>
            <a:lvl1pPr marL="0" indent="0">
              <a:spcBef>
                <a:spcPts val="0"/>
              </a:spcBef>
              <a:spcAft>
                <a:spcPts val="0"/>
              </a:spcAft>
              <a:buNone/>
              <a:defRPr sz="1400" b="0" baseline="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Location</a:t>
            </a:r>
          </a:p>
          <a:p>
            <a:pPr lvl="0"/>
            <a:r>
              <a:rPr lang="en-US"/>
              <a:t>Phone Number </a:t>
            </a:r>
          </a:p>
          <a:p>
            <a:pPr lvl="0"/>
            <a:r>
              <a:rPr lang="en-US"/>
              <a:t>Email</a:t>
            </a:r>
          </a:p>
        </p:txBody>
      </p:sp>
    </p:spTree>
    <p:extLst>
      <p:ext uri="{BB962C8B-B14F-4D97-AF65-F5344CB8AC3E}">
        <p14:creationId xmlns:p14="http://schemas.microsoft.com/office/powerpoint/2010/main" val="21011362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379476081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5" name="Title 1">
            <a:extLst>
              <a:ext uri="{FF2B5EF4-FFF2-40B4-BE49-F238E27FC236}">
                <a16:creationId xmlns:a16="http://schemas.microsoft.com/office/drawing/2014/main" id="{1A557E69-B948-EE4F-8D3C-094A819B91FC}"/>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26" name="Text Placeholder 3">
            <a:extLst>
              <a:ext uri="{FF2B5EF4-FFF2-40B4-BE49-F238E27FC236}">
                <a16:creationId xmlns:a16="http://schemas.microsoft.com/office/drawing/2014/main" id="{E15F6C54-7BEE-0A47-9C13-2AD0DEE8A17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27"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224" cy="1673352"/>
          </a:xfrm>
          <a:prstGeom prst="rect">
            <a:avLst/>
          </a:prstGeom>
          <a:solidFill>
            <a:srgbClr val="F0F0F0"/>
          </a:solidFill>
        </p:spPr>
        <p:txBody>
          <a:bodyPr/>
          <a:lstStyle>
            <a:lvl1pPr algn="l">
              <a:defRPr sz="1200" baseline="0">
                <a:solidFill>
                  <a:srgbClr val="FF0000"/>
                </a:solidFill>
              </a:defRPr>
            </a:lvl1pPr>
          </a:lstStyle>
          <a:p>
            <a:r>
              <a:rPr lang="en-US"/>
              <a:t>Click icon to add picture. Use “Crop” feature on “Format” tab to resize or reposition picture once added. Reset slide layout if needed.</a:t>
            </a:r>
          </a:p>
        </p:txBody>
      </p:sp>
      <p:sp>
        <p:nvSpPr>
          <p:cNvPr id="28"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17381" y="1620838"/>
            <a:ext cx="1669319"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2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6226174"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5495924"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1"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6226176" y="4319152"/>
            <a:ext cx="54959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32"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6226174"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3"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5495922" cy="1802248"/>
          </a:xfrm>
        </p:spPr>
        <p:txBody>
          <a:bodyPr/>
          <a:lstStyle>
            <a:lvl1pPr>
              <a:defRPr sz="1500"/>
            </a:lvl1pPr>
            <a:lvl2pPr>
              <a:spcBef>
                <a:spcPts val="600"/>
              </a:spcBef>
              <a:defRPr sz="1500"/>
            </a:lvl2pPr>
            <a:lvl3pPr>
              <a:defRPr sz="1500"/>
            </a:lvl3pPr>
            <a:lvl4pPr>
              <a:defRPr sz="1500"/>
            </a:lvl4pPr>
            <a:lvl5pPr>
              <a:defRPr sz="1500"/>
            </a:lvl5pPr>
          </a:lstStyle>
          <a:p>
            <a:pPr lvl="0"/>
            <a:r>
              <a:rPr lang="en-US"/>
              <a:t>Edit Master text styles</a:t>
            </a:r>
          </a:p>
          <a:p>
            <a:pPr lvl="1"/>
            <a:r>
              <a:rPr lang="en-US"/>
              <a:t>Second level</a:t>
            </a:r>
          </a:p>
        </p:txBody>
      </p:sp>
      <p:sp>
        <p:nvSpPr>
          <p:cNvPr id="34"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5495924"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Tree>
    <p:extLst>
      <p:ext uri="{BB962C8B-B14F-4D97-AF65-F5344CB8AC3E}">
        <p14:creationId xmlns:p14="http://schemas.microsoft.com/office/powerpoint/2010/main" val="15002840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106013353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3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32"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4308478" y="1620838"/>
            <a:ext cx="1673352" cy="1673352"/>
          </a:xfrm>
          <a:prstGeom prst="rect">
            <a:avLst/>
          </a:prstGeom>
          <a:solidFill>
            <a:srgbClr val="F0F0F0"/>
          </a:solidFill>
        </p:spPr>
        <p:txBody>
          <a:bodyPr/>
          <a:lstStyle>
            <a:lvl1pPr marL="0" marR="0" indent="0" algn="l" defTabSz="457200" rtl="0" eaLnBrk="1" fontAlgn="auto" latinLnBrk="0" hangingPunct="1">
              <a:lnSpc>
                <a:spcPct val="100000"/>
              </a:lnSpc>
              <a:spcBef>
                <a:spcPts val="1200"/>
              </a:spcBef>
              <a:spcAft>
                <a:spcPts val="600"/>
              </a:spcAft>
              <a:buClrTx/>
              <a:buSzTx/>
              <a:buFont typeface="Arial"/>
              <a:buNone/>
              <a:tabLst/>
              <a:defRPr sz="1200">
                <a:solidFill>
                  <a:srgbClr val="FF0000"/>
                </a:solidFill>
              </a:defRPr>
            </a:lvl1pPr>
          </a:lstStyle>
          <a:p>
            <a:r>
              <a:rPr lang="en-US"/>
              <a:t>Click icon to add picture. Use “Crop” feature on “Format” tab to resize or reposition picture once added. Reset slide layout if needed.</a:t>
            </a:r>
          </a:p>
        </p:txBody>
      </p:sp>
      <p:sp>
        <p:nvSpPr>
          <p:cNvPr id="33"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4305301" y="3548674"/>
            <a:ext cx="3581400"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4"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485777" y="3548674"/>
            <a:ext cx="357822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5" name="Text Placeholder 13">
            <a:extLst>
              <a:ext uri="{FF2B5EF4-FFF2-40B4-BE49-F238E27FC236}">
                <a16:creationId xmlns:a16="http://schemas.microsoft.com/office/drawing/2014/main" id="{3BB99F62-7394-5640-BBA6-EEFDE0FDFFB8}"/>
              </a:ext>
            </a:extLst>
          </p:cNvPr>
          <p:cNvSpPr>
            <a:spLocks noGrp="1"/>
          </p:cNvSpPr>
          <p:nvPr>
            <p:ph type="body" sz="quarter" idx="11"/>
          </p:nvPr>
        </p:nvSpPr>
        <p:spPr>
          <a:xfrm>
            <a:off x="4305303" y="4319152"/>
            <a:ext cx="3581399"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36"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4305301" y="3866329"/>
            <a:ext cx="3581400" cy="318476"/>
          </a:xfrm>
        </p:spPr>
        <p:txBody>
          <a:bodyPr/>
          <a:lstStyle>
            <a:lvl1pPr marL="0" indent="0">
              <a:spcBef>
                <a:spcPts val="0"/>
              </a:spcBef>
              <a:spcAft>
                <a:spcPts val="0"/>
              </a:spcAft>
              <a:buNone/>
              <a:defRPr sz="20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7" name="Text Placeholder 13">
            <a:extLst>
              <a:ext uri="{FF2B5EF4-FFF2-40B4-BE49-F238E27FC236}">
                <a16:creationId xmlns:a16="http://schemas.microsoft.com/office/drawing/2014/main" id="{FA11E823-0F61-B144-9A65-89A2F749C474}"/>
              </a:ext>
            </a:extLst>
          </p:cNvPr>
          <p:cNvSpPr>
            <a:spLocks noGrp="1"/>
          </p:cNvSpPr>
          <p:nvPr>
            <p:ph type="body" sz="quarter" idx="14"/>
          </p:nvPr>
        </p:nvSpPr>
        <p:spPr>
          <a:xfrm>
            <a:off x="485779" y="4319152"/>
            <a:ext cx="3578222" cy="1802248"/>
          </a:xfrm>
        </p:spPr>
        <p:txBody>
          <a:bodyPr/>
          <a:lstStyle>
            <a:lvl1pPr>
              <a:defRPr sz="1500"/>
            </a:lvl1pPr>
            <a:lvl2pPr>
              <a:spcBef>
                <a:spcPts val="600"/>
              </a:spcBef>
              <a:defRPr sz="1500"/>
            </a:lvl2pPr>
            <a:lvl3pPr>
              <a:defRPr sz="1500"/>
            </a:lvl3pPr>
            <a:lvl4pPr>
              <a:defRPr sz="1500"/>
            </a:lvl4pPr>
            <a:lvl5pPr>
              <a:defRPr sz="1500"/>
            </a:lvl5pPr>
            <a:lvl6pPr>
              <a:defRPr/>
            </a:lvl6pPr>
          </a:lstStyle>
          <a:p>
            <a:pPr lvl="0"/>
            <a:r>
              <a:rPr lang="en-US"/>
              <a:t>Edit Master text styles</a:t>
            </a:r>
          </a:p>
          <a:p>
            <a:pPr lvl="1"/>
            <a:r>
              <a:rPr lang="en-US"/>
              <a:t>Second level</a:t>
            </a:r>
          </a:p>
        </p:txBody>
      </p:sp>
      <p:sp>
        <p:nvSpPr>
          <p:cNvPr id="38"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485777" y="3866329"/>
            <a:ext cx="357822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9" name="Text Placeholder 3">
            <a:extLst>
              <a:ext uri="{FF2B5EF4-FFF2-40B4-BE49-F238E27FC236}">
                <a16:creationId xmlns:a16="http://schemas.microsoft.com/office/drawing/2014/main" id="{AC0CDF27-1ADD-8342-879D-707AFEFCFEF8}"/>
              </a:ext>
            </a:extLst>
          </p:cNvPr>
          <p:cNvSpPr>
            <a:spLocks noGrp="1"/>
          </p:cNvSpPr>
          <p:nvPr>
            <p:ph type="body" sz="half" idx="18" hasCustomPrompt="1"/>
          </p:nvPr>
        </p:nvSpPr>
        <p:spPr>
          <a:xfrm>
            <a:off x="8130667" y="3548674"/>
            <a:ext cx="3578733"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40" name="Text Placeholder 13">
            <a:extLst>
              <a:ext uri="{FF2B5EF4-FFF2-40B4-BE49-F238E27FC236}">
                <a16:creationId xmlns:a16="http://schemas.microsoft.com/office/drawing/2014/main" id="{E53B07F7-1C0A-6047-A541-C601FCBCE8EF}"/>
              </a:ext>
            </a:extLst>
          </p:cNvPr>
          <p:cNvSpPr>
            <a:spLocks noGrp="1"/>
          </p:cNvSpPr>
          <p:nvPr>
            <p:ph type="body" sz="quarter" idx="19"/>
          </p:nvPr>
        </p:nvSpPr>
        <p:spPr>
          <a:xfrm>
            <a:off x="8130670" y="4319152"/>
            <a:ext cx="3578732" cy="1802248"/>
          </a:xfrm>
        </p:spPr>
        <p:txBody>
          <a:bodyPr/>
          <a:lstStyle>
            <a:lvl1pPr>
              <a:defRPr sz="1500"/>
            </a:lvl1pPr>
            <a:lvl2pPr>
              <a:spcBef>
                <a:spcPts val="600"/>
              </a:spcBef>
              <a:defRPr sz="1500"/>
            </a:lvl2pPr>
            <a:lvl3pPr>
              <a:defRPr sz="1500"/>
            </a:lvl3pPr>
            <a:lvl4pPr>
              <a:defRPr sz="1500"/>
            </a:lvl4pPr>
            <a:lvl5pPr>
              <a:defRPr sz="1500"/>
            </a:lvl5pPr>
            <a:lvl6pPr marL="919162" indent="0">
              <a:buNone/>
              <a:defRPr/>
            </a:lvl6pPr>
          </a:lstStyle>
          <a:p>
            <a:pPr lvl="0"/>
            <a:r>
              <a:rPr lang="en-US"/>
              <a:t>Edit Master text styles</a:t>
            </a:r>
          </a:p>
          <a:p>
            <a:pPr lvl="1"/>
            <a:r>
              <a:rPr lang="en-US"/>
              <a:t>Second level</a:t>
            </a:r>
          </a:p>
        </p:txBody>
      </p:sp>
      <p:sp>
        <p:nvSpPr>
          <p:cNvPr id="41" name="Text Placeholder 3">
            <a:extLst>
              <a:ext uri="{FF2B5EF4-FFF2-40B4-BE49-F238E27FC236}">
                <a16:creationId xmlns:a16="http://schemas.microsoft.com/office/drawing/2014/main" id="{94746E12-3EC2-5141-8C5F-4B4265F409C4}"/>
              </a:ext>
            </a:extLst>
          </p:cNvPr>
          <p:cNvSpPr>
            <a:spLocks noGrp="1"/>
          </p:cNvSpPr>
          <p:nvPr>
            <p:ph type="body" sz="half" idx="20" hasCustomPrompt="1"/>
          </p:nvPr>
        </p:nvSpPr>
        <p:spPr>
          <a:xfrm>
            <a:off x="8130667" y="3866329"/>
            <a:ext cx="3578733"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2" name="Picture Placeholder 9">
            <a:extLst>
              <a:ext uri="{FF2B5EF4-FFF2-40B4-BE49-F238E27FC236}">
                <a16:creationId xmlns:a16="http://schemas.microsoft.com/office/drawing/2014/main" id="{FF57ADCE-A8E0-014E-9057-FA914AC44AB6}"/>
              </a:ext>
            </a:extLst>
          </p:cNvPr>
          <p:cNvSpPr>
            <a:spLocks noGrp="1" noChangeAspect="1"/>
          </p:cNvSpPr>
          <p:nvPr>
            <p:ph type="pic" sz="quarter" idx="21" hasCustomPrompt="1"/>
          </p:nvPr>
        </p:nvSpPr>
        <p:spPr>
          <a:xfrm>
            <a:off x="8128001" y="1620838"/>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21853025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299728704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17"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18" name="Picture Placeholder 9">
            <a:extLst>
              <a:ext uri="{FF2B5EF4-FFF2-40B4-BE49-F238E27FC236}">
                <a16:creationId xmlns:a16="http://schemas.microsoft.com/office/drawing/2014/main" id="{81BCBFF4-D53A-EE49-B80C-42E4092B9A5D}"/>
              </a:ext>
            </a:extLst>
          </p:cNvPr>
          <p:cNvSpPr>
            <a:spLocks noGrp="1" noChangeAspect="1"/>
          </p:cNvSpPr>
          <p:nvPr>
            <p:ph type="pic" sz="quarter" idx="13" hasCustomPrompt="1"/>
          </p:nvPr>
        </p:nvSpPr>
        <p:spPr>
          <a:xfrm>
            <a:off x="6226172" y="1620838"/>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19" name="Text Placeholder 3">
            <a:extLst>
              <a:ext uri="{FF2B5EF4-FFF2-40B4-BE49-F238E27FC236}">
                <a16:creationId xmlns:a16="http://schemas.microsoft.com/office/drawing/2014/main" id="{C6C837E2-475A-A145-AA15-49D3FF505DE4}"/>
              </a:ext>
            </a:extLst>
          </p:cNvPr>
          <p:cNvSpPr>
            <a:spLocks noGrp="1"/>
          </p:cNvSpPr>
          <p:nvPr>
            <p:ph type="body" sz="half" idx="16" hasCustomPrompt="1"/>
          </p:nvPr>
        </p:nvSpPr>
        <p:spPr>
          <a:xfrm>
            <a:off x="8127999" y="3800320"/>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20" name="Text Placeholder 3">
            <a:extLst>
              <a:ext uri="{FF2B5EF4-FFF2-40B4-BE49-F238E27FC236}">
                <a16:creationId xmlns:a16="http://schemas.microsoft.com/office/drawing/2014/main" id="{0FBA2C31-7999-0247-BDEF-C988E29E50AE}"/>
              </a:ext>
            </a:extLst>
          </p:cNvPr>
          <p:cNvSpPr>
            <a:spLocks noGrp="1"/>
          </p:cNvSpPr>
          <p:nvPr>
            <p:ph type="body" sz="half" idx="17" hasCustomPrompt="1"/>
          </p:nvPr>
        </p:nvSpPr>
        <p:spPr>
          <a:xfrm>
            <a:off x="2387599" y="3800320"/>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21" name="Text Placeholder 13">
            <a:extLst>
              <a:ext uri="{FF2B5EF4-FFF2-40B4-BE49-F238E27FC236}">
                <a16:creationId xmlns:a16="http://schemas.microsoft.com/office/drawing/2014/main" id="{3BB99F62-7394-5640-BBA6-EEFDE0FDFFB8}"/>
              </a:ext>
            </a:extLst>
          </p:cNvPr>
          <p:cNvSpPr>
            <a:spLocks noGrp="1"/>
          </p:cNvSpPr>
          <p:nvPr>
            <p:ph type="body" sz="quarter" idx="11" hasCustomPrompt="1"/>
          </p:nvPr>
        </p:nvSpPr>
        <p:spPr>
          <a:xfrm>
            <a:off x="8128001" y="4502460"/>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a:t>Click to short biography</a:t>
            </a:r>
          </a:p>
        </p:txBody>
      </p:sp>
      <p:sp>
        <p:nvSpPr>
          <p:cNvPr id="22" name="Text Placeholder 3">
            <a:extLst>
              <a:ext uri="{FF2B5EF4-FFF2-40B4-BE49-F238E27FC236}">
                <a16:creationId xmlns:a16="http://schemas.microsoft.com/office/drawing/2014/main" id="{92D024BC-BC46-BB43-97CB-B9F7AB6B5787}"/>
              </a:ext>
            </a:extLst>
          </p:cNvPr>
          <p:cNvSpPr>
            <a:spLocks noGrp="1"/>
          </p:cNvSpPr>
          <p:nvPr>
            <p:ph type="body" sz="half" idx="12" hasCustomPrompt="1"/>
          </p:nvPr>
        </p:nvSpPr>
        <p:spPr>
          <a:xfrm>
            <a:off x="8127999" y="4117975"/>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23" name="Text Placeholder 13">
            <a:extLst>
              <a:ext uri="{FF2B5EF4-FFF2-40B4-BE49-F238E27FC236}">
                <a16:creationId xmlns:a16="http://schemas.microsoft.com/office/drawing/2014/main" id="{FA11E823-0F61-B144-9A65-89A2F749C474}"/>
              </a:ext>
            </a:extLst>
          </p:cNvPr>
          <p:cNvSpPr>
            <a:spLocks noGrp="1"/>
          </p:cNvSpPr>
          <p:nvPr>
            <p:ph type="body" sz="quarter" idx="14" hasCustomPrompt="1"/>
          </p:nvPr>
        </p:nvSpPr>
        <p:spPr>
          <a:xfrm>
            <a:off x="2387601" y="4502460"/>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a:t>Click to short biography</a:t>
            </a:r>
          </a:p>
        </p:txBody>
      </p:sp>
      <p:sp>
        <p:nvSpPr>
          <p:cNvPr id="24" name="Text Placeholder 3">
            <a:extLst>
              <a:ext uri="{FF2B5EF4-FFF2-40B4-BE49-F238E27FC236}">
                <a16:creationId xmlns:a16="http://schemas.microsoft.com/office/drawing/2014/main" id="{0FB319D6-4FDF-8B4F-9021-D082FAC7B9B2}"/>
              </a:ext>
            </a:extLst>
          </p:cNvPr>
          <p:cNvSpPr>
            <a:spLocks noGrp="1"/>
          </p:cNvSpPr>
          <p:nvPr>
            <p:ph type="body" sz="half" idx="15" hasCustomPrompt="1"/>
          </p:nvPr>
        </p:nvSpPr>
        <p:spPr>
          <a:xfrm>
            <a:off x="2387599" y="4117975"/>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25" name="Text Placeholder 3">
            <a:extLst>
              <a:ext uri="{FF2B5EF4-FFF2-40B4-BE49-F238E27FC236}">
                <a16:creationId xmlns:a16="http://schemas.microsoft.com/office/drawing/2014/main" id="{5F7713A0-A151-AC43-ADBC-57561531851D}"/>
              </a:ext>
            </a:extLst>
          </p:cNvPr>
          <p:cNvSpPr>
            <a:spLocks noGrp="1"/>
          </p:cNvSpPr>
          <p:nvPr>
            <p:ph type="body" sz="half" idx="18" hasCustomPrompt="1"/>
          </p:nvPr>
        </p:nvSpPr>
        <p:spPr>
          <a:xfrm>
            <a:off x="8127999" y="1564115"/>
            <a:ext cx="35814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26"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2387599" y="1564115"/>
            <a:ext cx="3594101" cy="318476"/>
          </a:xfrm>
        </p:spPr>
        <p:txBody>
          <a:bodyPr/>
          <a:lstStyle>
            <a:lvl1pPr marL="0" indent="0">
              <a:spcBef>
                <a:spcPts val="0"/>
              </a:spcBef>
              <a:spcAft>
                <a:spcPts val="0"/>
              </a:spcAft>
              <a:buNone/>
              <a:defRPr sz="18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27" name="Text Placeholder 13">
            <a:extLst>
              <a:ext uri="{FF2B5EF4-FFF2-40B4-BE49-F238E27FC236}">
                <a16:creationId xmlns:a16="http://schemas.microsoft.com/office/drawing/2014/main" id="{A71029AB-D37D-2644-A741-0C081A0EFD23}"/>
              </a:ext>
            </a:extLst>
          </p:cNvPr>
          <p:cNvSpPr>
            <a:spLocks noGrp="1"/>
          </p:cNvSpPr>
          <p:nvPr>
            <p:ph type="body" sz="quarter" idx="20" hasCustomPrompt="1"/>
          </p:nvPr>
        </p:nvSpPr>
        <p:spPr>
          <a:xfrm>
            <a:off x="8128001" y="2266255"/>
            <a:ext cx="35814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a:t>Click to short biography</a:t>
            </a:r>
          </a:p>
        </p:txBody>
      </p:sp>
      <p:sp>
        <p:nvSpPr>
          <p:cNvPr id="28" name="Text Placeholder 3">
            <a:extLst>
              <a:ext uri="{FF2B5EF4-FFF2-40B4-BE49-F238E27FC236}">
                <a16:creationId xmlns:a16="http://schemas.microsoft.com/office/drawing/2014/main" id="{C8BA4402-6CAF-594E-89D2-451CACAEAF49}"/>
              </a:ext>
            </a:extLst>
          </p:cNvPr>
          <p:cNvSpPr>
            <a:spLocks noGrp="1"/>
          </p:cNvSpPr>
          <p:nvPr>
            <p:ph type="body" sz="half" idx="21" hasCustomPrompt="1"/>
          </p:nvPr>
        </p:nvSpPr>
        <p:spPr>
          <a:xfrm>
            <a:off x="8127999" y="1881770"/>
            <a:ext cx="35814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3" name="Text Placeholder 13">
            <a:extLst>
              <a:ext uri="{FF2B5EF4-FFF2-40B4-BE49-F238E27FC236}">
                <a16:creationId xmlns:a16="http://schemas.microsoft.com/office/drawing/2014/main" id="{265C0D49-3234-5E4D-894F-6B46C7FB1261}"/>
              </a:ext>
            </a:extLst>
          </p:cNvPr>
          <p:cNvSpPr>
            <a:spLocks noGrp="1"/>
          </p:cNvSpPr>
          <p:nvPr>
            <p:ph type="body" sz="quarter" idx="22" hasCustomPrompt="1"/>
          </p:nvPr>
        </p:nvSpPr>
        <p:spPr>
          <a:xfrm>
            <a:off x="2387601" y="2266255"/>
            <a:ext cx="3594100" cy="1114115"/>
          </a:xfrm>
        </p:spPr>
        <p:txBody>
          <a:bodyPr/>
          <a:lstStyle>
            <a:lvl1pPr>
              <a:defRPr sz="1500"/>
            </a:lvl1pPr>
            <a:lvl2pPr>
              <a:spcBef>
                <a:spcPts val="600"/>
              </a:spcBef>
              <a:defRPr sz="1600"/>
            </a:lvl2pPr>
            <a:lvl3pPr>
              <a:defRPr sz="1600"/>
            </a:lvl3pPr>
            <a:lvl4pPr>
              <a:defRPr sz="1600"/>
            </a:lvl4pPr>
            <a:lvl5pPr>
              <a:defRPr sz="1600"/>
            </a:lvl5pPr>
          </a:lstStyle>
          <a:p>
            <a:pPr lvl="0"/>
            <a:r>
              <a:rPr lang="en-US"/>
              <a:t>Click to short biography</a:t>
            </a:r>
          </a:p>
        </p:txBody>
      </p:sp>
      <p:sp>
        <p:nvSpPr>
          <p:cNvPr id="44"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2387599" y="1881770"/>
            <a:ext cx="3594101" cy="318476"/>
          </a:xfrm>
        </p:spPr>
        <p:txBody>
          <a:bodyPr/>
          <a:lstStyle>
            <a:lvl1pPr marL="0" indent="0">
              <a:spcBef>
                <a:spcPts val="0"/>
              </a:spcBef>
              <a:spcAft>
                <a:spcPts val="0"/>
              </a:spcAft>
              <a:buNone/>
              <a:defRPr sz="18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5" name="Picture Placeholder 9">
            <a:extLst>
              <a:ext uri="{FF2B5EF4-FFF2-40B4-BE49-F238E27FC236}">
                <a16:creationId xmlns:a16="http://schemas.microsoft.com/office/drawing/2014/main" id="{6BD28324-F3EB-BE41-9D0C-98C0D13B4016}"/>
              </a:ext>
            </a:extLst>
          </p:cNvPr>
          <p:cNvSpPr>
            <a:spLocks noGrp="1" noChangeAspect="1"/>
          </p:cNvSpPr>
          <p:nvPr>
            <p:ph type="pic" sz="quarter" idx="24" hasCustomPrompt="1"/>
          </p:nvPr>
        </p:nvSpPr>
        <p:spPr>
          <a:xfrm>
            <a:off x="485776" y="3879092"/>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
        <p:nvSpPr>
          <p:cNvPr id="46" name="Picture Placeholder 9">
            <a:extLst>
              <a:ext uri="{FF2B5EF4-FFF2-40B4-BE49-F238E27FC236}">
                <a16:creationId xmlns:a16="http://schemas.microsoft.com/office/drawing/2014/main" id="{F9D2F30B-E1C7-574E-BAC9-2FA330852737}"/>
              </a:ext>
            </a:extLst>
          </p:cNvPr>
          <p:cNvSpPr>
            <a:spLocks noGrp="1" noChangeAspect="1"/>
          </p:cNvSpPr>
          <p:nvPr>
            <p:ph type="pic" sz="quarter" idx="25" hasCustomPrompt="1"/>
          </p:nvPr>
        </p:nvSpPr>
        <p:spPr>
          <a:xfrm>
            <a:off x="6226172" y="3879092"/>
            <a:ext cx="1673352" cy="1673352"/>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 Reset slide layout if needed.</a:t>
            </a:r>
          </a:p>
        </p:txBody>
      </p:sp>
    </p:spTree>
    <p:extLst>
      <p:ext uri="{BB962C8B-B14F-4D97-AF65-F5344CB8AC3E}">
        <p14:creationId xmlns:p14="http://schemas.microsoft.com/office/powerpoint/2010/main" val="18862346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 Square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428F8080-2DDB-8047-949E-EA88B51BED9A}"/>
              </a:ext>
            </a:extLst>
          </p:cNvPr>
          <p:cNvGraphicFramePr>
            <a:graphicFrameLocks noChangeAspect="1"/>
          </p:cNvGraphicFramePr>
          <p:nvPr>
            <p:custDataLst>
              <p:tags r:id="rId1"/>
            </p:custDataLst>
            <p:extLst>
              <p:ext uri="{D42A27DB-BD31-4B8C-83A1-F6EECF244321}">
                <p14:modId xmlns:p14="http://schemas.microsoft.com/office/powerpoint/2010/main" val="379466220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428F8080-2DDB-8047-949E-EA88B51BED9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9" name="Title 1">
            <a:extLst>
              <a:ext uri="{FF2B5EF4-FFF2-40B4-BE49-F238E27FC236}">
                <a16:creationId xmlns:a16="http://schemas.microsoft.com/office/drawing/2014/main" id="{7AA2A475-59E8-7C47-A042-7D18D3F485F0}"/>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30" name="Text Placeholder 3">
            <a:extLst>
              <a:ext uri="{FF2B5EF4-FFF2-40B4-BE49-F238E27FC236}">
                <a16:creationId xmlns:a16="http://schemas.microsoft.com/office/drawing/2014/main" id="{89251D6D-CA0A-B446-980B-987AD0954011}"/>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subtitle</a:t>
            </a:r>
          </a:p>
        </p:txBody>
      </p:sp>
      <p:sp>
        <p:nvSpPr>
          <p:cNvPr id="3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10" hasCustomPrompt="1"/>
          </p:nvPr>
        </p:nvSpPr>
        <p:spPr>
          <a:xfrm>
            <a:off x="485776" y="162083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32" name="Text Placeholder 3">
            <a:extLst>
              <a:ext uri="{FF2B5EF4-FFF2-40B4-BE49-F238E27FC236}">
                <a16:creationId xmlns:a16="http://schemas.microsoft.com/office/drawing/2014/main" id="{36990999-1C86-3C4A-9E86-512FFE509F06}"/>
              </a:ext>
            </a:extLst>
          </p:cNvPr>
          <p:cNvSpPr>
            <a:spLocks noGrp="1"/>
          </p:cNvSpPr>
          <p:nvPr>
            <p:ph type="body" sz="half" idx="19" hasCustomPrompt="1"/>
          </p:nvPr>
        </p:nvSpPr>
        <p:spPr>
          <a:xfrm>
            <a:off x="48577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3" name="Text Placeholder 3">
            <a:extLst>
              <a:ext uri="{FF2B5EF4-FFF2-40B4-BE49-F238E27FC236}">
                <a16:creationId xmlns:a16="http://schemas.microsoft.com/office/drawing/2014/main" id="{0257D817-539C-DD4E-AE71-8174AB5D41C0}"/>
              </a:ext>
            </a:extLst>
          </p:cNvPr>
          <p:cNvSpPr>
            <a:spLocks noGrp="1"/>
          </p:cNvSpPr>
          <p:nvPr>
            <p:ph type="body" sz="half" idx="23" hasCustomPrompt="1"/>
          </p:nvPr>
        </p:nvSpPr>
        <p:spPr>
          <a:xfrm>
            <a:off x="48577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4"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4" hasCustomPrompt="1"/>
          </p:nvPr>
        </p:nvSpPr>
        <p:spPr>
          <a:xfrm>
            <a:off x="3361056" y="162083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35"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5" hasCustomPrompt="1"/>
          </p:nvPr>
        </p:nvSpPr>
        <p:spPr>
          <a:xfrm>
            <a:off x="6210300" y="162083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36" name="Picture Placeholder 9">
            <a:extLst>
              <a:ext uri="{FF2B5EF4-FFF2-40B4-BE49-F238E27FC236}">
                <a16:creationId xmlns:a16="http://schemas.microsoft.com/office/drawing/2014/main" id="{B11D6A3E-C162-8842-B775-7875BEB0A85B}"/>
              </a:ext>
            </a:extLst>
          </p:cNvPr>
          <p:cNvSpPr>
            <a:spLocks noGrp="1" noChangeAspect="1"/>
          </p:cNvSpPr>
          <p:nvPr>
            <p:ph type="pic" sz="quarter" idx="26" hasCustomPrompt="1"/>
          </p:nvPr>
        </p:nvSpPr>
        <p:spPr>
          <a:xfrm>
            <a:off x="9080500" y="162083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37" name="Text Placeholder 3">
            <a:extLst>
              <a:ext uri="{FF2B5EF4-FFF2-40B4-BE49-F238E27FC236}">
                <a16:creationId xmlns:a16="http://schemas.microsoft.com/office/drawing/2014/main" id="{36990999-1C86-3C4A-9E86-512FFE509F06}"/>
              </a:ext>
            </a:extLst>
          </p:cNvPr>
          <p:cNvSpPr>
            <a:spLocks noGrp="1"/>
          </p:cNvSpPr>
          <p:nvPr>
            <p:ph type="body" sz="half" idx="27" hasCustomPrompt="1"/>
          </p:nvPr>
        </p:nvSpPr>
        <p:spPr>
          <a:xfrm>
            <a:off x="33610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38" name="Text Placeholder 3">
            <a:extLst>
              <a:ext uri="{FF2B5EF4-FFF2-40B4-BE49-F238E27FC236}">
                <a16:creationId xmlns:a16="http://schemas.microsoft.com/office/drawing/2014/main" id="{0257D817-539C-DD4E-AE71-8174AB5D41C0}"/>
              </a:ext>
            </a:extLst>
          </p:cNvPr>
          <p:cNvSpPr>
            <a:spLocks noGrp="1"/>
          </p:cNvSpPr>
          <p:nvPr>
            <p:ph type="body" sz="half" idx="28" hasCustomPrompt="1"/>
          </p:nvPr>
        </p:nvSpPr>
        <p:spPr>
          <a:xfrm>
            <a:off x="33610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39" name="Text Placeholder 3">
            <a:extLst>
              <a:ext uri="{FF2B5EF4-FFF2-40B4-BE49-F238E27FC236}">
                <a16:creationId xmlns:a16="http://schemas.microsoft.com/office/drawing/2014/main" id="{36990999-1C86-3C4A-9E86-512FFE509F06}"/>
              </a:ext>
            </a:extLst>
          </p:cNvPr>
          <p:cNvSpPr>
            <a:spLocks noGrp="1"/>
          </p:cNvSpPr>
          <p:nvPr>
            <p:ph type="body" sz="half" idx="29" hasCustomPrompt="1"/>
          </p:nvPr>
        </p:nvSpPr>
        <p:spPr>
          <a:xfrm>
            <a:off x="620585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40" name="Text Placeholder 3">
            <a:extLst>
              <a:ext uri="{FF2B5EF4-FFF2-40B4-BE49-F238E27FC236}">
                <a16:creationId xmlns:a16="http://schemas.microsoft.com/office/drawing/2014/main" id="{0257D817-539C-DD4E-AE71-8174AB5D41C0}"/>
              </a:ext>
            </a:extLst>
          </p:cNvPr>
          <p:cNvSpPr>
            <a:spLocks noGrp="1"/>
          </p:cNvSpPr>
          <p:nvPr>
            <p:ph type="body" sz="half" idx="30" hasCustomPrompt="1"/>
          </p:nvPr>
        </p:nvSpPr>
        <p:spPr>
          <a:xfrm>
            <a:off x="620585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1" name="Text Placeholder 3">
            <a:extLst>
              <a:ext uri="{FF2B5EF4-FFF2-40B4-BE49-F238E27FC236}">
                <a16:creationId xmlns:a16="http://schemas.microsoft.com/office/drawing/2014/main" id="{36990999-1C86-3C4A-9E86-512FFE509F06}"/>
              </a:ext>
            </a:extLst>
          </p:cNvPr>
          <p:cNvSpPr>
            <a:spLocks noGrp="1"/>
          </p:cNvSpPr>
          <p:nvPr>
            <p:ph type="body" sz="half" idx="31" hasCustomPrompt="1"/>
          </p:nvPr>
        </p:nvSpPr>
        <p:spPr>
          <a:xfrm>
            <a:off x="9081137" y="299247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42" name="Text Placeholder 3">
            <a:extLst>
              <a:ext uri="{FF2B5EF4-FFF2-40B4-BE49-F238E27FC236}">
                <a16:creationId xmlns:a16="http://schemas.microsoft.com/office/drawing/2014/main" id="{0257D817-539C-DD4E-AE71-8174AB5D41C0}"/>
              </a:ext>
            </a:extLst>
          </p:cNvPr>
          <p:cNvSpPr>
            <a:spLocks noGrp="1"/>
          </p:cNvSpPr>
          <p:nvPr>
            <p:ph type="body" sz="half" idx="32" hasCustomPrompt="1"/>
          </p:nvPr>
        </p:nvSpPr>
        <p:spPr>
          <a:xfrm>
            <a:off x="9081137" y="331012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47"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3" hasCustomPrompt="1"/>
          </p:nvPr>
        </p:nvSpPr>
        <p:spPr>
          <a:xfrm>
            <a:off x="485776" y="391699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48" name="Text Placeholder 3">
            <a:extLst>
              <a:ext uri="{FF2B5EF4-FFF2-40B4-BE49-F238E27FC236}">
                <a16:creationId xmlns:a16="http://schemas.microsoft.com/office/drawing/2014/main" id="{36990999-1C86-3C4A-9E86-512FFE509F06}"/>
              </a:ext>
            </a:extLst>
          </p:cNvPr>
          <p:cNvSpPr>
            <a:spLocks noGrp="1"/>
          </p:cNvSpPr>
          <p:nvPr>
            <p:ph type="body" sz="half" idx="34" hasCustomPrompt="1"/>
          </p:nvPr>
        </p:nvSpPr>
        <p:spPr>
          <a:xfrm>
            <a:off x="48577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49" name="Text Placeholder 3">
            <a:extLst>
              <a:ext uri="{FF2B5EF4-FFF2-40B4-BE49-F238E27FC236}">
                <a16:creationId xmlns:a16="http://schemas.microsoft.com/office/drawing/2014/main" id="{0257D817-539C-DD4E-AE71-8174AB5D41C0}"/>
              </a:ext>
            </a:extLst>
          </p:cNvPr>
          <p:cNvSpPr>
            <a:spLocks noGrp="1"/>
          </p:cNvSpPr>
          <p:nvPr>
            <p:ph type="body" sz="half" idx="35" hasCustomPrompt="1"/>
          </p:nvPr>
        </p:nvSpPr>
        <p:spPr>
          <a:xfrm>
            <a:off x="48577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50"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6" hasCustomPrompt="1"/>
          </p:nvPr>
        </p:nvSpPr>
        <p:spPr>
          <a:xfrm>
            <a:off x="3361056" y="391699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51"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7" hasCustomPrompt="1"/>
          </p:nvPr>
        </p:nvSpPr>
        <p:spPr>
          <a:xfrm>
            <a:off x="6210300" y="391699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52" name="Picture Placeholder 9">
            <a:extLst>
              <a:ext uri="{FF2B5EF4-FFF2-40B4-BE49-F238E27FC236}">
                <a16:creationId xmlns:a16="http://schemas.microsoft.com/office/drawing/2014/main" id="{B11D6A3E-C162-8842-B775-7875BEB0A85B}"/>
              </a:ext>
            </a:extLst>
          </p:cNvPr>
          <p:cNvSpPr>
            <a:spLocks noGrp="1" noChangeAspect="1"/>
          </p:cNvSpPr>
          <p:nvPr>
            <p:ph type="pic" sz="quarter" idx="38" hasCustomPrompt="1"/>
          </p:nvPr>
        </p:nvSpPr>
        <p:spPr>
          <a:xfrm>
            <a:off x="9080500" y="3916998"/>
            <a:ext cx="1271904" cy="1271904"/>
          </a:xfrm>
          <a:prstGeom prst="rect">
            <a:avLst/>
          </a:prstGeom>
          <a:solidFill>
            <a:srgbClr val="F0F0F0"/>
          </a:solidFill>
        </p:spPr>
        <p:txBody>
          <a:bodyPr/>
          <a:lstStyle>
            <a:lvl1pPr algn="l">
              <a:defRPr sz="1200">
                <a:solidFill>
                  <a:srgbClr val="FF0000"/>
                </a:solidFill>
              </a:defRPr>
            </a:lvl1pPr>
          </a:lstStyle>
          <a:p>
            <a:r>
              <a:rPr lang="en-US"/>
              <a:t>Click icon to add picture. Use “Crop” feature on “Format” tab to resize or reposition picture once added.</a:t>
            </a:r>
          </a:p>
        </p:txBody>
      </p:sp>
      <p:sp>
        <p:nvSpPr>
          <p:cNvPr id="53" name="Text Placeholder 3">
            <a:extLst>
              <a:ext uri="{FF2B5EF4-FFF2-40B4-BE49-F238E27FC236}">
                <a16:creationId xmlns:a16="http://schemas.microsoft.com/office/drawing/2014/main" id="{36990999-1C86-3C4A-9E86-512FFE509F06}"/>
              </a:ext>
            </a:extLst>
          </p:cNvPr>
          <p:cNvSpPr>
            <a:spLocks noGrp="1"/>
          </p:cNvSpPr>
          <p:nvPr>
            <p:ph type="body" sz="half" idx="39" hasCustomPrompt="1"/>
          </p:nvPr>
        </p:nvSpPr>
        <p:spPr>
          <a:xfrm>
            <a:off x="33610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54" name="Text Placeholder 3">
            <a:extLst>
              <a:ext uri="{FF2B5EF4-FFF2-40B4-BE49-F238E27FC236}">
                <a16:creationId xmlns:a16="http://schemas.microsoft.com/office/drawing/2014/main" id="{0257D817-539C-DD4E-AE71-8174AB5D41C0}"/>
              </a:ext>
            </a:extLst>
          </p:cNvPr>
          <p:cNvSpPr>
            <a:spLocks noGrp="1"/>
          </p:cNvSpPr>
          <p:nvPr>
            <p:ph type="body" sz="half" idx="40" hasCustomPrompt="1"/>
          </p:nvPr>
        </p:nvSpPr>
        <p:spPr>
          <a:xfrm>
            <a:off x="33610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55" name="Text Placeholder 3">
            <a:extLst>
              <a:ext uri="{FF2B5EF4-FFF2-40B4-BE49-F238E27FC236}">
                <a16:creationId xmlns:a16="http://schemas.microsoft.com/office/drawing/2014/main" id="{36990999-1C86-3C4A-9E86-512FFE509F06}"/>
              </a:ext>
            </a:extLst>
          </p:cNvPr>
          <p:cNvSpPr>
            <a:spLocks noGrp="1"/>
          </p:cNvSpPr>
          <p:nvPr>
            <p:ph type="body" sz="half" idx="41" hasCustomPrompt="1"/>
          </p:nvPr>
        </p:nvSpPr>
        <p:spPr>
          <a:xfrm>
            <a:off x="620585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56" name="Text Placeholder 3">
            <a:extLst>
              <a:ext uri="{FF2B5EF4-FFF2-40B4-BE49-F238E27FC236}">
                <a16:creationId xmlns:a16="http://schemas.microsoft.com/office/drawing/2014/main" id="{0257D817-539C-DD4E-AE71-8174AB5D41C0}"/>
              </a:ext>
            </a:extLst>
          </p:cNvPr>
          <p:cNvSpPr>
            <a:spLocks noGrp="1"/>
          </p:cNvSpPr>
          <p:nvPr>
            <p:ph type="body" sz="half" idx="42" hasCustomPrompt="1"/>
          </p:nvPr>
        </p:nvSpPr>
        <p:spPr>
          <a:xfrm>
            <a:off x="620585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
        <p:nvSpPr>
          <p:cNvPr id="57" name="Text Placeholder 3">
            <a:extLst>
              <a:ext uri="{FF2B5EF4-FFF2-40B4-BE49-F238E27FC236}">
                <a16:creationId xmlns:a16="http://schemas.microsoft.com/office/drawing/2014/main" id="{36990999-1C86-3C4A-9E86-512FFE509F06}"/>
              </a:ext>
            </a:extLst>
          </p:cNvPr>
          <p:cNvSpPr>
            <a:spLocks noGrp="1"/>
          </p:cNvSpPr>
          <p:nvPr>
            <p:ph type="body" sz="half" idx="43" hasCustomPrompt="1"/>
          </p:nvPr>
        </p:nvSpPr>
        <p:spPr>
          <a:xfrm>
            <a:off x="9081137" y="5288634"/>
            <a:ext cx="2625724" cy="317655"/>
          </a:xfrm>
        </p:spPr>
        <p:txBody>
          <a:bodyPr/>
          <a:lstStyle>
            <a:lvl1pPr marL="0" indent="0">
              <a:spcBef>
                <a:spcPts val="0"/>
              </a:spcBef>
              <a:spcAft>
                <a:spcPts val="0"/>
              </a:spcAft>
              <a:buNone/>
              <a:defRPr sz="1600" b="1">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name</a:t>
            </a:r>
          </a:p>
        </p:txBody>
      </p:sp>
      <p:sp>
        <p:nvSpPr>
          <p:cNvPr id="58" name="Text Placeholder 3">
            <a:extLst>
              <a:ext uri="{FF2B5EF4-FFF2-40B4-BE49-F238E27FC236}">
                <a16:creationId xmlns:a16="http://schemas.microsoft.com/office/drawing/2014/main" id="{0257D817-539C-DD4E-AE71-8174AB5D41C0}"/>
              </a:ext>
            </a:extLst>
          </p:cNvPr>
          <p:cNvSpPr>
            <a:spLocks noGrp="1"/>
          </p:cNvSpPr>
          <p:nvPr>
            <p:ph type="body" sz="half" idx="44" hasCustomPrompt="1"/>
          </p:nvPr>
        </p:nvSpPr>
        <p:spPr>
          <a:xfrm>
            <a:off x="9081137" y="5606289"/>
            <a:ext cx="2625724" cy="317655"/>
          </a:xfrm>
        </p:spPr>
        <p:txBody>
          <a:bodyPr/>
          <a:lstStyle>
            <a:lvl1pPr marL="0" indent="0">
              <a:spcBef>
                <a:spcPts val="0"/>
              </a:spcBef>
              <a:spcAft>
                <a:spcPts val="0"/>
              </a:spcAft>
              <a:buNone/>
              <a:defRPr sz="1600" b="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title</a:t>
            </a:r>
          </a:p>
        </p:txBody>
      </p:sp>
    </p:spTree>
    <p:extLst>
      <p:ext uri="{BB962C8B-B14F-4D97-AF65-F5344CB8AC3E}">
        <p14:creationId xmlns:p14="http://schemas.microsoft.com/office/powerpoint/2010/main" val="761065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QUOT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extLst>
              <p:ext uri="{D42A27DB-BD31-4B8C-83A1-F6EECF244321}">
                <p14:modId xmlns:p14="http://schemas.microsoft.com/office/powerpoint/2010/main" val="325611608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454EA0D7-47B3-5149-B51A-CABC5742FBE7}"/>
              </a:ext>
            </a:extLst>
          </p:cNvPr>
          <p:cNvSpPr txBox="1"/>
          <p:nvPr/>
        </p:nvSpPr>
        <p:spPr>
          <a:xfrm>
            <a:off x="374977" y="2505671"/>
            <a:ext cx="5331588" cy="1846659"/>
          </a:xfrm>
          <a:prstGeom prst="rect">
            <a:avLst/>
          </a:prstGeom>
          <a:noFill/>
        </p:spPr>
        <p:txBody>
          <a:bodyPr wrap="non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QUOTES</a:t>
            </a:r>
          </a:p>
        </p:txBody>
      </p:sp>
    </p:spTree>
    <p:extLst>
      <p:ext uri="{BB962C8B-B14F-4D97-AF65-F5344CB8AC3E}">
        <p14:creationId xmlns:p14="http://schemas.microsoft.com/office/powerpoint/2010/main" val="352401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takeaway">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95009865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3642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
        <p:nvSpPr>
          <p:cNvPr id="8" name="Text Placeholder 2"/>
          <p:cNvSpPr>
            <a:spLocks noGrp="1"/>
          </p:cNvSpPr>
          <p:nvPr>
            <p:ph type="body" sz="quarter" idx="12" hasCustomPrompt="1"/>
          </p:nvPr>
        </p:nvSpPr>
        <p:spPr>
          <a:xfrm>
            <a:off x="457200" y="5610797"/>
            <a:ext cx="11252200" cy="511175"/>
          </a:xfrm>
        </p:spPr>
        <p:txBody>
          <a:bodyPr/>
          <a:lstStyle>
            <a:lvl1pPr marL="0" marR="0" indent="0" algn="ctr" defTabSz="457200" rtl="0" eaLnBrk="1" fontAlgn="auto" latinLnBrk="0" hangingPunct="1">
              <a:lnSpc>
                <a:spcPct val="100000"/>
              </a:lnSpc>
              <a:spcBef>
                <a:spcPts val="0"/>
              </a:spcBef>
              <a:spcAft>
                <a:spcPts val="0"/>
              </a:spcAft>
              <a:buClrTx/>
              <a:buSzTx/>
              <a:buFont typeface="Arial"/>
              <a:buNone/>
              <a:tabLst/>
              <a:defRPr sz="1800" i="1">
                <a:solidFill>
                  <a:srgbClr val="FF8C00"/>
                </a:solidFill>
              </a:defRPr>
            </a:lvl1pPr>
          </a:lstStyle>
          <a:p>
            <a:pPr lvl="0"/>
            <a:r>
              <a:rPr lang="en-US"/>
              <a:t>Optional takeaway goes here in this format</a:t>
            </a:r>
          </a:p>
        </p:txBody>
      </p:sp>
    </p:spTree>
    <p:extLst>
      <p:ext uri="{BB962C8B-B14F-4D97-AF65-F5344CB8AC3E}">
        <p14:creationId xmlns:p14="http://schemas.microsoft.com/office/powerpoint/2010/main" val="1351502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extLst>
              <p:ext uri="{D42A27DB-BD31-4B8C-83A1-F6EECF244321}">
                <p14:modId xmlns:p14="http://schemas.microsoft.com/office/powerpoint/2010/main" val="333848918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 Placeholder 6">
            <a:extLst>
              <a:ext uri="{FF2B5EF4-FFF2-40B4-BE49-F238E27FC236}">
                <a16:creationId xmlns:a16="http://schemas.microsoft.com/office/drawing/2014/main" id="{6F09CC93-7A2B-5149-9FA1-5215EC8FA590}"/>
              </a:ext>
            </a:extLst>
          </p:cNvPr>
          <p:cNvSpPr>
            <a:spLocks noGrp="1"/>
          </p:cNvSpPr>
          <p:nvPr>
            <p:ph type="body" sz="quarter" idx="10" hasCustomPrompt="1"/>
          </p:nvPr>
        </p:nvSpPr>
        <p:spPr>
          <a:xfrm>
            <a:off x="489712" y="1609725"/>
            <a:ext cx="7400925" cy="3259138"/>
          </a:xfrm>
        </p:spPr>
        <p:txBody>
          <a:bodyPr/>
          <a:lstStyle>
            <a:lvl1pPr>
              <a:defRPr sz="5400" b="1">
                <a:solidFill>
                  <a:schemeClr val="tx2"/>
                </a:solidFill>
              </a:defRPr>
            </a:lvl1pPr>
          </a:lstStyle>
          <a:p>
            <a:pPr lvl="0"/>
            <a:r>
              <a:rPr lang="en-US"/>
              <a:t>Click to add quote</a:t>
            </a:r>
          </a:p>
        </p:txBody>
      </p:sp>
      <p:sp>
        <p:nvSpPr>
          <p:cNvPr id="9"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buFont typeface="System Font Regular"/>
              <a:buChar char="–"/>
              <a:tabLst/>
              <a:defRPr lang="en-US" sz="1600" smtClean="0">
                <a:solidFill>
                  <a:schemeClr val="tx2"/>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effectLst/>
                <a:latin typeface="Arial" panose="020B0604020202020204" pitchFamily="34" charset="0"/>
              </a:rPr>
              <a:t>Click to add author</a:t>
            </a:r>
          </a:p>
        </p:txBody>
      </p:sp>
      <p:grpSp>
        <p:nvGrpSpPr>
          <p:cNvPr id="10" name="Group 9"/>
          <p:cNvGrpSpPr/>
          <p:nvPr userDrawn="1"/>
        </p:nvGrpSpPr>
        <p:grpSpPr>
          <a:xfrm>
            <a:off x="481775" y="722372"/>
            <a:ext cx="1017382" cy="857508"/>
            <a:chOff x="3657600" y="2450592"/>
            <a:chExt cx="2560320" cy="2157984"/>
          </a:xfrm>
        </p:grpSpPr>
        <p:sp>
          <p:nvSpPr>
            <p:cNvPr id="11" name="Freeform 10"/>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reeform 11"/>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flipH="1" flipV="1">
            <a:off x="6896365" y="4895446"/>
            <a:ext cx="1017382" cy="857508"/>
            <a:chOff x="3657600" y="2450592"/>
            <a:chExt cx="2560320" cy="2157984"/>
          </a:xfrm>
        </p:grpSpPr>
        <p:sp>
          <p:nvSpPr>
            <p:cNvPr id="14" name="Freeform 13"/>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reeform 14"/>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1216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solidFill>
          <a:schemeClr val="tx2"/>
        </a:solid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extLst>
              <p:ext uri="{D42A27DB-BD31-4B8C-83A1-F6EECF244321}">
                <p14:modId xmlns:p14="http://schemas.microsoft.com/office/powerpoint/2010/main" val="153922967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 Placeholder 6">
            <a:extLst>
              <a:ext uri="{FF2B5EF4-FFF2-40B4-BE49-F238E27FC236}">
                <a16:creationId xmlns:a16="http://schemas.microsoft.com/office/drawing/2014/main" id="{6F09CC93-7A2B-5149-9FA1-5215EC8FA590}"/>
              </a:ext>
            </a:extLst>
          </p:cNvPr>
          <p:cNvSpPr>
            <a:spLocks noGrp="1"/>
          </p:cNvSpPr>
          <p:nvPr>
            <p:ph type="body" sz="quarter" idx="10" hasCustomPrompt="1"/>
          </p:nvPr>
        </p:nvSpPr>
        <p:spPr>
          <a:xfrm>
            <a:off x="489712" y="1609725"/>
            <a:ext cx="7400925" cy="3255264"/>
          </a:xfrm>
        </p:spPr>
        <p:txBody>
          <a:bodyPr/>
          <a:lstStyle>
            <a:lvl1pPr>
              <a:defRPr sz="5400" b="1">
                <a:solidFill>
                  <a:schemeClr val="bg1"/>
                </a:solidFill>
              </a:defRPr>
            </a:lvl1pPr>
          </a:lstStyle>
          <a:p>
            <a:pPr lvl="0"/>
            <a:r>
              <a:rPr lang="en-US"/>
              <a:t>Click to add quote</a:t>
            </a:r>
          </a:p>
        </p:txBody>
      </p:sp>
      <p:sp>
        <p:nvSpPr>
          <p:cNvPr id="10"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effectLst/>
                <a:latin typeface="Arial" panose="020B0604020202020204" pitchFamily="34" charset="0"/>
              </a:rPr>
              <a:t>Click to add author</a:t>
            </a:r>
          </a:p>
        </p:txBody>
      </p:sp>
      <p:grpSp>
        <p:nvGrpSpPr>
          <p:cNvPr id="11" name="Group 10"/>
          <p:cNvGrpSpPr/>
          <p:nvPr userDrawn="1"/>
        </p:nvGrpSpPr>
        <p:grpSpPr>
          <a:xfrm>
            <a:off x="481775" y="722372"/>
            <a:ext cx="1017382" cy="857508"/>
            <a:chOff x="3657600" y="2450592"/>
            <a:chExt cx="2560320" cy="2157984"/>
          </a:xfrm>
        </p:grpSpPr>
        <p:sp>
          <p:nvSpPr>
            <p:cNvPr id="12" name="Freeform 11"/>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flipH="1" flipV="1">
            <a:off x="6896365" y="4895446"/>
            <a:ext cx="1017382" cy="857508"/>
            <a:chOff x="3657600" y="2450592"/>
            <a:chExt cx="2560320" cy="2157984"/>
          </a:xfrm>
        </p:grpSpPr>
        <p:sp>
          <p:nvSpPr>
            <p:cNvPr id="15" name="Freeform 14"/>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389739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Quote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7B160A2B-5371-CA41-BD2F-F42585E23A68}"/>
              </a:ext>
            </a:extLst>
          </p:cNvPr>
          <p:cNvGraphicFramePr>
            <a:graphicFrameLocks noChangeAspect="1"/>
          </p:cNvGraphicFramePr>
          <p:nvPr>
            <p:custDataLst>
              <p:tags r:id="rId1"/>
            </p:custDataLst>
            <p:extLst>
              <p:ext uri="{D42A27DB-BD31-4B8C-83A1-F6EECF244321}">
                <p14:modId xmlns:p14="http://schemas.microsoft.com/office/powerpoint/2010/main" val="352717095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5" name="Object 4" hidden="1">
                        <a:extLst>
                          <a:ext uri="{FF2B5EF4-FFF2-40B4-BE49-F238E27FC236}">
                            <a16:creationId xmlns:a16="http://schemas.microsoft.com/office/drawing/2014/main" id="{7B160A2B-5371-CA41-BD2F-F42585E23A68}"/>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6" name="Text Placeholder 6">
            <a:extLst>
              <a:ext uri="{FF2B5EF4-FFF2-40B4-BE49-F238E27FC236}">
                <a16:creationId xmlns:a16="http://schemas.microsoft.com/office/drawing/2014/main" id="{6F09CC93-7A2B-5149-9FA1-5215EC8FA590}"/>
              </a:ext>
            </a:extLst>
          </p:cNvPr>
          <p:cNvSpPr>
            <a:spLocks noGrp="1"/>
          </p:cNvSpPr>
          <p:nvPr>
            <p:ph type="body" sz="quarter" idx="10" hasCustomPrompt="1"/>
          </p:nvPr>
        </p:nvSpPr>
        <p:spPr>
          <a:xfrm>
            <a:off x="489712" y="1609725"/>
            <a:ext cx="7400925" cy="3255264"/>
          </a:xfrm>
        </p:spPr>
        <p:txBody>
          <a:bodyPr/>
          <a:lstStyle>
            <a:lvl1pPr>
              <a:defRPr sz="5400" b="1">
                <a:solidFill>
                  <a:schemeClr val="bg1"/>
                </a:solidFill>
              </a:defRPr>
            </a:lvl1pPr>
          </a:lstStyle>
          <a:p>
            <a:pPr lvl="0"/>
            <a:r>
              <a:rPr lang="en-US"/>
              <a:t>Click to add quote</a:t>
            </a:r>
          </a:p>
        </p:txBody>
      </p:sp>
      <p:sp>
        <p:nvSpPr>
          <p:cNvPr id="10" name="Text Placeholder 3">
            <a:extLst>
              <a:ext uri="{FF2B5EF4-FFF2-40B4-BE49-F238E27FC236}">
                <a16:creationId xmlns:a16="http://schemas.microsoft.com/office/drawing/2014/main" id="{2C68D909-7F77-144F-A778-CADD0466B483}"/>
              </a:ext>
            </a:extLst>
          </p:cNvPr>
          <p:cNvSpPr>
            <a:spLocks noGrp="1"/>
          </p:cNvSpPr>
          <p:nvPr>
            <p:ph type="body" sz="half" idx="2" hasCustomPrompt="1"/>
          </p:nvPr>
        </p:nvSpPr>
        <p:spPr>
          <a:xfrm>
            <a:off x="485776" y="4979815"/>
            <a:ext cx="3578224" cy="803619"/>
          </a:xfrm>
        </p:spPr>
        <p:txBody>
          <a:bodyPr anchor="t"/>
          <a:lstStyle>
            <a:lvl1pPr marL="179388" indent="-179388">
              <a:lnSpc>
                <a:spcPct val="100000"/>
              </a:lnSpc>
              <a:buFont typeface="System Font Regular"/>
              <a:buChar char="–"/>
              <a:tabLst/>
              <a:defRPr lang="en-US" sz="1600" smtClean="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effectLst/>
                <a:latin typeface="Arial" panose="020B0604020202020204" pitchFamily="34" charset="0"/>
              </a:rPr>
              <a:t>Click to add author</a:t>
            </a:r>
          </a:p>
        </p:txBody>
      </p:sp>
      <p:grpSp>
        <p:nvGrpSpPr>
          <p:cNvPr id="11" name="Group 10"/>
          <p:cNvGrpSpPr/>
          <p:nvPr userDrawn="1"/>
        </p:nvGrpSpPr>
        <p:grpSpPr>
          <a:xfrm>
            <a:off x="481775" y="722372"/>
            <a:ext cx="1017382" cy="857508"/>
            <a:chOff x="3657600" y="2450592"/>
            <a:chExt cx="2560320" cy="2157984"/>
          </a:xfrm>
        </p:grpSpPr>
        <p:sp>
          <p:nvSpPr>
            <p:cNvPr id="12" name="Freeform 11"/>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reeform 12"/>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userDrawn="1"/>
        </p:nvGrpSpPr>
        <p:grpSpPr>
          <a:xfrm flipH="1" flipV="1">
            <a:off x="6896365" y="4895446"/>
            <a:ext cx="1017382" cy="857508"/>
            <a:chOff x="3657600" y="2450592"/>
            <a:chExt cx="2560320" cy="2157984"/>
          </a:xfrm>
        </p:grpSpPr>
        <p:sp>
          <p:nvSpPr>
            <p:cNvPr id="15" name="Freeform 14"/>
            <p:cNvSpPr/>
            <p:nvPr userDrawn="1"/>
          </p:nvSpPr>
          <p:spPr>
            <a:xfrm>
              <a:off x="3657600"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reeform 15"/>
            <p:cNvSpPr/>
            <p:nvPr userDrawn="1"/>
          </p:nvSpPr>
          <p:spPr>
            <a:xfrm>
              <a:off x="5023104" y="2450592"/>
              <a:ext cx="1194816" cy="2157984"/>
            </a:xfrm>
            <a:custGeom>
              <a:avLst/>
              <a:gdLst>
                <a:gd name="connsiteX0" fmla="*/ 0 w 1194816"/>
                <a:gd name="connsiteY0" fmla="*/ 2157984 h 2157984"/>
                <a:gd name="connsiteX1" fmla="*/ 1194816 w 1194816"/>
                <a:gd name="connsiteY1" fmla="*/ 2157984 h 2157984"/>
                <a:gd name="connsiteX2" fmla="*/ 1194816 w 1194816"/>
                <a:gd name="connsiteY2" fmla="*/ 1097280 h 2157984"/>
                <a:gd name="connsiteX3" fmla="*/ 762000 w 1194816"/>
                <a:gd name="connsiteY3" fmla="*/ 1097280 h 2157984"/>
                <a:gd name="connsiteX4" fmla="*/ 1103376 w 1194816"/>
                <a:gd name="connsiteY4" fmla="*/ 0 h 2157984"/>
                <a:gd name="connsiteX5" fmla="*/ 932688 w 1194816"/>
                <a:gd name="connsiteY5" fmla="*/ 0 h 2157984"/>
                <a:gd name="connsiteX6" fmla="*/ 6096 w 1194816"/>
                <a:gd name="connsiteY6" fmla="*/ 1225296 h 2157984"/>
                <a:gd name="connsiteX7" fmla="*/ 0 w 1194816"/>
                <a:gd name="connsiteY7" fmla="*/ 2157984 h 215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4816" h="2157984">
                  <a:moveTo>
                    <a:pt x="0" y="2157984"/>
                  </a:moveTo>
                  <a:lnTo>
                    <a:pt x="1194816" y="2157984"/>
                  </a:lnTo>
                  <a:lnTo>
                    <a:pt x="1194816" y="1097280"/>
                  </a:lnTo>
                  <a:lnTo>
                    <a:pt x="762000" y="1097280"/>
                  </a:lnTo>
                  <a:lnTo>
                    <a:pt x="1103376" y="0"/>
                  </a:lnTo>
                  <a:lnTo>
                    <a:pt x="932688" y="0"/>
                  </a:lnTo>
                  <a:lnTo>
                    <a:pt x="6096" y="1225296"/>
                  </a:lnTo>
                  <a:lnTo>
                    <a:pt x="0" y="2157984"/>
                  </a:lnTo>
                  <a:close/>
                </a:path>
              </a:pathLst>
            </a:cu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7" name="TextBox 16">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4854747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AGENDA+DIVID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3D1D590-820D-DB4B-B4DE-E39929241090}"/>
              </a:ext>
            </a:extLst>
          </p:cNvPr>
          <p:cNvGraphicFramePr>
            <a:graphicFrameLocks noChangeAspect="1"/>
          </p:cNvGraphicFramePr>
          <p:nvPr>
            <p:custDataLst>
              <p:tags r:id="rId1"/>
            </p:custDataLst>
            <p:extLst>
              <p:ext uri="{D42A27DB-BD31-4B8C-83A1-F6EECF244321}">
                <p14:modId xmlns:p14="http://schemas.microsoft.com/office/powerpoint/2010/main" val="948962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B3D1D590-820D-DB4B-B4DE-E3992924109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5064E14D-7EB8-984D-B09A-CDFF8DFEAAB9}"/>
              </a:ext>
            </a:extLst>
          </p:cNvPr>
          <p:cNvSpPr txBox="1"/>
          <p:nvPr/>
        </p:nvSpPr>
        <p:spPr>
          <a:xfrm>
            <a:off x="374977" y="1582341"/>
            <a:ext cx="6515245" cy="3693319"/>
          </a:xfrm>
          <a:prstGeom prst="rect">
            <a:avLst/>
          </a:prstGeom>
          <a:noFill/>
        </p:spPr>
        <p:txBody>
          <a:bodyPr wrap="non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AGENDA +</a:t>
            </a:r>
          </a:p>
          <a:p>
            <a:pPr algn="l"/>
            <a:r>
              <a:rPr lang="en-US" sz="12000" b="1" i="0">
                <a:solidFill>
                  <a:schemeClr val="bg1"/>
                </a:solidFill>
                <a:latin typeface="Arial Narrow" panose="020B0604020202020204" pitchFamily="34" charset="0"/>
                <a:cs typeface="Arial Narrow" panose="020B0604020202020204" pitchFamily="34" charset="0"/>
              </a:rPr>
              <a:t>DIVIDERS</a:t>
            </a:r>
          </a:p>
        </p:txBody>
      </p:sp>
    </p:spTree>
    <p:extLst>
      <p:ext uri="{BB962C8B-B14F-4D97-AF65-F5344CB8AC3E}">
        <p14:creationId xmlns:p14="http://schemas.microsoft.com/office/powerpoint/2010/main" val="156372418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Agenda">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92524163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0A192DE0-80AD-0F4F-926B-A532DCA048C7}"/>
              </a:ext>
            </a:extLst>
          </p:cNvPr>
          <p:cNvSpPr>
            <a:spLocks noGrp="1"/>
          </p:cNvSpPr>
          <p:nvPr>
            <p:ph type="body" sz="half" idx="17" hasCustomPrompt="1"/>
          </p:nvPr>
        </p:nvSpPr>
        <p:spPr>
          <a:xfrm>
            <a:off x="5257801" y="4901184"/>
            <a:ext cx="6451599" cy="1846659"/>
          </a:xfrm>
          <a:noFill/>
        </p:spPr>
        <p:txBody>
          <a:bodyPr wrap="square" lIns="0" tIns="0" rIns="0" bIns="0" rtlCol="0">
            <a:spAutoFit/>
          </a:bodyPr>
          <a:lstStyle>
            <a:lvl1pPr marL="0" indent="0" algn="r">
              <a:buNone/>
              <a:defRPr lang="en-US" sz="12000" b="1" dirty="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title</a:t>
            </a:r>
          </a:p>
        </p:txBody>
      </p:sp>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365760" indent="-365760">
              <a:lnSpc>
                <a:spcPct val="90000"/>
              </a:lnSpc>
              <a:spcBef>
                <a:spcPts val="900"/>
              </a:spcBef>
              <a:buFont typeface="+mj-lt"/>
              <a:buAutoNum type="arabicPeriod"/>
              <a:tabLst/>
              <a:defRPr/>
            </a:lvl1pPr>
            <a:lvl2pPr>
              <a:buNone/>
              <a:defRPr/>
            </a:lvl2pPr>
          </a:lstStyle>
          <a:p>
            <a:pPr lvl="0"/>
            <a:r>
              <a:rPr lang="en-US"/>
              <a:t>Click to add topic</a:t>
            </a:r>
          </a:p>
        </p:txBody>
      </p:sp>
    </p:spTree>
    <p:extLst>
      <p:ext uri="{BB962C8B-B14F-4D97-AF65-F5344CB8AC3E}">
        <p14:creationId xmlns:p14="http://schemas.microsoft.com/office/powerpoint/2010/main" val="7743562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Agenda: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41021594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365760" indent="-365760">
              <a:lnSpc>
                <a:spcPct val="90000"/>
              </a:lnSpc>
              <a:spcBef>
                <a:spcPts val="750"/>
              </a:spcBef>
              <a:buFont typeface="+mj-lt"/>
              <a:buAutoNum type="arabicPeriod"/>
              <a:tabLst/>
              <a:defRPr>
                <a:solidFill>
                  <a:schemeClr val="bg1"/>
                </a:solidFill>
              </a:defRPr>
            </a:lvl1pPr>
            <a:lvl2pPr>
              <a:buNone/>
              <a:defRPr/>
            </a:lvl2pPr>
          </a:lstStyle>
          <a:p>
            <a:pPr lvl="0"/>
            <a:r>
              <a:rPr lang="en-US"/>
              <a:t>Click to add topic</a:t>
            </a:r>
          </a:p>
        </p:txBody>
      </p:sp>
      <p:sp>
        <p:nvSpPr>
          <p:cNvPr id="5" name="Text Placeholder 3">
            <a:extLst>
              <a:ext uri="{FF2B5EF4-FFF2-40B4-BE49-F238E27FC236}">
                <a16:creationId xmlns:a16="http://schemas.microsoft.com/office/drawing/2014/main" id="{DB6C0D33-0FFA-6147-9164-8C2E0B03F17F}"/>
              </a:ext>
            </a:extLst>
          </p:cNvPr>
          <p:cNvSpPr>
            <a:spLocks noGrp="1"/>
          </p:cNvSpPr>
          <p:nvPr>
            <p:ph type="body" sz="half" idx="17" hasCustomPrompt="1"/>
          </p:nvPr>
        </p:nvSpPr>
        <p:spPr>
          <a:xfrm>
            <a:off x="5257801" y="4901184"/>
            <a:ext cx="6448424" cy="1846659"/>
          </a:xfrm>
          <a:noFill/>
        </p:spPr>
        <p:txBody>
          <a:bodyPr wrap="square" lIns="0" tIns="0" rIns="0" bIns="0" rtlCol="0">
            <a:spAutoFit/>
          </a:bodyPr>
          <a:lstStyle>
            <a:lvl1pPr marL="0" indent="0" algn="r">
              <a:buNone/>
              <a:defRPr lang="en-US" sz="12000" b="1" dirty="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title</a:t>
            </a:r>
          </a:p>
        </p:txBody>
      </p:sp>
    </p:spTree>
    <p:extLst>
      <p:ext uri="{BB962C8B-B14F-4D97-AF65-F5344CB8AC3E}">
        <p14:creationId xmlns:p14="http://schemas.microsoft.com/office/powerpoint/2010/main" val="23191531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Agenda: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68597709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1950"/>
            <a:ext cx="5495925" cy="5759450"/>
          </a:xfrm>
        </p:spPr>
        <p:txBody>
          <a:bodyPr/>
          <a:lstStyle>
            <a:lvl1pPr marL="365760" indent="-365760">
              <a:lnSpc>
                <a:spcPct val="90000"/>
              </a:lnSpc>
              <a:spcBef>
                <a:spcPts val="750"/>
              </a:spcBef>
              <a:buFont typeface="+mj-lt"/>
              <a:buAutoNum type="arabicPeriod"/>
              <a:tabLst/>
              <a:defRPr>
                <a:solidFill>
                  <a:schemeClr val="bg1"/>
                </a:solidFill>
              </a:defRPr>
            </a:lvl1pPr>
            <a:lvl2pPr>
              <a:buNone/>
              <a:defRPr/>
            </a:lvl2pPr>
          </a:lstStyle>
          <a:p>
            <a:pPr lvl="0"/>
            <a:r>
              <a:rPr lang="en-US"/>
              <a:t>Click to add topic</a:t>
            </a:r>
          </a:p>
        </p:txBody>
      </p:sp>
      <p:sp>
        <p:nvSpPr>
          <p:cNvPr id="5" name="Text Placeholder 3">
            <a:extLst>
              <a:ext uri="{FF2B5EF4-FFF2-40B4-BE49-F238E27FC236}">
                <a16:creationId xmlns:a16="http://schemas.microsoft.com/office/drawing/2014/main" id="{DB6C0D33-0FFA-6147-9164-8C2E0B03F17F}"/>
              </a:ext>
            </a:extLst>
          </p:cNvPr>
          <p:cNvSpPr>
            <a:spLocks noGrp="1"/>
          </p:cNvSpPr>
          <p:nvPr>
            <p:ph type="body" sz="half" idx="17" hasCustomPrompt="1"/>
          </p:nvPr>
        </p:nvSpPr>
        <p:spPr>
          <a:xfrm>
            <a:off x="5257801" y="4901184"/>
            <a:ext cx="6448424" cy="1846659"/>
          </a:xfrm>
          <a:noFill/>
        </p:spPr>
        <p:txBody>
          <a:bodyPr wrap="square" lIns="0" tIns="0" rIns="0" bIns="0" rtlCol="0">
            <a:spAutoFit/>
          </a:bodyPr>
          <a:lstStyle>
            <a:lvl1pPr marL="0" indent="0" algn="r">
              <a:buNone/>
              <a:defRPr lang="en-US" sz="12000" b="1" dirty="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Add title</a:t>
            </a:r>
          </a:p>
        </p:txBody>
      </p:sp>
    </p:spTree>
    <p:extLst>
      <p:ext uri="{BB962C8B-B14F-4D97-AF65-F5344CB8AC3E}">
        <p14:creationId xmlns:p14="http://schemas.microsoft.com/office/powerpoint/2010/main" val="241554582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 Section Number_White">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287961241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238B94AE-F916-2A4E-BCBE-CA2B8EFD74CE}"/>
              </a:ext>
            </a:extLst>
          </p:cNvPr>
          <p:cNvSpPr>
            <a:spLocks noGrp="1"/>
          </p:cNvSpPr>
          <p:nvPr>
            <p:ph type="body" sz="quarter" idx="10" hasCustomPrompt="1"/>
          </p:nvPr>
        </p:nvSpPr>
        <p:spPr>
          <a:xfrm>
            <a:off x="438912" y="2936238"/>
            <a:ext cx="8353425" cy="2466749"/>
          </a:xfrm>
        </p:spPr>
        <p:txBody>
          <a:bodyPr anchor="t" anchorCtr="0"/>
          <a:lstStyle>
            <a:lvl1pPr>
              <a:lnSpc>
                <a:spcPct val="90000"/>
              </a:lnSpc>
              <a:defRPr sz="5400" b="1">
                <a:solidFill>
                  <a:schemeClr val="accent1"/>
                </a:solidFill>
              </a:defRPr>
            </a:lvl1pPr>
          </a:lstStyle>
          <a:p>
            <a:pPr lvl="0"/>
            <a:r>
              <a:rPr lang="en-US"/>
              <a:t>Section Name</a:t>
            </a:r>
          </a:p>
        </p:txBody>
      </p:sp>
      <p:sp>
        <p:nvSpPr>
          <p:cNvPr id="8" name="Text Placeholder 31">
            <a:extLst>
              <a:ext uri="{FF2B5EF4-FFF2-40B4-BE49-F238E27FC236}">
                <a16:creationId xmlns:a16="http://schemas.microsoft.com/office/drawing/2014/main" id="{238B94AE-F916-2A4E-BCBE-CA2B8EFD74CE}"/>
              </a:ext>
            </a:extLst>
          </p:cNvPr>
          <p:cNvSpPr>
            <a:spLocks noGrp="1"/>
          </p:cNvSpPr>
          <p:nvPr>
            <p:ph type="body" sz="quarter" idx="11" hasCustomPrompt="1"/>
          </p:nvPr>
        </p:nvSpPr>
        <p:spPr>
          <a:xfrm>
            <a:off x="438912" y="636606"/>
            <a:ext cx="8353425" cy="1689905"/>
          </a:xfrm>
        </p:spPr>
        <p:txBody>
          <a:bodyPr anchor="t" anchorCtr="0"/>
          <a:lstStyle>
            <a:lvl1pPr>
              <a:lnSpc>
                <a:spcPct val="90000"/>
              </a:lnSpc>
              <a:defRPr sz="15000" b="1">
                <a:solidFill>
                  <a:schemeClr val="accent1"/>
                </a:solidFill>
              </a:defRPr>
            </a:lvl1pPr>
          </a:lstStyle>
          <a:p>
            <a:pPr lvl="0"/>
            <a:r>
              <a:rPr lang="en-US"/>
              <a:t>#</a:t>
            </a:r>
          </a:p>
        </p:txBody>
      </p:sp>
      <p:sp>
        <p:nvSpPr>
          <p:cNvPr id="9" name="TextBox 8">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a:solidFill>
                <a:schemeClr val="tx1"/>
              </a:solidFill>
              <a:effectLst/>
              <a:latin typeface="+mn-lt"/>
              <a:ea typeface="+mn-ea"/>
              <a:cs typeface="+mn-cs"/>
            </a:endParaRPr>
          </a:p>
        </p:txBody>
      </p:sp>
    </p:spTree>
    <p:extLst>
      <p:ext uri="{BB962C8B-B14F-4D97-AF65-F5344CB8AC3E}">
        <p14:creationId xmlns:p14="http://schemas.microsoft.com/office/powerpoint/2010/main" val="14333812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 Section Number_Blue">
    <p:bg>
      <p:bgPr>
        <a:solidFill>
          <a:schemeClr val="accent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33547109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238B94AE-F916-2A4E-BCBE-CA2B8EFD74CE}"/>
              </a:ext>
            </a:extLst>
          </p:cNvPr>
          <p:cNvSpPr>
            <a:spLocks noGrp="1"/>
          </p:cNvSpPr>
          <p:nvPr>
            <p:ph type="body" sz="quarter" idx="10" hasCustomPrompt="1"/>
          </p:nvPr>
        </p:nvSpPr>
        <p:spPr>
          <a:xfrm>
            <a:off x="438912" y="2936238"/>
            <a:ext cx="8353425" cy="2466749"/>
          </a:xfrm>
        </p:spPr>
        <p:txBody>
          <a:bodyPr anchor="t" anchorCtr="0"/>
          <a:lstStyle>
            <a:lvl1pPr>
              <a:lnSpc>
                <a:spcPct val="90000"/>
              </a:lnSpc>
              <a:defRPr sz="5400" b="1">
                <a:solidFill>
                  <a:schemeClr val="bg1"/>
                </a:solidFill>
              </a:defRPr>
            </a:lvl1pPr>
          </a:lstStyle>
          <a:p>
            <a:pPr lvl="0"/>
            <a:r>
              <a:rPr lang="en-US"/>
              <a:t>Section Name</a:t>
            </a:r>
          </a:p>
        </p:txBody>
      </p:sp>
      <p:sp>
        <p:nvSpPr>
          <p:cNvPr id="8" name="Text Placeholder 31">
            <a:extLst>
              <a:ext uri="{FF2B5EF4-FFF2-40B4-BE49-F238E27FC236}">
                <a16:creationId xmlns:a16="http://schemas.microsoft.com/office/drawing/2014/main" id="{238B94AE-F916-2A4E-BCBE-CA2B8EFD74CE}"/>
              </a:ext>
            </a:extLst>
          </p:cNvPr>
          <p:cNvSpPr>
            <a:spLocks noGrp="1"/>
          </p:cNvSpPr>
          <p:nvPr>
            <p:ph type="body" sz="quarter" idx="11" hasCustomPrompt="1"/>
          </p:nvPr>
        </p:nvSpPr>
        <p:spPr>
          <a:xfrm>
            <a:off x="438912" y="636606"/>
            <a:ext cx="8353425" cy="1689905"/>
          </a:xfrm>
        </p:spPr>
        <p:txBody>
          <a:bodyPr anchor="t" anchorCtr="0"/>
          <a:lstStyle>
            <a:lvl1pPr>
              <a:lnSpc>
                <a:spcPct val="90000"/>
              </a:lnSpc>
              <a:defRPr sz="15000" b="1">
                <a:solidFill>
                  <a:schemeClr val="bg1"/>
                </a:solidFill>
              </a:defRPr>
            </a:lvl1pPr>
          </a:lstStyle>
          <a:p>
            <a:pPr lvl="0"/>
            <a:r>
              <a:rPr lang="en-US"/>
              <a:t>#</a:t>
            </a:r>
          </a:p>
        </p:txBody>
      </p:sp>
      <p:sp>
        <p:nvSpPr>
          <p:cNvPr id="5" name="TextBox 4">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31957303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 Section Number_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extLst>
              <p:ext uri="{D42A27DB-BD31-4B8C-83A1-F6EECF244321}">
                <p14:modId xmlns:p14="http://schemas.microsoft.com/office/powerpoint/2010/main" val="7753465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238B94AE-F916-2A4E-BCBE-CA2B8EFD74CE}"/>
              </a:ext>
            </a:extLst>
          </p:cNvPr>
          <p:cNvSpPr>
            <a:spLocks noGrp="1"/>
          </p:cNvSpPr>
          <p:nvPr>
            <p:ph type="body" sz="quarter" idx="10" hasCustomPrompt="1"/>
          </p:nvPr>
        </p:nvSpPr>
        <p:spPr>
          <a:xfrm>
            <a:off x="438912" y="2936238"/>
            <a:ext cx="8353425" cy="2466749"/>
          </a:xfrm>
        </p:spPr>
        <p:txBody>
          <a:bodyPr anchor="t" anchorCtr="0"/>
          <a:lstStyle>
            <a:lvl1pPr>
              <a:lnSpc>
                <a:spcPct val="90000"/>
              </a:lnSpc>
              <a:defRPr sz="5400" b="1">
                <a:solidFill>
                  <a:schemeClr val="bg1"/>
                </a:solidFill>
              </a:defRPr>
            </a:lvl1pPr>
          </a:lstStyle>
          <a:p>
            <a:pPr lvl="0"/>
            <a:r>
              <a:rPr lang="en-US"/>
              <a:t>Section Name</a:t>
            </a:r>
          </a:p>
        </p:txBody>
      </p:sp>
      <p:sp>
        <p:nvSpPr>
          <p:cNvPr id="8" name="Text Placeholder 31">
            <a:extLst>
              <a:ext uri="{FF2B5EF4-FFF2-40B4-BE49-F238E27FC236}">
                <a16:creationId xmlns:a16="http://schemas.microsoft.com/office/drawing/2014/main" id="{238B94AE-F916-2A4E-BCBE-CA2B8EFD74CE}"/>
              </a:ext>
            </a:extLst>
          </p:cNvPr>
          <p:cNvSpPr>
            <a:spLocks noGrp="1"/>
          </p:cNvSpPr>
          <p:nvPr>
            <p:ph type="body" sz="quarter" idx="11" hasCustomPrompt="1"/>
          </p:nvPr>
        </p:nvSpPr>
        <p:spPr>
          <a:xfrm>
            <a:off x="438912" y="636606"/>
            <a:ext cx="8353425" cy="1689905"/>
          </a:xfrm>
        </p:spPr>
        <p:txBody>
          <a:bodyPr anchor="t" anchorCtr="0"/>
          <a:lstStyle>
            <a:lvl1pPr>
              <a:lnSpc>
                <a:spcPct val="90000"/>
              </a:lnSpc>
              <a:defRPr sz="15000" b="1">
                <a:solidFill>
                  <a:schemeClr val="bg1"/>
                </a:solidFill>
              </a:defRPr>
            </a:lvl1pPr>
          </a:lstStyle>
          <a:p>
            <a:pPr lvl="0"/>
            <a:r>
              <a:rPr lang="en-US"/>
              <a:t>#</a:t>
            </a:r>
          </a:p>
        </p:txBody>
      </p:sp>
      <p:sp>
        <p:nvSpPr>
          <p:cNvPr id="5" name="TextBox 4">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3016544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275501815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Content Placeholder 3">
            <a:extLst>
              <a:ext uri="{FF2B5EF4-FFF2-40B4-BE49-F238E27FC236}">
                <a16:creationId xmlns:a16="http://schemas.microsoft.com/office/drawing/2014/main" id="{C57F4E2F-BA25-A740-A97C-6060BBEA4B3C}"/>
              </a:ext>
            </a:extLst>
          </p:cNvPr>
          <p:cNvSpPr>
            <a:spLocks noGrp="1"/>
          </p:cNvSpPr>
          <p:nvPr>
            <p:ph sz="quarter" idx="12"/>
          </p:nvPr>
        </p:nvSpPr>
        <p:spPr>
          <a:xfrm>
            <a:off x="4305300" y="361950"/>
            <a:ext cx="7400923"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3" name="Title 2">
            <a:extLst>
              <a:ext uri="{FF2B5EF4-FFF2-40B4-BE49-F238E27FC236}">
                <a16:creationId xmlns:a16="http://schemas.microsoft.com/office/drawing/2014/main" id="{0DD3F4F7-9124-C547-A701-15854901D947}"/>
              </a:ext>
            </a:extLst>
          </p:cNvPr>
          <p:cNvSpPr>
            <a:spLocks noGrp="1"/>
          </p:cNvSpPr>
          <p:nvPr>
            <p:ph type="title" hasCustomPrompt="1"/>
          </p:nvPr>
        </p:nvSpPr>
        <p:spPr>
          <a:xfrm>
            <a:off x="458721" y="356540"/>
            <a:ext cx="3605279" cy="5770271"/>
          </a:xfrm>
        </p:spPr>
        <p:txBody>
          <a:bodyPr/>
          <a:lstStyle/>
          <a:p>
            <a:r>
              <a:rPr lang="en-US"/>
              <a:t>Click to add title</a:t>
            </a:r>
          </a:p>
        </p:txBody>
      </p:sp>
    </p:spTree>
    <p:extLst>
      <p:ext uri="{BB962C8B-B14F-4D97-AF65-F5344CB8AC3E}">
        <p14:creationId xmlns:p14="http://schemas.microsoft.com/office/powerpoint/2010/main" val="442104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Divid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extLst>
              <p:ext uri="{D42A27DB-BD31-4B8C-83A1-F6EECF244321}">
                <p14:modId xmlns:p14="http://schemas.microsoft.com/office/powerpoint/2010/main" val="191024342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2" name="Text Placeholder 31">
            <a:extLst>
              <a:ext uri="{FF2B5EF4-FFF2-40B4-BE49-F238E27FC236}">
                <a16:creationId xmlns:a16="http://schemas.microsoft.com/office/drawing/2014/main" id="{5CC233EE-2A87-264A-ADED-2C5F6769BB11}"/>
              </a:ext>
            </a:extLst>
          </p:cNvPr>
          <p:cNvSpPr>
            <a:spLocks noGrp="1"/>
          </p:cNvSpPr>
          <p:nvPr>
            <p:ph type="body" sz="quarter" idx="10" hasCustomPrompt="1"/>
          </p:nvPr>
        </p:nvSpPr>
        <p:spPr>
          <a:xfrm>
            <a:off x="438912" y="265694"/>
            <a:ext cx="8353425" cy="5847080"/>
          </a:xfrm>
        </p:spPr>
        <p:txBody>
          <a:bodyPr/>
          <a:lstStyle>
            <a:lvl1pPr>
              <a:lnSpc>
                <a:spcPct val="90000"/>
              </a:lnSpc>
              <a:defRPr sz="5400" b="1">
                <a:solidFill>
                  <a:schemeClr val="tx2"/>
                </a:solidFill>
              </a:defRPr>
            </a:lvl1pPr>
          </a:lstStyle>
          <a:p>
            <a:pPr lvl="0"/>
            <a:r>
              <a:rPr lang="en-US"/>
              <a:t>This slide is for </a:t>
            </a:r>
            <a:br>
              <a:rPr lang="en-US"/>
            </a:br>
            <a:r>
              <a:rPr lang="en-US"/>
              <a:t>divider, statement </a:t>
            </a:r>
            <a:br>
              <a:rPr lang="en-US"/>
            </a:br>
            <a:r>
              <a:rPr lang="en-US"/>
              <a:t>or takeaway.</a:t>
            </a:r>
          </a:p>
        </p:txBody>
      </p:sp>
      <p:sp>
        <p:nvSpPr>
          <p:cNvPr id="4" name="TextBox 3">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a:solidFill>
                <a:schemeClr val="tx1"/>
              </a:solidFill>
              <a:effectLst/>
              <a:latin typeface="+mn-lt"/>
              <a:ea typeface="+mn-ea"/>
              <a:cs typeface="+mn-cs"/>
            </a:endParaRPr>
          </a:p>
        </p:txBody>
      </p:sp>
    </p:spTree>
    <p:extLst>
      <p:ext uri="{BB962C8B-B14F-4D97-AF65-F5344CB8AC3E}">
        <p14:creationId xmlns:p14="http://schemas.microsoft.com/office/powerpoint/2010/main" val="30327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ivider: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extLst>
              <p:ext uri="{D42A27DB-BD31-4B8C-83A1-F6EECF244321}">
                <p14:modId xmlns:p14="http://schemas.microsoft.com/office/powerpoint/2010/main" val="28874665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C06AFCA8-B142-954A-B5B3-D20CE87B1662}"/>
              </a:ext>
            </a:extLst>
          </p:cNvPr>
          <p:cNvSpPr>
            <a:spLocks noGrp="1"/>
          </p:cNvSpPr>
          <p:nvPr>
            <p:ph type="body" sz="quarter" idx="10" hasCustomPrompt="1"/>
          </p:nvPr>
        </p:nvSpPr>
        <p:spPr>
          <a:xfrm>
            <a:off x="438912" y="265694"/>
            <a:ext cx="8353425" cy="5847080"/>
          </a:xfrm>
        </p:spPr>
        <p:txBody>
          <a:bodyPr/>
          <a:lstStyle>
            <a:lvl1pPr>
              <a:lnSpc>
                <a:spcPct val="90000"/>
              </a:lnSpc>
              <a:defRPr sz="5400" b="1">
                <a:solidFill>
                  <a:schemeClr val="bg1"/>
                </a:solidFill>
              </a:defRPr>
            </a:lvl1pPr>
          </a:lstStyle>
          <a:p>
            <a:pPr lvl="0"/>
            <a:r>
              <a:rPr lang="en-US"/>
              <a:t>This slide is for </a:t>
            </a:r>
            <a:br>
              <a:rPr lang="en-US"/>
            </a:br>
            <a:r>
              <a:rPr lang="en-US"/>
              <a:t>divider, statement </a:t>
            </a:r>
            <a:br>
              <a:rPr lang="en-US"/>
            </a:br>
            <a:r>
              <a:rPr lang="en-US"/>
              <a:t>or takeaway.</a:t>
            </a:r>
          </a:p>
        </p:txBody>
      </p:sp>
      <p:sp>
        <p:nvSpPr>
          <p:cNvPr id="4" name="TextBox 3">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39306975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ivider: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extLst>
              <p:ext uri="{D42A27DB-BD31-4B8C-83A1-F6EECF244321}">
                <p14:modId xmlns:p14="http://schemas.microsoft.com/office/powerpoint/2010/main" val="35801596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C06AFCA8-B142-954A-B5B3-D20CE87B1662}"/>
              </a:ext>
            </a:extLst>
          </p:cNvPr>
          <p:cNvSpPr>
            <a:spLocks noGrp="1"/>
          </p:cNvSpPr>
          <p:nvPr>
            <p:ph type="body" sz="quarter" idx="10" hasCustomPrompt="1"/>
          </p:nvPr>
        </p:nvSpPr>
        <p:spPr>
          <a:xfrm>
            <a:off x="438912" y="265694"/>
            <a:ext cx="8353425" cy="5847080"/>
          </a:xfrm>
        </p:spPr>
        <p:txBody>
          <a:bodyPr/>
          <a:lstStyle>
            <a:lvl1pPr>
              <a:lnSpc>
                <a:spcPct val="90000"/>
              </a:lnSpc>
              <a:defRPr sz="5400" b="1">
                <a:solidFill>
                  <a:schemeClr val="bg1"/>
                </a:solidFill>
              </a:defRPr>
            </a:lvl1pPr>
          </a:lstStyle>
          <a:p>
            <a:pPr lvl="0"/>
            <a:r>
              <a:rPr lang="en-US"/>
              <a:t>This slide is for </a:t>
            </a:r>
            <a:br>
              <a:rPr lang="en-US"/>
            </a:br>
            <a:r>
              <a:rPr lang="en-US"/>
              <a:t>divider, statement </a:t>
            </a:r>
            <a:br>
              <a:rPr lang="en-US"/>
            </a:br>
            <a:r>
              <a:rPr lang="en-US"/>
              <a:t>or takeaway.</a:t>
            </a:r>
          </a:p>
        </p:txBody>
      </p:sp>
      <p:sp>
        <p:nvSpPr>
          <p:cNvPr id="4" name="TextBox 3">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168713665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COVER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extLst>
              <p:ext uri="{D42A27DB-BD31-4B8C-83A1-F6EECF244321}">
                <p14:modId xmlns:p14="http://schemas.microsoft.com/office/powerpoint/2010/main" val="13040087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BA7BA343-6086-A542-94F9-DEB6382B60AA}"/>
              </a:ext>
            </a:extLst>
          </p:cNvPr>
          <p:cNvSpPr txBox="1"/>
          <p:nvPr/>
        </p:nvSpPr>
        <p:spPr>
          <a:xfrm>
            <a:off x="374977" y="2505671"/>
            <a:ext cx="5331588" cy="1846659"/>
          </a:xfrm>
          <a:prstGeom prst="rect">
            <a:avLst/>
          </a:prstGeom>
          <a:noFill/>
        </p:spPr>
        <p:txBody>
          <a:bodyPr wrap="non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COVERS</a:t>
            </a:r>
          </a:p>
        </p:txBody>
      </p:sp>
    </p:spTree>
    <p:extLst>
      <p:ext uri="{BB962C8B-B14F-4D97-AF65-F5344CB8AC3E}">
        <p14:creationId xmlns:p14="http://schemas.microsoft.com/office/powerpoint/2010/main" val="14730433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Title slide A: blu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391418509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all" baseline="0">
                <a:solidFill>
                  <a:schemeClr val="accent1"/>
                </a:solidFill>
                <a:latin typeface="Arial Narrow" panose="020B0604020202020204" pitchFamily="34" charset="0"/>
                <a:cs typeface="Arial Narrow" panose="020B0604020202020204" pitchFamily="34" charset="0"/>
              </a:defRPr>
            </a:lvl1pPr>
          </a:lstStyle>
          <a:p>
            <a:r>
              <a:rPr lang="en-US"/>
              <a:t>This is a placeholder </a:t>
            </a:r>
            <a:br>
              <a:rPr lang="en-US"/>
            </a:br>
            <a:r>
              <a:rPr lang="en-US"/>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a:p>
            <a:endParaRPr lang="en-US"/>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accen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a:solidFill>
                  <a:schemeClr val="accent1"/>
                </a:solidFill>
                <a:effectLst/>
                <a:latin typeface="Arial" panose="020B0604020202020204" pitchFamily="34" charset="0"/>
              </a:rPr>
              <a:t>A business of Marsh McLennan</a:t>
            </a:r>
            <a:endParaRPr lang="en-US" sz="1000">
              <a:solidFill>
                <a:schemeClr val="accent1"/>
              </a:solidFill>
            </a:endParaRPr>
          </a:p>
        </p:txBody>
      </p:sp>
      <p:sp>
        <p:nvSpPr>
          <p:cNvPr id="9"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1"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5"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pic>
        <p:nvPicPr>
          <p:cNvPr id="16" name="Picture 15"/>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5775" y="342901"/>
            <a:ext cx="3078486" cy="341377"/>
          </a:xfrm>
          <a:prstGeom prst="rect">
            <a:avLst/>
          </a:prstGeom>
        </p:spPr>
      </p:pic>
    </p:spTree>
    <p:extLst>
      <p:ext uri="{BB962C8B-B14F-4D97-AF65-F5344CB8AC3E}">
        <p14:creationId xmlns:p14="http://schemas.microsoft.com/office/powerpoint/2010/main" val="27743674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Title slide A: blue">
    <p:bg>
      <p:bgPr>
        <a:solidFill>
          <a:schemeClr val="tx2"/>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9228082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2" name="Title 1"/>
          <p:cNvSpPr>
            <a:spLocks noGrp="1"/>
          </p:cNvSpPr>
          <p:nvPr>
            <p:ph type="ctrTitle" hasCustomPrompt="1"/>
          </p:nvPr>
        </p:nvSpPr>
        <p:spPr>
          <a:xfrm>
            <a:off x="448437" y="1764792"/>
            <a:ext cx="9365488" cy="1600200"/>
          </a:xfrm>
        </p:spPr>
        <p:txBody>
          <a:bodyPr vert="horz"/>
          <a:lstStyle>
            <a:lvl1pPr>
              <a:lnSpc>
                <a:spcPct val="90000"/>
              </a:lnSpc>
              <a:defRPr sz="6000" b="1" i="0" cap="all" baseline="0">
                <a:solidFill>
                  <a:schemeClr val="bg1"/>
                </a:solidFill>
                <a:latin typeface="Arial Narrow" panose="020B0604020202020204" pitchFamily="34" charset="0"/>
                <a:cs typeface="Arial Narrow" panose="020B0604020202020204" pitchFamily="34" charset="0"/>
              </a:defRPr>
            </a:lvl1pPr>
          </a:lstStyle>
          <a:p>
            <a:r>
              <a:rPr lang="en-US"/>
              <a:t>This is a placeholder </a:t>
            </a:r>
            <a:br>
              <a:rPr lang="en-US"/>
            </a:br>
            <a:r>
              <a:rPr lang="en-US"/>
              <a:t>for main title</a:t>
            </a:r>
          </a:p>
        </p:txBody>
      </p:sp>
      <p:sp>
        <p:nvSpPr>
          <p:cNvPr id="3"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a:p>
            <a:endParaRPr lang="en-US"/>
          </a:p>
        </p:txBody>
      </p:sp>
      <p:sp>
        <p:nvSpPr>
          <p:cNvPr id="12" name="Text Placeholder 3">
            <a:extLst>
              <a:ext uri="{FF2B5EF4-FFF2-40B4-BE49-F238E27FC236}">
                <a16:creationId xmlns:a16="http://schemas.microsoft.com/office/drawing/2014/main" id="{57A2FE8B-9C7D-A345-BB2B-099F6C5E5640}"/>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4" name="Rectangle 13">
            <a:extLst>
              <a:ext uri="{FF2B5EF4-FFF2-40B4-BE49-F238E27FC236}">
                <a16:creationId xmlns:a16="http://schemas.microsoft.com/office/drawing/2014/main" id="{D5790EA8-AA62-F64A-8A53-EECC7CCE7712}"/>
              </a:ext>
            </a:extLst>
          </p:cNvPr>
          <p:cNvSpPr/>
          <p:nvPr/>
        </p:nvSpPr>
        <p:spPr>
          <a:xfrm>
            <a:off x="485775" y="6257135"/>
            <a:ext cx="1785745" cy="153888"/>
          </a:xfrm>
          <a:prstGeom prst="rect">
            <a:avLst/>
          </a:prstGeom>
        </p:spPr>
        <p:txBody>
          <a:bodyPr wrap="none" lIns="0" tIns="0" rIns="0" bIns="0">
            <a:spAutoFit/>
          </a:bodyPr>
          <a:lstStyle/>
          <a:p>
            <a:r>
              <a:rPr lang="en-US" sz="1000">
                <a:solidFill>
                  <a:schemeClr val="bg1"/>
                </a:solidFill>
                <a:effectLst/>
                <a:latin typeface="Arial" panose="020B0604020202020204" pitchFamily="34" charset="0"/>
              </a:rPr>
              <a:t>A business of Marsh McLennan</a:t>
            </a:r>
            <a:endParaRPr lang="en-US" sz="1000">
              <a:solidFill>
                <a:schemeClr val="bg1"/>
              </a:solidFill>
            </a:endParaRPr>
          </a:p>
        </p:txBody>
      </p:sp>
      <p:sp>
        <p:nvSpPr>
          <p:cNvPr id="9"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1" name="Text Placeholder 7"/>
          <p:cNvSpPr>
            <a:spLocks noGrp="1"/>
          </p:cNvSpPr>
          <p:nvPr>
            <p:ph type="body" sz="quarter" idx="13" hasCustomPrompt="1"/>
          </p:nvPr>
        </p:nvSpPr>
        <p:spPr>
          <a:xfrm>
            <a:off x="8707120" y="1081847"/>
            <a:ext cx="2875280" cy="639323"/>
          </a:xfrm>
          <a:solidFill>
            <a:schemeClr val="bg1"/>
          </a:solidFill>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5"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16" name="Text Placeholder 7"/>
          <p:cNvSpPr>
            <a:spLocks noGrp="1"/>
          </p:cNvSpPr>
          <p:nvPr>
            <p:ph type="body" sz="quarter" idx="15" hasCustomPrompt="1"/>
          </p:nvPr>
        </p:nvSpPr>
        <p:spPr>
          <a:xfrm>
            <a:off x="448437" y="816206"/>
            <a:ext cx="6288030" cy="752691"/>
          </a:xfrm>
          <a:solidFill>
            <a:schemeClr val="bg1"/>
          </a:solidFill>
        </p:spPr>
        <p:txBody>
          <a:bodyPr/>
          <a:lstStyle>
            <a:lvl1pPr>
              <a:spcAft>
                <a:spcPts val="0"/>
              </a:spcAft>
              <a:defRPr sz="1400" b="1" baseline="0">
                <a:solidFill>
                  <a:srgbClr val="FF0000"/>
                </a:solidFill>
              </a:defRPr>
            </a:lvl1pPr>
          </a:lstStyle>
          <a:p>
            <a:pPr lvl="0"/>
            <a:r>
              <a:rPr lang="en-US"/>
              <a:t>Note: If using a third party or client logo, it needs to have a transparent background and have enough contrast against the background (preferably white). Please visit logo library on Global Sales SharePoint site. </a:t>
            </a:r>
          </a:p>
        </p:txBody>
      </p:sp>
      <p:pic>
        <p:nvPicPr>
          <p:cNvPr id="17" name="Picture 1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85775" y="342901"/>
            <a:ext cx="3078486" cy="341377"/>
          </a:xfrm>
          <a:prstGeom prst="rect">
            <a:avLst/>
          </a:prstGeom>
        </p:spPr>
      </p:pic>
    </p:spTree>
    <p:extLst>
      <p:ext uri="{BB962C8B-B14F-4D97-AF65-F5344CB8AC3E}">
        <p14:creationId xmlns:p14="http://schemas.microsoft.com/office/powerpoint/2010/main" val="3829725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A: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399034389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9"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all" baseline="0" dirty="0">
                <a:solidFill>
                  <a:schemeClr val="bg1"/>
                </a:solidFill>
                <a:latin typeface="Arial Narrow" panose="020B0604020202020204" pitchFamily="34" charset="0"/>
                <a:ea typeface="+mj-ea"/>
                <a:cs typeface="Arial Narrow" panose="020B0604020202020204" pitchFamily="34" charset="0"/>
              </a:defRPr>
            </a:lvl1pPr>
          </a:lstStyle>
          <a:p>
            <a:r>
              <a:rPr lang="en-US"/>
              <a:t>This is a placeholder </a:t>
            </a:r>
            <a:br>
              <a:rPr lang="en-US"/>
            </a:br>
            <a:r>
              <a:rPr lang="en-US"/>
              <a:t>for main title</a:t>
            </a:r>
          </a:p>
        </p:txBody>
      </p:sp>
      <p:sp>
        <p:nvSpPr>
          <p:cNvPr id="10" name="Subtitle 2"/>
          <p:cNvSpPr>
            <a:spLocks noGrp="1"/>
          </p:cNvSpPr>
          <p:nvPr>
            <p:ph type="subTitle" idx="1" hasCustomPrompt="1"/>
          </p:nvPr>
        </p:nvSpPr>
        <p:spPr>
          <a:xfrm>
            <a:off x="462026" y="3557016"/>
            <a:ext cx="9310624" cy="788377"/>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15" name="Text Placeholder 3">
            <a:extLst>
              <a:ext uri="{FF2B5EF4-FFF2-40B4-BE49-F238E27FC236}">
                <a16:creationId xmlns:a16="http://schemas.microsoft.com/office/drawing/2014/main" id="{376AD702-0276-0141-A183-937FB3505BA2}"/>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6" name="Rectangle 15">
            <a:extLst>
              <a:ext uri="{FF2B5EF4-FFF2-40B4-BE49-F238E27FC236}">
                <a16:creationId xmlns:a16="http://schemas.microsoft.com/office/drawing/2014/main" id="{F0B5321B-5321-A64E-90E9-3AC4B69C0ADD}"/>
              </a:ext>
            </a:extLst>
          </p:cNvPr>
          <p:cNvSpPr/>
          <p:nvPr userDrawn="1"/>
        </p:nvSpPr>
        <p:spPr>
          <a:xfrm>
            <a:off x="485775" y="6257135"/>
            <a:ext cx="1785745" cy="153888"/>
          </a:xfrm>
          <a:prstGeom prst="rect">
            <a:avLst/>
          </a:prstGeom>
        </p:spPr>
        <p:txBody>
          <a:bodyPr wrap="none" lIns="0" tIns="0" rIns="0" bIns="0">
            <a:spAutoFit/>
          </a:bodyPr>
          <a:lstStyle/>
          <a:p>
            <a:r>
              <a:rPr lang="en-US" sz="1000">
                <a:solidFill>
                  <a:schemeClr val="bg1"/>
                </a:solidFill>
                <a:effectLst/>
                <a:latin typeface="Arial" panose="020B0604020202020204" pitchFamily="34" charset="0"/>
              </a:rPr>
              <a:t>A business of Marsh McLennan</a:t>
            </a:r>
            <a:endParaRPr lang="en-US" sz="1000">
              <a:solidFill>
                <a:schemeClr val="bg1"/>
              </a:solidFill>
            </a:endParaRPr>
          </a:p>
        </p:txBody>
      </p:sp>
      <p:sp>
        <p:nvSpPr>
          <p:cNvPr id="17"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8" name="Text Placeholder 7"/>
          <p:cNvSpPr>
            <a:spLocks noGrp="1"/>
          </p:cNvSpPr>
          <p:nvPr>
            <p:ph type="body" sz="quarter" idx="13" hasCustomPrompt="1"/>
          </p:nvPr>
        </p:nvSpPr>
        <p:spPr>
          <a:xfrm>
            <a:off x="8707120" y="1081847"/>
            <a:ext cx="2875280" cy="639323"/>
          </a:xfrm>
          <a:solidFill>
            <a:schemeClr val="bg1"/>
          </a:solidFill>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9"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20" name="Text Placeholder 7"/>
          <p:cNvSpPr>
            <a:spLocks noGrp="1"/>
          </p:cNvSpPr>
          <p:nvPr>
            <p:ph type="body" sz="quarter" idx="15" hasCustomPrompt="1"/>
          </p:nvPr>
        </p:nvSpPr>
        <p:spPr>
          <a:xfrm>
            <a:off x="448437" y="816206"/>
            <a:ext cx="6288030" cy="752691"/>
          </a:xfrm>
          <a:solidFill>
            <a:schemeClr val="bg1"/>
          </a:solidFill>
        </p:spPr>
        <p:txBody>
          <a:bodyPr/>
          <a:lstStyle>
            <a:lvl1pPr>
              <a:spcAft>
                <a:spcPts val="0"/>
              </a:spcAft>
              <a:defRPr sz="1400" b="1" baseline="0">
                <a:solidFill>
                  <a:srgbClr val="FF0000"/>
                </a:solidFill>
              </a:defRPr>
            </a:lvl1pPr>
          </a:lstStyle>
          <a:p>
            <a:pPr lvl="0"/>
            <a:r>
              <a:rPr lang="en-US"/>
              <a:t>Note: If using a third party or client logo, it needs to have a transparent background and have enough contrast against the background (preferably white). Please visit logo library on Global Sales SharePoint site. </a:t>
            </a:r>
          </a:p>
        </p:txBody>
      </p:sp>
      <p:pic>
        <p:nvPicPr>
          <p:cNvPr id="21" name="Picture 20"/>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85775" y="342901"/>
            <a:ext cx="3078486" cy="341377"/>
          </a:xfrm>
          <a:prstGeom prst="rect">
            <a:avLst/>
          </a:prstGeom>
        </p:spPr>
      </p:pic>
    </p:spTree>
    <p:extLst>
      <p:ext uri="{BB962C8B-B14F-4D97-AF65-F5344CB8AC3E}">
        <p14:creationId xmlns:p14="http://schemas.microsoft.com/office/powerpoint/2010/main" val="28593743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Title slide A: dark image">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41984139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Picture Placeholder 73">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0" y="0"/>
            <a:ext cx="12191998" cy="6858000"/>
          </a:xfrm>
          <a:custGeom>
            <a:avLst/>
            <a:gdLst>
              <a:gd name="connsiteX0" fmla="*/ 2154181 w 12191998"/>
              <a:gd name="connsiteY0" fmla="*/ 6348734 h 6858000"/>
              <a:gd name="connsiteX1" fmla="*/ 2154181 w 12191998"/>
              <a:gd name="connsiteY1" fmla="*/ 6352725 h 6858000"/>
              <a:gd name="connsiteX2" fmla="*/ 2152427 w 12191998"/>
              <a:gd name="connsiteY2" fmla="*/ 6363608 h 6858000"/>
              <a:gd name="connsiteX3" fmla="*/ 2145232 w 12191998"/>
              <a:gd name="connsiteY3" fmla="*/ 6371135 h 6858000"/>
              <a:gd name="connsiteX4" fmla="*/ 2134047 w 12191998"/>
              <a:gd name="connsiteY4" fmla="*/ 6373886 h 6858000"/>
              <a:gd name="connsiteX5" fmla="*/ 2124403 w 12191998"/>
              <a:gd name="connsiteY5" fmla="*/ 6370984 h 6858000"/>
              <a:gd name="connsiteX6" fmla="*/ 2121108 w 12191998"/>
              <a:gd name="connsiteY6" fmla="*/ 6363729 h 6858000"/>
              <a:gd name="connsiteX7" fmla="*/ 2122620 w 12191998"/>
              <a:gd name="connsiteY7" fmla="*/ 6358559 h 6858000"/>
              <a:gd name="connsiteX8" fmla="*/ 2126912 w 12191998"/>
              <a:gd name="connsiteY8" fmla="*/ 6355022 h 6858000"/>
              <a:gd name="connsiteX9" fmla="*/ 2136405 w 12191998"/>
              <a:gd name="connsiteY9" fmla="*/ 6352846 h 6858000"/>
              <a:gd name="connsiteX10" fmla="*/ 2154181 w 12191998"/>
              <a:gd name="connsiteY10" fmla="*/ 6348734 h 6858000"/>
              <a:gd name="connsiteX11" fmla="*/ 1430280 w 12191998"/>
              <a:gd name="connsiteY11" fmla="*/ 6348734 h 6858000"/>
              <a:gd name="connsiteX12" fmla="*/ 1430280 w 12191998"/>
              <a:gd name="connsiteY12" fmla="*/ 6352725 h 6858000"/>
              <a:gd name="connsiteX13" fmla="*/ 1428527 w 12191998"/>
              <a:gd name="connsiteY13" fmla="*/ 6363608 h 6858000"/>
              <a:gd name="connsiteX14" fmla="*/ 1421332 w 12191998"/>
              <a:gd name="connsiteY14" fmla="*/ 6371135 h 6858000"/>
              <a:gd name="connsiteX15" fmla="*/ 1410147 w 12191998"/>
              <a:gd name="connsiteY15" fmla="*/ 6373886 h 6858000"/>
              <a:gd name="connsiteX16" fmla="*/ 1400503 w 12191998"/>
              <a:gd name="connsiteY16" fmla="*/ 6370984 h 6858000"/>
              <a:gd name="connsiteX17" fmla="*/ 1397208 w 12191998"/>
              <a:gd name="connsiteY17" fmla="*/ 6363729 h 6858000"/>
              <a:gd name="connsiteX18" fmla="*/ 1398720 w 12191998"/>
              <a:gd name="connsiteY18" fmla="*/ 6358559 h 6858000"/>
              <a:gd name="connsiteX19" fmla="*/ 1403012 w 12191998"/>
              <a:gd name="connsiteY19" fmla="*/ 6355022 h 6858000"/>
              <a:gd name="connsiteX20" fmla="*/ 1412505 w 12191998"/>
              <a:gd name="connsiteY20" fmla="*/ 6352846 h 6858000"/>
              <a:gd name="connsiteX21" fmla="*/ 1430280 w 12191998"/>
              <a:gd name="connsiteY21" fmla="*/ 6348734 h 6858000"/>
              <a:gd name="connsiteX22" fmla="*/ 1167697 w 12191998"/>
              <a:gd name="connsiteY22" fmla="*/ 6324308 h 6858000"/>
              <a:gd name="connsiteX23" fmla="*/ 1181149 w 12191998"/>
              <a:gd name="connsiteY23" fmla="*/ 6330445 h 6858000"/>
              <a:gd name="connsiteX24" fmla="*/ 1186560 w 12191998"/>
              <a:gd name="connsiteY24" fmla="*/ 6348492 h 6858000"/>
              <a:gd name="connsiteX25" fmla="*/ 1181179 w 12191998"/>
              <a:gd name="connsiteY25" fmla="*/ 6367296 h 6858000"/>
              <a:gd name="connsiteX26" fmla="*/ 1167697 w 12191998"/>
              <a:gd name="connsiteY26" fmla="*/ 6373463 h 6858000"/>
              <a:gd name="connsiteX27" fmla="*/ 1154153 w 12191998"/>
              <a:gd name="connsiteY27" fmla="*/ 6367326 h 6858000"/>
              <a:gd name="connsiteX28" fmla="*/ 1148772 w 12191998"/>
              <a:gd name="connsiteY28" fmla="*/ 6348855 h 6858000"/>
              <a:gd name="connsiteX29" fmla="*/ 1154153 w 12191998"/>
              <a:gd name="connsiteY29" fmla="*/ 6330414 h 6858000"/>
              <a:gd name="connsiteX30" fmla="*/ 1167697 w 12191998"/>
              <a:gd name="connsiteY30" fmla="*/ 6324308 h 6858000"/>
              <a:gd name="connsiteX31" fmla="*/ 1939645 w 12191998"/>
              <a:gd name="connsiteY31" fmla="*/ 6324247 h 6858000"/>
              <a:gd name="connsiteX32" fmla="*/ 1953128 w 12191998"/>
              <a:gd name="connsiteY32" fmla="*/ 6330535 h 6858000"/>
              <a:gd name="connsiteX33" fmla="*/ 1957239 w 12191998"/>
              <a:gd name="connsiteY33" fmla="*/ 6342688 h 6858000"/>
              <a:gd name="connsiteX34" fmla="*/ 1921386 w 12191998"/>
              <a:gd name="connsiteY34" fmla="*/ 6342688 h 6858000"/>
              <a:gd name="connsiteX35" fmla="*/ 1927039 w 12191998"/>
              <a:gd name="connsiteY35" fmla="*/ 6329266 h 6858000"/>
              <a:gd name="connsiteX36" fmla="*/ 1939645 w 12191998"/>
              <a:gd name="connsiteY36" fmla="*/ 6324247 h 6858000"/>
              <a:gd name="connsiteX37" fmla="*/ 929995 w 12191998"/>
              <a:gd name="connsiteY37" fmla="*/ 6324247 h 6858000"/>
              <a:gd name="connsiteX38" fmla="*/ 943478 w 12191998"/>
              <a:gd name="connsiteY38" fmla="*/ 6330535 h 6858000"/>
              <a:gd name="connsiteX39" fmla="*/ 947589 w 12191998"/>
              <a:gd name="connsiteY39" fmla="*/ 6342688 h 6858000"/>
              <a:gd name="connsiteX40" fmla="*/ 911735 w 12191998"/>
              <a:gd name="connsiteY40" fmla="*/ 6342688 h 6858000"/>
              <a:gd name="connsiteX41" fmla="*/ 917388 w 12191998"/>
              <a:gd name="connsiteY41" fmla="*/ 6329266 h 6858000"/>
              <a:gd name="connsiteX42" fmla="*/ 929995 w 12191998"/>
              <a:gd name="connsiteY42" fmla="*/ 6324247 h 6858000"/>
              <a:gd name="connsiteX43" fmla="*/ 635687 w 12191998"/>
              <a:gd name="connsiteY43" fmla="*/ 6324247 h 6858000"/>
              <a:gd name="connsiteX44" fmla="*/ 647749 w 12191998"/>
              <a:gd name="connsiteY44" fmla="*/ 6330233 h 6858000"/>
              <a:gd name="connsiteX45" fmla="*/ 652737 w 12191998"/>
              <a:gd name="connsiteY45" fmla="*/ 6348795 h 6858000"/>
              <a:gd name="connsiteX46" fmla="*/ 647537 w 12191998"/>
              <a:gd name="connsiteY46" fmla="*/ 6367266 h 6858000"/>
              <a:gd name="connsiteX47" fmla="*/ 635203 w 12191998"/>
              <a:gd name="connsiteY47" fmla="*/ 6373463 h 6858000"/>
              <a:gd name="connsiteX48" fmla="*/ 621297 w 12191998"/>
              <a:gd name="connsiteY48" fmla="*/ 6365059 h 6858000"/>
              <a:gd name="connsiteX49" fmla="*/ 618153 w 12191998"/>
              <a:gd name="connsiteY49" fmla="*/ 6348372 h 6858000"/>
              <a:gd name="connsiteX50" fmla="*/ 623353 w 12191998"/>
              <a:gd name="connsiteY50" fmla="*/ 6330445 h 6858000"/>
              <a:gd name="connsiteX51" fmla="*/ 635687 w 12191998"/>
              <a:gd name="connsiteY51" fmla="*/ 6324247 h 6858000"/>
              <a:gd name="connsiteX52" fmla="*/ 808323 w 12191998"/>
              <a:gd name="connsiteY52" fmla="*/ 6316750 h 6858000"/>
              <a:gd name="connsiteX53" fmla="*/ 808323 w 12191998"/>
              <a:gd name="connsiteY53" fmla="*/ 6380960 h 6858000"/>
              <a:gd name="connsiteX54" fmla="*/ 819206 w 12191998"/>
              <a:gd name="connsiteY54" fmla="*/ 6380960 h 6858000"/>
              <a:gd name="connsiteX55" fmla="*/ 819206 w 12191998"/>
              <a:gd name="connsiteY55" fmla="*/ 6316750 h 6858000"/>
              <a:gd name="connsiteX56" fmla="*/ 674671 w 12191998"/>
              <a:gd name="connsiteY56" fmla="*/ 6316750 h 6858000"/>
              <a:gd name="connsiteX57" fmla="*/ 674671 w 12191998"/>
              <a:gd name="connsiteY57" fmla="*/ 6356534 h 6858000"/>
              <a:gd name="connsiteX58" fmla="*/ 675336 w 12191998"/>
              <a:gd name="connsiteY58" fmla="*/ 6366691 h 6858000"/>
              <a:gd name="connsiteX59" fmla="*/ 678691 w 12191998"/>
              <a:gd name="connsiteY59" fmla="*/ 6374763 h 6858000"/>
              <a:gd name="connsiteX60" fmla="*/ 686007 w 12191998"/>
              <a:gd name="connsiteY60" fmla="*/ 6380235 h 6858000"/>
              <a:gd name="connsiteX61" fmla="*/ 696618 w 12191998"/>
              <a:gd name="connsiteY61" fmla="*/ 6382411 h 6858000"/>
              <a:gd name="connsiteX62" fmla="*/ 716994 w 12191998"/>
              <a:gd name="connsiteY62" fmla="*/ 6371528 h 6858000"/>
              <a:gd name="connsiteX63" fmla="*/ 716994 w 12191998"/>
              <a:gd name="connsiteY63" fmla="*/ 6380960 h 6858000"/>
              <a:gd name="connsiteX64" fmla="*/ 726728 w 12191998"/>
              <a:gd name="connsiteY64" fmla="*/ 6380960 h 6858000"/>
              <a:gd name="connsiteX65" fmla="*/ 726728 w 12191998"/>
              <a:gd name="connsiteY65" fmla="*/ 6316750 h 6858000"/>
              <a:gd name="connsiteX66" fmla="*/ 715845 w 12191998"/>
              <a:gd name="connsiteY66" fmla="*/ 6316750 h 6858000"/>
              <a:gd name="connsiteX67" fmla="*/ 715845 w 12191998"/>
              <a:gd name="connsiteY67" fmla="*/ 6351153 h 6858000"/>
              <a:gd name="connsiteX68" fmla="*/ 714061 w 12191998"/>
              <a:gd name="connsiteY68" fmla="*/ 6363699 h 6858000"/>
              <a:gd name="connsiteX69" fmla="*/ 707985 w 12191998"/>
              <a:gd name="connsiteY69" fmla="*/ 6370531 h 6858000"/>
              <a:gd name="connsiteX70" fmla="*/ 698795 w 12191998"/>
              <a:gd name="connsiteY70" fmla="*/ 6373040 h 6858000"/>
              <a:gd name="connsiteX71" fmla="*/ 690572 w 12191998"/>
              <a:gd name="connsiteY71" fmla="*/ 6370591 h 6858000"/>
              <a:gd name="connsiteX72" fmla="*/ 686219 w 12191998"/>
              <a:gd name="connsiteY72" fmla="*/ 6363850 h 6858000"/>
              <a:gd name="connsiteX73" fmla="*/ 685554 w 12191998"/>
              <a:gd name="connsiteY73" fmla="*/ 6352362 h 6858000"/>
              <a:gd name="connsiteX74" fmla="*/ 685554 w 12191998"/>
              <a:gd name="connsiteY74" fmla="*/ 6316750 h 6858000"/>
              <a:gd name="connsiteX75" fmla="*/ 2210093 w 12191998"/>
              <a:gd name="connsiteY75" fmla="*/ 6315299 h 6858000"/>
              <a:gd name="connsiteX76" fmla="*/ 2189658 w 12191998"/>
              <a:gd name="connsiteY76" fmla="*/ 6325880 h 6858000"/>
              <a:gd name="connsiteX77" fmla="*/ 2189658 w 12191998"/>
              <a:gd name="connsiteY77" fmla="*/ 6316750 h 6858000"/>
              <a:gd name="connsiteX78" fmla="*/ 2179863 w 12191998"/>
              <a:gd name="connsiteY78" fmla="*/ 6316750 h 6858000"/>
              <a:gd name="connsiteX79" fmla="*/ 2179863 w 12191998"/>
              <a:gd name="connsiteY79" fmla="*/ 6380960 h 6858000"/>
              <a:gd name="connsiteX80" fmla="*/ 2190746 w 12191998"/>
              <a:gd name="connsiteY80" fmla="*/ 6380960 h 6858000"/>
              <a:gd name="connsiteX81" fmla="*/ 2190746 w 12191998"/>
              <a:gd name="connsiteY81" fmla="*/ 6345893 h 6858000"/>
              <a:gd name="connsiteX82" fmla="*/ 2195794 w 12191998"/>
              <a:gd name="connsiteY82" fmla="*/ 6329145 h 6858000"/>
              <a:gd name="connsiteX83" fmla="*/ 2207796 w 12191998"/>
              <a:gd name="connsiteY83" fmla="*/ 6324731 h 6858000"/>
              <a:gd name="connsiteX84" fmla="*/ 2215384 w 12191998"/>
              <a:gd name="connsiteY84" fmla="*/ 6326696 h 6858000"/>
              <a:gd name="connsiteX85" fmla="*/ 2219888 w 12191998"/>
              <a:gd name="connsiteY85" fmla="*/ 6331956 h 6858000"/>
              <a:gd name="connsiteX86" fmla="*/ 2221158 w 12191998"/>
              <a:gd name="connsiteY86" fmla="*/ 6341902 h 6858000"/>
              <a:gd name="connsiteX87" fmla="*/ 2221158 w 12191998"/>
              <a:gd name="connsiteY87" fmla="*/ 6380960 h 6858000"/>
              <a:gd name="connsiteX88" fmla="*/ 2232041 w 12191998"/>
              <a:gd name="connsiteY88" fmla="*/ 6380960 h 6858000"/>
              <a:gd name="connsiteX89" fmla="*/ 2232041 w 12191998"/>
              <a:gd name="connsiteY89" fmla="*/ 6341479 h 6858000"/>
              <a:gd name="connsiteX90" fmla="*/ 2231436 w 12191998"/>
              <a:gd name="connsiteY90" fmla="*/ 6330898 h 6858000"/>
              <a:gd name="connsiteX91" fmla="*/ 2228051 w 12191998"/>
              <a:gd name="connsiteY91" fmla="*/ 6322857 h 6858000"/>
              <a:gd name="connsiteX92" fmla="*/ 2220765 w 12191998"/>
              <a:gd name="connsiteY92" fmla="*/ 6317385 h 6858000"/>
              <a:gd name="connsiteX93" fmla="*/ 2210093 w 12191998"/>
              <a:gd name="connsiteY93" fmla="*/ 6315299 h 6858000"/>
              <a:gd name="connsiteX94" fmla="*/ 2140335 w 12191998"/>
              <a:gd name="connsiteY94" fmla="*/ 6315299 h 6858000"/>
              <a:gd name="connsiteX95" fmla="*/ 2125764 w 12191998"/>
              <a:gd name="connsiteY95" fmla="*/ 6317566 h 6858000"/>
              <a:gd name="connsiteX96" fmla="*/ 2116150 w 12191998"/>
              <a:gd name="connsiteY96" fmla="*/ 6324036 h 6858000"/>
              <a:gd name="connsiteX97" fmla="*/ 2111374 w 12191998"/>
              <a:gd name="connsiteY97" fmla="*/ 6335070 h 6858000"/>
              <a:gd name="connsiteX98" fmla="*/ 2122015 w 12191998"/>
              <a:gd name="connsiteY98" fmla="*/ 6336521 h 6858000"/>
              <a:gd name="connsiteX99" fmla="*/ 2127426 w 12191998"/>
              <a:gd name="connsiteY99" fmla="*/ 6326998 h 6858000"/>
              <a:gd name="connsiteX100" fmla="*/ 2138763 w 12191998"/>
              <a:gd name="connsiteY100" fmla="*/ 6324308 h 6858000"/>
              <a:gd name="connsiteX101" fmla="*/ 2151158 w 12191998"/>
              <a:gd name="connsiteY101" fmla="*/ 6327996 h 6858000"/>
              <a:gd name="connsiteX102" fmla="*/ 2154241 w 12191998"/>
              <a:gd name="connsiteY102" fmla="*/ 6337368 h 6858000"/>
              <a:gd name="connsiteX103" fmla="*/ 2154181 w 12191998"/>
              <a:gd name="connsiteY103" fmla="*/ 6340209 h 6858000"/>
              <a:gd name="connsiteX104" fmla="*/ 2134772 w 12191998"/>
              <a:gd name="connsiteY104" fmla="*/ 6343958 h 6858000"/>
              <a:gd name="connsiteX105" fmla="*/ 2125099 w 12191998"/>
              <a:gd name="connsiteY105" fmla="*/ 6345590 h 6858000"/>
              <a:gd name="connsiteX106" fmla="*/ 2117269 w 12191998"/>
              <a:gd name="connsiteY106" fmla="*/ 6349158 h 6858000"/>
              <a:gd name="connsiteX107" fmla="*/ 2111646 w 12191998"/>
              <a:gd name="connsiteY107" fmla="*/ 6355415 h 6858000"/>
              <a:gd name="connsiteX108" fmla="*/ 2109499 w 12191998"/>
              <a:gd name="connsiteY108" fmla="*/ 6364031 h 6858000"/>
              <a:gd name="connsiteX109" fmla="*/ 2115183 w 12191998"/>
              <a:gd name="connsiteY109" fmla="*/ 6377242 h 6858000"/>
              <a:gd name="connsiteX110" fmla="*/ 2131447 w 12191998"/>
              <a:gd name="connsiteY110" fmla="*/ 6382411 h 6858000"/>
              <a:gd name="connsiteX111" fmla="*/ 2143449 w 12191998"/>
              <a:gd name="connsiteY111" fmla="*/ 6380295 h 6858000"/>
              <a:gd name="connsiteX112" fmla="*/ 2155088 w 12191998"/>
              <a:gd name="connsiteY112" fmla="*/ 6373040 h 6858000"/>
              <a:gd name="connsiteX113" fmla="*/ 2157264 w 12191998"/>
              <a:gd name="connsiteY113" fmla="*/ 6380960 h 6858000"/>
              <a:gd name="connsiteX114" fmla="*/ 2168631 w 12191998"/>
              <a:gd name="connsiteY114" fmla="*/ 6380960 h 6858000"/>
              <a:gd name="connsiteX115" fmla="*/ 2165880 w 12191998"/>
              <a:gd name="connsiteY115" fmla="*/ 6373251 h 6858000"/>
              <a:gd name="connsiteX116" fmla="*/ 2165184 w 12191998"/>
              <a:gd name="connsiteY116" fmla="*/ 6354055 h 6858000"/>
              <a:gd name="connsiteX117" fmla="*/ 2165184 w 12191998"/>
              <a:gd name="connsiteY117" fmla="*/ 6339544 h 6858000"/>
              <a:gd name="connsiteX118" fmla="*/ 2164640 w 12191998"/>
              <a:gd name="connsiteY118" fmla="*/ 6329508 h 6858000"/>
              <a:gd name="connsiteX119" fmla="*/ 2161254 w 12191998"/>
              <a:gd name="connsiteY119" fmla="*/ 6322101 h 6858000"/>
              <a:gd name="connsiteX120" fmla="*/ 2153697 w 12191998"/>
              <a:gd name="connsiteY120" fmla="*/ 6317234 h 6858000"/>
              <a:gd name="connsiteX121" fmla="*/ 2140335 w 12191998"/>
              <a:gd name="connsiteY121" fmla="*/ 6315299 h 6858000"/>
              <a:gd name="connsiteX122" fmla="*/ 2076743 w 12191998"/>
              <a:gd name="connsiteY122" fmla="*/ 6315299 h 6858000"/>
              <a:gd name="connsiteX123" fmla="*/ 2056308 w 12191998"/>
              <a:gd name="connsiteY123" fmla="*/ 6325880 h 6858000"/>
              <a:gd name="connsiteX124" fmla="*/ 2056308 w 12191998"/>
              <a:gd name="connsiteY124" fmla="*/ 6316750 h 6858000"/>
              <a:gd name="connsiteX125" fmla="*/ 2046513 w 12191998"/>
              <a:gd name="connsiteY125" fmla="*/ 6316750 h 6858000"/>
              <a:gd name="connsiteX126" fmla="*/ 2046513 w 12191998"/>
              <a:gd name="connsiteY126" fmla="*/ 6380960 h 6858000"/>
              <a:gd name="connsiteX127" fmla="*/ 2057396 w 12191998"/>
              <a:gd name="connsiteY127" fmla="*/ 6380960 h 6858000"/>
              <a:gd name="connsiteX128" fmla="*/ 2057396 w 12191998"/>
              <a:gd name="connsiteY128" fmla="*/ 6345893 h 6858000"/>
              <a:gd name="connsiteX129" fmla="*/ 2062444 w 12191998"/>
              <a:gd name="connsiteY129" fmla="*/ 6329145 h 6858000"/>
              <a:gd name="connsiteX130" fmla="*/ 2074446 w 12191998"/>
              <a:gd name="connsiteY130" fmla="*/ 6324731 h 6858000"/>
              <a:gd name="connsiteX131" fmla="*/ 2082034 w 12191998"/>
              <a:gd name="connsiteY131" fmla="*/ 6326696 h 6858000"/>
              <a:gd name="connsiteX132" fmla="*/ 2086538 w 12191998"/>
              <a:gd name="connsiteY132" fmla="*/ 6331956 h 6858000"/>
              <a:gd name="connsiteX133" fmla="*/ 2087808 w 12191998"/>
              <a:gd name="connsiteY133" fmla="*/ 6341902 h 6858000"/>
              <a:gd name="connsiteX134" fmla="*/ 2087808 w 12191998"/>
              <a:gd name="connsiteY134" fmla="*/ 6380960 h 6858000"/>
              <a:gd name="connsiteX135" fmla="*/ 2098691 w 12191998"/>
              <a:gd name="connsiteY135" fmla="*/ 6380960 h 6858000"/>
              <a:gd name="connsiteX136" fmla="*/ 2098691 w 12191998"/>
              <a:gd name="connsiteY136" fmla="*/ 6341479 h 6858000"/>
              <a:gd name="connsiteX137" fmla="*/ 2098086 w 12191998"/>
              <a:gd name="connsiteY137" fmla="*/ 6330898 h 6858000"/>
              <a:gd name="connsiteX138" fmla="*/ 2094701 w 12191998"/>
              <a:gd name="connsiteY138" fmla="*/ 6322857 h 6858000"/>
              <a:gd name="connsiteX139" fmla="*/ 2087415 w 12191998"/>
              <a:gd name="connsiteY139" fmla="*/ 6317385 h 6858000"/>
              <a:gd name="connsiteX140" fmla="*/ 2076743 w 12191998"/>
              <a:gd name="connsiteY140" fmla="*/ 6315299 h 6858000"/>
              <a:gd name="connsiteX141" fmla="*/ 2010068 w 12191998"/>
              <a:gd name="connsiteY141" fmla="*/ 6315299 h 6858000"/>
              <a:gd name="connsiteX142" fmla="*/ 1989632 w 12191998"/>
              <a:gd name="connsiteY142" fmla="*/ 6325880 h 6858000"/>
              <a:gd name="connsiteX143" fmla="*/ 1989632 w 12191998"/>
              <a:gd name="connsiteY143" fmla="*/ 6316750 h 6858000"/>
              <a:gd name="connsiteX144" fmla="*/ 1979838 w 12191998"/>
              <a:gd name="connsiteY144" fmla="*/ 6316750 h 6858000"/>
              <a:gd name="connsiteX145" fmla="*/ 1979838 w 12191998"/>
              <a:gd name="connsiteY145" fmla="*/ 6380960 h 6858000"/>
              <a:gd name="connsiteX146" fmla="*/ 1990721 w 12191998"/>
              <a:gd name="connsiteY146" fmla="*/ 6380960 h 6858000"/>
              <a:gd name="connsiteX147" fmla="*/ 1990721 w 12191998"/>
              <a:gd name="connsiteY147" fmla="*/ 6345893 h 6858000"/>
              <a:gd name="connsiteX148" fmla="*/ 1995769 w 12191998"/>
              <a:gd name="connsiteY148" fmla="*/ 6329145 h 6858000"/>
              <a:gd name="connsiteX149" fmla="*/ 2007771 w 12191998"/>
              <a:gd name="connsiteY149" fmla="*/ 6324731 h 6858000"/>
              <a:gd name="connsiteX150" fmla="*/ 2015359 w 12191998"/>
              <a:gd name="connsiteY150" fmla="*/ 6326696 h 6858000"/>
              <a:gd name="connsiteX151" fmla="*/ 2019863 w 12191998"/>
              <a:gd name="connsiteY151" fmla="*/ 6331956 h 6858000"/>
              <a:gd name="connsiteX152" fmla="*/ 2021133 w 12191998"/>
              <a:gd name="connsiteY152" fmla="*/ 6341902 h 6858000"/>
              <a:gd name="connsiteX153" fmla="*/ 2021133 w 12191998"/>
              <a:gd name="connsiteY153" fmla="*/ 6380960 h 6858000"/>
              <a:gd name="connsiteX154" fmla="*/ 2032016 w 12191998"/>
              <a:gd name="connsiteY154" fmla="*/ 6380960 h 6858000"/>
              <a:gd name="connsiteX155" fmla="*/ 2032016 w 12191998"/>
              <a:gd name="connsiteY155" fmla="*/ 6341479 h 6858000"/>
              <a:gd name="connsiteX156" fmla="*/ 2031411 w 12191998"/>
              <a:gd name="connsiteY156" fmla="*/ 6330898 h 6858000"/>
              <a:gd name="connsiteX157" fmla="*/ 2028025 w 12191998"/>
              <a:gd name="connsiteY157" fmla="*/ 6322857 h 6858000"/>
              <a:gd name="connsiteX158" fmla="*/ 2020740 w 12191998"/>
              <a:gd name="connsiteY158" fmla="*/ 6317385 h 6858000"/>
              <a:gd name="connsiteX159" fmla="*/ 2010068 w 12191998"/>
              <a:gd name="connsiteY159" fmla="*/ 6315299 h 6858000"/>
              <a:gd name="connsiteX160" fmla="*/ 1939524 w 12191998"/>
              <a:gd name="connsiteY160" fmla="*/ 6315299 h 6858000"/>
              <a:gd name="connsiteX161" fmla="*/ 1917879 w 12191998"/>
              <a:gd name="connsiteY161" fmla="*/ 6324247 h 6858000"/>
              <a:gd name="connsiteX162" fmla="*/ 1909535 w 12191998"/>
              <a:gd name="connsiteY162" fmla="*/ 6349399 h 6858000"/>
              <a:gd name="connsiteX163" fmla="*/ 1917788 w 12191998"/>
              <a:gd name="connsiteY163" fmla="*/ 6373735 h 6858000"/>
              <a:gd name="connsiteX164" fmla="*/ 1940128 w 12191998"/>
              <a:gd name="connsiteY164" fmla="*/ 6382411 h 6858000"/>
              <a:gd name="connsiteX165" fmla="*/ 1958509 w 12191998"/>
              <a:gd name="connsiteY165" fmla="*/ 6376970 h 6858000"/>
              <a:gd name="connsiteX166" fmla="*/ 1968364 w 12191998"/>
              <a:gd name="connsiteY166" fmla="*/ 6361673 h 6858000"/>
              <a:gd name="connsiteX167" fmla="*/ 1957118 w 12191998"/>
              <a:gd name="connsiteY167" fmla="*/ 6360282 h 6858000"/>
              <a:gd name="connsiteX168" fmla="*/ 1950407 w 12191998"/>
              <a:gd name="connsiteY168" fmla="*/ 6370319 h 6858000"/>
              <a:gd name="connsiteX169" fmla="*/ 1940189 w 12191998"/>
              <a:gd name="connsiteY169" fmla="*/ 6373463 h 6858000"/>
              <a:gd name="connsiteX170" fmla="*/ 1926766 w 12191998"/>
              <a:gd name="connsiteY170" fmla="*/ 6367840 h 6858000"/>
              <a:gd name="connsiteX171" fmla="*/ 1920781 w 12191998"/>
              <a:gd name="connsiteY171" fmla="*/ 6351636 h 6858000"/>
              <a:gd name="connsiteX172" fmla="*/ 1968666 w 12191998"/>
              <a:gd name="connsiteY172" fmla="*/ 6351636 h 6858000"/>
              <a:gd name="connsiteX173" fmla="*/ 1968727 w 12191998"/>
              <a:gd name="connsiteY173" fmla="*/ 6348734 h 6858000"/>
              <a:gd name="connsiteX174" fmla="*/ 1960564 w 12191998"/>
              <a:gd name="connsiteY174" fmla="*/ 6324066 h 6858000"/>
              <a:gd name="connsiteX175" fmla="*/ 1939524 w 12191998"/>
              <a:gd name="connsiteY175" fmla="*/ 6315299 h 6858000"/>
              <a:gd name="connsiteX176" fmla="*/ 1805751 w 12191998"/>
              <a:gd name="connsiteY176" fmla="*/ 6315299 h 6858000"/>
              <a:gd name="connsiteX177" fmla="*/ 1790424 w 12191998"/>
              <a:gd name="connsiteY177" fmla="*/ 6319199 h 6858000"/>
              <a:gd name="connsiteX178" fmla="*/ 1779934 w 12191998"/>
              <a:gd name="connsiteY178" fmla="*/ 6330898 h 6858000"/>
              <a:gd name="connsiteX179" fmla="*/ 1776487 w 12191998"/>
              <a:gd name="connsiteY179" fmla="*/ 6349097 h 6858000"/>
              <a:gd name="connsiteX180" fmla="*/ 1784498 w 12191998"/>
              <a:gd name="connsiteY180" fmla="*/ 6373796 h 6858000"/>
              <a:gd name="connsiteX181" fmla="*/ 1805690 w 12191998"/>
              <a:gd name="connsiteY181" fmla="*/ 6382411 h 6858000"/>
              <a:gd name="connsiteX182" fmla="*/ 1823436 w 12191998"/>
              <a:gd name="connsiteY182" fmla="*/ 6376154 h 6858000"/>
              <a:gd name="connsiteX183" fmla="*/ 1832414 w 12191998"/>
              <a:gd name="connsiteY183" fmla="*/ 6358831 h 6858000"/>
              <a:gd name="connsiteX184" fmla="*/ 1821713 w 12191998"/>
              <a:gd name="connsiteY184" fmla="*/ 6357441 h 6858000"/>
              <a:gd name="connsiteX185" fmla="*/ 1816271 w 12191998"/>
              <a:gd name="connsiteY185" fmla="*/ 6369533 h 6858000"/>
              <a:gd name="connsiteX186" fmla="*/ 1805569 w 12191998"/>
              <a:gd name="connsiteY186" fmla="*/ 6373463 h 6858000"/>
              <a:gd name="connsiteX187" fmla="*/ 1792631 w 12191998"/>
              <a:gd name="connsiteY187" fmla="*/ 6367598 h 6858000"/>
              <a:gd name="connsiteX188" fmla="*/ 1787673 w 12191998"/>
              <a:gd name="connsiteY188" fmla="*/ 6348795 h 6858000"/>
              <a:gd name="connsiteX189" fmla="*/ 1792812 w 12191998"/>
              <a:gd name="connsiteY189" fmla="*/ 6330142 h 6858000"/>
              <a:gd name="connsiteX190" fmla="*/ 1806174 w 12191998"/>
              <a:gd name="connsiteY190" fmla="*/ 6324247 h 6858000"/>
              <a:gd name="connsiteX191" fmla="*/ 1815455 w 12191998"/>
              <a:gd name="connsiteY191" fmla="*/ 6327512 h 6858000"/>
              <a:gd name="connsiteX192" fmla="*/ 1820805 w 12191998"/>
              <a:gd name="connsiteY192" fmla="*/ 6337247 h 6858000"/>
              <a:gd name="connsiteX193" fmla="*/ 1831386 w 12191998"/>
              <a:gd name="connsiteY193" fmla="*/ 6335614 h 6858000"/>
              <a:gd name="connsiteX194" fmla="*/ 1822861 w 12191998"/>
              <a:gd name="connsiteY194" fmla="*/ 6320590 h 6858000"/>
              <a:gd name="connsiteX195" fmla="*/ 1805751 w 12191998"/>
              <a:gd name="connsiteY195" fmla="*/ 6315299 h 6858000"/>
              <a:gd name="connsiteX196" fmla="*/ 1515164 w 12191998"/>
              <a:gd name="connsiteY196" fmla="*/ 6315299 h 6858000"/>
              <a:gd name="connsiteX197" fmla="*/ 1505762 w 12191998"/>
              <a:gd name="connsiteY197" fmla="*/ 6316599 h 6858000"/>
              <a:gd name="connsiteX198" fmla="*/ 1498839 w 12191998"/>
              <a:gd name="connsiteY198" fmla="*/ 6319773 h 6858000"/>
              <a:gd name="connsiteX199" fmla="*/ 1493488 w 12191998"/>
              <a:gd name="connsiteY199" fmla="*/ 6325850 h 6858000"/>
              <a:gd name="connsiteX200" fmla="*/ 1491523 w 12191998"/>
              <a:gd name="connsiteY200" fmla="*/ 6333800 h 6858000"/>
              <a:gd name="connsiteX201" fmla="*/ 1493912 w 12191998"/>
              <a:gd name="connsiteY201" fmla="*/ 6342416 h 6858000"/>
              <a:gd name="connsiteX202" fmla="*/ 1500925 w 12191998"/>
              <a:gd name="connsiteY202" fmla="*/ 6348523 h 6858000"/>
              <a:gd name="connsiteX203" fmla="*/ 1517522 w 12191998"/>
              <a:gd name="connsiteY203" fmla="*/ 6353753 h 6858000"/>
              <a:gd name="connsiteX204" fmla="*/ 1528647 w 12191998"/>
              <a:gd name="connsiteY204" fmla="*/ 6357441 h 6858000"/>
              <a:gd name="connsiteX205" fmla="*/ 1531851 w 12191998"/>
              <a:gd name="connsiteY205" fmla="*/ 6363245 h 6858000"/>
              <a:gd name="connsiteX206" fmla="*/ 1528223 w 12191998"/>
              <a:gd name="connsiteY206" fmla="*/ 6370410 h 6858000"/>
              <a:gd name="connsiteX207" fmla="*/ 1517099 w 12191998"/>
              <a:gd name="connsiteY207" fmla="*/ 6373463 h 6858000"/>
              <a:gd name="connsiteX208" fmla="*/ 1505520 w 12191998"/>
              <a:gd name="connsiteY208" fmla="*/ 6370017 h 6858000"/>
              <a:gd name="connsiteX209" fmla="*/ 1500471 w 12191998"/>
              <a:gd name="connsiteY209" fmla="*/ 6360101 h 6858000"/>
              <a:gd name="connsiteX210" fmla="*/ 1489709 w 12191998"/>
              <a:gd name="connsiteY210" fmla="*/ 6361794 h 6858000"/>
              <a:gd name="connsiteX211" fmla="*/ 1498083 w 12191998"/>
              <a:gd name="connsiteY211" fmla="*/ 6377212 h 6858000"/>
              <a:gd name="connsiteX212" fmla="*/ 1517159 w 12191998"/>
              <a:gd name="connsiteY212" fmla="*/ 6382411 h 6858000"/>
              <a:gd name="connsiteX213" fmla="*/ 1530702 w 12191998"/>
              <a:gd name="connsiteY213" fmla="*/ 6379781 h 6858000"/>
              <a:gd name="connsiteX214" fmla="*/ 1539862 w 12191998"/>
              <a:gd name="connsiteY214" fmla="*/ 6372344 h 6858000"/>
              <a:gd name="connsiteX215" fmla="*/ 1543036 w 12191998"/>
              <a:gd name="connsiteY215" fmla="*/ 6362096 h 6858000"/>
              <a:gd name="connsiteX216" fmla="*/ 1540436 w 12191998"/>
              <a:gd name="connsiteY216" fmla="*/ 6352785 h 6858000"/>
              <a:gd name="connsiteX217" fmla="*/ 1533272 w 12191998"/>
              <a:gd name="connsiteY217" fmla="*/ 6347072 h 6858000"/>
              <a:gd name="connsiteX218" fmla="*/ 1517159 w 12191998"/>
              <a:gd name="connsiteY218" fmla="*/ 6342023 h 6858000"/>
              <a:gd name="connsiteX219" fmla="*/ 1507546 w 12191998"/>
              <a:gd name="connsiteY219" fmla="*/ 6339242 h 6858000"/>
              <a:gd name="connsiteX220" fmla="*/ 1503374 w 12191998"/>
              <a:gd name="connsiteY220" fmla="*/ 6336340 h 6858000"/>
              <a:gd name="connsiteX221" fmla="*/ 1502043 w 12191998"/>
              <a:gd name="connsiteY221" fmla="*/ 6332531 h 6858000"/>
              <a:gd name="connsiteX222" fmla="*/ 1505248 w 12191998"/>
              <a:gd name="connsiteY222" fmla="*/ 6326726 h 6858000"/>
              <a:gd name="connsiteX223" fmla="*/ 1515950 w 12191998"/>
              <a:gd name="connsiteY223" fmla="*/ 6324247 h 6858000"/>
              <a:gd name="connsiteX224" fmla="*/ 1525775 w 12191998"/>
              <a:gd name="connsiteY224" fmla="*/ 6327029 h 6858000"/>
              <a:gd name="connsiteX225" fmla="*/ 1529977 w 12191998"/>
              <a:gd name="connsiteY225" fmla="*/ 6334768 h 6858000"/>
              <a:gd name="connsiteX226" fmla="*/ 1540618 w 12191998"/>
              <a:gd name="connsiteY226" fmla="*/ 6333317 h 6858000"/>
              <a:gd name="connsiteX227" fmla="*/ 1536869 w 12191998"/>
              <a:gd name="connsiteY227" fmla="*/ 6323371 h 6858000"/>
              <a:gd name="connsiteX228" fmla="*/ 1528435 w 12191998"/>
              <a:gd name="connsiteY228" fmla="*/ 6317476 h 6858000"/>
              <a:gd name="connsiteX229" fmla="*/ 1515164 w 12191998"/>
              <a:gd name="connsiteY229" fmla="*/ 6315299 h 6858000"/>
              <a:gd name="connsiteX230" fmla="*/ 1479543 w 12191998"/>
              <a:gd name="connsiteY230" fmla="*/ 6315299 h 6858000"/>
              <a:gd name="connsiteX231" fmla="*/ 1472559 w 12191998"/>
              <a:gd name="connsiteY231" fmla="*/ 6317476 h 6858000"/>
              <a:gd name="connsiteX232" fmla="*/ 1465637 w 12191998"/>
              <a:gd name="connsiteY232" fmla="*/ 6326485 h 6858000"/>
              <a:gd name="connsiteX233" fmla="*/ 1465637 w 12191998"/>
              <a:gd name="connsiteY233" fmla="*/ 6316750 h 6858000"/>
              <a:gd name="connsiteX234" fmla="*/ 1455842 w 12191998"/>
              <a:gd name="connsiteY234" fmla="*/ 6316750 h 6858000"/>
              <a:gd name="connsiteX235" fmla="*/ 1455842 w 12191998"/>
              <a:gd name="connsiteY235" fmla="*/ 6380960 h 6858000"/>
              <a:gd name="connsiteX236" fmla="*/ 1466725 w 12191998"/>
              <a:gd name="connsiteY236" fmla="*/ 6380960 h 6858000"/>
              <a:gd name="connsiteX237" fmla="*/ 1466725 w 12191998"/>
              <a:gd name="connsiteY237" fmla="*/ 6347344 h 6858000"/>
              <a:gd name="connsiteX238" fmla="*/ 1468539 w 12191998"/>
              <a:gd name="connsiteY238" fmla="*/ 6334647 h 6858000"/>
              <a:gd name="connsiteX239" fmla="*/ 1472589 w 12191998"/>
              <a:gd name="connsiteY239" fmla="*/ 6328691 h 6858000"/>
              <a:gd name="connsiteX240" fmla="*/ 1478999 w 12191998"/>
              <a:gd name="connsiteY240" fmla="*/ 6326545 h 6858000"/>
              <a:gd name="connsiteX241" fmla="*/ 1486979 w 12191998"/>
              <a:gd name="connsiteY241" fmla="*/ 6328903 h 6858000"/>
              <a:gd name="connsiteX242" fmla="*/ 1490728 w 12191998"/>
              <a:gd name="connsiteY242" fmla="*/ 6318806 h 6858000"/>
              <a:gd name="connsiteX243" fmla="*/ 1479543 w 12191998"/>
              <a:gd name="connsiteY243" fmla="*/ 6315299 h 6858000"/>
              <a:gd name="connsiteX244" fmla="*/ 1416435 w 12191998"/>
              <a:gd name="connsiteY244" fmla="*/ 6315299 h 6858000"/>
              <a:gd name="connsiteX245" fmla="*/ 1401864 w 12191998"/>
              <a:gd name="connsiteY245" fmla="*/ 6317566 h 6858000"/>
              <a:gd name="connsiteX246" fmla="*/ 1392250 w 12191998"/>
              <a:gd name="connsiteY246" fmla="*/ 6324036 h 6858000"/>
              <a:gd name="connsiteX247" fmla="*/ 1387474 w 12191998"/>
              <a:gd name="connsiteY247" fmla="*/ 6335070 h 6858000"/>
              <a:gd name="connsiteX248" fmla="*/ 1398115 w 12191998"/>
              <a:gd name="connsiteY248" fmla="*/ 6336521 h 6858000"/>
              <a:gd name="connsiteX249" fmla="*/ 1403526 w 12191998"/>
              <a:gd name="connsiteY249" fmla="*/ 6326998 h 6858000"/>
              <a:gd name="connsiteX250" fmla="*/ 1414863 w 12191998"/>
              <a:gd name="connsiteY250" fmla="*/ 6324308 h 6858000"/>
              <a:gd name="connsiteX251" fmla="*/ 1427257 w 12191998"/>
              <a:gd name="connsiteY251" fmla="*/ 6327996 h 6858000"/>
              <a:gd name="connsiteX252" fmla="*/ 1430341 w 12191998"/>
              <a:gd name="connsiteY252" fmla="*/ 6337368 h 6858000"/>
              <a:gd name="connsiteX253" fmla="*/ 1430280 w 12191998"/>
              <a:gd name="connsiteY253" fmla="*/ 6340209 h 6858000"/>
              <a:gd name="connsiteX254" fmla="*/ 1410872 w 12191998"/>
              <a:gd name="connsiteY254" fmla="*/ 6343958 h 6858000"/>
              <a:gd name="connsiteX255" fmla="*/ 1401198 w 12191998"/>
              <a:gd name="connsiteY255" fmla="*/ 6345590 h 6858000"/>
              <a:gd name="connsiteX256" fmla="*/ 1393369 w 12191998"/>
              <a:gd name="connsiteY256" fmla="*/ 6349158 h 6858000"/>
              <a:gd name="connsiteX257" fmla="*/ 1387746 w 12191998"/>
              <a:gd name="connsiteY257" fmla="*/ 6355415 h 6858000"/>
              <a:gd name="connsiteX258" fmla="*/ 1385599 w 12191998"/>
              <a:gd name="connsiteY258" fmla="*/ 6364031 h 6858000"/>
              <a:gd name="connsiteX259" fmla="*/ 1391283 w 12191998"/>
              <a:gd name="connsiteY259" fmla="*/ 6377242 h 6858000"/>
              <a:gd name="connsiteX260" fmla="*/ 1407547 w 12191998"/>
              <a:gd name="connsiteY260" fmla="*/ 6382411 h 6858000"/>
              <a:gd name="connsiteX261" fmla="*/ 1419549 w 12191998"/>
              <a:gd name="connsiteY261" fmla="*/ 6380295 h 6858000"/>
              <a:gd name="connsiteX262" fmla="*/ 1431187 w 12191998"/>
              <a:gd name="connsiteY262" fmla="*/ 6373040 h 6858000"/>
              <a:gd name="connsiteX263" fmla="*/ 1433364 w 12191998"/>
              <a:gd name="connsiteY263" fmla="*/ 6380960 h 6858000"/>
              <a:gd name="connsiteX264" fmla="*/ 1444731 w 12191998"/>
              <a:gd name="connsiteY264" fmla="*/ 6380960 h 6858000"/>
              <a:gd name="connsiteX265" fmla="*/ 1441980 w 12191998"/>
              <a:gd name="connsiteY265" fmla="*/ 6373251 h 6858000"/>
              <a:gd name="connsiteX266" fmla="*/ 1441284 w 12191998"/>
              <a:gd name="connsiteY266" fmla="*/ 6354055 h 6858000"/>
              <a:gd name="connsiteX267" fmla="*/ 1441284 w 12191998"/>
              <a:gd name="connsiteY267" fmla="*/ 6339544 h 6858000"/>
              <a:gd name="connsiteX268" fmla="*/ 1440740 w 12191998"/>
              <a:gd name="connsiteY268" fmla="*/ 6329508 h 6858000"/>
              <a:gd name="connsiteX269" fmla="*/ 1437354 w 12191998"/>
              <a:gd name="connsiteY269" fmla="*/ 6322101 h 6858000"/>
              <a:gd name="connsiteX270" fmla="*/ 1429797 w 12191998"/>
              <a:gd name="connsiteY270" fmla="*/ 6317234 h 6858000"/>
              <a:gd name="connsiteX271" fmla="*/ 1416435 w 12191998"/>
              <a:gd name="connsiteY271" fmla="*/ 6315299 h 6858000"/>
              <a:gd name="connsiteX272" fmla="*/ 1167697 w 12191998"/>
              <a:gd name="connsiteY272" fmla="*/ 6315299 h 6858000"/>
              <a:gd name="connsiteX273" fmla="*/ 1147502 w 12191998"/>
              <a:gd name="connsiteY273" fmla="*/ 6322434 h 6858000"/>
              <a:gd name="connsiteX274" fmla="*/ 1137587 w 12191998"/>
              <a:gd name="connsiteY274" fmla="*/ 6348855 h 6858000"/>
              <a:gd name="connsiteX275" fmla="*/ 1145900 w 12191998"/>
              <a:gd name="connsiteY275" fmla="*/ 6373765 h 6858000"/>
              <a:gd name="connsiteX276" fmla="*/ 1167697 w 12191998"/>
              <a:gd name="connsiteY276" fmla="*/ 6382411 h 6858000"/>
              <a:gd name="connsiteX277" fmla="*/ 1183205 w 12191998"/>
              <a:gd name="connsiteY277" fmla="*/ 6378481 h 6858000"/>
              <a:gd name="connsiteX278" fmla="*/ 1194027 w 12191998"/>
              <a:gd name="connsiteY278" fmla="*/ 6367447 h 6858000"/>
              <a:gd name="connsiteX279" fmla="*/ 1197746 w 12191998"/>
              <a:gd name="connsiteY279" fmla="*/ 6347948 h 6858000"/>
              <a:gd name="connsiteX280" fmla="*/ 1189342 w 12191998"/>
              <a:gd name="connsiteY280" fmla="*/ 6323975 h 6858000"/>
              <a:gd name="connsiteX281" fmla="*/ 1167697 w 12191998"/>
              <a:gd name="connsiteY281" fmla="*/ 6315299 h 6858000"/>
              <a:gd name="connsiteX282" fmla="*/ 1057964 w 12191998"/>
              <a:gd name="connsiteY282" fmla="*/ 6315299 h 6858000"/>
              <a:gd name="connsiteX283" fmla="*/ 1048562 w 12191998"/>
              <a:gd name="connsiteY283" fmla="*/ 6316599 h 6858000"/>
              <a:gd name="connsiteX284" fmla="*/ 1041639 w 12191998"/>
              <a:gd name="connsiteY284" fmla="*/ 6319773 h 6858000"/>
              <a:gd name="connsiteX285" fmla="*/ 1036288 w 12191998"/>
              <a:gd name="connsiteY285" fmla="*/ 6325850 h 6858000"/>
              <a:gd name="connsiteX286" fmla="*/ 1034323 w 12191998"/>
              <a:gd name="connsiteY286" fmla="*/ 6333800 h 6858000"/>
              <a:gd name="connsiteX287" fmla="*/ 1036711 w 12191998"/>
              <a:gd name="connsiteY287" fmla="*/ 6342416 h 6858000"/>
              <a:gd name="connsiteX288" fmla="*/ 1043725 w 12191998"/>
              <a:gd name="connsiteY288" fmla="*/ 6348523 h 6858000"/>
              <a:gd name="connsiteX289" fmla="*/ 1060322 w 12191998"/>
              <a:gd name="connsiteY289" fmla="*/ 6353753 h 6858000"/>
              <a:gd name="connsiteX290" fmla="*/ 1071446 w 12191998"/>
              <a:gd name="connsiteY290" fmla="*/ 6357441 h 6858000"/>
              <a:gd name="connsiteX291" fmla="*/ 1074651 w 12191998"/>
              <a:gd name="connsiteY291" fmla="*/ 6363245 h 6858000"/>
              <a:gd name="connsiteX292" fmla="*/ 1071023 w 12191998"/>
              <a:gd name="connsiteY292" fmla="*/ 6370410 h 6858000"/>
              <a:gd name="connsiteX293" fmla="*/ 1059898 w 12191998"/>
              <a:gd name="connsiteY293" fmla="*/ 6373463 h 6858000"/>
              <a:gd name="connsiteX294" fmla="*/ 1048320 w 12191998"/>
              <a:gd name="connsiteY294" fmla="*/ 6370017 h 6858000"/>
              <a:gd name="connsiteX295" fmla="*/ 1043271 w 12191998"/>
              <a:gd name="connsiteY295" fmla="*/ 6360101 h 6858000"/>
              <a:gd name="connsiteX296" fmla="*/ 1032509 w 12191998"/>
              <a:gd name="connsiteY296" fmla="*/ 6361794 h 6858000"/>
              <a:gd name="connsiteX297" fmla="*/ 1040883 w 12191998"/>
              <a:gd name="connsiteY297" fmla="*/ 6377212 h 6858000"/>
              <a:gd name="connsiteX298" fmla="*/ 1059959 w 12191998"/>
              <a:gd name="connsiteY298" fmla="*/ 6382411 h 6858000"/>
              <a:gd name="connsiteX299" fmla="*/ 1073502 w 12191998"/>
              <a:gd name="connsiteY299" fmla="*/ 6379781 h 6858000"/>
              <a:gd name="connsiteX300" fmla="*/ 1082662 w 12191998"/>
              <a:gd name="connsiteY300" fmla="*/ 6372344 h 6858000"/>
              <a:gd name="connsiteX301" fmla="*/ 1085836 w 12191998"/>
              <a:gd name="connsiteY301" fmla="*/ 6362096 h 6858000"/>
              <a:gd name="connsiteX302" fmla="*/ 1083236 w 12191998"/>
              <a:gd name="connsiteY302" fmla="*/ 6352785 h 6858000"/>
              <a:gd name="connsiteX303" fmla="*/ 1076072 w 12191998"/>
              <a:gd name="connsiteY303" fmla="*/ 6347072 h 6858000"/>
              <a:gd name="connsiteX304" fmla="*/ 1059959 w 12191998"/>
              <a:gd name="connsiteY304" fmla="*/ 6342023 h 6858000"/>
              <a:gd name="connsiteX305" fmla="*/ 1050345 w 12191998"/>
              <a:gd name="connsiteY305" fmla="*/ 6339242 h 6858000"/>
              <a:gd name="connsiteX306" fmla="*/ 1046174 w 12191998"/>
              <a:gd name="connsiteY306" fmla="*/ 6336340 h 6858000"/>
              <a:gd name="connsiteX307" fmla="*/ 1044843 w 12191998"/>
              <a:gd name="connsiteY307" fmla="*/ 6332531 h 6858000"/>
              <a:gd name="connsiteX308" fmla="*/ 1048048 w 12191998"/>
              <a:gd name="connsiteY308" fmla="*/ 6326726 h 6858000"/>
              <a:gd name="connsiteX309" fmla="*/ 1058750 w 12191998"/>
              <a:gd name="connsiteY309" fmla="*/ 6324247 h 6858000"/>
              <a:gd name="connsiteX310" fmla="*/ 1068575 w 12191998"/>
              <a:gd name="connsiteY310" fmla="*/ 6327029 h 6858000"/>
              <a:gd name="connsiteX311" fmla="*/ 1072777 w 12191998"/>
              <a:gd name="connsiteY311" fmla="*/ 6334768 h 6858000"/>
              <a:gd name="connsiteX312" fmla="*/ 1083418 w 12191998"/>
              <a:gd name="connsiteY312" fmla="*/ 6333317 h 6858000"/>
              <a:gd name="connsiteX313" fmla="*/ 1079669 w 12191998"/>
              <a:gd name="connsiteY313" fmla="*/ 6323371 h 6858000"/>
              <a:gd name="connsiteX314" fmla="*/ 1071235 w 12191998"/>
              <a:gd name="connsiteY314" fmla="*/ 6317476 h 6858000"/>
              <a:gd name="connsiteX315" fmla="*/ 1057964 w 12191998"/>
              <a:gd name="connsiteY315" fmla="*/ 6315299 h 6858000"/>
              <a:gd name="connsiteX316" fmla="*/ 991289 w 12191998"/>
              <a:gd name="connsiteY316" fmla="*/ 6315299 h 6858000"/>
              <a:gd name="connsiteX317" fmla="*/ 981887 w 12191998"/>
              <a:gd name="connsiteY317" fmla="*/ 6316599 h 6858000"/>
              <a:gd name="connsiteX318" fmla="*/ 974964 w 12191998"/>
              <a:gd name="connsiteY318" fmla="*/ 6319773 h 6858000"/>
              <a:gd name="connsiteX319" fmla="*/ 969613 w 12191998"/>
              <a:gd name="connsiteY319" fmla="*/ 6325850 h 6858000"/>
              <a:gd name="connsiteX320" fmla="*/ 967648 w 12191998"/>
              <a:gd name="connsiteY320" fmla="*/ 6333800 h 6858000"/>
              <a:gd name="connsiteX321" fmla="*/ 970036 w 12191998"/>
              <a:gd name="connsiteY321" fmla="*/ 6342416 h 6858000"/>
              <a:gd name="connsiteX322" fmla="*/ 977050 w 12191998"/>
              <a:gd name="connsiteY322" fmla="*/ 6348523 h 6858000"/>
              <a:gd name="connsiteX323" fmla="*/ 993647 w 12191998"/>
              <a:gd name="connsiteY323" fmla="*/ 6353753 h 6858000"/>
              <a:gd name="connsiteX324" fmla="*/ 1004771 w 12191998"/>
              <a:gd name="connsiteY324" fmla="*/ 6357441 h 6858000"/>
              <a:gd name="connsiteX325" fmla="*/ 1007976 w 12191998"/>
              <a:gd name="connsiteY325" fmla="*/ 6363245 h 6858000"/>
              <a:gd name="connsiteX326" fmla="*/ 1004348 w 12191998"/>
              <a:gd name="connsiteY326" fmla="*/ 6370410 h 6858000"/>
              <a:gd name="connsiteX327" fmla="*/ 993223 w 12191998"/>
              <a:gd name="connsiteY327" fmla="*/ 6373463 h 6858000"/>
              <a:gd name="connsiteX328" fmla="*/ 981645 w 12191998"/>
              <a:gd name="connsiteY328" fmla="*/ 6370017 h 6858000"/>
              <a:gd name="connsiteX329" fmla="*/ 976597 w 12191998"/>
              <a:gd name="connsiteY329" fmla="*/ 6360101 h 6858000"/>
              <a:gd name="connsiteX330" fmla="*/ 965834 w 12191998"/>
              <a:gd name="connsiteY330" fmla="*/ 6361794 h 6858000"/>
              <a:gd name="connsiteX331" fmla="*/ 974208 w 12191998"/>
              <a:gd name="connsiteY331" fmla="*/ 6377212 h 6858000"/>
              <a:gd name="connsiteX332" fmla="*/ 993284 w 12191998"/>
              <a:gd name="connsiteY332" fmla="*/ 6382411 h 6858000"/>
              <a:gd name="connsiteX333" fmla="*/ 1006827 w 12191998"/>
              <a:gd name="connsiteY333" fmla="*/ 6379781 h 6858000"/>
              <a:gd name="connsiteX334" fmla="*/ 1015987 w 12191998"/>
              <a:gd name="connsiteY334" fmla="*/ 6372344 h 6858000"/>
              <a:gd name="connsiteX335" fmla="*/ 1019161 w 12191998"/>
              <a:gd name="connsiteY335" fmla="*/ 6362096 h 6858000"/>
              <a:gd name="connsiteX336" fmla="*/ 1016561 w 12191998"/>
              <a:gd name="connsiteY336" fmla="*/ 6352785 h 6858000"/>
              <a:gd name="connsiteX337" fmla="*/ 1009397 w 12191998"/>
              <a:gd name="connsiteY337" fmla="*/ 6347072 h 6858000"/>
              <a:gd name="connsiteX338" fmla="*/ 993284 w 12191998"/>
              <a:gd name="connsiteY338" fmla="*/ 6342023 h 6858000"/>
              <a:gd name="connsiteX339" fmla="*/ 983670 w 12191998"/>
              <a:gd name="connsiteY339" fmla="*/ 6339242 h 6858000"/>
              <a:gd name="connsiteX340" fmla="*/ 979499 w 12191998"/>
              <a:gd name="connsiteY340" fmla="*/ 6336340 h 6858000"/>
              <a:gd name="connsiteX341" fmla="*/ 978169 w 12191998"/>
              <a:gd name="connsiteY341" fmla="*/ 6332531 h 6858000"/>
              <a:gd name="connsiteX342" fmla="*/ 981373 w 12191998"/>
              <a:gd name="connsiteY342" fmla="*/ 6326726 h 6858000"/>
              <a:gd name="connsiteX343" fmla="*/ 992075 w 12191998"/>
              <a:gd name="connsiteY343" fmla="*/ 6324247 h 6858000"/>
              <a:gd name="connsiteX344" fmla="*/ 1001899 w 12191998"/>
              <a:gd name="connsiteY344" fmla="*/ 6327029 h 6858000"/>
              <a:gd name="connsiteX345" fmla="*/ 1006102 w 12191998"/>
              <a:gd name="connsiteY345" fmla="*/ 6334768 h 6858000"/>
              <a:gd name="connsiteX346" fmla="*/ 1016743 w 12191998"/>
              <a:gd name="connsiteY346" fmla="*/ 6333317 h 6858000"/>
              <a:gd name="connsiteX347" fmla="*/ 1012994 w 12191998"/>
              <a:gd name="connsiteY347" fmla="*/ 6323371 h 6858000"/>
              <a:gd name="connsiteX348" fmla="*/ 1004560 w 12191998"/>
              <a:gd name="connsiteY348" fmla="*/ 6317476 h 6858000"/>
              <a:gd name="connsiteX349" fmla="*/ 991289 w 12191998"/>
              <a:gd name="connsiteY349" fmla="*/ 6315299 h 6858000"/>
              <a:gd name="connsiteX350" fmla="*/ 929874 w 12191998"/>
              <a:gd name="connsiteY350" fmla="*/ 6315299 h 6858000"/>
              <a:gd name="connsiteX351" fmla="*/ 908228 w 12191998"/>
              <a:gd name="connsiteY351" fmla="*/ 6324247 h 6858000"/>
              <a:gd name="connsiteX352" fmla="*/ 899885 w 12191998"/>
              <a:gd name="connsiteY352" fmla="*/ 6349399 h 6858000"/>
              <a:gd name="connsiteX353" fmla="*/ 908138 w 12191998"/>
              <a:gd name="connsiteY353" fmla="*/ 6373735 h 6858000"/>
              <a:gd name="connsiteX354" fmla="*/ 930478 w 12191998"/>
              <a:gd name="connsiteY354" fmla="*/ 6382411 h 6858000"/>
              <a:gd name="connsiteX355" fmla="*/ 948859 w 12191998"/>
              <a:gd name="connsiteY355" fmla="*/ 6376970 h 6858000"/>
              <a:gd name="connsiteX356" fmla="*/ 958714 w 12191998"/>
              <a:gd name="connsiteY356" fmla="*/ 6361673 h 6858000"/>
              <a:gd name="connsiteX357" fmla="*/ 947468 w 12191998"/>
              <a:gd name="connsiteY357" fmla="*/ 6360282 h 6858000"/>
              <a:gd name="connsiteX358" fmla="*/ 940757 w 12191998"/>
              <a:gd name="connsiteY358" fmla="*/ 6370319 h 6858000"/>
              <a:gd name="connsiteX359" fmla="*/ 930539 w 12191998"/>
              <a:gd name="connsiteY359" fmla="*/ 6373463 h 6858000"/>
              <a:gd name="connsiteX360" fmla="*/ 917116 w 12191998"/>
              <a:gd name="connsiteY360" fmla="*/ 6367840 h 6858000"/>
              <a:gd name="connsiteX361" fmla="*/ 911131 w 12191998"/>
              <a:gd name="connsiteY361" fmla="*/ 6351636 h 6858000"/>
              <a:gd name="connsiteX362" fmla="*/ 959016 w 12191998"/>
              <a:gd name="connsiteY362" fmla="*/ 6351636 h 6858000"/>
              <a:gd name="connsiteX363" fmla="*/ 959077 w 12191998"/>
              <a:gd name="connsiteY363" fmla="*/ 6348734 h 6858000"/>
              <a:gd name="connsiteX364" fmla="*/ 950914 w 12191998"/>
              <a:gd name="connsiteY364" fmla="*/ 6324066 h 6858000"/>
              <a:gd name="connsiteX365" fmla="*/ 929874 w 12191998"/>
              <a:gd name="connsiteY365" fmla="*/ 6315299 h 6858000"/>
              <a:gd name="connsiteX366" fmla="*/ 867068 w 12191998"/>
              <a:gd name="connsiteY366" fmla="*/ 6315299 h 6858000"/>
              <a:gd name="connsiteX367" fmla="*/ 846632 w 12191998"/>
              <a:gd name="connsiteY367" fmla="*/ 6325880 h 6858000"/>
              <a:gd name="connsiteX368" fmla="*/ 846632 w 12191998"/>
              <a:gd name="connsiteY368" fmla="*/ 6316750 h 6858000"/>
              <a:gd name="connsiteX369" fmla="*/ 836838 w 12191998"/>
              <a:gd name="connsiteY369" fmla="*/ 6316750 h 6858000"/>
              <a:gd name="connsiteX370" fmla="*/ 836838 w 12191998"/>
              <a:gd name="connsiteY370" fmla="*/ 6380960 h 6858000"/>
              <a:gd name="connsiteX371" fmla="*/ 847721 w 12191998"/>
              <a:gd name="connsiteY371" fmla="*/ 6380960 h 6858000"/>
              <a:gd name="connsiteX372" fmla="*/ 847721 w 12191998"/>
              <a:gd name="connsiteY372" fmla="*/ 6345893 h 6858000"/>
              <a:gd name="connsiteX373" fmla="*/ 852769 w 12191998"/>
              <a:gd name="connsiteY373" fmla="*/ 6329145 h 6858000"/>
              <a:gd name="connsiteX374" fmla="*/ 864771 w 12191998"/>
              <a:gd name="connsiteY374" fmla="*/ 6324731 h 6858000"/>
              <a:gd name="connsiteX375" fmla="*/ 872359 w 12191998"/>
              <a:gd name="connsiteY375" fmla="*/ 6326696 h 6858000"/>
              <a:gd name="connsiteX376" fmla="*/ 876863 w 12191998"/>
              <a:gd name="connsiteY376" fmla="*/ 6331956 h 6858000"/>
              <a:gd name="connsiteX377" fmla="*/ 878133 w 12191998"/>
              <a:gd name="connsiteY377" fmla="*/ 6341902 h 6858000"/>
              <a:gd name="connsiteX378" fmla="*/ 878133 w 12191998"/>
              <a:gd name="connsiteY378" fmla="*/ 6380960 h 6858000"/>
              <a:gd name="connsiteX379" fmla="*/ 889016 w 12191998"/>
              <a:gd name="connsiteY379" fmla="*/ 6380960 h 6858000"/>
              <a:gd name="connsiteX380" fmla="*/ 889016 w 12191998"/>
              <a:gd name="connsiteY380" fmla="*/ 6341479 h 6858000"/>
              <a:gd name="connsiteX381" fmla="*/ 888411 w 12191998"/>
              <a:gd name="connsiteY381" fmla="*/ 6330898 h 6858000"/>
              <a:gd name="connsiteX382" fmla="*/ 885025 w 12191998"/>
              <a:gd name="connsiteY382" fmla="*/ 6322857 h 6858000"/>
              <a:gd name="connsiteX383" fmla="*/ 877740 w 12191998"/>
              <a:gd name="connsiteY383" fmla="*/ 6317385 h 6858000"/>
              <a:gd name="connsiteX384" fmla="*/ 867068 w 12191998"/>
              <a:gd name="connsiteY384" fmla="*/ 6315299 h 6858000"/>
              <a:gd name="connsiteX385" fmla="*/ 762689 w 12191998"/>
              <a:gd name="connsiteY385" fmla="*/ 6315299 h 6858000"/>
              <a:gd name="connsiteX386" fmla="*/ 753287 w 12191998"/>
              <a:gd name="connsiteY386" fmla="*/ 6316599 h 6858000"/>
              <a:gd name="connsiteX387" fmla="*/ 746364 w 12191998"/>
              <a:gd name="connsiteY387" fmla="*/ 6319773 h 6858000"/>
              <a:gd name="connsiteX388" fmla="*/ 741013 w 12191998"/>
              <a:gd name="connsiteY388" fmla="*/ 6325850 h 6858000"/>
              <a:gd name="connsiteX389" fmla="*/ 739048 w 12191998"/>
              <a:gd name="connsiteY389" fmla="*/ 6333800 h 6858000"/>
              <a:gd name="connsiteX390" fmla="*/ 741436 w 12191998"/>
              <a:gd name="connsiteY390" fmla="*/ 6342416 h 6858000"/>
              <a:gd name="connsiteX391" fmla="*/ 748450 w 12191998"/>
              <a:gd name="connsiteY391" fmla="*/ 6348523 h 6858000"/>
              <a:gd name="connsiteX392" fmla="*/ 765047 w 12191998"/>
              <a:gd name="connsiteY392" fmla="*/ 6353753 h 6858000"/>
              <a:gd name="connsiteX393" fmla="*/ 776171 w 12191998"/>
              <a:gd name="connsiteY393" fmla="*/ 6357441 h 6858000"/>
              <a:gd name="connsiteX394" fmla="*/ 779376 w 12191998"/>
              <a:gd name="connsiteY394" fmla="*/ 6363245 h 6858000"/>
              <a:gd name="connsiteX395" fmla="*/ 775748 w 12191998"/>
              <a:gd name="connsiteY395" fmla="*/ 6370410 h 6858000"/>
              <a:gd name="connsiteX396" fmla="*/ 764623 w 12191998"/>
              <a:gd name="connsiteY396" fmla="*/ 6373463 h 6858000"/>
              <a:gd name="connsiteX397" fmla="*/ 753045 w 12191998"/>
              <a:gd name="connsiteY397" fmla="*/ 6370017 h 6858000"/>
              <a:gd name="connsiteX398" fmla="*/ 747996 w 12191998"/>
              <a:gd name="connsiteY398" fmla="*/ 6360101 h 6858000"/>
              <a:gd name="connsiteX399" fmla="*/ 737234 w 12191998"/>
              <a:gd name="connsiteY399" fmla="*/ 6361794 h 6858000"/>
              <a:gd name="connsiteX400" fmla="*/ 745608 w 12191998"/>
              <a:gd name="connsiteY400" fmla="*/ 6377212 h 6858000"/>
              <a:gd name="connsiteX401" fmla="*/ 764684 w 12191998"/>
              <a:gd name="connsiteY401" fmla="*/ 6382411 h 6858000"/>
              <a:gd name="connsiteX402" fmla="*/ 778227 w 12191998"/>
              <a:gd name="connsiteY402" fmla="*/ 6379781 h 6858000"/>
              <a:gd name="connsiteX403" fmla="*/ 787387 w 12191998"/>
              <a:gd name="connsiteY403" fmla="*/ 6372344 h 6858000"/>
              <a:gd name="connsiteX404" fmla="*/ 790561 w 12191998"/>
              <a:gd name="connsiteY404" fmla="*/ 6362096 h 6858000"/>
              <a:gd name="connsiteX405" fmla="*/ 787961 w 12191998"/>
              <a:gd name="connsiteY405" fmla="*/ 6352785 h 6858000"/>
              <a:gd name="connsiteX406" fmla="*/ 780797 w 12191998"/>
              <a:gd name="connsiteY406" fmla="*/ 6347072 h 6858000"/>
              <a:gd name="connsiteX407" fmla="*/ 764684 w 12191998"/>
              <a:gd name="connsiteY407" fmla="*/ 6342023 h 6858000"/>
              <a:gd name="connsiteX408" fmla="*/ 755070 w 12191998"/>
              <a:gd name="connsiteY408" fmla="*/ 6339242 h 6858000"/>
              <a:gd name="connsiteX409" fmla="*/ 750899 w 12191998"/>
              <a:gd name="connsiteY409" fmla="*/ 6336340 h 6858000"/>
              <a:gd name="connsiteX410" fmla="*/ 749568 w 12191998"/>
              <a:gd name="connsiteY410" fmla="*/ 6332531 h 6858000"/>
              <a:gd name="connsiteX411" fmla="*/ 752773 w 12191998"/>
              <a:gd name="connsiteY411" fmla="*/ 6326726 h 6858000"/>
              <a:gd name="connsiteX412" fmla="*/ 763475 w 12191998"/>
              <a:gd name="connsiteY412" fmla="*/ 6324247 h 6858000"/>
              <a:gd name="connsiteX413" fmla="*/ 773300 w 12191998"/>
              <a:gd name="connsiteY413" fmla="*/ 6327029 h 6858000"/>
              <a:gd name="connsiteX414" fmla="*/ 777502 w 12191998"/>
              <a:gd name="connsiteY414" fmla="*/ 6334768 h 6858000"/>
              <a:gd name="connsiteX415" fmla="*/ 788143 w 12191998"/>
              <a:gd name="connsiteY415" fmla="*/ 6333317 h 6858000"/>
              <a:gd name="connsiteX416" fmla="*/ 784394 w 12191998"/>
              <a:gd name="connsiteY416" fmla="*/ 6323371 h 6858000"/>
              <a:gd name="connsiteX417" fmla="*/ 775960 w 12191998"/>
              <a:gd name="connsiteY417" fmla="*/ 6317476 h 6858000"/>
              <a:gd name="connsiteX418" fmla="*/ 762689 w 12191998"/>
              <a:gd name="connsiteY418" fmla="*/ 6315299 h 6858000"/>
              <a:gd name="connsiteX419" fmla="*/ 525680 w 12191998"/>
              <a:gd name="connsiteY419" fmla="*/ 6301635 h 6858000"/>
              <a:gd name="connsiteX420" fmla="*/ 531968 w 12191998"/>
              <a:gd name="connsiteY420" fmla="*/ 6320015 h 6858000"/>
              <a:gd name="connsiteX421" fmla="*/ 541218 w 12191998"/>
              <a:gd name="connsiteY421" fmla="*/ 6344562 h 6858000"/>
              <a:gd name="connsiteX422" fmla="*/ 511169 w 12191998"/>
              <a:gd name="connsiteY422" fmla="*/ 6344562 h 6858000"/>
              <a:gd name="connsiteX423" fmla="*/ 520903 w 12191998"/>
              <a:gd name="connsiteY423" fmla="*/ 6318564 h 6858000"/>
              <a:gd name="connsiteX424" fmla="*/ 525680 w 12191998"/>
              <a:gd name="connsiteY424" fmla="*/ 6301635 h 6858000"/>
              <a:gd name="connsiteX425" fmla="*/ 1847395 w 12191998"/>
              <a:gd name="connsiteY425" fmla="*/ 6292324 h 6858000"/>
              <a:gd name="connsiteX426" fmla="*/ 1847395 w 12191998"/>
              <a:gd name="connsiteY426" fmla="*/ 6380960 h 6858000"/>
              <a:gd name="connsiteX427" fmla="*/ 1902777 w 12191998"/>
              <a:gd name="connsiteY427" fmla="*/ 6380960 h 6858000"/>
              <a:gd name="connsiteX428" fmla="*/ 1902777 w 12191998"/>
              <a:gd name="connsiteY428" fmla="*/ 6370500 h 6858000"/>
              <a:gd name="connsiteX429" fmla="*/ 1859124 w 12191998"/>
              <a:gd name="connsiteY429" fmla="*/ 6370500 h 6858000"/>
              <a:gd name="connsiteX430" fmla="*/ 1859124 w 12191998"/>
              <a:gd name="connsiteY430" fmla="*/ 6292324 h 6858000"/>
              <a:gd name="connsiteX431" fmla="*/ 1676066 w 12191998"/>
              <a:gd name="connsiteY431" fmla="*/ 6292324 h 6858000"/>
              <a:gd name="connsiteX432" fmla="*/ 1676066 w 12191998"/>
              <a:gd name="connsiteY432" fmla="*/ 6380960 h 6858000"/>
              <a:gd name="connsiteX433" fmla="*/ 1687372 w 12191998"/>
              <a:gd name="connsiteY433" fmla="*/ 6380960 h 6858000"/>
              <a:gd name="connsiteX434" fmla="*/ 1687372 w 12191998"/>
              <a:gd name="connsiteY434" fmla="*/ 6305504 h 6858000"/>
              <a:gd name="connsiteX435" fmla="*/ 1713007 w 12191998"/>
              <a:gd name="connsiteY435" fmla="*/ 6380960 h 6858000"/>
              <a:gd name="connsiteX436" fmla="*/ 1723588 w 12191998"/>
              <a:gd name="connsiteY436" fmla="*/ 6380960 h 6858000"/>
              <a:gd name="connsiteX437" fmla="*/ 1749345 w 12191998"/>
              <a:gd name="connsiteY437" fmla="*/ 6306774 h 6858000"/>
              <a:gd name="connsiteX438" fmla="*/ 1749345 w 12191998"/>
              <a:gd name="connsiteY438" fmla="*/ 6380960 h 6858000"/>
              <a:gd name="connsiteX439" fmla="*/ 1760651 w 12191998"/>
              <a:gd name="connsiteY439" fmla="*/ 6380960 h 6858000"/>
              <a:gd name="connsiteX440" fmla="*/ 1760651 w 12191998"/>
              <a:gd name="connsiteY440" fmla="*/ 6292324 h 6858000"/>
              <a:gd name="connsiteX441" fmla="*/ 1744871 w 12191998"/>
              <a:gd name="connsiteY441" fmla="*/ 6292324 h 6858000"/>
              <a:gd name="connsiteX442" fmla="*/ 1723649 w 12191998"/>
              <a:gd name="connsiteY442" fmla="*/ 6353994 h 6858000"/>
              <a:gd name="connsiteX443" fmla="*/ 1718932 w 12191998"/>
              <a:gd name="connsiteY443" fmla="*/ 6368203 h 6858000"/>
              <a:gd name="connsiteX444" fmla="*/ 1714700 w 12191998"/>
              <a:gd name="connsiteY444" fmla="*/ 6355083 h 6858000"/>
              <a:gd name="connsiteX445" fmla="*/ 1693720 w 12191998"/>
              <a:gd name="connsiteY445" fmla="*/ 6292324 h 6858000"/>
              <a:gd name="connsiteX446" fmla="*/ 1560738 w 12191998"/>
              <a:gd name="connsiteY446" fmla="*/ 6292324 h 6858000"/>
              <a:gd name="connsiteX447" fmla="*/ 1560738 w 12191998"/>
              <a:gd name="connsiteY447" fmla="*/ 6380960 h 6858000"/>
              <a:gd name="connsiteX448" fmla="*/ 1571621 w 12191998"/>
              <a:gd name="connsiteY448" fmla="*/ 6380960 h 6858000"/>
              <a:gd name="connsiteX449" fmla="*/ 1571621 w 12191998"/>
              <a:gd name="connsiteY449" fmla="*/ 6345832 h 6858000"/>
              <a:gd name="connsiteX450" fmla="*/ 1573434 w 12191998"/>
              <a:gd name="connsiteY450" fmla="*/ 6333982 h 6858000"/>
              <a:gd name="connsiteX451" fmla="*/ 1579511 w 12191998"/>
              <a:gd name="connsiteY451" fmla="*/ 6327180 h 6858000"/>
              <a:gd name="connsiteX452" fmla="*/ 1588610 w 12191998"/>
              <a:gd name="connsiteY452" fmla="*/ 6324671 h 6858000"/>
              <a:gd name="connsiteX453" fmla="*/ 1598617 w 12191998"/>
              <a:gd name="connsiteY453" fmla="*/ 6328389 h 6858000"/>
              <a:gd name="connsiteX454" fmla="*/ 1602154 w 12191998"/>
              <a:gd name="connsiteY454" fmla="*/ 6340270 h 6858000"/>
              <a:gd name="connsiteX455" fmla="*/ 1602154 w 12191998"/>
              <a:gd name="connsiteY455" fmla="*/ 6380960 h 6858000"/>
              <a:gd name="connsiteX456" fmla="*/ 1613037 w 12191998"/>
              <a:gd name="connsiteY456" fmla="*/ 6380960 h 6858000"/>
              <a:gd name="connsiteX457" fmla="*/ 1613037 w 12191998"/>
              <a:gd name="connsiteY457" fmla="*/ 6340270 h 6858000"/>
              <a:gd name="connsiteX458" fmla="*/ 1610770 w 12191998"/>
              <a:gd name="connsiteY458" fmla="*/ 6325880 h 6858000"/>
              <a:gd name="connsiteX459" fmla="*/ 1603242 w 12191998"/>
              <a:gd name="connsiteY459" fmla="*/ 6318111 h 6858000"/>
              <a:gd name="connsiteX460" fmla="*/ 1590847 w 12191998"/>
              <a:gd name="connsiteY460" fmla="*/ 6315299 h 6858000"/>
              <a:gd name="connsiteX461" fmla="*/ 1571621 w 12191998"/>
              <a:gd name="connsiteY461" fmla="*/ 6324127 h 6858000"/>
              <a:gd name="connsiteX462" fmla="*/ 1571621 w 12191998"/>
              <a:gd name="connsiteY462" fmla="*/ 6292324 h 6858000"/>
              <a:gd name="connsiteX463" fmla="*/ 1285541 w 12191998"/>
              <a:gd name="connsiteY463" fmla="*/ 6292324 h 6858000"/>
              <a:gd name="connsiteX464" fmla="*/ 1285541 w 12191998"/>
              <a:gd name="connsiteY464" fmla="*/ 6380960 h 6858000"/>
              <a:gd name="connsiteX465" fmla="*/ 1296847 w 12191998"/>
              <a:gd name="connsiteY465" fmla="*/ 6380960 h 6858000"/>
              <a:gd name="connsiteX466" fmla="*/ 1296847 w 12191998"/>
              <a:gd name="connsiteY466" fmla="*/ 6305504 h 6858000"/>
              <a:gd name="connsiteX467" fmla="*/ 1322483 w 12191998"/>
              <a:gd name="connsiteY467" fmla="*/ 6380960 h 6858000"/>
              <a:gd name="connsiteX468" fmla="*/ 1333063 w 12191998"/>
              <a:gd name="connsiteY468" fmla="*/ 6380960 h 6858000"/>
              <a:gd name="connsiteX469" fmla="*/ 1358820 w 12191998"/>
              <a:gd name="connsiteY469" fmla="*/ 6306774 h 6858000"/>
              <a:gd name="connsiteX470" fmla="*/ 1358820 w 12191998"/>
              <a:gd name="connsiteY470" fmla="*/ 6380960 h 6858000"/>
              <a:gd name="connsiteX471" fmla="*/ 1370126 w 12191998"/>
              <a:gd name="connsiteY471" fmla="*/ 6380960 h 6858000"/>
              <a:gd name="connsiteX472" fmla="*/ 1370126 w 12191998"/>
              <a:gd name="connsiteY472" fmla="*/ 6292324 h 6858000"/>
              <a:gd name="connsiteX473" fmla="*/ 1354346 w 12191998"/>
              <a:gd name="connsiteY473" fmla="*/ 6292324 h 6858000"/>
              <a:gd name="connsiteX474" fmla="*/ 1333124 w 12191998"/>
              <a:gd name="connsiteY474" fmla="*/ 6353994 h 6858000"/>
              <a:gd name="connsiteX475" fmla="*/ 1328408 w 12191998"/>
              <a:gd name="connsiteY475" fmla="*/ 6368203 h 6858000"/>
              <a:gd name="connsiteX476" fmla="*/ 1324175 w 12191998"/>
              <a:gd name="connsiteY476" fmla="*/ 6355083 h 6858000"/>
              <a:gd name="connsiteX477" fmla="*/ 1303195 w 12191998"/>
              <a:gd name="connsiteY477" fmla="*/ 6292324 h 6858000"/>
              <a:gd name="connsiteX478" fmla="*/ 808323 w 12191998"/>
              <a:gd name="connsiteY478" fmla="*/ 6292324 h 6858000"/>
              <a:gd name="connsiteX479" fmla="*/ 808323 w 12191998"/>
              <a:gd name="connsiteY479" fmla="*/ 6304839 h 6858000"/>
              <a:gd name="connsiteX480" fmla="*/ 819206 w 12191998"/>
              <a:gd name="connsiteY480" fmla="*/ 6304839 h 6858000"/>
              <a:gd name="connsiteX481" fmla="*/ 819206 w 12191998"/>
              <a:gd name="connsiteY481" fmla="*/ 6292324 h 6858000"/>
              <a:gd name="connsiteX482" fmla="*/ 608177 w 12191998"/>
              <a:gd name="connsiteY482" fmla="*/ 6292324 h 6858000"/>
              <a:gd name="connsiteX483" fmla="*/ 608177 w 12191998"/>
              <a:gd name="connsiteY483" fmla="*/ 6380960 h 6858000"/>
              <a:gd name="connsiteX484" fmla="*/ 618274 w 12191998"/>
              <a:gd name="connsiteY484" fmla="*/ 6380960 h 6858000"/>
              <a:gd name="connsiteX485" fmla="*/ 618274 w 12191998"/>
              <a:gd name="connsiteY485" fmla="*/ 6372919 h 6858000"/>
              <a:gd name="connsiteX486" fmla="*/ 636110 w 12191998"/>
              <a:gd name="connsiteY486" fmla="*/ 6382411 h 6858000"/>
              <a:gd name="connsiteX487" fmla="*/ 655700 w 12191998"/>
              <a:gd name="connsiteY487" fmla="*/ 6373403 h 6858000"/>
              <a:gd name="connsiteX488" fmla="*/ 663862 w 12191998"/>
              <a:gd name="connsiteY488" fmla="*/ 6347888 h 6858000"/>
              <a:gd name="connsiteX489" fmla="*/ 661927 w 12191998"/>
              <a:gd name="connsiteY489" fmla="*/ 6334828 h 6858000"/>
              <a:gd name="connsiteX490" fmla="*/ 656576 w 12191998"/>
              <a:gd name="connsiteY490" fmla="*/ 6324399 h 6858000"/>
              <a:gd name="connsiteX491" fmla="*/ 647870 w 12191998"/>
              <a:gd name="connsiteY491" fmla="*/ 6317687 h 6858000"/>
              <a:gd name="connsiteX492" fmla="*/ 636654 w 12191998"/>
              <a:gd name="connsiteY492" fmla="*/ 6315299 h 6858000"/>
              <a:gd name="connsiteX493" fmla="*/ 619060 w 12191998"/>
              <a:gd name="connsiteY493" fmla="*/ 6323945 h 6858000"/>
              <a:gd name="connsiteX494" fmla="*/ 619060 w 12191998"/>
              <a:gd name="connsiteY494" fmla="*/ 6292324 h 6858000"/>
              <a:gd name="connsiteX495" fmla="*/ 519634 w 12191998"/>
              <a:gd name="connsiteY495" fmla="*/ 6292324 h 6858000"/>
              <a:gd name="connsiteX496" fmla="*/ 485594 w 12191998"/>
              <a:gd name="connsiteY496" fmla="*/ 6380960 h 6858000"/>
              <a:gd name="connsiteX497" fmla="*/ 498049 w 12191998"/>
              <a:gd name="connsiteY497" fmla="*/ 6380960 h 6858000"/>
              <a:gd name="connsiteX498" fmla="*/ 507783 w 12191998"/>
              <a:gd name="connsiteY498" fmla="*/ 6354115 h 6858000"/>
              <a:gd name="connsiteX499" fmla="*/ 544846 w 12191998"/>
              <a:gd name="connsiteY499" fmla="*/ 6354115 h 6858000"/>
              <a:gd name="connsiteX500" fmla="*/ 555185 w 12191998"/>
              <a:gd name="connsiteY500" fmla="*/ 6380960 h 6858000"/>
              <a:gd name="connsiteX501" fmla="*/ 568547 w 12191998"/>
              <a:gd name="connsiteY501" fmla="*/ 6380960 h 6858000"/>
              <a:gd name="connsiteX502" fmla="*/ 532270 w 12191998"/>
              <a:gd name="connsiteY502" fmla="*/ 6292324 h 6858000"/>
              <a:gd name="connsiteX503" fmla="*/ 1228688 w 12191998"/>
              <a:gd name="connsiteY503" fmla="*/ 6290812 h 6858000"/>
              <a:gd name="connsiteX504" fmla="*/ 1217593 w 12191998"/>
              <a:gd name="connsiteY504" fmla="*/ 6293442 h 6858000"/>
              <a:gd name="connsiteX505" fmla="*/ 1212061 w 12191998"/>
              <a:gd name="connsiteY505" fmla="*/ 6300305 h 6858000"/>
              <a:gd name="connsiteX506" fmla="*/ 1210913 w 12191998"/>
              <a:gd name="connsiteY506" fmla="*/ 6309918 h 6858000"/>
              <a:gd name="connsiteX507" fmla="*/ 1210913 w 12191998"/>
              <a:gd name="connsiteY507" fmla="*/ 6316750 h 6858000"/>
              <a:gd name="connsiteX508" fmla="*/ 1201299 w 12191998"/>
              <a:gd name="connsiteY508" fmla="*/ 6316750 h 6858000"/>
              <a:gd name="connsiteX509" fmla="*/ 1201299 w 12191998"/>
              <a:gd name="connsiteY509" fmla="*/ 6325215 h 6858000"/>
              <a:gd name="connsiteX510" fmla="*/ 1210913 w 12191998"/>
              <a:gd name="connsiteY510" fmla="*/ 6325215 h 6858000"/>
              <a:gd name="connsiteX511" fmla="*/ 1210913 w 12191998"/>
              <a:gd name="connsiteY511" fmla="*/ 6380960 h 6858000"/>
              <a:gd name="connsiteX512" fmla="*/ 1221735 w 12191998"/>
              <a:gd name="connsiteY512" fmla="*/ 6380960 h 6858000"/>
              <a:gd name="connsiteX513" fmla="*/ 1221735 w 12191998"/>
              <a:gd name="connsiteY513" fmla="*/ 6325215 h 6858000"/>
              <a:gd name="connsiteX514" fmla="*/ 1234251 w 12191998"/>
              <a:gd name="connsiteY514" fmla="*/ 6325215 h 6858000"/>
              <a:gd name="connsiteX515" fmla="*/ 1234251 w 12191998"/>
              <a:gd name="connsiteY515" fmla="*/ 6316750 h 6858000"/>
              <a:gd name="connsiteX516" fmla="*/ 1221735 w 12191998"/>
              <a:gd name="connsiteY516" fmla="*/ 6316750 h 6858000"/>
              <a:gd name="connsiteX517" fmla="*/ 1221735 w 12191998"/>
              <a:gd name="connsiteY517" fmla="*/ 6310825 h 6858000"/>
              <a:gd name="connsiteX518" fmla="*/ 1223791 w 12191998"/>
              <a:gd name="connsiteY518" fmla="*/ 6302905 h 6858000"/>
              <a:gd name="connsiteX519" fmla="*/ 1230804 w 12191998"/>
              <a:gd name="connsiteY519" fmla="*/ 6300788 h 6858000"/>
              <a:gd name="connsiteX520" fmla="*/ 1237213 w 12191998"/>
              <a:gd name="connsiteY520" fmla="*/ 6301393 h 6858000"/>
              <a:gd name="connsiteX521" fmla="*/ 1238846 w 12191998"/>
              <a:gd name="connsiteY521" fmla="*/ 6291901 h 6858000"/>
              <a:gd name="connsiteX522" fmla="*/ 1228688 w 12191998"/>
              <a:gd name="connsiteY522" fmla="*/ 6290812 h 6858000"/>
              <a:gd name="connsiteX523" fmla="*/ 2096894 w 12191998"/>
              <a:gd name="connsiteY523" fmla="*/ 521338 h 6858000"/>
              <a:gd name="connsiteX524" fmla="*/ 2138859 w 12191998"/>
              <a:gd name="connsiteY524" fmla="*/ 529890 h 6858000"/>
              <a:gd name="connsiteX525" fmla="*/ 2124714 w 12191998"/>
              <a:gd name="connsiteY525" fmla="*/ 568373 h 6858000"/>
              <a:gd name="connsiteX526" fmla="*/ 2088878 w 12191998"/>
              <a:gd name="connsiteY526" fmla="*/ 581675 h 6858000"/>
              <a:gd name="connsiteX527" fmla="*/ 2063416 w 12191998"/>
              <a:gd name="connsiteY527" fmla="*/ 574074 h 6858000"/>
              <a:gd name="connsiteX528" fmla="*/ 2054457 w 12191998"/>
              <a:gd name="connsiteY528" fmla="*/ 552219 h 6858000"/>
              <a:gd name="connsiteX529" fmla="*/ 2064831 w 12191998"/>
              <a:gd name="connsiteY529" fmla="*/ 529415 h 6858000"/>
              <a:gd name="connsiteX530" fmla="*/ 2096894 w 12191998"/>
              <a:gd name="connsiteY530" fmla="*/ 521338 h 6858000"/>
              <a:gd name="connsiteX531" fmla="*/ 2478849 w 12191998"/>
              <a:gd name="connsiteY531" fmla="*/ 452281 h 6858000"/>
              <a:gd name="connsiteX532" fmla="*/ 2508136 w 12191998"/>
              <a:gd name="connsiteY532" fmla="*/ 460379 h 6858000"/>
              <a:gd name="connsiteX533" fmla="*/ 2527977 w 12191998"/>
              <a:gd name="connsiteY533" fmla="*/ 481814 h 6858000"/>
              <a:gd name="connsiteX534" fmla="*/ 2535062 w 12191998"/>
              <a:gd name="connsiteY534" fmla="*/ 513728 h 6858000"/>
              <a:gd name="connsiteX535" fmla="*/ 2527977 w 12191998"/>
              <a:gd name="connsiteY535" fmla="*/ 545643 h 6858000"/>
              <a:gd name="connsiteX536" fmla="*/ 2508136 w 12191998"/>
              <a:gd name="connsiteY536" fmla="*/ 567078 h 6858000"/>
              <a:gd name="connsiteX537" fmla="*/ 2478849 w 12191998"/>
              <a:gd name="connsiteY537" fmla="*/ 574699 h 6858000"/>
              <a:gd name="connsiteX538" fmla="*/ 2450033 w 12191998"/>
              <a:gd name="connsiteY538" fmla="*/ 567078 h 6858000"/>
              <a:gd name="connsiteX539" fmla="*/ 2430193 w 12191998"/>
              <a:gd name="connsiteY539" fmla="*/ 545643 h 6858000"/>
              <a:gd name="connsiteX540" fmla="*/ 2423107 w 12191998"/>
              <a:gd name="connsiteY540" fmla="*/ 513728 h 6858000"/>
              <a:gd name="connsiteX541" fmla="*/ 2430193 w 12191998"/>
              <a:gd name="connsiteY541" fmla="*/ 481814 h 6858000"/>
              <a:gd name="connsiteX542" fmla="*/ 2450033 w 12191998"/>
              <a:gd name="connsiteY542" fmla="*/ 460379 h 6858000"/>
              <a:gd name="connsiteX543" fmla="*/ 2478849 w 12191998"/>
              <a:gd name="connsiteY543" fmla="*/ 452281 h 6858000"/>
              <a:gd name="connsiteX544" fmla="*/ 3294704 w 12191998"/>
              <a:gd name="connsiteY544" fmla="*/ 447050 h 6858000"/>
              <a:gd name="connsiteX545" fmla="*/ 3326385 w 12191998"/>
              <a:gd name="connsiteY545" fmla="*/ 457554 h 6858000"/>
              <a:gd name="connsiteX546" fmla="*/ 3341990 w 12191998"/>
              <a:gd name="connsiteY546" fmla="*/ 489065 h 6858000"/>
              <a:gd name="connsiteX547" fmla="*/ 3342462 w 12191998"/>
              <a:gd name="connsiteY547" fmla="*/ 496226 h 6858000"/>
              <a:gd name="connsiteX548" fmla="*/ 3244109 w 12191998"/>
              <a:gd name="connsiteY548" fmla="*/ 496226 h 6858000"/>
              <a:gd name="connsiteX549" fmla="*/ 3260659 w 12191998"/>
              <a:gd name="connsiteY549" fmla="*/ 459941 h 6858000"/>
              <a:gd name="connsiteX550" fmla="*/ 3294704 w 12191998"/>
              <a:gd name="connsiteY550" fmla="*/ 447050 h 6858000"/>
              <a:gd name="connsiteX551" fmla="*/ 2701269 w 12191998"/>
              <a:gd name="connsiteY551" fmla="*/ 447050 h 6858000"/>
              <a:gd name="connsiteX552" fmla="*/ 2732837 w 12191998"/>
              <a:gd name="connsiteY552" fmla="*/ 457554 h 6858000"/>
              <a:gd name="connsiteX553" fmla="*/ 2748386 w 12191998"/>
              <a:gd name="connsiteY553" fmla="*/ 489065 h 6858000"/>
              <a:gd name="connsiteX554" fmla="*/ 2748857 w 12191998"/>
              <a:gd name="connsiteY554" fmla="*/ 496226 h 6858000"/>
              <a:gd name="connsiteX555" fmla="*/ 2650853 w 12191998"/>
              <a:gd name="connsiteY555" fmla="*/ 496226 h 6858000"/>
              <a:gd name="connsiteX556" fmla="*/ 2667344 w 12191998"/>
              <a:gd name="connsiteY556" fmla="*/ 459941 h 6858000"/>
              <a:gd name="connsiteX557" fmla="*/ 2701269 w 12191998"/>
              <a:gd name="connsiteY557" fmla="*/ 447050 h 6858000"/>
              <a:gd name="connsiteX558" fmla="*/ 1538977 w 12191998"/>
              <a:gd name="connsiteY558" fmla="*/ 418451 h 6858000"/>
              <a:gd name="connsiteX559" fmla="*/ 1620129 w 12191998"/>
              <a:gd name="connsiteY559" fmla="*/ 603138 h 6858000"/>
              <a:gd name="connsiteX560" fmla="*/ 1601257 w 12191998"/>
              <a:gd name="connsiteY560" fmla="*/ 633126 h 6858000"/>
              <a:gd name="connsiteX561" fmla="*/ 1575779 w 12191998"/>
              <a:gd name="connsiteY561" fmla="*/ 640741 h 6858000"/>
              <a:gd name="connsiteX562" fmla="*/ 1560209 w 12191998"/>
              <a:gd name="connsiteY562" fmla="*/ 638837 h 6858000"/>
              <a:gd name="connsiteX563" fmla="*/ 1545583 w 12191998"/>
              <a:gd name="connsiteY563" fmla="*/ 634077 h 6858000"/>
              <a:gd name="connsiteX564" fmla="*/ 1545583 w 12191998"/>
              <a:gd name="connsiteY564" fmla="*/ 673585 h 6858000"/>
              <a:gd name="connsiteX565" fmla="*/ 1561624 w 12191998"/>
              <a:gd name="connsiteY565" fmla="*/ 678345 h 6858000"/>
              <a:gd name="connsiteX566" fmla="*/ 1578138 w 12191998"/>
              <a:gd name="connsiteY566" fmla="*/ 680725 h 6858000"/>
              <a:gd name="connsiteX567" fmla="*/ 1610221 w 12191998"/>
              <a:gd name="connsiteY567" fmla="*/ 674537 h 6858000"/>
              <a:gd name="connsiteX568" fmla="*/ 1638058 w 12191998"/>
              <a:gd name="connsiteY568" fmla="*/ 652165 h 6858000"/>
              <a:gd name="connsiteX569" fmla="*/ 1664008 w 12191998"/>
              <a:gd name="connsiteY569" fmla="*/ 605042 h 6858000"/>
              <a:gd name="connsiteX570" fmla="*/ 1740914 w 12191998"/>
              <a:gd name="connsiteY570" fmla="*/ 418451 h 6858000"/>
              <a:gd name="connsiteX571" fmla="*/ 1697979 w 12191998"/>
              <a:gd name="connsiteY571" fmla="*/ 418451 h 6858000"/>
              <a:gd name="connsiteX572" fmla="*/ 1642777 w 12191998"/>
              <a:gd name="connsiteY572" fmla="*/ 552682 h 6858000"/>
              <a:gd name="connsiteX573" fmla="*/ 1583800 w 12191998"/>
              <a:gd name="connsiteY573" fmla="*/ 418451 h 6858000"/>
              <a:gd name="connsiteX574" fmla="*/ 1538977 w 12191998"/>
              <a:gd name="connsiteY574" fmla="*/ 418451 h 6858000"/>
              <a:gd name="connsiteX575" fmla="*/ 1338434 w 12191998"/>
              <a:gd name="connsiteY575" fmla="*/ 418451 h 6858000"/>
              <a:gd name="connsiteX576" fmla="*/ 1338434 w 12191998"/>
              <a:gd name="connsiteY576" fmla="*/ 537864 h 6858000"/>
              <a:gd name="connsiteX577" fmla="*/ 1355442 w 12191998"/>
              <a:gd name="connsiteY577" fmla="*/ 594478 h 6858000"/>
              <a:gd name="connsiteX578" fmla="*/ 1404102 w 12191998"/>
              <a:gd name="connsiteY578" fmla="*/ 614459 h 6858000"/>
              <a:gd name="connsiteX579" fmla="*/ 1441897 w 12191998"/>
              <a:gd name="connsiteY579" fmla="*/ 605420 h 6858000"/>
              <a:gd name="connsiteX580" fmla="*/ 1465518 w 12191998"/>
              <a:gd name="connsiteY580" fmla="*/ 579254 h 6858000"/>
              <a:gd name="connsiteX581" fmla="*/ 1466463 w 12191998"/>
              <a:gd name="connsiteY581" fmla="*/ 608274 h 6858000"/>
              <a:gd name="connsiteX582" fmla="*/ 1508982 w 12191998"/>
              <a:gd name="connsiteY582" fmla="*/ 608274 h 6858000"/>
              <a:gd name="connsiteX583" fmla="*/ 1508982 w 12191998"/>
              <a:gd name="connsiteY583" fmla="*/ 418451 h 6858000"/>
              <a:gd name="connsiteX584" fmla="*/ 1464574 w 12191998"/>
              <a:gd name="connsiteY584" fmla="*/ 418451 h 6858000"/>
              <a:gd name="connsiteX585" fmla="*/ 1464574 w 12191998"/>
              <a:gd name="connsiteY585" fmla="*/ 521688 h 6858000"/>
              <a:gd name="connsiteX586" fmla="*/ 1453235 w 12191998"/>
              <a:gd name="connsiteY586" fmla="*/ 560700 h 6858000"/>
              <a:gd name="connsiteX587" fmla="*/ 1421110 w 12191998"/>
              <a:gd name="connsiteY587" fmla="*/ 574972 h 6858000"/>
              <a:gd name="connsiteX588" fmla="*/ 1391819 w 12191998"/>
              <a:gd name="connsiteY588" fmla="*/ 563554 h 6858000"/>
              <a:gd name="connsiteX589" fmla="*/ 1382843 w 12191998"/>
              <a:gd name="connsiteY589" fmla="*/ 527397 h 6858000"/>
              <a:gd name="connsiteX590" fmla="*/ 1382843 w 12191998"/>
              <a:gd name="connsiteY590" fmla="*/ 418451 h 6858000"/>
              <a:gd name="connsiteX591" fmla="*/ 1338434 w 12191998"/>
              <a:gd name="connsiteY591" fmla="*/ 418451 h 6858000"/>
              <a:gd name="connsiteX592" fmla="*/ 3524091 w 12191998"/>
              <a:gd name="connsiteY592" fmla="*/ 415661 h 6858000"/>
              <a:gd name="connsiteX593" fmla="*/ 3489531 w 12191998"/>
              <a:gd name="connsiteY593" fmla="*/ 427090 h 6858000"/>
              <a:gd name="connsiteX594" fmla="*/ 3466334 w 12191998"/>
              <a:gd name="connsiteY594" fmla="*/ 458045 h 6858000"/>
              <a:gd name="connsiteX595" fmla="*/ 3466334 w 12191998"/>
              <a:gd name="connsiteY595" fmla="*/ 418518 h 6858000"/>
              <a:gd name="connsiteX596" fmla="*/ 3423725 w 12191998"/>
              <a:gd name="connsiteY596" fmla="*/ 418518 h 6858000"/>
              <a:gd name="connsiteX597" fmla="*/ 3423725 w 12191998"/>
              <a:gd name="connsiteY597" fmla="*/ 608530 h 6858000"/>
              <a:gd name="connsiteX598" fmla="*/ 3468227 w 12191998"/>
              <a:gd name="connsiteY598" fmla="*/ 608530 h 6858000"/>
              <a:gd name="connsiteX599" fmla="*/ 3468227 w 12191998"/>
              <a:gd name="connsiteY599" fmla="*/ 519953 h 6858000"/>
              <a:gd name="connsiteX600" fmla="*/ 3481010 w 12191998"/>
              <a:gd name="connsiteY600" fmla="*/ 473284 h 6858000"/>
              <a:gd name="connsiteX601" fmla="*/ 3518411 w 12191998"/>
              <a:gd name="connsiteY601" fmla="*/ 457568 h 6858000"/>
              <a:gd name="connsiteX602" fmla="*/ 3534507 w 12191998"/>
              <a:gd name="connsiteY602" fmla="*/ 458997 h 6858000"/>
              <a:gd name="connsiteX603" fmla="*/ 3548236 w 12191998"/>
              <a:gd name="connsiteY603" fmla="*/ 461854 h 6858000"/>
              <a:gd name="connsiteX604" fmla="*/ 3548236 w 12191998"/>
              <a:gd name="connsiteY604" fmla="*/ 419471 h 6858000"/>
              <a:gd name="connsiteX605" fmla="*/ 3536401 w 12191998"/>
              <a:gd name="connsiteY605" fmla="*/ 416614 h 6858000"/>
              <a:gd name="connsiteX606" fmla="*/ 3524091 w 12191998"/>
              <a:gd name="connsiteY606" fmla="*/ 415661 h 6858000"/>
              <a:gd name="connsiteX607" fmla="*/ 2326486 w 12191998"/>
              <a:gd name="connsiteY607" fmla="*/ 415661 h 6858000"/>
              <a:gd name="connsiteX608" fmla="*/ 2292023 w 12191998"/>
              <a:gd name="connsiteY608" fmla="*/ 427090 h 6858000"/>
              <a:gd name="connsiteX609" fmla="*/ 2268890 w 12191998"/>
              <a:gd name="connsiteY609" fmla="*/ 458045 h 6858000"/>
              <a:gd name="connsiteX610" fmla="*/ 2268890 w 12191998"/>
              <a:gd name="connsiteY610" fmla="*/ 418518 h 6858000"/>
              <a:gd name="connsiteX611" fmla="*/ 2226401 w 12191998"/>
              <a:gd name="connsiteY611" fmla="*/ 418518 h 6858000"/>
              <a:gd name="connsiteX612" fmla="*/ 2226401 w 12191998"/>
              <a:gd name="connsiteY612" fmla="*/ 608530 h 6858000"/>
              <a:gd name="connsiteX613" fmla="*/ 2270778 w 12191998"/>
              <a:gd name="connsiteY613" fmla="*/ 608530 h 6858000"/>
              <a:gd name="connsiteX614" fmla="*/ 2270778 w 12191998"/>
              <a:gd name="connsiteY614" fmla="*/ 519953 h 6858000"/>
              <a:gd name="connsiteX615" fmla="*/ 2283525 w 12191998"/>
              <a:gd name="connsiteY615" fmla="*/ 473284 h 6858000"/>
              <a:gd name="connsiteX616" fmla="*/ 2320821 w 12191998"/>
              <a:gd name="connsiteY616" fmla="*/ 457568 h 6858000"/>
              <a:gd name="connsiteX617" fmla="*/ 2336400 w 12191998"/>
              <a:gd name="connsiteY617" fmla="*/ 458997 h 6858000"/>
              <a:gd name="connsiteX618" fmla="*/ 2350563 w 12191998"/>
              <a:gd name="connsiteY618" fmla="*/ 461854 h 6858000"/>
              <a:gd name="connsiteX619" fmla="*/ 2350563 w 12191998"/>
              <a:gd name="connsiteY619" fmla="*/ 419471 h 6858000"/>
              <a:gd name="connsiteX620" fmla="*/ 2338761 w 12191998"/>
              <a:gd name="connsiteY620" fmla="*/ 416614 h 6858000"/>
              <a:gd name="connsiteX621" fmla="*/ 2326486 w 12191998"/>
              <a:gd name="connsiteY621" fmla="*/ 415661 h 6858000"/>
              <a:gd name="connsiteX622" fmla="*/ 3296720 w 12191998"/>
              <a:gd name="connsiteY622" fmla="*/ 412871 h 6858000"/>
              <a:gd name="connsiteX623" fmla="*/ 3247547 w 12191998"/>
              <a:gd name="connsiteY623" fmla="*/ 425708 h 6858000"/>
              <a:gd name="connsiteX624" fmla="*/ 3213505 w 12191998"/>
              <a:gd name="connsiteY624" fmla="*/ 461366 h 6858000"/>
              <a:gd name="connsiteX625" fmla="*/ 3201211 w 12191998"/>
              <a:gd name="connsiteY625" fmla="*/ 514141 h 6858000"/>
              <a:gd name="connsiteX626" fmla="*/ 3214923 w 12191998"/>
              <a:gd name="connsiteY626" fmla="*/ 568817 h 6858000"/>
              <a:gd name="connsiteX627" fmla="*/ 3252748 w 12191998"/>
              <a:gd name="connsiteY627" fmla="*/ 603049 h 6858000"/>
              <a:gd name="connsiteX628" fmla="*/ 3307122 w 12191998"/>
              <a:gd name="connsiteY628" fmla="*/ 614459 h 6858000"/>
              <a:gd name="connsiteX629" fmla="*/ 3344948 w 12191998"/>
              <a:gd name="connsiteY629" fmla="*/ 608278 h 6858000"/>
              <a:gd name="connsiteX630" fmla="*/ 3378518 w 12191998"/>
              <a:gd name="connsiteY630" fmla="*/ 592113 h 6858000"/>
              <a:gd name="connsiteX631" fmla="*/ 3378518 w 12191998"/>
              <a:gd name="connsiteY631" fmla="*/ 553127 h 6858000"/>
              <a:gd name="connsiteX632" fmla="*/ 3311378 w 12191998"/>
              <a:gd name="connsiteY632" fmla="*/ 575948 h 6858000"/>
              <a:gd name="connsiteX633" fmla="*/ 3265514 w 12191998"/>
              <a:gd name="connsiteY633" fmla="*/ 562636 h 6858000"/>
              <a:gd name="connsiteX634" fmla="*/ 3244238 w 12191998"/>
              <a:gd name="connsiteY634" fmla="*/ 525551 h 6858000"/>
              <a:gd name="connsiteX635" fmla="*/ 3383246 w 12191998"/>
              <a:gd name="connsiteY635" fmla="*/ 525551 h 6858000"/>
              <a:gd name="connsiteX636" fmla="*/ 3384192 w 12191998"/>
              <a:gd name="connsiteY636" fmla="*/ 514141 h 6858000"/>
              <a:gd name="connsiteX637" fmla="*/ 3384664 w 12191998"/>
              <a:gd name="connsiteY637" fmla="*/ 506533 h 6858000"/>
              <a:gd name="connsiteX638" fmla="*/ 3373790 w 12191998"/>
              <a:gd name="connsiteY638" fmla="*/ 457087 h 6858000"/>
              <a:gd name="connsiteX639" fmla="*/ 3343056 w 12191998"/>
              <a:gd name="connsiteY639" fmla="*/ 424282 h 6858000"/>
              <a:gd name="connsiteX640" fmla="*/ 3296720 w 12191998"/>
              <a:gd name="connsiteY640" fmla="*/ 412871 h 6858000"/>
              <a:gd name="connsiteX641" fmla="*/ 2933385 w 12191998"/>
              <a:gd name="connsiteY641" fmla="*/ 412871 h 6858000"/>
              <a:gd name="connsiteX642" fmla="*/ 2897034 w 12191998"/>
              <a:gd name="connsiteY642" fmla="*/ 422392 h 6858000"/>
              <a:gd name="connsiteX643" fmla="*/ 2873430 w 12191998"/>
              <a:gd name="connsiteY643" fmla="*/ 449051 h 6858000"/>
              <a:gd name="connsiteX644" fmla="*/ 2872957 w 12191998"/>
              <a:gd name="connsiteY644" fmla="*/ 418584 h 6858000"/>
              <a:gd name="connsiteX645" fmla="*/ 2830469 w 12191998"/>
              <a:gd name="connsiteY645" fmla="*/ 418584 h 6858000"/>
              <a:gd name="connsiteX646" fmla="*/ 2830469 w 12191998"/>
              <a:gd name="connsiteY646" fmla="*/ 608530 h 6858000"/>
              <a:gd name="connsiteX647" fmla="*/ 2874846 w 12191998"/>
              <a:gd name="connsiteY647" fmla="*/ 608530 h 6858000"/>
              <a:gd name="connsiteX648" fmla="*/ 2874846 w 12191998"/>
              <a:gd name="connsiteY648" fmla="*/ 505702 h 6858000"/>
              <a:gd name="connsiteX649" fmla="*/ 2886648 w 12191998"/>
              <a:gd name="connsiteY649" fmla="*/ 466189 h 6858000"/>
              <a:gd name="connsiteX650" fmla="*/ 2919695 w 12191998"/>
              <a:gd name="connsiteY650" fmla="*/ 452384 h 6858000"/>
              <a:gd name="connsiteX651" fmla="*/ 2957462 w 12191998"/>
              <a:gd name="connsiteY651" fmla="*/ 501894 h 6858000"/>
              <a:gd name="connsiteX652" fmla="*/ 2957462 w 12191998"/>
              <a:gd name="connsiteY652" fmla="*/ 608530 h 6858000"/>
              <a:gd name="connsiteX653" fmla="*/ 3001366 w 12191998"/>
              <a:gd name="connsiteY653" fmla="*/ 608530 h 6858000"/>
              <a:gd name="connsiteX654" fmla="*/ 3001366 w 12191998"/>
              <a:gd name="connsiteY654" fmla="*/ 493801 h 6858000"/>
              <a:gd name="connsiteX655" fmla="*/ 2983899 w 12191998"/>
              <a:gd name="connsiteY655" fmla="*/ 433818 h 6858000"/>
              <a:gd name="connsiteX656" fmla="*/ 2933385 w 12191998"/>
              <a:gd name="connsiteY656" fmla="*/ 412871 h 6858000"/>
              <a:gd name="connsiteX657" fmla="*/ 2703114 w 12191998"/>
              <a:gd name="connsiteY657" fmla="*/ 412871 h 6858000"/>
              <a:gd name="connsiteX658" fmla="*/ 2653941 w 12191998"/>
              <a:gd name="connsiteY658" fmla="*/ 425708 h 6858000"/>
              <a:gd name="connsiteX659" fmla="*/ 2619899 w 12191998"/>
              <a:gd name="connsiteY659" fmla="*/ 461366 h 6858000"/>
              <a:gd name="connsiteX660" fmla="*/ 2607605 w 12191998"/>
              <a:gd name="connsiteY660" fmla="*/ 514141 h 6858000"/>
              <a:gd name="connsiteX661" fmla="*/ 2621317 w 12191998"/>
              <a:gd name="connsiteY661" fmla="*/ 568817 h 6858000"/>
              <a:gd name="connsiteX662" fmla="*/ 2659142 w 12191998"/>
              <a:gd name="connsiteY662" fmla="*/ 603049 h 6858000"/>
              <a:gd name="connsiteX663" fmla="*/ 2713516 w 12191998"/>
              <a:gd name="connsiteY663" fmla="*/ 614459 h 6858000"/>
              <a:gd name="connsiteX664" fmla="*/ 2751342 w 12191998"/>
              <a:gd name="connsiteY664" fmla="*/ 608278 h 6858000"/>
              <a:gd name="connsiteX665" fmla="*/ 2784912 w 12191998"/>
              <a:gd name="connsiteY665" fmla="*/ 592113 h 6858000"/>
              <a:gd name="connsiteX666" fmla="*/ 2784912 w 12191998"/>
              <a:gd name="connsiteY666" fmla="*/ 553127 h 6858000"/>
              <a:gd name="connsiteX667" fmla="*/ 2717771 w 12191998"/>
              <a:gd name="connsiteY667" fmla="*/ 575948 h 6858000"/>
              <a:gd name="connsiteX668" fmla="*/ 2671908 w 12191998"/>
              <a:gd name="connsiteY668" fmla="*/ 562636 h 6858000"/>
              <a:gd name="connsiteX669" fmla="*/ 2650632 w 12191998"/>
              <a:gd name="connsiteY669" fmla="*/ 525551 h 6858000"/>
              <a:gd name="connsiteX670" fmla="*/ 2789640 w 12191998"/>
              <a:gd name="connsiteY670" fmla="*/ 525551 h 6858000"/>
              <a:gd name="connsiteX671" fmla="*/ 2790586 w 12191998"/>
              <a:gd name="connsiteY671" fmla="*/ 514141 h 6858000"/>
              <a:gd name="connsiteX672" fmla="*/ 2791058 w 12191998"/>
              <a:gd name="connsiteY672" fmla="*/ 506533 h 6858000"/>
              <a:gd name="connsiteX673" fmla="*/ 2780184 w 12191998"/>
              <a:gd name="connsiteY673" fmla="*/ 457087 h 6858000"/>
              <a:gd name="connsiteX674" fmla="*/ 2749450 w 12191998"/>
              <a:gd name="connsiteY674" fmla="*/ 424282 h 6858000"/>
              <a:gd name="connsiteX675" fmla="*/ 2703114 w 12191998"/>
              <a:gd name="connsiteY675" fmla="*/ 412871 h 6858000"/>
              <a:gd name="connsiteX676" fmla="*/ 2491416 w 12191998"/>
              <a:gd name="connsiteY676" fmla="*/ 412871 h 6858000"/>
              <a:gd name="connsiteX677" fmla="*/ 2451701 w 12191998"/>
              <a:gd name="connsiteY677" fmla="*/ 422381 h 6858000"/>
              <a:gd name="connsiteX678" fmla="*/ 2423806 w 12191998"/>
              <a:gd name="connsiteY678" fmla="*/ 450910 h 6858000"/>
              <a:gd name="connsiteX679" fmla="*/ 2423806 w 12191998"/>
              <a:gd name="connsiteY679" fmla="*/ 418577 h 6858000"/>
              <a:gd name="connsiteX680" fmla="*/ 2381254 w 12191998"/>
              <a:gd name="connsiteY680" fmla="*/ 418577 h 6858000"/>
              <a:gd name="connsiteX681" fmla="*/ 2381254 w 12191998"/>
              <a:gd name="connsiteY681" fmla="*/ 677238 h 6858000"/>
              <a:gd name="connsiteX682" fmla="*/ 2425697 w 12191998"/>
              <a:gd name="connsiteY682" fmla="*/ 677238 h 6858000"/>
              <a:gd name="connsiteX683" fmla="*/ 2425697 w 12191998"/>
              <a:gd name="connsiteY683" fmla="*/ 579765 h 6858000"/>
              <a:gd name="connsiteX684" fmla="*/ 2451701 w 12191998"/>
              <a:gd name="connsiteY684" fmla="*/ 605441 h 6858000"/>
              <a:gd name="connsiteX685" fmla="*/ 2488106 w 12191998"/>
              <a:gd name="connsiteY685" fmla="*/ 614475 h 6858000"/>
              <a:gd name="connsiteX686" fmla="*/ 2523566 w 12191998"/>
              <a:gd name="connsiteY686" fmla="*/ 606867 h 6858000"/>
              <a:gd name="connsiteX687" fmla="*/ 2552879 w 12191998"/>
              <a:gd name="connsiteY687" fmla="*/ 584995 h 6858000"/>
              <a:gd name="connsiteX688" fmla="*/ 2572263 w 12191998"/>
              <a:gd name="connsiteY688" fmla="*/ 553138 h 6858000"/>
              <a:gd name="connsiteX689" fmla="*/ 2579355 w 12191998"/>
              <a:gd name="connsiteY689" fmla="*/ 513197 h 6858000"/>
              <a:gd name="connsiteX690" fmla="*/ 2568008 w 12191998"/>
              <a:gd name="connsiteY690" fmla="*/ 461370 h 6858000"/>
              <a:gd name="connsiteX691" fmla="*/ 2536804 w 12191998"/>
              <a:gd name="connsiteY691" fmla="*/ 425709 h 6858000"/>
              <a:gd name="connsiteX692" fmla="*/ 2491416 w 12191998"/>
              <a:gd name="connsiteY692" fmla="*/ 412871 h 6858000"/>
              <a:gd name="connsiteX693" fmla="*/ 2092586 w 12191998"/>
              <a:gd name="connsiteY693" fmla="*/ 412871 h 6858000"/>
              <a:gd name="connsiteX694" fmla="*/ 2056618 w 12191998"/>
              <a:gd name="connsiteY694" fmla="*/ 418101 h 6858000"/>
              <a:gd name="connsiteX695" fmla="*/ 2026330 w 12191998"/>
              <a:gd name="connsiteY695" fmla="*/ 430938 h 6858000"/>
              <a:gd name="connsiteX696" fmla="*/ 2026330 w 12191998"/>
              <a:gd name="connsiteY696" fmla="*/ 469924 h 6858000"/>
              <a:gd name="connsiteX697" fmla="*/ 2056618 w 12191998"/>
              <a:gd name="connsiteY697" fmla="*/ 455661 h 6858000"/>
              <a:gd name="connsiteX698" fmla="*/ 2088326 w 12191998"/>
              <a:gd name="connsiteY698" fmla="*/ 450431 h 6858000"/>
              <a:gd name="connsiteX699" fmla="*/ 2127134 w 12191998"/>
              <a:gd name="connsiteY699" fmla="*/ 463268 h 6858000"/>
              <a:gd name="connsiteX700" fmla="*/ 2139438 w 12191998"/>
              <a:gd name="connsiteY700" fmla="*/ 499402 h 6858000"/>
              <a:gd name="connsiteX701" fmla="*/ 2139438 w 12191998"/>
              <a:gd name="connsiteY701" fmla="*/ 500353 h 6858000"/>
              <a:gd name="connsiteX702" fmla="*/ 2089746 w 12191998"/>
              <a:gd name="connsiteY702" fmla="*/ 490844 h 6858000"/>
              <a:gd name="connsiteX703" fmla="*/ 2049046 w 12191998"/>
              <a:gd name="connsiteY703" fmla="*/ 498926 h 6858000"/>
              <a:gd name="connsiteX704" fmla="*/ 2022070 w 12191998"/>
              <a:gd name="connsiteY704" fmla="*/ 521272 h 6858000"/>
              <a:gd name="connsiteX705" fmla="*/ 2012605 w 12191998"/>
              <a:gd name="connsiteY705" fmla="*/ 555029 h 6858000"/>
              <a:gd name="connsiteX706" fmla="*/ 2030589 w 12191998"/>
              <a:gd name="connsiteY706" fmla="*/ 598294 h 6858000"/>
              <a:gd name="connsiteX707" fmla="*/ 2077915 w 12191998"/>
              <a:gd name="connsiteY707" fmla="*/ 614459 h 6858000"/>
              <a:gd name="connsiteX708" fmla="*/ 2115776 w 12191998"/>
              <a:gd name="connsiteY708" fmla="*/ 605426 h 6858000"/>
              <a:gd name="connsiteX709" fmla="*/ 2140858 w 12191998"/>
              <a:gd name="connsiteY709" fmla="*/ 580703 h 6858000"/>
              <a:gd name="connsiteX710" fmla="*/ 2141331 w 12191998"/>
              <a:gd name="connsiteY710" fmla="*/ 608278 h 6858000"/>
              <a:gd name="connsiteX711" fmla="*/ 2179665 w 12191998"/>
              <a:gd name="connsiteY711" fmla="*/ 608278 h 6858000"/>
              <a:gd name="connsiteX712" fmla="*/ 2179665 w 12191998"/>
              <a:gd name="connsiteY712" fmla="*/ 496549 h 6858000"/>
              <a:gd name="connsiteX713" fmla="*/ 2157422 w 12191998"/>
              <a:gd name="connsiteY713" fmla="*/ 434266 h 6858000"/>
              <a:gd name="connsiteX714" fmla="*/ 2092586 w 12191998"/>
              <a:gd name="connsiteY714" fmla="*/ 412871 h 6858000"/>
              <a:gd name="connsiteX715" fmla="*/ 3067069 w 12191998"/>
              <a:gd name="connsiteY715" fmla="*/ 371367 h 6858000"/>
              <a:gd name="connsiteX716" fmla="*/ 3067069 w 12191998"/>
              <a:gd name="connsiteY716" fmla="*/ 421793 h 6858000"/>
              <a:gd name="connsiteX717" fmla="*/ 3027872 w 12191998"/>
              <a:gd name="connsiteY717" fmla="*/ 421793 h 6858000"/>
              <a:gd name="connsiteX718" fmla="*/ 3027872 w 12191998"/>
              <a:gd name="connsiteY718" fmla="*/ 458899 h 6858000"/>
              <a:gd name="connsiteX719" fmla="*/ 3067069 w 12191998"/>
              <a:gd name="connsiteY719" fmla="*/ 458899 h 6858000"/>
              <a:gd name="connsiteX720" fmla="*/ 3067069 w 12191998"/>
              <a:gd name="connsiteY720" fmla="*/ 538820 h 6858000"/>
              <a:gd name="connsiteX721" fmla="*/ 3083125 w 12191998"/>
              <a:gd name="connsiteY721" fmla="*/ 594955 h 6858000"/>
              <a:gd name="connsiteX722" fmla="*/ 3132238 w 12191998"/>
              <a:gd name="connsiteY722" fmla="*/ 614459 h 6858000"/>
              <a:gd name="connsiteX723" fmla="*/ 3157268 w 12191998"/>
              <a:gd name="connsiteY723" fmla="*/ 611605 h 6858000"/>
              <a:gd name="connsiteX724" fmla="*/ 3179935 w 12191998"/>
              <a:gd name="connsiteY724" fmla="*/ 603518 h 6858000"/>
              <a:gd name="connsiteX725" fmla="*/ 3179935 w 12191998"/>
              <a:gd name="connsiteY725" fmla="*/ 563082 h 6858000"/>
              <a:gd name="connsiteX726" fmla="*/ 3161518 w 12191998"/>
              <a:gd name="connsiteY726" fmla="*/ 571169 h 6858000"/>
              <a:gd name="connsiteX727" fmla="*/ 3140267 w 12191998"/>
              <a:gd name="connsiteY727" fmla="*/ 574499 h 6858000"/>
              <a:gd name="connsiteX728" fmla="*/ 3118071 w 12191998"/>
              <a:gd name="connsiteY728" fmla="*/ 564984 h 6858000"/>
              <a:gd name="connsiteX729" fmla="*/ 3110988 w 12191998"/>
              <a:gd name="connsiteY729" fmla="*/ 535014 h 6858000"/>
              <a:gd name="connsiteX730" fmla="*/ 3110988 w 12191998"/>
              <a:gd name="connsiteY730" fmla="*/ 458899 h 6858000"/>
              <a:gd name="connsiteX731" fmla="*/ 3172379 w 12191998"/>
              <a:gd name="connsiteY731" fmla="*/ 458899 h 6858000"/>
              <a:gd name="connsiteX732" fmla="*/ 3172379 w 12191998"/>
              <a:gd name="connsiteY732" fmla="*/ 421793 h 6858000"/>
              <a:gd name="connsiteX733" fmla="*/ 3110988 w 12191998"/>
              <a:gd name="connsiteY733" fmla="*/ 421793 h 6858000"/>
              <a:gd name="connsiteX734" fmla="*/ 3110988 w 12191998"/>
              <a:gd name="connsiteY734" fmla="*/ 371367 h 6858000"/>
              <a:gd name="connsiteX735" fmla="*/ 3067069 w 12191998"/>
              <a:gd name="connsiteY735" fmla="*/ 371367 h 6858000"/>
              <a:gd name="connsiteX736" fmla="*/ 1901415 w 12191998"/>
              <a:gd name="connsiteY736" fmla="*/ 352534 h 6858000"/>
              <a:gd name="connsiteX737" fmla="*/ 1847066 w 12191998"/>
              <a:gd name="connsiteY737" fmla="*/ 362041 h 6858000"/>
              <a:gd name="connsiteX738" fmla="*/ 1804531 w 12191998"/>
              <a:gd name="connsiteY738" fmla="*/ 389137 h 6858000"/>
              <a:gd name="connsiteX739" fmla="*/ 1776648 w 12191998"/>
              <a:gd name="connsiteY739" fmla="*/ 430494 h 6858000"/>
              <a:gd name="connsiteX740" fmla="*/ 1766723 w 12191998"/>
              <a:gd name="connsiteY740" fmla="*/ 483259 h 6858000"/>
              <a:gd name="connsiteX741" fmla="*/ 1783264 w 12191998"/>
              <a:gd name="connsiteY741" fmla="*/ 552662 h 6858000"/>
              <a:gd name="connsiteX742" fmla="*/ 1829579 w 12191998"/>
              <a:gd name="connsiteY742" fmla="*/ 598297 h 6858000"/>
              <a:gd name="connsiteX743" fmla="*/ 1898579 w 12191998"/>
              <a:gd name="connsiteY743" fmla="*/ 614459 h 6858000"/>
              <a:gd name="connsiteX744" fmla="*/ 1940168 w 12191998"/>
              <a:gd name="connsiteY744" fmla="*/ 609706 h 6858000"/>
              <a:gd name="connsiteX745" fmla="*/ 1977031 w 12191998"/>
              <a:gd name="connsiteY745" fmla="*/ 596395 h 6858000"/>
              <a:gd name="connsiteX746" fmla="*/ 1977031 w 12191998"/>
              <a:gd name="connsiteY746" fmla="*/ 554088 h 6858000"/>
              <a:gd name="connsiteX747" fmla="*/ 1939696 w 12191998"/>
              <a:gd name="connsiteY747" fmla="*/ 567398 h 6858000"/>
              <a:gd name="connsiteX748" fmla="*/ 1902360 w 12191998"/>
              <a:gd name="connsiteY748" fmla="*/ 572152 h 6858000"/>
              <a:gd name="connsiteX749" fmla="*/ 1855573 w 12191998"/>
              <a:gd name="connsiteY749" fmla="*/ 561694 h 6858000"/>
              <a:gd name="connsiteX750" fmla="*/ 1824853 w 12191998"/>
              <a:gd name="connsiteY750" fmla="*/ 530795 h 6858000"/>
              <a:gd name="connsiteX751" fmla="*/ 1814456 w 12191998"/>
              <a:gd name="connsiteY751" fmla="*/ 483259 h 6858000"/>
              <a:gd name="connsiteX752" fmla="*/ 1825326 w 12191998"/>
              <a:gd name="connsiteY752" fmla="*/ 436673 h 6858000"/>
              <a:gd name="connsiteX753" fmla="*/ 1856045 w 12191998"/>
              <a:gd name="connsiteY753" fmla="*/ 405775 h 6858000"/>
              <a:gd name="connsiteX754" fmla="*/ 1901415 w 12191998"/>
              <a:gd name="connsiteY754" fmla="*/ 394841 h 6858000"/>
              <a:gd name="connsiteX755" fmla="*/ 1937805 w 12191998"/>
              <a:gd name="connsiteY755" fmla="*/ 399595 h 6858000"/>
              <a:gd name="connsiteX756" fmla="*/ 1977031 w 12191998"/>
              <a:gd name="connsiteY756" fmla="*/ 415282 h 6858000"/>
              <a:gd name="connsiteX757" fmla="*/ 1977031 w 12191998"/>
              <a:gd name="connsiteY757" fmla="*/ 371549 h 6858000"/>
              <a:gd name="connsiteX758" fmla="*/ 1942059 w 12191998"/>
              <a:gd name="connsiteY758" fmla="*/ 357763 h 6858000"/>
              <a:gd name="connsiteX759" fmla="*/ 1901415 w 12191998"/>
              <a:gd name="connsiteY759" fmla="*/ 352534 h 6858000"/>
              <a:gd name="connsiteX760" fmla="*/ 1201412 w 12191998"/>
              <a:gd name="connsiteY760" fmla="*/ 352534 h 6858000"/>
              <a:gd name="connsiteX761" fmla="*/ 1129087 w 12191998"/>
              <a:gd name="connsiteY761" fmla="*/ 369172 h 6858000"/>
              <a:gd name="connsiteX762" fmla="*/ 1080398 w 12191998"/>
              <a:gd name="connsiteY762" fmla="*/ 415282 h 6858000"/>
              <a:gd name="connsiteX763" fmla="*/ 1062907 w 12191998"/>
              <a:gd name="connsiteY763" fmla="*/ 484210 h 6858000"/>
              <a:gd name="connsiteX764" fmla="*/ 1079452 w 12191998"/>
              <a:gd name="connsiteY764" fmla="*/ 553137 h 6858000"/>
              <a:gd name="connsiteX765" fmla="*/ 1126723 w 12191998"/>
              <a:gd name="connsiteY765" fmla="*/ 598297 h 6858000"/>
              <a:gd name="connsiteX766" fmla="*/ 1197630 w 12191998"/>
              <a:gd name="connsiteY766" fmla="*/ 614459 h 6858000"/>
              <a:gd name="connsiteX767" fmla="*/ 1291700 w 12191998"/>
              <a:gd name="connsiteY767" fmla="*/ 595920 h 6858000"/>
              <a:gd name="connsiteX768" fmla="*/ 1291700 w 12191998"/>
              <a:gd name="connsiteY768" fmla="*/ 470899 h 6858000"/>
              <a:gd name="connsiteX769" fmla="*/ 1198103 w 12191998"/>
              <a:gd name="connsiteY769" fmla="*/ 470899 h 6858000"/>
              <a:gd name="connsiteX770" fmla="*/ 1198103 w 12191998"/>
              <a:gd name="connsiteY770" fmla="*/ 510830 h 6858000"/>
              <a:gd name="connsiteX771" fmla="*/ 1249629 w 12191998"/>
              <a:gd name="connsiteY771" fmla="*/ 510830 h 6858000"/>
              <a:gd name="connsiteX772" fmla="*/ 1249629 w 12191998"/>
              <a:gd name="connsiteY772" fmla="*/ 565497 h 6858000"/>
              <a:gd name="connsiteX773" fmla="*/ 1199994 w 12191998"/>
              <a:gd name="connsiteY773" fmla="*/ 572627 h 6858000"/>
              <a:gd name="connsiteX774" fmla="*/ 1151777 w 12191998"/>
              <a:gd name="connsiteY774" fmla="*/ 562169 h 6858000"/>
              <a:gd name="connsiteX775" fmla="*/ 1120578 w 12191998"/>
              <a:gd name="connsiteY775" fmla="*/ 531271 h 6858000"/>
              <a:gd name="connsiteX776" fmla="*/ 1109706 w 12191998"/>
              <a:gd name="connsiteY776" fmla="*/ 483259 h 6858000"/>
              <a:gd name="connsiteX777" fmla="*/ 1121051 w 12191998"/>
              <a:gd name="connsiteY777" fmla="*/ 436673 h 6858000"/>
              <a:gd name="connsiteX778" fmla="*/ 1152250 w 12191998"/>
              <a:gd name="connsiteY778" fmla="*/ 405299 h 6858000"/>
              <a:gd name="connsiteX779" fmla="*/ 1199521 w 12191998"/>
              <a:gd name="connsiteY779" fmla="*/ 394366 h 6858000"/>
              <a:gd name="connsiteX780" fmla="*/ 1280828 w 12191998"/>
              <a:gd name="connsiteY780" fmla="*/ 412430 h 6858000"/>
              <a:gd name="connsiteX781" fmla="*/ 1280828 w 12191998"/>
              <a:gd name="connsiteY781" fmla="*/ 369647 h 6858000"/>
              <a:gd name="connsiteX782" fmla="*/ 1243956 w 12191998"/>
              <a:gd name="connsiteY782" fmla="*/ 357288 h 6858000"/>
              <a:gd name="connsiteX783" fmla="*/ 1201412 w 12191998"/>
              <a:gd name="connsiteY783" fmla="*/ 352534 h 6858000"/>
              <a:gd name="connsiteX784" fmla="*/ 597009 w 12191998"/>
              <a:gd name="connsiteY784" fmla="*/ 345657 h 6858000"/>
              <a:gd name="connsiteX785" fmla="*/ 497757 w 12191998"/>
              <a:gd name="connsiteY785" fmla="*/ 403249 h 6858000"/>
              <a:gd name="connsiteX786" fmla="*/ 484996 w 12191998"/>
              <a:gd name="connsiteY786" fmla="*/ 425143 h 6858000"/>
              <a:gd name="connsiteX787" fmla="*/ 484996 w 12191998"/>
              <a:gd name="connsiteY787" fmla="*/ 540803 h 6858000"/>
              <a:gd name="connsiteX788" fmla="*/ 497757 w 12191998"/>
              <a:gd name="connsiteY788" fmla="*/ 562697 h 6858000"/>
              <a:gd name="connsiteX789" fmla="*/ 597009 w 12191998"/>
              <a:gd name="connsiteY789" fmla="*/ 620289 h 6858000"/>
              <a:gd name="connsiteX790" fmla="*/ 622531 w 12191998"/>
              <a:gd name="connsiteY790" fmla="*/ 620289 h 6858000"/>
              <a:gd name="connsiteX791" fmla="*/ 896655 w 12191998"/>
              <a:gd name="connsiteY791" fmla="*/ 461317 h 6858000"/>
              <a:gd name="connsiteX792" fmla="*/ 744942 w 12191998"/>
              <a:gd name="connsiteY792" fmla="*/ 578404 h 6858000"/>
              <a:gd name="connsiteX793" fmla="*/ 817254 w 12191998"/>
              <a:gd name="connsiteY793" fmla="*/ 620289 h 6858000"/>
              <a:gd name="connsiteX794" fmla="*/ 842775 w 12191998"/>
              <a:gd name="connsiteY794" fmla="*/ 620289 h 6858000"/>
              <a:gd name="connsiteX795" fmla="*/ 942027 w 12191998"/>
              <a:gd name="connsiteY795" fmla="*/ 562697 h 6858000"/>
              <a:gd name="connsiteX796" fmla="*/ 954788 w 12191998"/>
              <a:gd name="connsiteY796" fmla="*/ 540803 h 6858000"/>
              <a:gd name="connsiteX797" fmla="*/ 954788 w 12191998"/>
              <a:gd name="connsiteY797" fmla="*/ 425619 h 6858000"/>
              <a:gd name="connsiteX798" fmla="*/ 942027 w 12191998"/>
              <a:gd name="connsiteY798" fmla="*/ 403249 h 6858000"/>
              <a:gd name="connsiteX799" fmla="*/ 842775 w 12191998"/>
              <a:gd name="connsiteY799" fmla="*/ 345657 h 6858000"/>
              <a:gd name="connsiteX800" fmla="*/ 817254 w 12191998"/>
              <a:gd name="connsiteY800" fmla="*/ 345657 h 6858000"/>
              <a:gd name="connsiteX801" fmla="*/ 543129 w 12191998"/>
              <a:gd name="connsiteY801" fmla="*/ 504630 h 6858000"/>
              <a:gd name="connsiteX802" fmla="*/ 694843 w 12191998"/>
              <a:gd name="connsiteY802" fmla="*/ 387542 h 6858000"/>
              <a:gd name="connsiteX803" fmla="*/ 622531 w 12191998"/>
              <a:gd name="connsiteY803" fmla="*/ 345657 h 6858000"/>
              <a:gd name="connsiteX804" fmla="*/ 597009 w 12191998"/>
              <a:gd name="connsiteY804" fmla="*/ 345657 h 6858000"/>
              <a:gd name="connsiteX805" fmla="*/ 0 w 12191998"/>
              <a:gd name="connsiteY805" fmla="*/ 0 h 6858000"/>
              <a:gd name="connsiteX806" fmla="*/ 12191998 w 12191998"/>
              <a:gd name="connsiteY806" fmla="*/ 0 h 6858000"/>
              <a:gd name="connsiteX807" fmla="*/ 12191998 w 12191998"/>
              <a:gd name="connsiteY807" fmla="*/ 6858000 h 6858000"/>
              <a:gd name="connsiteX808" fmla="*/ 0 w 12191998"/>
              <a:gd name="connsiteY8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2191998" h="6858000">
                <a:moveTo>
                  <a:pt x="2154181" y="6348734"/>
                </a:moveTo>
                <a:lnTo>
                  <a:pt x="2154181" y="6352725"/>
                </a:lnTo>
                <a:cubicBezTo>
                  <a:pt x="2154181" y="6357521"/>
                  <a:pt x="2153596" y="6361149"/>
                  <a:pt x="2152427" y="6363608"/>
                </a:cubicBezTo>
                <a:cubicBezTo>
                  <a:pt x="2150895" y="6366792"/>
                  <a:pt x="2148497" y="6369301"/>
                  <a:pt x="2145232" y="6371135"/>
                </a:cubicBezTo>
                <a:cubicBezTo>
                  <a:pt x="2141967" y="6372969"/>
                  <a:pt x="2138239" y="6373886"/>
                  <a:pt x="2134047" y="6373886"/>
                </a:cubicBezTo>
                <a:cubicBezTo>
                  <a:pt x="2129815" y="6373886"/>
                  <a:pt x="2126600" y="6372919"/>
                  <a:pt x="2124403" y="6370984"/>
                </a:cubicBezTo>
                <a:cubicBezTo>
                  <a:pt x="2122206" y="6369049"/>
                  <a:pt x="2121108" y="6366631"/>
                  <a:pt x="2121108" y="6363729"/>
                </a:cubicBezTo>
                <a:cubicBezTo>
                  <a:pt x="2121108" y="6361834"/>
                  <a:pt x="2121612" y="6360111"/>
                  <a:pt x="2122620" y="6358559"/>
                </a:cubicBezTo>
                <a:cubicBezTo>
                  <a:pt x="2123627" y="6357007"/>
                  <a:pt x="2125058" y="6355828"/>
                  <a:pt x="2126912" y="6355022"/>
                </a:cubicBezTo>
                <a:cubicBezTo>
                  <a:pt x="2128767" y="6354216"/>
                  <a:pt x="2131931" y="6353491"/>
                  <a:pt x="2136405" y="6352846"/>
                </a:cubicBezTo>
                <a:cubicBezTo>
                  <a:pt x="2144305" y="6351717"/>
                  <a:pt x="2150230" y="6350347"/>
                  <a:pt x="2154181" y="6348734"/>
                </a:cubicBezTo>
                <a:close/>
                <a:moveTo>
                  <a:pt x="1430280" y="6348734"/>
                </a:moveTo>
                <a:lnTo>
                  <a:pt x="1430280" y="6352725"/>
                </a:lnTo>
                <a:cubicBezTo>
                  <a:pt x="1430280" y="6357521"/>
                  <a:pt x="1429696" y="6361149"/>
                  <a:pt x="1428527" y="6363608"/>
                </a:cubicBezTo>
                <a:cubicBezTo>
                  <a:pt x="1426996" y="6366792"/>
                  <a:pt x="1424597" y="6369301"/>
                  <a:pt x="1421332" y="6371135"/>
                </a:cubicBezTo>
                <a:cubicBezTo>
                  <a:pt x="1418067" y="6372969"/>
                  <a:pt x="1414339" y="6373886"/>
                  <a:pt x="1410147" y="6373886"/>
                </a:cubicBezTo>
                <a:cubicBezTo>
                  <a:pt x="1405915" y="6373886"/>
                  <a:pt x="1402700" y="6372919"/>
                  <a:pt x="1400503" y="6370984"/>
                </a:cubicBezTo>
                <a:cubicBezTo>
                  <a:pt x="1398307" y="6369049"/>
                  <a:pt x="1397208" y="6366631"/>
                  <a:pt x="1397208" y="6363729"/>
                </a:cubicBezTo>
                <a:cubicBezTo>
                  <a:pt x="1397208" y="6361834"/>
                  <a:pt x="1397712" y="6360111"/>
                  <a:pt x="1398720" y="6358559"/>
                </a:cubicBezTo>
                <a:cubicBezTo>
                  <a:pt x="1399727" y="6357007"/>
                  <a:pt x="1401158" y="6355828"/>
                  <a:pt x="1403012" y="6355022"/>
                </a:cubicBezTo>
                <a:cubicBezTo>
                  <a:pt x="1404866" y="6354216"/>
                  <a:pt x="1408031" y="6353491"/>
                  <a:pt x="1412505" y="6352846"/>
                </a:cubicBezTo>
                <a:cubicBezTo>
                  <a:pt x="1420405" y="6351717"/>
                  <a:pt x="1426330" y="6350347"/>
                  <a:pt x="1430280" y="6348734"/>
                </a:cubicBezTo>
                <a:close/>
                <a:moveTo>
                  <a:pt x="1167697" y="6324308"/>
                </a:moveTo>
                <a:cubicBezTo>
                  <a:pt x="1173057" y="6324308"/>
                  <a:pt x="1177542" y="6326354"/>
                  <a:pt x="1181149" y="6330445"/>
                </a:cubicBezTo>
                <a:cubicBezTo>
                  <a:pt x="1184757" y="6334536"/>
                  <a:pt x="1186560" y="6340552"/>
                  <a:pt x="1186560" y="6348492"/>
                </a:cubicBezTo>
                <a:cubicBezTo>
                  <a:pt x="1186560" y="6356917"/>
                  <a:pt x="1184767" y="6363185"/>
                  <a:pt x="1181179" y="6367296"/>
                </a:cubicBezTo>
                <a:cubicBezTo>
                  <a:pt x="1177592" y="6371407"/>
                  <a:pt x="1173098" y="6373463"/>
                  <a:pt x="1167697" y="6373463"/>
                </a:cubicBezTo>
                <a:cubicBezTo>
                  <a:pt x="1162255" y="6373463"/>
                  <a:pt x="1157740" y="6371417"/>
                  <a:pt x="1154153" y="6367326"/>
                </a:cubicBezTo>
                <a:cubicBezTo>
                  <a:pt x="1150566" y="6363235"/>
                  <a:pt x="1148772" y="6357078"/>
                  <a:pt x="1148772" y="6348855"/>
                </a:cubicBezTo>
                <a:cubicBezTo>
                  <a:pt x="1148772" y="6340632"/>
                  <a:pt x="1150566" y="6334486"/>
                  <a:pt x="1154153" y="6330414"/>
                </a:cubicBezTo>
                <a:cubicBezTo>
                  <a:pt x="1157740" y="6326343"/>
                  <a:pt x="1162255" y="6324308"/>
                  <a:pt x="1167697" y="6324308"/>
                </a:cubicBezTo>
                <a:close/>
                <a:moveTo>
                  <a:pt x="1939645" y="6324247"/>
                </a:moveTo>
                <a:cubicBezTo>
                  <a:pt x="1945167" y="6324247"/>
                  <a:pt x="1949661" y="6326343"/>
                  <a:pt x="1953128" y="6330535"/>
                </a:cubicBezTo>
                <a:cubicBezTo>
                  <a:pt x="1955385" y="6333236"/>
                  <a:pt x="1956755" y="6337287"/>
                  <a:pt x="1957239" y="6342688"/>
                </a:cubicBezTo>
                <a:lnTo>
                  <a:pt x="1921386" y="6342688"/>
                </a:lnTo>
                <a:cubicBezTo>
                  <a:pt x="1921748" y="6337085"/>
                  <a:pt x="1923633" y="6332611"/>
                  <a:pt x="1927039" y="6329266"/>
                </a:cubicBezTo>
                <a:cubicBezTo>
                  <a:pt x="1930444" y="6325920"/>
                  <a:pt x="1934647" y="6324247"/>
                  <a:pt x="1939645" y="6324247"/>
                </a:cubicBezTo>
                <a:close/>
                <a:moveTo>
                  <a:pt x="929995" y="6324247"/>
                </a:moveTo>
                <a:cubicBezTo>
                  <a:pt x="935517" y="6324247"/>
                  <a:pt x="940011" y="6326343"/>
                  <a:pt x="943478" y="6330535"/>
                </a:cubicBezTo>
                <a:cubicBezTo>
                  <a:pt x="945735" y="6333236"/>
                  <a:pt x="947105" y="6337287"/>
                  <a:pt x="947589" y="6342688"/>
                </a:cubicBezTo>
                <a:lnTo>
                  <a:pt x="911735" y="6342688"/>
                </a:lnTo>
                <a:cubicBezTo>
                  <a:pt x="912098" y="6337085"/>
                  <a:pt x="913982" y="6332611"/>
                  <a:pt x="917388" y="6329266"/>
                </a:cubicBezTo>
                <a:cubicBezTo>
                  <a:pt x="920794" y="6325920"/>
                  <a:pt x="924996" y="6324247"/>
                  <a:pt x="929995" y="6324247"/>
                </a:cubicBezTo>
                <a:close/>
                <a:moveTo>
                  <a:pt x="635687" y="6324247"/>
                </a:moveTo>
                <a:cubicBezTo>
                  <a:pt x="640403" y="6324247"/>
                  <a:pt x="644424" y="6326243"/>
                  <a:pt x="647749" y="6330233"/>
                </a:cubicBezTo>
                <a:cubicBezTo>
                  <a:pt x="651074" y="6334224"/>
                  <a:pt x="652737" y="6340411"/>
                  <a:pt x="652737" y="6348795"/>
                </a:cubicBezTo>
                <a:cubicBezTo>
                  <a:pt x="652737" y="6356977"/>
                  <a:pt x="651004" y="6363134"/>
                  <a:pt x="647537" y="6367266"/>
                </a:cubicBezTo>
                <a:cubicBezTo>
                  <a:pt x="644071" y="6371397"/>
                  <a:pt x="639960" y="6373463"/>
                  <a:pt x="635203" y="6373463"/>
                </a:cubicBezTo>
                <a:cubicBezTo>
                  <a:pt x="629359" y="6373463"/>
                  <a:pt x="624723" y="6370662"/>
                  <a:pt x="621297" y="6365059"/>
                </a:cubicBezTo>
                <a:cubicBezTo>
                  <a:pt x="619201" y="6361633"/>
                  <a:pt x="618153" y="6356070"/>
                  <a:pt x="618153" y="6348372"/>
                </a:cubicBezTo>
                <a:cubicBezTo>
                  <a:pt x="618153" y="6340552"/>
                  <a:pt x="619886" y="6334576"/>
                  <a:pt x="623353" y="6330445"/>
                </a:cubicBezTo>
                <a:cubicBezTo>
                  <a:pt x="626819" y="6326313"/>
                  <a:pt x="630931" y="6324247"/>
                  <a:pt x="635687" y="6324247"/>
                </a:cubicBezTo>
                <a:close/>
                <a:moveTo>
                  <a:pt x="808323" y="6316750"/>
                </a:moveTo>
                <a:lnTo>
                  <a:pt x="808323" y="6380960"/>
                </a:lnTo>
                <a:lnTo>
                  <a:pt x="819206" y="6380960"/>
                </a:lnTo>
                <a:lnTo>
                  <a:pt x="819206" y="6316750"/>
                </a:lnTo>
                <a:close/>
                <a:moveTo>
                  <a:pt x="674671" y="6316750"/>
                </a:moveTo>
                <a:lnTo>
                  <a:pt x="674671" y="6356534"/>
                </a:lnTo>
                <a:cubicBezTo>
                  <a:pt x="674671" y="6361169"/>
                  <a:pt x="674892" y="6364555"/>
                  <a:pt x="675336" y="6366691"/>
                </a:cubicBezTo>
                <a:cubicBezTo>
                  <a:pt x="675981" y="6369876"/>
                  <a:pt x="677099" y="6372566"/>
                  <a:pt x="678691" y="6374763"/>
                </a:cubicBezTo>
                <a:cubicBezTo>
                  <a:pt x="680283" y="6376960"/>
                  <a:pt x="682722" y="6378784"/>
                  <a:pt x="686007" y="6380235"/>
                </a:cubicBezTo>
                <a:cubicBezTo>
                  <a:pt x="689292" y="6381686"/>
                  <a:pt x="692829" y="6382411"/>
                  <a:pt x="696618" y="6382411"/>
                </a:cubicBezTo>
                <a:cubicBezTo>
                  <a:pt x="705204" y="6382411"/>
                  <a:pt x="711996" y="6378784"/>
                  <a:pt x="716994" y="6371528"/>
                </a:cubicBezTo>
                <a:lnTo>
                  <a:pt x="716994" y="6380960"/>
                </a:lnTo>
                <a:lnTo>
                  <a:pt x="726728" y="6380960"/>
                </a:lnTo>
                <a:lnTo>
                  <a:pt x="726728" y="6316750"/>
                </a:lnTo>
                <a:lnTo>
                  <a:pt x="715845" y="6316750"/>
                </a:lnTo>
                <a:lnTo>
                  <a:pt x="715845" y="6351153"/>
                </a:lnTo>
                <a:cubicBezTo>
                  <a:pt x="715845" y="6356635"/>
                  <a:pt x="715250" y="6360817"/>
                  <a:pt x="714061" y="6363699"/>
                </a:cubicBezTo>
                <a:cubicBezTo>
                  <a:pt x="712872" y="6366581"/>
                  <a:pt x="710847" y="6368858"/>
                  <a:pt x="707985" y="6370531"/>
                </a:cubicBezTo>
                <a:cubicBezTo>
                  <a:pt x="705123" y="6372203"/>
                  <a:pt x="702060" y="6373040"/>
                  <a:pt x="698795" y="6373040"/>
                </a:cubicBezTo>
                <a:cubicBezTo>
                  <a:pt x="695530" y="6373040"/>
                  <a:pt x="692789" y="6372224"/>
                  <a:pt x="690572" y="6370591"/>
                </a:cubicBezTo>
                <a:cubicBezTo>
                  <a:pt x="688355" y="6368959"/>
                  <a:pt x="686904" y="6366712"/>
                  <a:pt x="686219" y="6363850"/>
                </a:cubicBezTo>
                <a:cubicBezTo>
                  <a:pt x="685775" y="6361875"/>
                  <a:pt x="685554" y="6358045"/>
                  <a:pt x="685554" y="6352362"/>
                </a:cubicBezTo>
                <a:lnTo>
                  <a:pt x="685554" y="6316750"/>
                </a:lnTo>
                <a:close/>
                <a:moveTo>
                  <a:pt x="2210093" y="6315299"/>
                </a:moveTo>
                <a:cubicBezTo>
                  <a:pt x="2201185" y="6315299"/>
                  <a:pt x="2194373" y="6318826"/>
                  <a:pt x="2189658" y="6325880"/>
                </a:cubicBezTo>
                <a:lnTo>
                  <a:pt x="2189658" y="6316750"/>
                </a:lnTo>
                <a:lnTo>
                  <a:pt x="2179863" y="6316750"/>
                </a:lnTo>
                <a:lnTo>
                  <a:pt x="2179863" y="6380960"/>
                </a:lnTo>
                <a:lnTo>
                  <a:pt x="2190746" y="6380960"/>
                </a:lnTo>
                <a:lnTo>
                  <a:pt x="2190746" y="6345893"/>
                </a:lnTo>
                <a:cubicBezTo>
                  <a:pt x="2190746" y="6337670"/>
                  <a:pt x="2192429" y="6332087"/>
                  <a:pt x="2195794" y="6329145"/>
                </a:cubicBezTo>
                <a:cubicBezTo>
                  <a:pt x="2199160" y="6326202"/>
                  <a:pt x="2203160" y="6324731"/>
                  <a:pt x="2207796" y="6324731"/>
                </a:cubicBezTo>
                <a:cubicBezTo>
                  <a:pt x="2210698" y="6324731"/>
                  <a:pt x="2213227" y="6325386"/>
                  <a:pt x="2215384" y="6326696"/>
                </a:cubicBezTo>
                <a:cubicBezTo>
                  <a:pt x="2217540" y="6328006"/>
                  <a:pt x="2219042" y="6329760"/>
                  <a:pt x="2219888" y="6331956"/>
                </a:cubicBezTo>
                <a:cubicBezTo>
                  <a:pt x="2220734" y="6334153"/>
                  <a:pt x="2221158" y="6337468"/>
                  <a:pt x="2221158" y="6341902"/>
                </a:cubicBezTo>
                <a:lnTo>
                  <a:pt x="2221158" y="6380960"/>
                </a:lnTo>
                <a:lnTo>
                  <a:pt x="2232041" y="6380960"/>
                </a:lnTo>
                <a:lnTo>
                  <a:pt x="2232041" y="6341479"/>
                </a:lnTo>
                <a:cubicBezTo>
                  <a:pt x="2232041" y="6336440"/>
                  <a:pt x="2231839" y="6332914"/>
                  <a:pt x="2231436" y="6330898"/>
                </a:cubicBezTo>
                <a:cubicBezTo>
                  <a:pt x="2230791" y="6327795"/>
                  <a:pt x="2229663" y="6325114"/>
                  <a:pt x="2228051" y="6322857"/>
                </a:cubicBezTo>
                <a:cubicBezTo>
                  <a:pt x="2226438" y="6320600"/>
                  <a:pt x="2224010" y="6318776"/>
                  <a:pt x="2220765" y="6317385"/>
                </a:cubicBezTo>
                <a:cubicBezTo>
                  <a:pt x="2217520" y="6315994"/>
                  <a:pt x="2213963" y="6315299"/>
                  <a:pt x="2210093" y="6315299"/>
                </a:cubicBezTo>
                <a:close/>
                <a:moveTo>
                  <a:pt x="2140335" y="6315299"/>
                </a:moveTo>
                <a:cubicBezTo>
                  <a:pt x="2134813" y="6315299"/>
                  <a:pt x="2129956" y="6316055"/>
                  <a:pt x="2125764" y="6317566"/>
                </a:cubicBezTo>
                <a:cubicBezTo>
                  <a:pt x="2121572" y="6319078"/>
                  <a:pt x="2118367" y="6321234"/>
                  <a:pt x="2116150" y="6324036"/>
                </a:cubicBezTo>
                <a:cubicBezTo>
                  <a:pt x="2113933" y="6326837"/>
                  <a:pt x="2112341" y="6330515"/>
                  <a:pt x="2111374" y="6335070"/>
                </a:cubicBezTo>
                <a:lnTo>
                  <a:pt x="2122015" y="6336521"/>
                </a:lnTo>
                <a:cubicBezTo>
                  <a:pt x="2123184" y="6331966"/>
                  <a:pt x="2124988" y="6328792"/>
                  <a:pt x="2127426" y="6326998"/>
                </a:cubicBezTo>
                <a:cubicBezTo>
                  <a:pt x="2129865" y="6325205"/>
                  <a:pt x="2133644" y="6324308"/>
                  <a:pt x="2138763" y="6324308"/>
                </a:cubicBezTo>
                <a:cubicBezTo>
                  <a:pt x="2144245" y="6324308"/>
                  <a:pt x="2148376" y="6325537"/>
                  <a:pt x="2151158" y="6327996"/>
                </a:cubicBezTo>
                <a:cubicBezTo>
                  <a:pt x="2153213" y="6329810"/>
                  <a:pt x="2154241" y="6332934"/>
                  <a:pt x="2154241" y="6337368"/>
                </a:cubicBezTo>
                <a:cubicBezTo>
                  <a:pt x="2154241" y="6337771"/>
                  <a:pt x="2154221" y="6338718"/>
                  <a:pt x="2154181" y="6340209"/>
                </a:cubicBezTo>
                <a:cubicBezTo>
                  <a:pt x="2150029" y="6341660"/>
                  <a:pt x="2143559" y="6342910"/>
                  <a:pt x="2134772" y="6343958"/>
                </a:cubicBezTo>
                <a:cubicBezTo>
                  <a:pt x="2130459" y="6344482"/>
                  <a:pt x="2127235" y="6345026"/>
                  <a:pt x="2125099" y="6345590"/>
                </a:cubicBezTo>
                <a:cubicBezTo>
                  <a:pt x="2122196" y="6346396"/>
                  <a:pt x="2119586" y="6347586"/>
                  <a:pt x="2117269" y="6349158"/>
                </a:cubicBezTo>
                <a:cubicBezTo>
                  <a:pt x="2114951" y="6350730"/>
                  <a:pt x="2113077" y="6352815"/>
                  <a:pt x="2111646" y="6355415"/>
                </a:cubicBezTo>
                <a:cubicBezTo>
                  <a:pt x="2110215" y="6358015"/>
                  <a:pt x="2109499" y="6360887"/>
                  <a:pt x="2109499" y="6364031"/>
                </a:cubicBezTo>
                <a:cubicBezTo>
                  <a:pt x="2109499" y="6369392"/>
                  <a:pt x="2111394" y="6373796"/>
                  <a:pt x="2115183" y="6377242"/>
                </a:cubicBezTo>
                <a:cubicBezTo>
                  <a:pt x="2118972" y="6380688"/>
                  <a:pt x="2124393" y="6382411"/>
                  <a:pt x="2131447" y="6382411"/>
                </a:cubicBezTo>
                <a:cubicBezTo>
                  <a:pt x="2135720" y="6382411"/>
                  <a:pt x="2139720" y="6381706"/>
                  <a:pt x="2143449" y="6380295"/>
                </a:cubicBezTo>
                <a:cubicBezTo>
                  <a:pt x="2147177" y="6378884"/>
                  <a:pt x="2151057" y="6376466"/>
                  <a:pt x="2155088" y="6373040"/>
                </a:cubicBezTo>
                <a:cubicBezTo>
                  <a:pt x="2155410" y="6376063"/>
                  <a:pt x="2156135" y="6378703"/>
                  <a:pt x="2157264" y="6380960"/>
                </a:cubicBezTo>
                <a:lnTo>
                  <a:pt x="2168631" y="6380960"/>
                </a:lnTo>
                <a:cubicBezTo>
                  <a:pt x="2167260" y="6378501"/>
                  <a:pt x="2166343" y="6375932"/>
                  <a:pt x="2165880" y="6373251"/>
                </a:cubicBezTo>
                <a:cubicBezTo>
                  <a:pt x="2165416" y="6370571"/>
                  <a:pt x="2165184" y="6364172"/>
                  <a:pt x="2165184" y="6354055"/>
                </a:cubicBezTo>
                <a:lnTo>
                  <a:pt x="2165184" y="6339544"/>
                </a:lnTo>
                <a:cubicBezTo>
                  <a:pt x="2165184" y="6334707"/>
                  <a:pt x="2165003" y="6331362"/>
                  <a:pt x="2164640" y="6329508"/>
                </a:cubicBezTo>
                <a:cubicBezTo>
                  <a:pt x="2163995" y="6326525"/>
                  <a:pt x="2162867" y="6324056"/>
                  <a:pt x="2161254" y="6322101"/>
                </a:cubicBezTo>
                <a:cubicBezTo>
                  <a:pt x="2159642" y="6320146"/>
                  <a:pt x="2157123" y="6318524"/>
                  <a:pt x="2153697" y="6317234"/>
                </a:cubicBezTo>
                <a:cubicBezTo>
                  <a:pt x="2150271" y="6315944"/>
                  <a:pt x="2145817" y="6315299"/>
                  <a:pt x="2140335" y="6315299"/>
                </a:cubicBezTo>
                <a:close/>
                <a:moveTo>
                  <a:pt x="2076743" y="6315299"/>
                </a:moveTo>
                <a:cubicBezTo>
                  <a:pt x="2067835" y="6315299"/>
                  <a:pt x="2061023" y="6318826"/>
                  <a:pt x="2056308" y="6325880"/>
                </a:cubicBezTo>
                <a:lnTo>
                  <a:pt x="2056308" y="6316750"/>
                </a:lnTo>
                <a:lnTo>
                  <a:pt x="2046513" y="6316750"/>
                </a:lnTo>
                <a:lnTo>
                  <a:pt x="2046513" y="6380960"/>
                </a:lnTo>
                <a:lnTo>
                  <a:pt x="2057396" y="6380960"/>
                </a:lnTo>
                <a:lnTo>
                  <a:pt x="2057396" y="6345893"/>
                </a:lnTo>
                <a:cubicBezTo>
                  <a:pt x="2057396" y="6337670"/>
                  <a:pt x="2059078" y="6332087"/>
                  <a:pt x="2062444" y="6329145"/>
                </a:cubicBezTo>
                <a:cubicBezTo>
                  <a:pt x="2065810" y="6326202"/>
                  <a:pt x="2069810" y="6324731"/>
                  <a:pt x="2074446" y="6324731"/>
                </a:cubicBezTo>
                <a:cubicBezTo>
                  <a:pt x="2077348" y="6324731"/>
                  <a:pt x="2079877" y="6325386"/>
                  <a:pt x="2082034" y="6326696"/>
                </a:cubicBezTo>
                <a:cubicBezTo>
                  <a:pt x="2084190" y="6328006"/>
                  <a:pt x="2085691" y="6329760"/>
                  <a:pt x="2086538" y="6331956"/>
                </a:cubicBezTo>
                <a:cubicBezTo>
                  <a:pt x="2087384" y="6334153"/>
                  <a:pt x="2087808" y="6337468"/>
                  <a:pt x="2087808" y="6341902"/>
                </a:cubicBezTo>
                <a:lnTo>
                  <a:pt x="2087808" y="6380960"/>
                </a:lnTo>
                <a:lnTo>
                  <a:pt x="2098691" y="6380960"/>
                </a:lnTo>
                <a:lnTo>
                  <a:pt x="2098691" y="6341479"/>
                </a:lnTo>
                <a:cubicBezTo>
                  <a:pt x="2098691" y="6336440"/>
                  <a:pt x="2098489" y="6332914"/>
                  <a:pt x="2098086" y="6330898"/>
                </a:cubicBezTo>
                <a:cubicBezTo>
                  <a:pt x="2097441" y="6327795"/>
                  <a:pt x="2096313" y="6325114"/>
                  <a:pt x="2094701" y="6322857"/>
                </a:cubicBezTo>
                <a:cubicBezTo>
                  <a:pt x="2093088" y="6320600"/>
                  <a:pt x="2090660" y="6318776"/>
                  <a:pt x="2087415" y="6317385"/>
                </a:cubicBezTo>
                <a:cubicBezTo>
                  <a:pt x="2084170" y="6315994"/>
                  <a:pt x="2080613" y="6315299"/>
                  <a:pt x="2076743" y="6315299"/>
                </a:cubicBezTo>
                <a:close/>
                <a:moveTo>
                  <a:pt x="2010068" y="6315299"/>
                </a:moveTo>
                <a:cubicBezTo>
                  <a:pt x="2001160" y="6315299"/>
                  <a:pt x="1994348" y="6318826"/>
                  <a:pt x="1989632" y="6325880"/>
                </a:cubicBezTo>
                <a:lnTo>
                  <a:pt x="1989632" y="6316750"/>
                </a:lnTo>
                <a:lnTo>
                  <a:pt x="1979838" y="6316750"/>
                </a:lnTo>
                <a:lnTo>
                  <a:pt x="1979838" y="6380960"/>
                </a:lnTo>
                <a:lnTo>
                  <a:pt x="1990721" y="6380960"/>
                </a:lnTo>
                <a:lnTo>
                  <a:pt x="1990721" y="6345893"/>
                </a:lnTo>
                <a:cubicBezTo>
                  <a:pt x="1990721" y="6337670"/>
                  <a:pt x="1992404" y="6332087"/>
                  <a:pt x="1995769" y="6329145"/>
                </a:cubicBezTo>
                <a:cubicBezTo>
                  <a:pt x="1999135" y="6326202"/>
                  <a:pt x="2003135" y="6324731"/>
                  <a:pt x="2007771" y="6324731"/>
                </a:cubicBezTo>
                <a:cubicBezTo>
                  <a:pt x="2010673" y="6324731"/>
                  <a:pt x="2013202" y="6325386"/>
                  <a:pt x="2015359" y="6326696"/>
                </a:cubicBezTo>
                <a:cubicBezTo>
                  <a:pt x="2017515" y="6328006"/>
                  <a:pt x="2019017" y="6329760"/>
                  <a:pt x="2019863" y="6331956"/>
                </a:cubicBezTo>
                <a:cubicBezTo>
                  <a:pt x="2020709" y="6334153"/>
                  <a:pt x="2021133" y="6337468"/>
                  <a:pt x="2021133" y="6341902"/>
                </a:cubicBezTo>
                <a:lnTo>
                  <a:pt x="2021133" y="6380960"/>
                </a:lnTo>
                <a:lnTo>
                  <a:pt x="2032016" y="6380960"/>
                </a:lnTo>
                <a:lnTo>
                  <a:pt x="2032016" y="6341479"/>
                </a:lnTo>
                <a:cubicBezTo>
                  <a:pt x="2032016" y="6336440"/>
                  <a:pt x="2031814" y="6332914"/>
                  <a:pt x="2031411" y="6330898"/>
                </a:cubicBezTo>
                <a:cubicBezTo>
                  <a:pt x="2030766" y="6327795"/>
                  <a:pt x="2029638" y="6325114"/>
                  <a:pt x="2028025" y="6322857"/>
                </a:cubicBezTo>
                <a:cubicBezTo>
                  <a:pt x="2026413" y="6320600"/>
                  <a:pt x="2023984" y="6318776"/>
                  <a:pt x="2020740" y="6317385"/>
                </a:cubicBezTo>
                <a:cubicBezTo>
                  <a:pt x="2017495" y="6315994"/>
                  <a:pt x="2013938" y="6315299"/>
                  <a:pt x="2010068" y="6315299"/>
                </a:cubicBezTo>
                <a:close/>
                <a:moveTo>
                  <a:pt x="1939524" y="6315299"/>
                </a:moveTo>
                <a:cubicBezTo>
                  <a:pt x="1930656" y="6315299"/>
                  <a:pt x="1923441" y="6318282"/>
                  <a:pt x="1917879" y="6324247"/>
                </a:cubicBezTo>
                <a:cubicBezTo>
                  <a:pt x="1912316" y="6330213"/>
                  <a:pt x="1909535" y="6338597"/>
                  <a:pt x="1909535" y="6349399"/>
                </a:cubicBezTo>
                <a:cubicBezTo>
                  <a:pt x="1909535" y="6359839"/>
                  <a:pt x="1912286" y="6367951"/>
                  <a:pt x="1917788" y="6373735"/>
                </a:cubicBezTo>
                <a:cubicBezTo>
                  <a:pt x="1923290" y="6379519"/>
                  <a:pt x="1930737" y="6382411"/>
                  <a:pt x="1940128" y="6382411"/>
                </a:cubicBezTo>
                <a:cubicBezTo>
                  <a:pt x="1947585" y="6382411"/>
                  <a:pt x="1953712" y="6380597"/>
                  <a:pt x="1958509" y="6376970"/>
                </a:cubicBezTo>
                <a:cubicBezTo>
                  <a:pt x="1963305" y="6373342"/>
                  <a:pt x="1966590" y="6368243"/>
                  <a:pt x="1968364" y="6361673"/>
                </a:cubicBezTo>
                <a:lnTo>
                  <a:pt x="1957118" y="6360282"/>
                </a:lnTo>
                <a:cubicBezTo>
                  <a:pt x="1955465" y="6364878"/>
                  <a:pt x="1953228" y="6368223"/>
                  <a:pt x="1950407" y="6370319"/>
                </a:cubicBezTo>
                <a:cubicBezTo>
                  <a:pt x="1947585" y="6372415"/>
                  <a:pt x="1944179" y="6373463"/>
                  <a:pt x="1940189" y="6373463"/>
                </a:cubicBezTo>
                <a:cubicBezTo>
                  <a:pt x="1934828" y="6373463"/>
                  <a:pt x="1930354" y="6371589"/>
                  <a:pt x="1926766" y="6367840"/>
                </a:cubicBezTo>
                <a:cubicBezTo>
                  <a:pt x="1923179" y="6364092"/>
                  <a:pt x="1921184" y="6358690"/>
                  <a:pt x="1920781" y="6351636"/>
                </a:cubicBezTo>
                <a:lnTo>
                  <a:pt x="1968666" y="6351636"/>
                </a:lnTo>
                <a:cubicBezTo>
                  <a:pt x="1968706" y="6350347"/>
                  <a:pt x="1968727" y="6349379"/>
                  <a:pt x="1968727" y="6348734"/>
                </a:cubicBezTo>
                <a:cubicBezTo>
                  <a:pt x="1968727" y="6338133"/>
                  <a:pt x="1966006" y="6329911"/>
                  <a:pt x="1960564" y="6324066"/>
                </a:cubicBezTo>
                <a:cubicBezTo>
                  <a:pt x="1955123" y="6318221"/>
                  <a:pt x="1948109" y="6315299"/>
                  <a:pt x="1939524" y="6315299"/>
                </a:cubicBezTo>
                <a:close/>
                <a:moveTo>
                  <a:pt x="1805751" y="6315299"/>
                </a:moveTo>
                <a:cubicBezTo>
                  <a:pt x="1800229" y="6315299"/>
                  <a:pt x="1795119" y="6316599"/>
                  <a:pt x="1790424" y="6319199"/>
                </a:cubicBezTo>
                <a:cubicBezTo>
                  <a:pt x="1785728" y="6321799"/>
                  <a:pt x="1782231" y="6325699"/>
                  <a:pt x="1779934" y="6330898"/>
                </a:cubicBezTo>
                <a:cubicBezTo>
                  <a:pt x="1777636" y="6336098"/>
                  <a:pt x="1776487" y="6342164"/>
                  <a:pt x="1776487" y="6349097"/>
                </a:cubicBezTo>
                <a:cubicBezTo>
                  <a:pt x="1776487" y="6359819"/>
                  <a:pt x="1779158" y="6368052"/>
                  <a:pt x="1784498" y="6373796"/>
                </a:cubicBezTo>
                <a:cubicBezTo>
                  <a:pt x="1789839" y="6379539"/>
                  <a:pt x="1796903" y="6382411"/>
                  <a:pt x="1805690" y="6382411"/>
                </a:cubicBezTo>
                <a:cubicBezTo>
                  <a:pt x="1812704" y="6382411"/>
                  <a:pt x="1818619" y="6380325"/>
                  <a:pt x="1823436" y="6376154"/>
                </a:cubicBezTo>
                <a:cubicBezTo>
                  <a:pt x="1828252" y="6371982"/>
                  <a:pt x="1831245" y="6366208"/>
                  <a:pt x="1832414" y="6358831"/>
                </a:cubicBezTo>
                <a:lnTo>
                  <a:pt x="1821713" y="6357441"/>
                </a:lnTo>
                <a:cubicBezTo>
                  <a:pt x="1820947" y="6362882"/>
                  <a:pt x="1819133" y="6366913"/>
                  <a:pt x="1816271" y="6369533"/>
                </a:cubicBezTo>
                <a:cubicBezTo>
                  <a:pt x="1813409" y="6372153"/>
                  <a:pt x="1809842" y="6373463"/>
                  <a:pt x="1805569" y="6373463"/>
                </a:cubicBezTo>
                <a:cubicBezTo>
                  <a:pt x="1800249" y="6373463"/>
                  <a:pt x="1795936" y="6371508"/>
                  <a:pt x="1792631" y="6367598"/>
                </a:cubicBezTo>
                <a:cubicBezTo>
                  <a:pt x="1789325" y="6363688"/>
                  <a:pt x="1787673" y="6357421"/>
                  <a:pt x="1787673" y="6348795"/>
                </a:cubicBezTo>
                <a:cubicBezTo>
                  <a:pt x="1787673" y="6340290"/>
                  <a:pt x="1789386" y="6334072"/>
                  <a:pt x="1792812" y="6330142"/>
                </a:cubicBezTo>
                <a:cubicBezTo>
                  <a:pt x="1796238" y="6326212"/>
                  <a:pt x="1800692" y="6324247"/>
                  <a:pt x="1806174" y="6324247"/>
                </a:cubicBezTo>
                <a:cubicBezTo>
                  <a:pt x="1809802" y="6324247"/>
                  <a:pt x="1812895" y="6325336"/>
                  <a:pt x="1815455" y="6327512"/>
                </a:cubicBezTo>
                <a:cubicBezTo>
                  <a:pt x="1818014" y="6329689"/>
                  <a:pt x="1819798" y="6332934"/>
                  <a:pt x="1820805" y="6337247"/>
                </a:cubicBezTo>
                <a:lnTo>
                  <a:pt x="1831386" y="6335614"/>
                </a:lnTo>
                <a:cubicBezTo>
                  <a:pt x="1830137" y="6329125"/>
                  <a:pt x="1827295" y="6324116"/>
                  <a:pt x="1822861" y="6320590"/>
                </a:cubicBezTo>
                <a:cubicBezTo>
                  <a:pt x="1818427" y="6317063"/>
                  <a:pt x="1812724" y="6315299"/>
                  <a:pt x="1805751" y="6315299"/>
                </a:cubicBezTo>
                <a:close/>
                <a:moveTo>
                  <a:pt x="1515164" y="6315299"/>
                </a:moveTo>
                <a:cubicBezTo>
                  <a:pt x="1511818" y="6315299"/>
                  <a:pt x="1508684" y="6315732"/>
                  <a:pt x="1505762" y="6316599"/>
                </a:cubicBezTo>
                <a:cubicBezTo>
                  <a:pt x="1502839" y="6317466"/>
                  <a:pt x="1500532" y="6318524"/>
                  <a:pt x="1498839" y="6319773"/>
                </a:cubicBezTo>
                <a:cubicBezTo>
                  <a:pt x="1496582" y="6321386"/>
                  <a:pt x="1494798" y="6323411"/>
                  <a:pt x="1493488" y="6325850"/>
                </a:cubicBezTo>
                <a:cubicBezTo>
                  <a:pt x="1492178" y="6328288"/>
                  <a:pt x="1491523" y="6330938"/>
                  <a:pt x="1491523" y="6333800"/>
                </a:cubicBezTo>
                <a:cubicBezTo>
                  <a:pt x="1491523" y="6336944"/>
                  <a:pt x="1492319" y="6339816"/>
                  <a:pt x="1493912" y="6342416"/>
                </a:cubicBezTo>
                <a:cubicBezTo>
                  <a:pt x="1495504" y="6345016"/>
                  <a:pt x="1497842" y="6347051"/>
                  <a:pt x="1500925" y="6348523"/>
                </a:cubicBezTo>
                <a:cubicBezTo>
                  <a:pt x="1504008" y="6349994"/>
                  <a:pt x="1509541" y="6351737"/>
                  <a:pt x="1517522" y="6353753"/>
                </a:cubicBezTo>
                <a:cubicBezTo>
                  <a:pt x="1523447" y="6355244"/>
                  <a:pt x="1527155" y="6356473"/>
                  <a:pt x="1528647" y="6357441"/>
                </a:cubicBezTo>
                <a:cubicBezTo>
                  <a:pt x="1530783" y="6358852"/>
                  <a:pt x="1531851" y="6360786"/>
                  <a:pt x="1531851" y="6363245"/>
                </a:cubicBezTo>
                <a:cubicBezTo>
                  <a:pt x="1531851" y="6365986"/>
                  <a:pt x="1530642" y="6368374"/>
                  <a:pt x="1528223" y="6370410"/>
                </a:cubicBezTo>
                <a:cubicBezTo>
                  <a:pt x="1525805" y="6372445"/>
                  <a:pt x="1522096" y="6373463"/>
                  <a:pt x="1517099" y="6373463"/>
                </a:cubicBezTo>
                <a:cubicBezTo>
                  <a:pt x="1512140" y="6373463"/>
                  <a:pt x="1508281" y="6372314"/>
                  <a:pt x="1505520" y="6370017"/>
                </a:cubicBezTo>
                <a:cubicBezTo>
                  <a:pt x="1502759" y="6367719"/>
                  <a:pt x="1501076" y="6364414"/>
                  <a:pt x="1500471" y="6360101"/>
                </a:cubicBezTo>
                <a:lnTo>
                  <a:pt x="1489709" y="6361794"/>
                </a:lnTo>
                <a:cubicBezTo>
                  <a:pt x="1490919" y="6368606"/>
                  <a:pt x="1493710" y="6373745"/>
                  <a:pt x="1498083" y="6377212"/>
                </a:cubicBezTo>
                <a:cubicBezTo>
                  <a:pt x="1502457" y="6380678"/>
                  <a:pt x="1508815" y="6382411"/>
                  <a:pt x="1517159" y="6382411"/>
                </a:cubicBezTo>
                <a:cubicBezTo>
                  <a:pt x="1522197" y="6382411"/>
                  <a:pt x="1526712" y="6381535"/>
                  <a:pt x="1530702" y="6379781"/>
                </a:cubicBezTo>
                <a:cubicBezTo>
                  <a:pt x="1534693" y="6378028"/>
                  <a:pt x="1537746" y="6375549"/>
                  <a:pt x="1539862" y="6372344"/>
                </a:cubicBezTo>
                <a:cubicBezTo>
                  <a:pt x="1541978" y="6369140"/>
                  <a:pt x="1543036" y="6365724"/>
                  <a:pt x="1543036" y="6362096"/>
                </a:cubicBezTo>
                <a:cubicBezTo>
                  <a:pt x="1543036" y="6358388"/>
                  <a:pt x="1542170" y="6355284"/>
                  <a:pt x="1540436" y="6352785"/>
                </a:cubicBezTo>
                <a:cubicBezTo>
                  <a:pt x="1538703" y="6350286"/>
                  <a:pt x="1536315" y="6348382"/>
                  <a:pt x="1533272" y="6347072"/>
                </a:cubicBezTo>
                <a:cubicBezTo>
                  <a:pt x="1530229" y="6345762"/>
                  <a:pt x="1524858" y="6344079"/>
                  <a:pt x="1517159" y="6342023"/>
                </a:cubicBezTo>
                <a:cubicBezTo>
                  <a:pt x="1511838" y="6340572"/>
                  <a:pt x="1508634" y="6339645"/>
                  <a:pt x="1507546" y="6339242"/>
                </a:cubicBezTo>
                <a:cubicBezTo>
                  <a:pt x="1505651" y="6338476"/>
                  <a:pt x="1504260" y="6337509"/>
                  <a:pt x="1503374" y="6336340"/>
                </a:cubicBezTo>
                <a:cubicBezTo>
                  <a:pt x="1502487" y="6335211"/>
                  <a:pt x="1502043" y="6333941"/>
                  <a:pt x="1502043" y="6332531"/>
                </a:cubicBezTo>
                <a:cubicBezTo>
                  <a:pt x="1502043" y="6330314"/>
                  <a:pt x="1503112" y="6328379"/>
                  <a:pt x="1505248" y="6326726"/>
                </a:cubicBezTo>
                <a:cubicBezTo>
                  <a:pt x="1507384" y="6325074"/>
                  <a:pt x="1510952" y="6324247"/>
                  <a:pt x="1515950" y="6324247"/>
                </a:cubicBezTo>
                <a:cubicBezTo>
                  <a:pt x="1520182" y="6324247"/>
                  <a:pt x="1523457" y="6325175"/>
                  <a:pt x="1525775" y="6327029"/>
                </a:cubicBezTo>
                <a:cubicBezTo>
                  <a:pt x="1528092" y="6328883"/>
                  <a:pt x="1529493" y="6331462"/>
                  <a:pt x="1529977" y="6334768"/>
                </a:cubicBezTo>
                <a:lnTo>
                  <a:pt x="1540618" y="6333317"/>
                </a:lnTo>
                <a:cubicBezTo>
                  <a:pt x="1539933" y="6329165"/>
                  <a:pt x="1538683" y="6325850"/>
                  <a:pt x="1536869" y="6323371"/>
                </a:cubicBezTo>
                <a:cubicBezTo>
                  <a:pt x="1535055" y="6320892"/>
                  <a:pt x="1532244" y="6318927"/>
                  <a:pt x="1528435" y="6317476"/>
                </a:cubicBezTo>
                <a:cubicBezTo>
                  <a:pt x="1524626" y="6316025"/>
                  <a:pt x="1520202" y="6315299"/>
                  <a:pt x="1515164" y="6315299"/>
                </a:cubicBezTo>
                <a:close/>
                <a:moveTo>
                  <a:pt x="1479543" y="6315299"/>
                </a:moveTo>
                <a:cubicBezTo>
                  <a:pt x="1477003" y="6315299"/>
                  <a:pt x="1474675" y="6316025"/>
                  <a:pt x="1472559" y="6317476"/>
                </a:cubicBezTo>
                <a:cubicBezTo>
                  <a:pt x="1470443" y="6318927"/>
                  <a:pt x="1468135" y="6321930"/>
                  <a:pt x="1465637" y="6326485"/>
                </a:cubicBezTo>
                <a:lnTo>
                  <a:pt x="1465637" y="6316750"/>
                </a:lnTo>
                <a:lnTo>
                  <a:pt x="1455842" y="6316750"/>
                </a:lnTo>
                <a:lnTo>
                  <a:pt x="1455842" y="6380960"/>
                </a:lnTo>
                <a:lnTo>
                  <a:pt x="1466725" y="6380960"/>
                </a:lnTo>
                <a:lnTo>
                  <a:pt x="1466725" y="6347344"/>
                </a:lnTo>
                <a:cubicBezTo>
                  <a:pt x="1466725" y="6342749"/>
                  <a:pt x="1467329" y="6338516"/>
                  <a:pt x="1468539" y="6334647"/>
                </a:cubicBezTo>
                <a:cubicBezTo>
                  <a:pt x="1469345" y="6332107"/>
                  <a:pt x="1470695" y="6330122"/>
                  <a:pt x="1472589" y="6328691"/>
                </a:cubicBezTo>
                <a:cubicBezTo>
                  <a:pt x="1474484" y="6327260"/>
                  <a:pt x="1476620" y="6326545"/>
                  <a:pt x="1478999" y="6326545"/>
                </a:cubicBezTo>
                <a:cubicBezTo>
                  <a:pt x="1481659" y="6326545"/>
                  <a:pt x="1484319" y="6327331"/>
                  <a:pt x="1486979" y="6328903"/>
                </a:cubicBezTo>
                <a:lnTo>
                  <a:pt x="1490728" y="6318806"/>
                </a:lnTo>
                <a:cubicBezTo>
                  <a:pt x="1486939" y="6316468"/>
                  <a:pt x="1483211" y="6315299"/>
                  <a:pt x="1479543" y="6315299"/>
                </a:cubicBezTo>
                <a:close/>
                <a:moveTo>
                  <a:pt x="1416435" y="6315299"/>
                </a:moveTo>
                <a:cubicBezTo>
                  <a:pt x="1410913" y="6315299"/>
                  <a:pt x="1406056" y="6316055"/>
                  <a:pt x="1401864" y="6317566"/>
                </a:cubicBezTo>
                <a:cubicBezTo>
                  <a:pt x="1397672" y="6319078"/>
                  <a:pt x="1394467" y="6321234"/>
                  <a:pt x="1392250" y="6324036"/>
                </a:cubicBezTo>
                <a:cubicBezTo>
                  <a:pt x="1390033" y="6326837"/>
                  <a:pt x="1388441" y="6330515"/>
                  <a:pt x="1387474" y="6335070"/>
                </a:cubicBezTo>
                <a:lnTo>
                  <a:pt x="1398115" y="6336521"/>
                </a:lnTo>
                <a:cubicBezTo>
                  <a:pt x="1399284" y="6331966"/>
                  <a:pt x="1401088" y="6328792"/>
                  <a:pt x="1403526" y="6326998"/>
                </a:cubicBezTo>
                <a:cubicBezTo>
                  <a:pt x="1405965" y="6325205"/>
                  <a:pt x="1409744" y="6324308"/>
                  <a:pt x="1414863" y="6324308"/>
                </a:cubicBezTo>
                <a:cubicBezTo>
                  <a:pt x="1420344" y="6324308"/>
                  <a:pt x="1424476" y="6325537"/>
                  <a:pt x="1427257" y="6327996"/>
                </a:cubicBezTo>
                <a:cubicBezTo>
                  <a:pt x="1429313" y="6329810"/>
                  <a:pt x="1430341" y="6332934"/>
                  <a:pt x="1430341" y="6337368"/>
                </a:cubicBezTo>
                <a:cubicBezTo>
                  <a:pt x="1430341" y="6337771"/>
                  <a:pt x="1430321" y="6338718"/>
                  <a:pt x="1430280" y="6340209"/>
                </a:cubicBezTo>
                <a:cubicBezTo>
                  <a:pt x="1426129" y="6341660"/>
                  <a:pt x="1419659" y="6342910"/>
                  <a:pt x="1410872" y="6343958"/>
                </a:cubicBezTo>
                <a:cubicBezTo>
                  <a:pt x="1406560" y="6344482"/>
                  <a:pt x="1403335" y="6345026"/>
                  <a:pt x="1401198" y="6345590"/>
                </a:cubicBezTo>
                <a:cubicBezTo>
                  <a:pt x="1398296" y="6346396"/>
                  <a:pt x="1395686" y="6347586"/>
                  <a:pt x="1393369" y="6349158"/>
                </a:cubicBezTo>
                <a:cubicBezTo>
                  <a:pt x="1391051" y="6350730"/>
                  <a:pt x="1389177" y="6352815"/>
                  <a:pt x="1387746" y="6355415"/>
                </a:cubicBezTo>
                <a:cubicBezTo>
                  <a:pt x="1386315" y="6358015"/>
                  <a:pt x="1385599" y="6360887"/>
                  <a:pt x="1385599" y="6364031"/>
                </a:cubicBezTo>
                <a:cubicBezTo>
                  <a:pt x="1385599" y="6369392"/>
                  <a:pt x="1387494" y="6373796"/>
                  <a:pt x="1391283" y="6377242"/>
                </a:cubicBezTo>
                <a:cubicBezTo>
                  <a:pt x="1395072" y="6380688"/>
                  <a:pt x="1400493" y="6382411"/>
                  <a:pt x="1407547" y="6382411"/>
                </a:cubicBezTo>
                <a:cubicBezTo>
                  <a:pt x="1411820" y="6382411"/>
                  <a:pt x="1415820" y="6381706"/>
                  <a:pt x="1419549" y="6380295"/>
                </a:cubicBezTo>
                <a:cubicBezTo>
                  <a:pt x="1423277" y="6378884"/>
                  <a:pt x="1427157" y="6376466"/>
                  <a:pt x="1431187" y="6373040"/>
                </a:cubicBezTo>
                <a:cubicBezTo>
                  <a:pt x="1431510" y="6376063"/>
                  <a:pt x="1432235" y="6378703"/>
                  <a:pt x="1433364" y="6380960"/>
                </a:cubicBezTo>
                <a:lnTo>
                  <a:pt x="1444731" y="6380960"/>
                </a:lnTo>
                <a:cubicBezTo>
                  <a:pt x="1443360" y="6378501"/>
                  <a:pt x="1442443" y="6375932"/>
                  <a:pt x="1441980" y="6373251"/>
                </a:cubicBezTo>
                <a:cubicBezTo>
                  <a:pt x="1441516" y="6370571"/>
                  <a:pt x="1441284" y="6364172"/>
                  <a:pt x="1441284" y="6354055"/>
                </a:cubicBezTo>
                <a:lnTo>
                  <a:pt x="1441284" y="6339544"/>
                </a:lnTo>
                <a:cubicBezTo>
                  <a:pt x="1441284" y="6334707"/>
                  <a:pt x="1441103" y="6331362"/>
                  <a:pt x="1440740" y="6329508"/>
                </a:cubicBezTo>
                <a:cubicBezTo>
                  <a:pt x="1440095" y="6326525"/>
                  <a:pt x="1438967" y="6324056"/>
                  <a:pt x="1437354" y="6322101"/>
                </a:cubicBezTo>
                <a:cubicBezTo>
                  <a:pt x="1435742" y="6320146"/>
                  <a:pt x="1433223" y="6318524"/>
                  <a:pt x="1429797" y="6317234"/>
                </a:cubicBezTo>
                <a:cubicBezTo>
                  <a:pt x="1426371" y="6315944"/>
                  <a:pt x="1421916" y="6315299"/>
                  <a:pt x="1416435" y="6315299"/>
                </a:cubicBezTo>
                <a:close/>
                <a:moveTo>
                  <a:pt x="1167697" y="6315299"/>
                </a:moveTo>
                <a:cubicBezTo>
                  <a:pt x="1159756" y="6315299"/>
                  <a:pt x="1153025" y="6317677"/>
                  <a:pt x="1147502" y="6322434"/>
                </a:cubicBezTo>
                <a:cubicBezTo>
                  <a:pt x="1140892" y="6328157"/>
                  <a:pt x="1137587" y="6336964"/>
                  <a:pt x="1137587" y="6348855"/>
                </a:cubicBezTo>
                <a:cubicBezTo>
                  <a:pt x="1137587" y="6359698"/>
                  <a:pt x="1140358" y="6368001"/>
                  <a:pt x="1145900" y="6373765"/>
                </a:cubicBezTo>
                <a:cubicBezTo>
                  <a:pt x="1151442" y="6379529"/>
                  <a:pt x="1158708" y="6382411"/>
                  <a:pt x="1167697" y="6382411"/>
                </a:cubicBezTo>
                <a:cubicBezTo>
                  <a:pt x="1173299" y="6382411"/>
                  <a:pt x="1178469" y="6381101"/>
                  <a:pt x="1183205" y="6378481"/>
                </a:cubicBezTo>
                <a:cubicBezTo>
                  <a:pt x="1187941" y="6375861"/>
                  <a:pt x="1191549" y="6372183"/>
                  <a:pt x="1194027" y="6367447"/>
                </a:cubicBezTo>
                <a:cubicBezTo>
                  <a:pt x="1196506" y="6362711"/>
                  <a:pt x="1197746" y="6356211"/>
                  <a:pt x="1197746" y="6347948"/>
                </a:cubicBezTo>
                <a:cubicBezTo>
                  <a:pt x="1197746" y="6337750"/>
                  <a:pt x="1194944" y="6329760"/>
                  <a:pt x="1189342" y="6323975"/>
                </a:cubicBezTo>
                <a:cubicBezTo>
                  <a:pt x="1183739" y="6318191"/>
                  <a:pt x="1176524" y="6315299"/>
                  <a:pt x="1167697" y="6315299"/>
                </a:cubicBezTo>
                <a:close/>
                <a:moveTo>
                  <a:pt x="1057964" y="6315299"/>
                </a:moveTo>
                <a:cubicBezTo>
                  <a:pt x="1054618" y="6315299"/>
                  <a:pt x="1051484" y="6315732"/>
                  <a:pt x="1048562" y="6316599"/>
                </a:cubicBezTo>
                <a:cubicBezTo>
                  <a:pt x="1045640" y="6317466"/>
                  <a:pt x="1043332" y="6318524"/>
                  <a:pt x="1041639" y="6319773"/>
                </a:cubicBezTo>
                <a:cubicBezTo>
                  <a:pt x="1039382" y="6321386"/>
                  <a:pt x="1037598" y="6323411"/>
                  <a:pt x="1036288" y="6325850"/>
                </a:cubicBezTo>
                <a:cubicBezTo>
                  <a:pt x="1034978" y="6328288"/>
                  <a:pt x="1034323" y="6330938"/>
                  <a:pt x="1034323" y="6333800"/>
                </a:cubicBezTo>
                <a:cubicBezTo>
                  <a:pt x="1034323" y="6336944"/>
                  <a:pt x="1035119" y="6339816"/>
                  <a:pt x="1036711" y="6342416"/>
                </a:cubicBezTo>
                <a:cubicBezTo>
                  <a:pt x="1038303" y="6345016"/>
                  <a:pt x="1040641" y="6347051"/>
                  <a:pt x="1043725" y="6348523"/>
                </a:cubicBezTo>
                <a:cubicBezTo>
                  <a:pt x="1046808" y="6349994"/>
                  <a:pt x="1052341" y="6351737"/>
                  <a:pt x="1060322" y="6353753"/>
                </a:cubicBezTo>
                <a:cubicBezTo>
                  <a:pt x="1066247" y="6355244"/>
                  <a:pt x="1069955" y="6356473"/>
                  <a:pt x="1071446" y="6357441"/>
                </a:cubicBezTo>
                <a:cubicBezTo>
                  <a:pt x="1073583" y="6358852"/>
                  <a:pt x="1074651" y="6360786"/>
                  <a:pt x="1074651" y="6363245"/>
                </a:cubicBezTo>
                <a:cubicBezTo>
                  <a:pt x="1074651" y="6365986"/>
                  <a:pt x="1073442" y="6368374"/>
                  <a:pt x="1071023" y="6370410"/>
                </a:cubicBezTo>
                <a:cubicBezTo>
                  <a:pt x="1068605" y="6372445"/>
                  <a:pt x="1064897" y="6373463"/>
                  <a:pt x="1059898" y="6373463"/>
                </a:cubicBezTo>
                <a:cubicBezTo>
                  <a:pt x="1054941" y="6373463"/>
                  <a:pt x="1051081" y="6372314"/>
                  <a:pt x="1048320" y="6370017"/>
                </a:cubicBezTo>
                <a:cubicBezTo>
                  <a:pt x="1045559" y="6367719"/>
                  <a:pt x="1043876" y="6364414"/>
                  <a:pt x="1043271" y="6360101"/>
                </a:cubicBezTo>
                <a:lnTo>
                  <a:pt x="1032509" y="6361794"/>
                </a:lnTo>
                <a:cubicBezTo>
                  <a:pt x="1033719" y="6368606"/>
                  <a:pt x="1036510" y="6373745"/>
                  <a:pt x="1040883" y="6377212"/>
                </a:cubicBezTo>
                <a:cubicBezTo>
                  <a:pt x="1045257" y="6380678"/>
                  <a:pt x="1051615" y="6382411"/>
                  <a:pt x="1059959" y="6382411"/>
                </a:cubicBezTo>
                <a:cubicBezTo>
                  <a:pt x="1064997" y="6382411"/>
                  <a:pt x="1069512" y="6381535"/>
                  <a:pt x="1073502" y="6379781"/>
                </a:cubicBezTo>
                <a:cubicBezTo>
                  <a:pt x="1077493" y="6378028"/>
                  <a:pt x="1080546" y="6375549"/>
                  <a:pt x="1082662" y="6372344"/>
                </a:cubicBezTo>
                <a:cubicBezTo>
                  <a:pt x="1084778" y="6369140"/>
                  <a:pt x="1085836" y="6365724"/>
                  <a:pt x="1085836" y="6362096"/>
                </a:cubicBezTo>
                <a:cubicBezTo>
                  <a:pt x="1085836" y="6358388"/>
                  <a:pt x="1084970" y="6355284"/>
                  <a:pt x="1083236" y="6352785"/>
                </a:cubicBezTo>
                <a:cubicBezTo>
                  <a:pt x="1081503" y="6350286"/>
                  <a:pt x="1079115" y="6348382"/>
                  <a:pt x="1076072" y="6347072"/>
                </a:cubicBezTo>
                <a:cubicBezTo>
                  <a:pt x="1073029" y="6345762"/>
                  <a:pt x="1067658" y="6344079"/>
                  <a:pt x="1059959" y="6342023"/>
                </a:cubicBezTo>
                <a:cubicBezTo>
                  <a:pt x="1054638" y="6340572"/>
                  <a:pt x="1051434" y="6339645"/>
                  <a:pt x="1050345" y="6339242"/>
                </a:cubicBezTo>
                <a:cubicBezTo>
                  <a:pt x="1048451" y="6338476"/>
                  <a:pt x="1047060" y="6337509"/>
                  <a:pt x="1046174" y="6336340"/>
                </a:cubicBezTo>
                <a:cubicBezTo>
                  <a:pt x="1045287" y="6335211"/>
                  <a:pt x="1044843" y="6333941"/>
                  <a:pt x="1044843" y="6332531"/>
                </a:cubicBezTo>
                <a:cubicBezTo>
                  <a:pt x="1044843" y="6330314"/>
                  <a:pt x="1045912" y="6328379"/>
                  <a:pt x="1048048" y="6326726"/>
                </a:cubicBezTo>
                <a:cubicBezTo>
                  <a:pt x="1050184" y="6325074"/>
                  <a:pt x="1053752" y="6324247"/>
                  <a:pt x="1058750" y="6324247"/>
                </a:cubicBezTo>
                <a:cubicBezTo>
                  <a:pt x="1062982" y="6324247"/>
                  <a:pt x="1066257" y="6325175"/>
                  <a:pt x="1068575" y="6327029"/>
                </a:cubicBezTo>
                <a:cubicBezTo>
                  <a:pt x="1070892" y="6328883"/>
                  <a:pt x="1072293" y="6331462"/>
                  <a:pt x="1072777" y="6334768"/>
                </a:cubicBezTo>
                <a:lnTo>
                  <a:pt x="1083418" y="6333317"/>
                </a:lnTo>
                <a:cubicBezTo>
                  <a:pt x="1082733" y="6329165"/>
                  <a:pt x="1081483" y="6325850"/>
                  <a:pt x="1079669" y="6323371"/>
                </a:cubicBezTo>
                <a:cubicBezTo>
                  <a:pt x="1077855" y="6320892"/>
                  <a:pt x="1075044" y="6318927"/>
                  <a:pt x="1071235" y="6317476"/>
                </a:cubicBezTo>
                <a:cubicBezTo>
                  <a:pt x="1067426" y="6316025"/>
                  <a:pt x="1063002" y="6315299"/>
                  <a:pt x="1057964" y="6315299"/>
                </a:cubicBezTo>
                <a:close/>
                <a:moveTo>
                  <a:pt x="991289" y="6315299"/>
                </a:moveTo>
                <a:cubicBezTo>
                  <a:pt x="987943" y="6315299"/>
                  <a:pt x="984809" y="6315732"/>
                  <a:pt x="981887" y="6316599"/>
                </a:cubicBezTo>
                <a:cubicBezTo>
                  <a:pt x="978964" y="6317466"/>
                  <a:pt x="976657" y="6318524"/>
                  <a:pt x="974964" y="6319773"/>
                </a:cubicBezTo>
                <a:cubicBezTo>
                  <a:pt x="972707" y="6321386"/>
                  <a:pt x="970923" y="6323411"/>
                  <a:pt x="969613" y="6325850"/>
                </a:cubicBezTo>
                <a:cubicBezTo>
                  <a:pt x="968303" y="6328288"/>
                  <a:pt x="967648" y="6330938"/>
                  <a:pt x="967648" y="6333800"/>
                </a:cubicBezTo>
                <a:cubicBezTo>
                  <a:pt x="967648" y="6336944"/>
                  <a:pt x="968444" y="6339816"/>
                  <a:pt x="970036" y="6342416"/>
                </a:cubicBezTo>
                <a:cubicBezTo>
                  <a:pt x="971629" y="6345016"/>
                  <a:pt x="973966" y="6347051"/>
                  <a:pt x="977050" y="6348523"/>
                </a:cubicBezTo>
                <a:cubicBezTo>
                  <a:pt x="980133" y="6349994"/>
                  <a:pt x="985666" y="6351737"/>
                  <a:pt x="993647" y="6353753"/>
                </a:cubicBezTo>
                <a:cubicBezTo>
                  <a:pt x="999572" y="6355244"/>
                  <a:pt x="1003280" y="6356473"/>
                  <a:pt x="1004771" y="6357441"/>
                </a:cubicBezTo>
                <a:cubicBezTo>
                  <a:pt x="1006908" y="6358852"/>
                  <a:pt x="1007976" y="6360786"/>
                  <a:pt x="1007976" y="6363245"/>
                </a:cubicBezTo>
                <a:cubicBezTo>
                  <a:pt x="1007976" y="6365986"/>
                  <a:pt x="1006767" y="6368374"/>
                  <a:pt x="1004348" y="6370410"/>
                </a:cubicBezTo>
                <a:cubicBezTo>
                  <a:pt x="1001930" y="6372445"/>
                  <a:pt x="998221" y="6373463"/>
                  <a:pt x="993223" y="6373463"/>
                </a:cubicBezTo>
                <a:cubicBezTo>
                  <a:pt x="988265" y="6373463"/>
                  <a:pt x="984406" y="6372314"/>
                  <a:pt x="981645" y="6370017"/>
                </a:cubicBezTo>
                <a:cubicBezTo>
                  <a:pt x="978884" y="6367719"/>
                  <a:pt x="977201" y="6364414"/>
                  <a:pt x="976597" y="6360101"/>
                </a:cubicBezTo>
                <a:lnTo>
                  <a:pt x="965834" y="6361794"/>
                </a:lnTo>
                <a:cubicBezTo>
                  <a:pt x="967043" y="6368606"/>
                  <a:pt x="969835" y="6373745"/>
                  <a:pt x="974208" y="6377212"/>
                </a:cubicBezTo>
                <a:cubicBezTo>
                  <a:pt x="978582" y="6380678"/>
                  <a:pt x="984940" y="6382411"/>
                  <a:pt x="993284" y="6382411"/>
                </a:cubicBezTo>
                <a:cubicBezTo>
                  <a:pt x="998322" y="6382411"/>
                  <a:pt x="1002837" y="6381535"/>
                  <a:pt x="1006827" y="6379781"/>
                </a:cubicBezTo>
                <a:cubicBezTo>
                  <a:pt x="1010818" y="6378028"/>
                  <a:pt x="1013871" y="6375549"/>
                  <a:pt x="1015987" y="6372344"/>
                </a:cubicBezTo>
                <a:cubicBezTo>
                  <a:pt x="1018103" y="6369140"/>
                  <a:pt x="1019161" y="6365724"/>
                  <a:pt x="1019161" y="6362096"/>
                </a:cubicBezTo>
                <a:cubicBezTo>
                  <a:pt x="1019161" y="6358388"/>
                  <a:pt x="1018295" y="6355284"/>
                  <a:pt x="1016561" y="6352785"/>
                </a:cubicBezTo>
                <a:cubicBezTo>
                  <a:pt x="1014828" y="6350286"/>
                  <a:pt x="1012440" y="6348382"/>
                  <a:pt x="1009397" y="6347072"/>
                </a:cubicBezTo>
                <a:cubicBezTo>
                  <a:pt x="1006353" y="6345762"/>
                  <a:pt x="1000983" y="6344079"/>
                  <a:pt x="993284" y="6342023"/>
                </a:cubicBezTo>
                <a:cubicBezTo>
                  <a:pt x="987963" y="6340572"/>
                  <a:pt x="984759" y="6339645"/>
                  <a:pt x="983670" y="6339242"/>
                </a:cubicBezTo>
                <a:cubicBezTo>
                  <a:pt x="981776" y="6338476"/>
                  <a:pt x="980385" y="6337509"/>
                  <a:pt x="979499" y="6336340"/>
                </a:cubicBezTo>
                <a:cubicBezTo>
                  <a:pt x="978612" y="6335211"/>
                  <a:pt x="978169" y="6333941"/>
                  <a:pt x="978169" y="6332531"/>
                </a:cubicBezTo>
                <a:cubicBezTo>
                  <a:pt x="978169" y="6330314"/>
                  <a:pt x="979237" y="6328379"/>
                  <a:pt x="981373" y="6326726"/>
                </a:cubicBezTo>
                <a:cubicBezTo>
                  <a:pt x="983509" y="6325074"/>
                  <a:pt x="987076" y="6324247"/>
                  <a:pt x="992075" y="6324247"/>
                </a:cubicBezTo>
                <a:cubicBezTo>
                  <a:pt x="996307" y="6324247"/>
                  <a:pt x="999582" y="6325175"/>
                  <a:pt x="1001899" y="6327029"/>
                </a:cubicBezTo>
                <a:cubicBezTo>
                  <a:pt x="1004217" y="6328883"/>
                  <a:pt x="1005618" y="6331462"/>
                  <a:pt x="1006102" y="6334768"/>
                </a:cubicBezTo>
                <a:lnTo>
                  <a:pt x="1016743" y="6333317"/>
                </a:lnTo>
                <a:cubicBezTo>
                  <a:pt x="1016058" y="6329165"/>
                  <a:pt x="1014808" y="6325850"/>
                  <a:pt x="1012994" y="6323371"/>
                </a:cubicBezTo>
                <a:cubicBezTo>
                  <a:pt x="1011180" y="6320892"/>
                  <a:pt x="1008369" y="6318927"/>
                  <a:pt x="1004560" y="6317476"/>
                </a:cubicBezTo>
                <a:cubicBezTo>
                  <a:pt x="1000751" y="6316025"/>
                  <a:pt x="996327" y="6315299"/>
                  <a:pt x="991289" y="6315299"/>
                </a:cubicBezTo>
                <a:close/>
                <a:moveTo>
                  <a:pt x="929874" y="6315299"/>
                </a:moveTo>
                <a:cubicBezTo>
                  <a:pt x="921006" y="6315299"/>
                  <a:pt x="913791" y="6318282"/>
                  <a:pt x="908228" y="6324247"/>
                </a:cubicBezTo>
                <a:cubicBezTo>
                  <a:pt x="902666" y="6330213"/>
                  <a:pt x="899885" y="6338597"/>
                  <a:pt x="899885" y="6349399"/>
                </a:cubicBezTo>
                <a:cubicBezTo>
                  <a:pt x="899885" y="6359839"/>
                  <a:pt x="902636" y="6367951"/>
                  <a:pt x="908138" y="6373735"/>
                </a:cubicBezTo>
                <a:cubicBezTo>
                  <a:pt x="913640" y="6379519"/>
                  <a:pt x="921087" y="6382411"/>
                  <a:pt x="930478" y="6382411"/>
                </a:cubicBezTo>
                <a:cubicBezTo>
                  <a:pt x="937935" y="6382411"/>
                  <a:pt x="944062" y="6380597"/>
                  <a:pt x="948859" y="6376970"/>
                </a:cubicBezTo>
                <a:cubicBezTo>
                  <a:pt x="953655" y="6373342"/>
                  <a:pt x="956940" y="6368243"/>
                  <a:pt x="958714" y="6361673"/>
                </a:cubicBezTo>
                <a:lnTo>
                  <a:pt x="947468" y="6360282"/>
                </a:lnTo>
                <a:cubicBezTo>
                  <a:pt x="945815" y="6364878"/>
                  <a:pt x="943578" y="6368223"/>
                  <a:pt x="940757" y="6370319"/>
                </a:cubicBezTo>
                <a:cubicBezTo>
                  <a:pt x="937935" y="6372415"/>
                  <a:pt x="934529" y="6373463"/>
                  <a:pt x="930539" y="6373463"/>
                </a:cubicBezTo>
                <a:cubicBezTo>
                  <a:pt x="925178" y="6373463"/>
                  <a:pt x="920704" y="6371589"/>
                  <a:pt x="917116" y="6367840"/>
                </a:cubicBezTo>
                <a:cubicBezTo>
                  <a:pt x="913529" y="6364092"/>
                  <a:pt x="911534" y="6358690"/>
                  <a:pt x="911131" y="6351636"/>
                </a:cubicBezTo>
                <a:lnTo>
                  <a:pt x="959016" y="6351636"/>
                </a:lnTo>
                <a:cubicBezTo>
                  <a:pt x="959056" y="6350347"/>
                  <a:pt x="959077" y="6349379"/>
                  <a:pt x="959077" y="6348734"/>
                </a:cubicBezTo>
                <a:cubicBezTo>
                  <a:pt x="959077" y="6338133"/>
                  <a:pt x="956356" y="6329911"/>
                  <a:pt x="950914" y="6324066"/>
                </a:cubicBezTo>
                <a:cubicBezTo>
                  <a:pt x="945473" y="6318221"/>
                  <a:pt x="938459" y="6315299"/>
                  <a:pt x="929874" y="6315299"/>
                </a:cubicBezTo>
                <a:close/>
                <a:moveTo>
                  <a:pt x="867068" y="6315299"/>
                </a:moveTo>
                <a:cubicBezTo>
                  <a:pt x="858160" y="6315299"/>
                  <a:pt x="851348" y="6318826"/>
                  <a:pt x="846632" y="6325880"/>
                </a:cubicBezTo>
                <a:lnTo>
                  <a:pt x="846632" y="6316750"/>
                </a:lnTo>
                <a:lnTo>
                  <a:pt x="836838" y="6316750"/>
                </a:lnTo>
                <a:lnTo>
                  <a:pt x="836838" y="6380960"/>
                </a:lnTo>
                <a:lnTo>
                  <a:pt x="847721" y="6380960"/>
                </a:lnTo>
                <a:lnTo>
                  <a:pt x="847721" y="6345893"/>
                </a:lnTo>
                <a:cubicBezTo>
                  <a:pt x="847721" y="6337670"/>
                  <a:pt x="849404" y="6332087"/>
                  <a:pt x="852769" y="6329145"/>
                </a:cubicBezTo>
                <a:cubicBezTo>
                  <a:pt x="856135" y="6326202"/>
                  <a:pt x="860135" y="6324731"/>
                  <a:pt x="864771" y="6324731"/>
                </a:cubicBezTo>
                <a:cubicBezTo>
                  <a:pt x="867673" y="6324731"/>
                  <a:pt x="870202" y="6325386"/>
                  <a:pt x="872359" y="6326696"/>
                </a:cubicBezTo>
                <a:cubicBezTo>
                  <a:pt x="874515" y="6328006"/>
                  <a:pt x="876017" y="6329760"/>
                  <a:pt x="876863" y="6331956"/>
                </a:cubicBezTo>
                <a:cubicBezTo>
                  <a:pt x="877709" y="6334153"/>
                  <a:pt x="878133" y="6337468"/>
                  <a:pt x="878133" y="6341902"/>
                </a:cubicBezTo>
                <a:lnTo>
                  <a:pt x="878133" y="6380960"/>
                </a:lnTo>
                <a:lnTo>
                  <a:pt x="889016" y="6380960"/>
                </a:lnTo>
                <a:lnTo>
                  <a:pt x="889016" y="6341479"/>
                </a:lnTo>
                <a:cubicBezTo>
                  <a:pt x="889016" y="6336440"/>
                  <a:pt x="888814" y="6332914"/>
                  <a:pt x="888411" y="6330898"/>
                </a:cubicBezTo>
                <a:cubicBezTo>
                  <a:pt x="887766" y="6327795"/>
                  <a:pt x="886638" y="6325114"/>
                  <a:pt x="885025" y="6322857"/>
                </a:cubicBezTo>
                <a:cubicBezTo>
                  <a:pt x="883413" y="6320600"/>
                  <a:pt x="880984" y="6318776"/>
                  <a:pt x="877740" y="6317385"/>
                </a:cubicBezTo>
                <a:cubicBezTo>
                  <a:pt x="874495" y="6315994"/>
                  <a:pt x="870938" y="6315299"/>
                  <a:pt x="867068" y="6315299"/>
                </a:cubicBezTo>
                <a:close/>
                <a:moveTo>
                  <a:pt x="762689" y="6315299"/>
                </a:moveTo>
                <a:cubicBezTo>
                  <a:pt x="759343" y="6315299"/>
                  <a:pt x="756209" y="6315732"/>
                  <a:pt x="753287" y="6316599"/>
                </a:cubicBezTo>
                <a:cubicBezTo>
                  <a:pt x="750365" y="6317466"/>
                  <a:pt x="748057" y="6318524"/>
                  <a:pt x="746364" y="6319773"/>
                </a:cubicBezTo>
                <a:cubicBezTo>
                  <a:pt x="744107" y="6321386"/>
                  <a:pt x="742323" y="6323411"/>
                  <a:pt x="741013" y="6325850"/>
                </a:cubicBezTo>
                <a:cubicBezTo>
                  <a:pt x="739703" y="6328288"/>
                  <a:pt x="739048" y="6330938"/>
                  <a:pt x="739048" y="6333800"/>
                </a:cubicBezTo>
                <a:cubicBezTo>
                  <a:pt x="739048" y="6336944"/>
                  <a:pt x="739844" y="6339816"/>
                  <a:pt x="741436" y="6342416"/>
                </a:cubicBezTo>
                <a:cubicBezTo>
                  <a:pt x="743029" y="6345016"/>
                  <a:pt x="745366" y="6347051"/>
                  <a:pt x="748450" y="6348523"/>
                </a:cubicBezTo>
                <a:cubicBezTo>
                  <a:pt x="751533" y="6349994"/>
                  <a:pt x="757066" y="6351737"/>
                  <a:pt x="765047" y="6353753"/>
                </a:cubicBezTo>
                <a:cubicBezTo>
                  <a:pt x="770972" y="6355244"/>
                  <a:pt x="774680" y="6356473"/>
                  <a:pt x="776171" y="6357441"/>
                </a:cubicBezTo>
                <a:cubicBezTo>
                  <a:pt x="778308" y="6358852"/>
                  <a:pt x="779376" y="6360786"/>
                  <a:pt x="779376" y="6363245"/>
                </a:cubicBezTo>
                <a:cubicBezTo>
                  <a:pt x="779376" y="6365986"/>
                  <a:pt x="778167" y="6368374"/>
                  <a:pt x="775748" y="6370410"/>
                </a:cubicBezTo>
                <a:cubicBezTo>
                  <a:pt x="773330" y="6372445"/>
                  <a:pt x="769622" y="6373463"/>
                  <a:pt x="764623" y="6373463"/>
                </a:cubicBezTo>
                <a:cubicBezTo>
                  <a:pt x="759665" y="6373463"/>
                  <a:pt x="755806" y="6372314"/>
                  <a:pt x="753045" y="6370017"/>
                </a:cubicBezTo>
                <a:cubicBezTo>
                  <a:pt x="750284" y="6367719"/>
                  <a:pt x="748601" y="6364414"/>
                  <a:pt x="747996" y="6360101"/>
                </a:cubicBezTo>
                <a:lnTo>
                  <a:pt x="737234" y="6361794"/>
                </a:lnTo>
                <a:cubicBezTo>
                  <a:pt x="738444" y="6368606"/>
                  <a:pt x="741235" y="6373745"/>
                  <a:pt x="745608" y="6377212"/>
                </a:cubicBezTo>
                <a:cubicBezTo>
                  <a:pt x="749982" y="6380678"/>
                  <a:pt x="756340" y="6382411"/>
                  <a:pt x="764684" y="6382411"/>
                </a:cubicBezTo>
                <a:cubicBezTo>
                  <a:pt x="769722" y="6382411"/>
                  <a:pt x="774237" y="6381535"/>
                  <a:pt x="778227" y="6379781"/>
                </a:cubicBezTo>
                <a:cubicBezTo>
                  <a:pt x="782218" y="6378028"/>
                  <a:pt x="785271" y="6375549"/>
                  <a:pt x="787387" y="6372344"/>
                </a:cubicBezTo>
                <a:cubicBezTo>
                  <a:pt x="789503" y="6369140"/>
                  <a:pt x="790561" y="6365724"/>
                  <a:pt x="790561" y="6362096"/>
                </a:cubicBezTo>
                <a:cubicBezTo>
                  <a:pt x="790561" y="6358388"/>
                  <a:pt x="789695" y="6355284"/>
                  <a:pt x="787961" y="6352785"/>
                </a:cubicBezTo>
                <a:cubicBezTo>
                  <a:pt x="786228" y="6350286"/>
                  <a:pt x="783840" y="6348382"/>
                  <a:pt x="780797" y="6347072"/>
                </a:cubicBezTo>
                <a:cubicBezTo>
                  <a:pt x="777753" y="6345762"/>
                  <a:pt x="772382" y="6344079"/>
                  <a:pt x="764684" y="6342023"/>
                </a:cubicBezTo>
                <a:cubicBezTo>
                  <a:pt x="759363" y="6340572"/>
                  <a:pt x="756159" y="6339645"/>
                  <a:pt x="755070" y="6339242"/>
                </a:cubicBezTo>
                <a:cubicBezTo>
                  <a:pt x="753176" y="6338476"/>
                  <a:pt x="751785" y="6337509"/>
                  <a:pt x="750899" y="6336340"/>
                </a:cubicBezTo>
                <a:cubicBezTo>
                  <a:pt x="750012" y="6335211"/>
                  <a:pt x="749568" y="6333941"/>
                  <a:pt x="749568" y="6332531"/>
                </a:cubicBezTo>
                <a:cubicBezTo>
                  <a:pt x="749568" y="6330314"/>
                  <a:pt x="750637" y="6328379"/>
                  <a:pt x="752773" y="6326726"/>
                </a:cubicBezTo>
                <a:cubicBezTo>
                  <a:pt x="754909" y="6325074"/>
                  <a:pt x="758476" y="6324247"/>
                  <a:pt x="763475" y="6324247"/>
                </a:cubicBezTo>
                <a:cubicBezTo>
                  <a:pt x="767707" y="6324247"/>
                  <a:pt x="770982" y="6325175"/>
                  <a:pt x="773300" y="6327029"/>
                </a:cubicBezTo>
                <a:cubicBezTo>
                  <a:pt x="775617" y="6328883"/>
                  <a:pt x="777018" y="6331462"/>
                  <a:pt x="777502" y="6334768"/>
                </a:cubicBezTo>
                <a:lnTo>
                  <a:pt x="788143" y="6333317"/>
                </a:lnTo>
                <a:cubicBezTo>
                  <a:pt x="787458" y="6329165"/>
                  <a:pt x="786208" y="6325850"/>
                  <a:pt x="784394" y="6323371"/>
                </a:cubicBezTo>
                <a:cubicBezTo>
                  <a:pt x="782580" y="6320892"/>
                  <a:pt x="779769" y="6318927"/>
                  <a:pt x="775960" y="6317476"/>
                </a:cubicBezTo>
                <a:cubicBezTo>
                  <a:pt x="772151" y="6316025"/>
                  <a:pt x="767727" y="6315299"/>
                  <a:pt x="762689" y="6315299"/>
                </a:cubicBezTo>
                <a:close/>
                <a:moveTo>
                  <a:pt x="525680" y="6301635"/>
                </a:moveTo>
                <a:cubicBezTo>
                  <a:pt x="527050" y="6306431"/>
                  <a:pt x="529146" y="6312558"/>
                  <a:pt x="531968" y="6320015"/>
                </a:cubicBezTo>
                <a:lnTo>
                  <a:pt x="541218" y="6344562"/>
                </a:lnTo>
                <a:lnTo>
                  <a:pt x="511169" y="6344562"/>
                </a:lnTo>
                <a:lnTo>
                  <a:pt x="520903" y="6318564"/>
                </a:lnTo>
                <a:cubicBezTo>
                  <a:pt x="522959" y="6312961"/>
                  <a:pt x="524551" y="6307318"/>
                  <a:pt x="525680" y="6301635"/>
                </a:cubicBezTo>
                <a:close/>
                <a:moveTo>
                  <a:pt x="1847395" y="6292324"/>
                </a:moveTo>
                <a:lnTo>
                  <a:pt x="1847395" y="6380960"/>
                </a:lnTo>
                <a:lnTo>
                  <a:pt x="1902777" y="6380960"/>
                </a:lnTo>
                <a:lnTo>
                  <a:pt x="1902777" y="6370500"/>
                </a:lnTo>
                <a:lnTo>
                  <a:pt x="1859124" y="6370500"/>
                </a:lnTo>
                <a:lnTo>
                  <a:pt x="1859124" y="6292324"/>
                </a:lnTo>
                <a:close/>
                <a:moveTo>
                  <a:pt x="1676066" y="6292324"/>
                </a:moveTo>
                <a:lnTo>
                  <a:pt x="1676066" y="6380960"/>
                </a:lnTo>
                <a:lnTo>
                  <a:pt x="1687372" y="6380960"/>
                </a:lnTo>
                <a:lnTo>
                  <a:pt x="1687372" y="6305504"/>
                </a:lnTo>
                <a:lnTo>
                  <a:pt x="1713007" y="6380960"/>
                </a:lnTo>
                <a:lnTo>
                  <a:pt x="1723588" y="6380960"/>
                </a:lnTo>
                <a:lnTo>
                  <a:pt x="1749345" y="6306774"/>
                </a:lnTo>
                <a:lnTo>
                  <a:pt x="1749345" y="6380960"/>
                </a:lnTo>
                <a:lnTo>
                  <a:pt x="1760651" y="6380960"/>
                </a:lnTo>
                <a:lnTo>
                  <a:pt x="1760651" y="6292324"/>
                </a:lnTo>
                <a:lnTo>
                  <a:pt x="1744871" y="6292324"/>
                </a:lnTo>
                <a:lnTo>
                  <a:pt x="1723649" y="6353994"/>
                </a:lnTo>
                <a:cubicBezTo>
                  <a:pt x="1721512" y="6360242"/>
                  <a:pt x="1719940" y="6364978"/>
                  <a:pt x="1718932" y="6368203"/>
                </a:cubicBezTo>
                <a:cubicBezTo>
                  <a:pt x="1718046" y="6365301"/>
                  <a:pt x="1716635" y="6360927"/>
                  <a:pt x="1714700" y="6355083"/>
                </a:cubicBezTo>
                <a:lnTo>
                  <a:pt x="1693720" y="6292324"/>
                </a:lnTo>
                <a:close/>
                <a:moveTo>
                  <a:pt x="1560738" y="6292324"/>
                </a:moveTo>
                <a:lnTo>
                  <a:pt x="1560738" y="6380960"/>
                </a:lnTo>
                <a:lnTo>
                  <a:pt x="1571621" y="6380960"/>
                </a:lnTo>
                <a:lnTo>
                  <a:pt x="1571621" y="6345832"/>
                </a:lnTo>
                <a:cubicBezTo>
                  <a:pt x="1571621" y="6340794"/>
                  <a:pt x="1572225" y="6336844"/>
                  <a:pt x="1573434" y="6333982"/>
                </a:cubicBezTo>
                <a:cubicBezTo>
                  <a:pt x="1574644" y="6331120"/>
                  <a:pt x="1576669" y="6328853"/>
                  <a:pt x="1579511" y="6327180"/>
                </a:cubicBezTo>
                <a:cubicBezTo>
                  <a:pt x="1582353" y="6325507"/>
                  <a:pt x="1585386" y="6324671"/>
                  <a:pt x="1588610" y="6324671"/>
                </a:cubicBezTo>
                <a:cubicBezTo>
                  <a:pt x="1592923" y="6324671"/>
                  <a:pt x="1596259" y="6325910"/>
                  <a:pt x="1598617" y="6328389"/>
                </a:cubicBezTo>
                <a:cubicBezTo>
                  <a:pt x="1600975" y="6330868"/>
                  <a:pt x="1602154" y="6334828"/>
                  <a:pt x="1602154" y="6340270"/>
                </a:cubicBezTo>
                <a:lnTo>
                  <a:pt x="1602154" y="6380960"/>
                </a:lnTo>
                <a:lnTo>
                  <a:pt x="1613037" y="6380960"/>
                </a:lnTo>
                <a:lnTo>
                  <a:pt x="1613037" y="6340270"/>
                </a:lnTo>
                <a:cubicBezTo>
                  <a:pt x="1613037" y="6333982"/>
                  <a:pt x="1612281" y="6329185"/>
                  <a:pt x="1610770" y="6325880"/>
                </a:cubicBezTo>
                <a:cubicBezTo>
                  <a:pt x="1609258" y="6322575"/>
                  <a:pt x="1606749" y="6319985"/>
                  <a:pt x="1603242" y="6318111"/>
                </a:cubicBezTo>
                <a:cubicBezTo>
                  <a:pt x="1599735" y="6316236"/>
                  <a:pt x="1595604" y="6315299"/>
                  <a:pt x="1590847" y="6315299"/>
                </a:cubicBezTo>
                <a:cubicBezTo>
                  <a:pt x="1583108" y="6315299"/>
                  <a:pt x="1576699" y="6318242"/>
                  <a:pt x="1571621" y="6324127"/>
                </a:cubicBezTo>
                <a:lnTo>
                  <a:pt x="1571621" y="6292324"/>
                </a:lnTo>
                <a:close/>
                <a:moveTo>
                  <a:pt x="1285541" y="6292324"/>
                </a:moveTo>
                <a:lnTo>
                  <a:pt x="1285541" y="6380960"/>
                </a:lnTo>
                <a:lnTo>
                  <a:pt x="1296847" y="6380960"/>
                </a:lnTo>
                <a:lnTo>
                  <a:pt x="1296847" y="6305504"/>
                </a:lnTo>
                <a:lnTo>
                  <a:pt x="1322483" y="6380960"/>
                </a:lnTo>
                <a:lnTo>
                  <a:pt x="1333063" y="6380960"/>
                </a:lnTo>
                <a:lnTo>
                  <a:pt x="1358820" y="6306774"/>
                </a:lnTo>
                <a:lnTo>
                  <a:pt x="1358820" y="6380960"/>
                </a:lnTo>
                <a:lnTo>
                  <a:pt x="1370126" y="6380960"/>
                </a:lnTo>
                <a:lnTo>
                  <a:pt x="1370126" y="6292324"/>
                </a:lnTo>
                <a:lnTo>
                  <a:pt x="1354346" y="6292324"/>
                </a:lnTo>
                <a:lnTo>
                  <a:pt x="1333124" y="6353994"/>
                </a:lnTo>
                <a:cubicBezTo>
                  <a:pt x="1330987" y="6360242"/>
                  <a:pt x="1329415" y="6364978"/>
                  <a:pt x="1328408" y="6368203"/>
                </a:cubicBezTo>
                <a:cubicBezTo>
                  <a:pt x="1327521" y="6365301"/>
                  <a:pt x="1326110" y="6360927"/>
                  <a:pt x="1324175" y="6355083"/>
                </a:cubicBezTo>
                <a:lnTo>
                  <a:pt x="1303195" y="6292324"/>
                </a:lnTo>
                <a:close/>
                <a:moveTo>
                  <a:pt x="808323" y="6292324"/>
                </a:moveTo>
                <a:lnTo>
                  <a:pt x="808323" y="6304839"/>
                </a:lnTo>
                <a:lnTo>
                  <a:pt x="819206" y="6304839"/>
                </a:lnTo>
                <a:lnTo>
                  <a:pt x="819206" y="6292324"/>
                </a:lnTo>
                <a:close/>
                <a:moveTo>
                  <a:pt x="608177" y="6292324"/>
                </a:moveTo>
                <a:lnTo>
                  <a:pt x="608177" y="6380960"/>
                </a:lnTo>
                <a:lnTo>
                  <a:pt x="618274" y="6380960"/>
                </a:lnTo>
                <a:lnTo>
                  <a:pt x="618274" y="6372919"/>
                </a:lnTo>
                <a:cubicBezTo>
                  <a:pt x="622587" y="6379247"/>
                  <a:pt x="628532" y="6382411"/>
                  <a:pt x="636110" y="6382411"/>
                </a:cubicBezTo>
                <a:cubicBezTo>
                  <a:pt x="643728" y="6382411"/>
                  <a:pt x="650258" y="6379408"/>
                  <a:pt x="655700" y="6373403"/>
                </a:cubicBezTo>
                <a:cubicBezTo>
                  <a:pt x="661141" y="6367397"/>
                  <a:pt x="663862" y="6358892"/>
                  <a:pt x="663862" y="6347888"/>
                </a:cubicBezTo>
                <a:cubicBezTo>
                  <a:pt x="663862" y="6343252"/>
                  <a:pt x="663217" y="6338899"/>
                  <a:pt x="661927" y="6334828"/>
                </a:cubicBezTo>
                <a:cubicBezTo>
                  <a:pt x="660637" y="6330757"/>
                  <a:pt x="658854" y="6327281"/>
                  <a:pt x="656576" y="6324399"/>
                </a:cubicBezTo>
                <a:cubicBezTo>
                  <a:pt x="654299" y="6321517"/>
                  <a:pt x="651397" y="6319280"/>
                  <a:pt x="647870" y="6317687"/>
                </a:cubicBezTo>
                <a:cubicBezTo>
                  <a:pt x="644343" y="6316095"/>
                  <a:pt x="640605" y="6315299"/>
                  <a:pt x="636654" y="6315299"/>
                </a:cubicBezTo>
                <a:cubicBezTo>
                  <a:pt x="629520" y="6315299"/>
                  <a:pt x="623655" y="6318181"/>
                  <a:pt x="619060" y="6323945"/>
                </a:cubicBezTo>
                <a:lnTo>
                  <a:pt x="619060" y="6292324"/>
                </a:lnTo>
                <a:close/>
                <a:moveTo>
                  <a:pt x="519634" y="6292324"/>
                </a:moveTo>
                <a:lnTo>
                  <a:pt x="485594" y="6380960"/>
                </a:lnTo>
                <a:lnTo>
                  <a:pt x="498049" y="6380960"/>
                </a:lnTo>
                <a:lnTo>
                  <a:pt x="507783" y="6354115"/>
                </a:lnTo>
                <a:lnTo>
                  <a:pt x="544846" y="6354115"/>
                </a:lnTo>
                <a:lnTo>
                  <a:pt x="555185" y="6380960"/>
                </a:lnTo>
                <a:lnTo>
                  <a:pt x="568547" y="6380960"/>
                </a:lnTo>
                <a:lnTo>
                  <a:pt x="532270" y="6292324"/>
                </a:lnTo>
                <a:close/>
                <a:moveTo>
                  <a:pt x="1228688" y="6290812"/>
                </a:moveTo>
                <a:cubicBezTo>
                  <a:pt x="1223932" y="6290812"/>
                  <a:pt x="1220234" y="6291689"/>
                  <a:pt x="1217593" y="6293442"/>
                </a:cubicBezTo>
                <a:cubicBezTo>
                  <a:pt x="1214953" y="6295196"/>
                  <a:pt x="1213109" y="6297483"/>
                  <a:pt x="1212061" y="6300305"/>
                </a:cubicBezTo>
                <a:cubicBezTo>
                  <a:pt x="1211295" y="6302401"/>
                  <a:pt x="1210913" y="6305605"/>
                  <a:pt x="1210913" y="6309918"/>
                </a:cubicBezTo>
                <a:lnTo>
                  <a:pt x="1210913" y="6316750"/>
                </a:lnTo>
                <a:lnTo>
                  <a:pt x="1201299" y="6316750"/>
                </a:lnTo>
                <a:lnTo>
                  <a:pt x="1201299" y="6325215"/>
                </a:lnTo>
                <a:lnTo>
                  <a:pt x="1210913" y="6325215"/>
                </a:lnTo>
                <a:lnTo>
                  <a:pt x="1210913" y="6380960"/>
                </a:lnTo>
                <a:lnTo>
                  <a:pt x="1221735" y="6380960"/>
                </a:lnTo>
                <a:lnTo>
                  <a:pt x="1221735" y="6325215"/>
                </a:lnTo>
                <a:lnTo>
                  <a:pt x="1234251" y="6325215"/>
                </a:lnTo>
                <a:lnTo>
                  <a:pt x="1234251" y="6316750"/>
                </a:lnTo>
                <a:lnTo>
                  <a:pt x="1221735" y="6316750"/>
                </a:lnTo>
                <a:lnTo>
                  <a:pt x="1221735" y="6310825"/>
                </a:lnTo>
                <a:cubicBezTo>
                  <a:pt x="1221735" y="6306955"/>
                  <a:pt x="1222420" y="6304315"/>
                  <a:pt x="1223791" y="6302905"/>
                </a:cubicBezTo>
                <a:cubicBezTo>
                  <a:pt x="1225161" y="6301494"/>
                  <a:pt x="1227499" y="6300788"/>
                  <a:pt x="1230804" y="6300788"/>
                </a:cubicBezTo>
                <a:cubicBezTo>
                  <a:pt x="1232819" y="6300788"/>
                  <a:pt x="1234956" y="6300990"/>
                  <a:pt x="1237213" y="6301393"/>
                </a:cubicBezTo>
                <a:lnTo>
                  <a:pt x="1238846" y="6291901"/>
                </a:lnTo>
                <a:cubicBezTo>
                  <a:pt x="1235137" y="6291175"/>
                  <a:pt x="1231752" y="6290812"/>
                  <a:pt x="1228688" y="6290812"/>
                </a:cubicBezTo>
                <a:close/>
                <a:moveTo>
                  <a:pt x="2096894" y="521338"/>
                </a:moveTo>
                <a:cubicBezTo>
                  <a:pt x="2112454" y="521338"/>
                  <a:pt x="2126600" y="524189"/>
                  <a:pt x="2138859" y="529890"/>
                </a:cubicBezTo>
                <a:cubicBezTo>
                  <a:pt x="2137916" y="546993"/>
                  <a:pt x="2133201" y="559821"/>
                  <a:pt x="2124714" y="568373"/>
                </a:cubicBezTo>
                <a:cubicBezTo>
                  <a:pt x="2116226" y="577399"/>
                  <a:pt x="2104438" y="581675"/>
                  <a:pt x="2088878" y="581675"/>
                </a:cubicBezTo>
                <a:cubicBezTo>
                  <a:pt x="2078033" y="581675"/>
                  <a:pt x="2069546" y="579300"/>
                  <a:pt x="2063416" y="574074"/>
                </a:cubicBezTo>
                <a:cubicBezTo>
                  <a:pt x="2057286" y="568848"/>
                  <a:pt x="2054457" y="561721"/>
                  <a:pt x="2054457" y="552219"/>
                </a:cubicBezTo>
                <a:cubicBezTo>
                  <a:pt x="2054457" y="542242"/>
                  <a:pt x="2057758" y="534641"/>
                  <a:pt x="2064831" y="529415"/>
                </a:cubicBezTo>
                <a:cubicBezTo>
                  <a:pt x="2072375" y="524189"/>
                  <a:pt x="2082748" y="521338"/>
                  <a:pt x="2096894" y="521338"/>
                </a:cubicBezTo>
                <a:close/>
                <a:moveTo>
                  <a:pt x="2478849" y="452281"/>
                </a:moveTo>
                <a:cubicBezTo>
                  <a:pt x="2490186" y="452281"/>
                  <a:pt x="2499633" y="455139"/>
                  <a:pt x="2508136" y="460379"/>
                </a:cubicBezTo>
                <a:cubicBezTo>
                  <a:pt x="2516167" y="465618"/>
                  <a:pt x="2522780" y="472763"/>
                  <a:pt x="2527977" y="481814"/>
                </a:cubicBezTo>
                <a:cubicBezTo>
                  <a:pt x="2532700" y="490864"/>
                  <a:pt x="2535062" y="501820"/>
                  <a:pt x="2535062" y="513728"/>
                </a:cubicBezTo>
                <a:cubicBezTo>
                  <a:pt x="2535062" y="525637"/>
                  <a:pt x="2532700" y="536116"/>
                  <a:pt x="2527977" y="545643"/>
                </a:cubicBezTo>
                <a:cubicBezTo>
                  <a:pt x="2522780" y="554693"/>
                  <a:pt x="2516167" y="561838"/>
                  <a:pt x="2508136" y="567078"/>
                </a:cubicBezTo>
                <a:cubicBezTo>
                  <a:pt x="2499633" y="572317"/>
                  <a:pt x="2490186" y="574699"/>
                  <a:pt x="2478849" y="574699"/>
                </a:cubicBezTo>
                <a:cubicBezTo>
                  <a:pt x="2467984" y="574699"/>
                  <a:pt x="2458536" y="572317"/>
                  <a:pt x="2450033" y="567078"/>
                </a:cubicBezTo>
                <a:cubicBezTo>
                  <a:pt x="2441530" y="561838"/>
                  <a:pt x="2434917" y="554693"/>
                  <a:pt x="2430193" y="545643"/>
                </a:cubicBezTo>
                <a:cubicBezTo>
                  <a:pt x="2425469" y="536116"/>
                  <a:pt x="2423107" y="525637"/>
                  <a:pt x="2423107" y="513728"/>
                </a:cubicBezTo>
                <a:cubicBezTo>
                  <a:pt x="2423107" y="501820"/>
                  <a:pt x="2425469" y="490864"/>
                  <a:pt x="2430193" y="481814"/>
                </a:cubicBezTo>
                <a:cubicBezTo>
                  <a:pt x="2434917" y="472763"/>
                  <a:pt x="2441530" y="465618"/>
                  <a:pt x="2450033" y="460379"/>
                </a:cubicBezTo>
                <a:cubicBezTo>
                  <a:pt x="2458536" y="455139"/>
                  <a:pt x="2467984" y="452281"/>
                  <a:pt x="2478849" y="452281"/>
                </a:cubicBezTo>
                <a:close/>
                <a:moveTo>
                  <a:pt x="3294704" y="447050"/>
                </a:moveTo>
                <a:cubicBezTo>
                  <a:pt x="3307944" y="447050"/>
                  <a:pt x="3318347" y="450392"/>
                  <a:pt x="3326385" y="457554"/>
                </a:cubicBezTo>
                <a:cubicBezTo>
                  <a:pt x="3334424" y="464715"/>
                  <a:pt x="3339625" y="475219"/>
                  <a:pt x="3341990" y="489065"/>
                </a:cubicBezTo>
                <a:cubicBezTo>
                  <a:pt x="3342462" y="490974"/>
                  <a:pt x="3342462" y="493362"/>
                  <a:pt x="3342462" y="496226"/>
                </a:cubicBezTo>
                <a:cubicBezTo>
                  <a:pt x="3342462" y="496226"/>
                  <a:pt x="3342462" y="496226"/>
                  <a:pt x="3244109" y="496226"/>
                </a:cubicBezTo>
                <a:cubicBezTo>
                  <a:pt x="3246473" y="480948"/>
                  <a:pt x="3252148" y="468535"/>
                  <a:pt x="3260659" y="459941"/>
                </a:cubicBezTo>
                <a:cubicBezTo>
                  <a:pt x="3269170" y="451347"/>
                  <a:pt x="3280519" y="447050"/>
                  <a:pt x="3294704" y="447050"/>
                </a:cubicBezTo>
                <a:close/>
                <a:moveTo>
                  <a:pt x="2701269" y="447050"/>
                </a:moveTo>
                <a:cubicBezTo>
                  <a:pt x="2714462" y="447050"/>
                  <a:pt x="2724828" y="450392"/>
                  <a:pt x="2732837" y="457554"/>
                </a:cubicBezTo>
                <a:cubicBezTo>
                  <a:pt x="2740847" y="464715"/>
                  <a:pt x="2746030" y="475219"/>
                  <a:pt x="2748386" y="489065"/>
                </a:cubicBezTo>
                <a:cubicBezTo>
                  <a:pt x="2748857" y="490974"/>
                  <a:pt x="2748857" y="493362"/>
                  <a:pt x="2748857" y="496226"/>
                </a:cubicBezTo>
                <a:cubicBezTo>
                  <a:pt x="2748857" y="496226"/>
                  <a:pt x="2748857" y="496226"/>
                  <a:pt x="2650853" y="496226"/>
                </a:cubicBezTo>
                <a:cubicBezTo>
                  <a:pt x="2653209" y="480948"/>
                  <a:pt x="2658863" y="468535"/>
                  <a:pt x="2667344" y="459941"/>
                </a:cubicBezTo>
                <a:cubicBezTo>
                  <a:pt x="2676297" y="451347"/>
                  <a:pt x="2687605" y="447050"/>
                  <a:pt x="2701269" y="447050"/>
                </a:cubicBezTo>
                <a:close/>
                <a:moveTo>
                  <a:pt x="1538977" y="418451"/>
                </a:moveTo>
                <a:cubicBezTo>
                  <a:pt x="1538977" y="418451"/>
                  <a:pt x="1538977" y="418451"/>
                  <a:pt x="1620129" y="603138"/>
                </a:cubicBezTo>
                <a:cubicBezTo>
                  <a:pt x="1613996" y="617894"/>
                  <a:pt x="1607862" y="627890"/>
                  <a:pt x="1601257" y="633126"/>
                </a:cubicBezTo>
                <a:cubicBezTo>
                  <a:pt x="1594652" y="638361"/>
                  <a:pt x="1586159" y="640741"/>
                  <a:pt x="1575779" y="640741"/>
                </a:cubicBezTo>
                <a:cubicBezTo>
                  <a:pt x="1571061" y="640741"/>
                  <a:pt x="1565871" y="640265"/>
                  <a:pt x="1560209" y="638837"/>
                </a:cubicBezTo>
                <a:cubicBezTo>
                  <a:pt x="1555019" y="637409"/>
                  <a:pt x="1549829" y="635982"/>
                  <a:pt x="1545583" y="634077"/>
                </a:cubicBezTo>
                <a:cubicBezTo>
                  <a:pt x="1545583" y="634077"/>
                  <a:pt x="1545583" y="634077"/>
                  <a:pt x="1545583" y="673585"/>
                </a:cubicBezTo>
                <a:cubicBezTo>
                  <a:pt x="1550301" y="675489"/>
                  <a:pt x="1555963" y="676917"/>
                  <a:pt x="1561624" y="678345"/>
                </a:cubicBezTo>
                <a:cubicBezTo>
                  <a:pt x="1567758" y="679773"/>
                  <a:pt x="1572948" y="680725"/>
                  <a:pt x="1578138" y="680725"/>
                </a:cubicBezTo>
                <a:cubicBezTo>
                  <a:pt x="1589933" y="680725"/>
                  <a:pt x="1600313" y="678821"/>
                  <a:pt x="1610221" y="674537"/>
                </a:cubicBezTo>
                <a:cubicBezTo>
                  <a:pt x="1620129" y="670729"/>
                  <a:pt x="1629566" y="663113"/>
                  <a:pt x="1638058" y="652165"/>
                </a:cubicBezTo>
                <a:cubicBezTo>
                  <a:pt x="1647023" y="641217"/>
                  <a:pt x="1655516" y="625510"/>
                  <a:pt x="1664008" y="605042"/>
                </a:cubicBezTo>
                <a:cubicBezTo>
                  <a:pt x="1664008" y="605042"/>
                  <a:pt x="1664008" y="605042"/>
                  <a:pt x="1740914" y="418451"/>
                </a:cubicBezTo>
                <a:cubicBezTo>
                  <a:pt x="1740914" y="418451"/>
                  <a:pt x="1740914" y="418451"/>
                  <a:pt x="1697979" y="418451"/>
                </a:cubicBezTo>
                <a:cubicBezTo>
                  <a:pt x="1697979" y="418451"/>
                  <a:pt x="1697979" y="418451"/>
                  <a:pt x="1642777" y="552682"/>
                </a:cubicBezTo>
                <a:cubicBezTo>
                  <a:pt x="1642777" y="552682"/>
                  <a:pt x="1642777" y="552682"/>
                  <a:pt x="1583800" y="418451"/>
                </a:cubicBezTo>
                <a:cubicBezTo>
                  <a:pt x="1583800" y="418451"/>
                  <a:pt x="1583800" y="418451"/>
                  <a:pt x="1538977" y="418451"/>
                </a:cubicBezTo>
                <a:close/>
                <a:moveTo>
                  <a:pt x="1338434" y="418451"/>
                </a:moveTo>
                <a:cubicBezTo>
                  <a:pt x="1338434" y="418451"/>
                  <a:pt x="1338434" y="418451"/>
                  <a:pt x="1338434" y="537864"/>
                </a:cubicBezTo>
                <a:cubicBezTo>
                  <a:pt x="1338434" y="562603"/>
                  <a:pt x="1344103" y="581633"/>
                  <a:pt x="1355442" y="594478"/>
                </a:cubicBezTo>
                <a:cubicBezTo>
                  <a:pt x="1366780" y="607799"/>
                  <a:pt x="1382843" y="614459"/>
                  <a:pt x="1404102" y="614459"/>
                </a:cubicBezTo>
                <a:cubicBezTo>
                  <a:pt x="1418275" y="614459"/>
                  <a:pt x="1431031" y="611129"/>
                  <a:pt x="1441897" y="605420"/>
                </a:cubicBezTo>
                <a:cubicBezTo>
                  <a:pt x="1452290" y="599235"/>
                  <a:pt x="1460322" y="590196"/>
                  <a:pt x="1465518" y="579254"/>
                </a:cubicBezTo>
                <a:cubicBezTo>
                  <a:pt x="1465518" y="579254"/>
                  <a:pt x="1465518" y="579254"/>
                  <a:pt x="1466463" y="608274"/>
                </a:cubicBezTo>
                <a:cubicBezTo>
                  <a:pt x="1466463" y="608274"/>
                  <a:pt x="1466463" y="608274"/>
                  <a:pt x="1508982" y="608274"/>
                </a:cubicBezTo>
                <a:cubicBezTo>
                  <a:pt x="1508982" y="608274"/>
                  <a:pt x="1508982" y="608274"/>
                  <a:pt x="1508982" y="418451"/>
                </a:cubicBezTo>
                <a:cubicBezTo>
                  <a:pt x="1508982" y="418451"/>
                  <a:pt x="1508982" y="418451"/>
                  <a:pt x="1464574" y="418451"/>
                </a:cubicBezTo>
                <a:cubicBezTo>
                  <a:pt x="1464574" y="418451"/>
                  <a:pt x="1464574" y="418451"/>
                  <a:pt x="1464574" y="521688"/>
                </a:cubicBezTo>
                <a:cubicBezTo>
                  <a:pt x="1464574" y="538339"/>
                  <a:pt x="1460794" y="551185"/>
                  <a:pt x="1453235" y="560700"/>
                </a:cubicBezTo>
                <a:cubicBezTo>
                  <a:pt x="1445676" y="570215"/>
                  <a:pt x="1434810" y="574972"/>
                  <a:pt x="1421110" y="574972"/>
                </a:cubicBezTo>
                <a:cubicBezTo>
                  <a:pt x="1407409" y="574972"/>
                  <a:pt x="1397488" y="571166"/>
                  <a:pt x="1391819" y="563554"/>
                </a:cubicBezTo>
                <a:cubicBezTo>
                  <a:pt x="1385677" y="555942"/>
                  <a:pt x="1382843" y="544049"/>
                  <a:pt x="1382843" y="527397"/>
                </a:cubicBezTo>
                <a:cubicBezTo>
                  <a:pt x="1382843" y="527397"/>
                  <a:pt x="1382843" y="527397"/>
                  <a:pt x="1382843" y="418451"/>
                </a:cubicBezTo>
                <a:cubicBezTo>
                  <a:pt x="1382843" y="418451"/>
                  <a:pt x="1382843" y="418451"/>
                  <a:pt x="1338434" y="418451"/>
                </a:cubicBezTo>
                <a:close/>
                <a:moveTo>
                  <a:pt x="3524091" y="415661"/>
                </a:moveTo>
                <a:cubicBezTo>
                  <a:pt x="3511309" y="415661"/>
                  <a:pt x="3499474" y="419471"/>
                  <a:pt x="3489531" y="427090"/>
                </a:cubicBezTo>
                <a:cubicBezTo>
                  <a:pt x="3479116" y="434710"/>
                  <a:pt x="3471541" y="445187"/>
                  <a:pt x="3466334" y="458045"/>
                </a:cubicBezTo>
                <a:cubicBezTo>
                  <a:pt x="3466334" y="458045"/>
                  <a:pt x="3466334" y="458045"/>
                  <a:pt x="3466334" y="418518"/>
                </a:cubicBezTo>
                <a:cubicBezTo>
                  <a:pt x="3466334" y="418518"/>
                  <a:pt x="3466334" y="418518"/>
                  <a:pt x="3423725" y="418518"/>
                </a:cubicBezTo>
                <a:cubicBezTo>
                  <a:pt x="3423725" y="418518"/>
                  <a:pt x="3423725" y="418518"/>
                  <a:pt x="3423725" y="608530"/>
                </a:cubicBezTo>
                <a:lnTo>
                  <a:pt x="3468227" y="608530"/>
                </a:lnTo>
                <a:cubicBezTo>
                  <a:pt x="3468227" y="608530"/>
                  <a:pt x="3468227" y="608530"/>
                  <a:pt x="3468227" y="519953"/>
                </a:cubicBezTo>
                <a:cubicBezTo>
                  <a:pt x="3468227" y="499476"/>
                  <a:pt x="3472488" y="484237"/>
                  <a:pt x="3481010" y="473284"/>
                </a:cubicBezTo>
                <a:cubicBezTo>
                  <a:pt x="3489531" y="462807"/>
                  <a:pt x="3502314" y="457568"/>
                  <a:pt x="3518411" y="457568"/>
                </a:cubicBezTo>
                <a:cubicBezTo>
                  <a:pt x="3523145" y="457568"/>
                  <a:pt x="3528826" y="458045"/>
                  <a:pt x="3534507" y="458997"/>
                </a:cubicBezTo>
                <a:cubicBezTo>
                  <a:pt x="3540188" y="459473"/>
                  <a:pt x="3544449" y="460902"/>
                  <a:pt x="3548236" y="461854"/>
                </a:cubicBezTo>
                <a:cubicBezTo>
                  <a:pt x="3548236" y="461854"/>
                  <a:pt x="3548236" y="461854"/>
                  <a:pt x="3548236" y="419471"/>
                </a:cubicBezTo>
                <a:cubicBezTo>
                  <a:pt x="3545396" y="418042"/>
                  <a:pt x="3541608" y="417090"/>
                  <a:pt x="3536401" y="416614"/>
                </a:cubicBezTo>
                <a:cubicBezTo>
                  <a:pt x="3531666" y="416137"/>
                  <a:pt x="3527406" y="415661"/>
                  <a:pt x="3524091" y="415661"/>
                </a:cubicBezTo>
                <a:close/>
                <a:moveTo>
                  <a:pt x="2326486" y="415661"/>
                </a:moveTo>
                <a:cubicBezTo>
                  <a:pt x="2313740" y="415661"/>
                  <a:pt x="2301937" y="419471"/>
                  <a:pt x="2292023" y="427090"/>
                </a:cubicBezTo>
                <a:cubicBezTo>
                  <a:pt x="2281637" y="434710"/>
                  <a:pt x="2274083" y="445187"/>
                  <a:pt x="2268890" y="458045"/>
                </a:cubicBezTo>
                <a:cubicBezTo>
                  <a:pt x="2268890" y="458045"/>
                  <a:pt x="2268890" y="458045"/>
                  <a:pt x="2268890" y="418518"/>
                </a:cubicBezTo>
                <a:cubicBezTo>
                  <a:pt x="2268890" y="418518"/>
                  <a:pt x="2268890" y="418518"/>
                  <a:pt x="2226401" y="418518"/>
                </a:cubicBezTo>
                <a:cubicBezTo>
                  <a:pt x="2226401" y="418518"/>
                  <a:pt x="2226401" y="418518"/>
                  <a:pt x="2226401" y="608530"/>
                </a:cubicBezTo>
                <a:lnTo>
                  <a:pt x="2270778" y="608530"/>
                </a:lnTo>
                <a:cubicBezTo>
                  <a:pt x="2270778" y="608530"/>
                  <a:pt x="2270778" y="608530"/>
                  <a:pt x="2270778" y="519953"/>
                </a:cubicBezTo>
                <a:cubicBezTo>
                  <a:pt x="2270778" y="499476"/>
                  <a:pt x="2275027" y="484237"/>
                  <a:pt x="2283525" y="473284"/>
                </a:cubicBezTo>
                <a:cubicBezTo>
                  <a:pt x="2292023" y="462807"/>
                  <a:pt x="2304770" y="457568"/>
                  <a:pt x="2320821" y="457568"/>
                </a:cubicBezTo>
                <a:cubicBezTo>
                  <a:pt x="2325542" y="457568"/>
                  <a:pt x="2330735" y="458045"/>
                  <a:pt x="2336400" y="458997"/>
                </a:cubicBezTo>
                <a:cubicBezTo>
                  <a:pt x="2342066" y="459473"/>
                  <a:pt x="2346787" y="460902"/>
                  <a:pt x="2350563" y="461854"/>
                </a:cubicBezTo>
                <a:cubicBezTo>
                  <a:pt x="2350563" y="461854"/>
                  <a:pt x="2350563" y="461854"/>
                  <a:pt x="2350563" y="419471"/>
                </a:cubicBezTo>
                <a:cubicBezTo>
                  <a:pt x="2347731" y="418042"/>
                  <a:pt x="2343482" y="417090"/>
                  <a:pt x="2338761" y="416614"/>
                </a:cubicBezTo>
                <a:cubicBezTo>
                  <a:pt x="2334040" y="416137"/>
                  <a:pt x="2329791" y="415661"/>
                  <a:pt x="2326486" y="415661"/>
                </a:cubicBezTo>
                <a:close/>
                <a:moveTo>
                  <a:pt x="3296720" y="412871"/>
                </a:moveTo>
                <a:cubicBezTo>
                  <a:pt x="3278281" y="412871"/>
                  <a:pt x="3261732" y="417150"/>
                  <a:pt x="3247547" y="425708"/>
                </a:cubicBezTo>
                <a:cubicBezTo>
                  <a:pt x="3232890" y="434266"/>
                  <a:pt x="3221543" y="446152"/>
                  <a:pt x="3213505" y="461366"/>
                </a:cubicBezTo>
                <a:cubicBezTo>
                  <a:pt x="3205467" y="476581"/>
                  <a:pt x="3201211" y="494172"/>
                  <a:pt x="3201211" y="514141"/>
                </a:cubicBezTo>
                <a:cubicBezTo>
                  <a:pt x="3201211" y="536011"/>
                  <a:pt x="3205940" y="554078"/>
                  <a:pt x="3214923" y="568817"/>
                </a:cubicBezTo>
                <a:cubicBezTo>
                  <a:pt x="3224379" y="584031"/>
                  <a:pt x="3236672" y="595441"/>
                  <a:pt x="3252748" y="603049"/>
                </a:cubicBezTo>
                <a:cubicBezTo>
                  <a:pt x="3268351" y="610656"/>
                  <a:pt x="3286791" y="614459"/>
                  <a:pt x="3307122" y="614459"/>
                </a:cubicBezTo>
                <a:cubicBezTo>
                  <a:pt x="3319888" y="614459"/>
                  <a:pt x="3332654" y="612557"/>
                  <a:pt x="3344948" y="608278"/>
                </a:cubicBezTo>
                <a:cubicBezTo>
                  <a:pt x="3357714" y="604475"/>
                  <a:pt x="3368588" y="598769"/>
                  <a:pt x="3378518" y="592113"/>
                </a:cubicBezTo>
                <a:cubicBezTo>
                  <a:pt x="3378518" y="553127"/>
                  <a:pt x="3378518" y="553127"/>
                  <a:pt x="3378518" y="553127"/>
                </a:cubicBezTo>
                <a:cubicBezTo>
                  <a:pt x="3358186" y="568341"/>
                  <a:pt x="3335491" y="575948"/>
                  <a:pt x="3311378" y="575948"/>
                </a:cubicBezTo>
                <a:cubicBezTo>
                  <a:pt x="3291992" y="575948"/>
                  <a:pt x="3276862" y="571669"/>
                  <a:pt x="3265514" y="562636"/>
                </a:cubicBezTo>
                <a:cubicBezTo>
                  <a:pt x="3254167" y="553602"/>
                  <a:pt x="3247074" y="541241"/>
                  <a:pt x="3244238" y="525551"/>
                </a:cubicBezTo>
                <a:cubicBezTo>
                  <a:pt x="3383246" y="525551"/>
                  <a:pt x="3383246" y="525551"/>
                  <a:pt x="3383246" y="525551"/>
                </a:cubicBezTo>
                <a:cubicBezTo>
                  <a:pt x="3383719" y="520321"/>
                  <a:pt x="3383719" y="516993"/>
                  <a:pt x="3384192" y="514141"/>
                </a:cubicBezTo>
                <a:cubicBezTo>
                  <a:pt x="3384192" y="511763"/>
                  <a:pt x="3384664" y="508911"/>
                  <a:pt x="3384664" y="506533"/>
                </a:cubicBezTo>
                <a:cubicBezTo>
                  <a:pt x="3384664" y="487516"/>
                  <a:pt x="3380882" y="471351"/>
                  <a:pt x="3373790" y="457087"/>
                </a:cubicBezTo>
                <a:cubicBezTo>
                  <a:pt x="3366697" y="443300"/>
                  <a:pt x="3356295" y="432364"/>
                  <a:pt x="3343056" y="424282"/>
                </a:cubicBezTo>
                <a:cubicBezTo>
                  <a:pt x="3329818" y="416675"/>
                  <a:pt x="3314687" y="412871"/>
                  <a:pt x="3296720" y="412871"/>
                </a:cubicBezTo>
                <a:close/>
                <a:moveTo>
                  <a:pt x="2933385" y="412871"/>
                </a:moveTo>
                <a:cubicBezTo>
                  <a:pt x="2919695" y="412871"/>
                  <a:pt x="2907892" y="415727"/>
                  <a:pt x="2897034" y="422392"/>
                </a:cubicBezTo>
                <a:cubicBezTo>
                  <a:pt x="2886648" y="428581"/>
                  <a:pt x="2878623" y="437626"/>
                  <a:pt x="2873430" y="449051"/>
                </a:cubicBezTo>
                <a:cubicBezTo>
                  <a:pt x="2873430" y="449051"/>
                  <a:pt x="2873430" y="449051"/>
                  <a:pt x="2872957" y="418584"/>
                </a:cubicBezTo>
                <a:cubicBezTo>
                  <a:pt x="2872957" y="418584"/>
                  <a:pt x="2872957" y="418584"/>
                  <a:pt x="2830469" y="418584"/>
                </a:cubicBezTo>
                <a:cubicBezTo>
                  <a:pt x="2830469" y="418584"/>
                  <a:pt x="2830469" y="418584"/>
                  <a:pt x="2830469" y="608530"/>
                </a:cubicBezTo>
                <a:lnTo>
                  <a:pt x="2874846" y="608530"/>
                </a:lnTo>
                <a:cubicBezTo>
                  <a:pt x="2874846" y="608530"/>
                  <a:pt x="2874846" y="608530"/>
                  <a:pt x="2874846" y="505702"/>
                </a:cubicBezTo>
                <a:cubicBezTo>
                  <a:pt x="2874846" y="488564"/>
                  <a:pt x="2878623" y="475710"/>
                  <a:pt x="2886648" y="466189"/>
                </a:cubicBezTo>
                <a:cubicBezTo>
                  <a:pt x="2894674" y="457144"/>
                  <a:pt x="2905532" y="452384"/>
                  <a:pt x="2919695" y="452384"/>
                </a:cubicBezTo>
                <a:cubicBezTo>
                  <a:pt x="2944715" y="452384"/>
                  <a:pt x="2957462" y="469046"/>
                  <a:pt x="2957462" y="501894"/>
                </a:cubicBezTo>
                <a:cubicBezTo>
                  <a:pt x="2957462" y="501894"/>
                  <a:pt x="2957462" y="501894"/>
                  <a:pt x="2957462" y="608530"/>
                </a:cubicBezTo>
                <a:cubicBezTo>
                  <a:pt x="2957462" y="608530"/>
                  <a:pt x="2957462" y="608530"/>
                  <a:pt x="3001366" y="608530"/>
                </a:cubicBezTo>
                <a:cubicBezTo>
                  <a:pt x="3001366" y="608530"/>
                  <a:pt x="3001366" y="608530"/>
                  <a:pt x="3001366" y="493801"/>
                </a:cubicBezTo>
                <a:cubicBezTo>
                  <a:pt x="3001366" y="467618"/>
                  <a:pt x="2995701" y="447623"/>
                  <a:pt x="2983899" y="433818"/>
                </a:cubicBezTo>
                <a:cubicBezTo>
                  <a:pt x="2972097" y="419536"/>
                  <a:pt x="2955101" y="412871"/>
                  <a:pt x="2933385" y="412871"/>
                </a:cubicBezTo>
                <a:close/>
                <a:moveTo>
                  <a:pt x="2703114" y="412871"/>
                </a:moveTo>
                <a:cubicBezTo>
                  <a:pt x="2684674" y="412871"/>
                  <a:pt x="2668126" y="417150"/>
                  <a:pt x="2653941" y="425708"/>
                </a:cubicBezTo>
                <a:cubicBezTo>
                  <a:pt x="2639284" y="434266"/>
                  <a:pt x="2627936" y="446152"/>
                  <a:pt x="2619899" y="461366"/>
                </a:cubicBezTo>
                <a:cubicBezTo>
                  <a:pt x="2611861" y="476581"/>
                  <a:pt x="2607605" y="494172"/>
                  <a:pt x="2607605" y="514141"/>
                </a:cubicBezTo>
                <a:cubicBezTo>
                  <a:pt x="2607605" y="536011"/>
                  <a:pt x="2612334" y="554078"/>
                  <a:pt x="2621317" y="568817"/>
                </a:cubicBezTo>
                <a:cubicBezTo>
                  <a:pt x="2630773" y="584031"/>
                  <a:pt x="2643067" y="595441"/>
                  <a:pt x="2659142" y="603049"/>
                </a:cubicBezTo>
                <a:cubicBezTo>
                  <a:pt x="2674745" y="610656"/>
                  <a:pt x="2693185" y="614459"/>
                  <a:pt x="2713516" y="614459"/>
                </a:cubicBezTo>
                <a:cubicBezTo>
                  <a:pt x="2726282" y="614459"/>
                  <a:pt x="2739048" y="612557"/>
                  <a:pt x="2751342" y="608278"/>
                </a:cubicBezTo>
                <a:cubicBezTo>
                  <a:pt x="2764108" y="604475"/>
                  <a:pt x="2774983" y="598769"/>
                  <a:pt x="2784912" y="592113"/>
                </a:cubicBezTo>
                <a:cubicBezTo>
                  <a:pt x="2784912" y="553127"/>
                  <a:pt x="2784912" y="553127"/>
                  <a:pt x="2784912" y="553127"/>
                </a:cubicBezTo>
                <a:cubicBezTo>
                  <a:pt x="2764581" y="568341"/>
                  <a:pt x="2741885" y="575948"/>
                  <a:pt x="2717771" y="575948"/>
                </a:cubicBezTo>
                <a:cubicBezTo>
                  <a:pt x="2698386" y="575948"/>
                  <a:pt x="2683256" y="571669"/>
                  <a:pt x="2671908" y="562636"/>
                </a:cubicBezTo>
                <a:cubicBezTo>
                  <a:pt x="2660561" y="553602"/>
                  <a:pt x="2653469" y="541241"/>
                  <a:pt x="2650632" y="525551"/>
                </a:cubicBezTo>
                <a:cubicBezTo>
                  <a:pt x="2789640" y="525551"/>
                  <a:pt x="2789640" y="525551"/>
                  <a:pt x="2789640" y="525551"/>
                </a:cubicBezTo>
                <a:cubicBezTo>
                  <a:pt x="2790113" y="520321"/>
                  <a:pt x="2790113" y="516993"/>
                  <a:pt x="2790586" y="514141"/>
                </a:cubicBezTo>
                <a:cubicBezTo>
                  <a:pt x="2790586" y="511763"/>
                  <a:pt x="2791058" y="508911"/>
                  <a:pt x="2791058" y="506533"/>
                </a:cubicBezTo>
                <a:cubicBezTo>
                  <a:pt x="2791058" y="487516"/>
                  <a:pt x="2787276" y="471351"/>
                  <a:pt x="2780184" y="457087"/>
                </a:cubicBezTo>
                <a:cubicBezTo>
                  <a:pt x="2773091" y="443300"/>
                  <a:pt x="2762689" y="432364"/>
                  <a:pt x="2749450" y="424282"/>
                </a:cubicBezTo>
                <a:cubicBezTo>
                  <a:pt x="2736211" y="416675"/>
                  <a:pt x="2721081" y="412871"/>
                  <a:pt x="2703114" y="412871"/>
                </a:cubicBezTo>
                <a:close/>
                <a:moveTo>
                  <a:pt x="2491416" y="412871"/>
                </a:moveTo>
                <a:cubicBezTo>
                  <a:pt x="2476286" y="412871"/>
                  <a:pt x="2463048" y="416199"/>
                  <a:pt x="2451701" y="422381"/>
                </a:cubicBezTo>
                <a:cubicBezTo>
                  <a:pt x="2440353" y="429037"/>
                  <a:pt x="2430898" y="438547"/>
                  <a:pt x="2423806" y="450910"/>
                </a:cubicBezTo>
                <a:cubicBezTo>
                  <a:pt x="2423806" y="418577"/>
                  <a:pt x="2423806" y="418577"/>
                  <a:pt x="2423806" y="418577"/>
                </a:cubicBezTo>
                <a:cubicBezTo>
                  <a:pt x="2381254" y="418577"/>
                  <a:pt x="2381254" y="418577"/>
                  <a:pt x="2381254" y="418577"/>
                </a:cubicBezTo>
                <a:cubicBezTo>
                  <a:pt x="2381254" y="677238"/>
                  <a:pt x="2381254" y="677238"/>
                  <a:pt x="2381254" y="677238"/>
                </a:cubicBezTo>
                <a:cubicBezTo>
                  <a:pt x="2425697" y="677238"/>
                  <a:pt x="2425697" y="677238"/>
                  <a:pt x="2425697" y="677238"/>
                </a:cubicBezTo>
                <a:cubicBezTo>
                  <a:pt x="2425697" y="579765"/>
                  <a:pt x="2425697" y="579765"/>
                  <a:pt x="2425697" y="579765"/>
                </a:cubicBezTo>
                <a:cubicBezTo>
                  <a:pt x="2432316" y="591176"/>
                  <a:pt x="2440827" y="599735"/>
                  <a:pt x="2451701" y="605441"/>
                </a:cubicBezTo>
                <a:cubicBezTo>
                  <a:pt x="2462575" y="611622"/>
                  <a:pt x="2474868" y="614475"/>
                  <a:pt x="2488106" y="614475"/>
                </a:cubicBezTo>
                <a:cubicBezTo>
                  <a:pt x="2500871" y="614475"/>
                  <a:pt x="2512691" y="611622"/>
                  <a:pt x="2523566" y="606867"/>
                </a:cubicBezTo>
                <a:cubicBezTo>
                  <a:pt x="2534440" y="601637"/>
                  <a:pt x="2544369" y="594505"/>
                  <a:pt x="2552879" y="584995"/>
                </a:cubicBezTo>
                <a:cubicBezTo>
                  <a:pt x="2560916" y="575961"/>
                  <a:pt x="2567535" y="565025"/>
                  <a:pt x="2572263" y="553138"/>
                </a:cubicBezTo>
                <a:cubicBezTo>
                  <a:pt x="2576991" y="540775"/>
                  <a:pt x="2579355" y="527462"/>
                  <a:pt x="2579355" y="513197"/>
                </a:cubicBezTo>
                <a:cubicBezTo>
                  <a:pt x="2579355" y="493703"/>
                  <a:pt x="2575573" y="476110"/>
                  <a:pt x="2568008" y="461370"/>
                </a:cubicBezTo>
                <a:cubicBezTo>
                  <a:pt x="2560444" y="446155"/>
                  <a:pt x="2550042" y="434268"/>
                  <a:pt x="2536804" y="425709"/>
                </a:cubicBezTo>
                <a:cubicBezTo>
                  <a:pt x="2523566" y="417150"/>
                  <a:pt x="2508436" y="412871"/>
                  <a:pt x="2491416" y="412871"/>
                </a:cubicBezTo>
                <a:close/>
                <a:moveTo>
                  <a:pt x="2092586" y="412871"/>
                </a:moveTo>
                <a:cubicBezTo>
                  <a:pt x="2079808" y="412871"/>
                  <a:pt x="2067976" y="414297"/>
                  <a:pt x="2056618" y="418101"/>
                </a:cubicBezTo>
                <a:cubicBezTo>
                  <a:pt x="2045260" y="421429"/>
                  <a:pt x="2035322" y="425708"/>
                  <a:pt x="2026330" y="430938"/>
                </a:cubicBezTo>
                <a:cubicBezTo>
                  <a:pt x="2026330" y="469924"/>
                  <a:pt x="2026330" y="469924"/>
                  <a:pt x="2026330" y="469924"/>
                </a:cubicBezTo>
                <a:cubicBezTo>
                  <a:pt x="2035795" y="463744"/>
                  <a:pt x="2045733" y="458989"/>
                  <a:pt x="2056618" y="455661"/>
                </a:cubicBezTo>
                <a:cubicBezTo>
                  <a:pt x="2067503" y="452333"/>
                  <a:pt x="2077915" y="450431"/>
                  <a:pt x="2088326" y="450431"/>
                </a:cubicBezTo>
                <a:cubicBezTo>
                  <a:pt x="2105364" y="450431"/>
                  <a:pt x="2118615" y="454710"/>
                  <a:pt x="2127134" y="463268"/>
                </a:cubicBezTo>
                <a:cubicBezTo>
                  <a:pt x="2135179" y="471351"/>
                  <a:pt x="2139438" y="483712"/>
                  <a:pt x="2139438" y="499402"/>
                </a:cubicBezTo>
                <a:cubicBezTo>
                  <a:pt x="2139438" y="500353"/>
                  <a:pt x="2139438" y="500353"/>
                  <a:pt x="2139438" y="500353"/>
                </a:cubicBezTo>
                <a:cubicBezTo>
                  <a:pt x="2124294" y="493696"/>
                  <a:pt x="2107730" y="490844"/>
                  <a:pt x="2089746" y="490844"/>
                </a:cubicBezTo>
                <a:cubicBezTo>
                  <a:pt x="2074129" y="490844"/>
                  <a:pt x="2060878" y="493221"/>
                  <a:pt x="2049046" y="498926"/>
                </a:cubicBezTo>
                <a:cubicBezTo>
                  <a:pt x="2037688" y="504156"/>
                  <a:pt x="2028696" y="511763"/>
                  <a:pt x="2022070" y="521272"/>
                </a:cubicBezTo>
                <a:cubicBezTo>
                  <a:pt x="2015918" y="530781"/>
                  <a:pt x="2012605" y="541716"/>
                  <a:pt x="2012605" y="555029"/>
                </a:cubicBezTo>
                <a:cubicBezTo>
                  <a:pt x="2012605" y="572620"/>
                  <a:pt x="2018758" y="587359"/>
                  <a:pt x="2030589" y="598294"/>
                </a:cubicBezTo>
                <a:cubicBezTo>
                  <a:pt x="2042420" y="608754"/>
                  <a:pt x="2058511" y="614459"/>
                  <a:pt x="2077915" y="614459"/>
                </a:cubicBezTo>
                <a:cubicBezTo>
                  <a:pt x="2092113" y="614459"/>
                  <a:pt x="2104417" y="611607"/>
                  <a:pt x="2115776" y="605426"/>
                </a:cubicBezTo>
                <a:cubicBezTo>
                  <a:pt x="2127134" y="599245"/>
                  <a:pt x="2135652" y="591162"/>
                  <a:pt x="2140858" y="580703"/>
                </a:cubicBezTo>
                <a:cubicBezTo>
                  <a:pt x="2141331" y="608278"/>
                  <a:pt x="2141331" y="608278"/>
                  <a:pt x="2141331" y="608278"/>
                </a:cubicBezTo>
                <a:cubicBezTo>
                  <a:pt x="2179665" y="608278"/>
                  <a:pt x="2179665" y="608278"/>
                  <a:pt x="2179665" y="608278"/>
                </a:cubicBezTo>
                <a:cubicBezTo>
                  <a:pt x="2179665" y="496549"/>
                  <a:pt x="2179665" y="496549"/>
                  <a:pt x="2179665" y="496549"/>
                </a:cubicBezTo>
                <a:cubicBezTo>
                  <a:pt x="2179665" y="469449"/>
                  <a:pt x="2172093" y="449005"/>
                  <a:pt x="2157422" y="434266"/>
                </a:cubicBezTo>
                <a:cubicBezTo>
                  <a:pt x="2142278" y="420003"/>
                  <a:pt x="2120508" y="412871"/>
                  <a:pt x="2092586" y="412871"/>
                </a:cubicBezTo>
                <a:close/>
                <a:moveTo>
                  <a:pt x="3067069" y="371367"/>
                </a:moveTo>
                <a:cubicBezTo>
                  <a:pt x="3067069" y="371367"/>
                  <a:pt x="3067069" y="371367"/>
                  <a:pt x="3067069" y="421793"/>
                </a:cubicBezTo>
                <a:cubicBezTo>
                  <a:pt x="3067069" y="421793"/>
                  <a:pt x="3067069" y="421793"/>
                  <a:pt x="3027872" y="421793"/>
                </a:cubicBezTo>
                <a:cubicBezTo>
                  <a:pt x="3027872" y="421793"/>
                  <a:pt x="3027872" y="421793"/>
                  <a:pt x="3027872" y="458899"/>
                </a:cubicBezTo>
                <a:cubicBezTo>
                  <a:pt x="3027872" y="458899"/>
                  <a:pt x="3027872" y="458899"/>
                  <a:pt x="3067069" y="458899"/>
                </a:cubicBezTo>
                <a:cubicBezTo>
                  <a:pt x="3067069" y="458899"/>
                  <a:pt x="3067069" y="458899"/>
                  <a:pt x="3067069" y="538820"/>
                </a:cubicBezTo>
                <a:cubicBezTo>
                  <a:pt x="3067069" y="563082"/>
                  <a:pt x="3072263" y="582110"/>
                  <a:pt x="3083125" y="594955"/>
                </a:cubicBezTo>
                <a:cubicBezTo>
                  <a:pt x="3093514" y="607799"/>
                  <a:pt x="3110043" y="614459"/>
                  <a:pt x="3132238" y="614459"/>
                </a:cubicBezTo>
                <a:cubicBezTo>
                  <a:pt x="3140739" y="614459"/>
                  <a:pt x="3149239" y="613508"/>
                  <a:pt x="3157268" y="611605"/>
                </a:cubicBezTo>
                <a:cubicBezTo>
                  <a:pt x="3165296" y="609702"/>
                  <a:pt x="3172852" y="606848"/>
                  <a:pt x="3179935" y="603518"/>
                </a:cubicBezTo>
                <a:cubicBezTo>
                  <a:pt x="3179935" y="603518"/>
                  <a:pt x="3179935" y="603518"/>
                  <a:pt x="3179935" y="563082"/>
                </a:cubicBezTo>
                <a:cubicBezTo>
                  <a:pt x="3174741" y="565936"/>
                  <a:pt x="3168601" y="568790"/>
                  <a:pt x="3161518" y="571169"/>
                </a:cubicBezTo>
                <a:cubicBezTo>
                  <a:pt x="3153962" y="573547"/>
                  <a:pt x="3147350" y="574499"/>
                  <a:pt x="3140267" y="574499"/>
                </a:cubicBezTo>
                <a:cubicBezTo>
                  <a:pt x="3130350" y="574499"/>
                  <a:pt x="3122794" y="571644"/>
                  <a:pt x="3118071" y="564984"/>
                </a:cubicBezTo>
                <a:cubicBezTo>
                  <a:pt x="3113349" y="558800"/>
                  <a:pt x="3110988" y="548810"/>
                  <a:pt x="3110988" y="535014"/>
                </a:cubicBezTo>
                <a:cubicBezTo>
                  <a:pt x="3110988" y="535014"/>
                  <a:pt x="3110988" y="535014"/>
                  <a:pt x="3110988" y="458899"/>
                </a:cubicBezTo>
                <a:cubicBezTo>
                  <a:pt x="3110988" y="458899"/>
                  <a:pt x="3110988" y="458899"/>
                  <a:pt x="3172379" y="458899"/>
                </a:cubicBezTo>
                <a:cubicBezTo>
                  <a:pt x="3172379" y="458899"/>
                  <a:pt x="3172379" y="458899"/>
                  <a:pt x="3172379" y="421793"/>
                </a:cubicBezTo>
                <a:cubicBezTo>
                  <a:pt x="3172379" y="421793"/>
                  <a:pt x="3172379" y="421793"/>
                  <a:pt x="3110988" y="421793"/>
                </a:cubicBezTo>
                <a:cubicBezTo>
                  <a:pt x="3110988" y="421793"/>
                  <a:pt x="3110988" y="421793"/>
                  <a:pt x="3110988" y="371367"/>
                </a:cubicBezTo>
                <a:cubicBezTo>
                  <a:pt x="3110988" y="371367"/>
                  <a:pt x="3110988" y="371367"/>
                  <a:pt x="3067069" y="371367"/>
                </a:cubicBezTo>
                <a:close/>
                <a:moveTo>
                  <a:pt x="1901415" y="352534"/>
                </a:moveTo>
                <a:cubicBezTo>
                  <a:pt x="1881566" y="352534"/>
                  <a:pt x="1863607" y="355862"/>
                  <a:pt x="1847066" y="362041"/>
                </a:cubicBezTo>
                <a:cubicBezTo>
                  <a:pt x="1830524" y="368696"/>
                  <a:pt x="1816347" y="377253"/>
                  <a:pt x="1804531" y="389137"/>
                </a:cubicBezTo>
                <a:cubicBezTo>
                  <a:pt x="1792716" y="400546"/>
                  <a:pt x="1783264" y="414331"/>
                  <a:pt x="1776648" y="430494"/>
                </a:cubicBezTo>
                <a:cubicBezTo>
                  <a:pt x="1770031" y="446656"/>
                  <a:pt x="1766723" y="464244"/>
                  <a:pt x="1766723" y="483259"/>
                </a:cubicBezTo>
                <a:cubicBezTo>
                  <a:pt x="1766723" y="509879"/>
                  <a:pt x="1772394" y="533172"/>
                  <a:pt x="1783264" y="552662"/>
                </a:cubicBezTo>
                <a:cubicBezTo>
                  <a:pt x="1794607" y="572152"/>
                  <a:pt x="1809730" y="587363"/>
                  <a:pt x="1829579" y="598297"/>
                </a:cubicBezTo>
                <a:cubicBezTo>
                  <a:pt x="1849429" y="609230"/>
                  <a:pt x="1872586" y="614459"/>
                  <a:pt x="1898579" y="614459"/>
                </a:cubicBezTo>
                <a:cubicBezTo>
                  <a:pt x="1913230" y="614459"/>
                  <a:pt x="1926935" y="612558"/>
                  <a:pt x="1940168" y="609706"/>
                </a:cubicBezTo>
                <a:cubicBezTo>
                  <a:pt x="1953401" y="606378"/>
                  <a:pt x="1965689" y="601624"/>
                  <a:pt x="1977031" y="596395"/>
                </a:cubicBezTo>
                <a:cubicBezTo>
                  <a:pt x="1977031" y="596395"/>
                  <a:pt x="1977031" y="596395"/>
                  <a:pt x="1977031" y="554088"/>
                </a:cubicBezTo>
                <a:cubicBezTo>
                  <a:pt x="1965689" y="559317"/>
                  <a:pt x="1952929" y="563595"/>
                  <a:pt x="1939696" y="567398"/>
                </a:cubicBezTo>
                <a:cubicBezTo>
                  <a:pt x="1926463" y="570726"/>
                  <a:pt x="1913703" y="572152"/>
                  <a:pt x="1902360" y="572152"/>
                </a:cubicBezTo>
                <a:cubicBezTo>
                  <a:pt x="1884401" y="572152"/>
                  <a:pt x="1868805" y="568824"/>
                  <a:pt x="1855573" y="561694"/>
                </a:cubicBezTo>
                <a:cubicBezTo>
                  <a:pt x="1842340" y="554563"/>
                  <a:pt x="1832415" y="544105"/>
                  <a:pt x="1824853" y="530795"/>
                </a:cubicBezTo>
                <a:cubicBezTo>
                  <a:pt x="1817764" y="517485"/>
                  <a:pt x="1814456" y="501798"/>
                  <a:pt x="1814456" y="483259"/>
                </a:cubicBezTo>
                <a:cubicBezTo>
                  <a:pt x="1814456" y="465195"/>
                  <a:pt x="1817764" y="449983"/>
                  <a:pt x="1825326" y="436673"/>
                </a:cubicBezTo>
                <a:cubicBezTo>
                  <a:pt x="1832415" y="423363"/>
                  <a:pt x="1842812" y="412905"/>
                  <a:pt x="1856045" y="405775"/>
                </a:cubicBezTo>
                <a:cubicBezTo>
                  <a:pt x="1868805" y="398169"/>
                  <a:pt x="1884401" y="394841"/>
                  <a:pt x="1901415" y="394841"/>
                </a:cubicBezTo>
                <a:cubicBezTo>
                  <a:pt x="1912757" y="394841"/>
                  <a:pt x="1925045" y="396268"/>
                  <a:pt x="1937805" y="399595"/>
                </a:cubicBezTo>
                <a:cubicBezTo>
                  <a:pt x="1950565" y="403398"/>
                  <a:pt x="1963798" y="408152"/>
                  <a:pt x="1977031" y="415282"/>
                </a:cubicBezTo>
                <a:cubicBezTo>
                  <a:pt x="1977031" y="415282"/>
                  <a:pt x="1977031" y="415282"/>
                  <a:pt x="1977031" y="371549"/>
                </a:cubicBezTo>
                <a:cubicBezTo>
                  <a:pt x="1966634" y="365844"/>
                  <a:pt x="1955292" y="361091"/>
                  <a:pt x="1942059" y="357763"/>
                </a:cubicBezTo>
                <a:cubicBezTo>
                  <a:pt x="1928353" y="354436"/>
                  <a:pt x="1915120" y="352534"/>
                  <a:pt x="1901415" y="352534"/>
                </a:cubicBezTo>
                <a:close/>
                <a:moveTo>
                  <a:pt x="1201412" y="352534"/>
                </a:moveTo>
                <a:cubicBezTo>
                  <a:pt x="1173995" y="352534"/>
                  <a:pt x="1149886" y="358238"/>
                  <a:pt x="1129087" y="369172"/>
                </a:cubicBezTo>
                <a:cubicBezTo>
                  <a:pt x="1108288" y="380105"/>
                  <a:pt x="1091743" y="395792"/>
                  <a:pt x="1080398" y="415282"/>
                </a:cubicBezTo>
                <a:cubicBezTo>
                  <a:pt x="1068580" y="435247"/>
                  <a:pt x="1062907" y="458065"/>
                  <a:pt x="1062907" y="484210"/>
                </a:cubicBezTo>
                <a:cubicBezTo>
                  <a:pt x="1062907" y="510830"/>
                  <a:pt x="1068580" y="533647"/>
                  <a:pt x="1079452" y="553137"/>
                </a:cubicBezTo>
                <a:cubicBezTo>
                  <a:pt x="1090797" y="572627"/>
                  <a:pt x="1106397" y="587839"/>
                  <a:pt x="1126723" y="598297"/>
                </a:cubicBezTo>
                <a:cubicBezTo>
                  <a:pt x="1147050" y="609230"/>
                  <a:pt x="1170686" y="614459"/>
                  <a:pt x="1197630" y="614459"/>
                </a:cubicBezTo>
                <a:cubicBezTo>
                  <a:pt x="1231193" y="614459"/>
                  <a:pt x="1262865" y="608279"/>
                  <a:pt x="1291700" y="595920"/>
                </a:cubicBezTo>
                <a:cubicBezTo>
                  <a:pt x="1291700" y="595920"/>
                  <a:pt x="1291700" y="595920"/>
                  <a:pt x="1291700" y="470899"/>
                </a:cubicBezTo>
                <a:cubicBezTo>
                  <a:pt x="1291700" y="470899"/>
                  <a:pt x="1291700" y="470899"/>
                  <a:pt x="1198103" y="470899"/>
                </a:cubicBezTo>
                <a:cubicBezTo>
                  <a:pt x="1198103" y="470899"/>
                  <a:pt x="1198103" y="470899"/>
                  <a:pt x="1198103" y="510830"/>
                </a:cubicBezTo>
                <a:cubicBezTo>
                  <a:pt x="1198103" y="510830"/>
                  <a:pt x="1198103" y="510830"/>
                  <a:pt x="1249629" y="510830"/>
                </a:cubicBezTo>
                <a:cubicBezTo>
                  <a:pt x="1249629" y="510830"/>
                  <a:pt x="1249629" y="510830"/>
                  <a:pt x="1249629" y="565497"/>
                </a:cubicBezTo>
                <a:cubicBezTo>
                  <a:pt x="1233557" y="570250"/>
                  <a:pt x="1217012" y="572627"/>
                  <a:pt x="1199994" y="572627"/>
                </a:cubicBezTo>
                <a:cubicBezTo>
                  <a:pt x="1181558" y="572627"/>
                  <a:pt x="1165486" y="569300"/>
                  <a:pt x="1151777" y="562169"/>
                </a:cubicBezTo>
                <a:cubicBezTo>
                  <a:pt x="1138069" y="555039"/>
                  <a:pt x="1127669" y="544581"/>
                  <a:pt x="1120578" y="531271"/>
                </a:cubicBezTo>
                <a:cubicBezTo>
                  <a:pt x="1113015" y="517960"/>
                  <a:pt x="1109706" y="501798"/>
                  <a:pt x="1109706" y="483259"/>
                </a:cubicBezTo>
                <a:cubicBezTo>
                  <a:pt x="1109706" y="465670"/>
                  <a:pt x="1113488" y="449983"/>
                  <a:pt x="1121051" y="436673"/>
                </a:cubicBezTo>
                <a:cubicBezTo>
                  <a:pt x="1128614" y="423363"/>
                  <a:pt x="1139014" y="412905"/>
                  <a:pt x="1152250" y="405299"/>
                </a:cubicBezTo>
                <a:cubicBezTo>
                  <a:pt x="1165959" y="398169"/>
                  <a:pt x="1181558" y="394366"/>
                  <a:pt x="1199521" y="394366"/>
                </a:cubicBezTo>
                <a:cubicBezTo>
                  <a:pt x="1227884" y="394366"/>
                  <a:pt x="1254829" y="400546"/>
                  <a:pt x="1280828" y="412430"/>
                </a:cubicBezTo>
                <a:cubicBezTo>
                  <a:pt x="1280828" y="412430"/>
                  <a:pt x="1280828" y="412430"/>
                  <a:pt x="1280828" y="369647"/>
                </a:cubicBezTo>
                <a:cubicBezTo>
                  <a:pt x="1269010" y="364418"/>
                  <a:pt x="1256719" y="360615"/>
                  <a:pt x="1243956" y="357288"/>
                </a:cubicBezTo>
                <a:cubicBezTo>
                  <a:pt x="1231193" y="353960"/>
                  <a:pt x="1217012" y="352534"/>
                  <a:pt x="1201412" y="352534"/>
                </a:cubicBezTo>
                <a:close/>
                <a:moveTo>
                  <a:pt x="597009" y="345657"/>
                </a:moveTo>
                <a:cubicBezTo>
                  <a:pt x="497757" y="403249"/>
                  <a:pt x="497757" y="403249"/>
                  <a:pt x="497757" y="403249"/>
                </a:cubicBezTo>
                <a:cubicBezTo>
                  <a:pt x="490668" y="407057"/>
                  <a:pt x="484996" y="417052"/>
                  <a:pt x="484996" y="425143"/>
                </a:cubicBezTo>
                <a:cubicBezTo>
                  <a:pt x="484996" y="540803"/>
                  <a:pt x="484996" y="540803"/>
                  <a:pt x="484996" y="540803"/>
                </a:cubicBezTo>
                <a:cubicBezTo>
                  <a:pt x="484996" y="548894"/>
                  <a:pt x="490668" y="558890"/>
                  <a:pt x="497757" y="562697"/>
                </a:cubicBezTo>
                <a:cubicBezTo>
                  <a:pt x="597009" y="620289"/>
                  <a:pt x="597009" y="620289"/>
                  <a:pt x="597009" y="620289"/>
                </a:cubicBezTo>
                <a:cubicBezTo>
                  <a:pt x="604098" y="624573"/>
                  <a:pt x="615441" y="624573"/>
                  <a:pt x="622531" y="620289"/>
                </a:cubicBezTo>
                <a:cubicBezTo>
                  <a:pt x="896655" y="461317"/>
                  <a:pt x="896655" y="461317"/>
                  <a:pt x="896655" y="461317"/>
                </a:cubicBezTo>
                <a:cubicBezTo>
                  <a:pt x="744942" y="578404"/>
                  <a:pt x="744942" y="578404"/>
                  <a:pt x="744942" y="578404"/>
                </a:cubicBezTo>
                <a:cubicBezTo>
                  <a:pt x="817254" y="620289"/>
                  <a:pt x="817254" y="620289"/>
                  <a:pt x="817254" y="620289"/>
                </a:cubicBezTo>
                <a:cubicBezTo>
                  <a:pt x="824343" y="624573"/>
                  <a:pt x="835686" y="624573"/>
                  <a:pt x="842775" y="620289"/>
                </a:cubicBezTo>
                <a:cubicBezTo>
                  <a:pt x="942027" y="562697"/>
                  <a:pt x="942027" y="562697"/>
                  <a:pt x="942027" y="562697"/>
                </a:cubicBezTo>
                <a:cubicBezTo>
                  <a:pt x="949117" y="558890"/>
                  <a:pt x="954788" y="548894"/>
                  <a:pt x="954788" y="540803"/>
                </a:cubicBezTo>
                <a:cubicBezTo>
                  <a:pt x="954788" y="425619"/>
                  <a:pt x="954788" y="425619"/>
                  <a:pt x="954788" y="425619"/>
                </a:cubicBezTo>
                <a:cubicBezTo>
                  <a:pt x="954788" y="417052"/>
                  <a:pt x="949117" y="407057"/>
                  <a:pt x="942027" y="403249"/>
                </a:cubicBezTo>
                <a:cubicBezTo>
                  <a:pt x="842775" y="345657"/>
                  <a:pt x="842775" y="345657"/>
                  <a:pt x="842775" y="345657"/>
                </a:cubicBezTo>
                <a:cubicBezTo>
                  <a:pt x="835686" y="341373"/>
                  <a:pt x="824343" y="341373"/>
                  <a:pt x="817254" y="345657"/>
                </a:cubicBezTo>
                <a:cubicBezTo>
                  <a:pt x="543129" y="504630"/>
                  <a:pt x="543129" y="504630"/>
                  <a:pt x="543129" y="504630"/>
                </a:cubicBezTo>
                <a:cubicBezTo>
                  <a:pt x="694843" y="387542"/>
                  <a:pt x="694843" y="387542"/>
                  <a:pt x="694843" y="387542"/>
                </a:cubicBezTo>
                <a:cubicBezTo>
                  <a:pt x="622531" y="345657"/>
                  <a:pt x="622531" y="345657"/>
                  <a:pt x="622531" y="345657"/>
                </a:cubicBezTo>
                <a:cubicBezTo>
                  <a:pt x="615441" y="341373"/>
                  <a:pt x="604098" y="341373"/>
                  <a:pt x="597009" y="345657"/>
                </a:cubicBezTo>
                <a:close/>
                <a:moveTo>
                  <a:pt x="0" y="0"/>
                </a:moveTo>
                <a:lnTo>
                  <a:pt x="12191998" y="0"/>
                </a:lnTo>
                <a:lnTo>
                  <a:pt x="12191998" y="6858000"/>
                </a:lnTo>
                <a:lnTo>
                  <a:pt x="0" y="6858000"/>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t>Bring picture placeholder to front. Click on picture icon to insert picture. Reset layout and send picture to back.</a:t>
            </a:r>
          </a:p>
        </p:txBody>
      </p:sp>
      <p:sp>
        <p:nvSpPr>
          <p:cNvPr id="10"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all" baseline="0" dirty="0">
                <a:solidFill>
                  <a:schemeClr val="bg1"/>
                </a:solidFill>
                <a:latin typeface="Arial Narrow" panose="020B0604020202020204" pitchFamily="34" charset="0"/>
                <a:ea typeface="+mj-ea"/>
                <a:cs typeface="Arial Narrow" panose="020B0604020202020204" pitchFamily="34" charset="0"/>
              </a:defRPr>
            </a:lvl1pPr>
          </a:lstStyle>
          <a:p>
            <a:r>
              <a:rPr lang="en-US"/>
              <a:t>MAIN TITLE placeholder  - USE DARK PHOTO</a:t>
            </a:r>
          </a:p>
        </p:txBody>
      </p:sp>
      <p:sp>
        <p:nvSpPr>
          <p:cNvPr id="11"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14"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bg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5" name="Line 54"/>
          <p:cNvSpPr>
            <a:spLocks noChangeShapeType="1"/>
          </p:cNvSpPr>
          <p:nvPr userDrawn="1"/>
        </p:nvSpPr>
        <p:spPr bwMode="auto">
          <a:xfrm>
            <a:off x="2002840" y="4993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Line 55"/>
          <p:cNvSpPr>
            <a:spLocks noChangeShapeType="1"/>
          </p:cNvSpPr>
          <p:nvPr userDrawn="1"/>
        </p:nvSpPr>
        <p:spPr bwMode="auto">
          <a:xfrm>
            <a:off x="2002840" y="4993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8"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9"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20" name="Text Placeholder 7"/>
          <p:cNvSpPr>
            <a:spLocks noGrp="1"/>
          </p:cNvSpPr>
          <p:nvPr>
            <p:ph type="body" sz="quarter" idx="15" hasCustomPrompt="1"/>
          </p:nvPr>
        </p:nvSpPr>
        <p:spPr>
          <a:xfrm>
            <a:off x="448437" y="816206"/>
            <a:ext cx="7243280" cy="752691"/>
          </a:xfrm>
          <a:noFill/>
        </p:spPr>
        <p:txBody>
          <a:bodyPr/>
          <a:lstStyle>
            <a:lvl1pPr>
              <a:spcAft>
                <a:spcPts val="0"/>
              </a:spcAft>
              <a:defRPr sz="1400" b="1" baseline="0">
                <a:solidFill>
                  <a:srgbClr val="FF0000"/>
                </a:solidFill>
              </a:defRPr>
            </a:lvl1pPr>
          </a:lstStyle>
          <a:p>
            <a:r>
              <a:rPr lang="en-US"/>
              <a:t>Note: Use this format with a dark photo as your background. If using a third party or client logo, it needs to have a transparent background and have enough contrast against the photo. Please visit company logo library on Global Sales SharePoint site. </a:t>
            </a:r>
          </a:p>
          <a:p>
            <a:endParaRPr lang="en-US"/>
          </a:p>
        </p:txBody>
      </p:sp>
    </p:spTree>
    <p:extLst>
      <p:ext uri="{BB962C8B-B14F-4D97-AF65-F5344CB8AC3E}">
        <p14:creationId xmlns:p14="http://schemas.microsoft.com/office/powerpoint/2010/main" val="22293803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Title slide A: light image">
    <p:bg>
      <p:bgPr>
        <a:gradFill>
          <a:gsLst>
            <a:gs pos="0">
              <a:srgbClr val="002C77"/>
            </a:gs>
            <a:gs pos="55000">
              <a:schemeClr val="accent1"/>
            </a:gs>
            <a:gs pos="59000">
              <a:srgbClr val="202020"/>
            </a:gs>
            <a:gs pos="100000">
              <a:srgbClr val="202020"/>
            </a:gs>
          </a:gsLst>
          <a:lin ang="5400000" scaled="1"/>
        </a:gra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43349047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0" name="Picture Placeholder 73">
            <a:extLst>
              <a:ext uri="{FF2B5EF4-FFF2-40B4-BE49-F238E27FC236}">
                <a16:creationId xmlns:a16="http://schemas.microsoft.com/office/drawing/2014/main" id="{73319BE5-0EF3-DD4B-B826-A8E9F0755285}"/>
              </a:ext>
            </a:extLst>
          </p:cNvPr>
          <p:cNvSpPr>
            <a:spLocks noGrp="1"/>
          </p:cNvSpPr>
          <p:nvPr>
            <p:ph type="pic" sz="quarter" idx="10" hasCustomPrompt="1"/>
          </p:nvPr>
        </p:nvSpPr>
        <p:spPr>
          <a:xfrm>
            <a:off x="0" y="0"/>
            <a:ext cx="12191998" cy="6858000"/>
          </a:xfrm>
          <a:custGeom>
            <a:avLst/>
            <a:gdLst>
              <a:gd name="connsiteX0" fmla="*/ 2154181 w 12191998"/>
              <a:gd name="connsiteY0" fmla="*/ 6348734 h 6858000"/>
              <a:gd name="connsiteX1" fmla="*/ 2154181 w 12191998"/>
              <a:gd name="connsiteY1" fmla="*/ 6352725 h 6858000"/>
              <a:gd name="connsiteX2" fmla="*/ 2152427 w 12191998"/>
              <a:gd name="connsiteY2" fmla="*/ 6363608 h 6858000"/>
              <a:gd name="connsiteX3" fmla="*/ 2145232 w 12191998"/>
              <a:gd name="connsiteY3" fmla="*/ 6371135 h 6858000"/>
              <a:gd name="connsiteX4" fmla="*/ 2134047 w 12191998"/>
              <a:gd name="connsiteY4" fmla="*/ 6373886 h 6858000"/>
              <a:gd name="connsiteX5" fmla="*/ 2124403 w 12191998"/>
              <a:gd name="connsiteY5" fmla="*/ 6370984 h 6858000"/>
              <a:gd name="connsiteX6" fmla="*/ 2121108 w 12191998"/>
              <a:gd name="connsiteY6" fmla="*/ 6363729 h 6858000"/>
              <a:gd name="connsiteX7" fmla="*/ 2122620 w 12191998"/>
              <a:gd name="connsiteY7" fmla="*/ 6358559 h 6858000"/>
              <a:gd name="connsiteX8" fmla="*/ 2126912 w 12191998"/>
              <a:gd name="connsiteY8" fmla="*/ 6355022 h 6858000"/>
              <a:gd name="connsiteX9" fmla="*/ 2136405 w 12191998"/>
              <a:gd name="connsiteY9" fmla="*/ 6352846 h 6858000"/>
              <a:gd name="connsiteX10" fmla="*/ 2154181 w 12191998"/>
              <a:gd name="connsiteY10" fmla="*/ 6348734 h 6858000"/>
              <a:gd name="connsiteX11" fmla="*/ 1430280 w 12191998"/>
              <a:gd name="connsiteY11" fmla="*/ 6348734 h 6858000"/>
              <a:gd name="connsiteX12" fmla="*/ 1430280 w 12191998"/>
              <a:gd name="connsiteY12" fmla="*/ 6352725 h 6858000"/>
              <a:gd name="connsiteX13" fmla="*/ 1428527 w 12191998"/>
              <a:gd name="connsiteY13" fmla="*/ 6363608 h 6858000"/>
              <a:gd name="connsiteX14" fmla="*/ 1421332 w 12191998"/>
              <a:gd name="connsiteY14" fmla="*/ 6371135 h 6858000"/>
              <a:gd name="connsiteX15" fmla="*/ 1410147 w 12191998"/>
              <a:gd name="connsiteY15" fmla="*/ 6373886 h 6858000"/>
              <a:gd name="connsiteX16" fmla="*/ 1400503 w 12191998"/>
              <a:gd name="connsiteY16" fmla="*/ 6370984 h 6858000"/>
              <a:gd name="connsiteX17" fmla="*/ 1397208 w 12191998"/>
              <a:gd name="connsiteY17" fmla="*/ 6363729 h 6858000"/>
              <a:gd name="connsiteX18" fmla="*/ 1398720 w 12191998"/>
              <a:gd name="connsiteY18" fmla="*/ 6358559 h 6858000"/>
              <a:gd name="connsiteX19" fmla="*/ 1403012 w 12191998"/>
              <a:gd name="connsiteY19" fmla="*/ 6355022 h 6858000"/>
              <a:gd name="connsiteX20" fmla="*/ 1412505 w 12191998"/>
              <a:gd name="connsiteY20" fmla="*/ 6352846 h 6858000"/>
              <a:gd name="connsiteX21" fmla="*/ 1430280 w 12191998"/>
              <a:gd name="connsiteY21" fmla="*/ 6348734 h 6858000"/>
              <a:gd name="connsiteX22" fmla="*/ 1167697 w 12191998"/>
              <a:gd name="connsiteY22" fmla="*/ 6324308 h 6858000"/>
              <a:gd name="connsiteX23" fmla="*/ 1181149 w 12191998"/>
              <a:gd name="connsiteY23" fmla="*/ 6330445 h 6858000"/>
              <a:gd name="connsiteX24" fmla="*/ 1186560 w 12191998"/>
              <a:gd name="connsiteY24" fmla="*/ 6348492 h 6858000"/>
              <a:gd name="connsiteX25" fmla="*/ 1181179 w 12191998"/>
              <a:gd name="connsiteY25" fmla="*/ 6367296 h 6858000"/>
              <a:gd name="connsiteX26" fmla="*/ 1167697 w 12191998"/>
              <a:gd name="connsiteY26" fmla="*/ 6373463 h 6858000"/>
              <a:gd name="connsiteX27" fmla="*/ 1154153 w 12191998"/>
              <a:gd name="connsiteY27" fmla="*/ 6367326 h 6858000"/>
              <a:gd name="connsiteX28" fmla="*/ 1148772 w 12191998"/>
              <a:gd name="connsiteY28" fmla="*/ 6348855 h 6858000"/>
              <a:gd name="connsiteX29" fmla="*/ 1154153 w 12191998"/>
              <a:gd name="connsiteY29" fmla="*/ 6330414 h 6858000"/>
              <a:gd name="connsiteX30" fmla="*/ 1167697 w 12191998"/>
              <a:gd name="connsiteY30" fmla="*/ 6324308 h 6858000"/>
              <a:gd name="connsiteX31" fmla="*/ 1939645 w 12191998"/>
              <a:gd name="connsiteY31" fmla="*/ 6324247 h 6858000"/>
              <a:gd name="connsiteX32" fmla="*/ 1953128 w 12191998"/>
              <a:gd name="connsiteY32" fmla="*/ 6330535 h 6858000"/>
              <a:gd name="connsiteX33" fmla="*/ 1957239 w 12191998"/>
              <a:gd name="connsiteY33" fmla="*/ 6342688 h 6858000"/>
              <a:gd name="connsiteX34" fmla="*/ 1921386 w 12191998"/>
              <a:gd name="connsiteY34" fmla="*/ 6342688 h 6858000"/>
              <a:gd name="connsiteX35" fmla="*/ 1927039 w 12191998"/>
              <a:gd name="connsiteY35" fmla="*/ 6329266 h 6858000"/>
              <a:gd name="connsiteX36" fmla="*/ 1939645 w 12191998"/>
              <a:gd name="connsiteY36" fmla="*/ 6324247 h 6858000"/>
              <a:gd name="connsiteX37" fmla="*/ 929995 w 12191998"/>
              <a:gd name="connsiteY37" fmla="*/ 6324247 h 6858000"/>
              <a:gd name="connsiteX38" fmla="*/ 943478 w 12191998"/>
              <a:gd name="connsiteY38" fmla="*/ 6330535 h 6858000"/>
              <a:gd name="connsiteX39" fmla="*/ 947589 w 12191998"/>
              <a:gd name="connsiteY39" fmla="*/ 6342688 h 6858000"/>
              <a:gd name="connsiteX40" fmla="*/ 911735 w 12191998"/>
              <a:gd name="connsiteY40" fmla="*/ 6342688 h 6858000"/>
              <a:gd name="connsiteX41" fmla="*/ 917388 w 12191998"/>
              <a:gd name="connsiteY41" fmla="*/ 6329266 h 6858000"/>
              <a:gd name="connsiteX42" fmla="*/ 929995 w 12191998"/>
              <a:gd name="connsiteY42" fmla="*/ 6324247 h 6858000"/>
              <a:gd name="connsiteX43" fmla="*/ 635687 w 12191998"/>
              <a:gd name="connsiteY43" fmla="*/ 6324247 h 6858000"/>
              <a:gd name="connsiteX44" fmla="*/ 647749 w 12191998"/>
              <a:gd name="connsiteY44" fmla="*/ 6330233 h 6858000"/>
              <a:gd name="connsiteX45" fmla="*/ 652737 w 12191998"/>
              <a:gd name="connsiteY45" fmla="*/ 6348795 h 6858000"/>
              <a:gd name="connsiteX46" fmla="*/ 647537 w 12191998"/>
              <a:gd name="connsiteY46" fmla="*/ 6367266 h 6858000"/>
              <a:gd name="connsiteX47" fmla="*/ 635203 w 12191998"/>
              <a:gd name="connsiteY47" fmla="*/ 6373463 h 6858000"/>
              <a:gd name="connsiteX48" fmla="*/ 621297 w 12191998"/>
              <a:gd name="connsiteY48" fmla="*/ 6365059 h 6858000"/>
              <a:gd name="connsiteX49" fmla="*/ 618153 w 12191998"/>
              <a:gd name="connsiteY49" fmla="*/ 6348372 h 6858000"/>
              <a:gd name="connsiteX50" fmla="*/ 623353 w 12191998"/>
              <a:gd name="connsiteY50" fmla="*/ 6330445 h 6858000"/>
              <a:gd name="connsiteX51" fmla="*/ 635687 w 12191998"/>
              <a:gd name="connsiteY51" fmla="*/ 6324247 h 6858000"/>
              <a:gd name="connsiteX52" fmla="*/ 808323 w 12191998"/>
              <a:gd name="connsiteY52" fmla="*/ 6316750 h 6858000"/>
              <a:gd name="connsiteX53" fmla="*/ 808323 w 12191998"/>
              <a:gd name="connsiteY53" fmla="*/ 6380960 h 6858000"/>
              <a:gd name="connsiteX54" fmla="*/ 819206 w 12191998"/>
              <a:gd name="connsiteY54" fmla="*/ 6380960 h 6858000"/>
              <a:gd name="connsiteX55" fmla="*/ 819206 w 12191998"/>
              <a:gd name="connsiteY55" fmla="*/ 6316750 h 6858000"/>
              <a:gd name="connsiteX56" fmla="*/ 674671 w 12191998"/>
              <a:gd name="connsiteY56" fmla="*/ 6316750 h 6858000"/>
              <a:gd name="connsiteX57" fmla="*/ 674671 w 12191998"/>
              <a:gd name="connsiteY57" fmla="*/ 6356534 h 6858000"/>
              <a:gd name="connsiteX58" fmla="*/ 675336 w 12191998"/>
              <a:gd name="connsiteY58" fmla="*/ 6366691 h 6858000"/>
              <a:gd name="connsiteX59" fmla="*/ 678691 w 12191998"/>
              <a:gd name="connsiteY59" fmla="*/ 6374763 h 6858000"/>
              <a:gd name="connsiteX60" fmla="*/ 686007 w 12191998"/>
              <a:gd name="connsiteY60" fmla="*/ 6380235 h 6858000"/>
              <a:gd name="connsiteX61" fmla="*/ 696618 w 12191998"/>
              <a:gd name="connsiteY61" fmla="*/ 6382411 h 6858000"/>
              <a:gd name="connsiteX62" fmla="*/ 716994 w 12191998"/>
              <a:gd name="connsiteY62" fmla="*/ 6371528 h 6858000"/>
              <a:gd name="connsiteX63" fmla="*/ 716994 w 12191998"/>
              <a:gd name="connsiteY63" fmla="*/ 6380960 h 6858000"/>
              <a:gd name="connsiteX64" fmla="*/ 726728 w 12191998"/>
              <a:gd name="connsiteY64" fmla="*/ 6380960 h 6858000"/>
              <a:gd name="connsiteX65" fmla="*/ 726728 w 12191998"/>
              <a:gd name="connsiteY65" fmla="*/ 6316750 h 6858000"/>
              <a:gd name="connsiteX66" fmla="*/ 715845 w 12191998"/>
              <a:gd name="connsiteY66" fmla="*/ 6316750 h 6858000"/>
              <a:gd name="connsiteX67" fmla="*/ 715845 w 12191998"/>
              <a:gd name="connsiteY67" fmla="*/ 6351153 h 6858000"/>
              <a:gd name="connsiteX68" fmla="*/ 714061 w 12191998"/>
              <a:gd name="connsiteY68" fmla="*/ 6363699 h 6858000"/>
              <a:gd name="connsiteX69" fmla="*/ 707985 w 12191998"/>
              <a:gd name="connsiteY69" fmla="*/ 6370531 h 6858000"/>
              <a:gd name="connsiteX70" fmla="*/ 698795 w 12191998"/>
              <a:gd name="connsiteY70" fmla="*/ 6373040 h 6858000"/>
              <a:gd name="connsiteX71" fmla="*/ 690572 w 12191998"/>
              <a:gd name="connsiteY71" fmla="*/ 6370591 h 6858000"/>
              <a:gd name="connsiteX72" fmla="*/ 686219 w 12191998"/>
              <a:gd name="connsiteY72" fmla="*/ 6363850 h 6858000"/>
              <a:gd name="connsiteX73" fmla="*/ 685554 w 12191998"/>
              <a:gd name="connsiteY73" fmla="*/ 6352362 h 6858000"/>
              <a:gd name="connsiteX74" fmla="*/ 685554 w 12191998"/>
              <a:gd name="connsiteY74" fmla="*/ 6316750 h 6858000"/>
              <a:gd name="connsiteX75" fmla="*/ 2210093 w 12191998"/>
              <a:gd name="connsiteY75" fmla="*/ 6315299 h 6858000"/>
              <a:gd name="connsiteX76" fmla="*/ 2189658 w 12191998"/>
              <a:gd name="connsiteY76" fmla="*/ 6325880 h 6858000"/>
              <a:gd name="connsiteX77" fmla="*/ 2189658 w 12191998"/>
              <a:gd name="connsiteY77" fmla="*/ 6316750 h 6858000"/>
              <a:gd name="connsiteX78" fmla="*/ 2179863 w 12191998"/>
              <a:gd name="connsiteY78" fmla="*/ 6316750 h 6858000"/>
              <a:gd name="connsiteX79" fmla="*/ 2179863 w 12191998"/>
              <a:gd name="connsiteY79" fmla="*/ 6380960 h 6858000"/>
              <a:gd name="connsiteX80" fmla="*/ 2190746 w 12191998"/>
              <a:gd name="connsiteY80" fmla="*/ 6380960 h 6858000"/>
              <a:gd name="connsiteX81" fmla="*/ 2190746 w 12191998"/>
              <a:gd name="connsiteY81" fmla="*/ 6345893 h 6858000"/>
              <a:gd name="connsiteX82" fmla="*/ 2195794 w 12191998"/>
              <a:gd name="connsiteY82" fmla="*/ 6329145 h 6858000"/>
              <a:gd name="connsiteX83" fmla="*/ 2207796 w 12191998"/>
              <a:gd name="connsiteY83" fmla="*/ 6324731 h 6858000"/>
              <a:gd name="connsiteX84" fmla="*/ 2215384 w 12191998"/>
              <a:gd name="connsiteY84" fmla="*/ 6326696 h 6858000"/>
              <a:gd name="connsiteX85" fmla="*/ 2219888 w 12191998"/>
              <a:gd name="connsiteY85" fmla="*/ 6331956 h 6858000"/>
              <a:gd name="connsiteX86" fmla="*/ 2221158 w 12191998"/>
              <a:gd name="connsiteY86" fmla="*/ 6341902 h 6858000"/>
              <a:gd name="connsiteX87" fmla="*/ 2221158 w 12191998"/>
              <a:gd name="connsiteY87" fmla="*/ 6380960 h 6858000"/>
              <a:gd name="connsiteX88" fmla="*/ 2232041 w 12191998"/>
              <a:gd name="connsiteY88" fmla="*/ 6380960 h 6858000"/>
              <a:gd name="connsiteX89" fmla="*/ 2232041 w 12191998"/>
              <a:gd name="connsiteY89" fmla="*/ 6341479 h 6858000"/>
              <a:gd name="connsiteX90" fmla="*/ 2231436 w 12191998"/>
              <a:gd name="connsiteY90" fmla="*/ 6330898 h 6858000"/>
              <a:gd name="connsiteX91" fmla="*/ 2228051 w 12191998"/>
              <a:gd name="connsiteY91" fmla="*/ 6322857 h 6858000"/>
              <a:gd name="connsiteX92" fmla="*/ 2220765 w 12191998"/>
              <a:gd name="connsiteY92" fmla="*/ 6317385 h 6858000"/>
              <a:gd name="connsiteX93" fmla="*/ 2210093 w 12191998"/>
              <a:gd name="connsiteY93" fmla="*/ 6315299 h 6858000"/>
              <a:gd name="connsiteX94" fmla="*/ 2140335 w 12191998"/>
              <a:gd name="connsiteY94" fmla="*/ 6315299 h 6858000"/>
              <a:gd name="connsiteX95" fmla="*/ 2125764 w 12191998"/>
              <a:gd name="connsiteY95" fmla="*/ 6317566 h 6858000"/>
              <a:gd name="connsiteX96" fmla="*/ 2116150 w 12191998"/>
              <a:gd name="connsiteY96" fmla="*/ 6324036 h 6858000"/>
              <a:gd name="connsiteX97" fmla="*/ 2111374 w 12191998"/>
              <a:gd name="connsiteY97" fmla="*/ 6335070 h 6858000"/>
              <a:gd name="connsiteX98" fmla="*/ 2122015 w 12191998"/>
              <a:gd name="connsiteY98" fmla="*/ 6336521 h 6858000"/>
              <a:gd name="connsiteX99" fmla="*/ 2127426 w 12191998"/>
              <a:gd name="connsiteY99" fmla="*/ 6326998 h 6858000"/>
              <a:gd name="connsiteX100" fmla="*/ 2138763 w 12191998"/>
              <a:gd name="connsiteY100" fmla="*/ 6324308 h 6858000"/>
              <a:gd name="connsiteX101" fmla="*/ 2151158 w 12191998"/>
              <a:gd name="connsiteY101" fmla="*/ 6327996 h 6858000"/>
              <a:gd name="connsiteX102" fmla="*/ 2154241 w 12191998"/>
              <a:gd name="connsiteY102" fmla="*/ 6337368 h 6858000"/>
              <a:gd name="connsiteX103" fmla="*/ 2154181 w 12191998"/>
              <a:gd name="connsiteY103" fmla="*/ 6340209 h 6858000"/>
              <a:gd name="connsiteX104" fmla="*/ 2134772 w 12191998"/>
              <a:gd name="connsiteY104" fmla="*/ 6343958 h 6858000"/>
              <a:gd name="connsiteX105" fmla="*/ 2125099 w 12191998"/>
              <a:gd name="connsiteY105" fmla="*/ 6345590 h 6858000"/>
              <a:gd name="connsiteX106" fmla="*/ 2117269 w 12191998"/>
              <a:gd name="connsiteY106" fmla="*/ 6349158 h 6858000"/>
              <a:gd name="connsiteX107" fmla="*/ 2111646 w 12191998"/>
              <a:gd name="connsiteY107" fmla="*/ 6355415 h 6858000"/>
              <a:gd name="connsiteX108" fmla="*/ 2109499 w 12191998"/>
              <a:gd name="connsiteY108" fmla="*/ 6364031 h 6858000"/>
              <a:gd name="connsiteX109" fmla="*/ 2115183 w 12191998"/>
              <a:gd name="connsiteY109" fmla="*/ 6377242 h 6858000"/>
              <a:gd name="connsiteX110" fmla="*/ 2131447 w 12191998"/>
              <a:gd name="connsiteY110" fmla="*/ 6382411 h 6858000"/>
              <a:gd name="connsiteX111" fmla="*/ 2143449 w 12191998"/>
              <a:gd name="connsiteY111" fmla="*/ 6380295 h 6858000"/>
              <a:gd name="connsiteX112" fmla="*/ 2155088 w 12191998"/>
              <a:gd name="connsiteY112" fmla="*/ 6373040 h 6858000"/>
              <a:gd name="connsiteX113" fmla="*/ 2157264 w 12191998"/>
              <a:gd name="connsiteY113" fmla="*/ 6380960 h 6858000"/>
              <a:gd name="connsiteX114" fmla="*/ 2168631 w 12191998"/>
              <a:gd name="connsiteY114" fmla="*/ 6380960 h 6858000"/>
              <a:gd name="connsiteX115" fmla="*/ 2165880 w 12191998"/>
              <a:gd name="connsiteY115" fmla="*/ 6373251 h 6858000"/>
              <a:gd name="connsiteX116" fmla="*/ 2165184 w 12191998"/>
              <a:gd name="connsiteY116" fmla="*/ 6354055 h 6858000"/>
              <a:gd name="connsiteX117" fmla="*/ 2165184 w 12191998"/>
              <a:gd name="connsiteY117" fmla="*/ 6339544 h 6858000"/>
              <a:gd name="connsiteX118" fmla="*/ 2164640 w 12191998"/>
              <a:gd name="connsiteY118" fmla="*/ 6329508 h 6858000"/>
              <a:gd name="connsiteX119" fmla="*/ 2161254 w 12191998"/>
              <a:gd name="connsiteY119" fmla="*/ 6322101 h 6858000"/>
              <a:gd name="connsiteX120" fmla="*/ 2153697 w 12191998"/>
              <a:gd name="connsiteY120" fmla="*/ 6317234 h 6858000"/>
              <a:gd name="connsiteX121" fmla="*/ 2140335 w 12191998"/>
              <a:gd name="connsiteY121" fmla="*/ 6315299 h 6858000"/>
              <a:gd name="connsiteX122" fmla="*/ 2076743 w 12191998"/>
              <a:gd name="connsiteY122" fmla="*/ 6315299 h 6858000"/>
              <a:gd name="connsiteX123" fmla="*/ 2056308 w 12191998"/>
              <a:gd name="connsiteY123" fmla="*/ 6325880 h 6858000"/>
              <a:gd name="connsiteX124" fmla="*/ 2056308 w 12191998"/>
              <a:gd name="connsiteY124" fmla="*/ 6316750 h 6858000"/>
              <a:gd name="connsiteX125" fmla="*/ 2046513 w 12191998"/>
              <a:gd name="connsiteY125" fmla="*/ 6316750 h 6858000"/>
              <a:gd name="connsiteX126" fmla="*/ 2046513 w 12191998"/>
              <a:gd name="connsiteY126" fmla="*/ 6380960 h 6858000"/>
              <a:gd name="connsiteX127" fmla="*/ 2057396 w 12191998"/>
              <a:gd name="connsiteY127" fmla="*/ 6380960 h 6858000"/>
              <a:gd name="connsiteX128" fmla="*/ 2057396 w 12191998"/>
              <a:gd name="connsiteY128" fmla="*/ 6345893 h 6858000"/>
              <a:gd name="connsiteX129" fmla="*/ 2062444 w 12191998"/>
              <a:gd name="connsiteY129" fmla="*/ 6329145 h 6858000"/>
              <a:gd name="connsiteX130" fmla="*/ 2074446 w 12191998"/>
              <a:gd name="connsiteY130" fmla="*/ 6324731 h 6858000"/>
              <a:gd name="connsiteX131" fmla="*/ 2082034 w 12191998"/>
              <a:gd name="connsiteY131" fmla="*/ 6326696 h 6858000"/>
              <a:gd name="connsiteX132" fmla="*/ 2086538 w 12191998"/>
              <a:gd name="connsiteY132" fmla="*/ 6331956 h 6858000"/>
              <a:gd name="connsiteX133" fmla="*/ 2087808 w 12191998"/>
              <a:gd name="connsiteY133" fmla="*/ 6341902 h 6858000"/>
              <a:gd name="connsiteX134" fmla="*/ 2087808 w 12191998"/>
              <a:gd name="connsiteY134" fmla="*/ 6380960 h 6858000"/>
              <a:gd name="connsiteX135" fmla="*/ 2098691 w 12191998"/>
              <a:gd name="connsiteY135" fmla="*/ 6380960 h 6858000"/>
              <a:gd name="connsiteX136" fmla="*/ 2098691 w 12191998"/>
              <a:gd name="connsiteY136" fmla="*/ 6341479 h 6858000"/>
              <a:gd name="connsiteX137" fmla="*/ 2098086 w 12191998"/>
              <a:gd name="connsiteY137" fmla="*/ 6330898 h 6858000"/>
              <a:gd name="connsiteX138" fmla="*/ 2094701 w 12191998"/>
              <a:gd name="connsiteY138" fmla="*/ 6322857 h 6858000"/>
              <a:gd name="connsiteX139" fmla="*/ 2087415 w 12191998"/>
              <a:gd name="connsiteY139" fmla="*/ 6317385 h 6858000"/>
              <a:gd name="connsiteX140" fmla="*/ 2076743 w 12191998"/>
              <a:gd name="connsiteY140" fmla="*/ 6315299 h 6858000"/>
              <a:gd name="connsiteX141" fmla="*/ 2010068 w 12191998"/>
              <a:gd name="connsiteY141" fmla="*/ 6315299 h 6858000"/>
              <a:gd name="connsiteX142" fmla="*/ 1989632 w 12191998"/>
              <a:gd name="connsiteY142" fmla="*/ 6325880 h 6858000"/>
              <a:gd name="connsiteX143" fmla="*/ 1989632 w 12191998"/>
              <a:gd name="connsiteY143" fmla="*/ 6316750 h 6858000"/>
              <a:gd name="connsiteX144" fmla="*/ 1979838 w 12191998"/>
              <a:gd name="connsiteY144" fmla="*/ 6316750 h 6858000"/>
              <a:gd name="connsiteX145" fmla="*/ 1979838 w 12191998"/>
              <a:gd name="connsiteY145" fmla="*/ 6380960 h 6858000"/>
              <a:gd name="connsiteX146" fmla="*/ 1990721 w 12191998"/>
              <a:gd name="connsiteY146" fmla="*/ 6380960 h 6858000"/>
              <a:gd name="connsiteX147" fmla="*/ 1990721 w 12191998"/>
              <a:gd name="connsiteY147" fmla="*/ 6345893 h 6858000"/>
              <a:gd name="connsiteX148" fmla="*/ 1995769 w 12191998"/>
              <a:gd name="connsiteY148" fmla="*/ 6329145 h 6858000"/>
              <a:gd name="connsiteX149" fmla="*/ 2007771 w 12191998"/>
              <a:gd name="connsiteY149" fmla="*/ 6324731 h 6858000"/>
              <a:gd name="connsiteX150" fmla="*/ 2015359 w 12191998"/>
              <a:gd name="connsiteY150" fmla="*/ 6326696 h 6858000"/>
              <a:gd name="connsiteX151" fmla="*/ 2019863 w 12191998"/>
              <a:gd name="connsiteY151" fmla="*/ 6331956 h 6858000"/>
              <a:gd name="connsiteX152" fmla="*/ 2021133 w 12191998"/>
              <a:gd name="connsiteY152" fmla="*/ 6341902 h 6858000"/>
              <a:gd name="connsiteX153" fmla="*/ 2021133 w 12191998"/>
              <a:gd name="connsiteY153" fmla="*/ 6380960 h 6858000"/>
              <a:gd name="connsiteX154" fmla="*/ 2032016 w 12191998"/>
              <a:gd name="connsiteY154" fmla="*/ 6380960 h 6858000"/>
              <a:gd name="connsiteX155" fmla="*/ 2032016 w 12191998"/>
              <a:gd name="connsiteY155" fmla="*/ 6341479 h 6858000"/>
              <a:gd name="connsiteX156" fmla="*/ 2031411 w 12191998"/>
              <a:gd name="connsiteY156" fmla="*/ 6330898 h 6858000"/>
              <a:gd name="connsiteX157" fmla="*/ 2028025 w 12191998"/>
              <a:gd name="connsiteY157" fmla="*/ 6322857 h 6858000"/>
              <a:gd name="connsiteX158" fmla="*/ 2020740 w 12191998"/>
              <a:gd name="connsiteY158" fmla="*/ 6317385 h 6858000"/>
              <a:gd name="connsiteX159" fmla="*/ 2010068 w 12191998"/>
              <a:gd name="connsiteY159" fmla="*/ 6315299 h 6858000"/>
              <a:gd name="connsiteX160" fmla="*/ 1939524 w 12191998"/>
              <a:gd name="connsiteY160" fmla="*/ 6315299 h 6858000"/>
              <a:gd name="connsiteX161" fmla="*/ 1917879 w 12191998"/>
              <a:gd name="connsiteY161" fmla="*/ 6324247 h 6858000"/>
              <a:gd name="connsiteX162" fmla="*/ 1909535 w 12191998"/>
              <a:gd name="connsiteY162" fmla="*/ 6349399 h 6858000"/>
              <a:gd name="connsiteX163" fmla="*/ 1917788 w 12191998"/>
              <a:gd name="connsiteY163" fmla="*/ 6373735 h 6858000"/>
              <a:gd name="connsiteX164" fmla="*/ 1940128 w 12191998"/>
              <a:gd name="connsiteY164" fmla="*/ 6382411 h 6858000"/>
              <a:gd name="connsiteX165" fmla="*/ 1958509 w 12191998"/>
              <a:gd name="connsiteY165" fmla="*/ 6376970 h 6858000"/>
              <a:gd name="connsiteX166" fmla="*/ 1968364 w 12191998"/>
              <a:gd name="connsiteY166" fmla="*/ 6361673 h 6858000"/>
              <a:gd name="connsiteX167" fmla="*/ 1957118 w 12191998"/>
              <a:gd name="connsiteY167" fmla="*/ 6360282 h 6858000"/>
              <a:gd name="connsiteX168" fmla="*/ 1950407 w 12191998"/>
              <a:gd name="connsiteY168" fmla="*/ 6370319 h 6858000"/>
              <a:gd name="connsiteX169" fmla="*/ 1940189 w 12191998"/>
              <a:gd name="connsiteY169" fmla="*/ 6373463 h 6858000"/>
              <a:gd name="connsiteX170" fmla="*/ 1926766 w 12191998"/>
              <a:gd name="connsiteY170" fmla="*/ 6367840 h 6858000"/>
              <a:gd name="connsiteX171" fmla="*/ 1920781 w 12191998"/>
              <a:gd name="connsiteY171" fmla="*/ 6351636 h 6858000"/>
              <a:gd name="connsiteX172" fmla="*/ 1968666 w 12191998"/>
              <a:gd name="connsiteY172" fmla="*/ 6351636 h 6858000"/>
              <a:gd name="connsiteX173" fmla="*/ 1968727 w 12191998"/>
              <a:gd name="connsiteY173" fmla="*/ 6348734 h 6858000"/>
              <a:gd name="connsiteX174" fmla="*/ 1960564 w 12191998"/>
              <a:gd name="connsiteY174" fmla="*/ 6324066 h 6858000"/>
              <a:gd name="connsiteX175" fmla="*/ 1939524 w 12191998"/>
              <a:gd name="connsiteY175" fmla="*/ 6315299 h 6858000"/>
              <a:gd name="connsiteX176" fmla="*/ 1805751 w 12191998"/>
              <a:gd name="connsiteY176" fmla="*/ 6315299 h 6858000"/>
              <a:gd name="connsiteX177" fmla="*/ 1790424 w 12191998"/>
              <a:gd name="connsiteY177" fmla="*/ 6319199 h 6858000"/>
              <a:gd name="connsiteX178" fmla="*/ 1779934 w 12191998"/>
              <a:gd name="connsiteY178" fmla="*/ 6330898 h 6858000"/>
              <a:gd name="connsiteX179" fmla="*/ 1776487 w 12191998"/>
              <a:gd name="connsiteY179" fmla="*/ 6349097 h 6858000"/>
              <a:gd name="connsiteX180" fmla="*/ 1784498 w 12191998"/>
              <a:gd name="connsiteY180" fmla="*/ 6373796 h 6858000"/>
              <a:gd name="connsiteX181" fmla="*/ 1805690 w 12191998"/>
              <a:gd name="connsiteY181" fmla="*/ 6382411 h 6858000"/>
              <a:gd name="connsiteX182" fmla="*/ 1823436 w 12191998"/>
              <a:gd name="connsiteY182" fmla="*/ 6376154 h 6858000"/>
              <a:gd name="connsiteX183" fmla="*/ 1832414 w 12191998"/>
              <a:gd name="connsiteY183" fmla="*/ 6358831 h 6858000"/>
              <a:gd name="connsiteX184" fmla="*/ 1821713 w 12191998"/>
              <a:gd name="connsiteY184" fmla="*/ 6357441 h 6858000"/>
              <a:gd name="connsiteX185" fmla="*/ 1816271 w 12191998"/>
              <a:gd name="connsiteY185" fmla="*/ 6369533 h 6858000"/>
              <a:gd name="connsiteX186" fmla="*/ 1805569 w 12191998"/>
              <a:gd name="connsiteY186" fmla="*/ 6373463 h 6858000"/>
              <a:gd name="connsiteX187" fmla="*/ 1792631 w 12191998"/>
              <a:gd name="connsiteY187" fmla="*/ 6367598 h 6858000"/>
              <a:gd name="connsiteX188" fmla="*/ 1787673 w 12191998"/>
              <a:gd name="connsiteY188" fmla="*/ 6348795 h 6858000"/>
              <a:gd name="connsiteX189" fmla="*/ 1792812 w 12191998"/>
              <a:gd name="connsiteY189" fmla="*/ 6330142 h 6858000"/>
              <a:gd name="connsiteX190" fmla="*/ 1806174 w 12191998"/>
              <a:gd name="connsiteY190" fmla="*/ 6324247 h 6858000"/>
              <a:gd name="connsiteX191" fmla="*/ 1815455 w 12191998"/>
              <a:gd name="connsiteY191" fmla="*/ 6327512 h 6858000"/>
              <a:gd name="connsiteX192" fmla="*/ 1820805 w 12191998"/>
              <a:gd name="connsiteY192" fmla="*/ 6337247 h 6858000"/>
              <a:gd name="connsiteX193" fmla="*/ 1831386 w 12191998"/>
              <a:gd name="connsiteY193" fmla="*/ 6335614 h 6858000"/>
              <a:gd name="connsiteX194" fmla="*/ 1822861 w 12191998"/>
              <a:gd name="connsiteY194" fmla="*/ 6320590 h 6858000"/>
              <a:gd name="connsiteX195" fmla="*/ 1805751 w 12191998"/>
              <a:gd name="connsiteY195" fmla="*/ 6315299 h 6858000"/>
              <a:gd name="connsiteX196" fmla="*/ 1515164 w 12191998"/>
              <a:gd name="connsiteY196" fmla="*/ 6315299 h 6858000"/>
              <a:gd name="connsiteX197" fmla="*/ 1505762 w 12191998"/>
              <a:gd name="connsiteY197" fmla="*/ 6316599 h 6858000"/>
              <a:gd name="connsiteX198" fmla="*/ 1498839 w 12191998"/>
              <a:gd name="connsiteY198" fmla="*/ 6319773 h 6858000"/>
              <a:gd name="connsiteX199" fmla="*/ 1493488 w 12191998"/>
              <a:gd name="connsiteY199" fmla="*/ 6325850 h 6858000"/>
              <a:gd name="connsiteX200" fmla="*/ 1491523 w 12191998"/>
              <a:gd name="connsiteY200" fmla="*/ 6333800 h 6858000"/>
              <a:gd name="connsiteX201" fmla="*/ 1493912 w 12191998"/>
              <a:gd name="connsiteY201" fmla="*/ 6342416 h 6858000"/>
              <a:gd name="connsiteX202" fmla="*/ 1500925 w 12191998"/>
              <a:gd name="connsiteY202" fmla="*/ 6348523 h 6858000"/>
              <a:gd name="connsiteX203" fmla="*/ 1517522 w 12191998"/>
              <a:gd name="connsiteY203" fmla="*/ 6353753 h 6858000"/>
              <a:gd name="connsiteX204" fmla="*/ 1528647 w 12191998"/>
              <a:gd name="connsiteY204" fmla="*/ 6357441 h 6858000"/>
              <a:gd name="connsiteX205" fmla="*/ 1531851 w 12191998"/>
              <a:gd name="connsiteY205" fmla="*/ 6363245 h 6858000"/>
              <a:gd name="connsiteX206" fmla="*/ 1528223 w 12191998"/>
              <a:gd name="connsiteY206" fmla="*/ 6370410 h 6858000"/>
              <a:gd name="connsiteX207" fmla="*/ 1517099 w 12191998"/>
              <a:gd name="connsiteY207" fmla="*/ 6373463 h 6858000"/>
              <a:gd name="connsiteX208" fmla="*/ 1505520 w 12191998"/>
              <a:gd name="connsiteY208" fmla="*/ 6370017 h 6858000"/>
              <a:gd name="connsiteX209" fmla="*/ 1500471 w 12191998"/>
              <a:gd name="connsiteY209" fmla="*/ 6360101 h 6858000"/>
              <a:gd name="connsiteX210" fmla="*/ 1489709 w 12191998"/>
              <a:gd name="connsiteY210" fmla="*/ 6361794 h 6858000"/>
              <a:gd name="connsiteX211" fmla="*/ 1498083 w 12191998"/>
              <a:gd name="connsiteY211" fmla="*/ 6377212 h 6858000"/>
              <a:gd name="connsiteX212" fmla="*/ 1517159 w 12191998"/>
              <a:gd name="connsiteY212" fmla="*/ 6382411 h 6858000"/>
              <a:gd name="connsiteX213" fmla="*/ 1530702 w 12191998"/>
              <a:gd name="connsiteY213" fmla="*/ 6379781 h 6858000"/>
              <a:gd name="connsiteX214" fmla="*/ 1539862 w 12191998"/>
              <a:gd name="connsiteY214" fmla="*/ 6372344 h 6858000"/>
              <a:gd name="connsiteX215" fmla="*/ 1543036 w 12191998"/>
              <a:gd name="connsiteY215" fmla="*/ 6362096 h 6858000"/>
              <a:gd name="connsiteX216" fmla="*/ 1540436 w 12191998"/>
              <a:gd name="connsiteY216" fmla="*/ 6352785 h 6858000"/>
              <a:gd name="connsiteX217" fmla="*/ 1533272 w 12191998"/>
              <a:gd name="connsiteY217" fmla="*/ 6347072 h 6858000"/>
              <a:gd name="connsiteX218" fmla="*/ 1517159 w 12191998"/>
              <a:gd name="connsiteY218" fmla="*/ 6342023 h 6858000"/>
              <a:gd name="connsiteX219" fmla="*/ 1507546 w 12191998"/>
              <a:gd name="connsiteY219" fmla="*/ 6339242 h 6858000"/>
              <a:gd name="connsiteX220" fmla="*/ 1503374 w 12191998"/>
              <a:gd name="connsiteY220" fmla="*/ 6336340 h 6858000"/>
              <a:gd name="connsiteX221" fmla="*/ 1502043 w 12191998"/>
              <a:gd name="connsiteY221" fmla="*/ 6332531 h 6858000"/>
              <a:gd name="connsiteX222" fmla="*/ 1505248 w 12191998"/>
              <a:gd name="connsiteY222" fmla="*/ 6326726 h 6858000"/>
              <a:gd name="connsiteX223" fmla="*/ 1515950 w 12191998"/>
              <a:gd name="connsiteY223" fmla="*/ 6324247 h 6858000"/>
              <a:gd name="connsiteX224" fmla="*/ 1525775 w 12191998"/>
              <a:gd name="connsiteY224" fmla="*/ 6327029 h 6858000"/>
              <a:gd name="connsiteX225" fmla="*/ 1529977 w 12191998"/>
              <a:gd name="connsiteY225" fmla="*/ 6334768 h 6858000"/>
              <a:gd name="connsiteX226" fmla="*/ 1540618 w 12191998"/>
              <a:gd name="connsiteY226" fmla="*/ 6333317 h 6858000"/>
              <a:gd name="connsiteX227" fmla="*/ 1536869 w 12191998"/>
              <a:gd name="connsiteY227" fmla="*/ 6323371 h 6858000"/>
              <a:gd name="connsiteX228" fmla="*/ 1528435 w 12191998"/>
              <a:gd name="connsiteY228" fmla="*/ 6317476 h 6858000"/>
              <a:gd name="connsiteX229" fmla="*/ 1515164 w 12191998"/>
              <a:gd name="connsiteY229" fmla="*/ 6315299 h 6858000"/>
              <a:gd name="connsiteX230" fmla="*/ 1479543 w 12191998"/>
              <a:gd name="connsiteY230" fmla="*/ 6315299 h 6858000"/>
              <a:gd name="connsiteX231" fmla="*/ 1472559 w 12191998"/>
              <a:gd name="connsiteY231" fmla="*/ 6317476 h 6858000"/>
              <a:gd name="connsiteX232" fmla="*/ 1465637 w 12191998"/>
              <a:gd name="connsiteY232" fmla="*/ 6326485 h 6858000"/>
              <a:gd name="connsiteX233" fmla="*/ 1465637 w 12191998"/>
              <a:gd name="connsiteY233" fmla="*/ 6316750 h 6858000"/>
              <a:gd name="connsiteX234" fmla="*/ 1455842 w 12191998"/>
              <a:gd name="connsiteY234" fmla="*/ 6316750 h 6858000"/>
              <a:gd name="connsiteX235" fmla="*/ 1455842 w 12191998"/>
              <a:gd name="connsiteY235" fmla="*/ 6380960 h 6858000"/>
              <a:gd name="connsiteX236" fmla="*/ 1466725 w 12191998"/>
              <a:gd name="connsiteY236" fmla="*/ 6380960 h 6858000"/>
              <a:gd name="connsiteX237" fmla="*/ 1466725 w 12191998"/>
              <a:gd name="connsiteY237" fmla="*/ 6347344 h 6858000"/>
              <a:gd name="connsiteX238" fmla="*/ 1468539 w 12191998"/>
              <a:gd name="connsiteY238" fmla="*/ 6334647 h 6858000"/>
              <a:gd name="connsiteX239" fmla="*/ 1472589 w 12191998"/>
              <a:gd name="connsiteY239" fmla="*/ 6328691 h 6858000"/>
              <a:gd name="connsiteX240" fmla="*/ 1478999 w 12191998"/>
              <a:gd name="connsiteY240" fmla="*/ 6326545 h 6858000"/>
              <a:gd name="connsiteX241" fmla="*/ 1486979 w 12191998"/>
              <a:gd name="connsiteY241" fmla="*/ 6328903 h 6858000"/>
              <a:gd name="connsiteX242" fmla="*/ 1490728 w 12191998"/>
              <a:gd name="connsiteY242" fmla="*/ 6318806 h 6858000"/>
              <a:gd name="connsiteX243" fmla="*/ 1479543 w 12191998"/>
              <a:gd name="connsiteY243" fmla="*/ 6315299 h 6858000"/>
              <a:gd name="connsiteX244" fmla="*/ 1416435 w 12191998"/>
              <a:gd name="connsiteY244" fmla="*/ 6315299 h 6858000"/>
              <a:gd name="connsiteX245" fmla="*/ 1401864 w 12191998"/>
              <a:gd name="connsiteY245" fmla="*/ 6317566 h 6858000"/>
              <a:gd name="connsiteX246" fmla="*/ 1392250 w 12191998"/>
              <a:gd name="connsiteY246" fmla="*/ 6324036 h 6858000"/>
              <a:gd name="connsiteX247" fmla="*/ 1387474 w 12191998"/>
              <a:gd name="connsiteY247" fmla="*/ 6335070 h 6858000"/>
              <a:gd name="connsiteX248" fmla="*/ 1398115 w 12191998"/>
              <a:gd name="connsiteY248" fmla="*/ 6336521 h 6858000"/>
              <a:gd name="connsiteX249" fmla="*/ 1403526 w 12191998"/>
              <a:gd name="connsiteY249" fmla="*/ 6326998 h 6858000"/>
              <a:gd name="connsiteX250" fmla="*/ 1414863 w 12191998"/>
              <a:gd name="connsiteY250" fmla="*/ 6324308 h 6858000"/>
              <a:gd name="connsiteX251" fmla="*/ 1427257 w 12191998"/>
              <a:gd name="connsiteY251" fmla="*/ 6327996 h 6858000"/>
              <a:gd name="connsiteX252" fmla="*/ 1430341 w 12191998"/>
              <a:gd name="connsiteY252" fmla="*/ 6337368 h 6858000"/>
              <a:gd name="connsiteX253" fmla="*/ 1430280 w 12191998"/>
              <a:gd name="connsiteY253" fmla="*/ 6340209 h 6858000"/>
              <a:gd name="connsiteX254" fmla="*/ 1410872 w 12191998"/>
              <a:gd name="connsiteY254" fmla="*/ 6343958 h 6858000"/>
              <a:gd name="connsiteX255" fmla="*/ 1401198 w 12191998"/>
              <a:gd name="connsiteY255" fmla="*/ 6345590 h 6858000"/>
              <a:gd name="connsiteX256" fmla="*/ 1393369 w 12191998"/>
              <a:gd name="connsiteY256" fmla="*/ 6349158 h 6858000"/>
              <a:gd name="connsiteX257" fmla="*/ 1387746 w 12191998"/>
              <a:gd name="connsiteY257" fmla="*/ 6355415 h 6858000"/>
              <a:gd name="connsiteX258" fmla="*/ 1385599 w 12191998"/>
              <a:gd name="connsiteY258" fmla="*/ 6364031 h 6858000"/>
              <a:gd name="connsiteX259" fmla="*/ 1391283 w 12191998"/>
              <a:gd name="connsiteY259" fmla="*/ 6377242 h 6858000"/>
              <a:gd name="connsiteX260" fmla="*/ 1407547 w 12191998"/>
              <a:gd name="connsiteY260" fmla="*/ 6382411 h 6858000"/>
              <a:gd name="connsiteX261" fmla="*/ 1419549 w 12191998"/>
              <a:gd name="connsiteY261" fmla="*/ 6380295 h 6858000"/>
              <a:gd name="connsiteX262" fmla="*/ 1431187 w 12191998"/>
              <a:gd name="connsiteY262" fmla="*/ 6373040 h 6858000"/>
              <a:gd name="connsiteX263" fmla="*/ 1433364 w 12191998"/>
              <a:gd name="connsiteY263" fmla="*/ 6380960 h 6858000"/>
              <a:gd name="connsiteX264" fmla="*/ 1444731 w 12191998"/>
              <a:gd name="connsiteY264" fmla="*/ 6380960 h 6858000"/>
              <a:gd name="connsiteX265" fmla="*/ 1441980 w 12191998"/>
              <a:gd name="connsiteY265" fmla="*/ 6373251 h 6858000"/>
              <a:gd name="connsiteX266" fmla="*/ 1441284 w 12191998"/>
              <a:gd name="connsiteY266" fmla="*/ 6354055 h 6858000"/>
              <a:gd name="connsiteX267" fmla="*/ 1441284 w 12191998"/>
              <a:gd name="connsiteY267" fmla="*/ 6339544 h 6858000"/>
              <a:gd name="connsiteX268" fmla="*/ 1440740 w 12191998"/>
              <a:gd name="connsiteY268" fmla="*/ 6329508 h 6858000"/>
              <a:gd name="connsiteX269" fmla="*/ 1437354 w 12191998"/>
              <a:gd name="connsiteY269" fmla="*/ 6322101 h 6858000"/>
              <a:gd name="connsiteX270" fmla="*/ 1429797 w 12191998"/>
              <a:gd name="connsiteY270" fmla="*/ 6317234 h 6858000"/>
              <a:gd name="connsiteX271" fmla="*/ 1416435 w 12191998"/>
              <a:gd name="connsiteY271" fmla="*/ 6315299 h 6858000"/>
              <a:gd name="connsiteX272" fmla="*/ 1167697 w 12191998"/>
              <a:gd name="connsiteY272" fmla="*/ 6315299 h 6858000"/>
              <a:gd name="connsiteX273" fmla="*/ 1147502 w 12191998"/>
              <a:gd name="connsiteY273" fmla="*/ 6322434 h 6858000"/>
              <a:gd name="connsiteX274" fmla="*/ 1137587 w 12191998"/>
              <a:gd name="connsiteY274" fmla="*/ 6348855 h 6858000"/>
              <a:gd name="connsiteX275" fmla="*/ 1145900 w 12191998"/>
              <a:gd name="connsiteY275" fmla="*/ 6373765 h 6858000"/>
              <a:gd name="connsiteX276" fmla="*/ 1167697 w 12191998"/>
              <a:gd name="connsiteY276" fmla="*/ 6382411 h 6858000"/>
              <a:gd name="connsiteX277" fmla="*/ 1183205 w 12191998"/>
              <a:gd name="connsiteY277" fmla="*/ 6378481 h 6858000"/>
              <a:gd name="connsiteX278" fmla="*/ 1194027 w 12191998"/>
              <a:gd name="connsiteY278" fmla="*/ 6367447 h 6858000"/>
              <a:gd name="connsiteX279" fmla="*/ 1197746 w 12191998"/>
              <a:gd name="connsiteY279" fmla="*/ 6347948 h 6858000"/>
              <a:gd name="connsiteX280" fmla="*/ 1189342 w 12191998"/>
              <a:gd name="connsiteY280" fmla="*/ 6323975 h 6858000"/>
              <a:gd name="connsiteX281" fmla="*/ 1167697 w 12191998"/>
              <a:gd name="connsiteY281" fmla="*/ 6315299 h 6858000"/>
              <a:gd name="connsiteX282" fmla="*/ 1057964 w 12191998"/>
              <a:gd name="connsiteY282" fmla="*/ 6315299 h 6858000"/>
              <a:gd name="connsiteX283" fmla="*/ 1048562 w 12191998"/>
              <a:gd name="connsiteY283" fmla="*/ 6316599 h 6858000"/>
              <a:gd name="connsiteX284" fmla="*/ 1041639 w 12191998"/>
              <a:gd name="connsiteY284" fmla="*/ 6319773 h 6858000"/>
              <a:gd name="connsiteX285" fmla="*/ 1036288 w 12191998"/>
              <a:gd name="connsiteY285" fmla="*/ 6325850 h 6858000"/>
              <a:gd name="connsiteX286" fmla="*/ 1034323 w 12191998"/>
              <a:gd name="connsiteY286" fmla="*/ 6333800 h 6858000"/>
              <a:gd name="connsiteX287" fmla="*/ 1036711 w 12191998"/>
              <a:gd name="connsiteY287" fmla="*/ 6342416 h 6858000"/>
              <a:gd name="connsiteX288" fmla="*/ 1043725 w 12191998"/>
              <a:gd name="connsiteY288" fmla="*/ 6348523 h 6858000"/>
              <a:gd name="connsiteX289" fmla="*/ 1060322 w 12191998"/>
              <a:gd name="connsiteY289" fmla="*/ 6353753 h 6858000"/>
              <a:gd name="connsiteX290" fmla="*/ 1071446 w 12191998"/>
              <a:gd name="connsiteY290" fmla="*/ 6357441 h 6858000"/>
              <a:gd name="connsiteX291" fmla="*/ 1074651 w 12191998"/>
              <a:gd name="connsiteY291" fmla="*/ 6363245 h 6858000"/>
              <a:gd name="connsiteX292" fmla="*/ 1071023 w 12191998"/>
              <a:gd name="connsiteY292" fmla="*/ 6370410 h 6858000"/>
              <a:gd name="connsiteX293" fmla="*/ 1059898 w 12191998"/>
              <a:gd name="connsiteY293" fmla="*/ 6373463 h 6858000"/>
              <a:gd name="connsiteX294" fmla="*/ 1048320 w 12191998"/>
              <a:gd name="connsiteY294" fmla="*/ 6370017 h 6858000"/>
              <a:gd name="connsiteX295" fmla="*/ 1043271 w 12191998"/>
              <a:gd name="connsiteY295" fmla="*/ 6360101 h 6858000"/>
              <a:gd name="connsiteX296" fmla="*/ 1032509 w 12191998"/>
              <a:gd name="connsiteY296" fmla="*/ 6361794 h 6858000"/>
              <a:gd name="connsiteX297" fmla="*/ 1040883 w 12191998"/>
              <a:gd name="connsiteY297" fmla="*/ 6377212 h 6858000"/>
              <a:gd name="connsiteX298" fmla="*/ 1059959 w 12191998"/>
              <a:gd name="connsiteY298" fmla="*/ 6382411 h 6858000"/>
              <a:gd name="connsiteX299" fmla="*/ 1073502 w 12191998"/>
              <a:gd name="connsiteY299" fmla="*/ 6379781 h 6858000"/>
              <a:gd name="connsiteX300" fmla="*/ 1082662 w 12191998"/>
              <a:gd name="connsiteY300" fmla="*/ 6372344 h 6858000"/>
              <a:gd name="connsiteX301" fmla="*/ 1085836 w 12191998"/>
              <a:gd name="connsiteY301" fmla="*/ 6362096 h 6858000"/>
              <a:gd name="connsiteX302" fmla="*/ 1083236 w 12191998"/>
              <a:gd name="connsiteY302" fmla="*/ 6352785 h 6858000"/>
              <a:gd name="connsiteX303" fmla="*/ 1076072 w 12191998"/>
              <a:gd name="connsiteY303" fmla="*/ 6347072 h 6858000"/>
              <a:gd name="connsiteX304" fmla="*/ 1059959 w 12191998"/>
              <a:gd name="connsiteY304" fmla="*/ 6342023 h 6858000"/>
              <a:gd name="connsiteX305" fmla="*/ 1050345 w 12191998"/>
              <a:gd name="connsiteY305" fmla="*/ 6339242 h 6858000"/>
              <a:gd name="connsiteX306" fmla="*/ 1046174 w 12191998"/>
              <a:gd name="connsiteY306" fmla="*/ 6336340 h 6858000"/>
              <a:gd name="connsiteX307" fmla="*/ 1044843 w 12191998"/>
              <a:gd name="connsiteY307" fmla="*/ 6332531 h 6858000"/>
              <a:gd name="connsiteX308" fmla="*/ 1048048 w 12191998"/>
              <a:gd name="connsiteY308" fmla="*/ 6326726 h 6858000"/>
              <a:gd name="connsiteX309" fmla="*/ 1058750 w 12191998"/>
              <a:gd name="connsiteY309" fmla="*/ 6324247 h 6858000"/>
              <a:gd name="connsiteX310" fmla="*/ 1068575 w 12191998"/>
              <a:gd name="connsiteY310" fmla="*/ 6327029 h 6858000"/>
              <a:gd name="connsiteX311" fmla="*/ 1072777 w 12191998"/>
              <a:gd name="connsiteY311" fmla="*/ 6334768 h 6858000"/>
              <a:gd name="connsiteX312" fmla="*/ 1083418 w 12191998"/>
              <a:gd name="connsiteY312" fmla="*/ 6333317 h 6858000"/>
              <a:gd name="connsiteX313" fmla="*/ 1079669 w 12191998"/>
              <a:gd name="connsiteY313" fmla="*/ 6323371 h 6858000"/>
              <a:gd name="connsiteX314" fmla="*/ 1071235 w 12191998"/>
              <a:gd name="connsiteY314" fmla="*/ 6317476 h 6858000"/>
              <a:gd name="connsiteX315" fmla="*/ 1057964 w 12191998"/>
              <a:gd name="connsiteY315" fmla="*/ 6315299 h 6858000"/>
              <a:gd name="connsiteX316" fmla="*/ 991289 w 12191998"/>
              <a:gd name="connsiteY316" fmla="*/ 6315299 h 6858000"/>
              <a:gd name="connsiteX317" fmla="*/ 981887 w 12191998"/>
              <a:gd name="connsiteY317" fmla="*/ 6316599 h 6858000"/>
              <a:gd name="connsiteX318" fmla="*/ 974964 w 12191998"/>
              <a:gd name="connsiteY318" fmla="*/ 6319773 h 6858000"/>
              <a:gd name="connsiteX319" fmla="*/ 969613 w 12191998"/>
              <a:gd name="connsiteY319" fmla="*/ 6325850 h 6858000"/>
              <a:gd name="connsiteX320" fmla="*/ 967648 w 12191998"/>
              <a:gd name="connsiteY320" fmla="*/ 6333800 h 6858000"/>
              <a:gd name="connsiteX321" fmla="*/ 970036 w 12191998"/>
              <a:gd name="connsiteY321" fmla="*/ 6342416 h 6858000"/>
              <a:gd name="connsiteX322" fmla="*/ 977050 w 12191998"/>
              <a:gd name="connsiteY322" fmla="*/ 6348523 h 6858000"/>
              <a:gd name="connsiteX323" fmla="*/ 993647 w 12191998"/>
              <a:gd name="connsiteY323" fmla="*/ 6353753 h 6858000"/>
              <a:gd name="connsiteX324" fmla="*/ 1004771 w 12191998"/>
              <a:gd name="connsiteY324" fmla="*/ 6357441 h 6858000"/>
              <a:gd name="connsiteX325" fmla="*/ 1007976 w 12191998"/>
              <a:gd name="connsiteY325" fmla="*/ 6363245 h 6858000"/>
              <a:gd name="connsiteX326" fmla="*/ 1004348 w 12191998"/>
              <a:gd name="connsiteY326" fmla="*/ 6370410 h 6858000"/>
              <a:gd name="connsiteX327" fmla="*/ 993223 w 12191998"/>
              <a:gd name="connsiteY327" fmla="*/ 6373463 h 6858000"/>
              <a:gd name="connsiteX328" fmla="*/ 981645 w 12191998"/>
              <a:gd name="connsiteY328" fmla="*/ 6370017 h 6858000"/>
              <a:gd name="connsiteX329" fmla="*/ 976597 w 12191998"/>
              <a:gd name="connsiteY329" fmla="*/ 6360101 h 6858000"/>
              <a:gd name="connsiteX330" fmla="*/ 965834 w 12191998"/>
              <a:gd name="connsiteY330" fmla="*/ 6361794 h 6858000"/>
              <a:gd name="connsiteX331" fmla="*/ 974208 w 12191998"/>
              <a:gd name="connsiteY331" fmla="*/ 6377212 h 6858000"/>
              <a:gd name="connsiteX332" fmla="*/ 993284 w 12191998"/>
              <a:gd name="connsiteY332" fmla="*/ 6382411 h 6858000"/>
              <a:gd name="connsiteX333" fmla="*/ 1006827 w 12191998"/>
              <a:gd name="connsiteY333" fmla="*/ 6379781 h 6858000"/>
              <a:gd name="connsiteX334" fmla="*/ 1015987 w 12191998"/>
              <a:gd name="connsiteY334" fmla="*/ 6372344 h 6858000"/>
              <a:gd name="connsiteX335" fmla="*/ 1019161 w 12191998"/>
              <a:gd name="connsiteY335" fmla="*/ 6362096 h 6858000"/>
              <a:gd name="connsiteX336" fmla="*/ 1016561 w 12191998"/>
              <a:gd name="connsiteY336" fmla="*/ 6352785 h 6858000"/>
              <a:gd name="connsiteX337" fmla="*/ 1009397 w 12191998"/>
              <a:gd name="connsiteY337" fmla="*/ 6347072 h 6858000"/>
              <a:gd name="connsiteX338" fmla="*/ 993284 w 12191998"/>
              <a:gd name="connsiteY338" fmla="*/ 6342023 h 6858000"/>
              <a:gd name="connsiteX339" fmla="*/ 983670 w 12191998"/>
              <a:gd name="connsiteY339" fmla="*/ 6339242 h 6858000"/>
              <a:gd name="connsiteX340" fmla="*/ 979499 w 12191998"/>
              <a:gd name="connsiteY340" fmla="*/ 6336340 h 6858000"/>
              <a:gd name="connsiteX341" fmla="*/ 978169 w 12191998"/>
              <a:gd name="connsiteY341" fmla="*/ 6332531 h 6858000"/>
              <a:gd name="connsiteX342" fmla="*/ 981373 w 12191998"/>
              <a:gd name="connsiteY342" fmla="*/ 6326726 h 6858000"/>
              <a:gd name="connsiteX343" fmla="*/ 992075 w 12191998"/>
              <a:gd name="connsiteY343" fmla="*/ 6324247 h 6858000"/>
              <a:gd name="connsiteX344" fmla="*/ 1001899 w 12191998"/>
              <a:gd name="connsiteY344" fmla="*/ 6327029 h 6858000"/>
              <a:gd name="connsiteX345" fmla="*/ 1006102 w 12191998"/>
              <a:gd name="connsiteY345" fmla="*/ 6334768 h 6858000"/>
              <a:gd name="connsiteX346" fmla="*/ 1016743 w 12191998"/>
              <a:gd name="connsiteY346" fmla="*/ 6333317 h 6858000"/>
              <a:gd name="connsiteX347" fmla="*/ 1012994 w 12191998"/>
              <a:gd name="connsiteY347" fmla="*/ 6323371 h 6858000"/>
              <a:gd name="connsiteX348" fmla="*/ 1004560 w 12191998"/>
              <a:gd name="connsiteY348" fmla="*/ 6317476 h 6858000"/>
              <a:gd name="connsiteX349" fmla="*/ 991289 w 12191998"/>
              <a:gd name="connsiteY349" fmla="*/ 6315299 h 6858000"/>
              <a:gd name="connsiteX350" fmla="*/ 929874 w 12191998"/>
              <a:gd name="connsiteY350" fmla="*/ 6315299 h 6858000"/>
              <a:gd name="connsiteX351" fmla="*/ 908228 w 12191998"/>
              <a:gd name="connsiteY351" fmla="*/ 6324247 h 6858000"/>
              <a:gd name="connsiteX352" fmla="*/ 899885 w 12191998"/>
              <a:gd name="connsiteY352" fmla="*/ 6349399 h 6858000"/>
              <a:gd name="connsiteX353" fmla="*/ 908138 w 12191998"/>
              <a:gd name="connsiteY353" fmla="*/ 6373735 h 6858000"/>
              <a:gd name="connsiteX354" fmla="*/ 930478 w 12191998"/>
              <a:gd name="connsiteY354" fmla="*/ 6382411 h 6858000"/>
              <a:gd name="connsiteX355" fmla="*/ 948859 w 12191998"/>
              <a:gd name="connsiteY355" fmla="*/ 6376970 h 6858000"/>
              <a:gd name="connsiteX356" fmla="*/ 958714 w 12191998"/>
              <a:gd name="connsiteY356" fmla="*/ 6361673 h 6858000"/>
              <a:gd name="connsiteX357" fmla="*/ 947468 w 12191998"/>
              <a:gd name="connsiteY357" fmla="*/ 6360282 h 6858000"/>
              <a:gd name="connsiteX358" fmla="*/ 940757 w 12191998"/>
              <a:gd name="connsiteY358" fmla="*/ 6370319 h 6858000"/>
              <a:gd name="connsiteX359" fmla="*/ 930539 w 12191998"/>
              <a:gd name="connsiteY359" fmla="*/ 6373463 h 6858000"/>
              <a:gd name="connsiteX360" fmla="*/ 917116 w 12191998"/>
              <a:gd name="connsiteY360" fmla="*/ 6367840 h 6858000"/>
              <a:gd name="connsiteX361" fmla="*/ 911131 w 12191998"/>
              <a:gd name="connsiteY361" fmla="*/ 6351636 h 6858000"/>
              <a:gd name="connsiteX362" fmla="*/ 959016 w 12191998"/>
              <a:gd name="connsiteY362" fmla="*/ 6351636 h 6858000"/>
              <a:gd name="connsiteX363" fmla="*/ 959077 w 12191998"/>
              <a:gd name="connsiteY363" fmla="*/ 6348734 h 6858000"/>
              <a:gd name="connsiteX364" fmla="*/ 950914 w 12191998"/>
              <a:gd name="connsiteY364" fmla="*/ 6324066 h 6858000"/>
              <a:gd name="connsiteX365" fmla="*/ 929874 w 12191998"/>
              <a:gd name="connsiteY365" fmla="*/ 6315299 h 6858000"/>
              <a:gd name="connsiteX366" fmla="*/ 867068 w 12191998"/>
              <a:gd name="connsiteY366" fmla="*/ 6315299 h 6858000"/>
              <a:gd name="connsiteX367" fmla="*/ 846632 w 12191998"/>
              <a:gd name="connsiteY367" fmla="*/ 6325880 h 6858000"/>
              <a:gd name="connsiteX368" fmla="*/ 846632 w 12191998"/>
              <a:gd name="connsiteY368" fmla="*/ 6316750 h 6858000"/>
              <a:gd name="connsiteX369" fmla="*/ 836838 w 12191998"/>
              <a:gd name="connsiteY369" fmla="*/ 6316750 h 6858000"/>
              <a:gd name="connsiteX370" fmla="*/ 836838 w 12191998"/>
              <a:gd name="connsiteY370" fmla="*/ 6380960 h 6858000"/>
              <a:gd name="connsiteX371" fmla="*/ 847721 w 12191998"/>
              <a:gd name="connsiteY371" fmla="*/ 6380960 h 6858000"/>
              <a:gd name="connsiteX372" fmla="*/ 847721 w 12191998"/>
              <a:gd name="connsiteY372" fmla="*/ 6345893 h 6858000"/>
              <a:gd name="connsiteX373" fmla="*/ 852769 w 12191998"/>
              <a:gd name="connsiteY373" fmla="*/ 6329145 h 6858000"/>
              <a:gd name="connsiteX374" fmla="*/ 864771 w 12191998"/>
              <a:gd name="connsiteY374" fmla="*/ 6324731 h 6858000"/>
              <a:gd name="connsiteX375" fmla="*/ 872359 w 12191998"/>
              <a:gd name="connsiteY375" fmla="*/ 6326696 h 6858000"/>
              <a:gd name="connsiteX376" fmla="*/ 876863 w 12191998"/>
              <a:gd name="connsiteY376" fmla="*/ 6331956 h 6858000"/>
              <a:gd name="connsiteX377" fmla="*/ 878133 w 12191998"/>
              <a:gd name="connsiteY377" fmla="*/ 6341902 h 6858000"/>
              <a:gd name="connsiteX378" fmla="*/ 878133 w 12191998"/>
              <a:gd name="connsiteY378" fmla="*/ 6380960 h 6858000"/>
              <a:gd name="connsiteX379" fmla="*/ 889016 w 12191998"/>
              <a:gd name="connsiteY379" fmla="*/ 6380960 h 6858000"/>
              <a:gd name="connsiteX380" fmla="*/ 889016 w 12191998"/>
              <a:gd name="connsiteY380" fmla="*/ 6341479 h 6858000"/>
              <a:gd name="connsiteX381" fmla="*/ 888411 w 12191998"/>
              <a:gd name="connsiteY381" fmla="*/ 6330898 h 6858000"/>
              <a:gd name="connsiteX382" fmla="*/ 885025 w 12191998"/>
              <a:gd name="connsiteY382" fmla="*/ 6322857 h 6858000"/>
              <a:gd name="connsiteX383" fmla="*/ 877740 w 12191998"/>
              <a:gd name="connsiteY383" fmla="*/ 6317385 h 6858000"/>
              <a:gd name="connsiteX384" fmla="*/ 867068 w 12191998"/>
              <a:gd name="connsiteY384" fmla="*/ 6315299 h 6858000"/>
              <a:gd name="connsiteX385" fmla="*/ 762689 w 12191998"/>
              <a:gd name="connsiteY385" fmla="*/ 6315299 h 6858000"/>
              <a:gd name="connsiteX386" fmla="*/ 753287 w 12191998"/>
              <a:gd name="connsiteY386" fmla="*/ 6316599 h 6858000"/>
              <a:gd name="connsiteX387" fmla="*/ 746364 w 12191998"/>
              <a:gd name="connsiteY387" fmla="*/ 6319773 h 6858000"/>
              <a:gd name="connsiteX388" fmla="*/ 741013 w 12191998"/>
              <a:gd name="connsiteY388" fmla="*/ 6325850 h 6858000"/>
              <a:gd name="connsiteX389" fmla="*/ 739048 w 12191998"/>
              <a:gd name="connsiteY389" fmla="*/ 6333800 h 6858000"/>
              <a:gd name="connsiteX390" fmla="*/ 741436 w 12191998"/>
              <a:gd name="connsiteY390" fmla="*/ 6342416 h 6858000"/>
              <a:gd name="connsiteX391" fmla="*/ 748450 w 12191998"/>
              <a:gd name="connsiteY391" fmla="*/ 6348523 h 6858000"/>
              <a:gd name="connsiteX392" fmla="*/ 765047 w 12191998"/>
              <a:gd name="connsiteY392" fmla="*/ 6353753 h 6858000"/>
              <a:gd name="connsiteX393" fmla="*/ 776171 w 12191998"/>
              <a:gd name="connsiteY393" fmla="*/ 6357441 h 6858000"/>
              <a:gd name="connsiteX394" fmla="*/ 779376 w 12191998"/>
              <a:gd name="connsiteY394" fmla="*/ 6363245 h 6858000"/>
              <a:gd name="connsiteX395" fmla="*/ 775748 w 12191998"/>
              <a:gd name="connsiteY395" fmla="*/ 6370410 h 6858000"/>
              <a:gd name="connsiteX396" fmla="*/ 764623 w 12191998"/>
              <a:gd name="connsiteY396" fmla="*/ 6373463 h 6858000"/>
              <a:gd name="connsiteX397" fmla="*/ 753045 w 12191998"/>
              <a:gd name="connsiteY397" fmla="*/ 6370017 h 6858000"/>
              <a:gd name="connsiteX398" fmla="*/ 747996 w 12191998"/>
              <a:gd name="connsiteY398" fmla="*/ 6360101 h 6858000"/>
              <a:gd name="connsiteX399" fmla="*/ 737234 w 12191998"/>
              <a:gd name="connsiteY399" fmla="*/ 6361794 h 6858000"/>
              <a:gd name="connsiteX400" fmla="*/ 745608 w 12191998"/>
              <a:gd name="connsiteY400" fmla="*/ 6377212 h 6858000"/>
              <a:gd name="connsiteX401" fmla="*/ 764684 w 12191998"/>
              <a:gd name="connsiteY401" fmla="*/ 6382411 h 6858000"/>
              <a:gd name="connsiteX402" fmla="*/ 778227 w 12191998"/>
              <a:gd name="connsiteY402" fmla="*/ 6379781 h 6858000"/>
              <a:gd name="connsiteX403" fmla="*/ 787387 w 12191998"/>
              <a:gd name="connsiteY403" fmla="*/ 6372344 h 6858000"/>
              <a:gd name="connsiteX404" fmla="*/ 790561 w 12191998"/>
              <a:gd name="connsiteY404" fmla="*/ 6362096 h 6858000"/>
              <a:gd name="connsiteX405" fmla="*/ 787961 w 12191998"/>
              <a:gd name="connsiteY405" fmla="*/ 6352785 h 6858000"/>
              <a:gd name="connsiteX406" fmla="*/ 780797 w 12191998"/>
              <a:gd name="connsiteY406" fmla="*/ 6347072 h 6858000"/>
              <a:gd name="connsiteX407" fmla="*/ 764684 w 12191998"/>
              <a:gd name="connsiteY407" fmla="*/ 6342023 h 6858000"/>
              <a:gd name="connsiteX408" fmla="*/ 755070 w 12191998"/>
              <a:gd name="connsiteY408" fmla="*/ 6339242 h 6858000"/>
              <a:gd name="connsiteX409" fmla="*/ 750899 w 12191998"/>
              <a:gd name="connsiteY409" fmla="*/ 6336340 h 6858000"/>
              <a:gd name="connsiteX410" fmla="*/ 749568 w 12191998"/>
              <a:gd name="connsiteY410" fmla="*/ 6332531 h 6858000"/>
              <a:gd name="connsiteX411" fmla="*/ 752773 w 12191998"/>
              <a:gd name="connsiteY411" fmla="*/ 6326726 h 6858000"/>
              <a:gd name="connsiteX412" fmla="*/ 763475 w 12191998"/>
              <a:gd name="connsiteY412" fmla="*/ 6324247 h 6858000"/>
              <a:gd name="connsiteX413" fmla="*/ 773300 w 12191998"/>
              <a:gd name="connsiteY413" fmla="*/ 6327029 h 6858000"/>
              <a:gd name="connsiteX414" fmla="*/ 777502 w 12191998"/>
              <a:gd name="connsiteY414" fmla="*/ 6334768 h 6858000"/>
              <a:gd name="connsiteX415" fmla="*/ 788143 w 12191998"/>
              <a:gd name="connsiteY415" fmla="*/ 6333317 h 6858000"/>
              <a:gd name="connsiteX416" fmla="*/ 784394 w 12191998"/>
              <a:gd name="connsiteY416" fmla="*/ 6323371 h 6858000"/>
              <a:gd name="connsiteX417" fmla="*/ 775960 w 12191998"/>
              <a:gd name="connsiteY417" fmla="*/ 6317476 h 6858000"/>
              <a:gd name="connsiteX418" fmla="*/ 762689 w 12191998"/>
              <a:gd name="connsiteY418" fmla="*/ 6315299 h 6858000"/>
              <a:gd name="connsiteX419" fmla="*/ 525680 w 12191998"/>
              <a:gd name="connsiteY419" fmla="*/ 6301635 h 6858000"/>
              <a:gd name="connsiteX420" fmla="*/ 531968 w 12191998"/>
              <a:gd name="connsiteY420" fmla="*/ 6320015 h 6858000"/>
              <a:gd name="connsiteX421" fmla="*/ 541218 w 12191998"/>
              <a:gd name="connsiteY421" fmla="*/ 6344562 h 6858000"/>
              <a:gd name="connsiteX422" fmla="*/ 511169 w 12191998"/>
              <a:gd name="connsiteY422" fmla="*/ 6344562 h 6858000"/>
              <a:gd name="connsiteX423" fmla="*/ 520903 w 12191998"/>
              <a:gd name="connsiteY423" fmla="*/ 6318564 h 6858000"/>
              <a:gd name="connsiteX424" fmla="*/ 525680 w 12191998"/>
              <a:gd name="connsiteY424" fmla="*/ 6301635 h 6858000"/>
              <a:gd name="connsiteX425" fmla="*/ 1847395 w 12191998"/>
              <a:gd name="connsiteY425" fmla="*/ 6292324 h 6858000"/>
              <a:gd name="connsiteX426" fmla="*/ 1847395 w 12191998"/>
              <a:gd name="connsiteY426" fmla="*/ 6380960 h 6858000"/>
              <a:gd name="connsiteX427" fmla="*/ 1902777 w 12191998"/>
              <a:gd name="connsiteY427" fmla="*/ 6380960 h 6858000"/>
              <a:gd name="connsiteX428" fmla="*/ 1902777 w 12191998"/>
              <a:gd name="connsiteY428" fmla="*/ 6370500 h 6858000"/>
              <a:gd name="connsiteX429" fmla="*/ 1859124 w 12191998"/>
              <a:gd name="connsiteY429" fmla="*/ 6370500 h 6858000"/>
              <a:gd name="connsiteX430" fmla="*/ 1859124 w 12191998"/>
              <a:gd name="connsiteY430" fmla="*/ 6292324 h 6858000"/>
              <a:gd name="connsiteX431" fmla="*/ 1676066 w 12191998"/>
              <a:gd name="connsiteY431" fmla="*/ 6292324 h 6858000"/>
              <a:gd name="connsiteX432" fmla="*/ 1676066 w 12191998"/>
              <a:gd name="connsiteY432" fmla="*/ 6380960 h 6858000"/>
              <a:gd name="connsiteX433" fmla="*/ 1687372 w 12191998"/>
              <a:gd name="connsiteY433" fmla="*/ 6380960 h 6858000"/>
              <a:gd name="connsiteX434" fmla="*/ 1687372 w 12191998"/>
              <a:gd name="connsiteY434" fmla="*/ 6305504 h 6858000"/>
              <a:gd name="connsiteX435" fmla="*/ 1713007 w 12191998"/>
              <a:gd name="connsiteY435" fmla="*/ 6380960 h 6858000"/>
              <a:gd name="connsiteX436" fmla="*/ 1723588 w 12191998"/>
              <a:gd name="connsiteY436" fmla="*/ 6380960 h 6858000"/>
              <a:gd name="connsiteX437" fmla="*/ 1749345 w 12191998"/>
              <a:gd name="connsiteY437" fmla="*/ 6306774 h 6858000"/>
              <a:gd name="connsiteX438" fmla="*/ 1749345 w 12191998"/>
              <a:gd name="connsiteY438" fmla="*/ 6380960 h 6858000"/>
              <a:gd name="connsiteX439" fmla="*/ 1760651 w 12191998"/>
              <a:gd name="connsiteY439" fmla="*/ 6380960 h 6858000"/>
              <a:gd name="connsiteX440" fmla="*/ 1760651 w 12191998"/>
              <a:gd name="connsiteY440" fmla="*/ 6292324 h 6858000"/>
              <a:gd name="connsiteX441" fmla="*/ 1744871 w 12191998"/>
              <a:gd name="connsiteY441" fmla="*/ 6292324 h 6858000"/>
              <a:gd name="connsiteX442" fmla="*/ 1723649 w 12191998"/>
              <a:gd name="connsiteY442" fmla="*/ 6353994 h 6858000"/>
              <a:gd name="connsiteX443" fmla="*/ 1718932 w 12191998"/>
              <a:gd name="connsiteY443" fmla="*/ 6368203 h 6858000"/>
              <a:gd name="connsiteX444" fmla="*/ 1714700 w 12191998"/>
              <a:gd name="connsiteY444" fmla="*/ 6355083 h 6858000"/>
              <a:gd name="connsiteX445" fmla="*/ 1693720 w 12191998"/>
              <a:gd name="connsiteY445" fmla="*/ 6292324 h 6858000"/>
              <a:gd name="connsiteX446" fmla="*/ 1560738 w 12191998"/>
              <a:gd name="connsiteY446" fmla="*/ 6292324 h 6858000"/>
              <a:gd name="connsiteX447" fmla="*/ 1560738 w 12191998"/>
              <a:gd name="connsiteY447" fmla="*/ 6380960 h 6858000"/>
              <a:gd name="connsiteX448" fmla="*/ 1571621 w 12191998"/>
              <a:gd name="connsiteY448" fmla="*/ 6380960 h 6858000"/>
              <a:gd name="connsiteX449" fmla="*/ 1571621 w 12191998"/>
              <a:gd name="connsiteY449" fmla="*/ 6345832 h 6858000"/>
              <a:gd name="connsiteX450" fmla="*/ 1573434 w 12191998"/>
              <a:gd name="connsiteY450" fmla="*/ 6333982 h 6858000"/>
              <a:gd name="connsiteX451" fmla="*/ 1579511 w 12191998"/>
              <a:gd name="connsiteY451" fmla="*/ 6327180 h 6858000"/>
              <a:gd name="connsiteX452" fmla="*/ 1588610 w 12191998"/>
              <a:gd name="connsiteY452" fmla="*/ 6324671 h 6858000"/>
              <a:gd name="connsiteX453" fmla="*/ 1598617 w 12191998"/>
              <a:gd name="connsiteY453" fmla="*/ 6328389 h 6858000"/>
              <a:gd name="connsiteX454" fmla="*/ 1602154 w 12191998"/>
              <a:gd name="connsiteY454" fmla="*/ 6340270 h 6858000"/>
              <a:gd name="connsiteX455" fmla="*/ 1602154 w 12191998"/>
              <a:gd name="connsiteY455" fmla="*/ 6380960 h 6858000"/>
              <a:gd name="connsiteX456" fmla="*/ 1613037 w 12191998"/>
              <a:gd name="connsiteY456" fmla="*/ 6380960 h 6858000"/>
              <a:gd name="connsiteX457" fmla="*/ 1613037 w 12191998"/>
              <a:gd name="connsiteY457" fmla="*/ 6340270 h 6858000"/>
              <a:gd name="connsiteX458" fmla="*/ 1610770 w 12191998"/>
              <a:gd name="connsiteY458" fmla="*/ 6325880 h 6858000"/>
              <a:gd name="connsiteX459" fmla="*/ 1603242 w 12191998"/>
              <a:gd name="connsiteY459" fmla="*/ 6318111 h 6858000"/>
              <a:gd name="connsiteX460" fmla="*/ 1590847 w 12191998"/>
              <a:gd name="connsiteY460" fmla="*/ 6315299 h 6858000"/>
              <a:gd name="connsiteX461" fmla="*/ 1571621 w 12191998"/>
              <a:gd name="connsiteY461" fmla="*/ 6324127 h 6858000"/>
              <a:gd name="connsiteX462" fmla="*/ 1571621 w 12191998"/>
              <a:gd name="connsiteY462" fmla="*/ 6292324 h 6858000"/>
              <a:gd name="connsiteX463" fmla="*/ 1285541 w 12191998"/>
              <a:gd name="connsiteY463" fmla="*/ 6292324 h 6858000"/>
              <a:gd name="connsiteX464" fmla="*/ 1285541 w 12191998"/>
              <a:gd name="connsiteY464" fmla="*/ 6380960 h 6858000"/>
              <a:gd name="connsiteX465" fmla="*/ 1296847 w 12191998"/>
              <a:gd name="connsiteY465" fmla="*/ 6380960 h 6858000"/>
              <a:gd name="connsiteX466" fmla="*/ 1296847 w 12191998"/>
              <a:gd name="connsiteY466" fmla="*/ 6305504 h 6858000"/>
              <a:gd name="connsiteX467" fmla="*/ 1322483 w 12191998"/>
              <a:gd name="connsiteY467" fmla="*/ 6380960 h 6858000"/>
              <a:gd name="connsiteX468" fmla="*/ 1333063 w 12191998"/>
              <a:gd name="connsiteY468" fmla="*/ 6380960 h 6858000"/>
              <a:gd name="connsiteX469" fmla="*/ 1358820 w 12191998"/>
              <a:gd name="connsiteY469" fmla="*/ 6306774 h 6858000"/>
              <a:gd name="connsiteX470" fmla="*/ 1358820 w 12191998"/>
              <a:gd name="connsiteY470" fmla="*/ 6380960 h 6858000"/>
              <a:gd name="connsiteX471" fmla="*/ 1370126 w 12191998"/>
              <a:gd name="connsiteY471" fmla="*/ 6380960 h 6858000"/>
              <a:gd name="connsiteX472" fmla="*/ 1370126 w 12191998"/>
              <a:gd name="connsiteY472" fmla="*/ 6292324 h 6858000"/>
              <a:gd name="connsiteX473" fmla="*/ 1354346 w 12191998"/>
              <a:gd name="connsiteY473" fmla="*/ 6292324 h 6858000"/>
              <a:gd name="connsiteX474" fmla="*/ 1333124 w 12191998"/>
              <a:gd name="connsiteY474" fmla="*/ 6353994 h 6858000"/>
              <a:gd name="connsiteX475" fmla="*/ 1328408 w 12191998"/>
              <a:gd name="connsiteY475" fmla="*/ 6368203 h 6858000"/>
              <a:gd name="connsiteX476" fmla="*/ 1324175 w 12191998"/>
              <a:gd name="connsiteY476" fmla="*/ 6355083 h 6858000"/>
              <a:gd name="connsiteX477" fmla="*/ 1303195 w 12191998"/>
              <a:gd name="connsiteY477" fmla="*/ 6292324 h 6858000"/>
              <a:gd name="connsiteX478" fmla="*/ 808323 w 12191998"/>
              <a:gd name="connsiteY478" fmla="*/ 6292324 h 6858000"/>
              <a:gd name="connsiteX479" fmla="*/ 808323 w 12191998"/>
              <a:gd name="connsiteY479" fmla="*/ 6304839 h 6858000"/>
              <a:gd name="connsiteX480" fmla="*/ 819206 w 12191998"/>
              <a:gd name="connsiteY480" fmla="*/ 6304839 h 6858000"/>
              <a:gd name="connsiteX481" fmla="*/ 819206 w 12191998"/>
              <a:gd name="connsiteY481" fmla="*/ 6292324 h 6858000"/>
              <a:gd name="connsiteX482" fmla="*/ 608177 w 12191998"/>
              <a:gd name="connsiteY482" fmla="*/ 6292324 h 6858000"/>
              <a:gd name="connsiteX483" fmla="*/ 608177 w 12191998"/>
              <a:gd name="connsiteY483" fmla="*/ 6380960 h 6858000"/>
              <a:gd name="connsiteX484" fmla="*/ 618274 w 12191998"/>
              <a:gd name="connsiteY484" fmla="*/ 6380960 h 6858000"/>
              <a:gd name="connsiteX485" fmla="*/ 618274 w 12191998"/>
              <a:gd name="connsiteY485" fmla="*/ 6372919 h 6858000"/>
              <a:gd name="connsiteX486" fmla="*/ 636110 w 12191998"/>
              <a:gd name="connsiteY486" fmla="*/ 6382411 h 6858000"/>
              <a:gd name="connsiteX487" fmla="*/ 655700 w 12191998"/>
              <a:gd name="connsiteY487" fmla="*/ 6373403 h 6858000"/>
              <a:gd name="connsiteX488" fmla="*/ 663862 w 12191998"/>
              <a:gd name="connsiteY488" fmla="*/ 6347888 h 6858000"/>
              <a:gd name="connsiteX489" fmla="*/ 661927 w 12191998"/>
              <a:gd name="connsiteY489" fmla="*/ 6334828 h 6858000"/>
              <a:gd name="connsiteX490" fmla="*/ 656576 w 12191998"/>
              <a:gd name="connsiteY490" fmla="*/ 6324399 h 6858000"/>
              <a:gd name="connsiteX491" fmla="*/ 647870 w 12191998"/>
              <a:gd name="connsiteY491" fmla="*/ 6317687 h 6858000"/>
              <a:gd name="connsiteX492" fmla="*/ 636654 w 12191998"/>
              <a:gd name="connsiteY492" fmla="*/ 6315299 h 6858000"/>
              <a:gd name="connsiteX493" fmla="*/ 619060 w 12191998"/>
              <a:gd name="connsiteY493" fmla="*/ 6323945 h 6858000"/>
              <a:gd name="connsiteX494" fmla="*/ 619060 w 12191998"/>
              <a:gd name="connsiteY494" fmla="*/ 6292324 h 6858000"/>
              <a:gd name="connsiteX495" fmla="*/ 519634 w 12191998"/>
              <a:gd name="connsiteY495" fmla="*/ 6292324 h 6858000"/>
              <a:gd name="connsiteX496" fmla="*/ 485594 w 12191998"/>
              <a:gd name="connsiteY496" fmla="*/ 6380960 h 6858000"/>
              <a:gd name="connsiteX497" fmla="*/ 498049 w 12191998"/>
              <a:gd name="connsiteY497" fmla="*/ 6380960 h 6858000"/>
              <a:gd name="connsiteX498" fmla="*/ 507783 w 12191998"/>
              <a:gd name="connsiteY498" fmla="*/ 6354115 h 6858000"/>
              <a:gd name="connsiteX499" fmla="*/ 544846 w 12191998"/>
              <a:gd name="connsiteY499" fmla="*/ 6354115 h 6858000"/>
              <a:gd name="connsiteX500" fmla="*/ 555185 w 12191998"/>
              <a:gd name="connsiteY500" fmla="*/ 6380960 h 6858000"/>
              <a:gd name="connsiteX501" fmla="*/ 568547 w 12191998"/>
              <a:gd name="connsiteY501" fmla="*/ 6380960 h 6858000"/>
              <a:gd name="connsiteX502" fmla="*/ 532270 w 12191998"/>
              <a:gd name="connsiteY502" fmla="*/ 6292324 h 6858000"/>
              <a:gd name="connsiteX503" fmla="*/ 1228688 w 12191998"/>
              <a:gd name="connsiteY503" fmla="*/ 6290812 h 6858000"/>
              <a:gd name="connsiteX504" fmla="*/ 1217593 w 12191998"/>
              <a:gd name="connsiteY504" fmla="*/ 6293442 h 6858000"/>
              <a:gd name="connsiteX505" fmla="*/ 1212061 w 12191998"/>
              <a:gd name="connsiteY505" fmla="*/ 6300305 h 6858000"/>
              <a:gd name="connsiteX506" fmla="*/ 1210913 w 12191998"/>
              <a:gd name="connsiteY506" fmla="*/ 6309918 h 6858000"/>
              <a:gd name="connsiteX507" fmla="*/ 1210913 w 12191998"/>
              <a:gd name="connsiteY507" fmla="*/ 6316750 h 6858000"/>
              <a:gd name="connsiteX508" fmla="*/ 1201299 w 12191998"/>
              <a:gd name="connsiteY508" fmla="*/ 6316750 h 6858000"/>
              <a:gd name="connsiteX509" fmla="*/ 1201299 w 12191998"/>
              <a:gd name="connsiteY509" fmla="*/ 6325215 h 6858000"/>
              <a:gd name="connsiteX510" fmla="*/ 1210913 w 12191998"/>
              <a:gd name="connsiteY510" fmla="*/ 6325215 h 6858000"/>
              <a:gd name="connsiteX511" fmla="*/ 1210913 w 12191998"/>
              <a:gd name="connsiteY511" fmla="*/ 6380960 h 6858000"/>
              <a:gd name="connsiteX512" fmla="*/ 1221735 w 12191998"/>
              <a:gd name="connsiteY512" fmla="*/ 6380960 h 6858000"/>
              <a:gd name="connsiteX513" fmla="*/ 1221735 w 12191998"/>
              <a:gd name="connsiteY513" fmla="*/ 6325215 h 6858000"/>
              <a:gd name="connsiteX514" fmla="*/ 1234251 w 12191998"/>
              <a:gd name="connsiteY514" fmla="*/ 6325215 h 6858000"/>
              <a:gd name="connsiteX515" fmla="*/ 1234251 w 12191998"/>
              <a:gd name="connsiteY515" fmla="*/ 6316750 h 6858000"/>
              <a:gd name="connsiteX516" fmla="*/ 1221735 w 12191998"/>
              <a:gd name="connsiteY516" fmla="*/ 6316750 h 6858000"/>
              <a:gd name="connsiteX517" fmla="*/ 1221735 w 12191998"/>
              <a:gd name="connsiteY517" fmla="*/ 6310825 h 6858000"/>
              <a:gd name="connsiteX518" fmla="*/ 1223791 w 12191998"/>
              <a:gd name="connsiteY518" fmla="*/ 6302905 h 6858000"/>
              <a:gd name="connsiteX519" fmla="*/ 1230804 w 12191998"/>
              <a:gd name="connsiteY519" fmla="*/ 6300788 h 6858000"/>
              <a:gd name="connsiteX520" fmla="*/ 1237213 w 12191998"/>
              <a:gd name="connsiteY520" fmla="*/ 6301393 h 6858000"/>
              <a:gd name="connsiteX521" fmla="*/ 1238846 w 12191998"/>
              <a:gd name="connsiteY521" fmla="*/ 6291901 h 6858000"/>
              <a:gd name="connsiteX522" fmla="*/ 1228688 w 12191998"/>
              <a:gd name="connsiteY522" fmla="*/ 6290812 h 6858000"/>
              <a:gd name="connsiteX523" fmla="*/ 2096894 w 12191998"/>
              <a:gd name="connsiteY523" fmla="*/ 521338 h 6858000"/>
              <a:gd name="connsiteX524" fmla="*/ 2138859 w 12191998"/>
              <a:gd name="connsiteY524" fmla="*/ 529890 h 6858000"/>
              <a:gd name="connsiteX525" fmla="*/ 2124714 w 12191998"/>
              <a:gd name="connsiteY525" fmla="*/ 568373 h 6858000"/>
              <a:gd name="connsiteX526" fmla="*/ 2088878 w 12191998"/>
              <a:gd name="connsiteY526" fmla="*/ 581675 h 6858000"/>
              <a:gd name="connsiteX527" fmla="*/ 2063416 w 12191998"/>
              <a:gd name="connsiteY527" fmla="*/ 574074 h 6858000"/>
              <a:gd name="connsiteX528" fmla="*/ 2054457 w 12191998"/>
              <a:gd name="connsiteY528" fmla="*/ 552219 h 6858000"/>
              <a:gd name="connsiteX529" fmla="*/ 2064831 w 12191998"/>
              <a:gd name="connsiteY529" fmla="*/ 529415 h 6858000"/>
              <a:gd name="connsiteX530" fmla="*/ 2096894 w 12191998"/>
              <a:gd name="connsiteY530" fmla="*/ 521338 h 6858000"/>
              <a:gd name="connsiteX531" fmla="*/ 2478849 w 12191998"/>
              <a:gd name="connsiteY531" fmla="*/ 452281 h 6858000"/>
              <a:gd name="connsiteX532" fmla="*/ 2508136 w 12191998"/>
              <a:gd name="connsiteY532" fmla="*/ 460379 h 6858000"/>
              <a:gd name="connsiteX533" fmla="*/ 2527977 w 12191998"/>
              <a:gd name="connsiteY533" fmla="*/ 481814 h 6858000"/>
              <a:gd name="connsiteX534" fmla="*/ 2535062 w 12191998"/>
              <a:gd name="connsiteY534" fmla="*/ 513728 h 6858000"/>
              <a:gd name="connsiteX535" fmla="*/ 2527977 w 12191998"/>
              <a:gd name="connsiteY535" fmla="*/ 545643 h 6858000"/>
              <a:gd name="connsiteX536" fmla="*/ 2508136 w 12191998"/>
              <a:gd name="connsiteY536" fmla="*/ 567078 h 6858000"/>
              <a:gd name="connsiteX537" fmla="*/ 2478849 w 12191998"/>
              <a:gd name="connsiteY537" fmla="*/ 574699 h 6858000"/>
              <a:gd name="connsiteX538" fmla="*/ 2450033 w 12191998"/>
              <a:gd name="connsiteY538" fmla="*/ 567078 h 6858000"/>
              <a:gd name="connsiteX539" fmla="*/ 2430193 w 12191998"/>
              <a:gd name="connsiteY539" fmla="*/ 545643 h 6858000"/>
              <a:gd name="connsiteX540" fmla="*/ 2423107 w 12191998"/>
              <a:gd name="connsiteY540" fmla="*/ 513728 h 6858000"/>
              <a:gd name="connsiteX541" fmla="*/ 2430193 w 12191998"/>
              <a:gd name="connsiteY541" fmla="*/ 481814 h 6858000"/>
              <a:gd name="connsiteX542" fmla="*/ 2450033 w 12191998"/>
              <a:gd name="connsiteY542" fmla="*/ 460379 h 6858000"/>
              <a:gd name="connsiteX543" fmla="*/ 2478849 w 12191998"/>
              <a:gd name="connsiteY543" fmla="*/ 452281 h 6858000"/>
              <a:gd name="connsiteX544" fmla="*/ 3294704 w 12191998"/>
              <a:gd name="connsiteY544" fmla="*/ 447050 h 6858000"/>
              <a:gd name="connsiteX545" fmla="*/ 3326385 w 12191998"/>
              <a:gd name="connsiteY545" fmla="*/ 457554 h 6858000"/>
              <a:gd name="connsiteX546" fmla="*/ 3341990 w 12191998"/>
              <a:gd name="connsiteY546" fmla="*/ 489065 h 6858000"/>
              <a:gd name="connsiteX547" fmla="*/ 3342462 w 12191998"/>
              <a:gd name="connsiteY547" fmla="*/ 496226 h 6858000"/>
              <a:gd name="connsiteX548" fmla="*/ 3244109 w 12191998"/>
              <a:gd name="connsiteY548" fmla="*/ 496226 h 6858000"/>
              <a:gd name="connsiteX549" fmla="*/ 3260659 w 12191998"/>
              <a:gd name="connsiteY549" fmla="*/ 459941 h 6858000"/>
              <a:gd name="connsiteX550" fmla="*/ 3294704 w 12191998"/>
              <a:gd name="connsiteY550" fmla="*/ 447050 h 6858000"/>
              <a:gd name="connsiteX551" fmla="*/ 2701269 w 12191998"/>
              <a:gd name="connsiteY551" fmla="*/ 447050 h 6858000"/>
              <a:gd name="connsiteX552" fmla="*/ 2732837 w 12191998"/>
              <a:gd name="connsiteY552" fmla="*/ 457554 h 6858000"/>
              <a:gd name="connsiteX553" fmla="*/ 2748386 w 12191998"/>
              <a:gd name="connsiteY553" fmla="*/ 489065 h 6858000"/>
              <a:gd name="connsiteX554" fmla="*/ 2748857 w 12191998"/>
              <a:gd name="connsiteY554" fmla="*/ 496226 h 6858000"/>
              <a:gd name="connsiteX555" fmla="*/ 2650853 w 12191998"/>
              <a:gd name="connsiteY555" fmla="*/ 496226 h 6858000"/>
              <a:gd name="connsiteX556" fmla="*/ 2667344 w 12191998"/>
              <a:gd name="connsiteY556" fmla="*/ 459941 h 6858000"/>
              <a:gd name="connsiteX557" fmla="*/ 2701269 w 12191998"/>
              <a:gd name="connsiteY557" fmla="*/ 447050 h 6858000"/>
              <a:gd name="connsiteX558" fmla="*/ 1538977 w 12191998"/>
              <a:gd name="connsiteY558" fmla="*/ 418451 h 6858000"/>
              <a:gd name="connsiteX559" fmla="*/ 1620129 w 12191998"/>
              <a:gd name="connsiteY559" fmla="*/ 603138 h 6858000"/>
              <a:gd name="connsiteX560" fmla="*/ 1601257 w 12191998"/>
              <a:gd name="connsiteY560" fmla="*/ 633126 h 6858000"/>
              <a:gd name="connsiteX561" fmla="*/ 1575779 w 12191998"/>
              <a:gd name="connsiteY561" fmla="*/ 640741 h 6858000"/>
              <a:gd name="connsiteX562" fmla="*/ 1560209 w 12191998"/>
              <a:gd name="connsiteY562" fmla="*/ 638837 h 6858000"/>
              <a:gd name="connsiteX563" fmla="*/ 1545583 w 12191998"/>
              <a:gd name="connsiteY563" fmla="*/ 634077 h 6858000"/>
              <a:gd name="connsiteX564" fmla="*/ 1545583 w 12191998"/>
              <a:gd name="connsiteY564" fmla="*/ 673585 h 6858000"/>
              <a:gd name="connsiteX565" fmla="*/ 1561624 w 12191998"/>
              <a:gd name="connsiteY565" fmla="*/ 678345 h 6858000"/>
              <a:gd name="connsiteX566" fmla="*/ 1578138 w 12191998"/>
              <a:gd name="connsiteY566" fmla="*/ 680725 h 6858000"/>
              <a:gd name="connsiteX567" fmla="*/ 1610221 w 12191998"/>
              <a:gd name="connsiteY567" fmla="*/ 674537 h 6858000"/>
              <a:gd name="connsiteX568" fmla="*/ 1638058 w 12191998"/>
              <a:gd name="connsiteY568" fmla="*/ 652165 h 6858000"/>
              <a:gd name="connsiteX569" fmla="*/ 1664008 w 12191998"/>
              <a:gd name="connsiteY569" fmla="*/ 605042 h 6858000"/>
              <a:gd name="connsiteX570" fmla="*/ 1740914 w 12191998"/>
              <a:gd name="connsiteY570" fmla="*/ 418451 h 6858000"/>
              <a:gd name="connsiteX571" fmla="*/ 1697979 w 12191998"/>
              <a:gd name="connsiteY571" fmla="*/ 418451 h 6858000"/>
              <a:gd name="connsiteX572" fmla="*/ 1642777 w 12191998"/>
              <a:gd name="connsiteY572" fmla="*/ 552682 h 6858000"/>
              <a:gd name="connsiteX573" fmla="*/ 1583800 w 12191998"/>
              <a:gd name="connsiteY573" fmla="*/ 418451 h 6858000"/>
              <a:gd name="connsiteX574" fmla="*/ 1538977 w 12191998"/>
              <a:gd name="connsiteY574" fmla="*/ 418451 h 6858000"/>
              <a:gd name="connsiteX575" fmla="*/ 1338434 w 12191998"/>
              <a:gd name="connsiteY575" fmla="*/ 418451 h 6858000"/>
              <a:gd name="connsiteX576" fmla="*/ 1338434 w 12191998"/>
              <a:gd name="connsiteY576" fmla="*/ 537864 h 6858000"/>
              <a:gd name="connsiteX577" fmla="*/ 1355442 w 12191998"/>
              <a:gd name="connsiteY577" fmla="*/ 594478 h 6858000"/>
              <a:gd name="connsiteX578" fmla="*/ 1404102 w 12191998"/>
              <a:gd name="connsiteY578" fmla="*/ 614459 h 6858000"/>
              <a:gd name="connsiteX579" fmla="*/ 1441897 w 12191998"/>
              <a:gd name="connsiteY579" fmla="*/ 605420 h 6858000"/>
              <a:gd name="connsiteX580" fmla="*/ 1465518 w 12191998"/>
              <a:gd name="connsiteY580" fmla="*/ 579254 h 6858000"/>
              <a:gd name="connsiteX581" fmla="*/ 1466463 w 12191998"/>
              <a:gd name="connsiteY581" fmla="*/ 608274 h 6858000"/>
              <a:gd name="connsiteX582" fmla="*/ 1508982 w 12191998"/>
              <a:gd name="connsiteY582" fmla="*/ 608274 h 6858000"/>
              <a:gd name="connsiteX583" fmla="*/ 1508982 w 12191998"/>
              <a:gd name="connsiteY583" fmla="*/ 418451 h 6858000"/>
              <a:gd name="connsiteX584" fmla="*/ 1464574 w 12191998"/>
              <a:gd name="connsiteY584" fmla="*/ 418451 h 6858000"/>
              <a:gd name="connsiteX585" fmla="*/ 1464574 w 12191998"/>
              <a:gd name="connsiteY585" fmla="*/ 521688 h 6858000"/>
              <a:gd name="connsiteX586" fmla="*/ 1453235 w 12191998"/>
              <a:gd name="connsiteY586" fmla="*/ 560700 h 6858000"/>
              <a:gd name="connsiteX587" fmla="*/ 1421110 w 12191998"/>
              <a:gd name="connsiteY587" fmla="*/ 574972 h 6858000"/>
              <a:gd name="connsiteX588" fmla="*/ 1391819 w 12191998"/>
              <a:gd name="connsiteY588" fmla="*/ 563554 h 6858000"/>
              <a:gd name="connsiteX589" fmla="*/ 1382843 w 12191998"/>
              <a:gd name="connsiteY589" fmla="*/ 527397 h 6858000"/>
              <a:gd name="connsiteX590" fmla="*/ 1382843 w 12191998"/>
              <a:gd name="connsiteY590" fmla="*/ 418451 h 6858000"/>
              <a:gd name="connsiteX591" fmla="*/ 1338434 w 12191998"/>
              <a:gd name="connsiteY591" fmla="*/ 418451 h 6858000"/>
              <a:gd name="connsiteX592" fmla="*/ 3524091 w 12191998"/>
              <a:gd name="connsiteY592" fmla="*/ 415661 h 6858000"/>
              <a:gd name="connsiteX593" fmla="*/ 3489531 w 12191998"/>
              <a:gd name="connsiteY593" fmla="*/ 427090 h 6858000"/>
              <a:gd name="connsiteX594" fmla="*/ 3466334 w 12191998"/>
              <a:gd name="connsiteY594" fmla="*/ 458045 h 6858000"/>
              <a:gd name="connsiteX595" fmla="*/ 3466334 w 12191998"/>
              <a:gd name="connsiteY595" fmla="*/ 418518 h 6858000"/>
              <a:gd name="connsiteX596" fmla="*/ 3423725 w 12191998"/>
              <a:gd name="connsiteY596" fmla="*/ 418518 h 6858000"/>
              <a:gd name="connsiteX597" fmla="*/ 3423725 w 12191998"/>
              <a:gd name="connsiteY597" fmla="*/ 608530 h 6858000"/>
              <a:gd name="connsiteX598" fmla="*/ 3468227 w 12191998"/>
              <a:gd name="connsiteY598" fmla="*/ 608530 h 6858000"/>
              <a:gd name="connsiteX599" fmla="*/ 3468227 w 12191998"/>
              <a:gd name="connsiteY599" fmla="*/ 519953 h 6858000"/>
              <a:gd name="connsiteX600" fmla="*/ 3481010 w 12191998"/>
              <a:gd name="connsiteY600" fmla="*/ 473284 h 6858000"/>
              <a:gd name="connsiteX601" fmla="*/ 3518411 w 12191998"/>
              <a:gd name="connsiteY601" fmla="*/ 457568 h 6858000"/>
              <a:gd name="connsiteX602" fmla="*/ 3534507 w 12191998"/>
              <a:gd name="connsiteY602" fmla="*/ 458997 h 6858000"/>
              <a:gd name="connsiteX603" fmla="*/ 3548236 w 12191998"/>
              <a:gd name="connsiteY603" fmla="*/ 461854 h 6858000"/>
              <a:gd name="connsiteX604" fmla="*/ 3548236 w 12191998"/>
              <a:gd name="connsiteY604" fmla="*/ 419471 h 6858000"/>
              <a:gd name="connsiteX605" fmla="*/ 3536401 w 12191998"/>
              <a:gd name="connsiteY605" fmla="*/ 416614 h 6858000"/>
              <a:gd name="connsiteX606" fmla="*/ 3524091 w 12191998"/>
              <a:gd name="connsiteY606" fmla="*/ 415661 h 6858000"/>
              <a:gd name="connsiteX607" fmla="*/ 2326486 w 12191998"/>
              <a:gd name="connsiteY607" fmla="*/ 415661 h 6858000"/>
              <a:gd name="connsiteX608" fmla="*/ 2292023 w 12191998"/>
              <a:gd name="connsiteY608" fmla="*/ 427090 h 6858000"/>
              <a:gd name="connsiteX609" fmla="*/ 2268890 w 12191998"/>
              <a:gd name="connsiteY609" fmla="*/ 458045 h 6858000"/>
              <a:gd name="connsiteX610" fmla="*/ 2268890 w 12191998"/>
              <a:gd name="connsiteY610" fmla="*/ 418518 h 6858000"/>
              <a:gd name="connsiteX611" fmla="*/ 2226401 w 12191998"/>
              <a:gd name="connsiteY611" fmla="*/ 418518 h 6858000"/>
              <a:gd name="connsiteX612" fmla="*/ 2226401 w 12191998"/>
              <a:gd name="connsiteY612" fmla="*/ 608530 h 6858000"/>
              <a:gd name="connsiteX613" fmla="*/ 2270778 w 12191998"/>
              <a:gd name="connsiteY613" fmla="*/ 608530 h 6858000"/>
              <a:gd name="connsiteX614" fmla="*/ 2270778 w 12191998"/>
              <a:gd name="connsiteY614" fmla="*/ 519953 h 6858000"/>
              <a:gd name="connsiteX615" fmla="*/ 2283525 w 12191998"/>
              <a:gd name="connsiteY615" fmla="*/ 473284 h 6858000"/>
              <a:gd name="connsiteX616" fmla="*/ 2320821 w 12191998"/>
              <a:gd name="connsiteY616" fmla="*/ 457568 h 6858000"/>
              <a:gd name="connsiteX617" fmla="*/ 2336400 w 12191998"/>
              <a:gd name="connsiteY617" fmla="*/ 458997 h 6858000"/>
              <a:gd name="connsiteX618" fmla="*/ 2350563 w 12191998"/>
              <a:gd name="connsiteY618" fmla="*/ 461854 h 6858000"/>
              <a:gd name="connsiteX619" fmla="*/ 2350563 w 12191998"/>
              <a:gd name="connsiteY619" fmla="*/ 419471 h 6858000"/>
              <a:gd name="connsiteX620" fmla="*/ 2338761 w 12191998"/>
              <a:gd name="connsiteY620" fmla="*/ 416614 h 6858000"/>
              <a:gd name="connsiteX621" fmla="*/ 2326486 w 12191998"/>
              <a:gd name="connsiteY621" fmla="*/ 415661 h 6858000"/>
              <a:gd name="connsiteX622" fmla="*/ 3296720 w 12191998"/>
              <a:gd name="connsiteY622" fmla="*/ 412871 h 6858000"/>
              <a:gd name="connsiteX623" fmla="*/ 3247547 w 12191998"/>
              <a:gd name="connsiteY623" fmla="*/ 425708 h 6858000"/>
              <a:gd name="connsiteX624" fmla="*/ 3213505 w 12191998"/>
              <a:gd name="connsiteY624" fmla="*/ 461366 h 6858000"/>
              <a:gd name="connsiteX625" fmla="*/ 3201211 w 12191998"/>
              <a:gd name="connsiteY625" fmla="*/ 514141 h 6858000"/>
              <a:gd name="connsiteX626" fmla="*/ 3214923 w 12191998"/>
              <a:gd name="connsiteY626" fmla="*/ 568817 h 6858000"/>
              <a:gd name="connsiteX627" fmla="*/ 3252748 w 12191998"/>
              <a:gd name="connsiteY627" fmla="*/ 603049 h 6858000"/>
              <a:gd name="connsiteX628" fmla="*/ 3307122 w 12191998"/>
              <a:gd name="connsiteY628" fmla="*/ 614459 h 6858000"/>
              <a:gd name="connsiteX629" fmla="*/ 3344948 w 12191998"/>
              <a:gd name="connsiteY629" fmla="*/ 608278 h 6858000"/>
              <a:gd name="connsiteX630" fmla="*/ 3378518 w 12191998"/>
              <a:gd name="connsiteY630" fmla="*/ 592113 h 6858000"/>
              <a:gd name="connsiteX631" fmla="*/ 3378518 w 12191998"/>
              <a:gd name="connsiteY631" fmla="*/ 553127 h 6858000"/>
              <a:gd name="connsiteX632" fmla="*/ 3311378 w 12191998"/>
              <a:gd name="connsiteY632" fmla="*/ 575948 h 6858000"/>
              <a:gd name="connsiteX633" fmla="*/ 3265514 w 12191998"/>
              <a:gd name="connsiteY633" fmla="*/ 562636 h 6858000"/>
              <a:gd name="connsiteX634" fmla="*/ 3244238 w 12191998"/>
              <a:gd name="connsiteY634" fmla="*/ 525551 h 6858000"/>
              <a:gd name="connsiteX635" fmla="*/ 3383246 w 12191998"/>
              <a:gd name="connsiteY635" fmla="*/ 525551 h 6858000"/>
              <a:gd name="connsiteX636" fmla="*/ 3384192 w 12191998"/>
              <a:gd name="connsiteY636" fmla="*/ 514141 h 6858000"/>
              <a:gd name="connsiteX637" fmla="*/ 3384664 w 12191998"/>
              <a:gd name="connsiteY637" fmla="*/ 506533 h 6858000"/>
              <a:gd name="connsiteX638" fmla="*/ 3373790 w 12191998"/>
              <a:gd name="connsiteY638" fmla="*/ 457087 h 6858000"/>
              <a:gd name="connsiteX639" fmla="*/ 3343056 w 12191998"/>
              <a:gd name="connsiteY639" fmla="*/ 424282 h 6858000"/>
              <a:gd name="connsiteX640" fmla="*/ 3296720 w 12191998"/>
              <a:gd name="connsiteY640" fmla="*/ 412871 h 6858000"/>
              <a:gd name="connsiteX641" fmla="*/ 2933385 w 12191998"/>
              <a:gd name="connsiteY641" fmla="*/ 412871 h 6858000"/>
              <a:gd name="connsiteX642" fmla="*/ 2897034 w 12191998"/>
              <a:gd name="connsiteY642" fmla="*/ 422392 h 6858000"/>
              <a:gd name="connsiteX643" fmla="*/ 2873430 w 12191998"/>
              <a:gd name="connsiteY643" fmla="*/ 449051 h 6858000"/>
              <a:gd name="connsiteX644" fmla="*/ 2872957 w 12191998"/>
              <a:gd name="connsiteY644" fmla="*/ 418584 h 6858000"/>
              <a:gd name="connsiteX645" fmla="*/ 2830469 w 12191998"/>
              <a:gd name="connsiteY645" fmla="*/ 418584 h 6858000"/>
              <a:gd name="connsiteX646" fmla="*/ 2830469 w 12191998"/>
              <a:gd name="connsiteY646" fmla="*/ 608530 h 6858000"/>
              <a:gd name="connsiteX647" fmla="*/ 2874846 w 12191998"/>
              <a:gd name="connsiteY647" fmla="*/ 608530 h 6858000"/>
              <a:gd name="connsiteX648" fmla="*/ 2874846 w 12191998"/>
              <a:gd name="connsiteY648" fmla="*/ 505702 h 6858000"/>
              <a:gd name="connsiteX649" fmla="*/ 2886648 w 12191998"/>
              <a:gd name="connsiteY649" fmla="*/ 466189 h 6858000"/>
              <a:gd name="connsiteX650" fmla="*/ 2919695 w 12191998"/>
              <a:gd name="connsiteY650" fmla="*/ 452384 h 6858000"/>
              <a:gd name="connsiteX651" fmla="*/ 2957462 w 12191998"/>
              <a:gd name="connsiteY651" fmla="*/ 501894 h 6858000"/>
              <a:gd name="connsiteX652" fmla="*/ 2957462 w 12191998"/>
              <a:gd name="connsiteY652" fmla="*/ 608530 h 6858000"/>
              <a:gd name="connsiteX653" fmla="*/ 3001366 w 12191998"/>
              <a:gd name="connsiteY653" fmla="*/ 608530 h 6858000"/>
              <a:gd name="connsiteX654" fmla="*/ 3001366 w 12191998"/>
              <a:gd name="connsiteY654" fmla="*/ 493801 h 6858000"/>
              <a:gd name="connsiteX655" fmla="*/ 2983899 w 12191998"/>
              <a:gd name="connsiteY655" fmla="*/ 433818 h 6858000"/>
              <a:gd name="connsiteX656" fmla="*/ 2933385 w 12191998"/>
              <a:gd name="connsiteY656" fmla="*/ 412871 h 6858000"/>
              <a:gd name="connsiteX657" fmla="*/ 2703114 w 12191998"/>
              <a:gd name="connsiteY657" fmla="*/ 412871 h 6858000"/>
              <a:gd name="connsiteX658" fmla="*/ 2653941 w 12191998"/>
              <a:gd name="connsiteY658" fmla="*/ 425708 h 6858000"/>
              <a:gd name="connsiteX659" fmla="*/ 2619899 w 12191998"/>
              <a:gd name="connsiteY659" fmla="*/ 461366 h 6858000"/>
              <a:gd name="connsiteX660" fmla="*/ 2607605 w 12191998"/>
              <a:gd name="connsiteY660" fmla="*/ 514141 h 6858000"/>
              <a:gd name="connsiteX661" fmla="*/ 2621317 w 12191998"/>
              <a:gd name="connsiteY661" fmla="*/ 568817 h 6858000"/>
              <a:gd name="connsiteX662" fmla="*/ 2659142 w 12191998"/>
              <a:gd name="connsiteY662" fmla="*/ 603049 h 6858000"/>
              <a:gd name="connsiteX663" fmla="*/ 2713516 w 12191998"/>
              <a:gd name="connsiteY663" fmla="*/ 614459 h 6858000"/>
              <a:gd name="connsiteX664" fmla="*/ 2751342 w 12191998"/>
              <a:gd name="connsiteY664" fmla="*/ 608278 h 6858000"/>
              <a:gd name="connsiteX665" fmla="*/ 2784912 w 12191998"/>
              <a:gd name="connsiteY665" fmla="*/ 592113 h 6858000"/>
              <a:gd name="connsiteX666" fmla="*/ 2784912 w 12191998"/>
              <a:gd name="connsiteY666" fmla="*/ 553127 h 6858000"/>
              <a:gd name="connsiteX667" fmla="*/ 2717771 w 12191998"/>
              <a:gd name="connsiteY667" fmla="*/ 575948 h 6858000"/>
              <a:gd name="connsiteX668" fmla="*/ 2671908 w 12191998"/>
              <a:gd name="connsiteY668" fmla="*/ 562636 h 6858000"/>
              <a:gd name="connsiteX669" fmla="*/ 2650632 w 12191998"/>
              <a:gd name="connsiteY669" fmla="*/ 525551 h 6858000"/>
              <a:gd name="connsiteX670" fmla="*/ 2789640 w 12191998"/>
              <a:gd name="connsiteY670" fmla="*/ 525551 h 6858000"/>
              <a:gd name="connsiteX671" fmla="*/ 2790586 w 12191998"/>
              <a:gd name="connsiteY671" fmla="*/ 514141 h 6858000"/>
              <a:gd name="connsiteX672" fmla="*/ 2791058 w 12191998"/>
              <a:gd name="connsiteY672" fmla="*/ 506533 h 6858000"/>
              <a:gd name="connsiteX673" fmla="*/ 2780184 w 12191998"/>
              <a:gd name="connsiteY673" fmla="*/ 457087 h 6858000"/>
              <a:gd name="connsiteX674" fmla="*/ 2749450 w 12191998"/>
              <a:gd name="connsiteY674" fmla="*/ 424282 h 6858000"/>
              <a:gd name="connsiteX675" fmla="*/ 2703114 w 12191998"/>
              <a:gd name="connsiteY675" fmla="*/ 412871 h 6858000"/>
              <a:gd name="connsiteX676" fmla="*/ 2491416 w 12191998"/>
              <a:gd name="connsiteY676" fmla="*/ 412871 h 6858000"/>
              <a:gd name="connsiteX677" fmla="*/ 2451701 w 12191998"/>
              <a:gd name="connsiteY677" fmla="*/ 422381 h 6858000"/>
              <a:gd name="connsiteX678" fmla="*/ 2423806 w 12191998"/>
              <a:gd name="connsiteY678" fmla="*/ 450910 h 6858000"/>
              <a:gd name="connsiteX679" fmla="*/ 2423806 w 12191998"/>
              <a:gd name="connsiteY679" fmla="*/ 418577 h 6858000"/>
              <a:gd name="connsiteX680" fmla="*/ 2381254 w 12191998"/>
              <a:gd name="connsiteY680" fmla="*/ 418577 h 6858000"/>
              <a:gd name="connsiteX681" fmla="*/ 2381254 w 12191998"/>
              <a:gd name="connsiteY681" fmla="*/ 677238 h 6858000"/>
              <a:gd name="connsiteX682" fmla="*/ 2425697 w 12191998"/>
              <a:gd name="connsiteY682" fmla="*/ 677238 h 6858000"/>
              <a:gd name="connsiteX683" fmla="*/ 2425697 w 12191998"/>
              <a:gd name="connsiteY683" fmla="*/ 579765 h 6858000"/>
              <a:gd name="connsiteX684" fmla="*/ 2451701 w 12191998"/>
              <a:gd name="connsiteY684" fmla="*/ 605441 h 6858000"/>
              <a:gd name="connsiteX685" fmla="*/ 2488106 w 12191998"/>
              <a:gd name="connsiteY685" fmla="*/ 614475 h 6858000"/>
              <a:gd name="connsiteX686" fmla="*/ 2523566 w 12191998"/>
              <a:gd name="connsiteY686" fmla="*/ 606867 h 6858000"/>
              <a:gd name="connsiteX687" fmla="*/ 2552879 w 12191998"/>
              <a:gd name="connsiteY687" fmla="*/ 584995 h 6858000"/>
              <a:gd name="connsiteX688" fmla="*/ 2572263 w 12191998"/>
              <a:gd name="connsiteY688" fmla="*/ 553138 h 6858000"/>
              <a:gd name="connsiteX689" fmla="*/ 2579355 w 12191998"/>
              <a:gd name="connsiteY689" fmla="*/ 513197 h 6858000"/>
              <a:gd name="connsiteX690" fmla="*/ 2568008 w 12191998"/>
              <a:gd name="connsiteY690" fmla="*/ 461370 h 6858000"/>
              <a:gd name="connsiteX691" fmla="*/ 2536804 w 12191998"/>
              <a:gd name="connsiteY691" fmla="*/ 425709 h 6858000"/>
              <a:gd name="connsiteX692" fmla="*/ 2491416 w 12191998"/>
              <a:gd name="connsiteY692" fmla="*/ 412871 h 6858000"/>
              <a:gd name="connsiteX693" fmla="*/ 2092586 w 12191998"/>
              <a:gd name="connsiteY693" fmla="*/ 412871 h 6858000"/>
              <a:gd name="connsiteX694" fmla="*/ 2056618 w 12191998"/>
              <a:gd name="connsiteY694" fmla="*/ 418101 h 6858000"/>
              <a:gd name="connsiteX695" fmla="*/ 2026330 w 12191998"/>
              <a:gd name="connsiteY695" fmla="*/ 430938 h 6858000"/>
              <a:gd name="connsiteX696" fmla="*/ 2026330 w 12191998"/>
              <a:gd name="connsiteY696" fmla="*/ 469924 h 6858000"/>
              <a:gd name="connsiteX697" fmla="*/ 2056618 w 12191998"/>
              <a:gd name="connsiteY697" fmla="*/ 455661 h 6858000"/>
              <a:gd name="connsiteX698" fmla="*/ 2088326 w 12191998"/>
              <a:gd name="connsiteY698" fmla="*/ 450431 h 6858000"/>
              <a:gd name="connsiteX699" fmla="*/ 2127134 w 12191998"/>
              <a:gd name="connsiteY699" fmla="*/ 463268 h 6858000"/>
              <a:gd name="connsiteX700" fmla="*/ 2139438 w 12191998"/>
              <a:gd name="connsiteY700" fmla="*/ 499402 h 6858000"/>
              <a:gd name="connsiteX701" fmla="*/ 2139438 w 12191998"/>
              <a:gd name="connsiteY701" fmla="*/ 500353 h 6858000"/>
              <a:gd name="connsiteX702" fmla="*/ 2089746 w 12191998"/>
              <a:gd name="connsiteY702" fmla="*/ 490844 h 6858000"/>
              <a:gd name="connsiteX703" fmla="*/ 2049046 w 12191998"/>
              <a:gd name="connsiteY703" fmla="*/ 498926 h 6858000"/>
              <a:gd name="connsiteX704" fmla="*/ 2022070 w 12191998"/>
              <a:gd name="connsiteY704" fmla="*/ 521272 h 6858000"/>
              <a:gd name="connsiteX705" fmla="*/ 2012605 w 12191998"/>
              <a:gd name="connsiteY705" fmla="*/ 555029 h 6858000"/>
              <a:gd name="connsiteX706" fmla="*/ 2030589 w 12191998"/>
              <a:gd name="connsiteY706" fmla="*/ 598294 h 6858000"/>
              <a:gd name="connsiteX707" fmla="*/ 2077915 w 12191998"/>
              <a:gd name="connsiteY707" fmla="*/ 614459 h 6858000"/>
              <a:gd name="connsiteX708" fmla="*/ 2115776 w 12191998"/>
              <a:gd name="connsiteY708" fmla="*/ 605426 h 6858000"/>
              <a:gd name="connsiteX709" fmla="*/ 2140858 w 12191998"/>
              <a:gd name="connsiteY709" fmla="*/ 580703 h 6858000"/>
              <a:gd name="connsiteX710" fmla="*/ 2141331 w 12191998"/>
              <a:gd name="connsiteY710" fmla="*/ 608278 h 6858000"/>
              <a:gd name="connsiteX711" fmla="*/ 2179665 w 12191998"/>
              <a:gd name="connsiteY711" fmla="*/ 608278 h 6858000"/>
              <a:gd name="connsiteX712" fmla="*/ 2179665 w 12191998"/>
              <a:gd name="connsiteY712" fmla="*/ 496549 h 6858000"/>
              <a:gd name="connsiteX713" fmla="*/ 2157422 w 12191998"/>
              <a:gd name="connsiteY713" fmla="*/ 434266 h 6858000"/>
              <a:gd name="connsiteX714" fmla="*/ 2092586 w 12191998"/>
              <a:gd name="connsiteY714" fmla="*/ 412871 h 6858000"/>
              <a:gd name="connsiteX715" fmla="*/ 3067069 w 12191998"/>
              <a:gd name="connsiteY715" fmla="*/ 371367 h 6858000"/>
              <a:gd name="connsiteX716" fmla="*/ 3067069 w 12191998"/>
              <a:gd name="connsiteY716" fmla="*/ 421793 h 6858000"/>
              <a:gd name="connsiteX717" fmla="*/ 3027872 w 12191998"/>
              <a:gd name="connsiteY717" fmla="*/ 421793 h 6858000"/>
              <a:gd name="connsiteX718" fmla="*/ 3027872 w 12191998"/>
              <a:gd name="connsiteY718" fmla="*/ 458899 h 6858000"/>
              <a:gd name="connsiteX719" fmla="*/ 3067069 w 12191998"/>
              <a:gd name="connsiteY719" fmla="*/ 458899 h 6858000"/>
              <a:gd name="connsiteX720" fmla="*/ 3067069 w 12191998"/>
              <a:gd name="connsiteY720" fmla="*/ 538820 h 6858000"/>
              <a:gd name="connsiteX721" fmla="*/ 3083125 w 12191998"/>
              <a:gd name="connsiteY721" fmla="*/ 594955 h 6858000"/>
              <a:gd name="connsiteX722" fmla="*/ 3132238 w 12191998"/>
              <a:gd name="connsiteY722" fmla="*/ 614459 h 6858000"/>
              <a:gd name="connsiteX723" fmla="*/ 3157268 w 12191998"/>
              <a:gd name="connsiteY723" fmla="*/ 611605 h 6858000"/>
              <a:gd name="connsiteX724" fmla="*/ 3179935 w 12191998"/>
              <a:gd name="connsiteY724" fmla="*/ 603518 h 6858000"/>
              <a:gd name="connsiteX725" fmla="*/ 3179935 w 12191998"/>
              <a:gd name="connsiteY725" fmla="*/ 563082 h 6858000"/>
              <a:gd name="connsiteX726" fmla="*/ 3161518 w 12191998"/>
              <a:gd name="connsiteY726" fmla="*/ 571169 h 6858000"/>
              <a:gd name="connsiteX727" fmla="*/ 3140267 w 12191998"/>
              <a:gd name="connsiteY727" fmla="*/ 574499 h 6858000"/>
              <a:gd name="connsiteX728" fmla="*/ 3118071 w 12191998"/>
              <a:gd name="connsiteY728" fmla="*/ 564984 h 6858000"/>
              <a:gd name="connsiteX729" fmla="*/ 3110988 w 12191998"/>
              <a:gd name="connsiteY729" fmla="*/ 535014 h 6858000"/>
              <a:gd name="connsiteX730" fmla="*/ 3110988 w 12191998"/>
              <a:gd name="connsiteY730" fmla="*/ 458899 h 6858000"/>
              <a:gd name="connsiteX731" fmla="*/ 3172379 w 12191998"/>
              <a:gd name="connsiteY731" fmla="*/ 458899 h 6858000"/>
              <a:gd name="connsiteX732" fmla="*/ 3172379 w 12191998"/>
              <a:gd name="connsiteY732" fmla="*/ 421793 h 6858000"/>
              <a:gd name="connsiteX733" fmla="*/ 3110988 w 12191998"/>
              <a:gd name="connsiteY733" fmla="*/ 421793 h 6858000"/>
              <a:gd name="connsiteX734" fmla="*/ 3110988 w 12191998"/>
              <a:gd name="connsiteY734" fmla="*/ 371367 h 6858000"/>
              <a:gd name="connsiteX735" fmla="*/ 3067069 w 12191998"/>
              <a:gd name="connsiteY735" fmla="*/ 371367 h 6858000"/>
              <a:gd name="connsiteX736" fmla="*/ 1901415 w 12191998"/>
              <a:gd name="connsiteY736" fmla="*/ 352534 h 6858000"/>
              <a:gd name="connsiteX737" fmla="*/ 1847066 w 12191998"/>
              <a:gd name="connsiteY737" fmla="*/ 362041 h 6858000"/>
              <a:gd name="connsiteX738" fmla="*/ 1804531 w 12191998"/>
              <a:gd name="connsiteY738" fmla="*/ 389137 h 6858000"/>
              <a:gd name="connsiteX739" fmla="*/ 1776648 w 12191998"/>
              <a:gd name="connsiteY739" fmla="*/ 430494 h 6858000"/>
              <a:gd name="connsiteX740" fmla="*/ 1766723 w 12191998"/>
              <a:gd name="connsiteY740" fmla="*/ 483259 h 6858000"/>
              <a:gd name="connsiteX741" fmla="*/ 1783264 w 12191998"/>
              <a:gd name="connsiteY741" fmla="*/ 552662 h 6858000"/>
              <a:gd name="connsiteX742" fmla="*/ 1829579 w 12191998"/>
              <a:gd name="connsiteY742" fmla="*/ 598297 h 6858000"/>
              <a:gd name="connsiteX743" fmla="*/ 1898579 w 12191998"/>
              <a:gd name="connsiteY743" fmla="*/ 614459 h 6858000"/>
              <a:gd name="connsiteX744" fmla="*/ 1940168 w 12191998"/>
              <a:gd name="connsiteY744" fmla="*/ 609706 h 6858000"/>
              <a:gd name="connsiteX745" fmla="*/ 1977031 w 12191998"/>
              <a:gd name="connsiteY745" fmla="*/ 596395 h 6858000"/>
              <a:gd name="connsiteX746" fmla="*/ 1977031 w 12191998"/>
              <a:gd name="connsiteY746" fmla="*/ 554088 h 6858000"/>
              <a:gd name="connsiteX747" fmla="*/ 1939696 w 12191998"/>
              <a:gd name="connsiteY747" fmla="*/ 567398 h 6858000"/>
              <a:gd name="connsiteX748" fmla="*/ 1902360 w 12191998"/>
              <a:gd name="connsiteY748" fmla="*/ 572152 h 6858000"/>
              <a:gd name="connsiteX749" fmla="*/ 1855573 w 12191998"/>
              <a:gd name="connsiteY749" fmla="*/ 561694 h 6858000"/>
              <a:gd name="connsiteX750" fmla="*/ 1824853 w 12191998"/>
              <a:gd name="connsiteY750" fmla="*/ 530795 h 6858000"/>
              <a:gd name="connsiteX751" fmla="*/ 1814456 w 12191998"/>
              <a:gd name="connsiteY751" fmla="*/ 483259 h 6858000"/>
              <a:gd name="connsiteX752" fmla="*/ 1825326 w 12191998"/>
              <a:gd name="connsiteY752" fmla="*/ 436673 h 6858000"/>
              <a:gd name="connsiteX753" fmla="*/ 1856045 w 12191998"/>
              <a:gd name="connsiteY753" fmla="*/ 405775 h 6858000"/>
              <a:gd name="connsiteX754" fmla="*/ 1901415 w 12191998"/>
              <a:gd name="connsiteY754" fmla="*/ 394841 h 6858000"/>
              <a:gd name="connsiteX755" fmla="*/ 1937805 w 12191998"/>
              <a:gd name="connsiteY755" fmla="*/ 399595 h 6858000"/>
              <a:gd name="connsiteX756" fmla="*/ 1977031 w 12191998"/>
              <a:gd name="connsiteY756" fmla="*/ 415282 h 6858000"/>
              <a:gd name="connsiteX757" fmla="*/ 1977031 w 12191998"/>
              <a:gd name="connsiteY757" fmla="*/ 371549 h 6858000"/>
              <a:gd name="connsiteX758" fmla="*/ 1942059 w 12191998"/>
              <a:gd name="connsiteY758" fmla="*/ 357763 h 6858000"/>
              <a:gd name="connsiteX759" fmla="*/ 1901415 w 12191998"/>
              <a:gd name="connsiteY759" fmla="*/ 352534 h 6858000"/>
              <a:gd name="connsiteX760" fmla="*/ 1201412 w 12191998"/>
              <a:gd name="connsiteY760" fmla="*/ 352534 h 6858000"/>
              <a:gd name="connsiteX761" fmla="*/ 1129087 w 12191998"/>
              <a:gd name="connsiteY761" fmla="*/ 369172 h 6858000"/>
              <a:gd name="connsiteX762" fmla="*/ 1080398 w 12191998"/>
              <a:gd name="connsiteY762" fmla="*/ 415282 h 6858000"/>
              <a:gd name="connsiteX763" fmla="*/ 1062907 w 12191998"/>
              <a:gd name="connsiteY763" fmla="*/ 484210 h 6858000"/>
              <a:gd name="connsiteX764" fmla="*/ 1079452 w 12191998"/>
              <a:gd name="connsiteY764" fmla="*/ 553137 h 6858000"/>
              <a:gd name="connsiteX765" fmla="*/ 1126723 w 12191998"/>
              <a:gd name="connsiteY765" fmla="*/ 598297 h 6858000"/>
              <a:gd name="connsiteX766" fmla="*/ 1197630 w 12191998"/>
              <a:gd name="connsiteY766" fmla="*/ 614459 h 6858000"/>
              <a:gd name="connsiteX767" fmla="*/ 1291700 w 12191998"/>
              <a:gd name="connsiteY767" fmla="*/ 595920 h 6858000"/>
              <a:gd name="connsiteX768" fmla="*/ 1291700 w 12191998"/>
              <a:gd name="connsiteY768" fmla="*/ 470899 h 6858000"/>
              <a:gd name="connsiteX769" fmla="*/ 1198103 w 12191998"/>
              <a:gd name="connsiteY769" fmla="*/ 470899 h 6858000"/>
              <a:gd name="connsiteX770" fmla="*/ 1198103 w 12191998"/>
              <a:gd name="connsiteY770" fmla="*/ 510830 h 6858000"/>
              <a:gd name="connsiteX771" fmla="*/ 1249629 w 12191998"/>
              <a:gd name="connsiteY771" fmla="*/ 510830 h 6858000"/>
              <a:gd name="connsiteX772" fmla="*/ 1249629 w 12191998"/>
              <a:gd name="connsiteY772" fmla="*/ 565497 h 6858000"/>
              <a:gd name="connsiteX773" fmla="*/ 1199994 w 12191998"/>
              <a:gd name="connsiteY773" fmla="*/ 572627 h 6858000"/>
              <a:gd name="connsiteX774" fmla="*/ 1151777 w 12191998"/>
              <a:gd name="connsiteY774" fmla="*/ 562169 h 6858000"/>
              <a:gd name="connsiteX775" fmla="*/ 1120578 w 12191998"/>
              <a:gd name="connsiteY775" fmla="*/ 531271 h 6858000"/>
              <a:gd name="connsiteX776" fmla="*/ 1109706 w 12191998"/>
              <a:gd name="connsiteY776" fmla="*/ 483259 h 6858000"/>
              <a:gd name="connsiteX777" fmla="*/ 1121051 w 12191998"/>
              <a:gd name="connsiteY777" fmla="*/ 436673 h 6858000"/>
              <a:gd name="connsiteX778" fmla="*/ 1152250 w 12191998"/>
              <a:gd name="connsiteY778" fmla="*/ 405299 h 6858000"/>
              <a:gd name="connsiteX779" fmla="*/ 1199521 w 12191998"/>
              <a:gd name="connsiteY779" fmla="*/ 394366 h 6858000"/>
              <a:gd name="connsiteX780" fmla="*/ 1280828 w 12191998"/>
              <a:gd name="connsiteY780" fmla="*/ 412430 h 6858000"/>
              <a:gd name="connsiteX781" fmla="*/ 1280828 w 12191998"/>
              <a:gd name="connsiteY781" fmla="*/ 369647 h 6858000"/>
              <a:gd name="connsiteX782" fmla="*/ 1243956 w 12191998"/>
              <a:gd name="connsiteY782" fmla="*/ 357288 h 6858000"/>
              <a:gd name="connsiteX783" fmla="*/ 1201412 w 12191998"/>
              <a:gd name="connsiteY783" fmla="*/ 352534 h 6858000"/>
              <a:gd name="connsiteX784" fmla="*/ 597009 w 12191998"/>
              <a:gd name="connsiteY784" fmla="*/ 345657 h 6858000"/>
              <a:gd name="connsiteX785" fmla="*/ 497757 w 12191998"/>
              <a:gd name="connsiteY785" fmla="*/ 403249 h 6858000"/>
              <a:gd name="connsiteX786" fmla="*/ 484996 w 12191998"/>
              <a:gd name="connsiteY786" fmla="*/ 425143 h 6858000"/>
              <a:gd name="connsiteX787" fmla="*/ 484996 w 12191998"/>
              <a:gd name="connsiteY787" fmla="*/ 540803 h 6858000"/>
              <a:gd name="connsiteX788" fmla="*/ 497757 w 12191998"/>
              <a:gd name="connsiteY788" fmla="*/ 562697 h 6858000"/>
              <a:gd name="connsiteX789" fmla="*/ 597009 w 12191998"/>
              <a:gd name="connsiteY789" fmla="*/ 620289 h 6858000"/>
              <a:gd name="connsiteX790" fmla="*/ 622531 w 12191998"/>
              <a:gd name="connsiteY790" fmla="*/ 620289 h 6858000"/>
              <a:gd name="connsiteX791" fmla="*/ 896655 w 12191998"/>
              <a:gd name="connsiteY791" fmla="*/ 461317 h 6858000"/>
              <a:gd name="connsiteX792" fmla="*/ 744942 w 12191998"/>
              <a:gd name="connsiteY792" fmla="*/ 578404 h 6858000"/>
              <a:gd name="connsiteX793" fmla="*/ 817254 w 12191998"/>
              <a:gd name="connsiteY793" fmla="*/ 620289 h 6858000"/>
              <a:gd name="connsiteX794" fmla="*/ 842775 w 12191998"/>
              <a:gd name="connsiteY794" fmla="*/ 620289 h 6858000"/>
              <a:gd name="connsiteX795" fmla="*/ 942027 w 12191998"/>
              <a:gd name="connsiteY795" fmla="*/ 562697 h 6858000"/>
              <a:gd name="connsiteX796" fmla="*/ 954788 w 12191998"/>
              <a:gd name="connsiteY796" fmla="*/ 540803 h 6858000"/>
              <a:gd name="connsiteX797" fmla="*/ 954788 w 12191998"/>
              <a:gd name="connsiteY797" fmla="*/ 425619 h 6858000"/>
              <a:gd name="connsiteX798" fmla="*/ 942027 w 12191998"/>
              <a:gd name="connsiteY798" fmla="*/ 403249 h 6858000"/>
              <a:gd name="connsiteX799" fmla="*/ 842775 w 12191998"/>
              <a:gd name="connsiteY799" fmla="*/ 345657 h 6858000"/>
              <a:gd name="connsiteX800" fmla="*/ 817254 w 12191998"/>
              <a:gd name="connsiteY800" fmla="*/ 345657 h 6858000"/>
              <a:gd name="connsiteX801" fmla="*/ 543129 w 12191998"/>
              <a:gd name="connsiteY801" fmla="*/ 504630 h 6858000"/>
              <a:gd name="connsiteX802" fmla="*/ 694843 w 12191998"/>
              <a:gd name="connsiteY802" fmla="*/ 387542 h 6858000"/>
              <a:gd name="connsiteX803" fmla="*/ 622531 w 12191998"/>
              <a:gd name="connsiteY803" fmla="*/ 345657 h 6858000"/>
              <a:gd name="connsiteX804" fmla="*/ 597009 w 12191998"/>
              <a:gd name="connsiteY804" fmla="*/ 345657 h 6858000"/>
              <a:gd name="connsiteX805" fmla="*/ 0 w 12191998"/>
              <a:gd name="connsiteY805" fmla="*/ 0 h 6858000"/>
              <a:gd name="connsiteX806" fmla="*/ 12191998 w 12191998"/>
              <a:gd name="connsiteY806" fmla="*/ 0 h 6858000"/>
              <a:gd name="connsiteX807" fmla="*/ 12191998 w 12191998"/>
              <a:gd name="connsiteY807" fmla="*/ 6858000 h 6858000"/>
              <a:gd name="connsiteX808" fmla="*/ 0 w 12191998"/>
              <a:gd name="connsiteY80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Lst>
            <a:rect l="l" t="t" r="r" b="b"/>
            <a:pathLst>
              <a:path w="12191998" h="6858000">
                <a:moveTo>
                  <a:pt x="2154181" y="6348734"/>
                </a:moveTo>
                <a:lnTo>
                  <a:pt x="2154181" y="6352725"/>
                </a:lnTo>
                <a:cubicBezTo>
                  <a:pt x="2154181" y="6357521"/>
                  <a:pt x="2153596" y="6361149"/>
                  <a:pt x="2152427" y="6363608"/>
                </a:cubicBezTo>
                <a:cubicBezTo>
                  <a:pt x="2150895" y="6366792"/>
                  <a:pt x="2148497" y="6369301"/>
                  <a:pt x="2145232" y="6371135"/>
                </a:cubicBezTo>
                <a:cubicBezTo>
                  <a:pt x="2141967" y="6372969"/>
                  <a:pt x="2138239" y="6373886"/>
                  <a:pt x="2134047" y="6373886"/>
                </a:cubicBezTo>
                <a:cubicBezTo>
                  <a:pt x="2129815" y="6373886"/>
                  <a:pt x="2126600" y="6372919"/>
                  <a:pt x="2124403" y="6370984"/>
                </a:cubicBezTo>
                <a:cubicBezTo>
                  <a:pt x="2122206" y="6369049"/>
                  <a:pt x="2121108" y="6366631"/>
                  <a:pt x="2121108" y="6363729"/>
                </a:cubicBezTo>
                <a:cubicBezTo>
                  <a:pt x="2121108" y="6361834"/>
                  <a:pt x="2121612" y="6360111"/>
                  <a:pt x="2122620" y="6358559"/>
                </a:cubicBezTo>
                <a:cubicBezTo>
                  <a:pt x="2123627" y="6357007"/>
                  <a:pt x="2125058" y="6355828"/>
                  <a:pt x="2126912" y="6355022"/>
                </a:cubicBezTo>
                <a:cubicBezTo>
                  <a:pt x="2128767" y="6354216"/>
                  <a:pt x="2131931" y="6353491"/>
                  <a:pt x="2136405" y="6352846"/>
                </a:cubicBezTo>
                <a:cubicBezTo>
                  <a:pt x="2144305" y="6351717"/>
                  <a:pt x="2150230" y="6350347"/>
                  <a:pt x="2154181" y="6348734"/>
                </a:cubicBezTo>
                <a:close/>
                <a:moveTo>
                  <a:pt x="1430280" y="6348734"/>
                </a:moveTo>
                <a:lnTo>
                  <a:pt x="1430280" y="6352725"/>
                </a:lnTo>
                <a:cubicBezTo>
                  <a:pt x="1430280" y="6357521"/>
                  <a:pt x="1429696" y="6361149"/>
                  <a:pt x="1428527" y="6363608"/>
                </a:cubicBezTo>
                <a:cubicBezTo>
                  <a:pt x="1426996" y="6366792"/>
                  <a:pt x="1424597" y="6369301"/>
                  <a:pt x="1421332" y="6371135"/>
                </a:cubicBezTo>
                <a:cubicBezTo>
                  <a:pt x="1418067" y="6372969"/>
                  <a:pt x="1414339" y="6373886"/>
                  <a:pt x="1410147" y="6373886"/>
                </a:cubicBezTo>
                <a:cubicBezTo>
                  <a:pt x="1405915" y="6373886"/>
                  <a:pt x="1402700" y="6372919"/>
                  <a:pt x="1400503" y="6370984"/>
                </a:cubicBezTo>
                <a:cubicBezTo>
                  <a:pt x="1398307" y="6369049"/>
                  <a:pt x="1397208" y="6366631"/>
                  <a:pt x="1397208" y="6363729"/>
                </a:cubicBezTo>
                <a:cubicBezTo>
                  <a:pt x="1397208" y="6361834"/>
                  <a:pt x="1397712" y="6360111"/>
                  <a:pt x="1398720" y="6358559"/>
                </a:cubicBezTo>
                <a:cubicBezTo>
                  <a:pt x="1399727" y="6357007"/>
                  <a:pt x="1401158" y="6355828"/>
                  <a:pt x="1403012" y="6355022"/>
                </a:cubicBezTo>
                <a:cubicBezTo>
                  <a:pt x="1404866" y="6354216"/>
                  <a:pt x="1408031" y="6353491"/>
                  <a:pt x="1412505" y="6352846"/>
                </a:cubicBezTo>
                <a:cubicBezTo>
                  <a:pt x="1420405" y="6351717"/>
                  <a:pt x="1426330" y="6350347"/>
                  <a:pt x="1430280" y="6348734"/>
                </a:cubicBezTo>
                <a:close/>
                <a:moveTo>
                  <a:pt x="1167697" y="6324308"/>
                </a:moveTo>
                <a:cubicBezTo>
                  <a:pt x="1173057" y="6324308"/>
                  <a:pt x="1177542" y="6326354"/>
                  <a:pt x="1181149" y="6330445"/>
                </a:cubicBezTo>
                <a:cubicBezTo>
                  <a:pt x="1184757" y="6334536"/>
                  <a:pt x="1186560" y="6340552"/>
                  <a:pt x="1186560" y="6348492"/>
                </a:cubicBezTo>
                <a:cubicBezTo>
                  <a:pt x="1186560" y="6356917"/>
                  <a:pt x="1184767" y="6363185"/>
                  <a:pt x="1181179" y="6367296"/>
                </a:cubicBezTo>
                <a:cubicBezTo>
                  <a:pt x="1177592" y="6371407"/>
                  <a:pt x="1173098" y="6373463"/>
                  <a:pt x="1167697" y="6373463"/>
                </a:cubicBezTo>
                <a:cubicBezTo>
                  <a:pt x="1162255" y="6373463"/>
                  <a:pt x="1157740" y="6371417"/>
                  <a:pt x="1154153" y="6367326"/>
                </a:cubicBezTo>
                <a:cubicBezTo>
                  <a:pt x="1150566" y="6363235"/>
                  <a:pt x="1148772" y="6357078"/>
                  <a:pt x="1148772" y="6348855"/>
                </a:cubicBezTo>
                <a:cubicBezTo>
                  <a:pt x="1148772" y="6340632"/>
                  <a:pt x="1150566" y="6334486"/>
                  <a:pt x="1154153" y="6330414"/>
                </a:cubicBezTo>
                <a:cubicBezTo>
                  <a:pt x="1157740" y="6326343"/>
                  <a:pt x="1162255" y="6324308"/>
                  <a:pt x="1167697" y="6324308"/>
                </a:cubicBezTo>
                <a:close/>
                <a:moveTo>
                  <a:pt x="1939645" y="6324247"/>
                </a:moveTo>
                <a:cubicBezTo>
                  <a:pt x="1945167" y="6324247"/>
                  <a:pt x="1949661" y="6326343"/>
                  <a:pt x="1953128" y="6330535"/>
                </a:cubicBezTo>
                <a:cubicBezTo>
                  <a:pt x="1955385" y="6333236"/>
                  <a:pt x="1956755" y="6337287"/>
                  <a:pt x="1957239" y="6342688"/>
                </a:cubicBezTo>
                <a:lnTo>
                  <a:pt x="1921386" y="6342688"/>
                </a:lnTo>
                <a:cubicBezTo>
                  <a:pt x="1921748" y="6337085"/>
                  <a:pt x="1923633" y="6332611"/>
                  <a:pt x="1927039" y="6329266"/>
                </a:cubicBezTo>
                <a:cubicBezTo>
                  <a:pt x="1930444" y="6325920"/>
                  <a:pt x="1934647" y="6324247"/>
                  <a:pt x="1939645" y="6324247"/>
                </a:cubicBezTo>
                <a:close/>
                <a:moveTo>
                  <a:pt x="929995" y="6324247"/>
                </a:moveTo>
                <a:cubicBezTo>
                  <a:pt x="935517" y="6324247"/>
                  <a:pt x="940011" y="6326343"/>
                  <a:pt x="943478" y="6330535"/>
                </a:cubicBezTo>
                <a:cubicBezTo>
                  <a:pt x="945735" y="6333236"/>
                  <a:pt x="947105" y="6337287"/>
                  <a:pt x="947589" y="6342688"/>
                </a:cubicBezTo>
                <a:lnTo>
                  <a:pt x="911735" y="6342688"/>
                </a:lnTo>
                <a:cubicBezTo>
                  <a:pt x="912098" y="6337085"/>
                  <a:pt x="913982" y="6332611"/>
                  <a:pt x="917388" y="6329266"/>
                </a:cubicBezTo>
                <a:cubicBezTo>
                  <a:pt x="920794" y="6325920"/>
                  <a:pt x="924996" y="6324247"/>
                  <a:pt x="929995" y="6324247"/>
                </a:cubicBezTo>
                <a:close/>
                <a:moveTo>
                  <a:pt x="635687" y="6324247"/>
                </a:moveTo>
                <a:cubicBezTo>
                  <a:pt x="640403" y="6324247"/>
                  <a:pt x="644424" y="6326243"/>
                  <a:pt x="647749" y="6330233"/>
                </a:cubicBezTo>
                <a:cubicBezTo>
                  <a:pt x="651074" y="6334224"/>
                  <a:pt x="652737" y="6340411"/>
                  <a:pt x="652737" y="6348795"/>
                </a:cubicBezTo>
                <a:cubicBezTo>
                  <a:pt x="652737" y="6356977"/>
                  <a:pt x="651004" y="6363134"/>
                  <a:pt x="647537" y="6367266"/>
                </a:cubicBezTo>
                <a:cubicBezTo>
                  <a:pt x="644071" y="6371397"/>
                  <a:pt x="639960" y="6373463"/>
                  <a:pt x="635203" y="6373463"/>
                </a:cubicBezTo>
                <a:cubicBezTo>
                  <a:pt x="629359" y="6373463"/>
                  <a:pt x="624723" y="6370662"/>
                  <a:pt x="621297" y="6365059"/>
                </a:cubicBezTo>
                <a:cubicBezTo>
                  <a:pt x="619201" y="6361633"/>
                  <a:pt x="618153" y="6356070"/>
                  <a:pt x="618153" y="6348372"/>
                </a:cubicBezTo>
                <a:cubicBezTo>
                  <a:pt x="618153" y="6340552"/>
                  <a:pt x="619886" y="6334576"/>
                  <a:pt x="623353" y="6330445"/>
                </a:cubicBezTo>
                <a:cubicBezTo>
                  <a:pt x="626819" y="6326313"/>
                  <a:pt x="630931" y="6324247"/>
                  <a:pt x="635687" y="6324247"/>
                </a:cubicBezTo>
                <a:close/>
                <a:moveTo>
                  <a:pt x="808323" y="6316750"/>
                </a:moveTo>
                <a:lnTo>
                  <a:pt x="808323" y="6380960"/>
                </a:lnTo>
                <a:lnTo>
                  <a:pt x="819206" y="6380960"/>
                </a:lnTo>
                <a:lnTo>
                  <a:pt x="819206" y="6316750"/>
                </a:lnTo>
                <a:close/>
                <a:moveTo>
                  <a:pt x="674671" y="6316750"/>
                </a:moveTo>
                <a:lnTo>
                  <a:pt x="674671" y="6356534"/>
                </a:lnTo>
                <a:cubicBezTo>
                  <a:pt x="674671" y="6361169"/>
                  <a:pt x="674892" y="6364555"/>
                  <a:pt x="675336" y="6366691"/>
                </a:cubicBezTo>
                <a:cubicBezTo>
                  <a:pt x="675981" y="6369876"/>
                  <a:pt x="677099" y="6372566"/>
                  <a:pt x="678691" y="6374763"/>
                </a:cubicBezTo>
                <a:cubicBezTo>
                  <a:pt x="680283" y="6376960"/>
                  <a:pt x="682722" y="6378784"/>
                  <a:pt x="686007" y="6380235"/>
                </a:cubicBezTo>
                <a:cubicBezTo>
                  <a:pt x="689292" y="6381686"/>
                  <a:pt x="692829" y="6382411"/>
                  <a:pt x="696618" y="6382411"/>
                </a:cubicBezTo>
                <a:cubicBezTo>
                  <a:pt x="705204" y="6382411"/>
                  <a:pt x="711996" y="6378784"/>
                  <a:pt x="716994" y="6371528"/>
                </a:cubicBezTo>
                <a:lnTo>
                  <a:pt x="716994" y="6380960"/>
                </a:lnTo>
                <a:lnTo>
                  <a:pt x="726728" y="6380960"/>
                </a:lnTo>
                <a:lnTo>
                  <a:pt x="726728" y="6316750"/>
                </a:lnTo>
                <a:lnTo>
                  <a:pt x="715845" y="6316750"/>
                </a:lnTo>
                <a:lnTo>
                  <a:pt x="715845" y="6351153"/>
                </a:lnTo>
                <a:cubicBezTo>
                  <a:pt x="715845" y="6356635"/>
                  <a:pt x="715250" y="6360817"/>
                  <a:pt x="714061" y="6363699"/>
                </a:cubicBezTo>
                <a:cubicBezTo>
                  <a:pt x="712872" y="6366581"/>
                  <a:pt x="710847" y="6368858"/>
                  <a:pt x="707985" y="6370531"/>
                </a:cubicBezTo>
                <a:cubicBezTo>
                  <a:pt x="705123" y="6372203"/>
                  <a:pt x="702060" y="6373040"/>
                  <a:pt x="698795" y="6373040"/>
                </a:cubicBezTo>
                <a:cubicBezTo>
                  <a:pt x="695530" y="6373040"/>
                  <a:pt x="692789" y="6372224"/>
                  <a:pt x="690572" y="6370591"/>
                </a:cubicBezTo>
                <a:cubicBezTo>
                  <a:pt x="688355" y="6368959"/>
                  <a:pt x="686904" y="6366712"/>
                  <a:pt x="686219" y="6363850"/>
                </a:cubicBezTo>
                <a:cubicBezTo>
                  <a:pt x="685775" y="6361875"/>
                  <a:pt x="685554" y="6358045"/>
                  <a:pt x="685554" y="6352362"/>
                </a:cubicBezTo>
                <a:lnTo>
                  <a:pt x="685554" y="6316750"/>
                </a:lnTo>
                <a:close/>
                <a:moveTo>
                  <a:pt x="2210093" y="6315299"/>
                </a:moveTo>
                <a:cubicBezTo>
                  <a:pt x="2201185" y="6315299"/>
                  <a:pt x="2194373" y="6318826"/>
                  <a:pt x="2189658" y="6325880"/>
                </a:cubicBezTo>
                <a:lnTo>
                  <a:pt x="2189658" y="6316750"/>
                </a:lnTo>
                <a:lnTo>
                  <a:pt x="2179863" y="6316750"/>
                </a:lnTo>
                <a:lnTo>
                  <a:pt x="2179863" y="6380960"/>
                </a:lnTo>
                <a:lnTo>
                  <a:pt x="2190746" y="6380960"/>
                </a:lnTo>
                <a:lnTo>
                  <a:pt x="2190746" y="6345893"/>
                </a:lnTo>
                <a:cubicBezTo>
                  <a:pt x="2190746" y="6337670"/>
                  <a:pt x="2192429" y="6332087"/>
                  <a:pt x="2195794" y="6329145"/>
                </a:cubicBezTo>
                <a:cubicBezTo>
                  <a:pt x="2199160" y="6326202"/>
                  <a:pt x="2203160" y="6324731"/>
                  <a:pt x="2207796" y="6324731"/>
                </a:cubicBezTo>
                <a:cubicBezTo>
                  <a:pt x="2210698" y="6324731"/>
                  <a:pt x="2213227" y="6325386"/>
                  <a:pt x="2215384" y="6326696"/>
                </a:cubicBezTo>
                <a:cubicBezTo>
                  <a:pt x="2217540" y="6328006"/>
                  <a:pt x="2219042" y="6329760"/>
                  <a:pt x="2219888" y="6331956"/>
                </a:cubicBezTo>
                <a:cubicBezTo>
                  <a:pt x="2220734" y="6334153"/>
                  <a:pt x="2221158" y="6337468"/>
                  <a:pt x="2221158" y="6341902"/>
                </a:cubicBezTo>
                <a:lnTo>
                  <a:pt x="2221158" y="6380960"/>
                </a:lnTo>
                <a:lnTo>
                  <a:pt x="2232041" y="6380960"/>
                </a:lnTo>
                <a:lnTo>
                  <a:pt x="2232041" y="6341479"/>
                </a:lnTo>
                <a:cubicBezTo>
                  <a:pt x="2232041" y="6336440"/>
                  <a:pt x="2231839" y="6332914"/>
                  <a:pt x="2231436" y="6330898"/>
                </a:cubicBezTo>
                <a:cubicBezTo>
                  <a:pt x="2230791" y="6327795"/>
                  <a:pt x="2229663" y="6325114"/>
                  <a:pt x="2228051" y="6322857"/>
                </a:cubicBezTo>
                <a:cubicBezTo>
                  <a:pt x="2226438" y="6320600"/>
                  <a:pt x="2224010" y="6318776"/>
                  <a:pt x="2220765" y="6317385"/>
                </a:cubicBezTo>
                <a:cubicBezTo>
                  <a:pt x="2217520" y="6315994"/>
                  <a:pt x="2213963" y="6315299"/>
                  <a:pt x="2210093" y="6315299"/>
                </a:cubicBezTo>
                <a:close/>
                <a:moveTo>
                  <a:pt x="2140335" y="6315299"/>
                </a:moveTo>
                <a:cubicBezTo>
                  <a:pt x="2134813" y="6315299"/>
                  <a:pt x="2129956" y="6316055"/>
                  <a:pt x="2125764" y="6317566"/>
                </a:cubicBezTo>
                <a:cubicBezTo>
                  <a:pt x="2121572" y="6319078"/>
                  <a:pt x="2118367" y="6321234"/>
                  <a:pt x="2116150" y="6324036"/>
                </a:cubicBezTo>
                <a:cubicBezTo>
                  <a:pt x="2113933" y="6326837"/>
                  <a:pt x="2112341" y="6330515"/>
                  <a:pt x="2111374" y="6335070"/>
                </a:cubicBezTo>
                <a:lnTo>
                  <a:pt x="2122015" y="6336521"/>
                </a:lnTo>
                <a:cubicBezTo>
                  <a:pt x="2123184" y="6331966"/>
                  <a:pt x="2124988" y="6328792"/>
                  <a:pt x="2127426" y="6326998"/>
                </a:cubicBezTo>
                <a:cubicBezTo>
                  <a:pt x="2129865" y="6325205"/>
                  <a:pt x="2133644" y="6324308"/>
                  <a:pt x="2138763" y="6324308"/>
                </a:cubicBezTo>
                <a:cubicBezTo>
                  <a:pt x="2144245" y="6324308"/>
                  <a:pt x="2148376" y="6325537"/>
                  <a:pt x="2151158" y="6327996"/>
                </a:cubicBezTo>
                <a:cubicBezTo>
                  <a:pt x="2153213" y="6329810"/>
                  <a:pt x="2154241" y="6332934"/>
                  <a:pt x="2154241" y="6337368"/>
                </a:cubicBezTo>
                <a:cubicBezTo>
                  <a:pt x="2154241" y="6337771"/>
                  <a:pt x="2154221" y="6338718"/>
                  <a:pt x="2154181" y="6340209"/>
                </a:cubicBezTo>
                <a:cubicBezTo>
                  <a:pt x="2150029" y="6341660"/>
                  <a:pt x="2143559" y="6342910"/>
                  <a:pt x="2134772" y="6343958"/>
                </a:cubicBezTo>
                <a:cubicBezTo>
                  <a:pt x="2130459" y="6344482"/>
                  <a:pt x="2127235" y="6345026"/>
                  <a:pt x="2125099" y="6345590"/>
                </a:cubicBezTo>
                <a:cubicBezTo>
                  <a:pt x="2122196" y="6346396"/>
                  <a:pt x="2119586" y="6347586"/>
                  <a:pt x="2117269" y="6349158"/>
                </a:cubicBezTo>
                <a:cubicBezTo>
                  <a:pt x="2114951" y="6350730"/>
                  <a:pt x="2113077" y="6352815"/>
                  <a:pt x="2111646" y="6355415"/>
                </a:cubicBezTo>
                <a:cubicBezTo>
                  <a:pt x="2110215" y="6358015"/>
                  <a:pt x="2109499" y="6360887"/>
                  <a:pt x="2109499" y="6364031"/>
                </a:cubicBezTo>
                <a:cubicBezTo>
                  <a:pt x="2109499" y="6369392"/>
                  <a:pt x="2111394" y="6373796"/>
                  <a:pt x="2115183" y="6377242"/>
                </a:cubicBezTo>
                <a:cubicBezTo>
                  <a:pt x="2118972" y="6380688"/>
                  <a:pt x="2124393" y="6382411"/>
                  <a:pt x="2131447" y="6382411"/>
                </a:cubicBezTo>
                <a:cubicBezTo>
                  <a:pt x="2135720" y="6382411"/>
                  <a:pt x="2139720" y="6381706"/>
                  <a:pt x="2143449" y="6380295"/>
                </a:cubicBezTo>
                <a:cubicBezTo>
                  <a:pt x="2147177" y="6378884"/>
                  <a:pt x="2151057" y="6376466"/>
                  <a:pt x="2155088" y="6373040"/>
                </a:cubicBezTo>
                <a:cubicBezTo>
                  <a:pt x="2155410" y="6376063"/>
                  <a:pt x="2156135" y="6378703"/>
                  <a:pt x="2157264" y="6380960"/>
                </a:cubicBezTo>
                <a:lnTo>
                  <a:pt x="2168631" y="6380960"/>
                </a:lnTo>
                <a:cubicBezTo>
                  <a:pt x="2167260" y="6378501"/>
                  <a:pt x="2166343" y="6375932"/>
                  <a:pt x="2165880" y="6373251"/>
                </a:cubicBezTo>
                <a:cubicBezTo>
                  <a:pt x="2165416" y="6370571"/>
                  <a:pt x="2165184" y="6364172"/>
                  <a:pt x="2165184" y="6354055"/>
                </a:cubicBezTo>
                <a:lnTo>
                  <a:pt x="2165184" y="6339544"/>
                </a:lnTo>
                <a:cubicBezTo>
                  <a:pt x="2165184" y="6334707"/>
                  <a:pt x="2165003" y="6331362"/>
                  <a:pt x="2164640" y="6329508"/>
                </a:cubicBezTo>
                <a:cubicBezTo>
                  <a:pt x="2163995" y="6326525"/>
                  <a:pt x="2162867" y="6324056"/>
                  <a:pt x="2161254" y="6322101"/>
                </a:cubicBezTo>
                <a:cubicBezTo>
                  <a:pt x="2159642" y="6320146"/>
                  <a:pt x="2157123" y="6318524"/>
                  <a:pt x="2153697" y="6317234"/>
                </a:cubicBezTo>
                <a:cubicBezTo>
                  <a:pt x="2150271" y="6315944"/>
                  <a:pt x="2145817" y="6315299"/>
                  <a:pt x="2140335" y="6315299"/>
                </a:cubicBezTo>
                <a:close/>
                <a:moveTo>
                  <a:pt x="2076743" y="6315299"/>
                </a:moveTo>
                <a:cubicBezTo>
                  <a:pt x="2067835" y="6315299"/>
                  <a:pt x="2061023" y="6318826"/>
                  <a:pt x="2056308" y="6325880"/>
                </a:cubicBezTo>
                <a:lnTo>
                  <a:pt x="2056308" y="6316750"/>
                </a:lnTo>
                <a:lnTo>
                  <a:pt x="2046513" y="6316750"/>
                </a:lnTo>
                <a:lnTo>
                  <a:pt x="2046513" y="6380960"/>
                </a:lnTo>
                <a:lnTo>
                  <a:pt x="2057396" y="6380960"/>
                </a:lnTo>
                <a:lnTo>
                  <a:pt x="2057396" y="6345893"/>
                </a:lnTo>
                <a:cubicBezTo>
                  <a:pt x="2057396" y="6337670"/>
                  <a:pt x="2059078" y="6332087"/>
                  <a:pt x="2062444" y="6329145"/>
                </a:cubicBezTo>
                <a:cubicBezTo>
                  <a:pt x="2065810" y="6326202"/>
                  <a:pt x="2069810" y="6324731"/>
                  <a:pt x="2074446" y="6324731"/>
                </a:cubicBezTo>
                <a:cubicBezTo>
                  <a:pt x="2077348" y="6324731"/>
                  <a:pt x="2079877" y="6325386"/>
                  <a:pt x="2082034" y="6326696"/>
                </a:cubicBezTo>
                <a:cubicBezTo>
                  <a:pt x="2084190" y="6328006"/>
                  <a:pt x="2085691" y="6329760"/>
                  <a:pt x="2086538" y="6331956"/>
                </a:cubicBezTo>
                <a:cubicBezTo>
                  <a:pt x="2087384" y="6334153"/>
                  <a:pt x="2087808" y="6337468"/>
                  <a:pt x="2087808" y="6341902"/>
                </a:cubicBezTo>
                <a:lnTo>
                  <a:pt x="2087808" y="6380960"/>
                </a:lnTo>
                <a:lnTo>
                  <a:pt x="2098691" y="6380960"/>
                </a:lnTo>
                <a:lnTo>
                  <a:pt x="2098691" y="6341479"/>
                </a:lnTo>
                <a:cubicBezTo>
                  <a:pt x="2098691" y="6336440"/>
                  <a:pt x="2098489" y="6332914"/>
                  <a:pt x="2098086" y="6330898"/>
                </a:cubicBezTo>
                <a:cubicBezTo>
                  <a:pt x="2097441" y="6327795"/>
                  <a:pt x="2096313" y="6325114"/>
                  <a:pt x="2094701" y="6322857"/>
                </a:cubicBezTo>
                <a:cubicBezTo>
                  <a:pt x="2093088" y="6320600"/>
                  <a:pt x="2090660" y="6318776"/>
                  <a:pt x="2087415" y="6317385"/>
                </a:cubicBezTo>
                <a:cubicBezTo>
                  <a:pt x="2084170" y="6315994"/>
                  <a:pt x="2080613" y="6315299"/>
                  <a:pt x="2076743" y="6315299"/>
                </a:cubicBezTo>
                <a:close/>
                <a:moveTo>
                  <a:pt x="2010068" y="6315299"/>
                </a:moveTo>
                <a:cubicBezTo>
                  <a:pt x="2001160" y="6315299"/>
                  <a:pt x="1994348" y="6318826"/>
                  <a:pt x="1989632" y="6325880"/>
                </a:cubicBezTo>
                <a:lnTo>
                  <a:pt x="1989632" y="6316750"/>
                </a:lnTo>
                <a:lnTo>
                  <a:pt x="1979838" y="6316750"/>
                </a:lnTo>
                <a:lnTo>
                  <a:pt x="1979838" y="6380960"/>
                </a:lnTo>
                <a:lnTo>
                  <a:pt x="1990721" y="6380960"/>
                </a:lnTo>
                <a:lnTo>
                  <a:pt x="1990721" y="6345893"/>
                </a:lnTo>
                <a:cubicBezTo>
                  <a:pt x="1990721" y="6337670"/>
                  <a:pt x="1992404" y="6332087"/>
                  <a:pt x="1995769" y="6329145"/>
                </a:cubicBezTo>
                <a:cubicBezTo>
                  <a:pt x="1999135" y="6326202"/>
                  <a:pt x="2003135" y="6324731"/>
                  <a:pt x="2007771" y="6324731"/>
                </a:cubicBezTo>
                <a:cubicBezTo>
                  <a:pt x="2010673" y="6324731"/>
                  <a:pt x="2013202" y="6325386"/>
                  <a:pt x="2015359" y="6326696"/>
                </a:cubicBezTo>
                <a:cubicBezTo>
                  <a:pt x="2017515" y="6328006"/>
                  <a:pt x="2019017" y="6329760"/>
                  <a:pt x="2019863" y="6331956"/>
                </a:cubicBezTo>
                <a:cubicBezTo>
                  <a:pt x="2020709" y="6334153"/>
                  <a:pt x="2021133" y="6337468"/>
                  <a:pt x="2021133" y="6341902"/>
                </a:cubicBezTo>
                <a:lnTo>
                  <a:pt x="2021133" y="6380960"/>
                </a:lnTo>
                <a:lnTo>
                  <a:pt x="2032016" y="6380960"/>
                </a:lnTo>
                <a:lnTo>
                  <a:pt x="2032016" y="6341479"/>
                </a:lnTo>
                <a:cubicBezTo>
                  <a:pt x="2032016" y="6336440"/>
                  <a:pt x="2031814" y="6332914"/>
                  <a:pt x="2031411" y="6330898"/>
                </a:cubicBezTo>
                <a:cubicBezTo>
                  <a:pt x="2030766" y="6327795"/>
                  <a:pt x="2029638" y="6325114"/>
                  <a:pt x="2028025" y="6322857"/>
                </a:cubicBezTo>
                <a:cubicBezTo>
                  <a:pt x="2026413" y="6320600"/>
                  <a:pt x="2023984" y="6318776"/>
                  <a:pt x="2020740" y="6317385"/>
                </a:cubicBezTo>
                <a:cubicBezTo>
                  <a:pt x="2017495" y="6315994"/>
                  <a:pt x="2013938" y="6315299"/>
                  <a:pt x="2010068" y="6315299"/>
                </a:cubicBezTo>
                <a:close/>
                <a:moveTo>
                  <a:pt x="1939524" y="6315299"/>
                </a:moveTo>
                <a:cubicBezTo>
                  <a:pt x="1930656" y="6315299"/>
                  <a:pt x="1923441" y="6318282"/>
                  <a:pt x="1917879" y="6324247"/>
                </a:cubicBezTo>
                <a:cubicBezTo>
                  <a:pt x="1912316" y="6330213"/>
                  <a:pt x="1909535" y="6338597"/>
                  <a:pt x="1909535" y="6349399"/>
                </a:cubicBezTo>
                <a:cubicBezTo>
                  <a:pt x="1909535" y="6359839"/>
                  <a:pt x="1912286" y="6367951"/>
                  <a:pt x="1917788" y="6373735"/>
                </a:cubicBezTo>
                <a:cubicBezTo>
                  <a:pt x="1923290" y="6379519"/>
                  <a:pt x="1930737" y="6382411"/>
                  <a:pt x="1940128" y="6382411"/>
                </a:cubicBezTo>
                <a:cubicBezTo>
                  <a:pt x="1947585" y="6382411"/>
                  <a:pt x="1953712" y="6380597"/>
                  <a:pt x="1958509" y="6376970"/>
                </a:cubicBezTo>
                <a:cubicBezTo>
                  <a:pt x="1963305" y="6373342"/>
                  <a:pt x="1966590" y="6368243"/>
                  <a:pt x="1968364" y="6361673"/>
                </a:cubicBezTo>
                <a:lnTo>
                  <a:pt x="1957118" y="6360282"/>
                </a:lnTo>
                <a:cubicBezTo>
                  <a:pt x="1955465" y="6364878"/>
                  <a:pt x="1953228" y="6368223"/>
                  <a:pt x="1950407" y="6370319"/>
                </a:cubicBezTo>
                <a:cubicBezTo>
                  <a:pt x="1947585" y="6372415"/>
                  <a:pt x="1944179" y="6373463"/>
                  <a:pt x="1940189" y="6373463"/>
                </a:cubicBezTo>
                <a:cubicBezTo>
                  <a:pt x="1934828" y="6373463"/>
                  <a:pt x="1930354" y="6371589"/>
                  <a:pt x="1926766" y="6367840"/>
                </a:cubicBezTo>
                <a:cubicBezTo>
                  <a:pt x="1923179" y="6364092"/>
                  <a:pt x="1921184" y="6358690"/>
                  <a:pt x="1920781" y="6351636"/>
                </a:cubicBezTo>
                <a:lnTo>
                  <a:pt x="1968666" y="6351636"/>
                </a:lnTo>
                <a:cubicBezTo>
                  <a:pt x="1968706" y="6350347"/>
                  <a:pt x="1968727" y="6349379"/>
                  <a:pt x="1968727" y="6348734"/>
                </a:cubicBezTo>
                <a:cubicBezTo>
                  <a:pt x="1968727" y="6338133"/>
                  <a:pt x="1966006" y="6329911"/>
                  <a:pt x="1960564" y="6324066"/>
                </a:cubicBezTo>
                <a:cubicBezTo>
                  <a:pt x="1955123" y="6318221"/>
                  <a:pt x="1948109" y="6315299"/>
                  <a:pt x="1939524" y="6315299"/>
                </a:cubicBezTo>
                <a:close/>
                <a:moveTo>
                  <a:pt x="1805751" y="6315299"/>
                </a:moveTo>
                <a:cubicBezTo>
                  <a:pt x="1800229" y="6315299"/>
                  <a:pt x="1795119" y="6316599"/>
                  <a:pt x="1790424" y="6319199"/>
                </a:cubicBezTo>
                <a:cubicBezTo>
                  <a:pt x="1785728" y="6321799"/>
                  <a:pt x="1782231" y="6325699"/>
                  <a:pt x="1779934" y="6330898"/>
                </a:cubicBezTo>
                <a:cubicBezTo>
                  <a:pt x="1777636" y="6336098"/>
                  <a:pt x="1776487" y="6342164"/>
                  <a:pt x="1776487" y="6349097"/>
                </a:cubicBezTo>
                <a:cubicBezTo>
                  <a:pt x="1776487" y="6359819"/>
                  <a:pt x="1779158" y="6368052"/>
                  <a:pt x="1784498" y="6373796"/>
                </a:cubicBezTo>
                <a:cubicBezTo>
                  <a:pt x="1789839" y="6379539"/>
                  <a:pt x="1796903" y="6382411"/>
                  <a:pt x="1805690" y="6382411"/>
                </a:cubicBezTo>
                <a:cubicBezTo>
                  <a:pt x="1812704" y="6382411"/>
                  <a:pt x="1818619" y="6380325"/>
                  <a:pt x="1823436" y="6376154"/>
                </a:cubicBezTo>
                <a:cubicBezTo>
                  <a:pt x="1828252" y="6371982"/>
                  <a:pt x="1831245" y="6366208"/>
                  <a:pt x="1832414" y="6358831"/>
                </a:cubicBezTo>
                <a:lnTo>
                  <a:pt x="1821713" y="6357441"/>
                </a:lnTo>
                <a:cubicBezTo>
                  <a:pt x="1820947" y="6362882"/>
                  <a:pt x="1819133" y="6366913"/>
                  <a:pt x="1816271" y="6369533"/>
                </a:cubicBezTo>
                <a:cubicBezTo>
                  <a:pt x="1813409" y="6372153"/>
                  <a:pt x="1809842" y="6373463"/>
                  <a:pt x="1805569" y="6373463"/>
                </a:cubicBezTo>
                <a:cubicBezTo>
                  <a:pt x="1800249" y="6373463"/>
                  <a:pt x="1795936" y="6371508"/>
                  <a:pt x="1792631" y="6367598"/>
                </a:cubicBezTo>
                <a:cubicBezTo>
                  <a:pt x="1789325" y="6363688"/>
                  <a:pt x="1787673" y="6357421"/>
                  <a:pt x="1787673" y="6348795"/>
                </a:cubicBezTo>
                <a:cubicBezTo>
                  <a:pt x="1787673" y="6340290"/>
                  <a:pt x="1789386" y="6334072"/>
                  <a:pt x="1792812" y="6330142"/>
                </a:cubicBezTo>
                <a:cubicBezTo>
                  <a:pt x="1796238" y="6326212"/>
                  <a:pt x="1800692" y="6324247"/>
                  <a:pt x="1806174" y="6324247"/>
                </a:cubicBezTo>
                <a:cubicBezTo>
                  <a:pt x="1809802" y="6324247"/>
                  <a:pt x="1812895" y="6325336"/>
                  <a:pt x="1815455" y="6327512"/>
                </a:cubicBezTo>
                <a:cubicBezTo>
                  <a:pt x="1818014" y="6329689"/>
                  <a:pt x="1819798" y="6332934"/>
                  <a:pt x="1820805" y="6337247"/>
                </a:cubicBezTo>
                <a:lnTo>
                  <a:pt x="1831386" y="6335614"/>
                </a:lnTo>
                <a:cubicBezTo>
                  <a:pt x="1830137" y="6329125"/>
                  <a:pt x="1827295" y="6324116"/>
                  <a:pt x="1822861" y="6320590"/>
                </a:cubicBezTo>
                <a:cubicBezTo>
                  <a:pt x="1818427" y="6317063"/>
                  <a:pt x="1812724" y="6315299"/>
                  <a:pt x="1805751" y="6315299"/>
                </a:cubicBezTo>
                <a:close/>
                <a:moveTo>
                  <a:pt x="1515164" y="6315299"/>
                </a:moveTo>
                <a:cubicBezTo>
                  <a:pt x="1511818" y="6315299"/>
                  <a:pt x="1508684" y="6315732"/>
                  <a:pt x="1505762" y="6316599"/>
                </a:cubicBezTo>
                <a:cubicBezTo>
                  <a:pt x="1502839" y="6317466"/>
                  <a:pt x="1500532" y="6318524"/>
                  <a:pt x="1498839" y="6319773"/>
                </a:cubicBezTo>
                <a:cubicBezTo>
                  <a:pt x="1496582" y="6321386"/>
                  <a:pt x="1494798" y="6323411"/>
                  <a:pt x="1493488" y="6325850"/>
                </a:cubicBezTo>
                <a:cubicBezTo>
                  <a:pt x="1492178" y="6328288"/>
                  <a:pt x="1491523" y="6330938"/>
                  <a:pt x="1491523" y="6333800"/>
                </a:cubicBezTo>
                <a:cubicBezTo>
                  <a:pt x="1491523" y="6336944"/>
                  <a:pt x="1492319" y="6339816"/>
                  <a:pt x="1493912" y="6342416"/>
                </a:cubicBezTo>
                <a:cubicBezTo>
                  <a:pt x="1495504" y="6345016"/>
                  <a:pt x="1497842" y="6347051"/>
                  <a:pt x="1500925" y="6348523"/>
                </a:cubicBezTo>
                <a:cubicBezTo>
                  <a:pt x="1504008" y="6349994"/>
                  <a:pt x="1509541" y="6351737"/>
                  <a:pt x="1517522" y="6353753"/>
                </a:cubicBezTo>
                <a:cubicBezTo>
                  <a:pt x="1523447" y="6355244"/>
                  <a:pt x="1527155" y="6356473"/>
                  <a:pt x="1528647" y="6357441"/>
                </a:cubicBezTo>
                <a:cubicBezTo>
                  <a:pt x="1530783" y="6358852"/>
                  <a:pt x="1531851" y="6360786"/>
                  <a:pt x="1531851" y="6363245"/>
                </a:cubicBezTo>
                <a:cubicBezTo>
                  <a:pt x="1531851" y="6365986"/>
                  <a:pt x="1530642" y="6368374"/>
                  <a:pt x="1528223" y="6370410"/>
                </a:cubicBezTo>
                <a:cubicBezTo>
                  <a:pt x="1525805" y="6372445"/>
                  <a:pt x="1522096" y="6373463"/>
                  <a:pt x="1517099" y="6373463"/>
                </a:cubicBezTo>
                <a:cubicBezTo>
                  <a:pt x="1512140" y="6373463"/>
                  <a:pt x="1508281" y="6372314"/>
                  <a:pt x="1505520" y="6370017"/>
                </a:cubicBezTo>
                <a:cubicBezTo>
                  <a:pt x="1502759" y="6367719"/>
                  <a:pt x="1501076" y="6364414"/>
                  <a:pt x="1500471" y="6360101"/>
                </a:cubicBezTo>
                <a:lnTo>
                  <a:pt x="1489709" y="6361794"/>
                </a:lnTo>
                <a:cubicBezTo>
                  <a:pt x="1490919" y="6368606"/>
                  <a:pt x="1493710" y="6373745"/>
                  <a:pt x="1498083" y="6377212"/>
                </a:cubicBezTo>
                <a:cubicBezTo>
                  <a:pt x="1502457" y="6380678"/>
                  <a:pt x="1508815" y="6382411"/>
                  <a:pt x="1517159" y="6382411"/>
                </a:cubicBezTo>
                <a:cubicBezTo>
                  <a:pt x="1522197" y="6382411"/>
                  <a:pt x="1526712" y="6381535"/>
                  <a:pt x="1530702" y="6379781"/>
                </a:cubicBezTo>
                <a:cubicBezTo>
                  <a:pt x="1534693" y="6378028"/>
                  <a:pt x="1537746" y="6375549"/>
                  <a:pt x="1539862" y="6372344"/>
                </a:cubicBezTo>
                <a:cubicBezTo>
                  <a:pt x="1541978" y="6369140"/>
                  <a:pt x="1543036" y="6365724"/>
                  <a:pt x="1543036" y="6362096"/>
                </a:cubicBezTo>
                <a:cubicBezTo>
                  <a:pt x="1543036" y="6358388"/>
                  <a:pt x="1542170" y="6355284"/>
                  <a:pt x="1540436" y="6352785"/>
                </a:cubicBezTo>
                <a:cubicBezTo>
                  <a:pt x="1538703" y="6350286"/>
                  <a:pt x="1536315" y="6348382"/>
                  <a:pt x="1533272" y="6347072"/>
                </a:cubicBezTo>
                <a:cubicBezTo>
                  <a:pt x="1530229" y="6345762"/>
                  <a:pt x="1524858" y="6344079"/>
                  <a:pt x="1517159" y="6342023"/>
                </a:cubicBezTo>
                <a:cubicBezTo>
                  <a:pt x="1511838" y="6340572"/>
                  <a:pt x="1508634" y="6339645"/>
                  <a:pt x="1507546" y="6339242"/>
                </a:cubicBezTo>
                <a:cubicBezTo>
                  <a:pt x="1505651" y="6338476"/>
                  <a:pt x="1504260" y="6337509"/>
                  <a:pt x="1503374" y="6336340"/>
                </a:cubicBezTo>
                <a:cubicBezTo>
                  <a:pt x="1502487" y="6335211"/>
                  <a:pt x="1502043" y="6333941"/>
                  <a:pt x="1502043" y="6332531"/>
                </a:cubicBezTo>
                <a:cubicBezTo>
                  <a:pt x="1502043" y="6330314"/>
                  <a:pt x="1503112" y="6328379"/>
                  <a:pt x="1505248" y="6326726"/>
                </a:cubicBezTo>
                <a:cubicBezTo>
                  <a:pt x="1507384" y="6325074"/>
                  <a:pt x="1510952" y="6324247"/>
                  <a:pt x="1515950" y="6324247"/>
                </a:cubicBezTo>
                <a:cubicBezTo>
                  <a:pt x="1520182" y="6324247"/>
                  <a:pt x="1523457" y="6325175"/>
                  <a:pt x="1525775" y="6327029"/>
                </a:cubicBezTo>
                <a:cubicBezTo>
                  <a:pt x="1528092" y="6328883"/>
                  <a:pt x="1529493" y="6331462"/>
                  <a:pt x="1529977" y="6334768"/>
                </a:cubicBezTo>
                <a:lnTo>
                  <a:pt x="1540618" y="6333317"/>
                </a:lnTo>
                <a:cubicBezTo>
                  <a:pt x="1539933" y="6329165"/>
                  <a:pt x="1538683" y="6325850"/>
                  <a:pt x="1536869" y="6323371"/>
                </a:cubicBezTo>
                <a:cubicBezTo>
                  <a:pt x="1535055" y="6320892"/>
                  <a:pt x="1532244" y="6318927"/>
                  <a:pt x="1528435" y="6317476"/>
                </a:cubicBezTo>
                <a:cubicBezTo>
                  <a:pt x="1524626" y="6316025"/>
                  <a:pt x="1520202" y="6315299"/>
                  <a:pt x="1515164" y="6315299"/>
                </a:cubicBezTo>
                <a:close/>
                <a:moveTo>
                  <a:pt x="1479543" y="6315299"/>
                </a:moveTo>
                <a:cubicBezTo>
                  <a:pt x="1477003" y="6315299"/>
                  <a:pt x="1474675" y="6316025"/>
                  <a:pt x="1472559" y="6317476"/>
                </a:cubicBezTo>
                <a:cubicBezTo>
                  <a:pt x="1470443" y="6318927"/>
                  <a:pt x="1468135" y="6321930"/>
                  <a:pt x="1465637" y="6326485"/>
                </a:cubicBezTo>
                <a:lnTo>
                  <a:pt x="1465637" y="6316750"/>
                </a:lnTo>
                <a:lnTo>
                  <a:pt x="1455842" y="6316750"/>
                </a:lnTo>
                <a:lnTo>
                  <a:pt x="1455842" y="6380960"/>
                </a:lnTo>
                <a:lnTo>
                  <a:pt x="1466725" y="6380960"/>
                </a:lnTo>
                <a:lnTo>
                  <a:pt x="1466725" y="6347344"/>
                </a:lnTo>
                <a:cubicBezTo>
                  <a:pt x="1466725" y="6342749"/>
                  <a:pt x="1467329" y="6338516"/>
                  <a:pt x="1468539" y="6334647"/>
                </a:cubicBezTo>
                <a:cubicBezTo>
                  <a:pt x="1469345" y="6332107"/>
                  <a:pt x="1470695" y="6330122"/>
                  <a:pt x="1472589" y="6328691"/>
                </a:cubicBezTo>
                <a:cubicBezTo>
                  <a:pt x="1474484" y="6327260"/>
                  <a:pt x="1476620" y="6326545"/>
                  <a:pt x="1478999" y="6326545"/>
                </a:cubicBezTo>
                <a:cubicBezTo>
                  <a:pt x="1481659" y="6326545"/>
                  <a:pt x="1484319" y="6327331"/>
                  <a:pt x="1486979" y="6328903"/>
                </a:cubicBezTo>
                <a:lnTo>
                  <a:pt x="1490728" y="6318806"/>
                </a:lnTo>
                <a:cubicBezTo>
                  <a:pt x="1486939" y="6316468"/>
                  <a:pt x="1483211" y="6315299"/>
                  <a:pt x="1479543" y="6315299"/>
                </a:cubicBezTo>
                <a:close/>
                <a:moveTo>
                  <a:pt x="1416435" y="6315299"/>
                </a:moveTo>
                <a:cubicBezTo>
                  <a:pt x="1410913" y="6315299"/>
                  <a:pt x="1406056" y="6316055"/>
                  <a:pt x="1401864" y="6317566"/>
                </a:cubicBezTo>
                <a:cubicBezTo>
                  <a:pt x="1397672" y="6319078"/>
                  <a:pt x="1394467" y="6321234"/>
                  <a:pt x="1392250" y="6324036"/>
                </a:cubicBezTo>
                <a:cubicBezTo>
                  <a:pt x="1390033" y="6326837"/>
                  <a:pt x="1388441" y="6330515"/>
                  <a:pt x="1387474" y="6335070"/>
                </a:cubicBezTo>
                <a:lnTo>
                  <a:pt x="1398115" y="6336521"/>
                </a:lnTo>
                <a:cubicBezTo>
                  <a:pt x="1399284" y="6331966"/>
                  <a:pt x="1401088" y="6328792"/>
                  <a:pt x="1403526" y="6326998"/>
                </a:cubicBezTo>
                <a:cubicBezTo>
                  <a:pt x="1405965" y="6325205"/>
                  <a:pt x="1409744" y="6324308"/>
                  <a:pt x="1414863" y="6324308"/>
                </a:cubicBezTo>
                <a:cubicBezTo>
                  <a:pt x="1420344" y="6324308"/>
                  <a:pt x="1424476" y="6325537"/>
                  <a:pt x="1427257" y="6327996"/>
                </a:cubicBezTo>
                <a:cubicBezTo>
                  <a:pt x="1429313" y="6329810"/>
                  <a:pt x="1430341" y="6332934"/>
                  <a:pt x="1430341" y="6337368"/>
                </a:cubicBezTo>
                <a:cubicBezTo>
                  <a:pt x="1430341" y="6337771"/>
                  <a:pt x="1430321" y="6338718"/>
                  <a:pt x="1430280" y="6340209"/>
                </a:cubicBezTo>
                <a:cubicBezTo>
                  <a:pt x="1426129" y="6341660"/>
                  <a:pt x="1419659" y="6342910"/>
                  <a:pt x="1410872" y="6343958"/>
                </a:cubicBezTo>
                <a:cubicBezTo>
                  <a:pt x="1406560" y="6344482"/>
                  <a:pt x="1403335" y="6345026"/>
                  <a:pt x="1401198" y="6345590"/>
                </a:cubicBezTo>
                <a:cubicBezTo>
                  <a:pt x="1398296" y="6346396"/>
                  <a:pt x="1395686" y="6347586"/>
                  <a:pt x="1393369" y="6349158"/>
                </a:cubicBezTo>
                <a:cubicBezTo>
                  <a:pt x="1391051" y="6350730"/>
                  <a:pt x="1389177" y="6352815"/>
                  <a:pt x="1387746" y="6355415"/>
                </a:cubicBezTo>
                <a:cubicBezTo>
                  <a:pt x="1386315" y="6358015"/>
                  <a:pt x="1385599" y="6360887"/>
                  <a:pt x="1385599" y="6364031"/>
                </a:cubicBezTo>
                <a:cubicBezTo>
                  <a:pt x="1385599" y="6369392"/>
                  <a:pt x="1387494" y="6373796"/>
                  <a:pt x="1391283" y="6377242"/>
                </a:cubicBezTo>
                <a:cubicBezTo>
                  <a:pt x="1395072" y="6380688"/>
                  <a:pt x="1400493" y="6382411"/>
                  <a:pt x="1407547" y="6382411"/>
                </a:cubicBezTo>
                <a:cubicBezTo>
                  <a:pt x="1411820" y="6382411"/>
                  <a:pt x="1415820" y="6381706"/>
                  <a:pt x="1419549" y="6380295"/>
                </a:cubicBezTo>
                <a:cubicBezTo>
                  <a:pt x="1423277" y="6378884"/>
                  <a:pt x="1427157" y="6376466"/>
                  <a:pt x="1431187" y="6373040"/>
                </a:cubicBezTo>
                <a:cubicBezTo>
                  <a:pt x="1431510" y="6376063"/>
                  <a:pt x="1432235" y="6378703"/>
                  <a:pt x="1433364" y="6380960"/>
                </a:cubicBezTo>
                <a:lnTo>
                  <a:pt x="1444731" y="6380960"/>
                </a:lnTo>
                <a:cubicBezTo>
                  <a:pt x="1443360" y="6378501"/>
                  <a:pt x="1442443" y="6375932"/>
                  <a:pt x="1441980" y="6373251"/>
                </a:cubicBezTo>
                <a:cubicBezTo>
                  <a:pt x="1441516" y="6370571"/>
                  <a:pt x="1441284" y="6364172"/>
                  <a:pt x="1441284" y="6354055"/>
                </a:cubicBezTo>
                <a:lnTo>
                  <a:pt x="1441284" y="6339544"/>
                </a:lnTo>
                <a:cubicBezTo>
                  <a:pt x="1441284" y="6334707"/>
                  <a:pt x="1441103" y="6331362"/>
                  <a:pt x="1440740" y="6329508"/>
                </a:cubicBezTo>
                <a:cubicBezTo>
                  <a:pt x="1440095" y="6326525"/>
                  <a:pt x="1438967" y="6324056"/>
                  <a:pt x="1437354" y="6322101"/>
                </a:cubicBezTo>
                <a:cubicBezTo>
                  <a:pt x="1435742" y="6320146"/>
                  <a:pt x="1433223" y="6318524"/>
                  <a:pt x="1429797" y="6317234"/>
                </a:cubicBezTo>
                <a:cubicBezTo>
                  <a:pt x="1426371" y="6315944"/>
                  <a:pt x="1421916" y="6315299"/>
                  <a:pt x="1416435" y="6315299"/>
                </a:cubicBezTo>
                <a:close/>
                <a:moveTo>
                  <a:pt x="1167697" y="6315299"/>
                </a:moveTo>
                <a:cubicBezTo>
                  <a:pt x="1159756" y="6315299"/>
                  <a:pt x="1153025" y="6317677"/>
                  <a:pt x="1147502" y="6322434"/>
                </a:cubicBezTo>
                <a:cubicBezTo>
                  <a:pt x="1140892" y="6328157"/>
                  <a:pt x="1137587" y="6336964"/>
                  <a:pt x="1137587" y="6348855"/>
                </a:cubicBezTo>
                <a:cubicBezTo>
                  <a:pt x="1137587" y="6359698"/>
                  <a:pt x="1140358" y="6368001"/>
                  <a:pt x="1145900" y="6373765"/>
                </a:cubicBezTo>
                <a:cubicBezTo>
                  <a:pt x="1151442" y="6379529"/>
                  <a:pt x="1158708" y="6382411"/>
                  <a:pt x="1167697" y="6382411"/>
                </a:cubicBezTo>
                <a:cubicBezTo>
                  <a:pt x="1173299" y="6382411"/>
                  <a:pt x="1178469" y="6381101"/>
                  <a:pt x="1183205" y="6378481"/>
                </a:cubicBezTo>
                <a:cubicBezTo>
                  <a:pt x="1187941" y="6375861"/>
                  <a:pt x="1191549" y="6372183"/>
                  <a:pt x="1194027" y="6367447"/>
                </a:cubicBezTo>
                <a:cubicBezTo>
                  <a:pt x="1196506" y="6362711"/>
                  <a:pt x="1197746" y="6356211"/>
                  <a:pt x="1197746" y="6347948"/>
                </a:cubicBezTo>
                <a:cubicBezTo>
                  <a:pt x="1197746" y="6337750"/>
                  <a:pt x="1194944" y="6329760"/>
                  <a:pt x="1189342" y="6323975"/>
                </a:cubicBezTo>
                <a:cubicBezTo>
                  <a:pt x="1183739" y="6318191"/>
                  <a:pt x="1176524" y="6315299"/>
                  <a:pt x="1167697" y="6315299"/>
                </a:cubicBezTo>
                <a:close/>
                <a:moveTo>
                  <a:pt x="1057964" y="6315299"/>
                </a:moveTo>
                <a:cubicBezTo>
                  <a:pt x="1054618" y="6315299"/>
                  <a:pt x="1051484" y="6315732"/>
                  <a:pt x="1048562" y="6316599"/>
                </a:cubicBezTo>
                <a:cubicBezTo>
                  <a:pt x="1045640" y="6317466"/>
                  <a:pt x="1043332" y="6318524"/>
                  <a:pt x="1041639" y="6319773"/>
                </a:cubicBezTo>
                <a:cubicBezTo>
                  <a:pt x="1039382" y="6321386"/>
                  <a:pt x="1037598" y="6323411"/>
                  <a:pt x="1036288" y="6325850"/>
                </a:cubicBezTo>
                <a:cubicBezTo>
                  <a:pt x="1034978" y="6328288"/>
                  <a:pt x="1034323" y="6330938"/>
                  <a:pt x="1034323" y="6333800"/>
                </a:cubicBezTo>
                <a:cubicBezTo>
                  <a:pt x="1034323" y="6336944"/>
                  <a:pt x="1035119" y="6339816"/>
                  <a:pt x="1036711" y="6342416"/>
                </a:cubicBezTo>
                <a:cubicBezTo>
                  <a:pt x="1038303" y="6345016"/>
                  <a:pt x="1040641" y="6347051"/>
                  <a:pt x="1043725" y="6348523"/>
                </a:cubicBezTo>
                <a:cubicBezTo>
                  <a:pt x="1046808" y="6349994"/>
                  <a:pt x="1052341" y="6351737"/>
                  <a:pt x="1060322" y="6353753"/>
                </a:cubicBezTo>
                <a:cubicBezTo>
                  <a:pt x="1066247" y="6355244"/>
                  <a:pt x="1069955" y="6356473"/>
                  <a:pt x="1071446" y="6357441"/>
                </a:cubicBezTo>
                <a:cubicBezTo>
                  <a:pt x="1073583" y="6358852"/>
                  <a:pt x="1074651" y="6360786"/>
                  <a:pt x="1074651" y="6363245"/>
                </a:cubicBezTo>
                <a:cubicBezTo>
                  <a:pt x="1074651" y="6365986"/>
                  <a:pt x="1073442" y="6368374"/>
                  <a:pt x="1071023" y="6370410"/>
                </a:cubicBezTo>
                <a:cubicBezTo>
                  <a:pt x="1068605" y="6372445"/>
                  <a:pt x="1064897" y="6373463"/>
                  <a:pt x="1059898" y="6373463"/>
                </a:cubicBezTo>
                <a:cubicBezTo>
                  <a:pt x="1054941" y="6373463"/>
                  <a:pt x="1051081" y="6372314"/>
                  <a:pt x="1048320" y="6370017"/>
                </a:cubicBezTo>
                <a:cubicBezTo>
                  <a:pt x="1045559" y="6367719"/>
                  <a:pt x="1043876" y="6364414"/>
                  <a:pt x="1043271" y="6360101"/>
                </a:cubicBezTo>
                <a:lnTo>
                  <a:pt x="1032509" y="6361794"/>
                </a:lnTo>
                <a:cubicBezTo>
                  <a:pt x="1033719" y="6368606"/>
                  <a:pt x="1036510" y="6373745"/>
                  <a:pt x="1040883" y="6377212"/>
                </a:cubicBezTo>
                <a:cubicBezTo>
                  <a:pt x="1045257" y="6380678"/>
                  <a:pt x="1051615" y="6382411"/>
                  <a:pt x="1059959" y="6382411"/>
                </a:cubicBezTo>
                <a:cubicBezTo>
                  <a:pt x="1064997" y="6382411"/>
                  <a:pt x="1069512" y="6381535"/>
                  <a:pt x="1073502" y="6379781"/>
                </a:cubicBezTo>
                <a:cubicBezTo>
                  <a:pt x="1077493" y="6378028"/>
                  <a:pt x="1080546" y="6375549"/>
                  <a:pt x="1082662" y="6372344"/>
                </a:cubicBezTo>
                <a:cubicBezTo>
                  <a:pt x="1084778" y="6369140"/>
                  <a:pt x="1085836" y="6365724"/>
                  <a:pt x="1085836" y="6362096"/>
                </a:cubicBezTo>
                <a:cubicBezTo>
                  <a:pt x="1085836" y="6358388"/>
                  <a:pt x="1084970" y="6355284"/>
                  <a:pt x="1083236" y="6352785"/>
                </a:cubicBezTo>
                <a:cubicBezTo>
                  <a:pt x="1081503" y="6350286"/>
                  <a:pt x="1079115" y="6348382"/>
                  <a:pt x="1076072" y="6347072"/>
                </a:cubicBezTo>
                <a:cubicBezTo>
                  <a:pt x="1073029" y="6345762"/>
                  <a:pt x="1067658" y="6344079"/>
                  <a:pt x="1059959" y="6342023"/>
                </a:cubicBezTo>
                <a:cubicBezTo>
                  <a:pt x="1054638" y="6340572"/>
                  <a:pt x="1051434" y="6339645"/>
                  <a:pt x="1050345" y="6339242"/>
                </a:cubicBezTo>
                <a:cubicBezTo>
                  <a:pt x="1048451" y="6338476"/>
                  <a:pt x="1047060" y="6337509"/>
                  <a:pt x="1046174" y="6336340"/>
                </a:cubicBezTo>
                <a:cubicBezTo>
                  <a:pt x="1045287" y="6335211"/>
                  <a:pt x="1044843" y="6333941"/>
                  <a:pt x="1044843" y="6332531"/>
                </a:cubicBezTo>
                <a:cubicBezTo>
                  <a:pt x="1044843" y="6330314"/>
                  <a:pt x="1045912" y="6328379"/>
                  <a:pt x="1048048" y="6326726"/>
                </a:cubicBezTo>
                <a:cubicBezTo>
                  <a:pt x="1050184" y="6325074"/>
                  <a:pt x="1053752" y="6324247"/>
                  <a:pt x="1058750" y="6324247"/>
                </a:cubicBezTo>
                <a:cubicBezTo>
                  <a:pt x="1062982" y="6324247"/>
                  <a:pt x="1066257" y="6325175"/>
                  <a:pt x="1068575" y="6327029"/>
                </a:cubicBezTo>
                <a:cubicBezTo>
                  <a:pt x="1070892" y="6328883"/>
                  <a:pt x="1072293" y="6331462"/>
                  <a:pt x="1072777" y="6334768"/>
                </a:cubicBezTo>
                <a:lnTo>
                  <a:pt x="1083418" y="6333317"/>
                </a:lnTo>
                <a:cubicBezTo>
                  <a:pt x="1082733" y="6329165"/>
                  <a:pt x="1081483" y="6325850"/>
                  <a:pt x="1079669" y="6323371"/>
                </a:cubicBezTo>
                <a:cubicBezTo>
                  <a:pt x="1077855" y="6320892"/>
                  <a:pt x="1075044" y="6318927"/>
                  <a:pt x="1071235" y="6317476"/>
                </a:cubicBezTo>
                <a:cubicBezTo>
                  <a:pt x="1067426" y="6316025"/>
                  <a:pt x="1063002" y="6315299"/>
                  <a:pt x="1057964" y="6315299"/>
                </a:cubicBezTo>
                <a:close/>
                <a:moveTo>
                  <a:pt x="991289" y="6315299"/>
                </a:moveTo>
                <a:cubicBezTo>
                  <a:pt x="987943" y="6315299"/>
                  <a:pt x="984809" y="6315732"/>
                  <a:pt x="981887" y="6316599"/>
                </a:cubicBezTo>
                <a:cubicBezTo>
                  <a:pt x="978964" y="6317466"/>
                  <a:pt x="976657" y="6318524"/>
                  <a:pt x="974964" y="6319773"/>
                </a:cubicBezTo>
                <a:cubicBezTo>
                  <a:pt x="972707" y="6321386"/>
                  <a:pt x="970923" y="6323411"/>
                  <a:pt x="969613" y="6325850"/>
                </a:cubicBezTo>
                <a:cubicBezTo>
                  <a:pt x="968303" y="6328288"/>
                  <a:pt x="967648" y="6330938"/>
                  <a:pt x="967648" y="6333800"/>
                </a:cubicBezTo>
                <a:cubicBezTo>
                  <a:pt x="967648" y="6336944"/>
                  <a:pt x="968444" y="6339816"/>
                  <a:pt x="970036" y="6342416"/>
                </a:cubicBezTo>
                <a:cubicBezTo>
                  <a:pt x="971629" y="6345016"/>
                  <a:pt x="973966" y="6347051"/>
                  <a:pt x="977050" y="6348523"/>
                </a:cubicBezTo>
                <a:cubicBezTo>
                  <a:pt x="980133" y="6349994"/>
                  <a:pt x="985666" y="6351737"/>
                  <a:pt x="993647" y="6353753"/>
                </a:cubicBezTo>
                <a:cubicBezTo>
                  <a:pt x="999572" y="6355244"/>
                  <a:pt x="1003280" y="6356473"/>
                  <a:pt x="1004771" y="6357441"/>
                </a:cubicBezTo>
                <a:cubicBezTo>
                  <a:pt x="1006908" y="6358852"/>
                  <a:pt x="1007976" y="6360786"/>
                  <a:pt x="1007976" y="6363245"/>
                </a:cubicBezTo>
                <a:cubicBezTo>
                  <a:pt x="1007976" y="6365986"/>
                  <a:pt x="1006767" y="6368374"/>
                  <a:pt x="1004348" y="6370410"/>
                </a:cubicBezTo>
                <a:cubicBezTo>
                  <a:pt x="1001930" y="6372445"/>
                  <a:pt x="998221" y="6373463"/>
                  <a:pt x="993223" y="6373463"/>
                </a:cubicBezTo>
                <a:cubicBezTo>
                  <a:pt x="988265" y="6373463"/>
                  <a:pt x="984406" y="6372314"/>
                  <a:pt x="981645" y="6370017"/>
                </a:cubicBezTo>
                <a:cubicBezTo>
                  <a:pt x="978884" y="6367719"/>
                  <a:pt x="977201" y="6364414"/>
                  <a:pt x="976597" y="6360101"/>
                </a:cubicBezTo>
                <a:lnTo>
                  <a:pt x="965834" y="6361794"/>
                </a:lnTo>
                <a:cubicBezTo>
                  <a:pt x="967043" y="6368606"/>
                  <a:pt x="969835" y="6373745"/>
                  <a:pt x="974208" y="6377212"/>
                </a:cubicBezTo>
                <a:cubicBezTo>
                  <a:pt x="978582" y="6380678"/>
                  <a:pt x="984940" y="6382411"/>
                  <a:pt x="993284" y="6382411"/>
                </a:cubicBezTo>
                <a:cubicBezTo>
                  <a:pt x="998322" y="6382411"/>
                  <a:pt x="1002837" y="6381535"/>
                  <a:pt x="1006827" y="6379781"/>
                </a:cubicBezTo>
                <a:cubicBezTo>
                  <a:pt x="1010818" y="6378028"/>
                  <a:pt x="1013871" y="6375549"/>
                  <a:pt x="1015987" y="6372344"/>
                </a:cubicBezTo>
                <a:cubicBezTo>
                  <a:pt x="1018103" y="6369140"/>
                  <a:pt x="1019161" y="6365724"/>
                  <a:pt x="1019161" y="6362096"/>
                </a:cubicBezTo>
                <a:cubicBezTo>
                  <a:pt x="1019161" y="6358388"/>
                  <a:pt x="1018295" y="6355284"/>
                  <a:pt x="1016561" y="6352785"/>
                </a:cubicBezTo>
                <a:cubicBezTo>
                  <a:pt x="1014828" y="6350286"/>
                  <a:pt x="1012440" y="6348382"/>
                  <a:pt x="1009397" y="6347072"/>
                </a:cubicBezTo>
                <a:cubicBezTo>
                  <a:pt x="1006353" y="6345762"/>
                  <a:pt x="1000983" y="6344079"/>
                  <a:pt x="993284" y="6342023"/>
                </a:cubicBezTo>
                <a:cubicBezTo>
                  <a:pt x="987963" y="6340572"/>
                  <a:pt x="984759" y="6339645"/>
                  <a:pt x="983670" y="6339242"/>
                </a:cubicBezTo>
                <a:cubicBezTo>
                  <a:pt x="981776" y="6338476"/>
                  <a:pt x="980385" y="6337509"/>
                  <a:pt x="979499" y="6336340"/>
                </a:cubicBezTo>
                <a:cubicBezTo>
                  <a:pt x="978612" y="6335211"/>
                  <a:pt x="978169" y="6333941"/>
                  <a:pt x="978169" y="6332531"/>
                </a:cubicBezTo>
                <a:cubicBezTo>
                  <a:pt x="978169" y="6330314"/>
                  <a:pt x="979237" y="6328379"/>
                  <a:pt x="981373" y="6326726"/>
                </a:cubicBezTo>
                <a:cubicBezTo>
                  <a:pt x="983509" y="6325074"/>
                  <a:pt x="987076" y="6324247"/>
                  <a:pt x="992075" y="6324247"/>
                </a:cubicBezTo>
                <a:cubicBezTo>
                  <a:pt x="996307" y="6324247"/>
                  <a:pt x="999582" y="6325175"/>
                  <a:pt x="1001899" y="6327029"/>
                </a:cubicBezTo>
                <a:cubicBezTo>
                  <a:pt x="1004217" y="6328883"/>
                  <a:pt x="1005618" y="6331462"/>
                  <a:pt x="1006102" y="6334768"/>
                </a:cubicBezTo>
                <a:lnTo>
                  <a:pt x="1016743" y="6333317"/>
                </a:lnTo>
                <a:cubicBezTo>
                  <a:pt x="1016058" y="6329165"/>
                  <a:pt x="1014808" y="6325850"/>
                  <a:pt x="1012994" y="6323371"/>
                </a:cubicBezTo>
                <a:cubicBezTo>
                  <a:pt x="1011180" y="6320892"/>
                  <a:pt x="1008369" y="6318927"/>
                  <a:pt x="1004560" y="6317476"/>
                </a:cubicBezTo>
                <a:cubicBezTo>
                  <a:pt x="1000751" y="6316025"/>
                  <a:pt x="996327" y="6315299"/>
                  <a:pt x="991289" y="6315299"/>
                </a:cubicBezTo>
                <a:close/>
                <a:moveTo>
                  <a:pt x="929874" y="6315299"/>
                </a:moveTo>
                <a:cubicBezTo>
                  <a:pt x="921006" y="6315299"/>
                  <a:pt x="913791" y="6318282"/>
                  <a:pt x="908228" y="6324247"/>
                </a:cubicBezTo>
                <a:cubicBezTo>
                  <a:pt x="902666" y="6330213"/>
                  <a:pt x="899885" y="6338597"/>
                  <a:pt x="899885" y="6349399"/>
                </a:cubicBezTo>
                <a:cubicBezTo>
                  <a:pt x="899885" y="6359839"/>
                  <a:pt x="902636" y="6367951"/>
                  <a:pt x="908138" y="6373735"/>
                </a:cubicBezTo>
                <a:cubicBezTo>
                  <a:pt x="913640" y="6379519"/>
                  <a:pt x="921087" y="6382411"/>
                  <a:pt x="930478" y="6382411"/>
                </a:cubicBezTo>
                <a:cubicBezTo>
                  <a:pt x="937935" y="6382411"/>
                  <a:pt x="944062" y="6380597"/>
                  <a:pt x="948859" y="6376970"/>
                </a:cubicBezTo>
                <a:cubicBezTo>
                  <a:pt x="953655" y="6373342"/>
                  <a:pt x="956940" y="6368243"/>
                  <a:pt x="958714" y="6361673"/>
                </a:cubicBezTo>
                <a:lnTo>
                  <a:pt x="947468" y="6360282"/>
                </a:lnTo>
                <a:cubicBezTo>
                  <a:pt x="945815" y="6364878"/>
                  <a:pt x="943578" y="6368223"/>
                  <a:pt x="940757" y="6370319"/>
                </a:cubicBezTo>
                <a:cubicBezTo>
                  <a:pt x="937935" y="6372415"/>
                  <a:pt x="934529" y="6373463"/>
                  <a:pt x="930539" y="6373463"/>
                </a:cubicBezTo>
                <a:cubicBezTo>
                  <a:pt x="925178" y="6373463"/>
                  <a:pt x="920704" y="6371589"/>
                  <a:pt x="917116" y="6367840"/>
                </a:cubicBezTo>
                <a:cubicBezTo>
                  <a:pt x="913529" y="6364092"/>
                  <a:pt x="911534" y="6358690"/>
                  <a:pt x="911131" y="6351636"/>
                </a:cubicBezTo>
                <a:lnTo>
                  <a:pt x="959016" y="6351636"/>
                </a:lnTo>
                <a:cubicBezTo>
                  <a:pt x="959056" y="6350347"/>
                  <a:pt x="959077" y="6349379"/>
                  <a:pt x="959077" y="6348734"/>
                </a:cubicBezTo>
                <a:cubicBezTo>
                  <a:pt x="959077" y="6338133"/>
                  <a:pt x="956356" y="6329911"/>
                  <a:pt x="950914" y="6324066"/>
                </a:cubicBezTo>
                <a:cubicBezTo>
                  <a:pt x="945473" y="6318221"/>
                  <a:pt x="938459" y="6315299"/>
                  <a:pt x="929874" y="6315299"/>
                </a:cubicBezTo>
                <a:close/>
                <a:moveTo>
                  <a:pt x="867068" y="6315299"/>
                </a:moveTo>
                <a:cubicBezTo>
                  <a:pt x="858160" y="6315299"/>
                  <a:pt x="851348" y="6318826"/>
                  <a:pt x="846632" y="6325880"/>
                </a:cubicBezTo>
                <a:lnTo>
                  <a:pt x="846632" y="6316750"/>
                </a:lnTo>
                <a:lnTo>
                  <a:pt x="836838" y="6316750"/>
                </a:lnTo>
                <a:lnTo>
                  <a:pt x="836838" y="6380960"/>
                </a:lnTo>
                <a:lnTo>
                  <a:pt x="847721" y="6380960"/>
                </a:lnTo>
                <a:lnTo>
                  <a:pt x="847721" y="6345893"/>
                </a:lnTo>
                <a:cubicBezTo>
                  <a:pt x="847721" y="6337670"/>
                  <a:pt x="849404" y="6332087"/>
                  <a:pt x="852769" y="6329145"/>
                </a:cubicBezTo>
                <a:cubicBezTo>
                  <a:pt x="856135" y="6326202"/>
                  <a:pt x="860135" y="6324731"/>
                  <a:pt x="864771" y="6324731"/>
                </a:cubicBezTo>
                <a:cubicBezTo>
                  <a:pt x="867673" y="6324731"/>
                  <a:pt x="870202" y="6325386"/>
                  <a:pt x="872359" y="6326696"/>
                </a:cubicBezTo>
                <a:cubicBezTo>
                  <a:pt x="874515" y="6328006"/>
                  <a:pt x="876017" y="6329760"/>
                  <a:pt x="876863" y="6331956"/>
                </a:cubicBezTo>
                <a:cubicBezTo>
                  <a:pt x="877709" y="6334153"/>
                  <a:pt x="878133" y="6337468"/>
                  <a:pt x="878133" y="6341902"/>
                </a:cubicBezTo>
                <a:lnTo>
                  <a:pt x="878133" y="6380960"/>
                </a:lnTo>
                <a:lnTo>
                  <a:pt x="889016" y="6380960"/>
                </a:lnTo>
                <a:lnTo>
                  <a:pt x="889016" y="6341479"/>
                </a:lnTo>
                <a:cubicBezTo>
                  <a:pt x="889016" y="6336440"/>
                  <a:pt x="888814" y="6332914"/>
                  <a:pt x="888411" y="6330898"/>
                </a:cubicBezTo>
                <a:cubicBezTo>
                  <a:pt x="887766" y="6327795"/>
                  <a:pt x="886638" y="6325114"/>
                  <a:pt x="885025" y="6322857"/>
                </a:cubicBezTo>
                <a:cubicBezTo>
                  <a:pt x="883413" y="6320600"/>
                  <a:pt x="880984" y="6318776"/>
                  <a:pt x="877740" y="6317385"/>
                </a:cubicBezTo>
                <a:cubicBezTo>
                  <a:pt x="874495" y="6315994"/>
                  <a:pt x="870938" y="6315299"/>
                  <a:pt x="867068" y="6315299"/>
                </a:cubicBezTo>
                <a:close/>
                <a:moveTo>
                  <a:pt x="762689" y="6315299"/>
                </a:moveTo>
                <a:cubicBezTo>
                  <a:pt x="759343" y="6315299"/>
                  <a:pt x="756209" y="6315732"/>
                  <a:pt x="753287" y="6316599"/>
                </a:cubicBezTo>
                <a:cubicBezTo>
                  <a:pt x="750365" y="6317466"/>
                  <a:pt x="748057" y="6318524"/>
                  <a:pt x="746364" y="6319773"/>
                </a:cubicBezTo>
                <a:cubicBezTo>
                  <a:pt x="744107" y="6321386"/>
                  <a:pt x="742323" y="6323411"/>
                  <a:pt x="741013" y="6325850"/>
                </a:cubicBezTo>
                <a:cubicBezTo>
                  <a:pt x="739703" y="6328288"/>
                  <a:pt x="739048" y="6330938"/>
                  <a:pt x="739048" y="6333800"/>
                </a:cubicBezTo>
                <a:cubicBezTo>
                  <a:pt x="739048" y="6336944"/>
                  <a:pt x="739844" y="6339816"/>
                  <a:pt x="741436" y="6342416"/>
                </a:cubicBezTo>
                <a:cubicBezTo>
                  <a:pt x="743029" y="6345016"/>
                  <a:pt x="745366" y="6347051"/>
                  <a:pt x="748450" y="6348523"/>
                </a:cubicBezTo>
                <a:cubicBezTo>
                  <a:pt x="751533" y="6349994"/>
                  <a:pt x="757066" y="6351737"/>
                  <a:pt x="765047" y="6353753"/>
                </a:cubicBezTo>
                <a:cubicBezTo>
                  <a:pt x="770972" y="6355244"/>
                  <a:pt x="774680" y="6356473"/>
                  <a:pt x="776171" y="6357441"/>
                </a:cubicBezTo>
                <a:cubicBezTo>
                  <a:pt x="778308" y="6358852"/>
                  <a:pt x="779376" y="6360786"/>
                  <a:pt x="779376" y="6363245"/>
                </a:cubicBezTo>
                <a:cubicBezTo>
                  <a:pt x="779376" y="6365986"/>
                  <a:pt x="778167" y="6368374"/>
                  <a:pt x="775748" y="6370410"/>
                </a:cubicBezTo>
                <a:cubicBezTo>
                  <a:pt x="773330" y="6372445"/>
                  <a:pt x="769622" y="6373463"/>
                  <a:pt x="764623" y="6373463"/>
                </a:cubicBezTo>
                <a:cubicBezTo>
                  <a:pt x="759665" y="6373463"/>
                  <a:pt x="755806" y="6372314"/>
                  <a:pt x="753045" y="6370017"/>
                </a:cubicBezTo>
                <a:cubicBezTo>
                  <a:pt x="750284" y="6367719"/>
                  <a:pt x="748601" y="6364414"/>
                  <a:pt x="747996" y="6360101"/>
                </a:cubicBezTo>
                <a:lnTo>
                  <a:pt x="737234" y="6361794"/>
                </a:lnTo>
                <a:cubicBezTo>
                  <a:pt x="738444" y="6368606"/>
                  <a:pt x="741235" y="6373745"/>
                  <a:pt x="745608" y="6377212"/>
                </a:cubicBezTo>
                <a:cubicBezTo>
                  <a:pt x="749982" y="6380678"/>
                  <a:pt x="756340" y="6382411"/>
                  <a:pt x="764684" y="6382411"/>
                </a:cubicBezTo>
                <a:cubicBezTo>
                  <a:pt x="769722" y="6382411"/>
                  <a:pt x="774237" y="6381535"/>
                  <a:pt x="778227" y="6379781"/>
                </a:cubicBezTo>
                <a:cubicBezTo>
                  <a:pt x="782218" y="6378028"/>
                  <a:pt x="785271" y="6375549"/>
                  <a:pt x="787387" y="6372344"/>
                </a:cubicBezTo>
                <a:cubicBezTo>
                  <a:pt x="789503" y="6369140"/>
                  <a:pt x="790561" y="6365724"/>
                  <a:pt x="790561" y="6362096"/>
                </a:cubicBezTo>
                <a:cubicBezTo>
                  <a:pt x="790561" y="6358388"/>
                  <a:pt x="789695" y="6355284"/>
                  <a:pt x="787961" y="6352785"/>
                </a:cubicBezTo>
                <a:cubicBezTo>
                  <a:pt x="786228" y="6350286"/>
                  <a:pt x="783840" y="6348382"/>
                  <a:pt x="780797" y="6347072"/>
                </a:cubicBezTo>
                <a:cubicBezTo>
                  <a:pt x="777753" y="6345762"/>
                  <a:pt x="772382" y="6344079"/>
                  <a:pt x="764684" y="6342023"/>
                </a:cubicBezTo>
                <a:cubicBezTo>
                  <a:pt x="759363" y="6340572"/>
                  <a:pt x="756159" y="6339645"/>
                  <a:pt x="755070" y="6339242"/>
                </a:cubicBezTo>
                <a:cubicBezTo>
                  <a:pt x="753176" y="6338476"/>
                  <a:pt x="751785" y="6337509"/>
                  <a:pt x="750899" y="6336340"/>
                </a:cubicBezTo>
                <a:cubicBezTo>
                  <a:pt x="750012" y="6335211"/>
                  <a:pt x="749568" y="6333941"/>
                  <a:pt x="749568" y="6332531"/>
                </a:cubicBezTo>
                <a:cubicBezTo>
                  <a:pt x="749568" y="6330314"/>
                  <a:pt x="750637" y="6328379"/>
                  <a:pt x="752773" y="6326726"/>
                </a:cubicBezTo>
                <a:cubicBezTo>
                  <a:pt x="754909" y="6325074"/>
                  <a:pt x="758476" y="6324247"/>
                  <a:pt x="763475" y="6324247"/>
                </a:cubicBezTo>
                <a:cubicBezTo>
                  <a:pt x="767707" y="6324247"/>
                  <a:pt x="770982" y="6325175"/>
                  <a:pt x="773300" y="6327029"/>
                </a:cubicBezTo>
                <a:cubicBezTo>
                  <a:pt x="775617" y="6328883"/>
                  <a:pt x="777018" y="6331462"/>
                  <a:pt x="777502" y="6334768"/>
                </a:cubicBezTo>
                <a:lnTo>
                  <a:pt x="788143" y="6333317"/>
                </a:lnTo>
                <a:cubicBezTo>
                  <a:pt x="787458" y="6329165"/>
                  <a:pt x="786208" y="6325850"/>
                  <a:pt x="784394" y="6323371"/>
                </a:cubicBezTo>
                <a:cubicBezTo>
                  <a:pt x="782580" y="6320892"/>
                  <a:pt x="779769" y="6318927"/>
                  <a:pt x="775960" y="6317476"/>
                </a:cubicBezTo>
                <a:cubicBezTo>
                  <a:pt x="772151" y="6316025"/>
                  <a:pt x="767727" y="6315299"/>
                  <a:pt x="762689" y="6315299"/>
                </a:cubicBezTo>
                <a:close/>
                <a:moveTo>
                  <a:pt x="525680" y="6301635"/>
                </a:moveTo>
                <a:cubicBezTo>
                  <a:pt x="527050" y="6306431"/>
                  <a:pt x="529146" y="6312558"/>
                  <a:pt x="531968" y="6320015"/>
                </a:cubicBezTo>
                <a:lnTo>
                  <a:pt x="541218" y="6344562"/>
                </a:lnTo>
                <a:lnTo>
                  <a:pt x="511169" y="6344562"/>
                </a:lnTo>
                <a:lnTo>
                  <a:pt x="520903" y="6318564"/>
                </a:lnTo>
                <a:cubicBezTo>
                  <a:pt x="522959" y="6312961"/>
                  <a:pt x="524551" y="6307318"/>
                  <a:pt x="525680" y="6301635"/>
                </a:cubicBezTo>
                <a:close/>
                <a:moveTo>
                  <a:pt x="1847395" y="6292324"/>
                </a:moveTo>
                <a:lnTo>
                  <a:pt x="1847395" y="6380960"/>
                </a:lnTo>
                <a:lnTo>
                  <a:pt x="1902777" y="6380960"/>
                </a:lnTo>
                <a:lnTo>
                  <a:pt x="1902777" y="6370500"/>
                </a:lnTo>
                <a:lnTo>
                  <a:pt x="1859124" y="6370500"/>
                </a:lnTo>
                <a:lnTo>
                  <a:pt x="1859124" y="6292324"/>
                </a:lnTo>
                <a:close/>
                <a:moveTo>
                  <a:pt x="1676066" y="6292324"/>
                </a:moveTo>
                <a:lnTo>
                  <a:pt x="1676066" y="6380960"/>
                </a:lnTo>
                <a:lnTo>
                  <a:pt x="1687372" y="6380960"/>
                </a:lnTo>
                <a:lnTo>
                  <a:pt x="1687372" y="6305504"/>
                </a:lnTo>
                <a:lnTo>
                  <a:pt x="1713007" y="6380960"/>
                </a:lnTo>
                <a:lnTo>
                  <a:pt x="1723588" y="6380960"/>
                </a:lnTo>
                <a:lnTo>
                  <a:pt x="1749345" y="6306774"/>
                </a:lnTo>
                <a:lnTo>
                  <a:pt x="1749345" y="6380960"/>
                </a:lnTo>
                <a:lnTo>
                  <a:pt x="1760651" y="6380960"/>
                </a:lnTo>
                <a:lnTo>
                  <a:pt x="1760651" y="6292324"/>
                </a:lnTo>
                <a:lnTo>
                  <a:pt x="1744871" y="6292324"/>
                </a:lnTo>
                <a:lnTo>
                  <a:pt x="1723649" y="6353994"/>
                </a:lnTo>
                <a:cubicBezTo>
                  <a:pt x="1721512" y="6360242"/>
                  <a:pt x="1719940" y="6364978"/>
                  <a:pt x="1718932" y="6368203"/>
                </a:cubicBezTo>
                <a:cubicBezTo>
                  <a:pt x="1718046" y="6365301"/>
                  <a:pt x="1716635" y="6360927"/>
                  <a:pt x="1714700" y="6355083"/>
                </a:cubicBezTo>
                <a:lnTo>
                  <a:pt x="1693720" y="6292324"/>
                </a:lnTo>
                <a:close/>
                <a:moveTo>
                  <a:pt x="1560738" y="6292324"/>
                </a:moveTo>
                <a:lnTo>
                  <a:pt x="1560738" y="6380960"/>
                </a:lnTo>
                <a:lnTo>
                  <a:pt x="1571621" y="6380960"/>
                </a:lnTo>
                <a:lnTo>
                  <a:pt x="1571621" y="6345832"/>
                </a:lnTo>
                <a:cubicBezTo>
                  <a:pt x="1571621" y="6340794"/>
                  <a:pt x="1572225" y="6336844"/>
                  <a:pt x="1573434" y="6333982"/>
                </a:cubicBezTo>
                <a:cubicBezTo>
                  <a:pt x="1574644" y="6331120"/>
                  <a:pt x="1576669" y="6328853"/>
                  <a:pt x="1579511" y="6327180"/>
                </a:cubicBezTo>
                <a:cubicBezTo>
                  <a:pt x="1582353" y="6325507"/>
                  <a:pt x="1585386" y="6324671"/>
                  <a:pt x="1588610" y="6324671"/>
                </a:cubicBezTo>
                <a:cubicBezTo>
                  <a:pt x="1592923" y="6324671"/>
                  <a:pt x="1596259" y="6325910"/>
                  <a:pt x="1598617" y="6328389"/>
                </a:cubicBezTo>
                <a:cubicBezTo>
                  <a:pt x="1600975" y="6330868"/>
                  <a:pt x="1602154" y="6334828"/>
                  <a:pt x="1602154" y="6340270"/>
                </a:cubicBezTo>
                <a:lnTo>
                  <a:pt x="1602154" y="6380960"/>
                </a:lnTo>
                <a:lnTo>
                  <a:pt x="1613037" y="6380960"/>
                </a:lnTo>
                <a:lnTo>
                  <a:pt x="1613037" y="6340270"/>
                </a:lnTo>
                <a:cubicBezTo>
                  <a:pt x="1613037" y="6333982"/>
                  <a:pt x="1612281" y="6329185"/>
                  <a:pt x="1610770" y="6325880"/>
                </a:cubicBezTo>
                <a:cubicBezTo>
                  <a:pt x="1609258" y="6322575"/>
                  <a:pt x="1606749" y="6319985"/>
                  <a:pt x="1603242" y="6318111"/>
                </a:cubicBezTo>
                <a:cubicBezTo>
                  <a:pt x="1599735" y="6316236"/>
                  <a:pt x="1595604" y="6315299"/>
                  <a:pt x="1590847" y="6315299"/>
                </a:cubicBezTo>
                <a:cubicBezTo>
                  <a:pt x="1583108" y="6315299"/>
                  <a:pt x="1576699" y="6318242"/>
                  <a:pt x="1571621" y="6324127"/>
                </a:cubicBezTo>
                <a:lnTo>
                  <a:pt x="1571621" y="6292324"/>
                </a:lnTo>
                <a:close/>
                <a:moveTo>
                  <a:pt x="1285541" y="6292324"/>
                </a:moveTo>
                <a:lnTo>
                  <a:pt x="1285541" y="6380960"/>
                </a:lnTo>
                <a:lnTo>
                  <a:pt x="1296847" y="6380960"/>
                </a:lnTo>
                <a:lnTo>
                  <a:pt x="1296847" y="6305504"/>
                </a:lnTo>
                <a:lnTo>
                  <a:pt x="1322483" y="6380960"/>
                </a:lnTo>
                <a:lnTo>
                  <a:pt x="1333063" y="6380960"/>
                </a:lnTo>
                <a:lnTo>
                  <a:pt x="1358820" y="6306774"/>
                </a:lnTo>
                <a:lnTo>
                  <a:pt x="1358820" y="6380960"/>
                </a:lnTo>
                <a:lnTo>
                  <a:pt x="1370126" y="6380960"/>
                </a:lnTo>
                <a:lnTo>
                  <a:pt x="1370126" y="6292324"/>
                </a:lnTo>
                <a:lnTo>
                  <a:pt x="1354346" y="6292324"/>
                </a:lnTo>
                <a:lnTo>
                  <a:pt x="1333124" y="6353994"/>
                </a:lnTo>
                <a:cubicBezTo>
                  <a:pt x="1330987" y="6360242"/>
                  <a:pt x="1329415" y="6364978"/>
                  <a:pt x="1328408" y="6368203"/>
                </a:cubicBezTo>
                <a:cubicBezTo>
                  <a:pt x="1327521" y="6365301"/>
                  <a:pt x="1326110" y="6360927"/>
                  <a:pt x="1324175" y="6355083"/>
                </a:cubicBezTo>
                <a:lnTo>
                  <a:pt x="1303195" y="6292324"/>
                </a:lnTo>
                <a:close/>
                <a:moveTo>
                  <a:pt x="808323" y="6292324"/>
                </a:moveTo>
                <a:lnTo>
                  <a:pt x="808323" y="6304839"/>
                </a:lnTo>
                <a:lnTo>
                  <a:pt x="819206" y="6304839"/>
                </a:lnTo>
                <a:lnTo>
                  <a:pt x="819206" y="6292324"/>
                </a:lnTo>
                <a:close/>
                <a:moveTo>
                  <a:pt x="608177" y="6292324"/>
                </a:moveTo>
                <a:lnTo>
                  <a:pt x="608177" y="6380960"/>
                </a:lnTo>
                <a:lnTo>
                  <a:pt x="618274" y="6380960"/>
                </a:lnTo>
                <a:lnTo>
                  <a:pt x="618274" y="6372919"/>
                </a:lnTo>
                <a:cubicBezTo>
                  <a:pt x="622587" y="6379247"/>
                  <a:pt x="628532" y="6382411"/>
                  <a:pt x="636110" y="6382411"/>
                </a:cubicBezTo>
                <a:cubicBezTo>
                  <a:pt x="643728" y="6382411"/>
                  <a:pt x="650258" y="6379408"/>
                  <a:pt x="655700" y="6373403"/>
                </a:cubicBezTo>
                <a:cubicBezTo>
                  <a:pt x="661141" y="6367397"/>
                  <a:pt x="663862" y="6358892"/>
                  <a:pt x="663862" y="6347888"/>
                </a:cubicBezTo>
                <a:cubicBezTo>
                  <a:pt x="663862" y="6343252"/>
                  <a:pt x="663217" y="6338899"/>
                  <a:pt x="661927" y="6334828"/>
                </a:cubicBezTo>
                <a:cubicBezTo>
                  <a:pt x="660637" y="6330757"/>
                  <a:pt x="658854" y="6327281"/>
                  <a:pt x="656576" y="6324399"/>
                </a:cubicBezTo>
                <a:cubicBezTo>
                  <a:pt x="654299" y="6321517"/>
                  <a:pt x="651397" y="6319280"/>
                  <a:pt x="647870" y="6317687"/>
                </a:cubicBezTo>
                <a:cubicBezTo>
                  <a:pt x="644343" y="6316095"/>
                  <a:pt x="640605" y="6315299"/>
                  <a:pt x="636654" y="6315299"/>
                </a:cubicBezTo>
                <a:cubicBezTo>
                  <a:pt x="629520" y="6315299"/>
                  <a:pt x="623655" y="6318181"/>
                  <a:pt x="619060" y="6323945"/>
                </a:cubicBezTo>
                <a:lnTo>
                  <a:pt x="619060" y="6292324"/>
                </a:lnTo>
                <a:close/>
                <a:moveTo>
                  <a:pt x="519634" y="6292324"/>
                </a:moveTo>
                <a:lnTo>
                  <a:pt x="485594" y="6380960"/>
                </a:lnTo>
                <a:lnTo>
                  <a:pt x="498049" y="6380960"/>
                </a:lnTo>
                <a:lnTo>
                  <a:pt x="507783" y="6354115"/>
                </a:lnTo>
                <a:lnTo>
                  <a:pt x="544846" y="6354115"/>
                </a:lnTo>
                <a:lnTo>
                  <a:pt x="555185" y="6380960"/>
                </a:lnTo>
                <a:lnTo>
                  <a:pt x="568547" y="6380960"/>
                </a:lnTo>
                <a:lnTo>
                  <a:pt x="532270" y="6292324"/>
                </a:lnTo>
                <a:close/>
                <a:moveTo>
                  <a:pt x="1228688" y="6290812"/>
                </a:moveTo>
                <a:cubicBezTo>
                  <a:pt x="1223932" y="6290812"/>
                  <a:pt x="1220234" y="6291689"/>
                  <a:pt x="1217593" y="6293442"/>
                </a:cubicBezTo>
                <a:cubicBezTo>
                  <a:pt x="1214953" y="6295196"/>
                  <a:pt x="1213109" y="6297483"/>
                  <a:pt x="1212061" y="6300305"/>
                </a:cubicBezTo>
                <a:cubicBezTo>
                  <a:pt x="1211295" y="6302401"/>
                  <a:pt x="1210913" y="6305605"/>
                  <a:pt x="1210913" y="6309918"/>
                </a:cubicBezTo>
                <a:lnTo>
                  <a:pt x="1210913" y="6316750"/>
                </a:lnTo>
                <a:lnTo>
                  <a:pt x="1201299" y="6316750"/>
                </a:lnTo>
                <a:lnTo>
                  <a:pt x="1201299" y="6325215"/>
                </a:lnTo>
                <a:lnTo>
                  <a:pt x="1210913" y="6325215"/>
                </a:lnTo>
                <a:lnTo>
                  <a:pt x="1210913" y="6380960"/>
                </a:lnTo>
                <a:lnTo>
                  <a:pt x="1221735" y="6380960"/>
                </a:lnTo>
                <a:lnTo>
                  <a:pt x="1221735" y="6325215"/>
                </a:lnTo>
                <a:lnTo>
                  <a:pt x="1234251" y="6325215"/>
                </a:lnTo>
                <a:lnTo>
                  <a:pt x="1234251" y="6316750"/>
                </a:lnTo>
                <a:lnTo>
                  <a:pt x="1221735" y="6316750"/>
                </a:lnTo>
                <a:lnTo>
                  <a:pt x="1221735" y="6310825"/>
                </a:lnTo>
                <a:cubicBezTo>
                  <a:pt x="1221735" y="6306955"/>
                  <a:pt x="1222420" y="6304315"/>
                  <a:pt x="1223791" y="6302905"/>
                </a:cubicBezTo>
                <a:cubicBezTo>
                  <a:pt x="1225161" y="6301494"/>
                  <a:pt x="1227499" y="6300788"/>
                  <a:pt x="1230804" y="6300788"/>
                </a:cubicBezTo>
                <a:cubicBezTo>
                  <a:pt x="1232819" y="6300788"/>
                  <a:pt x="1234956" y="6300990"/>
                  <a:pt x="1237213" y="6301393"/>
                </a:cubicBezTo>
                <a:lnTo>
                  <a:pt x="1238846" y="6291901"/>
                </a:lnTo>
                <a:cubicBezTo>
                  <a:pt x="1235137" y="6291175"/>
                  <a:pt x="1231752" y="6290812"/>
                  <a:pt x="1228688" y="6290812"/>
                </a:cubicBezTo>
                <a:close/>
                <a:moveTo>
                  <a:pt x="2096894" y="521338"/>
                </a:moveTo>
                <a:cubicBezTo>
                  <a:pt x="2112454" y="521338"/>
                  <a:pt x="2126600" y="524189"/>
                  <a:pt x="2138859" y="529890"/>
                </a:cubicBezTo>
                <a:cubicBezTo>
                  <a:pt x="2137916" y="546993"/>
                  <a:pt x="2133201" y="559821"/>
                  <a:pt x="2124714" y="568373"/>
                </a:cubicBezTo>
                <a:cubicBezTo>
                  <a:pt x="2116226" y="577399"/>
                  <a:pt x="2104438" y="581675"/>
                  <a:pt x="2088878" y="581675"/>
                </a:cubicBezTo>
                <a:cubicBezTo>
                  <a:pt x="2078033" y="581675"/>
                  <a:pt x="2069546" y="579300"/>
                  <a:pt x="2063416" y="574074"/>
                </a:cubicBezTo>
                <a:cubicBezTo>
                  <a:pt x="2057286" y="568848"/>
                  <a:pt x="2054457" y="561721"/>
                  <a:pt x="2054457" y="552219"/>
                </a:cubicBezTo>
                <a:cubicBezTo>
                  <a:pt x="2054457" y="542242"/>
                  <a:pt x="2057758" y="534641"/>
                  <a:pt x="2064831" y="529415"/>
                </a:cubicBezTo>
                <a:cubicBezTo>
                  <a:pt x="2072375" y="524189"/>
                  <a:pt x="2082748" y="521338"/>
                  <a:pt x="2096894" y="521338"/>
                </a:cubicBezTo>
                <a:close/>
                <a:moveTo>
                  <a:pt x="2478849" y="452281"/>
                </a:moveTo>
                <a:cubicBezTo>
                  <a:pt x="2490186" y="452281"/>
                  <a:pt x="2499633" y="455139"/>
                  <a:pt x="2508136" y="460379"/>
                </a:cubicBezTo>
                <a:cubicBezTo>
                  <a:pt x="2516167" y="465618"/>
                  <a:pt x="2522780" y="472763"/>
                  <a:pt x="2527977" y="481814"/>
                </a:cubicBezTo>
                <a:cubicBezTo>
                  <a:pt x="2532700" y="490864"/>
                  <a:pt x="2535062" y="501820"/>
                  <a:pt x="2535062" y="513728"/>
                </a:cubicBezTo>
                <a:cubicBezTo>
                  <a:pt x="2535062" y="525637"/>
                  <a:pt x="2532700" y="536116"/>
                  <a:pt x="2527977" y="545643"/>
                </a:cubicBezTo>
                <a:cubicBezTo>
                  <a:pt x="2522780" y="554693"/>
                  <a:pt x="2516167" y="561838"/>
                  <a:pt x="2508136" y="567078"/>
                </a:cubicBezTo>
                <a:cubicBezTo>
                  <a:pt x="2499633" y="572317"/>
                  <a:pt x="2490186" y="574699"/>
                  <a:pt x="2478849" y="574699"/>
                </a:cubicBezTo>
                <a:cubicBezTo>
                  <a:pt x="2467984" y="574699"/>
                  <a:pt x="2458536" y="572317"/>
                  <a:pt x="2450033" y="567078"/>
                </a:cubicBezTo>
                <a:cubicBezTo>
                  <a:pt x="2441530" y="561838"/>
                  <a:pt x="2434917" y="554693"/>
                  <a:pt x="2430193" y="545643"/>
                </a:cubicBezTo>
                <a:cubicBezTo>
                  <a:pt x="2425469" y="536116"/>
                  <a:pt x="2423107" y="525637"/>
                  <a:pt x="2423107" y="513728"/>
                </a:cubicBezTo>
                <a:cubicBezTo>
                  <a:pt x="2423107" y="501820"/>
                  <a:pt x="2425469" y="490864"/>
                  <a:pt x="2430193" y="481814"/>
                </a:cubicBezTo>
                <a:cubicBezTo>
                  <a:pt x="2434917" y="472763"/>
                  <a:pt x="2441530" y="465618"/>
                  <a:pt x="2450033" y="460379"/>
                </a:cubicBezTo>
                <a:cubicBezTo>
                  <a:pt x="2458536" y="455139"/>
                  <a:pt x="2467984" y="452281"/>
                  <a:pt x="2478849" y="452281"/>
                </a:cubicBezTo>
                <a:close/>
                <a:moveTo>
                  <a:pt x="3294704" y="447050"/>
                </a:moveTo>
                <a:cubicBezTo>
                  <a:pt x="3307944" y="447050"/>
                  <a:pt x="3318347" y="450392"/>
                  <a:pt x="3326385" y="457554"/>
                </a:cubicBezTo>
                <a:cubicBezTo>
                  <a:pt x="3334424" y="464715"/>
                  <a:pt x="3339625" y="475219"/>
                  <a:pt x="3341990" y="489065"/>
                </a:cubicBezTo>
                <a:cubicBezTo>
                  <a:pt x="3342462" y="490974"/>
                  <a:pt x="3342462" y="493362"/>
                  <a:pt x="3342462" y="496226"/>
                </a:cubicBezTo>
                <a:cubicBezTo>
                  <a:pt x="3342462" y="496226"/>
                  <a:pt x="3342462" y="496226"/>
                  <a:pt x="3244109" y="496226"/>
                </a:cubicBezTo>
                <a:cubicBezTo>
                  <a:pt x="3246473" y="480948"/>
                  <a:pt x="3252148" y="468535"/>
                  <a:pt x="3260659" y="459941"/>
                </a:cubicBezTo>
                <a:cubicBezTo>
                  <a:pt x="3269170" y="451347"/>
                  <a:pt x="3280519" y="447050"/>
                  <a:pt x="3294704" y="447050"/>
                </a:cubicBezTo>
                <a:close/>
                <a:moveTo>
                  <a:pt x="2701269" y="447050"/>
                </a:moveTo>
                <a:cubicBezTo>
                  <a:pt x="2714462" y="447050"/>
                  <a:pt x="2724828" y="450392"/>
                  <a:pt x="2732837" y="457554"/>
                </a:cubicBezTo>
                <a:cubicBezTo>
                  <a:pt x="2740847" y="464715"/>
                  <a:pt x="2746030" y="475219"/>
                  <a:pt x="2748386" y="489065"/>
                </a:cubicBezTo>
                <a:cubicBezTo>
                  <a:pt x="2748857" y="490974"/>
                  <a:pt x="2748857" y="493362"/>
                  <a:pt x="2748857" y="496226"/>
                </a:cubicBezTo>
                <a:cubicBezTo>
                  <a:pt x="2748857" y="496226"/>
                  <a:pt x="2748857" y="496226"/>
                  <a:pt x="2650853" y="496226"/>
                </a:cubicBezTo>
                <a:cubicBezTo>
                  <a:pt x="2653209" y="480948"/>
                  <a:pt x="2658863" y="468535"/>
                  <a:pt x="2667344" y="459941"/>
                </a:cubicBezTo>
                <a:cubicBezTo>
                  <a:pt x="2676297" y="451347"/>
                  <a:pt x="2687605" y="447050"/>
                  <a:pt x="2701269" y="447050"/>
                </a:cubicBezTo>
                <a:close/>
                <a:moveTo>
                  <a:pt x="1538977" y="418451"/>
                </a:moveTo>
                <a:cubicBezTo>
                  <a:pt x="1538977" y="418451"/>
                  <a:pt x="1538977" y="418451"/>
                  <a:pt x="1620129" y="603138"/>
                </a:cubicBezTo>
                <a:cubicBezTo>
                  <a:pt x="1613996" y="617894"/>
                  <a:pt x="1607862" y="627890"/>
                  <a:pt x="1601257" y="633126"/>
                </a:cubicBezTo>
                <a:cubicBezTo>
                  <a:pt x="1594652" y="638361"/>
                  <a:pt x="1586159" y="640741"/>
                  <a:pt x="1575779" y="640741"/>
                </a:cubicBezTo>
                <a:cubicBezTo>
                  <a:pt x="1571061" y="640741"/>
                  <a:pt x="1565871" y="640265"/>
                  <a:pt x="1560209" y="638837"/>
                </a:cubicBezTo>
                <a:cubicBezTo>
                  <a:pt x="1555019" y="637409"/>
                  <a:pt x="1549829" y="635982"/>
                  <a:pt x="1545583" y="634077"/>
                </a:cubicBezTo>
                <a:cubicBezTo>
                  <a:pt x="1545583" y="634077"/>
                  <a:pt x="1545583" y="634077"/>
                  <a:pt x="1545583" y="673585"/>
                </a:cubicBezTo>
                <a:cubicBezTo>
                  <a:pt x="1550301" y="675489"/>
                  <a:pt x="1555963" y="676917"/>
                  <a:pt x="1561624" y="678345"/>
                </a:cubicBezTo>
                <a:cubicBezTo>
                  <a:pt x="1567758" y="679773"/>
                  <a:pt x="1572948" y="680725"/>
                  <a:pt x="1578138" y="680725"/>
                </a:cubicBezTo>
                <a:cubicBezTo>
                  <a:pt x="1589933" y="680725"/>
                  <a:pt x="1600313" y="678821"/>
                  <a:pt x="1610221" y="674537"/>
                </a:cubicBezTo>
                <a:cubicBezTo>
                  <a:pt x="1620129" y="670729"/>
                  <a:pt x="1629566" y="663113"/>
                  <a:pt x="1638058" y="652165"/>
                </a:cubicBezTo>
                <a:cubicBezTo>
                  <a:pt x="1647023" y="641217"/>
                  <a:pt x="1655516" y="625510"/>
                  <a:pt x="1664008" y="605042"/>
                </a:cubicBezTo>
                <a:cubicBezTo>
                  <a:pt x="1664008" y="605042"/>
                  <a:pt x="1664008" y="605042"/>
                  <a:pt x="1740914" y="418451"/>
                </a:cubicBezTo>
                <a:cubicBezTo>
                  <a:pt x="1740914" y="418451"/>
                  <a:pt x="1740914" y="418451"/>
                  <a:pt x="1697979" y="418451"/>
                </a:cubicBezTo>
                <a:cubicBezTo>
                  <a:pt x="1697979" y="418451"/>
                  <a:pt x="1697979" y="418451"/>
                  <a:pt x="1642777" y="552682"/>
                </a:cubicBezTo>
                <a:cubicBezTo>
                  <a:pt x="1642777" y="552682"/>
                  <a:pt x="1642777" y="552682"/>
                  <a:pt x="1583800" y="418451"/>
                </a:cubicBezTo>
                <a:cubicBezTo>
                  <a:pt x="1583800" y="418451"/>
                  <a:pt x="1583800" y="418451"/>
                  <a:pt x="1538977" y="418451"/>
                </a:cubicBezTo>
                <a:close/>
                <a:moveTo>
                  <a:pt x="1338434" y="418451"/>
                </a:moveTo>
                <a:cubicBezTo>
                  <a:pt x="1338434" y="418451"/>
                  <a:pt x="1338434" y="418451"/>
                  <a:pt x="1338434" y="537864"/>
                </a:cubicBezTo>
                <a:cubicBezTo>
                  <a:pt x="1338434" y="562603"/>
                  <a:pt x="1344103" y="581633"/>
                  <a:pt x="1355442" y="594478"/>
                </a:cubicBezTo>
                <a:cubicBezTo>
                  <a:pt x="1366780" y="607799"/>
                  <a:pt x="1382843" y="614459"/>
                  <a:pt x="1404102" y="614459"/>
                </a:cubicBezTo>
                <a:cubicBezTo>
                  <a:pt x="1418275" y="614459"/>
                  <a:pt x="1431031" y="611129"/>
                  <a:pt x="1441897" y="605420"/>
                </a:cubicBezTo>
                <a:cubicBezTo>
                  <a:pt x="1452290" y="599235"/>
                  <a:pt x="1460322" y="590196"/>
                  <a:pt x="1465518" y="579254"/>
                </a:cubicBezTo>
                <a:cubicBezTo>
                  <a:pt x="1465518" y="579254"/>
                  <a:pt x="1465518" y="579254"/>
                  <a:pt x="1466463" y="608274"/>
                </a:cubicBezTo>
                <a:cubicBezTo>
                  <a:pt x="1466463" y="608274"/>
                  <a:pt x="1466463" y="608274"/>
                  <a:pt x="1508982" y="608274"/>
                </a:cubicBezTo>
                <a:cubicBezTo>
                  <a:pt x="1508982" y="608274"/>
                  <a:pt x="1508982" y="608274"/>
                  <a:pt x="1508982" y="418451"/>
                </a:cubicBezTo>
                <a:cubicBezTo>
                  <a:pt x="1508982" y="418451"/>
                  <a:pt x="1508982" y="418451"/>
                  <a:pt x="1464574" y="418451"/>
                </a:cubicBezTo>
                <a:cubicBezTo>
                  <a:pt x="1464574" y="418451"/>
                  <a:pt x="1464574" y="418451"/>
                  <a:pt x="1464574" y="521688"/>
                </a:cubicBezTo>
                <a:cubicBezTo>
                  <a:pt x="1464574" y="538339"/>
                  <a:pt x="1460794" y="551185"/>
                  <a:pt x="1453235" y="560700"/>
                </a:cubicBezTo>
                <a:cubicBezTo>
                  <a:pt x="1445676" y="570215"/>
                  <a:pt x="1434810" y="574972"/>
                  <a:pt x="1421110" y="574972"/>
                </a:cubicBezTo>
                <a:cubicBezTo>
                  <a:pt x="1407409" y="574972"/>
                  <a:pt x="1397488" y="571166"/>
                  <a:pt x="1391819" y="563554"/>
                </a:cubicBezTo>
                <a:cubicBezTo>
                  <a:pt x="1385677" y="555942"/>
                  <a:pt x="1382843" y="544049"/>
                  <a:pt x="1382843" y="527397"/>
                </a:cubicBezTo>
                <a:cubicBezTo>
                  <a:pt x="1382843" y="527397"/>
                  <a:pt x="1382843" y="527397"/>
                  <a:pt x="1382843" y="418451"/>
                </a:cubicBezTo>
                <a:cubicBezTo>
                  <a:pt x="1382843" y="418451"/>
                  <a:pt x="1382843" y="418451"/>
                  <a:pt x="1338434" y="418451"/>
                </a:cubicBezTo>
                <a:close/>
                <a:moveTo>
                  <a:pt x="3524091" y="415661"/>
                </a:moveTo>
                <a:cubicBezTo>
                  <a:pt x="3511309" y="415661"/>
                  <a:pt x="3499474" y="419471"/>
                  <a:pt x="3489531" y="427090"/>
                </a:cubicBezTo>
                <a:cubicBezTo>
                  <a:pt x="3479116" y="434710"/>
                  <a:pt x="3471541" y="445187"/>
                  <a:pt x="3466334" y="458045"/>
                </a:cubicBezTo>
                <a:cubicBezTo>
                  <a:pt x="3466334" y="458045"/>
                  <a:pt x="3466334" y="458045"/>
                  <a:pt x="3466334" y="418518"/>
                </a:cubicBezTo>
                <a:cubicBezTo>
                  <a:pt x="3466334" y="418518"/>
                  <a:pt x="3466334" y="418518"/>
                  <a:pt x="3423725" y="418518"/>
                </a:cubicBezTo>
                <a:cubicBezTo>
                  <a:pt x="3423725" y="418518"/>
                  <a:pt x="3423725" y="418518"/>
                  <a:pt x="3423725" y="608530"/>
                </a:cubicBezTo>
                <a:lnTo>
                  <a:pt x="3468227" y="608530"/>
                </a:lnTo>
                <a:cubicBezTo>
                  <a:pt x="3468227" y="608530"/>
                  <a:pt x="3468227" y="608530"/>
                  <a:pt x="3468227" y="519953"/>
                </a:cubicBezTo>
                <a:cubicBezTo>
                  <a:pt x="3468227" y="499476"/>
                  <a:pt x="3472488" y="484237"/>
                  <a:pt x="3481010" y="473284"/>
                </a:cubicBezTo>
                <a:cubicBezTo>
                  <a:pt x="3489531" y="462807"/>
                  <a:pt x="3502314" y="457568"/>
                  <a:pt x="3518411" y="457568"/>
                </a:cubicBezTo>
                <a:cubicBezTo>
                  <a:pt x="3523145" y="457568"/>
                  <a:pt x="3528826" y="458045"/>
                  <a:pt x="3534507" y="458997"/>
                </a:cubicBezTo>
                <a:cubicBezTo>
                  <a:pt x="3540188" y="459473"/>
                  <a:pt x="3544449" y="460902"/>
                  <a:pt x="3548236" y="461854"/>
                </a:cubicBezTo>
                <a:cubicBezTo>
                  <a:pt x="3548236" y="461854"/>
                  <a:pt x="3548236" y="461854"/>
                  <a:pt x="3548236" y="419471"/>
                </a:cubicBezTo>
                <a:cubicBezTo>
                  <a:pt x="3545396" y="418042"/>
                  <a:pt x="3541608" y="417090"/>
                  <a:pt x="3536401" y="416614"/>
                </a:cubicBezTo>
                <a:cubicBezTo>
                  <a:pt x="3531666" y="416137"/>
                  <a:pt x="3527406" y="415661"/>
                  <a:pt x="3524091" y="415661"/>
                </a:cubicBezTo>
                <a:close/>
                <a:moveTo>
                  <a:pt x="2326486" y="415661"/>
                </a:moveTo>
                <a:cubicBezTo>
                  <a:pt x="2313740" y="415661"/>
                  <a:pt x="2301937" y="419471"/>
                  <a:pt x="2292023" y="427090"/>
                </a:cubicBezTo>
                <a:cubicBezTo>
                  <a:pt x="2281637" y="434710"/>
                  <a:pt x="2274083" y="445187"/>
                  <a:pt x="2268890" y="458045"/>
                </a:cubicBezTo>
                <a:cubicBezTo>
                  <a:pt x="2268890" y="458045"/>
                  <a:pt x="2268890" y="458045"/>
                  <a:pt x="2268890" y="418518"/>
                </a:cubicBezTo>
                <a:cubicBezTo>
                  <a:pt x="2268890" y="418518"/>
                  <a:pt x="2268890" y="418518"/>
                  <a:pt x="2226401" y="418518"/>
                </a:cubicBezTo>
                <a:cubicBezTo>
                  <a:pt x="2226401" y="418518"/>
                  <a:pt x="2226401" y="418518"/>
                  <a:pt x="2226401" y="608530"/>
                </a:cubicBezTo>
                <a:lnTo>
                  <a:pt x="2270778" y="608530"/>
                </a:lnTo>
                <a:cubicBezTo>
                  <a:pt x="2270778" y="608530"/>
                  <a:pt x="2270778" y="608530"/>
                  <a:pt x="2270778" y="519953"/>
                </a:cubicBezTo>
                <a:cubicBezTo>
                  <a:pt x="2270778" y="499476"/>
                  <a:pt x="2275027" y="484237"/>
                  <a:pt x="2283525" y="473284"/>
                </a:cubicBezTo>
                <a:cubicBezTo>
                  <a:pt x="2292023" y="462807"/>
                  <a:pt x="2304770" y="457568"/>
                  <a:pt x="2320821" y="457568"/>
                </a:cubicBezTo>
                <a:cubicBezTo>
                  <a:pt x="2325542" y="457568"/>
                  <a:pt x="2330735" y="458045"/>
                  <a:pt x="2336400" y="458997"/>
                </a:cubicBezTo>
                <a:cubicBezTo>
                  <a:pt x="2342066" y="459473"/>
                  <a:pt x="2346787" y="460902"/>
                  <a:pt x="2350563" y="461854"/>
                </a:cubicBezTo>
                <a:cubicBezTo>
                  <a:pt x="2350563" y="461854"/>
                  <a:pt x="2350563" y="461854"/>
                  <a:pt x="2350563" y="419471"/>
                </a:cubicBezTo>
                <a:cubicBezTo>
                  <a:pt x="2347731" y="418042"/>
                  <a:pt x="2343482" y="417090"/>
                  <a:pt x="2338761" y="416614"/>
                </a:cubicBezTo>
                <a:cubicBezTo>
                  <a:pt x="2334040" y="416137"/>
                  <a:pt x="2329791" y="415661"/>
                  <a:pt x="2326486" y="415661"/>
                </a:cubicBezTo>
                <a:close/>
                <a:moveTo>
                  <a:pt x="3296720" y="412871"/>
                </a:moveTo>
                <a:cubicBezTo>
                  <a:pt x="3278281" y="412871"/>
                  <a:pt x="3261732" y="417150"/>
                  <a:pt x="3247547" y="425708"/>
                </a:cubicBezTo>
                <a:cubicBezTo>
                  <a:pt x="3232890" y="434266"/>
                  <a:pt x="3221543" y="446152"/>
                  <a:pt x="3213505" y="461366"/>
                </a:cubicBezTo>
                <a:cubicBezTo>
                  <a:pt x="3205467" y="476581"/>
                  <a:pt x="3201211" y="494172"/>
                  <a:pt x="3201211" y="514141"/>
                </a:cubicBezTo>
                <a:cubicBezTo>
                  <a:pt x="3201211" y="536011"/>
                  <a:pt x="3205940" y="554078"/>
                  <a:pt x="3214923" y="568817"/>
                </a:cubicBezTo>
                <a:cubicBezTo>
                  <a:pt x="3224379" y="584031"/>
                  <a:pt x="3236672" y="595441"/>
                  <a:pt x="3252748" y="603049"/>
                </a:cubicBezTo>
                <a:cubicBezTo>
                  <a:pt x="3268351" y="610656"/>
                  <a:pt x="3286791" y="614459"/>
                  <a:pt x="3307122" y="614459"/>
                </a:cubicBezTo>
                <a:cubicBezTo>
                  <a:pt x="3319888" y="614459"/>
                  <a:pt x="3332654" y="612557"/>
                  <a:pt x="3344948" y="608278"/>
                </a:cubicBezTo>
                <a:cubicBezTo>
                  <a:pt x="3357714" y="604475"/>
                  <a:pt x="3368588" y="598769"/>
                  <a:pt x="3378518" y="592113"/>
                </a:cubicBezTo>
                <a:cubicBezTo>
                  <a:pt x="3378518" y="553127"/>
                  <a:pt x="3378518" y="553127"/>
                  <a:pt x="3378518" y="553127"/>
                </a:cubicBezTo>
                <a:cubicBezTo>
                  <a:pt x="3358186" y="568341"/>
                  <a:pt x="3335491" y="575948"/>
                  <a:pt x="3311378" y="575948"/>
                </a:cubicBezTo>
                <a:cubicBezTo>
                  <a:pt x="3291992" y="575948"/>
                  <a:pt x="3276862" y="571669"/>
                  <a:pt x="3265514" y="562636"/>
                </a:cubicBezTo>
                <a:cubicBezTo>
                  <a:pt x="3254167" y="553602"/>
                  <a:pt x="3247074" y="541241"/>
                  <a:pt x="3244238" y="525551"/>
                </a:cubicBezTo>
                <a:cubicBezTo>
                  <a:pt x="3383246" y="525551"/>
                  <a:pt x="3383246" y="525551"/>
                  <a:pt x="3383246" y="525551"/>
                </a:cubicBezTo>
                <a:cubicBezTo>
                  <a:pt x="3383719" y="520321"/>
                  <a:pt x="3383719" y="516993"/>
                  <a:pt x="3384192" y="514141"/>
                </a:cubicBezTo>
                <a:cubicBezTo>
                  <a:pt x="3384192" y="511763"/>
                  <a:pt x="3384664" y="508911"/>
                  <a:pt x="3384664" y="506533"/>
                </a:cubicBezTo>
                <a:cubicBezTo>
                  <a:pt x="3384664" y="487516"/>
                  <a:pt x="3380882" y="471351"/>
                  <a:pt x="3373790" y="457087"/>
                </a:cubicBezTo>
                <a:cubicBezTo>
                  <a:pt x="3366697" y="443300"/>
                  <a:pt x="3356295" y="432364"/>
                  <a:pt x="3343056" y="424282"/>
                </a:cubicBezTo>
                <a:cubicBezTo>
                  <a:pt x="3329818" y="416675"/>
                  <a:pt x="3314687" y="412871"/>
                  <a:pt x="3296720" y="412871"/>
                </a:cubicBezTo>
                <a:close/>
                <a:moveTo>
                  <a:pt x="2933385" y="412871"/>
                </a:moveTo>
                <a:cubicBezTo>
                  <a:pt x="2919695" y="412871"/>
                  <a:pt x="2907892" y="415727"/>
                  <a:pt x="2897034" y="422392"/>
                </a:cubicBezTo>
                <a:cubicBezTo>
                  <a:pt x="2886648" y="428581"/>
                  <a:pt x="2878623" y="437626"/>
                  <a:pt x="2873430" y="449051"/>
                </a:cubicBezTo>
                <a:cubicBezTo>
                  <a:pt x="2873430" y="449051"/>
                  <a:pt x="2873430" y="449051"/>
                  <a:pt x="2872957" y="418584"/>
                </a:cubicBezTo>
                <a:cubicBezTo>
                  <a:pt x="2872957" y="418584"/>
                  <a:pt x="2872957" y="418584"/>
                  <a:pt x="2830469" y="418584"/>
                </a:cubicBezTo>
                <a:cubicBezTo>
                  <a:pt x="2830469" y="418584"/>
                  <a:pt x="2830469" y="418584"/>
                  <a:pt x="2830469" y="608530"/>
                </a:cubicBezTo>
                <a:lnTo>
                  <a:pt x="2874846" y="608530"/>
                </a:lnTo>
                <a:cubicBezTo>
                  <a:pt x="2874846" y="608530"/>
                  <a:pt x="2874846" y="608530"/>
                  <a:pt x="2874846" y="505702"/>
                </a:cubicBezTo>
                <a:cubicBezTo>
                  <a:pt x="2874846" y="488564"/>
                  <a:pt x="2878623" y="475710"/>
                  <a:pt x="2886648" y="466189"/>
                </a:cubicBezTo>
                <a:cubicBezTo>
                  <a:pt x="2894674" y="457144"/>
                  <a:pt x="2905532" y="452384"/>
                  <a:pt x="2919695" y="452384"/>
                </a:cubicBezTo>
                <a:cubicBezTo>
                  <a:pt x="2944715" y="452384"/>
                  <a:pt x="2957462" y="469046"/>
                  <a:pt x="2957462" y="501894"/>
                </a:cubicBezTo>
                <a:cubicBezTo>
                  <a:pt x="2957462" y="501894"/>
                  <a:pt x="2957462" y="501894"/>
                  <a:pt x="2957462" y="608530"/>
                </a:cubicBezTo>
                <a:cubicBezTo>
                  <a:pt x="2957462" y="608530"/>
                  <a:pt x="2957462" y="608530"/>
                  <a:pt x="3001366" y="608530"/>
                </a:cubicBezTo>
                <a:cubicBezTo>
                  <a:pt x="3001366" y="608530"/>
                  <a:pt x="3001366" y="608530"/>
                  <a:pt x="3001366" y="493801"/>
                </a:cubicBezTo>
                <a:cubicBezTo>
                  <a:pt x="3001366" y="467618"/>
                  <a:pt x="2995701" y="447623"/>
                  <a:pt x="2983899" y="433818"/>
                </a:cubicBezTo>
                <a:cubicBezTo>
                  <a:pt x="2972097" y="419536"/>
                  <a:pt x="2955101" y="412871"/>
                  <a:pt x="2933385" y="412871"/>
                </a:cubicBezTo>
                <a:close/>
                <a:moveTo>
                  <a:pt x="2703114" y="412871"/>
                </a:moveTo>
                <a:cubicBezTo>
                  <a:pt x="2684674" y="412871"/>
                  <a:pt x="2668126" y="417150"/>
                  <a:pt x="2653941" y="425708"/>
                </a:cubicBezTo>
                <a:cubicBezTo>
                  <a:pt x="2639284" y="434266"/>
                  <a:pt x="2627936" y="446152"/>
                  <a:pt x="2619899" y="461366"/>
                </a:cubicBezTo>
                <a:cubicBezTo>
                  <a:pt x="2611861" y="476581"/>
                  <a:pt x="2607605" y="494172"/>
                  <a:pt x="2607605" y="514141"/>
                </a:cubicBezTo>
                <a:cubicBezTo>
                  <a:pt x="2607605" y="536011"/>
                  <a:pt x="2612334" y="554078"/>
                  <a:pt x="2621317" y="568817"/>
                </a:cubicBezTo>
                <a:cubicBezTo>
                  <a:pt x="2630773" y="584031"/>
                  <a:pt x="2643067" y="595441"/>
                  <a:pt x="2659142" y="603049"/>
                </a:cubicBezTo>
                <a:cubicBezTo>
                  <a:pt x="2674745" y="610656"/>
                  <a:pt x="2693185" y="614459"/>
                  <a:pt x="2713516" y="614459"/>
                </a:cubicBezTo>
                <a:cubicBezTo>
                  <a:pt x="2726282" y="614459"/>
                  <a:pt x="2739048" y="612557"/>
                  <a:pt x="2751342" y="608278"/>
                </a:cubicBezTo>
                <a:cubicBezTo>
                  <a:pt x="2764108" y="604475"/>
                  <a:pt x="2774983" y="598769"/>
                  <a:pt x="2784912" y="592113"/>
                </a:cubicBezTo>
                <a:cubicBezTo>
                  <a:pt x="2784912" y="553127"/>
                  <a:pt x="2784912" y="553127"/>
                  <a:pt x="2784912" y="553127"/>
                </a:cubicBezTo>
                <a:cubicBezTo>
                  <a:pt x="2764581" y="568341"/>
                  <a:pt x="2741885" y="575948"/>
                  <a:pt x="2717771" y="575948"/>
                </a:cubicBezTo>
                <a:cubicBezTo>
                  <a:pt x="2698386" y="575948"/>
                  <a:pt x="2683256" y="571669"/>
                  <a:pt x="2671908" y="562636"/>
                </a:cubicBezTo>
                <a:cubicBezTo>
                  <a:pt x="2660561" y="553602"/>
                  <a:pt x="2653469" y="541241"/>
                  <a:pt x="2650632" y="525551"/>
                </a:cubicBezTo>
                <a:cubicBezTo>
                  <a:pt x="2789640" y="525551"/>
                  <a:pt x="2789640" y="525551"/>
                  <a:pt x="2789640" y="525551"/>
                </a:cubicBezTo>
                <a:cubicBezTo>
                  <a:pt x="2790113" y="520321"/>
                  <a:pt x="2790113" y="516993"/>
                  <a:pt x="2790586" y="514141"/>
                </a:cubicBezTo>
                <a:cubicBezTo>
                  <a:pt x="2790586" y="511763"/>
                  <a:pt x="2791058" y="508911"/>
                  <a:pt x="2791058" y="506533"/>
                </a:cubicBezTo>
                <a:cubicBezTo>
                  <a:pt x="2791058" y="487516"/>
                  <a:pt x="2787276" y="471351"/>
                  <a:pt x="2780184" y="457087"/>
                </a:cubicBezTo>
                <a:cubicBezTo>
                  <a:pt x="2773091" y="443300"/>
                  <a:pt x="2762689" y="432364"/>
                  <a:pt x="2749450" y="424282"/>
                </a:cubicBezTo>
                <a:cubicBezTo>
                  <a:pt x="2736211" y="416675"/>
                  <a:pt x="2721081" y="412871"/>
                  <a:pt x="2703114" y="412871"/>
                </a:cubicBezTo>
                <a:close/>
                <a:moveTo>
                  <a:pt x="2491416" y="412871"/>
                </a:moveTo>
                <a:cubicBezTo>
                  <a:pt x="2476286" y="412871"/>
                  <a:pt x="2463048" y="416199"/>
                  <a:pt x="2451701" y="422381"/>
                </a:cubicBezTo>
                <a:cubicBezTo>
                  <a:pt x="2440353" y="429037"/>
                  <a:pt x="2430898" y="438547"/>
                  <a:pt x="2423806" y="450910"/>
                </a:cubicBezTo>
                <a:cubicBezTo>
                  <a:pt x="2423806" y="418577"/>
                  <a:pt x="2423806" y="418577"/>
                  <a:pt x="2423806" y="418577"/>
                </a:cubicBezTo>
                <a:cubicBezTo>
                  <a:pt x="2381254" y="418577"/>
                  <a:pt x="2381254" y="418577"/>
                  <a:pt x="2381254" y="418577"/>
                </a:cubicBezTo>
                <a:cubicBezTo>
                  <a:pt x="2381254" y="677238"/>
                  <a:pt x="2381254" y="677238"/>
                  <a:pt x="2381254" y="677238"/>
                </a:cubicBezTo>
                <a:cubicBezTo>
                  <a:pt x="2425697" y="677238"/>
                  <a:pt x="2425697" y="677238"/>
                  <a:pt x="2425697" y="677238"/>
                </a:cubicBezTo>
                <a:cubicBezTo>
                  <a:pt x="2425697" y="579765"/>
                  <a:pt x="2425697" y="579765"/>
                  <a:pt x="2425697" y="579765"/>
                </a:cubicBezTo>
                <a:cubicBezTo>
                  <a:pt x="2432316" y="591176"/>
                  <a:pt x="2440827" y="599735"/>
                  <a:pt x="2451701" y="605441"/>
                </a:cubicBezTo>
                <a:cubicBezTo>
                  <a:pt x="2462575" y="611622"/>
                  <a:pt x="2474868" y="614475"/>
                  <a:pt x="2488106" y="614475"/>
                </a:cubicBezTo>
                <a:cubicBezTo>
                  <a:pt x="2500871" y="614475"/>
                  <a:pt x="2512691" y="611622"/>
                  <a:pt x="2523566" y="606867"/>
                </a:cubicBezTo>
                <a:cubicBezTo>
                  <a:pt x="2534440" y="601637"/>
                  <a:pt x="2544369" y="594505"/>
                  <a:pt x="2552879" y="584995"/>
                </a:cubicBezTo>
                <a:cubicBezTo>
                  <a:pt x="2560916" y="575961"/>
                  <a:pt x="2567535" y="565025"/>
                  <a:pt x="2572263" y="553138"/>
                </a:cubicBezTo>
                <a:cubicBezTo>
                  <a:pt x="2576991" y="540775"/>
                  <a:pt x="2579355" y="527462"/>
                  <a:pt x="2579355" y="513197"/>
                </a:cubicBezTo>
                <a:cubicBezTo>
                  <a:pt x="2579355" y="493703"/>
                  <a:pt x="2575573" y="476110"/>
                  <a:pt x="2568008" y="461370"/>
                </a:cubicBezTo>
                <a:cubicBezTo>
                  <a:pt x="2560444" y="446155"/>
                  <a:pt x="2550042" y="434268"/>
                  <a:pt x="2536804" y="425709"/>
                </a:cubicBezTo>
                <a:cubicBezTo>
                  <a:pt x="2523566" y="417150"/>
                  <a:pt x="2508436" y="412871"/>
                  <a:pt x="2491416" y="412871"/>
                </a:cubicBezTo>
                <a:close/>
                <a:moveTo>
                  <a:pt x="2092586" y="412871"/>
                </a:moveTo>
                <a:cubicBezTo>
                  <a:pt x="2079808" y="412871"/>
                  <a:pt x="2067976" y="414297"/>
                  <a:pt x="2056618" y="418101"/>
                </a:cubicBezTo>
                <a:cubicBezTo>
                  <a:pt x="2045260" y="421429"/>
                  <a:pt x="2035322" y="425708"/>
                  <a:pt x="2026330" y="430938"/>
                </a:cubicBezTo>
                <a:cubicBezTo>
                  <a:pt x="2026330" y="469924"/>
                  <a:pt x="2026330" y="469924"/>
                  <a:pt x="2026330" y="469924"/>
                </a:cubicBezTo>
                <a:cubicBezTo>
                  <a:pt x="2035795" y="463744"/>
                  <a:pt x="2045733" y="458989"/>
                  <a:pt x="2056618" y="455661"/>
                </a:cubicBezTo>
                <a:cubicBezTo>
                  <a:pt x="2067503" y="452333"/>
                  <a:pt x="2077915" y="450431"/>
                  <a:pt x="2088326" y="450431"/>
                </a:cubicBezTo>
                <a:cubicBezTo>
                  <a:pt x="2105364" y="450431"/>
                  <a:pt x="2118615" y="454710"/>
                  <a:pt x="2127134" y="463268"/>
                </a:cubicBezTo>
                <a:cubicBezTo>
                  <a:pt x="2135179" y="471351"/>
                  <a:pt x="2139438" y="483712"/>
                  <a:pt x="2139438" y="499402"/>
                </a:cubicBezTo>
                <a:cubicBezTo>
                  <a:pt x="2139438" y="500353"/>
                  <a:pt x="2139438" y="500353"/>
                  <a:pt x="2139438" y="500353"/>
                </a:cubicBezTo>
                <a:cubicBezTo>
                  <a:pt x="2124294" y="493696"/>
                  <a:pt x="2107730" y="490844"/>
                  <a:pt x="2089746" y="490844"/>
                </a:cubicBezTo>
                <a:cubicBezTo>
                  <a:pt x="2074129" y="490844"/>
                  <a:pt x="2060878" y="493221"/>
                  <a:pt x="2049046" y="498926"/>
                </a:cubicBezTo>
                <a:cubicBezTo>
                  <a:pt x="2037688" y="504156"/>
                  <a:pt x="2028696" y="511763"/>
                  <a:pt x="2022070" y="521272"/>
                </a:cubicBezTo>
                <a:cubicBezTo>
                  <a:pt x="2015918" y="530781"/>
                  <a:pt x="2012605" y="541716"/>
                  <a:pt x="2012605" y="555029"/>
                </a:cubicBezTo>
                <a:cubicBezTo>
                  <a:pt x="2012605" y="572620"/>
                  <a:pt x="2018758" y="587359"/>
                  <a:pt x="2030589" y="598294"/>
                </a:cubicBezTo>
                <a:cubicBezTo>
                  <a:pt x="2042420" y="608754"/>
                  <a:pt x="2058511" y="614459"/>
                  <a:pt x="2077915" y="614459"/>
                </a:cubicBezTo>
                <a:cubicBezTo>
                  <a:pt x="2092113" y="614459"/>
                  <a:pt x="2104417" y="611607"/>
                  <a:pt x="2115776" y="605426"/>
                </a:cubicBezTo>
                <a:cubicBezTo>
                  <a:pt x="2127134" y="599245"/>
                  <a:pt x="2135652" y="591162"/>
                  <a:pt x="2140858" y="580703"/>
                </a:cubicBezTo>
                <a:cubicBezTo>
                  <a:pt x="2141331" y="608278"/>
                  <a:pt x="2141331" y="608278"/>
                  <a:pt x="2141331" y="608278"/>
                </a:cubicBezTo>
                <a:cubicBezTo>
                  <a:pt x="2179665" y="608278"/>
                  <a:pt x="2179665" y="608278"/>
                  <a:pt x="2179665" y="608278"/>
                </a:cubicBezTo>
                <a:cubicBezTo>
                  <a:pt x="2179665" y="496549"/>
                  <a:pt x="2179665" y="496549"/>
                  <a:pt x="2179665" y="496549"/>
                </a:cubicBezTo>
                <a:cubicBezTo>
                  <a:pt x="2179665" y="469449"/>
                  <a:pt x="2172093" y="449005"/>
                  <a:pt x="2157422" y="434266"/>
                </a:cubicBezTo>
                <a:cubicBezTo>
                  <a:pt x="2142278" y="420003"/>
                  <a:pt x="2120508" y="412871"/>
                  <a:pt x="2092586" y="412871"/>
                </a:cubicBezTo>
                <a:close/>
                <a:moveTo>
                  <a:pt x="3067069" y="371367"/>
                </a:moveTo>
                <a:cubicBezTo>
                  <a:pt x="3067069" y="371367"/>
                  <a:pt x="3067069" y="371367"/>
                  <a:pt x="3067069" y="421793"/>
                </a:cubicBezTo>
                <a:cubicBezTo>
                  <a:pt x="3067069" y="421793"/>
                  <a:pt x="3067069" y="421793"/>
                  <a:pt x="3027872" y="421793"/>
                </a:cubicBezTo>
                <a:cubicBezTo>
                  <a:pt x="3027872" y="421793"/>
                  <a:pt x="3027872" y="421793"/>
                  <a:pt x="3027872" y="458899"/>
                </a:cubicBezTo>
                <a:cubicBezTo>
                  <a:pt x="3027872" y="458899"/>
                  <a:pt x="3027872" y="458899"/>
                  <a:pt x="3067069" y="458899"/>
                </a:cubicBezTo>
                <a:cubicBezTo>
                  <a:pt x="3067069" y="458899"/>
                  <a:pt x="3067069" y="458899"/>
                  <a:pt x="3067069" y="538820"/>
                </a:cubicBezTo>
                <a:cubicBezTo>
                  <a:pt x="3067069" y="563082"/>
                  <a:pt x="3072263" y="582110"/>
                  <a:pt x="3083125" y="594955"/>
                </a:cubicBezTo>
                <a:cubicBezTo>
                  <a:pt x="3093514" y="607799"/>
                  <a:pt x="3110043" y="614459"/>
                  <a:pt x="3132238" y="614459"/>
                </a:cubicBezTo>
                <a:cubicBezTo>
                  <a:pt x="3140739" y="614459"/>
                  <a:pt x="3149239" y="613508"/>
                  <a:pt x="3157268" y="611605"/>
                </a:cubicBezTo>
                <a:cubicBezTo>
                  <a:pt x="3165296" y="609702"/>
                  <a:pt x="3172852" y="606848"/>
                  <a:pt x="3179935" y="603518"/>
                </a:cubicBezTo>
                <a:cubicBezTo>
                  <a:pt x="3179935" y="603518"/>
                  <a:pt x="3179935" y="603518"/>
                  <a:pt x="3179935" y="563082"/>
                </a:cubicBezTo>
                <a:cubicBezTo>
                  <a:pt x="3174741" y="565936"/>
                  <a:pt x="3168601" y="568790"/>
                  <a:pt x="3161518" y="571169"/>
                </a:cubicBezTo>
                <a:cubicBezTo>
                  <a:pt x="3153962" y="573547"/>
                  <a:pt x="3147350" y="574499"/>
                  <a:pt x="3140267" y="574499"/>
                </a:cubicBezTo>
                <a:cubicBezTo>
                  <a:pt x="3130350" y="574499"/>
                  <a:pt x="3122794" y="571644"/>
                  <a:pt x="3118071" y="564984"/>
                </a:cubicBezTo>
                <a:cubicBezTo>
                  <a:pt x="3113349" y="558800"/>
                  <a:pt x="3110988" y="548810"/>
                  <a:pt x="3110988" y="535014"/>
                </a:cubicBezTo>
                <a:cubicBezTo>
                  <a:pt x="3110988" y="535014"/>
                  <a:pt x="3110988" y="535014"/>
                  <a:pt x="3110988" y="458899"/>
                </a:cubicBezTo>
                <a:cubicBezTo>
                  <a:pt x="3110988" y="458899"/>
                  <a:pt x="3110988" y="458899"/>
                  <a:pt x="3172379" y="458899"/>
                </a:cubicBezTo>
                <a:cubicBezTo>
                  <a:pt x="3172379" y="458899"/>
                  <a:pt x="3172379" y="458899"/>
                  <a:pt x="3172379" y="421793"/>
                </a:cubicBezTo>
                <a:cubicBezTo>
                  <a:pt x="3172379" y="421793"/>
                  <a:pt x="3172379" y="421793"/>
                  <a:pt x="3110988" y="421793"/>
                </a:cubicBezTo>
                <a:cubicBezTo>
                  <a:pt x="3110988" y="421793"/>
                  <a:pt x="3110988" y="421793"/>
                  <a:pt x="3110988" y="371367"/>
                </a:cubicBezTo>
                <a:cubicBezTo>
                  <a:pt x="3110988" y="371367"/>
                  <a:pt x="3110988" y="371367"/>
                  <a:pt x="3067069" y="371367"/>
                </a:cubicBezTo>
                <a:close/>
                <a:moveTo>
                  <a:pt x="1901415" y="352534"/>
                </a:moveTo>
                <a:cubicBezTo>
                  <a:pt x="1881566" y="352534"/>
                  <a:pt x="1863607" y="355862"/>
                  <a:pt x="1847066" y="362041"/>
                </a:cubicBezTo>
                <a:cubicBezTo>
                  <a:pt x="1830524" y="368696"/>
                  <a:pt x="1816347" y="377253"/>
                  <a:pt x="1804531" y="389137"/>
                </a:cubicBezTo>
                <a:cubicBezTo>
                  <a:pt x="1792716" y="400546"/>
                  <a:pt x="1783264" y="414331"/>
                  <a:pt x="1776648" y="430494"/>
                </a:cubicBezTo>
                <a:cubicBezTo>
                  <a:pt x="1770031" y="446656"/>
                  <a:pt x="1766723" y="464244"/>
                  <a:pt x="1766723" y="483259"/>
                </a:cubicBezTo>
                <a:cubicBezTo>
                  <a:pt x="1766723" y="509879"/>
                  <a:pt x="1772394" y="533172"/>
                  <a:pt x="1783264" y="552662"/>
                </a:cubicBezTo>
                <a:cubicBezTo>
                  <a:pt x="1794607" y="572152"/>
                  <a:pt x="1809730" y="587363"/>
                  <a:pt x="1829579" y="598297"/>
                </a:cubicBezTo>
                <a:cubicBezTo>
                  <a:pt x="1849429" y="609230"/>
                  <a:pt x="1872586" y="614459"/>
                  <a:pt x="1898579" y="614459"/>
                </a:cubicBezTo>
                <a:cubicBezTo>
                  <a:pt x="1913230" y="614459"/>
                  <a:pt x="1926935" y="612558"/>
                  <a:pt x="1940168" y="609706"/>
                </a:cubicBezTo>
                <a:cubicBezTo>
                  <a:pt x="1953401" y="606378"/>
                  <a:pt x="1965689" y="601624"/>
                  <a:pt x="1977031" y="596395"/>
                </a:cubicBezTo>
                <a:cubicBezTo>
                  <a:pt x="1977031" y="596395"/>
                  <a:pt x="1977031" y="596395"/>
                  <a:pt x="1977031" y="554088"/>
                </a:cubicBezTo>
                <a:cubicBezTo>
                  <a:pt x="1965689" y="559317"/>
                  <a:pt x="1952929" y="563595"/>
                  <a:pt x="1939696" y="567398"/>
                </a:cubicBezTo>
                <a:cubicBezTo>
                  <a:pt x="1926463" y="570726"/>
                  <a:pt x="1913703" y="572152"/>
                  <a:pt x="1902360" y="572152"/>
                </a:cubicBezTo>
                <a:cubicBezTo>
                  <a:pt x="1884401" y="572152"/>
                  <a:pt x="1868805" y="568824"/>
                  <a:pt x="1855573" y="561694"/>
                </a:cubicBezTo>
                <a:cubicBezTo>
                  <a:pt x="1842340" y="554563"/>
                  <a:pt x="1832415" y="544105"/>
                  <a:pt x="1824853" y="530795"/>
                </a:cubicBezTo>
                <a:cubicBezTo>
                  <a:pt x="1817764" y="517485"/>
                  <a:pt x="1814456" y="501798"/>
                  <a:pt x="1814456" y="483259"/>
                </a:cubicBezTo>
                <a:cubicBezTo>
                  <a:pt x="1814456" y="465195"/>
                  <a:pt x="1817764" y="449983"/>
                  <a:pt x="1825326" y="436673"/>
                </a:cubicBezTo>
                <a:cubicBezTo>
                  <a:pt x="1832415" y="423363"/>
                  <a:pt x="1842812" y="412905"/>
                  <a:pt x="1856045" y="405775"/>
                </a:cubicBezTo>
                <a:cubicBezTo>
                  <a:pt x="1868805" y="398169"/>
                  <a:pt x="1884401" y="394841"/>
                  <a:pt x="1901415" y="394841"/>
                </a:cubicBezTo>
                <a:cubicBezTo>
                  <a:pt x="1912757" y="394841"/>
                  <a:pt x="1925045" y="396268"/>
                  <a:pt x="1937805" y="399595"/>
                </a:cubicBezTo>
                <a:cubicBezTo>
                  <a:pt x="1950565" y="403398"/>
                  <a:pt x="1963798" y="408152"/>
                  <a:pt x="1977031" y="415282"/>
                </a:cubicBezTo>
                <a:cubicBezTo>
                  <a:pt x="1977031" y="415282"/>
                  <a:pt x="1977031" y="415282"/>
                  <a:pt x="1977031" y="371549"/>
                </a:cubicBezTo>
                <a:cubicBezTo>
                  <a:pt x="1966634" y="365844"/>
                  <a:pt x="1955292" y="361091"/>
                  <a:pt x="1942059" y="357763"/>
                </a:cubicBezTo>
                <a:cubicBezTo>
                  <a:pt x="1928353" y="354436"/>
                  <a:pt x="1915120" y="352534"/>
                  <a:pt x="1901415" y="352534"/>
                </a:cubicBezTo>
                <a:close/>
                <a:moveTo>
                  <a:pt x="1201412" y="352534"/>
                </a:moveTo>
                <a:cubicBezTo>
                  <a:pt x="1173995" y="352534"/>
                  <a:pt x="1149886" y="358238"/>
                  <a:pt x="1129087" y="369172"/>
                </a:cubicBezTo>
                <a:cubicBezTo>
                  <a:pt x="1108288" y="380105"/>
                  <a:pt x="1091743" y="395792"/>
                  <a:pt x="1080398" y="415282"/>
                </a:cubicBezTo>
                <a:cubicBezTo>
                  <a:pt x="1068580" y="435247"/>
                  <a:pt x="1062907" y="458065"/>
                  <a:pt x="1062907" y="484210"/>
                </a:cubicBezTo>
                <a:cubicBezTo>
                  <a:pt x="1062907" y="510830"/>
                  <a:pt x="1068580" y="533647"/>
                  <a:pt x="1079452" y="553137"/>
                </a:cubicBezTo>
                <a:cubicBezTo>
                  <a:pt x="1090797" y="572627"/>
                  <a:pt x="1106397" y="587839"/>
                  <a:pt x="1126723" y="598297"/>
                </a:cubicBezTo>
                <a:cubicBezTo>
                  <a:pt x="1147050" y="609230"/>
                  <a:pt x="1170686" y="614459"/>
                  <a:pt x="1197630" y="614459"/>
                </a:cubicBezTo>
                <a:cubicBezTo>
                  <a:pt x="1231193" y="614459"/>
                  <a:pt x="1262865" y="608279"/>
                  <a:pt x="1291700" y="595920"/>
                </a:cubicBezTo>
                <a:cubicBezTo>
                  <a:pt x="1291700" y="595920"/>
                  <a:pt x="1291700" y="595920"/>
                  <a:pt x="1291700" y="470899"/>
                </a:cubicBezTo>
                <a:cubicBezTo>
                  <a:pt x="1291700" y="470899"/>
                  <a:pt x="1291700" y="470899"/>
                  <a:pt x="1198103" y="470899"/>
                </a:cubicBezTo>
                <a:cubicBezTo>
                  <a:pt x="1198103" y="470899"/>
                  <a:pt x="1198103" y="470899"/>
                  <a:pt x="1198103" y="510830"/>
                </a:cubicBezTo>
                <a:cubicBezTo>
                  <a:pt x="1198103" y="510830"/>
                  <a:pt x="1198103" y="510830"/>
                  <a:pt x="1249629" y="510830"/>
                </a:cubicBezTo>
                <a:cubicBezTo>
                  <a:pt x="1249629" y="510830"/>
                  <a:pt x="1249629" y="510830"/>
                  <a:pt x="1249629" y="565497"/>
                </a:cubicBezTo>
                <a:cubicBezTo>
                  <a:pt x="1233557" y="570250"/>
                  <a:pt x="1217012" y="572627"/>
                  <a:pt x="1199994" y="572627"/>
                </a:cubicBezTo>
                <a:cubicBezTo>
                  <a:pt x="1181558" y="572627"/>
                  <a:pt x="1165486" y="569300"/>
                  <a:pt x="1151777" y="562169"/>
                </a:cubicBezTo>
                <a:cubicBezTo>
                  <a:pt x="1138069" y="555039"/>
                  <a:pt x="1127669" y="544581"/>
                  <a:pt x="1120578" y="531271"/>
                </a:cubicBezTo>
                <a:cubicBezTo>
                  <a:pt x="1113015" y="517960"/>
                  <a:pt x="1109706" y="501798"/>
                  <a:pt x="1109706" y="483259"/>
                </a:cubicBezTo>
                <a:cubicBezTo>
                  <a:pt x="1109706" y="465670"/>
                  <a:pt x="1113488" y="449983"/>
                  <a:pt x="1121051" y="436673"/>
                </a:cubicBezTo>
                <a:cubicBezTo>
                  <a:pt x="1128614" y="423363"/>
                  <a:pt x="1139014" y="412905"/>
                  <a:pt x="1152250" y="405299"/>
                </a:cubicBezTo>
                <a:cubicBezTo>
                  <a:pt x="1165959" y="398169"/>
                  <a:pt x="1181558" y="394366"/>
                  <a:pt x="1199521" y="394366"/>
                </a:cubicBezTo>
                <a:cubicBezTo>
                  <a:pt x="1227884" y="394366"/>
                  <a:pt x="1254829" y="400546"/>
                  <a:pt x="1280828" y="412430"/>
                </a:cubicBezTo>
                <a:cubicBezTo>
                  <a:pt x="1280828" y="412430"/>
                  <a:pt x="1280828" y="412430"/>
                  <a:pt x="1280828" y="369647"/>
                </a:cubicBezTo>
                <a:cubicBezTo>
                  <a:pt x="1269010" y="364418"/>
                  <a:pt x="1256719" y="360615"/>
                  <a:pt x="1243956" y="357288"/>
                </a:cubicBezTo>
                <a:cubicBezTo>
                  <a:pt x="1231193" y="353960"/>
                  <a:pt x="1217012" y="352534"/>
                  <a:pt x="1201412" y="352534"/>
                </a:cubicBezTo>
                <a:close/>
                <a:moveTo>
                  <a:pt x="597009" y="345657"/>
                </a:moveTo>
                <a:cubicBezTo>
                  <a:pt x="497757" y="403249"/>
                  <a:pt x="497757" y="403249"/>
                  <a:pt x="497757" y="403249"/>
                </a:cubicBezTo>
                <a:cubicBezTo>
                  <a:pt x="490668" y="407057"/>
                  <a:pt x="484996" y="417052"/>
                  <a:pt x="484996" y="425143"/>
                </a:cubicBezTo>
                <a:cubicBezTo>
                  <a:pt x="484996" y="540803"/>
                  <a:pt x="484996" y="540803"/>
                  <a:pt x="484996" y="540803"/>
                </a:cubicBezTo>
                <a:cubicBezTo>
                  <a:pt x="484996" y="548894"/>
                  <a:pt x="490668" y="558890"/>
                  <a:pt x="497757" y="562697"/>
                </a:cubicBezTo>
                <a:cubicBezTo>
                  <a:pt x="597009" y="620289"/>
                  <a:pt x="597009" y="620289"/>
                  <a:pt x="597009" y="620289"/>
                </a:cubicBezTo>
                <a:cubicBezTo>
                  <a:pt x="604098" y="624573"/>
                  <a:pt x="615441" y="624573"/>
                  <a:pt x="622531" y="620289"/>
                </a:cubicBezTo>
                <a:cubicBezTo>
                  <a:pt x="896655" y="461317"/>
                  <a:pt x="896655" y="461317"/>
                  <a:pt x="896655" y="461317"/>
                </a:cubicBezTo>
                <a:cubicBezTo>
                  <a:pt x="744942" y="578404"/>
                  <a:pt x="744942" y="578404"/>
                  <a:pt x="744942" y="578404"/>
                </a:cubicBezTo>
                <a:cubicBezTo>
                  <a:pt x="817254" y="620289"/>
                  <a:pt x="817254" y="620289"/>
                  <a:pt x="817254" y="620289"/>
                </a:cubicBezTo>
                <a:cubicBezTo>
                  <a:pt x="824343" y="624573"/>
                  <a:pt x="835686" y="624573"/>
                  <a:pt x="842775" y="620289"/>
                </a:cubicBezTo>
                <a:cubicBezTo>
                  <a:pt x="942027" y="562697"/>
                  <a:pt x="942027" y="562697"/>
                  <a:pt x="942027" y="562697"/>
                </a:cubicBezTo>
                <a:cubicBezTo>
                  <a:pt x="949117" y="558890"/>
                  <a:pt x="954788" y="548894"/>
                  <a:pt x="954788" y="540803"/>
                </a:cubicBezTo>
                <a:cubicBezTo>
                  <a:pt x="954788" y="425619"/>
                  <a:pt x="954788" y="425619"/>
                  <a:pt x="954788" y="425619"/>
                </a:cubicBezTo>
                <a:cubicBezTo>
                  <a:pt x="954788" y="417052"/>
                  <a:pt x="949117" y="407057"/>
                  <a:pt x="942027" y="403249"/>
                </a:cubicBezTo>
                <a:cubicBezTo>
                  <a:pt x="842775" y="345657"/>
                  <a:pt x="842775" y="345657"/>
                  <a:pt x="842775" y="345657"/>
                </a:cubicBezTo>
                <a:cubicBezTo>
                  <a:pt x="835686" y="341373"/>
                  <a:pt x="824343" y="341373"/>
                  <a:pt x="817254" y="345657"/>
                </a:cubicBezTo>
                <a:cubicBezTo>
                  <a:pt x="543129" y="504630"/>
                  <a:pt x="543129" y="504630"/>
                  <a:pt x="543129" y="504630"/>
                </a:cubicBezTo>
                <a:cubicBezTo>
                  <a:pt x="694843" y="387542"/>
                  <a:pt x="694843" y="387542"/>
                  <a:pt x="694843" y="387542"/>
                </a:cubicBezTo>
                <a:cubicBezTo>
                  <a:pt x="622531" y="345657"/>
                  <a:pt x="622531" y="345657"/>
                  <a:pt x="622531" y="345657"/>
                </a:cubicBezTo>
                <a:cubicBezTo>
                  <a:pt x="615441" y="341373"/>
                  <a:pt x="604098" y="341373"/>
                  <a:pt x="597009" y="345657"/>
                </a:cubicBezTo>
                <a:close/>
                <a:moveTo>
                  <a:pt x="0" y="0"/>
                </a:moveTo>
                <a:lnTo>
                  <a:pt x="12191998" y="0"/>
                </a:lnTo>
                <a:lnTo>
                  <a:pt x="12191998" y="6858000"/>
                </a:lnTo>
                <a:lnTo>
                  <a:pt x="0" y="6858000"/>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t>Bring picture placeholder to front. Click on picture icon to insert picture. Reset layout and send picture to back.</a:t>
            </a:r>
          </a:p>
        </p:txBody>
      </p:sp>
      <p:sp>
        <p:nvSpPr>
          <p:cNvPr id="31"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all" baseline="0" dirty="0">
                <a:solidFill>
                  <a:schemeClr val="tx2"/>
                </a:solidFill>
                <a:latin typeface="Arial Narrow" panose="020B0604020202020204" pitchFamily="34" charset="0"/>
                <a:ea typeface="+mj-ea"/>
                <a:cs typeface="Arial Narrow" panose="020B0604020202020204" pitchFamily="34" charset="0"/>
              </a:defRPr>
            </a:lvl1pPr>
          </a:lstStyle>
          <a:p>
            <a:r>
              <a:rPr lang="en-US"/>
              <a:t>MAIN TITLE placeholder  - USE LIGHT PHOTO</a:t>
            </a:r>
          </a:p>
        </p:txBody>
      </p:sp>
      <p:sp>
        <p:nvSpPr>
          <p:cNvPr id="32"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33"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chemeClr val="tx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34" name="Line 54"/>
          <p:cNvSpPr>
            <a:spLocks noChangeShapeType="1"/>
          </p:cNvSpPr>
          <p:nvPr userDrawn="1"/>
        </p:nvSpPr>
        <p:spPr bwMode="auto">
          <a:xfrm>
            <a:off x="2002840" y="4993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Line 55"/>
          <p:cNvSpPr>
            <a:spLocks noChangeShapeType="1"/>
          </p:cNvSpPr>
          <p:nvPr userDrawn="1"/>
        </p:nvSpPr>
        <p:spPr bwMode="auto">
          <a:xfrm>
            <a:off x="2002840" y="499365"/>
            <a:ext cx="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37"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38"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39" name="Text Placeholder 7"/>
          <p:cNvSpPr>
            <a:spLocks noGrp="1"/>
          </p:cNvSpPr>
          <p:nvPr>
            <p:ph type="body" sz="quarter" idx="15" hasCustomPrompt="1"/>
          </p:nvPr>
        </p:nvSpPr>
        <p:spPr>
          <a:xfrm>
            <a:off x="448437" y="816206"/>
            <a:ext cx="7243280" cy="752691"/>
          </a:xfrm>
          <a:noFill/>
        </p:spPr>
        <p:txBody>
          <a:bodyPr/>
          <a:lstStyle>
            <a:lvl1pPr>
              <a:spcAft>
                <a:spcPts val="0"/>
              </a:spcAft>
              <a:defRPr sz="1400" b="1" baseline="0">
                <a:solidFill>
                  <a:srgbClr val="FF0000"/>
                </a:solidFill>
              </a:defRPr>
            </a:lvl1pPr>
          </a:lstStyle>
          <a:p>
            <a:r>
              <a:rPr lang="en-US"/>
              <a:t>Note: Use this format with a lighter photo as your background. If using a third party or client logo, it needs to have a transparent background and have enough contrast against the photo. Please visit company logo library on Global Sales SharePoint site. </a:t>
            </a:r>
          </a:p>
          <a:p>
            <a:endParaRPr lang="en-US"/>
          </a:p>
        </p:txBody>
      </p:sp>
    </p:spTree>
    <p:extLst>
      <p:ext uri="{BB962C8B-B14F-4D97-AF65-F5344CB8AC3E}">
        <p14:creationId xmlns:p14="http://schemas.microsoft.com/office/powerpoint/2010/main" val="41715591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COVERS FOR CAB">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extLst>
              <p:ext uri="{D42A27DB-BD31-4B8C-83A1-F6EECF244321}">
                <p14:modId xmlns:p14="http://schemas.microsoft.com/office/powerpoint/2010/main" val="2482861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TextBox 3">
            <a:extLst>
              <a:ext uri="{FF2B5EF4-FFF2-40B4-BE49-F238E27FC236}">
                <a16:creationId xmlns:a16="http://schemas.microsoft.com/office/drawing/2014/main" id="{6A52E706-1FE4-5448-BF88-BDD1A5847DF0}"/>
              </a:ext>
            </a:extLst>
          </p:cNvPr>
          <p:cNvSpPr txBox="1"/>
          <p:nvPr userDrawn="1"/>
        </p:nvSpPr>
        <p:spPr>
          <a:xfrm>
            <a:off x="374977" y="474348"/>
            <a:ext cx="10902623" cy="5909310"/>
          </a:xfrm>
          <a:prstGeom prst="rect">
            <a:avLst/>
          </a:prstGeom>
          <a:noFill/>
        </p:spPr>
        <p:txBody>
          <a:bodyPr wrap="square" lIns="0" tIns="0" rIns="0" bIns="0" rtlCol="0" anchor="ctr">
            <a:spAutoFit/>
          </a:bodyPr>
          <a:lstStyle/>
          <a:p>
            <a:pPr algn="l"/>
            <a:r>
              <a:rPr lang="en-US" sz="9600" b="1" i="0">
                <a:solidFill>
                  <a:schemeClr val="bg1"/>
                </a:solidFill>
                <a:latin typeface="Arial Narrow" panose="020B0604020202020204" pitchFamily="34" charset="0"/>
                <a:cs typeface="Arial Narrow" panose="020B0604020202020204" pitchFamily="34" charset="0"/>
              </a:rPr>
              <a:t>COVERS FOR COLLABORATION</a:t>
            </a:r>
            <a:r>
              <a:rPr lang="en-US" sz="9600" b="1" i="0" baseline="0">
                <a:solidFill>
                  <a:schemeClr val="bg1"/>
                </a:solidFill>
                <a:latin typeface="Arial Narrow" panose="020B0604020202020204" pitchFamily="34" charset="0"/>
                <a:cs typeface="Arial Narrow" panose="020B0604020202020204" pitchFamily="34" charset="0"/>
              </a:rPr>
              <a:t> AMONGST BUSINESS (CAB)</a:t>
            </a:r>
            <a:endParaRPr lang="en-US" sz="9600" b="0" i="0">
              <a:solidFill>
                <a:schemeClr val="bg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1451069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 content lef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407767765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3578224" cy="4502150"/>
          </a:xfrm>
        </p:spPr>
        <p:txBody>
          <a:bodyPr/>
          <a:lstStyle>
            <a:lvl1pPr>
              <a:defRPr sz="1800"/>
            </a:lvl1pPr>
            <a:lvl2pPr>
              <a:defRPr sz="15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9" name="Content Placeholder 3">
            <a:extLst>
              <a:ext uri="{FF2B5EF4-FFF2-40B4-BE49-F238E27FC236}">
                <a16:creationId xmlns:a16="http://schemas.microsoft.com/office/drawing/2014/main" id="{945836DB-331C-BB4D-A888-9D9ECE5B27F2}"/>
              </a:ext>
            </a:extLst>
          </p:cNvPr>
          <p:cNvSpPr>
            <a:spLocks noGrp="1"/>
          </p:cNvSpPr>
          <p:nvPr>
            <p:ph sz="quarter" idx="12"/>
          </p:nvPr>
        </p:nvSpPr>
        <p:spPr>
          <a:xfrm>
            <a:off x="4305300" y="361950"/>
            <a:ext cx="7404100" cy="57562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98020D88-DDBE-B945-895B-9676A84EF58F}"/>
              </a:ext>
            </a:extLst>
          </p:cNvPr>
          <p:cNvSpPr>
            <a:spLocks noGrp="1"/>
          </p:cNvSpPr>
          <p:nvPr>
            <p:ph type="title" hasCustomPrompt="1"/>
          </p:nvPr>
        </p:nvSpPr>
        <p:spPr>
          <a:xfrm>
            <a:off x="458721" y="356540"/>
            <a:ext cx="3605279" cy="839213"/>
          </a:xfrm>
        </p:spPr>
        <p:txBody>
          <a:bodyPr/>
          <a:lstStyle/>
          <a:p>
            <a:r>
              <a:rPr lang="en-US"/>
              <a:t>Click to add title</a:t>
            </a:r>
          </a:p>
        </p:txBody>
      </p:sp>
    </p:spTree>
    <p:extLst>
      <p:ext uri="{BB962C8B-B14F-4D97-AF65-F5344CB8AC3E}">
        <p14:creationId xmlns:p14="http://schemas.microsoft.com/office/powerpoint/2010/main" val="90840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itle slide A: light image_GC + Marsh">
    <p:bg>
      <p:bgPr>
        <a:gradFill>
          <a:gsLst>
            <a:gs pos="0">
              <a:srgbClr val="002C77"/>
            </a:gs>
            <a:gs pos="55000">
              <a:schemeClr val="accent1"/>
            </a:gs>
            <a:gs pos="59000">
              <a:srgbClr val="202020"/>
            </a:gs>
            <a:gs pos="100000">
              <a:srgbClr val="202020"/>
            </a:gs>
          </a:gsLst>
          <a:lin ang="5400000" scaled="1"/>
        </a:gradFill>
        <a:effectLst/>
      </p:bgPr>
    </p:bg>
    <p:spTree>
      <p:nvGrpSpPr>
        <p:cNvPr id="1" name=""/>
        <p:cNvGrpSpPr/>
        <p:nvPr/>
      </p:nvGrpSpPr>
      <p:grpSpPr>
        <a:xfrm>
          <a:off x="0" y="0"/>
          <a:ext cx="0" cy="0"/>
          <a:chOff x="0" y="0"/>
          <a:chExt cx="0" cy="0"/>
        </a:xfrm>
      </p:grpSpPr>
      <p:sp>
        <p:nvSpPr>
          <p:cNvPr id="12" name="Picture Placeholder 20">
            <a:extLst>
              <a:ext uri="{FF2B5EF4-FFF2-40B4-BE49-F238E27FC236}">
                <a16:creationId xmlns:a16="http://schemas.microsoft.com/office/drawing/2014/main" id="{73319BE5-0EF3-DD4B-B826-A8E9F0755285}"/>
              </a:ext>
            </a:extLst>
          </p:cNvPr>
          <p:cNvSpPr>
            <a:spLocks noGrp="1" noChangeAspect="1"/>
          </p:cNvSpPr>
          <p:nvPr>
            <p:ph type="pic" sz="quarter" idx="16" hasCustomPrompt="1"/>
          </p:nvPr>
        </p:nvSpPr>
        <p:spPr>
          <a:xfrm>
            <a:off x="-1" y="16"/>
            <a:ext cx="12192003" cy="6857987"/>
          </a:xfrm>
          <a:custGeom>
            <a:avLst/>
            <a:gdLst>
              <a:gd name="connsiteX0" fmla="*/ 2120962 w 12192003"/>
              <a:gd name="connsiteY0" fmla="*/ 6366103 h 6857987"/>
              <a:gd name="connsiteX1" fmla="*/ 2120962 w 12192003"/>
              <a:gd name="connsiteY1" fmla="*/ 6370277 h 6857987"/>
              <a:gd name="connsiteX2" fmla="*/ 2119132 w 12192003"/>
              <a:gd name="connsiteY2" fmla="*/ 6380944 h 6857987"/>
              <a:gd name="connsiteX3" fmla="*/ 2112268 w 12192003"/>
              <a:gd name="connsiteY3" fmla="*/ 6388364 h 6857987"/>
              <a:gd name="connsiteX4" fmla="*/ 2101286 w 12192003"/>
              <a:gd name="connsiteY4" fmla="*/ 6391147 h 6857987"/>
              <a:gd name="connsiteX5" fmla="*/ 2091676 w 12192003"/>
              <a:gd name="connsiteY5" fmla="*/ 6388364 h 6857987"/>
              <a:gd name="connsiteX6" fmla="*/ 2088473 w 12192003"/>
              <a:gd name="connsiteY6" fmla="*/ 6380944 h 6857987"/>
              <a:gd name="connsiteX7" fmla="*/ 2089846 w 12192003"/>
              <a:gd name="connsiteY7" fmla="*/ 6375842 h 6857987"/>
              <a:gd name="connsiteX8" fmla="*/ 2093964 w 12192003"/>
              <a:gd name="connsiteY8" fmla="*/ 6372596 h 6857987"/>
              <a:gd name="connsiteX9" fmla="*/ 2103574 w 12192003"/>
              <a:gd name="connsiteY9" fmla="*/ 6370277 h 6857987"/>
              <a:gd name="connsiteX10" fmla="*/ 2120962 w 12192003"/>
              <a:gd name="connsiteY10" fmla="*/ 6366103 h 6857987"/>
              <a:gd name="connsiteX11" fmla="*/ 1417035 w 12192003"/>
              <a:gd name="connsiteY11" fmla="*/ 6366103 h 6857987"/>
              <a:gd name="connsiteX12" fmla="*/ 1417035 w 12192003"/>
              <a:gd name="connsiteY12" fmla="*/ 6370277 h 6857987"/>
              <a:gd name="connsiteX13" fmla="*/ 1415204 w 12192003"/>
              <a:gd name="connsiteY13" fmla="*/ 6380944 h 6857987"/>
              <a:gd name="connsiteX14" fmla="*/ 1408340 w 12192003"/>
              <a:gd name="connsiteY14" fmla="*/ 6388364 h 6857987"/>
              <a:gd name="connsiteX15" fmla="*/ 1397358 w 12192003"/>
              <a:gd name="connsiteY15" fmla="*/ 6391147 h 6857987"/>
              <a:gd name="connsiteX16" fmla="*/ 1387749 w 12192003"/>
              <a:gd name="connsiteY16" fmla="*/ 6388364 h 6857987"/>
              <a:gd name="connsiteX17" fmla="*/ 1384546 w 12192003"/>
              <a:gd name="connsiteY17" fmla="*/ 6380944 h 6857987"/>
              <a:gd name="connsiteX18" fmla="*/ 1385919 w 12192003"/>
              <a:gd name="connsiteY18" fmla="*/ 6375842 h 6857987"/>
              <a:gd name="connsiteX19" fmla="*/ 1390037 w 12192003"/>
              <a:gd name="connsiteY19" fmla="*/ 6372596 h 6857987"/>
              <a:gd name="connsiteX20" fmla="*/ 1399646 w 12192003"/>
              <a:gd name="connsiteY20" fmla="*/ 6370277 h 6857987"/>
              <a:gd name="connsiteX21" fmla="*/ 1417035 w 12192003"/>
              <a:gd name="connsiteY21" fmla="*/ 6366103 h 6857987"/>
              <a:gd name="connsiteX22" fmla="*/ 495160 w 12192003"/>
              <a:gd name="connsiteY22" fmla="*/ 6357304 h 6857987"/>
              <a:gd name="connsiteX23" fmla="*/ 515335 w 12192003"/>
              <a:gd name="connsiteY23" fmla="*/ 6357304 h 6857987"/>
              <a:gd name="connsiteX24" fmla="*/ 528173 w 12192003"/>
              <a:gd name="connsiteY24" fmla="*/ 6359150 h 6857987"/>
              <a:gd name="connsiteX25" fmla="*/ 535051 w 12192003"/>
              <a:gd name="connsiteY25" fmla="*/ 6364226 h 6857987"/>
              <a:gd name="connsiteX26" fmla="*/ 537802 w 12192003"/>
              <a:gd name="connsiteY26" fmla="*/ 6372533 h 6857987"/>
              <a:gd name="connsiteX27" fmla="*/ 535968 w 12192003"/>
              <a:gd name="connsiteY27" fmla="*/ 6379917 h 6857987"/>
              <a:gd name="connsiteX28" fmla="*/ 531383 w 12192003"/>
              <a:gd name="connsiteY28" fmla="*/ 6384993 h 6857987"/>
              <a:gd name="connsiteX29" fmla="*/ 524964 w 12192003"/>
              <a:gd name="connsiteY29" fmla="*/ 6387301 h 6857987"/>
              <a:gd name="connsiteX30" fmla="*/ 517169 w 12192003"/>
              <a:gd name="connsiteY30" fmla="*/ 6387762 h 6857987"/>
              <a:gd name="connsiteX31" fmla="*/ 495160 w 12192003"/>
              <a:gd name="connsiteY31" fmla="*/ 6387762 h 6857987"/>
              <a:gd name="connsiteX32" fmla="*/ 495160 w 12192003"/>
              <a:gd name="connsiteY32" fmla="*/ 6357304 h 6857987"/>
              <a:gd name="connsiteX33" fmla="*/ 1903244 w 12192003"/>
              <a:gd name="connsiteY33" fmla="*/ 6341737 h 6857987"/>
              <a:gd name="connsiteX34" fmla="*/ 1916500 w 12192003"/>
              <a:gd name="connsiteY34" fmla="*/ 6347828 h 6857987"/>
              <a:gd name="connsiteX35" fmla="*/ 1920614 w 12192003"/>
              <a:gd name="connsiteY35" fmla="*/ 6360012 h 6857987"/>
              <a:gd name="connsiteX36" fmla="*/ 1885417 w 12192003"/>
              <a:gd name="connsiteY36" fmla="*/ 6360012 h 6857987"/>
              <a:gd name="connsiteX37" fmla="*/ 1890902 w 12192003"/>
              <a:gd name="connsiteY37" fmla="*/ 6346422 h 6857987"/>
              <a:gd name="connsiteX38" fmla="*/ 1903244 w 12192003"/>
              <a:gd name="connsiteY38" fmla="*/ 6341737 h 6857987"/>
              <a:gd name="connsiteX39" fmla="*/ 1002862 w 12192003"/>
              <a:gd name="connsiteY39" fmla="*/ 6341737 h 6857987"/>
              <a:gd name="connsiteX40" fmla="*/ 1016246 w 12192003"/>
              <a:gd name="connsiteY40" fmla="*/ 6347828 h 6857987"/>
              <a:gd name="connsiteX41" fmla="*/ 1020399 w 12192003"/>
              <a:gd name="connsiteY41" fmla="*/ 6360012 h 6857987"/>
              <a:gd name="connsiteX42" fmla="*/ 984864 w 12192003"/>
              <a:gd name="connsiteY42" fmla="*/ 6360012 h 6857987"/>
              <a:gd name="connsiteX43" fmla="*/ 990402 w 12192003"/>
              <a:gd name="connsiteY43" fmla="*/ 6346422 h 6857987"/>
              <a:gd name="connsiteX44" fmla="*/ 1002862 w 12192003"/>
              <a:gd name="connsiteY44" fmla="*/ 6341737 h 6857987"/>
              <a:gd name="connsiteX45" fmla="*/ 813510 w 12192003"/>
              <a:gd name="connsiteY45" fmla="*/ 6341737 h 6857987"/>
              <a:gd name="connsiteX46" fmla="*/ 826766 w 12192003"/>
              <a:gd name="connsiteY46" fmla="*/ 6347829 h 6857987"/>
              <a:gd name="connsiteX47" fmla="*/ 830880 w 12192003"/>
              <a:gd name="connsiteY47" fmla="*/ 6360012 h 6857987"/>
              <a:gd name="connsiteX48" fmla="*/ 795684 w 12192003"/>
              <a:gd name="connsiteY48" fmla="*/ 6360012 h 6857987"/>
              <a:gd name="connsiteX49" fmla="*/ 801169 w 12192003"/>
              <a:gd name="connsiteY49" fmla="*/ 6346422 h 6857987"/>
              <a:gd name="connsiteX50" fmla="*/ 813510 w 12192003"/>
              <a:gd name="connsiteY50" fmla="*/ 6341737 h 6857987"/>
              <a:gd name="connsiteX51" fmla="*/ 1165187 w 12192003"/>
              <a:gd name="connsiteY51" fmla="*/ 6341736 h 6857987"/>
              <a:gd name="connsiteX52" fmla="*/ 1178394 w 12192003"/>
              <a:gd name="connsiteY52" fmla="*/ 6347812 h 6857987"/>
              <a:gd name="connsiteX53" fmla="*/ 1183859 w 12192003"/>
              <a:gd name="connsiteY53" fmla="*/ 6366039 h 6857987"/>
              <a:gd name="connsiteX54" fmla="*/ 1178394 w 12192003"/>
              <a:gd name="connsiteY54" fmla="*/ 6384733 h 6857987"/>
              <a:gd name="connsiteX55" fmla="*/ 1165187 w 12192003"/>
              <a:gd name="connsiteY55" fmla="*/ 6390809 h 6857987"/>
              <a:gd name="connsiteX56" fmla="*/ 1151980 w 12192003"/>
              <a:gd name="connsiteY56" fmla="*/ 6384733 h 6857987"/>
              <a:gd name="connsiteX57" fmla="*/ 1146970 w 12192003"/>
              <a:gd name="connsiteY57" fmla="*/ 6366039 h 6857987"/>
              <a:gd name="connsiteX58" fmla="*/ 1151980 w 12192003"/>
              <a:gd name="connsiteY58" fmla="*/ 6347812 h 6857987"/>
              <a:gd name="connsiteX59" fmla="*/ 1165187 w 12192003"/>
              <a:gd name="connsiteY59" fmla="*/ 6341736 h 6857987"/>
              <a:gd name="connsiteX60" fmla="*/ 692803 w 12192003"/>
              <a:gd name="connsiteY60" fmla="*/ 6333954 h 6857987"/>
              <a:gd name="connsiteX61" fmla="*/ 692803 w 12192003"/>
              <a:gd name="connsiteY61" fmla="*/ 6398254 h 6857987"/>
              <a:gd name="connsiteX62" fmla="*/ 703294 w 12192003"/>
              <a:gd name="connsiteY62" fmla="*/ 6398254 h 6857987"/>
              <a:gd name="connsiteX63" fmla="*/ 703294 w 12192003"/>
              <a:gd name="connsiteY63" fmla="*/ 6333954 h 6857987"/>
              <a:gd name="connsiteX64" fmla="*/ 563862 w 12192003"/>
              <a:gd name="connsiteY64" fmla="*/ 6333954 h 6857987"/>
              <a:gd name="connsiteX65" fmla="*/ 563862 w 12192003"/>
              <a:gd name="connsiteY65" fmla="*/ 6373998 h 6857987"/>
              <a:gd name="connsiteX66" fmla="*/ 564322 w 12192003"/>
              <a:gd name="connsiteY66" fmla="*/ 6384242 h 6857987"/>
              <a:gd name="connsiteX67" fmla="*/ 567996 w 12192003"/>
              <a:gd name="connsiteY67" fmla="*/ 6392158 h 6857987"/>
              <a:gd name="connsiteX68" fmla="*/ 574885 w 12192003"/>
              <a:gd name="connsiteY68" fmla="*/ 6397746 h 6857987"/>
              <a:gd name="connsiteX69" fmla="*/ 585449 w 12192003"/>
              <a:gd name="connsiteY69" fmla="*/ 6399608 h 6857987"/>
              <a:gd name="connsiteX70" fmla="*/ 605658 w 12192003"/>
              <a:gd name="connsiteY70" fmla="*/ 6388898 h 6857987"/>
              <a:gd name="connsiteX71" fmla="*/ 605658 w 12192003"/>
              <a:gd name="connsiteY71" fmla="*/ 6398211 h 6857987"/>
              <a:gd name="connsiteX72" fmla="*/ 615303 w 12192003"/>
              <a:gd name="connsiteY72" fmla="*/ 6398211 h 6857987"/>
              <a:gd name="connsiteX73" fmla="*/ 615303 w 12192003"/>
              <a:gd name="connsiteY73" fmla="*/ 6333954 h 6857987"/>
              <a:gd name="connsiteX74" fmla="*/ 604280 w 12192003"/>
              <a:gd name="connsiteY74" fmla="*/ 6333954 h 6857987"/>
              <a:gd name="connsiteX75" fmla="*/ 604280 w 12192003"/>
              <a:gd name="connsiteY75" fmla="*/ 6368410 h 6857987"/>
              <a:gd name="connsiteX76" fmla="*/ 602443 w 12192003"/>
              <a:gd name="connsiteY76" fmla="*/ 6380983 h 6857987"/>
              <a:gd name="connsiteX77" fmla="*/ 596472 w 12192003"/>
              <a:gd name="connsiteY77" fmla="*/ 6387967 h 6857987"/>
              <a:gd name="connsiteX78" fmla="*/ 587746 w 12192003"/>
              <a:gd name="connsiteY78" fmla="*/ 6390295 h 6857987"/>
              <a:gd name="connsiteX79" fmla="*/ 579478 w 12192003"/>
              <a:gd name="connsiteY79" fmla="*/ 6387967 h 6857987"/>
              <a:gd name="connsiteX80" fmla="*/ 575344 w 12192003"/>
              <a:gd name="connsiteY80" fmla="*/ 6380983 h 6857987"/>
              <a:gd name="connsiteX81" fmla="*/ 574426 w 12192003"/>
              <a:gd name="connsiteY81" fmla="*/ 6369807 h 6857987"/>
              <a:gd name="connsiteX82" fmla="*/ 574426 w 12192003"/>
              <a:gd name="connsiteY82" fmla="*/ 6333954 h 6857987"/>
              <a:gd name="connsiteX83" fmla="*/ 563862 w 12192003"/>
              <a:gd name="connsiteY83" fmla="*/ 6333954 h 6857987"/>
              <a:gd name="connsiteX84" fmla="*/ 2107217 w 12192003"/>
              <a:gd name="connsiteY84" fmla="*/ 6332600 h 6857987"/>
              <a:gd name="connsiteX85" fmla="*/ 2093009 w 12192003"/>
              <a:gd name="connsiteY85" fmla="*/ 6334927 h 6857987"/>
              <a:gd name="connsiteX86" fmla="*/ 2083383 w 12192003"/>
              <a:gd name="connsiteY86" fmla="*/ 6341441 h 6857987"/>
              <a:gd name="connsiteX87" fmla="*/ 2078800 w 12192003"/>
              <a:gd name="connsiteY87" fmla="*/ 6352609 h 6857987"/>
              <a:gd name="connsiteX88" fmla="*/ 2089342 w 12192003"/>
              <a:gd name="connsiteY88" fmla="*/ 6354005 h 6857987"/>
              <a:gd name="connsiteX89" fmla="*/ 2094842 w 12192003"/>
              <a:gd name="connsiteY89" fmla="*/ 6344233 h 6857987"/>
              <a:gd name="connsiteX90" fmla="*/ 2105842 w 12192003"/>
              <a:gd name="connsiteY90" fmla="*/ 6341907 h 6857987"/>
              <a:gd name="connsiteX91" fmla="*/ 2117759 w 12192003"/>
              <a:gd name="connsiteY91" fmla="*/ 6345629 h 6857987"/>
              <a:gd name="connsiteX92" fmla="*/ 2120968 w 12192003"/>
              <a:gd name="connsiteY92" fmla="*/ 6354936 h 6857987"/>
              <a:gd name="connsiteX93" fmla="*/ 2120968 w 12192003"/>
              <a:gd name="connsiteY93" fmla="*/ 6357728 h 6857987"/>
              <a:gd name="connsiteX94" fmla="*/ 2101717 w 12192003"/>
              <a:gd name="connsiteY94" fmla="*/ 6361451 h 6857987"/>
              <a:gd name="connsiteX95" fmla="*/ 2092550 w 12192003"/>
              <a:gd name="connsiteY95" fmla="*/ 6362847 h 6857987"/>
              <a:gd name="connsiteX96" fmla="*/ 2084758 w 12192003"/>
              <a:gd name="connsiteY96" fmla="*/ 6366569 h 6857987"/>
              <a:gd name="connsiteX97" fmla="*/ 2079258 w 12192003"/>
              <a:gd name="connsiteY97" fmla="*/ 6372619 h 6857987"/>
              <a:gd name="connsiteX98" fmla="*/ 2076967 w 12192003"/>
              <a:gd name="connsiteY98" fmla="*/ 6381460 h 6857987"/>
              <a:gd name="connsiteX99" fmla="*/ 2082467 w 12192003"/>
              <a:gd name="connsiteY99" fmla="*/ 6394489 h 6857987"/>
              <a:gd name="connsiteX100" fmla="*/ 2098509 w 12192003"/>
              <a:gd name="connsiteY100" fmla="*/ 6399608 h 6857987"/>
              <a:gd name="connsiteX101" fmla="*/ 2110426 w 12192003"/>
              <a:gd name="connsiteY101" fmla="*/ 6397747 h 6857987"/>
              <a:gd name="connsiteX102" fmla="*/ 2121884 w 12192003"/>
              <a:gd name="connsiteY102" fmla="*/ 6390301 h 6857987"/>
              <a:gd name="connsiteX103" fmla="*/ 2124176 w 12192003"/>
              <a:gd name="connsiteY103" fmla="*/ 6398212 h 6857987"/>
              <a:gd name="connsiteX104" fmla="*/ 2135176 w 12192003"/>
              <a:gd name="connsiteY104" fmla="*/ 6398212 h 6857987"/>
              <a:gd name="connsiteX105" fmla="*/ 2132426 w 12192003"/>
              <a:gd name="connsiteY105" fmla="*/ 6390767 h 6857987"/>
              <a:gd name="connsiteX106" fmla="*/ 2131968 w 12192003"/>
              <a:gd name="connsiteY106" fmla="*/ 6371222 h 6857987"/>
              <a:gd name="connsiteX107" fmla="*/ 2131968 w 12192003"/>
              <a:gd name="connsiteY107" fmla="*/ 6356797 h 6857987"/>
              <a:gd name="connsiteX108" fmla="*/ 2131051 w 12192003"/>
              <a:gd name="connsiteY108" fmla="*/ 6347025 h 6857987"/>
              <a:gd name="connsiteX109" fmla="*/ 2127843 w 12192003"/>
              <a:gd name="connsiteY109" fmla="*/ 6339580 h 6857987"/>
              <a:gd name="connsiteX110" fmla="*/ 2120509 w 12192003"/>
              <a:gd name="connsiteY110" fmla="*/ 6334461 h 6857987"/>
              <a:gd name="connsiteX111" fmla="*/ 2107217 w 12192003"/>
              <a:gd name="connsiteY111" fmla="*/ 6332600 h 6857987"/>
              <a:gd name="connsiteX112" fmla="*/ 1903245 w 12192003"/>
              <a:gd name="connsiteY112" fmla="*/ 6332600 h 6857987"/>
              <a:gd name="connsiteX113" fmla="*/ 1882161 w 12192003"/>
              <a:gd name="connsiteY113" fmla="*/ 6341907 h 6857987"/>
              <a:gd name="connsiteX114" fmla="*/ 1873911 w 12192003"/>
              <a:gd name="connsiteY114" fmla="*/ 6366569 h 6857987"/>
              <a:gd name="connsiteX115" fmla="*/ 1882161 w 12192003"/>
              <a:gd name="connsiteY115" fmla="*/ 6391232 h 6857987"/>
              <a:gd name="connsiteX116" fmla="*/ 1904161 w 12192003"/>
              <a:gd name="connsiteY116" fmla="*/ 6399608 h 6857987"/>
              <a:gd name="connsiteX117" fmla="*/ 1922037 w 12192003"/>
              <a:gd name="connsiteY117" fmla="*/ 6394489 h 6857987"/>
              <a:gd name="connsiteX118" fmla="*/ 1931662 w 12192003"/>
              <a:gd name="connsiteY118" fmla="*/ 6379133 h 6857987"/>
              <a:gd name="connsiteX119" fmla="*/ 1920661 w 12192003"/>
              <a:gd name="connsiteY119" fmla="*/ 6377737 h 6857987"/>
              <a:gd name="connsiteX120" fmla="*/ 1914245 w 12192003"/>
              <a:gd name="connsiteY120" fmla="*/ 6387509 h 6857987"/>
              <a:gd name="connsiteX121" fmla="*/ 1904161 w 12192003"/>
              <a:gd name="connsiteY121" fmla="*/ 6390767 h 6857987"/>
              <a:gd name="connsiteX122" fmla="*/ 1890869 w 12192003"/>
              <a:gd name="connsiteY122" fmla="*/ 6385183 h 6857987"/>
              <a:gd name="connsiteX123" fmla="*/ 1884911 w 12192003"/>
              <a:gd name="connsiteY123" fmla="*/ 6368896 h 6857987"/>
              <a:gd name="connsiteX124" fmla="*/ 1932120 w 12192003"/>
              <a:gd name="connsiteY124" fmla="*/ 6368896 h 6857987"/>
              <a:gd name="connsiteX125" fmla="*/ 1932120 w 12192003"/>
              <a:gd name="connsiteY125" fmla="*/ 6366104 h 6857987"/>
              <a:gd name="connsiteX126" fmla="*/ 1924328 w 12192003"/>
              <a:gd name="connsiteY126" fmla="*/ 6341441 h 6857987"/>
              <a:gd name="connsiteX127" fmla="*/ 1903245 w 12192003"/>
              <a:gd name="connsiteY127" fmla="*/ 6332600 h 6857987"/>
              <a:gd name="connsiteX128" fmla="*/ 1403290 w 12192003"/>
              <a:gd name="connsiteY128" fmla="*/ 6332600 h 6857987"/>
              <a:gd name="connsiteX129" fmla="*/ 1389081 w 12192003"/>
              <a:gd name="connsiteY129" fmla="*/ 6334927 h 6857987"/>
              <a:gd name="connsiteX130" fmla="*/ 1379456 w 12192003"/>
              <a:gd name="connsiteY130" fmla="*/ 6341441 h 6857987"/>
              <a:gd name="connsiteX131" fmla="*/ 1374873 w 12192003"/>
              <a:gd name="connsiteY131" fmla="*/ 6352609 h 6857987"/>
              <a:gd name="connsiteX132" fmla="*/ 1385414 w 12192003"/>
              <a:gd name="connsiteY132" fmla="*/ 6354005 h 6857987"/>
              <a:gd name="connsiteX133" fmla="*/ 1390456 w 12192003"/>
              <a:gd name="connsiteY133" fmla="*/ 6344233 h 6857987"/>
              <a:gd name="connsiteX134" fmla="*/ 1401915 w 12192003"/>
              <a:gd name="connsiteY134" fmla="*/ 6341907 h 6857987"/>
              <a:gd name="connsiteX135" fmla="*/ 1413832 w 12192003"/>
              <a:gd name="connsiteY135" fmla="*/ 6345629 h 6857987"/>
              <a:gd name="connsiteX136" fmla="*/ 1417040 w 12192003"/>
              <a:gd name="connsiteY136" fmla="*/ 6354936 h 6857987"/>
              <a:gd name="connsiteX137" fmla="*/ 1417040 w 12192003"/>
              <a:gd name="connsiteY137" fmla="*/ 6357728 h 6857987"/>
              <a:gd name="connsiteX138" fmla="*/ 1397790 w 12192003"/>
              <a:gd name="connsiteY138" fmla="*/ 6361451 h 6857987"/>
              <a:gd name="connsiteX139" fmla="*/ 1388165 w 12192003"/>
              <a:gd name="connsiteY139" fmla="*/ 6362847 h 6857987"/>
              <a:gd name="connsiteX140" fmla="*/ 1380831 w 12192003"/>
              <a:gd name="connsiteY140" fmla="*/ 6366569 h 6857987"/>
              <a:gd name="connsiteX141" fmla="*/ 1374873 w 12192003"/>
              <a:gd name="connsiteY141" fmla="*/ 6372619 h 6857987"/>
              <a:gd name="connsiteX142" fmla="*/ 1373039 w 12192003"/>
              <a:gd name="connsiteY142" fmla="*/ 6381460 h 6857987"/>
              <a:gd name="connsiteX143" fmla="*/ 1378539 w 12192003"/>
              <a:gd name="connsiteY143" fmla="*/ 6394489 h 6857987"/>
              <a:gd name="connsiteX144" fmla="*/ 1394581 w 12192003"/>
              <a:gd name="connsiteY144" fmla="*/ 6399608 h 6857987"/>
              <a:gd name="connsiteX145" fmla="*/ 1406498 w 12192003"/>
              <a:gd name="connsiteY145" fmla="*/ 6397747 h 6857987"/>
              <a:gd name="connsiteX146" fmla="*/ 1417957 w 12192003"/>
              <a:gd name="connsiteY146" fmla="*/ 6390301 h 6857987"/>
              <a:gd name="connsiteX147" fmla="*/ 1419790 w 12192003"/>
              <a:gd name="connsiteY147" fmla="*/ 6398212 h 6857987"/>
              <a:gd name="connsiteX148" fmla="*/ 1431249 w 12192003"/>
              <a:gd name="connsiteY148" fmla="*/ 6398212 h 6857987"/>
              <a:gd name="connsiteX149" fmla="*/ 1428499 w 12192003"/>
              <a:gd name="connsiteY149" fmla="*/ 6390767 h 6857987"/>
              <a:gd name="connsiteX150" fmla="*/ 1427582 w 12192003"/>
              <a:gd name="connsiteY150" fmla="*/ 6371222 h 6857987"/>
              <a:gd name="connsiteX151" fmla="*/ 1427582 w 12192003"/>
              <a:gd name="connsiteY151" fmla="*/ 6356797 h 6857987"/>
              <a:gd name="connsiteX152" fmla="*/ 1427123 w 12192003"/>
              <a:gd name="connsiteY152" fmla="*/ 6347025 h 6857987"/>
              <a:gd name="connsiteX153" fmla="*/ 1423915 w 12192003"/>
              <a:gd name="connsiteY153" fmla="*/ 6339580 h 6857987"/>
              <a:gd name="connsiteX154" fmla="*/ 1416582 w 12192003"/>
              <a:gd name="connsiteY154" fmla="*/ 6334461 h 6857987"/>
              <a:gd name="connsiteX155" fmla="*/ 1403290 w 12192003"/>
              <a:gd name="connsiteY155" fmla="*/ 6332600 h 6857987"/>
              <a:gd name="connsiteX156" fmla="*/ 1165186 w 12192003"/>
              <a:gd name="connsiteY156" fmla="*/ 6332600 h 6857987"/>
              <a:gd name="connsiteX157" fmla="*/ 1145444 w 12192003"/>
              <a:gd name="connsiteY157" fmla="*/ 6340045 h 6857987"/>
              <a:gd name="connsiteX158" fmla="*/ 1135803 w 12192003"/>
              <a:gd name="connsiteY158" fmla="*/ 6366104 h 6857987"/>
              <a:gd name="connsiteX159" fmla="*/ 1143608 w 12192003"/>
              <a:gd name="connsiteY159" fmla="*/ 6391232 h 6857987"/>
              <a:gd name="connsiteX160" fmla="*/ 1165186 w 12192003"/>
              <a:gd name="connsiteY160" fmla="*/ 6399608 h 6857987"/>
              <a:gd name="connsiteX161" fmla="*/ 1180337 w 12192003"/>
              <a:gd name="connsiteY161" fmla="*/ 6395886 h 6857987"/>
              <a:gd name="connsiteX162" fmla="*/ 1191355 w 12192003"/>
              <a:gd name="connsiteY162" fmla="*/ 6384718 h 6857987"/>
              <a:gd name="connsiteX163" fmla="*/ 1195027 w 12192003"/>
              <a:gd name="connsiteY163" fmla="*/ 6365173 h 6857987"/>
              <a:gd name="connsiteX164" fmla="*/ 1186764 w 12192003"/>
              <a:gd name="connsiteY164" fmla="*/ 6341441 h 6857987"/>
              <a:gd name="connsiteX165" fmla="*/ 1165186 w 12192003"/>
              <a:gd name="connsiteY165" fmla="*/ 6332600 h 6857987"/>
              <a:gd name="connsiteX166" fmla="*/ 1003368 w 12192003"/>
              <a:gd name="connsiteY166" fmla="*/ 6332600 h 6857987"/>
              <a:gd name="connsiteX167" fmla="*/ 982285 w 12192003"/>
              <a:gd name="connsiteY167" fmla="*/ 6341907 h 6857987"/>
              <a:gd name="connsiteX168" fmla="*/ 974035 w 12192003"/>
              <a:gd name="connsiteY168" fmla="*/ 6366569 h 6857987"/>
              <a:gd name="connsiteX169" fmla="*/ 981826 w 12192003"/>
              <a:gd name="connsiteY169" fmla="*/ 6391232 h 6857987"/>
              <a:gd name="connsiteX170" fmla="*/ 1003827 w 12192003"/>
              <a:gd name="connsiteY170" fmla="*/ 6399608 h 6857987"/>
              <a:gd name="connsiteX171" fmla="*/ 1022161 w 12192003"/>
              <a:gd name="connsiteY171" fmla="*/ 6394489 h 6857987"/>
              <a:gd name="connsiteX172" fmla="*/ 1031786 w 12192003"/>
              <a:gd name="connsiteY172" fmla="*/ 6379133 h 6857987"/>
              <a:gd name="connsiteX173" fmla="*/ 1020786 w 12192003"/>
              <a:gd name="connsiteY173" fmla="*/ 6377737 h 6857987"/>
              <a:gd name="connsiteX174" fmla="*/ 1013910 w 12192003"/>
              <a:gd name="connsiteY174" fmla="*/ 6387509 h 6857987"/>
              <a:gd name="connsiteX175" fmla="*/ 1003827 w 12192003"/>
              <a:gd name="connsiteY175" fmla="*/ 6390767 h 6857987"/>
              <a:gd name="connsiteX176" fmla="*/ 990993 w 12192003"/>
              <a:gd name="connsiteY176" fmla="*/ 6385183 h 6857987"/>
              <a:gd name="connsiteX177" fmla="*/ 985035 w 12192003"/>
              <a:gd name="connsiteY177" fmla="*/ 6368896 h 6857987"/>
              <a:gd name="connsiteX178" fmla="*/ 1031786 w 12192003"/>
              <a:gd name="connsiteY178" fmla="*/ 6368896 h 6857987"/>
              <a:gd name="connsiteX179" fmla="*/ 1032244 w 12192003"/>
              <a:gd name="connsiteY179" fmla="*/ 6366104 h 6857987"/>
              <a:gd name="connsiteX180" fmla="*/ 1023994 w 12192003"/>
              <a:gd name="connsiteY180" fmla="*/ 6341441 h 6857987"/>
              <a:gd name="connsiteX181" fmla="*/ 1003368 w 12192003"/>
              <a:gd name="connsiteY181" fmla="*/ 6332600 h 6857987"/>
              <a:gd name="connsiteX182" fmla="*/ 936790 w 12192003"/>
              <a:gd name="connsiteY182" fmla="*/ 6332600 h 6857987"/>
              <a:gd name="connsiteX183" fmla="*/ 927647 w 12192003"/>
              <a:gd name="connsiteY183" fmla="*/ 6333996 h 6857987"/>
              <a:gd name="connsiteX184" fmla="*/ 920789 w 12192003"/>
              <a:gd name="connsiteY184" fmla="*/ 6337253 h 6857987"/>
              <a:gd name="connsiteX185" fmla="*/ 915760 w 12192003"/>
              <a:gd name="connsiteY185" fmla="*/ 6343302 h 6857987"/>
              <a:gd name="connsiteX186" fmla="*/ 913932 w 12192003"/>
              <a:gd name="connsiteY186" fmla="*/ 6351213 h 6857987"/>
              <a:gd name="connsiteX187" fmla="*/ 916217 w 12192003"/>
              <a:gd name="connsiteY187" fmla="*/ 6359589 h 6857987"/>
              <a:gd name="connsiteX188" fmla="*/ 923075 w 12192003"/>
              <a:gd name="connsiteY188" fmla="*/ 6366104 h 6857987"/>
              <a:gd name="connsiteX189" fmla="*/ 939533 w 12192003"/>
              <a:gd name="connsiteY189" fmla="*/ 6371222 h 6857987"/>
              <a:gd name="connsiteX190" fmla="*/ 950048 w 12192003"/>
              <a:gd name="connsiteY190" fmla="*/ 6374945 h 6857987"/>
              <a:gd name="connsiteX191" fmla="*/ 953248 w 12192003"/>
              <a:gd name="connsiteY191" fmla="*/ 6380529 h 6857987"/>
              <a:gd name="connsiteX192" fmla="*/ 949591 w 12192003"/>
              <a:gd name="connsiteY192" fmla="*/ 6387975 h 6857987"/>
              <a:gd name="connsiteX193" fmla="*/ 939075 w 12192003"/>
              <a:gd name="connsiteY193" fmla="*/ 6390767 h 6857987"/>
              <a:gd name="connsiteX194" fmla="*/ 927647 w 12192003"/>
              <a:gd name="connsiteY194" fmla="*/ 6387509 h 6857987"/>
              <a:gd name="connsiteX195" fmla="*/ 922618 w 12192003"/>
              <a:gd name="connsiteY195" fmla="*/ 6377272 h 6857987"/>
              <a:gd name="connsiteX196" fmla="*/ 912103 w 12192003"/>
              <a:gd name="connsiteY196" fmla="*/ 6379133 h 6857987"/>
              <a:gd name="connsiteX197" fmla="*/ 920332 w 12192003"/>
              <a:gd name="connsiteY197" fmla="*/ 6394489 h 6857987"/>
              <a:gd name="connsiteX198" fmla="*/ 939075 w 12192003"/>
              <a:gd name="connsiteY198" fmla="*/ 6399608 h 6857987"/>
              <a:gd name="connsiteX199" fmla="*/ 952333 w 12192003"/>
              <a:gd name="connsiteY199" fmla="*/ 6397281 h 6857987"/>
              <a:gd name="connsiteX200" fmla="*/ 961020 w 12192003"/>
              <a:gd name="connsiteY200" fmla="*/ 6389836 h 6857987"/>
              <a:gd name="connsiteX201" fmla="*/ 964221 w 12192003"/>
              <a:gd name="connsiteY201" fmla="*/ 6379598 h 6857987"/>
              <a:gd name="connsiteX202" fmla="*/ 961934 w 12192003"/>
              <a:gd name="connsiteY202" fmla="*/ 6370292 h 6857987"/>
              <a:gd name="connsiteX203" fmla="*/ 954619 w 12192003"/>
              <a:gd name="connsiteY203" fmla="*/ 6364242 h 6857987"/>
              <a:gd name="connsiteX204" fmla="*/ 939075 w 12192003"/>
              <a:gd name="connsiteY204" fmla="*/ 6359589 h 6857987"/>
              <a:gd name="connsiteX205" fmla="*/ 929475 w 12192003"/>
              <a:gd name="connsiteY205" fmla="*/ 6356797 h 6857987"/>
              <a:gd name="connsiteX206" fmla="*/ 925361 w 12192003"/>
              <a:gd name="connsiteY206" fmla="*/ 6353539 h 6857987"/>
              <a:gd name="connsiteX207" fmla="*/ 923989 w 12192003"/>
              <a:gd name="connsiteY207" fmla="*/ 6349817 h 6857987"/>
              <a:gd name="connsiteX208" fmla="*/ 927189 w 12192003"/>
              <a:gd name="connsiteY208" fmla="*/ 6344233 h 6857987"/>
              <a:gd name="connsiteX209" fmla="*/ 937704 w 12192003"/>
              <a:gd name="connsiteY209" fmla="*/ 6341906 h 6857987"/>
              <a:gd name="connsiteX210" fmla="*/ 947305 w 12192003"/>
              <a:gd name="connsiteY210" fmla="*/ 6344233 h 6857987"/>
              <a:gd name="connsiteX211" fmla="*/ 951419 w 12192003"/>
              <a:gd name="connsiteY211" fmla="*/ 6352144 h 6857987"/>
              <a:gd name="connsiteX212" fmla="*/ 961934 w 12192003"/>
              <a:gd name="connsiteY212" fmla="*/ 6350748 h 6857987"/>
              <a:gd name="connsiteX213" fmla="*/ 958277 w 12192003"/>
              <a:gd name="connsiteY213" fmla="*/ 6340976 h 6857987"/>
              <a:gd name="connsiteX214" fmla="*/ 950048 w 12192003"/>
              <a:gd name="connsiteY214" fmla="*/ 6334926 h 6857987"/>
              <a:gd name="connsiteX215" fmla="*/ 936790 w 12192003"/>
              <a:gd name="connsiteY215" fmla="*/ 6332600 h 6857987"/>
              <a:gd name="connsiteX216" fmla="*/ 876330 w 12192003"/>
              <a:gd name="connsiteY216" fmla="*/ 6332600 h 6857987"/>
              <a:gd name="connsiteX217" fmla="*/ 867187 w 12192003"/>
              <a:gd name="connsiteY217" fmla="*/ 6333996 h 6857987"/>
              <a:gd name="connsiteX218" fmla="*/ 860329 w 12192003"/>
              <a:gd name="connsiteY218" fmla="*/ 6337253 h 6857987"/>
              <a:gd name="connsiteX219" fmla="*/ 854843 w 12192003"/>
              <a:gd name="connsiteY219" fmla="*/ 6343302 h 6857987"/>
              <a:gd name="connsiteX220" fmla="*/ 853015 w 12192003"/>
              <a:gd name="connsiteY220" fmla="*/ 6351213 h 6857987"/>
              <a:gd name="connsiteX221" fmla="*/ 855301 w 12192003"/>
              <a:gd name="connsiteY221" fmla="*/ 6359589 h 6857987"/>
              <a:gd name="connsiteX222" fmla="*/ 862158 w 12192003"/>
              <a:gd name="connsiteY222" fmla="*/ 6366104 h 6857987"/>
              <a:gd name="connsiteX223" fmla="*/ 878616 w 12192003"/>
              <a:gd name="connsiteY223" fmla="*/ 6371222 h 6857987"/>
              <a:gd name="connsiteX224" fmla="*/ 889589 w 12192003"/>
              <a:gd name="connsiteY224" fmla="*/ 6374945 h 6857987"/>
              <a:gd name="connsiteX225" fmla="*/ 892332 w 12192003"/>
              <a:gd name="connsiteY225" fmla="*/ 6380529 h 6857987"/>
              <a:gd name="connsiteX226" fmla="*/ 889132 w 12192003"/>
              <a:gd name="connsiteY226" fmla="*/ 6387975 h 6857987"/>
              <a:gd name="connsiteX227" fmla="*/ 878159 w 12192003"/>
              <a:gd name="connsiteY227" fmla="*/ 6390767 h 6857987"/>
              <a:gd name="connsiteX228" fmla="*/ 866730 w 12192003"/>
              <a:gd name="connsiteY228" fmla="*/ 6387509 h 6857987"/>
              <a:gd name="connsiteX229" fmla="*/ 861701 w 12192003"/>
              <a:gd name="connsiteY229" fmla="*/ 6377272 h 6857987"/>
              <a:gd name="connsiteX230" fmla="*/ 851186 w 12192003"/>
              <a:gd name="connsiteY230" fmla="*/ 6379133 h 6857987"/>
              <a:gd name="connsiteX231" fmla="*/ 859415 w 12192003"/>
              <a:gd name="connsiteY231" fmla="*/ 6394489 h 6857987"/>
              <a:gd name="connsiteX232" fmla="*/ 878159 w 12192003"/>
              <a:gd name="connsiteY232" fmla="*/ 6399608 h 6857987"/>
              <a:gd name="connsiteX233" fmla="*/ 891417 w 12192003"/>
              <a:gd name="connsiteY233" fmla="*/ 6397281 h 6857987"/>
              <a:gd name="connsiteX234" fmla="*/ 900561 w 12192003"/>
              <a:gd name="connsiteY234" fmla="*/ 6389836 h 6857987"/>
              <a:gd name="connsiteX235" fmla="*/ 903304 w 12192003"/>
              <a:gd name="connsiteY235" fmla="*/ 6379598 h 6857987"/>
              <a:gd name="connsiteX236" fmla="*/ 901018 w 12192003"/>
              <a:gd name="connsiteY236" fmla="*/ 6370292 h 6857987"/>
              <a:gd name="connsiteX237" fmla="*/ 894160 w 12192003"/>
              <a:gd name="connsiteY237" fmla="*/ 6364242 h 6857987"/>
              <a:gd name="connsiteX238" fmla="*/ 878159 w 12192003"/>
              <a:gd name="connsiteY238" fmla="*/ 6359589 h 6857987"/>
              <a:gd name="connsiteX239" fmla="*/ 868559 w 12192003"/>
              <a:gd name="connsiteY239" fmla="*/ 6356797 h 6857987"/>
              <a:gd name="connsiteX240" fmla="*/ 864444 w 12192003"/>
              <a:gd name="connsiteY240" fmla="*/ 6353540 h 6857987"/>
              <a:gd name="connsiteX241" fmla="*/ 863530 w 12192003"/>
              <a:gd name="connsiteY241" fmla="*/ 6349817 h 6857987"/>
              <a:gd name="connsiteX242" fmla="*/ 866273 w 12192003"/>
              <a:gd name="connsiteY242" fmla="*/ 6344233 h 6857987"/>
              <a:gd name="connsiteX243" fmla="*/ 876788 w 12192003"/>
              <a:gd name="connsiteY243" fmla="*/ 6341906 h 6857987"/>
              <a:gd name="connsiteX244" fmla="*/ 886388 w 12192003"/>
              <a:gd name="connsiteY244" fmla="*/ 6344233 h 6857987"/>
              <a:gd name="connsiteX245" fmla="*/ 890503 w 12192003"/>
              <a:gd name="connsiteY245" fmla="*/ 6352144 h 6857987"/>
              <a:gd name="connsiteX246" fmla="*/ 901018 w 12192003"/>
              <a:gd name="connsiteY246" fmla="*/ 6350748 h 6857987"/>
              <a:gd name="connsiteX247" fmla="*/ 897361 w 12192003"/>
              <a:gd name="connsiteY247" fmla="*/ 6340976 h 6857987"/>
              <a:gd name="connsiteX248" fmla="*/ 889132 w 12192003"/>
              <a:gd name="connsiteY248" fmla="*/ 6334926 h 6857987"/>
              <a:gd name="connsiteX249" fmla="*/ 876330 w 12192003"/>
              <a:gd name="connsiteY249" fmla="*/ 6332600 h 6857987"/>
              <a:gd name="connsiteX250" fmla="*/ 813512 w 12192003"/>
              <a:gd name="connsiteY250" fmla="*/ 6332600 h 6857987"/>
              <a:gd name="connsiteX251" fmla="*/ 792428 w 12192003"/>
              <a:gd name="connsiteY251" fmla="*/ 6341907 h 6857987"/>
              <a:gd name="connsiteX252" fmla="*/ 784178 w 12192003"/>
              <a:gd name="connsiteY252" fmla="*/ 6366569 h 6857987"/>
              <a:gd name="connsiteX253" fmla="*/ 792428 w 12192003"/>
              <a:gd name="connsiteY253" fmla="*/ 6391232 h 6857987"/>
              <a:gd name="connsiteX254" fmla="*/ 814428 w 12192003"/>
              <a:gd name="connsiteY254" fmla="*/ 6399608 h 6857987"/>
              <a:gd name="connsiteX255" fmla="*/ 832304 w 12192003"/>
              <a:gd name="connsiteY255" fmla="*/ 6394489 h 6857987"/>
              <a:gd name="connsiteX256" fmla="*/ 841929 w 12192003"/>
              <a:gd name="connsiteY256" fmla="*/ 6379133 h 6857987"/>
              <a:gd name="connsiteX257" fmla="*/ 830929 w 12192003"/>
              <a:gd name="connsiteY257" fmla="*/ 6377737 h 6857987"/>
              <a:gd name="connsiteX258" fmla="*/ 824512 w 12192003"/>
              <a:gd name="connsiteY258" fmla="*/ 6387509 h 6857987"/>
              <a:gd name="connsiteX259" fmla="*/ 814428 w 12192003"/>
              <a:gd name="connsiteY259" fmla="*/ 6390767 h 6857987"/>
              <a:gd name="connsiteX260" fmla="*/ 801137 w 12192003"/>
              <a:gd name="connsiteY260" fmla="*/ 6385183 h 6857987"/>
              <a:gd name="connsiteX261" fmla="*/ 795178 w 12192003"/>
              <a:gd name="connsiteY261" fmla="*/ 6368896 h 6857987"/>
              <a:gd name="connsiteX262" fmla="*/ 842387 w 12192003"/>
              <a:gd name="connsiteY262" fmla="*/ 6368896 h 6857987"/>
              <a:gd name="connsiteX263" fmla="*/ 842387 w 12192003"/>
              <a:gd name="connsiteY263" fmla="*/ 6366104 h 6857987"/>
              <a:gd name="connsiteX264" fmla="*/ 834137 w 12192003"/>
              <a:gd name="connsiteY264" fmla="*/ 6341441 h 6857987"/>
              <a:gd name="connsiteX265" fmla="*/ 813512 w 12192003"/>
              <a:gd name="connsiteY265" fmla="*/ 6332600 h 6857987"/>
              <a:gd name="connsiteX266" fmla="*/ 749731 w 12192003"/>
              <a:gd name="connsiteY266" fmla="*/ 6332600 h 6857987"/>
              <a:gd name="connsiteX267" fmla="*/ 729522 w 12192003"/>
              <a:gd name="connsiteY267" fmla="*/ 6343309 h 6857987"/>
              <a:gd name="connsiteX268" fmla="*/ 729522 w 12192003"/>
              <a:gd name="connsiteY268" fmla="*/ 6333997 h 6857987"/>
              <a:gd name="connsiteX269" fmla="*/ 719877 w 12192003"/>
              <a:gd name="connsiteY269" fmla="*/ 6333997 h 6857987"/>
              <a:gd name="connsiteX270" fmla="*/ 719877 w 12192003"/>
              <a:gd name="connsiteY270" fmla="*/ 6398254 h 6857987"/>
              <a:gd name="connsiteX271" fmla="*/ 730441 w 12192003"/>
              <a:gd name="connsiteY271" fmla="*/ 6398254 h 6857987"/>
              <a:gd name="connsiteX272" fmla="*/ 730441 w 12192003"/>
              <a:gd name="connsiteY272" fmla="*/ 6363332 h 6857987"/>
              <a:gd name="connsiteX273" fmla="*/ 735493 w 12192003"/>
              <a:gd name="connsiteY273" fmla="*/ 6346569 h 6857987"/>
              <a:gd name="connsiteX274" fmla="*/ 747434 w 12192003"/>
              <a:gd name="connsiteY274" fmla="*/ 6342378 h 6857987"/>
              <a:gd name="connsiteX275" fmla="*/ 754783 w 12192003"/>
              <a:gd name="connsiteY275" fmla="*/ 6344241 h 6857987"/>
              <a:gd name="connsiteX276" fmla="*/ 759376 w 12192003"/>
              <a:gd name="connsiteY276" fmla="*/ 6349363 h 6857987"/>
              <a:gd name="connsiteX277" fmla="*/ 760754 w 12192003"/>
              <a:gd name="connsiteY277" fmla="*/ 6359141 h 6857987"/>
              <a:gd name="connsiteX278" fmla="*/ 760754 w 12192003"/>
              <a:gd name="connsiteY278" fmla="*/ 6398254 h 6857987"/>
              <a:gd name="connsiteX279" fmla="*/ 771318 w 12192003"/>
              <a:gd name="connsiteY279" fmla="*/ 6398254 h 6857987"/>
              <a:gd name="connsiteX280" fmla="*/ 771318 w 12192003"/>
              <a:gd name="connsiteY280" fmla="*/ 6358675 h 6857987"/>
              <a:gd name="connsiteX281" fmla="*/ 770858 w 12192003"/>
              <a:gd name="connsiteY281" fmla="*/ 6348431 h 6857987"/>
              <a:gd name="connsiteX282" fmla="*/ 767184 w 12192003"/>
              <a:gd name="connsiteY282" fmla="*/ 6340516 h 6857987"/>
              <a:gd name="connsiteX283" fmla="*/ 760295 w 12192003"/>
              <a:gd name="connsiteY283" fmla="*/ 6334928 h 6857987"/>
              <a:gd name="connsiteX284" fmla="*/ 749731 w 12192003"/>
              <a:gd name="connsiteY284" fmla="*/ 6332600 h 6857987"/>
              <a:gd name="connsiteX285" fmla="*/ 652512 w 12192003"/>
              <a:gd name="connsiteY285" fmla="*/ 6332600 h 6857987"/>
              <a:gd name="connsiteX286" fmla="*/ 643369 w 12192003"/>
              <a:gd name="connsiteY286" fmla="*/ 6333996 h 6857987"/>
              <a:gd name="connsiteX287" fmla="*/ 636511 w 12192003"/>
              <a:gd name="connsiteY287" fmla="*/ 6337253 h 6857987"/>
              <a:gd name="connsiteX288" fmla="*/ 631482 w 12192003"/>
              <a:gd name="connsiteY288" fmla="*/ 6343302 h 6857987"/>
              <a:gd name="connsiteX289" fmla="*/ 629653 w 12192003"/>
              <a:gd name="connsiteY289" fmla="*/ 6351213 h 6857987"/>
              <a:gd name="connsiteX290" fmla="*/ 631939 w 12192003"/>
              <a:gd name="connsiteY290" fmla="*/ 6359589 h 6857987"/>
              <a:gd name="connsiteX291" fmla="*/ 638797 w 12192003"/>
              <a:gd name="connsiteY291" fmla="*/ 6366104 h 6857987"/>
              <a:gd name="connsiteX292" fmla="*/ 655255 w 12192003"/>
              <a:gd name="connsiteY292" fmla="*/ 6371222 h 6857987"/>
              <a:gd name="connsiteX293" fmla="*/ 665770 w 12192003"/>
              <a:gd name="connsiteY293" fmla="*/ 6374945 h 6857987"/>
              <a:gd name="connsiteX294" fmla="*/ 668970 w 12192003"/>
              <a:gd name="connsiteY294" fmla="*/ 6380529 h 6857987"/>
              <a:gd name="connsiteX295" fmla="*/ 665313 w 12192003"/>
              <a:gd name="connsiteY295" fmla="*/ 6387975 h 6857987"/>
              <a:gd name="connsiteX296" fmla="*/ 654798 w 12192003"/>
              <a:gd name="connsiteY296" fmla="*/ 6390767 h 6857987"/>
              <a:gd name="connsiteX297" fmla="*/ 643369 w 12192003"/>
              <a:gd name="connsiteY297" fmla="*/ 6387509 h 6857987"/>
              <a:gd name="connsiteX298" fmla="*/ 638340 w 12192003"/>
              <a:gd name="connsiteY298" fmla="*/ 6377272 h 6857987"/>
              <a:gd name="connsiteX299" fmla="*/ 627825 w 12192003"/>
              <a:gd name="connsiteY299" fmla="*/ 6379133 h 6857987"/>
              <a:gd name="connsiteX300" fmla="*/ 636054 w 12192003"/>
              <a:gd name="connsiteY300" fmla="*/ 6394489 h 6857987"/>
              <a:gd name="connsiteX301" fmla="*/ 654798 w 12192003"/>
              <a:gd name="connsiteY301" fmla="*/ 6399608 h 6857987"/>
              <a:gd name="connsiteX302" fmla="*/ 668056 w 12192003"/>
              <a:gd name="connsiteY302" fmla="*/ 6397281 h 6857987"/>
              <a:gd name="connsiteX303" fmla="*/ 676742 w 12192003"/>
              <a:gd name="connsiteY303" fmla="*/ 6389836 h 6857987"/>
              <a:gd name="connsiteX304" fmla="*/ 679942 w 12192003"/>
              <a:gd name="connsiteY304" fmla="*/ 6379598 h 6857987"/>
              <a:gd name="connsiteX305" fmla="*/ 677657 w 12192003"/>
              <a:gd name="connsiteY305" fmla="*/ 6370292 h 6857987"/>
              <a:gd name="connsiteX306" fmla="*/ 670342 w 12192003"/>
              <a:gd name="connsiteY306" fmla="*/ 6364242 h 6857987"/>
              <a:gd name="connsiteX307" fmla="*/ 654798 w 12192003"/>
              <a:gd name="connsiteY307" fmla="*/ 6359589 h 6857987"/>
              <a:gd name="connsiteX308" fmla="*/ 645197 w 12192003"/>
              <a:gd name="connsiteY308" fmla="*/ 6356797 h 6857987"/>
              <a:gd name="connsiteX309" fmla="*/ 641083 w 12192003"/>
              <a:gd name="connsiteY309" fmla="*/ 6353540 h 6857987"/>
              <a:gd name="connsiteX310" fmla="*/ 639711 w 12192003"/>
              <a:gd name="connsiteY310" fmla="*/ 6349817 h 6857987"/>
              <a:gd name="connsiteX311" fmla="*/ 642911 w 12192003"/>
              <a:gd name="connsiteY311" fmla="*/ 6344233 h 6857987"/>
              <a:gd name="connsiteX312" fmla="*/ 653426 w 12192003"/>
              <a:gd name="connsiteY312" fmla="*/ 6341906 h 6857987"/>
              <a:gd name="connsiteX313" fmla="*/ 663027 w 12192003"/>
              <a:gd name="connsiteY313" fmla="*/ 6344233 h 6857987"/>
              <a:gd name="connsiteX314" fmla="*/ 667142 w 12192003"/>
              <a:gd name="connsiteY314" fmla="*/ 6352144 h 6857987"/>
              <a:gd name="connsiteX315" fmla="*/ 677657 w 12192003"/>
              <a:gd name="connsiteY315" fmla="*/ 6350748 h 6857987"/>
              <a:gd name="connsiteX316" fmla="*/ 673999 w 12192003"/>
              <a:gd name="connsiteY316" fmla="*/ 6340976 h 6857987"/>
              <a:gd name="connsiteX317" fmla="*/ 665770 w 12192003"/>
              <a:gd name="connsiteY317" fmla="*/ 6334927 h 6857987"/>
              <a:gd name="connsiteX318" fmla="*/ 652512 w 12192003"/>
              <a:gd name="connsiteY318" fmla="*/ 6332600 h 6857987"/>
              <a:gd name="connsiteX319" fmla="*/ 2178229 w 12192003"/>
              <a:gd name="connsiteY319" fmla="*/ 6332599 h 6857987"/>
              <a:gd name="connsiteX320" fmla="*/ 2158020 w 12192003"/>
              <a:gd name="connsiteY320" fmla="*/ 6343309 h 6857987"/>
              <a:gd name="connsiteX321" fmla="*/ 2158020 w 12192003"/>
              <a:gd name="connsiteY321" fmla="*/ 6333996 h 6857987"/>
              <a:gd name="connsiteX322" fmla="*/ 2148375 w 12192003"/>
              <a:gd name="connsiteY322" fmla="*/ 6333996 h 6857987"/>
              <a:gd name="connsiteX323" fmla="*/ 2148375 w 12192003"/>
              <a:gd name="connsiteY323" fmla="*/ 6398254 h 6857987"/>
              <a:gd name="connsiteX324" fmla="*/ 2158939 w 12192003"/>
              <a:gd name="connsiteY324" fmla="*/ 6398254 h 6857987"/>
              <a:gd name="connsiteX325" fmla="*/ 2158939 w 12192003"/>
              <a:gd name="connsiteY325" fmla="*/ 6363331 h 6857987"/>
              <a:gd name="connsiteX326" fmla="*/ 2163991 w 12192003"/>
              <a:gd name="connsiteY326" fmla="*/ 6346568 h 6857987"/>
              <a:gd name="connsiteX327" fmla="*/ 2175932 w 12192003"/>
              <a:gd name="connsiteY327" fmla="*/ 6342378 h 6857987"/>
              <a:gd name="connsiteX328" fmla="*/ 2183281 w 12192003"/>
              <a:gd name="connsiteY328" fmla="*/ 6344240 h 6857987"/>
              <a:gd name="connsiteX329" fmla="*/ 2187874 w 12192003"/>
              <a:gd name="connsiteY329" fmla="*/ 6349362 h 6857987"/>
              <a:gd name="connsiteX330" fmla="*/ 2188793 w 12192003"/>
              <a:gd name="connsiteY330" fmla="*/ 6359141 h 6857987"/>
              <a:gd name="connsiteX331" fmla="*/ 2188793 w 12192003"/>
              <a:gd name="connsiteY331" fmla="*/ 6398254 h 6857987"/>
              <a:gd name="connsiteX332" fmla="*/ 2199816 w 12192003"/>
              <a:gd name="connsiteY332" fmla="*/ 6398254 h 6857987"/>
              <a:gd name="connsiteX333" fmla="*/ 2199816 w 12192003"/>
              <a:gd name="connsiteY333" fmla="*/ 6358675 h 6857987"/>
              <a:gd name="connsiteX334" fmla="*/ 2198897 w 12192003"/>
              <a:gd name="connsiteY334" fmla="*/ 6348431 h 6857987"/>
              <a:gd name="connsiteX335" fmla="*/ 2195682 w 12192003"/>
              <a:gd name="connsiteY335" fmla="*/ 6340515 h 6857987"/>
              <a:gd name="connsiteX336" fmla="*/ 2188333 w 12192003"/>
              <a:gd name="connsiteY336" fmla="*/ 6334927 h 6857987"/>
              <a:gd name="connsiteX337" fmla="*/ 2178229 w 12192003"/>
              <a:gd name="connsiteY337" fmla="*/ 6332599 h 6857987"/>
              <a:gd name="connsiteX338" fmla="*/ 2042520 w 12192003"/>
              <a:gd name="connsiteY338" fmla="*/ 6332599 h 6857987"/>
              <a:gd name="connsiteX339" fmla="*/ 2022311 w 12192003"/>
              <a:gd name="connsiteY339" fmla="*/ 6343309 h 6857987"/>
              <a:gd name="connsiteX340" fmla="*/ 2022311 w 12192003"/>
              <a:gd name="connsiteY340" fmla="*/ 6333996 h 6857987"/>
              <a:gd name="connsiteX341" fmla="*/ 2012666 w 12192003"/>
              <a:gd name="connsiteY341" fmla="*/ 6333996 h 6857987"/>
              <a:gd name="connsiteX342" fmla="*/ 2012666 w 12192003"/>
              <a:gd name="connsiteY342" fmla="*/ 6398254 h 6857987"/>
              <a:gd name="connsiteX343" fmla="*/ 2023689 w 12192003"/>
              <a:gd name="connsiteY343" fmla="*/ 6398254 h 6857987"/>
              <a:gd name="connsiteX344" fmla="*/ 2023689 w 12192003"/>
              <a:gd name="connsiteY344" fmla="*/ 6363331 h 6857987"/>
              <a:gd name="connsiteX345" fmla="*/ 2028741 w 12192003"/>
              <a:gd name="connsiteY345" fmla="*/ 6346568 h 6857987"/>
              <a:gd name="connsiteX346" fmla="*/ 2040223 w 12192003"/>
              <a:gd name="connsiteY346" fmla="*/ 6342378 h 6857987"/>
              <a:gd name="connsiteX347" fmla="*/ 2048031 w 12192003"/>
              <a:gd name="connsiteY347" fmla="*/ 6344240 h 6857987"/>
              <a:gd name="connsiteX348" fmla="*/ 2052165 w 12192003"/>
              <a:gd name="connsiteY348" fmla="*/ 6349362 h 6857987"/>
              <a:gd name="connsiteX349" fmla="*/ 2053543 w 12192003"/>
              <a:gd name="connsiteY349" fmla="*/ 6359141 h 6857987"/>
              <a:gd name="connsiteX350" fmla="*/ 2053543 w 12192003"/>
              <a:gd name="connsiteY350" fmla="*/ 6398254 h 6857987"/>
              <a:gd name="connsiteX351" fmla="*/ 2064106 w 12192003"/>
              <a:gd name="connsiteY351" fmla="*/ 6398254 h 6857987"/>
              <a:gd name="connsiteX352" fmla="*/ 2064106 w 12192003"/>
              <a:gd name="connsiteY352" fmla="*/ 6358675 h 6857987"/>
              <a:gd name="connsiteX353" fmla="*/ 2063647 w 12192003"/>
              <a:gd name="connsiteY353" fmla="*/ 6348431 h 6857987"/>
              <a:gd name="connsiteX354" fmla="*/ 2060432 w 12192003"/>
              <a:gd name="connsiteY354" fmla="*/ 6340515 h 6857987"/>
              <a:gd name="connsiteX355" fmla="*/ 2053083 w 12192003"/>
              <a:gd name="connsiteY355" fmla="*/ 6334927 h 6857987"/>
              <a:gd name="connsiteX356" fmla="*/ 2042520 w 12192003"/>
              <a:gd name="connsiteY356" fmla="*/ 6332599 h 6857987"/>
              <a:gd name="connsiteX357" fmla="*/ 1974714 w 12192003"/>
              <a:gd name="connsiteY357" fmla="*/ 6332599 h 6857987"/>
              <a:gd name="connsiteX358" fmla="*/ 1954964 w 12192003"/>
              <a:gd name="connsiteY358" fmla="*/ 6343309 h 6857987"/>
              <a:gd name="connsiteX359" fmla="*/ 1954964 w 12192003"/>
              <a:gd name="connsiteY359" fmla="*/ 6333996 h 6857987"/>
              <a:gd name="connsiteX360" fmla="*/ 1945319 w 12192003"/>
              <a:gd name="connsiteY360" fmla="*/ 6333996 h 6857987"/>
              <a:gd name="connsiteX361" fmla="*/ 1945319 w 12192003"/>
              <a:gd name="connsiteY361" fmla="*/ 6398254 h 6857987"/>
              <a:gd name="connsiteX362" fmla="*/ 1955883 w 12192003"/>
              <a:gd name="connsiteY362" fmla="*/ 6398254 h 6857987"/>
              <a:gd name="connsiteX363" fmla="*/ 1955883 w 12192003"/>
              <a:gd name="connsiteY363" fmla="*/ 6363331 h 6857987"/>
              <a:gd name="connsiteX364" fmla="*/ 1960935 w 12192003"/>
              <a:gd name="connsiteY364" fmla="*/ 6346568 h 6857987"/>
              <a:gd name="connsiteX365" fmla="*/ 1972876 w 12192003"/>
              <a:gd name="connsiteY365" fmla="*/ 6342378 h 6857987"/>
              <a:gd name="connsiteX366" fmla="*/ 1980225 w 12192003"/>
              <a:gd name="connsiteY366" fmla="*/ 6344240 h 6857987"/>
              <a:gd name="connsiteX367" fmla="*/ 1984359 w 12192003"/>
              <a:gd name="connsiteY367" fmla="*/ 6349362 h 6857987"/>
              <a:gd name="connsiteX368" fmla="*/ 1985737 w 12192003"/>
              <a:gd name="connsiteY368" fmla="*/ 6359141 h 6857987"/>
              <a:gd name="connsiteX369" fmla="*/ 1985737 w 12192003"/>
              <a:gd name="connsiteY369" fmla="*/ 6398254 h 6857987"/>
              <a:gd name="connsiteX370" fmla="*/ 1996760 w 12192003"/>
              <a:gd name="connsiteY370" fmla="*/ 6398254 h 6857987"/>
              <a:gd name="connsiteX371" fmla="*/ 1996760 w 12192003"/>
              <a:gd name="connsiteY371" fmla="*/ 6358675 h 6857987"/>
              <a:gd name="connsiteX372" fmla="*/ 1995841 w 12192003"/>
              <a:gd name="connsiteY372" fmla="*/ 6348431 h 6857987"/>
              <a:gd name="connsiteX373" fmla="*/ 1992626 w 12192003"/>
              <a:gd name="connsiteY373" fmla="*/ 6340515 h 6857987"/>
              <a:gd name="connsiteX374" fmla="*/ 1985277 w 12192003"/>
              <a:gd name="connsiteY374" fmla="*/ 6334927 h 6857987"/>
              <a:gd name="connsiteX375" fmla="*/ 1974714 w 12192003"/>
              <a:gd name="connsiteY375" fmla="*/ 6332599 h 6857987"/>
              <a:gd name="connsiteX376" fmla="*/ 1774269 w 12192003"/>
              <a:gd name="connsiteY376" fmla="*/ 6332599 h 6857987"/>
              <a:gd name="connsiteX377" fmla="*/ 1759099 w 12192003"/>
              <a:gd name="connsiteY377" fmla="*/ 6336787 h 6857987"/>
              <a:gd name="connsiteX378" fmla="*/ 1748986 w 12192003"/>
              <a:gd name="connsiteY378" fmla="*/ 6348421 h 6857987"/>
              <a:gd name="connsiteX379" fmla="*/ 1745309 w 12192003"/>
              <a:gd name="connsiteY379" fmla="*/ 6366569 h 6857987"/>
              <a:gd name="connsiteX380" fmla="*/ 1753123 w 12192003"/>
              <a:gd name="connsiteY380" fmla="*/ 6391232 h 6857987"/>
              <a:gd name="connsiteX381" fmla="*/ 1774269 w 12192003"/>
              <a:gd name="connsiteY381" fmla="*/ 6399608 h 6857987"/>
              <a:gd name="connsiteX382" fmla="*/ 1791738 w 12192003"/>
              <a:gd name="connsiteY382" fmla="*/ 6393558 h 6857987"/>
              <a:gd name="connsiteX383" fmla="*/ 1800472 w 12192003"/>
              <a:gd name="connsiteY383" fmla="*/ 6376341 h 6857987"/>
              <a:gd name="connsiteX384" fmla="*/ 1789899 w 12192003"/>
              <a:gd name="connsiteY384" fmla="*/ 6374945 h 6857987"/>
              <a:gd name="connsiteX385" fmla="*/ 1784843 w 12192003"/>
              <a:gd name="connsiteY385" fmla="*/ 6387044 h 6857987"/>
              <a:gd name="connsiteX386" fmla="*/ 1774269 w 12192003"/>
              <a:gd name="connsiteY386" fmla="*/ 6390766 h 6857987"/>
              <a:gd name="connsiteX387" fmla="*/ 1761398 w 12192003"/>
              <a:gd name="connsiteY387" fmla="*/ 6384717 h 6857987"/>
              <a:gd name="connsiteX388" fmla="*/ 1756341 w 12192003"/>
              <a:gd name="connsiteY388" fmla="*/ 6366104 h 6857987"/>
              <a:gd name="connsiteX389" fmla="*/ 1761398 w 12192003"/>
              <a:gd name="connsiteY389" fmla="*/ 6347490 h 6857987"/>
              <a:gd name="connsiteX390" fmla="*/ 1774729 w 12192003"/>
              <a:gd name="connsiteY390" fmla="*/ 6341906 h 6857987"/>
              <a:gd name="connsiteX391" fmla="*/ 1783923 w 12192003"/>
              <a:gd name="connsiteY391" fmla="*/ 6345163 h 6857987"/>
              <a:gd name="connsiteX392" fmla="*/ 1788980 w 12192003"/>
              <a:gd name="connsiteY392" fmla="*/ 6354470 h 6857987"/>
              <a:gd name="connsiteX393" fmla="*/ 1799553 w 12192003"/>
              <a:gd name="connsiteY393" fmla="*/ 6353074 h 6857987"/>
              <a:gd name="connsiteX394" fmla="*/ 1791278 w 12192003"/>
              <a:gd name="connsiteY394" fmla="*/ 6338183 h 6857987"/>
              <a:gd name="connsiteX395" fmla="*/ 1774269 w 12192003"/>
              <a:gd name="connsiteY395" fmla="*/ 6332599 h 6857987"/>
              <a:gd name="connsiteX396" fmla="*/ 1505506 w 12192003"/>
              <a:gd name="connsiteY396" fmla="*/ 6332599 h 6857987"/>
              <a:gd name="connsiteX397" fmla="*/ 1496304 w 12192003"/>
              <a:gd name="connsiteY397" fmla="*/ 6333995 h 6857987"/>
              <a:gd name="connsiteX398" fmla="*/ 1489402 w 12192003"/>
              <a:gd name="connsiteY398" fmla="*/ 6337253 h 6857987"/>
              <a:gd name="connsiteX399" fmla="*/ 1484340 w 12192003"/>
              <a:gd name="connsiteY399" fmla="*/ 6343302 h 6857987"/>
              <a:gd name="connsiteX400" fmla="*/ 1482040 w 12192003"/>
              <a:gd name="connsiteY400" fmla="*/ 6351213 h 6857987"/>
              <a:gd name="connsiteX401" fmla="*/ 1484800 w 12192003"/>
              <a:gd name="connsiteY401" fmla="*/ 6359589 h 6857987"/>
              <a:gd name="connsiteX402" fmla="*/ 1491702 w 12192003"/>
              <a:gd name="connsiteY402" fmla="*/ 6366104 h 6857987"/>
              <a:gd name="connsiteX403" fmla="*/ 1507807 w 12192003"/>
              <a:gd name="connsiteY403" fmla="*/ 6371222 h 6857987"/>
              <a:gd name="connsiteX404" fmla="*/ 1518851 w 12192003"/>
              <a:gd name="connsiteY404" fmla="*/ 6374945 h 6857987"/>
              <a:gd name="connsiteX405" fmla="*/ 1522072 w 12192003"/>
              <a:gd name="connsiteY405" fmla="*/ 6380529 h 6857987"/>
              <a:gd name="connsiteX406" fmla="*/ 1518391 w 12192003"/>
              <a:gd name="connsiteY406" fmla="*/ 6387975 h 6857987"/>
              <a:gd name="connsiteX407" fmla="*/ 1507347 w 12192003"/>
              <a:gd name="connsiteY407" fmla="*/ 6390766 h 6857987"/>
              <a:gd name="connsiteX408" fmla="*/ 1496304 w 12192003"/>
              <a:gd name="connsiteY408" fmla="*/ 6387509 h 6857987"/>
              <a:gd name="connsiteX409" fmla="*/ 1491242 w 12192003"/>
              <a:gd name="connsiteY409" fmla="*/ 6377272 h 6857987"/>
              <a:gd name="connsiteX410" fmla="*/ 1480659 w 12192003"/>
              <a:gd name="connsiteY410" fmla="*/ 6379133 h 6857987"/>
              <a:gd name="connsiteX411" fmla="*/ 1488941 w 12192003"/>
              <a:gd name="connsiteY411" fmla="*/ 6394489 h 6857987"/>
              <a:gd name="connsiteX412" fmla="*/ 1507347 w 12192003"/>
              <a:gd name="connsiteY412" fmla="*/ 6399608 h 6857987"/>
              <a:gd name="connsiteX413" fmla="*/ 1521152 w 12192003"/>
              <a:gd name="connsiteY413" fmla="*/ 6397281 h 6857987"/>
              <a:gd name="connsiteX414" fmla="*/ 1529894 w 12192003"/>
              <a:gd name="connsiteY414" fmla="*/ 6389836 h 6857987"/>
              <a:gd name="connsiteX415" fmla="*/ 1533115 w 12192003"/>
              <a:gd name="connsiteY415" fmla="*/ 6379598 h 6857987"/>
              <a:gd name="connsiteX416" fmla="*/ 1530354 w 12192003"/>
              <a:gd name="connsiteY416" fmla="*/ 6370292 h 6857987"/>
              <a:gd name="connsiteX417" fmla="*/ 1523452 w 12192003"/>
              <a:gd name="connsiteY417" fmla="*/ 6364242 h 6857987"/>
              <a:gd name="connsiteX418" fmla="*/ 1507347 w 12192003"/>
              <a:gd name="connsiteY418" fmla="*/ 6359589 h 6857987"/>
              <a:gd name="connsiteX419" fmla="*/ 1498144 w 12192003"/>
              <a:gd name="connsiteY419" fmla="*/ 6356797 h 6857987"/>
              <a:gd name="connsiteX420" fmla="*/ 1494003 w 12192003"/>
              <a:gd name="connsiteY420" fmla="*/ 6353539 h 6857987"/>
              <a:gd name="connsiteX421" fmla="*/ 1492623 w 12192003"/>
              <a:gd name="connsiteY421" fmla="*/ 6349817 h 6857987"/>
              <a:gd name="connsiteX422" fmla="*/ 1495844 w 12192003"/>
              <a:gd name="connsiteY422" fmla="*/ 6344233 h 6857987"/>
              <a:gd name="connsiteX423" fmla="*/ 1506427 w 12192003"/>
              <a:gd name="connsiteY423" fmla="*/ 6341906 h 6857987"/>
              <a:gd name="connsiteX424" fmla="*/ 1516090 w 12192003"/>
              <a:gd name="connsiteY424" fmla="*/ 6344233 h 6857987"/>
              <a:gd name="connsiteX425" fmla="*/ 1520231 w 12192003"/>
              <a:gd name="connsiteY425" fmla="*/ 6352144 h 6857987"/>
              <a:gd name="connsiteX426" fmla="*/ 1530814 w 12192003"/>
              <a:gd name="connsiteY426" fmla="*/ 6350748 h 6857987"/>
              <a:gd name="connsiteX427" fmla="*/ 1527133 w 12192003"/>
              <a:gd name="connsiteY427" fmla="*/ 6340976 h 6857987"/>
              <a:gd name="connsiteX428" fmla="*/ 1518851 w 12192003"/>
              <a:gd name="connsiteY428" fmla="*/ 6334926 h 6857987"/>
              <a:gd name="connsiteX429" fmla="*/ 1505506 w 12192003"/>
              <a:gd name="connsiteY429" fmla="*/ 6332599 h 6857987"/>
              <a:gd name="connsiteX430" fmla="*/ 1467352 w 12192003"/>
              <a:gd name="connsiteY430" fmla="*/ 6332599 h 6857987"/>
              <a:gd name="connsiteX431" fmla="*/ 1460516 w 12192003"/>
              <a:gd name="connsiteY431" fmla="*/ 6334928 h 6857987"/>
              <a:gd name="connsiteX432" fmla="*/ 1453680 w 12192003"/>
              <a:gd name="connsiteY432" fmla="*/ 6343775 h 6857987"/>
              <a:gd name="connsiteX433" fmla="*/ 1453680 w 12192003"/>
              <a:gd name="connsiteY433" fmla="*/ 6333996 h 6857987"/>
              <a:gd name="connsiteX434" fmla="*/ 1444109 w 12192003"/>
              <a:gd name="connsiteY434" fmla="*/ 6333996 h 6857987"/>
              <a:gd name="connsiteX435" fmla="*/ 1444109 w 12192003"/>
              <a:gd name="connsiteY435" fmla="*/ 6398254 h 6857987"/>
              <a:gd name="connsiteX436" fmla="*/ 1455047 w 12192003"/>
              <a:gd name="connsiteY436" fmla="*/ 6398254 h 6857987"/>
              <a:gd name="connsiteX437" fmla="*/ 1455047 w 12192003"/>
              <a:gd name="connsiteY437" fmla="*/ 6364728 h 6857987"/>
              <a:gd name="connsiteX438" fmla="*/ 1456414 w 12192003"/>
              <a:gd name="connsiteY438" fmla="*/ 6352156 h 6857987"/>
              <a:gd name="connsiteX439" fmla="*/ 1460516 w 12192003"/>
              <a:gd name="connsiteY439" fmla="*/ 6346103 h 6857987"/>
              <a:gd name="connsiteX440" fmla="*/ 1466896 w 12192003"/>
              <a:gd name="connsiteY440" fmla="*/ 6343775 h 6857987"/>
              <a:gd name="connsiteX441" fmla="*/ 1474644 w 12192003"/>
              <a:gd name="connsiteY441" fmla="*/ 6346103 h 6857987"/>
              <a:gd name="connsiteX442" fmla="*/ 1478290 w 12192003"/>
              <a:gd name="connsiteY442" fmla="*/ 6336325 h 6857987"/>
              <a:gd name="connsiteX443" fmla="*/ 1467352 w 12192003"/>
              <a:gd name="connsiteY443" fmla="*/ 6332599 h 6857987"/>
              <a:gd name="connsiteX444" fmla="*/ 1065616 w 12192003"/>
              <a:gd name="connsiteY444" fmla="*/ 6332599 h 6857987"/>
              <a:gd name="connsiteX445" fmla="*/ 1056434 w 12192003"/>
              <a:gd name="connsiteY445" fmla="*/ 6333996 h 6857987"/>
              <a:gd name="connsiteX446" fmla="*/ 1049548 w 12192003"/>
              <a:gd name="connsiteY446" fmla="*/ 6337253 h 6857987"/>
              <a:gd name="connsiteX447" fmla="*/ 1044039 w 12192003"/>
              <a:gd name="connsiteY447" fmla="*/ 6343302 h 6857987"/>
              <a:gd name="connsiteX448" fmla="*/ 1042203 w 12192003"/>
              <a:gd name="connsiteY448" fmla="*/ 6351213 h 6857987"/>
              <a:gd name="connsiteX449" fmla="*/ 1044498 w 12192003"/>
              <a:gd name="connsiteY449" fmla="*/ 6359589 h 6857987"/>
              <a:gd name="connsiteX450" fmla="*/ 1051385 w 12192003"/>
              <a:gd name="connsiteY450" fmla="*/ 6366104 h 6857987"/>
              <a:gd name="connsiteX451" fmla="*/ 1067911 w 12192003"/>
              <a:gd name="connsiteY451" fmla="*/ 6371222 h 6857987"/>
              <a:gd name="connsiteX452" fmla="*/ 1078929 w 12192003"/>
              <a:gd name="connsiteY452" fmla="*/ 6374945 h 6857987"/>
              <a:gd name="connsiteX453" fmla="*/ 1082143 w 12192003"/>
              <a:gd name="connsiteY453" fmla="*/ 6380529 h 6857987"/>
              <a:gd name="connsiteX454" fmla="*/ 1078470 w 12192003"/>
              <a:gd name="connsiteY454" fmla="*/ 6387975 h 6857987"/>
              <a:gd name="connsiteX455" fmla="*/ 1067452 w 12192003"/>
              <a:gd name="connsiteY455" fmla="*/ 6390767 h 6857987"/>
              <a:gd name="connsiteX456" fmla="*/ 1055975 w 12192003"/>
              <a:gd name="connsiteY456" fmla="*/ 6387509 h 6857987"/>
              <a:gd name="connsiteX457" fmla="*/ 1050925 w 12192003"/>
              <a:gd name="connsiteY457" fmla="*/ 6377272 h 6857987"/>
              <a:gd name="connsiteX458" fmla="*/ 1040366 w 12192003"/>
              <a:gd name="connsiteY458" fmla="*/ 6379133 h 6857987"/>
              <a:gd name="connsiteX459" fmla="*/ 1048630 w 12192003"/>
              <a:gd name="connsiteY459" fmla="*/ 6394489 h 6857987"/>
              <a:gd name="connsiteX460" fmla="*/ 1067452 w 12192003"/>
              <a:gd name="connsiteY460" fmla="*/ 6399608 h 6857987"/>
              <a:gd name="connsiteX461" fmla="*/ 1080765 w 12192003"/>
              <a:gd name="connsiteY461" fmla="*/ 6397281 h 6857987"/>
              <a:gd name="connsiteX462" fmla="*/ 1089947 w 12192003"/>
              <a:gd name="connsiteY462" fmla="*/ 6389836 h 6857987"/>
              <a:gd name="connsiteX463" fmla="*/ 1093161 w 12192003"/>
              <a:gd name="connsiteY463" fmla="*/ 6379598 h 6857987"/>
              <a:gd name="connsiteX464" fmla="*/ 1090406 w 12192003"/>
              <a:gd name="connsiteY464" fmla="*/ 6370292 h 6857987"/>
              <a:gd name="connsiteX465" fmla="*/ 1083520 w 12192003"/>
              <a:gd name="connsiteY465" fmla="*/ 6364242 h 6857987"/>
              <a:gd name="connsiteX466" fmla="*/ 1067452 w 12192003"/>
              <a:gd name="connsiteY466" fmla="*/ 6359589 h 6857987"/>
              <a:gd name="connsiteX467" fmla="*/ 1058270 w 12192003"/>
              <a:gd name="connsiteY467" fmla="*/ 6356797 h 6857987"/>
              <a:gd name="connsiteX468" fmla="*/ 1054139 w 12192003"/>
              <a:gd name="connsiteY468" fmla="*/ 6353539 h 6857987"/>
              <a:gd name="connsiteX469" fmla="*/ 1052762 w 12192003"/>
              <a:gd name="connsiteY469" fmla="*/ 6349817 h 6857987"/>
              <a:gd name="connsiteX470" fmla="*/ 1055975 w 12192003"/>
              <a:gd name="connsiteY470" fmla="*/ 6344233 h 6857987"/>
              <a:gd name="connsiteX471" fmla="*/ 1066534 w 12192003"/>
              <a:gd name="connsiteY471" fmla="*/ 6341906 h 6857987"/>
              <a:gd name="connsiteX472" fmla="*/ 1076175 w 12192003"/>
              <a:gd name="connsiteY472" fmla="*/ 6344233 h 6857987"/>
              <a:gd name="connsiteX473" fmla="*/ 1080306 w 12192003"/>
              <a:gd name="connsiteY473" fmla="*/ 6352144 h 6857987"/>
              <a:gd name="connsiteX474" fmla="*/ 1090865 w 12192003"/>
              <a:gd name="connsiteY474" fmla="*/ 6350748 h 6857987"/>
              <a:gd name="connsiteX475" fmla="*/ 1087193 w 12192003"/>
              <a:gd name="connsiteY475" fmla="*/ 6340976 h 6857987"/>
              <a:gd name="connsiteX476" fmla="*/ 1078470 w 12192003"/>
              <a:gd name="connsiteY476" fmla="*/ 6334926 h 6857987"/>
              <a:gd name="connsiteX477" fmla="*/ 1065616 w 12192003"/>
              <a:gd name="connsiteY477" fmla="*/ 6332599 h 6857987"/>
              <a:gd name="connsiteX478" fmla="*/ 495160 w 12192003"/>
              <a:gd name="connsiteY478" fmla="*/ 6320077 h 6857987"/>
              <a:gd name="connsiteX479" fmla="*/ 512560 w 12192003"/>
              <a:gd name="connsiteY479" fmla="*/ 6320077 h 6857987"/>
              <a:gd name="connsiteX480" fmla="*/ 525838 w 12192003"/>
              <a:gd name="connsiteY480" fmla="*/ 6321460 h 6857987"/>
              <a:gd name="connsiteX481" fmla="*/ 531790 w 12192003"/>
              <a:gd name="connsiteY481" fmla="*/ 6326070 h 6857987"/>
              <a:gd name="connsiteX482" fmla="*/ 534080 w 12192003"/>
              <a:gd name="connsiteY482" fmla="*/ 6333906 h 6857987"/>
              <a:gd name="connsiteX483" fmla="*/ 531790 w 12192003"/>
              <a:gd name="connsiteY483" fmla="*/ 6341281 h 6857987"/>
              <a:gd name="connsiteX484" fmla="*/ 525380 w 12192003"/>
              <a:gd name="connsiteY484" fmla="*/ 6345891 h 6857987"/>
              <a:gd name="connsiteX485" fmla="*/ 514391 w 12192003"/>
              <a:gd name="connsiteY485" fmla="*/ 6346813 h 6857987"/>
              <a:gd name="connsiteX486" fmla="*/ 495160 w 12192003"/>
              <a:gd name="connsiteY486" fmla="*/ 6346813 h 6857987"/>
              <a:gd name="connsiteX487" fmla="*/ 1810625 w 12192003"/>
              <a:gd name="connsiteY487" fmla="*/ 6309925 h 6857987"/>
              <a:gd name="connsiteX488" fmla="*/ 1810625 w 12192003"/>
              <a:gd name="connsiteY488" fmla="*/ 6398254 h 6857987"/>
              <a:gd name="connsiteX489" fmla="*/ 1865112 w 12192003"/>
              <a:gd name="connsiteY489" fmla="*/ 6398254 h 6857987"/>
              <a:gd name="connsiteX490" fmla="*/ 1865112 w 12192003"/>
              <a:gd name="connsiteY490" fmla="*/ 6387763 h 6857987"/>
              <a:gd name="connsiteX491" fmla="*/ 1822131 w 12192003"/>
              <a:gd name="connsiteY491" fmla="*/ 6387763 h 6857987"/>
              <a:gd name="connsiteX492" fmla="*/ 1822131 w 12192003"/>
              <a:gd name="connsiteY492" fmla="*/ 6309925 h 6857987"/>
              <a:gd name="connsiteX493" fmla="*/ 1648180 w 12192003"/>
              <a:gd name="connsiteY493" fmla="*/ 6309925 h 6857987"/>
              <a:gd name="connsiteX494" fmla="*/ 1648180 w 12192003"/>
              <a:gd name="connsiteY494" fmla="*/ 6398254 h 6857987"/>
              <a:gd name="connsiteX495" fmla="*/ 1659663 w 12192003"/>
              <a:gd name="connsiteY495" fmla="*/ 6398254 h 6857987"/>
              <a:gd name="connsiteX496" fmla="*/ 1659663 w 12192003"/>
              <a:gd name="connsiteY496" fmla="*/ 6322942 h 6857987"/>
              <a:gd name="connsiteX497" fmla="*/ 1684924 w 12192003"/>
              <a:gd name="connsiteY497" fmla="*/ 6398254 h 6857987"/>
              <a:gd name="connsiteX498" fmla="*/ 1695028 w 12192003"/>
              <a:gd name="connsiteY498" fmla="*/ 6398254 h 6857987"/>
              <a:gd name="connsiteX499" fmla="*/ 1720749 w 12192003"/>
              <a:gd name="connsiteY499" fmla="*/ 6324336 h 6857987"/>
              <a:gd name="connsiteX500" fmla="*/ 1720749 w 12192003"/>
              <a:gd name="connsiteY500" fmla="*/ 6398254 h 6857987"/>
              <a:gd name="connsiteX501" fmla="*/ 1731772 w 12192003"/>
              <a:gd name="connsiteY501" fmla="*/ 6398254 h 6857987"/>
              <a:gd name="connsiteX502" fmla="*/ 1731772 w 12192003"/>
              <a:gd name="connsiteY502" fmla="*/ 6309925 h 6857987"/>
              <a:gd name="connsiteX503" fmla="*/ 1716156 w 12192003"/>
              <a:gd name="connsiteY503" fmla="*/ 6309925 h 6857987"/>
              <a:gd name="connsiteX504" fmla="*/ 1695028 w 12192003"/>
              <a:gd name="connsiteY504" fmla="*/ 6371291 h 6857987"/>
              <a:gd name="connsiteX505" fmla="*/ 1690435 w 12192003"/>
              <a:gd name="connsiteY505" fmla="*/ 6385702 h 6857987"/>
              <a:gd name="connsiteX506" fmla="*/ 1686302 w 12192003"/>
              <a:gd name="connsiteY506" fmla="*/ 6372685 h 6857987"/>
              <a:gd name="connsiteX507" fmla="*/ 1665633 w 12192003"/>
              <a:gd name="connsiteY507" fmla="*/ 6309925 h 6857987"/>
              <a:gd name="connsiteX508" fmla="*/ 1648180 w 12192003"/>
              <a:gd name="connsiteY508" fmla="*/ 6309925 h 6857987"/>
              <a:gd name="connsiteX509" fmla="*/ 1545975 w 12192003"/>
              <a:gd name="connsiteY509" fmla="*/ 6309925 h 6857987"/>
              <a:gd name="connsiteX510" fmla="*/ 1545975 w 12192003"/>
              <a:gd name="connsiteY510" fmla="*/ 6398254 h 6857987"/>
              <a:gd name="connsiteX511" fmla="*/ 1556470 w 12192003"/>
              <a:gd name="connsiteY511" fmla="*/ 6398254 h 6857987"/>
              <a:gd name="connsiteX512" fmla="*/ 1556470 w 12192003"/>
              <a:gd name="connsiteY512" fmla="*/ 6363387 h 6857987"/>
              <a:gd name="connsiteX513" fmla="*/ 1558295 w 12192003"/>
              <a:gd name="connsiteY513" fmla="*/ 6351300 h 6857987"/>
              <a:gd name="connsiteX514" fmla="*/ 1564226 w 12192003"/>
              <a:gd name="connsiteY514" fmla="*/ 6344792 h 6857987"/>
              <a:gd name="connsiteX515" fmla="*/ 1573352 w 12192003"/>
              <a:gd name="connsiteY515" fmla="*/ 6342002 h 6857987"/>
              <a:gd name="connsiteX516" fmla="*/ 1582933 w 12192003"/>
              <a:gd name="connsiteY516" fmla="*/ 6345722 h 6857987"/>
              <a:gd name="connsiteX517" fmla="*/ 1586583 w 12192003"/>
              <a:gd name="connsiteY517" fmla="*/ 6357809 h 6857987"/>
              <a:gd name="connsiteX518" fmla="*/ 1586583 w 12192003"/>
              <a:gd name="connsiteY518" fmla="*/ 6398254 h 6857987"/>
              <a:gd name="connsiteX519" fmla="*/ 1597078 w 12192003"/>
              <a:gd name="connsiteY519" fmla="*/ 6398254 h 6857987"/>
              <a:gd name="connsiteX520" fmla="*/ 1597078 w 12192003"/>
              <a:gd name="connsiteY520" fmla="*/ 6357809 h 6857987"/>
              <a:gd name="connsiteX521" fmla="*/ 1594797 w 12192003"/>
              <a:gd name="connsiteY521" fmla="*/ 6343397 h 6857987"/>
              <a:gd name="connsiteX522" fmla="*/ 1587496 w 12192003"/>
              <a:gd name="connsiteY522" fmla="*/ 6335494 h 6857987"/>
              <a:gd name="connsiteX523" fmla="*/ 1575177 w 12192003"/>
              <a:gd name="connsiteY523" fmla="*/ 6332705 h 6857987"/>
              <a:gd name="connsiteX524" fmla="*/ 1556470 w 12192003"/>
              <a:gd name="connsiteY524" fmla="*/ 6341537 h 6857987"/>
              <a:gd name="connsiteX525" fmla="*/ 1556470 w 12192003"/>
              <a:gd name="connsiteY525" fmla="*/ 6309925 h 6857987"/>
              <a:gd name="connsiteX526" fmla="*/ 1545975 w 12192003"/>
              <a:gd name="connsiteY526" fmla="*/ 6309925 h 6857987"/>
              <a:gd name="connsiteX527" fmla="*/ 1276249 w 12192003"/>
              <a:gd name="connsiteY527" fmla="*/ 6309925 h 6857987"/>
              <a:gd name="connsiteX528" fmla="*/ 1276249 w 12192003"/>
              <a:gd name="connsiteY528" fmla="*/ 6398254 h 6857987"/>
              <a:gd name="connsiteX529" fmla="*/ 1287244 w 12192003"/>
              <a:gd name="connsiteY529" fmla="*/ 6398254 h 6857987"/>
              <a:gd name="connsiteX530" fmla="*/ 1287244 w 12192003"/>
              <a:gd name="connsiteY530" fmla="*/ 6322942 h 6857987"/>
              <a:gd name="connsiteX531" fmla="*/ 1312439 w 12192003"/>
              <a:gd name="connsiteY531" fmla="*/ 6398254 h 6857987"/>
              <a:gd name="connsiteX532" fmla="*/ 1322975 w 12192003"/>
              <a:gd name="connsiteY532" fmla="*/ 6398254 h 6857987"/>
              <a:gd name="connsiteX533" fmla="*/ 1348169 w 12192003"/>
              <a:gd name="connsiteY533" fmla="*/ 6324337 h 6857987"/>
              <a:gd name="connsiteX534" fmla="*/ 1348169 w 12192003"/>
              <a:gd name="connsiteY534" fmla="*/ 6398254 h 6857987"/>
              <a:gd name="connsiteX535" fmla="*/ 1359164 w 12192003"/>
              <a:gd name="connsiteY535" fmla="*/ 6398254 h 6857987"/>
              <a:gd name="connsiteX536" fmla="*/ 1359164 w 12192003"/>
              <a:gd name="connsiteY536" fmla="*/ 6309925 h 6857987"/>
              <a:gd name="connsiteX537" fmla="*/ 1343589 w 12192003"/>
              <a:gd name="connsiteY537" fmla="*/ 6309925 h 6857987"/>
              <a:gd name="connsiteX538" fmla="*/ 1322975 w 12192003"/>
              <a:gd name="connsiteY538" fmla="*/ 6371291 h 6857987"/>
              <a:gd name="connsiteX539" fmla="*/ 1318394 w 12192003"/>
              <a:gd name="connsiteY539" fmla="*/ 6385702 h 6857987"/>
              <a:gd name="connsiteX540" fmla="*/ 1314271 w 12192003"/>
              <a:gd name="connsiteY540" fmla="*/ 6372685 h 6857987"/>
              <a:gd name="connsiteX541" fmla="*/ 1293657 w 12192003"/>
              <a:gd name="connsiteY541" fmla="*/ 6309925 h 6857987"/>
              <a:gd name="connsiteX542" fmla="*/ 1276249 w 12192003"/>
              <a:gd name="connsiteY542" fmla="*/ 6309925 h 6857987"/>
              <a:gd name="connsiteX543" fmla="*/ 483655 w 12192003"/>
              <a:gd name="connsiteY543" fmla="*/ 6309925 h 6857987"/>
              <a:gd name="connsiteX544" fmla="*/ 483655 w 12192003"/>
              <a:gd name="connsiteY544" fmla="*/ 6398255 h 6857987"/>
              <a:gd name="connsiteX545" fmla="*/ 517110 w 12192003"/>
              <a:gd name="connsiteY545" fmla="*/ 6398255 h 6857987"/>
              <a:gd name="connsiteX546" fmla="*/ 530859 w 12192003"/>
              <a:gd name="connsiteY546" fmla="*/ 6396860 h 6857987"/>
              <a:gd name="connsiteX547" fmla="*/ 540483 w 12192003"/>
              <a:gd name="connsiteY547" fmla="*/ 6392676 h 6857987"/>
              <a:gd name="connsiteX548" fmla="*/ 546899 w 12192003"/>
              <a:gd name="connsiteY548" fmla="*/ 6384308 h 6857987"/>
              <a:gd name="connsiteX549" fmla="*/ 549649 w 12192003"/>
              <a:gd name="connsiteY549" fmla="*/ 6372685 h 6857987"/>
              <a:gd name="connsiteX550" fmla="*/ 545524 w 12192003"/>
              <a:gd name="connsiteY550" fmla="*/ 6359203 h 6857987"/>
              <a:gd name="connsiteX551" fmla="*/ 533150 w 12192003"/>
              <a:gd name="connsiteY551" fmla="*/ 6351301 h 6857987"/>
              <a:gd name="connsiteX552" fmla="*/ 542316 w 12192003"/>
              <a:gd name="connsiteY552" fmla="*/ 6343398 h 6857987"/>
              <a:gd name="connsiteX553" fmla="*/ 545524 w 12192003"/>
              <a:gd name="connsiteY553" fmla="*/ 6332705 h 6857987"/>
              <a:gd name="connsiteX554" fmla="*/ 541858 w 12192003"/>
              <a:gd name="connsiteY554" fmla="*/ 6321083 h 6857987"/>
              <a:gd name="connsiteX555" fmla="*/ 532692 w 12192003"/>
              <a:gd name="connsiteY555" fmla="*/ 6312714 h 6857987"/>
              <a:gd name="connsiteX556" fmla="*/ 516652 w 12192003"/>
              <a:gd name="connsiteY556" fmla="*/ 6309925 h 6857987"/>
              <a:gd name="connsiteX557" fmla="*/ 483655 w 12192003"/>
              <a:gd name="connsiteY557" fmla="*/ 6309925 h 6857987"/>
              <a:gd name="connsiteX558" fmla="*/ 691439 w 12192003"/>
              <a:gd name="connsiteY558" fmla="*/ 6309087 h 6857987"/>
              <a:gd name="connsiteX559" fmla="*/ 691439 w 12192003"/>
              <a:gd name="connsiteY559" fmla="*/ 6323017 h 6857987"/>
              <a:gd name="connsiteX560" fmla="*/ 703872 w 12192003"/>
              <a:gd name="connsiteY560" fmla="*/ 6323017 h 6857987"/>
              <a:gd name="connsiteX561" fmla="*/ 703872 w 12192003"/>
              <a:gd name="connsiteY561" fmla="*/ 6309087 h 6857987"/>
              <a:gd name="connsiteX562" fmla="*/ 1227647 w 12192003"/>
              <a:gd name="connsiteY562" fmla="*/ 6308233 h 6857987"/>
              <a:gd name="connsiteX563" fmla="*/ 1216580 w 12192003"/>
              <a:gd name="connsiteY563" fmla="*/ 6310565 h 6857987"/>
              <a:gd name="connsiteX564" fmla="*/ 1211048 w 12192003"/>
              <a:gd name="connsiteY564" fmla="*/ 6317561 h 6857987"/>
              <a:gd name="connsiteX565" fmla="*/ 1210125 w 12192003"/>
              <a:gd name="connsiteY565" fmla="*/ 6327356 h 6857987"/>
              <a:gd name="connsiteX566" fmla="*/ 1210125 w 12192003"/>
              <a:gd name="connsiteY566" fmla="*/ 6333887 h 6857987"/>
              <a:gd name="connsiteX567" fmla="*/ 1200442 w 12192003"/>
              <a:gd name="connsiteY567" fmla="*/ 6333887 h 6857987"/>
              <a:gd name="connsiteX568" fmla="*/ 1200442 w 12192003"/>
              <a:gd name="connsiteY568" fmla="*/ 6342749 h 6857987"/>
              <a:gd name="connsiteX569" fmla="*/ 1210125 w 12192003"/>
              <a:gd name="connsiteY569" fmla="*/ 6342749 h 6857987"/>
              <a:gd name="connsiteX570" fmla="*/ 1210125 w 12192003"/>
              <a:gd name="connsiteY570" fmla="*/ 6398254 h 6857987"/>
              <a:gd name="connsiteX571" fmla="*/ 1220731 w 12192003"/>
              <a:gd name="connsiteY571" fmla="*/ 6398254 h 6857987"/>
              <a:gd name="connsiteX572" fmla="*/ 1220731 w 12192003"/>
              <a:gd name="connsiteY572" fmla="*/ 6342749 h 6857987"/>
              <a:gd name="connsiteX573" fmla="*/ 1233181 w 12192003"/>
              <a:gd name="connsiteY573" fmla="*/ 6342749 h 6857987"/>
              <a:gd name="connsiteX574" fmla="*/ 1233181 w 12192003"/>
              <a:gd name="connsiteY574" fmla="*/ 6333887 h 6857987"/>
              <a:gd name="connsiteX575" fmla="*/ 1220731 w 12192003"/>
              <a:gd name="connsiteY575" fmla="*/ 6333887 h 6857987"/>
              <a:gd name="connsiteX576" fmla="*/ 1220731 w 12192003"/>
              <a:gd name="connsiteY576" fmla="*/ 6328289 h 6857987"/>
              <a:gd name="connsiteX577" fmla="*/ 1222575 w 12192003"/>
              <a:gd name="connsiteY577" fmla="*/ 6320360 h 6857987"/>
              <a:gd name="connsiteX578" fmla="*/ 1229492 w 12192003"/>
              <a:gd name="connsiteY578" fmla="*/ 6318028 h 6857987"/>
              <a:gd name="connsiteX579" fmla="*/ 1235947 w 12192003"/>
              <a:gd name="connsiteY579" fmla="*/ 6318494 h 6857987"/>
              <a:gd name="connsiteX580" fmla="*/ 1237331 w 12192003"/>
              <a:gd name="connsiteY580" fmla="*/ 6309166 h 6857987"/>
              <a:gd name="connsiteX581" fmla="*/ 1227647 w 12192003"/>
              <a:gd name="connsiteY581" fmla="*/ 6308233 h 6857987"/>
              <a:gd name="connsiteX582" fmla="*/ 4343962 w 12192003"/>
              <a:gd name="connsiteY582" fmla="*/ 527037 h 6857987"/>
              <a:gd name="connsiteX583" fmla="*/ 4386267 w 12192003"/>
              <a:gd name="connsiteY583" fmla="*/ 535587 h 6857987"/>
              <a:gd name="connsiteX584" fmla="*/ 4372164 w 12192003"/>
              <a:gd name="connsiteY584" fmla="*/ 574062 h 6857987"/>
              <a:gd name="connsiteX585" fmla="*/ 4336442 w 12192003"/>
              <a:gd name="connsiteY585" fmla="*/ 587362 h 6857987"/>
              <a:gd name="connsiteX586" fmla="*/ 4311058 w 12192003"/>
              <a:gd name="connsiteY586" fmla="*/ 579287 h 6857987"/>
              <a:gd name="connsiteX587" fmla="*/ 4302127 w 12192003"/>
              <a:gd name="connsiteY587" fmla="*/ 557437 h 6857987"/>
              <a:gd name="connsiteX588" fmla="*/ 4312470 w 12192003"/>
              <a:gd name="connsiteY588" fmla="*/ 534637 h 6857987"/>
              <a:gd name="connsiteX589" fmla="*/ 4343962 w 12192003"/>
              <a:gd name="connsiteY589" fmla="*/ 527037 h 6857987"/>
              <a:gd name="connsiteX590" fmla="*/ 2099238 w 12192003"/>
              <a:gd name="connsiteY590" fmla="*/ 527037 h 6857987"/>
              <a:gd name="connsiteX591" fmla="*/ 2141542 w 12192003"/>
              <a:gd name="connsiteY591" fmla="*/ 535587 h 6857987"/>
              <a:gd name="connsiteX592" fmla="*/ 2127440 w 12192003"/>
              <a:gd name="connsiteY592" fmla="*/ 574062 h 6857987"/>
              <a:gd name="connsiteX593" fmla="*/ 2091716 w 12192003"/>
              <a:gd name="connsiteY593" fmla="*/ 587362 h 6857987"/>
              <a:gd name="connsiteX594" fmla="*/ 2066334 w 12192003"/>
              <a:gd name="connsiteY594" fmla="*/ 579287 h 6857987"/>
              <a:gd name="connsiteX595" fmla="*/ 2057404 w 12192003"/>
              <a:gd name="connsiteY595" fmla="*/ 557437 h 6857987"/>
              <a:gd name="connsiteX596" fmla="*/ 2067744 w 12192003"/>
              <a:gd name="connsiteY596" fmla="*/ 534637 h 6857987"/>
              <a:gd name="connsiteX597" fmla="*/ 2099238 w 12192003"/>
              <a:gd name="connsiteY597" fmla="*/ 527037 h 6857987"/>
              <a:gd name="connsiteX598" fmla="*/ 3708394 w 12192003"/>
              <a:gd name="connsiteY598" fmla="*/ 512749 h 6857987"/>
              <a:gd name="connsiteX599" fmla="*/ 3767141 w 12192003"/>
              <a:gd name="connsiteY599" fmla="*/ 581703 h 6857987"/>
              <a:gd name="connsiteX600" fmla="*/ 3724029 w 12192003"/>
              <a:gd name="connsiteY600" fmla="*/ 595299 h 6857987"/>
              <a:gd name="connsiteX601" fmla="*/ 3689918 w 12192003"/>
              <a:gd name="connsiteY601" fmla="*/ 584616 h 6857987"/>
              <a:gd name="connsiteX602" fmla="*/ 3676653 w 12192003"/>
              <a:gd name="connsiteY602" fmla="*/ 556452 h 6857987"/>
              <a:gd name="connsiteX603" fmla="*/ 3708394 w 12192003"/>
              <a:gd name="connsiteY603" fmla="*/ 512749 h 6857987"/>
              <a:gd name="connsiteX604" fmla="*/ 2481822 w 12192003"/>
              <a:gd name="connsiteY604" fmla="*/ 458774 h 6857987"/>
              <a:gd name="connsiteX605" fmla="*/ 2510832 w 12192003"/>
              <a:gd name="connsiteY605" fmla="*/ 466860 h 6857987"/>
              <a:gd name="connsiteX606" fmla="*/ 2530807 w 12192003"/>
              <a:gd name="connsiteY606" fmla="*/ 488264 h 6857987"/>
              <a:gd name="connsiteX607" fmla="*/ 2538416 w 12192003"/>
              <a:gd name="connsiteY607" fmla="*/ 520131 h 6857987"/>
              <a:gd name="connsiteX608" fmla="*/ 2530807 w 12192003"/>
              <a:gd name="connsiteY608" fmla="*/ 551523 h 6857987"/>
              <a:gd name="connsiteX609" fmla="*/ 2510832 w 12192003"/>
              <a:gd name="connsiteY609" fmla="*/ 573402 h 6857987"/>
              <a:gd name="connsiteX610" fmla="*/ 2481822 w 12192003"/>
              <a:gd name="connsiteY610" fmla="*/ 581013 h 6857987"/>
              <a:gd name="connsiteX611" fmla="*/ 2452811 w 12192003"/>
              <a:gd name="connsiteY611" fmla="*/ 573402 h 6857987"/>
              <a:gd name="connsiteX612" fmla="*/ 2432837 w 12192003"/>
              <a:gd name="connsiteY612" fmla="*/ 551523 h 6857987"/>
              <a:gd name="connsiteX613" fmla="*/ 2425703 w 12192003"/>
              <a:gd name="connsiteY613" fmla="*/ 520131 h 6857987"/>
              <a:gd name="connsiteX614" fmla="*/ 2432837 w 12192003"/>
              <a:gd name="connsiteY614" fmla="*/ 488264 h 6857987"/>
              <a:gd name="connsiteX615" fmla="*/ 2452811 w 12192003"/>
              <a:gd name="connsiteY615" fmla="*/ 466860 h 6857987"/>
              <a:gd name="connsiteX616" fmla="*/ 2481822 w 12192003"/>
              <a:gd name="connsiteY616" fmla="*/ 458774 h 6857987"/>
              <a:gd name="connsiteX617" fmla="*/ 3298660 w 12192003"/>
              <a:gd name="connsiteY617" fmla="*/ 452424 h 6857987"/>
              <a:gd name="connsiteX618" fmla="*/ 3330364 w 12192003"/>
              <a:gd name="connsiteY618" fmla="*/ 462835 h 6857987"/>
              <a:gd name="connsiteX619" fmla="*/ 3345980 w 12192003"/>
              <a:gd name="connsiteY619" fmla="*/ 494066 h 6857987"/>
              <a:gd name="connsiteX620" fmla="*/ 3346453 w 12192003"/>
              <a:gd name="connsiteY620" fmla="*/ 501637 h 6857987"/>
              <a:gd name="connsiteX621" fmla="*/ 3248028 w 12192003"/>
              <a:gd name="connsiteY621" fmla="*/ 501637 h 6857987"/>
              <a:gd name="connsiteX622" fmla="*/ 3264590 w 12192003"/>
              <a:gd name="connsiteY622" fmla="*/ 465201 h 6857987"/>
              <a:gd name="connsiteX623" fmla="*/ 3298660 w 12192003"/>
              <a:gd name="connsiteY623" fmla="*/ 452424 h 6857987"/>
              <a:gd name="connsiteX624" fmla="*/ 2704935 w 12192003"/>
              <a:gd name="connsiteY624" fmla="*/ 452424 h 6857987"/>
              <a:gd name="connsiteX625" fmla="*/ 2736639 w 12192003"/>
              <a:gd name="connsiteY625" fmla="*/ 462835 h 6857987"/>
              <a:gd name="connsiteX626" fmla="*/ 2752255 w 12192003"/>
              <a:gd name="connsiteY626" fmla="*/ 494066 h 6857987"/>
              <a:gd name="connsiteX627" fmla="*/ 2752728 w 12192003"/>
              <a:gd name="connsiteY627" fmla="*/ 501637 h 6857987"/>
              <a:gd name="connsiteX628" fmla="*/ 2654303 w 12192003"/>
              <a:gd name="connsiteY628" fmla="*/ 501637 h 6857987"/>
              <a:gd name="connsiteX629" fmla="*/ 2670865 w 12192003"/>
              <a:gd name="connsiteY629" fmla="*/ 465201 h 6857987"/>
              <a:gd name="connsiteX630" fmla="*/ 2704935 w 12192003"/>
              <a:gd name="connsiteY630" fmla="*/ 452424 h 6857987"/>
              <a:gd name="connsiteX631" fmla="*/ 1539880 w 12192003"/>
              <a:gd name="connsiteY631" fmla="*/ 423851 h 6857987"/>
              <a:gd name="connsiteX632" fmla="*/ 1621823 w 12192003"/>
              <a:gd name="connsiteY632" fmla="*/ 609897 h 6857987"/>
              <a:gd name="connsiteX633" fmla="*/ 1602403 w 12192003"/>
              <a:gd name="connsiteY633" fmla="*/ 639549 h 6857987"/>
              <a:gd name="connsiteX634" fmla="*/ 1576825 w 12192003"/>
              <a:gd name="connsiteY634" fmla="*/ 647680 h 6857987"/>
              <a:gd name="connsiteX635" fmla="*/ 1561668 w 12192003"/>
              <a:gd name="connsiteY635" fmla="*/ 645289 h 6857987"/>
              <a:gd name="connsiteX636" fmla="*/ 1546985 w 12192003"/>
              <a:gd name="connsiteY636" fmla="*/ 640984 h 6857987"/>
              <a:gd name="connsiteX637" fmla="*/ 1546985 w 12192003"/>
              <a:gd name="connsiteY637" fmla="*/ 680680 h 6857987"/>
              <a:gd name="connsiteX638" fmla="*/ 1563089 w 12192003"/>
              <a:gd name="connsiteY638" fmla="*/ 685463 h 6857987"/>
              <a:gd name="connsiteX639" fmla="*/ 1579667 w 12192003"/>
              <a:gd name="connsiteY639" fmla="*/ 687376 h 6857987"/>
              <a:gd name="connsiteX640" fmla="*/ 1611876 w 12192003"/>
              <a:gd name="connsiteY640" fmla="*/ 681159 h 6857987"/>
              <a:gd name="connsiteX641" fmla="*/ 1639822 w 12192003"/>
              <a:gd name="connsiteY641" fmla="*/ 658680 h 6857987"/>
              <a:gd name="connsiteX642" fmla="*/ 1665400 w 12192003"/>
              <a:gd name="connsiteY642" fmla="*/ 611332 h 6857987"/>
              <a:gd name="connsiteX643" fmla="*/ 1743080 w 12192003"/>
              <a:gd name="connsiteY643" fmla="*/ 423851 h 6857987"/>
              <a:gd name="connsiteX644" fmla="*/ 1699977 w 12192003"/>
              <a:gd name="connsiteY644" fmla="*/ 423851 h 6857987"/>
              <a:gd name="connsiteX645" fmla="*/ 1644558 w 12192003"/>
              <a:gd name="connsiteY645" fmla="*/ 558722 h 6857987"/>
              <a:gd name="connsiteX646" fmla="*/ 1585351 w 12192003"/>
              <a:gd name="connsiteY646" fmla="*/ 423851 h 6857987"/>
              <a:gd name="connsiteX647" fmla="*/ 1539880 w 12192003"/>
              <a:gd name="connsiteY647" fmla="*/ 423851 h 6857987"/>
              <a:gd name="connsiteX648" fmla="*/ 1339855 w 12192003"/>
              <a:gd name="connsiteY648" fmla="*/ 423851 h 6857987"/>
              <a:gd name="connsiteX649" fmla="*/ 1339855 w 12192003"/>
              <a:gd name="connsiteY649" fmla="*/ 543777 h 6857987"/>
              <a:gd name="connsiteX650" fmla="*/ 1356953 w 12192003"/>
              <a:gd name="connsiteY650" fmla="*/ 601112 h 6857987"/>
              <a:gd name="connsiteX651" fmla="*/ 1405870 w 12192003"/>
              <a:gd name="connsiteY651" fmla="*/ 620701 h 6857987"/>
              <a:gd name="connsiteX652" fmla="*/ 1443865 w 12192003"/>
              <a:gd name="connsiteY652" fmla="*/ 611623 h 6857987"/>
              <a:gd name="connsiteX653" fmla="*/ 1467611 w 12192003"/>
              <a:gd name="connsiteY653" fmla="*/ 585345 h 6857987"/>
              <a:gd name="connsiteX654" fmla="*/ 1468561 w 12192003"/>
              <a:gd name="connsiteY654" fmla="*/ 614968 h 6857987"/>
              <a:gd name="connsiteX655" fmla="*/ 1511305 w 12192003"/>
              <a:gd name="connsiteY655" fmla="*/ 614968 h 6857987"/>
              <a:gd name="connsiteX656" fmla="*/ 1511305 w 12192003"/>
              <a:gd name="connsiteY656" fmla="*/ 423851 h 6857987"/>
              <a:gd name="connsiteX657" fmla="*/ 1467137 w 12192003"/>
              <a:gd name="connsiteY657" fmla="*/ 423851 h 6857987"/>
              <a:gd name="connsiteX658" fmla="*/ 1467137 w 12192003"/>
              <a:gd name="connsiteY658" fmla="*/ 528010 h 6857987"/>
              <a:gd name="connsiteX659" fmla="*/ 1455263 w 12192003"/>
              <a:gd name="connsiteY659" fmla="*/ 566711 h 6857987"/>
              <a:gd name="connsiteX660" fmla="*/ 1422968 w 12192003"/>
              <a:gd name="connsiteY660" fmla="*/ 581044 h 6857987"/>
              <a:gd name="connsiteX661" fmla="*/ 1393522 w 12192003"/>
              <a:gd name="connsiteY661" fmla="*/ 569577 h 6857987"/>
              <a:gd name="connsiteX662" fmla="*/ 1384499 w 12192003"/>
              <a:gd name="connsiteY662" fmla="*/ 533265 h 6857987"/>
              <a:gd name="connsiteX663" fmla="*/ 1384499 w 12192003"/>
              <a:gd name="connsiteY663" fmla="*/ 423851 h 6857987"/>
              <a:gd name="connsiteX664" fmla="*/ 1339855 w 12192003"/>
              <a:gd name="connsiteY664" fmla="*/ 423851 h 6857987"/>
              <a:gd name="connsiteX665" fmla="*/ 3528512 w 12192003"/>
              <a:gd name="connsiteY665" fmla="*/ 420676 h 6857987"/>
              <a:gd name="connsiteX666" fmla="*/ 3493700 w 12192003"/>
              <a:gd name="connsiteY666" fmla="*/ 432218 h 6857987"/>
              <a:gd name="connsiteX667" fmla="*/ 3470335 w 12192003"/>
              <a:gd name="connsiteY667" fmla="*/ 463480 h 6857987"/>
              <a:gd name="connsiteX668" fmla="*/ 3470335 w 12192003"/>
              <a:gd name="connsiteY668" fmla="*/ 423561 h 6857987"/>
              <a:gd name="connsiteX669" fmla="*/ 3427417 w 12192003"/>
              <a:gd name="connsiteY669" fmla="*/ 423561 h 6857987"/>
              <a:gd name="connsiteX670" fmla="*/ 3427417 w 12192003"/>
              <a:gd name="connsiteY670" fmla="*/ 615939 h 6857987"/>
              <a:gd name="connsiteX671" fmla="*/ 3472242 w 12192003"/>
              <a:gd name="connsiteY671" fmla="*/ 615939 h 6857987"/>
              <a:gd name="connsiteX672" fmla="*/ 3472242 w 12192003"/>
              <a:gd name="connsiteY672" fmla="*/ 526002 h 6857987"/>
              <a:gd name="connsiteX673" fmla="*/ 3485118 w 12192003"/>
              <a:gd name="connsiteY673" fmla="*/ 478870 h 6857987"/>
              <a:gd name="connsiteX674" fmla="*/ 3522789 w 12192003"/>
              <a:gd name="connsiteY674" fmla="*/ 462999 h 6857987"/>
              <a:gd name="connsiteX675" fmla="*/ 3539002 w 12192003"/>
              <a:gd name="connsiteY675" fmla="*/ 464441 h 6857987"/>
              <a:gd name="connsiteX676" fmla="*/ 3552831 w 12192003"/>
              <a:gd name="connsiteY676" fmla="*/ 467327 h 6857987"/>
              <a:gd name="connsiteX677" fmla="*/ 3552831 w 12192003"/>
              <a:gd name="connsiteY677" fmla="*/ 424523 h 6857987"/>
              <a:gd name="connsiteX678" fmla="*/ 3541386 w 12192003"/>
              <a:gd name="connsiteY678" fmla="*/ 421638 h 6857987"/>
              <a:gd name="connsiteX679" fmla="*/ 3528512 w 12192003"/>
              <a:gd name="connsiteY679" fmla="*/ 420676 h 6857987"/>
              <a:gd name="connsiteX680" fmla="*/ 2328578 w 12192003"/>
              <a:gd name="connsiteY680" fmla="*/ 420676 h 6857987"/>
              <a:gd name="connsiteX681" fmla="*/ 2294076 w 12192003"/>
              <a:gd name="connsiteY681" fmla="*/ 432218 h 6857987"/>
              <a:gd name="connsiteX682" fmla="*/ 2271391 w 12192003"/>
              <a:gd name="connsiteY682" fmla="*/ 463480 h 6857987"/>
              <a:gd name="connsiteX683" fmla="*/ 2270919 w 12192003"/>
              <a:gd name="connsiteY683" fmla="*/ 423562 h 6857987"/>
              <a:gd name="connsiteX684" fmla="*/ 2228855 w 12192003"/>
              <a:gd name="connsiteY684" fmla="*/ 423562 h 6857987"/>
              <a:gd name="connsiteX685" fmla="*/ 2228855 w 12192003"/>
              <a:gd name="connsiteY685" fmla="*/ 615939 h 6857987"/>
              <a:gd name="connsiteX686" fmla="*/ 2272809 w 12192003"/>
              <a:gd name="connsiteY686" fmla="*/ 615939 h 6857987"/>
              <a:gd name="connsiteX687" fmla="*/ 2272809 w 12192003"/>
              <a:gd name="connsiteY687" fmla="*/ 526003 h 6857987"/>
              <a:gd name="connsiteX688" fmla="*/ 2285570 w 12192003"/>
              <a:gd name="connsiteY688" fmla="*/ 478870 h 6857987"/>
              <a:gd name="connsiteX689" fmla="*/ 2323378 w 12192003"/>
              <a:gd name="connsiteY689" fmla="*/ 462999 h 6857987"/>
              <a:gd name="connsiteX690" fmla="*/ 2338975 w 12192003"/>
              <a:gd name="connsiteY690" fmla="*/ 464442 h 6857987"/>
              <a:gd name="connsiteX691" fmla="*/ 2352680 w 12192003"/>
              <a:gd name="connsiteY691" fmla="*/ 467327 h 6857987"/>
              <a:gd name="connsiteX692" fmla="*/ 2352680 w 12192003"/>
              <a:gd name="connsiteY692" fmla="*/ 424523 h 6857987"/>
              <a:gd name="connsiteX693" fmla="*/ 2341337 w 12192003"/>
              <a:gd name="connsiteY693" fmla="*/ 421638 h 6857987"/>
              <a:gd name="connsiteX694" fmla="*/ 2328578 w 12192003"/>
              <a:gd name="connsiteY694" fmla="*/ 420676 h 6857987"/>
              <a:gd name="connsiteX695" fmla="*/ 4574980 w 12192003"/>
              <a:gd name="connsiteY695" fmla="*/ 420675 h 6857987"/>
              <a:gd name="connsiteX696" fmla="*/ 4540610 w 12192003"/>
              <a:gd name="connsiteY696" fmla="*/ 432601 h 6857987"/>
              <a:gd name="connsiteX697" fmla="*/ 4517539 w 12192003"/>
              <a:gd name="connsiteY697" fmla="*/ 463608 h 6857987"/>
              <a:gd name="connsiteX698" fmla="*/ 4517539 w 12192003"/>
              <a:gd name="connsiteY698" fmla="*/ 424015 h 6857987"/>
              <a:gd name="connsiteX699" fmla="*/ 4475165 w 12192003"/>
              <a:gd name="connsiteY699" fmla="*/ 424015 h 6857987"/>
              <a:gd name="connsiteX700" fmla="*/ 4475165 w 12192003"/>
              <a:gd name="connsiteY700" fmla="*/ 614350 h 6857987"/>
              <a:gd name="connsiteX701" fmla="*/ 4519424 w 12192003"/>
              <a:gd name="connsiteY701" fmla="*/ 614350 h 6857987"/>
              <a:gd name="connsiteX702" fmla="*/ 4519424 w 12192003"/>
              <a:gd name="connsiteY702" fmla="*/ 525145 h 6857987"/>
              <a:gd name="connsiteX703" fmla="*/ 4532136 w 12192003"/>
              <a:gd name="connsiteY703" fmla="*/ 478873 h 6857987"/>
              <a:gd name="connsiteX704" fmla="*/ 4569330 w 12192003"/>
              <a:gd name="connsiteY704" fmla="*/ 462654 h 6857987"/>
              <a:gd name="connsiteX705" fmla="*/ 4585338 w 12192003"/>
              <a:gd name="connsiteY705" fmla="*/ 464085 h 6857987"/>
              <a:gd name="connsiteX706" fmla="*/ 4598993 w 12192003"/>
              <a:gd name="connsiteY706" fmla="*/ 466947 h 6857987"/>
              <a:gd name="connsiteX707" fmla="*/ 4598993 w 12192003"/>
              <a:gd name="connsiteY707" fmla="*/ 424492 h 6857987"/>
              <a:gd name="connsiteX708" fmla="*/ 4587220 w 12192003"/>
              <a:gd name="connsiteY708" fmla="*/ 421629 h 6857987"/>
              <a:gd name="connsiteX709" fmla="*/ 4574980 w 12192003"/>
              <a:gd name="connsiteY709" fmla="*/ 420675 h 6857987"/>
              <a:gd name="connsiteX710" fmla="*/ 3301042 w 12192003"/>
              <a:gd name="connsiteY710" fmla="*/ 419089 h 6857987"/>
              <a:gd name="connsiteX711" fmla="*/ 3251208 w 12192003"/>
              <a:gd name="connsiteY711" fmla="*/ 431927 h 6857987"/>
              <a:gd name="connsiteX712" fmla="*/ 3217509 w 12192003"/>
              <a:gd name="connsiteY712" fmla="*/ 467590 h 6857987"/>
              <a:gd name="connsiteX713" fmla="*/ 3205171 w 12192003"/>
              <a:gd name="connsiteY713" fmla="*/ 520371 h 6857987"/>
              <a:gd name="connsiteX714" fmla="*/ 3218934 w 12192003"/>
              <a:gd name="connsiteY714" fmla="*/ 575529 h 6857987"/>
              <a:gd name="connsiteX715" fmla="*/ 3256428 w 12192003"/>
              <a:gd name="connsiteY715" fmla="*/ 609290 h 6857987"/>
              <a:gd name="connsiteX716" fmla="*/ 3311484 w 12192003"/>
              <a:gd name="connsiteY716" fmla="*/ 620702 h 6857987"/>
              <a:gd name="connsiteX717" fmla="*/ 3349453 w 12192003"/>
              <a:gd name="connsiteY717" fmla="*/ 614520 h 6857987"/>
              <a:gd name="connsiteX718" fmla="*/ 3383150 w 12192003"/>
              <a:gd name="connsiteY718" fmla="*/ 598353 h 6857987"/>
              <a:gd name="connsiteX719" fmla="*/ 3383150 w 12192003"/>
              <a:gd name="connsiteY719" fmla="*/ 559362 h 6857987"/>
              <a:gd name="connsiteX720" fmla="*/ 3315280 w 12192003"/>
              <a:gd name="connsiteY720" fmla="*/ 582186 h 6857987"/>
              <a:gd name="connsiteX721" fmla="*/ 3269243 w 12192003"/>
              <a:gd name="connsiteY721" fmla="*/ 568872 h 6857987"/>
              <a:gd name="connsiteX722" fmla="*/ 3248360 w 12192003"/>
              <a:gd name="connsiteY722" fmla="*/ 531783 h 6857987"/>
              <a:gd name="connsiteX723" fmla="*/ 3387896 w 12192003"/>
              <a:gd name="connsiteY723" fmla="*/ 531783 h 6857987"/>
              <a:gd name="connsiteX724" fmla="*/ 3388845 w 12192003"/>
              <a:gd name="connsiteY724" fmla="*/ 520371 h 6857987"/>
              <a:gd name="connsiteX725" fmla="*/ 3389319 w 12192003"/>
              <a:gd name="connsiteY725" fmla="*/ 512763 h 6857987"/>
              <a:gd name="connsiteX726" fmla="*/ 3378404 w 12192003"/>
              <a:gd name="connsiteY726" fmla="*/ 463310 h 6857987"/>
              <a:gd name="connsiteX727" fmla="*/ 3347554 w 12192003"/>
              <a:gd name="connsiteY727" fmla="*/ 430501 h 6857987"/>
              <a:gd name="connsiteX728" fmla="*/ 3301042 w 12192003"/>
              <a:gd name="connsiteY728" fmla="*/ 419089 h 6857987"/>
              <a:gd name="connsiteX729" fmla="*/ 2706490 w 12192003"/>
              <a:gd name="connsiteY729" fmla="*/ 419089 h 6857987"/>
              <a:gd name="connsiteX730" fmla="*/ 2657556 w 12192003"/>
              <a:gd name="connsiteY730" fmla="*/ 431927 h 6857987"/>
              <a:gd name="connsiteX731" fmla="*/ 2623678 w 12192003"/>
              <a:gd name="connsiteY731" fmla="*/ 467590 h 6857987"/>
              <a:gd name="connsiteX732" fmla="*/ 2611445 w 12192003"/>
              <a:gd name="connsiteY732" fmla="*/ 520371 h 6857987"/>
              <a:gd name="connsiteX733" fmla="*/ 2625091 w 12192003"/>
              <a:gd name="connsiteY733" fmla="*/ 575529 h 6857987"/>
              <a:gd name="connsiteX734" fmla="*/ 2662731 w 12192003"/>
              <a:gd name="connsiteY734" fmla="*/ 609290 h 6857987"/>
              <a:gd name="connsiteX735" fmla="*/ 2716842 w 12192003"/>
              <a:gd name="connsiteY735" fmla="*/ 620701 h 6857987"/>
              <a:gd name="connsiteX736" fmla="*/ 2754483 w 12192003"/>
              <a:gd name="connsiteY736" fmla="*/ 614520 h 6857987"/>
              <a:gd name="connsiteX737" fmla="*/ 2787891 w 12192003"/>
              <a:gd name="connsiteY737" fmla="*/ 598353 h 6857987"/>
              <a:gd name="connsiteX738" fmla="*/ 2787891 w 12192003"/>
              <a:gd name="connsiteY738" fmla="*/ 559362 h 6857987"/>
              <a:gd name="connsiteX739" fmla="*/ 2721077 w 12192003"/>
              <a:gd name="connsiteY739" fmla="*/ 582186 h 6857987"/>
              <a:gd name="connsiteX740" fmla="*/ 2675436 w 12192003"/>
              <a:gd name="connsiteY740" fmla="*/ 568872 h 6857987"/>
              <a:gd name="connsiteX741" fmla="*/ 2654262 w 12192003"/>
              <a:gd name="connsiteY741" fmla="*/ 531783 h 6857987"/>
              <a:gd name="connsiteX742" fmla="*/ 2792597 w 12192003"/>
              <a:gd name="connsiteY742" fmla="*/ 531783 h 6857987"/>
              <a:gd name="connsiteX743" fmla="*/ 2793537 w 12192003"/>
              <a:gd name="connsiteY743" fmla="*/ 520371 h 6857987"/>
              <a:gd name="connsiteX744" fmla="*/ 2794007 w 12192003"/>
              <a:gd name="connsiteY744" fmla="*/ 512763 h 6857987"/>
              <a:gd name="connsiteX745" fmla="*/ 2783185 w 12192003"/>
              <a:gd name="connsiteY745" fmla="*/ 463310 h 6857987"/>
              <a:gd name="connsiteX746" fmla="*/ 2752603 w 12192003"/>
              <a:gd name="connsiteY746" fmla="*/ 430501 h 6857987"/>
              <a:gd name="connsiteX747" fmla="*/ 2706490 w 12192003"/>
              <a:gd name="connsiteY747" fmla="*/ 419089 h 6857987"/>
              <a:gd name="connsiteX748" fmla="*/ 2936942 w 12192003"/>
              <a:gd name="connsiteY748" fmla="*/ 419088 h 6857987"/>
              <a:gd name="connsiteX749" fmla="*/ 2900000 w 12192003"/>
              <a:gd name="connsiteY749" fmla="*/ 428644 h 6857987"/>
              <a:gd name="connsiteX750" fmla="*/ 2876319 w 12192003"/>
              <a:gd name="connsiteY750" fmla="*/ 455400 h 6857987"/>
              <a:gd name="connsiteX751" fmla="*/ 2876319 w 12192003"/>
              <a:gd name="connsiteY751" fmla="*/ 424821 h 6857987"/>
              <a:gd name="connsiteX752" fmla="*/ 2833693 w 12192003"/>
              <a:gd name="connsiteY752" fmla="*/ 424821 h 6857987"/>
              <a:gd name="connsiteX753" fmla="*/ 2833693 w 12192003"/>
              <a:gd name="connsiteY753" fmla="*/ 615938 h 6857987"/>
              <a:gd name="connsiteX754" fmla="*/ 2877740 w 12192003"/>
              <a:gd name="connsiteY754" fmla="*/ 615938 h 6857987"/>
              <a:gd name="connsiteX755" fmla="*/ 2877740 w 12192003"/>
              <a:gd name="connsiteY755" fmla="*/ 512257 h 6857987"/>
              <a:gd name="connsiteX756" fmla="*/ 2889581 w 12192003"/>
              <a:gd name="connsiteY756" fmla="*/ 472600 h 6857987"/>
              <a:gd name="connsiteX757" fmla="*/ 2922733 w 12192003"/>
              <a:gd name="connsiteY757" fmla="*/ 458744 h 6857987"/>
              <a:gd name="connsiteX758" fmla="*/ 2960622 w 12192003"/>
              <a:gd name="connsiteY758" fmla="*/ 508435 h 6857987"/>
              <a:gd name="connsiteX759" fmla="*/ 2960622 w 12192003"/>
              <a:gd name="connsiteY759" fmla="*/ 615938 h 6857987"/>
              <a:gd name="connsiteX760" fmla="*/ 3005143 w 12192003"/>
              <a:gd name="connsiteY760" fmla="*/ 615938 h 6857987"/>
              <a:gd name="connsiteX761" fmla="*/ 3005143 w 12192003"/>
              <a:gd name="connsiteY761" fmla="*/ 500312 h 6857987"/>
              <a:gd name="connsiteX762" fmla="*/ 2987146 w 12192003"/>
              <a:gd name="connsiteY762" fmla="*/ 440111 h 6857987"/>
              <a:gd name="connsiteX763" fmla="*/ 2936942 w 12192003"/>
              <a:gd name="connsiteY763" fmla="*/ 419088 h 6857987"/>
              <a:gd name="connsiteX764" fmla="*/ 2494307 w 12192003"/>
              <a:gd name="connsiteY764" fmla="*/ 419088 h 6857987"/>
              <a:gd name="connsiteX765" fmla="*/ 2454998 w 12192003"/>
              <a:gd name="connsiteY765" fmla="*/ 428625 h 6857987"/>
              <a:gd name="connsiteX766" fmla="*/ 2427056 w 12192003"/>
              <a:gd name="connsiteY766" fmla="*/ 457234 h 6857987"/>
              <a:gd name="connsiteX767" fmla="*/ 2426582 w 12192003"/>
              <a:gd name="connsiteY767" fmla="*/ 424810 h 6857987"/>
              <a:gd name="connsiteX768" fmla="*/ 2384431 w 12192003"/>
              <a:gd name="connsiteY768" fmla="*/ 424810 h 6857987"/>
              <a:gd name="connsiteX769" fmla="*/ 2384431 w 12192003"/>
              <a:gd name="connsiteY769" fmla="*/ 684201 h 6857987"/>
              <a:gd name="connsiteX770" fmla="*/ 2428476 w 12192003"/>
              <a:gd name="connsiteY770" fmla="*/ 684201 h 6857987"/>
              <a:gd name="connsiteX771" fmla="*/ 2428476 w 12192003"/>
              <a:gd name="connsiteY771" fmla="*/ 586453 h 6857987"/>
              <a:gd name="connsiteX772" fmla="*/ 2454998 w 12192003"/>
              <a:gd name="connsiteY772" fmla="*/ 612201 h 6857987"/>
              <a:gd name="connsiteX773" fmla="*/ 2491466 w 12192003"/>
              <a:gd name="connsiteY773" fmla="*/ 621261 h 6857987"/>
              <a:gd name="connsiteX774" fmla="*/ 2526985 w 12192003"/>
              <a:gd name="connsiteY774" fmla="*/ 613632 h 6857987"/>
              <a:gd name="connsiteX775" fmla="*/ 2555875 w 12192003"/>
              <a:gd name="connsiteY775" fmla="*/ 592175 h 6857987"/>
              <a:gd name="connsiteX776" fmla="*/ 2575766 w 12192003"/>
              <a:gd name="connsiteY776" fmla="*/ 559751 h 6857987"/>
              <a:gd name="connsiteX777" fmla="*/ 2582870 w 12192003"/>
              <a:gd name="connsiteY777" fmla="*/ 519698 h 6857987"/>
              <a:gd name="connsiteX778" fmla="*/ 2571503 w 12192003"/>
              <a:gd name="connsiteY778" fmla="*/ 467724 h 6857987"/>
              <a:gd name="connsiteX779" fmla="*/ 2540245 w 12192003"/>
              <a:gd name="connsiteY779" fmla="*/ 431963 h 6857987"/>
              <a:gd name="connsiteX780" fmla="*/ 2494307 w 12192003"/>
              <a:gd name="connsiteY780" fmla="*/ 419088 h 6857987"/>
              <a:gd name="connsiteX781" fmla="*/ 2095707 w 12192003"/>
              <a:gd name="connsiteY781" fmla="*/ 419088 h 6857987"/>
              <a:gd name="connsiteX782" fmla="*/ 2059921 w 12192003"/>
              <a:gd name="connsiteY782" fmla="*/ 424319 h 6857987"/>
              <a:gd name="connsiteX783" fmla="*/ 2029785 w 12192003"/>
              <a:gd name="connsiteY783" fmla="*/ 437157 h 6857987"/>
              <a:gd name="connsiteX784" fmla="*/ 2029785 w 12192003"/>
              <a:gd name="connsiteY784" fmla="*/ 476149 h 6857987"/>
              <a:gd name="connsiteX785" fmla="*/ 2059921 w 12192003"/>
              <a:gd name="connsiteY785" fmla="*/ 461884 h 6857987"/>
              <a:gd name="connsiteX786" fmla="*/ 2091469 w 12192003"/>
              <a:gd name="connsiteY786" fmla="*/ 456653 h 6857987"/>
              <a:gd name="connsiteX787" fmla="*/ 2130082 w 12192003"/>
              <a:gd name="connsiteY787" fmla="*/ 469492 h 6857987"/>
              <a:gd name="connsiteX788" fmla="*/ 2142325 w 12192003"/>
              <a:gd name="connsiteY788" fmla="*/ 505630 h 6857987"/>
              <a:gd name="connsiteX789" fmla="*/ 2142325 w 12192003"/>
              <a:gd name="connsiteY789" fmla="*/ 506581 h 6857987"/>
              <a:gd name="connsiteX790" fmla="*/ 2092882 w 12192003"/>
              <a:gd name="connsiteY790" fmla="*/ 497071 h 6857987"/>
              <a:gd name="connsiteX791" fmla="*/ 2052387 w 12192003"/>
              <a:gd name="connsiteY791" fmla="*/ 505154 h 6857987"/>
              <a:gd name="connsiteX792" fmla="*/ 2026018 w 12192003"/>
              <a:gd name="connsiteY792" fmla="*/ 527503 h 6857987"/>
              <a:gd name="connsiteX793" fmla="*/ 2016130 w 12192003"/>
              <a:gd name="connsiteY793" fmla="*/ 561264 h 6857987"/>
              <a:gd name="connsiteX794" fmla="*/ 2034023 w 12192003"/>
              <a:gd name="connsiteY794" fmla="*/ 604534 h 6857987"/>
              <a:gd name="connsiteX795" fmla="*/ 2081110 w 12192003"/>
              <a:gd name="connsiteY795" fmla="*/ 620701 h 6857987"/>
              <a:gd name="connsiteX796" fmla="*/ 2119252 w 12192003"/>
              <a:gd name="connsiteY796" fmla="*/ 611667 h 6857987"/>
              <a:gd name="connsiteX797" fmla="*/ 2143738 w 12192003"/>
              <a:gd name="connsiteY797" fmla="*/ 587416 h 6857987"/>
              <a:gd name="connsiteX798" fmla="*/ 2144679 w 12192003"/>
              <a:gd name="connsiteY798" fmla="*/ 614995 h 6857987"/>
              <a:gd name="connsiteX799" fmla="*/ 2182820 w 12192003"/>
              <a:gd name="connsiteY799" fmla="*/ 614995 h 6857987"/>
              <a:gd name="connsiteX800" fmla="*/ 2182820 w 12192003"/>
              <a:gd name="connsiteY800" fmla="*/ 502777 h 6857987"/>
              <a:gd name="connsiteX801" fmla="*/ 2160218 w 12192003"/>
              <a:gd name="connsiteY801" fmla="*/ 440486 h 6857987"/>
              <a:gd name="connsiteX802" fmla="*/ 2095707 w 12192003"/>
              <a:gd name="connsiteY802" fmla="*/ 419088 h 6857987"/>
              <a:gd name="connsiteX803" fmla="*/ 4340657 w 12192003"/>
              <a:gd name="connsiteY803" fmla="*/ 417502 h 6857987"/>
              <a:gd name="connsiteX804" fmla="*/ 4304770 w 12192003"/>
              <a:gd name="connsiteY804" fmla="*/ 422774 h 6857987"/>
              <a:gd name="connsiteX805" fmla="*/ 4274547 w 12192003"/>
              <a:gd name="connsiteY805" fmla="*/ 435713 h 6857987"/>
              <a:gd name="connsiteX806" fmla="*/ 4274547 w 12192003"/>
              <a:gd name="connsiteY806" fmla="*/ 475491 h 6857987"/>
              <a:gd name="connsiteX807" fmla="*/ 4304770 w 12192003"/>
              <a:gd name="connsiteY807" fmla="*/ 460634 h 6857987"/>
              <a:gd name="connsiteX808" fmla="*/ 4335936 w 12192003"/>
              <a:gd name="connsiteY808" fmla="*/ 455841 h 6857987"/>
              <a:gd name="connsiteX809" fmla="*/ 4374655 w 12192003"/>
              <a:gd name="connsiteY809" fmla="*/ 468302 h 6857987"/>
              <a:gd name="connsiteX810" fmla="*/ 4387405 w 12192003"/>
              <a:gd name="connsiteY810" fmla="*/ 505204 h 6857987"/>
              <a:gd name="connsiteX811" fmla="*/ 4387405 w 12192003"/>
              <a:gd name="connsiteY811" fmla="*/ 505683 h 6857987"/>
              <a:gd name="connsiteX812" fmla="*/ 4337823 w 12192003"/>
              <a:gd name="connsiteY812" fmla="*/ 496098 h 6857987"/>
              <a:gd name="connsiteX813" fmla="*/ 4297213 w 12192003"/>
              <a:gd name="connsiteY813" fmla="*/ 504245 h 6857987"/>
              <a:gd name="connsiteX814" fmla="*/ 4270298 w 12192003"/>
              <a:gd name="connsiteY814" fmla="*/ 526770 h 6857987"/>
              <a:gd name="connsiteX815" fmla="*/ 4260855 w 12192003"/>
              <a:gd name="connsiteY815" fmla="*/ 560796 h 6857987"/>
              <a:gd name="connsiteX816" fmla="*/ 4278798 w 12192003"/>
              <a:gd name="connsiteY816" fmla="*/ 604407 h 6857987"/>
              <a:gd name="connsiteX817" fmla="*/ 4326018 w 12192003"/>
              <a:gd name="connsiteY817" fmla="*/ 620702 h 6857987"/>
              <a:gd name="connsiteX818" fmla="*/ 4363794 w 12192003"/>
              <a:gd name="connsiteY818" fmla="*/ 611596 h 6857987"/>
              <a:gd name="connsiteX819" fmla="*/ 4388824 w 12192003"/>
              <a:gd name="connsiteY819" fmla="*/ 587155 h 6857987"/>
              <a:gd name="connsiteX820" fmla="*/ 4389293 w 12192003"/>
              <a:gd name="connsiteY820" fmla="*/ 614951 h 6857987"/>
              <a:gd name="connsiteX821" fmla="*/ 4427543 w 12192003"/>
              <a:gd name="connsiteY821" fmla="*/ 614951 h 6857987"/>
              <a:gd name="connsiteX822" fmla="*/ 4427543 w 12192003"/>
              <a:gd name="connsiteY822" fmla="*/ 502328 h 6857987"/>
              <a:gd name="connsiteX823" fmla="*/ 4405349 w 12192003"/>
              <a:gd name="connsiteY823" fmla="*/ 439547 h 6857987"/>
              <a:gd name="connsiteX824" fmla="*/ 4340657 w 12192003"/>
              <a:gd name="connsiteY824" fmla="*/ 417502 h 6857987"/>
              <a:gd name="connsiteX825" fmla="*/ 4696607 w 12192003"/>
              <a:gd name="connsiteY825" fmla="*/ 417500 h 6857987"/>
              <a:gd name="connsiteX826" fmla="*/ 4643620 w 12192003"/>
              <a:gd name="connsiteY826" fmla="*/ 433315 h 6857987"/>
              <a:gd name="connsiteX827" fmla="*/ 4624223 w 12192003"/>
              <a:gd name="connsiteY827" fmla="*/ 475489 h 6857987"/>
              <a:gd name="connsiteX828" fmla="*/ 4637942 w 12192003"/>
              <a:gd name="connsiteY828" fmla="*/ 512391 h 6857987"/>
              <a:gd name="connsiteX829" fmla="*/ 4682886 w 12192003"/>
              <a:gd name="connsiteY829" fmla="*/ 536353 h 6857987"/>
              <a:gd name="connsiteX830" fmla="*/ 4714112 w 12192003"/>
              <a:gd name="connsiteY830" fmla="*/ 549293 h 6857987"/>
              <a:gd name="connsiteX831" fmla="*/ 4722154 w 12192003"/>
              <a:gd name="connsiteY831" fmla="*/ 563670 h 6857987"/>
              <a:gd name="connsiteX832" fmla="*/ 4713164 w 12192003"/>
              <a:gd name="connsiteY832" fmla="*/ 579006 h 6857987"/>
              <a:gd name="connsiteX833" fmla="*/ 4685252 w 12192003"/>
              <a:gd name="connsiteY833" fmla="*/ 583798 h 6857987"/>
              <a:gd name="connsiteX834" fmla="*/ 4622803 w 12192003"/>
              <a:gd name="connsiteY834" fmla="*/ 562712 h 6857987"/>
              <a:gd name="connsiteX835" fmla="*/ 4622803 w 12192003"/>
              <a:gd name="connsiteY835" fmla="*/ 602010 h 6857987"/>
              <a:gd name="connsiteX836" fmla="*/ 4642201 w 12192003"/>
              <a:gd name="connsiteY836" fmla="*/ 611595 h 6857987"/>
              <a:gd name="connsiteX837" fmla="*/ 4664910 w 12192003"/>
              <a:gd name="connsiteY837" fmla="*/ 618304 h 6857987"/>
              <a:gd name="connsiteX838" fmla="*/ 4687143 w 12192003"/>
              <a:gd name="connsiteY838" fmla="*/ 620700 h 6857987"/>
              <a:gd name="connsiteX839" fmla="*/ 4744390 w 12192003"/>
              <a:gd name="connsiteY839" fmla="*/ 605364 h 6857987"/>
              <a:gd name="connsiteX840" fmla="*/ 4765678 w 12192003"/>
              <a:gd name="connsiteY840" fmla="*/ 562712 h 6857987"/>
              <a:gd name="connsiteX841" fmla="*/ 4759529 w 12192003"/>
              <a:gd name="connsiteY841" fmla="*/ 535395 h 6857987"/>
              <a:gd name="connsiteX842" fmla="*/ 4739658 w 12192003"/>
              <a:gd name="connsiteY842" fmla="*/ 515266 h 6857987"/>
              <a:gd name="connsiteX843" fmla="*/ 4701338 w 12192003"/>
              <a:gd name="connsiteY843" fmla="*/ 498493 h 6857987"/>
              <a:gd name="connsiteX844" fmla="*/ 4679575 w 12192003"/>
              <a:gd name="connsiteY844" fmla="*/ 490345 h 6857987"/>
              <a:gd name="connsiteX845" fmla="*/ 4669642 w 12192003"/>
              <a:gd name="connsiteY845" fmla="*/ 482678 h 6857987"/>
              <a:gd name="connsiteX846" fmla="*/ 4666800 w 12192003"/>
              <a:gd name="connsiteY846" fmla="*/ 473093 h 6857987"/>
              <a:gd name="connsiteX847" fmla="*/ 4697553 w 12192003"/>
              <a:gd name="connsiteY847" fmla="*/ 454402 h 6857987"/>
              <a:gd name="connsiteX848" fmla="*/ 4727358 w 12192003"/>
              <a:gd name="connsiteY848" fmla="*/ 459674 h 6857987"/>
              <a:gd name="connsiteX849" fmla="*/ 4754325 w 12192003"/>
              <a:gd name="connsiteY849" fmla="*/ 472613 h 6857987"/>
              <a:gd name="connsiteX850" fmla="*/ 4754325 w 12192003"/>
              <a:gd name="connsiteY850" fmla="*/ 433315 h 6857987"/>
              <a:gd name="connsiteX851" fmla="*/ 4725465 w 12192003"/>
              <a:gd name="connsiteY851" fmla="*/ 421813 h 6857987"/>
              <a:gd name="connsiteX852" fmla="*/ 4696607 w 12192003"/>
              <a:gd name="connsiteY852" fmla="*/ 417500 h 6857987"/>
              <a:gd name="connsiteX853" fmla="*/ 3728959 w 12192003"/>
              <a:gd name="connsiteY853" fmla="*/ 400036 h 6857987"/>
              <a:gd name="connsiteX854" fmla="*/ 3748430 w 12192003"/>
              <a:gd name="connsiteY854" fmla="*/ 407587 h 6857987"/>
              <a:gd name="connsiteX855" fmla="*/ 3756028 w 12192003"/>
              <a:gd name="connsiteY855" fmla="*/ 426938 h 6857987"/>
              <a:gd name="connsiteX856" fmla="*/ 3747955 w 12192003"/>
              <a:gd name="connsiteY856" fmla="*/ 449592 h 6857987"/>
              <a:gd name="connsiteX857" fmla="*/ 3722785 w 12192003"/>
              <a:gd name="connsiteY857" fmla="*/ 469886 h 6857987"/>
              <a:gd name="connsiteX858" fmla="*/ 3705214 w 12192003"/>
              <a:gd name="connsiteY858" fmla="*/ 445344 h 6857987"/>
              <a:gd name="connsiteX859" fmla="*/ 3700465 w 12192003"/>
              <a:gd name="connsiteY859" fmla="*/ 426466 h 6857987"/>
              <a:gd name="connsiteX860" fmla="*/ 3708539 w 12192003"/>
              <a:gd name="connsiteY860" fmla="*/ 407587 h 6857987"/>
              <a:gd name="connsiteX861" fmla="*/ 3728959 w 12192003"/>
              <a:gd name="connsiteY861" fmla="*/ 400036 h 6857987"/>
              <a:gd name="connsiteX862" fmla="*/ 3070939 w 12192003"/>
              <a:gd name="connsiteY862" fmla="*/ 376226 h 6857987"/>
              <a:gd name="connsiteX863" fmla="*/ 3070939 w 12192003"/>
              <a:gd name="connsiteY863" fmla="*/ 427317 h 6857987"/>
              <a:gd name="connsiteX864" fmla="*/ 3032129 w 12192003"/>
              <a:gd name="connsiteY864" fmla="*/ 427317 h 6857987"/>
              <a:gd name="connsiteX865" fmla="*/ 3032129 w 12192003"/>
              <a:gd name="connsiteY865" fmla="*/ 464561 h 6857987"/>
              <a:gd name="connsiteX866" fmla="*/ 3070939 w 12192003"/>
              <a:gd name="connsiteY866" fmla="*/ 464561 h 6857987"/>
              <a:gd name="connsiteX867" fmla="*/ 3070939 w 12192003"/>
              <a:gd name="connsiteY867" fmla="*/ 544780 h 6857987"/>
              <a:gd name="connsiteX868" fmla="*/ 3087031 w 12192003"/>
              <a:gd name="connsiteY868" fmla="*/ 601124 h 6857987"/>
              <a:gd name="connsiteX869" fmla="*/ 3136728 w 12192003"/>
              <a:gd name="connsiteY869" fmla="*/ 620701 h 6857987"/>
              <a:gd name="connsiteX870" fmla="*/ 3161339 w 12192003"/>
              <a:gd name="connsiteY870" fmla="*/ 617836 h 6857987"/>
              <a:gd name="connsiteX871" fmla="*/ 3184531 w 12192003"/>
              <a:gd name="connsiteY871" fmla="*/ 609718 h 6857987"/>
              <a:gd name="connsiteX872" fmla="*/ 3184531 w 12192003"/>
              <a:gd name="connsiteY872" fmla="*/ 569132 h 6857987"/>
              <a:gd name="connsiteX873" fmla="*/ 3165599 w 12192003"/>
              <a:gd name="connsiteY873" fmla="*/ 577249 h 6857987"/>
              <a:gd name="connsiteX874" fmla="*/ 3144774 w 12192003"/>
              <a:gd name="connsiteY874" fmla="*/ 580592 h 6857987"/>
              <a:gd name="connsiteX875" fmla="*/ 3122529 w 12192003"/>
              <a:gd name="connsiteY875" fmla="*/ 571519 h 6857987"/>
              <a:gd name="connsiteX876" fmla="*/ 3115430 w 12192003"/>
              <a:gd name="connsiteY876" fmla="*/ 540960 h 6857987"/>
              <a:gd name="connsiteX877" fmla="*/ 3115430 w 12192003"/>
              <a:gd name="connsiteY877" fmla="*/ 464561 h 6857987"/>
              <a:gd name="connsiteX878" fmla="*/ 3176957 w 12192003"/>
              <a:gd name="connsiteY878" fmla="*/ 464561 h 6857987"/>
              <a:gd name="connsiteX879" fmla="*/ 3176957 w 12192003"/>
              <a:gd name="connsiteY879" fmla="*/ 427317 h 6857987"/>
              <a:gd name="connsiteX880" fmla="*/ 3115430 w 12192003"/>
              <a:gd name="connsiteY880" fmla="*/ 427317 h 6857987"/>
              <a:gd name="connsiteX881" fmla="*/ 3115430 w 12192003"/>
              <a:gd name="connsiteY881" fmla="*/ 376226 h 6857987"/>
              <a:gd name="connsiteX882" fmla="*/ 3070939 w 12192003"/>
              <a:gd name="connsiteY882" fmla="*/ 376226 h 6857987"/>
              <a:gd name="connsiteX883" fmla="*/ 3728339 w 12192003"/>
              <a:gd name="connsiteY883" fmla="*/ 366702 h 6857987"/>
              <a:gd name="connsiteX884" fmla="*/ 3692478 w 12192003"/>
              <a:gd name="connsiteY884" fmla="*/ 374354 h 6857987"/>
              <a:gd name="connsiteX885" fmla="*/ 3668412 w 12192003"/>
              <a:gd name="connsiteY885" fmla="*/ 394920 h 6857987"/>
              <a:gd name="connsiteX886" fmla="*/ 3659919 w 12192003"/>
              <a:gd name="connsiteY886" fmla="*/ 426007 h 6857987"/>
              <a:gd name="connsiteX887" fmla="*/ 3662278 w 12192003"/>
              <a:gd name="connsiteY887" fmla="*/ 445616 h 6857987"/>
              <a:gd name="connsiteX888" fmla="*/ 3671244 w 12192003"/>
              <a:gd name="connsiteY888" fmla="*/ 465225 h 6857987"/>
              <a:gd name="connsiteX889" fmla="*/ 3688231 w 12192003"/>
              <a:gd name="connsiteY889" fmla="*/ 488181 h 6857987"/>
              <a:gd name="connsiteX890" fmla="*/ 3648121 w 12192003"/>
              <a:gd name="connsiteY890" fmla="*/ 519269 h 6857987"/>
              <a:gd name="connsiteX891" fmla="*/ 3635382 w 12192003"/>
              <a:gd name="connsiteY891" fmla="*/ 558965 h 6857987"/>
              <a:gd name="connsiteX892" fmla="*/ 3646234 w 12192003"/>
              <a:gd name="connsiteY892" fmla="*/ 596748 h 6857987"/>
              <a:gd name="connsiteX893" fmla="*/ 3676435 w 12192003"/>
              <a:gd name="connsiteY893" fmla="*/ 621618 h 6857987"/>
              <a:gd name="connsiteX894" fmla="*/ 3721733 w 12192003"/>
              <a:gd name="connsiteY894" fmla="*/ 630227 h 6857987"/>
              <a:gd name="connsiteX895" fmla="*/ 3759482 w 12192003"/>
              <a:gd name="connsiteY895" fmla="*/ 624488 h 6857987"/>
              <a:gd name="connsiteX896" fmla="*/ 3792041 w 12192003"/>
              <a:gd name="connsiteY896" fmla="*/ 608227 h 6857987"/>
              <a:gd name="connsiteX897" fmla="*/ 3805726 w 12192003"/>
              <a:gd name="connsiteY897" fmla="*/ 624488 h 6857987"/>
              <a:gd name="connsiteX898" fmla="*/ 3857630 w 12192003"/>
              <a:gd name="connsiteY898" fmla="*/ 624488 h 6857987"/>
              <a:gd name="connsiteX899" fmla="*/ 3819409 w 12192003"/>
              <a:gd name="connsiteY899" fmla="*/ 580487 h 6857987"/>
              <a:gd name="connsiteX900" fmla="*/ 3837812 w 12192003"/>
              <a:gd name="connsiteY900" fmla="*/ 543182 h 6857987"/>
              <a:gd name="connsiteX901" fmla="*/ 3845835 w 12192003"/>
              <a:gd name="connsiteY901" fmla="*/ 497747 h 6857987"/>
              <a:gd name="connsiteX902" fmla="*/ 3809028 w 12192003"/>
              <a:gd name="connsiteY902" fmla="*/ 493921 h 6857987"/>
              <a:gd name="connsiteX903" fmla="*/ 3804782 w 12192003"/>
              <a:gd name="connsiteY903" fmla="*/ 525486 h 6857987"/>
              <a:gd name="connsiteX904" fmla="*/ 3793928 w 12192003"/>
              <a:gd name="connsiteY904" fmla="*/ 551313 h 6857987"/>
              <a:gd name="connsiteX905" fmla="*/ 3742967 w 12192003"/>
              <a:gd name="connsiteY905" fmla="*/ 492964 h 6857987"/>
              <a:gd name="connsiteX906" fmla="*/ 3795816 w 12192003"/>
              <a:gd name="connsiteY906" fmla="*/ 424572 h 6857987"/>
              <a:gd name="connsiteX907" fmla="*/ 3787322 w 12192003"/>
              <a:gd name="connsiteY907" fmla="*/ 394441 h 6857987"/>
              <a:gd name="connsiteX908" fmla="*/ 3763258 w 12192003"/>
              <a:gd name="connsiteY908" fmla="*/ 374354 h 6857987"/>
              <a:gd name="connsiteX909" fmla="*/ 3728339 w 12192003"/>
              <a:gd name="connsiteY909" fmla="*/ 366702 h 6857987"/>
              <a:gd name="connsiteX910" fmla="*/ 4803778 w 12192003"/>
              <a:gd name="connsiteY910" fmla="*/ 363525 h 6857987"/>
              <a:gd name="connsiteX911" fmla="*/ 4803778 w 12192003"/>
              <a:gd name="connsiteY911" fmla="*/ 614350 h 6857987"/>
              <a:gd name="connsiteX912" fmla="*/ 4847827 w 12192003"/>
              <a:gd name="connsiteY912" fmla="*/ 614350 h 6857987"/>
              <a:gd name="connsiteX913" fmla="*/ 4847827 w 12192003"/>
              <a:gd name="connsiteY913" fmla="*/ 510873 h 6857987"/>
              <a:gd name="connsiteX914" fmla="*/ 4860140 w 12192003"/>
              <a:gd name="connsiteY914" fmla="*/ 471771 h 6857987"/>
              <a:gd name="connsiteX915" fmla="*/ 4892818 w 12192003"/>
              <a:gd name="connsiteY915" fmla="*/ 457465 h 6857987"/>
              <a:gd name="connsiteX916" fmla="*/ 4930708 w 12192003"/>
              <a:gd name="connsiteY916" fmla="*/ 507535 h 6857987"/>
              <a:gd name="connsiteX917" fmla="*/ 4930708 w 12192003"/>
              <a:gd name="connsiteY917" fmla="*/ 614350 h 6857987"/>
              <a:gd name="connsiteX918" fmla="*/ 4975227 w 12192003"/>
              <a:gd name="connsiteY918" fmla="*/ 614350 h 6857987"/>
              <a:gd name="connsiteX919" fmla="*/ 4975227 w 12192003"/>
              <a:gd name="connsiteY919" fmla="*/ 498952 h 6857987"/>
              <a:gd name="connsiteX920" fmla="*/ 4957703 w 12192003"/>
              <a:gd name="connsiteY920" fmla="*/ 438868 h 6857987"/>
              <a:gd name="connsiteX921" fmla="*/ 4907027 w 12192003"/>
              <a:gd name="connsiteY921" fmla="*/ 417886 h 6857987"/>
              <a:gd name="connsiteX922" fmla="*/ 4871505 w 12192003"/>
              <a:gd name="connsiteY922" fmla="*/ 426470 h 6857987"/>
              <a:gd name="connsiteX923" fmla="*/ 4847827 w 12192003"/>
              <a:gd name="connsiteY923" fmla="*/ 451266 h 6857987"/>
              <a:gd name="connsiteX924" fmla="*/ 4847827 w 12192003"/>
              <a:gd name="connsiteY924" fmla="*/ 363525 h 6857987"/>
              <a:gd name="connsiteX925" fmla="*/ 4803778 w 12192003"/>
              <a:gd name="connsiteY925" fmla="*/ 363525 h 6857987"/>
              <a:gd name="connsiteX926" fmla="*/ 3954467 w 12192003"/>
              <a:gd name="connsiteY926" fmla="*/ 363525 h 6857987"/>
              <a:gd name="connsiteX927" fmla="*/ 3954467 w 12192003"/>
              <a:gd name="connsiteY927" fmla="*/ 614350 h 6857987"/>
              <a:gd name="connsiteX928" fmla="*/ 3998918 w 12192003"/>
              <a:gd name="connsiteY928" fmla="*/ 614350 h 6857987"/>
              <a:gd name="connsiteX929" fmla="*/ 3998918 w 12192003"/>
              <a:gd name="connsiteY929" fmla="*/ 433375 h 6857987"/>
              <a:gd name="connsiteX930" fmla="*/ 4087817 w 12192003"/>
              <a:gd name="connsiteY930" fmla="*/ 571488 h 6857987"/>
              <a:gd name="connsiteX931" fmla="*/ 4176717 w 12192003"/>
              <a:gd name="connsiteY931" fmla="*/ 433375 h 6857987"/>
              <a:gd name="connsiteX932" fmla="*/ 4176717 w 12192003"/>
              <a:gd name="connsiteY932" fmla="*/ 614350 h 6857987"/>
              <a:gd name="connsiteX933" fmla="*/ 4222754 w 12192003"/>
              <a:gd name="connsiteY933" fmla="*/ 614350 h 6857987"/>
              <a:gd name="connsiteX934" fmla="*/ 4222754 w 12192003"/>
              <a:gd name="connsiteY934" fmla="*/ 363525 h 6857987"/>
              <a:gd name="connsiteX935" fmla="*/ 4175131 w 12192003"/>
              <a:gd name="connsiteY935" fmla="*/ 363525 h 6857987"/>
              <a:gd name="connsiteX936" fmla="*/ 4087817 w 12192003"/>
              <a:gd name="connsiteY936" fmla="*/ 498463 h 6857987"/>
              <a:gd name="connsiteX937" fmla="*/ 4002092 w 12192003"/>
              <a:gd name="connsiteY937" fmla="*/ 363525 h 6857987"/>
              <a:gd name="connsiteX938" fmla="*/ 1903703 w 12192003"/>
              <a:gd name="connsiteY938" fmla="*/ 357176 h 6857987"/>
              <a:gd name="connsiteX939" fmla="*/ 1849139 w 12192003"/>
              <a:gd name="connsiteY939" fmla="*/ 366741 h 6857987"/>
              <a:gd name="connsiteX940" fmla="*/ 1806437 w 12192003"/>
              <a:gd name="connsiteY940" fmla="*/ 394003 h 6857987"/>
              <a:gd name="connsiteX941" fmla="*/ 1778444 w 12192003"/>
              <a:gd name="connsiteY941" fmla="*/ 435612 h 6857987"/>
              <a:gd name="connsiteX942" fmla="*/ 1768480 w 12192003"/>
              <a:gd name="connsiteY942" fmla="*/ 489178 h 6857987"/>
              <a:gd name="connsiteX943" fmla="*/ 1785086 w 12192003"/>
              <a:gd name="connsiteY943" fmla="*/ 558526 h 6857987"/>
              <a:gd name="connsiteX944" fmla="*/ 1831584 w 12192003"/>
              <a:gd name="connsiteY944" fmla="*/ 604440 h 6857987"/>
              <a:gd name="connsiteX945" fmla="*/ 1900856 w 12192003"/>
              <a:gd name="connsiteY945" fmla="*/ 620701 h 6857987"/>
              <a:gd name="connsiteX946" fmla="*/ 1942609 w 12192003"/>
              <a:gd name="connsiteY946" fmla="*/ 615918 h 6857987"/>
              <a:gd name="connsiteX947" fmla="*/ 1979618 w 12192003"/>
              <a:gd name="connsiteY947" fmla="*/ 602527 h 6857987"/>
              <a:gd name="connsiteX948" fmla="*/ 1979618 w 12192003"/>
              <a:gd name="connsiteY948" fmla="*/ 559961 h 6857987"/>
              <a:gd name="connsiteX949" fmla="*/ 1942135 w 12192003"/>
              <a:gd name="connsiteY949" fmla="*/ 573353 h 6857987"/>
              <a:gd name="connsiteX950" fmla="*/ 1904652 w 12192003"/>
              <a:gd name="connsiteY950" fmla="*/ 578614 h 6857987"/>
              <a:gd name="connsiteX951" fmla="*/ 1857679 w 12192003"/>
              <a:gd name="connsiteY951" fmla="*/ 567613 h 6857987"/>
              <a:gd name="connsiteX952" fmla="*/ 1826839 w 12192003"/>
              <a:gd name="connsiteY952" fmla="*/ 536526 h 6857987"/>
              <a:gd name="connsiteX953" fmla="*/ 1815926 w 12192003"/>
              <a:gd name="connsiteY953" fmla="*/ 488699 h 6857987"/>
              <a:gd name="connsiteX954" fmla="*/ 1827314 w 12192003"/>
              <a:gd name="connsiteY954" fmla="*/ 441829 h 6857987"/>
              <a:gd name="connsiteX955" fmla="*/ 1857679 w 12192003"/>
              <a:gd name="connsiteY955" fmla="*/ 410742 h 6857987"/>
              <a:gd name="connsiteX956" fmla="*/ 1903703 w 12192003"/>
              <a:gd name="connsiteY956" fmla="*/ 399742 h 6857987"/>
              <a:gd name="connsiteX957" fmla="*/ 1940237 w 12192003"/>
              <a:gd name="connsiteY957" fmla="*/ 404524 h 6857987"/>
              <a:gd name="connsiteX958" fmla="*/ 1979618 w 12192003"/>
              <a:gd name="connsiteY958" fmla="*/ 420307 h 6857987"/>
              <a:gd name="connsiteX959" fmla="*/ 1979618 w 12192003"/>
              <a:gd name="connsiteY959" fmla="*/ 375828 h 6857987"/>
              <a:gd name="connsiteX960" fmla="*/ 1944507 w 12192003"/>
              <a:gd name="connsiteY960" fmla="*/ 362437 h 6857987"/>
              <a:gd name="connsiteX961" fmla="*/ 1903703 w 12192003"/>
              <a:gd name="connsiteY961" fmla="*/ 357176 h 6857987"/>
              <a:gd name="connsiteX962" fmla="*/ 1203606 w 12192003"/>
              <a:gd name="connsiteY962" fmla="*/ 357176 h 6857987"/>
              <a:gd name="connsiteX963" fmla="*/ 1131342 w 12192003"/>
              <a:gd name="connsiteY963" fmla="*/ 373916 h 6857987"/>
              <a:gd name="connsiteX964" fmla="*/ 1082694 w 12192003"/>
              <a:gd name="connsiteY964" fmla="*/ 420307 h 6857987"/>
              <a:gd name="connsiteX965" fmla="*/ 1065218 w 12192003"/>
              <a:gd name="connsiteY965" fmla="*/ 489656 h 6857987"/>
              <a:gd name="connsiteX966" fmla="*/ 1081749 w 12192003"/>
              <a:gd name="connsiteY966" fmla="*/ 559005 h 6857987"/>
              <a:gd name="connsiteX967" fmla="*/ 1128981 w 12192003"/>
              <a:gd name="connsiteY967" fmla="*/ 604918 h 6857987"/>
              <a:gd name="connsiteX968" fmla="*/ 1199828 w 12192003"/>
              <a:gd name="connsiteY968" fmla="*/ 620701 h 6857987"/>
              <a:gd name="connsiteX969" fmla="*/ 1293818 w 12192003"/>
              <a:gd name="connsiteY969" fmla="*/ 602049 h 6857987"/>
              <a:gd name="connsiteX970" fmla="*/ 1293818 w 12192003"/>
              <a:gd name="connsiteY970" fmla="*/ 476265 h 6857987"/>
              <a:gd name="connsiteX971" fmla="*/ 1200300 w 12192003"/>
              <a:gd name="connsiteY971" fmla="*/ 476265 h 6857987"/>
              <a:gd name="connsiteX972" fmla="*/ 1200300 w 12192003"/>
              <a:gd name="connsiteY972" fmla="*/ 516439 h 6857987"/>
              <a:gd name="connsiteX973" fmla="*/ 1251782 w 12192003"/>
              <a:gd name="connsiteY973" fmla="*/ 516439 h 6857987"/>
              <a:gd name="connsiteX974" fmla="*/ 1251782 w 12192003"/>
              <a:gd name="connsiteY974" fmla="*/ 571918 h 6857987"/>
              <a:gd name="connsiteX975" fmla="*/ 1202189 w 12192003"/>
              <a:gd name="connsiteY975" fmla="*/ 578614 h 6857987"/>
              <a:gd name="connsiteX976" fmla="*/ 1154013 w 12192003"/>
              <a:gd name="connsiteY976" fmla="*/ 568092 h 6857987"/>
              <a:gd name="connsiteX977" fmla="*/ 1122841 w 12192003"/>
              <a:gd name="connsiteY977" fmla="*/ 537005 h 6857987"/>
              <a:gd name="connsiteX978" fmla="*/ 1111977 w 12192003"/>
              <a:gd name="connsiteY978" fmla="*/ 489178 h 6857987"/>
              <a:gd name="connsiteX979" fmla="*/ 1122841 w 12192003"/>
              <a:gd name="connsiteY979" fmla="*/ 441830 h 6857987"/>
              <a:gd name="connsiteX980" fmla="*/ 1154486 w 12192003"/>
              <a:gd name="connsiteY980" fmla="*/ 410264 h 6857987"/>
              <a:gd name="connsiteX981" fmla="*/ 1201717 w 12192003"/>
              <a:gd name="connsiteY981" fmla="*/ 399264 h 6857987"/>
              <a:gd name="connsiteX982" fmla="*/ 1282955 w 12192003"/>
              <a:gd name="connsiteY982" fmla="*/ 417438 h 6857987"/>
              <a:gd name="connsiteX983" fmla="*/ 1282955 w 12192003"/>
              <a:gd name="connsiteY983" fmla="*/ 374394 h 6857987"/>
              <a:gd name="connsiteX984" fmla="*/ 1246114 w 12192003"/>
              <a:gd name="connsiteY984" fmla="*/ 361959 h 6857987"/>
              <a:gd name="connsiteX985" fmla="*/ 1203606 w 12192003"/>
              <a:gd name="connsiteY985" fmla="*/ 357176 h 6857987"/>
              <a:gd name="connsiteX986" fmla="*/ 597705 w 12192003"/>
              <a:gd name="connsiteY986" fmla="*/ 350361 h 6857987"/>
              <a:gd name="connsiteX987" fmla="*/ 498530 w 12192003"/>
              <a:gd name="connsiteY987" fmla="*/ 408149 h 6857987"/>
              <a:gd name="connsiteX988" fmla="*/ 485779 w 12192003"/>
              <a:gd name="connsiteY988" fmla="*/ 430117 h 6857987"/>
              <a:gd name="connsiteX989" fmla="*/ 485779 w 12192003"/>
              <a:gd name="connsiteY989" fmla="*/ 546171 h 6857987"/>
              <a:gd name="connsiteX990" fmla="*/ 498530 w 12192003"/>
              <a:gd name="connsiteY990" fmla="*/ 568140 h 6857987"/>
              <a:gd name="connsiteX991" fmla="*/ 597705 w 12192003"/>
              <a:gd name="connsiteY991" fmla="*/ 626405 h 6857987"/>
              <a:gd name="connsiteX992" fmla="*/ 623207 w 12192003"/>
              <a:gd name="connsiteY992" fmla="*/ 626405 h 6857987"/>
              <a:gd name="connsiteX993" fmla="*/ 897591 w 12192003"/>
              <a:gd name="connsiteY993" fmla="*/ 466414 h 6857987"/>
              <a:gd name="connsiteX994" fmla="*/ 745995 w 12192003"/>
              <a:gd name="connsiteY994" fmla="*/ 583900 h 6857987"/>
              <a:gd name="connsiteX995" fmla="*/ 818251 w 12192003"/>
              <a:gd name="connsiteY995" fmla="*/ 626405 h 6857987"/>
              <a:gd name="connsiteX996" fmla="*/ 843753 w 12192003"/>
              <a:gd name="connsiteY996" fmla="*/ 626405 h 6857987"/>
              <a:gd name="connsiteX997" fmla="*/ 942928 w 12192003"/>
              <a:gd name="connsiteY997" fmla="*/ 568140 h 6857987"/>
              <a:gd name="connsiteX998" fmla="*/ 955679 w 12192003"/>
              <a:gd name="connsiteY998" fmla="*/ 546171 h 6857987"/>
              <a:gd name="connsiteX999" fmla="*/ 955679 w 12192003"/>
              <a:gd name="connsiteY999" fmla="*/ 430117 h 6857987"/>
              <a:gd name="connsiteX1000" fmla="*/ 942928 w 12192003"/>
              <a:gd name="connsiteY1000" fmla="*/ 408149 h 6857987"/>
              <a:gd name="connsiteX1001" fmla="*/ 843753 w 12192003"/>
              <a:gd name="connsiteY1001" fmla="*/ 350361 h 6857987"/>
              <a:gd name="connsiteX1002" fmla="*/ 818251 w 12192003"/>
              <a:gd name="connsiteY1002" fmla="*/ 350361 h 6857987"/>
              <a:gd name="connsiteX1003" fmla="*/ 543867 w 12192003"/>
              <a:gd name="connsiteY1003" fmla="*/ 509874 h 6857987"/>
              <a:gd name="connsiteX1004" fmla="*/ 695935 w 12192003"/>
              <a:gd name="connsiteY1004" fmla="*/ 392388 h 6857987"/>
              <a:gd name="connsiteX1005" fmla="*/ 623207 w 12192003"/>
              <a:gd name="connsiteY1005" fmla="*/ 350361 h 6857987"/>
              <a:gd name="connsiteX1006" fmla="*/ 597705 w 12192003"/>
              <a:gd name="connsiteY1006" fmla="*/ 350361 h 6857987"/>
              <a:gd name="connsiteX1007" fmla="*/ 30 w 12192003"/>
              <a:gd name="connsiteY1007" fmla="*/ 0 h 6857987"/>
              <a:gd name="connsiteX1008" fmla="*/ 12192001 w 12192003"/>
              <a:gd name="connsiteY1008" fmla="*/ 0 h 6857987"/>
              <a:gd name="connsiteX1009" fmla="*/ 12192001 w 12192003"/>
              <a:gd name="connsiteY1009" fmla="*/ 5222224 h 6857987"/>
              <a:gd name="connsiteX1010" fmla="*/ 12192000 w 12192003"/>
              <a:gd name="connsiteY1010" fmla="*/ 5222224 h 6857987"/>
              <a:gd name="connsiteX1011" fmla="*/ 12192000 w 12192003"/>
              <a:gd name="connsiteY1011" fmla="*/ 6281930 h 6857987"/>
              <a:gd name="connsiteX1012" fmla="*/ 12191983 w 12192003"/>
              <a:gd name="connsiteY1012" fmla="*/ 6281930 h 6857987"/>
              <a:gd name="connsiteX1013" fmla="*/ 12191983 w 12192003"/>
              <a:gd name="connsiteY1013" fmla="*/ 6409565 h 6857987"/>
              <a:gd name="connsiteX1014" fmla="*/ 12191983 w 12192003"/>
              <a:gd name="connsiteY1014" fmla="*/ 6419890 h 6857987"/>
              <a:gd name="connsiteX1015" fmla="*/ 12191983 w 12192003"/>
              <a:gd name="connsiteY1015" fmla="*/ 6857984 h 6857987"/>
              <a:gd name="connsiteX1016" fmla="*/ 12192001 w 12192003"/>
              <a:gd name="connsiteY1016" fmla="*/ 6857984 h 6857987"/>
              <a:gd name="connsiteX1017" fmla="*/ 12192002 w 12192003"/>
              <a:gd name="connsiteY1017" fmla="*/ 6857984 h 6857987"/>
              <a:gd name="connsiteX1018" fmla="*/ 12192003 w 12192003"/>
              <a:gd name="connsiteY1018" fmla="*/ 6857984 h 6857987"/>
              <a:gd name="connsiteX1019" fmla="*/ 12192003 w 12192003"/>
              <a:gd name="connsiteY1019" fmla="*/ 6857987 h 6857987"/>
              <a:gd name="connsiteX1020" fmla="*/ 30 w 12192003"/>
              <a:gd name="connsiteY1020" fmla="*/ 6857987 h 6857987"/>
              <a:gd name="connsiteX1021" fmla="*/ 30 w 12192003"/>
              <a:gd name="connsiteY1021" fmla="*/ 6857984 h 6857987"/>
              <a:gd name="connsiteX1022" fmla="*/ 0 w 12192003"/>
              <a:gd name="connsiteY1022" fmla="*/ 6857984 h 6857987"/>
              <a:gd name="connsiteX1023" fmla="*/ 0 w 12192003"/>
              <a:gd name="connsiteY1023" fmla="*/ 6465431 h 6857987"/>
              <a:gd name="connsiteX1024" fmla="*/ 0 w 12192003"/>
              <a:gd name="connsiteY1024" fmla="*/ 6409565 h 6857987"/>
              <a:gd name="connsiteX1025" fmla="*/ 0 w 12192003"/>
              <a:gd name="connsiteY1025" fmla="*/ 6281930 h 6857987"/>
              <a:gd name="connsiteX1026" fmla="*/ 0 w 12192003"/>
              <a:gd name="connsiteY1026" fmla="*/ 6274310 h 6857987"/>
              <a:gd name="connsiteX1027" fmla="*/ 0 w 12192003"/>
              <a:gd name="connsiteY1027" fmla="*/ 4975844 h 6857987"/>
              <a:gd name="connsiteX1028" fmla="*/ 30 w 12192003"/>
              <a:gd name="connsiteY1028" fmla="*/ 4975844 h 6857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Lst>
            <a:rect l="l" t="t" r="r" b="b"/>
            <a:pathLst>
              <a:path w="12192003" h="6857987">
                <a:moveTo>
                  <a:pt x="2120962" y="6366103"/>
                </a:moveTo>
                <a:lnTo>
                  <a:pt x="2120962" y="6370277"/>
                </a:lnTo>
                <a:cubicBezTo>
                  <a:pt x="2120962" y="6374915"/>
                  <a:pt x="2120505" y="6378625"/>
                  <a:pt x="2119132" y="6380944"/>
                </a:cubicBezTo>
                <a:cubicBezTo>
                  <a:pt x="2117759" y="6384190"/>
                  <a:pt x="2115471" y="6386509"/>
                  <a:pt x="2112268" y="6388364"/>
                </a:cubicBezTo>
                <a:cubicBezTo>
                  <a:pt x="2109065" y="6390219"/>
                  <a:pt x="2105404" y="6391147"/>
                  <a:pt x="2101286" y="6391147"/>
                </a:cubicBezTo>
                <a:cubicBezTo>
                  <a:pt x="2097167" y="6391147"/>
                  <a:pt x="2093964" y="6390219"/>
                  <a:pt x="2091676" y="6388364"/>
                </a:cubicBezTo>
                <a:cubicBezTo>
                  <a:pt x="2089388" y="6386509"/>
                  <a:pt x="2088473" y="6383726"/>
                  <a:pt x="2088473" y="6380944"/>
                </a:cubicBezTo>
                <a:cubicBezTo>
                  <a:pt x="2088473" y="6379089"/>
                  <a:pt x="2088931" y="6377234"/>
                  <a:pt x="2089846" y="6375842"/>
                </a:cubicBezTo>
                <a:cubicBezTo>
                  <a:pt x="2090761" y="6374451"/>
                  <a:pt x="2092591" y="6373060"/>
                  <a:pt x="2093964" y="6372596"/>
                </a:cubicBezTo>
                <a:cubicBezTo>
                  <a:pt x="2095795" y="6371668"/>
                  <a:pt x="2098998" y="6370741"/>
                  <a:pt x="2103574" y="6370277"/>
                </a:cubicBezTo>
                <a:cubicBezTo>
                  <a:pt x="2111353" y="6368886"/>
                  <a:pt x="2117301" y="6367495"/>
                  <a:pt x="2120962" y="6366103"/>
                </a:cubicBezTo>
                <a:close/>
                <a:moveTo>
                  <a:pt x="1417035" y="6366103"/>
                </a:moveTo>
                <a:lnTo>
                  <a:pt x="1417035" y="6370277"/>
                </a:lnTo>
                <a:cubicBezTo>
                  <a:pt x="1417035" y="6374915"/>
                  <a:pt x="1416120" y="6378625"/>
                  <a:pt x="1415204" y="6380944"/>
                </a:cubicBezTo>
                <a:cubicBezTo>
                  <a:pt x="1413832" y="6384190"/>
                  <a:pt x="1411544" y="6386509"/>
                  <a:pt x="1408340" y="6388364"/>
                </a:cubicBezTo>
                <a:cubicBezTo>
                  <a:pt x="1405137" y="6390219"/>
                  <a:pt x="1401476" y="6391147"/>
                  <a:pt x="1397358" y="6391147"/>
                </a:cubicBezTo>
                <a:cubicBezTo>
                  <a:pt x="1392782" y="6391147"/>
                  <a:pt x="1390037" y="6390219"/>
                  <a:pt x="1387749" y="6388364"/>
                </a:cubicBezTo>
                <a:cubicBezTo>
                  <a:pt x="1385461" y="6386509"/>
                  <a:pt x="1384546" y="6383726"/>
                  <a:pt x="1384546" y="6380944"/>
                </a:cubicBezTo>
                <a:cubicBezTo>
                  <a:pt x="1384546" y="6379089"/>
                  <a:pt x="1385003" y="6377234"/>
                  <a:pt x="1385919" y="6375842"/>
                </a:cubicBezTo>
                <a:cubicBezTo>
                  <a:pt x="1386834" y="6374451"/>
                  <a:pt x="1388207" y="6373060"/>
                  <a:pt x="1390037" y="6372596"/>
                </a:cubicBezTo>
                <a:cubicBezTo>
                  <a:pt x="1391867" y="6371668"/>
                  <a:pt x="1395070" y="6370741"/>
                  <a:pt x="1399646" y="6370277"/>
                </a:cubicBezTo>
                <a:cubicBezTo>
                  <a:pt x="1407425" y="6368886"/>
                  <a:pt x="1412916" y="6367495"/>
                  <a:pt x="1417035" y="6366103"/>
                </a:cubicBezTo>
                <a:close/>
                <a:moveTo>
                  <a:pt x="495160" y="6357304"/>
                </a:moveTo>
                <a:cubicBezTo>
                  <a:pt x="515335" y="6357304"/>
                  <a:pt x="515335" y="6357304"/>
                  <a:pt x="515335" y="6357304"/>
                </a:cubicBezTo>
                <a:cubicBezTo>
                  <a:pt x="521296" y="6357304"/>
                  <a:pt x="525422" y="6357766"/>
                  <a:pt x="528173" y="6359150"/>
                </a:cubicBezTo>
                <a:cubicBezTo>
                  <a:pt x="531383" y="6360073"/>
                  <a:pt x="533676" y="6361457"/>
                  <a:pt x="535051" y="6364226"/>
                </a:cubicBezTo>
                <a:cubicBezTo>
                  <a:pt x="536885" y="6366534"/>
                  <a:pt x="537802" y="6369303"/>
                  <a:pt x="537802" y="6372533"/>
                </a:cubicBezTo>
                <a:cubicBezTo>
                  <a:pt x="537802" y="6375302"/>
                  <a:pt x="537344" y="6377610"/>
                  <a:pt x="535968" y="6379917"/>
                </a:cubicBezTo>
                <a:cubicBezTo>
                  <a:pt x="535051" y="6382225"/>
                  <a:pt x="533217" y="6383609"/>
                  <a:pt x="531383" y="6384993"/>
                </a:cubicBezTo>
                <a:cubicBezTo>
                  <a:pt x="530008" y="6385917"/>
                  <a:pt x="527715" y="6386840"/>
                  <a:pt x="524964" y="6387301"/>
                </a:cubicBezTo>
                <a:cubicBezTo>
                  <a:pt x="523588" y="6387301"/>
                  <a:pt x="520837" y="6387762"/>
                  <a:pt x="517169" y="6387762"/>
                </a:cubicBezTo>
                <a:cubicBezTo>
                  <a:pt x="495160" y="6387762"/>
                  <a:pt x="495160" y="6387762"/>
                  <a:pt x="495160" y="6387762"/>
                </a:cubicBezTo>
                <a:cubicBezTo>
                  <a:pt x="495160" y="6357304"/>
                  <a:pt x="495160" y="6357304"/>
                  <a:pt x="495160" y="6357304"/>
                </a:cubicBezTo>
                <a:close/>
                <a:moveTo>
                  <a:pt x="1903244" y="6341737"/>
                </a:moveTo>
                <a:cubicBezTo>
                  <a:pt x="1908729" y="6341737"/>
                  <a:pt x="1913300" y="6343611"/>
                  <a:pt x="1916500" y="6347828"/>
                </a:cubicBezTo>
                <a:cubicBezTo>
                  <a:pt x="1918785" y="6350640"/>
                  <a:pt x="1920156" y="6354389"/>
                  <a:pt x="1920614" y="6360012"/>
                </a:cubicBezTo>
                <a:cubicBezTo>
                  <a:pt x="1920614" y="6360012"/>
                  <a:pt x="1920614" y="6360012"/>
                  <a:pt x="1885417" y="6360012"/>
                </a:cubicBezTo>
                <a:cubicBezTo>
                  <a:pt x="1885874" y="6354389"/>
                  <a:pt x="1887703" y="6349703"/>
                  <a:pt x="1890902" y="6346422"/>
                </a:cubicBezTo>
                <a:cubicBezTo>
                  <a:pt x="1894559" y="6343142"/>
                  <a:pt x="1898673" y="6341737"/>
                  <a:pt x="1903244" y="6341737"/>
                </a:cubicBezTo>
                <a:close/>
                <a:moveTo>
                  <a:pt x="1002862" y="6341737"/>
                </a:moveTo>
                <a:cubicBezTo>
                  <a:pt x="1008400" y="6341737"/>
                  <a:pt x="1013015" y="6343611"/>
                  <a:pt x="1016246" y="6347828"/>
                </a:cubicBezTo>
                <a:cubicBezTo>
                  <a:pt x="1018553" y="6350640"/>
                  <a:pt x="1019938" y="6354389"/>
                  <a:pt x="1020399" y="6360012"/>
                </a:cubicBezTo>
                <a:cubicBezTo>
                  <a:pt x="1020399" y="6360012"/>
                  <a:pt x="1020399" y="6360012"/>
                  <a:pt x="984864" y="6360012"/>
                </a:cubicBezTo>
                <a:cubicBezTo>
                  <a:pt x="985326" y="6354389"/>
                  <a:pt x="987171" y="6349703"/>
                  <a:pt x="990402" y="6346422"/>
                </a:cubicBezTo>
                <a:cubicBezTo>
                  <a:pt x="994094" y="6343142"/>
                  <a:pt x="998247" y="6341737"/>
                  <a:pt x="1002862" y="6341737"/>
                </a:cubicBezTo>
                <a:close/>
                <a:moveTo>
                  <a:pt x="813510" y="6341737"/>
                </a:moveTo>
                <a:cubicBezTo>
                  <a:pt x="818995" y="6341737"/>
                  <a:pt x="823566" y="6343611"/>
                  <a:pt x="826766" y="6347829"/>
                </a:cubicBezTo>
                <a:cubicBezTo>
                  <a:pt x="829052" y="6350640"/>
                  <a:pt x="830423" y="6354389"/>
                  <a:pt x="830880" y="6360012"/>
                </a:cubicBezTo>
                <a:cubicBezTo>
                  <a:pt x="830880" y="6360012"/>
                  <a:pt x="830880" y="6360012"/>
                  <a:pt x="795684" y="6360012"/>
                </a:cubicBezTo>
                <a:cubicBezTo>
                  <a:pt x="796140" y="6354389"/>
                  <a:pt x="797969" y="6349703"/>
                  <a:pt x="801169" y="6346422"/>
                </a:cubicBezTo>
                <a:cubicBezTo>
                  <a:pt x="804368" y="6343142"/>
                  <a:pt x="808482" y="6341737"/>
                  <a:pt x="813510" y="6341737"/>
                </a:cubicBezTo>
                <a:close/>
                <a:moveTo>
                  <a:pt x="1165187" y="6341736"/>
                </a:moveTo>
                <a:cubicBezTo>
                  <a:pt x="1170652" y="6341736"/>
                  <a:pt x="1174751" y="6343606"/>
                  <a:pt x="1178394" y="6347812"/>
                </a:cubicBezTo>
                <a:cubicBezTo>
                  <a:pt x="1182037" y="6352018"/>
                  <a:pt x="1183859" y="6357626"/>
                  <a:pt x="1183859" y="6366039"/>
                </a:cubicBezTo>
                <a:cubicBezTo>
                  <a:pt x="1183859" y="6374451"/>
                  <a:pt x="1182037" y="6380527"/>
                  <a:pt x="1178394" y="6384733"/>
                </a:cubicBezTo>
                <a:cubicBezTo>
                  <a:pt x="1174751" y="6388939"/>
                  <a:pt x="1170652" y="6390809"/>
                  <a:pt x="1165187" y="6390809"/>
                </a:cubicBezTo>
                <a:cubicBezTo>
                  <a:pt x="1160177" y="6390809"/>
                  <a:pt x="1155623" y="6388939"/>
                  <a:pt x="1151980" y="6384733"/>
                </a:cubicBezTo>
                <a:cubicBezTo>
                  <a:pt x="1148337" y="6380527"/>
                  <a:pt x="1146970" y="6374451"/>
                  <a:pt x="1146970" y="6366039"/>
                </a:cubicBezTo>
                <a:cubicBezTo>
                  <a:pt x="1146970" y="6358094"/>
                  <a:pt x="1148337" y="6351551"/>
                  <a:pt x="1151980" y="6347812"/>
                </a:cubicBezTo>
                <a:cubicBezTo>
                  <a:pt x="1155623" y="6343606"/>
                  <a:pt x="1160177" y="6341736"/>
                  <a:pt x="1165187" y="6341736"/>
                </a:cubicBezTo>
                <a:close/>
                <a:moveTo>
                  <a:pt x="692803" y="6333954"/>
                </a:moveTo>
                <a:lnTo>
                  <a:pt x="692803" y="6398254"/>
                </a:lnTo>
                <a:lnTo>
                  <a:pt x="703294" y="6398254"/>
                </a:lnTo>
                <a:lnTo>
                  <a:pt x="703294" y="6333954"/>
                </a:lnTo>
                <a:close/>
                <a:moveTo>
                  <a:pt x="563862" y="6333954"/>
                </a:moveTo>
                <a:cubicBezTo>
                  <a:pt x="563862" y="6373998"/>
                  <a:pt x="563862" y="6373998"/>
                  <a:pt x="563862" y="6373998"/>
                </a:cubicBezTo>
                <a:cubicBezTo>
                  <a:pt x="563862" y="6378654"/>
                  <a:pt x="563862" y="6381914"/>
                  <a:pt x="564322" y="6384242"/>
                </a:cubicBezTo>
                <a:cubicBezTo>
                  <a:pt x="565240" y="6387036"/>
                  <a:pt x="566159" y="6389830"/>
                  <a:pt x="567996" y="6392158"/>
                </a:cubicBezTo>
                <a:cubicBezTo>
                  <a:pt x="569374" y="6394486"/>
                  <a:pt x="571670" y="6395883"/>
                  <a:pt x="574885" y="6397746"/>
                </a:cubicBezTo>
                <a:cubicBezTo>
                  <a:pt x="578100" y="6399143"/>
                  <a:pt x="581775" y="6399608"/>
                  <a:pt x="585449" y="6399608"/>
                </a:cubicBezTo>
                <a:cubicBezTo>
                  <a:pt x="593716" y="6399608"/>
                  <a:pt x="600606" y="6395883"/>
                  <a:pt x="605658" y="6388898"/>
                </a:cubicBezTo>
                <a:cubicBezTo>
                  <a:pt x="605658" y="6398211"/>
                  <a:pt x="605658" y="6398211"/>
                  <a:pt x="605658" y="6398211"/>
                </a:cubicBezTo>
                <a:cubicBezTo>
                  <a:pt x="615303" y="6398211"/>
                  <a:pt x="615303" y="6398211"/>
                  <a:pt x="615303" y="6398211"/>
                </a:cubicBezTo>
                <a:cubicBezTo>
                  <a:pt x="615303" y="6333954"/>
                  <a:pt x="615303" y="6333954"/>
                  <a:pt x="615303" y="6333954"/>
                </a:cubicBezTo>
                <a:cubicBezTo>
                  <a:pt x="604280" y="6333954"/>
                  <a:pt x="604280" y="6333954"/>
                  <a:pt x="604280" y="6333954"/>
                </a:cubicBezTo>
                <a:lnTo>
                  <a:pt x="604280" y="6368410"/>
                </a:lnTo>
                <a:cubicBezTo>
                  <a:pt x="604280" y="6373998"/>
                  <a:pt x="603821" y="6378189"/>
                  <a:pt x="602443" y="6380983"/>
                </a:cubicBezTo>
                <a:cubicBezTo>
                  <a:pt x="601524" y="6383777"/>
                  <a:pt x="599687" y="6386105"/>
                  <a:pt x="596472" y="6387967"/>
                </a:cubicBezTo>
                <a:cubicBezTo>
                  <a:pt x="593716" y="6389364"/>
                  <a:pt x="590961" y="6390295"/>
                  <a:pt x="587746" y="6390295"/>
                </a:cubicBezTo>
                <a:cubicBezTo>
                  <a:pt x="584531" y="6390295"/>
                  <a:pt x="581775" y="6389364"/>
                  <a:pt x="579478" y="6387967"/>
                </a:cubicBezTo>
                <a:cubicBezTo>
                  <a:pt x="577182" y="6386105"/>
                  <a:pt x="575804" y="6384242"/>
                  <a:pt x="575344" y="6380983"/>
                </a:cubicBezTo>
                <a:cubicBezTo>
                  <a:pt x="574885" y="6379120"/>
                  <a:pt x="574426" y="6375395"/>
                  <a:pt x="574426" y="6369807"/>
                </a:cubicBezTo>
                <a:cubicBezTo>
                  <a:pt x="574426" y="6333954"/>
                  <a:pt x="574426" y="6333954"/>
                  <a:pt x="574426" y="6333954"/>
                </a:cubicBezTo>
                <a:cubicBezTo>
                  <a:pt x="563862" y="6333954"/>
                  <a:pt x="563862" y="6333954"/>
                  <a:pt x="563862" y="6333954"/>
                </a:cubicBezTo>
                <a:close/>
                <a:moveTo>
                  <a:pt x="2107217" y="6332600"/>
                </a:moveTo>
                <a:cubicBezTo>
                  <a:pt x="2101717" y="6332600"/>
                  <a:pt x="2097134" y="6333531"/>
                  <a:pt x="2093009" y="6334927"/>
                </a:cubicBezTo>
                <a:cubicBezTo>
                  <a:pt x="2088884" y="6336323"/>
                  <a:pt x="2085675" y="6338649"/>
                  <a:pt x="2083383" y="6341441"/>
                </a:cubicBezTo>
                <a:cubicBezTo>
                  <a:pt x="2081550" y="6344233"/>
                  <a:pt x="2079717" y="6347956"/>
                  <a:pt x="2078800" y="6352609"/>
                </a:cubicBezTo>
                <a:cubicBezTo>
                  <a:pt x="2089342" y="6354005"/>
                  <a:pt x="2089342" y="6354005"/>
                  <a:pt x="2089342" y="6354005"/>
                </a:cubicBezTo>
                <a:cubicBezTo>
                  <a:pt x="2090258" y="6349352"/>
                  <a:pt x="2092092" y="6346095"/>
                  <a:pt x="2094842" y="6344233"/>
                </a:cubicBezTo>
                <a:cubicBezTo>
                  <a:pt x="2097134" y="6342837"/>
                  <a:pt x="2100800" y="6341907"/>
                  <a:pt x="2105842" y="6341907"/>
                </a:cubicBezTo>
                <a:cubicBezTo>
                  <a:pt x="2111342" y="6341907"/>
                  <a:pt x="2115467" y="6342837"/>
                  <a:pt x="2117759" y="6345629"/>
                </a:cubicBezTo>
                <a:cubicBezTo>
                  <a:pt x="2120051" y="6347025"/>
                  <a:pt x="2120968" y="6350283"/>
                  <a:pt x="2120968" y="6354936"/>
                </a:cubicBezTo>
                <a:cubicBezTo>
                  <a:pt x="2120968" y="6355401"/>
                  <a:pt x="2120968" y="6356332"/>
                  <a:pt x="2120968" y="6357728"/>
                </a:cubicBezTo>
                <a:cubicBezTo>
                  <a:pt x="2116842" y="6359124"/>
                  <a:pt x="2110426" y="6360520"/>
                  <a:pt x="2101717" y="6361451"/>
                </a:cubicBezTo>
                <a:cubicBezTo>
                  <a:pt x="2097592" y="6361916"/>
                  <a:pt x="2094384" y="6362381"/>
                  <a:pt x="2092550" y="6362847"/>
                </a:cubicBezTo>
                <a:cubicBezTo>
                  <a:pt x="2089342" y="6363777"/>
                  <a:pt x="2087050" y="6365173"/>
                  <a:pt x="2084758" y="6366569"/>
                </a:cubicBezTo>
                <a:cubicBezTo>
                  <a:pt x="2082467" y="6367965"/>
                  <a:pt x="2080633" y="6370292"/>
                  <a:pt x="2079258" y="6372619"/>
                </a:cubicBezTo>
                <a:cubicBezTo>
                  <a:pt x="2077883" y="6375411"/>
                  <a:pt x="2076967" y="6378203"/>
                  <a:pt x="2076967" y="6381460"/>
                </a:cubicBezTo>
                <a:cubicBezTo>
                  <a:pt x="2076967" y="6386579"/>
                  <a:pt x="2078800" y="6391232"/>
                  <a:pt x="2082467" y="6394489"/>
                </a:cubicBezTo>
                <a:cubicBezTo>
                  <a:pt x="2086134" y="6398212"/>
                  <a:pt x="2091634" y="6399608"/>
                  <a:pt x="2098509" y="6399608"/>
                </a:cubicBezTo>
                <a:cubicBezTo>
                  <a:pt x="2102634" y="6399608"/>
                  <a:pt x="2106759" y="6399143"/>
                  <a:pt x="2110426" y="6397747"/>
                </a:cubicBezTo>
                <a:cubicBezTo>
                  <a:pt x="2114092" y="6396351"/>
                  <a:pt x="2117759" y="6394024"/>
                  <a:pt x="2121884" y="6390301"/>
                </a:cubicBezTo>
                <a:cubicBezTo>
                  <a:pt x="2122343" y="6393559"/>
                  <a:pt x="2122801" y="6395886"/>
                  <a:pt x="2124176" y="6398212"/>
                </a:cubicBezTo>
                <a:cubicBezTo>
                  <a:pt x="2135176" y="6398212"/>
                  <a:pt x="2135176" y="6398212"/>
                  <a:pt x="2135176" y="6398212"/>
                </a:cubicBezTo>
                <a:cubicBezTo>
                  <a:pt x="2133801" y="6395886"/>
                  <a:pt x="2132884" y="6393094"/>
                  <a:pt x="2132426" y="6390767"/>
                </a:cubicBezTo>
                <a:cubicBezTo>
                  <a:pt x="2131968" y="6387975"/>
                  <a:pt x="2131968" y="6381460"/>
                  <a:pt x="2131968" y="6371222"/>
                </a:cubicBezTo>
                <a:cubicBezTo>
                  <a:pt x="2131968" y="6356797"/>
                  <a:pt x="2131968" y="6356797"/>
                  <a:pt x="2131968" y="6356797"/>
                </a:cubicBezTo>
                <a:cubicBezTo>
                  <a:pt x="2131968" y="6352144"/>
                  <a:pt x="2131509" y="6348887"/>
                  <a:pt x="2131051" y="6347025"/>
                </a:cubicBezTo>
                <a:cubicBezTo>
                  <a:pt x="2130593" y="6343768"/>
                  <a:pt x="2129676" y="6341441"/>
                  <a:pt x="2127843" y="6339580"/>
                </a:cubicBezTo>
                <a:cubicBezTo>
                  <a:pt x="2126468" y="6337719"/>
                  <a:pt x="2123718" y="6335857"/>
                  <a:pt x="2120509" y="6334461"/>
                </a:cubicBezTo>
                <a:cubicBezTo>
                  <a:pt x="2117301" y="6333531"/>
                  <a:pt x="2112717" y="6332600"/>
                  <a:pt x="2107217" y="6332600"/>
                </a:cubicBezTo>
                <a:close/>
                <a:moveTo>
                  <a:pt x="1903245" y="6332600"/>
                </a:moveTo>
                <a:cubicBezTo>
                  <a:pt x="1894536" y="6332600"/>
                  <a:pt x="1887661" y="6335857"/>
                  <a:pt x="1882161" y="6341907"/>
                </a:cubicBezTo>
                <a:cubicBezTo>
                  <a:pt x="1876661" y="6347491"/>
                  <a:pt x="1873911" y="6355867"/>
                  <a:pt x="1873911" y="6366569"/>
                </a:cubicBezTo>
                <a:cubicBezTo>
                  <a:pt x="1873911" y="6377272"/>
                  <a:pt x="1876661" y="6385183"/>
                  <a:pt x="1882161" y="6391232"/>
                </a:cubicBezTo>
                <a:cubicBezTo>
                  <a:pt x="1887661" y="6396816"/>
                  <a:pt x="1894994" y="6399608"/>
                  <a:pt x="1904161" y="6399608"/>
                </a:cubicBezTo>
                <a:cubicBezTo>
                  <a:pt x="1911495" y="6399608"/>
                  <a:pt x="1917453" y="6397747"/>
                  <a:pt x="1922037" y="6394489"/>
                </a:cubicBezTo>
                <a:cubicBezTo>
                  <a:pt x="1926620" y="6390767"/>
                  <a:pt x="1930287" y="6385648"/>
                  <a:pt x="1931662" y="6379133"/>
                </a:cubicBezTo>
                <a:cubicBezTo>
                  <a:pt x="1920661" y="6377737"/>
                  <a:pt x="1920661" y="6377737"/>
                  <a:pt x="1920661" y="6377737"/>
                </a:cubicBezTo>
                <a:cubicBezTo>
                  <a:pt x="1919287" y="6382391"/>
                  <a:pt x="1916995" y="6385648"/>
                  <a:pt x="1914245" y="6387509"/>
                </a:cubicBezTo>
                <a:cubicBezTo>
                  <a:pt x="1911495" y="6389836"/>
                  <a:pt x="1907828" y="6390767"/>
                  <a:pt x="1904161" y="6390767"/>
                </a:cubicBezTo>
                <a:cubicBezTo>
                  <a:pt x="1898661" y="6390767"/>
                  <a:pt x="1894536" y="6388906"/>
                  <a:pt x="1890869" y="6385183"/>
                </a:cubicBezTo>
                <a:cubicBezTo>
                  <a:pt x="1887202" y="6381460"/>
                  <a:pt x="1885369" y="6375876"/>
                  <a:pt x="1884911" y="6368896"/>
                </a:cubicBezTo>
                <a:cubicBezTo>
                  <a:pt x="1932120" y="6368896"/>
                  <a:pt x="1932120" y="6368896"/>
                  <a:pt x="1932120" y="6368896"/>
                </a:cubicBezTo>
                <a:cubicBezTo>
                  <a:pt x="1932120" y="6367500"/>
                  <a:pt x="1932120" y="6366569"/>
                  <a:pt x="1932120" y="6366104"/>
                </a:cubicBezTo>
                <a:cubicBezTo>
                  <a:pt x="1932120" y="6355401"/>
                  <a:pt x="1929370" y="6347491"/>
                  <a:pt x="1924328" y="6341441"/>
                </a:cubicBezTo>
                <a:cubicBezTo>
                  <a:pt x="1918828" y="6335857"/>
                  <a:pt x="1911953" y="6332600"/>
                  <a:pt x="1903245" y="6332600"/>
                </a:cubicBezTo>
                <a:close/>
                <a:moveTo>
                  <a:pt x="1403290" y="6332600"/>
                </a:moveTo>
                <a:cubicBezTo>
                  <a:pt x="1397790" y="6332600"/>
                  <a:pt x="1393206" y="6333531"/>
                  <a:pt x="1389081" y="6334927"/>
                </a:cubicBezTo>
                <a:cubicBezTo>
                  <a:pt x="1384956" y="6336323"/>
                  <a:pt x="1381748" y="6338649"/>
                  <a:pt x="1379456" y="6341441"/>
                </a:cubicBezTo>
                <a:cubicBezTo>
                  <a:pt x="1377164" y="6344233"/>
                  <a:pt x="1375789" y="6347956"/>
                  <a:pt x="1374873" y="6352609"/>
                </a:cubicBezTo>
                <a:cubicBezTo>
                  <a:pt x="1385414" y="6354005"/>
                  <a:pt x="1385414" y="6354005"/>
                  <a:pt x="1385414" y="6354005"/>
                </a:cubicBezTo>
                <a:cubicBezTo>
                  <a:pt x="1386331" y="6349352"/>
                  <a:pt x="1388165" y="6346095"/>
                  <a:pt x="1390456" y="6344233"/>
                </a:cubicBezTo>
                <a:cubicBezTo>
                  <a:pt x="1393206" y="6342837"/>
                  <a:pt x="1396873" y="6341907"/>
                  <a:pt x="1401915" y="6341907"/>
                </a:cubicBezTo>
                <a:cubicBezTo>
                  <a:pt x="1406956" y="6341907"/>
                  <a:pt x="1411082" y="6342837"/>
                  <a:pt x="1413832" y="6345629"/>
                </a:cubicBezTo>
                <a:cubicBezTo>
                  <a:pt x="1416123" y="6347025"/>
                  <a:pt x="1417040" y="6350283"/>
                  <a:pt x="1417040" y="6354936"/>
                </a:cubicBezTo>
                <a:cubicBezTo>
                  <a:pt x="1417040" y="6355401"/>
                  <a:pt x="1417040" y="6356332"/>
                  <a:pt x="1417040" y="6357728"/>
                </a:cubicBezTo>
                <a:cubicBezTo>
                  <a:pt x="1412915" y="6359124"/>
                  <a:pt x="1406498" y="6360520"/>
                  <a:pt x="1397790" y="6361451"/>
                </a:cubicBezTo>
                <a:cubicBezTo>
                  <a:pt x="1393665" y="6361916"/>
                  <a:pt x="1390456" y="6362381"/>
                  <a:pt x="1388165" y="6362847"/>
                </a:cubicBezTo>
                <a:cubicBezTo>
                  <a:pt x="1385414" y="6363777"/>
                  <a:pt x="1383123" y="6365173"/>
                  <a:pt x="1380831" y="6366569"/>
                </a:cubicBezTo>
                <a:cubicBezTo>
                  <a:pt x="1378539" y="6367965"/>
                  <a:pt x="1376706" y="6370292"/>
                  <a:pt x="1374873" y="6372619"/>
                </a:cubicBezTo>
                <a:cubicBezTo>
                  <a:pt x="1373497" y="6375411"/>
                  <a:pt x="1373039" y="6378203"/>
                  <a:pt x="1373039" y="6381460"/>
                </a:cubicBezTo>
                <a:cubicBezTo>
                  <a:pt x="1373039" y="6386579"/>
                  <a:pt x="1374873" y="6391232"/>
                  <a:pt x="1378539" y="6394489"/>
                </a:cubicBezTo>
                <a:cubicBezTo>
                  <a:pt x="1382206" y="6398212"/>
                  <a:pt x="1387706" y="6399608"/>
                  <a:pt x="1394581" y="6399608"/>
                </a:cubicBezTo>
                <a:cubicBezTo>
                  <a:pt x="1398706" y="6399608"/>
                  <a:pt x="1402831" y="6399143"/>
                  <a:pt x="1406498" y="6397747"/>
                </a:cubicBezTo>
                <a:cubicBezTo>
                  <a:pt x="1410165" y="6396351"/>
                  <a:pt x="1413832" y="6394024"/>
                  <a:pt x="1417957" y="6390301"/>
                </a:cubicBezTo>
                <a:cubicBezTo>
                  <a:pt x="1417957" y="6393559"/>
                  <a:pt x="1418873" y="6395886"/>
                  <a:pt x="1419790" y="6398212"/>
                </a:cubicBezTo>
                <a:cubicBezTo>
                  <a:pt x="1431249" y="6398212"/>
                  <a:pt x="1431249" y="6398212"/>
                  <a:pt x="1431249" y="6398212"/>
                </a:cubicBezTo>
                <a:cubicBezTo>
                  <a:pt x="1429873" y="6395886"/>
                  <a:pt x="1428957" y="6393094"/>
                  <a:pt x="1428499" y="6390767"/>
                </a:cubicBezTo>
                <a:cubicBezTo>
                  <a:pt x="1428040" y="6387975"/>
                  <a:pt x="1427582" y="6381460"/>
                  <a:pt x="1427582" y="6371222"/>
                </a:cubicBezTo>
                <a:cubicBezTo>
                  <a:pt x="1427582" y="6356797"/>
                  <a:pt x="1427582" y="6356797"/>
                  <a:pt x="1427582" y="6356797"/>
                </a:cubicBezTo>
                <a:cubicBezTo>
                  <a:pt x="1427582" y="6352144"/>
                  <a:pt x="1427582" y="6348887"/>
                  <a:pt x="1427123" y="6347025"/>
                </a:cubicBezTo>
                <a:cubicBezTo>
                  <a:pt x="1426665" y="6343768"/>
                  <a:pt x="1425290" y="6341441"/>
                  <a:pt x="1423915" y="6339580"/>
                </a:cubicBezTo>
                <a:cubicBezTo>
                  <a:pt x="1422082" y="6337719"/>
                  <a:pt x="1419790" y="6335857"/>
                  <a:pt x="1416582" y="6334461"/>
                </a:cubicBezTo>
                <a:cubicBezTo>
                  <a:pt x="1412915" y="6333531"/>
                  <a:pt x="1408790" y="6332600"/>
                  <a:pt x="1403290" y="6332600"/>
                </a:cubicBezTo>
                <a:close/>
                <a:moveTo>
                  <a:pt x="1165186" y="6332600"/>
                </a:moveTo>
                <a:cubicBezTo>
                  <a:pt x="1157381" y="6332600"/>
                  <a:pt x="1150953" y="6334927"/>
                  <a:pt x="1145444" y="6340045"/>
                </a:cubicBezTo>
                <a:cubicBezTo>
                  <a:pt x="1139017" y="6345629"/>
                  <a:pt x="1135803" y="6354470"/>
                  <a:pt x="1135803" y="6366104"/>
                </a:cubicBezTo>
                <a:cubicBezTo>
                  <a:pt x="1135803" y="6377272"/>
                  <a:pt x="1138558" y="6385183"/>
                  <a:pt x="1143608" y="6391232"/>
                </a:cubicBezTo>
                <a:cubicBezTo>
                  <a:pt x="1149117" y="6396816"/>
                  <a:pt x="1156462" y="6399608"/>
                  <a:pt x="1165186" y="6399608"/>
                </a:cubicBezTo>
                <a:cubicBezTo>
                  <a:pt x="1170695" y="6399608"/>
                  <a:pt x="1175745" y="6398212"/>
                  <a:pt x="1180337" y="6395886"/>
                </a:cubicBezTo>
                <a:cubicBezTo>
                  <a:pt x="1185387" y="6393094"/>
                  <a:pt x="1188600" y="6389371"/>
                  <a:pt x="1191355" y="6384718"/>
                </a:cubicBezTo>
                <a:cubicBezTo>
                  <a:pt x="1193650" y="6380064"/>
                  <a:pt x="1195027" y="6373549"/>
                  <a:pt x="1195027" y="6365173"/>
                </a:cubicBezTo>
                <a:cubicBezTo>
                  <a:pt x="1195027" y="6354936"/>
                  <a:pt x="1192273" y="6347025"/>
                  <a:pt x="1186764" y="6341441"/>
                </a:cubicBezTo>
                <a:cubicBezTo>
                  <a:pt x="1181255" y="6335857"/>
                  <a:pt x="1173909" y="6332600"/>
                  <a:pt x="1165186" y="6332600"/>
                </a:cubicBezTo>
                <a:close/>
                <a:moveTo>
                  <a:pt x="1003368" y="6332600"/>
                </a:moveTo>
                <a:cubicBezTo>
                  <a:pt x="994660" y="6332600"/>
                  <a:pt x="987327" y="6335857"/>
                  <a:pt x="982285" y="6341907"/>
                </a:cubicBezTo>
                <a:cubicBezTo>
                  <a:pt x="976785" y="6347491"/>
                  <a:pt x="974035" y="6355867"/>
                  <a:pt x="974035" y="6366569"/>
                </a:cubicBezTo>
                <a:cubicBezTo>
                  <a:pt x="974035" y="6377272"/>
                  <a:pt x="976785" y="6385183"/>
                  <a:pt x="981826" y="6391232"/>
                </a:cubicBezTo>
                <a:cubicBezTo>
                  <a:pt x="987327" y="6396816"/>
                  <a:pt x="994660" y="6399608"/>
                  <a:pt x="1003827" y="6399608"/>
                </a:cubicBezTo>
                <a:cubicBezTo>
                  <a:pt x="1011160" y="6399608"/>
                  <a:pt x="1017119" y="6397747"/>
                  <a:pt x="1022161" y="6394489"/>
                </a:cubicBezTo>
                <a:cubicBezTo>
                  <a:pt x="1026744" y="6390767"/>
                  <a:pt x="1029953" y="6385648"/>
                  <a:pt x="1031786" y="6379133"/>
                </a:cubicBezTo>
                <a:cubicBezTo>
                  <a:pt x="1020786" y="6377737"/>
                  <a:pt x="1020786" y="6377737"/>
                  <a:pt x="1020786" y="6377737"/>
                </a:cubicBezTo>
                <a:cubicBezTo>
                  <a:pt x="1018952" y="6382390"/>
                  <a:pt x="1016661" y="6385648"/>
                  <a:pt x="1013910" y="6387509"/>
                </a:cubicBezTo>
                <a:cubicBezTo>
                  <a:pt x="1011160" y="6389836"/>
                  <a:pt x="1007952" y="6390767"/>
                  <a:pt x="1003827" y="6390767"/>
                </a:cubicBezTo>
                <a:cubicBezTo>
                  <a:pt x="998785" y="6390767"/>
                  <a:pt x="994202" y="6388905"/>
                  <a:pt x="990993" y="6385183"/>
                </a:cubicBezTo>
                <a:cubicBezTo>
                  <a:pt x="987327" y="6381460"/>
                  <a:pt x="985493" y="6375876"/>
                  <a:pt x="985035" y="6368896"/>
                </a:cubicBezTo>
                <a:cubicBezTo>
                  <a:pt x="1031786" y="6368896"/>
                  <a:pt x="1031786" y="6368896"/>
                  <a:pt x="1031786" y="6368896"/>
                </a:cubicBezTo>
                <a:cubicBezTo>
                  <a:pt x="1032244" y="6367500"/>
                  <a:pt x="1032244" y="6366569"/>
                  <a:pt x="1032244" y="6366104"/>
                </a:cubicBezTo>
                <a:cubicBezTo>
                  <a:pt x="1032244" y="6355401"/>
                  <a:pt x="1029494" y="6347491"/>
                  <a:pt x="1023994" y="6341441"/>
                </a:cubicBezTo>
                <a:cubicBezTo>
                  <a:pt x="1018494" y="6335857"/>
                  <a:pt x="1011619" y="6332600"/>
                  <a:pt x="1003368" y="6332600"/>
                </a:cubicBezTo>
                <a:close/>
                <a:moveTo>
                  <a:pt x="936790" y="6332600"/>
                </a:moveTo>
                <a:cubicBezTo>
                  <a:pt x="933590" y="6332600"/>
                  <a:pt x="930847" y="6333065"/>
                  <a:pt x="927647" y="6333996"/>
                </a:cubicBezTo>
                <a:cubicBezTo>
                  <a:pt x="924904" y="6334926"/>
                  <a:pt x="922618" y="6335857"/>
                  <a:pt x="920789" y="6337253"/>
                </a:cubicBezTo>
                <a:cubicBezTo>
                  <a:pt x="918961" y="6338649"/>
                  <a:pt x="917132" y="6340976"/>
                  <a:pt x="915760" y="6343302"/>
                </a:cubicBezTo>
                <a:cubicBezTo>
                  <a:pt x="914389" y="6345629"/>
                  <a:pt x="913932" y="6348421"/>
                  <a:pt x="913932" y="6351213"/>
                </a:cubicBezTo>
                <a:cubicBezTo>
                  <a:pt x="913932" y="6354470"/>
                  <a:pt x="914389" y="6357262"/>
                  <a:pt x="916217" y="6359589"/>
                </a:cubicBezTo>
                <a:cubicBezTo>
                  <a:pt x="917589" y="6362381"/>
                  <a:pt x="919875" y="6364242"/>
                  <a:pt x="923075" y="6366104"/>
                </a:cubicBezTo>
                <a:cubicBezTo>
                  <a:pt x="926275" y="6367500"/>
                  <a:pt x="931304" y="6368896"/>
                  <a:pt x="939533" y="6371222"/>
                </a:cubicBezTo>
                <a:cubicBezTo>
                  <a:pt x="945019" y="6372618"/>
                  <a:pt x="948676" y="6374015"/>
                  <a:pt x="950048" y="6374945"/>
                </a:cubicBezTo>
                <a:cubicBezTo>
                  <a:pt x="952333" y="6376341"/>
                  <a:pt x="953248" y="6378202"/>
                  <a:pt x="953248" y="6380529"/>
                </a:cubicBezTo>
                <a:cubicBezTo>
                  <a:pt x="953248" y="6383321"/>
                  <a:pt x="952333" y="6385648"/>
                  <a:pt x="949591" y="6387975"/>
                </a:cubicBezTo>
                <a:cubicBezTo>
                  <a:pt x="947305" y="6389836"/>
                  <a:pt x="943647" y="6390767"/>
                  <a:pt x="939075" y="6390767"/>
                </a:cubicBezTo>
                <a:cubicBezTo>
                  <a:pt x="934047" y="6390767"/>
                  <a:pt x="930390" y="6389836"/>
                  <a:pt x="927647" y="6387509"/>
                </a:cubicBezTo>
                <a:cubicBezTo>
                  <a:pt x="924904" y="6385183"/>
                  <a:pt x="923075" y="6381925"/>
                  <a:pt x="922618" y="6377272"/>
                </a:cubicBezTo>
                <a:cubicBezTo>
                  <a:pt x="912103" y="6379133"/>
                  <a:pt x="912103" y="6379133"/>
                  <a:pt x="912103" y="6379133"/>
                </a:cubicBezTo>
                <a:cubicBezTo>
                  <a:pt x="913017" y="6386113"/>
                  <a:pt x="915760" y="6391232"/>
                  <a:pt x="920332" y="6394489"/>
                </a:cubicBezTo>
                <a:cubicBezTo>
                  <a:pt x="924447" y="6398212"/>
                  <a:pt x="930847" y="6399608"/>
                  <a:pt x="939075" y="6399608"/>
                </a:cubicBezTo>
                <a:cubicBezTo>
                  <a:pt x="944104" y="6399608"/>
                  <a:pt x="948219" y="6398677"/>
                  <a:pt x="952333" y="6397281"/>
                </a:cubicBezTo>
                <a:cubicBezTo>
                  <a:pt x="955991" y="6395420"/>
                  <a:pt x="959191" y="6393093"/>
                  <a:pt x="961020" y="6389836"/>
                </a:cubicBezTo>
                <a:cubicBezTo>
                  <a:pt x="963306" y="6386579"/>
                  <a:pt x="964221" y="6382856"/>
                  <a:pt x="964221" y="6379598"/>
                </a:cubicBezTo>
                <a:cubicBezTo>
                  <a:pt x="964221" y="6375876"/>
                  <a:pt x="963306" y="6372618"/>
                  <a:pt x="961934" y="6370292"/>
                </a:cubicBezTo>
                <a:cubicBezTo>
                  <a:pt x="960106" y="6367500"/>
                  <a:pt x="957820" y="6365638"/>
                  <a:pt x="954619" y="6364242"/>
                </a:cubicBezTo>
                <a:cubicBezTo>
                  <a:pt x="951877" y="6363312"/>
                  <a:pt x="946390" y="6361450"/>
                  <a:pt x="939075" y="6359589"/>
                </a:cubicBezTo>
                <a:cubicBezTo>
                  <a:pt x="933590" y="6358193"/>
                  <a:pt x="930390" y="6357262"/>
                  <a:pt x="929475" y="6356797"/>
                </a:cubicBezTo>
                <a:cubicBezTo>
                  <a:pt x="927647" y="6355866"/>
                  <a:pt x="926275" y="6354936"/>
                  <a:pt x="925361" y="6353539"/>
                </a:cubicBezTo>
                <a:cubicBezTo>
                  <a:pt x="924447" y="6352609"/>
                  <a:pt x="923989" y="6351213"/>
                  <a:pt x="923989" y="6349817"/>
                </a:cubicBezTo>
                <a:cubicBezTo>
                  <a:pt x="923989" y="6347956"/>
                  <a:pt x="925361" y="6345629"/>
                  <a:pt x="927189" y="6344233"/>
                </a:cubicBezTo>
                <a:cubicBezTo>
                  <a:pt x="929475" y="6342372"/>
                  <a:pt x="932676" y="6341906"/>
                  <a:pt x="937704" y="6341906"/>
                </a:cubicBezTo>
                <a:cubicBezTo>
                  <a:pt x="941819" y="6341906"/>
                  <a:pt x="945019" y="6342372"/>
                  <a:pt x="947305" y="6344233"/>
                </a:cubicBezTo>
                <a:cubicBezTo>
                  <a:pt x="949591" y="6346094"/>
                  <a:pt x="950962" y="6348886"/>
                  <a:pt x="951419" y="6352144"/>
                </a:cubicBezTo>
                <a:cubicBezTo>
                  <a:pt x="961934" y="6350748"/>
                  <a:pt x="961934" y="6350748"/>
                  <a:pt x="961934" y="6350748"/>
                </a:cubicBezTo>
                <a:cubicBezTo>
                  <a:pt x="961477" y="6346560"/>
                  <a:pt x="960106" y="6343302"/>
                  <a:pt x="958277" y="6340976"/>
                </a:cubicBezTo>
                <a:cubicBezTo>
                  <a:pt x="956449" y="6338184"/>
                  <a:pt x="953705" y="6336322"/>
                  <a:pt x="950048" y="6334926"/>
                </a:cubicBezTo>
                <a:cubicBezTo>
                  <a:pt x="946390" y="6333530"/>
                  <a:pt x="941819" y="6332600"/>
                  <a:pt x="936790" y="6332600"/>
                </a:cubicBezTo>
                <a:close/>
                <a:moveTo>
                  <a:pt x="876330" y="6332600"/>
                </a:moveTo>
                <a:cubicBezTo>
                  <a:pt x="873130" y="6332600"/>
                  <a:pt x="869930" y="6333065"/>
                  <a:pt x="867187" y="6333996"/>
                </a:cubicBezTo>
                <a:cubicBezTo>
                  <a:pt x="863987" y="6334926"/>
                  <a:pt x="861701" y="6335857"/>
                  <a:pt x="860329" y="6337253"/>
                </a:cubicBezTo>
                <a:cubicBezTo>
                  <a:pt x="858043" y="6338649"/>
                  <a:pt x="856215" y="6340976"/>
                  <a:pt x="854843" y="6343302"/>
                </a:cubicBezTo>
                <a:cubicBezTo>
                  <a:pt x="853472" y="6345629"/>
                  <a:pt x="853015" y="6348421"/>
                  <a:pt x="853015" y="6351213"/>
                </a:cubicBezTo>
                <a:cubicBezTo>
                  <a:pt x="853015" y="6354470"/>
                  <a:pt x="853929" y="6357262"/>
                  <a:pt x="855301" y="6359589"/>
                </a:cubicBezTo>
                <a:cubicBezTo>
                  <a:pt x="857129" y="6362381"/>
                  <a:pt x="859415" y="6364242"/>
                  <a:pt x="862158" y="6366104"/>
                </a:cubicBezTo>
                <a:cubicBezTo>
                  <a:pt x="865358" y="6367500"/>
                  <a:pt x="870844" y="6368896"/>
                  <a:pt x="878616" y="6371222"/>
                </a:cubicBezTo>
                <a:cubicBezTo>
                  <a:pt x="884102" y="6372618"/>
                  <a:pt x="887760" y="6374015"/>
                  <a:pt x="889589" y="6374945"/>
                </a:cubicBezTo>
                <a:cubicBezTo>
                  <a:pt x="891417" y="6376341"/>
                  <a:pt x="892332" y="6378202"/>
                  <a:pt x="892332" y="6380529"/>
                </a:cubicBezTo>
                <a:cubicBezTo>
                  <a:pt x="892332" y="6383321"/>
                  <a:pt x="891417" y="6385648"/>
                  <a:pt x="889132" y="6387975"/>
                </a:cubicBezTo>
                <a:cubicBezTo>
                  <a:pt x="886846" y="6389836"/>
                  <a:pt x="883188" y="6390767"/>
                  <a:pt x="878159" y="6390767"/>
                </a:cubicBezTo>
                <a:cubicBezTo>
                  <a:pt x="873130" y="6390767"/>
                  <a:pt x="869473" y="6389836"/>
                  <a:pt x="866730" y="6387509"/>
                </a:cubicBezTo>
                <a:cubicBezTo>
                  <a:pt x="863987" y="6385183"/>
                  <a:pt x="862158" y="6381925"/>
                  <a:pt x="861701" y="6377272"/>
                </a:cubicBezTo>
                <a:cubicBezTo>
                  <a:pt x="851186" y="6379133"/>
                  <a:pt x="851186" y="6379133"/>
                  <a:pt x="851186" y="6379133"/>
                </a:cubicBezTo>
                <a:cubicBezTo>
                  <a:pt x="852557" y="6386113"/>
                  <a:pt x="855301" y="6391232"/>
                  <a:pt x="859415" y="6394489"/>
                </a:cubicBezTo>
                <a:cubicBezTo>
                  <a:pt x="863530" y="6398212"/>
                  <a:pt x="869930" y="6399608"/>
                  <a:pt x="878159" y="6399608"/>
                </a:cubicBezTo>
                <a:cubicBezTo>
                  <a:pt x="883188" y="6399608"/>
                  <a:pt x="887302" y="6398677"/>
                  <a:pt x="891417" y="6397281"/>
                </a:cubicBezTo>
                <a:cubicBezTo>
                  <a:pt x="895532" y="6395420"/>
                  <a:pt x="898275" y="6393093"/>
                  <a:pt x="900561" y="6389836"/>
                </a:cubicBezTo>
                <a:cubicBezTo>
                  <a:pt x="902389" y="6386579"/>
                  <a:pt x="903304" y="6382856"/>
                  <a:pt x="903304" y="6379598"/>
                </a:cubicBezTo>
                <a:cubicBezTo>
                  <a:pt x="903304" y="6375876"/>
                  <a:pt x="902847" y="6372618"/>
                  <a:pt x="901018" y="6370292"/>
                </a:cubicBezTo>
                <a:cubicBezTo>
                  <a:pt x="899189" y="6367500"/>
                  <a:pt x="896903" y="6365638"/>
                  <a:pt x="894160" y="6364242"/>
                </a:cubicBezTo>
                <a:cubicBezTo>
                  <a:pt x="890960" y="6363312"/>
                  <a:pt x="885474" y="6361450"/>
                  <a:pt x="878159" y="6359589"/>
                </a:cubicBezTo>
                <a:cubicBezTo>
                  <a:pt x="873130" y="6358193"/>
                  <a:pt x="869930" y="6357262"/>
                  <a:pt x="868559" y="6356797"/>
                </a:cubicBezTo>
                <a:cubicBezTo>
                  <a:pt x="866730" y="6355866"/>
                  <a:pt x="865358" y="6354936"/>
                  <a:pt x="864444" y="6353540"/>
                </a:cubicBezTo>
                <a:cubicBezTo>
                  <a:pt x="863530" y="6352609"/>
                  <a:pt x="863530" y="6351213"/>
                  <a:pt x="863530" y="6349817"/>
                </a:cubicBezTo>
                <a:cubicBezTo>
                  <a:pt x="863530" y="6347956"/>
                  <a:pt x="864444" y="6345629"/>
                  <a:pt x="866273" y="6344233"/>
                </a:cubicBezTo>
                <a:cubicBezTo>
                  <a:pt x="868559" y="6342372"/>
                  <a:pt x="872216" y="6341906"/>
                  <a:pt x="876788" y="6341906"/>
                </a:cubicBezTo>
                <a:cubicBezTo>
                  <a:pt x="880902" y="6341906"/>
                  <a:pt x="884102" y="6342372"/>
                  <a:pt x="886388" y="6344233"/>
                </a:cubicBezTo>
                <a:cubicBezTo>
                  <a:pt x="888674" y="6346094"/>
                  <a:pt x="890046" y="6348886"/>
                  <a:pt x="890503" y="6352144"/>
                </a:cubicBezTo>
                <a:cubicBezTo>
                  <a:pt x="901018" y="6350748"/>
                  <a:pt x="901018" y="6350748"/>
                  <a:pt x="901018" y="6350748"/>
                </a:cubicBezTo>
                <a:cubicBezTo>
                  <a:pt x="900561" y="6346560"/>
                  <a:pt x="899189" y="6343302"/>
                  <a:pt x="897361" y="6340976"/>
                </a:cubicBezTo>
                <a:cubicBezTo>
                  <a:pt x="895532" y="6338184"/>
                  <a:pt x="892789" y="6336322"/>
                  <a:pt x="889132" y="6334926"/>
                </a:cubicBezTo>
                <a:cubicBezTo>
                  <a:pt x="885474" y="6333530"/>
                  <a:pt x="880902" y="6332600"/>
                  <a:pt x="876330" y="6332600"/>
                </a:cubicBezTo>
                <a:close/>
                <a:moveTo>
                  <a:pt x="813512" y="6332600"/>
                </a:moveTo>
                <a:cubicBezTo>
                  <a:pt x="804803" y="6332600"/>
                  <a:pt x="797928" y="6335857"/>
                  <a:pt x="792428" y="6341907"/>
                </a:cubicBezTo>
                <a:cubicBezTo>
                  <a:pt x="786928" y="6347491"/>
                  <a:pt x="784178" y="6355867"/>
                  <a:pt x="784178" y="6366569"/>
                </a:cubicBezTo>
                <a:cubicBezTo>
                  <a:pt x="784178" y="6377272"/>
                  <a:pt x="786928" y="6385183"/>
                  <a:pt x="792428" y="6391232"/>
                </a:cubicBezTo>
                <a:cubicBezTo>
                  <a:pt x="797470" y="6396816"/>
                  <a:pt x="804803" y="6399608"/>
                  <a:pt x="814428" y="6399608"/>
                </a:cubicBezTo>
                <a:cubicBezTo>
                  <a:pt x="821762" y="6399608"/>
                  <a:pt x="827720" y="6397747"/>
                  <a:pt x="832304" y="6394489"/>
                </a:cubicBezTo>
                <a:cubicBezTo>
                  <a:pt x="836887" y="6390767"/>
                  <a:pt x="840096" y="6385648"/>
                  <a:pt x="841929" y="6379133"/>
                </a:cubicBezTo>
                <a:cubicBezTo>
                  <a:pt x="830929" y="6377737"/>
                  <a:pt x="830929" y="6377737"/>
                  <a:pt x="830929" y="6377737"/>
                </a:cubicBezTo>
                <a:cubicBezTo>
                  <a:pt x="829095" y="6382390"/>
                  <a:pt x="827262" y="6385648"/>
                  <a:pt x="824512" y="6387509"/>
                </a:cubicBezTo>
                <a:cubicBezTo>
                  <a:pt x="821762" y="6389836"/>
                  <a:pt x="818095" y="6390767"/>
                  <a:pt x="814428" y="6390767"/>
                </a:cubicBezTo>
                <a:cubicBezTo>
                  <a:pt x="808929" y="6390767"/>
                  <a:pt x="804803" y="6388905"/>
                  <a:pt x="801137" y="6385183"/>
                </a:cubicBezTo>
                <a:cubicBezTo>
                  <a:pt x="797470" y="6381460"/>
                  <a:pt x="795636" y="6375876"/>
                  <a:pt x="795178" y="6368896"/>
                </a:cubicBezTo>
                <a:cubicBezTo>
                  <a:pt x="842387" y="6368896"/>
                  <a:pt x="842387" y="6368896"/>
                  <a:pt x="842387" y="6368896"/>
                </a:cubicBezTo>
                <a:cubicBezTo>
                  <a:pt x="842387" y="6367500"/>
                  <a:pt x="842387" y="6366569"/>
                  <a:pt x="842387" y="6366104"/>
                </a:cubicBezTo>
                <a:cubicBezTo>
                  <a:pt x="842387" y="6355401"/>
                  <a:pt x="839637" y="6347491"/>
                  <a:pt x="834137" y="6341441"/>
                </a:cubicBezTo>
                <a:cubicBezTo>
                  <a:pt x="829095" y="6335857"/>
                  <a:pt x="822220" y="6332600"/>
                  <a:pt x="813512" y="6332600"/>
                </a:cubicBezTo>
                <a:close/>
                <a:moveTo>
                  <a:pt x="749731" y="6332600"/>
                </a:moveTo>
                <a:cubicBezTo>
                  <a:pt x="741004" y="6332600"/>
                  <a:pt x="734115" y="6336325"/>
                  <a:pt x="729522" y="6343309"/>
                </a:cubicBezTo>
                <a:cubicBezTo>
                  <a:pt x="729522" y="6333997"/>
                  <a:pt x="729522" y="6333997"/>
                  <a:pt x="729522" y="6333997"/>
                </a:cubicBezTo>
                <a:cubicBezTo>
                  <a:pt x="719877" y="6333997"/>
                  <a:pt x="719877" y="6333997"/>
                  <a:pt x="719877" y="6333997"/>
                </a:cubicBezTo>
                <a:cubicBezTo>
                  <a:pt x="719877" y="6398254"/>
                  <a:pt x="719877" y="6398254"/>
                  <a:pt x="719877" y="6398254"/>
                </a:cubicBezTo>
                <a:cubicBezTo>
                  <a:pt x="730441" y="6398254"/>
                  <a:pt x="730441" y="6398254"/>
                  <a:pt x="730441" y="6398254"/>
                </a:cubicBezTo>
                <a:cubicBezTo>
                  <a:pt x="730441" y="6363332"/>
                  <a:pt x="730441" y="6363332"/>
                  <a:pt x="730441" y="6363332"/>
                </a:cubicBezTo>
                <a:cubicBezTo>
                  <a:pt x="730441" y="6354950"/>
                  <a:pt x="732278" y="6349363"/>
                  <a:pt x="735493" y="6346569"/>
                </a:cubicBezTo>
                <a:cubicBezTo>
                  <a:pt x="738708" y="6343775"/>
                  <a:pt x="742841" y="6342378"/>
                  <a:pt x="747434" y="6342378"/>
                </a:cubicBezTo>
                <a:cubicBezTo>
                  <a:pt x="750190" y="6342378"/>
                  <a:pt x="752946" y="6342843"/>
                  <a:pt x="754783" y="6344241"/>
                </a:cubicBezTo>
                <a:cubicBezTo>
                  <a:pt x="757079" y="6345637"/>
                  <a:pt x="758457" y="6347034"/>
                  <a:pt x="759376" y="6349363"/>
                </a:cubicBezTo>
                <a:cubicBezTo>
                  <a:pt x="760295" y="6351691"/>
                  <a:pt x="760754" y="6354950"/>
                  <a:pt x="760754" y="6359141"/>
                </a:cubicBezTo>
                <a:cubicBezTo>
                  <a:pt x="760754" y="6398254"/>
                  <a:pt x="760754" y="6398254"/>
                  <a:pt x="760754" y="6398254"/>
                </a:cubicBezTo>
                <a:cubicBezTo>
                  <a:pt x="771318" y="6398254"/>
                  <a:pt x="771318" y="6398254"/>
                  <a:pt x="771318" y="6398254"/>
                </a:cubicBezTo>
                <a:cubicBezTo>
                  <a:pt x="771318" y="6358675"/>
                  <a:pt x="771318" y="6358675"/>
                  <a:pt x="771318" y="6358675"/>
                </a:cubicBezTo>
                <a:cubicBezTo>
                  <a:pt x="771318" y="6354018"/>
                  <a:pt x="771318" y="6350294"/>
                  <a:pt x="770858" y="6348431"/>
                </a:cubicBezTo>
                <a:cubicBezTo>
                  <a:pt x="769940" y="6345172"/>
                  <a:pt x="769021" y="6342378"/>
                  <a:pt x="767184" y="6340516"/>
                </a:cubicBezTo>
                <a:cubicBezTo>
                  <a:pt x="765806" y="6338187"/>
                  <a:pt x="763510" y="6336325"/>
                  <a:pt x="760295" y="6334928"/>
                </a:cubicBezTo>
                <a:cubicBezTo>
                  <a:pt x="757079" y="6333531"/>
                  <a:pt x="753405" y="6332600"/>
                  <a:pt x="749731" y="6332600"/>
                </a:cubicBezTo>
                <a:close/>
                <a:moveTo>
                  <a:pt x="652512" y="6332600"/>
                </a:moveTo>
                <a:cubicBezTo>
                  <a:pt x="649312" y="6332600"/>
                  <a:pt x="646569" y="6333065"/>
                  <a:pt x="643369" y="6333996"/>
                </a:cubicBezTo>
                <a:cubicBezTo>
                  <a:pt x="640626" y="6334927"/>
                  <a:pt x="638340" y="6335857"/>
                  <a:pt x="636511" y="6337253"/>
                </a:cubicBezTo>
                <a:cubicBezTo>
                  <a:pt x="634682" y="6338649"/>
                  <a:pt x="632853" y="6340976"/>
                  <a:pt x="631482" y="6343302"/>
                </a:cubicBezTo>
                <a:cubicBezTo>
                  <a:pt x="630111" y="6345629"/>
                  <a:pt x="629653" y="6348421"/>
                  <a:pt x="629653" y="6351213"/>
                </a:cubicBezTo>
                <a:cubicBezTo>
                  <a:pt x="629653" y="6354470"/>
                  <a:pt x="630111" y="6357262"/>
                  <a:pt x="631939" y="6359589"/>
                </a:cubicBezTo>
                <a:cubicBezTo>
                  <a:pt x="633311" y="6362381"/>
                  <a:pt x="635597" y="6364242"/>
                  <a:pt x="638797" y="6366104"/>
                </a:cubicBezTo>
                <a:cubicBezTo>
                  <a:pt x="641997" y="6367500"/>
                  <a:pt x="647026" y="6368896"/>
                  <a:pt x="655255" y="6371222"/>
                </a:cubicBezTo>
                <a:cubicBezTo>
                  <a:pt x="660741" y="6372619"/>
                  <a:pt x="664399" y="6374015"/>
                  <a:pt x="665770" y="6374945"/>
                </a:cubicBezTo>
                <a:cubicBezTo>
                  <a:pt x="668056" y="6376341"/>
                  <a:pt x="668970" y="6378203"/>
                  <a:pt x="668970" y="6380529"/>
                </a:cubicBezTo>
                <a:cubicBezTo>
                  <a:pt x="668970" y="6383321"/>
                  <a:pt x="668056" y="6385648"/>
                  <a:pt x="665313" y="6387975"/>
                </a:cubicBezTo>
                <a:cubicBezTo>
                  <a:pt x="663027" y="6389836"/>
                  <a:pt x="659370" y="6390767"/>
                  <a:pt x="654798" y="6390767"/>
                </a:cubicBezTo>
                <a:cubicBezTo>
                  <a:pt x="649769" y="6390767"/>
                  <a:pt x="646112" y="6389836"/>
                  <a:pt x="643369" y="6387509"/>
                </a:cubicBezTo>
                <a:cubicBezTo>
                  <a:pt x="640626" y="6385183"/>
                  <a:pt x="638797" y="6381925"/>
                  <a:pt x="638340" y="6377272"/>
                </a:cubicBezTo>
                <a:cubicBezTo>
                  <a:pt x="627825" y="6379133"/>
                  <a:pt x="627825" y="6379133"/>
                  <a:pt x="627825" y="6379133"/>
                </a:cubicBezTo>
                <a:cubicBezTo>
                  <a:pt x="628739" y="6386113"/>
                  <a:pt x="631482" y="6391232"/>
                  <a:pt x="636054" y="6394489"/>
                </a:cubicBezTo>
                <a:cubicBezTo>
                  <a:pt x="640168" y="6398212"/>
                  <a:pt x="646569" y="6399608"/>
                  <a:pt x="654798" y="6399608"/>
                </a:cubicBezTo>
                <a:cubicBezTo>
                  <a:pt x="659827" y="6399608"/>
                  <a:pt x="663942" y="6398677"/>
                  <a:pt x="668056" y="6397281"/>
                </a:cubicBezTo>
                <a:cubicBezTo>
                  <a:pt x="671713" y="6395420"/>
                  <a:pt x="674913" y="6393093"/>
                  <a:pt x="676742" y="6389836"/>
                </a:cubicBezTo>
                <a:cubicBezTo>
                  <a:pt x="679028" y="6386579"/>
                  <a:pt x="679942" y="6382856"/>
                  <a:pt x="679942" y="6379598"/>
                </a:cubicBezTo>
                <a:cubicBezTo>
                  <a:pt x="679942" y="6375876"/>
                  <a:pt x="679028" y="6372619"/>
                  <a:pt x="677657" y="6370292"/>
                </a:cubicBezTo>
                <a:cubicBezTo>
                  <a:pt x="675828" y="6367500"/>
                  <a:pt x="673542" y="6365638"/>
                  <a:pt x="670342" y="6364242"/>
                </a:cubicBezTo>
                <a:cubicBezTo>
                  <a:pt x="667599" y="6363312"/>
                  <a:pt x="662113" y="6361450"/>
                  <a:pt x="654798" y="6359589"/>
                </a:cubicBezTo>
                <a:cubicBezTo>
                  <a:pt x="649312" y="6358193"/>
                  <a:pt x="646112" y="6357262"/>
                  <a:pt x="645197" y="6356797"/>
                </a:cubicBezTo>
                <a:cubicBezTo>
                  <a:pt x="643369" y="6355866"/>
                  <a:pt x="641997" y="6354936"/>
                  <a:pt x="641083" y="6353540"/>
                </a:cubicBezTo>
                <a:cubicBezTo>
                  <a:pt x="640168" y="6352609"/>
                  <a:pt x="639711" y="6351213"/>
                  <a:pt x="639711" y="6349817"/>
                </a:cubicBezTo>
                <a:cubicBezTo>
                  <a:pt x="639711" y="6347956"/>
                  <a:pt x="641083" y="6345629"/>
                  <a:pt x="642911" y="6344233"/>
                </a:cubicBezTo>
                <a:cubicBezTo>
                  <a:pt x="645197" y="6342372"/>
                  <a:pt x="648398" y="6341906"/>
                  <a:pt x="653426" y="6341906"/>
                </a:cubicBezTo>
                <a:cubicBezTo>
                  <a:pt x="657541" y="6341906"/>
                  <a:pt x="660741" y="6342372"/>
                  <a:pt x="663027" y="6344233"/>
                </a:cubicBezTo>
                <a:cubicBezTo>
                  <a:pt x="665313" y="6346094"/>
                  <a:pt x="666684" y="6348887"/>
                  <a:pt x="667142" y="6352144"/>
                </a:cubicBezTo>
                <a:cubicBezTo>
                  <a:pt x="677657" y="6350748"/>
                  <a:pt x="677657" y="6350748"/>
                  <a:pt x="677657" y="6350748"/>
                </a:cubicBezTo>
                <a:cubicBezTo>
                  <a:pt x="677199" y="6346560"/>
                  <a:pt x="675828" y="6343302"/>
                  <a:pt x="673999" y="6340976"/>
                </a:cubicBezTo>
                <a:cubicBezTo>
                  <a:pt x="672170" y="6338184"/>
                  <a:pt x="669427" y="6336322"/>
                  <a:pt x="665770" y="6334927"/>
                </a:cubicBezTo>
                <a:cubicBezTo>
                  <a:pt x="662113" y="6333530"/>
                  <a:pt x="657541" y="6332600"/>
                  <a:pt x="652512" y="6332600"/>
                </a:cubicBezTo>
                <a:close/>
                <a:moveTo>
                  <a:pt x="2178229" y="6332599"/>
                </a:moveTo>
                <a:cubicBezTo>
                  <a:pt x="2169043" y="6332599"/>
                  <a:pt x="2162613" y="6336324"/>
                  <a:pt x="2158020" y="6343309"/>
                </a:cubicBezTo>
                <a:cubicBezTo>
                  <a:pt x="2158020" y="6333996"/>
                  <a:pt x="2158020" y="6333996"/>
                  <a:pt x="2158020" y="6333996"/>
                </a:cubicBezTo>
                <a:cubicBezTo>
                  <a:pt x="2148375" y="6333996"/>
                  <a:pt x="2148375" y="6333996"/>
                  <a:pt x="2148375" y="6333996"/>
                </a:cubicBezTo>
                <a:cubicBezTo>
                  <a:pt x="2148375" y="6398254"/>
                  <a:pt x="2148375" y="6398254"/>
                  <a:pt x="2148375" y="6398254"/>
                </a:cubicBezTo>
                <a:cubicBezTo>
                  <a:pt x="2158939" y="6398254"/>
                  <a:pt x="2158939" y="6398254"/>
                  <a:pt x="2158939" y="6398254"/>
                </a:cubicBezTo>
                <a:cubicBezTo>
                  <a:pt x="2158939" y="6363331"/>
                  <a:pt x="2158939" y="6363331"/>
                  <a:pt x="2158939" y="6363331"/>
                </a:cubicBezTo>
                <a:cubicBezTo>
                  <a:pt x="2158939" y="6354950"/>
                  <a:pt x="2160776" y="6349362"/>
                  <a:pt x="2163991" y="6346568"/>
                </a:cubicBezTo>
                <a:cubicBezTo>
                  <a:pt x="2167206" y="6343774"/>
                  <a:pt x="2171339" y="6342378"/>
                  <a:pt x="2175932" y="6342378"/>
                </a:cubicBezTo>
                <a:cubicBezTo>
                  <a:pt x="2178688" y="6342378"/>
                  <a:pt x="2180985" y="6342843"/>
                  <a:pt x="2183281" y="6344240"/>
                </a:cubicBezTo>
                <a:cubicBezTo>
                  <a:pt x="2185578" y="6345637"/>
                  <a:pt x="2186955" y="6347034"/>
                  <a:pt x="2187874" y="6349362"/>
                </a:cubicBezTo>
                <a:cubicBezTo>
                  <a:pt x="2188333" y="6351690"/>
                  <a:pt x="2188793" y="6354950"/>
                  <a:pt x="2188793" y="6359141"/>
                </a:cubicBezTo>
                <a:cubicBezTo>
                  <a:pt x="2188793" y="6398254"/>
                  <a:pt x="2188793" y="6398254"/>
                  <a:pt x="2188793" y="6398254"/>
                </a:cubicBezTo>
                <a:cubicBezTo>
                  <a:pt x="2199816" y="6398254"/>
                  <a:pt x="2199816" y="6398254"/>
                  <a:pt x="2199816" y="6398254"/>
                </a:cubicBezTo>
                <a:cubicBezTo>
                  <a:pt x="2199816" y="6358675"/>
                  <a:pt x="2199816" y="6358675"/>
                  <a:pt x="2199816" y="6358675"/>
                </a:cubicBezTo>
                <a:cubicBezTo>
                  <a:pt x="2199816" y="6354018"/>
                  <a:pt x="2199356" y="6350293"/>
                  <a:pt x="2198897" y="6348431"/>
                </a:cubicBezTo>
                <a:cubicBezTo>
                  <a:pt x="2198438" y="6345171"/>
                  <a:pt x="2197519" y="6342378"/>
                  <a:pt x="2195682" y="6340515"/>
                </a:cubicBezTo>
                <a:cubicBezTo>
                  <a:pt x="2194304" y="6338187"/>
                  <a:pt x="2191548" y="6336324"/>
                  <a:pt x="2188333" y="6334927"/>
                </a:cubicBezTo>
                <a:cubicBezTo>
                  <a:pt x="2185578" y="6333531"/>
                  <a:pt x="2181903" y="6332599"/>
                  <a:pt x="2178229" y="6332599"/>
                </a:cubicBezTo>
                <a:close/>
                <a:moveTo>
                  <a:pt x="2042520" y="6332599"/>
                </a:moveTo>
                <a:cubicBezTo>
                  <a:pt x="2033793" y="6332599"/>
                  <a:pt x="2026904" y="6336324"/>
                  <a:pt x="2022311" y="6343309"/>
                </a:cubicBezTo>
                <a:cubicBezTo>
                  <a:pt x="2022311" y="6333996"/>
                  <a:pt x="2022311" y="6333996"/>
                  <a:pt x="2022311" y="6333996"/>
                </a:cubicBezTo>
                <a:cubicBezTo>
                  <a:pt x="2012666" y="6333996"/>
                  <a:pt x="2012666" y="6333996"/>
                  <a:pt x="2012666" y="6333996"/>
                </a:cubicBezTo>
                <a:cubicBezTo>
                  <a:pt x="2012666" y="6398254"/>
                  <a:pt x="2012666" y="6398254"/>
                  <a:pt x="2012666" y="6398254"/>
                </a:cubicBezTo>
                <a:cubicBezTo>
                  <a:pt x="2023689" y="6398254"/>
                  <a:pt x="2023689" y="6398254"/>
                  <a:pt x="2023689" y="6398254"/>
                </a:cubicBezTo>
                <a:cubicBezTo>
                  <a:pt x="2023689" y="6363331"/>
                  <a:pt x="2023689" y="6363331"/>
                  <a:pt x="2023689" y="6363331"/>
                </a:cubicBezTo>
                <a:cubicBezTo>
                  <a:pt x="2023689" y="6354950"/>
                  <a:pt x="2025067" y="6349362"/>
                  <a:pt x="2028741" y="6346568"/>
                </a:cubicBezTo>
                <a:cubicBezTo>
                  <a:pt x="2031956" y="6343774"/>
                  <a:pt x="2035630" y="6342378"/>
                  <a:pt x="2040223" y="6342378"/>
                </a:cubicBezTo>
                <a:cubicBezTo>
                  <a:pt x="2042979" y="6342378"/>
                  <a:pt x="2045735" y="6342843"/>
                  <a:pt x="2048031" y="6344240"/>
                </a:cubicBezTo>
                <a:cubicBezTo>
                  <a:pt x="2049868" y="6345637"/>
                  <a:pt x="2051246" y="6347034"/>
                  <a:pt x="2052165" y="6349362"/>
                </a:cubicBezTo>
                <a:cubicBezTo>
                  <a:pt x="2053083" y="6351691"/>
                  <a:pt x="2053543" y="6354950"/>
                  <a:pt x="2053543" y="6359141"/>
                </a:cubicBezTo>
                <a:cubicBezTo>
                  <a:pt x="2053543" y="6398254"/>
                  <a:pt x="2053543" y="6398254"/>
                  <a:pt x="2053543" y="6398254"/>
                </a:cubicBezTo>
                <a:cubicBezTo>
                  <a:pt x="2064106" y="6398254"/>
                  <a:pt x="2064106" y="6398254"/>
                  <a:pt x="2064106" y="6398254"/>
                </a:cubicBezTo>
                <a:cubicBezTo>
                  <a:pt x="2064106" y="6358675"/>
                  <a:pt x="2064106" y="6358675"/>
                  <a:pt x="2064106" y="6358675"/>
                </a:cubicBezTo>
                <a:cubicBezTo>
                  <a:pt x="2064106" y="6354018"/>
                  <a:pt x="2064106" y="6350293"/>
                  <a:pt x="2063647" y="6348431"/>
                </a:cubicBezTo>
                <a:cubicBezTo>
                  <a:pt x="2063188" y="6345171"/>
                  <a:pt x="2061810" y="6342378"/>
                  <a:pt x="2060432" y="6340515"/>
                </a:cubicBezTo>
                <a:cubicBezTo>
                  <a:pt x="2058595" y="6338187"/>
                  <a:pt x="2056298" y="6336324"/>
                  <a:pt x="2053083" y="6334927"/>
                </a:cubicBezTo>
                <a:cubicBezTo>
                  <a:pt x="2049868" y="6333531"/>
                  <a:pt x="2046194" y="6332599"/>
                  <a:pt x="2042520" y="6332599"/>
                </a:cubicBezTo>
                <a:close/>
                <a:moveTo>
                  <a:pt x="1974714" y="6332599"/>
                </a:moveTo>
                <a:cubicBezTo>
                  <a:pt x="1965987" y="6332599"/>
                  <a:pt x="1959557" y="6336324"/>
                  <a:pt x="1954964" y="6343309"/>
                </a:cubicBezTo>
                <a:cubicBezTo>
                  <a:pt x="1954964" y="6333996"/>
                  <a:pt x="1954964" y="6333996"/>
                  <a:pt x="1954964" y="6333996"/>
                </a:cubicBezTo>
                <a:cubicBezTo>
                  <a:pt x="1945319" y="6333996"/>
                  <a:pt x="1945319" y="6333996"/>
                  <a:pt x="1945319" y="6333996"/>
                </a:cubicBezTo>
                <a:cubicBezTo>
                  <a:pt x="1945319" y="6398254"/>
                  <a:pt x="1945319" y="6398254"/>
                  <a:pt x="1945319" y="6398254"/>
                </a:cubicBezTo>
                <a:cubicBezTo>
                  <a:pt x="1955883" y="6398254"/>
                  <a:pt x="1955883" y="6398254"/>
                  <a:pt x="1955883" y="6398254"/>
                </a:cubicBezTo>
                <a:cubicBezTo>
                  <a:pt x="1955883" y="6363331"/>
                  <a:pt x="1955883" y="6363331"/>
                  <a:pt x="1955883" y="6363331"/>
                </a:cubicBezTo>
                <a:cubicBezTo>
                  <a:pt x="1955883" y="6354950"/>
                  <a:pt x="1957720" y="6349362"/>
                  <a:pt x="1960935" y="6346568"/>
                </a:cubicBezTo>
                <a:cubicBezTo>
                  <a:pt x="1964150" y="6343775"/>
                  <a:pt x="1968283" y="6342378"/>
                  <a:pt x="1972876" y="6342378"/>
                </a:cubicBezTo>
                <a:cubicBezTo>
                  <a:pt x="1975632" y="6342378"/>
                  <a:pt x="1977929" y="6342843"/>
                  <a:pt x="1980225" y="6344240"/>
                </a:cubicBezTo>
                <a:cubicBezTo>
                  <a:pt x="1982062" y="6345637"/>
                  <a:pt x="1983899" y="6347034"/>
                  <a:pt x="1984359" y="6349362"/>
                </a:cubicBezTo>
                <a:cubicBezTo>
                  <a:pt x="1985277" y="6351691"/>
                  <a:pt x="1985737" y="6354950"/>
                  <a:pt x="1985737" y="6359141"/>
                </a:cubicBezTo>
                <a:cubicBezTo>
                  <a:pt x="1985737" y="6398254"/>
                  <a:pt x="1985737" y="6398254"/>
                  <a:pt x="1985737" y="6398254"/>
                </a:cubicBezTo>
                <a:cubicBezTo>
                  <a:pt x="1996760" y="6398254"/>
                  <a:pt x="1996760" y="6398254"/>
                  <a:pt x="1996760" y="6398254"/>
                </a:cubicBezTo>
                <a:cubicBezTo>
                  <a:pt x="1996760" y="6358675"/>
                  <a:pt x="1996760" y="6358675"/>
                  <a:pt x="1996760" y="6358675"/>
                </a:cubicBezTo>
                <a:cubicBezTo>
                  <a:pt x="1996760" y="6354018"/>
                  <a:pt x="1996300" y="6350293"/>
                  <a:pt x="1995841" y="6348431"/>
                </a:cubicBezTo>
                <a:cubicBezTo>
                  <a:pt x="1995382" y="6345172"/>
                  <a:pt x="1994004" y="6342378"/>
                  <a:pt x="1992626" y="6340515"/>
                </a:cubicBezTo>
                <a:cubicBezTo>
                  <a:pt x="1991248" y="6338187"/>
                  <a:pt x="1988492" y="6336324"/>
                  <a:pt x="1985277" y="6334927"/>
                </a:cubicBezTo>
                <a:cubicBezTo>
                  <a:pt x="1982062" y="6333531"/>
                  <a:pt x="1978847" y="6332599"/>
                  <a:pt x="1974714" y="6332599"/>
                </a:cubicBezTo>
                <a:close/>
                <a:moveTo>
                  <a:pt x="1774269" y="6332599"/>
                </a:moveTo>
                <a:cubicBezTo>
                  <a:pt x="1768753" y="6332599"/>
                  <a:pt x="1763697" y="6333995"/>
                  <a:pt x="1759099" y="6336787"/>
                </a:cubicBezTo>
                <a:cubicBezTo>
                  <a:pt x="1754502" y="6339114"/>
                  <a:pt x="1751285" y="6343302"/>
                  <a:pt x="1748986" y="6348421"/>
                </a:cubicBezTo>
                <a:cubicBezTo>
                  <a:pt x="1746688" y="6353539"/>
                  <a:pt x="1745309" y="6359589"/>
                  <a:pt x="1745309" y="6366569"/>
                </a:cubicBezTo>
                <a:cubicBezTo>
                  <a:pt x="1745309" y="6377272"/>
                  <a:pt x="1748067" y="6385182"/>
                  <a:pt x="1753123" y="6391232"/>
                </a:cubicBezTo>
                <a:cubicBezTo>
                  <a:pt x="1758640" y="6396815"/>
                  <a:pt x="1765535" y="6399608"/>
                  <a:pt x="1774269" y="6399608"/>
                </a:cubicBezTo>
                <a:cubicBezTo>
                  <a:pt x="1781165" y="6399608"/>
                  <a:pt x="1787141" y="6397746"/>
                  <a:pt x="1791738" y="6393558"/>
                </a:cubicBezTo>
                <a:cubicBezTo>
                  <a:pt x="1796335" y="6389370"/>
                  <a:pt x="1799553" y="6383786"/>
                  <a:pt x="1800472" y="6376341"/>
                </a:cubicBezTo>
                <a:cubicBezTo>
                  <a:pt x="1789899" y="6374945"/>
                  <a:pt x="1789899" y="6374945"/>
                  <a:pt x="1789899" y="6374945"/>
                </a:cubicBezTo>
                <a:cubicBezTo>
                  <a:pt x="1789439" y="6380064"/>
                  <a:pt x="1787601" y="6384252"/>
                  <a:pt x="1784843" y="6387044"/>
                </a:cubicBezTo>
                <a:cubicBezTo>
                  <a:pt x="1782084" y="6389370"/>
                  <a:pt x="1778407" y="6390766"/>
                  <a:pt x="1774269" y="6390766"/>
                </a:cubicBezTo>
                <a:cubicBezTo>
                  <a:pt x="1768753" y="6390766"/>
                  <a:pt x="1764616" y="6388905"/>
                  <a:pt x="1761398" y="6384717"/>
                </a:cubicBezTo>
                <a:cubicBezTo>
                  <a:pt x="1758180" y="6380994"/>
                  <a:pt x="1756341" y="6374945"/>
                  <a:pt x="1756341" y="6366104"/>
                </a:cubicBezTo>
                <a:cubicBezTo>
                  <a:pt x="1756341" y="6357728"/>
                  <a:pt x="1758180" y="6351678"/>
                  <a:pt x="1761398" y="6347490"/>
                </a:cubicBezTo>
                <a:cubicBezTo>
                  <a:pt x="1765076" y="6343768"/>
                  <a:pt x="1769213" y="6341906"/>
                  <a:pt x="1774729" y="6341906"/>
                </a:cubicBezTo>
                <a:cubicBezTo>
                  <a:pt x="1778407" y="6341906"/>
                  <a:pt x="1781165" y="6342837"/>
                  <a:pt x="1783923" y="6345163"/>
                </a:cubicBezTo>
                <a:cubicBezTo>
                  <a:pt x="1786222" y="6347025"/>
                  <a:pt x="1788061" y="6350282"/>
                  <a:pt x="1788980" y="6354470"/>
                </a:cubicBezTo>
                <a:cubicBezTo>
                  <a:pt x="1799553" y="6353074"/>
                  <a:pt x="1799553" y="6353074"/>
                  <a:pt x="1799553" y="6353074"/>
                </a:cubicBezTo>
                <a:cubicBezTo>
                  <a:pt x="1798174" y="6346559"/>
                  <a:pt x="1795415" y="6341441"/>
                  <a:pt x="1791278" y="6338183"/>
                </a:cubicBezTo>
                <a:cubicBezTo>
                  <a:pt x="1786681" y="6334461"/>
                  <a:pt x="1781165" y="6332599"/>
                  <a:pt x="1774269" y="6332599"/>
                </a:cubicBezTo>
                <a:close/>
                <a:moveTo>
                  <a:pt x="1505506" y="6332599"/>
                </a:moveTo>
                <a:cubicBezTo>
                  <a:pt x="1502286" y="6332599"/>
                  <a:pt x="1499064" y="6333065"/>
                  <a:pt x="1496304" y="6333995"/>
                </a:cubicBezTo>
                <a:cubicBezTo>
                  <a:pt x="1493543" y="6334926"/>
                  <a:pt x="1491242" y="6335857"/>
                  <a:pt x="1489402" y="6337253"/>
                </a:cubicBezTo>
                <a:cubicBezTo>
                  <a:pt x="1487101" y="6338649"/>
                  <a:pt x="1485720" y="6340976"/>
                  <a:pt x="1484340" y="6343302"/>
                </a:cubicBezTo>
                <a:cubicBezTo>
                  <a:pt x="1482960" y="6345629"/>
                  <a:pt x="1482040" y="6348421"/>
                  <a:pt x="1482040" y="6351213"/>
                </a:cubicBezTo>
                <a:cubicBezTo>
                  <a:pt x="1482040" y="6354470"/>
                  <a:pt x="1482960" y="6357262"/>
                  <a:pt x="1484800" y="6359589"/>
                </a:cubicBezTo>
                <a:cubicBezTo>
                  <a:pt x="1486181" y="6362381"/>
                  <a:pt x="1488481" y="6364242"/>
                  <a:pt x="1491702" y="6366104"/>
                </a:cubicBezTo>
                <a:cubicBezTo>
                  <a:pt x="1494463" y="6367500"/>
                  <a:pt x="1499985" y="6368896"/>
                  <a:pt x="1507807" y="6371222"/>
                </a:cubicBezTo>
                <a:cubicBezTo>
                  <a:pt x="1513789" y="6372618"/>
                  <a:pt x="1517470" y="6374014"/>
                  <a:pt x="1518851" y="6374945"/>
                </a:cubicBezTo>
                <a:cubicBezTo>
                  <a:pt x="1521152" y="6376341"/>
                  <a:pt x="1522072" y="6378202"/>
                  <a:pt x="1522072" y="6380529"/>
                </a:cubicBezTo>
                <a:cubicBezTo>
                  <a:pt x="1522072" y="6383321"/>
                  <a:pt x="1520691" y="6385648"/>
                  <a:pt x="1518391" y="6387975"/>
                </a:cubicBezTo>
                <a:cubicBezTo>
                  <a:pt x="1516090" y="6389836"/>
                  <a:pt x="1512409" y="6390766"/>
                  <a:pt x="1507347" y="6390766"/>
                </a:cubicBezTo>
                <a:cubicBezTo>
                  <a:pt x="1502746" y="6390766"/>
                  <a:pt x="1498604" y="6389836"/>
                  <a:pt x="1496304" y="6387509"/>
                </a:cubicBezTo>
                <a:cubicBezTo>
                  <a:pt x="1493543" y="6385182"/>
                  <a:pt x="1491702" y="6381925"/>
                  <a:pt x="1491242" y="6377272"/>
                </a:cubicBezTo>
                <a:cubicBezTo>
                  <a:pt x="1480659" y="6379133"/>
                  <a:pt x="1480659" y="6379133"/>
                  <a:pt x="1480659" y="6379133"/>
                </a:cubicBezTo>
                <a:cubicBezTo>
                  <a:pt x="1481579" y="6386113"/>
                  <a:pt x="1484340" y="6391232"/>
                  <a:pt x="1488941" y="6394489"/>
                </a:cubicBezTo>
                <a:cubicBezTo>
                  <a:pt x="1493083" y="6398212"/>
                  <a:pt x="1499525" y="6399608"/>
                  <a:pt x="1507347" y="6399608"/>
                </a:cubicBezTo>
                <a:cubicBezTo>
                  <a:pt x="1512409" y="6399608"/>
                  <a:pt x="1517010" y="6398677"/>
                  <a:pt x="1521152" y="6397281"/>
                </a:cubicBezTo>
                <a:cubicBezTo>
                  <a:pt x="1524832" y="6395420"/>
                  <a:pt x="1528054" y="6393093"/>
                  <a:pt x="1529894" y="6389836"/>
                </a:cubicBezTo>
                <a:cubicBezTo>
                  <a:pt x="1532195" y="6386578"/>
                  <a:pt x="1533115" y="6382856"/>
                  <a:pt x="1533115" y="6379598"/>
                </a:cubicBezTo>
                <a:cubicBezTo>
                  <a:pt x="1533115" y="6375876"/>
                  <a:pt x="1532195" y="6372618"/>
                  <a:pt x="1530354" y="6370292"/>
                </a:cubicBezTo>
                <a:cubicBezTo>
                  <a:pt x="1528974" y="6367500"/>
                  <a:pt x="1526673" y="6365638"/>
                  <a:pt x="1523452" y="6364242"/>
                </a:cubicBezTo>
                <a:cubicBezTo>
                  <a:pt x="1520691" y="6363312"/>
                  <a:pt x="1515170" y="6361450"/>
                  <a:pt x="1507347" y="6359589"/>
                </a:cubicBezTo>
                <a:cubicBezTo>
                  <a:pt x="1502286" y="6358193"/>
                  <a:pt x="1499064" y="6357262"/>
                  <a:pt x="1498144" y="6356797"/>
                </a:cubicBezTo>
                <a:cubicBezTo>
                  <a:pt x="1496304" y="6355866"/>
                  <a:pt x="1494923" y="6354936"/>
                  <a:pt x="1494003" y="6353539"/>
                </a:cubicBezTo>
                <a:cubicBezTo>
                  <a:pt x="1493083" y="6352609"/>
                  <a:pt x="1492623" y="6351213"/>
                  <a:pt x="1492623" y="6349817"/>
                </a:cubicBezTo>
                <a:cubicBezTo>
                  <a:pt x="1492623" y="6347956"/>
                  <a:pt x="1493543" y="6345629"/>
                  <a:pt x="1495844" y="6344233"/>
                </a:cubicBezTo>
                <a:cubicBezTo>
                  <a:pt x="1498144" y="6342371"/>
                  <a:pt x="1501365" y="6341906"/>
                  <a:pt x="1506427" y="6341906"/>
                </a:cubicBezTo>
                <a:cubicBezTo>
                  <a:pt x="1510568" y="6341906"/>
                  <a:pt x="1513789" y="6342371"/>
                  <a:pt x="1516090" y="6344233"/>
                </a:cubicBezTo>
                <a:cubicBezTo>
                  <a:pt x="1518391" y="6346094"/>
                  <a:pt x="1519771" y="6348886"/>
                  <a:pt x="1520231" y="6352144"/>
                </a:cubicBezTo>
                <a:cubicBezTo>
                  <a:pt x="1530814" y="6350748"/>
                  <a:pt x="1530814" y="6350748"/>
                  <a:pt x="1530814" y="6350748"/>
                </a:cubicBezTo>
                <a:cubicBezTo>
                  <a:pt x="1529894" y="6346560"/>
                  <a:pt x="1528974" y="6343302"/>
                  <a:pt x="1527133" y="6340976"/>
                </a:cubicBezTo>
                <a:cubicBezTo>
                  <a:pt x="1525293" y="6338184"/>
                  <a:pt x="1522532" y="6336322"/>
                  <a:pt x="1518851" y="6334926"/>
                </a:cubicBezTo>
                <a:cubicBezTo>
                  <a:pt x="1514709" y="6333530"/>
                  <a:pt x="1510568" y="6332599"/>
                  <a:pt x="1505506" y="6332599"/>
                </a:cubicBezTo>
                <a:close/>
                <a:moveTo>
                  <a:pt x="1467352" y="6332599"/>
                </a:moveTo>
                <a:cubicBezTo>
                  <a:pt x="1465073" y="6332599"/>
                  <a:pt x="1462795" y="6333531"/>
                  <a:pt x="1460516" y="6334928"/>
                </a:cubicBezTo>
                <a:cubicBezTo>
                  <a:pt x="1458693" y="6336325"/>
                  <a:pt x="1456414" y="6339584"/>
                  <a:pt x="1453680" y="6343775"/>
                </a:cubicBezTo>
                <a:cubicBezTo>
                  <a:pt x="1453680" y="6333996"/>
                  <a:pt x="1453680" y="6333996"/>
                  <a:pt x="1453680" y="6333996"/>
                </a:cubicBezTo>
                <a:cubicBezTo>
                  <a:pt x="1444109" y="6333996"/>
                  <a:pt x="1444109" y="6333996"/>
                  <a:pt x="1444109" y="6333996"/>
                </a:cubicBezTo>
                <a:cubicBezTo>
                  <a:pt x="1444109" y="6398254"/>
                  <a:pt x="1444109" y="6398254"/>
                  <a:pt x="1444109" y="6398254"/>
                </a:cubicBezTo>
                <a:cubicBezTo>
                  <a:pt x="1455047" y="6398254"/>
                  <a:pt x="1455047" y="6398254"/>
                  <a:pt x="1455047" y="6398254"/>
                </a:cubicBezTo>
                <a:cubicBezTo>
                  <a:pt x="1455047" y="6364728"/>
                  <a:pt x="1455047" y="6364728"/>
                  <a:pt x="1455047" y="6364728"/>
                </a:cubicBezTo>
                <a:cubicBezTo>
                  <a:pt x="1455047" y="6360072"/>
                  <a:pt x="1455502" y="6355881"/>
                  <a:pt x="1456414" y="6352156"/>
                </a:cubicBezTo>
                <a:cubicBezTo>
                  <a:pt x="1457326" y="6349362"/>
                  <a:pt x="1458693" y="6347500"/>
                  <a:pt x="1460516" y="6346103"/>
                </a:cubicBezTo>
                <a:cubicBezTo>
                  <a:pt x="1462339" y="6344706"/>
                  <a:pt x="1464617" y="6343775"/>
                  <a:pt x="1466896" y="6343775"/>
                </a:cubicBezTo>
                <a:cubicBezTo>
                  <a:pt x="1469631" y="6343775"/>
                  <a:pt x="1471910" y="6344706"/>
                  <a:pt x="1474644" y="6346103"/>
                </a:cubicBezTo>
                <a:cubicBezTo>
                  <a:pt x="1478290" y="6336325"/>
                  <a:pt x="1478290" y="6336325"/>
                  <a:pt x="1478290" y="6336325"/>
                </a:cubicBezTo>
                <a:cubicBezTo>
                  <a:pt x="1474644" y="6333996"/>
                  <a:pt x="1470998" y="6332599"/>
                  <a:pt x="1467352" y="6332599"/>
                </a:cubicBezTo>
                <a:close/>
                <a:moveTo>
                  <a:pt x="1065616" y="6332599"/>
                </a:moveTo>
                <a:cubicBezTo>
                  <a:pt x="1062403" y="6332599"/>
                  <a:pt x="1059189" y="6333065"/>
                  <a:pt x="1056434" y="6333996"/>
                </a:cubicBezTo>
                <a:cubicBezTo>
                  <a:pt x="1053680" y="6334926"/>
                  <a:pt x="1051385" y="6335857"/>
                  <a:pt x="1049548" y="6337253"/>
                </a:cubicBezTo>
                <a:cubicBezTo>
                  <a:pt x="1047252" y="6338649"/>
                  <a:pt x="1045416" y="6340976"/>
                  <a:pt x="1044039" y="6343302"/>
                </a:cubicBezTo>
                <a:cubicBezTo>
                  <a:pt x="1043121" y="6345629"/>
                  <a:pt x="1042203" y="6348421"/>
                  <a:pt x="1042203" y="6351213"/>
                </a:cubicBezTo>
                <a:cubicBezTo>
                  <a:pt x="1042203" y="6354470"/>
                  <a:pt x="1043121" y="6357262"/>
                  <a:pt x="1044498" y="6359589"/>
                </a:cubicBezTo>
                <a:cubicBezTo>
                  <a:pt x="1046334" y="6362381"/>
                  <a:pt x="1048630" y="6364242"/>
                  <a:pt x="1051385" y="6366104"/>
                </a:cubicBezTo>
                <a:cubicBezTo>
                  <a:pt x="1054598" y="6367500"/>
                  <a:pt x="1060107" y="6368896"/>
                  <a:pt x="1067911" y="6371222"/>
                </a:cubicBezTo>
                <a:cubicBezTo>
                  <a:pt x="1073879" y="6372618"/>
                  <a:pt x="1077552" y="6374015"/>
                  <a:pt x="1078929" y="6374945"/>
                </a:cubicBezTo>
                <a:cubicBezTo>
                  <a:pt x="1080765" y="6376341"/>
                  <a:pt x="1082143" y="6378202"/>
                  <a:pt x="1082143" y="6380529"/>
                </a:cubicBezTo>
                <a:cubicBezTo>
                  <a:pt x="1082143" y="6383321"/>
                  <a:pt x="1080765" y="6385648"/>
                  <a:pt x="1078470" y="6387975"/>
                </a:cubicBezTo>
                <a:cubicBezTo>
                  <a:pt x="1076175" y="6389836"/>
                  <a:pt x="1072502" y="6390767"/>
                  <a:pt x="1067452" y="6390767"/>
                </a:cubicBezTo>
                <a:cubicBezTo>
                  <a:pt x="1062403" y="6390767"/>
                  <a:pt x="1058729" y="6389836"/>
                  <a:pt x="1055975" y="6387509"/>
                </a:cubicBezTo>
                <a:cubicBezTo>
                  <a:pt x="1053221" y="6385183"/>
                  <a:pt x="1051843" y="6381925"/>
                  <a:pt x="1050925" y="6377272"/>
                </a:cubicBezTo>
                <a:cubicBezTo>
                  <a:pt x="1040366" y="6379133"/>
                  <a:pt x="1040366" y="6379133"/>
                  <a:pt x="1040366" y="6379133"/>
                </a:cubicBezTo>
                <a:cubicBezTo>
                  <a:pt x="1041744" y="6386113"/>
                  <a:pt x="1044498" y="6391232"/>
                  <a:pt x="1048630" y="6394489"/>
                </a:cubicBezTo>
                <a:cubicBezTo>
                  <a:pt x="1053221" y="6398212"/>
                  <a:pt x="1059189" y="6399608"/>
                  <a:pt x="1067452" y="6399608"/>
                </a:cubicBezTo>
                <a:cubicBezTo>
                  <a:pt x="1072502" y="6399608"/>
                  <a:pt x="1077093" y="6398677"/>
                  <a:pt x="1080765" y="6397281"/>
                </a:cubicBezTo>
                <a:cubicBezTo>
                  <a:pt x="1084897" y="6395420"/>
                  <a:pt x="1087652" y="6393093"/>
                  <a:pt x="1089947" y="6389836"/>
                </a:cubicBezTo>
                <a:cubicBezTo>
                  <a:pt x="1091784" y="6386579"/>
                  <a:pt x="1093161" y="6382856"/>
                  <a:pt x="1093161" y="6379598"/>
                </a:cubicBezTo>
                <a:cubicBezTo>
                  <a:pt x="1093161" y="6375876"/>
                  <a:pt x="1092242" y="6372618"/>
                  <a:pt x="1090406" y="6370292"/>
                </a:cubicBezTo>
                <a:cubicBezTo>
                  <a:pt x="1088570" y="6367500"/>
                  <a:pt x="1086275" y="6365638"/>
                  <a:pt x="1083520" y="6364242"/>
                </a:cubicBezTo>
                <a:cubicBezTo>
                  <a:pt x="1080306" y="6363312"/>
                  <a:pt x="1075257" y="6361450"/>
                  <a:pt x="1067452" y="6359589"/>
                </a:cubicBezTo>
                <a:cubicBezTo>
                  <a:pt x="1062403" y="6358193"/>
                  <a:pt x="1059189" y="6357262"/>
                  <a:pt x="1058270" y="6356797"/>
                </a:cubicBezTo>
                <a:cubicBezTo>
                  <a:pt x="1056434" y="6355866"/>
                  <a:pt x="1055057" y="6354936"/>
                  <a:pt x="1054139" y="6353539"/>
                </a:cubicBezTo>
                <a:cubicBezTo>
                  <a:pt x="1053221" y="6352609"/>
                  <a:pt x="1052762" y="6351213"/>
                  <a:pt x="1052762" y="6349817"/>
                </a:cubicBezTo>
                <a:cubicBezTo>
                  <a:pt x="1052762" y="6347956"/>
                  <a:pt x="1053680" y="6345629"/>
                  <a:pt x="1055975" y="6344233"/>
                </a:cubicBezTo>
                <a:cubicBezTo>
                  <a:pt x="1057811" y="6342372"/>
                  <a:pt x="1061484" y="6341906"/>
                  <a:pt x="1066534" y="6341906"/>
                </a:cubicBezTo>
                <a:cubicBezTo>
                  <a:pt x="1070666" y="6341906"/>
                  <a:pt x="1073879" y="6342372"/>
                  <a:pt x="1076175" y="6344233"/>
                </a:cubicBezTo>
                <a:cubicBezTo>
                  <a:pt x="1078470" y="6346094"/>
                  <a:pt x="1079847" y="6348886"/>
                  <a:pt x="1080306" y="6352144"/>
                </a:cubicBezTo>
                <a:cubicBezTo>
                  <a:pt x="1090865" y="6350748"/>
                  <a:pt x="1090865" y="6350748"/>
                  <a:pt x="1090865" y="6350748"/>
                </a:cubicBezTo>
                <a:cubicBezTo>
                  <a:pt x="1089947" y="6346560"/>
                  <a:pt x="1088570" y="6343302"/>
                  <a:pt x="1087193" y="6340976"/>
                </a:cubicBezTo>
                <a:cubicBezTo>
                  <a:pt x="1085356" y="6338184"/>
                  <a:pt x="1082602" y="6336322"/>
                  <a:pt x="1078470" y="6334926"/>
                </a:cubicBezTo>
                <a:cubicBezTo>
                  <a:pt x="1074797" y="6333530"/>
                  <a:pt x="1070666" y="6332599"/>
                  <a:pt x="1065616" y="6332599"/>
                </a:cubicBezTo>
                <a:close/>
                <a:moveTo>
                  <a:pt x="495160" y="6320077"/>
                </a:moveTo>
                <a:cubicBezTo>
                  <a:pt x="512560" y="6320077"/>
                  <a:pt x="512560" y="6320077"/>
                  <a:pt x="512560" y="6320077"/>
                </a:cubicBezTo>
                <a:cubicBezTo>
                  <a:pt x="518970" y="6320077"/>
                  <a:pt x="523548" y="6320538"/>
                  <a:pt x="525838" y="6321460"/>
                </a:cubicBezTo>
                <a:cubicBezTo>
                  <a:pt x="528585" y="6322382"/>
                  <a:pt x="530417" y="6323765"/>
                  <a:pt x="531790" y="6326070"/>
                </a:cubicBezTo>
                <a:cubicBezTo>
                  <a:pt x="533164" y="6328375"/>
                  <a:pt x="534080" y="6330679"/>
                  <a:pt x="534080" y="6333906"/>
                </a:cubicBezTo>
                <a:cubicBezTo>
                  <a:pt x="534080" y="6336672"/>
                  <a:pt x="533164" y="6339437"/>
                  <a:pt x="531790" y="6341281"/>
                </a:cubicBezTo>
                <a:cubicBezTo>
                  <a:pt x="530417" y="6343586"/>
                  <a:pt x="528127" y="6344969"/>
                  <a:pt x="525380" y="6345891"/>
                </a:cubicBezTo>
                <a:cubicBezTo>
                  <a:pt x="523091" y="6346352"/>
                  <a:pt x="519428" y="6346813"/>
                  <a:pt x="514391" y="6346813"/>
                </a:cubicBezTo>
                <a:cubicBezTo>
                  <a:pt x="495160" y="6346813"/>
                  <a:pt x="495160" y="6346813"/>
                  <a:pt x="495160" y="6346813"/>
                </a:cubicBezTo>
                <a:close/>
                <a:moveTo>
                  <a:pt x="1810625" y="6309925"/>
                </a:moveTo>
                <a:lnTo>
                  <a:pt x="1810625" y="6398254"/>
                </a:lnTo>
                <a:lnTo>
                  <a:pt x="1865112" y="6398254"/>
                </a:lnTo>
                <a:lnTo>
                  <a:pt x="1865112" y="6387763"/>
                </a:lnTo>
                <a:lnTo>
                  <a:pt x="1822131" y="6387763"/>
                </a:lnTo>
                <a:lnTo>
                  <a:pt x="1822131" y="6309925"/>
                </a:lnTo>
                <a:close/>
                <a:moveTo>
                  <a:pt x="1648180" y="6309925"/>
                </a:moveTo>
                <a:cubicBezTo>
                  <a:pt x="1648180" y="6398254"/>
                  <a:pt x="1648180" y="6398254"/>
                  <a:pt x="1648180" y="6398254"/>
                </a:cubicBezTo>
                <a:cubicBezTo>
                  <a:pt x="1659663" y="6398254"/>
                  <a:pt x="1659663" y="6398254"/>
                  <a:pt x="1659663" y="6398254"/>
                </a:cubicBezTo>
                <a:cubicBezTo>
                  <a:pt x="1659663" y="6322942"/>
                  <a:pt x="1659663" y="6322942"/>
                  <a:pt x="1659663" y="6322942"/>
                </a:cubicBezTo>
                <a:cubicBezTo>
                  <a:pt x="1684924" y="6398254"/>
                  <a:pt x="1684924" y="6398254"/>
                  <a:pt x="1684924" y="6398254"/>
                </a:cubicBezTo>
                <a:cubicBezTo>
                  <a:pt x="1695028" y="6398254"/>
                  <a:pt x="1695028" y="6398254"/>
                  <a:pt x="1695028" y="6398254"/>
                </a:cubicBezTo>
                <a:cubicBezTo>
                  <a:pt x="1720749" y="6324336"/>
                  <a:pt x="1720749" y="6324336"/>
                  <a:pt x="1720749" y="6324336"/>
                </a:cubicBezTo>
                <a:cubicBezTo>
                  <a:pt x="1720749" y="6398254"/>
                  <a:pt x="1720749" y="6398254"/>
                  <a:pt x="1720749" y="6398254"/>
                </a:cubicBezTo>
                <a:cubicBezTo>
                  <a:pt x="1731772" y="6398254"/>
                  <a:pt x="1731772" y="6398254"/>
                  <a:pt x="1731772" y="6398254"/>
                </a:cubicBezTo>
                <a:cubicBezTo>
                  <a:pt x="1731772" y="6309925"/>
                  <a:pt x="1731772" y="6309925"/>
                  <a:pt x="1731772" y="6309925"/>
                </a:cubicBezTo>
                <a:cubicBezTo>
                  <a:pt x="1716156" y="6309925"/>
                  <a:pt x="1716156" y="6309925"/>
                  <a:pt x="1716156" y="6309925"/>
                </a:cubicBezTo>
                <a:lnTo>
                  <a:pt x="1695028" y="6371291"/>
                </a:lnTo>
                <a:cubicBezTo>
                  <a:pt x="1693191" y="6377799"/>
                  <a:pt x="1691813" y="6382448"/>
                  <a:pt x="1690435" y="6385702"/>
                </a:cubicBezTo>
                <a:cubicBezTo>
                  <a:pt x="1689517" y="6382913"/>
                  <a:pt x="1688139" y="6378264"/>
                  <a:pt x="1686302" y="6372685"/>
                </a:cubicBezTo>
                <a:cubicBezTo>
                  <a:pt x="1665633" y="6309925"/>
                  <a:pt x="1665633" y="6309925"/>
                  <a:pt x="1665633" y="6309925"/>
                </a:cubicBezTo>
                <a:cubicBezTo>
                  <a:pt x="1648180" y="6309925"/>
                  <a:pt x="1648180" y="6309925"/>
                  <a:pt x="1648180" y="6309925"/>
                </a:cubicBezTo>
                <a:close/>
                <a:moveTo>
                  <a:pt x="1545975" y="6309925"/>
                </a:moveTo>
                <a:cubicBezTo>
                  <a:pt x="1545975" y="6398254"/>
                  <a:pt x="1545975" y="6398254"/>
                  <a:pt x="1545975" y="6398254"/>
                </a:cubicBezTo>
                <a:cubicBezTo>
                  <a:pt x="1556470" y="6398254"/>
                  <a:pt x="1556470" y="6398254"/>
                  <a:pt x="1556470" y="6398254"/>
                </a:cubicBezTo>
                <a:cubicBezTo>
                  <a:pt x="1556470" y="6363387"/>
                  <a:pt x="1556470" y="6363387"/>
                  <a:pt x="1556470" y="6363387"/>
                </a:cubicBezTo>
                <a:cubicBezTo>
                  <a:pt x="1556470" y="6358274"/>
                  <a:pt x="1556926" y="6354555"/>
                  <a:pt x="1558295" y="6351300"/>
                </a:cubicBezTo>
                <a:cubicBezTo>
                  <a:pt x="1559663" y="6348511"/>
                  <a:pt x="1561488" y="6346187"/>
                  <a:pt x="1564226" y="6344792"/>
                </a:cubicBezTo>
                <a:cubicBezTo>
                  <a:pt x="1566964" y="6342932"/>
                  <a:pt x="1570158" y="6342002"/>
                  <a:pt x="1573352" y="6342002"/>
                </a:cubicBezTo>
                <a:cubicBezTo>
                  <a:pt x="1577458" y="6342002"/>
                  <a:pt x="1580652" y="6343397"/>
                  <a:pt x="1582933" y="6345722"/>
                </a:cubicBezTo>
                <a:cubicBezTo>
                  <a:pt x="1585215" y="6348511"/>
                  <a:pt x="1586583" y="6352230"/>
                  <a:pt x="1586583" y="6357809"/>
                </a:cubicBezTo>
                <a:cubicBezTo>
                  <a:pt x="1586583" y="6398254"/>
                  <a:pt x="1586583" y="6398254"/>
                  <a:pt x="1586583" y="6398254"/>
                </a:cubicBezTo>
                <a:cubicBezTo>
                  <a:pt x="1597078" y="6398254"/>
                  <a:pt x="1597078" y="6398254"/>
                  <a:pt x="1597078" y="6398254"/>
                </a:cubicBezTo>
                <a:cubicBezTo>
                  <a:pt x="1597078" y="6357809"/>
                  <a:pt x="1597078" y="6357809"/>
                  <a:pt x="1597078" y="6357809"/>
                </a:cubicBezTo>
                <a:cubicBezTo>
                  <a:pt x="1597078" y="6351300"/>
                  <a:pt x="1596165" y="6346651"/>
                  <a:pt x="1594797" y="6343397"/>
                </a:cubicBezTo>
                <a:cubicBezTo>
                  <a:pt x="1593428" y="6340143"/>
                  <a:pt x="1590690" y="6337353"/>
                  <a:pt x="1587496" y="6335494"/>
                </a:cubicBezTo>
                <a:cubicBezTo>
                  <a:pt x="1583846" y="6333634"/>
                  <a:pt x="1580196" y="6332705"/>
                  <a:pt x="1575177" y="6332705"/>
                </a:cubicBezTo>
                <a:cubicBezTo>
                  <a:pt x="1567876" y="6332705"/>
                  <a:pt x="1561488" y="6335959"/>
                  <a:pt x="1556470" y="6341537"/>
                </a:cubicBezTo>
                <a:cubicBezTo>
                  <a:pt x="1556470" y="6309925"/>
                  <a:pt x="1556470" y="6309925"/>
                  <a:pt x="1556470" y="6309925"/>
                </a:cubicBezTo>
                <a:cubicBezTo>
                  <a:pt x="1545975" y="6309925"/>
                  <a:pt x="1545975" y="6309925"/>
                  <a:pt x="1545975" y="6309925"/>
                </a:cubicBezTo>
                <a:close/>
                <a:moveTo>
                  <a:pt x="1276249" y="6309925"/>
                </a:moveTo>
                <a:cubicBezTo>
                  <a:pt x="1276249" y="6398254"/>
                  <a:pt x="1276249" y="6398254"/>
                  <a:pt x="1276249" y="6398254"/>
                </a:cubicBezTo>
                <a:cubicBezTo>
                  <a:pt x="1287244" y="6398254"/>
                  <a:pt x="1287244" y="6398254"/>
                  <a:pt x="1287244" y="6398254"/>
                </a:cubicBezTo>
                <a:cubicBezTo>
                  <a:pt x="1287244" y="6322942"/>
                  <a:pt x="1287244" y="6322942"/>
                  <a:pt x="1287244" y="6322942"/>
                </a:cubicBezTo>
                <a:cubicBezTo>
                  <a:pt x="1312439" y="6398254"/>
                  <a:pt x="1312439" y="6398254"/>
                  <a:pt x="1312439" y="6398254"/>
                </a:cubicBezTo>
                <a:cubicBezTo>
                  <a:pt x="1322975" y="6398254"/>
                  <a:pt x="1322975" y="6398254"/>
                  <a:pt x="1322975" y="6398254"/>
                </a:cubicBezTo>
                <a:cubicBezTo>
                  <a:pt x="1348169" y="6324337"/>
                  <a:pt x="1348169" y="6324337"/>
                  <a:pt x="1348169" y="6324337"/>
                </a:cubicBezTo>
                <a:cubicBezTo>
                  <a:pt x="1348169" y="6398254"/>
                  <a:pt x="1348169" y="6398254"/>
                  <a:pt x="1348169" y="6398254"/>
                </a:cubicBezTo>
                <a:cubicBezTo>
                  <a:pt x="1359164" y="6398254"/>
                  <a:pt x="1359164" y="6398254"/>
                  <a:pt x="1359164" y="6398254"/>
                </a:cubicBezTo>
                <a:cubicBezTo>
                  <a:pt x="1359164" y="6309925"/>
                  <a:pt x="1359164" y="6309925"/>
                  <a:pt x="1359164" y="6309925"/>
                </a:cubicBezTo>
                <a:cubicBezTo>
                  <a:pt x="1343589" y="6309925"/>
                  <a:pt x="1343589" y="6309925"/>
                  <a:pt x="1343589" y="6309925"/>
                </a:cubicBezTo>
                <a:lnTo>
                  <a:pt x="1322975" y="6371291"/>
                </a:lnTo>
                <a:cubicBezTo>
                  <a:pt x="1320684" y="6377799"/>
                  <a:pt x="1319310" y="6382448"/>
                  <a:pt x="1318394" y="6385702"/>
                </a:cubicBezTo>
                <a:cubicBezTo>
                  <a:pt x="1317477" y="6382913"/>
                  <a:pt x="1316103" y="6378264"/>
                  <a:pt x="1314271" y="6372685"/>
                </a:cubicBezTo>
                <a:cubicBezTo>
                  <a:pt x="1293657" y="6309925"/>
                  <a:pt x="1293657" y="6309925"/>
                  <a:pt x="1293657" y="6309925"/>
                </a:cubicBezTo>
                <a:cubicBezTo>
                  <a:pt x="1276249" y="6309925"/>
                  <a:pt x="1276249" y="6309925"/>
                  <a:pt x="1276249" y="6309925"/>
                </a:cubicBezTo>
                <a:close/>
                <a:moveTo>
                  <a:pt x="483655" y="6309925"/>
                </a:moveTo>
                <a:cubicBezTo>
                  <a:pt x="483655" y="6398255"/>
                  <a:pt x="483655" y="6398255"/>
                  <a:pt x="483655" y="6398255"/>
                </a:cubicBezTo>
                <a:cubicBezTo>
                  <a:pt x="517110" y="6398255"/>
                  <a:pt x="517110" y="6398255"/>
                  <a:pt x="517110" y="6398255"/>
                </a:cubicBezTo>
                <a:cubicBezTo>
                  <a:pt x="522610" y="6398255"/>
                  <a:pt x="527193" y="6397790"/>
                  <a:pt x="530859" y="6396860"/>
                </a:cubicBezTo>
                <a:cubicBezTo>
                  <a:pt x="534983" y="6395930"/>
                  <a:pt x="538192" y="6394536"/>
                  <a:pt x="540483" y="6392676"/>
                </a:cubicBezTo>
                <a:cubicBezTo>
                  <a:pt x="543233" y="6390352"/>
                  <a:pt x="545066" y="6388027"/>
                  <a:pt x="546899" y="6384308"/>
                </a:cubicBezTo>
                <a:cubicBezTo>
                  <a:pt x="548732" y="6380589"/>
                  <a:pt x="549649" y="6376869"/>
                  <a:pt x="549649" y="6372685"/>
                </a:cubicBezTo>
                <a:cubicBezTo>
                  <a:pt x="549649" y="6367572"/>
                  <a:pt x="548274" y="6362923"/>
                  <a:pt x="545524" y="6359203"/>
                </a:cubicBezTo>
                <a:cubicBezTo>
                  <a:pt x="542316" y="6355485"/>
                  <a:pt x="538650" y="6352695"/>
                  <a:pt x="533150" y="6351301"/>
                </a:cubicBezTo>
                <a:cubicBezTo>
                  <a:pt x="537275" y="6349441"/>
                  <a:pt x="540483" y="6346652"/>
                  <a:pt x="542316" y="6343398"/>
                </a:cubicBezTo>
                <a:cubicBezTo>
                  <a:pt x="544149" y="6339679"/>
                  <a:pt x="545524" y="6336424"/>
                  <a:pt x="545524" y="6332705"/>
                </a:cubicBezTo>
                <a:cubicBezTo>
                  <a:pt x="545524" y="6328521"/>
                  <a:pt x="544149" y="6324802"/>
                  <a:pt x="541858" y="6321083"/>
                </a:cubicBezTo>
                <a:cubicBezTo>
                  <a:pt x="539566" y="6317363"/>
                  <a:pt x="536358" y="6314574"/>
                  <a:pt x="532692" y="6312714"/>
                </a:cubicBezTo>
                <a:cubicBezTo>
                  <a:pt x="528567" y="6310855"/>
                  <a:pt x="523068" y="6309925"/>
                  <a:pt x="516652" y="6309925"/>
                </a:cubicBezTo>
                <a:cubicBezTo>
                  <a:pt x="483655" y="6309925"/>
                  <a:pt x="483655" y="6309925"/>
                  <a:pt x="483655" y="6309925"/>
                </a:cubicBezTo>
                <a:close/>
                <a:moveTo>
                  <a:pt x="691439" y="6309087"/>
                </a:moveTo>
                <a:lnTo>
                  <a:pt x="691439" y="6323017"/>
                </a:lnTo>
                <a:lnTo>
                  <a:pt x="703872" y="6323017"/>
                </a:lnTo>
                <a:lnTo>
                  <a:pt x="703872" y="6309087"/>
                </a:lnTo>
                <a:close/>
                <a:moveTo>
                  <a:pt x="1227647" y="6308233"/>
                </a:moveTo>
                <a:cubicBezTo>
                  <a:pt x="1222575" y="6308233"/>
                  <a:pt x="1219347" y="6309166"/>
                  <a:pt x="1216580" y="6310565"/>
                </a:cubicBezTo>
                <a:cubicBezTo>
                  <a:pt x="1213814" y="6312431"/>
                  <a:pt x="1211970" y="6314763"/>
                  <a:pt x="1211048" y="6317561"/>
                </a:cubicBezTo>
                <a:cubicBezTo>
                  <a:pt x="1210125" y="6319894"/>
                  <a:pt x="1210125" y="6323159"/>
                  <a:pt x="1210125" y="6327356"/>
                </a:cubicBezTo>
                <a:cubicBezTo>
                  <a:pt x="1210125" y="6333887"/>
                  <a:pt x="1210125" y="6333887"/>
                  <a:pt x="1210125" y="6333887"/>
                </a:cubicBezTo>
                <a:cubicBezTo>
                  <a:pt x="1200442" y="6333887"/>
                  <a:pt x="1200442" y="6333887"/>
                  <a:pt x="1200442" y="6333887"/>
                </a:cubicBezTo>
                <a:cubicBezTo>
                  <a:pt x="1200442" y="6342749"/>
                  <a:pt x="1200442" y="6342749"/>
                  <a:pt x="1200442" y="6342749"/>
                </a:cubicBezTo>
                <a:cubicBezTo>
                  <a:pt x="1210125" y="6342749"/>
                  <a:pt x="1210125" y="6342749"/>
                  <a:pt x="1210125" y="6342749"/>
                </a:cubicBezTo>
                <a:cubicBezTo>
                  <a:pt x="1210125" y="6398254"/>
                  <a:pt x="1210125" y="6398254"/>
                  <a:pt x="1210125" y="6398254"/>
                </a:cubicBezTo>
                <a:cubicBezTo>
                  <a:pt x="1220731" y="6398254"/>
                  <a:pt x="1220731" y="6398254"/>
                  <a:pt x="1220731" y="6398254"/>
                </a:cubicBezTo>
                <a:cubicBezTo>
                  <a:pt x="1220731" y="6342749"/>
                  <a:pt x="1220731" y="6342749"/>
                  <a:pt x="1220731" y="6342749"/>
                </a:cubicBezTo>
                <a:cubicBezTo>
                  <a:pt x="1233181" y="6342749"/>
                  <a:pt x="1233181" y="6342749"/>
                  <a:pt x="1233181" y="6342749"/>
                </a:cubicBezTo>
                <a:cubicBezTo>
                  <a:pt x="1233181" y="6333887"/>
                  <a:pt x="1233181" y="6333887"/>
                  <a:pt x="1233181" y="6333887"/>
                </a:cubicBezTo>
                <a:cubicBezTo>
                  <a:pt x="1220731" y="6333887"/>
                  <a:pt x="1220731" y="6333887"/>
                  <a:pt x="1220731" y="6333887"/>
                </a:cubicBezTo>
                <a:cubicBezTo>
                  <a:pt x="1220731" y="6328289"/>
                  <a:pt x="1220731" y="6328289"/>
                  <a:pt x="1220731" y="6328289"/>
                </a:cubicBezTo>
                <a:cubicBezTo>
                  <a:pt x="1220731" y="6324091"/>
                  <a:pt x="1221192" y="6321759"/>
                  <a:pt x="1222575" y="6320360"/>
                </a:cubicBezTo>
                <a:cubicBezTo>
                  <a:pt x="1223958" y="6318961"/>
                  <a:pt x="1226264" y="6318028"/>
                  <a:pt x="1229492" y="6318028"/>
                </a:cubicBezTo>
                <a:cubicBezTo>
                  <a:pt x="1231798" y="6318028"/>
                  <a:pt x="1233642" y="6318494"/>
                  <a:pt x="1235947" y="6318494"/>
                </a:cubicBezTo>
                <a:cubicBezTo>
                  <a:pt x="1237331" y="6309166"/>
                  <a:pt x="1237331" y="6309166"/>
                  <a:pt x="1237331" y="6309166"/>
                </a:cubicBezTo>
                <a:cubicBezTo>
                  <a:pt x="1234103" y="6308699"/>
                  <a:pt x="1230414" y="6308233"/>
                  <a:pt x="1227647" y="6308233"/>
                </a:cubicBezTo>
                <a:close/>
                <a:moveTo>
                  <a:pt x="4343962" y="527037"/>
                </a:moveTo>
                <a:cubicBezTo>
                  <a:pt x="4359944" y="527037"/>
                  <a:pt x="4374045" y="529887"/>
                  <a:pt x="4386267" y="535587"/>
                </a:cubicBezTo>
                <a:cubicBezTo>
                  <a:pt x="4385326" y="552212"/>
                  <a:pt x="4380625" y="565037"/>
                  <a:pt x="4372164" y="574062"/>
                </a:cubicBezTo>
                <a:cubicBezTo>
                  <a:pt x="4363704" y="583087"/>
                  <a:pt x="4351952" y="587362"/>
                  <a:pt x="4336442" y="587362"/>
                </a:cubicBezTo>
                <a:cubicBezTo>
                  <a:pt x="4325630" y="587362"/>
                  <a:pt x="4317170" y="584512"/>
                  <a:pt x="4311058" y="579287"/>
                </a:cubicBezTo>
                <a:cubicBezTo>
                  <a:pt x="4304948" y="574537"/>
                  <a:pt x="4302127" y="566937"/>
                  <a:pt x="4302127" y="557437"/>
                </a:cubicBezTo>
                <a:cubicBezTo>
                  <a:pt x="4302127" y="547937"/>
                  <a:pt x="4305418" y="540337"/>
                  <a:pt x="4312470" y="534637"/>
                </a:cubicBezTo>
                <a:cubicBezTo>
                  <a:pt x="4319519" y="529412"/>
                  <a:pt x="4330330" y="527037"/>
                  <a:pt x="4343962" y="527037"/>
                </a:cubicBezTo>
                <a:close/>
                <a:moveTo>
                  <a:pt x="2099238" y="527037"/>
                </a:moveTo>
                <a:cubicBezTo>
                  <a:pt x="2115219" y="527037"/>
                  <a:pt x="2129320" y="529887"/>
                  <a:pt x="2141542" y="535587"/>
                </a:cubicBezTo>
                <a:cubicBezTo>
                  <a:pt x="2140602" y="552212"/>
                  <a:pt x="2135901" y="565037"/>
                  <a:pt x="2127440" y="574062"/>
                </a:cubicBezTo>
                <a:cubicBezTo>
                  <a:pt x="2118979" y="583087"/>
                  <a:pt x="2107228" y="587362"/>
                  <a:pt x="2091716" y="587362"/>
                </a:cubicBezTo>
                <a:cubicBezTo>
                  <a:pt x="2080905" y="587362"/>
                  <a:pt x="2072445" y="584512"/>
                  <a:pt x="2066334" y="579287"/>
                </a:cubicBezTo>
                <a:cubicBezTo>
                  <a:pt x="2060223" y="574537"/>
                  <a:pt x="2057404" y="566937"/>
                  <a:pt x="2057404" y="557437"/>
                </a:cubicBezTo>
                <a:cubicBezTo>
                  <a:pt x="2057404" y="547937"/>
                  <a:pt x="2060693" y="540337"/>
                  <a:pt x="2067744" y="534637"/>
                </a:cubicBezTo>
                <a:cubicBezTo>
                  <a:pt x="2074795" y="529412"/>
                  <a:pt x="2085606" y="527037"/>
                  <a:pt x="2099238" y="527037"/>
                </a:cubicBezTo>
                <a:close/>
                <a:moveTo>
                  <a:pt x="3708394" y="512749"/>
                </a:moveTo>
                <a:cubicBezTo>
                  <a:pt x="3708394" y="512749"/>
                  <a:pt x="3708394" y="512749"/>
                  <a:pt x="3767141" y="581703"/>
                </a:cubicBezTo>
                <a:cubicBezTo>
                  <a:pt x="3754349" y="590929"/>
                  <a:pt x="3740136" y="595299"/>
                  <a:pt x="3724029" y="595299"/>
                </a:cubicBezTo>
                <a:cubicBezTo>
                  <a:pt x="3710289" y="595299"/>
                  <a:pt x="3698919" y="591415"/>
                  <a:pt x="3689918" y="584616"/>
                </a:cubicBezTo>
                <a:cubicBezTo>
                  <a:pt x="3680916" y="577818"/>
                  <a:pt x="3676653" y="568106"/>
                  <a:pt x="3676653" y="556452"/>
                </a:cubicBezTo>
                <a:cubicBezTo>
                  <a:pt x="3676653" y="539942"/>
                  <a:pt x="3687075" y="524889"/>
                  <a:pt x="3708394" y="512749"/>
                </a:cubicBezTo>
                <a:close/>
                <a:moveTo>
                  <a:pt x="2481822" y="458774"/>
                </a:moveTo>
                <a:cubicBezTo>
                  <a:pt x="2492760" y="458774"/>
                  <a:pt x="2502747" y="461628"/>
                  <a:pt x="2510832" y="466860"/>
                </a:cubicBezTo>
                <a:cubicBezTo>
                  <a:pt x="2519393" y="471617"/>
                  <a:pt x="2526051" y="479227"/>
                  <a:pt x="2530807" y="488264"/>
                </a:cubicBezTo>
                <a:cubicBezTo>
                  <a:pt x="2535563" y="497301"/>
                  <a:pt x="2538416" y="508240"/>
                  <a:pt x="2538416" y="520131"/>
                </a:cubicBezTo>
                <a:cubicBezTo>
                  <a:pt x="2538416" y="532022"/>
                  <a:pt x="2535563" y="542486"/>
                  <a:pt x="2530807" y="551523"/>
                </a:cubicBezTo>
                <a:cubicBezTo>
                  <a:pt x="2526051" y="561036"/>
                  <a:pt x="2519393" y="568170"/>
                  <a:pt x="2510832" y="573402"/>
                </a:cubicBezTo>
                <a:cubicBezTo>
                  <a:pt x="2502747" y="578159"/>
                  <a:pt x="2492760" y="581013"/>
                  <a:pt x="2481822" y="581013"/>
                </a:cubicBezTo>
                <a:cubicBezTo>
                  <a:pt x="2470883" y="581013"/>
                  <a:pt x="2461372" y="578634"/>
                  <a:pt x="2452811" y="573402"/>
                </a:cubicBezTo>
                <a:cubicBezTo>
                  <a:pt x="2444251" y="568170"/>
                  <a:pt x="2437593" y="561036"/>
                  <a:pt x="2432837" y="551523"/>
                </a:cubicBezTo>
                <a:cubicBezTo>
                  <a:pt x="2428081" y="542486"/>
                  <a:pt x="2425703" y="532022"/>
                  <a:pt x="2425703" y="520131"/>
                </a:cubicBezTo>
                <a:cubicBezTo>
                  <a:pt x="2425703" y="507765"/>
                  <a:pt x="2428081" y="497301"/>
                  <a:pt x="2432837" y="488264"/>
                </a:cubicBezTo>
                <a:cubicBezTo>
                  <a:pt x="2437593" y="479227"/>
                  <a:pt x="2444251" y="471617"/>
                  <a:pt x="2452811" y="466860"/>
                </a:cubicBezTo>
                <a:cubicBezTo>
                  <a:pt x="2461372" y="461628"/>
                  <a:pt x="2470883" y="458774"/>
                  <a:pt x="2481822" y="458774"/>
                </a:cubicBezTo>
                <a:close/>
                <a:moveTo>
                  <a:pt x="3298660" y="452424"/>
                </a:moveTo>
                <a:cubicBezTo>
                  <a:pt x="3311909" y="452424"/>
                  <a:pt x="3322320" y="456210"/>
                  <a:pt x="3330364" y="462835"/>
                </a:cubicBezTo>
                <a:cubicBezTo>
                  <a:pt x="3338408" y="469933"/>
                  <a:pt x="3343613" y="480343"/>
                  <a:pt x="3345980" y="494066"/>
                </a:cubicBezTo>
                <a:cubicBezTo>
                  <a:pt x="3345980" y="495959"/>
                  <a:pt x="3346453" y="498798"/>
                  <a:pt x="3346453" y="501637"/>
                </a:cubicBezTo>
                <a:cubicBezTo>
                  <a:pt x="3346453" y="501637"/>
                  <a:pt x="3346453" y="501637"/>
                  <a:pt x="3248028" y="501637"/>
                </a:cubicBezTo>
                <a:cubicBezTo>
                  <a:pt x="3250394" y="486022"/>
                  <a:pt x="3256072" y="474192"/>
                  <a:pt x="3264590" y="465201"/>
                </a:cubicBezTo>
                <a:cubicBezTo>
                  <a:pt x="3273107" y="456683"/>
                  <a:pt x="3284464" y="452424"/>
                  <a:pt x="3298660" y="452424"/>
                </a:cubicBezTo>
                <a:close/>
                <a:moveTo>
                  <a:pt x="2704935" y="452424"/>
                </a:moveTo>
                <a:cubicBezTo>
                  <a:pt x="2718184" y="452424"/>
                  <a:pt x="2728595" y="456210"/>
                  <a:pt x="2736639" y="462835"/>
                </a:cubicBezTo>
                <a:cubicBezTo>
                  <a:pt x="2744684" y="469933"/>
                  <a:pt x="2749889" y="480343"/>
                  <a:pt x="2752255" y="494066"/>
                </a:cubicBezTo>
                <a:cubicBezTo>
                  <a:pt x="2752728" y="495959"/>
                  <a:pt x="2752728" y="498798"/>
                  <a:pt x="2752728" y="501637"/>
                </a:cubicBezTo>
                <a:cubicBezTo>
                  <a:pt x="2752728" y="501637"/>
                  <a:pt x="2752728" y="501637"/>
                  <a:pt x="2654303" y="501637"/>
                </a:cubicBezTo>
                <a:cubicBezTo>
                  <a:pt x="2656669" y="486022"/>
                  <a:pt x="2662347" y="474192"/>
                  <a:pt x="2670865" y="465201"/>
                </a:cubicBezTo>
                <a:cubicBezTo>
                  <a:pt x="2679856" y="456683"/>
                  <a:pt x="2691212" y="452424"/>
                  <a:pt x="2704935" y="452424"/>
                </a:cubicBezTo>
                <a:close/>
                <a:moveTo>
                  <a:pt x="1539880" y="423851"/>
                </a:moveTo>
                <a:cubicBezTo>
                  <a:pt x="1539880" y="423851"/>
                  <a:pt x="1539880" y="423851"/>
                  <a:pt x="1621823" y="609897"/>
                </a:cubicBezTo>
                <a:cubicBezTo>
                  <a:pt x="1615665" y="624723"/>
                  <a:pt x="1609034" y="634288"/>
                  <a:pt x="1602403" y="639549"/>
                </a:cubicBezTo>
                <a:cubicBezTo>
                  <a:pt x="1596245" y="644810"/>
                  <a:pt x="1587719" y="647680"/>
                  <a:pt x="1576825" y="647680"/>
                </a:cubicBezTo>
                <a:cubicBezTo>
                  <a:pt x="1572089" y="647680"/>
                  <a:pt x="1566878" y="646723"/>
                  <a:pt x="1561668" y="645289"/>
                </a:cubicBezTo>
                <a:cubicBezTo>
                  <a:pt x="1555984" y="643854"/>
                  <a:pt x="1551248" y="642419"/>
                  <a:pt x="1546985" y="640984"/>
                </a:cubicBezTo>
                <a:cubicBezTo>
                  <a:pt x="1546985" y="640984"/>
                  <a:pt x="1546985" y="640984"/>
                  <a:pt x="1546985" y="680680"/>
                </a:cubicBezTo>
                <a:cubicBezTo>
                  <a:pt x="1551721" y="682115"/>
                  <a:pt x="1556932" y="684028"/>
                  <a:pt x="1563089" y="685463"/>
                </a:cubicBezTo>
                <a:cubicBezTo>
                  <a:pt x="1568773" y="686898"/>
                  <a:pt x="1574457" y="687376"/>
                  <a:pt x="1579667" y="687376"/>
                </a:cubicBezTo>
                <a:cubicBezTo>
                  <a:pt x="1591035" y="687376"/>
                  <a:pt x="1601929" y="685463"/>
                  <a:pt x="1611876" y="681159"/>
                </a:cubicBezTo>
                <a:cubicBezTo>
                  <a:pt x="1621823" y="677332"/>
                  <a:pt x="1630822" y="669680"/>
                  <a:pt x="1639822" y="658680"/>
                </a:cubicBezTo>
                <a:cubicBezTo>
                  <a:pt x="1648348" y="647680"/>
                  <a:pt x="1656874" y="631897"/>
                  <a:pt x="1665400" y="611332"/>
                </a:cubicBezTo>
                <a:cubicBezTo>
                  <a:pt x="1665400" y="611332"/>
                  <a:pt x="1665400" y="611332"/>
                  <a:pt x="1743080" y="423851"/>
                </a:cubicBezTo>
                <a:cubicBezTo>
                  <a:pt x="1743080" y="423851"/>
                  <a:pt x="1743080" y="423851"/>
                  <a:pt x="1699977" y="423851"/>
                </a:cubicBezTo>
                <a:cubicBezTo>
                  <a:pt x="1699977" y="423851"/>
                  <a:pt x="1699977" y="423851"/>
                  <a:pt x="1644558" y="558722"/>
                </a:cubicBezTo>
                <a:cubicBezTo>
                  <a:pt x="1644558" y="558722"/>
                  <a:pt x="1644558" y="558722"/>
                  <a:pt x="1585351" y="423851"/>
                </a:cubicBezTo>
                <a:cubicBezTo>
                  <a:pt x="1585351" y="423851"/>
                  <a:pt x="1585351" y="423851"/>
                  <a:pt x="1539880" y="423851"/>
                </a:cubicBezTo>
                <a:close/>
                <a:moveTo>
                  <a:pt x="1339855" y="423851"/>
                </a:moveTo>
                <a:cubicBezTo>
                  <a:pt x="1339855" y="423851"/>
                  <a:pt x="1339855" y="423851"/>
                  <a:pt x="1339855" y="543777"/>
                </a:cubicBezTo>
                <a:cubicBezTo>
                  <a:pt x="1339855" y="568622"/>
                  <a:pt x="1345554" y="587734"/>
                  <a:pt x="1356953" y="601112"/>
                </a:cubicBezTo>
                <a:cubicBezTo>
                  <a:pt x="1368351" y="614012"/>
                  <a:pt x="1384499" y="620701"/>
                  <a:pt x="1405870" y="620701"/>
                </a:cubicBezTo>
                <a:cubicBezTo>
                  <a:pt x="1420593" y="620701"/>
                  <a:pt x="1432941" y="617834"/>
                  <a:pt x="1443865" y="611623"/>
                </a:cubicBezTo>
                <a:cubicBezTo>
                  <a:pt x="1454788" y="605412"/>
                  <a:pt x="1462387" y="596812"/>
                  <a:pt x="1467611" y="585345"/>
                </a:cubicBezTo>
                <a:cubicBezTo>
                  <a:pt x="1467611" y="585345"/>
                  <a:pt x="1467611" y="585345"/>
                  <a:pt x="1468561" y="614968"/>
                </a:cubicBezTo>
                <a:cubicBezTo>
                  <a:pt x="1468561" y="614968"/>
                  <a:pt x="1468561" y="614968"/>
                  <a:pt x="1511305" y="614968"/>
                </a:cubicBezTo>
                <a:cubicBezTo>
                  <a:pt x="1511305" y="614968"/>
                  <a:pt x="1511305" y="614968"/>
                  <a:pt x="1511305" y="423851"/>
                </a:cubicBezTo>
                <a:cubicBezTo>
                  <a:pt x="1511305" y="423851"/>
                  <a:pt x="1511305" y="423851"/>
                  <a:pt x="1467137" y="423851"/>
                </a:cubicBezTo>
                <a:cubicBezTo>
                  <a:pt x="1467137" y="423851"/>
                  <a:pt x="1467137" y="423851"/>
                  <a:pt x="1467137" y="528010"/>
                </a:cubicBezTo>
                <a:cubicBezTo>
                  <a:pt x="1467137" y="544255"/>
                  <a:pt x="1462862" y="557155"/>
                  <a:pt x="1455263" y="566711"/>
                </a:cubicBezTo>
                <a:cubicBezTo>
                  <a:pt x="1447664" y="576267"/>
                  <a:pt x="1436741" y="581044"/>
                  <a:pt x="1422968" y="581044"/>
                </a:cubicBezTo>
                <a:cubicBezTo>
                  <a:pt x="1409195" y="581044"/>
                  <a:pt x="1399221" y="577222"/>
                  <a:pt x="1393522" y="569577"/>
                </a:cubicBezTo>
                <a:cubicBezTo>
                  <a:pt x="1387348" y="561933"/>
                  <a:pt x="1384499" y="549988"/>
                  <a:pt x="1384499" y="533265"/>
                </a:cubicBezTo>
                <a:cubicBezTo>
                  <a:pt x="1384499" y="533265"/>
                  <a:pt x="1384499" y="533265"/>
                  <a:pt x="1384499" y="423851"/>
                </a:cubicBezTo>
                <a:cubicBezTo>
                  <a:pt x="1384499" y="423851"/>
                  <a:pt x="1384499" y="423851"/>
                  <a:pt x="1339855" y="423851"/>
                </a:cubicBezTo>
                <a:close/>
                <a:moveTo>
                  <a:pt x="3528512" y="420676"/>
                </a:moveTo>
                <a:cubicBezTo>
                  <a:pt x="3515636" y="420676"/>
                  <a:pt x="3503715" y="424523"/>
                  <a:pt x="3493700" y="432218"/>
                </a:cubicBezTo>
                <a:cubicBezTo>
                  <a:pt x="3483210" y="439913"/>
                  <a:pt x="3475581" y="450494"/>
                  <a:pt x="3470335" y="463480"/>
                </a:cubicBezTo>
                <a:cubicBezTo>
                  <a:pt x="3470335" y="463480"/>
                  <a:pt x="3470335" y="463480"/>
                  <a:pt x="3470335" y="423561"/>
                </a:cubicBezTo>
                <a:cubicBezTo>
                  <a:pt x="3470335" y="423561"/>
                  <a:pt x="3470335" y="423561"/>
                  <a:pt x="3427417" y="423561"/>
                </a:cubicBezTo>
                <a:cubicBezTo>
                  <a:pt x="3427417" y="423561"/>
                  <a:pt x="3427417" y="423561"/>
                  <a:pt x="3427417" y="615939"/>
                </a:cubicBezTo>
                <a:lnTo>
                  <a:pt x="3472242" y="615939"/>
                </a:lnTo>
                <a:cubicBezTo>
                  <a:pt x="3472242" y="615939"/>
                  <a:pt x="3472242" y="615939"/>
                  <a:pt x="3472242" y="526002"/>
                </a:cubicBezTo>
                <a:cubicBezTo>
                  <a:pt x="3472242" y="505322"/>
                  <a:pt x="3476534" y="489931"/>
                  <a:pt x="3485118" y="478870"/>
                </a:cubicBezTo>
                <a:cubicBezTo>
                  <a:pt x="3493700" y="468289"/>
                  <a:pt x="3506576" y="462999"/>
                  <a:pt x="3522789" y="462999"/>
                </a:cubicBezTo>
                <a:cubicBezTo>
                  <a:pt x="3528034" y="462999"/>
                  <a:pt x="3533279" y="463480"/>
                  <a:pt x="3539002" y="464441"/>
                </a:cubicBezTo>
                <a:cubicBezTo>
                  <a:pt x="3544725" y="464922"/>
                  <a:pt x="3549017" y="466365"/>
                  <a:pt x="3552831" y="467327"/>
                </a:cubicBezTo>
                <a:cubicBezTo>
                  <a:pt x="3552831" y="467327"/>
                  <a:pt x="3552831" y="467327"/>
                  <a:pt x="3552831" y="424523"/>
                </a:cubicBezTo>
                <a:cubicBezTo>
                  <a:pt x="3549970" y="423080"/>
                  <a:pt x="3546155" y="422118"/>
                  <a:pt x="3541386" y="421638"/>
                </a:cubicBezTo>
                <a:cubicBezTo>
                  <a:pt x="3536141" y="421156"/>
                  <a:pt x="3532326" y="420676"/>
                  <a:pt x="3528512" y="420676"/>
                </a:cubicBezTo>
                <a:close/>
                <a:moveTo>
                  <a:pt x="2328578" y="420676"/>
                </a:moveTo>
                <a:cubicBezTo>
                  <a:pt x="2315817" y="420676"/>
                  <a:pt x="2304474" y="424523"/>
                  <a:pt x="2294076" y="432218"/>
                </a:cubicBezTo>
                <a:cubicBezTo>
                  <a:pt x="2283679" y="439914"/>
                  <a:pt x="2276116" y="450494"/>
                  <a:pt x="2271391" y="463480"/>
                </a:cubicBezTo>
                <a:cubicBezTo>
                  <a:pt x="2271391" y="463480"/>
                  <a:pt x="2271391" y="463480"/>
                  <a:pt x="2270919" y="423562"/>
                </a:cubicBezTo>
                <a:cubicBezTo>
                  <a:pt x="2270919" y="423562"/>
                  <a:pt x="2270919" y="423562"/>
                  <a:pt x="2228855" y="423562"/>
                </a:cubicBezTo>
                <a:cubicBezTo>
                  <a:pt x="2228855" y="423562"/>
                  <a:pt x="2228855" y="423562"/>
                  <a:pt x="2228855" y="615939"/>
                </a:cubicBezTo>
                <a:lnTo>
                  <a:pt x="2272809" y="615939"/>
                </a:lnTo>
                <a:cubicBezTo>
                  <a:pt x="2272809" y="615939"/>
                  <a:pt x="2272809" y="615939"/>
                  <a:pt x="2272809" y="526003"/>
                </a:cubicBezTo>
                <a:cubicBezTo>
                  <a:pt x="2272809" y="505322"/>
                  <a:pt x="2277062" y="489932"/>
                  <a:pt x="2285570" y="478870"/>
                </a:cubicBezTo>
                <a:cubicBezTo>
                  <a:pt x="2294550" y="468289"/>
                  <a:pt x="2306837" y="462999"/>
                  <a:pt x="2323378" y="462999"/>
                </a:cubicBezTo>
                <a:cubicBezTo>
                  <a:pt x="2328104" y="462999"/>
                  <a:pt x="2333303" y="463480"/>
                  <a:pt x="2338975" y="464442"/>
                </a:cubicBezTo>
                <a:cubicBezTo>
                  <a:pt x="2344645" y="464923"/>
                  <a:pt x="2349372" y="466366"/>
                  <a:pt x="2352680" y="467327"/>
                </a:cubicBezTo>
                <a:cubicBezTo>
                  <a:pt x="2352680" y="467327"/>
                  <a:pt x="2352680" y="467327"/>
                  <a:pt x="2352680" y="424523"/>
                </a:cubicBezTo>
                <a:cubicBezTo>
                  <a:pt x="2349845" y="423081"/>
                  <a:pt x="2346064" y="422119"/>
                  <a:pt x="2341337" y="421638"/>
                </a:cubicBezTo>
                <a:cubicBezTo>
                  <a:pt x="2336612" y="421157"/>
                  <a:pt x="2332357" y="420676"/>
                  <a:pt x="2328578" y="420676"/>
                </a:cubicBezTo>
                <a:close/>
                <a:moveTo>
                  <a:pt x="4574980" y="420675"/>
                </a:moveTo>
                <a:cubicBezTo>
                  <a:pt x="4562268" y="420675"/>
                  <a:pt x="4550499" y="424492"/>
                  <a:pt x="4540610" y="432601"/>
                </a:cubicBezTo>
                <a:cubicBezTo>
                  <a:pt x="4530253" y="440234"/>
                  <a:pt x="4522719" y="450251"/>
                  <a:pt x="4517539" y="463608"/>
                </a:cubicBezTo>
                <a:cubicBezTo>
                  <a:pt x="4517539" y="463608"/>
                  <a:pt x="4517539" y="463608"/>
                  <a:pt x="4517539" y="424015"/>
                </a:cubicBezTo>
                <a:cubicBezTo>
                  <a:pt x="4517539" y="424015"/>
                  <a:pt x="4517539" y="424015"/>
                  <a:pt x="4475165" y="424015"/>
                </a:cubicBezTo>
                <a:cubicBezTo>
                  <a:pt x="4475165" y="424015"/>
                  <a:pt x="4475165" y="424015"/>
                  <a:pt x="4475165" y="614350"/>
                </a:cubicBezTo>
                <a:lnTo>
                  <a:pt x="4519424" y="614350"/>
                </a:lnTo>
                <a:cubicBezTo>
                  <a:pt x="4519424" y="614350"/>
                  <a:pt x="4519424" y="614350"/>
                  <a:pt x="4519424" y="525145"/>
                </a:cubicBezTo>
                <a:cubicBezTo>
                  <a:pt x="4519424" y="505110"/>
                  <a:pt x="4523660" y="489368"/>
                  <a:pt x="4532136" y="478873"/>
                </a:cubicBezTo>
                <a:cubicBezTo>
                  <a:pt x="4540610" y="467901"/>
                  <a:pt x="4553322" y="462654"/>
                  <a:pt x="4569330" y="462654"/>
                </a:cubicBezTo>
                <a:cubicBezTo>
                  <a:pt x="4574510" y="462654"/>
                  <a:pt x="4579688" y="463131"/>
                  <a:pt x="4585338" y="464085"/>
                </a:cubicBezTo>
                <a:cubicBezTo>
                  <a:pt x="4590987" y="465039"/>
                  <a:pt x="4595227" y="465993"/>
                  <a:pt x="4598993" y="466947"/>
                </a:cubicBezTo>
                <a:cubicBezTo>
                  <a:pt x="4598993" y="466947"/>
                  <a:pt x="4598993" y="466947"/>
                  <a:pt x="4598993" y="424492"/>
                </a:cubicBezTo>
                <a:cubicBezTo>
                  <a:pt x="4596166" y="423537"/>
                  <a:pt x="4592399" y="422583"/>
                  <a:pt x="4587220" y="421629"/>
                </a:cubicBezTo>
                <a:cubicBezTo>
                  <a:pt x="4582512" y="421152"/>
                  <a:pt x="4578747" y="420675"/>
                  <a:pt x="4574980" y="420675"/>
                </a:cubicBezTo>
                <a:close/>
                <a:moveTo>
                  <a:pt x="3301042" y="419089"/>
                </a:moveTo>
                <a:cubicBezTo>
                  <a:pt x="3282533" y="419089"/>
                  <a:pt x="3265920" y="423368"/>
                  <a:pt x="3251208" y="431927"/>
                </a:cubicBezTo>
                <a:cubicBezTo>
                  <a:pt x="3236969" y="440486"/>
                  <a:pt x="3225578" y="452374"/>
                  <a:pt x="3217509" y="467590"/>
                </a:cubicBezTo>
                <a:cubicBezTo>
                  <a:pt x="3208968" y="482806"/>
                  <a:pt x="3205171" y="500400"/>
                  <a:pt x="3205171" y="520371"/>
                </a:cubicBezTo>
                <a:cubicBezTo>
                  <a:pt x="3205171" y="542244"/>
                  <a:pt x="3209442" y="560313"/>
                  <a:pt x="3218934" y="575529"/>
                </a:cubicBezTo>
                <a:cubicBezTo>
                  <a:pt x="3227952" y="590270"/>
                  <a:pt x="3240766" y="601682"/>
                  <a:pt x="3256428" y="609290"/>
                </a:cubicBezTo>
                <a:cubicBezTo>
                  <a:pt x="3272565" y="616898"/>
                  <a:pt x="3291076" y="620702"/>
                  <a:pt x="3311484" y="620702"/>
                </a:cubicBezTo>
                <a:cubicBezTo>
                  <a:pt x="3324299" y="620702"/>
                  <a:pt x="3337113" y="618800"/>
                  <a:pt x="3349453" y="614520"/>
                </a:cubicBezTo>
                <a:cubicBezTo>
                  <a:pt x="3362268" y="610716"/>
                  <a:pt x="3373184" y="605010"/>
                  <a:pt x="3383150" y="598353"/>
                </a:cubicBezTo>
                <a:cubicBezTo>
                  <a:pt x="3383150" y="559362"/>
                  <a:pt x="3383150" y="559362"/>
                  <a:pt x="3383150" y="559362"/>
                </a:cubicBezTo>
                <a:cubicBezTo>
                  <a:pt x="3362742" y="574578"/>
                  <a:pt x="3339961" y="582186"/>
                  <a:pt x="3315280" y="582186"/>
                </a:cubicBezTo>
                <a:cubicBezTo>
                  <a:pt x="3296296" y="582186"/>
                  <a:pt x="3280634" y="577906"/>
                  <a:pt x="3269243" y="568872"/>
                </a:cubicBezTo>
                <a:cubicBezTo>
                  <a:pt x="3257853" y="559837"/>
                  <a:pt x="3251208" y="547474"/>
                  <a:pt x="3248360" y="531783"/>
                </a:cubicBezTo>
                <a:cubicBezTo>
                  <a:pt x="3387896" y="531783"/>
                  <a:pt x="3387896" y="531783"/>
                  <a:pt x="3387896" y="531783"/>
                </a:cubicBezTo>
                <a:cubicBezTo>
                  <a:pt x="3388372" y="527028"/>
                  <a:pt x="3388372" y="523224"/>
                  <a:pt x="3388845" y="520371"/>
                </a:cubicBezTo>
                <a:cubicBezTo>
                  <a:pt x="3388845" y="517993"/>
                  <a:pt x="3389319" y="515616"/>
                  <a:pt x="3389319" y="512763"/>
                </a:cubicBezTo>
                <a:cubicBezTo>
                  <a:pt x="3389319" y="493743"/>
                  <a:pt x="3385524" y="477575"/>
                  <a:pt x="3378404" y="463310"/>
                </a:cubicBezTo>
                <a:cubicBezTo>
                  <a:pt x="3370810" y="449521"/>
                  <a:pt x="3360844" y="438584"/>
                  <a:pt x="3347554" y="430501"/>
                </a:cubicBezTo>
                <a:cubicBezTo>
                  <a:pt x="3334265" y="422893"/>
                  <a:pt x="3318602" y="419089"/>
                  <a:pt x="3301042" y="419089"/>
                </a:cubicBezTo>
                <a:close/>
                <a:moveTo>
                  <a:pt x="2706490" y="419089"/>
                </a:moveTo>
                <a:cubicBezTo>
                  <a:pt x="2688140" y="419089"/>
                  <a:pt x="2671672" y="423368"/>
                  <a:pt x="2657556" y="431927"/>
                </a:cubicBezTo>
                <a:cubicBezTo>
                  <a:pt x="2642969" y="440486"/>
                  <a:pt x="2631677" y="452374"/>
                  <a:pt x="2623678" y="467590"/>
                </a:cubicBezTo>
                <a:cubicBezTo>
                  <a:pt x="2615679" y="482806"/>
                  <a:pt x="2611445" y="500399"/>
                  <a:pt x="2611445" y="520371"/>
                </a:cubicBezTo>
                <a:cubicBezTo>
                  <a:pt x="2611445" y="542244"/>
                  <a:pt x="2616150" y="560313"/>
                  <a:pt x="2625091" y="575529"/>
                </a:cubicBezTo>
                <a:cubicBezTo>
                  <a:pt x="2634030" y="590269"/>
                  <a:pt x="2646734" y="601681"/>
                  <a:pt x="2662731" y="609290"/>
                </a:cubicBezTo>
                <a:cubicBezTo>
                  <a:pt x="2678258" y="616897"/>
                  <a:pt x="2696609" y="620701"/>
                  <a:pt x="2716842" y="620701"/>
                </a:cubicBezTo>
                <a:cubicBezTo>
                  <a:pt x="2729546" y="620701"/>
                  <a:pt x="2742251" y="618799"/>
                  <a:pt x="2754483" y="614520"/>
                </a:cubicBezTo>
                <a:cubicBezTo>
                  <a:pt x="2767188" y="610716"/>
                  <a:pt x="2778480" y="605010"/>
                  <a:pt x="2787891" y="598353"/>
                </a:cubicBezTo>
                <a:cubicBezTo>
                  <a:pt x="2787891" y="559362"/>
                  <a:pt x="2787891" y="559362"/>
                  <a:pt x="2787891" y="559362"/>
                </a:cubicBezTo>
                <a:cubicBezTo>
                  <a:pt x="2767658" y="574578"/>
                  <a:pt x="2745073" y="582186"/>
                  <a:pt x="2721077" y="582186"/>
                </a:cubicBezTo>
                <a:cubicBezTo>
                  <a:pt x="2701786" y="582186"/>
                  <a:pt x="2686729" y="577906"/>
                  <a:pt x="2675436" y="568872"/>
                </a:cubicBezTo>
                <a:cubicBezTo>
                  <a:pt x="2664144" y="559837"/>
                  <a:pt x="2657085" y="547474"/>
                  <a:pt x="2654262" y="531783"/>
                </a:cubicBezTo>
                <a:cubicBezTo>
                  <a:pt x="2792597" y="531783"/>
                  <a:pt x="2792597" y="531783"/>
                  <a:pt x="2792597" y="531783"/>
                </a:cubicBezTo>
                <a:cubicBezTo>
                  <a:pt x="2793067" y="527028"/>
                  <a:pt x="2793537" y="523224"/>
                  <a:pt x="2793537" y="520371"/>
                </a:cubicBezTo>
                <a:cubicBezTo>
                  <a:pt x="2794007" y="517993"/>
                  <a:pt x="2794007" y="515616"/>
                  <a:pt x="2794007" y="512763"/>
                </a:cubicBezTo>
                <a:cubicBezTo>
                  <a:pt x="2794007" y="493742"/>
                  <a:pt x="2790243" y="477575"/>
                  <a:pt x="2783185" y="463310"/>
                </a:cubicBezTo>
                <a:cubicBezTo>
                  <a:pt x="2776127" y="449521"/>
                  <a:pt x="2765775" y="438584"/>
                  <a:pt x="2752603" y="430501"/>
                </a:cubicBezTo>
                <a:cubicBezTo>
                  <a:pt x="2739427" y="422893"/>
                  <a:pt x="2724371" y="419089"/>
                  <a:pt x="2706490" y="419089"/>
                </a:cubicBezTo>
                <a:close/>
                <a:moveTo>
                  <a:pt x="2936942" y="419088"/>
                </a:moveTo>
                <a:cubicBezTo>
                  <a:pt x="2923206" y="419088"/>
                  <a:pt x="2910893" y="421955"/>
                  <a:pt x="2900000" y="428644"/>
                </a:cubicBezTo>
                <a:cubicBezTo>
                  <a:pt x="2889581" y="434855"/>
                  <a:pt x="2881528" y="443933"/>
                  <a:pt x="2876319" y="455400"/>
                </a:cubicBezTo>
                <a:cubicBezTo>
                  <a:pt x="2876319" y="455400"/>
                  <a:pt x="2876319" y="455400"/>
                  <a:pt x="2876319" y="424821"/>
                </a:cubicBezTo>
                <a:cubicBezTo>
                  <a:pt x="2876319" y="424821"/>
                  <a:pt x="2876319" y="424821"/>
                  <a:pt x="2833693" y="424821"/>
                </a:cubicBezTo>
                <a:cubicBezTo>
                  <a:pt x="2833693" y="424821"/>
                  <a:pt x="2833693" y="424821"/>
                  <a:pt x="2833693" y="615938"/>
                </a:cubicBezTo>
                <a:lnTo>
                  <a:pt x="2877740" y="615938"/>
                </a:lnTo>
                <a:cubicBezTo>
                  <a:pt x="2877740" y="615938"/>
                  <a:pt x="2877740" y="615938"/>
                  <a:pt x="2877740" y="512257"/>
                </a:cubicBezTo>
                <a:cubicBezTo>
                  <a:pt x="2877740" y="495057"/>
                  <a:pt x="2881528" y="482156"/>
                  <a:pt x="2889581" y="472600"/>
                </a:cubicBezTo>
                <a:cubicBezTo>
                  <a:pt x="2897631" y="463522"/>
                  <a:pt x="2908525" y="458744"/>
                  <a:pt x="2922733" y="458744"/>
                </a:cubicBezTo>
                <a:cubicBezTo>
                  <a:pt x="2947836" y="458744"/>
                  <a:pt x="2960622" y="475467"/>
                  <a:pt x="2960622" y="508435"/>
                </a:cubicBezTo>
                <a:cubicBezTo>
                  <a:pt x="2960622" y="508435"/>
                  <a:pt x="2960622" y="508435"/>
                  <a:pt x="2960622" y="615938"/>
                </a:cubicBezTo>
                <a:cubicBezTo>
                  <a:pt x="2960622" y="615938"/>
                  <a:pt x="2960622" y="615938"/>
                  <a:pt x="3005143" y="615938"/>
                </a:cubicBezTo>
                <a:cubicBezTo>
                  <a:pt x="3005143" y="615938"/>
                  <a:pt x="3005143" y="615938"/>
                  <a:pt x="3005143" y="500312"/>
                </a:cubicBezTo>
                <a:cubicBezTo>
                  <a:pt x="3005143" y="474034"/>
                  <a:pt x="2998987" y="453967"/>
                  <a:pt x="2987146" y="440111"/>
                </a:cubicBezTo>
                <a:cubicBezTo>
                  <a:pt x="2975306" y="425777"/>
                  <a:pt x="2958728" y="419088"/>
                  <a:pt x="2936942" y="419088"/>
                </a:cubicBezTo>
                <a:close/>
                <a:moveTo>
                  <a:pt x="2494307" y="419088"/>
                </a:moveTo>
                <a:cubicBezTo>
                  <a:pt x="2479626" y="419088"/>
                  <a:pt x="2466364" y="422426"/>
                  <a:pt x="2454998" y="428625"/>
                </a:cubicBezTo>
                <a:cubicBezTo>
                  <a:pt x="2443158" y="435300"/>
                  <a:pt x="2434160" y="444837"/>
                  <a:pt x="2427056" y="457234"/>
                </a:cubicBezTo>
                <a:cubicBezTo>
                  <a:pt x="2426582" y="424810"/>
                  <a:pt x="2426582" y="424810"/>
                  <a:pt x="2426582" y="424810"/>
                </a:cubicBezTo>
                <a:cubicBezTo>
                  <a:pt x="2384431" y="424810"/>
                  <a:pt x="2384431" y="424810"/>
                  <a:pt x="2384431" y="424810"/>
                </a:cubicBezTo>
                <a:cubicBezTo>
                  <a:pt x="2384431" y="684201"/>
                  <a:pt x="2384431" y="684201"/>
                  <a:pt x="2384431" y="684201"/>
                </a:cubicBezTo>
                <a:cubicBezTo>
                  <a:pt x="2428476" y="684201"/>
                  <a:pt x="2428476" y="684201"/>
                  <a:pt x="2428476" y="684201"/>
                </a:cubicBezTo>
                <a:cubicBezTo>
                  <a:pt x="2428476" y="586453"/>
                  <a:pt x="2428476" y="586453"/>
                  <a:pt x="2428476" y="586453"/>
                </a:cubicBezTo>
                <a:cubicBezTo>
                  <a:pt x="2435107" y="597897"/>
                  <a:pt x="2444105" y="606479"/>
                  <a:pt x="2454998" y="612201"/>
                </a:cubicBezTo>
                <a:cubicBezTo>
                  <a:pt x="2465890" y="618400"/>
                  <a:pt x="2477731" y="621261"/>
                  <a:pt x="2491466" y="621261"/>
                </a:cubicBezTo>
                <a:cubicBezTo>
                  <a:pt x="2503778" y="621261"/>
                  <a:pt x="2515619" y="618877"/>
                  <a:pt x="2526985" y="613632"/>
                </a:cubicBezTo>
                <a:cubicBezTo>
                  <a:pt x="2537878" y="608387"/>
                  <a:pt x="2547823" y="601234"/>
                  <a:pt x="2555875" y="592175"/>
                </a:cubicBezTo>
                <a:cubicBezTo>
                  <a:pt x="2564399" y="582638"/>
                  <a:pt x="2571030" y="572148"/>
                  <a:pt x="2575766" y="559751"/>
                </a:cubicBezTo>
                <a:cubicBezTo>
                  <a:pt x="2580501" y="547354"/>
                  <a:pt x="2582870" y="534003"/>
                  <a:pt x="2582870" y="519698"/>
                </a:cubicBezTo>
                <a:cubicBezTo>
                  <a:pt x="2582870" y="500148"/>
                  <a:pt x="2579081" y="482506"/>
                  <a:pt x="2571503" y="467724"/>
                </a:cubicBezTo>
                <a:cubicBezTo>
                  <a:pt x="2563925" y="452466"/>
                  <a:pt x="2553506" y="440545"/>
                  <a:pt x="2540245" y="431963"/>
                </a:cubicBezTo>
                <a:cubicBezTo>
                  <a:pt x="2526985" y="423380"/>
                  <a:pt x="2511357" y="419088"/>
                  <a:pt x="2494307" y="419088"/>
                </a:cubicBezTo>
                <a:close/>
                <a:moveTo>
                  <a:pt x="2095707" y="419088"/>
                </a:moveTo>
                <a:cubicBezTo>
                  <a:pt x="2083465" y="419088"/>
                  <a:pt x="2071222" y="420515"/>
                  <a:pt x="2059921" y="424319"/>
                </a:cubicBezTo>
                <a:cubicBezTo>
                  <a:pt x="2048620" y="427647"/>
                  <a:pt x="2038732" y="431927"/>
                  <a:pt x="2029785" y="437157"/>
                </a:cubicBezTo>
                <a:cubicBezTo>
                  <a:pt x="2029785" y="476149"/>
                  <a:pt x="2029785" y="476149"/>
                  <a:pt x="2029785" y="476149"/>
                </a:cubicBezTo>
                <a:cubicBezTo>
                  <a:pt x="2039203" y="469967"/>
                  <a:pt x="2049091" y="465212"/>
                  <a:pt x="2059921" y="461884"/>
                </a:cubicBezTo>
                <a:cubicBezTo>
                  <a:pt x="2070751" y="458555"/>
                  <a:pt x="2081110" y="456653"/>
                  <a:pt x="2091469" y="456653"/>
                </a:cubicBezTo>
                <a:cubicBezTo>
                  <a:pt x="2108894" y="456653"/>
                  <a:pt x="2121607" y="460933"/>
                  <a:pt x="2130082" y="469492"/>
                </a:cubicBezTo>
                <a:cubicBezTo>
                  <a:pt x="2138558" y="477575"/>
                  <a:pt x="2142325" y="489938"/>
                  <a:pt x="2142325" y="505630"/>
                </a:cubicBezTo>
                <a:cubicBezTo>
                  <a:pt x="2142325" y="506581"/>
                  <a:pt x="2142325" y="506581"/>
                  <a:pt x="2142325" y="506581"/>
                </a:cubicBezTo>
                <a:cubicBezTo>
                  <a:pt x="2127727" y="499924"/>
                  <a:pt x="2110776" y="497071"/>
                  <a:pt x="2092882" y="497071"/>
                </a:cubicBezTo>
                <a:cubicBezTo>
                  <a:pt x="2077343" y="497071"/>
                  <a:pt x="2064159" y="499448"/>
                  <a:pt x="2052387" y="505154"/>
                </a:cubicBezTo>
                <a:cubicBezTo>
                  <a:pt x="2041086" y="510385"/>
                  <a:pt x="2032140" y="517993"/>
                  <a:pt x="2026018" y="527503"/>
                </a:cubicBezTo>
                <a:cubicBezTo>
                  <a:pt x="2019426" y="537013"/>
                  <a:pt x="2016130" y="548425"/>
                  <a:pt x="2016130" y="561264"/>
                </a:cubicBezTo>
                <a:cubicBezTo>
                  <a:pt x="2016130" y="579333"/>
                  <a:pt x="2022252" y="593598"/>
                  <a:pt x="2034023" y="604534"/>
                </a:cubicBezTo>
                <a:cubicBezTo>
                  <a:pt x="2045795" y="615471"/>
                  <a:pt x="2061805" y="620701"/>
                  <a:pt x="2081110" y="620701"/>
                </a:cubicBezTo>
                <a:cubicBezTo>
                  <a:pt x="2095237" y="620701"/>
                  <a:pt x="2107952" y="617848"/>
                  <a:pt x="2119252" y="611667"/>
                </a:cubicBezTo>
                <a:cubicBezTo>
                  <a:pt x="2130554" y="605485"/>
                  <a:pt x="2138558" y="597402"/>
                  <a:pt x="2143738" y="587416"/>
                </a:cubicBezTo>
                <a:cubicBezTo>
                  <a:pt x="2144679" y="614995"/>
                  <a:pt x="2144679" y="614995"/>
                  <a:pt x="2144679" y="614995"/>
                </a:cubicBezTo>
                <a:cubicBezTo>
                  <a:pt x="2182820" y="614995"/>
                  <a:pt x="2182820" y="614995"/>
                  <a:pt x="2182820" y="614995"/>
                </a:cubicBezTo>
                <a:cubicBezTo>
                  <a:pt x="2182820" y="502777"/>
                  <a:pt x="2182820" y="502777"/>
                  <a:pt x="2182820" y="502777"/>
                </a:cubicBezTo>
                <a:cubicBezTo>
                  <a:pt x="2182820" y="475673"/>
                  <a:pt x="2175285" y="455227"/>
                  <a:pt x="2160218" y="440486"/>
                </a:cubicBezTo>
                <a:cubicBezTo>
                  <a:pt x="2145151" y="426221"/>
                  <a:pt x="2123490" y="419088"/>
                  <a:pt x="2095707" y="419088"/>
                </a:cubicBezTo>
                <a:close/>
                <a:moveTo>
                  <a:pt x="4340657" y="417502"/>
                </a:moveTo>
                <a:cubicBezTo>
                  <a:pt x="4327907" y="417502"/>
                  <a:pt x="4316102" y="419419"/>
                  <a:pt x="4304770" y="422774"/>
                </a:cubicBezTo>
                <a:cubicBezTo>
                  <a:pt x="4293438" y="426608"/>
                  <a:pt x="4283519" y="430921"/>
                  <a:pt x="4274547" y="435713"/>
                </a:cubicBezTo>
                <a:cubicBezTo>
                  <a:pt x="4274547" y="475491"/>
                  <a:pt x="4274547" y="475491"/>
                  <a:pt x="4274547" y="475491"/>
                </a:cubicBezTo>
                <a:cubicBezTo>
                  <a:pt x="4283519" y="468781"/>
                  <a:pt x="4293911" y="463989"/>
                  <a:pt x="4304770" y="460634"/>
                </a:cubicBezTo>
                <a:cubicBezTo>
                  <a:pt x="4315157" y="457279"/>
                  <a:pt x="4326018" y="455841"/>
                  <a:pt x="4335936" y="455841"/>
                </a:cubicBezTo>
                <a:cubicBezTo>
                  <a:pt x="4353405" y="455841"/>
                  <a:pt x="4366628" y="459675"/>
                  <a:pt x="4374655" y="468302"/>
                </a:cubicBezTo>
                <a:cubicBezTo>
                  <a:pt x="4383156" y="476928"/>
                  <a:pt x="4387405" y="488909"/>
                  <a:pt x="4387405" y="505204"/>
                </a:cubicBezTo>
                <a:cubicBezTo>
                  <a:pt x="4387405" y="505683"/>
                  <a:pt x="4387405" y="505683"/>
                  <a:pt x="4387405" y="505683"/>
                </a:cubicBezTo>
                <a:cubicBezTo>
                  <a:pt x="4372295" y="499453"/>
                  <a:pt x="4355768" y="496098"/>
                  <a:pt x="4337823" y="496098"/>
                </a:cubicBezTo>
                <a:cubicBezTo>
                  <a:pt x="4322240" y="496098"/>
                  <a:pt x="4309020" y="498974"/>
                  <a:pt x="4297213" y="504245"/>
                </a:cubicBezTo>
                <a:cubicBezTo>
                  <a:pt x="4285883" y="509517"/>
                  <a:pt x="4276909" y="517185"/>
                  <a:pt x="4270298" y="526770"/>
                </a:cubicBezTo>
                <a:cubicBezTo>
                  <a:pt x="4264158" y="536355"/>
                  <a:pt x="4260855" y="547857"/>
                  <a:pt x="4260855" y="560796"/>
                </a:cubicBezTo>
                <a:cubicBezTo>
                  <a:pt x="4260855" y="579007"/>
                  <a:pt x="4266994" y="593385"/>
                  <a:pt x="4278798" y="604407"/>
                </a:cubicBezTo>
                <a:cubicBezTo>
                  <a:pt x="4290603" y="615430"/>
                  <a:pt x="4306187" y="620702"/>
                  <a:pt x="4326018" y="620702"/>
                </a:cubicBezTo>
                <a:cubicBezTo>
                  <a:pt x="4340184" y="620702"/>
                  <a:pt x="4352463" y="617826"/>
                  <a:pt x="4363794" y="611596"/>
                </a:cubicBezTo>
                <a:cubicBezTo>
                  <a:pt x="4375128" y="605845"/>
                  <a:pt x="4383627" y="597698"/>
                  <a:pt x="4388824" y="587155"/>
                </a:cubicBezTo>
                <a:cubicBezTo>
                  <a:pt x="4389293" y="614951"/>
                  <a:pt x="4389293" y="614951"/>
                  <a:pt x="4389293" y="614951"/>
                </a:cubicBezTo>
                <a:cubicBezTo>
                  <a:pt x="4427543" y="614951"/>
                  <a:pt x="4427543" y="614951"/>
                  <a:pt x="4427543" y="614951"/>
                </a:cubicBezTo>
                <a:cubicBezTo>
                  <a:pt x="4427543" y="502328"/>
                  <a:pt x="4427543" y="502328"/>
                  <a:pt x="4427543" y="502328"/>
                </a:cubicBezTo>
                <a:cubicBezTo>
                  <a:pt x="4427543" y="475011"/>
                  <a:pt x="4419988" y="453924"/>
                  <a:pt x="4405349" y="439547"/>
                </a:cubicBezTo>
                <a:cubicBezTo>
                  <a:pt x="4390238" y="424691"/>
                  <a:pt x="4368517" y="417502"/>
                  <a:pt x="4340657" y="417502"/>
                </a:cubicBezTo>
                <a:close/>
                <a:moveTo>
                  <a:pt x="4696607" y="417500"/>
                </a:moveTo>
                <a:cubicBezTo>
                  <a:pt x="4674370" y="417500"/>
                  <a:pt x="4656866" y="422772"/>
                  <a:pt x="4643620" y="433315"/>
                </a:cubicBezTo>
                <a:cubicBezTo>
                  <a:pt x="4630846" y="443379"/>
                  <a:pt x="4624223" y="457757"/>
                  <a:pt x="4624223" y="475489"/>
                </a:cubicBezTo>
                <a:cubicBezTo>
                  <a:pt x="4624223" y="491304"/>
                  <a:pt x="4628954" y="503285"/>
                  <a:pt x="4637942" y="512391"/>
                </a:cubicBezTo>
                <a:cubicBezTo>
                  <a:pt x="4646458" y="521496"/>
                  <a:pt x="4661596" y="529644"/>
                  <a:pt x="4682886" y="536353"/>
                </a:cubicBezTo>
                <a:cubicBezTo>
                  <a:pt x="4698499" y="541145"/>
                  <a:pt x="4708907" y="545459"/>
                  <a:pt x="4714112" y="549293"/>
                </a:cubicBezTo>
                <a:cubicBezTo>
                  <a:pt x="4719315" y="553127"/>
                  <a:pt x="4722154" y="557919"/>
                  <a:pt x="4722154" y="563670"/>
                </a:cubicBezTo>
                <a:cubicBezTo>
                  <a:pt x="4722154" y="570859"/>
                  <a:pt x="4719315" y="575651"/>
                  <a:pt x="4713164" y="579006"/>
                </a:cubicBezTo>
                <a:cubicBezTo>
                  <a:pt x="4707488" y="582361"/>
                  <a:pt x="4698027" y="583798"/>
                  <a:pt x="4685252" y="583798"/>
                </a:cubicBezTo>
                <a:cubicBezTo>
                  <a:pt x="4663017" y="583798"/>
                  <a:pt x="4642201" y="576610"/>
                  <a:pt x="4622803" y="562712"/>
                </a:cubicBezTo>
                <a:cubicBezTo>
                  <a:pt x="4622803" y="562712"/>
                  <a:pt x="4622803" y="562712"/>
                  <a:pt x="4622803" y="602010"/>
                </a:cubicBezTo>
                <a:cubicBezTo>
                  <a:pt x="4628480" y="605364"/>
                  <a:pt x="4634631" y="608719"/>
                  <a:pt x="4642201" y="611595"/>
                </a:cubicBezTo>
                <a:cubicBezTo>
                  <a:pt x="4649297" y="614470"/>
                  <a:pt x="4656866" y="616866"/>
                  <a:pt x="4664910" y="618304"/>
                </a:cubicBezTo>
                <a:cubicBezTo>
                  <a:pt x="4672953" y="620221"/>
                  <a:pt x="4680049" y="620700"/>
                  <a:pt x="4687143" y="620700"/>
                </a:cubicBezTo>
                <a:cubicBezTo>
                  <a:pt x="4710801" y="620700"/>
                  <a:pt x="4729722" y="615428"/>
                  <a:pt x="4744390" y="605364"/>
                </a:cubicBezTo>
                <a:cubicBezTo>
                  <a:pt x="4758583" y="594821"/>
                  <a:pt x="4765678" y="580444"/>
                  <a:pt x="4765678" y="562712"/>
                </a:cubicBezTo>
                <a:cubicBezTo>
                  <a:pt x="4765678" y="552168"/>
                  <a:pt x="4763787" y="543062"/>
                  <a:pt x="4759529" y="535395"/>
                </a:cubicBezTo>
                <a:cubicBezTo>
                  <a:pt x="4755744" y="527727"/>
                  <a:pt x="4748647" y="521017"/>
                  <a:pt x="4739658" y="515266"/>
                </a:cubicBezTo>
                <a:cubicBezTo>
                  <a:pt x="4730196" y="509515"/>
                  <a:pt x="4717424" y="503764"/>
                  <a:pt x="4701338" y="498493"/>
                </a:cubicBezTo>
                <a:cubicBezTo>
                  <a:pt x="4691876" y="495617"/>
                  <a:pt x="4684779" y="492742"/>
                  <a:pt x="4679575" y="490345"/>
                </a:cubicBezTo>
                <a:cubicBezTo>
                  <a:pt x="4674844" y="487949"/>
                  <a:pt x="4671532" y="485074"/>
                  <a:pt x="4669642" y="482678"/>
                </a:cubicBezTo>
                <a:cubicBezTo>
                  <a:pt x="4667747" y="480281"/>
                  <a:pt x="4666800" y="476927"/>
                  <a:pt x="4666800" y="473093"/>
                </a:cubicBezTo>
                <a:cubicBezTo>
                  <a:pt x="4666800" y="460632"/>
                  <a:pt x="4676737" y="454402"/>
                  <a:pt x="4697553" y="454402"/>
                </a:cubicBezTo>
                <a:cubicBezTo>
                  <a:pt x="4706541" y="454402"/>
                  <a:pt x="4716477" y="456319"/>
                  <a:pt x="4727358" y="459674"/>
                </a:cubicBezTo>
                <a:cubicBezTo>
                  <a:pt x="4738241" y="463029"/>
                  <a:pt x="4747228" y="467342"/>
                  <a:pt x="4754325" y="472613"/>
                </a:cubicBezTo>
                <a:cubicBezTo>
                  <a:pt x="4754325" y="472613"/>
                  <a:pt x="4754325" y="472613"/>
                  <a:pt x="4754325" y="433315"/>
                </a:cubicBezTo>
                <a:cubicBezTo>
                  <a:pt x="4746282" y="429002"/>
                  <a:pt x="4736346" y="425168"/>
                  <a:pt x="4725465" y="421813"/>
                </a:cubicBezTo>
                <a:cubicBezTo>
                  <a:pt x="4714584" y="418938"/>
                  <a:pt x="4705122" y="417500"/>
                  <a:pt x="4696607" y="417500"/>
                </a:cubicBezTo>
                <a:close/>
                <a:moveTo>
                  <a:pt x="3728959" y="400036"/>
                </a:moveTo>
                <a:cubicBezTo>
                  <a:pt x="3737032" y="400036"/>
                  <a:pt x="3743206" y="402868"/>
                  <a:pt x="3748430" y="407587"/>
                </a:cubicBezTo>
                <a:cubicBezTo>
                  <a:pt x="3753654" y="412307"/>
                  <a:pt x="3756028" y="418914"/>
                  <a:pt x="3756028" y="426938"/>
                </a:cubicBezTo>
                <a:cubicBezTo>
                  <a:pt x="3756028" y="434961"/>
                  <a:pt x="3753654" y="442512"/>
                  <a:pt x="3747955" y="449592"/>
                </a:cubicBezTo>
                <a:cubicBezTo>
                  <a:pt x="3743206" y="456199"/>
                  <a:pt x="3734658" y="462807"/>
                  <a:pt x="3722785" y="469886"/>
                </a:cubicBezTo>
                <a:cubicBezTo>
                  <a:pt x="3714237" y="459503"/>
                  <a:pt x="3708539" y="451480"/>
                  <a:pt x="3705214" y="445344"/>
                </a:cubicBezTo>
                <a:cubicBezTo>
                  <a:pt x="3701890" y="439681"/>
                  <a:pt x="3700465" y="433073"/>
                  <a:pt x="3700465" y="426466"/>
                </a:cubicBezTo>
                <a:cubicBezTo>
                  <a:pt x="3700465" y="418914"/>
                  <a:pt x="3703315" y="412307"/>
                  <a:pt x="3708539" y="407587"/>
                </a:cubicBezTo>
                <a:cubicBezTo>
                  <a:pt x="3713763" y="402868"/>
                  <a:pt x="3720411" y="400036"/>
                  <a:pt x="3728959" y="400036"/>
                </a:cubicBezTo>
                <a:close/>
                <a:moveTo>
                  <a:pt x="3070939" y="376226"/>
                </a:moveTo>
                <a:cubicBezTo>
                  <a:pt x="3070939" y="376226"/>
                  <a:pt x="3070939" y="376226"/>
                  <a:pt x="3070939" y="427317"/>
                </a:cubicBezTo>
                <a:cubicBezTo>
                  <a:pt x="3070939" y="427317"/>
                  <a:pt x="3070939" y="427317"/>
                  <a:pt x="3032129" y="427317"/>
                </a:cubicBezTo>
                <a:cubicBezTo>
                  <a:pt x="3032129" y="427317"/>
                  <a:pt x="3032129" y="427317"/>
                  <a:pt x="3032129" y="464561"/>
                </a:cubicBezTo>
                <a:cubicBezTo>
                  <a:pt x="3032129" y="464561"/>
                  <a:pt x="3032129" y="464561"/>
                  <a:pt x="3070939" y="464561"/>
                </a:cubicBezTo>
                <a:cubicBezTo>
                  <a:pt x="3070939" y="464561"/>
                  <a:pt x="3070939" y="464561"/>
                  <a:pt x="3070939" y="544780"/>
                </a:cubicBezTo>
                <a:cubicBezTo>
                  <a:pt x="3070939" y="569609"/>
                  <a:pt x="3076146" y="588231"/>
                  <a:pt x="3087031" y="601124"/>
                </a:cubicBezTo>
                <a:cubicBezTo>
                  <a:pt x="3097918" y="614493"/>
                  <a:pt x="3114483" y="620701"/>
                  <a:pt x="3136728" y="620701"/>
                </a:cubicBezTo>
                <a:cubicBezTo>
                  <a:pt x="3145248" y="620701"/>
                  <a:pt x="3153294" y="619746"/>
                  <a:pt x="3161339" y="617836"/>
                </a:cubicBezTo>
                <a:cubicBezTo>
                  <a:pt x="3169385" y="615926"/>
                  <a:pt x="3177431" y="613061"/>
                  <a:pt x="3184531" y="609718"/>
                </a:cubicBezTo>
                <a:cubicBezTo>
                  <a:pt x="3184531" y="609718"/>
                  <a:pt x="3184531" y="609718"/>
                  <a:pt x="3184531" y="569132"/>
                </a:cubicBezTo>
                <a:cubicBezTo>
                  <a:pt x="3179323" y="572474"/>
                  <a:pt x="3173172" y="574862"/>
                  <a:pt x="3165599" y="577249"/>
                </a:cubicBezTo>
                <a:cubicBezTo>
                  <a:pt x="3158500" y="579637"/>
                  <a:pt x="3151400" y="580592"/>
                  <a:pt x="3144774" y="580592"/>
                </a:cubicBezTo>
                <a:cubicBezTo>
                  <a:pt x="3134362" y="580592"/>
                  <a:pt x="3126788" y="577727"/>
                  <a:pt x="3122529" y="571519"/>
                </a:cubicBezTo>
                <a:cubicBezTo>
                  <a:pt x="3117796" y="564834"/>
                  <a:pt x="3115430" y="554807"/>
                  <a:pt x="3115430" y="540960"/>
                </a:cubicBezTo>
                <a:cubicBezTo>
                  <a:pt x="3115430" y="540960"/>
                  <a:pt x="3115430" y="540960"/>
                  <a:pt x="3115430" y="464561"/>
                </a:cubicBezTo>
                <a:cubicBezTo>
                  <a:pt x="3115430" y="464561"/>
                  <a:pt x="3115430" y="464561"/>
                  <a:pt x="3176957" y="464561"/>
                </a:cubicBezTo>
                <a:cubicBezTo>
                  <a:pt x="3176957" y="464561"/>
                  <a:pt x="3176957" y="464561"/>
                  <a:pt x="3176957" y="427317"/>
                </a:cubicBezTo>
                <a:cubicBezTo>
                  <a:pt x="3176957" y="427317"/>
                  <a:pt x="3176957" y="427317"/>
                  <a:pt x="3115430" y="427317"/>
                </a:cubicBezTo>
                <a:cubicBezTo>
                  <a:pt x="3115430" y="427317"/>
                  <a:pt x="3115430" y="427317"/>
                  <a:pt x="3115430" y="376226"/>
                </a:cubicBezTo>
                <a:cubicBezTo>
                  <a:pt x="3115430" y="376226"/>
                  <a:pt x="3115430" y="376226"/>
                  <a:pt x="3070939" y="376226"/>
                </a:cubicBezTo>
                <a:close/>
                <a:moveTo>
                  <a:pt x="3728339" y="366702"/>
                </a:moveTo>
                <a:cubicBezTo>
                  <a:pt x="3715127" y="366702"/>
                  <a:pt x="3702859" y="369093"/>
                  <a:pt x="3692478" y="374354"/>
                </a:cubicBezTo>
                <a:cubicBezTo>
                  <a:pt x="3682569" y="379137"/>
                  <a:pt x="3674074" y="386311"/>
                  <a:pt x="3668412" y="394920"/>
                </a:cubicBezTo>
                <a:cubicBezTo>
                  <a:pt x="3662750" y="404007"/>
                  <a:pt x="3659919" y="414050"/>
                  <a:pt x="3659919" y="426007"/>
                </a:cubicBezTo>
                <a:cubicBezTo>
                  <a:pt x="3659919" y="433181"/>
                  <a:pt x="3660863" y="439398"/>
                  <a:pt x="3662278" y="445616"/>
                </a:cubicBezTo>
                <a:cubicBezTo>
                  <a:pt x="3664165" y="451833"/>
                  <a:pt x="3666997" y="458529"/>
                  <a:pt x="3671244" y="465225"/>
                </a:cubicBezTo>
                <a:cubicBezTo>
                  <a:pt x="3675489" y="471442"/>
                  <a:pt x="3681153" y="479573"/>
                  <a:pt x="3688231" y="488181"/>
                </a:cubicBezTo>
                <a:cubicBezTo>
                  <a:pt x="3670299" y="497269"/>
                  <a:pt x="3657087" y="507790"/>
                  <a:pt x="3648121" y="519269"/>
                </a:cubicBezTo>
                <a:cubicBezTo>
                  <a:pt x="3639629" y="530747"/>
                  <a:pt x="3635382" y="544139"/>
                  <a:pt x="3635382" y="558965"/>
                </a:cubicBezTo>
                <a:cubicBezTo>
                  <a:pt x="3635382" y="573313"/>
                  <a:pt x="3639157" y="585748"/>
                  <a:pt x="3646234" y="596748"/>
                </a:cubicBezTo>
                <a:cubicBezTo>
                  <a:pt x="3653312" y="607270"/>
                  <a:pt x="3663693" y="615400"/>
                  <a:pt x="3676435" y="621618"/>
                </a:cubicBezTo>
                <a:cubicBezTo>
                  <a:pt x="3689646" y="627357"/>
                  <a:pt x="3704746" y="630227"/>
                  <a:pt x="3721733" y="630227"/>
                </a:cubicBezTo>
                <a:cubicBezTo>
                  <a:pt x="3734945" y="630227"/>
                  <a:pt x="3747686" y="628314"/>
                  <a:pt x="3759482" y="624488"/>
                </a:cubicBezTo>
                <a:cubicBezTo>
                  <a:pt x="3771279" y="620661"/>
                  <a:pt x="3782131" y="614922"/>
                  <a:pt x="3792041" y="608227"/>
                </a:cubicBezTo>
                <a:cubicBezTo>
                  <a:pt x="3805726" y="624488"/>
                  <a:pt x="3805726" y="624488"/>
                  <a:pt x="3805726" y="624488"/>
                </a:cubicBezTo>
                <a:cubicBezTo>
                  <a:pt x="3857630" y="624488"/>
                  <a:pt x="3857630" y="624488"/>
                  <a:pt x="3857630" y="624488"/>
                </a:cubicBezTo>
                <a:lnTo>
                  <a:pt x="3819409" y="580487"/>
                </a:lnTo>
                <a:cubicBezTo>
                  <a:pt x="3826959" y="569487"/>
                  <a:pt x="3833094" y="557052"/>
                  <a:pt x="3837812" y="543182"/>
                </a:cubicBezTo>
                <a:cubicBezTo>
                  <a:pt x="3842532" y="529312"/>
                  <a:pt x="3844892" y="514008"/>
                  <a:pt x="3845835" y="497747"/>
                </a:cubicBezTo>
                <a:cubicBezTo>
                  <a:pt x="3809028" y="493921"/>
                  <a:pt x="3809028" y="493921"/>
                  <a:pt x="3809028" y="493921"/>
                </a:cubicBezTo>
                <a:cubicBezTo>
                  <a:pt x="3808556" y="505399"/>
                  <a:pt x="3807141" y="515443"/>
                  <a:pt x="3804782" y="525486"/>
                </a:cubicBezTo>
                <a:cubicBezTo>
                  <a:pt x="3801950" y="535052"/>
                  <a:pt x="3798647" y="543660"/>
                  <a:pt x="3793928" y="551313"/>
                </a:cubicBezTo>
                <a:cubicBezTo>
                  <a:pt x="3742967" y="492964"/>
                  <a:pt x="3742967" y="492964"/>
                  <a:pt x="3742967" y="492964"/>
                </a:cubicBezTo>
                <a:cubicBezTo>
                  <a:pt x="3778356" y="475268"/>
                  <a:pt x="3795816" y="452311"/>
                  <a:pt x="3795816" y="424572"/>
                </a:cubicBezTo>
                <a:cubicBezTo>
                  <a:pt x="3795816" y="413094"/>
                  <a:pt x="3792984" y="403050"/>
                  <a:pt x="3787322" y="394441"/>
                </a:cubicBezTo>
                <a:cubicBezTo>
                  <a:pt x="3781188" y="385832"/>
                  <a:pt x="3773639" y="379137"/>
                  <a:pt x="3763258" y="374354"/>
                </a:cubicBezTo>
                <a:cubicBezTo>
                  <a:pt x="3753348" y="369093"/>
                  <a:pt x="3741552" y="366702"/>
                  <a:pt x="3728339" y="366702"/>
                </a:cubicBezTo>
                <a:close/>
                <a:moveTo>
                  <a:pt x="4803778" y="363525"/>
                </a:moveTo>
                <a:cubicBezTo>
                  <a:pt x="4803778" y="363525"/>
                  <a:pt x="4803778" y="363525"/>
                  <a:pt x="4803778" y="614350"/>
                </a:cubicBezTo>
                <a:lnTo>
                  <a:pt x="4847827" y="614350"/>
                </a:lnTo>
                <a:cubicBezTo>
                  <a:pt x="4847827" y="614350"/>
                  <a:pt x="4847827" y="614350"/>
                  <a:pt x="4847827" y="510873"/>
                </a:cubicBezTo>
                <a:cubicBezTo>
                  <a:pt x="4847827" y="494183"/>
                  <a:pt x="4852087" y="480831"/>
                  <a:pt x="4860140" y="471771"/>
                </a:cubicBezTo>
                <a:cubicBezTo>
                  <a:pt x="4867716" y="462234"/>
                  <a:pt x="4879085" y="457465"/>
                  <a:pt x="4892818" y="457465"/>
                </a:cubicBezTo>
                <a:cubicBezTo>
                  <a:pt x="4918395" y="457465"/>
                  <a:pt x="4930708" y="474155"/>
                  <a:pt x="4930708" y="507535"/>
                </a:cubicBezTo>
                <a:cubicBezTo>
                  <a:pt x="4930708" y="507535"/>
                  <a:pt x="4930708" y="507535"/>
                  <a:pt x="4930708" y="614350"/>
                </a:cubicBezTo>
                <a:cubicBezTo>
                  <a:pt x="4930708" y="614350"/>
                  <a:pt x="4930708" y="614350"/>
                  <a:pt x="4975227" y="614350"/>
                </a:cubicBezTo>
                <a:cubicBezTo>
                  <a:pt x="4975227" y="614350"/>
                  <a:pt x="4975227" y="614350"/>
                  <a:pt x="4975227" y="498952"/>
                </a:cubicBezTo>
                <a:cubicBezTo>
                  <a:pt x="4975227" y="472725"/>
                  <a:pt x="4969073" y="452697"/>
                  <a:pt x="4957703" y="438868"/>
                </a:cubicBezTo>
                <a:cubicBezTo>
                  <a:pt x="4945864" y="425039"/>
                  <a:pt x="4928813" y="417886"/>
                  <a:pt x="4907027" y="417886"/>
                </a:cubicBezTo>
                <a:cubicBezTo>
                  <a:pt x="4893767" y="417886"/>
                  <a:pt x="4881924" y="420748"/>
                  <a:pt x="4871505" y="426470"/>
                </a:cubicBezTo>
                <a:cubicBezTo>
                  <a:pt x="4861090" y="432669"/>
                  <a:pt x="4853509" y="440775"/>
                  <a:pt x="4847827" y="451266"/>
                </a:cubicBezTo>
                <a:cubicBezTo>
                  <a:pt x="4847827" y="451266"/>
                  <a:pt x="4847827" y="451266"/>
                  <a:pt x="4847827" y="363525"/>
                </a:cubicBezTo>
                <a:cubicBezTo>
                  <a:pt x="4847827" y="363525"/>
                  <a:pt x="4847827" y="363525"/>
                  <a:pt x="4803778" y="363525"/>
                </a:cubicBezTo>
                <a:close/>
                <a:moveTo>
                  <a:pt x="3954467" y="363525"/>
                </a:moveTo>
                <a:lnTo>
                  <a:pt x="3954467" y="614350"/>
                </a:lnTo>
                <a:lnTo>
                  <a:pt x="3998918" y="614350"/>
                </a:lnTo>
                <a:lnTo>
                  <a:pt x="3998918" y="433375"/>
                </a:lnTo>
                <a:lnTo>
                  <a:pt x="4087817" y="571488"/>
                </a:lnTo>
                <a:lnTo>
                  <a:pt x="4176717" y="433375"/>
                </a:lnTo>
                <a:lnTo>
                  <a:pt x="4176717" y="614350"/>
                </a:lnTo>
                <a:lnTo>
                  <a:pt x="4222754" y="614350"/>
                </a:lnTo>
                <a:lnTo>
                  <a:pt x="4222754" y="363525"/>
                </a:lnTo>
                <a:lnTo>
                  <a:pt x="4175131" y="363525"/>
                </a:lnTo>
                <a:lnTo>
                  <a:pt x="4087817" y="498463"/>
                </a:lnTo>
                <a:lnTo>
                  <a:pt x="4002092" y="363525"/>
                </a:lnTo>
                <a:close/>
                <a:moveTo>
                  <a:pt x="1903703" y="357176"/>
                </a:moveTo>
                <a:cubicBezTo>
                  <a:pt x="1883775" y="357176"/>
                  <a:pt x="1865745" y="360524"/>
                  <a:pt x="1849139" y="366741"/>
                </a:cubicBezTo>
                <a:cubicBezTo>
                  <a:pt x="1832533" y="372959"/>
                  <a:pt x="1818299" y="382046"/>
                  <a:pt x="1806437" y="394003"/>
                </a:cubicBezTo>
                <a:cubicBezTo>
                  <a:pt x="1794101" y="405481"/>
                  <a:pt x="1785086" y="419351"/>
                  <a:pt x="1778444" y="435612"/>
                </a:cubicBezTo>
                <a:cubicBezTo>
                  <a:pt x="1771801" y="451873"/>
                  <a:pt x="1768480" y="469569"/>
                  <a:pt x="1768480" y="489178"/>
                </a:cubicBezTo>
                <a:cubicBezTo>
                  <a:pt x="1768480" y="515482"/>
                  <a:pt x="1774173" y="538917"/>
                  <a:pt x="1785086" y="558526"/>
                </a:cubicBezTo>
                <a:cubicBezTo>
                  <a:pt x="1795999" y="578614"/>
                  <a:pt x="1811656" y="593918"/>
                  <a:pt x="1831584" y="604440"/>
                </a:cubicBezTo>
                <a:cubicBezTo>
                  <a:pt x="1851511" y="615440"/>
                  <a:pt x="1874760" y="620701"/>
                  <a:pt x="1900856" y="620701"/>
                </a:cubicBezTo>
                <a:cubicBezTo>
                  <a:pt x="1915564" y="620701"/>
                  <a:pt x="1929324" y="619266"/>
                  <a:pt x="1942609" y="615918"/>
                </a:cubicBezTo>
                <a:cubicBezTo>
                  <a:pt x="1955894" y="612570"/>
                  <a:pt x="1968231" y="608266"/>
                  <a:pt x="1979618" y="602527"/>
                </a:cubicBezTo>
                <a:cubicBezTo>
                  <a:pt x="1979618" y="602527"/>
                  <a:pt x="1979618" y="602527"/>
                  <a:pt x="1979618" y="559961"/>
                </a:cubicBezTo>
                <a:cubicBezTo>
                  <a:pt x="1968231" y="565222"/>
                  <a:pt x="1955420" y="570005"/>
                  <a:pt x="1942135" y="573353"/>
                </a:cubicBezTo>
                <a:cubicBezTo>
                  <a:pt x="1928850" y="576700"/>
                  <a:pt x="1916039" y="578614"/>
                  <a:pt x="1904652" y="578614"/>
                </a:cubicBezTo>
                <a:cubicBezTo>
                  <a:pt x="1886622" y="578614"/>
                  <a:pt x="1870965" y="574787"/>
                  <a:pt x="1857679" y="567613"/>
                </a:cubicBezTo>
                <a:cubicBezTo>
                  <a:pt x="1844394" y="560439"/>
                  <a:pt x="1834431" y="549917"/>
                  <a:pt x="1826839" y="536526"/>
                </a:cubicBezTo>
                <a:cubicBezTo>
                  <a:pt x="1819722" y="523134"/>
                  <a:pt x="1815926" y="507352"/>
                  <a:pt x="1815926" y="488699"/>
                </a:cubicBezTo>
                <a:cubicBezTo>
                  <a:pt x="1815926" y="470525"/>
                  <a:pt x="1819722" y="455221"/>
                  <a:pt x="1827314" y="441829"/>
                </a:cubicBezTo>
                <a:cubicBezTo>
                  <a:pt x="1834431" y="428438"/>
                  <a:pt x="1844869" y="417916"/>
                  <a:pt x="1857679" y="410742"/>
                </a:cubicBezTo>
                <a:cubicBezTo>
                  <a:pt x="1870965" y="403090"/>
                  <a:pt x="1886147" y="399742"/>
                  <a:pt x="1903703" y="399742"/>
                </a:cubicBezTo>
                <a:cubicBezTo>
                  <a:pt x="1915090" y="399742"/>
                  <a:pt x="1927426" y="401177"/>
                  <a:pt x="1940237" y="404524"/>
                </a:cubicBezTo>
                <a:cubicBezTo>
                  <a:pt x="1953048" y="407872"/>
                  <a:pt x="1966332" y="413133"/>
                  <a:pt x="1979618" y="420307"/>
                </a:cubicBezTo>
                <a:cubicBezTo>
                  <a:pt x="1979618" y="420307"/>
                  <a:pt x="1979618" y="420307"/>
                  <a:pt x="1979618" y="375828"/>
                </a:cubicBezTo>
                <a:cubicBezTo>
                  <a:pt x="1969179" y="370089"/>
                  <a:pt x="1957792" y="365785"/>
                  <a:pt x="1944507" y="362437"/>
                </a:cubicBezTo>
                <a:cubicBezTo>
                  <a:pt x="1930748" y="359089"/>
                  <a:pt x="1917462" y="357176"/>
                  <a:pt x="1903703" y="357176"/>
                </a:cubicBezTo>
                <a:close/>
                <a:moveTo>
                  <a:pt x="1203606" y="357176"/>
                </a:moveTo>
                <a:cubicBezTo>
                  <a:pt x="1176212" y="357176"/>
                  <a:pt x="1152124" y="362915"/>
                  <a:pt x="1131342" y="373916"/>
                </a:cubicBezTo>
                <a:cubicBezTo>
                  <a:pt x="1110560" y="384916"/>
                  <a:pt x="1094029" y="400699"/>
                  <a:pt x="1082694" y="420307"/>
                </a:cubicBezTo>
                <a:cubicBezTo>
                  <a:pt x="1070886" y="440395"/>
                  <a:pt x="1065218" y="463351"/>
                  <a:pt x="1065218" y="489656"/>
                </a:cubicBezTo>
                <a:cubicBezTo>
                  <a:pt x="1065218" y="516439"/>
                  <a:pt x="1070414" y="539396"/>
                  <a:pt x="1081749" y="559005"/>
                </a:cubicBezTo>
                <a:cubicBezTo>
                  <a:pt x="1093085" y="578614"/>
                  <a:pt x="1108671" y="593918"/>
                  <a:pt x="1128981" y="604918"/>
                </a:cubicBezTo>
                <a:cubicBezTo>
                  <a:pt x="1149290" y="615440"/>
                  <a:pt x="1172906" y="620701"/>
                  <a:pt x="1199828" y="620701"/>
                </a:cubicBezTo>
                <a:cubicBezTo>
                  <a:pt x="1233362" y="620701"/>
                  <a:pt x="1265007" y="614484"/>
                  <a:pt x="1293818" y="602049"/>
                </a:cubicBezTo>
                <a:cubicBezTo>
                  <a:pt x="1293818" y="602049"/>
                  <a:pt x="1293818" y="602049"/>
                  <a:pt x="1293818" y="476265"/>
                </a:cubicBezTo>
                <a:cubicBezTo>
                  <a:pt x="1293818" y="476265"/>
                  <a:pt x="1293818" y="476265"/>
                  <a:pt x="1200300" y="476265"/>
                </a:cubicBezTo>
                <a:cubicBezTo>
                  <a:pt x="1200300" y="476265"/>
                  <a:pt x="1200300" y="476265"/>
                  <a:pt x="1200300" y="516439"/>
                </a:cubicBezTo>
                <a:cubicBezTo>
                  <a:pt x="1200300" y="516439"/>
                  <a:pt x="1200300" y="516439"/>
                  <a:pt x="1251782" y="516439"/>
                </a:cubicBezTo>
                <a:cubicBezTo>
                  <a:pt x="1251782" y="516439"/>
                  <a:pt x="1251782" y="516439"/>
                  <a:pt x="1251782" y="571918"/>
                </a:cubicBezTo>
                <a:cubicBezTo>
                  <a:pt x="1235724" y="576222"/>
                  <a:pt x="1219193" y="578614"/>
                  <a:pt x="1202189" y="578614"/>
                </a:cubicBezTo>
                <a:cubicBezTo>
                  <a:pt x="1183297" y="578614"/>
                  <a:pt x="1167710" y="575266"/>
                  <a:pt x="1154013" y="568092"/>
                </a:cubicBezTo>
                <a:cubicBezTo>
                  <a:pt x="1140316" y="560918"/>
                  <a:pt x="1129925" y="550396"/>
                  <a:pt x="1122841" y="537005"/>
                </a:cubicBezTo>
                <a:cubicBezTo>
                  <a:pt x="1115283" y="523613"/>
                  <a:pt x="1111977" y="507352"/>
                  <a:pt x="1111977" y="489178"/>
                </a:cubicBezTo>
                <a:cubicBezTo>
                  <a:pt x="1111977" y="471004"/>
                  <a:pt x="1115756" y="455221"/>
                  <a:pt x="1122841" y="441830"/>
                </a:cubicBezTo>
                <a:cubicBezTo>
                  <a:pt x="1130398" y="428438"/>
                  <a:pt x="1141261" y="417916"/>
                  <a:pt x="1154486" y="410264"/>
                </a:cubicBezTo>
                <a:cubicBezTo>
                  <a:pt x="1168183" y="403090"/>
                  <a:pt x="1183769" y="399264"/>
                  <a:pt x="1201717" y="399264"/>
                </a:cubicBezTo>
                <a:cubicBezTo>
                  <a:pt x="1230056" y="399264"/>
                  <a:pt x="1256978" y="405481"/>
                  <a:pt x="1282955" y="417438"/>
                </a:cubicBezTo>
                <a:cubicBezTo>
                  <a:pt x="1282955" y="417438"/>
                  <a:pt x="1282955" y="417438"/>
                  <a:pt x="1282955" y="374394"/>
                </a:cubicBezTo>
                <a:cubicBezTo>
                  <a:pt x="1271147" y="369133"/>
                  <a:pt x="1258867" y="365307"/>
                  <a:pt x="1246114" y="361959"/>
                </a:cubicBezTo>
                <a:cubicBezTo>
                  <a:pt x="1233362" y="358611"/>
                  <a:pt x="1219193" y="357176"/>
                  <a:pt x="1203606" y="357176"/>
                </a:cubicBezTo>
                <a:close/>
                <a:moveTo>
                  <a:pt x="597705" y="350361"/>
                </a:moveTo>
                <a:cubicBezTo>
                  <a:pt x="498530" y="408149"/>
                  <a:pt x="498530" y="408149"/>
                  <a:pt x="498530" y="408149"/>
                </a:cubicBezTo>
                <a:cubicBezTo>
                  <a:pt x="491446" y="411969"/>
                  <a:pt x="485779" y="421998"/>
                  <a:pt x="485779" y="430117"/>
                </a:cubicBezTo>
                <a:cubicBezTo>
                  <a:pt x="485779" y="546171"/>
                  <a:pt x="485779" y="546171"/>
                  <a:pt x="485779" y="546171"/>
                </a:cubicBezTo>
                <a:cubicBezTo>
                  <a:pt x="485779" y="554289"/>
                  <a:pt x="491446" y="564319"/>
                  <a:pt x="498530" y="568140"/>
                </a:cubicBezTo>
                <a:cubicBezTo>
                  <a:pt x="597705" y="626405"/>
                  <a:pt x="597705" y="626405"/>
                  <a:pt x="597705" y="626405"/>
                </a:cubicBezTo>
                <a:cubicBezTo>
                  <a:pt x="604789" y="630225"/>
                  <a:pt x="616123" y="630225"/>
                  <a:pt x="623207" y="626405"/>
                </a:cubicBezTo>
                <a:cubicBezTo>
                  <a:pt x="897591" y="466414"/>
                  <a:pt x="897591" y="466414"/>
                  <a:pt x="897591" y="466414"/>
                </a:cubicBezTo>
                <a:cubicBezTo>
                  <a:pt x="745995" y="583900"/>
                  <a:pt x="745995" y="583900"/>
                  <a:pt x="745995" y="583900"/>
                </a:cubicBezTo>
                <a:cubicBezTo>
                  <a:pt x="818251" y="626405"/>
                  <a:pt x="818251" y="626405"/>
                  <a:pt x="818251" y="626405"/>
                </a:cubicBezTo>
                <a:cubicBezTo>
                  <a:pt x="825335" y="630225"/>
                  <a:pt x="836669" y="630225"/>
                  <a:pt x="843753" y="626405"/>
                </a:cubicBezTo>
                <a:cubicBezTo>
                  <a:pt x="942928" y="568140"/>
                  <a:pt x="942928" y="568140"/>
                  <a:pt x="942928" y="568140"/>
                </a:cubicBezTo>
                <a:cubicBezTo>
                  <a:pt x="950012" y="564319"/>
                  <a:pt x="955679" y="554289"/>
                  <a:pt x="955679" y="546171"/>
                </a:cubicBezTo>
                <a:cubicBezTo>
                  <a:pt x="955679" y="430117"/>
                  <a:pt x="955679" y="430117"/>
                  <a:pt x="955679" y="430117"/>
                </a:cubicBezTo>
                <a:cubicBezTo>
                  <a:pt x="955679" y="421998"/>
                  <a:pt x="950012" y="411969"/>
                  <a:pt x="942928" y="408149"/>
                </a:cubicBezTo>
                <a:cubicBezTo>
                  <a:pt x="843753" y="350361"/>
                  <a:pt x="843753" y="350361"/>
                  <a:pt x="843753" y="350361"/>
                </a:cubicBezTo>
                <a:cubicBezTo>
                  <a:pt x="836669" y="346063"/>
                  <a:pt x="825335" y="346063"/>
                  <a:pt x="818251" y="350361"/>
                </a:cubicBezTo>
                <a:cubicBezTo>
                  <a:pt x="543867" y="509874"/>
                  <a:pt x="543867" y="509874"/>
                  <a:pt x="543867" y="509874"/>
                </a:cubicBezTo>
                <a:cubicBezTo>
                  <a:pt x="695935" y="392388"/>
                  <a:pt x="695935" y="392388"/>
                  <a:pt x="695935" y="392388"/>
                </a:cubicBezTo>
                <a:cubicBezTo>
                  <a:pt x="623207" y="350361"/>
                  <a:pt x="623207" y="350361"/>
                  <a:pt x="623207" y="350361"/>
                </a:cubicBezTo>
                <a:cubicBezTo>
                  <a:pt x="616123" y="346063"/>
                  <a:pt x="604789" y="346063"/>
                  <a:pt x="597705" y="350361"/>
                </a:cubicBezTo>
                <a:close/>
                <a:moveTo>
                  <a:pt x="30" y="0"/>
                </a:moveTo>
                <a:lnTo>
                  <a:pt x="12192001" y="0"/>
                </a:lnTo>
                <a:lnTo>
                  <a:pt x="12192001" y="5222224"/>
                </a:lnTo>
                <a:lnTo>
                  <a:pt x="12192000" y="5222224"/>
                </a:lnTo>
                <a:lnTo>
                  <a:pt x="12192000" y="6281930"/>
                </a:lnTo>
                <a:lnTo>
                  <a:pt x="12191983" y="6281930"/>
                </a:lnTo>
                <a:lnTo>
                  <a:pt x="12191983" y="6409565"/>
                </a:lnTo>
                <a:lnTo>
                  <a:pt x="12191983" y="6419890"/>
                </a:lnTo>
                <a:lnTo>
                  <a:pt x="12191983" y="6857984"/>
                </a:lnTo>
                <a:lnTo>
                  <a:pt x="12192001" y="6857984"/>
                </a:lnTo>
                <a:lnTo>
                  <a:pt x="12192002" y="6857984"/>
                </a:lnTo>
                <a:lnTo>
                  <a:pt x="12192003" y="6857984"/>
                </a:lnTo>
                <a:lnTo>
                  <a:pt x="12192003" y="6857987"/>
                </a:lnTo>
                <a:lnTo>
                  <a:pt x="30" y="6857987"/>
                </a:lnTo>
                <a:lnTo>
                  <a:pt x="30" y="6857984"/>
                </a:lnTo>
                <a:lnTo>
                  <a:pt x="0" y="6857984"/>
                </a:lnTo>
                <a:lnTo>
                  <a:pt x="0" y="6465431"/>
                </a:lnTo>
                <a:lnTo>
                  <a:pt x="0" y="6409565"/>
                </a:lnTo>
                <a:lnTo>
                  <a:pt x="0" y="6281930"/>
                </a:lnTo>
                <a:lnTo>
                  <a:pt x="0" y="6274310"/>
                </a:lnTo>
                <a:lnTo>
                  <a:pt x="0" y="4975844"/>
                </a:lnTo>
                <a:lnTo>
                  <a:pt x="30" y="4975844"/>
                </a:lnTo>
                <a:close/>
              </a:path>
            </a:pathLst>
          </a:custGeom>
          <a:solidFill>
            <a:srgbClr val="F0F0F0"/>
          </a:solidFill>
        </p:spPr>
        <p:txBody>
          <a:bodyPr wrap="square">
            <a:noAutofit/>
          </a:bodyPr>
          <a:lstStyle>
            <a:lvl1pPr marL="0" marR="0" indent="0" algn="l" defTabSz="457200" rtl="0" eaLnBrk="1" fontAlgn="auto" latinLnBrk="0" hangingPunct="1">
              <a:lnSpc>
                <a:spcPct val="100000"/>
              </a:lnSpc>
              <a:spcBef>
                <a:spcPts val="0"/>
              </a:spcBef>
              <a:spcAft>
                <a:spcPts val="0"/>
              </a:spcAft>
              <a:buClrTx/>
              <a:buSzTx/>
              <a:buFont typeface="Arial"/>
              <a:buNone/>
              <a:tabLst/>
              <a:defRPr sz="1200">
                <a:solidFill>
                  <a:srgbClr val="FF0000"/>
                </a:solidFill>
              </a:defRPr>
            </a:lvl1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t>Bring picture placeholder to front. Click on picture icon to insert picture. Reset layout and send picture to back.</a:t>
            </a:r>
          </a:p>
          <a:p>
            <a:pPr marL="0" marR="0" lvl="0" indent="0" algn="l" defTabSz="457200" rtl="0" eaLnBrk="1" fontAlgn="auto" latinLnBrk="0" hangingPunct="1">
              <a:lnSpc>
                <a:spcPct val="100000"/>
              </a:lnSpc>
              <a:spcBef>
                <a:spcPts val="0"/>
              </a:spcBef>
              <a:spcAft>
                <a:spcPts val="0"/>
              </a:spcAft>
              <a:buClrTx/>
              <a:buSzTx/>
              <a:buFont typeface="Arial"/>
              <a:buNone/>
              <a:tabLst/>
              <a:defRPr/>
            </a:pPr>
            <a:endParaRPr lang="en-US"/>
          </a:p>
        </p:txBody>
      </p:sp>
      <p:graphicFrame>
        <p:nvGraphicFramePr>
          <p:cNvPr id="7" name="Object 6" hidden="1">
            <a:extLst>
              <a:ext uri="{FF2B5EF4-FFF2-40B4-BE49-F238E27FC236}">
                <a16:creationId xmlns:a16="http://schemas.microsoft.com/office/drawing/2014/main" id="{F8E1ADAF-78DD-5D4E-8C31-F993DBAD59C1}"/>
              </a:ext>
            </a:extLst>
          </p:cNvPr>
          <p:cNvGraphicFramePr>
            <a:graphicFrameLocks noChangeAspect="1"/>
          </p:cNvGraphicFramePr>
          <p:nvPr>
            <p:custDataLst>
              <p:tags r:id="rId1"/>
            </p:custDataLst>
            <p:extLst>
              <p:ext uri="{D42A27DB-BD31-4B8C-83A1-F6EECF244321}">
                <p14:modId xmlns:p14="http://schemas.microsoft.com/office/powerpoint/2010/main" val="330796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F8E1ADAF-78DD-5D4E-8C31-F993DBAD59C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itle 1"/>
          <p:cNvSpPr>
            <a:spLocks noGrp="1"/>
          </p:cNvSpPr>
          <p:nvPr>
            <p:ph type="ctrTitle" hasCustomPrompt="1"/>
          </p:nvPr>
        </p:nvSpPr>
        <p:spPr>
          <a:xfrm>
            <a:off x="448437" y="1764792"/>
            <a:ext cx="9365488" cy="1600200"/>
          </a:xfrm>
        </p:spPr>
        <p:txBody>
          <a:bodyPr vert="horz"/>
          <a:lstStyle>
            <a:lvl1pPr>
              <a:lnSpc>
                <a:spcPct val="90000"/>
              </a:lnSpc>
              <a:defRPr lang="en-US" sz="6000" b="1" i="0" kern="1200" cap="all" baseline="0" dirty="0">
                <a:solidFill>
                  <a:schemeClr val="tx2"/>
                </a:solidFill>
                <a:latin typeface="Arial Narrow" panose="020B0604020202020204" pitchFamily="34" charset="0"/>
                <a:ea typeface="+mj-ea"/>
                <a:cs typeface="Arial Narrow" panose="020B0604020202020204" pitchFamily="34" charset="0"/>
              </a:defRPr>
            </a:lvl1pPr>
          </a:lstStyle>
          <a:p>
            <a:r>
              <a:rPr lang="en-US"/>
              <a:t>MAIN TITLE placeholder  - USE light PHOTO</a:t>
            </a:r>
          </a:p>
        </p:txBody>
      </p:sp>
      <p:sp>
        <p:nvSpPr>
          <p:cNvPr id="15" name="Subtitle 2"/>
          <p:cNvSpPr>
            <a:spLocks noGrp="1"/>
          </p:cNvSpPr>
          <p:nvPr>
            <p:ph type="subTitle" idx="1" hasCustomPrompt="1"/>
          </p:nvPr>
        </p:nvSpPr>
        <p:spPr>
          <a:xfrm>
            <a:off x="462026" y="3560887"/>
            <a:ext cx="9310624" cy="807913"/>
          </a:xfrm>
        </p:spPr>
        <p:txBody>
          <a:bodyPr anchor="t"/>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Subtitle goes here</a:t>
            </a:r>
          </a:p>
        </p:txBody>
      </p:sp>
      <p:sp>
        <p:nvSpPr>
          <p:cNvPr id="16" name="Text Placeholder 3">
            <a:extLst>
              <a:ext uri="{FF2B5EF4-FFF2-40B4-BE49-F238E27FC236}">
                <a16:creationId xmlns:a16="http://schemas.microsoft.com/office/drawing/2014/main" id="{408D7265-22AD-444D-9DAE-694197297FA6}"/>
              </a:ext>
            </a:extLst>
          </p:cNvPr>
          <p:cNvSpPr>
            <a:spLocks noGrp="1"/>
          </p:cNvSpPr>
          <p:nvPr>
            <p:ph type="body" sz="half" idx="2" hasCustomPrompt="1"/>
          </p:nvPr>
        </p:nvSpPr>
        <p:spPr>
          <a:xfrm>
            <a:off x="485775" y="4870889"/>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US" sz="1400">
                <a:solidFill>
                  <a:srgbClr val="202020"/>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US">
                <a:effectLst/>
                <a:latin typeface="Arial" panose="020B0604020202020204" pitchFamily="34" charset="0"/>
              </a:rPr>
              <a:t>Client name (optional)</a:t>
            </a:r>
            <a:br>
              <a:rPr lang="en-US">
                <a:effectLst/>
                <a:latin typeface="Arial" panose="020B0604020202020204" pitchFamily="34" charset="0"/>
              </a:rPr>
            </a:br>
            <a:r>
              <a:rPr lang="en-US">
                <a:effectLst/>
                <a:latin typeface="Arial" panose="020B0604020202020204" pitchFamily="34" charset="0"/>
              </a:rPr>
              <a:t>Month 00, 20XX</a:t>
            </a:r>
            <a:br>
              <a:rPr lang="en-US">
                <a:effectLst/>
                <a:latin typeface="Arial" panose="020B0604020202020204" pitchFamily="34" charset="0"/>
              </a:rPr>
            </a:br>
            <a:r>
              <a:rPr lang="en-US">
                <a:effectLst/>
                <a:latin typeface="Arial" panose="020B0604020202020204" pitchFamily="34" charset="0"/>
              </a:rPr>
              <a:t>Presenter1, Job Title, location  |  Presenter2, Job Title, location</a:t>
            </a:r>
            <a:br>
              <a:rPr lang="en-US">
                <a:effectLst/>
                <a:latin typeface="Arial" panose="020B0604020202020204" pitchFamily="34" charset="0"/>
              </a:rPr>
            </a:br>
            <a:br>
              <a:rPr lang="en-US">
                <a:effectLst/>
                <a:latin typeface="Arial" panose="020B0604020202020204" pitchFamily="34" charset="0"/>
              </a:rPr>
            </a:br>
            <a:r>
              <a:rPr lang="en-US">
                <a:effectLst/>
                <a:latin typeface="Arial" panose="020B0604020202020204" pitchFamily="34" charset="0"/>
              </a:rPr>
              <a:t>Tagline (optional)</a:t>
            </a:r>
          </a:p>
        </p:txBody>
      </p:sp>
      <p:sp>
        <p:nvSpPr>
          <p:cNvPr id="17" name="Picture Placeholder 5">
            <a:extLst>
              <a:ext uri="{FF2B5EF4-FFF2-40B4-BE49-F238E27FC236}">
                <a16:creationId xmlns:a16="http://schemas.microsoft.com/office/drawing/2014/main" id="{2929EB37-3AE6-8A4E-BF4E-DB8B5DE61D2A}"/>
              </a:ext>
            </a:extLst>
          </p:cNvPr>
          <p:cNvSpPr>
            <a:spLocks noGrp="1" noChangeAspect="1"/>
          </p:cNvSpPr>
          <p:nvPr>
            <p:ph type="pic" sz="quarter" idx="11" hasCustomPrompt="1"/>
          </p:nvPr>
        </p:nvSpPr>
        <p:spPr>
          <a:xfrm>
            <a:off x="8707120" y="361951"/>
            <a:ext cx="3002280" cy="338459"/>
          </a:xfrm>
          <a:noFill/>
        </p:spPr>
        <p:txBody>
          <a:bodyPr anchor="t" anchorCtr="0"/>
          <a:lstStyle>
            <a:lvl1pPr algn="r">
              <a:defRPr sz="1000">
                <a:solidFill>
                  <a:srgbClr val="FF0000"/>
                </a:solidFill>
              </a:defRPr>
            </a:lvl1pPr>
          </a:lstStyle>
          <a:p>
            <a:r>
              <a:rPr lang="en-US"/>
              <a:t>Placeholder for a third party or a client logo if needed.</a:t>
            </a:r>
            <a:br>
              <a:rPr lang="en-US"/>
            </a:br>
            <a:endParaRPr lang="en-US"/>
          </a:p>
        </p:txBody>
      </p:sp>
      <p:sp>
        <p:nvSpPr>
          <p:cNvPr id="18" name="Text Placeholder 7"/>
          <p:cNvSpPr>
            <a:spLocks noGrp="1"/>
          </p:cNvSpPr>
          <p:nvPr>
            <p:ph type="body" sz="quarter" idx="13" hasCustomPrompt="1"/>
          </p:nvPr>
        </p:nvSpPr>
        <p:spPr>
          <a:xfrm>
            <a:off x="8707120" y="1081847"/>
            <a:ext cx="2875280" cy="639323"/>
          </a:xfrm>
        </p:spPr>
        <p:txBody>
          <a:bodyPr/>
          <a:lstStyle>
            <a:lvl1pPr>
              <a:defRPr sz="1000" baseline="0">
                <a:solidFill>
                  <a:srgbClr val="FF0000"/>
                </a:solidFill>
              </a:defRPr>
            </a:lvl1pPr>
          </a:lstStyle>
          <a:p>
            <a:pPr lvl="0"/>
            <a:r>
              <a:rPr lang="en-US"/>
              <a:t>Zoom in on placeholder until image icon appears. Click icon to insert your image. Once inserted, go to Format tab &gt; click Crop &gt; select “Fit”. Size up as needed if you have a vertical or square logo.  </a:t>
            </a:r>
          </a:p>
        </p:txBody>
      </p:sp>
      <p:sp>
        <p:nvSpPr>
          <p:cNvPr id="19" name="Text Placeholder 7"/>
          <p:cNvSpPr>
            <a:spLocks noGrp="1"/>
          </p:cNvSpPr>
          <p:nvPr>
            <p:ph type="body" sz="quarter" idx="14" hasCustomPrompt="1"/>
          </p:nvPr>
        </p:nvSpPr>
        <p:spPr>
          <a:xfrm>
            <a:off x="8648065" y="744032"/>
            <a:ext cx="213995" cy="288666"/>
          </a:xfrm>
          <a:prstGeom prst="upArrow">
            <a:avLst>
              <a:gd name="adj1" fmla="val 33976"/>
              <a:gd name="adj2" fmla="val 50000"/>
            </a:avLst>
          </a:prstGeom>
          <a:solidFill>
            <a:srgbClr val="FF0000"/>
          </a:solidFill>
        </p:spPr>
        <p:txBody>
          <a:bodyPr/>
          <a:lstStyle>
            <a:lvl1pPr>
              <a:defRPr sz="1000" baseline="0">
                <a:solidFill>
                  <a:srgbClr val="FF0000"/>
                </a:solidFill>
              </a:defRPr>
            </a:lvl1pPr>
          </a:lstStyle>
          <a:p>
            <a:pPr lvl="0"/>
            <a:r>
              <a:rPr lang="en-US"/>
              <a:t> </a:t>
            </a:r>
          </a:p>
        </p:txBody>
      </p:sp>
      <p:sp>
        <p:nvSpPr>
          <p:cNvPr id="20" name="Text Placeholder 7"/>
          <p:cNvSpPr>
            <a:spLocks noGrp="1"/>
          </p:cNvSpPr>
          <p:nvPr>
            <p:ph type="body" sz="quarter" idx="15" hasCustomPrompt="1"/>
          </p:nvPr>
        </p:nvSpPr>
        <p:spPr>
          <a:xfrm>
            <a:off x="448437" y="816206"/>
            <a:ext cx="7243280" cy="752691"/>
          </a:xfrm>
          <a:noFill/>
        </p:spPr>
        <p:txBody>
          <a:bodyPr/>
          <a:lstStyle>
            <a:lvl1pPr>
              <a:spcAft>
                <a:spcPts val="0"/>
              </a:spcAft>
              <a:defRPr sz="1400" b="1" baseline="0">
                <a:solidFill>
                  <a:srgbClr val="FF0000"/>
                </a:solidFill>
              </a:defRPr>
            </a:lvl1pPr>
          </a:lstStyle>
          <a:p>
            <a:r>
              <a:rPr lang="en-US"/>
              <a:t>Note: Use this format with a lighter photo as your background. If using a third party or client logo, it needs to have a transparent background and have enough contrast against the photo. Please visit company logo library on Global Sales SharePoint site. </a:t>
            </a:r>
          </a:p>
          <a:p>
            <a:endParaRPr lang="en-US"/>
          </a:p>
        </p:txBody>
      </p:sp>
    </p:spTree>
    <p:extLst>
      <p:ext uri="{BB962C8B-B14F-4D97-AF65-F5344CB8AC3E}">
        <p14:creationId xmlns:p14="http://schemas.microsoft.com/office/powerpoint/2010/main" val="16755636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BACK PAGES">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7FE7194-555C-BB44-A5DC-9D98C944E3BF}"/>
              </a:ext>
            </a:extLst>
          </p:cNvPr>
          <p:cNvGraphicFramePr>
            <a:graphicFrameLocks noChangeAspect="1"/>
          </p:cNvGraphicFramePr>
          <p:nvPr>
            <p:custDataLst>
              <p:tags r:id="rId1"/>
            </p:custDataLst>
            <p:extLst>
              <p:ext uri="{D42A27DB-BD31-4B8C-83A1-F6EECF244321}">
                <p14:modId xmlns:p14="http://schemas.microsoft.com/office/powerpoint/2010/main" val="66763143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3" name="Object 2" hidden="1">
                        <a:extLst>
                          <a:ext uri="{FF2B5EF4-FFF2-40B4-BE49-F238E27FC236}">
                            <a16:creationId xmlns:a16="http://schemas.microsoft.com/office/drawing/2014/main" id="{A7FE7194-555C-BB44-A5DC-9D98C944E3B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6A52E706-1FE4-5448-BF88-BDD1A5847DF0}"/>
              </a:ext>
            </a:extLst>
          </p:cNvPr>
          <p:cNvSpPr txBox="1"/>
          <p:nvPr/>
        </p:nvSpPr>
        <p:spPr>
          <a:xfrm>
            <a:off x="374977" y="2505671"/>
            <a:ext cx="8326575" cy="1846659"/>
          </a:xfrm>
          <a:prstGeom prst="rect">
            <a:avLst/>
          </a:prstGeom>
          <a:noFill/>
        </p:spPr>
        <p:txBody>
          <a:bodyPr wrap="none" lIns="0" tIns="0" rIns="0" bIns="0" rtlCol="0" anchor="ctr">
            <a:spAutoFit/>
          </a:bodyPr>
          <a:lstStyle/>
          <a:p>
            <a:pPr algn="l"/>
            <a:r>
              <a:rPr lang="en-US" sz="12000" b="1" i="0">
                <a:solidFill>
                  <a:schemeClr val="bg1"/>
                </a:solidFill>
                <a:latin typeface="Arial Narrow" panose="020B0604020202020204" pitchFamily="34" charset="0"/>
                <a:cs typeface="Arial Narrow" panose="020B0604020202020204" pitchFamily="34" charset="0"/>
              </a:rPr>
              <a:t>BACK PAGES</a:t>
            </a:r>
          </a:p>
        </p:txBody>
      </p:sp>
    </p:spTree>
    <p:extLst>
      <p:ext uri="{BB962C8B-B14F-4D97-AF65-F5344CB8AC3E}">
        <p14:creationId xmlns:p14="http://schemas.microsoft.com/office/powerpoint/2010/main" val="33024727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4944008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0E3EC6FD-E652-9349-AE1C-8BD4ACBE5962}"/>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tx2"/>
                </a:solidFill>
                <a:effectLst/>
                <a:latin typeface="Arial" panose="020B0604020202020204" pitchFamily="34" charset="0"/>
              </a:rPr>
              <a:t>A business of Marsh McLennan</a:t>
            </a:r>
            <a:endParaRPr lang="en-US" sz="1400">
              <a:solidFill>
                <a:schemeClr val="tx2"/>
              </a:solidFill>
            </a:endParaRPr>
          </a:p>
        </p:txBody>
      </p:sp>
      <p:pic>
        <p:nvPicPr>
          <p:cNvPr id="5" name="Graphic 6">
            <a:extLst>
              <a:ext uri="{FF2B5EF4-FFF2-40B4-BE49-F238E27FC236}">
                <a16:creationId xmlns:a16="http://schemas.microsoft.com/office/drawing/2014/main" id="{41171F7F-6D9E-5F49-9AA3-DEF9F2C59F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602" y="2947786"/>
            <a:ext cx="5082369" cy="618062"/>
          </a:xfrm>
          <a:prstGeom prst="rect">
            <a:avLst/>
          </a:prstGeom>
        </p:spPr>
      </p:pic>
    </p:spTree>
    <p:extLst>
      <p:ext uri="{BB962C8B-B14F-4D97-AF65-F5344CB8AC3E}">
        <p14:creationId xmlns:p14="http://schemas.microsoft.com/office/powerpoint/2010/main" val="6665309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9367766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bg1"/>
                </a:solidFill>
                <a:effectLst/>
                <a:latin typeface="Arial" panose="020B0604020202020204" pitchFamily="34" charset="0"/>
              </a:rPr>
              <a:t>A business of Marsh McLennan</a:t>
            </a:r>
            <a:endParaRPr lang="en-US" sz="1400">
              <a:solidFill>
                <a:schemeClr val="bg1"/>
              </a:solidFill>
            </a:endParaRPr>
          </a:p>
        </p:txBody>
      </p:sp>
      <p:pic>
        <p:nvPicPr>
          <p:cNvPr id="7" name="Graphic 6">
            <a:extLst>
              <a:ext uri="{FF2B5EF4-FFF2-40B4-BE49-F238E27FC236}">
                <a16:creationId xmlns:a16="http://schemas.microsoft.com/office/drawing/2014/main" id="{41171F7F-6D9E-5F49-9AA3-DEF9F2C59F0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10602" y="2947786"/>
            <a:ext cx="5082368" cy="618062"/>
          </a:xfrm>
          <a:prstGeom prst="rect">
            <a:avLst/>
          </a:prstGeom>
        </p:spPr>
      </p:pic>
    </p:spTree>
    <p:extLst>
      <p:ext uri="{BB962C8B-B14F-4D97-AF65-F5344CB8AC3E}">
        <p14:creationId xmlns:p14="http://schemas.microsoft.com/office/powerpoint/2010/main" val="37066703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Back page: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420346984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5" name="Rectangle 4">
            <a:extLst>
              <a:ext uri="{FF2B5EF4-FFF2-40B4-BE49-F238E27FC236}">
                <a16:creationId xmlns:a16="http://schemas.microsoft.com/office/drawing/2014/main" id="{9EBBD039-CADC-3842-8CB7-3BA3EBE03DB2}"/>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bg1"/>
                </a:solidFill>
                <a:effectLst/>
                <a:latin typeface="Arial" panose="020B0604020202020204" pitchFamily="34" charset="0"/>
              </a:rPr>
              <a:t>A business of Marsh McLennan</a:t>
            </a:r>
            <a:endParaRPr lang="en-US" sz="1400">
              <a:solidFill>
                <a:schemeClr val="bg1"/>
              </a:solidFill>
            </a:endParaRPr>
          </a:p>
        </p:txBody>
      </p:sp>
      <p:pic>
        <p:nvPicPr>
          <p:cNvPr id="7" name="Graphic 6">
            <a:extLst>
              <a:ext uri="{FF2B5EF4-FFF2-40B4-BE49-F238E27FC236}">
                <a16:creationId xmlns:a16="http://schemas.microsoft.com/office/drawing/2014/main" id="{41171F7F-6D9E-5F49-9AA3-DEF9F2C59F0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10602" y="2947786"/>
            <a:ext cx="5082368" cy="618062"/>
          </a:xfrm>
          <a:prstGeom prst="rect">
            <a:avLst/>
          </a:prstGeom>
        </p:spPr>
      </p:pic>
    </p:spTree>
    <p:extLst>
      <p:ext uri="{BB962C8B-B14F-4D97-AF65-F5344CB8AC3E}">
        <p14:creationId xmlns:p14="http://schemas.microsoft.com/office/powerpoint/2010/main" val="7293892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p:cSld name="Back page + disclaimer">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400616466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2"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725"/>
            <a:ext cx="11223625" cy="3703320"/>
          </a:xfrm>
        </p:spPr>
        <p:txBody>
          <a:bodyPr anchor="t" anchorCtr="0">
            <a:normAutofit/>
          </a:bodyPr>
          <a:lstStyle>
            <a:lvl1pPr>
              <a:spcBef>
                <a:spcPts val="400"/>
              </a:spcBef>
              <a:defRPr sz="800">
                <a:solidFill>
                  <a:schemeClr val="tx2"/>
                </a:solidFill>
              </a:defRPr>
            </a:lvl1pPr>
          </a:lstStyle>
          <a:p>
            <a:pPr lvl="0"/>
            <a:r>
              <a:rPr lang="en-US"/>
              <a:t>Click to add disclaimer</a:t>
            </a:r>
          </a:p>
        </p:txBody>
      </p:sp>
      <p:sp>
        <p:nvSpPr>
          <p:cNvPr id="7" name="Rectangle 6">
            <a:extLst>
              <a:ext uri="{FF2B5EF4-FFF2-40B4-BE49-F238E27FC236}">
                <a16:creationId xmlns:a16="http://schemas.microsoft.com/office/drawing/2014/main" id="{42F49B1B-455D-374F-B8F9-2EFFBC395C19}"/>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tx2"/>
                </a:solidFill>
                <a:effectLst/>
                <a:latin typeface="Arial" panose="020B0604020202020204" pitchFamily="34" charset="0"/>
              </a:rPr>
              <a:t>A business of Marsh McLennan</a:t>
            </a:r>
            <a:endParaRPr lang="en-US" sz="1400">
              <a:solidFill>
                <a:schemeClr val="tx2"/>
              </a:solidFill>
            </a:endParaRPr>
          </a:p>
        </p:txBody>
      </p:sp>
      <p:pic>
        <p:nvPicPr>
          <p:cNvPr id="8" name="Graphic 11">
            <a:extLst>
              <a:ext uri="{FF2B5EF4-FFF2-40B4-BE49-F238E27FC236}">
                <a16:creationId xmlns:a16="http://schemas.microsoft.com/office/drawing/2014/main" id="{4BDA5969-2C42-8648-93E3-BF7B87CBB6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339" y="528506"/>
            <a:ext cx="3612708" cy="439336"/>
          </a:xfrm>
          <a:prstGeom prst="rect">
            <a:avLst/>
          </a:prstGeom>
        </p:spPr>
      </p:pic>
    </p:spTree>
    <p:extLst>
      <p:ext uri="{BB962C8B-B14F-4D97-AF65-F5344CB8AC3E}">
        <p14:creationId xmlns:p14="http://schemas.microsoft.com/office/powerpoint/2010/main" val="9091251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Back page blue + disclaimer">
    <p:bg>
      <p:bgPr>
        <a:solidFill>
          <a:schemeClr val="tx2"/>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13274936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400"/>
              </a:spcBef>
              <a:defRPr sz="800">
                <a:solidFill>
                  <a:schemeClr val="bg1"/>
                </a:solidFill>
              </a:defRPr>
            </a:lvl1pPr>
          </a:lstStyle>
          <a:p>
            <a:pPr lvl="0"/>
            <a:r>
              <a:rPr lang="en-US"/>
              <a:t>Click to add disclaimer</a:t>
            </a:r>
          </a:p>
        </p:txBody>
      </p:sp>
      <p:sp>
        <p:nvSpPr>
          <p:cNvPr id="8" name="TextBox 7">
            <a:extLst>
              <a:ext uri="{FF2B5EF4-FFF2-40B4-BE49-F238E27FC236}">
                <a16:creationId xmlns:a16="http://schemas.microsoft.com/office/drawing/2014/main" id="{0774C7E3-C8BD-E848-AACB-125BC2BDCD58}"/>
              </a:ext>
            </a:extLst>
          </p:cNvPr>
          <p:cNvSpPr txBox="1"/>
          <p:nvPr/>
        </p:nvSpPr>
        <p:spPr>
          <a:xfrm>
            <a:off x="474202" y="5585606"/>
            <a:ext cx="5874840" cy="535794"/>
          </a:xfrm>
          <a:prstGeom prst="rect">
            <a:avLst/>
          </a:prstGeom>
          <a:noFill/>
        </p:spPr>
        <p:txBody>
          <a:bodyPr wrap="square" lIns="0" tIns="0" rIns="0" bIns="0"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2"/>
                </a:solidFill>
                <a:effectLst/>
                <a:latin typeface="+mn-lt"/>
                <a:ea typeface="+mn-ea"/>
                <a:cs typeface="+mn-cs"/>
              </a:rPr>
              <a:t>We are leaders in risk, strategy and people. One company, with four global businesses, united by a shared purpose to make a difference in the moments that matter.</a:t>
            </a:r>
          </a:p>
        </p:txBody>
      </p:sp>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bg1"/>
                </a:solidFill>
                <a:effectLst/>
                <a:latin typeface="Arial" panose="020B0604020202020204" pitchFamily="34" charset="0"/>
              </a:rPr>
              <a:t>A business of Marsh McLennan</a:t>
            </a:r>
            <a:endParaRPr lang="en-US" sz="1400">
              <a:solidFill>
                <a:schemeClr val="bg1"/>
              </a:solidFill>
            </a:endParaRPr>
          </a:p>
        </p:txBody>
      </p:sp>
      <p:pic>
        <p:nvPicPr>
          <p:cNvPr id="10" name="Graphic 11">
            <a:extLst>
              <a:ext uri="{FF2B5EF4-FFF2-40B4-BE49-F238E27FC236}">
                <a16:creationId xmlns:a16="http://schemas.microsoft.com/office/drawing/2014/main" id="{4BDA5969-2C42-8648-93E3-BF7B87CBB66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34347" y="528506"/>
            <a:ext cx="3612691" cy="439336"/>
          </a:xfrm>
          <a:prstGeom prst="rect">
            <a:avLst/>
          </a:prstGeom>
        </p:spPr>
      </p:pic>
    </p:spTree>
    <p:extLst>
      <p:ext uri="{BB962C8B-B14F-4D97-AF65-F5344CB8AC3E}">
        <p14:creationId xmlns:p14="http://schemas.microsoft.com/office/powerpoint/2010/main" val="27078230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Back page gradient + disclaim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3E8E67B-1A95-A146-9973-BA03AD7ADB7D}"/>
              </a:ext>
            </a:extLst>
          </p:cNvPr>
          <p:cNvGraphicFramePr>
            <a:graphicFrameLocks noChangeAspect="1"/>
          </p:cNvGraphicFramePr>
          <p:nvPr>
            <p:custDataLst>
              <p:tags r:id="rId1"/>
            </p:custDataLst>
            <p:extLst>
              <p:ext uri="{D42A27DB-BD31-4B8C-83A1-F6EECF244321}">
                <p14:modId xmlns:p14="http://schemas.microsoft.com/office/powerpoint/2010/main" val="139884224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3E8E67B-1A95-A146-9973-BA03AD7ADB7D}"/>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14" name="Text Placeholder 11">
            <a:extLst>
              <a:ext uri="{FF2B5EF4-FFF2-40B4-BE49-F238E27FC236}">
                <a16:creationId xmlns:a16="http://schemas.microsoft.com/office/drawing/2014/main" id="{50A11EE6-855A-9049-A228-49ED1E9FCB28}"/>
              </a:ext>
            </a:extLst>
          </p:cNvPr>
          <p:cNvSpPr>
            <a:spLocks noGrp="1"/>
          </p:cNvSpPr>
          <p:nvPr>
            <p:ph type="body" sz="quarter" idx="10" hasCustomPrompt="1"/>
          </p:nvPr>
        </p:nvSpPr>
        <p:spPr>
          <a:xfrm>
            <a:off x="485775" y="1609725"/>
            <a:ext cx="11223625" cy="3703804"/>
          </a:xfrm>
        </p:spPr>
        <p:txBody>
          <a:bodyPr anchor="t" anchorCtr="0">
            <a:normAutofit/>
          </a:bodyPr>
          <a:lstStyle>
            <a:lvl1pPr>
              <a:spcBef>
                <a:spcPts val="400"/>
              </a:spcBef>
              <a:defRPr sz="800">
                <a:solidFill>
                  <a:schemeClr val="bg1"/>
                </a:solidFill>
              </a:defRPr>
            </a:lvl1pPr>
          </a:lstStyle>
          <a:p>
            <a:pPr lvl="0"/>
            <a:r>
              <a:rPr lang="en-US"/>
              <a:t>Click to add disclaimer</a:t>
            </a:r>
          </a:p>
        </p:txBody>
      </p:sp>
      <p:sp>
        <p:nvSpPr>
          <p:cNvPr id="7" name="Rectangle 6">
            <a:extLst>
              <a:ext uri="{FF2B5EF4-FFF2-40B4-BE49-F238E27FC236}">
                <a16:creationId xmlns:a16="http://schemas.microsoft.com/office/drawing/2014/main" id="{2BB901D0-3F63-BF40-93C9-68ACEA3BFCE7}"/>
              </a:ext>
            </a:extLst>
          </p:cNvPr>
          <p:cNvSpPr/>
          <p:nvPr/>
        </p:nvSpPr>
        <p:spPr>
          <a:xfrm>
            <a:off x="485775" y="6207380"/>
            <a:ext cx="2497222" cy="215444"/>
          </a:xfrm>
          <a:prstGeom prst="rect">
            <a:avLst/>
          </a:prstGeom>
        </p:spPr>
        <p:txBody>
          <a:bodyPr wrap="none" lIns="0" tIns="0" rIns="0" bIns="0">
            <a:spAutoFit/>
          </a:bodyPr>
          <a:lstStyle/>
          <a:p>
            <a:r>
              <a:rPr lang="en-US" sz="1400">
                <a:solidFill>
                  <a:schemeClr val="bg1"/>
                </a:solidFill>
                <a:effectLst/>
                <a:latin typeface="Arial" panose="020B0604020202020204" pitchFamily="34" charset="0"/>
              </a:rPr>
              <a:t>A business of Marsh McLennan</a:t>
            </a:r>
            <a:endParaRPr lang="en-US" sz="1400">
              <a:solidFill>
                <a:schemeClr val="bg1"/>
              </a:solidFill>
            </a:endParaRPr>
          </a:p>
        </p:txBody>
      </p:sp>
      <p:pic>
        <p:nvPicPr>
          <p:cNvPr id="10" name="Graphic 11">
            <a:extLst>
              <a:ext uri="{FF2B5EF4-FFF2-40B4-BE49-F238E27FC236}">
                <a16:creationId xmlns:a16="http://schemas.microsoft.com/office/drawing/2014/main" id="{4BDA5969-2C42-8648-93E3-BF7B87CBB66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434347" y="528506"/>
            <a:ext cx="3612691" cy="439336"/>
          </a:xfrm>
          <a:prstGeom prst="rect">
            <a:avLst/>
          </a:prstGeom>
        </p:spPr>
      </p:pic>
    </p:spTree>
    <p:extLst>
      <p:ext uri="{BB962C8B-B14F-4D97-AF65-F5344CB8AC3E}">
        <p14:creationId xmlns:p14="http://schemas.microsoft.com/office/powerpoint/2010/main" val="11827179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One Placeholder">
    <p:spTree>
      <p:nvGrpSpPr>
        <p:cNvPr id="1" name=""/>
        <p:cNvGrpSpPr/>
        <p:nvPr/>
      </p:nvGrpSpPr>
      <p:grpSpPr>
        <a:xfrm>
          <a:off x="0" y="0"/>
          <a:ext cx="0" cy="0"/>
          <a:chOff x="0" y="0"/>
          <a:chExt cx="0" cy="0"/>
        </a:xfrm>
      </p:grpSpPr>
      <p:sp>
        <p:nvSpPr>
          <p:cNvPr id="4" name="Footer Placeholder 3"/>
          <p:cNvSpPr>
            <a:spLocks noGrp="1"/>
          </p:cNvSpPr>
          <p:nvPr>
            <p:ph type="ftr" sz="quarter" idx="19"/>
            <p:custDataLst>
              <p:tags r:id="rId1"/>
            </p:custDataLst>
          </p:nvPr>
        </p:nvSpPr>
        <p:spPr/>
        <p:txBody>
          <a:bodyPr/>
          <a:lstStyle/>
          <a:p>
            <a:r>
              <a:rPr lang="en-GB"/>
              <a:t>Footer</a:t>
            </a:r>
          </a:p>
        </p:txBody>
      </p:sp>
      <p:sp>
        <p:nvSpPr>
          <p:cNvPr id="5" name="Slide Number Placeholder 4"/>
          <p:cNvSpPr>
            <a:spLocks noGrp="1"/>
          </p:cNvSpPr>
          <p:nvPr>
            <p:ph type="sldNum" sz="quarter" idx="20"/>
            <p:custDataLst>
              <p:tags r:id="rId2"/>
            </p:custDataLst>
          </p:nvPr>
        </p:nvSpPr>
        <p:spPr/>
        <p:txBody>
          <a:bodyPr/>
          <a:lstStyle/>
          <a:p>
            <a:endParaRPr lang="en-GB"/>
          </a:p>
          <a:p>
            <a:endParaRPr lang="en-GB"/>
          </a:p>
        </p:txBody>
      </p:sp>
      <p:sp>
        <p:nvSpPr>
          <p:cNvPr id="6" name="Subtitle 2"/>
          <p:cNvSpPr>
            <a:spLocks noGrp="1"/>
          </p:cNvSpPr>
          <p:nvPr>
            <p:ph type="subTitle" idx="22" hasCustomPrompt="1"/>
            <p:custDataLst>
              <p:tags r:id="rId3"/>
            </p:custDataLst>
          </p:nvPr>
        </p:nvSpPr>
        <p:spPr>
          <a:xfrm>
            <a:off x="573763" y="956620"/>
            <a:ext cx="9146751" cy="293865"/>
          </a:xfrm>
        </p:spPr>
        <p:txBody>
          <a:bodyPr/>
          <a:lstStyle>
            <a:lvl1pPr marL="0" indent="0" algn="l">
              <a:spcBef>
                <a:spcPts val="0"/>
              </a:spcBef>
              <a:buNone/>
              <a:defRPr sz="1814" cap="all" baseline="0">
                <a:solidFill>
                  <a:schemeClr val="tx2"/>
                </a:solidFill>
              </a:defRPr>
            </a:lvl1pPr>
            <a:lvl2pPr marL="0" indent="0" algn="l">
              <a:spcBef>
                <a:spcPts val="0"/>
              </a:spcBef>
              <a:buNone/>
              <a:defRPr sz="1814" cap="all" baseline="0">
                <a:solidFill>
                  <a:schemeClr val="tx2"/>
                </a:solidFill>
              </a:defRPr>
            </a:lvl2pPr>
            <a:lvl3pPr marL="0" indent="0" algn="l">
              <a:spcBef>
                <a:spcPts val="0"/>
              </a:spcBef>
              <a:buNone/>
              <a:defRPr sz="1814" cap="all" baseline="0">
                <a:solidFill>
                  <a:schemeClr val="tx2"/>
                </a:solidFill>
              </a:defRPr>
            </a:lvl3pPr>
            <a:lvl4pPr marL="0" indent="0" algn="l">
              <a:spcBef>
                <a:spcPts val="0"/>
              </a:spcBef>
              <a:buNone/>
              <a:defRPr sz="1814" cap="all" baseline="0">
                <a:solidFill>
                  <a:schemeClr val="tx2"/>
                </a:solidFill>
              </a:defRPr>
            </a:lvl4pPr>
            <a:lvl5pPr marL="0" indent="0" algn="l">
              <a:spcBef>
                <a:spcPts val="0"/>
              </a:spcBef>
              <a:buNone/>
              <a:defRPr sz="1814" cap="all" baseline="0">
                <a:solidFill>
                  <a:schemeClr val="tx2"/>
                </a:solidFill>
              </a:defRPr>
            </a:lvl5pPr>
            <a:lvl6pPr marL="0" indent="0" algn="l">
              <a:spcBef>
                <a:spcPts val="0"/>
              </a:spcBef>
              <a:buNone/>
              <a:defRPr sz="1814" cap="all" baseline="0">
                <a:solidFill>
                  <a:schemeClr val="tx2"/>
                </a:solidFill>
              </a:defRPr>
            </a:lvl6pPr>
            <a:lvl7pPr marL="0" indent="0" algn="l">
              <a:spcBef>
                <a:spcPts val="0"/>
              </a:spcBef>
              <a:buNone/>
              <a:defRPr sz="1814" cap="all" baseline="0">
                <a:solidFill>
                  <a:schemeClr val="tx2"/>
                </a:solidFill>
              </a:defRPr>
            </a:lvl7pPr>
            <a:lvl8pPr marL="0" indent="0" algn="l">
              <a:spcBef>
                <a:spcPts val="0"/>
              </a:spcBef>
              <a:buNone/>
              <a:defRPr sz="1814" cap="all" baseline="0">
                <a:solidFill>
                  <a:schemeClr val="tx2"/>
                </a:solidFill>
              </a:defRPr>
            </a:lvl8pPr>
            <a:lvl9pPr marL="0" indent="0" algn="l">
              <a:spcBef>
                <a:spcPts val="0"/>
              </a:spcBef>
              <a:buNone/>
              <a:defRPr sz="1814" cap="all" baseline="0">
                <a:solidFill>
                  <a:schemeClr val="tx2"/>
                </a:solidFill>
              </a:defRPr>
            </a:lvl9pPr>
          </a:lstStyle>
          <a:p>
            <a:r>
              <a:rPr lang="en-GB"/>
              <a:t>CLICK TO EDIT MASTER SUBTITLE STYLE</a:t>
            </a:r>
          </a:p>
        </p:txBody>
      </p:sp>
      <p:sp>
        <p:nvSpPr>
          <p:cNvPr id="10" name="Content Placeholder 9"/>
          <p:cNvSpPr>
            <a:spLocks noGrp="1"/>
          </p:cNvSpPr>
          <p:nvPr>
            <p:ph sz="quarter" idx="23"/>
            <p:custDataLst>
              <p:tags r:id="rId4"/>
            </p:custDataLst>
          </p:nvPr>
        </p:nvSpPr>
        <p:spPr>
          <a:xfrm>
            <a:off x="573763" y="1500322"/>
            <a:ext cx="11041140" cy="4701843"/>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custDataLst>
              <p:tags r:id="rId5"/>
            </p:custDataLst>
          </p:nvPr>
        </p:nvSpPr>
        <p:spPr>
          <a:xfrm>
            <a:off x="573762" y="615364"/>
            <a:ext cx="9146752" cy="326607"/>
          </a:xfrm>
        </p:spPr>
        <p:txBody>
          <a:bodyPr/>
          <a:lstStyle/>
          <a:p>
            <a:r>
              <a:rPr lang="en-US"/>
              <a:t>Click to edit Master title style</a:t>
            </a:r>
            <a:endParaRPr lang="en-GB"/>
          </a:p>
        </p:txBody>
      </p:sp>
    </p:spTree>
    <p:extLst>
      <p:ext uri="{BB962C8B-B14F-4D97-AF65-F5344CB8AC3E}">
        <p14:creationId xmlns:p14="http://schemas.microsoft.com/office/powerpoint/2010/main" val="408369159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vl1pPr>
          </a:lstStyle>
          <a:p>
            <a:endParaRPr lang="en-US" altLang="en-US"/>
          </a:p>
        </p:txBody>
      </p:sp>
      <p:sp>
        <p:nvSpPr>
          <p:cNvPr id="4" name="Date Placeholder 3"/>
          <p:cNvSpPr>
            <a:spLocks noGrp="1"/>
          </p:cNvSpPr>
          <p:nvPr>
            <p:ph type="dt" sz="half" idx="11"/>
          </p:nvPr>
        </p:nvSpPr>
        <p:spPr/>
        <p:txBody>
          <a:bodyPr/>
          <a:lstStyle>
            <a:lvl1pPr>
              <a:defRPr/>
            </a:lvl1pPr>
          </a:lstStyle>
          <a:p>
            <a:endParaRPr lang="en-US" altLang="en-US"/>
          </a:p>
        </p:txBody>
      </p:sp>
    </p:spTree>
    <p:extLst>
      <p:ext uri="{BB962C8B-B14F-4D97-AF65-F5344CB8AC3E}">
        <p14:creationId xmlns:p14="http://schemas.microsoft.com/office/powerpoint/2010/main" val="2835264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385281386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09726"/>
            <a:ext cx="5495925" cy="4511674"/>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10303" y="1609725"/>
            <a:ext cx="5499098" cy="4511675"/>
          </a:xfrm>
        </p:spPr>
        <p:txBody>
          <a:bodyPr/>
          <a:lstStyle>
            <a:lvl1pPr>
              <a:defRPr sz="1800"/>
            </a:lvl1pPr>
            <a:lvl2pPr>
              <a:defRPr sz="15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3">
            <a:extLst>
              <a:ext uri="{FF2B5EF4-FFF2-40B4-BE49-F238E27FC236}">
                <a16:creationId xmlns:a16="http://schemas.microsoft.com/office/drawing/2014/main" id="{25820687-C0F4-2440-8B1E-0B8E11D80213}"/>
              </a:ext>
            </a:extLst>
          </p:cNvPr>
          <p:cNvSpPr>
            <a:spLocks noGrp="1"/>
          </p:cNvSpPr>
          <p:nvPr>
            <p:ph type="body" sz="half" idx="11" hasCustomPrompt="1"/>
          </p:nvPr>
        </p:nvSpPr>
        <p:spPr>
          <a:xfrm>
            <a:off x="6210304" y="6388100"/>
            <a:ext cx="4546596"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10" name="Title 1">
            <a:extLst>
              <a:ext uri="{FF2B5EF4-FFF2-40B4-BE49-F238E27FC236}">
                <a16:creationId xmlns:a16="http://schemas.microsoft.com/office/drawing/2014/main" id="{F39CC0C0-5779-B349-BDDB-E539A51CC8CA}"/>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AF3391C4-98D7-4747-8880-F82E7546E92C}"/>
              </a:ext>
            </a:extLst>
          </p:cNvPr>
          <p:cNvSpPr>
            <a:spLocks noGrp="1"/>
          </p:cNvSpPr>
          <p:nvPr>
            <p:ph type="body" sz="half" idx="1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32442386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8460" y="1277939"/>
            <a:ext cx="5417771"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23" y="1277939"/>
            <a:ext cx="5417771"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p:cNvSpPr>
            <a:spLocks noGrp="1"/>
          </p:cNvSpPr>
          <p:nvPr>
            <p:ph type="sldNum" sz="quarter" idx="10"/>
          </p:nvPr>
        </p:nvSpPr>
        <p:spPr/>
        <p:txBody>
          <a:bodyPr/>
          <a:lstStyle>
            <a:lvl1pPr>
              <a:defRPr/>
            </a:lvl1pPr>
          </a:lstStyle>
          <a:p>
            <a:fld id="{FB125269-B624-4286-8F02-EAB05F19E899}" type="slidenum">
              <a:rPr lang="en-US" altLang="en-US"/>
              <a:pPr/>
              <a:t>‹#›</a:t>
            </a:fld>
            <a:endParaRPr lang="en-US" altLang="en-US"/>
          </a:p>
        </p:txBody>
      </p:sp>
      <p:sp>
        <p:nvSpPr>
          <p:cNvPr id="6" name="Date Placeholder 5"/>
          <p:cNvSpPr>
            <a:spLocks noGrp="1"/>
          </p:cNvSpPr>
          <p:nvPr>
            <p:ph type="dt" sz="half" idx="11"/>
          </p:nvPr>
        </p:nvSpPr>
        <p:spPr/>
        <p:txBody>
          <a:bodyPr/>
          <a:lstStyle>
            <a:lvl1pPr>
              <a:defRPr/>
            </a:lvl1pPr>
          </a:lstStyle>
          <a:p>
            <a:fld id="{AD47BBE3-E2C3-4E6A-BB21-2DFA65945753}" type="datetime4">
              <a:rPr lang="en-US" altLang="en-US"/>
              <a:pPr/>
              <a:t>September 5, 2024</a:t>
            </a:fld>
            <a:endParaRPr lang="en-US" altLang="en-US"/>
          </a:p>
        </p:txBody>
      </p:sp>
    </p:spTree>
    <p:extLst>
      <p:ext uri="{BB962C8B-B14F-4D97-AF65-F5344CB8AC3E}">
        <p14:creationId xmlns:p14="http://schemas.microsoft.com/office/powerpoint/2010/main" val="9245488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8" name="object 3">
            <a:extLst>
              <a:ext uri="{FF2B5EF4-FFF2-40B4-BE49-F238E27FC236}">
                <a16:creationId xmlns:a16="http://schemas.microsoft.com/office/drawing/2014/main" id="{614FCFCE-63E7-4F24-95DB-3366FD7EE26D}"/>
              </a:ext>
            </a:extLst>
          </p:cNvPr>
          <p:cNvPicPr/>
          <p:nvPr userDrawn="1"/>
        </p:nvPicPr>
        <p:blipFill>
          <a:blip r:embed="rId4" cstate="print"/>
          <a:stretch>
            <a:fillRect/>
          </a:stretch>
        </p:blipFill>
        <p:spPr>
          <a:xfrm>
            <a:off x="1" y="12"/>
            <a:ext cx="12192000" cy="6857988"/>
          </a:xfrm>
          <a:prstGeom prst="rect">
            <a:avLst/>
          </a:prstGeom>
        </p:spPr>
      </p:pic>
      <p:sp>
        <p:nvSpPr>
          <p:cNvPr id="2" name="Title 1"/>
          <p:cNvSpPr>
            <a:spLocks noGrp="1"/>
          </p:cNvSpPr>
          <p:nvPr>
            <p:ph type="title" hasCustomPrompt="1"/>
            <p:custDataLst>
              <p:custData r:id="rId1"/>
            </p:custDataLst>
          </p:nvPr>
        </p:nvSpPr>
        <p:spPr/>
        <p:txBody>
          <a:bodyPr/>
          <a:lstStyle>
            <a:lvl1pPr>
              <a:defRPr>
                <a:solidFill>
                  <a:schemeClr val="bg1"/>
                </a:solidFill>
              </a:defRPr>
            </a:lvl1pPr>
          </a:lstStyle>
          <a:p>
            <a:r>
              <a:rPr lang="en-GB"/>
              <a:t>Click to add title</a:t>
            </a:r>
          </a:p>
        </p:txBody>
      </p:sp>
      <p:sp>
        <p:nvSpPr>
          <p:cNvPr id="4" name="Slide Number Placeholder 3"/>
          <p:cNvSpPr>
            <a:spLocks noGrp="1"/>
          </p:cNvSpPr>
          <p:nvPr>
            <p:ph type="sldNum" sz="quarter" idx="10"/>
          </p:nvPr>
        </p:nvSpPr>
        <p:spPr/>
        <p:txBody>
          <a:bodyPr/>
          <a:lstStyle>
            <a:lvl1pPr>
              <a:defRPr>
                <a:solidFill>
                  <a:schemeClr val="bg1"/>
                </a:solidFill>
              </a:defRPr>
            </a:lvl1pPr>
          </a:lstStyle>
          <a:p>
            <a:fld id="{DF66040D-6F20-4F4B-8995-856BEECD84BE}" type="slidenum">
              <a:rPr lang="en-GB" smtClean="0"/>
              <a:pPr/>
              <a:t>‹#›</a:t>
            </a:fld>
            <a:endParaRPr lang="en-GB"/>
          </a:p>
        </p:txBody>
      </p:sp>
      <p:sp>
        <p:nvSpPr>
          <p:cNvPr id="5" name="Footer Placeholder 4"/>
          <p:cNvSpPr>
            <a:spLocks noGrp="1"/>
          </p:cNvSpPr>
          <p:nvPr>
            <p:ph type="ftr" sz="quarter" idx="11"/>
          </p:nvPr>
        </p:nvSpPr>
        <p:spPr/>
        <p:txBody>
          <a:bodyPr/>
          <a:lstStyle>
            <a:lvl1pPr>
              <a:defRPr>
                <a:solidFill>
                  <a:schemeClr val="bg1"/>
                </a:solidFill>
              </a:defRPr>
            </a:lvl1pPr>
          </a:lstStyle>
          <a:p>
            <a:pP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2"/>
            </p:custDataLst>
          </p:nvPr>
        </p:nvSpPr>
        <p:spPr>
          <a:xfrm>
            <a:off x="485776" y="806400"/>
            <a:ext cx="11226800" cy="320400"/>
          </a:xfrm>
        </p:spPr>
        <p:txBody>
          <a:bodyPr/>
          <a:lstStyle>
            <a:lvl1pPr marL="0" indent="0">
              <a:buNone/>
              <a:defRPr b="1">
                <a:solidFill>
                  <a:schemeClr val="bg1"/>
                </a:solidFill>
              </a:defRPr>
            </a:lvl1pPr>
          </a:lstStyle>
          <a:p>
            <a:pPr lvl="0"/>
            <a:r>
              <a:rPr lang="en-GB"/>
              <a:t>Click to add subtitle</a:t>
            </a:r>
          </a:p>
        </p:txBody>
      </p:sp>
      <p:pic>
        <p:nvPicPr>
          <p:cNvPr id="10" name="CoverMainLogo_WHITE">
            <a:extLst>
              <a:ext uri="{FF2B5EF4-FFF2-40B4-BE49-F238E27FC236}">
                <a16:creationId xmlns:a16="http://schemas.microsoft.com/office/drawing/2014/main" id="{BE1AE2F9-AFE7-4043-A799-5C1BFC8F3851}"/>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bwMode="invGray">
          <a:xfrm>
            <a:off x="481200" y="6520461"/>
            <a:ext cx="1256160" cy="138316"/>
          </a:xfrm>
          <a:prstGeom prst="rect">
            <a:avLst/>
          </a:prstGeom>
        </p:spPr>
      </p:pic>
    </p:spTree>
    <p:extLst>
      <p:ext uri="{BB962C8B-B14F-4D97-AF65-F5344CB8AC3E}">
        <p14:creationId xmlns:p14="http://schemas.microsoft.com/office/powerpoint/2010/main" val="38946193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16381293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a:t>
            </a:r>
          </a:p>
        </p:txBody>
      </p:sp>
      <p:sp>
        <p:nvSpPr>
          <p:cNvPr id="3" name="Slide Number Placeholder 2"/>
          <p:cNvSpPr>
            <a:spLocks noGrp="1"/>
          </p:cNvSpPr>
          <p:nvPr>
            <p:ph type="sldNum" sz="quarter" idx="10"/>
          </p:nvPr>
        </p:nvSpPr>
        <p:spPr/>
        <p:txBody>
          <a:bodyPr/>
          <a:lstStyle/>
          <a:p>
            <a:pPr algn="r"/>
            <a:fld id="{DF66040D-6F20-4F4B-8995-856BEECD84BE}" type="slidenum">
              <a:rPr lang="en-US" smtClean="0"/>
              <a:pPr algn="r"/>
              <a:t>‹#›</a:t>
            </a:fld>
            <a:endParaRPr lang="en-US"/>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US"/>
          </a:p>
        </p:txBody>
      </p:sp>
      <p:sp>
        <p:nvSpPr>
          <p:cNvPr id="6" name="Text Placeholder 5"/>
          <p:cNvSpPr>
            <a:spLocks noGrp="1"/>
          </p:cNvSpPr>
          <p:nvPr>
            <p:ph type="body" sz="quarter" idx="12" hasCustomPrompt="1"/>
          </p:nvPr>
        </p:nvSpPr>
        <p:spPr>
          <a:xfrm>
            <a:off x="485775" y="806400"/>
            <a:ext cx="11225025" cy="320400"/>
          </a:xfrm>
        </p:spPr>
        <p:txBody>
          <a:bodyPr/>
          <a:lstStyle>
            <a:lvl1pPr marL="0" indent="0">
              <a:buNone/>
              <a:defRPr b="1">
                <a:solidFill>
                  <a:schemeClr val="accent1"/>
                </a:solidFill>
              </a:defRPr>
            </a:lvl1pPr>
          </a:lstStyle>
          <a:p>
            <a:pPr lvl="0"/>
            <a:r>
              <a:rPr lang="en-US"/>
              <a:t>Click to add subtitle</a:t>
            </a:r>
          </a:p>
        </p:txBody>
      </p:sp>
    </p:spTree>
    <p:extLst>
      <p:ext uri="{BB962C8B-B14F-4D97-AF65-F5344CB8AC3E}">
        <p14:creationId xmlns:p14="http://schemas.microsoft.com/office/powerpoint/2010/main" val="27327964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idx="1" hasCustomPrompt="1"/>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110480368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22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287107856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26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198600254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28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3342759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1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17997631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9"/>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custDataLst>
              <p:custData r:id="rId2"/>
            </p:custDataLst>
          </p:nvPr>
        </p:nvSpPr>
        <p:spPr>
          <a:xfrm>
            <a:off x="449961" y="1907921"/>
            <a:ext cx="9359900" cy="1601978"/>
          </a:xfrm>
        </p:spPr>
        <p:txBody>
          <a:bodyPr vert="horz"/>
          <a:lstStyle>
            <a:lvl1pPr>
              <a:lnSpc>
                <a:spcPct val="90000"/>
              </a:lnSpc>
              <a:defRPr sz="6000" b="1" i="0" cap="all" baseline="0">
                <a:solidFill>
                  <a:schemeClr val="lt1"/>
                </a:solidFill>
                <a:latin typeface="Arial Narrow" panose="020B0604020202020204" pitchFamily="34" charset="0"/>
                <a:cs typeface="Arial Narrow" panose="020B0604020202020204" pitchFamily="34" charset="0"/>
              </a:defRPr>
            </a:lvl1pPr>
          </a:lstStyle>
          <a:p>
            <a:r>
              <a:rPr lang="en-GB" dirty="0"/>
              <a:t>Main Title</a:t>
            </a:r>
          </a:p>
        </p:txBody>
      </p:sp>
      <p:sp>
        <p:nvSpPr>
          <p:cNvPr id="3" name="Subtitle 2"/>
          <p:cNvSpPr>
            <a:spLocks noGrp="1"/>
          </p:cNvSpPr>
          <p:nvPr>
            <p:ph type="subTitle" idx="1" hasCustomPrompt="1"/>
            <p:custDataLst>
              <p:custData r:id="rId3"/>
            </p:custDataLst>
          </p:nvPr>
        </p:nvSpPr>
        <p:spPr>
          <a:xfrm>
            <a:off x="467995" y="3708019"/>
            <a:ext cx="9323959" cy="791972"/>
          </a:xfrm>
        </p:spPr>
        <p:txBody>
          <a:bodyPr anchor="t"/>
          <a:lstStyle>
            <a:lvl1pPr marL="0" indent="0" algn="l">
              <a:buNone/>
              <a:defRPr sz="2400" cap="none">
                <a:solidFill>
                  <a:schemeClr val="l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Subtitle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custDataLst>
              <p:custData r:id="rId4"/>
            </p:custDataLst>
          </p:nvPr>
        </p:nvSpPr>
        <p:spPr>
          <a:xfrm>
            <a:off x="485775" y="4870800"/>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GB" sz="1400">
                <a:solidFill>
                  <a:schemeClr val="l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GB" dirty="0">
                <a:effectLst/>
                <a:latin typeface="Arial" panose="020B0604020202020204" pitchFamily="34" charset="0"/>
              </a:rPr>
              <a:t>Client name (optional)</a:t>
            </a:r>
            <a:br>
              <a:rPr lang="en-GB" dirty="0">
                <a:effectLst/>
                <a:latin typeface="Arial" panose="020B0604020202020204" pitchFamily="34" charset="0"/>
              </a:rPr>
            </a:br>
            <a:r>
              <a:rPr lang="en-GB" dirty="0">
                <a:effectLst/>
                <a:latin typeface="Arial" panose="020B0604020202020204" pitchFamily="34" charset="0"/>
              </a:rPr>
              <a:t>Month 00, 20XX</a:t>
            </a:r>
            <a:br>
              <a:rPr lang="en-GB" dirty="0">
                <a:effectLst/>
                <a:latin typeface="Arial" panose="020B0604020202020204" pitchFamily="34" charset="0"/>
              </a:rPr>
            </a:br>
            <a:r>
              <a:rPr lang="en-GB" dirty="0">
                <a:effectLst/>
                <a:latin typeface="Arial" panose="020B0604020202020204" pitchFamily="34" charset="0"/>
              </a:rPr>
              <a:t>Presenter1, Job Title, location  |  Presenter2, Job Title, location</a:t>
            </a:r>
            <a:br>
              <a:rPr lang="en-GB" dirty="0">
                <a:effectLst/>
                <a:latin typeface="Arial" panose="020B0604020202020204" pitchFamily="34" charset="0"/>
              </a:rPr>
            </a:br>
            <a:br>
              <a:rPr lang="en-GB" dirty="0">
                <a:effectLst/>
                <a:latin typeface="Arial" panose="020B0604020202020204" pitchFamily="34" charset="0"/>
              </a:rPr>
            </a:br>
            <a:r>
              <a:rPr lang="en-GB" dirty="0">
                <a:effectLst/>
                <a:latin typeface="Arial" panose="020B0604020202020204" pitchFamily="34" charset="0"/>
              </a:rPr>
              <a:t>Tagline (optional)</a:t>
            </a:r>
          </a:p>
        </p:txBody>
      </p:sp>
      <p:sp>
        <p:nvSpPr>
          <p:cNvPr id="6" name="Rectangle 5">
            <a:extLst>
              <a:ext uri="{FF2B5EF4-FFF2-40B4-BE49-F238E27FC236}">
                <a16:creationId xmlns:a16="http://schemas.microsoft.com/office/drawing/2014/main" id="{8A000828-AFAC-3B45-BED9-82169A449934}"/>
              </a:ext>
            </a:extLst>
          </p:cNvPr>
          <p:cNvSpPr/>
          <p:nvPr userDrawn="1">
            <p:custDataLst>
              <p:custData r:id="rId5"/>
            </p:custDataLst>
          </p:nvPr>
        </p:nvSpPr>
        <p:spPr>
          <a:xfrm>
            <a:off x="485775" y="6257135"/>
            <a:ext cx="1785745" cy="153888"/>
          </a:xfrm>
          <a:prstGeom prst="rect">
            <a:avLst/>
          </a:prstGeom>
        </p:spPr>
        <p:txBody>
          <a:bodyPr wrap="none" lIns="0" tIns="0" rIns="0" bIns="0">
            <a:spAutoFit/>
          </a:bodyPr>
          <a:lstStyle/>
          <a:p>
            <a:r>
              <a:rPr lang="en-GB" sz="1000" dirty="0">
                <a:solidFill>
                  <a:schemeClr val="lt1"/>
                </a:solidFill>
                <a:effectLst/>
                <a:latin typeface="Arial" panose="020B0604020202020204" pitchFamily="34" charset="0"/>
              </a:rPr>
              <a:t>A business of Marsh McLennan</a:t>
            </a:r>
            <a:endParaRPr lang="en-GB" sz="1000" dirty="0">
              <a:solidFill>
                <a:schemeClr val="lt1"/>
              </a:solidFill>
            </a:endParaRPr>
          </a:p>
        </p:txBody>
      </p:sp>
      <p:sp>
        <p:nvSpPr>
          <p:cNvPr id="9" name="Text Placeholder 1">
            <a:extLst>
              <a:ext uri="{FF2B5EF4-FFF2-40B4-BE49-F238E27FC236}">
                <a16:creationId xmlns:a16="http://schemas.microsoft.com/office/drawing/2014/main" id="{F5DB60D4-C4BB-8C4C-A2A4-B0EC5B5139BB}"/>
              </a:ext>
            </a:extLst>
          </p:cNvPr>
          <p:cNvSpPr txBox="1">
            <a:spLocks/>
          </p:cNvSpPr>
          <p:nvPr userDrawn="1">
            <p:custDataLst>
              <p:custData r:id="rId6"/>
            </p:custDataLst>
          </p:nvPr>
        </p:nvSpPr>
        <p:spPr>
          <a:xfrm>
            <a:off x="6210300" y="5909325"/>
            <a:ext cx="5499100" cy="469900"/>
          </a:xfrm>
          <a:prstGeom prst="rect">
            <a:avLst/>
          </a:prstGeom>
        </p:spPr>
        <p:txBody>
          <a:bodyPr vert="horz" lIns="0" tIns="0" rIns="0" bIns="0" rtlCol="0" anchor="b">
            <a:noAutofit/>
          </a:bodyPr>
          <a:lstStyle>
            <a:lvl1pPr marL="0" indent="0" algn="r" defTabSz="457200" rtl="0" eaLnBrk="1" latinLnBrk="0" hangingPunct="1">
              <a:spcBef>
                <a:spcPts val="900"/>
              </a:spcBef>
              <a:buFont typeface="Arial"/>
              <a:buNone/>
              <a:defRPr sz="800" b="0" kern="1200">
                <a:solidFill>
                  <a:schemeClr val="tx1"/>
                </a:solidFill>
                <a:latin typeface="+mn-lt"/>
                <a:ea typeface="+mn-ea"/>
                <a:cs typeface="+mn-cs"/>
              </a:defRPr>
            </a:lvl1pPr>
            <a:lvl2pPr marL="457200" indent="0" algn="l" defTabSz="457200" rtl="0" eaLnBrk="1" latinLnBrk="0" hangingPunct="1">
              <a:spcBef>
                <a:spcPts val="75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spcBef>
                <a:spcPts val="600"/>
              </a:spcBef>
              <a:buFont typeface="Arial" panose="020B0604020202020204" pitchFamily="34" charset="0"/>
              <a:buNone/>
              <a:tabLst/>
              <a:defRPr sz="1000" kern="1200">
                <a:solidFill>
                  <a:schemeClr val="tx1"/>
                </a:solidFill>
                <a:latin typeface="+mn-lt"/>
                <a:ea typeface="+mn-ea"/>
                <a:cs typeface="+mn-cs"/>
              </a:defRPr>
            </a:lvl3pPr>
            <a:lvl4pPr marL="13716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5pPr>
            <a:lvl6pPr marL="2286000" indent="0" algn="l" defTabSz="457200" rtl="0" eaLnBrk="1" latinLnBrk="0" hangingPunct="1">
              <a:spcBef>
                <a:spcPts val="600"/>
              </a:spcBef>
              <a:buFont typeface="Arial"/>
              <a:buNone/>
              <a:tabLst/>
              <a:defRPr sz="900" kern="1200">
                <a:solidFill>
                  <a:schemeClr val="tx1"/>
                </a:solidFill>
                <a:latin typeface="+mn-lt"/>
                <a:ea typeface="+mn-ea"/>
                <a:cs typeface="+mn-cs"/>
              </a:defRPr>
            </a:lvl6pPr>
            <a:lvl7pPr marL="27432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7pPr>
            <a:lvl8pPr marL="3200400" indent="0" algn="l" defTabSz="457200" rtl="0" eaLnBrk="1" latinLnBrk="0" hangingPunct="1">
              <a:spcBef>
                <a:spcPts val="600"/>
              </a:spcBef>
              <a:buFont typeface="Arial"/>
              <a:buNone/>
              <a:tabLst/>
              <a:defRPr sz="900" kern="1200">
                <a:solidFill>
                  <a:schemeClr val="tx1"/>
                </a:solidFill>
                <a:latin typeface="+mn-lt"/>
                <a:ea typeface="+mn-ea"/>
                <a:cs typeface="+mn-cs"/>
              </a:defRPr>
            </a:lvl8pPr>
            <a:lvl9pPr marL="36576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9pPr>
          </a:lstStyle>
          <a:p>
            <a:pPr>
              <a:spcBef>
                <a:spcPts val="0"/>
              </a:spcBef>
            </a:pPr>
            <a:endParaRPr lang="en-GB" dirty="0">
              <a:solidFill>
                <a:schemeClr val="lt1"/>
              </a:solidFill>
            </a:endParaRPr>
          </a:p>
        </p:txBody>
      </p:sp>
      <p:sp>
        <p:nvSpPr>
          <p:cNvPr id="4" name="Tagline" hidden="1"/>
          <p:cNvSpPr txBox="1"/>
          <p:nvPr userDrawn="1">
            <p:custDataLst>
              <p:custData r:id="rId7"/>
            </p:custDataLst>
          </p:nvPr>
        </p:nvSpPr>
        <p:spPr>
          <a:xfrm>
            <a:off x="8128000" y="363600"/>
            <a:ext cx="3581400" cy="246221"/>
          </a:xfrm>
          <a:prstGeom prst="rect">
            <a:avLst/>
          </a:prstGeom>
          <a:noFill/>
        </p:spPr>
        <p:txBody>
          <a:bodyPr wrap="square" lIns="0" tIns="0" rIns="0" bIns="0" rtlCol="0">
            <a:spAutoFit/>
          </a:bodyPr>
          <a:lstStyle/>
          <a:p>
            <a:pPr algn="r"/>
            <a:endParaRPr lang="en-GB" sz="1600" dirty="0">
              <a:solidFill>
                <a:schemeClr val="accent1"/>
              </a:solidFill>
            </a:endParaRPr>
          </a:p>
        </p:txBody>
      </p:sp>
      <p:pic>
        <p:nvPicPr>
          <p:cNvPr id="5" name="CoverMainLogo_WHITE"/>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7" name="CoverMainLogo_COLOUR" hidden="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88883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233318161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7" y="1616075"/>
            <a:ext cx="3578224" cy="4505325"/>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317755" y="1616075"/>
            <a:ext cx="3578224" cy="4505325"/>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8128000" y="1616075"/>
            <a:ext cx="3578223" cy="4505326"/>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Text Placeholder 3">
            <a:extLst>
              <a:ext uri="{FF2B5EF4-FFF2-40B4-BE49-F238E27FC236}">
                <a16:creationId xmlns:a16="http://schemas.microsoft.com/office/drawing/2014/main" id="{46026CD4-41A6-2745-806A-108B86DE8600}"/>
              </a:ext>
            </a:extLst>
          </p:cNvPr>
          <p:cNvSpPr>
            <a:spLocks noGrp="1"/>
          </p:cNvSpPr>
          <p:nvPr>
            <p:ph type="body" sz="half" idx="12"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11" name="Title 1">
            <a:extLst>
              <a:ext uri="{FF2B5EF4-FFF2-40B4-BE49-F238E27FC236}">
                <a16:creationId xmlns:a16="http://schemas.microsoft.com/office/drawing/2014/main" id="{24127F47-2151-2E4E-804E-5041FF74C799}"/>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2" name="Text Placeholder 3">
            <a:extLst>
              <a:ext uri="{FF2B5EF4-FFF2-40B4-BE49-F238E27FC236}">
                <a16:creationId xmlns:a16="http://schemas.microsoft.com/office/drawing/2014/main" id="{1AB0AB67-B739-1E41-9B7F-40BDB88E8937}"/>
              </a:ext>
            </a:extLst>
          </p:cNvPr>
          <p:cNvSpPr>
            <a:spLocks noGrp="1"/>
          </p:cNvSpPr>
          <p:nvPr>
            <p:ph type="body" sz="half" idx="13"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21127925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9"/>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custDataLst>
              <p:custData r:id="rId2"/>
            </p:custDataLst>
          </p:nvPr>
        </p:nvSpPr>
        <p:spPr>
          <a:xfrm>
            <a:off x="449961" y="1907921"/>
            <a:ext cx="9359900" cy="1601978"/>
          </a:xfrm>
        </p:spPr>
        <p:txBody>
          <a:bodyPr vert="horz"/>
          <a:lstStyle>
            <a:lvl1pPr>
              <a:lnSpc>
                <a:spcPct val="90000"/>
              </a:lnSpc>
              <a:defRPr sz="6000" b="1" i="0" cap="all" baseline="0">
                <a:solidFill>
                  <a:schemeClr val="lt1"/>
                </a:solidFill>
                <a:latin typeface="Arial Narrow" panose="020B0604020202020204" pitchFamily="34" charset="0"/>
                <a:cs typeface="Arial Narrow" panose="020B0604020202020204" pitchFamily="34" charset="0"/>
              </a:defRPr>
            </a:lvl1pPr>
          </a:lstStyle>
          <a:p>
            <a:r>
              <a:rPr lang="en-GB"/>
              <a:t>Main Title</a:t>
            </a:r>
          </a:p>
        </p:txBody>
      </p:sp>
      <p:sp>
        <p:nvSpPr>
          <p:cNvPr id="3" name="Subtitle 2"/>
          <p:cNvSpPr>
            <a:spLocks noGrp="1"/>
          </p:cNvSpPr>
          <p:nvPr>
            <p:ph type="subTitle" idx="1" hasCustomPrompt="1"/>
            <p:custDataLst>
              <p:custData r:id="rId3"/>
            </p:custDataLst>
          </p:nvPr>
        </p:nvSpPr>
        <p:spPr>
          <a:xfrm>
            <a:off x="467995" y="3708019"/>
            <a:ext cx="9323959" cy="791972"/>
          </a:xfrm>
        </p:spPr>
        <p:txBody>
          <a:bodyPr anchor="t"/>
          <a:lstStyle>
            <a:lvl1pPr marL="0" indent="0" algn="l">
              <a:buNone/>
              <a:defRPr sz="2400" cap="none">
                <a:solidFill>
                  <a:schemeClr val="l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custDataLst>
              <p:custData r:id="rId4"/>
            </p:custDataLst>
          </p:nvPr>
        </p:nvSpPr>
        <p:spPr>
          <a:xfrm>
            <a:off x="485775" y="4870800"/>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GB" sz="1400">
                <a:solidFill>
                  <a:schemeClr val="l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GB">
                <a:effectLst/>
                <a:latin typeface="Arial" panose="020B0604020202020204" pitchFamily="34" charset="0"/>
              </a:rPr>
              <a:t>Client name (optional)</a:t>
            </a:r>
            <a:br>
              <a:rPr lang="en-GB">
                <a:effectLst/>
                <a:latin typeface="Arial" panose="020B0604020202020204" pitchFamily="34" charset="0"/>
              </a:rPr>
            </a:br>
            <a:r>
              <a:rPr lang="en-GB">
                <a:effectLst/>
                <a:latin typeface="Arial" panose="020B0604020202020204" pitchFamily="34" charset="0"/>
              </a:rPr>
              <a:t>Month 00, 20XX</a:t>
            </a:r>
            <a:br>
              <a:rPr lang="en-GB">
                <a:effectLst/>
                <a:latin typeface="Arial" panose="020B0604020202020204" pitchFamily="34" charset="0"/>
              </a:rPr>
            </a:br>
            <a:r>
              <a:rPr lang="en-GB">
                <a:effectLst/>
                <a:latin typeface="Arial" panose="020B0604020202020204" pitchFamily="34" charset="0"/>
              </a:rPr>
              <a:t>Presenter1, Job Title, location  |  Presenter2, Job Title, location</a:t>
            </a:r>
            <a:br>
              <a:rPr lang="en-GB">
                <a:effectLst/>
                <a:latin typeface="Arial" panose="020B0604020202020204" pitchFamily="34" charset="0"/>
              </a:rPr>
            </a:br>
            <a:br>
              <a:rPr lang="en-GB">
                <a:effectLst/>
                <a:latin typeface="Arial" panose="020B0604020202020204" pitchFamily="34" charset="0"/>
              </a:rPr>
            </a:br>
            <a:r>
              <a:rPr lang="en-GB">
                <a:effectLst/>
                <a:latin typeface="Arial" panose="020B0604020202020204" pitchFamily="34" charset="0"/>
              </a:rPr>
              <a:t>Tagline (optional)</a:t>
            </a:r>
          </a:p>
        </p:txBody>
      </p:sp>
      <p:sp>
        <p:nvSpPr>
          <p:cNvPr id="6" name="Rectangle 5">
            <a:extLst>
              <a:ext uri="{FF2B5EF4-FFF2-40B4-BE49-F238E27FC236}">
                <a16:creationId xmlns:a16="http://schemas.microsoft.com/office/drawing/2014/main" id="{8A000828-AFAC-3B45-BED9-82169A449934}"/>
              </a:ext>
            </a:extLst>
          </p:cNvPr>
          <p:cNvSpPr/>
          <p:nvPr userDrawn="1">
            <p:custDataLst>
              <p:custData r:id="rId5"/>
            </p:custDataLst>
          </p:nvPr>
        </p:nvSpPr>
        <p:spPr>
          <a:xfrm>
            <a:off x="485775" y="6257135"/>
            <a:ext cx="1785745" cy="153888"/>
          </a:xfrm>
          <a:prstGeom prst="rect">
            <a:avLst/>
          </a:prstGeom>
        </p:spPr>
        <p:txBody>
          <a:bodyPr wrap="none" lIns="0" tIns="0" rIns="0" bIns="0">
            <a:spAutoFit/>
          </a:bodyPr>
          <a:lstStyle/>
          <a:p>
            <a:r>
              <a:rPr lang="en-GB" sz="1000">
                <a:solidFill>
                  <a:schemeClr val="lt1"/>
                </a:solidFill>
                <a:effectLst/>
                <a:latin typeface="Arial" panose="020B0604020202020204" pitchFamily="34" charset="0"/>
              </a:rPr>
              <a:t>A business of Marsh McLennan</a:t>
            </a:r>
            <a:endParaRPr lang="en-GB" sz="1000">
              <a:solidFill>
                <a:schemeClr val="lt1"/>
              </a:solidFill>
            </a:endParaRPr>
          </a:p>
        </p:txBody>
      </p:sp>
      <p:sp>
        <p:nvSpPr>
          <p:cNvPr id="9" name="Text Placeholder 1">
            <a:extLst>
              <a:ext uri="{FF2B5EF4-FFF2-40B4-BE49-F238E27FC236}">
                <a16:creationId xmlns:a16="http://schemas.microsoft.com/office/drawing/2014/main" id="{F5DB60D4-C4BB-8C4C-A2A4-B0EC5B5139BB}"/>
              </a:ext>
            </a:extLst>
          </p:cNvPr>
          <p:cNvSpPr txBox="1">
            <a:spLocks/>
          </p:cNvSpPr>
          <p:nvPr userDrawn="1">
            <p:custDataLst>
              <p:custData r:id="rId6"/>
            </p:custDataLst>
          </p:nvPr>
        </p:nvSpPr>
        <p:spPr>
          <a:xfrm>
            <a:off x="6210300" y="5909325"/>
            <a:ext cx="5499100" cy="469900"/>
          </a:xfrm>
          <a:prstGeom prst="rect">
            <a:avLst/>
          </a:prstGeom>
        </p:spPr>
        <p:txBody>
          <a:bodyPr vert="horz" lIns="0" tIns="0" rIns="0" bIns="0" rtlCol="0" anchor="b">
            <a:noAutofit/>
          </a:bodyPr>
          <a:lstStyle>
            <a:lvl1pPr marL="0" indent="0" algn="r" defTabSz="457200" rtl="0" eaLnBrk="1" latinLnBrk="0" hangingPunct="1">
              <a:spcBef>
                <a:spcPts val="900"/>
              </a:spcBef>
              <a:buFont typeface="Arial"/>
              <a:buNone/>
              <a:defRPr sz="800" b="0" kern="1200">
                <a:solidFill>
                  <a:schemeClr val="tx1"/>
                </a:solidFill>
                <a:latin typeface="+mn-lt"/>
                <a:ea typeface="+mn-ea"/>
                <a:cs typeface="+mn-cs"/>
              </a:defRPr>
            </a:lvl1pPr>
            <a:lvl2pPr marL="457200" indent="0" algn="l" defTabSz="457200" rtl="0" eaLnBrk="1" latinLnBrk="0" hangingPunct="1">
              <a:spcBef>
                <a:spcPts val="75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spcBef>
                <a:spcPts val="600"/>
              </a:spcBef>
              <a:buFont typeface="Arial" panose="020B0604020202020204" pitchFamily="34" charset="0"/>
              <a:buNone/>
              <a:tabLst/>
              <a:defRPr sz="1000" kern="1200">
                <a:solidFill>
                  <a:schemeClr val="tx1"/>
                </a:solidFill>
                <a:latin typeface="+mn-lt"/>
                <a:ea typeface="+mn-ea"/>
                <a:cs typeface="+mn-cs"/>
              </a:defRPr>
            </a:lvl3pPr>
            <a:lvl4pPr marL="13716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5pPr>
            <a:lvl6pPr marL="2286000" indent="0" algn="l" defTabSz="457200" rtl="0" eaLnBrk="1" latinLnBrk="0" hangingPunct="1">
              <a:spcBef>
                <a:spcPts val="600"/>
              </a:spcBef>
              <a:buFont typeface="Arial"/>
              <a:buNone/>
              <a:tabLst/>
              <a:defRPr sz="900" kern="1200">
                <a:solidFill>
                  <a:schemeClr val="tx1"/>
                </a:solidFill>
                <a:latin typeface="+mn-lt"/>
                <a:ea typeface="+mn-ea"/>
                <a:cs typeface="+mn-cs"/>
              </a:defRPr>
            </a:lvl6pPr>
            <a:lvl7pPr marL="27432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7pPr>
            <a:lvl8pPr marL="3200400" indent="0" algn="l" defTabSz="457200" rtl="0" eaLnBrk="1" latinLnBrk="0" hangingPunct="1">
              <a:spcBef>
                <a:spcPts val="600"/>
              </a:spcBef>
              <a:buFont typeface="Arial"/>
              <a:buNone/>
              <a:tabLst/>
              <a:defRPr sz="900" kern="1200">
                <a:solidFill>
                  <a:schemeClr val="tx1"/>
                </a:solidFill>
                <a:latin typeface="+mn-lt"/>
                <a:ea typeface="+mn-ea"/>
                <a:cs typeface="+mn-cs"/>
              </a:defRPr>
            </a:lvl8pPr>
            <a:lvl9pPr marL="36576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9pPr>
          </a:lstStyle>
          <a:p>
            <a:pPr>
              <a:spcBef>
                <a:spcPts val="0"/>
              </a:spcBef>
            </a:pPr>
            <a:endParaRPr lang="en-GB">
              <a:solidFill>
                <a:schemeClr val="lt1"/>
              </a:solidFill>
            </a:endParaRPr>
          </a:p>
        </p:txBody>
      </p:sp>
      <p:sp>
        <p:nvSpPr>
          <p:cNvPr id="4" name="Tagline" hidden="1"/>
          <p:cNvSpPr txBox="1"/>
          <p:nvPr userDrawn="1">
            <p:custDataLst>
              <p:custData r:id="rId7"/>
            </p:custDataLst>
          </p:nvPr>
        </p:nvSpPr>
        <p:spPr>
          <a:xfrm>
            <a:off x="8128000" y="363600"/>
            <a:ext cx="3581400" cy="246221"/>
          </a:xfrm>
          <a:prstGeom prst="rect">
            <a:avLst/>
          </a:prstGeom>
          <a:noFill/>
        </p:spPr>
        <p:txBody>
          <a:bodyPr wrap="square" lIns="0" tIns="0" rIns="0" bIns="0" rtlCol="0">
            <a:spAutoFit/>
          </a:bodyPr>
          <a:lstStyle/>
          <a:p>
            <a:pPr algn="r"/>
            <a:endParaRPr lang="en-GB" sz="1600">
              <a:solidFill>
                <a:schemeClr val="lt1"/>
              </a:solidFill>
            </a:endParaRPr>
          </a:p>
        </p:txBody>
      </p:sp>
      <p:pic>
        <p:nvPicPr>
          <p:cNvPr id="5" name="CoverMainLogo_WHITE"/>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7" name="CoverMainLogo_COLOUR" hidden="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39237697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5550448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Slide Number Placeholder 2"/>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6" name="Text Placeholder 5"/>
          <p:cNvSpPr>
            <a:spLocks noGrp="1"/>
          </p:cNvSpPr>
          <p:nvPr>
            <p:ph type="body" sz="quarter" idx="12" hasCustomPrompt="1"/>
            <p:custDataLst>
              <p:custData r:id="rId2"/>
            </p:custDataLst>
          </p:nvPr>
        </p:nvSpPr>
        <p:spPr>
          <a:xfrm>
            <a:off x="485775" y="806400"/>
            <a:ext cx="11225025"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1679385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ustDataLst>
      <p:custData r:id="rId1"/>
    </p:custDataLst>
    <p:extLst>
      <p:ext uri="{BB962C8B-B14F-4D97-AF65-F5344CB8AC3E}">
        <p14:creationId xmlns:p14="http://schemas.microsoft.com/office/powerpoint/2010/main" val="11746902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sz="half" idx="1" hasCustomPrompt="1"/>
            <p:custDataLst>
              <p:custData r:id="rId2"/>
            </p:custDataLst>
          </p:nvPr>
        </p:nvSpPr>
        <p:spPr>
          <a:xfrm>
            <a:off x="485775" y="1609725"/>
            <a:ext cx="5495925" cy="4514850"/>
          </a:xfrm>
        </p:spPr>
        <p:txBody>
          <a:bodyPr/>
          <a:lstStyle/>
          <a:p>
            <a:pPr lvl="0"/>
            <a:r>
              <a:rPr lang="en-GB"/>
              <a:t>Click to add text</a:t>
            </a:r>
          </a:p>
        </p:txBody>
      </p:sp>
      <p:sp>
        <p:nvSpPr>
          <p:cNvPr id="4" name="Content Placeholder 3"/>
          <p:cNvSpPr>
            <a:spLocks noGrp="1"/>
          </p:cNvSpPr>
          <p:nvPr>
            <p:ph sz="half" idx="2" hasCustomPrompt="1"/>
            <p:custDataLst>
              <p:custData r:id="rId3"/>
            </p:custDataLst>
          </p:nvPr>
        </p:nvSpPr>
        <p:spPr>
          <a:xfrm>
            <a:off x="6210300" y="1609725"/>
            <a:ext cx="5499100" cy="4514850"/>
          </a:xfrm>
        </p:spPr>
        <p:txBody>
          <a:bodyPr/>
          <a:lstStyle/>
          <a:p>
            <a:pPr lvl="0"/>
            <a:r>
              <a:rPr lang="en-GB"/>
              <a:t>Click to add text</a:t>
            </a:r>
          </a:p>
        </p:txBody>
      </p:sp>
      <p:sp>
        <p:nvSpPr>
          <p:cNvPr id="5" name="Slide Number Placeholder 4"/>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6" name="Footer Placeholder 5"/>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8" name="Text Placeholder 7"/>
          <p:cNvSpPr>
            <a:spLocks noGrp="1"/>
          </p:cNvSpPr>
          <p:nvPr>
            <p:ph type="body" sz="quarter" idx="12" hasCustomPrompt="1"/>
            <p:custDataLst>
              <p:custData r:id="rId4"/>
            </p:custDataLst>
          </p:nvPr>
        </p:nvSpPr>
        <p:spPr>
          <a:xfrm>
            <a:off x="485776" y="806400"/>
            <a:ext cx="11225023"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2375277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2 Content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sz="quarter" idx="1" hasCustomPrompt="1"/>
            <p:custDataLst>
              <p:custData r:id="rId2"/>
            </p:custDataLst>
          </p:nvPr>
        </p:nvSpPr>
        <p:spPr>
          <a:xfrm>
            <a:off x="482601" y="1609725"/>
            <a:ext cx="3581400" cy="4514850"/>
          </a:xfrm>
        </p:spPr>
        <p:txBody>
          <a:bodyPr/>
          <a:lstStyle/>
          <a:p>
            <a:pPr lvl="0"/>
            <a:r>
              <a:rPr lang="en-GB"/>
              <a:t>Click to add text</a:t>
            </a:r>
          </a:p>
        </p:txBody>
      </p:sp>
      <p:sp>
        <p:nvSpPr>
          <p:cNvPr id="4" name="Content Placeholder 3"/>
          <p:cNvSpPr>
            <a:spLocks noGrp="1"/>
          </p:cNvSpPr>
          <p:nvPr>
            <p:ph sz="quarter" idx="2" hasCustomPrompt="1"/>
            <p:custDataLst>
              <p:custData r:id="rId3"/>
            </p:custDataLst>
          </p:nvPr>
        </p:nvSpPr>
        <p:spPr>
          <a:xfrm>
            <a:off x="4305300" y="1609726"/>
            <a:ext cx="3581400" cy="4514850"/>
          </a:xfrm>
        </p:spPr>
        <p:txBody>
          <a:bodyPr/>
          <a:lstStyle/>
          <a:p>
            <a:pPr lvl="0"/>
            <a:r>
              <a:rPr lang="en-GB"/>
              <a:t>Click to add text</a:t>
            </a:r>
          </a:p>
        </p:txBody>
      </p:sp>
      <p:sp>
        <p:nvSpPr>
          <p:cNvPr id="5" name="Content Placeholder 4"/>
          <p:cNvSpPr>
            <a:spLocks noGrp="1"/>
          </p:cNvSpPr>
          <p:nvPr>
            <p:ph sz="half" idx="3" hasCustomPrompt="1"/>
            <p:custDataLst>
              <p:custData r:id="rId4"/>
            </p:custDataLst>
          </p:nvPr>
        </p:nvSpPr>
        <p:spPr>
          <a:xfrm>
            <a:off x="8128000" y="1609725"/>
            <a:ext cx="3581400" cy="4514850"/>
          </a:xfrm>
        </p:spPr>
        <p:txBody>
          <a:bodyPr/>
          <a:lstStyle/>
          <a:p>
            <a:pPr lvl="0"/>
            <a:r>
              <a:rPr lang="en-GB"/>
              <a:t>Click to add text</a:t>
            </a:r>
          </a:p>
        </p:txBody>
      </p:sp>
      <p:sp>
        <p:nvSpPr>
          <p:cNvPr id="6" name="Slide Number Placeholder 5"/>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7" name="Footer Placeholder 6"/>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9" name="Text Placeholder 8"/>
          <p:cNvSpPr>
            <a:spLocks noGrp="1"/>
          </p:cNvSpPr>
          <p:nvPr>
            <p:ph type="body" sz="quarter" idx="12" hasCustomPrompt="1"/>
            <p:custDataLst>
              <p:custData r:id="rId5"/>
            </p:custDataLst>
          </p:nvPr>
        </p:nvSpPr>
        <p:spPr>
          <a:xfrm>
            <a:off x="485775" y="806400"/>
            <a:ext cx="11223623"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151072963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hasCustomPrompt="1"/>
            <p:custDataLst>
              <p:custData r:id="rId1"/>
            </p:custDataLst>
          </p:nvPr>
        </p:nvSpPr>
        <p:spPr/>
        <p:txBody>
          <a:bodyPr/>
          <a:lstStyle/>
          <a:p>
            <a:r>
              <a:rPr lang="en-GB"/>
              <a:t>Click to add title</a:t>
            </a:r>
          </a:p>
        </p:txBody>
      </p:sp>
      <p:sp>
        <p:nvSpPr>
          <p:cNvPr id="3" name="Content Placeholder 2"/>
          <p:cNvSpPr>
            <a:spLocks noGrp="1"/>
          </p:cNvSpPr>
          <p:nvPr>
            <p:ph sz="quarter" idx="1" hasCustomPrompt="1"/>
            <p:custDataLst>
              <p:custData r:id="rId2"/>
            </p:custDataLst>
          </p:nvPr>
        </p:nvSpPr>
        <p:spPr>
          <a:xfrm>
            <a:off x="485775" y="1609725"/>
            <a:ext cx="2625725" cy="4511675"/>
          </a:xfrm>
        </p:spPr>
        <p:txBody>
          <a:bodyPr/>
          <a:lstStyle/>
          <a:p>
            <a:pPr lvl="0"/>
            <a:r>
              <a:rPr lang="en-GB"/>
              <a:t>Click to add text</a:t>
            </a:r>
          </a:p>
        </p:txBody>
      </p:sp>
      <p:sp>
        <p:nvSpPr>
          <p:cNvPr id="4" name="Content Placeholder 3"/>
          <p:cNvSpPr>
            <a:spLocks noGrp="1"/>
          </p:cNvSpPr>
          <p:nvPr>
            <p:ph sz="quarter" idx="2" hasCustomPrompt="1"/>
            <p:custDataLst>
              <p:custData r:id="rId3"/>
            </p:custDataLst>
          </p:nvPr>
        </p:nvSpPr>
        <p:spPr>
          <a:xfrm>
            <a:off x="3352800" y="1609725"/>
            <a:ext cx="2628900" cy="4511675"/>
          </a:xfrm>
        </p:spPr>
        <p:txBody>
          <a:bodyPr/>
          <a:lstStyle/>
          <a:p>
            <a:pPr lvl="0"/>
            <a:r>
              <a:rPr lang="en-GB"/>
              <a:t>Click to add text</a:t>
            </a:r>
          </a:p>
        </p:txBody>
      </p:sp>
      <p:sp>
        <p:nvSpPr>
          <p:cNvPr id="5" name="Content Placeholder 4"/>
          <p:cNvSpPr>
            <a:spLocks noGrp="1"/>
          </p:cNvSpPr>
          <p:nvPr>
            <p:ph sz="quarter" idx="3" hasCustomPrompt="1"/>
            <p:custDataLst>
              <p:custData r:id="rId4"/>
            </p:custDataLst>
          </p:nvPr>
        </p:nvSpPr>
        <p:spPr>
          <a:xfrm>
            <a:off x="6210300" y="1609726"/>
            <a:ext cx="2628900" cy="4514850"/>
          </a:xfrm>
        </p:spPr>
        <p:txBody>
          <a:bodyPr/>
          <a:lstStyle/>
          <a:p>
            <a:pPr lvl="0"/>
            <a:r>
              <a:rPr lang="en-GB"/>
              <a:t>Click to add text</a:t>
            </a:r>
          </a:p>
        </p:txBody>
      </p:sp>
      <p:sp>
        <p:nvSpPr>
          <p:cNvPr id="6" name="Content Placeholder 5"/>
          <p:cNvSpPr>
            <a:spLocks noGrp="1"/>
          </p:cNvSpPr>
          <p:nvPr>
            <p:ph sz="quarter" idx="4" hasCustomPrompt="1"/>
            <p:custDataLst>
              <p:custData r:id="rId5"/>
            </p:custDataLst>
          </p:nvPr>
        </p:nvSpPr>
        <p:spPr>
          <a:xfrm>
            <a:off x="9080500" y="1609726"/>
            <a:ext cx="2628900" cy="4514850"/>
          </a:xfrm>
        </p:spPr>
        <p:txBody>
          <a:bodyPr/>
          <a:lstStyle/>
          <a:p>
            <a:pPr lvl="0"/>
            <a:r>
              <a:rPr lang="en-GB"/>
              <a:t>Click to add text</a:t>
            </a:r>
          </a:p>
        </p:txBody>
      </p:sp>
      <p:sp>
        <p:nvSpPr>
          <p:cNvPr id="7" name="Slide Number Placeholder 6"/>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8" name="Footer Placeholder 7"/>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10" name="Text Placeholder 9"/>
          <p:cNvSpPr>
            <a:spLocks noGrp="1"/>
          </p:cNvSpPr>
          <p:nvPr>
            <p:ph type="body" sz="quarter" idx="12" hasCustomPrompt="1"/>
            <p:custDataLst>
              <p:custData r:id="rId6"/>
            </p:custDataLst>
          </p:nvPr>
        </p:nvSpPr>
        <p:spPr>
          <a:xfrm>
            <a:off x="485777" y="806400"/>
            <a:ext cx="11223622"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255888733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a:blip r:embed="rId5"/>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custDataLst>
              <p:custData r:id="rId2"/>
            </p:custDataLst>
          </p:nvPr>
        </p:nvSpPr>
        <p:spPr>
          <a:xfrm>
            <a:off x="485775" y="362464"/>
            <a:ext cx="5495925" cy="5758935"/>
          </a:xfrm>
        </p:spPr>
        <p:txBody>
          <a:bodyPr/>
          <a:lstStyle>
            <a:lvl1pPr marL="233363" indent="-233363">
              <a:lnSpc>
                <a:spcPct val="90000"/>
              </a:lnSpc>
              <a:spcBef>
                <a:spcPts val="900"/>
              </a:spcBef>
              <a:buFont typeface="+mj-lt"/>
              <a:buAutoNum type="arabicPeriod"/>
              <a:tabLst/>
              <a:defRPr>
                <a:solidFill>
                  <a:schemeClr val="lt1"/>
                </a:solidFill>
              </a:defRPr>
            </a:lvl1pPr>
            <a:lvl2pPr>
              <a:buNone/>
              <a:defRPr/>
            </a:lvl2pPr>
          </a:lstStyle>
          <a:p>
            <a:pPr lvl="0"/>
            <a:r>
              <a:rPr lang="en-GB"/>
              <a:t>Click to add topic</a:t>
            </a:r>
          </a:p>
        </p:txBody>
      </p:sp>
      <p:sp>
        <p:nvSpPr>
          <p:cNvPr id="4" name="Text Placeholder 3"/>
          <p:cNvSpPr>
            <a:spLocks noGrp="1"/>
          </p:cNvSpPr>
          <p:nvPr>
            <p:ph type="body" sz="quarter" idx="13" hasCustomPrompt="1"/>
            <p:custDataLst>
              <p:custData r:id="rId3"/>
            </p:custDataLst>
          </p:nvPr>
        </p:nvSpPr>
        <p:spPr>
          <a:xfrm>
            <a:off x="486000" y="4896000"/>
            <a:ext cx="11224800" cy="1846800"/>
          </a:xfrm>
        </p:spPr>
        <p:txBody>
          <a:bodyPr/>
          <a:lstStyle>
            <a:lvl1pPr marL="0" indent="0" algn="r">
              <a:buNone/>
              <a:defRPr sz="12000" b="1">
                <a:solidFill>
                  <a:schemeClr val="lt1"/>
                </a:solidFill>
              </a:defRPr>
            </a:lvl1pPr>
          </a:lstStyle>
          <a:p>
            <a:pPr lvl="0"/>
            <a:r>
              <a:rPr lang="en-GB"/>
              <a:t>Agenda</a:t>
            </a:r>
          </a:p>
        </p:txBody>
      </p:sp>
    </p:spTree>
    <p:custDataLst>
      <p:custData r:id="rId1"/>
    </p:custDataLst>
    <p:extLst>
      <p:ext uri="{BB962C8B-B14F-4D97-AF65-F5344CB8AC3E}">
        <p14:creationId xmlns:p14="http://schemas.microsoft.com/office/powerpoint/2010/main" val="127872087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a:blip r:embed="rId5"/>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2"/>
            </p:custDataLst>
          </p:nvPr>
        </p:nvSpPr>
        <p:spPr>
          <a:xfrm>
            <a:off x="482600" y="358774"/>
            <a:ext cx="8308600" cy="5762626"/>
          </a:xfrm>
        </p:spPr>
        <p:txBody>
          <a:bodyPr anchor="t" anchorCtr="0"/>
          <a:lstStyle>
            <a:lvl1pPr>
              <a:defRPr sz="5400" b="1">
                <a:solidFill>
                  <a:schemeClr val="lt1"/>
                </a:solidFill>
                <a:latin typeface="+mj-lt"/>
              </a:defRPr>
            </a:lvl1pPr>
          </a:lstStyle>
          <a:p>
            <a:r>
              <a:rPr lang="en-GB"/>
              <a:t>Click to add title</a:t>
            </a:r>
          </a:p>
        </p:txBody>
      </p:sp>
      <p:sp>
        <p:nvSpPr>
          <p:cNvPr id="3" name="Text Placeholder 2"/>
          <p:cNvSpPr>
            <a:spLocks noGrp="1"/>
          </p:cNvSpPr>
          <p:nvPr>
            <p:ph type="body" idx="1" hasCustomPrompt="1"/>
            <p:custDataLst>
              <p:custData r:id="rId3"/>
            </p:custDataLst>
          </p:nvPr>
        </p:nvSpPr>
        <p:spPr>
          <a:xfrm>
            <a:off x="7869600" y="630000"/>
            <a:ext cx="4320000" cy="6228000"/>
          </a:xfrm>
        </p:spPr>
        <p:txBody>
          <a:bodyPr wrap="none" lIns="0" tIns="46800" rIns="216000" bIns="0"/>
          <a:lstStyle>
            <a:lvl1pPr marL="0" indent="0" algn="r">
              <a:buNone/>
              <a:defRPr sz="5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Tree>
    <p:custDataLst>
      <p:custData r:id="rId1"/>
    </p:custDataLst>
    <p:extLst>
      <p:ext uri="{BB962C8B-B14F-4D97-AF65-F5344CB8AC3E}">
        <p14:creationId xmlns:p14="http://schemas.microsoft.com/office/powerpoint/2010/main" val="89616499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blipFill>
          <a:blip r:embed="rId8"/>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C753E0-B94D-2E44-B2BB-5A42BBF574D5}"/>
              </a:ext>
            </a:extLst>
          </p:cNvPr>
          <p:cNvSpPr txBox="1"/>
          <p:nvPr>
            <p:custDataLst>
              <p:custData r:id="rId2"/>
            </p:custDataLst>
          </p:nvPr>
        </p:nvSpPr>
        <p:spPr>
          <a:xfrm>
            <a:off x="474201" y="5360804"/>
            <a:ext cx="5936537" cy="53579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lt1"/>
              </a:solidFill>
              <a:effectLst/>
              <a:latin typeface="+mn-lt"/>
              <a:ea typeface="+mn-ea"/>
              <a:cs typeface="+mn-cs"/>
            </a:endParaRPr>
          </a:p>
        </p:txBody>
      </p:sp>
      <p:sp>
        <p:nvSpPr>
          <p:cNvPr id="4"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custDataLst>
              <p:custData r:id="rId3"/>
            </p:custDataLst>
          </p:nvPr>
        </p:nvSpPr>
        <p:spPr>
          <a:xfrm>
            <a:off x="485775" y="1609200"/>
            <a:ext cx="11223625" cy="3200400"/>
          </a:xfrm>
        </p:spPr>
        <p:txBody>
          <a:bodyPr anchor="t" anchorCtr="0">
            <a:normAutofit/>
          </a:bodyPr>
          <a:lstStyle>
            <a:lvl1pPr marL="0" indent="0">
              <a:spcBef>
                <a:spcPts val="400"/>
              </a:spcBef>
              <a:buNone/>
              <a:defRPr sz="800">
                <a:solidFill>
                  <a:schemeClr val="lt1"/>
                </a:solidFill>
              </a:defRPr>
            </a:lvl1pPr>
          </a:lstStyle>
          <a:p>
            <a:pPr lvl="0"/>
            <a:r>
              <a:rPr lang="en-GB" dirty="0"/>
              <a:t>Click to add optional disclaimer</a:t>
            </a:r>
          </a:p>
        </p:txBody>
      </p:sp>
      <p:sp>
        <p:nvSpPr>
          <p:cNvPr id="5" name="Copyright">
            <a:extLst>
              <a:ext uri="{FF2B5EF4-FFF2-40B4-BE49-F238E27FC236}">
                <a16:creationId xmlns:a16="http://schemas.microsoft.com/office/drawing/2014/main" id="{09BA50B2-6484-EC4D-AF6E-8573FB70C5FE}"/>
              </a:ext>
            </a:extLst>
          </p:cNvPr>
          <p:cNvSpPr txBox="1"/>
          <p:nvPr userDrawn="1">
            <p:custDataLst>
              <p:custData r:id="rId4"/>
            </p:custDataLst>
          </p:nvPr>
        </p:nvSpPr>
        <p:spPr>
          <a:xfrm>
            <a:off x="7174800" y="6094800"/>
            <a:ext cx="4532400" cy="309600"/>
          </a:xfrm>
          <a:prstGeom prst="rect">
            <a:avLst/>
          </a:prstGeom>
          <a:noFill/>
        </p:spPr>
        <p:txBody>
          <a:bodyPr wrap="none" lIns="0" tIns="0" rIns="0" bIns="0" rtlCol="0" anchor="b" anchorCtr="0">
            <a:noAutofit/>
          </a:bodyPr>
          <a:lstStyle/>
          <a:p>
            <a:pPr indent="-457200" algn="r">
              <a:spcBef>
                <a:spcPts val="1800"/>
              </a:spcBef>
            </a:pPr>
            <a:r>
              <a:rPr lang="en-GB" sz="800" dirty="0">
                <a:solidFill>
                  <a:schemeClr val="lt1"/>
                </a:solidFill>
              </a:rPr>
              <a:t>Copyright © 2023 Guy Carpenter &amp; Company Limited. All rights reserved.</a:t>
            </a:r>
          </a:p>
        </p:txBody>
      </p:sp>
      <p:sp>
        <p:nvSpPr>
          <p:cNvPr id="6" name="FileRef" hidden="1">
            <a:extLst>
              <a:ext uri="{FF2B5EF4-FFF2-40B4-BE49-F238E27FC236}">
                <a16:creationId xmlns:a16="http://schemas.microsoft.com/office/drawing/2014/main" id="{09BA50B2-6484-EC4D-AF6E-8573FB70C5FE}"/>
              </a:ext>
            </a:extLst>
          </p:cNvPr>
          <p:cNvSpPr txBox="1"/>
          <p:nvPr userDrawn="1">
            <p:custDataLst>
              <p:custData r:id="rId5"/>
            </p:custDataLst>
          </p:nvPr>
        </p:nvSpPr>
        <p:spPr>
          <a:xfrm>
            <a:off x="7174800" y="5727600"/>
            <a:ext cx="4532400" cy="396000"/>
          </a:xfrm>
          <a:prstGeom prst="rect">
            <a:avLst/>
          </a:prstGeom>
          <a:noFill/>
        </p:spPr>
        <p:txBody>
          <a:bodyPr wrap="none" lIns="0" tIns="0" rIns="0" bIns="0" rtlCol="0" anchor="b" anchorCtr="0">
            <a:noAutofit/>
          </a:bodyPr>
          <a:lstStyle/>
          <a:p>
            <a:pPr indent="-457200" algn="r">
              <a:spcBef>
                <a:spcPts val="1800"/>
              </a:spcBef>
            </a:pPr>
            <a:r>
              <a:rPr lang="en-GB" sz="800" dirty="0">
                <a:solidFill>
                  <a:schemeClr val="lt1"/>
                </a:solidFill>
              </a:rPr>
              <a:t>{</a:t>
            </a:r>
            <a:r>
              <a:rPr lang="en-GB" sz="800" dirty="0" err="1">
                <a:solidFill>
                  <a:schemeClr val="lt1"/>
                </a:solidFill>
              </a:rPr>
              <a:t>FileRef</a:t>
            </a:r>
            <a:r>
              <a:rPr lang="en-GB" sz="800" dirty="0">
                <a:solidFill>
                  <a:schemeClr val="lt1"/>
                </a:solidFill>
              </a:rPr>
              <a:t>}</a:t>
            </a:r>
          </a:p>
        </p:txBody>
      </p:sp>
      <p:sp>
        <p:nvSpPr>
          <p:cNvPr id="7" name="TextBox 6">
            <a:extLst>
              <a:ext uri="{FF2B5EF4-FFF2-40B4-BE49-F238E27FC236}">
                <a16:creationId xmlns:a16="http://schemas.microsoft.com/office/drawing/2014/main" id="{AFC753E0-B94D-2E44-B2BB-5A42BBF574D5}"/>
              </a:ext>
            </a:extLst>
          </p:cNvPr>
          <p:cNvSpPr txBox="1"/>
          <p:nvPr userDrawn="1">
            <p:custDataLst>
              <p:custData r:id="rId6"/>
            </p:custDataLst>
          </p:nvPr>
        </p:nvSpPr>
        <p:spPr>
          <a:xfrm>
            <a:off x="475200" y="6206400"/>
            <a:ext cx="5936537" cy="216000"/>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kern="1200" dirty="0">
                <a:solidFill>
                  <a:schemeClr val="lt1"/>
                </a:solidFill>
                <a:effectLst/>
                <a:latin typeface="+mn-lt"/>
                <a:ea typeface="+mn-ea"/>
                <a:cs typeface="+mn-cs"/>
              </a:rPr>
              <a:t>A business of Marsh McLennan</a:t>
            </a:r>
          </a:p>
        </p:txBody>
      </p:sp>
      <p:pic>
        <p:nvPicPr>
          <p:cNvPr id="2" name="MainBackLogo_WHITE"/>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3" name="MainBackLogo_COLOUR" hidden="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163087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41605610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6" y="1616075"/>
            <a:ext cx="2626455" cy="4513518"/>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3352800" y="1616075"/>
            <a:ext cx="2628900" cy="4513518"/>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9089292" y="1616075"/>
            <a:ext cx="2616932" cy="4513518"/>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6219823" y="1616075"/>
            <a:ext cx="2619377" cy="4513518"/>
          </a:xfrm>
        </p:spPr>
        <p:txBody>
          <a:bodyPr/>
          <a:lstStyle>
            <a:lvl1pPr>
              <a:spcBef>
                <a:spcPts val="750"/>
              </a:spcBef>
              <a:defRPr sz="15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22" name="Text Placeholder 3">
            <a:extLst>
              <a:ext uri="{FF2B5EF4-FFF2-40B4-BE49-F238E27FC236}">
                <a16:creationId xmlns:a16="http://schemas.microsoft.com/office/drawing/2014/main" id="{A9C0AEB2-29EF-7A4A-9D9F-717BFB9D7E58}"/>
              </a:ext>
            </a:extLst>
          </p:cNvPr>
          <p:cNvSpPr>
            <a:spLocks noGrp="1"/>
          </p:cNvSpPr>
          <p:nvPr>
            <p:ph type="body" sz="half" idx="13" hasCustomPrompt="1"/>
          </p:nvPr>
        </p:nvSpPr>
        <p:spPr>
          <a:xfrm>
            <a:off x="6210301" y="6388100"/>
            <a:ext cx="4546599"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11" name="Title 1">
            <a:extLst>
              <a:ext uri="{FF2B5EF4-FFF2-40B4-BE49-F238E27FC236}">
                <a16:creationId xmlns:a16="http://schemas.microsoft.com/office/drawing/2014/main" id="{83CB1B1D-63D8-624F-8FE2-BACDF39AFA38}"/>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2" name="Text Placeholder 3">
            <a:extLst>
              <a:ext uri="{FF2B5EF4-FFF2-40B4-BE49-F238E27FC236}">
                <a16:creationId xmlns:a16="http://schemas.microsoft.com/office/drawing/2014/main" id="{93192BB1-48EF-E34D-A18B-088C2525C8DE}"/>
              </a:ext>
            </a:extLst>
          </p:cNvPr>
          <p:cNvSpPr>
            <a:spLocks noGrp="1"/>
          </p:cNvSpPr>
          <p:nvPr>
            <p:ph type="body" sz="half" idx="14"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36593481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blipFill>
          <a:blip r:embed="rId8"/>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C753E0-B94D-2E44-B2BB-5A42BBF574D5}"/>
              </a:ext>
            </a:extLst>
          </p:cNvPr>
          <p:cNvSpPr txBox="1"/>
          <p:nvPr>
            <p:custDataLst>
              <p:custData r:id="rId2"/>
            </p:custDataLst>
          </p:nvPr>
        </p:nvSpPr>
        <p:spPr>
          <a:xfrm>
            <a:off x="474201" y="5360804"/>
            <a:ext cx="5936537" cy="53579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lt1"/>
              </a:solidFill>
              <a:effectLst/>
              <a:latin typeface="+mn-lt"/>
              <a:ea typeface="+mn-ea"/>
              <a:cs typeface="+mn-cs"/>
            </a:endParaRPr>
          </a:p>
        </p:txBody>
      </p:sp>
      <p:sp>
        <p:nvSpPr>
          <p:cNvPr id="4"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custDataLst>
              <p:custData r:id="rId3"/>
            </p:custDataLst>
          </p:nvPr>
        </p:nvSpPr>
        <p:spPr>
          <a:xfrm>
            <a:off x="485775" y="1609200"/>
            <a:ext cx="11223625" cy="3200400"/>
          </a:xfrm>
        </p:spPr>
        <p:txBody>
          <a:bodyPr anchor="t" anchorCtr="0">
            <a:normAutofit/>
          </a:bodyPr>
          <a:lstStyle>
            <a:lvl1pPr marL="0" indent="0">
              <a:spcBef>
                <a:spcPts val="400"/>
              </a:spcBef>
              <a:buNone/>
              <a:defRPr sz="800">
                <a:solidFill>
                  <a:schemeClr val="lt1"/>
                </a:solidFill>
              </a:defRPr>
            </a:lvl1pPr>
          </a:lstStyle>
          <a:p>
            <a:pPr lvl="0"/>
            <a:r>
              <a:rPr lang="en-GB"/>
              <a:t>Click to add optional disclaimer</a:t>
            </a:r>
          </a:p>
        </p:txBody>
      </p:sp>
      <p:sp>
        <p:nvSpPr>
          <p:cNvPr id="5" name="Copyright">
            <a:extLst>
              <a:ext uri="{FF2B5EF4-FFF2-40B4-BE49-F238E27FC236}">
                <a16:creationId xmlns:a16="http://schemas.microsoft.com/office/drawing/2014/main" id="{09BA50B2-6484-EC4D-AF6E-8573FB70C5FE}"/>
              </a:ext>
            </a:extLst>
          </p:cNvPr>
          <p:cNvSpPr txBox="1"/>
          <p:nvPr userDrawn="1">
            <p:custDataLst>
              <p:custData r:id="rId4"/>
            </p:custDataLst>
          </p:nvPr>
        </p:nvSpPr>
        <p:spPr>
          <a:xfrm>
            <a:off x="7174800" y="6094800"/>
            <a:ext cx="4532400" cy="309600"/>
          </a:xfrm>
          <a:prstGeom prst="rect">
            <a:avLst/>
          </a:prstGeom>
          <a:noFill/>
        </p:spPr>
        <p:txBody>
          <a:bodyPr wrap="none" lIns="0" tIns="0" rIns="0" bIns="0" rtlCol="0" anchor="b" anchorCtr="0">
            <a:noAutofit/>
          </a:bodyPr>
          <a:lstStyle/>
          <a:p>
            <a:pPr indent="-457200" algn="r">
              <a:spcBef>
                <a:spcPts val="1800"/>
              </a:spcBef>
            </a:pPr>
            <a:r>
              <a:rPr lang="en-GB" sz="800">
                <a:solidFill>
                  <a:schemeClr val="lt1"/>
                </a:solidFill>
              </a:rPr>
              <a:t>Copyright © 2022 Guy Carpenter &amp; Company Limited. All rights reserved.</a:t>
            </a:r>
          </a:p>
        </p:txBody>
      </p:sp>
      <p:sp>
        <p:nvSpPr>
          <p:cNvPr id="6" name="FileRef" hidden="1">
            <a:extLst>
              <a:ext uri="{FF2B5EF4-FFF2-40B4-BE49-F238E27FC236}">
                <a16:creationId xmlns:a16="http://schemas.microsoft.com/office/drawing/2014/main" id="{09BA50B2-6484-EC4D-AF6E-8573FB70C5FE}"/>
              </a:ext>
            </a:extLst>
          </p:cNvPr>
          <p:cNvSpPr txBox="1"/>
          <p:nvPr userDrawn="1">
            <p:custDataLst>
              <p:custData r:id="rId5"/>
            </p:custDataLst>
          </p:nvPr>
        </p:nvSpPr>
        <p:spPr>
          <a:xfrm>
            <a:off x="7174800" y="5727600"/>
            <a:ext cx="4532400" cy="396000"/>
          </a:xfrm>
          <a:prstGeom prst="rect">
            <a:avLst/>
          </a:prstGeom>
          <a:noFill/>
        </p:spPr>
        <p:txBody>
          <a:bodyPr wrap="none" lIns="0" tIns="0" rIns="0" bIns="0" rtlCol="0" anchor="b" anchorCtr="0">
            <a:noAutofit/>
          </a:bodyPr>
          <a:lstStyle/>
          <a:p>
            <a:pPr indent="-457200" algn="r">
              <a:spcBef>
                <a:spcPts val="1800"/>
              </a:spcBef>
            </a:pPr>
            <a:r>
              <a:rPr lang="en-GB" sz="800">
                <a:solidFill>
                  <a:schemeClr val="lt1"/>
                </a:solidFill>
              </a:rPr>
              <a:t>{</a:t>
            </a:r>
            <a:r>
              <a:rPr lang="en-GB" sz="800" err="1">
                <a:solidFill>
                  <a:schemeClr val="lt1"/>
                </a:solidFill>
              </a:rPr>
              <a:t>FileRef</a:t>
            </a:r>
            <a:r>
              <a:rPr lang="en-GB" sz="800">
                <a:solidFill>
                  <a:schemeClr val="lt1"/>
                </a:solidFill>
              </a:rPr>
              <a:t>}</a:t>
            </a:r>
          </a:p>
        </p:txBody>
      </p:sp>
      <p:sp>
        <p:nvSpPr>
          <p:cNvPr id="7" name="TextBox 6">
            <a:extLst>
              <a:ext uri="{FF2B5EF4-FFF2-40B4-BE49-F238E27FC236}">
                <a16:creationId xmlns:a16="http://schemas.microsoft.com/office/drawing/2014/main" id="{AFC753E0-B94D-2E44-B2BB-5A42BBF574D5}"/>
              </a:ext>
            </a:extLst>
          </p:cNvPr>
          <p:cNvSpPr txBox="1"/>
          <p:nvPr userDrawn="1">
            <p:custDataLst>
              <p:custData r:id="rId6"/>
            </p:custDataLst>
          </p:nvPr>
        </p:nvSpPr>
        <p:spPr>
          <a:xfrm>
            <a:off x="475200" y="6206400"/>
            <a:ext cx="5936537" cy="216000"/>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kern="1200">
                <a:solidFill>
                  <a:schemeClr val="lt1"/>
                </a:solidFill>
                <a:effectLst/>
                <a:latin typeface="+mn-lt"/>
                <a:ea typeface="+mn-ea"/>
                <a:cs typeface="+mn-cs"/>
              </a:rPr>
              <a:t>A business of Marsh McLennan</a:t>
            </a:r>
          </a:p>
        </p:txBody>
      </p:sp>
      <p:pic>
        <p:nvPicPr>
          <p:cNvPr id="2" name="MainBackLogo_WHITE"/>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3" name="MainBackLogo_COLOUR" hidden="1"/>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254346135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85297512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68382" y="1308101"/>
            <a:ext cx="5291135" cy="4975225"/>
          </a:xfrm>
        </p:spPr>
        <p:txBody>
          <a:bodyPr wrap="square" lIns="0" tIns="0" rIns="0" bIns="0"/>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563" y="1308101"/>
            <a:ext cx="5295131" cy="4975225"/>
          </a:xfrm>
        </p:spPr>
        <p:txBody>
          <a:bodyPr wrap="square" lIns="0" tIns="0" rIns="0" bIns="0"/>
          <a:lstStyle>
            <a:lvl1pPr>
              <a:defRPr sz="16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wrap="square"/>
          <a:lstStyle/>
          <a:p>
            <a:r>
              <a:rPr lang="en-US"/>
              <a:t>Click to edit Master title style</a:t>
            </a:r>
            <a:endParaRPr lang="en-AU"/>
          </a:p>
        </p:txBody>
      </p:sp>
    </p:spTree>
    <p:extLst>
      <p:ext uri="{BB962C8B-B14F-4D97-AF65-F5344CB8AC3E}">
        <p14:creationId xmlns:p14="http://schemas.microsoft.com/office/powerpoint/2010/main" val="338821527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p:cNvSpPr>
            <a:spLocks noGrp="1"/>
          </p:cNvSpPr>
          <p:nvPr>
            <p:ph type="sldNum" sz="quarter" idx="10"/>
          </p:nvPr>
        </p:nvSpPr>
        <p:spPr/>
        <p:txBody>
          <a:bodyPr/>
          <a:lstStyle>
            <a:lvl1pPr>
              <a:defRPr/>
            </a:lvl1pPr>
          </a:lstStyle>
          <a:p>
            <a:fld id="{E64085B4-DB46-4B82-BE01-84789EEBC97C}" type="slidenum">
              <a:rPr lang="en-US" altLang="en-US"/>
              <a:pPr/>
              <a:t>‹#›</a:t>
            </a:fld>
            <a:endParaRPr lang="en-US" altLang="en-US"/>
          </a:p>
        </p:txBody>
      </p:sp>
      <p:sp>
        <p:nvSpPr>
          <p:cNvPr id="5" name="Date Placeholder 4"/>
          <p:cNvSpPr>
            <a:spLocks noGrp="1"/>
          </p:cNvSpPr>
          <p:nvPr>
            <p:ph type="dt" sz="half" idx="11"/>
          </p:nvPr>
        </p:nvSpPr>
        <p:spPr/>
        <p:txBody>
          <a:bodyPr/>
          <a:lstStyle>
            <a:lvl1pPr>
              <a:defRPr/>
            </a:lvl1pPr>
          </a:lstStyle>
          <a:p>
            <a:fld id="{F2D144BC-C474-4E3B-9151-C1DCFAE75590}" type="datetime4">
              <a:rPr lang="en-US" altLang="en-US"/>
              <a:pPr/>
              <a:t>September 5, 2024</a:t>
            </a:fld>
            <a:endParaRPr lang="en-US" altLang="en-US"/>
          </a:p>
        </p:txBody>
      </p:sp>
    </p:spTree>
    <p:extLst>
      <p:ext uri="{BB962C8B-B14F-4D97-AF65-F5344CB8AC3E}">
        <p14:creationId xmlns:p14="http://schemas.microsoft.com/office/powerpoint/2010/main" val="305055037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cSld name="Divider: gradien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5F35F0BD-312C-BA46-9B91-926E8ADFBF29}"/>
              </a:ext>
            </a:extLst>
          </p:cNvPr>
          <p:cNvGraphicFramePr>
            <a:graphicFrameLocks noChangeAspect="1"/>
          </p:cNvGraphicFramePr>
          <p:nvPr>
            <p:custDataLst>
              <p:tags r:id="rId1"/>
            </p:custDataLst>
            <p:extLst>
              <p:ext uri="{D42A27DB-BD31-4B8C-83A1-F6EECF244321}">
                <p14:modId xmlns:p14="http://schemas.microsoft.com/office/powerpoint/2010/main" val="358015961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4" imgW="7772400" imgH="10058400" progId="TCLayout.ActiveDocument.1">
                  <p:embed/>
                </p:oleObj>
              </mc:Choice>
              <mc:Fallback>
                <p:oleObj name="think-cell Slide" r:id="rId4" imgW="7772400" imgH="10058400" progId="TCLayout.ActiveDocument.1">
                  <p:embed/>
                  <p:pic>
                    <p:nvPicPr>
                      <p:cNvPr id="6" name="Object 5" hidden="1">
                        <a:extLst>
                          <a:ext uri="{FF2B5EF4-FFF2-40B4-BE49-F238E27FC236}">
                            <a16:creationId xmlns:a16="http://schemas.microsoft.com/office/drawing/2014/main" id="{5F35F0BD-312C-BA46-9B91-926E8ADFBF29}"/>
                          </a:ext>
                        </a:extLst>
                      </p:cNvPr>
                      <p:cNvPicPr/>
                      <p:nvPr/>
                    </p:nvPicPr>
                    <p:blipFill>
                      <a:blip r:embed="rId5"/>
                      <a:stretch>
                        <a:fillRect/>
                      </a:stretch>
                    </p:blipFill>
                    <p:spPr>
                      <a:xfrm>
                        <a:off x="1588" y="1588"/>
                        <a:ext cx="1227" cy="1588"/>
                      </a:xfrm>
                      <a:prstGeom prst="rect">
                        <a:avLst/>
                      </a:prstGeom>
                    </p:spPr>
                  </p:pic>
                </p:oleObj>
              </mc:Fallback>
            </mc:AlternateContent>
          </a:graphicData>
        </a:graphic>
      </p:graphicFrame>
      <p:sp>
        <p:nvSpPr>
          <p:cNvPr id="7" name="Text Placeholder 31">
            <a:extLst>
              <a:ext uri="{FF2B5EF4-FFF2-40B4-BE49-F238E27FC236}">
                <a16:creationId xmlns:a16="http://schemas.microsoft.com/office/drawing/2014/main" id="{C06AFCA8-B142-954A-B5B3-D20CE87B1662}"/>
              </a:ext>
            </a:extLst>
          </p:cNvPr>
          <p:cNvSpPr>
            <a:spLocks noGrp="1"/>
          </p:cNvSpPr>
          <p:nvPr>
            <p:ph type="body" sz="quarter" idx="10" hasCustomPrompt="1"/>
          </p:nvPr>
        </p:nvSpPr>
        <p:spPr>
          <a:xfrm>
            <a:off x="438912" y="265694"/>
            <a:ext cx="8353425" cy="5847080"/>
          </a:xfrm>
        </p:spPr>
        <p:txBody>
          <a:bodyPr/>
          <a:lstStyle>
            <a:lvl1pPr>
              <a:lnSpc>
                <a:spcPct val="90000"/>
              </a:lnSpc>
              <a:defRPr sz="5400" b="1">
                <a:solidFill>
                  <a:schemeClr val="bg1"/>
                </a:solidFill>
              </a:defRPr>
            </a:lvl1pPr>
          </a:lstStyle>
          <a:p>
            <a:pPr lvl="0"/>
            <a:r>
              <a:rPr lang="en-US"/>
              <a:t>This slide is for </a:t>
            </a:r>
            <a:br>
              <a:rPr lang="en-US"/>
            </a:br>
            <a:r>
              <a:rPr lang="en-US"/>
              <a:t>divider, statement </a:t>
            </a:r>
            <a:br>
              <a:rPr lang="en-US"/>
            </a:br>
            <a:r>
              <a:rPr lang="en-US"/>
              <a:t>or takeaway.</a:t>
            </a:r>
          </a:p>
        </p:txBody>
      </p:sp>
      <p:sp>
        <p:nvSpPr>
          <p:cNvPr id="4" name="TextBox 3">
            <a:extLst>
              <a:ext uri="{FF2B5EF4-FFF2-40B4-BE49-F238E27FC236}">
                <a16:creationId xmlns:a16="http://schemas.microsoft.com/office/drawing/2014/main" id="{9A6A4D16-2CB5-DA4B-9931-20D3477C5477}"/>
              </a:ext>
            </a:extLst>
          </p:cNvPr>
          <p:cNvSpPr txBox="1"/>
          <p:nvPr userDrawn="1"/>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bg1"/>
                </a:solidFill>
                <a:effectLst/>
                <a:latin typeface="+mn-lt"/>
                <a:ea typeface="+mn-ea"/>
                <a:cs typeface="+mn-cs"/>
              </a:rPr>
              <a:t>‹#›</a:t>
            </a:fld>
            <a:endParaRPr lang="en-US" sz="800" kern="1200">
              <a:solidFill>
                <a:schemeClr val="bg1"/>
              </a:solidFill>
              <a:effectLst/>
              <a:latin typeface="+mn-lt"/>
              <a:ea typeface="+mn-ea"/>
              <a:cs typeface="+mn-cs"/>
            </a:endParaRPr>
          </a:p>
        </p:txBody>
      </p:sp>
    </p:spTree>
    <p:extLst>
      <p:ext uri="{BB962C8B-B14F-4D97-AF65-F5344CB8AC3E}">
        <p14:creationId xmlns:p14="http://schemas.microsoft.com/office/powerpoint/2010/main" val="122172701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a:blip r:embed="rId9"/>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custDataLst>
              <p:custData r:id="rId2"/>
            </p:custDataLst>
          </p:nvPr>
        </p:nvSpPr>
        <p:spPr>
          <a:xfrm>
            <a:off x="449961" y="1907921"/>
            <a:ext cx="9359900" cy="1601978"/>
          </a:xfrm>
        </p:spPr>
        <p:txBody>
          <a:bodyPr vert="horz"/>
          <a:lstStyle>
            <a:lvl1pPr>
              <a:lnSpc>
                <a:spcPct val="90000"/>
              </a:lnSpc>
              <a:defRPr sz="6000" b="1" i="0" cap="all" baseline="0">
                <a:solidFill>
                  <a:schemeClr val="lt1"/>
                </a:solidFill>
                <a:latin typeface="Arial Narrow" panose="020B0604020202020204" pitchFamily="34" charset="0"/>
                <a:cs typeface="Arial Narrow" panose="020B0604020202020204" pitchFamily="34" charset="0"/>
              </a:defRPr>
            </a:lvl1pPr>
          </a:lstStyle>
          <a:p>
            <a:r>
              <a:rPr lang="en-GB"/>
              <a:t>Main Title</a:t>
            </a:r>
          </a:p>
        </p:txBody>
      </p:sp>
      <p:sp>
        <p:nvSpPr>
          <p:cNvPr id="3" name="Subtitle 2"/>
          <p:cNvSpPr>
            <a:spLocks noGrp="1"/>
          </p:cNvSpPr>
          <p:nvPr>
            <p:ph type="subTitle" idx="1" hasCustomPrompt="1"/>
            <p:custDataLst>
              <p:custData r:id="rId3"/>
            </p:custDataLst>
          </p:nvPr>
        </p:nvSpPr>
        <p:spPr>
          <a:xfrm>
            <a:off x="467995" y="3708019"/>
            <a:ext cx="9323959" cy="791972"/>
          </a:xfrm>
        </p:spPr>
        <p:txBody>
          <a:bodyPr anchor="t"/>
          <a:lstStyle>
            <a:lvl1pPr marL="0" indent="0" algn="l">
              <a:buNone/>
              <a:defRPr sz="2400" cap="none">
                <a:solidFill>
                  <a:schemeClr val="l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Subtitle</a:t>
            </a:r>
          </a:p>
        </p:txBody>
      </p:sp>
      <p:sp>
        <p:nvSpPr>
          <p:cNvPr id="8" name="Text Placeholder 3">
            <a:extLst>
              <a:ext uri="{FF2B5EF4-FFF2-40B4-BE49-F238E27FC236}">
                <a16:creationId xmlns:a16="http://schemas.microsoft.com/office/drawing/2014/main" id="{DC5380E5-0D04-B449-9282-B817A683373F}"/>
              </a:ext>
            </a:extLst>
          </p:cNvPr>
          <p:cNvSpPr>
            <a:spLocks noGrp="1"/>
          </p:cNvSpPr>
          <p:nvPr>
            <p:ph type="body" sz="half" idx="2" hasCustomPrompt="1"/>
            <p:custDataLst>
              <p:custData r:id="rId4"/>
            </p:custDataLst>
          </p:nvPr>
        </p:nvSpPr>
        <p:spPr>
          <a:xfrm>
            <a:off x="485775" y="4870800"/>
            <a:ext cx="7400925" cy="1038525"/>
          </a:xfrm>
        </p:spPr>
        <p:txBody>
          <a:bodyPr anchor="b" anchorCtr="0"/>
          <a:lstStyle>
            <a:lvl1pPr marL="0" marR="0" indent="0" algn="l" defTabSz="457200" rtl="0" eaLnBrk="1" fontAlgn="auto" latinLnBrk="0" hangingPunct="1">
              <a:lnSpc>
                <a:spcPct val="100000"/>
              </a:lnSpc>
              <a:spcBef>
                <a:spcPts val="0"/>
              </a:spcBef>
              <a:spcAft>
                <a:spcPts val="0"/>
              </a:spcAft>
              <a:buClrTx/>
              <a:buSzTx/>
              <a:buFont typeface="Arial"/>
              <a:buNone/>
              <a:tabLst/>
              <a:defRPr lang="en-GB" sz="1400">
                <a:solidFill>
                  <a:schemeClr val="lt1"/>
                </a:solidFill>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lang="en-GB">
                <a:effectLst/>
                <a:latin typeface="Arial" panose="020B0604020202020204" pitchFamily="34" charset="0"/>
              </a:rPr>
              <a:t>Client name (optional)</a:t>
            </a:r>
            <a:br>
              <a:rPr lang="en-GB">
                <a:effectLst/>
                <a:latin typeface="Arial" panose="020B0604020202020204" pitchFamily="34" charset="0"/>
              </a:rPr>
            </a:br>
            <a:r>
              <a:rPr lang="en-GB">
                <a:effectLst/>
                <a:latin typeface="Arial" panose="020B0604020202020204" pitchFamily="34" charset="0"/>
              </a:rPr>
              <a:t>Month 00, 20XX</a:t>
            </a:r>
            <a:br>
              <a:rPr lang="en-GB">
                <a:effectLst/>
                <a:latin typeface="Arial" panose="020B0604020202020204" pitchFamily="34" charset="0"/>
              </a:rPr>
            </a:br>
            <a:r>
              <a:rPr lang="en-GB">
                <a:effectLst/>
                <a:latin typeface="Arial" panose="020B0604020202020204" pitchFamily="34" charset="0"/>
              </a:rPr>
              <a:t>Presenter1, Job Title, location  |  Presenter2, Job Title, location</a:t>
            </a:r>
            <a:br>
              <a:rPr lang="en-GB">
                <a:effectLst/>
                <a:latin typeface="Arial" panose="020B0604020202020204" pitchFamily="34" charset="0"/>
              </a:rPr>
            </a:br>
            <a:br>
              <a:rPr lang="en-GB">
                <a:effectLst/>
                <a:latin typeface="Arial" panose="020B0604020202020204" pitchFamily="34" charset="0"/>
              </a:rPr>
            </a:br>
            <a:r>
              <a:rPr lang="en-GB">
                <a:effectLst/>
                <a:latin typeface="Arial" panose="020B0604020202020204" pitchFamily="34" charset="0"/>
              </a:rPr>
              <a:t>Tagline (optional)</a:t>
            </a:r>
          </a:p>
        </p:txBody>
      </p:sp>
      <p:sp>
        <p:nvSpPr>
          <p:cNvPr id="6" name="Rectangle 5">
            <a:extLst>
              <a:ext uri="{FF2B5EF4-FFF2-40B4-BE49-F238E27FC236}">
                <a16:creationId xmlns:a16="http://schemas.microsoft.com/office/drawing/2014/main" id="{8A000828-AFAC-3B45-BED9-82169A449934}"/>
              </a:ext>
            </a:extLst>
          </p:cNvPr>
          <p:cNvSpPr/>
          <p:nvPr userDrawn="1">
            <p:custDataLst>
              <p:custData r:id="rId5"/>
            </p:custDataLst>
          </p:nvPr>
        </p:nvSpPr>
        <p:spPr>
          <a:xfrm>
            <a:off x="485775" y="6257135"/>
            <a:ext cx="1785745" cy="153888"/>
          </a:xfrm>
          <a:prstGeom prst="rect">
            <a:avLst/>
          </a:prstGeom>
        </p:spPr>
        <p:txBody>
          <a:bodyPr wrap="none" lIns="0" tIns="0" rIns="0" bIns="0">
            <a:spAutoFit/>
          </a:bodyPr>
          <a:lstStyle/>
          <a:p>
            <a:r>
              <a:rPr lang="en-GB" sz="1000">
                <a:solidFill>
                  <a:schemeClr val="lt1"/>
                </a:solidFill>
                <a:effectLst/>
                <a:latin typeface="Arial" panose="020B0604020202020204" pitchFamily="34" charset="0"/>
              </a:rPr>
              <a:t>A business of Marsh McLennan</a:t>
            </a:r>
            <a:endParaRPr lang="en-GB" sz="1000">
              <a:solidFill>
                <a:schemeClr val="lt1"/>
              </a:solidFill>
            </a:endParaRPr>
          </a:p>
        </p:txBody>
      </p:sp>
      <p:sp>
        <p:nvSpPr>
          <p:cNvPr id="9" name="Text Placeholder 1">
            <a:extLst>
              <a:ext uri="{FF2B5EF4-FFF2-40B4-BE49-F238E27FC236}">
                <a16:creationId xmlns:a16="http://schemas.microsoft.com/office/drawing/2014/main" id="{F5DB60D4-C4BB-8C4C-A2A4-B0EC5B5139BB}"/>
              </a:ext>
            </a:extLst>
          </p:cNvPr>
          <p:cNvSpPr txBox="1">
            <a:spLocks/>
          </p:cNvSpPr>
          <p:nvPr userDrawn="1">
            <p:custDataLst>
              <p:custData r:id="rId6"/>
            </p:custDataLst>
          </p:nvPr>
        </p:nvSpPr>
        <p:spPr>
          <a:xfrm>
            <a:off x="6210300" y="5909325"/>
            <a:ext cx="5499100" cy="469900"/>
          </a:xfrm>
          <a:prstGeom prst="rect">
            <a:avLst/>
          </a:prstGeom>
        </p:spPr>
        <p:txBody>
          <a:bodyPr vert="horz" lIns="0" tIns="0" rIns="0" bIns="0" rtlCol="0" anchor="b">
            <a:noAutofit/>
          </a:bodyPr>
          <a:lstStyle>
            <a:lvl1pPr marL="0" indent="0" algn="r" defTabSz="457200" rtl="0" eaLnBrk="1" latinLnBrk="0" hangingPunct="1">
              <a:spcBef>
                <a:spcPts val="900"/>
              </a:spcBef>
              <a:buFont typeface="Arial"/>
              <a:buNone/>
              <a:defRPr sz="800" b="0" kern="1200">
                <a:solidFill>
                  <a:schemeClr val="tx1"/>
                </a:solidFill>
                <a:latin typeface="+mn-lt"/>
                <a:ea typeface="+mn-ea"/>
                <a:cs typeface="+mn-cs"/>
              </a:defRPr>
            </a:lvl1pPr>
            <a:lvl2pPr marL="457200" indent="0" algn="l" defTabSz="457200" rtl="0" eaLnBrk="1" latinLnBrk="0" hangingPunct="1">
              <a:spcBef>
                <a:spcPts val="75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spcBef>
                <a:spcPts val="600"/>
              </a:spcBef>
              <a:buFont typeface="Arial" panose="020B0604020202020204" pitchFamily="34" charset="0"/>
              <a:buNone/>
              <a:tabLst/>
              <a:defRPr sz="1000" kern="1200">
                <a:solidFill>
                  <a:schemeClr val="tx1"/>
                </a:solidFill>
                <a:latin typeface="+mn-lt"/>
                <a:ea typeface="+mn-ea"/>
                <a:cs typeface="+mn-cs"/>
              </a:defRPr>
            </a:lvl3pPr>
            <a:lvl4pPr marL="13716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5pPr>
            <a:lvl6pPr marL="2286000" indent="0" algn="l" defTabSz="457200" rtl="0" eaLnBrk="1" latinLnBrk="0" hangingPunct="1">
              <a:spcBef>
                <a:spcPts val="600"/>
              </a:spcBef>
              <a:buFont typeface="Arial"/>
              <a:buNone/>
              <a:tabLst/>
              <a:defRPr sz="900" kern="1200">
                <a:solidFill>
                  <a:schemeClr val="tx1"/>
                </a:solidFill>
                <a:latin typeface="+mn-lt"/>
                <a:ea typeface="+mn-ea"/>
                <a:cs typeface="+mn-cs"/>
              </a:defRPr>
            </a:lvl6pPr>
            <a:lvl7pPr marL="27432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7pPr>
            <a:lvl8pPr marL="3200400" indent="0" algn="l" defTabSz="457200" rtl="0" eaLnBrk="1" latinLnBrk="0" hangingPunct="1">
              <a:spcBef>
                <a:spcPts val="600"/>
              </a:spcBef>
              <a:buFont typeface="Arial"/>
              <a:buNone/>
              <a:tabLst/>
              <a:defRPr sz="900" kern="1200">
                <a:solidFill>
                  <a:schemeClr val="tx1"/>
                </a:solidFill>
                <a:latin typeface="+mn-lt"/>
                <a:ea typeface="+mn-ea"/>
                <a:cs typeface="+mn-cs"/>
              </a:defRPr>
            </a:lvl8pPr>
            <a:lvl9pPr marL="36576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9pPr>
          </a:lstStyle>
          <a:p>
            <a:pPr>
              <a:spcBef>
                <a:spcPts val="0"/>
              </a:spcBef>
            </a:pPr>
            <a:endParaRPr lang="en-GB">
              <a:solidFill>
                <a:schemeClr val="lt1"/>
              </a:solidFill>
            </a:endParaRPr>
          </a:p>
        </p:txBody>
      </p:sp>
      <p:sp>
        <p:nvSpPr>
          <p:cNvPr id="4" name="Tagline" hidden="1"/>
          <p:cNvSpPr txBox="1"/>
          <p:nvPr userDrawn="1">
            <p:custDataLst>
              <p:custData r:id="rId7"/>
            </p:custDataLst>
          </p:nvPr>
        </p:nvSpPr>
        <p:spPr>
          <a:xfrm>
            <a:off x="8128000" y="363600"/>
            <a:ext cx="3581400" cy="246221"/>
          </a:xfrm>
          <a:prstGeom prst="rect">
            <a:avLst/>
          </a:prstGeom>
          <a:noFill/>
        </p:spPr>
        <p:txBody>
          <a:bodyPr wrap="square" lIns="0" tIns="0" rIns="0" bIns="0" rtlCol="0">
            <a:spAutoFit/>
          </a:bodyPr>
          <a:lstStyle/>
          <a:p>
            <a:pPr algn="r"/>
            <a:endParaRPr lang="en-GB" sz="1600">
              <a:solidFill>
                <a:schemeClr val="lt1"/>
              </a:solidFill>
            </a:endParaRPr>
          </a:p>
        </p:txBody>
      </p:sp>
      <p:pic>
        <p:nvPicPr>
          <p:cNvPr id="5" name="CoverMainLogo_WHITE"/>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7" name="CoverMainLogo_COLOUR" hidden="1"/>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30660150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Content Placeholder 2"/>
          <p:cNvSpPr>
            <a:spLocks noGrp="1"/>
          </p:cNvSpPr>
          <p:nvPr>
            <p:ph idx="1" hasCustomPrompt="1"/>
            <p:custDataLst>
              <p:custData r:id="rId2"/>
            </p:custDataLst>
          </p:nvPr>
        </p:nvSpPr>
        <p:spPr/>
        <p:txBody>
          <a:bodyPr/>
          <a:lstStyle/>
          <a:p>
            <a:pPr lvl="0"/>
            <a:r>
              <a:rPr lang="en-GB"/>
              <a:t>Click to add text</a:t>
            </a: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7" name="Text Placeholder 6"/>
          <p:cNvSpPr>
            <a:spLocks noGrp="1"/>
          </p:cNvSpPr>
          <p:nvPr>
            <p:ph type="body" sz="quarter" idx="12" hasCustomPrompt="1"/>
            <p:custDataLst>
              <p:custData r:id="rId3"/>
            </p:custDataLst>
          </p:nvPr>
        </p:nvSpPr>
        <p:spPr>
          <a:xfrm>
            <a:off x="485776" y="806400"/>
            <a:ext cx="11226800"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47469471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custData r:id="rId1"/>
            </p:custDataLst>
          </p:nvPr>
        </p:nvSpPr>
        <p:spPr/>
        <p:txBody>
          <a:bodyPr/>
          <a:lstStyle/>
          <a:p>
            <a:r>
              <a:rPr lang="en-GB"/>
              <a:t>Click to add title</a:t>
            </a:r>
          </a:p>
        </p:txBody>
      </p:sp>
      <p:sp>
        <p:nvSpPr>
          <p:cNvPr id="3" name="Slide Number Placeholder 2"/>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4" name="Footer Placeholder 3"/>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6" name="Text Placeholder 5"/>
          <p:cNvSpPr>
            <a:spLocks noGrp="1"/>
          </p:cNvSpPr>
          <p:nvPr>
            <p:ph type="body" sz="quarter" idx="12" hasCustomPrompt="1"/>
            <p:custDataLst>
              <p:custData r:id="rId2"/>
            </p:custDataLst>
          </p:nvPr>
        </p:nvSpPr>
        <p:spPr>
          <a:xfrm>
            <a:off x="485775" y="806400"/>
            <a:ext cx="11225025"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255315511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1202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half" idx="1" hasCustomPrompt="1"/>
          </p:nvPr>
        </p:nvSpPr>
        <p:spPr>
          <a:xfrm>
            <a:off x="485775" y="1609725"/>
            <a:ext cx="5495925" cy="4514850"/>
          </a:xfrm>
        </p:spPr>
        <p:txBody>
          <a:bodyPr/>
          <a:lstStyle/>
          <a:p>
            <a:pPr lvl="0"/>
            <a:r>
              <a:rPr lang="en-GB"/>
              <a:t>Click to add text</a:t>
            </a:r>
          </a:p>
        </p:txBody>
      </p:sp>
      <p:sp>
        <p:nvSpPr>
          <p:cNvPr id="4" name="Content Placeholder 3"/>
          <p:cNvSpPr>
            <a:spLocks noGrp="1"/>
          </p:cNvSpPr>
          <p:nvPr>
            <p:ph sz="half" idx="2" hasCustomPrompt="1"/>
          </p:nvPr>
        </p:nvSpPr>
        <p:spPr>
          <a:xfrm>
            <a:off x="6210300" y="1609725"/>
            <a:ext cx="5499100" cy="4514850"/>
          </a:xfrm>
        </p:spPr>
        <p:txBody>
          <a:bodyPr/>
          <a:lstStyle/>
          <a:p>
            <a:pPr lvl="0"/>
            <a:r>
              <a:rPr lang="en-GB"/>
              <a:t>Click to add text</a:t>
            </a:r>
          </a:p>
        </p:txBody>
      </p:sp>
      <p:sp>
        <p:nvSpPr>
          <p:cNvPr id="5" name="Slide Number Placeholder 4"/>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6" name="Footer Placeholder 5"/>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8" name="Text Placeholder 7"/>
          <p:cNvSpPr>
            <a:spLocks noGrp="1"/>
          </p:cNvSpPr>
          <p:nvPr>
            <p:ph type="body" sz="quarter" idx="12" hasCustomPrompt="1"/>
          </p:nvPr>
        </p:nvSpPr>
        <p:spPr>
          <a:xfrm>
            <a:off x="485776" y="806400"/>
            <a:ext cx="11225023"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9813923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ix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3D11D75-CA7C-CA42-9D40-643D7C5D612B}"/>
              </a:ext>
            </a:extLst>
          </p:cNvPr>
          <p:cNvGraphicFramePr>
            <a:graphicFrameLocks noChangeAspect="1"/>
          </p:cNvGraphicFramePr>
          <p:nvPr>
            <p:custDataLst>
              <p:tags r:id="rId1"/>
            </p:custDataLst>
            <p:extLst>
              <p:ext uri="{D42A27DB-BD31-4B8C-83A1-F6EECF244321}">
                <p14:modId xmlns:p14="http://schemas.microsoft.com/office/powerpoint/2010/main" val="150205743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7" name="Object 6" hidden="1">
                        <a:extLst>
                          <a:ext uri="{FF2B5EF4-FFF2-40B4-BE49-F238E27FC236}">
                            <a16:creationId xmlns:a16="http://schemas.microsoft.com/office/drawing/2014/main" id="{A3D11D75-CA7C-CA42-9D40-643D7C5D612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Content Placeholder 2"/>
          <p:cNvSpPr>
            <a:spLocks noGrp="1"/>
          </p:cNvSpPr>
          <p:nvPr>
            <p:ph sz="half" idx="1"/>
          </p:nvPr>
        </p:nvSpPr>
        <p:spPr>
          <a:xfrm>
            <a:off x="485775"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2397760"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8" name="Content Placeholder 3">
            <a:extLst>
              <a:ext uri="{FF2B5EF4-FFF2-40B4-BE49-F238E27FC236}">
                <a16:creationId xmlns:a16="http://schemas.microsoft.com/office/drawing/2014/main" id="{04B5F84D-BA5B-A945-9914-2C68E13D2B66}"/>
              </a:ext>
            </a:extLst>
          </p:cNvPr>
          <p:cNvSpPr>
            <a:spLocks noGrp="1"/>
          </p:cNvSpPr>
          <p:nvPr>
            <p:ph sz="half" idx="11"/>
          </p:nvPr>
        </p:nvSpPr>
        <p:spPr>
          <a:xfrm>
            <a:off x="6221730"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9" name="Content Placeholder 3">
            <a:extLst>
              <a:ext uri="{FF2B5EF4-FFF2-40B4-BE49-F238E27FC236}">
                <a16:creationId xmlns:a16="http://schemas.microsoft.com/office/drawing/2014/main" id="{90CFE4A1-AAEA-9742-8946-359C3F5D0A1A}"/>
              </a:ext>
            </a:extLst>
          </p:cNvPr>
          <p:cNvSpPr>
            <a:spLocks noGrp="1"/>
          </p:cNvSpPr>
          <p:nvPr>
            <p:ph sz="half" idx="12"/>
          </p:nvPr>
        </p:nvSpPr>
        <p:spPr>
          <a:xfrm>
            <a:off x="4309745"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0" name="Content Placeholder 3">
            <a:extLst>
              <a:ext uri="{FF2B5EF4-FFF2-40B4-BE49-F238E27FC236}">
                <a16:creationId xmlns:a16="http://schemas.microsoft.com/office/drawing/2014/main" id="{B60CBF3D-4AE0-E04C-A0D8-C2B53DF312B4}"/>
              </a:ext>
            </a:extLst>
          </p:cNvPr>
          <p:cNvSpPr>
            <a:spLocks noGrp="1"/>
          </p:cNvSpPr>
          <p:nvPr>
            <p:ph sz="half" idx="13"/>
          </p:nvPr>
        </p:nvSpPr>
        <p:spPr>
          <a:xfrm>
            <a:off x="8133715"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1" name="Content Placeholder 3">
            <a:extLst>
              <a:ext uri="{FF2B5EF4-FFF2-40B4-BE49-F238E27FC236}">
                <a16:creationId xmlns:a16="http://schemas.microsoft.com/office/drawing/2014/main" id="{D441AD0A-E6DF-5847-BEB4-907DA9B01661}"/>
              </a:ext>
            </a:extLst>
          </p:cNvPr>
          <p:cNvSpPr>
            <a:spLocks noGrp="1"/>
          </p:cNvSpPr>
          <p:nvPr>
            <p:ph sz="half" idx="14"/>
          </p:nvPr>
        </p:nvSpPr>
        <p:spPr>
          <a:xfrm>
            <a:off x="10045698" y="1616075"/>
            <a:ext cx="1664208" cy="4505326"/>
          </a:xfrm>
        </p:spPr>
        <p:txBody>
          <a:bodyPr/>
          <a:lstStyle>
            <a:lvl1pPr>
              <a:spcBef>
                <a:spcPts val="600"/>
              </a:spcBef>
              <a:defRPr sz="1200"/>
            </a:lvl1pPr>
            <a:lvl2pPr>
              <a:spcBef>
                <a:spcPts val="600"/>
              </a:spcBef>
              <a:defRPr sz="1200"/>
            </a:lvl2pPr>
            <a:lvl3pPr>
              <a:spcBef>
                <a:spcPts val="600"/>
              </a:spcBef>
              <a:defRPr sz="1200"/>
            </a:lvl3pPr>
            <a:lvl4pPr>
              <a:defRPr sz="1200"/>
            </a:lvl4pPr>
            <a:lvl5pPr>
              <a:defRPr sz="12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p:txBody>
      </p:sp>
      <p:sp>
        <p:nvSpPr>
          <p:cNvPr id="12" name="Text Placeholder 3">
            <a:extLst>
              <a:ext uri="{FF2B5EF4-FFF2-40B4-BE49-F238E27FC236}">
                <a16:creationId xmlns:a16="http://schemas.microsoft.com/office/drawing/2014/main" id="{775FE915-A989-2C4F-B5CF-8C03CD0485CB}"/>
              </a:ext>
            </a:extLst>
          </p:cNvPr>
          <p:cNvSpPr>
            <a:spLocks noGrp="1"/>
          </p:cNvSpPr>
          <p:nvPr>
            <p:ph type="body" sz="half" idx="15" hasCustomPrompt="1"/>
          </p:nvPr>
        </p:nvSpPr>
        <p:spPr>
          <a:xfrm>
            <a:off x="6221731" y="6388100"/>
            <a:ext cx="453517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14" name="Title 1">
            <a:extLst>
              <a:ext uri="{FF2B5EF4-FFF2-40B4-BE49-F238E27FC236}">
                <a16:creationId xmlns:a16="http://schemas.microsoft.com/office/drawing/2014/main" id="{ABCBBFA3-BF99-FC46-8DCA-D9D911944ABD}"/>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5" name="Text Placeholder 3">
            <a:extLst>
              <a:ext uri="{FF2B5EF4-FFF2-40B4-BE49-F238E27FC236}">
                <a16:creationId xmlns:a16="http://schemas.microsoft.com/office/drawing/2014/main" id="{B46280AB-2B05-3446-8F2E-AD2C0974CB6E}"/>
              </a:ext>
            </a:extLst>
          </p:cNvPr>
          <p:cNvSpPr>
            <a:spLocks noGrp="1"/>
          </p:cNvSpPr>
          <p:nvPr>
            <p:ph type="body" sz="half" idx="16"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35514268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2 Content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add title</a:t>
            </a:r>
          </a:p>
        </p:txBody>
      </p:sp>
      <p:sp>
        <p:nvSpPr>
          <p:cNvPr id="3" name="Content Placeholder 2"/>
          <p:cNvSpPr>
            <a:spLocks noGrp="1"/>
          </p:cNvSpPr>
          <p:nvPr>
            <p:ph sz="quarter" idx="1" hasCustomPrompt="1"/>
          </p:nvPr>
        </p:nvSpPr>
        <p:spPr>
          <a:xfrm>
            <a:off x="482601" y="1609725"/>
            <a:ext cx="3581400" cy="4514850"/>
          </a:xfrm>
        </p:spPr>
        <p:txBody>
          <a:bodyPr/>
          <a:lstStyle/>
          <a:p>
            <a:pPr lvl="0"/>
            <a:r>
              <a:rPr lang="en-GB"/>
              <a:t>Click to add text</a:t>
            </a:r>
          </a:p>
        </p:txBody>
      </p:sp>
      <p:sp>
        <p:nvSpPr>
          <p:cNvPr id="4" name="Content Placeholder 3"/>
          <p:cNvSpPr>
            <a:spLocks noGrp="1"/>
          </p:cNvSpPr>
          <p:nvPr>
            <p:ph sz="quarter" idx="2" hasCustomPrompt="1"/>
          </p:nvPr>
        </p:nvSpPr>
        <p:spPr>
          <a:xfrm>
            <a:off x="4305300" y="1609726"/>
            <a:ext cx="3581400" cy="4514850"/>
          </a:xfrm>
        </p:spPr>
        <p:txBody>
          <a:bodyPr/>
          <a:lstStyle/>
          <a:p>
            <a:pPr lvl="0"/>
            <a:r>
              <a:rPr lang="en-GB"/>
              <a:t>Click to add text</a:t>
            </a:r>
          </a:p>
        </p:txBody>
      </p:sp>
      <p:sp>
        <p:nvSpPr>
          <p:cNvPr id="5" name="Content Placeholder 4"/>
          <p:cNvSpPr>
            <a:spLocks noGrp="1"/>
          </p:cNvSpPr>
          <p:nvPr>
            <p:ph sz="half" idx="3" hasCustomPrompt="1"/>
          </p:nvPr>
        </p:nvSpPr>
        <p:spPr>
          <a:xfrm>
            <a:off x="8128000" y="1609725"/>
            <a:ext cx="3581400" cy="4514850"/>
          </a:xfrm>
        </p:spPr>
        <p:txBody>
          <a:bodyPr/>
          <a:lstStyle/>
          <a:p>
            <a:pPr lvl="0"/>
            <a:r>
              <a:rPr lang="en-GB"/>
              <a:t>Click to add text</a:t>
            </a:r>
          </a:p>
        </p:txBody>
      </p:sp>
      <p:sp>
        <p:nvSpPr>
          <p:cNvPr id="6" name="Slide Number Placeholder 5"/>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7" name="Footer Placeholder 6"/>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9" name="Text Placeholder 8"/>
          <p:cNvSpPr>
            <a:spLocks noGrp="1"/>
          </p:cNvSpPr>
          <p:nvPr>
            <p:ph type="body" sz="quarter" idx="12" hasCustomPrompt="1"/>
          </p:nvPr>
        </p:nvSpPr>
        <p:spPr>
          <a:xfrm>
            <a:off x="485775" y="806400"/>
            <a:ext cx="11223623"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92515282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2" name="Title 1"/>
          <p:cNvSpPr>
            <a:spLocks noGrp="1"/>
          </p:cNvSpPr>
          <p:nvPr>
            <p:ph type="title" sz="quarter" hasCustomPrompt="1"/>
          </p:nvPr>
        </p:nvSpPr>
        <p:spPr/>
        <p:txBody>
          <a:bodyPr/>
          <a:lstStyle/>
          <a:p>
            <a:r>
              <a:rPr lang="en-GB"/>
              <a:t>Click to add title</a:t>
            </a:r>
          </a:p>
        </p:txBody>
      </p:sp>
      <p:sp>
        <p:nvSpPr>
          <p:cNvPr id="3" name="Content Placeholder 2"/>
          <p:cNvSpPr>
            <a:spLocks noGrp="1"/>
          </p:cNvSpPr>
          <p:nvPr>
            <p:ph sz="quarter" idx="1" hasCustomPrompt="1"/>
          </p:nvPr>
        </p:nvSpPr>
        <p:spPr>
          <a:xfrm>
            <a:off x="485775" y="1609725"/>
            <a:ext cx="2625725" cy="4511675"/>
          </a:xfrm>
        </p:spPr>
        <p:txBody>
          <a:bodyPr/>
          <a:lstStyle/>
          <a:p>
            <a:pPr lvl="0"/>
            <a:r>
              <a:rPr lang="en-GB"/>
              <a:t>Click to add text</a:t>
            </a:r>
          </a:p>
        </p:txBody>
      </p:sp>
      <p:sp>
        <p:nvSpPr>
          <p:cNvPr id="4" name="Content Placeholder 3"/>
          <p:cNvSpPr>
            <a:spLocks noGrp="1"/>
          </p:cNvSpPr>
          <p:nvPr>
            <p:ph sz="quarter" idx="2" hasCustomPrompt="1"/>
          </p:nvPr>
        </p:nvSpPr>
        <p:spPr>
          <a:xfrm>
            <a:off x="3352800" y="1609725"/>
            <a:ext cx="2628900" cy="4511675"/>
          </a:xfrm>
        </p:spPr>
        <p:txBody>
          <a:bodyPr/>
          <a:lstStyle/>
          <a:p>
            <a:pPr lvl="0"/>
            <a:r>
              <a:rPr lang="en-GB"/>
              <a:t>Click to add text</a:t>
            </a:r>
          </a:p>
        </p:txBody>
      </p:sp>
      <p:sp>
        <p:nvSpPr>
          <p:cNvPr id="5" name="Content Placeholder 4"/>
          <p:cNvSpPr>
            <a:spLocks noGrp="1"/>
          </p:cNvSpPr>
          <p:nvPr>
            <p:ph sz="quarter" idx="3" hasCustomPrompt="1"/>
          </p:nvPr>
        </p:nvSpPr>
        <p:spPr>
          <a:xfrm>
            <a:off x="6210300" y="1609726"/>
            <a:ext cx="2628900" cy="4514850"/>
          </a:xfrm>
        </p:spPr>
        <p:txBody>
          <a:bodyPr/>
          <a:lstStyle/>
          <a:p>
            <a:pPr lvl="0"/>
            <a:r>
              <a:rPr lang="en-GB"/>
              <a:t>Click to add text</a:t>
            </a:r>
          </a:p>
        </p:txBody>
      </p:sp>
      <p:sp>
        <p:nvSpPr>
          <p:cNvPr id="6" name="Content Placeholder 5"/>
          <p:cNvSpPr>
            <a:spLocks noGrp="1"/>
          </p:cNvSpPr>
          <p:nvPr>
            <p:ph sz="quarter" idx="4" hasCustomPrompt="1"/>
          </p:nvPr>
        </p:nvSpPr>
        <p:spPr>
          <a:xfrm>
            <a:off x="9080500" y="1609726"/>
            <a:ext cx="2628900" cy="4514850"/>
          </a:xfrm>
        </p:spPr>
        <p:txBody>
          <a:bodyPr/>
          <a:lstStyle/>
          <a:p>
            <a:pPr lvl="0"/>
            <a:r>
              <a:rPr lang="en-GB"/>
              <a:t>Click to add text</a:t>
            </a:r>
          </a:p>
        </p:txBody>
      </p:sp>
      <p:sp>
        <p:nvSpPr>
          <p:cNvPr id="7" name="Slide Number Placeholder 6"/>
          <p:cNvSpPr>
            <a:spLocks noGrp="1"/>
          </p:cNvSpPr>
          <p:nvPr>
            <p:ph type="sldNum" sz="quarter" idx="10"/>
          </p:nvPr>
        </p:nvSpPr>
        <p:spPr/>
        <p:txBody>
          <a:bodyPr/>
          <a:lstStyle/>
          <a:p>
            <a:pPr algn="r"/>
            <a:fld id="{DF66040D-6F20-4F4B-8995-856BEECD84BE}" type="slidenum">
              <a:rPr lang="en-GB" smtClean="0"/>
              <a:pPr algn="r"/>
              <a:t>‹#›</a:t>
            </a:fld>
            <a:endParaRPr lang="en-GB"/>
          </a:p>
        </p:txBody>
      </p:sp>
      <p:sp>
        <p:nvSpPr>
          <p:cNvPr id="8" name="Footer Placeholder 7"/>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10" name="Text Placeholder 9"/>
          <p:cNvSpPr>
            <a:spLocks noGrp="1"/>
          </p:cNvSpPr>
          <p:nvPr>
            <p:ph type="body" sz="quarter" idx="12" hasCustomPrompt="1"/>
          </p:nvPr>
        </p:nvSpPr>
        <p:spPr>
          <a:xfrm>
            <a:off x="485777" y="806400"/>
            <a:ext cx="11223622" cy="320400"/>
          </a:xfrm>
        </p:spPr>
        <p:txBody>
          <a:bodyPr/>
          <a:lstStyle>
            <a:lvl1pPr marL="0" indent="0">
              <a:buNone/>
              <a:defRPr b="1">
                <a:solidFill>
                  <a:schemeClr val="accent1"/>
                </a:solidFill>
              </a:defRPr>
            </a:lvl1pPr>
          </a:lstStyle>
          <a:p>
            <a:pPr lvl="0"/>
            <a:r>
              <a:rPr lang="en-GB"/>
              <a:t>Click to add subtitle</a:t>
            </a:r>
          </a:p>
        </p:txBody>
      </p:sp>
    </p:spTree>
    <p:extLst>
      <p:ext uri="{BB962C8B-B14F-4D97-AF65-F5344CB8AC3E}">
        <p14:creationId xmlns:p14="http://schemas.microsoft.com/office/powerpoint/2010/main" val="330543931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Agenda">
    <p:bg>
      <p:bgPr>
        <a:blipFill>
          <a:blip r:embed="rId3"/>
          <a:stretch>
            <a:fillRect/>
          </a:stretch>
        </a:blipFill>
        <a:effectLst/>
      </p:bgPr>
    </p:bg>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BBFED26F-A95B-E44E-8707-E9C9C09E6F92}"/>
              </a:ext>
            </a:extLst>
          </p:cNvPr>
          <p:cNvSpPr>
            <a:spLocks noGrp="1"/>
          </p:cNvSpPr>
          <p:nvPr>
            <p:ph type="body" sz="quarter" idx="12" hasCustomPrompt="1"/>
          </p:nvPr>
        </p:nvSpPr>
        <p:spPr>
          <a:xfrm>
            <a:off x="485775" y="362464"/>
            <a:ext cx="5495925" cy="5758935"/>
          </a:xfrm>
        </p:spPr>
        <p:txBody>
          <a:bodyPr/>
          <a:lstStyle>
            <a:lvl1pPr marL="233363" indent="-233363">
              <a:lnSpc>
                <a:spcPct val="90000"/>
              </a:lnSpc>
              <a:spcBef>
                <a:spcPts val="900"/>
              </a:spcBef>
              <a:buFont typeface="+mj-lt"/>
              <a:buAutoNum type="arabicPeriod"/>
              <a:tabLst/>
              <a:defRPr>
                <a:solidFill>
                  <a:schemeClr val="lt1"/>
                </a:solidFill>
              </a:defRPr>
            </a:lvl1pPr>
            <a:lvl2pPr>
              <a:buNone/>
              <a:defRPr/>
            </a:lvl2pPr>
          </a:lstStyle>
          <a:p>
            <a:pPr lvl="0"/>
            <a:r>
              <a:rPr lang="en-GB"/>
              <a:t>Click to add topic</a:t>
            </a:r>
          </a:p>
        </p:txBody>
      </p:sp>
      <p:sp>
        <p:nvSpPr>
          <p:cNvPr id="4" name="Text Placeholder 3"/>
          <p:cNvSpPr>
            <a:spLocks noGrp="1"/>
          </p:cNvSpPr>
          <p:nvPr>
            <p:ph type="body" sz="quarter" idx="13" hasCustomPrompt="1"/>
          </p:nvPr>
        </p:nvSpPr>
        <p:spPr>
          <a:xfrm>
            <a:off x="486000" y="4896000"/>
            <a:ext cx="11224800" cy="1846800"/>
          </a:xfrm>
        </p:spPr>
        <p:txBody>
          <a:bodyPr/>
          <a:lstStyle>
            <a:lvl1pPr marL="0" indent="0" algn="r">
              <a:buNone/>
              <a:defRPr sz="12000" b="1">
                <a:solidFill>
                  <a:schemeClr val="lt1"/>
                </a:solidFill>
              </a:defRPr>
            </a:lvl1pPr>
          </a:lstStyle>
          <a:p>
            <a:pPr lvl="0"/>
            <a:r>
              <a:rPr lang="en-GB"/>
              <a:t>Agenda</a:t>
            </a:r>
          </a:p>
        </p:txBody>
      </p:sp>
    </p:spTree>
    <p:custDataLst>
      <p:custData r:id="rId1"/>
    </p:custDataLst>
    <p:extLst>
      <p:ext uri="{BB962C8B-B14F-4D97-AF65-F5344CB8AC3E}">
        <p14:creationId xmlns:p14="http://schemas.microsoft.com/office/powerpoint/2010/main" val="55759598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secHead" preserve="1">
  <p:cSld name="Divider Slide">
    <p:bg>
      <p:bgPr>
        <a:blipFill>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2600" y="358774"/>
            <a:ext cx="8308600" cy="5762626"/>
          </a:xfrm>
        </p:spPr>
        <p:txBody>
          <a:bodyPr anchor="t" anchorCtr="0"/>
          <a:lstStyle>
            <a:lvl1pPr>
              <a:defRPr sz="5400" b="1">
                <a:solidFill>
                  <a:schemeClr val="lt1"/>
                </a:solidFill>
                <a:latin typeface="+mj-lt"/>
              </a:defRPr>
            </a:lvl1pPr>
          </a:lstStyle>
          <a:p>
            <a:r>
              <a:rPr lang="en-GB"/>
              <a:t>Click to add title</a:t>
            </a:r>
          </a:p>
        </p:txBody>
      </p:sp>
      <p:sp>
        <p:nvSpPr>
          <p:cNvPr id="3" name="Text Placeholder 2"/>
          <p:cNvSpPr>
            <a:spLocks noGrp="1"/>
          </p:cNvSpPr>
          <p:nvPr>
            <p:ph type="body" idx="1" hasCustomPrompt="1"/>
          </p:nvPr>
        </p:nvSpPr>
        <p:spPr>
          <a:xfrm>
            <a:off x="7869600" y="630000"/>
            <a:ext cx="4320000" cy="6228000"/>
          </a:xfrm>
        </p:spPr>
        <p:txBody>
          <a:bodyPr wrap="none" lIns="0" tIns="46800" rIns="216000" bIns="0"/>
          <a:lstStyle>
            <a:lvl1pPr marL="0" indent="0" algn="r">
              <a:buNone/>
              <a:defRPr sz="50000" b="1">
                <a:solidFill>
                  <a:schemeClr val="l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a:t>
            </a:r>
          </a:p>
        </p:txBody>
      </p:sp>
    </p:spTree>
    <p:custDataLst>
      <p:custData r:id="rId1"/>
    </p:custDataLst>
    <p:extLst>
      <p:ext uri="{BB962C8B-B14F-4D97-AF65-F5344CB8AC3E}">
        <p14:creationId xmlns:p14="http://schemas.microsoft.com/office/powerpoint/2010/main" val="27960502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Back Cover">
    <p:bg>
      <p:bgPr>
        <a:blipFill>
          <a:blip r:embed="rId3"/>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AFC753E0-B94D-2E44-B2BB-5A42BBF574D5}"/>
              </a:ext>
            </a:extLst>
          </p:cNvPr>
          <p:cNvSpPr txBox="1"/>
          <p:nvPr/>
        </p:nvSpPr>
        <p:spPr>
          <a:xfrm>
            <a:off x="474201" y="5360804"/>
            <a:ext cx="5936537" cy="535794"/>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sz="1200" kern="1200">
              <a:solidFill>
                <a:schemeClr val="lt1"/>
              </a:solidFill>
              <a:effectLst/>
              <a:latin typeface="+mn-lt"/>
              <a:ea typeface="+mn-ea"/>
              <a:cs typeface="+mn-cs"/>
            </a:endParaRPr>
          </a:p>
        </p:txBody>
      </p:sp>
      <p:sp>
        <p:nvSpPr>
          <p:cNvPr id="4" name="Text Placeholder 11">
            <a:extLst>
              <a:ext uri="{FF2B5EF4-FFF2-40B4-BE49-F238E27FC236}">
                <a16:creationId xmlns:a16="http://schemas.microsoft.com/office/drawing/2014/main" id="{DB97647A-7060-6441-95B5-4F3CABC16890}"/>
              </a:ext>
            </a:extLst>
          </p:cNvPr>
          <p:cNvSpPr>
            <a:spLocks noGrp="1"/>
          </p:cNvSpPr>
          <p:nvPr>
            <p:ph type="body" sz="quarter" idx="10" hasCustomPrompt="1"/>
          </p:nvPr>
        </p:nvSpPr>
        <p:spPr>
          <a:xfrm>
            <a:off x="485775" y="1609200"/>
            <a:ext cx="11223625" cy="3200400"/>
          </a:xfrm>
        </p:spPr>
        <p:txBody>
          <a:bodyPr anchor="t" anchorCtr="0">
            <a:normAutofit/>
          </a:bodyPr>
          <a:lstStyle>
            <a:lvl1pPr marL="0" indent="0">
              <a:spcBef>
                <a:spcPts val="400"/>
              </a:spcBef>
              <a:buNone/>
              <a:defRPr sz="800">
                <a:solidFill>
                  <a:schemeClr val="lt1"/>
                </a:solidFill>
              </a:defRPr>
            </a:lvl1pPr>
          </a:lstStyle>
          <a:p>
            <a:pPr lvl="0"/>
            <a:r>
              <a:rPr lang="en-GB"/>
              <a:t>Click to add optional disclaimer</a:t>
            </a:r>
          </a:p>
        </p:txBody>
      </p:sp>
      <p:sp>
        <p:nvSpPr>
          <p:cNvPr id="5" name="Copyright">
            <a:extLst>
              <a:ext uri="{FF2B5EF4-FFF2-40B4-BE49-F238E27FC236}">
                <a16:creationId xmlns:a16="http://schemas.microsoft.com/office/drawing/2014/main" id="{09BA50B2-6484-EC4D-AF6E-8573FB70C5FE}"/>
              </a:ext>
            </a:extLst>
          </p:cNvPr>
          <p:cNvSpPr txBox="1"/>
          <p:nvPr userDrawn="1"/>
        </p:nvSpPr>
        <p:spPr>
          <a:xfrm>
            <a:off x="7174800" y="6094800"/>
            <a:ext cx="4532400" cy="309600"/>
          </a:xfrm>
          <a:prstGeom prst="rect">
            <a:avLst/>
          </a:prstGeom>
          <a:noFill/>
        </p:spPr>
        <p:txBody>
          <a:bodyPr wrap="none" lIns="0" tIns="0" rIns="0" bIns="0" rtlCol="0" anchor="b" anchorCtr="0">
            <a:noAutofit/>
          </a:bodyPr>
          <a:lstStyle/>
          <a:p>
            <a:pPr indent="-457200" algn="r">
              <a:spcBef>
                <a:spcPts val="1800"/>
              </a:spcBef>
            </a:pPr>
            <a:r>
              <a:rPr lang="en-GB" sz="800">
                <a:solidFill>
                  <a:schemeClr val="lt1"/>
                </a:solidFill>
              </a:rPr>
              <a:t>Copyright © 2022 Guy Carpenter &amp; Company Limited. All rights reserved.</a:t>
            </a:r>
          </a:p>
        </p:txBody>
      </p:sp>
      <p:sp>
        <p:nvSpPr>
          <p:cNvPr id="6" name="FileRef" hidden="1">
            <a:extLst>
              <a:ext uri="{FF2B5EF4-FFF2-40B4-BE49-F238E27FC236}">
                <a16:creationId xmlns:a16="http://schemas.microsoft.com/office/drawing/2014/main" id="{09BA50B2-6484-EC4D-AF6E-8573FB70C5FE}"/>
              </a:ext>
            </a:extLst>
          </p:cNvPr>
          <p:cNvSpPr txBox="1"/>
          <p:nvPr userDrawn="1"/>
        </p:nvSpPr>
        <p:spPr>
          <a:xfrm>
            <a:off x="7174800" y="5727600"/>
            <a:ext cx="4532400" cy="396000"/>
          </a:xfrm>
          <a:prstGeom prst="rect">
            <a:avLst/>
          </a:prstGeom>
          <a:noFill/>
        </p:spPr>
        <p:txBody>
          <a:bodyPr wrap="none" lIns="0" tIns="0" rIns="0" bIns="0" rtlCol="0" anchor="b" anchorCtr="0">
            <a:noAutofit/>
          </a:bodyPr>
          <a:lstStyle/>
          <a:p>
            <a:pPr indent="-457200" algn="r">
              <a:spcBef>
                <a:spcPts val="1800"/>
              </a:spcBef>
            </a:pPr>
            <a:r>
              <a:rPr lang="en-GB" sz="800">
                <a:solidFill>
                  <a:schemeClr val="lt1"/>
                </a:solidFill>
              </a:rPr>
              <a:t>{</a:t>
            </a:r>
            <a:r>
              <a:rPr lang="en-GB" sz="800" err="1">
                <a:solidFill>
                  <a:schemeClr val="lt1"/>
                </a:solidFill>
              </a:rPr>
              <a:t>FileRef</a:t>
            </a:r>
            <a:r>
              <a:rPr lang="en-GB" sz="800">
                <a:solidFill>
                  <a:schemeClr val="lt1"/>
                </a:solidFill>
              </a:rPr>
              <a:t>}</a:t>
            </a:r>
          </a:p>
        </p:txBody>
      </p:sp>
      <p:sp>
        <p:nvSpPr>
          <p:cNvPr id="7" name="TextBox 6">
            <a:extLst>
              <a:ext uri="{FF2B5EF4-FFF2-40B4-BE49-F238E27FC236}">
                <a16:creationId xmlns:a16="http://schemas.microsoft.com/office/drawing/2014/main" id="{AFC753E0-B94D-2E44-B2BB-5A42BBF574D5}"/>
              </a:ext>
            </a:extLst>
          </p:cNvPr>
          <p:cNvSpPr txBox="1"/>
          <p:nvPr userDrawn="1"/>
        </p:nvSpPr>
        <p:spPr>
          <a:xfrm>
            <a:off x="475200" y="6206400"/>
            <a:ext cx="5936537" cy="216000"/>
          </a:xfrm>
          <a:prstGeom prst="rect">
            <a:avLst/>
          </a:prstGeom>
          <a:noFill/>
        </p:spPr>
        <p:txBody>
          <a:bodyPr wrap="square" lIns="0" tIns="0" rIns="0" bIns="0" rtlCol="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1400" kern="1200">
                <a:solidFill>
                  <a:schemeClr val="lt1"/>
                </a:solidFill>
                <a:effectLst/>
                <a:latin typeface="+mn-lt"/>
                <a:ea typeface="+mn-ea"/>
                <a:cs typeface="+mn-cs"/>
              </a:rPr>
              <a:t>A business of Marsh McLennan</a:t>
            </a:r>
          </a:p>
        </p:txBody>
      </p:sp>
      <p:pic>
        <p:nvPicPr>
          <p:cNvPr id="2" name="MainBackLogo_WHITE"/>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pic>
        <p:nvPicPr>
          <p:cNvPr id="3" name="MainBackLogo_COLOUR" hidden="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bwMode="invGray">
          <a:xfrm>
            <a:off x="486029" y="345567"/>
            <a:ext cx="3044958" cy="335281"/>
          </a:xfrm>
          <a:prstGeom prst="rect">
            <a:avLst/>
          </a:prstGeom>
        </p:spPr>
      </p:pic>
    </p:spTree>
    <p:custDataLst>
      <p:custData r:id="rId1"/>
    </p:custDataLst>
    <p:extLst>
      <p:ext uri="{BB962C8B-B14F-4D97-AF65-F5344CB8AC3E}">
        <p14:creationId xmlns:p14="http://schemas.microsoft.com/office/powerpoint/2010/main" val="312918430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065FBC-B738-C54B-9BC4-18152E824057}"/>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4" name="Object 3" hidden="1">
                        <a:extLst>
                          <a:ext uri="{FF2B5EF4-FFF2-40B4-BE49-F238E27FC236}">
                            <a16:creationId xmlns:a16="http://schemas.microsoft.com/office/drawing/2014/main" id="{93065FBC-B738-C54B-9BC4-18152E824057}"/>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Text Placeholder 3">
            <a:extLst>
              <a:ext uri="{FF2B5EF4-FFF2-40B4-BE49-F238E27FC236}">
                <a16:creationId xmlns:a16="http://schemas.microsoft.com/office/drawing/2014/main" id="{73D6335A-B440-264A-ADCF-510226FDCEF3}"/>
              </a:ext>
            </a:extLst>
          </p:cNvPr>
          <p:cNvSpPr>
            <a:spLocks noGrp="1"/>
          </p:cNvSpPr>
          <p:nvPr>
            <p:ph type="body" sz="half" idx="15"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Title 1">
            <a:extLst>
              <a:ext uri="{FF2B5EF4-FFF2-40B4-BE49-F238E27FC236}">
                <a16:creationId xmlns:a16="http://schemas.microsoft.com/office/drawing/2014/main" id="{354D9E00-BE79-044E-880B-B336004BBA7A}"/>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8" name="Text Placeholder 3">
            <a:extLst>
              <a:ext uri="{FF2B5EF4-FFF2-40B4-BE49-F238E27FC236}">
                <a16:creationId xmlns:a16="http://schemas.microsoft.com/office/drawing/2014/main" id="{93740D47-97C5-7046-A0ED-2FDCEE545EC7}"/>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310479727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and Content with takeaway">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364200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
        <p:nvSpPr>
          <p:cNvPr id="8" name="Text Placeholder 2"/>
          <p:cNvSpPr>
            <a:spLocks noGrp="1"/>
          </p:cNvSpPr>
          <p:nvPr>
            <p:ph type="body" sz="quarter" idx="12" hasCustomPrompt="1"/>
          </p:nvPr>
        </p:nvSpPr>
        <p:spPr>
          <a:xfrm>
            <a:off x="457200" y="5610797"/>
            <a:ext cx="11252200" cy="511175"/>
          </a:xfrm>
        </p:spPr>
        <p:txBody>
          <a:bodyPr/>
          <a:lstStyle>
            <a:lvl1pPr marL="0" marR="0" indent="0" algn="ctr" defTabSz="457200" rtl="0" eaLnBrk="1" fontAlgn="auto" latinLnBrk="0" hangingPunct="1">
              <a:lnSpc>
                <a:spcPct val="100000"/>
              </a:lnSpc>
              <a:spcBef>
                <a:spcPts val="0"/>
              </a:spcBef>
              <a:spcAft>
                <a:spcPts val="0"/>
              </a:spcAft>
              <a:buClrTx/>
              <a:buSzTx/>
              <a:buFont typeface="Arial"/>
              <a:buNone/>
              <a:tabLst/>
              <a:defRPr sz="1800" i="1">
                <a:solidFill>
                  <a:srgbClr val="FF8C00"/>
                </a:solidFill>
              </a:defRPr>
            </a:lvl1pPr>
          </a:lstStyle>
          <a:p>
            <a:pPr lvl="0"/>
            <a:r>
              <a:rPr lang="en-US"/>
              <a:t>Optional takeaway goes here in this format</a:t>
            </a:r>
          </a:p>
        </p:txBody>
      </p:sp>
    </p:spTree>
    <p:extLst>
      <p:ext uri="{BB962C8B-B14F-4D97-AF65-F5344CB8AC3E}">
        <p14:creationId xmlns:p14="http://schemas.microsoft.com/office/powerpoint/2010/main" val="9652902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78461" y="382588"/>
            <a:ext cx="11029033" cy="690562"/>
          </a:xfrm>
        </p:spPr>
        <p:txBody>
          <a:bodyPr/>
          <a:lstStyle/>
          <a:p>
            <a:r>
              <a:rPr lang="en-US"/>
              <a:t>Click to edit Master title style</a:t>
            </a:r>
          </a:p>
        </p:txBody>
      </p:sp>
      <p:sp>
        <p:nvSpPr>
          <p:cNvPr id="3" name="Text Placeholder 2"/>
          <p:cNvSpPr>
            <a:spLocks noGrp="1"/>
          </p:cNvSpPr>
          <p:nvPr>
            <p:ph type="body" sz="half" idx="1"/>
          </p:nvPr>
        </p:nvSpPr>
        <p:spPr>
          <a:xfrm>
            <a:off x="578460" y="1277941"/>
            <a:ext cx="5417771" cy="498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723" y="1277941"/>
            <a:ext cx="5417771" cy="4987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Number"/>
          <p:cNvSpPr>
            <a:spLocks noGrp="1" noChangeArrowheads="1"/>
          </p:cNvSpPr>
          <p:nvPr>
            <p:ph type="sldNum" sz="quarter" idx="10"/>
            <p:custDataLst>
              <p:tags r:id="rId1"/>
            </p:custDataLst>
          </p:nvPr>
        </p:nvSpPr>
        <p:spPr>
          <a:ln/>
        </p:spPr>
        <p:txBody>
          <a:bodyPr/>
          <a:lstStyle>
            <a:lvl1pPr>
              <a:defRPr/>
            </a:lvl1pPr>
          </a:lstStyle>
          <a:p>
            <a:pPr>
              <a:defRPr/>
            </a:pPr>
            <a:fld id="{7CA35BF1-F648-4754-A034-4CA5DB711217}" type="slidenum">
              <a:rPr lang="en-US"/>
              <a:pPr>
                <a:defRPr/>
              </a:pPr>
              <a:t>‹#›</a:t>
            </a:fld>
            <a:endParaRPr lang="en-US"/>
          </a:p>
        </p:txBody>
      </p:sp>
      <p:sp>
        <p:nvSpPr>
          <p:cNvPr id="6" name="Date" hidden="1"/>
          <p:cNvSpPr>
            <a:spLocks noGrp="1" noChangeArrowheads="1"/>
          </p:cNvSpPr>
          <p:nvPr>
            <p:ph type="dt" sz="half" idx="11"/>
            <p:custDataLst>
              <p:tags r:id="rId2"/>
            </p:custDataLst>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266103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_Title and Content">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5AFEB67-91FA-AF46-907B-E0F184EFDDD9}"/>
              </a:ext>
            </a:extLst>
          </p:cNvPr>
          <p:cNvGraphicFramePr>
            <a:graphicFrameLocks noChangeAspect="1"/>
          </p:cNvGraphicFramePr>
          <p:nvPr>
            <p:custDataLst>
              <p:tags r:id="rId1"/>
            </p:custData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6" name="Object 5" hidden="1">
                        <a:extLst>
                          <a:ext uri="{FF2B5EF4-FFF2-40B4-BE49-F238E27FC236}">
                            <a16:creationId xmlns:a16="http://schemas.microsoft.com/office/drawing/2014/main" id="{15AFEB67-91FA-AF46-907B-E0F184EFDDD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Text Placeholder 3">
            <a:extLst>
              <a:ext uri="{FF2B5EF4-FFF2-40B4-BE49-F238E27FC236}">
                <a16:creationId xmlns:a16="http://schemas.microsoft.com/office/drawing/2014/main" id="{773DA736-E5DF-844D-B5DD-D8BB742411F8}"/>
              </a:ext>
            </a:extLst>
          </p:cNvPr>
          <p:cNvSpPr>
            <a:spLocks noGrp="1"/>
          </p:cNvSpPr>
          <p:nvPr>
            <p:ph type="body" sz="half" idx="10" hasCustomPrompt="1"/>
          </p:nvPr>
        </p:nvSpPr>
        <p:spPr>
          <a:xfrm>
            <a:off x="6210301" y="6388100"/>
            <a:ext cx="4546600" cy="247650"/>
          </a:xfrm>
        </p:spPr>
        <p:txBody>
          <a:bodyPr anchor="b"/>
          <a:lstStyle>
            <a:lvl1pPr marL="0" indent="0" algn="r">
              <a:buNone/>
              <a:defRPr sz="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a footnote</a:t>
            </a:r>
          </a:p>
        </p:txBody>
      </p:sp>
      <p:sp>
        <p:nvSpPr>
          <p:cNvPr id="7" name="Content Placeholder 6">
            <a:extLst>
              <a:ext uri="{FF2B5EF4-FFF2-40B4-BE49-F238E27FC236}">
                <a16:creationId xmlns:a16="http://schemas.microsoft.com/office/drawing/2014/main" id="{56C7917B-E936-2847-936C-8884185B0013}"/>
              </a:ext>
            </a:extLst>
          </p:cNvPr>
          <p:cNvSpPr>
            <a:spLocks noGrp="1"/>
          </p:cNvSpPr>
          <p:nvPr>
            <p:ph sz="quarter" idx="11"/>
          </p:nvPr>
        </p:nvSpPr>
        <p:spPr>
          <a:xfrm>
            <a:off x="485776" y="1612900"/>
            <a:ext cx="11223624" cy="451669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53DD64E3-026E-A04D-AC24-029A817E8291}"/>
              </a:ext>
            </a:extLst>
          </p:cNvPr>
          <p:cNvSpPr>
            <a:spLocks noGrp="1"/>
          </p:cNvSpPr>
          <p:nvPr>
            <p:ph type="title" hasCustomPrompt="1"/>
          </p:nvPr>
        </p:nvSpPr>
        <p:spPr>
          <a:xfrm>
            <a:off x="457200" y="355601"/>
            <a:ext cx="11252199" cy="495299"/>
          </a:xfrm>
        </p:spPr>
        <p:txBody>
          <a:bodyPr vert="horz"/>
          <a:lstStyle/>
          <a:p>
            <a:r>
              <a:rPr lang="en-US"/>
              <a:t>Click to add title</a:t>
            </a:r>
          </a:p>
        </p:txBody>
      </p:sp>
      <p:sp>
        <p:nvSpPr>
          <p:cNvPr id="11" name="Text Placeholder 3">
            <a:extLst>
              <a:ext uri="{FF2B5EF4-FFF2-40B4-BE49-F238E27FC236}">
                <a16:creationId xmlns:a16="http://schemas.microsoft.com/office/drawing/2014/main" id="{F2D0924E-7A15-6045-86EA-6E2333478DE4}"/>
              </a:ext>
            </a:extLst>
          </p:cNvPr>
          <p:cNvSpPr>
            <a:spLocks noGrp="1"/>
          </p:cNvSpPr>
          <p:nvPr>
            <p:ph type="body" sz="half" idx="2" hasCustomPrompt="1"/>
          </p:nvPr>
        </p:nvSpPr>
        <p:spPr>
          <a:xfrm>
            <a:off x="485776" y="806807"/>
            <a:ext cx="11223624" cy="318476"/>
          </a:xfrm>
        </p:spPr>
        <p:txBody>
          <a:bodyPr/>
          <a:lstStyle>
            <a:lvl1pPr marL="0" indent="0">
              <a:buNone/>
              <a:defRPr sz="1800" b="1">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add optional subtitle – remove if not needed</a:t>
            </a:r>
          </a:p>
        </p:txBody>
      </p:sp>
    </p:spTree>
    <p:extLst>
      <p:ext uri="{BB962C8B-B14F-4D97-AF65-F5344CB8AC3E}">
        <p14:creationId xmlns:p14="http://schemas.microsoft.com/office/powerpoint/2010/main" val="4100450581"/>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emf"/><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oleObject" Target="../embeddings/oleObject1.bin"/></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slideLayout" Target="../slideLayouts/slideLayout81.xml"/><Relationship Id="rId18" Type="http://schemas.openxmlformats.org/officeDocument/2006/relationships/customXml" Target="../../customXml/item111.xml"/><Relationship Id="rId3" Type="http://schemas.openxmlformats.org/officeDocument/2006/relationships/slideLayout" Target="../slideLayouts/slideLayout71.xml"/><Relationship Id="rId21" Type="http://schemas.openxmlformats.org/officeDocument/2006/relationships/customXml" Target="../../customXml/item69.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17" Type="http://schemas.openxmlformats.org/officeDocument/2006/relationships/theme" Target="../theme/theme2.xml"/><Relationship Id="rId2" Type="http://schemas.openxmlformats.org/officeDocument/2006/relationships/slideLayout" Target="../slideLayouts/slideLayout70.xml"/><Relationship Id="rId16" Type="http://schemas.openxmlformats.org/officeDocument/2006/relationships/slideLayout" Target="../slideLayouts/slideLayout84.xml"/><Relationship Id="rId20" Type="http://schemas.openxmlformats.org/officeDocument/2006/relationships/customXml" Target="../../customXml/item29.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24" Type="http://schemas.openxmlformats.org/officeDocument/2006/relationships/image" Target="../media/image20.png"/><Relationship Id="rId5" Type="http://schemas.openxmlformats.org/officeDocument/2006/relationships/slideLayout" Target="../slideLayouts/slideLayout73.xml"/><Relationship Id="rId15" Type="http://schemas.openxmlformats.org/officeDocument/2006/relationships/slideLayout" Target="../slideLayouts/slideLayout83.xml"/><Relationship Id="rId23" Type="http://schemas.openxmlformats.org/officeDocument/2006/relationships/image" Target="../media/image19.png"/><Relationship Id="rId10" Type="http://schemas.openxmlformats.org/officeDocument/2006/relationships/slideLayout" Target="../slideLayouts/slideLayout78.xml"/><Relationship Id="rId19" Type="http://schemas.openxmlformats.org/officeDocument/2006/relationships/customXml" Target="../../customXml/item94.xml"/><Relationship Id="rId4" Type="http://schemas.openxmlformats.org/officeDocument/2006/relationships/slideLayout" Target="../slideLayouts/slideLayout72.xml"/><Relationship Id="rId9" Type="http://schemas.openxmlformats.org/officeDocument/2006/relationships/slideLayout" Target="../slideLayouts/slideLayout77.xml"/><Relationship Id="rId14" Type="http://schemas.openxmlformats.org/officeDocument/2006/relationships/slideLayout" Target="../slideLayouts/slideLayout82.xml"/><Relationship Id="rId22" Type="http://schemas.openxmlformats.org/officeDocument/2006/relationships/customXml" Target="../../customXml/item1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slideLayout" Target="../slideLayouts/slideLayout97.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17" Type="http://schemas.openxmlformats.org/officeDocument/2006/relationships/image" Target="../media/image20.png"/><Relationship Id="rId2" Type="http://schemas.openxmlformats.org/officeDocument/2006/relationships/slideLayout" Target="../slideLayouts/slideLayout86.xml"/><Relationship Id="rId16" Type="http://schemas.openxmlformats.org/officeDocument/2006/relationships/image" Target="../media/image19.png"/><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5" Type="http://schemas.openxmlformats.org/officeDocument/2006/relationships/theme" Target="../theme/theme3.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 Id="rId14"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609EAE9-575C-BC49-807B-2EA04A66243B}"/>
              </a:ext>
            </a:extLst>
          </p:cNvPr>
          <p:cNvGraphicFramePr>
            <a:graphicFrameLocks noChangeAspect="1"/>
          </p:cNvGraphicFramePr>
          <p:nvPr>
            <p:custDataLst>
              <p:tags r:id="rId70"/>
            </p:custDataLst>
            <p:extLst>
              <p:ext uri="{D42A27DB-BD31-4B8C-83A1-F6EECF244321}">
                <p14:modId xmlns:p14="http://schemas.microsoft.com/office/powerpoint/2010/main" val="198407487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71" imgW="7772400" imgH="10058400" progId="TCLayout.ActiveDocument.1">
                  <p:embed/>
                </p:oleObj>
              </mc:Choice>
              <mc:Fallback>
                <p:oleObj name="think-cell Slide" r:id="rId71" imgW="7772400" imgH="10058400" progId="TCLayout.ActiveDocument.1">
                  <p:embed/>
                  <p:pic>
                    <p:nvPicPr>
                      <p:cNvPr id="8" name="Object 7" hidden="1">
                        <a:extLst>
                          <a:ext uri="{FF2B5EF4-FFF2-40B4-BE49-F238E27FC236}">
                            <a16:creationId xmlns:a16="http://schemas.microsoft.com/office/drawing/2014/main" id="{0609EAE9-575C-BC49-807B-2EA04A66243B}"/>
                          </a:ext>
                        </a:extLst>
                      </p:cNvPr>
                      <p:cNvPicPr/>
                      <p:nvPr/>
                    </p:nvPicPr>
                    <p:blipFill>
                      <a:blip r:embed="rId72"/>
                      <a:stretch>
                        <a:fillRect/>
                      </a:stretch>
                    </p:blipFill>
                    <p:spPr>
                      <a:xfrm>
                        <a:off x="1588" y="1588"/>
                        <a:ext cx="1227" cy="1588"/>
                      </a:xfrm>
                      <a:prstGeom prst="rect">
                        <a:avLst/>
                      </a:prstGeom>
                    </p:spPr>
                  </p:pic>
                </p:oleObj>
              </mc:Fallback>
            </mc:AlternateContent>
          </a:graphicData>
        </a:graphic>
      </p:graphicFrame>
      <p:sp>
        <p:nvSpPr>
          <p:cNvPr id="2" name="Title Placeholder 1"/>
          <p:cNvSpPr>
            <a:spLocks noGrp="1"/>
          </p:cNvSpPr>
          <p:nvPr>
            <p:ph type="title"/>
          </p:nvPr>
        </p:nvSpPr>
        <p:spPr>
          <a:xfrm>
            <a:off x="458217" y="355601"/>
            <a:ext cx="11223624" cy="495299"/>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US"/>
              <a:t>Click to edit Master text styles</a:t>
            </a:r>
          </a:p>
          <a:p>
            <a:pPr lvl="1"/>
            <a:r>
              <a:rPr lang="en-US"/>
              <a:t>First-level bullet</a:t>
            </a:r>
          </a:p>
          <a:p>
            <a:pPr lvl="2"/>
            <a:r>
              <a:rPr lang="en-US"/>
              <a:t>Second-level bullet</a:t>
            </a:r>
          </a:p>
          <a:p>
            <a:pPr lvl="3"/>
            <a:r>
              <a:rPr lang="en-US"/>
              <a:t>Third-level bullet</a:t>
            </a:r>
          </a:p>
          <a:p>
            <a:pPr lvl="4"/>
            <a:r>
              <a:rPr lang="en-US"/>
              <a:t>Fourth-level bullet</a:t>
            </a:r>
          </a:p>
          <a:p>
            <a:pPr lvl="5"/>
            <a:r>
              <a:rPr lang="en-US"/>
              <a:t>Fifth-level bullet</a:t>
            </a:r>
          </a:p>
          <a:p>
            <a:pPr lvl="6"/>
            <a:r>
              <a:rPr lang="en-US"/>
              <a:t>Sixth-level bullet</a:t>
            </a:r>
          </a:p>
          <a:p>
            <a:pPr lvl="7"/>
            <a:r>
              <a:rPr lang="en-US"/>
              <a:t>Seventh-level bullet</a:t>
            </a:r>
          </a:p>
          <a:p>
            <a:pPr lvl="8"/>
            <a:r>
              <a:rPr lang="en-US"/>
              <a:t>Eighth-level bullet</a:t>
            </a:r>
          </a:p>
        </p:txBody>
      </p:sp>
      <p:sp>
        <p:nvSpPr>
          <p:cNvPr id="27" name="TextBox 26">
            <a:extLst>
              <a:ext uri="{FF2B5EF4-FFF2-40B4-BE49-F238E27FC236}">
                <a16:creationId xmlns:a16="http://schemas.microsoft.com/office/drawing/2014/main" id="{9A6A4D16-2CB5-DA4B-9931-20D3477C5477}"/>
              </a:ext>
            </a:extLst>
          </p:cNvPr>
          <p:cNvSpPr txBox="1"/>
          <p:nvPr/>
        </p:nvSpPr>
        <p:spPr>
          <a:xfrm>
            <a:off x="11430000" y="6516007"/>
            <a:ext cx="279400" cy="123111"/>
          </a:xfrm>
          <a:prstGeom prst="rect">
            <a:avLst/>
          </a:prstGeom>
          <a:noFill/>
        </p:spPr>
        <p:txBody>
          <a:bodyPr wrap="square" lIns="0" tIns="0" rIns="0" bIns="0"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B2884B6-D4BF-C444-8DD3-A349AF38F97C}" type="slidenum">
              <a:rPr lang="en-US" sz="800" kern="1200" smtClean="0">
                <a:solidFill>
                  <a:schemeClr val="tx1"/>
                </a:solidFill>
                <a:effectLst/>
                <a:latin typeface="+mn-lt"/>
                <a:ea typeface="+mn-ea"/>
                <a:cs typeface="+mn-cs"/>
              </a:rPr>
              <a:t>‹#›</a:t>
            </a:fld>
            <a:endParaRPr lang="en-US" sz="800" kern="1200">
              <a:solidFill>
                <a:schemeClr val="tx1"/>
              </a:solidFill>
              <a:effectLst/>
              <a:latin typeface="+mn-lt"/>
              <a:ea typeface="+mn-ea"/>
              <a:cs typeface="+mn-cs"/>
            </a:endParaRPr>
          </a:p>
        </p:txBody>
      </p:sp>
      <p:pic>
        <p:nvPicPr>
          <p:cNvPr id="9" name="Graphic 9">
            <a:extLst>
              <a:ext uri="{FF2B5EF4-FFF2-40B4-BE49-F238E27FC236}">
                <a16:creationId xmlns:a16="http://schemas.microsoft.com/office/drawing/2014/main" id="{D0BD2358-DC70-594C-AEF2-F1AF15153B94}"/>
              </a:ext>
            </a:extLst>
          </p:cNvPr>
          <p:cNvPicPr>
            <a:picLocks noChangeAspect="1"/>
          </p:cNvPicPr>
          <p:nvPr userDrawn="1"/>
        </p:nvPicPr>
        <p:blipFill>
          <a:blip r:embed="rId73">
            <a:extLst>
              <a:ext uri="{28A0092B-C50C-407E-A947-70E740481C1C}">
                <a14:useLocalDpi xmlns:a14="http://schemas.microsoft.com/office/drawing/2010/main" val="0"/>
              </a:ext>
            </a:extLst>
          </a:blip>
          <a:stretch>
            <a:fillRect/>
          </a:stretch>
        </p:blipFill>
        <p:spPr>
          <a:xfrm>
            <a:off x="467741" y="6506515"/>
            <a:ext cx="1199779" cy="145903"/>
          </a:xfrm>
          <a:prstGeom prst="rect">
            <a:avLst/>
          </a:prstGeom>
        </p:spPr>
      </p:pic>
    </p:spTree>
    <p:extLst>
      <p:ext uri="{BB962C8B-B14F-4D97-AF65-F5344CB8AC3E}">
        <p14:creationId xmlns:p14="http://schemas.microsoft.com/office/powerpoint/2010/main" val="3680047632"/>
      </p:ext>
    </p:extLst>
  </p:cSld>
  <p:clrMap bg1="lt1" tx1="dk1" bg2="lt2" tx2="dk2" accent1="accent1" accent2="accent2" accent3="accent3" accent4="accent4" accent5="accent5" accent6="accent6" hlink="hlink" folHlink="folHlink"/>
  <p:sldLayoutIdLst>
    <p:sldLayoutId id="2147483804" r:id="rId1"/>
    <p:sldLayoutId id="2147483662" r:id="rId2"/>
    <p:sldLayoutId id="2147483714"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805" r:id="rId12"/>
    <p:sldLayoutId id="2147483671" r:id="rId13"/>
    <p:sldLayoutId id="2147483807" r:id="rId14"/>
    <p:sldLayoutId id="2147483673" r:id="rId15"/>
    <p:sldLayoutId id="2147483674" r:id="rId16"/>
    <p:sldLayoutId id="2147483808" r:id="rId17"/>
    <p:sldLayoutId id="2147483675" r:id="rId18"/>
    <p:sldLayoutId id="2147483676" r:id="rId19"/>
    <p:sldLayoutId id="2147483677" r:id="rId20"/>
    <p:sldLayoutId id="2147483678" r:id="rId21"/>
    <p:sldLayoutId id="2147483679" r:id="rId22"/>
    <p:sldLayoutId id="2147483680" r:id="rId23"/>
    <p:sldLayoutId id="2147483681" r:id="rId24"/>
    <p:sldLayoutId id="2147483682" r:id="rId25"/>
    <p:sldLayoutId id="2147483683" r:id="rId26"/>
    <p:sldLayoutId id="2147483728" r:id="rId27"/>
    <p:sldLayoutId id="2147483729" r:id="rId28"/>
    <p:sldLayoutId id="2147483684" r:id="rId29"/>
    <p:sldLayoutId id="2147483685" r:id="rId30"/>
    <p:sldLayoutId id="2147483686" r:id="rId31"/>
    <p:sldLayoutId id="2147483809" r:id="rId32"/>
    <p:sldLayoutId id="2147483687" r:id="rId33"/>
    <p:sldLayoutId id="2147483811" r:id="rId34"/>
    <p:sldLayoutId id="2147483689" r:id="rId35"/>
    <p:sldLayoutId id="2147483810" r:id="rId36"/>
    <p:sldLayoutId id="2147483806" r:id="rId37"/>
    <p:sldLayoutId id="2147483720" r:id="rId38"/>
    <p:sldLayoutId id="2147483721" r:id="rId39"/>
    <p:sldLayoutId id="2147483690" r:id="rId40"/>
    <p:sldLayoutId id="2147483691" r:id="rId41"/>
    <p:sldLayoutId id="2147483722" r:id="rId42"/>
    <p:sldLayoutId id="2147483696" r:id="rId43"/>
    <p:sldLayoutId id="2147483723" r:id="rId44"/>
    <p:sldLayoutId id="2147483697" r:id="rId45"/>
    <p:sldLayoutId id="2147483698" r:id="rId46"/>
    <p:sldLayoutId id="2147483700" r:id="rId47"/>
    <p:sldLayoutId id="2147483814" r:id="rId48"/>
    <p:sldLayoutId id="2147483706" r:id="rId49"/>
    <p:sldLayoutId id="2147483725" r:id="rId50"/>
    <p:sldLayoutId id="2147483709" r:id="rId51"/>
    <p:sldLayoutId id="2147483813" r:id="rId52"/>
    <p:sldLayoutId id="2147483711" r:id="rId53"/>
    <p:sldLayoutId id="2147483726" r:id="rId54"/>
    <p:sldLayoutId id="2147483712" r:id="rId55"/>
    <p:sldLayoutId id="2147483812" r:id="rId56"/>
    <p:sldLayoutId id="2147483727" r:id="rId57"/>
    <p:sldLayoutId id="2147483731" r:id="rId58"/>
    <p:sldLayoutId id="2147483735" r:id="rId59"/>
    <p:sldLayoutId id="2147483736" r:id="rId60"/>
    <p:sldLayoutId id="2147483751" r:id="rId61"/>
    <p:sldLayoutId id="2147483764" r:id="rId62"/>
    <p:sldLayoutId id="2147483768" r:id="rId63"/>
    <p:sldLayoutId id="2147483769" r:id="rId64"/>
    <p:sldLayoutId id="2147483776" r:id="rId65"/>
    <p:sldLayoutId id="2147483782" r:id="rId66"/>
    <p:sldLayoutId id="2147483784" r:id="rId67"/>
    <p:sldLayoutId id="2147483787" r:id="rId68"/>
  </p:sldLayoutIdLst>
  <p:txStyles>
    <p:titleStyle>
      <a:lvl1pPr algn="l" defTabSz="457200" rtl="0" eaLnBrk="1" latinLnBrk="0" hangingPunct="1">
        <a:lnSpc>
          <a:spcPct val="80000"/>
        </a:lnSpc>
        <a:spcBef>
          <a:spcPct val="0"/>
        </a:spcBef>
        <a:buNone/>
        <a:defRPr sz="3000" b="1" kern="1200">
          <a:solidFill>
            <a:schemeClr val="tx2"/>
          </a:solidFill>
          <a:latin typeface="+mj-lt"/>
          <a:ea typeface="+mj-ea"/>
          <a:cs typeface="+mj-cs"/>
        </a:defRPr>
      </a:lvl1pPr>
    </p:titleStyle>
    <p:body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2" pos="6928">
          <p15:clr>
            <a:srgbClr val="F26B43"/>
          </p15:clr>
        </p15:guide>
        <p15:guide id="3" pos="6320">
          <p15:clr>
            <a:srgbClr val="F26B43"/>
          </p15:clr>
        </p15:guide>
        <p15:guide id="4" pos="5720">
          <p15:clr>
            <a:srgbClr val="F26B43"/>
          </p15:clr>
        </p15:guide>
        <p15:guide id="5" pos="5120">
          <p15:clr>
            <a:srgbClr val="F26B43"/>
          </p15:clr>
        </p15:guide>
        <p15:guide id="6" pos="4520">
          <p15:clr>
            <a:srgbClr val="F26B43"/>
          </p15:clr>
        </p15:guide>
        <p15:guide id="7" pos="3912">
          <p15:clr>
            <a:srgbClr val="F26B43"/>
          </p15:clr>
        </p15:guide>
        <p15:guide id="8" pos="3312">
          <p15:clr>
            <a:srgbClr val="F26B43"/>
          </p15:clr>
        </p15:guide>
        <p15:guide id="9" pos="2712">
          <p15:clr>
            <a:srgbClr val="F26B43"/>
          </p15:clr>
        </p15:guide>
        <p15:guide id="10" pos="2112">
          <p15:clr>
            <a:srgbClr val="F26B43"/>
          </p15:clr>
        </p15:guide>
        <p15:guide id="11" pos="1504">
          <p15:clr>
            <a:srgbClr val="F26B43"/>
          </p15:clr>
        </p15:guide>
        <p15:guide id="13" pos="304">
          <p15:clr>
            <a:srgbClr val="F26B43"/>
          </p15:clr>
        </p15:guide>
        <p15:guide id="14" pos="6776">
          <p15:clr>
            <a:srgbClr val="F26B43"/>
          </p15:clr>
        </p15:guide>
        <p15:guide id="15" pos="6176">
          <p15:clr>
            <a:srgbClr val="F26B43"/>
          </p15:clr>
        </p15:guide>
        <p15:guide id="16" pos="5568">
          <p15:clr>
            <a:srgbClr val="F26B43"/>
          </p15:clr>
        </p15:guide>
        <p15:guide id="17" pos="4968">
          <p15:clr>
            <a:srgbClr val="F26B43"/>
          </p15:clr>
        </p15:guide>
        <p15:guide id="18" pos="4368">
          <p15:clr>
            <a:srgbClr val="F26B43"/>
          </p15:clr>
        </p15:guide>
        <p15:guide id="19" pos="3768">
          <p15:clr>
            <a:srgbClr val="F26B43"/>
          </p15:clr>
        </p15:guide>
        <p15:guide id="20" pos="3160">
          <p15:clr>
            <a:srgbClr val="F26B43"/>
          </p15:clr>
        </p15:guide>
        <p15:guide id="21" pos="2560">
          <p15:clr>
            <a:srgbClr val="F26B43"/>
          </p15:clr>
        </p15:guide>
        <p15:guide id="22" pos="1960">
          <p15:clr>
            <a:srgbClr val="F26B43"/>
          </p15:clr>
        </p15:guide>
        <p15:guide id="23" pos="1360">
          <p15:clr>
            <a:srgbClr val="F26B43"/>
          </p15:clr>
        </p15:guide>
        <p15:guide id="24" pos="752">
          <p15:clr>
            <a:srgbClr val="F26B43"/>
          </p15:clr>
        </p15:guide>
        <p15:guide id="25" pos="224">
          <p15:clr>
            <a:srgbClr val="F26B43"/>
          </p15:clr>
        </p15:guide>
        <p15:guide id="26" pos="7456">
          <p15:clr>
            <a:srgbClr val="F26B43"/>
          </p15:clr>
        </p15:guide>
        <p15:guide id="27" orient="horz" pos="4168">
          <p15:clr>
            <a:srgbClr val="F26B43"/>
          </p15:clr>
        </p15:guide>
        <p15:guide id="28" pos="88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custDataLst>
              <p:custData r:id="rId19"/>
            </p:custDataLst>
          </p:nvPr>
        </p:nvSpPr>
        <p:spPr>
          <a:xfrm>
            <a:off x="485776" y="355601"/>
            <a:ext cx="11223623" cy="495299"/>
          </a:xfrm>
          <a:prstGeom prst="rect">
            <a:avLst/>
          </a:prstGeom>
        </p:spPr>
        <p:txBody>
          <a:bodyPr vert="horz" lIns="0" tIns="0" rIns="0" bIns="0" rtlCol="0" anchor="t">
            <a:noAutofit/>
          </a:bodyPr>
          <a:lstStyle/>
          <a:p>
            <a:r>
              <a:rPr lang="en-US"/>
              <a:t>Click to add title</a:t>
            </a:r>
            <a:endParaRPr lang="en-GB"/>
          </a:p>
        </p:txBody>
      </p:sp>
      <p:sp>
        <p:nvSpPr>
          <p:cNvPr id="3" name="Text Placeholder 2"/>
          <p:cNvSpPr>
            <a:spLocks noGrp="1"/>
          </p:cNvSpPr>
          <p:nvPr>
            <p:ph type="body" idx="1"/>
            <p:custDataLst>
              <p:custData r:id="rId20"/>
            </p:custDataLst>
          </p:nvPr>
        </p:nvSpPr>
        <p:spPr>
          <a:xfrm>
            <a:off x="485776" y="1609725"/>
            <a:ext cx="11223624" cy="4514302"/>
          </a:xfrm>
          <a:prstGeom prst="rect">
            <a:avLst/>
          </a:prstGeom>
        </p:spPr>
        <p:txBody>
          <a:bodyPr vert="horz" lIns="0" tIns="0" rIns="0" bIns="0" rtlCol="0" anchor="t">
            <a:noAutofit/>
          </a:bodyPr>
          <a:lstStyle/>
          <a:p>
            <a:pPr lvl="0"/>
            <a:r>
              <a:rPr lang="en-GB"/>
              <a:t>Click to add text</a:t>
            </a:r>
          </a:p>
        </p:txBody>
      </p:sp>
      <p:sp>
        <p:nvSpPr>
          <p:cNvPr id="4" name="Slide Number Placeholder 3"/>
          <p:cNvSpPr>
            <a:spLocks noGrp="1"/>
          </p:cNvSpPr>
          <p:nvPr>
            <p:ph type="sldNum" sz="quarter" idx="4"/>
            <p:custDataLst>
              <p:custData r:id="rId21"/>
            </p:custDataLst>
          </p:nvPr>
        </p:nvSpPr>
        <p:spPr>
          <a:xfrm>
            <a:off x="11430000" y="6516000"/>
            <a:ext cx="280800" cy="123111"/>
          </a:xfrm>
          <a:prstGeom prst="rect">
            <a:avLst/>
          </a:prstGeom>
          <a:noFill/>
        </p:spPr>
        <p:txBody>
          <a:bodyPr wrap="square" lIns="0" tIns="0" rIns="0" bIns="0" rtlCol="0">
            <a:spAutoFit/>
          </a:bodyPr>
          <a:lstStyle>
            <a:lvl1pPr algn="r">
              <a:defRPr lang="en-GB" sz="800" smtClean="0">
                <a:effectLst/>
              </a:defRPr>
            </a:lvl1pPr>
          </a:lstStyle>
          <a:p>
            <a:pPr algn="r"/>
            <a:fld id="{DF66040D-6F20-4F4B-8995-856BEECD84BE}" type="slidenum">
              <a:rPr lang="en-GB" smtClean="0"/>
              <a:pPr algn="r"/>
              <a:t>‹#›</a:t>
            </a:fld>
            <a:endParaRPr lang="en-GB"/>
          </a:p>
        </p:txBody>
      </p:sp>
      <p:sp>
        <p:nvSpPr>
          <p:cNvPr id="5" name="Footer Placeholder 4"/>
          <p:cNvSpPr>
            <a:spLocks noGrp="1"/>
          </p:cNvSpPr>
          <p:nvPr>
            <p:ph type="ftr" sz="quarter" idx="3"/>
            <p:custDataLst>
              <p:custData r:id="rId22"/>
            </p:custDataLst>
          </p:nvPr>
        </p:nvSpPr>
        <p:spPr>
          <a:xfrm>
            <a:off x="6210000" y="6390000"/>
            <a:ext cx="4546800" cy="248400"/>
          </a:xfrm>
          <a:prstGeom prst="rect">
            <a:avLst/>
          </a:prstGeom>
        </p:spPr>
        <p:txBody>
          <a:bodyPr vert="horz" lIns="0" tIns="0" rIns="0" bIns="0" rtlCol="0" anchor="b">
            <a:noAutofit/>
          </a:bodyPr>
          <a:lstStyle>
            <a:lvl1pPr algn="r">
              <a:defRPr lang="en-GB" sz="800" b="0"/>
            </a:lvl1pPr>
          </a:lstStyle>
          <a:p>
            <a:pPr algn="r">
              <a:spcAft>
                <a:spcPts val="600"/>
              </a:spcAft>
              <a:buFont typeface="Arial" panose="020B0604020202020204" pitchFamily="34" charset="0"/>
              <a:buNone/>
            </a:pPr>
            <a:endParaRPr lang="en-GB"/>
          </a:p>
        </p:txBody>
      </p:sp>
      <p:pic>
        <p:nvPicPr>
          <p:cNvPr id="6" name="ContentLogo_WHITE" hidden="1"/>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bwMode="invGray">
          <a:xfrm>
            <a:off x="486029" y="6515989"/>
            <a:ext cx="1240539" cy="137160"/>
          </a:xfrm>
          <a:prstGeom prst="rect">
            <a:avLst/>
          </a:prstGeom>
        </p:spPr>
      </p:pic>
      <p:pic>
        <p:nvPicPr>
          <p:cNvPr id="7" name="ContentLogo_COLOU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bwMode="invGray">
          <a:xfrm>
            <a:off x="486029" y="6515989"/>
            <a:ext cx="1240539" cy="137160"/>
          </a:xfrm>
          <a:prstGeom prst="rect">
            <a:avLst/>
          </a:prstGeom>
        </p:spPr>
      </p:pic>
    </p:spTree>
    <p:custDataLst>
      <p:custData r:id="rId18"/>
    </p:custDataLst>
    <p:extLst>
      <p:ext uri="{BB962C8B-B14F-4D97-AF65-F5344CB8AC3E}">
        <p14:creationId xmlns:p14="http://schemas.microsoft.com/office/powerpoint/2010/main" val="3709235147"/>
      </p:ext>
    </p:extLst>
  </p:cSld>
  <p:clrMap bg1="lt1" tx1="dk1" bg2="lt2" tx2="dk2" accent1="accent1" accent2="accent2" accent3="accent3" accent4="accent4" accent5="accent5" accent6="accent6" hlink="hlink" folHlink="folHlink"/>
  <p:sldLayoutIdLst>
    <p:sldLayoutId id="2147483815"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816" r:id="rId11"/>
    <p:sldLayoutId id="2147483750" r:id="rId12"/>
    <p:sldLayoutId id="2147483765" r:id="rId13"/>
    <p:sldLayoutId id="2147483766" r:id="rId14"/>
    <p:sldLayoutId id="2147483767" r:id="rId15"/>
    <p:sldLayoutId id="2147483817" r:id="rId16"/>
  </p:sldLayoutIdLst>
  <p:hf hdr="0" dt="0"/>
  <p:txStyles>
    <p:titleStyle>
      <a:lvl1pPr algn="l" defTabSz="457200" rtl="0" eaLnBrk="1" latinLnBrk="0" hangingPunct="1">
        <a:lnSpc>
          <a:spcPct val="80000"/>
        </a:lnSpc>
        <a:spcBef>
          <a:spcPct val="0"/>
        </a:spcBef>
        <a:buNone/>
        <a:defRPr sz="3000" b="1"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7" pos="3912">
          <p15:clr>
            <a:srgbClr val="F26B43"/>
          </p15:clr>
        </p15:guide>
        <p15:guide id="13" pos="304">
          <p15:clr>
            <a:srgbClr val="F26B43"/>
          </p15:clr>
        </p15:guide>
        <p15:guide id="19" pos="3768">
          <p15:clr>
            <a:srgbClr val="F26B43"/>
          </p15:clr>
        </p15:guide>
        <p15:guide id="27" orient="horz" pos="416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guide id="39"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5776" y="355601"/>
            <a:ext cx="11223623" cy="495299"/>
          </a:xfrm>
          <a:prstGeom prst="rect">
            <a:avLst/>
          </a:prstGeom>
        </p:spPr>
        <p:txBody>
          <a:bodyPr vert="horz" lIns="0" tIns="0" rIns="0" bIns="0" rtlCol="0" anchor="t">
            <a:noAutofit/>
          </a:bodyPr>
          <a:lstStyle/>
          <a:p>
            <a:r>
              <a:rPr lang="en-US"/>
              <a:t>Click to add title</a:t>
            </a:r>
            <a:endParaRPr lang="en-GB"/>
          </a:p>
        </p:txBody>
      </p:sp>
      <p:sp>
        <p:nvSpPr>
          <p:cNvPr id="3" name="Text Placeholder 2"/>
          <p:cNvSpPr>
            <a:spLocks noGrp="1"/>
          </p:cNvSpPr>
          <p:nvPr>
            <p:ph type="body" idx="1"/>
          </p:nvPr>
        </p:nvSpPr>
        <p:spPr>
          <a:xfrm>
            <a:off x="485776" y="1609725"/>
            <a:ext cx="11223624" cy="4514302"/>
          </a:xfrm>
          <a:prstGeom prst="rect">
            <a:avLst/>
          </a:prstGeom>
        </p:spPr>
        <p:txBody>
          <a:bodyPr vert="horz" lIns="0" tIns="0" rIns="0" bIns="0" rtlCol="0" anchor="t">
            <a:noAutofit/>
          </a:bodyPr>
          <a:lstStyle/>
          <a:p>
            <a:pPr lvl="0"/>
            <a:r>
              <a:rPr lang="en-GB"/>
              <a:t>Click to add text</a:t>
            </a:r>
          </a:p>
        </p:txBody>
      </p:sp>
      <p:sp>
        <p:nvSpPr>
          <p:cNvPr id="4" name="Slide Number Placeholder 3"/>
          <p:cNvSpPr>
            <a:spLocks noGrp="1"/>
          </p:cNvSpPr>
          <p:nvPr>
            <p:ph type="sldNum" sz="quarter" idx="4"/>
          </p:nvPr>
        </p:nvSpPr>
        <p:spPr>
          <a:xfrm>
            <a:off x="11430000" y="6516000"/>
            <a:ext cx="280800" cy="123111"/>
          </a:xfrm>
          <a:prstGeom prst="rect">
            <a:avLst/>
          </a:prstGeom>
          <a:noFill/>
        </p:spPr>
        <p:txBody>
          <a:bodyPr wrap="square" lIns="0" tIns="0" rIns="0" bIns="0" rtlCol="0">
            <a:spAutoFit/>
          </a:bodyPr>
          <a:lstStyle>
            <a:lvl1pPr algn="r">
              <a:defRPr lang="en-GB" sz="800" smtClean="0">
                <a:effectLst/>
              </a:defRPr>
            </a:lvl1pPr>
          </a:lstStyle>
          <a:p>
            <a:pPr algn="r"/>
            <a:fld id="{DF66040D-6F20-4F4B-8995-856BEECD84BE}" type="slidenum">
              <a:rPr lang="en-GB" smtClean="0"/>
              <a:pPr algn="r"/>
              <a:t>‹#›</a:t>
            </a:fld>
            <a:endParaRPr lang="en-GB"/>
          </a:p>
        </p:txBody>
      </p:sp>
      <p:sp>
        <p:nvSpPr>
          <p:cNvPr id="5" name="Footer Placeholder 4"/>
          <p:cNvSpPr>
            <a:spLocks noGrp="1"/>
          </p:cNvSpPr>
          <p:nvPr>
            <p:ph type="ftr" sz="quarter" idx="3"/>
          </p:nvPr>
        </p:nvSpPr>
        <p:spPr>
          <a:xfrm>
            <a:off x="6210000" y="6390000"/>
            <a:ext cx="4546800" cy="248400"/>
          </a:xfrm>
          <a:prstGeom prst="rect">
            <a:avLst/>
          </a:prstGeom>
        </p:spPr>
        <p:txBody>
          <a:bodyPr vert="horz" lIns="0" tIns="0" rIns="0" bIns="0" rtlCol="0" anchor="b">
            <a:noAutofit/>
          </a:bodyPr>
          <a:lstStyle>
            <a:lvl1pPr algn="r">
              <a:defRPr lang="en-GB" sz="800" b="0"/>
            </a:lvl1pPr>
          </a:lstStyle>
          <a:p>
            <a:pPr algn="r">
              <a:spcAft>
                <a:spcPts val="600"/>
              </a:spcAft>
              <a:buFont typeface="Arial" panose="020B0604020202020204" pitchFamily="34" charset="0"/>
              <a:buNone/>
            </a:pPr>
            <a:endParaRPr lang="en-GB"/>
          </a:p>
        </p:txBody>
      </p:sp>
      <p:pic>
        <p:nvPicPr>
          <p:cNvPr id="6" name="ContentLogo_WHITE" hidden="1"/>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bwMode="invGray">
          <a:xfrm>
            <a:off x="486029" y="6515989"/>
            <a:ext cx="1240539" cy="137160"/>
          </a:xfrm>
          <a:prstGeom prst="rect">
            <a:avLst/>
          </a:prstGeom>
        </p:spPr>
      </p:pic>
      <p:pic>
        <p:nvPicPr>
          <p:cNvPr id="7" name="ContentLogo_COLOU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bwMode="invGray">
          <a:xfrm>
            <a:off x="486029" y="6515989"/>
            <a:ext cx="1240539" cy="137160"/>
          </a:xfrm>
          <a:prstGeom prst="rect">
            <a:avLst/>
          </a:prstGeom>
        </p:spPr>
      </p:pic>
    </p:spTree>
    <p:extLst>
      <p:ext uri="{BB962C8B-B14F-4D97-AF65-F5344CB8AC3E}">
        <p14:creationId xmlns:p14="http://schemas.microsoft.com/office/powerpoint/2010/main" val="3373304906"/>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Lst>
  <p:hf hdr="0" ftr="0" dt="0"/>
  <p:txStyles>
    <p:titleStyle>
      <a:lvl1pPr algn="l" defTabSz="457200" rtl="0" eaLnBrk="1" latinLnBrk="0" hangingPunct="1">
        <a:lnSpc>
          <a:spcPct val="80000"/>
        </a:lnSpc>
        <a:spcBef>
          <a:spcPct val="0"/>
        </a:spcBef>
        <a:buNone/>
        <a:defRPr sz="3000" b="1" kern="1200">
          <a:solidFill>
            <a:schemeClr val="accent1"/>
          </a:solidFill>
          <a:latin typeface="+mj-lt"/>
          <a:ea typeface="+mj-ea"/>
          <a:cs typeface="+mj-cs"/>
        </a:defRPr>
      </a:lvl1pPr>
    </p:titleStyle>
    <p:body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p:bodyStyle>
    <p:otherStyle>
      <a:defPPr>
        <a:defRPr lang="en-GB"/>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376">
          <p15:clr>
            <a:srgbClr val="F26B43"/>
          </p15:clr>
        </p15:guide>
        <p15:guide id="7" pos="3912">
          <p15:clr>
            <a:srgbClr val="F26B43"/>
          </p15:clr>
        </p15:guide>
        <p15:guide id="13" pos="304">
          <p15:clr>
            <a:srgbClr val="F26B43"/>
          </p15:clr>
        </p15:guide>
        <p15:guide id="19" pos="3768">
          <p15:clr>
            <a:srgbClr val="F26B43"/>
          </p15:clr>
        </p15:guide>
        <p15:guide id="27" orient="horz" pos="4168">
          <p15:clr>
            <a:srgbClr val="F26B43"/>
          </p15:clr>
        </p15:guide>
        <p15:guide id="29" orient="horz" pos="4016">
          <p15:clr>
            <a:srgbClr val="F26B43"/>
          </p15:clr>
        </p15:guide>
        <p15:guide id="30" orient="horz" pos="226">
          <p15:clr>
            <a:srgbClr val="F26B43"/>
          </p15:clr>
        </p15:guide>
        <p15:guide id="31" orient="horz" pos="540">
          <p15:clr>
            <a:srgbClr val="F26B43"/>
          </p15:clr>
        </p15:guide>
        <p15:guide id="32" orient="horz" pos="698">
          <p15:clr>
            <a:srgbClr val="F26B43"/>
          </p15:clr>
        </p15:guide>
        <p15:guide id="35" orient="horz" pos="1014">
          <p15:clr>
            <a:srgbClr val="F26B43"/>
          </p15:clr>
        </p15:guide>
        <p15:guide id="38" orient="horz" pos="3856">
          <p15:clr>
            <a:srgbClr val="F26B43"/>
          </p15:clr>
        </p15:guide>
        <p15:guide id="39"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customXml" Target="../../customXml/item85.xml"/><Relationship Id="rId2" Type="http://schemas.openxmlformats.org/officeDocument/2006/relationships/customXml" Target="../../customXml/item11.xml"/><Relationship Id="rId1" Type="http://schemas.openxmlformats.org/officeDocument/2006/relationships/customXml" Target="../../customXml/item108.xml"/><Relationship Id="rId6" Type="http://schemas.openxmlformats.org/officeDocument/2006/relationships/image" Target="../media/image25.jpeg"/><Relationship Id="rId5" Type="http://schemas.openxmlformats.org/officeDocument/2006/relationships/notesSlide" Target="../notesSlides/notesSlide1.xml"/><Relationship Id="rId4" Type="http://schemas.openxmlformats.org/officeDocument/2006/relationships/slideLayout" Target="../slideLayouts/slideLayout85.xml"/></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eg"/><Relationship Id="rId1" Type="http://schemas.openxmlformats.org/officeDocument/2006/relationships/slideLayout" Target="../slideLayouts/slideLayout7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image" Target="../media/image42.png"/><Relationship Id="rId1" Type="http://schemas.openxmlformats.org/officeDocument/2006/relationships/slideLayout" Target="../slideLayouts/slideLayout74.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4.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4.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4.xml"/><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4.xml"/><Relationship Id="rId5" Type="http://schemas.openxmlformats.org/officeDocument/2006/relationships/image" Target="../media/image64.jpe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1.xml"/><Relationship Id="rId5" Type="http://schemas.openxmlformats.org/officeDocument/2006/relationships/image" Target="../media/image64.jpe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customXml" Target="../../customXml/item27.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7.png"/><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66.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6.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68.png"/><Relationship Id="rId1" Type="http://schemas.openxmlformats.org/officeDocument/2006/relationships/slideLayout" Target="../slideLayouts/slideLayout67.xml"/><Relationship Id="rId4" Type="http://schemas.openxmlformats.org/officeDocument/2006/relationships/image" Target="../media/image64.jpeg"/></Relationships>
</file>

<file path=ppt/slides/_rels/slide3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8.png"/><Relationship Id="rId1" Type="http://schemas.openxmlformats.org/officeDocument/2006/relationships/slideLayout" Target="../slideLayouts/slideLayout67.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75.png"/><Relationship Id="rId1" Type="http://schemas.openxmlformats.org/officeDocument/2006/relationships/slideLayout" Target="../slideLayouts/slideLayout65.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xml"/><Relationship Id="rId1" Type="http://schemas.openxmlformats.org/officeDocument/2006/relationships/slideLayout" Target="../slideLayouts/slideLayout68.xml"/><Relationship Id="rId4" Type="http://schemas.openxmlformats.org/officeDocument/2006/relationships/image" Target="../media/image64.jpeg"/></Relationships>
</file>

<file path=ppt/slides/_rels/slide3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7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42.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8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71.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custDataLst>
              <p:custData r:id="rId1"/>
            </p:custDataLst>
          </p:nvPr>
        </p:nvSpPr>
        <p:spPr/>
        <p:txBody>
          <a:bodyPr/>
          <a:lstStyle/>
          <a:p>
            <a:r>
              <a:rPr lang="es-ES"/>
              <a:t>Introducción a la modelación CATASTROFICA</a:t>
            </a:r>
            <a:endParaRPr lang="en-GB"/>
          </a:p>
        </p:txBody>
      </p:sp>
      <p:sp>
        <p:nvSpPr>
          <p:cNvPr id="4" name="PresenterDetails"/>
          <p:cNvSpPr>
            <a:spLocks noGrp="1"/>
          </p:cNvSpPr>
          <p:nvPr>
            <p:ph type="body" sz="half" idx="2"/>
            <p:custDataLst>
              <p:custData r:id="rId2"/>
            </p:custDataLst>
          </p:nvPr>
        </p:nvSpPr>
        <p:spPr/>
        <p:txBody>
          <a:bodyPr/>
          <a:lstStyle/>
          <a:p>
            <a:r>
              <a:rPr lang="en-GB" dirty="0"/>
              <a:t>Daniela Herrera Gallegos</a:t>
            </a:r>
          </a:p>
          <a:p>
            <a:r>
              <a:rPr lang="en-GB"/>
              <a:t>2024</a:t>
            </a:r>
            <a:endParaRPr lang="en-GB" dirty="0"/>
          </a:p>
        </p:txBody>
      </p:sp>
      <p:sp>
        <p:nvSpPr>
          <p:cNvPr id="5" name="ClientLogo" hidden="1"/>
          <p:cNvSpPr/>
          <p:nvPr>
            <p:custDataLst>
              <p:custData r:id="rId3"/>
            </p:custDataLst>
          </p:nvPr>
        </p:nvSpPr>
        <p:spPr>
          <a:xfrm>
            <a:off x="8132400" y="363600"/>
            <a:ext cx="3574800" cy="496800"/>
          </a:xfrm>
          <a:prstGeom prst="rect">
            <a:avLst/>
          </a:prstGeom>
          <a:solidFill>
            <a:srgbClr val="1485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srgbClr val="FFFFFF"/>
                </a:solidFill>
                <a:effectLst/>
                <a:uLnTx/>
                <a:uFillTx/>
                <a:latin typeface="Arial" panose="020B0604020202020204"/>
                <a:ea typeface="+mn-ea"/>
                <a:cs typeface="+mn-cs"/>
              </a:rPr>
              <a:t>Placeholder for optional client logo</a:t>
            </a:r>
          </a:p>
        </p:txBody>
      </p:sp>
    </p:spTree>
    <p:extLst>
      <p:ext uri="{BB962C8B-B14F-4D97-AF65-F5344CB8AC3E}">
        <p14:creationId xmlns:p14="http://schemas.microsoft.com/office/powerpoint/2010/main" val="1567986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a:t>Modelos y sus versiones</a:t>
            </a:r>
          </a:p>
        </p:txBody>
      </p:sp>
      <p:sp>
        <p:nvSpPr>
          <p:cNvPr id="4" name="Slide Number Placeholder 3"/>
          <p:cNvSpPr>
            <a:spLocks noGrp="1"/>
          </p:cNvSpPr>
          <p:nvPr>
            <p:ph type="sldNum" sz="quarter" idx="10"/>
          </p:nvPr>
        </p:nvSpPr>
        <p:spPr/>
        <p:txBody>
          <a:bodyPr/>
          <a:lstStyle/>
          <a:p>
            <a:pPr>
              <a:defRPr/>
            </a:pPr>
            <a:fld id="{DF66040D-6F20-4F4B-8995-856BEECD84BE}" type="slidenum">
              <a:rPr kumimoji="0" lang="es-419" sz="800" b="0" i="0" u="none" strike="noStrike" kern="1200" cap="none" spc="0" normalizeH="0" baseline="0" smtClean="0">
                <a:ln>
                  <a:noFill/>
                </a:ln>
                <a:solidFill>
                  <a:srgbClr val="202020"/>
                </a:solidFill>
                <a:effectLst/>
                <a:uLnTx/>
                <a:uFillTx/>
                <a:latin typeface="Arial" panose="020B0604020202020204"/>
                <a:ea typeface="+mn-ea"/>
                <a:cs typeface="+mn-cs"/>
              </a:rPr>
              <a:pPr>
                <a:defRPr/>
              </a:pPr>
              <a:t>10</a:t>
            </a:fld>
            <a:endParaRPr lang="es-419">
              <a:solidFill>
                <a:srgbClr val="202020"/>
              </a:solidFill>
              <a:latin typeface="Arial" panose="020B0604020202020204"/>
            </a:endParaRPr>
          </a:p>
        </p:txBody>
      </p:sp>
      <p:sp>
        <p:nvSpPr>
          <p:cNvPr id="5" name="Footer Placeholder 4"/>
          <p:cNvSpPr>
            <a:spLocks noGrp="1"/>
          </p:cNvSpPr>
          <p:nvPr>
            <p:ph type="ftr" sz="quarter" idx="11"/>
          </p:nvPr>
        </p:nvSpPr>
        <p:spPr>
          <a:xfrm>
            <a:off x="6210000" y="6390000"/>
            <a:ext cx="4546800" cy="356488"/>
          </a:xfrm>
        </p:spPr>
        <p:txBody>
          <a:bodyPr/>
          <a:lstStyle/>
          <a:p>
            <a:pPr>
              <a:spcAft>
                <a:spcPts val="600"/>
              </a:spcAft>
              <a:defRPr/>
            </a:pPr>
            <a:r>
              <a:rPr lang="es-419" i="1" dirty="0">
                <a:solidFill>
                  <a:srgbClr val="FF0000"/>
                </a:solidFill>
              </a:rPr>
              <a:t>*Ajustes de </a:t>
            </a:r>
            <a:r>
              <a:rPr lang="es-419" i="1" dirty="0" err="1">
                <a:solidFill>
                  <a:srgbClr val="FF0000"/>
                </a:solidFill>
              </a:rPr>
              <a:t>Vision</a:t>
            </a:r>
            <a:r>
              <a:rPr lang="es-419" i="1" dirty="0">
                <a:solidFill>
                  <a:srgbClr val="FF0000"/>
                </a:solidFill>
              </a:rPr>
              <a:t> de Riesgo de </a:t>
            </a:r>
            <a:r>
              <a:rPr lang="en-GB" i="1" dirty="0" err="1">
                <a:solidFill>
                  <a:srgbClr val="FF0000"/>
                </a:solidFill>
              </a:rPr>
              <a:t>Ajustes</a:t>
            </a:r>
            <a:r>
              <a:rPr lang="en-GB" i="1" dirty="0">
                <a:solidFill>
                  <a:srgbClr val="FF0000"/>
                </a:solidFill>
              </a:rPr>
              <a:t> de Vista de </a:t>
            </a:r>
            <a:r>
              <a:rPr lang="en-GB" i="1" dirty="0" err="1">
                <a:solidFill>
                  <a:srgbClr val="FF0000"/>
                </a:solidFill>
              </a:rPr>
              <a:t>Riesgo</a:t>
            </a:r>
            <a:r>
              <a:rPr lang="en-GB" i="1" dirty="0">
                <a:solidFill>
                  <a:srgbClr val="FF0000"/>
                </a:solidFill>
              </a:rPr>
              <a:t> </a:t>
            </a:r>
            <a:r>
              <a:rPr lang="es-419" i="1" dirty="0">
                <a:solidFill>
                  <a:srgbClr val="FF0000"/>
                </a:solidFill>
              </a:rPr>
              <a:t>GC disponibles</a:t>
            </a:r>
            <a:r>
              <a:rPr lang="en-GB" i="1" dirty="0" err="1">
                <a:solidFill>
                  <a:srgbClr val="FF0000"/>
                </a:solidFill>
              </a:rPr>
              <a:t>disponibles</a:t>
            </a:r>
            <a:endParaRPr lang="es-419" i="1" dirty="0">
              <a:solidFill>
                <a:srgbClr val="FF0000"/>
              </a:solidFill>
            </a:endParaRPr>
          </a:p>
          <a:p>
            <a:pPr>
              <a:spcAft>
                <a:spcPts val="600"/>
              </a:spcAft>
              <a:defRPr/>
            </a:pPr>
            <a:endParaRPr lang="es-419" dirty="0">
              <a:solidFill>
                <a:srgbClr val="202020"/>
              </a:solidFill>
              <a:latin typeface="Arial" panose="020B0604020202020204"/>
            </a:endParaRPr>
          </a:p>
        </p:txBody>
      </p:sp>
      <p:sp>
        <p:nvSpPr>
          <p:cNvPr id="11" name="Text Placeholder 10"/>
          <p:cNvSpPr>
            <a:spLocks noGrp="1"/>
          </p:cNvSpPr>
          <p:nvPr>
            <p:ph type="body" sz="quarter" idx="12"/>
          </p:nvPr>
        </p:nvSpPr>
        <p:spPr/>
        <p:txBody>
          <a:bodyPr/>
          <a:lstStyle/>
          <a:p>
            <a:pPr>
              <a:spcBef>
                <a:spcPts val="900"/>
              </a:spcBef>
            </a:pPr>
            <a:r>
              <a:rPr lang="es-419"/>
              <a:t>¿Sabes qué versiones deberíamos estar usando? ¿Conoces las versiones que utilizamos?</a:t>
            </a:r>
            <a:endParaRPr lang="es-419">
              <a:cs typeface="Arial"/>
            </a:endParaRPr>
          </a:p>
        </p:txBody>
      </p:sp>
      <p:pic>
        <p:nvPicPr>
          <p:cNvPr id="7" name="Picture 4" descr="RMS Announces New Models and RiskLink Version 21.0 | Business Wire"/>
          <p:cNvPicPr>
            <a:picLocks noChangeAspect="1" noChangeArrowheads="1"/>
          </p:cNvPicPr>
          <p:nvPr/>
        </p:nvPicPr>
        <p:blipFill rotWithShape="1">
          <a:blip r:embed="rId2">
            <a:extLst>
              <a:ext uri="{28A0092B-C50C-407E-A947-70E740481C1C}">
                <a14:useLocalDpi xmlns:a14="http://schemas.microsoft.com/office/drawing/2010/main" val="0"/>
              </a:ext>
            </a:extLst>
          </a:blip>
          <a:srcRect l="23078" r="23595"/>
          <a:stretch/>
        </p:blipFill>
        <p:spPr bwMode="auto">
          <a:xfrm>
            <a:off x="735943" y="1345472"/>
            <a:ext cx="946209" cy="927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Verisk | Better Decisions About R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90" y="3666226"/>
            <a:ext cx="1546378" cy="81184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able 9"/>
          <p:cNvGraphicFramePr>
            <a:graphicFrameLocks noGrp="1"/>
          </p:cNvGraphicFramePr>
          <p:nvPr>
            <p:extLst>
              <p:ext uri="{D42A27DB-BD31-4B8C-83A1-F6EECF244321}">
                <p14:modId xmlns:p14="http://schemas.microsoft.com/office/powerpoint/2010/main" val="4113492707"/>
              </p:ext>
            </p:extLst>
          </p:nvPr>
        </p:nvGraphicFramePr>
        <p:xfrm>
          <a:off x="1754968" y="1375862"/>
          <a:ext cx="9273588" cy="2205435"/>
        </p:xfrm>
        <a:graphic>
          <a:graphicData uri="http://schemas.openxmlformats.org/drawingml/2006/table">
            <a:tbl>
              <a:tblPr firstRow="1" bandRow="1"/>
              <a:tblGrid>
                <a:gridCol w="1545598">
                  <a:extLst>
                    <a:ext uri="{9D8B030D-6E8A-4147-A177-3AD203B41FA5}">
                      <a16:colId xmlns:a16="http://schemas.microsoft.com/office/drawing/2014/main" val="2475339064"/>
                    </a:ext>
                  </a:extLst>
                </a:gridCol>
                <a:gridCol w="1545598">
                  <a:extLst>
                    <a:ext uri="{9D8B030D-6E8A-4147-A177-3AD203B41FA5}">
                      <a16:colId xmlns:a16="http://schemas.microsoft.com/office/drawing/2014/main" val="2216754911"/>
                    </a:ext>
                  </a:extLst>
                </a:gridCol>
                <a:gridCol w="1545598">
                  <a:extLst>
                    <a:ext uri="{9D8B030D-6E8A-4147-A177-3AD203B41FA5}">
                      <a16:colId xmlns:a16="http://schemas.microsoft.com/office/drawing/2014/main" val="610224768"/>
                    </a:ext>
                  </a:extLst>
                </a:gridCol>
                <a:gridCol w="1545598">
                  <a:extLst>
                    <a:ext uri="{9D8B030D-6E8A-4147-A177-3AD203B41FA5}">
                      <a16:colId xmlns:a16="http://schemas.microsoft.com/office/drawing/2014/main" val="4210849559"/>
                    </a:ext>
                  </a:extLst>
                </a:gridCol>
                <a:gridCol w="1545598">
                  <a:extLst>
                    <a:ext uri="{9D8B030D-6E8A-4147-A177-3AD203B41FA5}">
                      <a16:colId xmlns:a16="http://schemas.microsoft.com/office/drawing/2014/main" val="572102952"/>
                    </a:ext>
                  </a:extLst>
                </a:gridCol>
                <a:gridCol w="1545598">
                  <a:extLst>
                    <a:ext uri="{9D8B030D-6E8A-4147-A177-3AD203B41FA5}">
                      <a16:colId xmlns:a16="http://schemas.microsoft.com/office/drawing/2014/main" val="634245630"/>
                    </a:ext>
                  </a:extLst>
                </a:gridCol>
              </a:tblGrid>
              <a:tr h="370840">
                <a:tc>
                  <a:txBody>
                    <a:bodyPr/>
                    <a:lstStyle/>
                    <a:p>
                      <a:pPr algn="ctr"/>
                      <a:r>
                        <a:rPr lang="es-419" sz="1200" b="1" noProof="0" err="1">
                          <a:solidFill>
                            <a:schemeClr val="bg1"/>
                          </a:solidFill>
                        </a:rPr>
                        <a:t>RiskLink</a:t>
                      </a:r>
                      <a:endParaRPr lang="es-419" sz="1200" b="1" noProof="0">
                        <a:solidFill>
                          <a:schemeClr val="bg1"/>
                        </a:solidFill>
                      </a:endParaRPr>
                    </a:p>
                  </a:txBody>
                  <a:tcPr anchor="ctr">
                    <a:solidFill>
                      <a:srgbClr val="CE002D"/>
                    </a:solidFill>
                  </a:tcPr>
                </a:tc>
                <a:tc>
                  <a:txBody>
                    <a:bodyPr/>
                    <a:lstStyle/>
                    <a:p>
                      <a:pPr algn="ctr"/>
                      <a:r>
                        <a:rPr lang="es-419" sz="1200" b="1" noProof="0" dirty="0">
                          <a:solidFill>
                            <a:schemeClr val="bg1"/>
                          </a:solidFill>
                        </a:rPr>
                        <a:t>v21</a:t>
                      </a:r>
                    </a:p>
                  </a:txBody>
                  <a:tcPr anchor="ctr">
                    <a:solidFill>
                      <a:srgbClr val="CE002D"/>
                    </a:solidFill>
                  </a:tcPr>
                </a:tc>
                <a:tc>
                  <a:txBody>
                    <a:bodyPr/>
                    <a:lstStyle/>
                    <a:p>
                      <a:pPr algn="ctr"/>
                      <a:r>
                        <a:rPr lang="es-419" sz="1200" b="1" noProof="0" dirty="0">
                          <a:solidFill>
                            <a:schemeClr val="bg1"/>
                          </a:solidFill>
                        </a:rPr>
                        <a:t>v22</a:t>
                      </a:r>
                    </a:p>
                  </a:txBody>
                  <a:tcPr anchor="ctr">
                    <a:solidFill>
                      <a:srgbClr val="CE002D"/>
                    </a:solidFill>
                  </a:tcPr>
                </a:tc>
                <a:tc>
                  <a:txBody>
                    <a:bodyPr/>
                    <a:lstStyle/>
                    <a:p>
                      <a:pPr algn="ctr"/>
                      <a:r>
                        <a:rPr lang="es-419" sz="1200" b="1" noProof="0" dirty="0">
                          <a:solidFill>
                            <a:schemeClr val="bg1"/>
                          </a:solidFill>
                        </a:rPr>
                        <a:t>v23</a:t>
                      </a:r>
                    </a:p>
                  </a:txBody>
                  <a:tcPr anchor="ctr">
                    <a:solidFill>
                      <a:srgbClr val="CE002D"/>
                    </a:solidFill>
                  </a:tcPr>
                </a:tc>
                <a:tc>
                  <a:txBody>
                    <a:bodyPr/>
                    <a:lstStyle/>
                    <a:p>
                      <a:pPr algn="ctr"/>
                      <a:r>
                        <a:rPr lang="es-419" sz="1200" b="1" noProof="0" dirty="0">
                          <a:solidFill>
                            <a:schemeClr val="bg1"/>
                          </a:solidFill>
                        </a:rPr>
                        <a:t>v24</a:t>
                      </a:r>
                    </a:p>
                  </a:txBody>
                  <a:tcPr anchor="ctr">
                    <a:solidFill>
                      <a:srgbClr val="CE002D"/>
                    </a:solidFill>
                  </a:tcPr>
                </a:tc>
                <a:tc>
                  <a:txBody>
                    <a:bodyPr/>
                    <a:lstStyle/>
                    <a:p>
                      <a:pPr algn="ctr"/>
                      <a:r>
                        <a:rPr lang="es-419" sz="1200" b="1" noProof="0" dirty="0" err="1">
                          <a:solidFill>
                            <a:schemeClr val="bg1"/>
                          </a:solidFill>
                        </a:rPr>
                        <a:t>Roadmap</a:t>
                      </a:r>
                      <a:endParaRPr lang="es-419" sz="1200" b="1" noProof="0" dirty="0">
                        <a:solidFill>
                          <a:schemeClr val="bg1"/>
                        </a:solidFill>
                      </a:endParaRPr>
                    </a:p>
                  </a:txBody>
                  <a:tcPr anchor="ctr">
                    <a:solidFill>
                      <a:srgbClr val="CE002D"/>
                    </a:solidFill>
                  </a:tcPr>
                </a:tc>
                <a:extLst>
                  <a:ext uri="{0D108BD9-81ED-4DB2-BD59-A6C34878D82A}">
                    <a16:rowId xmlns:a16="http://schemas.microsoft.com/office/drawing/2014/main" val="685291237"/>
                  </a:ext>
                </a:extLst>
              </a:tr>
              <a:tr h="370840">
                <a:tc>
                  <a:txBody>
                    <a:bodyPr/>
                    <a:lstStyle/>
                    <a:p>
                      <a:pPr algn="ctr"/>
                      <a:r>
                        <a:rPr lang="es-419" sz="1200" noProof="0" dirty="0"/>
                        <a:t>Terremoto</a:t>
                      </a:r>
                    </a:p>
                  </a:txBody>
                  <a:tcPr anchor="ctr"/>
                </a:tc>
                <a:tc>
                  <a:txBody>
                    <a:bodyPr/>
                    <a:lstStyle/>
                    <a:p>
                      <a:pPr algn="ctr"/>
                      <a:r>
                        <a:rPr lang="es-419" sz="1200" noProof="0" dirty="0"/>
                        <a:t>Caribe: 1999</a:t>
                      </a:r>
                      <a:r>
                        <a:rPr lang="es-419" sz="1200" noProof="0" dirty="0">
                          <a:solidFill>
                            <a:srgbClr val="FF0000"/>
                          </a:solidFill>
                        </a:rPr>
                        <a:t>*</a:t>
                      </a:r>
                      <a:endParaRPr lang="es-419" sz="1200" noProof="0" dirty="0"/>
                    </a:p>
                    <a:p>
                      <a:pPr algn="ctr"/>
                      <a:r>
                        <a:rPr lang="es-419" sz="1200" b="1" noProof="0" dirty="0" err="1"/>
                        <a:t>Centro</a:t>
                      </a:r>
                      <a:r>
                        <a:rPr lang="es-419" sz="1200" b="1" baseline="0" noProof="0" dirty="0" err="1"/>
                        <a:t>mérica</a:t>
                      </a:r>
                      <a:r>
                        <a:rPr lang="es-419" sz="1200" b="1" baseline="0" noProof="0" dirty="0"/>
                        <a:t>: 2009</a:t>
                      </a:r>
                      <a:r>
                        <a:rPr lang="es-419" sz="1200" b="1" noProof="0" dirty="0">
                          <a:solidFill>
                            <a:srgbClr val="FF0000"/>
                          </a:solidFill>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s-419" sz="1200" baseline="0" noProof="0" dirty="0">
                          <a:solidFill>
                            <a:schemeClr val="tx1"/>
                          </a:solidFill>
                        </a:rPr>
                        <a:t>México: 2017</a:t>
                      </a:r>
                      <a:endParaRPr lang="es-419" sz="1200" baseline="0" noProof="0" dirty="0"/>
                    </a:p>
                    <a:p>
                      <a:pPr algn="ctr"/>
                      <a:r>
                        <a:rPr lang="es-419" sz="1200" baseline="0" noProof="0" dirty="0"/>
                        <a:t>S. América: 2011</a:t>
                      </a:r>
                      <a:r>
                        <a:rPr lang="es-419" sz="1200" noProof="0" dirty="0">
                          <a:solidFill>
                            <a:srgbClr val="FF0000"/>
                          </a:solidFill>
                        </a:rPr>
                        <a:t>*</a:t>
                      </a:r>
                      <a:endParaRPr lang="es-419" sz="1200" noProof="0" dirty="0"/>
                    </a:p>
                    <a:p>
                      <a:pPr algn="ctr"/>
                      <a:endParaRPr lang="es-419" sz="1200" noProof="0" dirty="0"/>
                    </a:p>
                  </a:txBody>
                  <a:tcPr anchor="ctr"/>
                </a:tc>
                <a:tc>
                  <a:txBody>
                    <a:bodyPr/>
                    <a:lstStyle/>
                    <a:p>
                      <a:pPr algn="ctr"/>
                      <a:r>
                        <a:rPr lang="es-419" sz="1200" noProof="0" dirty="0"/>
                        <a:t>Caribe: 1999</a:t>
                      </a:r>
                      <a:r>
                        <a:rPr lang="es-419" sz="1200" noProof="0" dirty="0">
                          <a:solidFill>
                            <a:srgbClr val="FF0000"/>
                          </a:solidFill>
                        </a:rPr>
                        <a:t>*</a:t>
                      </a:r>
                    </a:p>
                    <a:p>
                      <a:pPr algn="ctr"/>
                      <a:r>
                        <a:rPr lang="es-419" sz="1200" b="1" noProof="0" dirty="0">
                          <a:solidFill>
                            <a:srgbClr val="00B050"/>
                          </a:solidFill>
                        </a:rPr>
                        <a:t>Centroa</a:t>
                      </a:r>
                      <a:r>
                        <a:rPr lang="es-419" sz="1200" b="1" baseline="0" noProof="0" dirty="0">
                          <a:solidFill>
                            <a:srgbClr val="00B050"/>
                          </a:solidFill>
                        </a:rPr>
                        <a:t>mérica: Actualizado</a:t>
                      </a:r>
                    </a:p>
                    <a:p>
                      <a:pPr marL="0" marR="0" lvl="0" indent="0" algn="ctr" defTabSz="457200" rtl="0" eaLnBrk="1" fontAlgn="auto" latinLnBrk="0" hangingPunct="1">
                        <a:lnSpc>
                          <a:spcPct val="100000"/>
                        </a:lnSpc>
                        <a:spcBef>
                          <a:spcPts val="0"/>
                        </a:spcBef>
                        <a:spcAft>
                          <a:spcPts val="0"/>
                        </a:spcAft>
                        <a:buClrTx/>
                        <a:buSzTx/>
                        <a:buFontTx/>
                        <a:buNone/>
                        <a:tabLst/>
                        <a:defRPr/>
                      </a:pPr>
                      <a:r>
                        <a:rPr lang="es-419" sz="1200" baseline="0" noProof="0" dirty="0">
                          <a:solidFill>
                            <a:schemeClr val="tx1"/>
                          </a:solidFill>
                        </a:rPr>
                        <a:t>México: 2017</a:t>
                      </a:r>
                      <a:endParaRPr lang="es-419" sz="1200" b="1" baseline="0" noProof="0" dirty="0"/>
                    </a:p>
                    <a:p>
                      <a:pPr algn="ctr"/>
                      <a:r>
                        <a:rPr lang="es-419" sz="1200" baseline="0" noProof="0" dirty="0"/>
                        <a:t>S. América: </a:t>
                      </a:r>
                      <a:r>
                        <a:rPr lang="es-419" sz="1200" b="1" baseline="0" noProof="0" dirty="0">
                          <a:solidFill>
                            <a:srgbClr val="FF0000"/>
                          </a:solidFill>
                        </a:rPr>
                        <a:t>Actualizado</a:t>
                      </a:r>
                      <a:endParaRPr lang="es-419" sz="1200" b="1" noProof="0" dirty="0">
                        <a:solidFill>
                          <a:srgbClr val="FF0000"/>
                        </a:solidFill>
                      </a:endParaRPr>
                    </a:p>
                  </a:txBody>
                  <a:tcPr anchor="ctr"/>
                </a:tc>
                <a:tc>
                  <a:txBody>
                    <a:bodyPr/>
                    <a:lstStyle/>
                    <a:p>
                      <a:pPr algn="ctr"/>
                      <a:r>
                        <a:rPr lang="es-419" sz="1200" noProof="0" dirty="0"/>
                        <a:t>Caribe: 1999</a:t>
                      </a:r>
                      <a:r>
                        <a:rPr lang="es-419" sz="1200" noProof="0" dirty="0">
                          <a:solidFill>
                            <a:srgbClr val="FF0000"/>
                          </a:solidFill>
                        </a:rPr>
                        <a:t>*</a:t>
                      </a:r>
                      <a:endParaRPr lang="es-419" sz="1200" noProof="0" dirty="0"/>
                    </a:p>
                    <a:p>
                      <a:pPr algn="ctr"/>
                      <a:r>
                        <a:rPr lang="es-419" sz="1200" noProof="0" dirty="0"/>
                        <a:t>C.</a:t>
                      </a:r>
                      <a:r>
                        <a:rPr lang="es-419" sz="1200" baseline="0" noProof="0" dirty="0"/>
                        <a:t> América: 2022</a:t>
                      </a:r>
                    </a:p>
                    <a:p>
                      <a:pPr marL="0" marR="0" lvl="0" indent="0" algn="ctr" defTabSz="457200" rtl="0" eaLnBrk="1" fontAlgn="auto" latinLnBrk="0" hangingPunct="1">
                        <a:lnSpc>
                          <a:spcPct val="100000"/>
                        </a:lnSpc>
                        <a:spcBef>
                          <a:spcPts val="0"/>
                        </a:spcBef>
                        <a:spcAft>
                          <a:spcPts val="0"/>
                        </a:spcAft>
                        <a:buClrTx/>
                        <a:buSzTx/>
                        <a:buFontTx/>
                        <a:buNone/>
                        <a:tabLst/>
                        <a:defRPr/>
                      </a:pPr>
                      <a:r>
                        <a:rPr lang="es-419" sz="1200" baseline="0" noProof="0" dirty="0">
                          <a:solidFill>
                            <a:schemeClr val="tx1"/>
                          </a:solidFill>
                        </a:rPr>
                        <a:t>México: 2017</a:t>
                      </a:r>
                      <a:endParaRPr lang="es-419" sz="1200" baseline="0" noProof="0" dirty="0"/>
                    </a:p>
                    <a:p>
                      <a:pPr algn="ctr"/>
                      <a:r>
                        <a:rPr lang="es-419" sz="1200" baseline="0" noProof="0" dirty="0"/>
                        <a:t>S. América: 2022</a:t>
                      </a:r>
                      <a:endParaRPr lang="es-419" sz="1200" noProof="0" dirty="0"/>
                    </a:p>
                  </a:txBody>
                  <a:tcPr anchor="ctr"/>
                </a:tc>
                <a:tc>
                  <a:txBody>
                    <a:bodyPr/>
                    <a:lstStyle/>
                    <a:p>
                      <a:pPr algn="ctr"/>
                      <a:r>
                        <a:rPr lang="es-419" sz="1200" b="1" noProof="0" dirty="0">
                          <a:solidFill>
                            <a:srgbClr val="00B050"/>
                          </a:solidFill>
                        </a:rPr>
                        <a:t>Caribe: Actualizado</a:t>
                      </a:r>
                    </a:p>
                    <a:p>
                      <a:pPr algn="ctr"/>
                      <a:r>
                        <a:rPr lang="es-419" sz="1200" noProof="0" dirty="0"/>
                        <a:t>C.</a:t>
                      </a:r>
                      <a:r>
                        <a:rPr lang="es-419" sz="1200" baseline="0" noProof="0" dirty="0"/>
                        <a:t> América: 2022</a:t>
                      </a:r>
                    </a:p>
                    <a:p>
                      <a:pPr marL="0" marR="0" lvl="0" indent="0" algn="ctr" defTabSz="457200" rtl="0" eaLnBrk="1" fontAlgn="auto" latinLnBrk="0" hangingPunct="1">
                        <a:lnSpc>
                          <a:spcPct val="100000"/>
                        </a:lnSpc>
                        <a:spcBef>
                          <a:spcPts val="0"/>
                        </a:spcBef>
                        <a:spcAft>
                          <a:spcPts val="0"/>
                        </a:spcAft>
                        <a:buClrTx/>
                        <a:buSzTx/>
                        <a:buFontTx/>
                        <a:buNone/>
                        <a:tabLst/>
                        <a:defRPr/>
                      </a:pPr>
                      <a:r>
                        <a:rPr lang="es-419" sz="1200" baseline="0" noProof="0" dirty="0">
                          <a:solidFill>
                            <a:schemeClr val="tx1"/>
                          </a:solidFill>
                        </a:rPr>
                        <a:t>México: 2017</a:t>
                      </a:r>
                      <a:endParaRPr lang="es-419" sz="1200" baseline="0" noProof="0" dirty="0"/>
                    </a:p>
                    <a:p>
                      <a:pPr algn="ctr"/>
                      <a:r>
                        <a:rPr lang="es-419" sz="1200" baseline="0" noProof="0" dirty="0"/>
                        <a:t>S. América: 2022</a:t>
                      </a:r>
                      <a:endParaRPr lang="es-419" sz="1200" noProof="0" dirty="0"/>
                    </a:p>
                  </a:txBody>
                  <a:tcPr anchor="ctr"/>
                </a:tc>
                <a:tc>
                  <a:txBody>
                    <a:bodyPr/>
                    <a:lstStyle/>
                    <a:p>
                      <a:pPr algn="ctr"/>
                      <a:r>
                        <a:rPr lang="es-419" sz="1200" noProof="0" dirty="0"/>
                        <a:t>México 2026</a:t>
                      </a:r>
                    </a:p>
                  </a:txBody>
                  <a:tcPr anchor="ctr"/>
                </a:tc>
                <a:extLst>
                  <a:ext uri="{0D108BD9-81ED-4DB2-BD59-A6C34878D82A}">
                    <a16:rowId xmlns:a16="http://schemas.microsoft.com/office/drawing/2014/main" val="3629098142"/>
                  </a:ext>
                </a:extLst>
              </a:tr>
              <a:tr h="645875">
                <a:tc>
                  <a:txBody>
                    <a:bodyPr/>
                    <a:lstStyle/>
                    <a:p>
                      <a:pPr algn="ctr"/>
                      <a:r>
                        <a:rPr lang="es-419" sz="1200" noProof="0"/>
                        <a:t>Huracán Norteamérica </a:t>
                      </a:r>
                    </a:p>
                    <a:p>
                      <a:pPr algn="ctr"/>
                      <a:r>
                        <a:rPr lang="es-419" sz="1200" noProof="0"/>
                        <a:t>(CB, CA, MX)</a:t>
                      </a:r>
                    </a:p>
                  </a:txBody>
                  <a:tcPr anchor="ctr"/>
                </a:tc>
                <a:tc>
                  <a:txBody>
                    <a:bodyPr/>
                    <a:lstStyle/>
                    <a:p>
                      <a:pPr algn="ctr"/>
                      <a:r>
                        <a:rPr lang="es-419" sz="1200" b="1" noProof="0" dirty="0">
                          <a:solidFill>
                            <a:srgbClr val="202020"/>
                          </a:solidFill>
                        </a:rPr>
                        <a:t>Actualizado</a:t>
                      </a:r>
                    </a:p>
                  </a:txBody>
                  <a:tcPr anchor="ctr"/>
                </a:tc>
                <a:tc>
                  <a:txBody>
                    <a:bodyPr/>
                    <a:lstStyle/>
                    <a:p>
                      <a:pPr algn="ctr"/>
                      <a:r>
                        <a:rPr lang="es-419" sz="1200" noProof="0" dirty="0">
                          <a:solidFill>
                            <a:srgbClr val="202020"/>
                          </a:solidFill>
                        </a:rPr>
                        <a:t>v21</a:t>
                      </a:r>
                    </a:p>
                  </a:txBody>
                  <a:tcPr anchor="ctr"/>
                </a:tc>
                <a:tc>
                  <a:txBody>
                    <a:bodyPr/>
                    <a:lstStyle/>
                    <a:p>
                      <a:pPr algn="ctr"/>
                      <a:r>
                        <a:rPr lang="es-419" sz="1200" b="1" noProof="0" dirty="0">
                          <a:solidFill>
                            <a:srgbClr val="202020"/>
                          </a:solidFill>
                        </a:rPr>
                        <a:t>Actualizado</a:t>
                      </a:r>
                      <a:endParaRPr lang="es-419" sz="1200" noProof="0" dirty="0">
                        <a:solidFill>
                          <a:srgbClr val="202020"/>
                        </a:solidFill>
                      </a:endParaRPr>
                    </a:p>
                  </a:txBody>
                  <a:tcPr anchor="ctr"/>
                </a:tc>
                <a:tc>
                  <a:txBody>
                    <a:bodyPr/>
                    <a:lstStyle/>
                    <a:p>
                      <a:pPr algn="ctr"/>
                      <a:r>
                        <a:rPr lang="es-419" sz="1200" noProof="0" dirty="0">
                          <a:solidFill>
                            <a:srgbClr val="202020"/>
                          </a:solidFill>
                        </a:rPr>
                        <a:t>v23</a:t>
                      </a:r>
                    </a:p>
                  </a:txBody>
                  <a:tcPr anchor="ctr"/>
                </a:tc>
                <a:tc>
                  <a:txBody>
                    <a:bodyPr/>
                    <a:lstStyle/>
                    <a:p>
                      <a:pPr algn="ctr"/>
                      <a:r>
                        <a:rPr lang="es-419" sz="1200" noProof="0" dirty="0">
                          <a:solidFill>
                            <a:srgbClr val="202020"/>
                          </a:solidFill>
                        </a:rPr>
                        <a:t>Huracán Norteamérica (CB, CA, MX) 2025</a:t>
                      </a:r>
                    </a:p>
                  </a:txBody>
                  <a:tcPr anchor="ctr"/>
                </a:tc>
                <a:extLst>
                  <a:ext uri="{0D108BD9-81ED-4DB2-BD59-A6C34878D82A}">
                    <a16:rowId xmlns:a16="http://schemas.microsoft.com/office/drawing/2014/main" val="135893658"/>
                  </a:ext>
                </a:extLst>
              </a:tr>
            </a:tbl>
          </a:graphicData>
        </a:graphic>
      </p:graphicFrame>
      <p:graphicFrame>
        <p:nvGraphicFramePr>
          <p:cNvPr id="13" name="Table 12"/>
          <p:cNvGraphicFramePr>
            <a:graphicFrameLocks noGrp="1"/>
          </p:cNvGraphicFramePr>
          <p:nvPr>
            <p:extLst>
              <p:ext uri="{D42A27DB-BD31-4B8C-83A1-F6EECF244321}">
                <p14:modId xmlns:p14="http://schemas.microsoft.com/office/powerpoint/2010/main" val="3736473431"/>
              </p:ext>
            </p:extLst>
          </p:nvPr>
        </p:nvGraphicFramePr>
        <p:xfrm>
          <a:off x="1754968" y="3909593"/>
          <a:ext cx="9273588" cy="2382520"/>
        </p:xfrm>
        <a:graphic>
          <a:graphicData uri="http://schemas.openxmlformats.org/drawingml/2006/table">
            <a:tbl>
              <a:tblPr firstRow="1" bandRow="1"/>
              <a:tblGrid>
                <a:gridCol w="1545598">
                  <a:extLst>
                    <a:ext uri="{9D8B030D-6E8A-4147-A177-3AD203B41FA5}">
                      <a16:colId xmlns:a16="http://schemas.microsoft.com/office/drawing/2014/main" val="2475339064"/>
                    </a:ext>
                  </a:extLst>
                </a:gridCol>
                <a:gridCol w="1545598">
                  <a:extLst>
                    <a:ext uri="{9D8B030D-6E8A-4147-A177-3AD203B41FA5}">
                      <a16:colId xmlns:a16="http://schemas.microsoft.com/office/drawing/2014/main" val="2216754911"/>
                    </a:ext>
                  </a:extLst>
                </a:gridCol>
                <a:gridCol w="1545598">
                  <a:extLst>
                    <a:ext uri="{9D8B030D-6E8A-4147-A177-3AD203B41FA5}">
                      <a16:colId xmlns:a16="http://schemas.microsoft.com/office/drawing/2014/main" val="610224768"/>
                    </a:ext>
                  </a:extLst>
                </a:gridCol>
                <a:gridCol w="1545598">
                  <a:extLst>
                    <a:ext uri="{9D8B030D-6E8A-4147-A177-3AD203B41FA5}">
                      <a16:colId xmlns:a16="http://schemas.microsoft.com/office/drawing/2014/main" val="4210849559"/>
                    </a:ext>
                  </a:extLst>
                </a:gridCol>
                <a:gridCol w="1545598">
                  <a:extLst>
                    <a:ext uri="{9D8B030D-6E8A-4147-A177-3AD203B41FA5}">
                      <a16:colId xmlns:a16="http://schemas.microsoft.com/office/drawing/2014/main" val="572102952"/>
                    </a:ext>
                  </a:extLst>
                </a:gridCol>
                <a:gridCol w="1545598">
                  <a:extLst>
                    <a:ext uri="{9D8B030D-6E8A-4147-A177-3AD203B41FA5}">
                      <a16:colId xmlns:a16="http://schemas.microsoft.com/office/drawing/2014/main" val="264471858"/>
                    </a:ext>
                  </a:extLst>
                </a:gridCol>
              </a:tblGrid>
              <a:tr h="370840">
                <a:tc>
                  <a:txBody>
                    <a:bodyPr/>
                    <a:lstStyle/>
                    <a:p>
                      <a:pPr algn="ctr"/>
                      <a:r>
                        <a:rPr lang="es-419" sz="1200" b="1" noProof="0" err="1">
                          <a:solidFill>
                            <a:schemeClr val="bg1"/>
                          </a:solidFill>
                        </a:rPr>
                        <a:t>Touchstone</a:t>
                      </a:r>
                    </a:p>
                  </a:txBody>
                  <a:tcPr anchor="ctr">
                    <a:solidFill>
                      <a:schemeClr val="accent1"/>
                    </a:solidFill>
                  </a:tcPr>
                </a:tc>
                <a:tc>
                  <a:txBody>
                    <a:bodyPr/>
                    <a:lstStyle/>
                    <a:p>
                      <a:pPr algn="ctr"/>
                      <a:r>
                        <a:rPr lang="es-419" sz="1200" b="1" noProof="0" dirty="0">
                          <a:solidFill>
                            <a:schemeClr val="bg1"/>
                          </a:solidFill>
                        </a:rPr>
                        <a:t>v8 (2020)</a:t>
                      </a:r>
                    </a:p>
                  </a:txBody>
                  <a:tcPr anchor="ctr">
                    <a:solidFill>
                      <a:schemeClr val="accent1"/>
                    </a:solidFill>
                  </a:tcPr>
                </a:tc>
                <a:tc>
                  <a:txBody>
                    <a:bodyPr/>
                    <a:lstStyle/>
                    <a:p>
                      <a:pPr algn="ctr"/>
                      <a:r>
                        <a:rPr lang="es-419" sz="1200" b="1" noProof="0" dirty="0">
                          <a:solidFill>
                            <a:schemeClr val="bg1"/>
                          </a:solidFill>
                        </a:rPr>
                        <a:t>v9 (2021)</a:t>
                      </a:r>
                    </a:p>
                  </a:txBody>
                  <a:tcPr anchor="ctr">
                    <a:solidFill>
                      <a:schemeClr val="accent1"/>
                    </a:solidFill>
                  </a:tcPr>
                </a:tc>
                <a:tc>
                  <a:txBody>
                    <a:bodyPr/>
                    <a:lstStyle/>
                    <a:p>
                      <a:pPr algn="ctr"/>
                      <a:r>
                        <a:rPr lang="es-419" sz="1200" b="1" noProof="0" dirty="0">
                          <a:solidFill>
                            <a:schemeClr val="bg1"/>
                          </a:solidFill>
                        </a:rPr>
                        <a:t>v10 (2022)</a:t>
                      </a:r>
                    </a:p>
                  </a:txBody>
                  <a:tcPr anchor="ctr">
                    <a:solidFill>
                      <a:schemeClr val="accent1"/>
                    </a:solidFill>
                  </a:tcPr>
                </a:tc>
                <a:tc>
                  <a:txBody>
                    <a:bodyPr/>
                    <a:lstStyle/>
                    <a:p>
                      <a:pPr algn="ctr"/>
                      <a:r>
                        <a:rPr lang="es-419" sz="1200" b="1" noProof="0" dirty="0">
                          <a:solidFill>
                            <a:schemeClr val="bg1"/>
                          </a:solidFill>
                        </a:rPr>
                        <a:t>v11</a:t>
                      </a:r>
                    </a:p>
                  </a:txBody>
                  <a:tcPr anchor="ctr">
                    <a:solidFill>
                      <a:schemeClr val="accent1"/>
                    </a:solidFill>
                  </a:tcPr>
                </a:tc>
                <a:tc>
                  <a:txBody>
                    <a:bodyPr/>
                    <a:lstStyle/>
                    <a:p>
                      <a:pPr algn="ctr"/>
                      <a:r>
                        <a:rPr lang="es-419" sz="1200" b="1" noProof="0" dirty="0" err="1">
                          <a:solidFill>
                            <a:schemeClr val="bg1"/>
                          </a:solidFill>
                        </a:rPr>
                        <a:t>Roadmap</a:t>
                      </a:r>
                      <a:endParaRPr lang="es-419" sz="1200" b="1" noProof="0" dirty="0">
                        <a:solidFill>
                          <a:schemeClr val="bg1"/>
                        </a:solidFill>
                      </a:endParaRPr>
                    </a:p>
                  </a:txBody>
                  <a:tcPr anchor="ctr">
                    <a:solidFill>
                      <a:schemeClr val="accent1"/>
                    </a:solidFill>
                  </a:tcPr>
                </a:tc>
                <a:extLst>
                  <a:ext uri="{0D108BD9-81ED-4DB2-BD59-A6C34878D82A}">
                    <a16:rowId xmlns:a16="http://schemas.microsoft.com/office/drawing/2014/main" val="685291237"/>
                  </a:ext>
                </a:extLst>
              </a:tr>
              <a:tr h="370840">
                <a:tc>
                  <a:txBody>
                    <a:bodyPr/>
                    <a:lstStyle/>
                    <a:p>
                      <a:pPr algn="ctr"/>
                      <a:r>
                        <a:rPr lang="es-419" sz="1200" noProof="0" dirty="0"/>
                        <a:t>Terremoto</a:t>
                      </a:r>
                    </a:p>
                  </a:txBody>
                  <a:tcPr anchor="ctr"/>
                </a:tc>
                <a:tc>
                  <a:txBody>
                    <a:bodyPr/>
                    <a:lstStyle/>
                    <a:p>
                      <a:pPr algn="ctr"/>
                      <a:r>
                        <a:rPr lang="es-419" sz="1200" noProof="0" dirty="0"/>
                        <a:t>Caribe:</a:t>
                      </a:r>
                      <a:r>
                        <a:rPr lang="es-419" sz="1200" baseline="0" noProof="0" dirty="0"/>
                        <a:t> </a:t>
                      </a:r>
                      <a:r>
                        <a:rPr lang="es-419" sz="1200" b="1" baseline="0" noProof="0" dirty="0">
                          <a:solidFill>
                            <a:srgbClr val="FF0000"/>
                          </a:solidFill>
                        </a:rPr>
                        <a:t>Actualizado</a:t>
                      </a:r>
                      <a:endParaRPr lang="es-419" sz="1200" b="1" noProof="0" dirty="0">
                        <a:solidFill>
                          <a:srgbClr val="FF0000"/>
                        </a:solidFill>
                      </a:endParaRPr>
                    </a:p>
                    <a:p>
                      <a:pPr algn="ctr"/>
                      <a:r>
                        <a:rPr lang="es-419" sz="1200" noProof="0" dirty="0"/>
                        <a:t>C.</a:t>
                      </a:r>
                      <a:r>
                        <a:rPr lang="es-419" sz="1200" baseline="0" noProof="0" dirty="0"/>
                        <a:t> América: 2007</a:t>
                      </a:r>
                    </a:p>
                    <a:p>
                      <a:pPr marL="0" marR="0" lvl="0" indent="0" algn="ctr" defTabSz="457200" rtl="0" eaLnBrk="1" fontAlgn="auto" latinLnBrk="0" hangingPunct="1">
                        <a:lnSpc>
                          <a:spcPct val="100000"/>
                        </a:lnSpc>
                        <a:spcBef>
                          <a:spcPts val="0"/>
                        </a:spcBef>
                        <a:spcAft>
                          <a:spcPts val="0"/>
                        </a:spcAft>
                        <a:buClrTx/>
                        <a:buSzTx/>
                        <a:buFontTx/>
                        <a:buNone/>
                        <a:tabLst/>
                        <a:defRPr/>
                      </a:pPr>
                      <a:r>
                        <a:rPr lang="es-419" sz="1200" baseline="0" noProof="0" dirty="0"/>
                        <a:t>México: 2006</a:t>
                      </a:r>
                    </a:p>
                    <a:p>
                      <a:pPr algn="ctr"/>
                      <a:r>
                        <a:rPr lang="es-419" sz="1200" baseline="0" noProof="0" dirty="0"/>
                        <a:t>S. América: 2015</a:t>
                      </a:r>
                      <a:endParaRPr lang="es-419" sz="1200" noProof="0" dirty="0"/>
                    </a:p>
                  </a:txBody>
                  <a:tcPr anchor="ctr"/>
                </a:tc>
                <a:tc>
                  <a:txBody>
                    <a:bodyPr/>
                    <a:lstStyle/>
                    <a:p>
                      <a:pPr algn="ctr"/>
                      <a:r>
                        <a:rPr lang="es-419" sz="1200" noProof="0" dirty="0"/>
                        <a:t>Caribe: 2020</a:t>
                      </a:r>
                      <a:endParaRPr lang="es-419" sz="1200" noProof="0" dirty="0">
                        <a:solidFill>
                          <a:srgbClr val="FF0000"/>
                        </a:solidFill>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s-419" sz="1200" noProof="0" dirty="0"/>
                        <a:t>C.</a:t>
                      </a:r>
                      <a:r>
                        <a:rPr lang="es-419" sz="1200" baseline="0" noProof="0" dirty="0"/>
                        <a:t> América: 2007</a:t>
                      </a:r>
                    </a:p>
                    <a:p>
                      <a:pPr marL="0" marR="0" lvl="0" indent="0" algn="ctr" defTabSz="457200" rtl="0" eaLnBrk="1" fontAlgn="auto" latinLnBrk="0" hangingPunct="1">
                        <a:lnSpc>
                          <a:spcPct val="100000"/>
                        </a:lnSpc>
                        <a:spcBef>
                          <a:spcPts val="0"/>
                        </a:spcBef>
                        <a:spcAft>
                          <a:spcPts val="0"/>
                        </a:spcAft>
                        <a:buClrTx/>
                        <a:buSzTx/>
                        <a:buFontTx/>
                        <a:buNone/>
                        <a:tabLst/>
                        <a:defRPr/>
                      </a:pPr>
                      <a:r>
                        <a:rPr lang="es-419" sz="1200" baseline="0" noProof="0" dirty="0"/>
                        <a:t>México: 2006</a:t>
                      </a:r>
                      <a:endParaRPr lang="es-419" sz="1200" b="0" baseline="0" noProof="0" dirty="0"/>
                    </a:p>
                    <a:p>
                      <a:pPr algn="ctr"/>
                      <a:r>
                        <a:rPr lang="es-419" sz="1200" baseline="0" noProof="0" dirty="0"/>
                        <a:t>S. América: </a:t>
                      </a:r>
                      <a:r>
                        <a:rPr lang="es-419" sz="1200" b="0" baseline="0" noProof="0" dirty="0"/>
                        <a:t>2015</a:t>
                      </a:r>
                      <a:endParaRPr lang="es-419" sz="1200" b="0" noProof="0" dirty="0"/>
                    </a:p>
                  </a:txBody>
                  <a:tcPr anchor="ctr"/>
                </a:tc>
                <a:tc>
                  <a:txBody>
                    <a:bodyPr/>
                    <a:lstStyle/>
                    <a:p>
                      <a:pPr algn="ctr"/>
                      <a:r>
                        <a:rPr lang="es-419" sz="1200" noProof="0" dirty="0"/>
                        <a:t>Caribe: 2020</a:t>
                      </a:r>
                    </a:p>
                    <a:p>
                      <a:pPr algn="ctr"/>
                      <a:r>
                        <a:rPr lang="es-419" sz="1200" noProof="0" dirty="0"/>
                        <a:t>C.</a:t>
                      </a:r>
                      <a:r>
                        <a:rPr lang="es-419" sz="1200" baseline="0" noProof="0" dirty="0"/>
                        <a:t> América: 2007</a:t>
                      </a:r>
                    </a:p>
                    <a:p>
                      <a:pPr marL="0" marR="0" lvl="0" indent="0" algn="ctr" defTabSz="457200" rtl="0" eaLnBrk="1" fontAlgn="auto" latinLnBrk="0" hangingPunct="1">
                        <a:lnSpc>
                          <a:spcPct val="100000"/>
                        </a:lnSpc>
                        <a:spcBef>
                          <a:spcPts val="0"/>
                        </a:spcBef>
                        <a:spcAft>
                          <a:spcPts val="0"/>
                        </a:spcAft>
                        <a:buClrTx/>
                        <a:buSzTx/>
                        <a:buFontTx/>
                        <a:buNone/>
                        <a:tabLst/>
                        <a:defRPr/>
                      </a:pPr>
                      <a:r>
                        <a:rPr lang="es-419" sz="1200" baseline="0" noProof="0" dirty="0"/>
                        <a:t>México: 2006</a:t>
                      </a:r>
                    </a:p>
                    <a:p>
                      <a:pPr algn="ctr"/>
                      <a:r>
                        <a:rPr lang="es-419" sz="1200" baseline="0" noProof="0" dirty="0"/>
                        <a:t>S. América: 2015</a:t>
                      </a:r>
                      <a:endParaRPr lang="es-419" sz="1200" noProof="0" dirty="0"/>
                    </a:p>
                  </a:txBody>
                  <a:tcPr anchor="ctr"/>
                </a:tc>
                <a:tc>
                  <a:txBody>
                    <a:bodyPr/>
                    <a:lstStyle/>
                    <a:p>
                      <a:pPr algn="ctr"/>
                      <a:r>
                        <a:rPr lang="es-419" sz="1200" kern="1200" noProof="0" dirty="0">
                          <a:solidFill>
                            <a:schemeClr val="tx1"/>
                          </a:solidFill>
                          <a:latin typeface="+mn-lt"/>
                          <a:ea typeface="+mn-ea"/>
                          <a:cs typeface="+mn-cs"/>
                        </a:rPr>
                        <a:t>Modelo</a:t>
                      </a:r>
                      <a:r>
                        <a:rPr lang="es-419" sz="1200" kern="1200" baseline="0" noProof="0" dirty="0">
                          <a:solidFill>
                            <a:schemeClr val="tx1"/>
                          </a:solidFill>
                          <a:latin typeface="+mn-lt"/>
                          <a:ea typeface="+mn-ea"/>
                          <a:cs typeface="+mn-cs"/>
                        </a:rPr>
                        <a:t> Financiero de Próxima Generación</a:t>
                      </a:r>
                      <a:r>
                        <a:rPr lang="es-419" sz="1200" kern="1200" noProof="0" dirty="0">
                          <a:solidFill>
                            <a:schemeClr val="tx1"/>
                          </a:solidFill>
                          <a:latin typeface="+mn-lt"/>
                          <a:ea typeface="+mn-ea"/>
                          <a:cs typeface="+mn-cs"/>
                        </a:rPr>
                        <a:t> (NGFM) 2023/24</a:t>
                      </a:r>
                    </a:p>
                  </a:txBody>
                  <a:tcPr anchor="ctr"/>
                </a:tc>
                <a:tc>
                  <a:txBody>
                    <a:bodyPr/>
                    <a:lstStyle/>
                    <a:p>
                      <a:pPr algn="ctr"/>
                      <a:r>
                        <a:rPr lang="es-419" sz="1200" kern="1200" noProof="0" dirty="0">
                          <a:solidFill>
                            <a:schemeClr val="tx1"/>
                          </a:solidFill>
                          <a:latin typeface="+mn-lt"/>
                          <a:ea typeface="+mn-ea"/>
                          <a:cs typeface="+mn-cs"/>
                        </a:rPr>
                        <a:t>México 2025</a:t>
                      </a:r>
                    </a:p>
                  </a:txBody>
                  <a:tcPr anchor="ctr"/>
                </a:tc>
                <a:extLst>
                  <a:ext uri="{0D108BD9-81ED-4DB2-BD59-A6C34878D82A}">
                    <a16:rowId xmlns:a16="http://schemas.microsoft.com/office/drawing/2014/main" val="3629098142"/>
                  </a:ext>
                </a:extLst>
              </a:tr>
              <a:tr h="645875">
                <a:tc>
                  <a:txBody>
                    <a:bodyPr/>
                    <a:lstStyle/>
                    <a:p>
                      <a:pPr algn="ctr"/>
                      <a:r>
                        <a:rPr lang="es-419" sz="1200" noProof="0"/>
                        <a:t>Huracán Norteamérica </a:t>
                      </a:r>
                    </a:p>
                  </a:txBody>
                  <a:tcPr anchor="ctr"/>
                </a:tc>
                <a:tc>
                  <a:txBody>
                    <a:bodyPr/>
                    <a:lstStyle/>
                    <a:p>
                      <a:pPr algn="ctr"/>
                      <a:r>
                        <a:rPr lang="es-419" sz="1200" noProof="0" dirty="0"/>
                        <a:t>Caribe: </a:t>
                      </a:r>
                      <a:r>
                        <a:rPr lang="es-419" sz="1200" b="1" baseline="0" noProof="0" dirty="0">
                          <a:solidFill>
                            <a:srgbClr val="FF0000"/>
                          </a:solidFill>
                        </a:rPr>
                        <a:t>Actualizado*</a:t>
                      </a:r>
                      <a:endParaRPr lang="es-419" sz="1200" noProof="0" dirty="0">
                        <a:solidFill>
                          <a:srgbClr val="FF0000"/>
                        </a:solidFill>
                      </a:endParaRPr>
                    </a:p>
                    <a:p>
                      <a:pPr algn="ctr"/>
                      <a:r>
                        <a:rPr lang="es-419" sz="1200" noProof="0" dirty="0"/>
                        <a:t>C.</a:t>
                      </a:r>
                      <a:r>
                        <a:rPr lang="es-419" sz="1200" baseline="0" noProof="0" dirty="0"/>
                        <a:t> América: 2011</a:t>
                      </a:r>
                    </a:p>
                    <a:p>
                      <a:pPr algn="ctr"/>
                      <a:r>
                        <a:rPr lang="es-419" sz="1200" baseline="0" noProof="0" dirty="0"/>
                        <a:t>México: 2010</a:t>
                      </a:r>
                      <a:endParaRPr lang="es-419" sz="1200" b="1" noProof="0" dirty="0"/>
                    </a:p>
                  </a:txBody>
                  <a:tcPr anchor="ctr"/>
                </a:tc>
                <a:tc>
                  <a:txBody>
                    <a:bodyPr/>
                    <a:lstStyle/>
                    <a:p>
                      <a:pPr algn="ctr"/>
                      <a:r>
                        <a:rPr lang="es-419" sz="1200" noProof="0" dirty="0"/>
                        <a:t>Caribe: 2020</a:t>
                      </a:r>
                      <a:r>
                        <a:rPr lang="es-419" sz="1200" b="1" baseline="0" noProof="0" dirty="0">
                          <a:solidFill>
                            <a:srgbClr val="FF0000"/>
                          </a:solidFill>
                        </a:rPr>
                        <a:t>*</a:t>
                      </a:r>
                      <a:endParaRPr lang="es-419" sz="1200" noProof="0" dirty="0">
                        <a:solidFill>
                          <a:srgbClr val="FF0000"/>
                        </a:solidFill>
                      </a:endParaRPr>
                    </a:p>
                    <a:p>
                      <a:pPr algn="ctr"/>
                      <a:r>
                        <a:rPr lang="es-419" sz="1200" noProof="0" dirty="0"/>
                        <a:t>C.</a:t>
                      </a:r>
                      <a:r>
                        <a:rPr lang="es-419" sz="1200" baseline="0" noProof="0" dirty="0"/>
                        <a:t> América: 2011</a:t>
                      </a:r>
                    </a:p>
                    <a:p>
                      <a:pPr algn="ctr"/>
                      <a:r>
                        <a:rPr lang="es-419" sz="1200" baseline="0" noProof="0" dirty="0"/>
                        <a:t>México: 2010</a:t>
                      </a:r>
                      <a:endParaRPr lang="es-419" sz="1200" noProof="0" dirty="0"/>
                    </a:p>
                  </a:txBody>
                  <a:tcPr anchor="ctr"/>
                </a:tc>
                <a:tc>
                  <a:txBody>
                    <a:bodyPr/>
                    <a:lstStyle/>
                    <a:p>
                      <a:pPr algn="ctr"/>
                      <a:r>
                        <a:rPr lang="es-419" sz="1200" noProof="0" dirty="0"/>
                        <a:t>Caribe: 2020</a:t>
                      </a:r>
                      <a:r>
                        <a:rPr lang="es-419" sz="1200" b="1" baseline="0" noProof="0" dirty="0">
                          <a:solidFill>
                            <a:srgbClr val="FF0000"/>
                          </a:solidFill>
                        </a:rPr>
                        <a:t>*</a:t>
                      </a:r>
                      <a:endParaRPr lang="es-419" sz="1200" noProof="0" dirty="0">
                        <a:solidFill>
                          <a:srgbClr val="FF0000"/>
                        </a:solidFill>
                      </a:endParaRPr>
                    </a:p>
                    <a:p>
                      <a:pPr algn="ctr"/>
                      <a:r>
                        <a:rPr lang="es-419" sz="1200" noProof="0" dirty="0"/>
                        <a:t>C.</a:t>
                      </a:r>
                      <a:r>
                        <a:rPr lang="es-419" sz="1200" baseline="0" noProof="0" dirty="0"/>
                        <a:t> América: 2011</a:t>
                      </a:r>
                    </a:p>
                    <a:p>
                      <a:pPr algn="ctr"/>
                      <a:r>
                        <a:rPr lang="es-419" sz="1200" baseline="0" noProof="0" dirty="0"/>
                        <a:t>México: 2010</a:t>
                      </a:r>
                      <a:endParaRPr lang="es-419" sz="1200" noProof="0" dirty="0"/>
                    </a:p>
                  </a:txBody>
                  <a:tcPr anchor="ctr"/>
                </a:tc>
                <a:tc>
                  <a:txBody>
                    <a:bodyPr/>
                    <a:lstStyle/>
                    <a:p>
                      <a:pPr algn="ctr"/>
                      <a:r>
                        <a:rPr lang="es-419" sz="1200" noProof="0" dirty="0"/>
                        <a:t>Caribe: </a:t>
                      </a:r>
                      <a:r>
                        <a:rPr lang="es-419" sz="1200" b="0" noProof="0" dirty="0">
                          <a:solidFill>
                            <a:schemeClr val="tx1"/>
                          </a:solidFill>
                        </a:rPr>
                        <a:t>2024</a:t>
                      </a:r>
                    </a:p>
                    <a:p>
                      <a:pPr algn="ctr"/>
                      <a:r>
                        <a:rPr lang="es-419" sz="1200" kern="1200" noProof="0" dirty="0">
                          <a:solidFill>
                            <a:schemeClr val="tx1"/>
                          </a:solidFill>
                          <a:latin typeface="+mn-lt"/>
                          <a:ea typeface="+mn-ea"/>
                          <a:cs typeface="+mn-cs"/>
                        </a:rPr>
                        <a:t>Modelo</a:t>
                      </a:r>
                      <a:r>
                        <a:rPr lang="es-419" sz="1200" kern="1200" baseline="0" noProof="0" dirty="0">
                          <a:solidFill>
                            <a:schemeClr val="tx1"/>
                          </a:solidFill>
                          <a:latin typeface="+mn-lt"/>
                          <a:ea typeface="+mn-ea"/>
                          <a:cs typeface="+mn-cs"/>
                        </a:rPr>
                        <a:t> Financiero de Próxima Generación</a:t>
                      </a:r>
                      <a:r>
                        <a:rPr lang="es-419" sz="1200" b="0" noProof="0" dirty="0">
                          <a:solidFill>
                            <a:schemeClr val="tx1"/>
                          </a:solidFill>
                        </a:rPr>
                        <a:t> 2023/24</a:t>
                      </a:r>
                    </a:p>
                  </a:txBody>
                  <a:tcPr anchor="ctr"/>
                </a:tc>
                <a:tc>
                  <a:txBody>
                    <a:bodyPr/>
                    <a:lstStyle/>
                    <a:p>
                      <a:pPr algn="ctr"/>
                      <a:r>
                        <a:rPr lang="es-419" sz="1200" b="0" noProof="0" dirty="0">
                          <a:solidFill>
                            <a:schemeClr val="tx1"/>
                          </a:solidFill>
                        </a:rPr>
                        <a:t>N/A</a:t>
                      </a:r>
                    </a:p>
                  </a:txBody>
                  <a:tcPr anchor="ctr"/>
                </a:tc>
                <a:extLst>
                  <a:ext uri="{0D108BD9-81ED-4DB2-BD59-A6C34878D82A}">
                    <a16:rowId xmlns:a16="http://schemas.microsoft.com/office/drawing/2014/main" val="135893658"/>
                  </a:ext>
                </a:extLst>
              </a:tr>
            </a:tbl>
          </a:graphicData>
        </a:graphic>
      </p:graphicFrame>
    </p:spTree>
    <p:extLst>
      <p:ext uri="{BB962C8B-B14F-4D97-AF65-F5344CB8AC3E}">
        <p14:creationId xmlns:p14="http://schemas.microsoft.com/office/powerpoint/2010/main" val="228024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err="1"/>
              <a:t>Esquema</a:t>
            </a:r>
            <a:r>
              <a:rPr lang="en-GB" dirty="0"/>
              <a:t> de los </a:t>
            </a:r>
            <a:r>
              <a:rPr lang="en-GB" dirty="0" err="1"/>
              <a:t>Modelos</a:t>
            </a:r>
            <a:r>
              <a:rPr lang="en-GB" dirty="0"/>
              <a:t> </a:t>
            </a:r>
            <a:r>
              <a:rPr lang="en-GB" dirty="0" err="1"/>
              <a:t>Catastróficos</a:t>
            </a:r>
            <a:endParaRPr lang="en-GB" dirty="0"/>
          </a:p>
        </p:txBody>
      </p:sp>
    </p:spTree>
    <p:extLst>
      <p:ext uri="{BB962C8B-B14F-4D97-AF65-F5344CB8AC3E}">
        <p14:creationId xmlns:p14="http://schemas.microsoft.com/office/powerpoint/2010/main" val="1609483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a:graphicFrameLocks noChangeAspect="1"/>
          </p:cNvGraphicFramePr>
          <p:nvPr>
            <p:extLst>
              <p:ext uri="{D42A27DB-BD31-4B8C-83A1-F6EECF244321}">
                <p14:modId xmlns:p14="http://schemas.microsoft.com/office/powerpoint/2010/main" val="2506981759"/>
              </p:ext>
            </p:extLst>
          </p:nvPr>
        </p:nvGraphicFramePr>
        <p:xfrm>
          <a:off x="884265" y="-103309"/>
          <a:ext cx="10749275" cy="5176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7"/>
          <p:cNvSpPr>
            <a:spLocks noGrp="1"/>
          </p:cNvSpPr>
          <p:nvPr>
            <p:ph type="title"/>
          </p:nvPr>
        </p:nvSpPr>
        <p:spPr/>
        <p:txBody>
          <a:bodyPr/>
          <a:lstStyle/>
          <a:p>
            <a:r>
              <a:rPr lang="es-419" dirty="0"/>
              <a:t>Fundamentos de Modelación Catastrófica</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6040D-6F20-4F4B-8995-856BEECD84BE}" type="slidenum">
              <a:rPr kumimoji="0" lang="es-419" sz="800" b="0" i="0" u="none" strike="noStrike" kern="1200" cap="none" spc="0" normalizeH="0" baseline="0" smtClean="0">
                <a:ln>
                  <a:noFill/>
                </a:ln>
                <a:solidFill>
                  <a:srgbClr val="20202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s-419" sz="800" b="0" i="0" u="none" strike="noStrike" kern="1200" cap="none" spc="0" normalizeH="0" baseline="0" dirty="0">
              <a:ln>
                <a:noFill/>
              </a:ln>
              <a:solidFill>
                <a:srgbClr val="202020"/>
              </a:solidFill>
              <a:effectLst/>
              <a:uLnTx/>
              <a:uFillTx/>
              <a:latin typeface="Arial" panose="020B0604020202020204"/>
              <a:ea typeface="+mn-ea"/>
              <a:cs typeface="+mn-cs"/>
            </a:endParaRPr>
          </a:p>
        </p:txBody>
      </p:sp>
      <p:sp>
        <p:nvSpPr>
          <p:cNvPr id="5" name="Footer Placeholder 4"/>
          <p:cNvSpPr>
            <a:spLocks noGrp="1"/>
          </p:cNvSpPr>
          <p:nvPr>
            <p:ph type="ftr"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s-419" sz="800" b="0" i="0" u="none" strike="noStrike" kern="1200" cap="none" spc="0" normalizeH="0" baseline="0" dirty="0">
              <a:ln>
                <a:noFill/>
              </a:ln>
              <a:solidFill>
                <a:srgbClr val="202020"/>
              </a:solidFill>
              <a:effectLst/>
              <a:uLnTx/>
              <a:uFillTx/>
              <a:latin typeface="Arial" panose="020B0604020202020204"/>
              <a:ea typeface="+mn-ea"/>
              <a:cs typeface="+mn-cs"/>
            </a:endParaRPr>
          </a:p>
        </p:txBody>
      </p:sp>
      <p:sp>
        <p:nvSpPr>
          <p:cNvPr id="10" name="Text Placeholder 9"/>
          <p:cNvSpPr>
            <a:spLocks noGrp="1"/>
          </p:cNvSpPr>
          <p:nvPr>
            <p:ph type="body" sz="quarter" idx="12"/>
          </p:nvPr>
        </p:nvSpPr>
        <p:spPr/>
        <p:txBody>
          <a:bodyPr/>
          <a:lstStyle/>
          <a:p>
            <a:r>
              <a:rPr lang="es-419" dirty="0"/>
              <a:t>¿Cuáles son los cuatro componentes de un Modelo Catastrófico?</a:t>
            </a:r>
          </a:p>
        </p:txBody>
      </p:sp>
      <p:grpSp>
        <p:nvGrpSpPr>
          <p:cNvPr id="7" name="Group 6"/>
          <p:cNvGrpSpPr/>
          <p:nvPr/>
        </p:nvGrpSpPr>
        <p:grpSpPr>
          <a:xfrm>
            <a:off x="2041212" y="1638392"/>
            <a:ext cx="8608460" cy="4165528"/>
            <a:chOff x="2041212" y="1446459"/>
            <a:chExt cx="8608460" cy="4165528"/>
          </a:xfrm>
        </p:grpSpPr>
        <p:sp>
          <p:nvSpPr>
            <p:cNvPr id="6" name="Rectangle 5"/>
            <p:cNvSpPr/>
            <p:nvPr/>
          </p:nvSpPr>
          <p:spPr>
            <a:xfrm>
              <a:off x="2041212" y="4887368"/>
              <a:ext cx="2530787" cy="724619"/>
            </a:xfrm>
            <a:prstGeom prst="rect">
              <a:avLst/>
            </a:prstGeom>
            <a:solidFill>
              <a:srgbClr val="00AC4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419" sz="1200" dirty="0">
                  <a:solidFill>
                    <a:srgbClr val="FFFFFF"/>
                  </a:solidFill>
                  <a:latin typeface="Arial" panose="020B0604020202020204"/>
                </a:rPr>
                <a:t>¿A qué niveles de intensidad de peligrosidad está expuesto el portafolio?</a:t>
              </a:r>
              <a:endParaRPr kumimoji="0" lang="es-419" sz="1200" b="0" i="0" u="none" strike="noStrike" kern="1200" cap="none" spc="0" normalizeH="0" baseline="0" dirty="0">
                <a:ln>
                  <a:noFill/>
                </a:ln>
                <a:solidFill>
                  <a:srgbClr val="FFFFFF"/>
                </a:solidFill>
                <a:effectLst/>
                <a:uLnTx/>
                <a:uFillTx/>
                <a:latin typeface="Arial" panose="020B0604020202020204"/>
              </a:endParaRPr>
            </a:p>
          </p:txBody>
        </p:sp>
        <p:sp>
          <p:nvSpPr>
            <p:cNvPr id="11" name="Rectangle 10"/>
            <p:cNvSpPr/>
            <p:nvPr/>
          </p:nvSpPr>
          <p:spPr>
            <a:xfrm>
              <a:off x="3701494" y="1446459"/>
              <a:ext cx="2508506" cy="724619"/>
            </a:xfrm>
            <a:prstGeom prst="rect">
              <a:avLst/>
            </a:prstGeom>
            <a:solidFill>
              <a:srgbClr val="76D3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dirty="0">
                  <a:ln>
                    <a:noFill/>
                  </a:ln>
                  <a:solidFill>
                    <a:srgbClr val="FFFFFF"/>
                  </a:solidFill>
                  <a:effectLst/>
                  <a:uLnTx/>
                  <a:uFillTx/>
                  <a:latin typeface="Arial" panose="020B0604020202020204"/>
                  <a:ea typeface="+mn-ea"/>
                  <a:cs typeface="+mn-cs"/>
                </a:rPr>
                <a:t>¿Qué tipo de</a:t>
              </a:r>
              <a:r>
                <a:rPr kumimoji="0" lang="es-419" sz="1200" b="0" i="0" u="none" strike="noStrike" kern="1200" cap="none" spc="0" normalizeH="0" dirty="0">
                  <a:ln>
                    <a:noFill/>
                  </a:ln>
                  <a:solidFill>
                    <a:srgbClr val="FFFFFF"/>
                  </a:solidFill>
                  <a:effectLst/>
                  <a:uLnTx/>
                  <a:uFillTx/>
                  <a:latin typeface="Arial" panose="020B0604020202020204"/>
                  <a:ea typeface="+mn-ea"/>
                  <a:cs typeface="+mn-cs"/>
                </a:rPr>
                <a:t> riesgos están expuestos al peligro?</a:t>
              </a:r>
              <a:endParaRPr kumimoji="0" lang="es-419"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2" name="Rectangle 11"/>
            <p:cNvSpPr/>
            <p:nvPr/>
          </p:nvSpPr>
          <p:spPr>
            <a:xfrm>
              <a:off x="5321479" y="4887368"/>
              <a:ext cx="2554160" cy="724619"/>
            </a:xfrm>
            <a:prstGeom prst="rect">
              <a:avLst/>
            </a:prstGeom>
            <a:solidFill>
              <a:srgbClr val="94949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defRPr/>
              </a:pPr>
              <a:r>
                <a:rPr lang="es-ES" sz="1200" dirty="0">
                  <a:solidFill>
                    <a:srgbClr val="FFFFFF"/>
                  </a:solidFill>
                </a:rPr>
                <a:t>¿Cómo podemos traducir la intensidad del peligro a daños?</a:t>
              </a:r>
              <a:endParaRPr kumimoji="0" lang="es-419"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sp>
          <p:nvSpPr>
            <p:cNvPr id="13" name="Rectangle 12"/>
            <p:cNvSpPr/>
            <p:nvPr/>
          </p:nvSpPr>
          <p:spPr>
            <a:xfrm>
              <a:off x="8160773" y="4887368"/>
              <a:ext cx="2488899" cy="724619"/>
            </a:xfrm>
            <a:prstGeom prst="rect">
              <a:avLst/>
            </a:prstGeom>
            <a:solidFill>
              <a:srgbClr val="009DE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419" sz="1200" b="0" i="0" u="none" strike="noStrike" kern="1200" cap="none" spc="0" normalizeH="0" baseline="0" dirty="0">
                  <a:ln>
                    <a:noFill/>
                  </a:ln>
                  <a:solidFill>
                    <a:srgbClr val="FFFFFF"/>
                  </a:solidFill>
                  <a:effectLst/>
                  <a:uLnTx/>
                  <a:uFillTx/>
                  <a:latin typeface="Arial" panose="020B0604020202020204"/>
                  <a:ea typeface="+mn-ea"/>
                  <a:cs typeface="+mn-cs"/>
                </a:rPr>
                <a:t>¿Cómo</a:t>
              </a:r>
              <a:r>
                <a:rPr kumimoji="0" lang="es-419" sz="1200" b="0" i="0" u="none" strike="noStrike" kern="1200" cap="none" spc="0" normalizeH="0" dirty="0">
                  <a:ln>
                    <a:noFill/>
                  </a:ln>
                  <a:solidFill>
                    <a:srgbClr val="FFFFFF"/>
                  </a:solidFill>
                  <a:effectLst/>
                  <a:uLnTx/>
                  <a:uFillTx/>
                  <a:latin typeface="Arial" panose="020B0604020202020204"/>
                  <a:ea typeface="+mn-ea"/>
                  <a:cs typeface="+mn-cs"/>
                </a:rPr>
                <a:t> se traduce el daño a una pérdida económica?</a:t>
              </a:r>
              <a:endParaRPr kumimoji="0" lang="es-419" sz="1200" b="0" i="0" u="none" strike="noStrike" kern="1200" cap="none" spc="0" normalizeH="0" baseline="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577148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891859" y="5105323"/>
            <a:ext cx="5973039" cy="916335"/>
          </a:xfrm>
        </p:spPr>
        <p:txBody>
          <a:bodyPr/>
          <a:lstStyle/>
          <a:p>
            <a:pPr marL="0" indent="0">
              <a:buNone/>
            </a:pPr>
            <a:r>
              <a:rPr lang="en-GB" dirty="0" err="1"/>
              <a:t>Módulo</a:t>
            </a:r>
            <a:r>
              <a:rPr lang="en-GB" dirty="0"/>
              <a:t> de </a:t>
            </a:r>
            <a:r>
              <a:rPr lang="en-GB" dirty="0" err="1"/>
              <a:t>Peligro</a:t>
            </a:r>
            <a:endParaRPr lang="en-GB" dirty="0"/>
          </a:p>
        </p:txBody>
      </p:sp>
    </p:spTree>
    <p:extLst>
      <p:ext uri="{BB962C8B-B14F-4D97-AF65-F5344CB8AC3E}">
        <p14:creationId xmlns:p14="http://schemas.microsoft.com/office/powerpoint/2010/main" val="3471773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s-419"/>
              <a:t>Módulo de Peligro</a:t>
            </a:r>
            <a:endParaRPr lang="es-419">
              <a:cs typeface="Arial"/>
            </a:endParaRPr>
          </a:p>
        </p:txBody>
      </p:sp>
      <p:sp>
        <p:nvSpPr>
          <p:cNvPr id="19" name="Content Placeholder 18"/>
          <p:cNvSpPr>
            <a:spLocks noGrp="1"/>
          </p:cNvSpPr>
          <p:nvPr>
            <p:ph sz="half" idx="1"/>
          </p:nvPr>
        </p:nvSpPr>
        <p:spPr>
          <a:xfrm>
            <a:off x="601662" y="4295774"/>
            <a:ext cx="5608638" cy="2201741"/>
          </a:xfrm>
        </p:spPr>
        <p:txBody>
          <a:bodyPr/>
          <a:lstStyle/>
          <a:p>
            <a:r>
              <a:rPr lang="es-419" sz="2000" dirty="0"/>
              <a:t>Generar un conjunto de eventos estocásticos</a:t>
            </a:r>
            <a:endParaRPr lang="es-419" sz="2000" dirty="0">
              <a:cs typeface="Arial"/>
            </a:endParaRPr>
          </a:p>
          <a:p>
            <a:pPr lvl="1" indent="-223520"/>
            <a:r>
              <a:rPr lang="es-419" dirty="0"/>
              <a:t>Se puede generar un rango entre miles y cientos de miles de eventos</a:t>
            </a:r>
            <a:endParaRPr lang="es-419" dirty="0">
              <a:cs typeface="Arial"/>
            </a:endParaRPr>
          </a:p>
          <a:p>
            <a:pPr lvl="1" indent="-223520"/>
            <a:r>
              <a:rPr lang="es-419" dirty="0"/>
              <a:t>Cada evento tiene una probabilidad de frecuencia asociada</a:t>
            </a:r>
            <a:endParaRPr lang="es-419" dirty="0">
              <a:cs typeface="Arial"/>
            </a:endParaRPr>
          </a:p>
          <a:p>
            <a:pPr lvl="1" indent="-223520"/>
            <a:r>
              <a:rPr lang="es-419" dirty="0"/>
              <a:t>El fin de los eventos estocásticos es englobar todos los posibles eventos en una región particular – Aquí es donde se incorporan las ciencias físicas</a:t>
            </a:r>
            <a:endParaRPr lang="es-419" dirty="0">
              <a:cs typeface="Arial"/>
            </a:endParaRPr>
          </a:p>
        </p:txBody>
      </p:sp>
      <p:sp>
        <p:nvSpPr>
          <p:cNvPr id="20" name="Content Placeholder 19"/>
          <p:cNvSpPr>
            <a:spLocks noGrp="1"/>
          </p:cNvSpPr>
          <p:nvPr>
            <p:ph sz="half" idx="2"/>
          </p:nvPr>
        </p:nvSpPr>
        <p:spPr>
          <a:xfrm>
            <a:off x="6210300" y="4295774"/>
            <a:ext cx="5499100" cy="1828800"/>
          </a:xfrm>
        </p:spPr>
        <p:txBody>
          <a:bodyPr/>
          <a:lstStyle/>
          <a:p>
            <a:r>
              <a:rPr lang="es-419" sz="2000"/>
              <a:t>Calcular la Intensidad de Sitio</a:t>
            </a:r>
            <a:endParaRPr lang="es-419" sz="2000">
              <a:cs typeface="Arial"/>
            </a:endParaRPr>
          </a:p>
          <a:p>
            <a:pPr lvl="1" indent="-223520"/>
            <a:r>
              <a:rPr lang="es-419" dirty="0"/>
              <a:t>¿Cuál es la intensidad del peligro en una ubicación dada?</a:t>
            </a:r>
            <a:endParaRPr lang="es-419" dirty="0">
              <a:cs typeface="Arial"/>
            </a:endParaRPr>
          </a:p>
          <a:p>
            <a:pPr lvl="1" indent="-223520"/>
            <a:r>
              <a:rPr lang="es-419" dirty="0"/>
              <a:t>Terremoto: aceleración máxima del suelo (PGA), velocidad máxima del suelo, aceleración espectral</a:t>
            </a:r>
            <a:endParaRPr lang="es-419" dirty="0">
              <a:cs typeface="Arial"/>
            </a:endParaRPr>
          </a:p>
          <a:p>
            <a:pPr lvl="1" indent="-223520"/>
            <a:r>
              <a:rPr lang="es-419" dirty="0"/>
              <a:t>Huracán: ráfagas de viento máximas, velocidad media de viento, presión barométrica central</a:t>
            </a:r>
            <a:endParaRPr lang="es-419" dirty="0">
              <a:cs typeface="Arial"/>
            </a:endParaRPr>
          </a:p>
          <a:p>
            <a:pPr lvl="1" indent="-223520"/>
            <a:endParaRPr lang="es-419" dirty="0">
              <a:cs typeface="Arial"/>
            </a:endParaRPr>
          </a:p>
          <a:p>
            <a:endParaRPr lang="es-419" dirty="0">
              <a:cs typeface="Arial"/>
            </a:endParaRPr>
          </a:p>
        </p:txBody>
      </p:sp>
      <p:sp>
        <p:nvSpPr>
          <p:cNvPr id="21" name="Text Placeholder 20"/>
          <p:cNvSpPr>
            <a:spLocks noGrp="1"/>
          </p:cNvSpPr>
          <p:nvPr>
            <p:ph type="body" sz="quarter" idx="12"/>
          </p:nvPr>
        </p:nvSpPr>
        <p:spPr/>
        <p:txBody>
          <a:bodyPr/>
          <a:lstStyle/>
          <a:p>
            <a:r>
              <a:rPr lang="es-419"/>
              <a:t>Generando eventos que son científicamente posibles</a:t>
            </a:r>
            <a:endParaRPr lang="es-419">
              <a:cs typeface="Arial"/>
            </a:endParaRPr>
          </a:p>
        </p:txBody>
      </p:sp>
      <p:grpSp>
        <p:nvGrpSpPr>
          <p:cNvPr id="10" name="Group 9"/>
          <p:cNvGrpSpPr/>
          <p:nvPr/>
        </p:nvGrpSpPr>
        <p:grpSpPr>
          <a:xfrm>
            <a:off x="10610470" y="226800"/>
            <a:ext cx="1080000" cy="900000"/>
            <a:chOff x="1132882" y="2588376"/>
            <a:chExt cx="2588376" cy="2588376"/>
          </a:xfrm>
        </p:grpSpPr>
        <p:sp>
          <p:nvSpPr>
            <p:cNvPr id="11" name="Isosceles Triangle 10"/>
            <p:cNvSpPr/>
            <p:nvPr/>
          </p:nvSpPr>
          <p:spPr>
            <a:xfrm>
              <a:off x="1132882" y="2588376"/>
              <a:ext cx="2588376" cy="2588376"/>
            </a:xfrm>
            <a:prstGeom prst="triangle">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lstStyle/>
            <a:p>
              <a:endParaRPr lang="es-MX"/>
            </a:p>
          </p:txBody>
        </p:sp>
        <p:sp>
          <p:nvSpPr>
            <p:cNvPr id="12" name="Isosceles Triangle 4"/>
            <p:cNvSpPr txBox="1"/>
            <p:nvPr/>
          </p:nvSpPr>
          <p:spPr>
            <a:xfrm>
              <a:off x="1779976" y="3882564"/>
              <a:ext cx="1294188" cy="129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n-US" sz="600" b="1" kern="1200" err="1"/>
                <a:t>Módulo</a:t>
              </a:r>
              <a:r>
                <a:rPr lang="en-US" sz="600" b="1" kern="1200" dirty="0"/>
                <a:t> de </a:t>
              </a:r>
              <a:r>
                <a:rPr lang="en-US" sz="600" b="1" kern="1200" err="1"/>
                <a:t>Peligro</a:t>
              </a:r>
              <a:endParaRPr lang="en-US" sz="600" b="1" kern="1200">
                <a:cs typeface="Arial"/>
              </a:endParaRPr>
            </a:p>
          </p:txBody>
        </p:sp>
      </p:grpSp>
      <p:pic>
        <p:nvPicPr>
          <p:cNvPr id="64516" name="Picture 4" descr="undefin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3841" y="1301699"/>
            <a:ext cx="4253138" cy="2631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6557379" y="804250"/>
            <a:ext cx="3922440" cy="3233455"/>
          </a:xfrm>
          <a:prstGeom prst="rect">
            <a:avLst/>
          </a:prstGeom>
        </p:spPr>
      </p:pic>
    </p:spTree>
    <p:extLst>
      <p:ext uri="{BB962C8B-B14F-4D97-AF65-F5344CB8AC3E}">
        <p14:creationId xmlns:p14="http://schemas.microsoft.com/office/powerpoint/2010/main" val="2833262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5084955" y="5105323"/>
            <a:ext cx="6779943" cy="894033"/>
          </a:xfrm>
        </p:spPr>
        <p:txBody>
          <a:bodyPr/>
          <a:lstStyle/>
          <a:p>
            <a:pPr marL="0" indent="0">
              <a:buNone/>
            </a:pPr>
            <a:r>
              <a:rPr lang="en-GB" dirty="0" err="1"/>
              <a:t>Contexto</a:t>
            </a:r>
            <a:r>
              <a:rPr lang="en-GB" dirty="0"/>
              <a:t> </a:t>
            </a:r>
            <a:r>
              <a:rPr lang="en-GB" dirty="0" err="1"/>
              <a:t>geográfico</a:t>
            </a:r>
            <a:endParaRPr lang="en-GB" dirty="0"/>
          </a:p>
        </p:txBody>
      </p:sp>
    </p:spTree>
    <p:extLst>
      <p:ext uri="{BB962C8B-B14F-4D97-AF65-F5344CB8AC3E}">
        <p14:creationId xmlns:p14="http://schemas.microsoft.com/office/powerpoint/2010/main" val="4065873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s-419" dirty="0" err="1">
                <a:cs typeface="Arial"/>
              </a:rPr>
              <a:t>World</a:t>
            </a:r>
            <a:r>
              <a:rPr lang="es-419" dirty="0">
                <a:cs typeface="Arial"/>
              </a:rPr>
              <a:t> </a:t>
            </a:r>
            <a:r>
              <a:rPr lang="es-419" dirty="0" err="1">
                <a:cs typeface="Arial"/>
              </a:rPr>
              <a:t>Risk</a:t>
            </a:r>
            <a:r>
              <a:rPr lang="es-419" dirty="0">
                <a:cs typeface="Arial"/>
              </a:rPr>
              <a:t> </a:t>
            </a:r>
            <a:r>
              <a:rPr lang="es-419" dirty="0" err="1">
                <a:cs typeface="Arial"/>
              </a:rPr>
              <a:t>Index</a:t>
            </a:r>
            <a:br>
              <a:rPr lang="es-419" dirty="0">
                <a:cs typeface="Arial"/>
              </a:rPr>
            </a:br>
            <a:endParaRPr lang="es-419" dirty="0">
              <a:cs typeface="Arial"/>
            </a:endParaRPr>
          </a:p>
        </p:txBody>
      </p:sp>
      <p:sp>
        <p:nvSpPr>
          <p:cNvPr id="21" name="Content Placeholder 18">
            <a:extLst>
              <a:ext uri="{FF2B5EF4-FFF2-40B4-BE49-F238E27FC236}">
                <a16:creationId xmlns:a16="http://schemas.microsoft.com/office/drawing/2014/main" id="{C6B6FED9-7713-5000-7CE7-BAC9E3D072DB}"/>
              </a:ext>
            </a:extLst>
          </p:cNvPr>
          <p:cNvSpPr>
            <a:spLocks noGrp="1"/>
          </p:cNvSpPr>
          <p:nvPr>
            <p:ph sz="half" idx="1"/>
          </p:nvPr>
        </p:nvSpPr>
        <p:spPr>
          <a:xfrm>
            <a:off x="416815" y="743348"/>
            <a:ext cx="10566537" cy="368842"/>
          </a:xfrm>
        </p:spPr>
        <p:txBody>
          <a:bodyPr/>
          <a:lstStyle/>
          <a:p>
            <a:pPr marL="233362" lvl="1" indent="0">
              <a:buNone/>
            </a:pPr>
            <a:r>
              <a:rPr lang="es-419" sz="1800" dirty="0">
                <a:solidFill>
                  <a:srgbClr val="002C77"/>
                </a:solidFill>
                <a:cs typeface="Arial"/>
              </a:rPr>
              <a:t>2023</a:t>
            </a:r>
            <a:endParaRPr lang="es-419" dirty="0">
              <a:solidFill>
                <a:srgbClr val="002C77"/>
              </a:solidFill>
              <a:cs typeface="Arial"/>
            </a:endParaRPr>
          </a:p>
        </p:txBody>
      </p:sp>
      <p:grpSp>
        <p:nvGrpSpPr>
          <p:cNvPr id="24" name="Group 23">
            <a:extLst>
              <a:ext uri="{FF2B5EF4-FFF2-40B4-BE49-F238E27FC236}">
                <a16:creationId xmlns:a16="http://schemas.microsoft.com/office/drawing/2014/main" id="{893179F2-24EF-4055-5095-7FACE3321F12}"/>
              </a:ext>
            </a:extLst>
          </p:cNvPr>
          <p:cNvGrpSpPr/>
          <p:nvPr/>
        </p:nvGrpSpPr>
        <p:grpSpPr>
          <a:xfrm>
            <a:off x="485776" y="2843077"/>
            <a:ext cx="10497576" cy="2675408"/>
            <a:chOff x="606092" y="2859118"/>
            <a:chExt cx="8195261" cy="2021021"/>
          </a:xfrm>
        </p:grpSpPr>
        <p:grpSp>
          <p:nvGrpSpPr>
            <p:cNvPr id="20" name="Group 19">
              <a:extLst>
                <a:ext uri="{FF2B5EF4-FFF2-40B4-BE49-F238E27FC236}">
                  <a16:creationId xmlns:a16="http://schemas.microsoft.com/office/drawing/2014/main" id="{5551B299-ED4A-CA41-AA9A-B045628D7E39}"/>
                </a:ext>
              </a:extLst>
            </p:cNvPr>
            <p:cNvGrpSpPr/>
            <p:nvPr/>
          </p:nvGrpSpPr>
          <p:grpSpPr>
            <a:xfrm>
              <a:off x="606092" y="2859118"/>
              <a:ext cx="8195261" cy="1801604"/>
              <a:chOff x="596816" y="2281990"/>
              <a:chExt cx="8195261" cy="1801604"/>
            </a:xfrm>
          </p:grpSpPr>
          <p:pic>
            <p:nvPicPr>
              <p:cNvPr id="7" name="Picture 6">
                <a:extLst>
                  <a:ext uri="{FF2B5EF4-FFF2-40B4-BE49-F238E27FC236}">
                    <a16:creationId xmlns:a16="http://schemas.microsoft.com/office/drawing/2014/main" id="{C51C50C8-465A-D548-0EDA-F714CB3DF3A2}"/>
                  </a:ext>
                </a:extLst>
              </p:cNvPr>
              <p:cNvPicPr>
                <a:picLocks noChangeAspect="1"/>
              </p:cNvPicPr>
              <p:nvPr/>
            </p:nvPicPr>
            <p:blipFill>
              <a:blip r:embed="rId2"/>
              <a:stretch>
                <a:fillRect/>
              </a:stretch>
            </p:blipFill>
            <p:spPr>
              <a:xfrm>
                <a:off x="596816" y="2281990"/>
                <a:ext cx="7934325" cy="466725"/>
              </a:xfrm>
              <a:prstGeom prst="rect">
                <a:avLst/>
              </a:prstGeom>
            </p:spPr>
          </p:pic>
          <p:pic>
            <p:nvPicPr>
              <p:cNvPr id="9" name="Picture 8">
                <a:extLst>
                  <a:ext uri="{FF2B5EF4-FFF2-40B4-BE49-F238E27FC236}">
                    <a16:creationId xmlns:a16="http://schemas.microsoft.com/office/drawing/2014/main" id="{2ACD5B1C-7974-EA2D-CBE5-4CA29EFBEB5E}"/>
                  </a:ext>
                </a:extLst>
              </p:cNvPr>
              <p:cNvPicPr>
                <a:picLocks noChangeAspect="1"/>
              </p:cNvPicPr>
              <p:nvPr/>
            </p:nvPicPr>
            <p:blipFill rotWithShape="1">
              <a:blip r:embed="rId3"/>
              <a:srcRect t="17206"/>
              <a:stretch/>
            </p:blipFill>
            <p:spPr>
              <a:xfrm>
                <a:off x="638677" y="3117557"/>
                <a:ext cx="8153400" cy="205038"/>
              </a:xfrm>
              <a:prstGeom prst="rect">
                <a:avLst/>
              </a:prstGeom>
            </p:spPr>
          </p:pic>
          <p:pic>
            <p:nvPicPr>
              <p:cNvPr id="11" name="Picture 10">
                <a:extLst>
                  <a:ext uri="{FF2B5EF4-FFF2-40B4-BE49-F238E27FC236}">
                    <a16:creationId xmlns:a16="http://schemas.microsoft.com/office/drawing/2014/main" id="{207902F3-4DA9-A31F-6699-1D99C8824905}"/>
                  </a:ext>
                </a:extLst>
              </p:cNvPr>
              <p:cNvPicPr>
                <a:picLocks noChangeAspect="1"/>
              </p:cNvPicPr>
              <p:nvPr/>
            </p:nvPicPr>
            <p:blipFill rotWithShape="1">
              <a:blip r:embed="rId4"/>
              <a:srcRect/>
              <a:stretch/>
            </p:blipFill>
            <p:spPr>
              <a:xfrm>
                <a:off x="670761" y="3854993"/>
                <a:ext cx="7915275" cy="228601"/>
              </a:xfrm>
              <a:prstGeom prst="rect">
                <a:avLst/>
              </a:prstGeom>
            </p:spPr>
          </p:pic>
          <p:pic>
            <p:nvPicPr>
              <p:cNvPr id="13" name="Picture 12">
                <a:extLst>
                  <a:ext uri="{FF2B5EF4-FFF2-40B4-BE49-F238E27FC236}">
                    <a16:creationId xmlns:a16="http://schemas.microsoft.com/office/drawing/2014/main" id="{7A996EC1-4BB9-BF8A-9145-ED1BA05C87E9}"/>
                  </a:ext>
                </a:extLst>
              </p:cNvPr>
              <p:cNvPicPr>
                <a:picLocks noChangeAspect="1"/>
              </p:cNvPicPr>
              <p:nvPr/>
            </p:nvPicPr>
            <p:blipFill>
              <a:blip r:embed="rId5"/>
              <a:stretch>
                <a:fillRect/>
              </a:stretch>
            </p:blipFill>
            <p:spPr>
              <a:xfrm>
                <a:off x="651711" y="3363705"/>
                <a:ext cx="8001000" cy="238125"/>
              </a:xfrm>
              <a:prstGeom prst="rect">
                <a:avLst/>
              </a:prstGeom>
            </p:spPr>
          </p:pic>
          <p:pic>
            <p:nvPicPr>
              <p:cNvPr id="15" name="Picture 14">
                <a:extLst>
                  <a:ext uri="{FF2B5EF4-FFF2-40B4-BE49-F238E27FC236}">
                    <a16:creationId xmlns:a16="http://schemas.microsoft.com/office/drawing/2014/main" id="{3C2FEE84-CA85-5E75-6A77-3B6DF5A1A4B8}"/>
                  </a:ext>
                </a:extLst>
              </p:cNvPr>
              <p:cNvPicPr>
                <a:picLocks noChangeAspect="1"/>
              </p:cNvPicPr>
              <p:nvPr/>
            </p:nvPicPr>
            <p:blipFill>
              <a:blip r:embed="rId6"/>
              <a:stretch>
                <a:fillRect/>
              </a:stretch>
            </p:blipFill>
            <p:spPr>
              <a:xfrm>
                <a:off x="651711" y="3626393"/>
                <a:ext cx="7953375" cy="228600"/>
              </a:xfrm>
              <a:prstGeom prst="rect">
                <a:avLst/>
              </a:prstGeom>
            </p:spPr>
          </p:pic>
          <p:pic>
            <p:nvPicPr>
              <p:cNvPr id="17" name="Picture 16">
                <a:extLst>
                  <a:ext uri="{FF2B5EF4-FFF2-40B4-BE49-F238E27FC236}">
                    <a16:creationId xmlns:a16="http://schemas.microsoft.com/office/drawing/2014/main" id="{9B61BDCA-5213-B4C1-B062-1B5A30239532}"/>
                  </a:ext>
                </a:extLst>
              </p:cNvPr>
              <p:cNvPicPr>
                <a:picLocks noChangeAspect="1"/>
              </p:cNvPicPr>
              <p:nvPr/>
            </p:nvPicPr>
            <p:blipFill>
              <a:blip r:embed="rId7"/>
              <a:stretch>
                <a:fillRect/>
              </a:stretch>
            </p:blipFill>
            <p:spPr>
              <a:xfrm>
                <a:off x="670761" y="2852988"/>
                <a:ext cx="7962900" cy="219075"/>
              </a:xfrm>
              <a:prstGeom prst="rect">
                <a:avLst/>
              </a:prstGeom>
            </p:spPr>
          </p:pic>
        </p:grpSp>
        <p:pic>
          <p:nvPicPr>
            <p:cNvPr id="23" name="Picture 22">
              <a:extLst>
                <a:ext uri="{FF2B5EF4-FFF2-40B4-BE49-F238E27FC236}">
                  <a16:creationId xmlns:a16="http://schemas.microsoft.com/office/drawing/2014/main" id="{2268C535-0A9C-4222-31EE-BF0AEA7BF7AA}"/>
                </a:ext>
              </a:extLst>
            </p:cNvPr>
            <p:cNvPicPr>
              <a:picLocks noChangeAspect="1"/>
            </p:cNvPicPr>
            <p:nvPr/>
          </p:nvPicPr>
          <p:blipFill>
            <a:blip r:embed="rId8"/>
            <a:stretch>
              <a:fillRect/>
            </a:stretch>
          </p:blipFill>
          <p:spPr>
            <a:xfrm>
              <a:off x="670511" y="4680114"/>
              <a:ext cx="7934325" cy="200025"/>
            </a:xfrm>
            <a:prstGeom prst="rect">
              <a:avLst/>
            </a:prstGeom>
          </p:spPr>
        </p:pic>
      </p:grpSp>
      <p:pic>
        <p:nvPicPr>
          <p:cNvPr id="26" name="Picture 25">
            <a:extLst>
              <a:ext uri="{FF2B5EF4-FFF2-40B4-BE49-F238E27FC236}">
                <a16:creationId xmlns:a16="http://schemas.microsoft.com/office/drawing/2014/main" id="{216B3B48-288E-C501-D811-1C5086735F08}"/>
              </a:ext>
            </a:extLst>
          </p:cNvPr>
          <p:cNvPicPr>
            <a:picLocks noChangeAspect="1"/>
          </p:cNvPicPr>
          <p:nvPr/>
        </p:nvPicPr>
        <p:blipFill rotWithShape="1">
          <a:blip r:embed="rId9"/>
          <a:srcRect t="10829"/>
          <a:stretch/>
        </p:blipFill>
        <p:spPr>
          <a:xfrm>
            <a:off x="4020600" y="379932"/>
            <a:ext cx="6962752" cy="535598"/>
          </a:xfrm>
          <a:prstGeom prst="rect">
            <a:avLst/>
          </a:prstGeom>
        </p:spPr>
      </p:pic>
      <p:grpSp>
        <p:nvGrpSpPr>
          <p:cNvPr id="31" name="Group 30">
            <a:extLst>
              <a:ext uri="{FF2B5EF4-FFF2-40B4-BE49-F238E27FC236}">
                <a16:creationId xmlns:a16="http://schemas.microsoft.com/office/drawing/2014/main" id="{7C036CE5-D309-6649-5D50-14081F3E1D2F}"/>
              </a:ext>
            </a:extLst>
          </p:cNvPr>
          <p:cNvGrpSpPr/>
          <p:nvPr/>
        </p:nvGrpSpPr>
        <p:grpSpPr>
          <a:xfrm>
            <a:off x="416815" y="1290191"/>
            <a:ext cx="10507779" cy="1189470"/>
            <a:chOff x="416815" y="1053566"/>
            <a:chExt cx="10507779" cy="1189470"/>
          </a:xfrm>
        </p:grpSpPr>
        <p:pic>
          <p:nvPicPr>
            <p:cNvPr id="28" name="Picture 27">
              <a:extLst>
                <a:ext uri="{FF2B5EF4-FFF2-40B4-BE49-F238E27FC236}">
                  <a16:creationId xmlns:a16="http://schemas.microsoft.com/office/drawing/2014/main" id="{38DFF471-8C3E-F3A1-C921-CDC4DDBE430F}"/>
                </a:ext>
              </a:extLst>
            </p:cNvPr>
            <p:cNvPicPr>
              <a:picLocks noChangeAspect="1"/>
            </p:cNvPicPr>
            <p:nvPr/>
          </p:nvPicPr>
          <p:blipFill>
            <a:blip r:embed="rId10"/>
            <a:stretch>
              <a:fillRect/>
            </a:stretch>
          </p:blipFill>
          <p:spPr>
            <a:xfrm>
              <a:off x="416815" y="1053566"/>
              <a:ext cx="6596813" cy="1189470"/>
            </a:xfrm>
            <a:prstGeom prst="rect">
              <a:avLst/>
            </a:prstGeom>
          </p:spPr>
        </p:pic>
        <p:pic>
          <p:nvPicPr>
            <p:cNvPr id="30" name="Picture 29">
              <a:extLst>
                <a:ext uri="{FF2B5EF4-FFF2-40B4-BE49-F238E27FC236}">
                  <a16:creationId xmlns:a16="http://schemas.microsoft.com/office/drawing/2014/main" id="{E1B48976-DF74-2A5B-5D89-68D712147E15}"/>
                </a:ext>
              </a:extLst>
            </p:cNvPr>
            <p:cNvPicPr>
              <a:picLocks noChangeAspect="1"/>
            </p:cNvPicPr>
            <p:nvPr/>
          </p:nvPicPr>
          <p:blipFill>
            <a:blip r:embed="rId11"/>
            <a:stretch>
              <a:fillRect/>
            </a:stretch>
          </p:blipFill>
          <p:spPr>
            <a:xfrm>
              <a:off x="4939464" y="1053566"/>
              <a:ext cx="5985130" cy="1158154"/>
            </a:xfrm>
            <a:prstGeom prst="rect">
              <a:avLst/>
            </a:prstGeom>
          </p:spPr>
        </p:pic>
      </p:grpSp>
    </p:spTree>
    <p:extLst>
      <p:ext uri="{BB962C8B-B14F-4D97-AF65-F5344CB8AC3E}">
        <p14:creationId xmlns:p14="http://schemas.microsoft.com/office/powerpoint/2010/main" val="3254417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s-419" dirty="0"/>
              <a:t>Contexto geográfico de Centroamérica</a:t>
            </a:r>
            <a:endParaRPr lang="es-419" dirty="0">
              <a:cs typeface="Arial"/>
            </a:endParaRPr>
          </a:p>
        </p:txBody>
      </p:sp>
      <p:sp>
        <p:nvSpPr>
          <p:cNvPr id="19" name="Content Placeholder 18"/>
          <p:cNvSpPr>
            <a:spLocks noGrp="1"/>
          </p:cNvSpPr>
          <p:nvPr>
            <p:ph sz="half" idx="1"/>
          </p:nvPr>
        </p:nvSpPr>
        <p:spPr>
          <a:xfrm>
            <a:off x="382409" y="850900"/>
            <a:ext cx="10566537" cy="1029400"/>
          </a:xfrm>
        </p:spPr>
        <p:txBody>
          <a:bodyPr/>
          <a:lstStyle/>
          <a:p>
            <a:pPr marL="233362" lvl="1" indent="0">
              <a:buNone/>
            </a:pPr>
            <a:r>
              <a:rPr lang="es-419" sz="1800" u="sng" dirty="0">
                <a:cs typeface="Arial"/>
              </a:rPr>
              <a:t>Sismicidad</a:t>
            </a:r>
          </a:p>
          <a:p>
            <a:pPr marL="233362" lvl="1" indent="0">
              <a:buNone/>
            </a:pPr>
            <a:r>
              <a:rPr lang="es-419" dirty="0">
                <a:cs typeface="Arial"/>
              </a:rPr>
              <a:t>La principal amenaza sísmica la representa el choque entre las placas de Caribe, Coco y Norteamérica. </a:t>
            </a:r>
          </a:p>
        </p:txBody>
      </p:sp>
      <p:pic>
        <p:nvPicPr>
          <p:cNvPr id="2050" name="Picture 2" descr="Descripción de foto - Mapa de Guatemala con las fallas tectónicas más importantes señaladas. - Crédito de foto - CONRED">
            <a:extLst>
              <a:ext uri="{FF2B5EF4-FFF2-40B4-BE49-F238E27FC236}">
                <a16:creationId xmlns:a16="http://schemas.microsoft.com/office/drawing/2014/main" id="{8C31CD5D-CF87-1771-3D41-F8AA62B383B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9512"/>
          <a:stretch/>
        </p:blipFill>
        <p:spPr bwMode="auto">
          <a:xfrm>
            <a:off x="485776" y="2025495"/>
            <a:ext cx="6133170"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2: Configuración de las placas tectónicas de Centro América. ">
            <a:extLst>
              <a:ext uri="{FF2B5EF4-FFF2-40B4-BE49-F238E27FC236}">
                <a16:creationId xmlns:a16="http://schemas.microsoft.com/office/drawing/2014/main" id="{AC4EBE8C-BDD6-223A-23CB-691802645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7550" y="1958820"/>
            <a:ext cx="4457700" cy="3876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47096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s-419" dirty="0"/>
              <a:t>Contexto geográfico de República Dominicana</a:t>
            </a:r>
            <a:endParaRPr lang="es-419" dirty="0">
              <a:cs typeface="Arial"/>
            </a:endParaRPr>
          </a:p>
        </p:txBody>
      </p:sp>
      <p:sp>
        <p:nvSpPr>
          <p:cNvPr id="19" name="Content Placeholder 18"/>
          <p:cNvSpPr>
            <a:spLocks noGrp="1"/>
          </p:cNvSpPr>
          <p:nvPr>
            <p:ph sz="half" idx="1"/>
          </p:nvPr>
        </p:nvSpPr>
        <p:spPr>
          <a:xfrm>
            <a:off x="382409" y="850900"/>
            <a:ext cx="10566537" cy="1029400"/>
          </a:xfrm>
        </p:spPr>
        <p:txBody>
          <a:bodyPr/>
          <a:lstStyle/>
          <a:p>
            <a:pPr marL="233362" lvl="1" indent="0">
              <a:buNone/>
            </a:pPr>
            <a:r>
              <a:rPr lang="es-419" sz="1800" u="sng" dirty="0">
                <a:cs typeface="Arial"/>
              </a:rPr>
              <a:t>Sismicidad</a:t>
            </a:r>
          </a:p>
          <a:p>
            <a:pPr marL="233362" lvl="1" indent="0">
              <a:buNone/>
            </a:pPr>
            <a:r>
              <a:rPr lang="es-419" dirty="0">
                <a:cs typeface="Arial"/>
              </a:rPr>
              <a:t>La principal amenaza sísmica la representa el choque entre las placas de Caribe y Norteamérica, adicionalmente se encuentra un gran número de fallas en la isla de “La Española”.</a:t>
            </a:r>
          </a:p>
        </p:txBody>
      </p:sp>
      <p:pic>
        <p:nvPicPr>
          <p:cNvPr id="63490" name="Picture 2" descr="En RD hay 14 fallas sísmicas activas que pueden provocar un terremoto en  cualquier momento - N Digi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63" y="2002864"/>
            <a:ext cx="5230483" cy="29748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159EAC0B-394E-C26C-B435-92796D1B2629}"/>
              </a:ext>
            </a:extLst>
          </p:cNvPr>
          <p:cNvPicPr>
            <a:picLocks noChangeAspect="1"/>
          </p:cNvPicPr>
          <p:nvPr/>
        </p:nvPicPr>
        <p:blipFill rotWithShape="1">
          <a:blip r:embed="rId3"/>
          <a:srcRect b="2767"/>
          <a:stretch/>
        </p:blipFill>
        <p:spPr>
          <a:xfrm>
            <a:off x="6518587" y="2002864"/>
            <a:ext cx="5021408" cy="2892521"/>
          </a:xfrm>
          <a:prstGeom prst="rect">
            <a:avLst/>
          </a:prstGeom>
        </p:spPr>
      </p:pic>
    </p:spTree>
    <p:extLst>
      <p:ext uri="{BB962C8B-B14F-4D97-AF65-F5344CB8AC3E}">
        <p14:creationId xmlns:p14="http://schemas.microsoft.com/office/powerpoint/2010/main" val="2771665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s-419" dirty="0"/>
              <a:t>Contexto geográfico de República Dominicana</a:t>
            </a:r>
            <a:endParaRPr lang="es-419" dirty="0">
              <a:cs typeface="Arial"/>
            </a:endParaRPr>
          </a:p>
        </p:txBody>
      </p:sp>
      <p:sp>
        <p:nvSpPr>
          <p:cNvPr id="19" name="Content Placeholder 18"/>
          <p:cNvSpPr>
            <a:spLocks noGrp="1"/>
          </p:cNvSpPr>
          <p:nvPr>
            <p:ph sz="half" idx="1"/>
          </p:nvPr>
        </p:nvSpPr>
        <p:spPr>
          <a:xfrm>
            <a:off x="597094" y="973464"/>
            <a:ext cx="10566537" cy="1029400"/>
          </a:xfrm>
        </p:spPr>
        <p:txBody>
          <a:bodyPr/>
          <a:lstStyle/>
          <a:p>
            <a:pPr marL="233362" lvl="1" indent="0">
              <a:buNone/>
            </a:pPr>
            <a:r>
              <a:rPr lang="es-419" sz="1800" u="sng" dirty="0">
                <a:cs typeface="Arial"/>
              </a:rPr>
              <a:t>Riesgos </a:t>
            </a:r>
            <a:r>
              <a:rPr lang="es-419" sz="1800" u="sng" dirty="0" err="1">
                <a:cs typeface="Arial"/>
              </a:rPr>
              <a:t>hidrometeorológicos</a:t>
            </a:r>
            <a:endParaRPr lang="es-419" sz="1800" u="sng" dirty="0">
              <a:cs typeface="Arial"/>
            </a:endParaRPr>
          </a:p>
        </p:txBody>
      </p:sp>
      <p:pic>
        <p:nvPicPr>
          <p:cNvPr id="3" name="Picture 2"/>
          <p:cNvPicPr>
            <a:picLocks noChangeAspect="1"/>
          </p:cNvPicPr>
          <p:nvPr/>
        </p:nvPicPr>
        <p:blipFill>
          <a:blip r:embed="rId2"/>
          <a:stretch>
            <a:fillRect/>
          </a:stretch>
        </p:blipFill>
        <p:spPr>
          <a:xfrm>
            <a:off x="6127631" y="1789044"/>
            <a:ext cx="4884959" cy="3256639"/>
          </a:xfrm>
          <a:prstGeom prst="rect">
            <a:avLst/>
          </a:prstGeom>
        </p:spPr>
      </p:pic>
      <p:pic>
        <p:nvPicPr>
          <p:cNvPr id="4" name="Picture 3"/>
          <p:cNvPicPr>
            <a:picLocks noChangeAspect="1"/>
          </p:cNvPicPr>
          <p:nvPr/>
        </p:nvPicPr>
        <p:blipFill>
          <a:blip r:embed="rId3"/>
          <a:stretch>
            <a:fillRect/>
          </a:stretch>
        </p:blipFill>
        <p:spPr>
          <a:xfrm>
            <a:off x="597094" y="2002864"/>
            <a:ext cx="5099100" cy="3195144"/>
          </a:xfrm>
          <a:prstGeom prst="rect">
            <a:avLst/>
          </a:prstGeom>
        </p:spPr>
      </p:pic>
    </p:spTree>
    <p:extLst>
      <p:ext uri="{BB962C8B-B14F-4D97-AF65-F5344CB8AC3E}">
        <p14:creationId xmlns:p14="http://schemas.microsoft.com/office/powerpoint/2010/main" val="2840032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s-419"/>
          </a:p>
        </p:txBody>
      </p:sp>
      <p:sp>
        <p:nvSpPr>
          <p:cNvPr id="4" name="Title 3"/>
          <p:cNvSpPr>
            <a:spLocks noGrp="1"/>
          </p:cNvSpPr>
          <p:nvPr>
            <p:ph type="title"/>
          </p:nvPr>
        </p:nvSpPr>
        <p:spPr/>
        <p:txBody>
          <a:bodyPr/>
          <a:lstStyle/>
          <a:p>
            <a:r>
              <a:rPr lang="es-419" dirty="0"/>
              <a:t>Temario</a:t>
            </a:r>
          </a:p>
        </p:txBody>
      </p:sp>
      <p:pic>
        <p:nvPicPr>
          <p:cNvPr id="74754" name="Picture 2" descr="Hurricane Maria path: What we know now and where it is go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972" y="850900"/>
            <a:ext cx="4149735" cy="2345504"/>
          </a:xfrm>
          <a:prstGeom prst="rect">
            <a:avLst/>
          </a:prstGeom>
          <a:noFill/>
          <a:effectLst>
            <a:outerShdw blurRad="50800" dist="38100" dir="2700000" algn="tl" rotWithShape="0">
              <a:prstClr val="black">
                <a:alpha val="40000"/>
              </a:prstClr>
            </a:outerShdw>
            <a:softEdge rad="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7301971" y="3368132"/>
            <a:ext cx="4149735" cy="2761460"/>
          </a:xfrm>
          <a:prstGeom prst="rect">
            <a:avLst/>
          </a:prstGeom>
          <a:effectLst>
            <a:outerShdw blurRad="50800" dist="38100" dir="2700000" algn="tl" rotWithShape="0">
              <a:prstClr val="black">
                <a:alpha val="40000"/>
              </a:prstClr>
            </a:outerShdw>
          </a:effectLst>
        </p:spPr>
      </p:pic>
      <p:sp>
        <p:nvSpPr>
          <p:cNvPr id="9" name="Content Placeholder 2"/>
          <p:cNvSpPr txBox="1">
            <a:spLocks/>
          </p:cNvSpPr>
          <p:nvPr/>
        </p:nvSpPr>
        <p:spPr>
          <a:xfrm>
            <a:off x="457200" y="1055861"/>
            <a:ext cx="6533333" cy="451874"/>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a:pPr>
            <a:r>
              <a:rPr lang="es-419" dirty="0"/>
              <a:t>¿Qué son los modelos catastróficos?</a:t>
            </a:r>
          </a:p>
        </p:txBody>
      </p:sp>
      <p:sp>
        <p:nvSpPr>
          <p:cNvPr id="10" name="Content Placeholder 2"/>
          <p:cNvSpPr txBox="1">
            <a:spLocks/>
          </p:cNvSpPr>
          <p:nvPr/>
        </p:nvSpPr>
        <p:spPr>
          <a:xfrm>
            <a:off x="457200" y="1695298"/>
            <a:ext cx="6533333" cy="708997"/>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startAt="2"/>
            </a:pPr>
            <a:r>
              <a:rPr lang="es-419" dirty="0"/>
              <a:t>Proveedores de modelos catastróficos para LAC</a:t>
            </a:r>
          </a:p>
        </p:txBody>
      </p:sp>
      <p:sp>
        <p:nvSpPr>
          <p:cNvPr id="11" name="Content Placeholder 2"/>
          <p:cNvSpPr txBox="1">
            <a:spLocks/>
          </p:cNvSpPr>
          <p:nvPr/>
        </p:nvSpPr>
        <p:spPr>
          <a:xfrm>
            <a:off x="457200" y="2373187"/>
            <a:ext cx="6533333" cy="389759"/>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startAt="3"/>
            </a:pPr>
            <a:r>
              <a:rPr lang="es-419" dirty="0"/>
              <a:t>Componentes de los modelos catastróficos</a:t>
            </a:r>
          </a:p>
        </p:txBody>
      </p:sp>
      <p:sp>
        <p:nvSpPr>
          <p:cNvPr id="12" name="Content Placeholder 2"/>
          <p:cNvSpPr txBox="1">
            <a:spLocks/>
          </p:cNvSpPr>
          <p:nvPr/>
        </p:nvSpPr>
        <p:spPr>
          <a:xfrm>
            <a:off x="457199" y="3040365"/>
            <a:ext cx="6533333" cy="426930"/>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startAt="4"/>
            </a:pPr>
            <a:r>
              <a:rPr lang="es-419" dirty="0"/>
              <a:t>Contexto geográfico de Centroamérica, Caribe y Paraguay</a:t>
            </a:r>
          </a:p>
        </p:txBody>
      </p:sp>
      <p:sp>
        <p:nvSpPr>
          <p:cNvPr id="13" name="Content Placeholder 2"/>
          <p:cNvSpPr txBox="1">
            <a:spLocks/>
          </p:cNvSpPr>
          <p:nvPr/>
        </p:nvSpPr>
        <p:spPr>
          <a:xfrm>
            <a:off x="457198" y="3744714"/>
            <a:ext cx="6533333" cy="415077"/>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startAt="5"/>
            </a:pPr>
            <a:r>
              <a:rPr lang="es-419" dirty="0"/>
              <a:t>Identificar y explicar las características de los resultados claves del modelo</a:t>
            </a:r>
          </a:p>
        </p:txBody>
      </p:sp>
      <p:sp>
        <p:nvSpPr>
          <p:cNvPr id="14" name="Content Placeholder 2"/>
          <p:cNvSpPr txBox="1">
            <a:spLocks/>
          </p:cNvSpPr>
          <p:nvPr/>
        </p:nvSpPr>
        <p:spPr>
          <a:xfrm>
            <a:off x="457197" y="4624958"/>
            <a:ext cx="6533333" cy="415077"/>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startAt="6"/>
            </a:pPr>
            <a:r>
              <a:rPr lang="es-419" dirty="0"/>
              <a:t>Explicar por qué y cómo podemos ajustar los modelos</a:t>
            </a:r>
          </a:p>
        </p:txBody>
      </p:sp>
    </p:spTree>
    <p:extLst>
      <p:ext uri="{BB962C8B-B14F-4D97-AF65-F5344CB8AC3E}">
        <p14:creationId xmlns:p14="http://schemas.microsoft.com/office/powerpoint/2010/main" val="7237615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s-419" dirty="0"/>
              <a:t>Contexto geográfico de Paraguay</a:t>
            </a:r>
            <a:endParaRPr lang="es-419" dirty="0">
              <a:cs typeface="Arial"/>
            </a:endParaRPr>
          </a:p>
        </p:txBody>
      </p:sp>
      <p:sp>
        <p:nvSpPr>
          <p:cNvPr id="19" name="Content Placeholder 18"/>
          <p:cNvSpPr>
            <a:spLocks noGrp="1"/>
          </p:cNvSpPr>
          <p:nvPr>
            <p:ph sz="half" idx="1"/>
          </p:nvPr>
        </p:nvSpPr>
        <p:spPr>
          <a:xfrm>
            <a:off x="382409" y="850900"/>
            <a:ext cx="10566537" cy="1029400"/>
          </a:xfrm>
        </p:spPr>
        <p:txBody>
          <a:bodyPr/>
          <a:lstStyle/>
          <a:p>
            <a:pPr marL="233362" lvl="1" indent="0">
              <a:buNone/>
            </a:pPr>
            <a:r>
              <a:rPr lang="es-419" sz="1800" u="sng" dirty="0">
                <a:cs typeface="Arial"/>
              </a:rPr>
              <a:t>Riesgo de Inundación</a:t>
            </a:r>
          </a:p>
        </p:txBody>
      </p:sp>
      <p:grpSp>
        <p:nvGrpSpPr>
          <p:cNvPr id="16" name="Group 15">
            <a:extLst>
              <a:ext uri="{FF2B5EF4-FFF2-40B4-BE49-F238E27FC236}">
                <a16:creationId xmlns:a16="http://schemas.microsoft.com/office/drawing/2014/main" id="{A0CCC23A-6ED9-9965-D43B-636E009BE48A}"/>
              </a:ext>
            </a:extLst>
          </p:cNvPr>
          <p:cNvGrpSpPr/>
          <p:nvPr/>
        </p:nvGrpSpPr>
        <p:grpSpPr>
          <a:xfrm>
            <a:off x="382409" y="1949728"/>
            <a:ext cx="4320000" cy="4320000"/>
            <a:chOff x="382409" y="1949728"/>
            <a:chExt cx="4271004" cy="4293602"/>
          </a:xfrm>
        </p:grpSpPr>
        <p:pic>
          <p:nvPicPr>
            <p:cNvPr id="5" name="Picture 4">
              <a:extLst>
                <a:ext uri="{FF2B5EF4-FFF2-40B4-BE49-F238E27FC236}">
                  <a16:creationId xmlns:a16="http://schemas.microsoft.com/office/drawing/2014/main" id="{2983F292-1FA4-3CFF-AAF3-D5EAFF79149B}"/>
                </a:ext>
              </a:extLst>
            </p:cNvPr>
            <p:cNvPicPr>
              <a:picLocks noChangeAspect="1"/>
            </p:cNvPicPr>
            <p:nvPr/>
          </p:nvPicPr>
          <p:blipFill>
            <a:blip r:embed="rId2"/>
            <a:stretch>
              <a:fillRect/>
            </a:stretch>
          </p:blipFill>
          <p:spPr>
            <a:xfrm>
              <a:off x="382409" y="1949728"/>
              <a:ext cx="4271004" cy="4293602"/>
            </a:xfrm>
            <a:prstGeom prst="rect">
              <a:avLst/>
            </a:prstGeom>
          </p:spPr>
        </p:pic>
        <p:pic>
          <p:nvPicPr>
            <p:cNvPr id="8" name="Picture 7">
              <a:extLst>
                <a:ext uri="{FF2B5EF4-FFF2-40B4-BE49-F238E27FC236}">
                  <a16:creationId xmlns:a16="http://schemas.microsoft.com/office/drawing/2014/main" id="{A2DAC632-C0D8-EFF1-BE91-AE48B7B5E58A}"/>
                </a:ext>
              </a:extLst>
            </p:cNvPr>
            <p:cNvPicPr>
              <a:picLocks noChangeAspect="1"/>
            </p:cNvPicPr>
            <p:nvPr/>
          </p:nvPicPr>
          <p:blipFill>
            <a:blip r:embed="rId3"/>
            <a:stretch>
              <a:fillRect/>
            </a:stretch>
          </p:blipFill>
          <p:spPr>
            <a:xfrm>
              <a:off x="549895" y="4948896"/>
              <a:ext cx="1658047" cy="1283283"/>
            </a:xfrm>
            <a:prstGeom prst="rect">
              <a:avLst/>
            </a:prstGeom>
          </p:spPr>
        </p:pic>
      </p:grpSp>
      <p:sp>
        <p:nvSpPr>
          <p:cNvPr id="9" name="TextBox 8">
            <a:extLst>
              <a:ext uri="{FF2B5EF4-FFF2-40B4-BE49-F238E27FC236}">
                <a16:creationId xmlns:a16="http://schemas.microsoft.com/office/drawing/2014/main" id="{4EF24EC1-4304-6B51-BDC9-75E306BE1FE0}"/>
              </a:ext>
            </a:extLst>
          </p:cNvPr>
          <p:cNvSpPr txBox="1"/>
          <p:nvPr/>
        </p:nvSpPr>
        <p:spPr>
          <a:xfrm>
            <a:off x="1390070" y="1561171"/>
            <a:ext cx="2512858" cy="216983"/>
          </a:xfrm>
          <a:prstGeom prst="rect">
            <a:avLst/>
          </a:prstGeom>
          <a:noFill/>
        </p:spPr>
        <p:txBody>
          <a:bodyPr wrap="square" lIns="0" tIns="0" rIns="0" bIns="0" rtlCol="0">
            <a:spAutoFit/>
          </a:bodyPr>
          <a:lstStyle/>
          <a:p>
            <a:pPr algn="l"/>
            <a:r>
              <a:rPr lang="es-MX" sz="1400" dirty="0"/>
              <a:t>Mapa de susceptibilidad fluvial</a:t>
            </a:r>
          </a:p>
        </p:txBody>
      </p:sp>
      <p:grpSp>
        <p:nvGrpSpPr>
          <p:cNvPr id="15" name="Group 14">
            <a:extLst>
              <a:ext uri="{FF2B5EF4-FFF2-40B4-BE49-F238E27FC236}">
                <a16:creationId xmlns:a16="http://schemas.microsoft.com/office/drawing/2014/main" id="{AD475EEF-A333-0907-63B0-E7FE91DADE42}"/>
              </a:ext>
            </a:extLst>
          </p:cNvPr>
          <p:cNvGrpSpPr/>
          <p:nvPr/>
        </p:nvGrpSpPr>
        <p:grpSpPr>
          <a:xfrm>
            <a:off x="7080062" y="1949728"/>
            <a:ext cx="4320000" cy="4320000"/>
            <a:chOff x="7080063" y="1811889"/>
            <a:chExt cx="4249110" cy="4431441"/>
          </a:xfrm>
        </p:grpSpPr>
        <p:pic>
          <p:nvPicPr>
            <p:cNvPr id="11" name="Picture 10">
              <a:extLst>
                <a:ext uri="{FF2B5EF4-FFF2-40B4-BE49-F238E27FC236}">
                  <a16:creationId xmlns:a16="http://schemas.microsoft.com/office/drawing/2014/main" id="{72767FEC-7C21-2F03-33A5-1488AA5F49C4}"/>
                </a:ext>
              </a:extLst>
            </p:cNvPr>
            <p:cNvPicPr>
              <a:picLocks noChangeAspect="1"/>
            </p:cNvPicPr>
            <p:nvPr/>
          </p:nvPicPr>
          <p:blipFill>
            <a:blip r:embed="rId4"/>
            <a:stretch>
              <a:fillRect/>
            </a:stretch>
          </p:blipFill>
          <p:spPr>
            <a:xfrm>
              <a:off x="7080063" y="1811889"/>
              <a:ext cx="4249110" cy="4431441"/>
            </a:xfrm>
            <a:prstGeom prst="rect">
              <a:avLst/>
            </a:prstGeom>
          </p:spPr>
        </p:pic>
        <p:pic>
          <p:nvPicPr>
            <p:cNvPr id="14" name="Picture 13">
              <a:extLst>
                <a:ext uri="{FF2B5EF4-FFF2-40B4-BE49-F238E27FC236}">
                  <a16:creationId xmlns:a16="http://schemas.microsoft.com/office/drawing/2014/main" id="{71B11A9E-DA22-84FE-E634-511B69E06323}"/>
                </a:ext>
              </a:extLst>
            </p:cNvPr>
            <p:cNvPicPr>
              <a:picLocks noChangeAspect="1"/>
            </p:cNvPicPr>
            <p:nvPr/>
          </p:nvPicPr>
          <p:blipFill>
            <a:blip r:embed="rId3"/>
            <a:stretch>
              <a:fillRect/>
            </a:stretch>
          </p:blipFill>
          <p:spPr>
            <a:xfrm>
              <a:off x="7169271" y="4915800"/>
              <a:ext cx="1658047" cy="1283283"/>
            </a:xfrm>
            <a:prstGeom prst="rect">
              <a:avLst/>
            </a:prstGeom>
          </p:spPr>
        </p:pic>
      </p:grpSp>
      <p:sp>
        <p:nvSpPr>
          <p:cNvPr id="17" name="TextBox 16">
            <a:extLst>
              <a:ext uri="{FF2B5EF4-FFF2-40B4-BE49-F238E27FC236}">
                <a16:creationId xmlns:a16="http://schemas.microsoft.com/office/drawing/2014/main" id="{E7336780-46BF-8EFE-924A-6D36B6588DD0}"/>
              </a:ext>
            </a:extLst>
          </p:cNvPr>
          <p:cNvSpPr txBox="1"/>
          <p:nvPr/>
        </p:nvSpPr>
        <p:spPr>
          <a:xfrm>
            <a:off x="8013612" y="1557454"/>
            <a:ext cx="2512858" cy="216983"/>
          </a:xfrm>
          <a:prstGeom prst="rect">
            <a:avLst/>
          </a:prstGeom>
          <a:noFill/>
        </p:spPr>
        <p:txBody>
          <a:bodyPr wrap="square" lIns="0" tIns="0" rIns="0" bIns="0" rtlCol="0">
            <a:spAutoFit/>
          </a:bodyPr>
          <a:lstStyle/>
          <a:p>
            <a:pPr algn="l"/>
            <a:r>
              <a:rPr lang="es-MX" sz="1400" dirty="0"/>
              <a:t>Mapa de susceptibilidad pluvial</a:t>
            </a:r>
          </a:p>
        </p:txBody>
      </p:sp>
    </p:spTree>
    <p:extLst>
      <p:ext uri="{BB962C8B-B14F-4D97-AF65-F5344CB8AC3E}">
        <p14:creationId xmlns:p14="http://schemas.microsoft.com/office/powerpoint/2010/main" val="21772050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s-419" dirty="0">
                <a:cs typeface="Arial"/>
              </a:rPr>
              <a:t>Exposición de </a:t>
            </a:r>
            <a:r>
              <a:rPr lang="es-419" dirty="0" err="1">
                <a:cs typeface="Arial"/>
              </a:rPr>
              <a:t>Tajy</a:t>
            </a:r>
            <a:r>
              <a:rPr lang="es-419" dirty="0">
                <a:cs typeface="Arial"/>
              </a:rPr>
              <a:t> a riesgo de inundación fluvial</a:t>
            </a:r>
          </a:p>
        </p:txBody>
      </p:sp>
      <p:sp>
        <p:nvSpPr>
          <p:cNvPr id="19" name="Content Placeholder 18"/>
          <p:cNvSpPr>
            <a:spLocks noGrp="1"/>
          </p:cNvSpPr>
          <p:nvPr>
            <p:ph sz="half" idx="1"/>
          </p:nvPr>
        </p:nvSpPr>
        <p:spPr>
          <a:xfrm>
            <a:off x="382409" y="850900"/>
            <a:ext cx="10566537" cy="1029400"/>
          </a:xfrm>
        </p:spPr>
        <p:txBody>
          <a:bodyPr/>
          <a:lstStyle/>
          <a:p>
            <a:pPr marL="233362" lvl="1" indent="0">
              <a:buNone/>
            </a:pPr>
            <a:r>
              <a:rPr lang="es-419" sz="1800" u="sng" dirty="0">
                <a:cs typeface="Arial"/>
              </a:rPr>
              <a:t>Riesgo de Inundación</a:t>
            </a:r>
          </a:p>
        </p:txBody>
      </p:sp>
      <p:pic>
        <p:nvPicPr>
          <p:cNvPr id="3" name="Picture 2">
            <a:extLst>
              <a:ext uri="{FF2B5EF4-FFF2-40B4-BE49-F238E27FC236}">
                <a16:creationId xmlns:a16="http://schemas.microsoft.com/office/drawing/2014/main" id="{07614F5B-83A6-C102-28D0-8E8CA7E7D279}"/>
              </a:ext>
            </a:extLst>
          </p:cNvPr>
          <p:cNvPicPr>
            <a:picLocks noChangeAspect="1"/>
          </p:cNvPicPr>
          <p:nvPr/>
        </p:nvPicPr>
        <p:blipFill>
          <a:blip r:embed="rId2"/>
          <a:stretch>
            <a:fillRect/>
          </a:stretch>
        </p:blipFill>
        <p:spPr>
          <a:xfrm>
            <a:off x="485775" y="1365600"/>
            <a:ext cx="5067531" cy="4608238"/>
          </a:xfrm>
          <a:prstGeom prst="rect">
            <a:avLst/>
          </a:prstGeom>
        </p:spPr>
      </p:pic>
      <p:sp>
        <p:nvSpPr>
          <p:cNvPr id="4" name="Footer Placeholder 4">
            <a:extLst>
              <a:ext uri="{FF2B5EF4-FFF2-40B4-BE49-F238E27FC236}">
                <a16:creationId xmlns:a16="http://schemas.microsoft.com/office/drawing/2014/main" id="{8FF63904-634F-E8B3-EE22-220C569CACFC}"/>
              </a:ext>
            </a:extLst>
          </p:cNvPr>
          <p:cNvSpPr>
            <a:spLocks noGrp="1"/>
          </p:cNvSpPr>
          <p:nvPr>
            <p:ph type="ftr" sz="quarter" idx="11"/>
          </p:nvPr>
        </p:nvSpPr>
        <p:spPr>
          <a:xfrm>
            <a:off x="6595090" y="1192618"/>
            <a:ext cx="4978323" cy="222673"/>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s-419" sz="1050" b="1" i="1" u="none" strike="noStrike" kern="1200" cap="none" spc="0" normalizeH="0" baseline="0" dirty="0">
                <a:ln>
                  <a:noFill/>
                </a:ln>
                <a:solidFill>
                  <a:srgbClr val="202020"/>
                </a:solidFill>
                <a:effectLst/>
                <a:uLnTx/>
                <a:uFillTx/>
                <a:latin typeface="Arial" panose="020B0604020202020204"/>
                <a:ea typeface="+mn-ea"/>
                <a:cs typeface="+mn-cs"/>
              </a:rPr>
              <a:t>Exposición de </a:t>
            </a:r>
            <a:r>
              <a:rPr kumimoji="0" lang="es-419" sz="1050" b="1" i="1" u="none" strike="noStrike" kern="1200" cap="none" spc="0" normalizeH="0" baseline="0" dirty="0" err="1">
                <a:ln>
                  <a:noFill/>
                </a:ln>
                <a:solidFill>
                  <a:srgbClr val="202020"/>
                </a:solidFill>
                <a:effectLst/>
                <a:uLnTx/>
                <a:uFillTx/>
                <a:latin typeface="Arial" panose="020B0604020202020204"/>
                <a:ea typeface="+mn-ea"/>
                <a:cs typeface="+mn-cs"/>
              </a:rPr>
              <a:t>Tajy</a:t>
            </a:r>
            <a:r>
              <a:rPr kumimoji="0" lang="es-419" sz="1050" b="1" i="1" u="none" strike="noStrike" kern="1200" cap="none" spc="0" normalizeH="0" baseline="0" dirty="0">
                <a:ln>
                  <a:noFill/>
                </a:ln>
                <a:solidFill>
                  <a:srgbClr val="202020"/>
                </a:solidFill>
                <a:effectLst/>
                <a:uLnTx/>
                <a:uFillTx/>
                <a:latin typeface="Arial" panose="020B0604020202020204"/>
                <a:ea typeface="+mn-ea"/>
                <a:cs typeface="+mn-cs"/>
              </a:rPr>
              <a:t> a Dicie</a:t>
            </a:r>
            <a:r>
              <a:rPr lang="es-419" sz="1050" b="1" i="1" dirty="0">
                <a:solidFill>
                  <a:srgbClr val="202020"/>
                </a:solidFill>
                <a:latin typeface="Arial" panose="020B0604020202020204"/>
              </a:rPr>
              <a:t>mbre 2023</a:t>
            </a:r>
            <a:endParaRPr kumimoji="0" lang="es-419" sz="1050" b="1" i="1" u="none" strike="noStrike" kern="1200" cap="none" spc="0" normalizeH="0" baseline="0" dirty="0">
              <a:ln>
                <a:noFill/>
              </a:ln>
              <a:solidFill>
                <a:srgbClr val="20202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95B980CD-BF1B-7989-91E7-08E02E589FBE}"/>
              </a:ext>
            </a:extLst>
          </p:cNvPr>
          <p:cNvPicPr>
            <a:picLocks noChangeAspect="1"/>
          </p:cNvPicPr>
          <p:nvPr/>
        </p:nvPicPr>
        <p:blipFill>
          <a:blip r:embed="rId3"/>
          <a:stretch>
            <a:fillRect/>
          </a:stretch>
        </p:blipFill>
        <p:spPr>
          <a:xfrm>
            <a:off x="485775" y="4254190"/>
            <a:ext cx="2038758" cy="1719648"/>
          </a:xfrm>
          <a:prstGeom prst="rect">
            <a:avLst/>
          </a:prstGeom>
        </p:spPr>
      </p:pic>
      <p:graphicFrame>
        <p:nvGraphicFramePr>
          <p:cNvPr id="8" name="Table 7">
            <a:extLst>
              <a:ext uri="{FF2B5EF4-FFF2-40B4-BE49-F238E27FC236}">
                <a16:creationId xmlns:a16="http://schemas.microsoft.com/office/drawing/2014/main" id="{2873D903-7AC0-96E8-93B5-13880D650B1B}"/>
              </a:ext>
            </a:extLst>
          </p:cNvPr>
          <p:cNvGraphicFramePr>
            <a:graphicFrameLocks noGrp="1"/>
          </p:cNvGraphicFramePr>
          <p:nvPr>
            <p:extLst>
              <p:ext uri="{D42A27DB-BD31-4B8C-83A1-F6EECF244321}">
                <p14:modId xmlns:p14="http://schemas.microsoft.com/office/powerpoint/2010/main" val="4090430975"/>
              </p:ext>
            </p:extLst>
          </p:nvPr>
        </p:nvGraphicFramePr>
        <p:xfrm>
          <a:off x="6394257" y="1610767"/>
          <a:ext cx="5180708" cy="2570588"/>
        </p:xfrm>
        <a:graphic>
          <a:graphicData uri="http://schemas.openxmlformats.org/drawingml/2006/table">
            <a:tbl>
              <a:tblPr/>
              <a:tblGrid>
                <a:gridCol w="3712952">
                  <a:extLst>
                    <a:ext uri="{9D8B030D-6E8A-4147-A177-3AD203B41FA5}">
                      <a16:colId xmlns:a16="http://schemas.microsoft.com/office/drawing/2014/main" val="3115303823"/>
                    </a:ext>
                  </a:extLst>
                </a:gridCol>
                <a:gridCol w="1467756">
                  <a:extLst>
                    <a:ext uri="{9D8B030D-6E8A-4147-A177-3AD203B41FA5}">
                      <a16:colId xmlns:a16="http://schemas.microsoft.com/office/drawing/2014/main" val="2128241583"/>
                    </a:ext>
                  </a:extLst>
                </a:gridCol>
              </a:tblGrid>
              <a:tr h="181054">
                <a:tc>
                  <a:txBody>
                    <a:bodyPr/>
                    <a:lstStyle/>
                    <a:p>
                      <a:pPr algn="ctr" fontAlgn="ctr"/>
                      <a:r>
                        <a:rPr lang="es-MX" sz="1100" b="1" i="0" u="none" strike="noStrike">
                          <a:solidFill>
                            <a:srgbClr val="FFFFFF"/>
                          </a:solidFill>
                          <a:effectLst/>
                          <a:highlight>
                            <a:srgbClr val="002C77"/>
                          </a:highlight>
                          <a:latin typeface="Aptos Narrow" panose="020B0004020202020204" pitchFamily="34" charset="0"/>
                        </a:rPr>
                        <a:t>Categoría de Riesgo Fluvial</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r>
                        <a:rPr lang="es-MX" sz="1100" b="1" i="0" u="none" strike="noStrike">
                          <a:solidFill>
                            <a:srgbClr val="FFFFFF"/>
                          </a:solidFill>
                          <a:effectLst/>
                          <a:highlight>
                            <a:srgbClr val="002C77"/>
                          </a:highlight>
                          <a:latin typeface="Aptos Narrow" panose="020B0004020202020204" pitchFamily="34" charset="0"/>
                        </a:rPr>
                        <a:t>Suma Asegurada Total</a:t>
                      </a:r>
                    </a:p>
                  </a:txBody>
                  <a:tcPr marL="9525" marR="9525" marT="9525" marB="0" anchor="ctr">
                    <a:lnL w="6350" cap="flat" cmpd="sng" algn="ctr">
                      <a:solidFill>
                        <a:srgbClr val="FFFFFF"/>
                      </a:solidFill>
                      <a:prstDash val="solid"/>
                      <a:round/>
                      <a:headEnd type="none" w="med" len="med"/>
                      <a:tailEnd type="none" w="med" len="med"/>
                    </a:lnL>
                    <a:lnR>
                      <a:noFill/>
                    </a:lnR>
                    <a:lnT>
                      <a:noFill/>
                    </a:lnT>
                    <a:lnB>
                      <a:noFill/>
                    </a:lnB>
                    <a:solidFill>
                      <a:srgbClr val="002C77"/>
                    </a:solidFill>
                  </a:tcPr>
                </a:tc>
                <a:extLst>
                  <a:ext uri="{0D108BD9-81ED-4DB2-BD59-A6C34878D82A}">
                    <a16:rowId xmlns:a16="http://schemas.microsoft.com/office/drawing/2014/main" val="3167931044"/>
                  </a:ext>
                </a:extLst>
              </a:tr>
              <a:tr h="341362">
                <a:tc>
                  <a:txBody>
                    <a:bodyPr/>
                    <a:lstStyle/>
                    <a:p>
                      <a:pPr algn="ctr" fontAlgn="b"/>
                      <a:r>
                        <a:rPr lang="pt-BR" sz="1100" b="1" i="0" u="none" strike="noStrike">
                          <a:solidFill>
                            <a:srgbClr val="202020"/>
                          </a:solidFill>
                          <a:effectLst/>
                          <a:latin typeface="Aptos Narrow" panose="020B0004020202020204" pitchFamily="34" charset="0"/>
                        </a:rPr>
                        <a:t>Extremo: pérdida anual promedio superior a 0.2%</a:t>
                      </a:r>
                    </a:p>
                  </a:txBody>
                  <a:tcPr marL="9525" marR="9525" marT="9525" marB="0" anchor="ctr">
                    <a:lnL>
                      <a:noFill/>
                    </a:lnL>
                    <a:lnR>
                      <a:noFill/>
                    </a:lnR>
                    <a:lnT>
                      <a:noFill/>
                    </a:lnT>
                    <a:lnB>
                      <a:noFill/>
                    </a:lnB>
                    <a:noFill/>
                  </a:tcPr>
                </a:tc>
                <a:tc>
                  <a:txBody>
                    <a:bodyPr/>
                    <a:lstStyle/>
                    <a:p>
                      <a:pPr algn="ctr" fontAlgn="b"/>
                      <a:r>
                        <a:rPr lang="es-MX" sz="1100" b="1" i="0" u="none" strike="noStrike">
                          <a:solidFill>
                            <a:srgbClr val="202020"/>
                          </a:solidFill>
                          <a:effectLst/>
                          <a:latin typeface="Aptos Narrow" panose="020B0004020202020204" pitchFamily="34" charset="0"/>
                        </a:rPr>
                        <a:t>                                 3,051,848 </a:t>
                      </a:r>
                    </a:p>
                  </a:txBody>
                  <a:tcPr marL="9525" marR="9525" marT="9525" marB="0" anchor="ctr">
                    <a:lnL>
                      <a:noFill/>
                    </a:lnL>
                    <a:lnR>
                      <a:noFill/>
                    </a:lnR>
                    <a:lnT>
                      <a:noFill/>
                    </a:lnT>
                    <a:lnB>
                      <a:noFill/>
                    </a:lnB>
                    <a:noFill/>
                  </a:tcPr>
                </a:tc>
                <a:extLst>
                  <a:ext uri="{0D108BD9-81ED-4DB2-BD59-A6C34878D82A}">
                    <a16:rowId xmlns:a16="http://schemas.microsoft.com/office/drawing/2014/main" val="2610684002"/>
                  </a:ext>
                </a:extLst>
              </a:tr>
              <a:tr h="341362">
                <a:tc>
                  <a:txBody>
                    <a:bodyPr/>
                    <a:lstStyle/>
                    <a:p>
                      <a:pPr algn="ctr" fontAlgn="b"/>
                      <a:r>
                        <a:rPr lang="es-MX" sz="1100" b="0" i="0" u="none" strike="noStrike">
                          <a:solidFill>
                            <a:srgbClr val="202020"/>
                          </a:solidFill>
                          <a:effectLst/>
                          <a:highlight>
                            <a:srgbClr val="F0F0F0"/>
                          </a:highlight>
                          <a:latin typeface="Aptos Narrow" panose="020B0004020202020204" pitchFamily="34" charset="0"/>
                        </a:rPr>
                        <a:t>Muy alto: pérdida anual promedio entre 0.1% - 0.2%</a:t>
                      </a:r>
                    </a:p>
                  </a:txBody>
                  <a:tcPr marL="9525" marR="9525" marT="9525" marB="0" anchor="ctr">
                    <a:lnL>
                      <a:noFill/>
                    </a:lnL>
                    <a:lnR>
                      <a:noFill/>
                    </a:lnR>
                    <a:lnT>
                      <a:noFill/>
                    </a:lnT>
                    <a:lnB>
                      <a:noFill/>
                    </a:lnB>
                    <a:solidFill>
                      <a:srgbClr val="F0F0F0"/>
                    </a:solidFill>
                  </a:tcPr>
                </a:tc>
                <a:tc>
                  <a:txBody>
                    <a:bodyPr/>
                    <a:lstStyle/>
                    <a:p>
                      <a:pPr algn="ctr" fontAlgn="b"/>
                      <a:r>
                        <a:rPr lang="es-MX" sz="1100" b="0" i="0" u="none" strike="noStrike">
                          <a:solidFill>
                            <a:srgbClr val="202020"/>
                          </a:solidFill>
                          <a:effectLst/>
                          <a:highlight>
                            <a:srgbClr val="F0F0F0"/>
                          </a:highlight>
                          <a:latin typeface="Aptos Narrow" panose="020B0004020202020204" pitchFamily="34" charset="0"/>
                        </a:rPr>
                        <a:t>                                     192,019 </a:t>
                      </a:r>
                    </a:p>
                  </a:txBody>
                  <a:tcPr marL="9525" marR="9525" marT="9525" marB="0" anchor="ctr">
                    <a:lnL>
                      <a:noFill/>
                    </a:lnL>
                    <a:lnR>
                      <a:noFill/>
                    </a:lnR>
                    <a:lnT>
                      <a:noFill/>
                    </a:lnT>
                    <a:lnB>
                      <a:noFill/>
                    </a:lnB>
                    <a:solidFill>
                      <a:srgbClr val="F0F0F0"/>
                    </a:solidFill>
                  </a:tcPr>
                </a:tc>
                <a:extLst>
                  <a:ext uri="{0D108BD9-81ED-4DB2-BD59-A6C34878D82A}">
                    <a16:rowId xmlns:a16="http://schemas.microsoft.com/office/drawing/2014/main" val="1420144777"/>
                  </a:ext>
                </a:extLst>
              </a:tr>
              <a:tr h="341362">
                <a:tc>
                  <a:txBody>
                    <a:bodyPr/>
                    <a:lstStyle/>
                    <a:p>
                      <a:pPr algn="ctr" fontAlgn="b"/>
                      <a:r>
                        <a:rPr lang="pt-BR" sz="1100" b="0" i="0" u="none" strike="noStrike">
                          <a:solidFill>
                            <a:srgbClr val="202020"/>
                          </a:solidFill>
                          <a:effectLst/>
                          <a:latin typeface="Aptos Narrow" panose="020B0004020202020204" pitchFamily="34" charset="0"/>
                        </a:rPr>
                        <a:t>Alto: pérdida anual promedio entre 0.05% - 0.1%</a:t>
                      </a:r>
                    </a:p>
                  </a:txBody>
                  <a:tcPr marL="9525" marR="9525" marT="9525" marB="0" anchor="ctr">
                    <a:lnL>
                      <a:noFill/>
                    </a:lnL>
                    <a:lnR>
                      <a:noFill/>
                    </a:lnR>
                    <a:lnT>
                      <a:noFill/>
                    </a:lnT>
                    <a:lnB>
                      <a:noFill/>
                    </a:lnB>
                    <a:noFill/>
                  </a:tcPr>
                </a:tc>
                <a:tc>
                  <a:txBody>
                    <a:bodyPr/>
                    <a:lstStyle/>
                    <a:p>
                      <a:pPr algn="ctr" fontAlgn="b"/>
                      <a:r>
                        <a:rPr lang="es-MX" sz="1100" b="0" i="0" u="none" strike="noStrike">
                          <a:solidFill>
                            <a:srgbClr val="202020"/>
                          </a:solidFill>
                          <a:effectLst/>
                          <a:latin typeface="Aptos Narrow" panose="020B0004020202020204" pitchFamily="34" charset="0"/>
                        </a:rPr>
                        <a:t>                                     206,511 </a:t>
                      </a:r>
                    </a:p>
                  </a:txBody>
                  <a:tcPr marL="9525" marR="9525" marT="9525" marB="0" anchor="ctr">
                    <a:lnL>
                      <a:noFill/>
                    </a:lnL>
                    <a:lnR>
                      <a:noFill/>
                    </a:lnR>
                    <a:lnT>
                      <a:noFill/>
                    </a:lnT>
                    <a:lnB>
                      <a:noFill/>
                    </a:lnB>
                    <a:noFill/>
                  </a:tcPr>
                </a:tc>
                <a:extLst>
                  <a:ext uri="{0D108BD9-81ED-4DB2-BD59-A6C34878D82A}">
                    <a16:rowId xmlns:a16="http://schemas.microsoft.com/office/drawing/2014/main" val="2790652798"/>
                  </a:ext>
                </a:extLst>
              </a:tr>
              <a:tr h="341362">
                <a:tc>
                  <a:txBody>
                    <a:bodyPr/>
                    <a:lstStyle/>
                    <a:p>
                      <a:pPr algn="ctr" fontAlgn="b"/>
                      <a:r>
                        <a:rPr lang="pt-BR" sz="1100" b="0" i="0" u="none" strike="noStrike">
                          <a:solidFill>
                            <a:srgbClr val="202020"/>
                          </a:solidFill>
                          <a:effectLst/>
                          <a:highlight>
                            <a:srgbClr val="F0F0F0"/>
                          </a:highlight>
                          <a:latin typeface="Aptos Narrow" panose="020B0004020202020204" pitchFamily="34" charset="0"/>
                        </a:rPr>
                        <a:t>Moderado: pérdida anual promedio entre 0.005% - 0.05%</a:t>
                      </a:r>
                    </a:p>
                  </a:txBody>
                  <a:tcPr marL="9525" marR="9525" marT="9525" marB="0" anchor="ctr">
                    <a:lnL>
                      <a:noFill/>
                    </a:lnL>
                    <a:lnR>
                      <a:noFill/>
                    </a:lnR>
                    <a:lnT>
                      <a:noFill/>
                    </a:lnT>
                    <a:lnB>
                      <a:noFill/>
                    </a:lnB>
                    <a:solidFill>
                      <a:srgbClr val="F0F0F0"/>
                    </a:solidFill>
                  </a:tcPr>
                </a:tc>
                <a:tc>
                  <a:txBody>
                    <a:bodyPr/>
                    <a:lstStyle/>
                    <a:p>
                      <a:pPr algn="ctr" fontAlgn="b"/>
                      <a:r>
                        <a:rPr lang="es-MX" sz="1100" b="0" i="0" u="none" strike="noStrike">
                          <a:solidFill>
                            <a:srgbClr val="202020"/>
                          </a:solidFill>
                          <a:effectLst/>
                          <a:highlight>
                            <a:srgbClr val="F0F0F0"/>
                          </a:highlight>
                          <a:latin typeface="Aptos Narrow" panose="020B0004020202020204" pitchFamily="34" charset="0"/>
                        </a:rPr>
                        <a:t>                              12,162,992 </a:t>
                      </a:r>
                    </a:p>
                  </a:txBody>
                  <a:tcPr marL="9525" marR="9525" marT="9525" marB="0" anchor="ctr">
                    <a:lnL>
                      <a:noFill/>
                    </a:lnL>
                    <a:lnR>
                      <a:noFill/>
                    </a:lnR>
                    <a:lnT>
                      <a:noFill/>
                    </a:lnT>
                    <a:lnB>
                      <a:noFill/>
                    </a:lnB>
                    <a:solidFill>
                      <a:srgbClr val="F0F0F0"/>
                    </a:solidFill>
                  </a:tcPr>
                </a:tc>
                <a:extLst>
                  <a:ext uri="{0D108BD9-81ED-4DB2-BD59-A6C34878D82A}">
                    <a16:rowId xmlns:a16="http://schemas.microsoft.com/office/drawing/2014/main" val="3322733426"/>
                  </a:ext>
                </a:extLst>
              </a:tr>
              <a:tr h="341362">
                <a:tc>
                  <a:txBody>
                    <a:bodyPr/>
                    <a:lstStyle/>
                    <a:p>
                      <a:pPr algn="ctr" fontAlgn="b"/>
                      <a:r>
                        <a:rPr lang="es-MX" sz="1100" b="0" i="0" u="none" strike="noStrike">
                          <a:solidFill>
                            <a:srgbClr val="202020"/>
                          </a:solidFill>
                          <a:effectLst/>
                          <a:latin typeface="Aptos Narrow" panose="020B0004020202020204" pitchFamily="34" charset="0"/>
                        </a:rPr>
                        <a:t>Bajo: pérdida anual promedio entre 0.0005% - 0.005%</a:t>
                      </a:r>
                    </a:p>
                  </a:txBody>
                  <a:tcPr marL="9525" marR="9525" marT="9525" marB="0" anchor="ctr">
                    <a:lnL>
                      <a:noFill/>
                    </a:lnL>
                    <a:lnR>
                      <a:noFill/>
                    </a:lnR>
                    <a:lnT>
                      <a:noFill/>
                    </a:lnT>
                    <a:lnB>
                      <a:noFill/>
                    </a:lnB>
                    <a:noFill/>
                  </a:tcPr>
                </a:tc>
                <a:tc>
                  <a:txBody>
                    <a:bodyPr/>
                    <a:lstStyle/>
                    <a:p>
                      <a:pPr algn="ctr" fontAlgn="b"/>
                      <a:r>
                        <a:rPr lang="es-MX" sz="1100" b="0" i="0" u="none" strike="noStrike">
                          <a:solidFill>
                            <a:srgbClr val="202020"/>
                          </a:solidFill>
                          <a:effectLst/>
                          <a:latin typeface="Aptos Narrow" panose="020B0004020202020204" pitchFamily="34" charset="0"/>
                        </a:rPr>
                        <a:t>                                 6,686,075 </a:t>
                      </a:r>
                    </a:p>
                  </a:txBody>
                  <a:tcPr marL="9525" marR="9525" marT="9525" marB="0" anchor="ctr">
                    <a:lnL>
                      <a:noFill/>
                    </a:lnL>
                    <a:lnR>
                      <a:noFill/>
                    </a:lnR>
                    <a:lnT>
                      <a:noFill/>
                    </a:lnT>
                    <a:lnB>
                      <a:noFill/>
                    </a:lnB>
                    <a:noFill/>
                  </a:tcPr>
                </a:tc>
                <a:extLst>
                  <a:ext uri="{0D108BD9-81ED-4DB2-BD59-A6C34878D82A}">
                    <a16:rowId xmlns:a16="http://schemas.microsoft.com/office/drawing/2014/main" val="3709033020"/>
                  </a:ext>
                </a:extLst>
              </a:tr>
              <a:tr h="341362">
                <a:tc>
                  <a:txBody>
                    <a:bodyPr/>
                    <a:lstStyle/>
                    <a:p>
                      <a:pPr algn="ctr" fontAlgn="b"/>
                      <a:r>
                        <a:rPr lang="es-MX" sz="1100" b="0" i="0" u="none" strike="noStrike">
                          <a:solidFill>
                            <a:srgbClr val="202020"/>
                          </a:solidFill>
                          <a:effectLst/>
                          <a:highlight>
                            <a:srgbClr val="F0F0F0"/>
                          </a:highlight>
                          <a:latin typeface="Aptos Narrow" panose="020B0004020202020204" pitchFamily="34" charset="0"/>
                        </a:rPr>
                        <a:t>Muy bajo: pérdida anual promedio inferior a 0.0005%</a:t>
                      </a:r>
                    </a:p>
                  </a:txBody>
                  <a:tcPr marL="9525" marR="9525" marT="9525" marB="0" anchor="ctr">
                    <a:lnL>
                      <a:noFill/>
                    </a:lnL>
                    <a:lnR>
                      <a:noFill/>
                    </a:lnR>
                    <a:lnT>
                      <a:noFill/>
                    </a:lnT>
                    <a:lnB>
                      <a:noFill/>
                    </a:lnB>
                    <a:solidFill>
                      <a:srgbClr val="F0F0F0"/>
                    </a:solidFill>
                  </a:tcPr>
                </a:tc>
                <a:tc>
                  <a:txBody>
                    <a:bodyPr/>
                    <a:lstStyle/>
                    <a:p>
                      <a:pPr algn="ctr" fontAlgn="b"/>
                      <a:r>
                        <a:rPr lang="es-MX" sz="1100" b="0" i="0" u="none" strike="noStrike">
                          <a:solidFill>
                            <a:srgbClr val="202020"/>
                          </a:solidFill>
                          <a:effectLst/>
                          <a:highlight>
                            <a:srgbClr val="F0F0F0"/>
                          </a:highlight>
                          <a:latin typeface="Aptos Narrow" panose="020B0004020202020204" pitchFamily="34" charset="0"/>
                        </a:rPr>
                        <a:t>                              10,658,314 </a:t>
                      </a:r>
                    </a:p>
                  </a:txBody>
                  <a:tcPr marL="9525" marR="9525" marT="9525" marB="0" anchor="ctr">
                    <a:lnL>
                      <a:noFill/>
                    </a:lnL>
                    <a:lnR>
                      <a:noFill/>
                    </a:lnR>
                    <a:lnT>
                      <a:noFill/>
                    </a:lnT>
                    <a:lnB>
                      <a:noFill/>
                    </a:lnB>
                    <a:solidFill>
                      <a:srgbClr val="F0F0F0"/>
                    </a:solidFill>
                  </a:tcPr>
                </a:tc>
                <a:extLst>
                  <a:ext uri="{0D108BD9-81ED-4DB2-BD59-A6C34878D82A}">
                    <a16:rowId xmlns:a16="http://schemas.microsoft.com/office/drawing/2014/main" val="1971516410"/>
                  </a:ext>
                </a:extLst>
              </a:tr>
              <a:tr h="341362">
                <a:tc>
                  <a:txBody>
                    <a:bodyPr/>
                    <a:lstStyle/>
                    <a:p>
                      <a:pPr algn="ctr" fontAlgn="b"/>
                      <a:r>
                        <a:rPr lang="es-MX" sz="1100" b="1" i="0" u="none" strike="noStrike">
                          <a:solidFill>
                            <a:srgbClr val="202020"/>
                          </a:solidFill>
                          <a:effectLst/>
                          <a:latin typeface="Aptos Narrow" panose="020B0004020202020204" pitchFamily="34" charset="0"/>
                        </a:rPr>
                        <a:t>Total</a:t>
                      </a:r>
                    </a:p>
                  </a:txBody>
                  <a:tcPr marL="9525" marR="9525" marT="9525" marB="0" anchor="ctr">
                    <a:lnL>
                      <a:noFill/>
                    </a:lnL>
                    <a:lnR>
                      <a:noFill/>
                    </a:lnR>
                    <a:lnT>
                      <a:noFill/>
                    </a:lnT>
                    <a:lnB>
                      <a:noFill/>
                    </a:lnB>
                    <a:noFill/>
                  </a:tcPr>
                </a:tc>
                <a:tc>
                  <a:txBody>
                    <a:bodyPr/>
                    <a:lstStyle/>
                    <a:p>
                      <a:pPr algn="ctr" fontAlgn="b"/>
                      <a:r>
                        <a:rPr lang="es-MX" sz="1100" b="1" i="0" u="none" strike="noStrike" dirty="0">
                          <a:solidFill>
                            <a:srgbClr val="202020"/>
                          </a:solidFill>
                          <a:effectLst/>
                          <a:latin typeface="Aptos Narrow" panose="020B0004020202020204" pitchFamily="34" charset="0"/>
                        </a:rPr>
                        <a:t>                              32,957,759 </a:t>
                      </a:r>
                    </a:p>
                  </a:txBody>
                  <a:tcPr marL="9525" marR="9525" marT="9525" marB="0" anchor="ctr">
                    <a:lnL>
                      <a:noFill/>
                    </a:lnL>
                    <a:lnR>
                      <a:noFill/>
                    </a:lnR>
                    <a:lnT>
                      <a:noFill/>
                    </a:lnT>
                    <a:lnB>
                      <a:noFill/>
                    </a:lnB>
                    <a:noFill/>
                  </a:tcPr>
                </a:tc>
                <a:extLst>
                  <a:ext uri="{0D108BD9-81ED-4DB2-BD59-A6C34878D82A}">
                    <a16:rowId xmlns:a16="http://schemas.microsoft.com/office/drawing/2014/main" val="2994433987"/>
                  </a:ext>
                </a:extLst>
              </a:tr>
            </a:tbl>
          </a:graphicData>
        </a:graphic>
      </p:graphicFrame>
      <p:sp>
        <p:nvSpPr>
          <p:cNvPr id="9" name="Footer Placeholder 4">
            <a:extLst>
              <a:ext uri="{FF2B5EF4-FFF2-40B4-BE49-F238E27FC236}">
                <a16:creationId xmlns:a16="http://schemas.microsoft.com/office/drawing/2014/main" id="{3CE79F32-2F33-B2A7-F4B3-7039D64CAE3E}"/>
              </a:ext>
            </a:extLst>
          </p:cNvPr>
          <p:cNvSpPr txBox="1">
            <a:spLocks/>
          </p:cNvSpPr>
          <p:nvPr/>
        </p:nvSpPr>
        <p:spPr>
          <a:xfrm>
            <a:off x="6638696" y="5895763"/>
            <a:ext cx="4978323" cy="222673"/>
          </a:xfrm>
          <a:prstGeom prst="rect">
            <a:avLst/>
          </a:prstGeom>
        </p:spPr>
        <p:txBody>
          <a:bodyPr vert="horz" lIns="0" tIns="0" rIns="0" bIns="0" rtlCol="0" anchor="b">
            <a:noAutofit/>
          </a:bodyPr>
          <a:lstStyle>
            <a:defPPr>
              <a:defRPr lang="en-US"/>
            </a:defPPr>
            <a:lvl1pPr marL="0" algn="r" defTabSz="457200" rtl="0" eaLnBrk="1" latinLnBrk="0" hangingPunct="1">
              <a:defRPr lang="en-GB" sz="800" b="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es-419" sz="1050" b="1" i="1" dirty="0">
                <a:solidFill>
                  <a:srgbClr val="202020"/>
                </a:solidFill>
                <a:latin typeface="Arial" panose="020B0604020202020204"/>
              </a:rPr>
              <a:t>Cifras en USD</a:t>
            </a:r>
          </a:p>
        </p:txBody>
      </p:sp>
      <p:pic>
        <p:nvPicPr>
          <p:cNvPr id="10" name="Picture 9">
            <a:extLst>
              <a:ext uri="{FF2B5EF4-FFF2-40B4-BE49-F238E27FC236}">
                <a16:creationId xmlns:a16="http://schemas.microsoft.com/office/drawing/2014/main" id="{25D804BB-0AC4-DBFA-1629-DE2EB4910313}"/>
              </a:ext>
            </a:extLst>
          </p:cNvPr>
          <p:cNvPicPr>
            <a:picLocks noChangeAspect="1"/>
          </p:cNvPicPr>
          <p:nvPr/>
        </p:nvPicPr>
        <p:blipFill>
          <a:blip r:embed="rId4"/>
          <a:stretch>
            <a:fillRect/>
          </a:stretch>
        </p:blipFill>
        <p:spPr>
          <a:xfrm>
            <a:off x="475951" y="1365600"/>
            <a:ext cx="1079077" cy="155177"/>
          </a:xfrm>
          <a:prstGeom prst="rect">
            <a:avLst/>
          </a:prstGeom>
        </p:spPr>
      </p:pic>
      <p:pic>
        <p:nvPicPr>
          <p:cNvPr id="1026" name="Picture 2" descr="XVIII REUNIÓN LARG 2022">
            <a:extLst>
              <a:ext uri="{FF2B5EF4-FFF2-40B4-BE49-F238E27FC236}">
                <a16:creationId xmlns:a16="http://schemas.microsoft.com/office/drawing/2014/main" id="{EBFADAC8-6A08-4D77-67D5-E15A8339A0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67444" y="74922"/>
            <a:ext cx="2342147" cy="9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19765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821259" y="5105323"/>
            <a:ext cx="9043639" cy="916335"/>
          </a:xfrm>
        </p:spPr>
        <p:txBody>
          <a:bodyPr/>
          <a:lstStyle/>
          <a:p>
            <a:pPr marL="0" indent="0">
              <a:buNone/>
            </a:pPr>
            <a:r>
              <a:rPr lang="en-GB" dirty="0" err="1"/>
              <a:t>Información</a:t>
            </a:r>
            <a:r>
              <a:rPr lang="en-GB" dirty="0"/>
              <a:t> de </a:t>
            </a:r>
            <a:r>
              <a:rPr lang="en-GB" dirty="0" err="1"/>
              <a:t>Exposición</a:t>
            </a:r>
            <a:endParaRPr lang="en-GB" dirty="0"/>
          </a:p>
        </p:txBody>
      </p:sp>
    </p:spTree>
    <p:extLst>
      <p:ext uri="{BB962C8B-B14F-4D97-AF65-F5344CB8AC3E}">
        <p14:creationId xmlns:p14="http://schemas.microsoft.com/office/powerpoint/2010/main" val="4109427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Información de Exposición</a:t>
            </a:r>
            <a:endParaRPr lang="es-419" dirty="0">
              <a:cs typeface="Arial"/>
            </a:endParaRPr>
          </a:p>
        </p:txBody>
      </p:sp>
      <p:sp>
        <p:nvSpPr>
          <p:cNvPr id="4" name="Slide Number Placeholder 3"/>
          <p:cNvSpPr>
            <a:spLocks noGrp="1"/>
          </p:cNvSpPr>
          <p:nvPr>
            <p:ph type="sldNum" sz="quarter" idx="10"/>
          </p:nvPr>
        </p:nvSpPr>
        <p:spPr/>
        <p:txBody>
          <a:bodyPr/>
          <a:lstStyle/>
          <a:p>
            <a:pPr algn="r"/>
            <a:fld id="{DF66040D-6F20-4F4B-8995-856BEECD84BE}" type="slidenum">
              <a:rPr lang="es-419" smtClean="0"/>
              <a:pPr algn="r"/>
              <a:t>23</a:t>
            </a:fld>
            <a:endParaRPr lang="es-419" dirty="0"/>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s-419" dirty="0"/>
          </a:p>
        </p:txBody>
      </p:sp>
      <p:sp>
        <p:nvSpPr>
          <p:cNvPr id="6" name="Text Placeholder 5"/>
          <p:cNvSpPr>
            <a:spLocks noGrp="1"/>
          </p:cNvSpPr>
          <p:nvPr>
            <p:ph type="body" sz="quarter" idx="12"/>
          </p:nvPr>
        </p:nvSpPr>
        <p:spPr/>
        <p:txBody>
          <a:bodyPr/>
          <a:lstStyle/>
          <a:p>
            <a:r>
              <a:rPr lang="es-419" dirty="0"/>
              <a:t>¿Dónde, Qué y Cuánto?</a:t>
            </a:r>
          </a:p>
        </p:txBody>
      </p:sp>
      <p:sp>
        <p:nvSpPr>
          <p:cNvPr id="9" name="Text Box 10"/>
          <p:cNvSpPr txBox="1">
            <a:spLocks noChangeArrowheads="1"/>
          </p:cNvSpPr>
          <p:nvPr/>
        </p:nvSpPr>
        <p:spPr bwMode="auto">
          <a:xfrm>
            <a:off x="2007940" y="2661213"/>
            <a:ext cx="1059585"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6pPr>
            <a:lvl7pPr marL="29718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7pPr>
            <a:lvl8pPr marL="34290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8pPr>
            <a:lvl9pPr marL="38862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9pPr>
          </a:lstStyle>
          <a:p>
            <a:pPr>
              <a:lnSpc>
                <a:spcPct val="100000"/>
              </a:lnSpc>
            </a:pPr>
            <a:r>
              <a:rPr lang="es-419" sz="1400" b="1" dirty="0">
                <a:solidFill>
                  <a:srgbClr val="FF0000"/>
                </a:solidFill>
                <a:latin typeface="Arial"/>
              </a:rPr>
              <a:t>NECESARIA</a:t>
            </a:r>
          </a:p>
        </p:txBody>
      </p:sp>
      <p:sp>
        <p:nvSpPr>
          <p:cNvPr id="10" name="Text Box 10"/>
          <p:cNvSpPr txBox="1">
            <a:spLocks noChangeArrowheads="1"/>
          </p:cNvSpPr>
          <p:nvPr/>
        </p:nvSpPr>
        <p:spPr bwMode="auto">
          <a:xfrm>
            <a:off x="4161994" y="2602527"/>
            <a:ext cx="3726447"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6pPr>
            <a:lvl7pPr marL="29718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7pPr>
            <a:lvl8pPr marL="34290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8pPr>
            <a:lvl9pPr marL="38862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9pPr>
          </a:lstStyle>
          <a:p>
            <a:pPr algn="ctr">
              <a:lnSpc>
                <a:spcPct val="100000"/>
              </a:lnSpc>
            </a:pPr>
            <a:r>
              <a:rPr lang="es-419" sz="1400" b="1" dirty="0">
                <a:solidFill>
                  <a:srgbClr val="118B3F"/>
                </a:solidFill>
                <a:latin typeface="Arial"/>
              </a:rPr>
              <a:t>ALTAMENTE RECOMENDADA (MODIFICADORES PRIMARIOS)</a:t>
            </a:r>
          </a:p>
        </p:txBody>
      </p:sp>
      <p:sp>
        <p:nvSpPr>
          <p:cNvPr id="11" name="Text Box 10"/>
          <p:cNvSpPr txBox="1">
            <a:spLocks noChangeArrowheads="1"/>
          </p:cNvSpPr>
          <p:nvPr/>
        </p:nvSpPr>
        <p:spPr bwMode="auto">
          <a:xfrm>
            <a:off x="8051225" y="2602526"/>
            <a:ext cx="3023264"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spAutoFit/>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6pPr>
            <a:lvl7pPr marL="29718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7pPr>
            <a:lvl8pPr marL="34290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8pPr>
            <a:lvl9pPr marL="38862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9pPr>
          </a:lstStyle>
          <a:p>
            <a:pPr algn="ctr">
              <a:lnSpc>
                <a:spcPct val="100000"/>
              </a:lnSpc>
            </a:pPr>
            <a:r>
              <a:rPr lang="es-419" sz="1400" b="1" dirty="0">
                <a:solidFill>
                  <a:srgbClr val="00A8C8"/>
                </a:solidFill>
                <a:latin typeface="Arial"/>
              </a:rPr>
              <a:t>SUGERIDOS</a:t>
            </a:r>
          </a:p>
          <a:p>
            <a:pPr algn="ctr">
              <a:lnSpc>
                <a:spcPct val="100000"/>
              </a:lnSpc>
            </a:pPr>
            <a:r>
              <a:rPr lang="es-419" sz="1400" b="1" dirty="0">
                <a:solidFill>
                  <a:srgbClr val="00A8C8"/>
                </a:solidFill>
                <a:latin typeface="Arial"/>
              </a:rPr>
              <a:t>(MODIFICADORES SECUNDARIOS)</a:t>
            </a:r>
          </a:p>
        </p:txBody>
      </p:sp>
      <p:sp>
        <p:nvSpPr>
          <p:cNvPr id="12" name="Rectangle 11"/>
          <p:cNvSpPr/>
          <p:nvPr/>
        </p:nvSpPr>
        <p:spPr>
          <a:xfrm>
            <a:off x="1283537" y="3073823"/>
            <a:ext cx="2708729" cy="3619452"/>
          </a:xfrm>
          <a:prstGeom prst="rect">
            <a:avLst/>
          </a:prstGeom>
        </p:spPr>
        <p:txBody>
          <a:bodyPr wrap="square" lIns="0" tIns="0" rIns="0" bIns="0" anchor="t">
            <a:spAutoFit/>
          </a:bodyPr>
          <a:lstStyle/>
          <a:p>
            <a:pPr marL="228600" indent="-174625" defTabSz="939800">
              <a:spcBef>
                <a:spcPct val="60000"/>
              </a:spcBef>
              <a:buFontTx/>
              <a:buChar char="•"/>
            </a:pPr>
            <a:r>
              <a:rPr lang="es-419" sz="1400" dirty="0">
                <a:solidFill>
                  <a:srgbClr val="000000"/>
                </a:solidFill>
                <a:latin typeface="Arial"/>
              </a:rPr>
              <a:t>Ubicación</a:t>
            </a:r>
            <a:endParaRPr lang="es-419" sz="1400" dirty="0">
              <a:solidFill>
                <a:srgbClr val="000000"/>
              </a:solidFill>
              <a:latin typeface="Arial"/>
              <a:cs typeface="Arial"/>
            </a:endParaRPr>
          </a:p>
          <a:p>
            <a:pPr marL="571500" lvl="1" indent="-228600" defTabSz="939800">
              <a:spcBef>
                <a:spcPct val="20000"/>
              </a:spcBef>
              <a:buFontTx/>
              <a:buChar char="–"/>
            </a:pPr>
            <a:r>
              <a:rPr lang="es-419" sz="1400" dirty="0">
                <a:solidFill>
                  <a:srgbClr val="000000"/>
                </a:solidFill>
                <a:latin typeface="Arial"/>
              </a:rPr>
              <a:t>Latitud-Longitud, Dirección</a:t>
            </a:r>
            <a:endParaRPr lang="es-419" sz="1400" dirty="0">
              <a:solidFill>
                <a:srgbClr val="000000"/>
              </a:solidFill>
              <a:latin typeface="Arial"/>
              <a:cs typeface="Arial"/>
            </a:endParaRPr>
          </a:p>
          <a:p>
            <a:pPr marL="571500" lvl="1" indent="-228600" defTabSz="939800">
              <a:spcBef>
                <a:spcPct val="20000"/>
              </a:spcBef>
              <a:buFontTx/>
              <a:buChar char="–"/>
            </a:pPr>
            <a:r>
              <a:rPr lang="es-419" sz="1400" dirty="0">
                <a:solidFill>
                  <a:srgbClr val="000000"/>
                </a:solidFill>
                <a:latin typeface="Arial"/>
              </a:rPr>
              <a:t>Código Postal</a:t>
            </a:r>
            <a:endParaRPr lang="es-419" sz="1400" dirty="0">
              <a:solidFill>
                <a:srgbClr val="000000"/>
              </a:solidFill>
              <a:latin typeface="Arial"/>
              <a:cs typeface="Arial"/>
            </a:endParaRPr>
          </a:p>
          <a:p>
            <a:pPr marL="571500" lvl="1" indent="-228600" defTabSz="939800">
              <a:spcBef>
                <a:spcPct val="20000"/>
              </a:spcBef>
              <a:buFontTx/>
              <a:buChar char="–"/>
            </a:pPr>
            <a:r>
              <a:rPr lang="es-419" sz="1400" dirty="0">
                <a:solidFill>
                  <a:srgbClr val="000000"/>
                </a:solidFill>
                <a:latin typeface="Arial"/>
              </a:rPr>
              <a:t>Ciudad, Comuna, Provincia o Estado</a:t>
            </a:r>
            <a:endParaRPr lang="es-419" sz="1400" dirty="0">
              <a:solidFill>
                <a:srgbClr val="000000"/>
              </a:solidFill>
              <a:latin typeface="Arial"/>
              <a:cs typeface="Arial"/>
            </a:endParaRPr>
          </a:p>
          <a:p>
            <a:pPr marL="228600" lvl="1" indent="-174625" defTabSz="939800">
              <a:spcBef>
                <a:spcPct val="60000"/>
              </a:spcBef>
              <a:buFontTx/>
              <a:buChar char="•"/>
            </a:pPr>
            <a:r>
              <a:rPr lang="es-419" sz="1400" dirty="0">
                <a:solidFill>
                  <a:srgbClr val="000000"/>
                </a:solidFill>
                <a:latin typeface="Arial"/>
              </a:rPr>
              <a:t>Valor Asegurado </a:t>
            </a:r>
          </a:p>
          <a:p>
            <a:pPr marL="571500" lvl="1" indent="-228600" defTabSz="939800">
              <a:spcBef>
                <a:spcPct val="20000"/>
              </a:spcBef>
              <a:buFontTx/>
              <a:buChar char="–"/>
            </a:pPr>
            <a:r>
              <a:rPr lang="es-419" sz="1400" dirty="0">
                <a:solidFill>
                  <a:srgbClr val="000000"/>
                </a:solidFill>
                <a:latin typeface="Arial"/>
              </a:rPr>
              <a:t>Edificio, Contenido, Pérdidas Consecuenciales, Otros</a:t>
            </a:r>
            <a:endParaRPr lang="es-419" sz="1400" dirty="0">
              <a:solidFill>
                <a:srgbClr val="000000"/>
              </a:solidFill>
              <a:latin typeface="Arial"/>
              <a:cs typeface="Arial"/>
            </a:endParaRPr>
          </a:p>
          <a:p>
            <a:pPr marL="228600" indent="-174625" defTabSz="939800">
              <a:spcBef>
                <a:spcPct val="60000"/>
              </a:spcBef>
              <a:buFontTx/>
              <a:buChar char="•"/>
            </a:pPr>
            <a:r>
              <a:rPr lang="es-419" sz="1400" dirty="0">
                <a:solidFill>
                  <a:srgbClr val="000000"/>
                </a:solidFill>
                <a:latin typeface="Arial"/>
              </a:rPr>
              <a:t>Condiciones de la Póliza</a:t>
            </a:r>
            <a:endParaRPr lang="es-419" sz="1400" dirty="0">
              <a:solidFill>
                <a:srgbClr val="000000"/>
              </a:solidFill>
              <a:latin typeface="Arial"/>
              <a:cs typeface="Arial"/>
            </a:endParaRPr>
          </a:p>
          <a:p>
            <a:pPr marL="571500" lvl="1" indent="-228600" defTabSz="939800">
              <a:spcBef>
                <a:spcPct val="20000"/>
              </a:spcBef>
              <a:buFontTx/>
              <a:buChar char="–"/>
            </a:pPr>
            <a:r>
              <a:rPr lang="es-419" sz="1400" dirty="0">
                <a:solidFill>
                  <a:srgbClr val="000000"/>
                </a:solidFill>
                <a:latin typeface="Arial"/>
              </a:rPr>
              <a:t>Deducibles</a:t>
            </a:r>
            <a:endParaRPr lang="es-419" sz="1400" dirty="0">
              <a:solidFill>
                <a:srgbClr val="000000"/>
              </a:solidFill>
              <a:latin typeface="Arial"/>
              <a:cs typeface="Arial"/>
            </a:endParaRPr>
          </a:p>
          <a:p>
            <a:pPr marL="571500" lvl="1" indent="-228600" defTabSz="939800">
              <a:spcBef>
                <a:spcPct val="20000"/>
              </a:spcBef>
              <a:buFontTx/>
              <a:buChar char="–"/>
            </a:pPr>
            <a:r>
              <a:rPr lang="es-419" sz="1400" dirty="0">
                <a:solidFill>
                  <a:srgbClr val="000000"/>
                </a:solidFill>
                <a:latin typeface="Arial"/>
              </a:rPr>
              <a:t>Límites</a:t>
            </a:r>
            <a:endParaRPr lang="es-419" sz="1400" dirty="0">
              <a:solidFill>
                <a:srgbClr val="000000"/>
              </a:solidFill>
              <a:latin typeface="Arial"/>
              <a:cs typeface="Arial"/>
            </a:endParaRPr>
          </a:p>
          <a:p>
            <a:pPr marL="571500" lvl="1" indent="-228600" defTabSz="939800">
              <a:spcBef>
                <a:spcPct val="20000"/>
              </a:spcBef>
              <a:buFontTx/>
              <a:buChar char="–"/>
            </a:pPr>
            <a:r>
              <a:rPr lang="es-419" sz="1400" dirty="0">
                <a:solidFill>
                  <a:srgbClr val="000000"/>
                </a:solidFill>
                <a:latin typeface="Arial"/>
              </a:rPr>
              <a:t>Cesión a Reaseguro</a:t>
            </a:r>
            <a:endParaRPr lang="es-419" sz="1400" dirty="0">
              <a:solidFill>
                <a:srgbClr val="000000"/>
              </a:solidFill>
              <a:latin typeface="Arial"/>
              <a:cs typeface="Arial"/>
            </a:endParaRPr>
          </a:p>
          <a:p>
            <a:pPr marL="571500" lvl="1" indent="-228600" defTabSz="939800">
              <a:spcBef>
                <a:spcPct val="20000"/>
              </a:spcBef>
            </a:pPr>
            <a:endParaRPr lang="es-419" sz="1400" dirty="0">
              <a:solidFill>
                <a:srgbClr val="000000"/>
              </a:solidFill>
              <a:latin typeface="Arial"/>
              <a:cs typeface="Arial"/>
            </a:endParaRPr>
          </a:p>
        </p:txBody>
      </p:sp>
      <p:sp>
        <p:nvSpPr>
          <p:cNvPr id="13" name="Rectangle 12"/>
          <p:cNvSpPr/>
          <p:nvPr/>
        </p:nvSpPr>
        <p:spPr>
          <a:xfrm>
            <a:off x="4771590" y="3160306"/>
            <a:ext cx="2832105" cy="1892826"/>
          </a:xfrm>
          <a:prstGeom prst="rect">
            <a:avLst/>
          </a:prstGeom>
        </p:spPr>
        <p:txBody>
          <a:bodyPr wrap="square" lIns="0" tIns="0" rIns="0" bIns="0" anchor="t">
            <a:spAutoFit/>
          </a:bodyPr>
          <a:lstStyle/>
          <a:p>
            <a:pPr marL="228600" indent="-174625" defTabSz="939800">
              <a:spcAft>
                <a:spcPts val="600"/>
              </a:spcAft>
              <a:buFontTx/>
              <a:buChar char="•"/>
            </a:pPr>
            <a:r>
              <a:rPr lang="es-419" sz="1400" dirty="0">
                <a:solidFill>
                  <a:schemeClr val="accent3"/>
                </a:solidFill>
                <a:latin typeface="Arial"/>
              </a:rPr>
              <a:t>Ocupación o Uso de inmueble</a:t>
            </a:r>
            <a:endParaRPr lang="es-419" sz="1400" dirty="0">
              <a:solidFill>
                <a:schemeClr val="accent3"/>
              </a:solidFill>
              <a:latin typeface="Arial"/>
              <a:cs typeface="Arial"/>
            </a:endParaRPr>
          </a:p>
          <a:p>
            <a:pPr marL="228600" indent="-174625" defTabSz="939800">
              <a:spcAft>
                <a:spcPts val="600"/>
              </a:spcAft>
              <a:buFontTx/>
              <a:buChar char="•"/>
            </a:pPr>
            <a:r>
              <a:rPr lang="es-419" sz="1400" dirty="0">
                <a:solidFill>
                  <a:schemeClr val="accent3"/>
                </a:solidFill>
                <a:latin typeface="Arial"/>
              </a:rPr>
              <a:t>Tipo constructivo</a:t>
            </a:r>
            <a:endParaRPr lang="es-419" sz="1400" dirty="0">
              <a:solidFill>
                <a:schemeClr val="accent3"/>
              </a:solidFill>
              <a:latin typeface="Arial"/>
              <a:cs typeface="Arial"/>
            </a:endParaRPr>
          </a:p>
          <a:p>
            <a:pPr marL="228600" indent="-174625" defTabSz="939800">
              <a:spcAft>
                <a:spcPts val="600"/>
              </a:spcAft>
              <a:buFontTx/>
              <a:buChar char="•"/>
            </a:pPr>
            <a:r>
              <a:rPr lang="es-419" sz="1400" dirty="0">
                <a:solidFill>
                  <a:schemeClr val="accent3"/>
                </a:solidFill>
                <a:latin typeface="Arial"/>
              </a:rPr>
              <a:t>Año de construcción</a:t>
            </a:r>
            <a:endParaRPr lang="es-419" sz="1400" dirty="0">
              <a:solidFill>
                <a:schemeClr val="accent3"/>
              </a:solidFill>
              <a:latin typeface="Arial"/>
              <a:cs typeface="Arial"/>
            </a:endParaRPr>
          </a:p>
          <a:p>
            <a:pPr marL="228600" indent="-174625" defTabSz="939800">
              <a:spcAft>
                <a:spcPts val="600"/>
              </a:spcAft>
              <a:buFontTx/>
              <a:buChar char="•"/>
            </a:pPr>
            <a:r>
              <a:rPr lang="es-419" sz="1400" dirty="0">
                <a:solidFill>
                  <a:schemeClr val="accent3"/>
                </a:solidFill>
                <a:latin typeface="Arial"/>
              </a:rPr>
              <a:t>Número de pisos</a:t>
            </a:r>
          </a:p>
          <a:p>
            <a:pPr marL="228600" indent="-174625" defTabSz="939800">
              <a:spcAft>
                <a:spcPts val="600"/>
              </a:spcAft>
              <a:buFontTx/>
              <a:buChar char="•"/>
            </a:pPr>
            <a:r>
              <a:rPr lang="es-419" sz="1400" dirty="0">
                <a:solidFill>
                  <a:schemeClr val="tx2">
                    <a:lumMod val="40000"/>
                    <a:lumOff val="60000"/>
                  </a:schemeClr>
                </a:solidFill>
              </a:rPr>
              <a:t>Área de la ubicación</a:t>
            </a:r>
            <a:endParaRPr lang="es-419" sz="1400" dirty="0">
              <a:solidFill>
                <a:schemeClr val="tx2">
                  <a:lumMod val="40000"/>
                  <a:lumOff val="60000"/>
                </a:schemeClr>
              </a:solidFill>
              <a:cs typeface="Arial"/>
            </a:endParaRPr>
          </a:p>
          <a:p>
            <a:pPr marL="228600" indent="-174625" defTabSz="939800">
              <a:spcAft>
                <a:spcPts val="600"/>
              </a:spcAft>
              <a:buFontTx/>
              <a:buChar char="•"/>
            </a:pPr>
            <a:r>
              <a:rPr lang="es-419" sz="1400" dirty="0">
                <a:solidFill>
                  <a:srgbClr val="000000"/>
                </a:solidFill>
              </a:rPr>
              <a:t>Reaseguro por ubicación si aplica</a:t>
            </a:r>
            <a:endParaRPr lang="es-419" sz="1400" dirty="0">
              <a:solidFill>
                <a:schemeClr val="accent3"/>
              </a:solidFill>
              <a:latin typeface="Arial"/>
              <a:cs typeface="Arial"/>
            </a:endParaRPr>
          </a:p>
        </p:txBody>
      </p:sp>
      <p:sp>
        <p:nvSpPr>
          <p:cNvPr id="14" name="Rectangle 13"/>
          <p:cNvSpPr/>
          <p:nvPr/>
        </p:nvSpPr>
        <p:spPr>
          <a:xfrm>
            <a:off x="8241879" y="3160306"/>
            <a:ext cx="3252194" cy="3062377"/>
          </a:xfrm>
          <a:prstGeom prst="rect">
            <a:avLst/>
          </a:prstGeom>
        </p:spPr>
        <p:txBody>
          <a:bodyPr wrap="square" lIns="0" tIns="0" rIns="0" bIns="0" anchor="t">
            <a:spAutoFit/>
          </a:bodyPr>
          <a:lstStyle/>
          <a:p>
            <a:pPr marL="228600" indent="-174625" defTabSz="939800">
              <a:spcAft>
                <a:spcPts val="600"/>
              </a:spcAft>
              <a:buFontTx/>
              <a:buChar char="•"/>
            </a:pPr>
            <a:r>
              <a:rPr lang="es-419" sz="1400" dirty="0">
                <a:solidFill>
                  <a:srgbClr val="000000"/>
                </a:solidFill>
                <a:latin typeface="Arial"/>
              </a:rPr>
              <a:t>Tipo de Revestimiento</a:t>
            </a:r>
            <a:endParaRPr lang="es-419" sz="1400" dirty="0">
              <a:solidFill>
                <a:srgbClr val="000000"/>
              </a:solidFill>
              <a:latin typeface="Arial"/>
              <a:cs typeface="Arial"/>
            </a:endParaRPr>
          </a:p>
          <a:p>
            <a:pPr marL="228600" indent="-174625" defTabSz="939800">
              <a:spcAft>
                <a:spcPts val="600"/>
              </a:spcAft>
              <a:buFontTx/>
              <a:buChar char="•"/>
            </a:pPr>
            <a:r>
              <a:rPr lang="es-419" sz="1400" dirty="0">
                <a:solidFill>
                  <a:srgbClr val="000000"/>
                </a:solidFill>
                <a:latin typeface="Arial"/>
              </a:rPr>
              <a:t>Antigüedad del techo</a:t>
            </a:r>
            <a:endParaRPr lang="es-419" sz="1400" dirty="0">
              <a:solidFill>
                <a:srgbClr val="000000"/>
              </a:solidFill>
              <a:latin typeface="Arial"/>
              <a:cs typeface="Arial"/>
            </a:endParaRPr>
          </a:p>
          <a:p>
            <a:pPr marL="228600" indent="-174625" defTabSz="939800">
              <a:spcAft>
                <a:spcPts val="600"/>
              </a:spcAft>
              <a:buFontTx/>
              <a:buChar char="•"/>
            </a:pPr>
            <a:r>
              <a:rPr lang="es-419" sz="1400" dirty="0">
                <a:solidFill>
                  <a:srgbClr val="000000"/>
                </a:solidFill>
                <a:latin typeface="Arial"/>
              </a:rPr>
              <a:t>Tipo de cobertura de techo </a:t>
            </a:r>
            <a:endParaRPr lang="es-419" sz="1400" dirty="0">
              <a:solidFill>
                <a:srgbClr val="000000"/>
              </a:solidFill>
              <a:latin typeface="Arial"/>
              <a:cs typeface="Arial"/>
            </a:endParaRPr>
          </a:p>
          <a:p>
            <a:pPr marL="228600" indent="-174625" defTabSz="939800">
              <a:spcAft>
                <a:spcPts val="600"/>
              </a:spcAft>
              <a:buFontTx/>
              <a:buChar char="•"/>
            </a:pPr>
            <a:r>
              <a:rPr lang="es-419" sz="1400" dirty="0">
                <a:solidFill>
                  <a:srgbClr val="000000"/>
                </a:solidFill>
                <a:latin typeface="Arial"/>
              </a:rPr>
              <a:t>Forma del techo</a:t>
            </a:r>
            <a:endParaRPr lang="es-419" sz="1400" dirty="0">
              <a:solidFill>
                <a:srgbClr val="000000"/>
              </a:solidFill>
              <a:latin typeface="Arial"/>
              <a:cs typeface="Arial"/>
            </a:endParaRPr>
          </a:p>
          <a:p>
            <a:pPr marL="228600" indent="-174625" defTabSz="939800">
              <a:spcAft>
                <a:spcPts val="600"/>
              </a:spcAft>
              <a:buFontTx/>
              <a:buChar char="•"/>
            </a:pPr>
            <a:r>
              <a:rPr lang="es-419" sz="1400" dirty="0">
                <a:solidFill>
                  <a:srgbClr val="000000"/>
                </a:solidFill>
                <a:latin typeface="Arial"/>
              </a:rPr>
              <a:t>Protección de Ventanas </a:t>
            </a:r>
            <a:r>
              <a:rPr lang="es-419" sz="1400">
                <a:solidFill>
                  <a:srgbClr val="000000"/>
                </a:solidFill>
                <a:latin typeface="Arial"/>
              </a:rPr>
              <a:t>y PuertasElevación</a:t>
            </a:r>
            <a:endParaRPr lang="es-419" sz="1400" dirty="0">
              <a:solidFill>
                <a:srgbClr val="000000"/>
              </a:solidFill>
              <a:latin typeface="Arial"/>
              <a:cs typeface="Arial"/>
            </a:endParaRPr>
          </a:p>
          <a:p>
            <a:pPr marL="228600" indent="-174625" defTabSz="939800">
              <a:spcAft>
                <a:spcPts val="600"/>
              </a:spcAft>
              <a:buFontTx/>
              <a:buChar char="•"/>
            </a:pPr>
            <a:r>
              <a:rPr lang="es-419" sz="1400" dirty="0">
                <a:solidFill>
                  <a:srgbClr val="000000"/>
                </a:solidFill>
                <a:latin typeface="Arial"/>
              </a:rPr>
              <a:t>Sótano</a:t>
            </a:r>
            <a:endParaRPr lang="es-419" sz="1400" dirty="0">
              <a:solidFill>
                <a:srgbClr val="000000"/>
              </a:solidFill>
              <a:latin typeface="Arial"/>
              <a:cs typeface="Arial"/>
            </a:endParaRPr>
          </a:p>
          <a:p>
            <a:pPr marL="228600" indent="-174625" defTabSz="939800">
              <a:spcAft>
                <a:spcPts val="600"/>
              </a:spcAft>
              <a:buFontTx/>
              <a:buChar char="•"/>
            </a:pPr>
            <a:r>
              <a:rPr lang="es-419" sz="1400" dirty="0">
                <a:solidFill>
                  <a:srgbClr val="000000"/>
                </a:solidFill>
              </a:rPr>
              <a:t>Prima (para gestión de portafolio, perfiles de límites)</a:t>
            </a:r>
            <a:endParaRPr lang="es-419" sz="1400" dirty="0">
              <a:solidFill>
                <a:srgbClr val="000000"/>
              </a:solidFill>
              <a:cs typeface="Arial"/>
            </a:endParaRPr>
          </a:p>
          <a:p>
            <a:pPr marL="228600" indent="-174625" defTabSz="939800">
              <a:spcAft>
                <a:spcPts val="600"/>
              </a:spcAft>
              <a:buFontTx/>
              <a:buChar char="•"/>
            </a:pPr>
            <a:endParaRPr lang="es-419" sz="1400" dirty="0">
              <a:solidFill>
                <a:srgbClr val="000000"/>
              </a:solidFill>
              <a:latin typeface="Arial"/>
              <a:cs typeface="Arial"/>
            </a:endParaRPr>
          </a:p>
          <a:p>
            <a:pPr marL="228600" indent="-174625" defTabSz="939800">
              <a:spcAft>
                <a:spcPts val="600"/>
              </a:spcAft>
              <a:buFontTx/>
              <a:buChar char="•"/>
            </a:pPr>
            <a:endParaRPr lang="es-419" sz="1400" dirty="0">
              <a:solidFill>
                <a:srgbClr val="000000"/>
              </a:solidFill>
              <a:latin typeface="Arial"/>
              <a:cs typeface="Arial"/>
            </a:endParaRPr>
          </a:p>
        </p:txBody>
      </p:sp>
      <p:grpSp>
        <p:nvGrpSpPr>
          <p:cNvPr id="15" name="Group 14"/>
          <p:cNvGrpSpPr/>
          <p:nvPr/>
        </p:nvGrpSpPr>
        <p:grpSpPr>
          <a:xfrm>
            <a:off x="5696907" y="1093150"/>
            <a:ext cx="778597" cy="624548"/>
            <a:chOff x="7343379" y="2868254"/>
            <a:chExt cx="1253938" cy="914400"/>
          </a:xfrm>
          <a:solidFill>
            <a:schemeClr val="tx1">
              <a:lumMod val="65000"/>
              <a:lumOff val="35000"/>
            </a:schemeClr>
          </a:solidFill>
        </p:grpSpPr>
        <p:sp>
          <p:nvSpPr>
            <p:cNvPr id="16" name="Freeform 36"/>
            <p:cNvSpPr>
              <a:spLocks noEditPoints="1"/>
            </p:cNvSpPr>
            <p:nvPr/>
          </p:nvSpPr>
          <p:spPr bwMode="auto">
            <a:xfrm flipH="1">
              <a:off x="7343379" y="2868254"/>
              <a:ext cx="1253938" cy="914400"/>
            </a:xfrm>
            <a:custGeom>
              <a:avLst/>
              <a:gdLst>
                <a:gd name="T0" fmla="*/ 376 w 376"/>
                <a:gd name="T1" fmla="*/ 239 h 288"/>
                <a:gd name="T2" fmla="*/ 376 w 376"/>
                <a:gd name="T3" fmla="*/ 0 h 288"/>
                <a:gd name="T4" fmla="*/ 0 w 376"/>
                <a:gd name="T5" fmla="*/ 0 h 288"/>
                <a:gd name="T6" fmla="*/ 0 w 376"/>
                <a:gd name="T7" fmla="*/ 239 h 288"/>
                <a:gd name="T8" fmla="*/ 144 w 376"/>
                <a:gd name="T9" fmla="*/ 239 h 288"/>
                <a:gd name="T10" fmla="*/ 144 w 376"/>
                <a:gd name="T11" fmla="*/ 264 h 288"/>
                <a:gd name="T12" fmla="*/ 62 w 376"/>
                <a:gd name="T13" fmla="*/ 264 h 288"/>
                <a:gd name="T14" fmla="*/ 62 w 376"/>
                <a:gd name="T15" fmla="*/ 288 h 288"/>
                <a:gd name="T16" fmla="*/ 144 w 376"/>
                <a:gd name="T17" fmla="*/ 288 h 288"/>
                <a:gd name="T18" fmla="*/ 231 w 376"/>
                <a:gd name="T19" fmla="*/ 288 h 288"/>
                <a:gd name="T20" fmla="*/ 314 w 376"/>
                <a:gd name="T21" fmla="*/ 288 h 288"/>
                <a:gd name="T22" fmla="*/ 314 w 376"/>
                <a:gd name="T23" fmla="*/ 264 h 288"/>
                <a:gd name="T24" fmla="*/ 231 w 376"/>
                <a:gd name="T25" fmla="*/ 264 h 288"/>
                <a:gd name="T26" fmla="*/ 231 w 376"/>
                <a:gd name="T27" fmla="*/ 239 h 288"/>
                <a:gd name="T28" fmla="*/ 376 w 376"/>
                <a:gd name="T29" fmla="*/ 239 h 288"/>
                <a:gd name="T30" fmla="*/ 188 w 376"/>
                <a:gd name="T31" fmla="*/ 218 h 288"/>
                <a:gd name="T32" fmla="*/ 177 w 376"/>
                <a:gd name="T33" fmla="*/ 207 h 288"/>
                <a:gd name="T34" fmla="*/ 188 w 376"/>
                <a:gd name="T35" fmla="*/ 196 h 288"/>
                <a:gd name="T36" fmla="*/ 199 w 376"/>
                <a:gd name="T37" fmla="*/ 207 h 288"/>
                <a:gd name="T38" fmla="*/ 188 w 376"/>
                <a:gd name="T39" fmla="*/ 218 h 288"/>
                <a:gd name="T40" fmla="*/ 38 w 376"/>
                <a:gd name="T41" fmla="*/ 184 h 288"/>
                <a:gd name="T42" fmla="*/ 38 w 376"/>
                <a:gd name="T43" fmla="*/ 25 h 288"/>
                <a:gd name="T44" fmla="*/ 338 w 376"/>
                <a:gd name="T45" fmla="*/ 25 h 288"/>
                <a:gd name="T46" fmla="*/ 338 w 376"/>
                <a:gd name="T47" fmla="*/ 184 h 288"/>
                <a:gd name="T48" fmla="*/ 38 w 376"/>
                <a:gd name="T49" fmla="*/ 18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76" h="288">
                  <a:moveTo>
                    <a:pt x="376" y="239"/>
                  </a:moveTo>
                  <a:cubicBezTo>
                    <a:pt x="376" y="0"/>
                    <a:pt x="376" y="0"/>
                    <a:pt x="376" y="0"/>
                  </a:cubicBezTo>
                  <a:cubicBezTo>
                    <a:pt x="0" y="0"/>
                    <a:pt x="0" y="0"/>
                    <a:pt x="0" y="0"/>
                  </a:cubicBezTo>
                  <a:cubicBezTo>
                    <a:pt x="0" y="239"/>
                    <a:pt x="0" y="239"/>
                    <a:pt x="0" y="239"/>
                  </a:cubicBezTo>
                  <a:cubicBezTo>
                    <a:pt x="144" y="239"/>
                    <a:pt x="144" y="239"/>
                    <a:pt x="144" y="239"/>
                  </a:cubicBezTo>
                  <a:cubicBezTo>
                    <a:pt x="144" y="264"/>
                    <a:pt x="144" y="264"/>
                    <a:pt x="144" y="264"/>
                  </a:cubicBezTo>
                  <a:cubicBezTo>
                    <a:pt x="62" y="264"/>
                    <a:pt x="62" y="264"/>
                    <a:pt x="62" y="264"/>
                  </a:cubicBezTo>
                  <a:cubicBezTo>
                    <a:pt x="62" y="288"/>
                    <a:pt x="62" y="288"/>
                    <a:pt x="62" y="288"/>
                  </a:cubicBezTo>
                  <a:cubicBezTo>
                    <a:pt x="144" y="288"/>
                    <a:pt x="144" y="288"/>
                    <a:pt x="144" y="288"/>
                  </a:cubicBezTo>
                  <a:cubicBezTo>
                    <a:pt x="231" y="288"/>
                    <a:pt x="231" y="288"/>
                    <a:pt x="231" y="288"/>
                  </a:cubicBezTo>
                  <a:cubicBezTo>
                    <a:pt x="314" y="288"/>
                    <a:pt x="314" y="288"/>
                    <a:pt x="314" y="288"/>
                  </a:cubicBezTo>
                  <a:cubicBezTo>
                    <a:pt x="314" y="264"/>
                    <a:pt x="314" y="264"/>
                    <a:pt x="314" y="264"/>
                  </a:cubicBezTo>
                  <a:cubicBezTo>
                    <a:pt x="231" y="264"/>
                    <a:pt x="231" y="264"/>
                    <a:pt x="231" y="264"/>
                  </a:cubicBezTo>
                  <a:cubicBezTo>
                    <a:pt x="231" y="239"/>
                    <a:pt x="231" y="239"/>
                    <a:pt x="231" y="239"/>
                  </a:cubicBezTo>
                  <a:lnTo>
                    <a:pt x="376" y="239"/>
                  </a:lnTo>
                  <a:close/>
                  <a:moveTo>
                    <a:pt x="188" y="218"/>
                  </a:moveTo>
                  <a:cubicBezTo>
                    <a:pt x="182" y="218"/>
                    <a:pt x="177" y="213"/>
                    <a:pt x="177" y="207"/>
                  </a:cubicBezTo>
                  <a:cubicBezTo>
                    <a:pt x="177" y="201"/>
                    <a:pt x="182" y="196"/>
                    <a:pt x="188" y="196"/>
                  </a:cubicBezTo>
                  <a:cubicBezTo>
                    <a:pt x="194" y="196"/>
                    <a:pt x="199" y="201"/>
                    <a:pt x="199" y="207"/>
                  </a:cubicBezTo>
                  <a:cubicBezTo>
                    <a:pt x="199" y="213"/>
                    <a:pt x="194" y="218"/>
                    <a:pt x="188" y="218"/>
                  </a:cubicBezTo>
                  <a:close/>
                  <a:moveTo>
                    <a:pt x="38" y="184"/>
                  </a:moveTo>
                  <a:cubicBezTo>
                    <a:pt x="38" y="25"/>
                    <a:pt x="38" y="25"/>
                    <a:pt x="38" y="25"/>
                  </a:cubicBezTo>
                  <a:cubicBezTo>
                    <a:pt x="338" y="25"/>
                    <a:pt x="338" y="25"/>
                    <a:pt x="338" y="25"/>
                  </a:cubicBezTo>
                  <a:cubicBezTo>
                    <a:pt x="338" y="184"/>
                    <a:pt x="338" y="184"/>
                    <a:pt x="338" y="184"/>
                  </a:cubicBezTo>
                  <a:lnTo>
                    <a:pt x="38" y="184"/>
                  </a:lnTo>
                  <a:close/>
                </a:path>
              </a:pathLst>
            </a:custGeom>
            <a:grpFill/>
            <a:ln>
              <a:noFill/>
            </a:ln>
          </p:spPr>
          <p:txBody>
            <a:bodyPr vert="horz" wrap="square" lIns="91440" tIns="45720" rIns="91440" bIns="45720" numCol="1" anchor="t" anchorCtr="0" compatLnSpc="1">
              <a:prstTxWarp prst="textNoShape">
                <a:avLst/>
              </a:prstTxWarp>
            </a:bodyPr>
            <a:lstStyle/>
            <a:p>
              <a:endParaRPr lang="es-419" dirty="0">
                <a:solidFill>
                  <a:srgbClr val="000000"/>
                </a:solidFill>
              </a:endParaRPr>
            </a:p>
          </p:txBody>
        </p:sp>
        <p:grpSp>
          <p:nvGrpSpPr>
            <p:cNvPr id="17" name="Group 16"/>
            <p:cNvGrpSpPr/>
            <p:nvPr/>
          </p:nvGrpSpPr>
          <p:grpSpPr>
            <a:xfrm>
              <a:off x="7605206" y="2998116"/>
              <a:ext cx="718381" cy="396106"/>
              <a:chOff x="7684235" y="4961335"/>
              <a:chExt cx="718381" cy="396106"/>
            </a:xfrm>
            <a:grpFill/>
          </p:grpSpPr>
          <p:sp>
            <p:nvSpPr>
              <p:cNvPr id="18" name="Freeform 43"/>
              <p:cNvSpPr>
                <a:spLocks/>
              </p:cNvSpPr>
              <p:nvPr/>
            </p:nvSpPr>
            <p:spPr bwMode="auto">
              <a:xfrm>
                <a:off x="7684235" y="4961335"/>
                <a:ext cx="718381" cy="396106"/>
              </a:xfrm>
              <a:custGeom>
                <a:avLst/>
                <a:gdLst>
                  <a:gd name="T0" fmla="*/ 28 w 430"/>
                  <a:gd name="T1" fmla="*/ 284 h 312"/>
                  <a:gd name="T2" fmla="*/ 28 w 430"/>
                  <a:gd name="T3" fmla="*/ 0 h 312"/>
                  <a:gd name="T4" fmla="*/ 0 w 430"/>
                  <a:gd name="T5" fmla="*/ 0 h 312"/>
                  <a:gd name="T6" fmla="*/ 0 w 430"/>
                  <a:gd name="T7" fmla="*/ 298 h 312"/>
                  <a:gd name="T8" fmla="*/ 0 w 430"/>
                  <a:gd name="T9" fmla="*/ 298 h 312"/>
                  <a:gd name="T10" fmla="*/ 0 w 430"/>
                  <a:gd name="T11" fmla="*/ 312 h 312"/>
                  <a:gd name="T12" fmla="*/ 430 w 430"/>
                  <a:gd name="T13" fmla="*/ 312 h 312"/>
                  <a:gd name="T14" fmla="*/ 430 w 430"/>
                  <a:gd name="T15" fmla="*/ 284 h 312"/>
                  <a:gd name="T16" fmla="*/ 28 w 430"/>
                  <a:gd name="T17" fmla="*/ 28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0" h="312">
                    <a:moveTo>
                      <a:pt x="28" y="284"/>
                    </a:moveTo>
                    <a:lnTo>
                      <a:pt x="28" y="0"/>
                    </a:lnTo>
                    <a:lnTo>
                      <a:pt x="0" y="0"/>
                    </a:lnTo>
                    <a:lnTo>
                      <a:pt x="0" y="298"/>
                    </a:lnTo>
                    <a:lnTo>
                      <a:pt x="0" y="298"/>
                    </a:lnTo>
                    <a:lnTo>
                      <a:pt x="0" y="312"/>
                    </a:lnTo>
                    <a:lnTo>
                      <a:pt x="430" y="312"/>
                    </a:lnTo>
                    <a:lnTo>
                      <a:pt x="430" y="284"/>
                    </a:lnTo>
                    <a:lnTo>
                      <a:pt x="28" y="28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solidFill>
                    <a:srgbClr val="000000"/>
                  </a:solidFill>
                </a:endParaRPr>
              </a:p>
            </p:txBody>
          </p:sp>
          <p:sp>
            <p:nvSpPr>
              <p:cNvPr id="19" name="Freeform 40"/>
              <p:cNvSpPr>
                <a:spLocks/>
              </p:cNvSpPr>
              <p:nvPr/>
            </p:nvSpPr>
            <p:spPr bwMode="auto">
              <a:xfrm>
                <a:off x="7714558" y="5159388"/>
                <a:ext cx="683296" cy="128227"/>
              </a:xfrm>
              <a:custGeom>
                <a:avLst/>
                <a:gdLst>
                  <a:gd name="T0" fmla="*/ 222 w 409"/>
                  <a:gd name="T1" fmla="*/ 101 h 101"/>
                  <a:gd name="T2" fmla="*/ 97 w 409"/>
                  <a:gd name="T3" fmla="*/ 23 h 101"/>
                  <a:gd name="T4" fmla="*/ 12 w 409"/>
                  <a:gd name="T5" fmla="*/ 85 h 101"/>
                  <a:gd name="T6" fmla="*/ 0 w 409"/>
                  <a:gd name="T7" fmla="*/ 71 h 101"/>
                  <a:gd name="T8" fmla="*/ 97 w 409"/>
                  <a:gd name="T9" fmla="*/ 0 h 101"/>
                  <a:gd name="T10" fmla="*/ 222 w 409"/>
                  <a:gd name="T11" fmla="*/ 78 h 101"/>
                  <a:gd name="T12" fmla="*/ 324 w 409"/>
                  <a:gd name="T13" fmla="*/ 14 h 101"/>
                  <a:gd name="T14" fmla="*/ 409 w 409"/>
                  <a:gd name="T15" fmla="*/ 30 h 101"/>
                  <a:gd name="T16" fmla="*/ 404 w 409"/>
                  <a:gd name="T17" fmla="*/ 49 h 101"/>
                  <a:gd name="T18" fmla="*/ 328 w 409"/>
                  <a:gd name="T19" fmla="*/ 33 h 101"/>
                  <a:gd name="T20" fmla="*/ 222 w 409"/>
                  <a:gd name="T21"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9" h="101">
                    <a:moveTo>
                      <a:pt x="222" y="101"/>
                    </a:moveTo>
                    <a:lnTo>
                      <a:pt x="97" y="23"/>
                    </a:lnTo>
                    <a:lnTo>
                      <a:pt x="12" y="85"/>
                    </a:lnTo>
                    <a:lnTo>
                      <a:pt x="0" y="71"/>
                    </a:lnTo>
                    <a:lnTo>
                      <a:pt x="97" y="0"/>
                    </a:lnTo>
                    <a:lnTo>
                      <a:pt x="222" y="78"/>
                    </a:lnTo>
                    <a:lnTo>
                      <a:pt x="324" y="14"/>
                    </a:lnTo>
                    <a:lnTo>
                      <a:pt x="409" y="30"/>
                    </a:lnTo>
                    <a:lnTo>
                      <a:pt x="404" y="49"/>
                    </a:lnTo>
                    <a:lnTo>
                      <a:pt x="328" y="33"/>
                    </a:lnTo>
                    <a:lnTo>
                      <a:pt x="222" y="1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solidFill>
                    <a:srgbClr val="000000"/>
                  </a:solidFill>
                </a:endParaRPr>
              </a:p>
            </p:txBody>
          </p:sp>
          <p:sp>
            <p:nvSpPr>
              <p:cNvPr id="20" name="Freeform 41"/>
              <p:cNvSpPr>
                <a:spLocks/>
              </p:cNvSpPr>
              <p:nvPr/>
            </p:nvSpPr>
            <p:spPr bwMode="auto">
              <a:xfrm>
                <a:off x="7713770" y="5003232"/>
                <a:ext cx="681628" cy="227254"/>
              </a:xfrm>
              <a:custGeom>
                <a:avLst/>
                <a:gdLst>
                  <a:gd name="T0" fmla="*/ 16 w 408"/>
                  <a:gd name="T1" fmla="*/ 179 h 179"/>
                  <a:gd name="T2" fmla="*/ 0 w 408"/>
                  <a:gd name="T3" fmla="*/ 168 h 179"/>
                  <a:gd name="T4" fmla="*/ 99 w 408"/>
                  <a:gd name="T5" fmla="*/ 28 h 179"/>
                  <a:gd name="T6" fmla="*/ 134 w 408"/>
                  <a:gd name="T7" fmla="*/ 73 h 179"/>
                  <a:gd name="T8" fmla="*/ 219 w 408"/>
                  <a:gd name="T9" fmla="*/ 16 h 179"/>
                  <a:gd name="T10" fmla="*/ 349 w 408"/>
                  <a:gd name="T11" fmla="*/ 0 h 179"/>
                  <a:gd name="T12" fmla="*/ 408 w 408"/>
                  <a:gd name="T13" fmla="*/ 0 h 179"/>
                  <a:gd name="T14" fmla="*/ 408 w 408"/>
                  <a:gd name="T15" fmla="*/ 19 h 179"/>
                  <a:gd name="T16" fmla="*/ 349 w 408"/>
                  <a:gd name="T17" fmla="*/ 19 h 179"/>
                  <a:gd name="T18" fmla="*/ 224 w 408"/>
                  <a:gd name="T19" fmla="*/ 35 h 179"/>
                  <a:gd name="T20" fmla="*/ 130 w 408"/>
                  <a:gd name="T21" fmla="*/ 97 h 179"/>
                  <a:gd name="T22" fmla="*/ 99 w 408"/>
                  <a:gd name="T23" fmla="*/ 61 h 179"/>
                  <a:gd name="T24" fmla="*/ 16 w 408"/>
                  <a:gd name="T25"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08" h="179">
                    <a:moveTo>
                      <a:pt x="16" y="179"/>
                    </a:moveTo>
                    <a:lnTo>
                      <a:pt x="0" y="168"/>
                    </a:lnTo>
                    <a:lnTo>
                      <a:pt x="99" y="28"/>
                    </a:lnTo>
                    <a:lnTo>
                      <a:pt x="134" y="73"/>
                    </a:lnTo>
                    <a:lnTo>
                      <a:pt x="219" y="16"/>
                    </a:lnTo>
                    <a:lnTo>
                      <a:pt x="349" y="0"/>
                    </a:lnTo>
                    <a:lnTo>
                      <a:pt x="408" y="0"/>
                    </a:lnTo>
                    <a:lnTo>
                      <a:pt x="408" y="19"/>
                    </a:lnTo>
                    <a:lnTo>
                      <a:pt x="349" y="19"/>
                    </a:lnTo>
                    <a:lnTo>
                      <a:pt x="224" y="35"/>
                    </a:lnTo>
                    <a:lnTo>
                      <a:pt x="130" y="97"/>
                    </a:lnTo>
                    <a:lnTo>
                      <a:pt x="99" y="61"/>
                    </a:lnTo>
                    <a:lnTo>
                      <a:pt x="16" y="17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solidFill>
                    <a:srgbClr val="000000"/>
                  </a:solidFill>
                </a:endParaRPr>
              </a:p>
            </p:txBody>
          </p:sp>
        </p:grpSp>
      </p:grpSp>
      <p:grpSp>
        <p:nvGrpSpPr>
          <p:cNvPr id="21" name="Group 20"/>
          <p:cNvGrpSpPr/>
          <p:nvPr/>
        </p:nvGrpSpPr>
        <p:grpSpPr>
          <a:xfrm>
            <a:off x="4324778" y="2615988"/>
            <a:ext cx="3611429" cy="3441907"/>
            <a:chOff x="2914059" y="2572445"/>
            <a:chExt cx="3611429" cy="3528991"/>
          </a:xfrm>
        </p:grpSpPr>
        <p:cxnSp>
          <p:nvCxnSpPr>
            <p:cNvPr id="22" name="Straight Connector 21"/>
            <p:cNvCxnSpPr/>
            <p:nvPr/>
          </p:nvCxnSpPr>
          <p:spPr bwMode="auto">
            <a:xfrm>
              <a:off x="2914059" y="2572445"/>
              <a:ext cx="0" cy="3528991"/>
            </a:xfrm>
            <a:prstGeom prst="line">
              <a:avLst/>
            </a:prstGeom>
            <a:noFill/>
            <a:ln w="9525" cap="flat" cmpd="sng" algn="ctr">
              <a:solidFill>
                <a:schemeClr val="tx1">
                  <a:lumMod val="75000"/>
                  <a:lumOff val="25000"/>
                </a:scheme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Connector 22"/>
            <p:cNvCxnSpPr/>
            <p:nvPr/>
          </p:nvCxnSpPr>
          <p:spPr bwMode="auto">
            <a:xfrm>
              <a:off x="6525488" y="2572445"/>
              <a:ext cx="0" cy="3528991"/>
            </a:xfrm>
            <a:prstGeom prst="line">
              <a:avLst/>
            </a:prstGeom>
            <a:noFill/>
            <a:ln w="9525" cap="flat" cmpd="sng" algn="ctr">
              <a:solidFill>
                <a:schemeClr val="tx1">
                  <a:lumMod val="75000"/>
                  <a:lumOff val="25000"/>
                </a:schemeClr>
              </a:solidFill>
              <a:prstDash val="sysDot"/>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4" name="Straight Connector 23"/>
          <p:cNvCxnSpPr/>
          <p:nvPr/>
        </p:nvCxnSpPr>
        <p:spPr bwMode="auto">
          <a:xfrm>
            <a:off x="6083016" y="1843317"/>
            <a:ext cx="0" cy="642549"/>
          </a:xfrm>
          <a:prstGeom prst="line">
            <a:avLst/>
          </a:prstGeom>
          <a:noFill/>
          <a:ln w="19050" cap="flat" cmpd="sng" algn="ctr">
            <a:solidFill>
              <a:srgbClr val="118B3F"/>
            </a:solidFill>
            <a:prstDash val="solid"/>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25" name="Group 24"/>
          <p:cNvGrpSpPr/>
          <p:nvPr/>
        </p:nvGrpSpPr>
        <p:grpSpPr>
          <a:xfrm>
            <a:off x="2552701" y="1843317"/>
            <a:ext cx="3312878" cy="642549"/>
            <a:chOff x="1789724" y="1944914"/>
            <a:chExt cx="2665135" cy="642549"/>
          </a:xfrm>
        </p:grpSpPr>
        <p:grpSp>
          <p:nvGrpSpPr>
            <p:cNvPr id="26" name="Group 25"/>
            <p:cNvGrpSpPr/>
            <p:nvPr/>
          </p:nvGrpSpPr>
          <p:grpSpPr>
            <a:xfrm>
              <a:off x="1789724" y="2319529"/>
              <a:ext cx="2665135" cy="267934"/>
              <a:chOff x="1567314" y="3799699"/>
              <a:chExt cx="2885478" cy="218055"/>
            </a:xfrm>
          </p:grpSpPr>
          <p:cxnSp>
            <p:nvCxnSpPr>
              <p:cNvPr id="28" name="Straight Connector 27"/>
              <p:cNvCxnSpPr/>
              <p:nvPr/>
            </p:nvCxnSpPr>
            <p:spPr bwMode="auto">
              <a:xfrm flipV="1">
                <a:off x="1567314" y="3799699"/>
                <a:ext cx="0" cy="218055"/>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9" name="Straight Connector 28"/>
              <p:cNvCxnSpPr/>
              <p:nvPr/>
            </p:nvCxnSpPr>
            <p:spPr bwMode="auto">
              <a:xfrm>
                <a:off x="1567314" y="3799699"/>
                <a:ext cx="2885478" cy="0"/>
              </a:xfrm>
              <a:prstGeom prst="lin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27" name="Straight Connector 26"/>
            <p:cNvCxnSpPr/>
            <p:nvPr/>
          </p:nvCxnSpPr>
          <p:spPr bwMode="auto">
            <a:xfrm>
              <a:off x="4454859" y="1944914"/>
              <a:ext cx="0" cy="379685"/>
            </a:xfrm>
            <a:prstGeom prst="line">
              <a:avLst/>
            </a:prstGeom>
            <a:noFill/>
            <a:ln w="19050" cap="flat" cmpd="sng" algn="ctr">
              <a:solidFill>
                <a:srgbClr val="FF0000"/>
              </a:solidFill>
              <a:prstDash val="solid"/>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0" name="Group 29"/>
          <p:cNvGrpSpPr/>
          <p:nvPr/>
        </p:nvGrpSpPr>
        <p:grpSpPr>
          <a:xfrm flipH="1">
            <a:off x="6280458" y="1843317"/>
            <a:ext cx="3215966" cy="642549"/>
            <a:chOff x="1789724" y="1944914"/>
            <a:chExt cx="2665135" cy="642549"/>
          </a:xfrm>
        </p:grpSpPr>
        <p:grpSp>
          <p:nvGrpSpPr>
            <p:cNvPr id="31" name="Group 30"/>
            <p:cNvGrpSpPr/>
            <p:nvPr/>
          </p:nvGrpSpPr>
          <p:grpSpPr>
            <a:xfrm>
              <a:off x="1789724" y="2319529"/>
              <a:ext cx="2665135" cy="267934"/>
              <a:chOff x="1567314" y="3799699"/>
              <a:chExt cx="2885478" cy="218055"/>
            </a:xfrm>
          </p:grpSpPr>
          <p:cxnSp>
            <p:nvCxnSpPr>
              <p:cNvPr id="33" name="Straight Connector 32"/>
              <p:cNvCxnSpPr/>
              <p:nvPr/>
            </p:nvCxnSpPr>
            <p:spPr bwMode="auto">
              <a:xfrm flipV="1">
                <a:off x="1567314" y="3799699"/>
                <a:ext cx="0" cy="218055"/>
              </a:xfrm>
              <a:prstGeom prst="line">
                <a:avLst/>
              </a:prstGeom>
              <a:noFill/>
              <a:ln w="19050" cap="flat" cmpd="sng" algn="ctr">
                <a:solidFill>
                  <a:srgbClr val="00A8C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Connector 33"/>
              <p:cNvCxnSpPr/>
              <p:nvPr/>
            </p:nvCxnSpPr>
            <p:spPr bwMode="auto">
              <a:xfrm>
                <a:off x="1567314" y="3799699"/>
                <a:ext cx="2885478" cy="0"/>
              </a:xfrm>
              <a:prstGeom prst="line">
                <a:avLst/>
              </a:prstGeom>
              <a:noFill/>
              <a:ln w="19050" cap="flat" cmpd="sng" algn="ctr">
                <a:solidFill>
                  <a:srgbClr val="00A8C8"/>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32" name="Straight Connector 31"/>
            <p:cNvCxnSpPr/>
            <p:nvPr/>
          </p:nvCxnSpPr>
          <p:spPr bwMode="auto">
            <a:xfrm>
              <a:off x="4454859" y="1944914"/>
              <a:ext cx="0" cy="379685"/>
            </a:xfrm>
            <a:prstGeom prst="line">
              <a:avLst/>
            </a:prstGeom>
            <a:noFill/>
            <a:ln w="19050" cap="flat" cmpd="sng" algn="ctr">
              <a:solidFill>
                <a:srgbClr val="00A8C8"/>
              </a:solidFill>
              <a:prstDash val="solid"/>
              <a:round/>
              <a:headEnd type="triangle" w="lg"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35" name="Group 34"/>
          <p:cNvGrpSpPr/>
          <p:nvPr/>
        </p:nvGrpSpPr>
        <p:grpSpPr>
          <a:xfrm>
            <a:off x="10534489" y="226800"/>
            <a:ext cx="1080000" cy="900000"/>
            <a:chOff x="2786260" y="2466800"/>
            <a:chExt cx="2588376" cy="2588376"/>
          </a:xfrm>
        </p:grpSpPr>
        <p:sp>
          <p:nvSpPr>
            <p:cNvPr id="36" name="Isosceles Triangle 35"/>
            <p:cNvSpPr/>
            <p:nvPr/>
          </p:nvSpPr>
          <p:spPr>
            <a:xfrm rot="10800000">
              <a:off x="2786260" y="2466800"/>
              <a:ext cx="2588376" cy="2588376"/>
            </a:xfrm>
            <a:prstGeom prst="triangl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s-MX"/>
            </a:p>
          </p:txBody>
        </p:sp>
        <p:sp>
          <p:nvSpPr>
            <p:cNvPr id="37" name="Isosceles Triangle 4"/>
            <p:cNvSpPr txBox="1"/>
            <p:nvPr/>
          </p:nvSpPr>
          <p:spPr>
            <a:xfrm rot="21600000">
              <a:off x="3433354" y="2466800"/>
              <a:ext cx="1294188" cy="129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419" sz="600" b="1" kern="1200" dirty="0"/>
                <a:t>Exposición</a:t>
              </a:r>
            </a:p>
          </p:txBody>
        </p:sp>
      </p:grpSp>
    </p:spTree>
    <p:extLst>
      <p:ext uri="{BB962C8B-B14F-4D97-AF65-F5344CB8AC3E}">
        <p14:creationId xmlns:p14="http://schemas.microsoft.com/office/powerpoint/2010/main" val="1671951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347363"/>
            <a:ext cx="11223623" cy="495299"/>
          </a:xfrm>
        </p:spPr>
        <p:txBody>
          <a:bodyPr/>
          <a:lstStyle/>
          <a:p>
            <a:r>
              <a:rPr lang="es-419" dirty="0" err="1"/>
              <a:t>Geocodificación</a:t>
            </a:r>
            <a:endParaRPr lang="es-419" dirty="0">
              <a:cs typeface="Arial"/>
            </a:endParaRPr>
          </a:p>
        </p:txBody>
      </p:sp>
      <p:sp>
        <p:nvSpPr>
          <p:cNvPr id="4" name="Slide Number Placeholder 3"/>
          <p:cNvSpPr>
            <a:spLocks noGrp="1"/>
          </p:cNvSpPr>
          <p:nvPr>
            <p:ph type="sldNum" sz="quarter" idx="10"/>
          </p:nvPr>
        </p:nvSpPr>
        <p:spPr/>
        <p:txBody>
          <a:bodyPr/>
          <a:lstStyle/>
          <a:p>
            <a:pPr algn="r"/>
            <a:fld id="{DF66040D-6F20-4F4B-8995-856BEECD84BE}" type="slidenum">
              <a:rPr lang="es-419" smtClean="0"/>
              <a:pPr algn="r"/>
              <a:t>24</a:t>
            </a:fld>
            <a:endParaRPr lang="es-419" dirty="0"/>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s-419" dirty="0"/>
          </a:p>
        </p:txBody>
      </p:sp>
      <p:sp>
        <p:nvSpPr>
          <p:cNvPr id="6" name="Text Placeholder 5"/>
          <p:cNvSpPr>
            <a:spLocks noGrp="1"/>
          </p:cNvSpPr>
          <p:nvPr>
            <p:ph type="body" sz="quarter" idx="12"/>
          </p:nvPr>
        </p:nvSpPr>
        <p:spPr/>
        <p:txBody>
          <a:bodyPr/>
          <a:lstStyle/>
          <a:p>
            <a:r>
              <a:rPr lang="es-419" dirty="0"/>
              <a:t>¿Cómo utilizan las referencias geográficas los modelos?</a:t>
            </a:r>
          </a:p>
        </p:txBody>
      </p:sp>
      <p:grpSp>
        <p:nvGrpSpPr>
          <p:cNvPr id="35" name="Group 34"/>
          <p:cNvGrpSpPr/>
          <p:nvPr/>
        </p:nvGrpSpPr>
        <p:grpSpPr>
          <a:xfrm>
            <a:off x="7367720" y="288930"/>
            <a:ext cx="1080000" cy="900000"/>
            <a:chOff x="2786260" y="2466800"/>
            <a:chExt cx="2588376" cy="2588376"/>
          </a:xfrm>
        </p:grpSpPr>
        <p:sp>
          <p:nvSpPr>
            <p:cNvPr id="36" name="Isosceles Triangle 35"/>
            <p:cNvSpPr/>
            <p:nvPr/>
          </p:nvSpPr>
          <p:spPr>
            <a:xfrm rot="10800000">
              <a:off x="2786260" y="2466800"/>
              <a:ext cx="2588376" cy="2588376"/>
            </a:xfrm>
            <a:prstGeom prst="triangle">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lstStyle/>
            <a:p>
              <a:endParaRPr lang="es-MX"/>
            </a:p>
          </p:txBody>
        </p:sp>
        <p:sp>
          <p:nvSpPr>
            <p:cNvPr id="37" name="Isosceles Triangle 4"/>
            <p:cNvSpPr txBox="1"/>
            <p:nvPr/>
          </p:nvSpPr>
          <p:spPr>
            <a:xfrm rot="21600000">
              <a:off x="3433354" y="2466800"/>
              <a:ext cx="1294188" cy="129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419" sz="600" b="1" kern="1200" dirty="0"/>
                <a:t>Exposición</a:t>
              </a:r>
            </a:p>
          </p:txBody>
        </p:sp>
      </p:grpSp>
      <p:pic>
        <p:nvPicPr>
          <p:cNvPr id="10" name="Picture 9">
            <a:extLst>
              <a:ext uri="{FF2B5EF4-FFF2-40B4-BE49-F238E27FC236}">
                <a16:creationId xmlns:a16="http://schemas.microsoft.com/office/drawing/2014/main" id="{D3E179D3-75FA-DDC6-FF8C-259D6262D7EC}"/>
              </a:ext>
            </a:extLst>
          </p:cNvPr>
          <p:cNvPicPr>
            <a:picLocks noChangeAspect="1"/>
          </p:cNvPicPr>
          <p:nvPr/>
        </p:nvPicPr>
        <p:blipFill>
          <a:blip r:embed="rId2"/>
          <a:stretch>
            <a:fillRect/>
          </a:stretch>
        </p:blipFill>
        <p:spPr>
          <a:xfrm>
            <a:off x="485776" y="1695925"/>
            <a:ext cx="5400000" cy="3618199"/>
          </a:xfrm>
          <a:prstGeom prst="rect">
            <a:avLst/>
          </a:prstGeom>
        </p:spPr>
      </p:pic>
      <p:pic>
        <p:nvPicPr>
          <p:cNvPr id="12" name="Picture 11">
            <a:extLst>
              <a:ext uri="{FF2B5EF4-FFF2-40B4-BE49-F238E27FC236}">
                <a16:creationId xmlns:a16="http://schemas.microsoft.com/office/drawing/2014/main" id="{34B70D85-333E-00CD-983E-98DA9E092B22}"/>
              </a:ext>
            </a:extLst>
          </p:cNvPr>
          <p:cNvPicPr>
            <a:picLocks noChangeAspect="1"/>
          </p:cNvPicPr>
          <p:nvPr/>
        </p:nvPicPr>
        <p:blipFill>
          <a:blip r:embed="rId3"/>
          <a:stretch>
            <a:fillRect/>
          </a:stretch>
        </p:blipFill>
        <p:spPr>
          <a:xfrm>
            <a:off x="6214489" y="1714124"/>
            <a:ext cx="5400000" cy="3600000"/>
          </a:xfrm>
          <a:prstGeom prst="rect">
            <a:avLst/>
          </a:prstGeom>
        </p:spPr>
      </p:pic>
      <p:pic>
        <p:nvPicPr>
          <p:cNvPr id="14" name="Picture 13">
            <a:extLst>
              <a:ext uri="{FF2B5EF4-FFF2-40B4-BE49-F238E27FC236}">
                <a16:creationId xmlns:a16="http://schemas.microsoft.com/office/drawing/2014/main" id="{FD189AD3-4A18-7978-683F-70E8D3433DF0}"/>
              </a:ext>
            </a:extLst>
          </p:cNvPr>
          <p:cNvPicPr>
            <a:picLocks noChangeAspect="1"/>
          </p:cNvPicPr>
          <p:nvPr/>
        </p:nvPicPr>
        <p:blipFill>
          <a:blip r:embed="rId4"/>
          <a:stretch>
            <a:fillRect/>
          </a:stretch>
        </p:blipFill>
        <p:spPr>
          <a:xfrm>
            <a:off x="480412" y="1695925"/>
            <a:ext cx="1079077" cy="155177"/>
          </a:xfrm>
          <a:prstGeom prst="rect">
            <a:avLst/>
          </a:prstGeom>
        </p:spPr>
      </p:pic>
      <p:pic>
        <p:nvPicPr>
          <p:cNvPr id="15" name="Picture 14">
            <a:extLst>
              <a:ext uri="{FF2B5EF4-FFF2-40B4-BE49-F238E27FC236}">
                <a16:creationId xmlns:a16="http://schemas.microsoft.com/office/drawing/2014/main" id="{15F4BD5D-C2E9-696C-0E32-90763836CAF9}"/>
              </a:ext>
            </a:extLst>
          </p:cNvPr>
          <p:cNvPicPr>
            <a:picLocks noChangeAspect="1"/>
          </p:cNvPicPr>
          <p:nvPr/>
        </p:nvPicPr>
        <p:blipFill>
          <a:blip r:embed="rId4"/>
          <a:stretch>
            <a:fillRect/>
          </a:stretch>
        </p:blipFill>
        <p:spPr>
          <a:xfrm>
            <a:off x="6210000" y="1714124"/>
            <a:ext cx="1079077" cy="155177"/>
          </a:xfrm>
          <a:prstGeom prst="rect">
            <a:avLst/>
          </a:prstGeom>
        </p:spPr>
      </p:pic>
      <p:sp>
        <p:nvSpPr>
          <p:cNvPr id="16" name="Content Placeholder 18">
            <a:extLst>
              <a:ext uri="{FF2B5EF4-FFF2-40B4-BE49-F238E27FC236}">
                <a16:creationId xmlns:a16="http://schemas.microsoft.com/office/drawing/2014/main" id="{262FEDC0-FC3D-8861-ED5A-7A21A690066D}"/>
              </a:ext>
            </a:extLst>
          </p:cNvPr>
          <p:cNvSpPr>
            <a:spLocks noGrp="1"/>
          </p:cNvSpPr>
          <p:nvPr>
            <p:ph sz="half" idx="1"/>
          </p:nvPr>
        </p:nvSpPr>
        <p:spPr>
          <a:xfrm>
            <a:off x="1319621" y="5481237"/>
            <a:ext cx="3397346" cy="228187"/>
          </a:xfrm>
        </p:spPr>
        <p:txBody>
          <a:bodyPr/>
          <a:lstStyle/>
          <a:p>
            <a:pPr marL="233362" lvl="1" indent="0">
              <a:buNone/>
            </a:pPr>
            <a:r>
              <a:rPr lang="es-419" sz="1600" dirty="0" err="1">
                <a:cs typeface="Arial"/>
              </a:rPr>
              <a:t>Geocodificación</a:t>
            </a:r>
            <a:r>
              <a:rPr lang="es-419" sz="1600" dirty="0">
                <a:cs typeface="Arial"/>
              </a:rPr>
              <a:t> a nivel Cresta</a:t>
            </a:r>
          </a:p>
        </p:txBody>
      </p:sp>
      <p:sp>
        <p:nvSpPr>
          <p:cNvPr id="17" name="Content Placeholder 18">
            <a:extLst>
              <a:ext uri="{FF2B5EF4-FFF2-40B4-BE49-F238E27FC236}">
                <a16:creationId xmlns:a16="http://schemas.microsoft.com/office/drawing/2014/main" id="{C18BC22B-18B5-90A5-031D-AB08983C4256}"/>
              </a:ext>
            </a:extLst>
          </p:cNvPr>
          <p:cNvSpPr txBox="1">
            <a:spLocks/>
          </p:cNvSpPr>
          <p:nvPr/>
        </p:nvSpPr>
        <p:spPr>
          <a:xfrm>
            <a:off x="7089454" y="5481237"/>
            <a:ext cx="3985035" cy="248400"/>
          </a:xfrm>
          <a:prstGeom prst="rect">
            <a:avLst/>
          </a:prstGeom>
        </p:spPr>
        <p:txBody>
          <a:bodyPr vert="horz" lIns="0" tIns="0" rIns="0" bIns="0" rtlCol="0" anchor="t">
            <a:noAutofit/>
          </a:bodyPr>
          <a:lstStyle>
            <a:lvl1pPr marL="228600" indent="-228600" algn="l" defTabSz="457200" rtl="0" eaLnBrk="1" latinLnBrk="0" hangingPunct="1">
              <a:spcBef>
                <a:spcPts val="0"/>
              </a:spcBef>
              <a:spcAft>
                <a:spcPts val="600"/>
              </a:spcAft>
              <a:buFont typeface="Arial" panose="020B0604020202020204" pitchFamily="34" charset="0"/>
              <a:buChar char="•"/>
              <a:defRPr sz="1800" b="0" kern="1200">
                <a:solidFill>
                  <a:schemeClr val="tx1"/>
                </a:solidFill>
                <a:latin typeface="+mn-lt"/>
                <a:ea typeface="+mn-ea"/>
                <a:cs typeface="+mn-cs"/>
              </a:defRPr>
            </a:lvl1pPr>
            <a:lvl2pPr marL="457200" indent="-223838" algn="l" defTabSz="457200" rtl="0" eaLnBrk="1" latinLnBrk="0" hangingPunct="1">
              <a:spcBef>
                <a:spcPts val="0"/>
              </a:spcBef>
              <a:spcAft>
                <a:spcPts val="600"/>
              </a:spcAft>
              <a:buFont typeface="Arial" panose="020B0604020202020204" pitchFamily="34" charset="0"/>
              <a:buChar char="–"/>
              <a:tabLst/>
              <a:defRPr sz="1500" kern="1200">
                <a:solidFill>
                  <a:schemeClr val="tx1"/>
                </a:solidFill>
                <a:latin typeface="+mn-lt"/>
                <a:ea typeface="+mn-ea"/>
                <a:cs typeface="+mn-cs"/>
              </a:defRPr>
            </a:lvl2pPr>
            <a:lvl3pPr marL="6858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3pPr>
            <a:lvl4pPr marL="9144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4pPr>
            <a:lvl5pPr marL="11430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5pPr>
            <a:lvl6pPr marL="13716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6pPr>
            <a:lvl7pPr marL="16002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7pPr>
            <a:lvl8pPr marL="1828800" indent="-223838"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8pPr>
            <a:lvl9pPr marL="2057400" indent="-228600" algn="l" defTabSz="457200" rtl="0" eaLnBrk="1" latinLnBrk="0" hangingPunct="1">
              <a:spcBef>
                <a:spcPts val="0"/>
              </a:spcBef>
              <a:spcAft>
                <a:spcPts val="600"/>
              </a:spcAft>
              <a:buFont typeface="Arial" panose="020B0604020202020204" pitchFamily="34" charset="0"/>
              <a:buChar char="•"/>
              <a:tabLst/>
              <a:defRPr sz="1200" kern="1200">
                <a:solidFill>
                  <a:schemeClr val="tx1"/>
                </a:solidFill>
                <a:latin typeface="+mn-lt"/>
                <a:ea typeface="+mn-ea"/>
                <a:cs typeface="+mn-cs"/>
              </a:defRPr>
            </a:lvl9pPr>
          </a:lstStyle>
          <a:p>
            <a:pPr marL="233362" lvl="1" indent="0">
              <a:buFont typeface="Arial" panose="020B0604020202020204" pitchFamily="34" charset="0"/>
              <a:buNone/>
            </a:pPr>
            <a:r>
              <a:rPr lang="es-419" sz="1600" dirty="0" err="1">
                <a:cs typeface="Arial"/>
              </a:rPr>
              <a:t>Geocodificación</a:t>
            </a:r>
            <a:r>
              <a:rPr lang="es-419" sz="1600" dirty="0">
                <a:cs typeface="Arial"/>
              </a:rPr>
              <a:t> a nivel Coordenadas</a:t>
            </a:r>
          </a:p>
        </p:txBody>
      </p:sp>
      <p:pic>
        <p:nvPicPr>
          <p:cNvPr id="3" name="Picture 2" descr="XVIII REUNIÓN LARG 2022">
            <a:extLst>
              <a:ext uri="{FF2B5EF4-FFF2-40B4-BE49-F238E27FC236}">
                <a16:creationId xmlns:a16="http://schemas.microsoft.com/office/drawing/2014/main" id="{89D2980A-A0EF-16E5-E382-6CD08A7415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0429" y="133902"/>
            <a:ext cx="2342147" cy="9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04090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a:lstStyle/>
          <a:p>
            <a:r>
              <a:rPr lang="es-419" dirty="0"/>
              <a:t>Módulo de Vulnerabilidad</a:t>
            </a:r>
            <a:endParaRPr lang="es-419">
              <a:cs typeface="Arial"/>
            </a:endParaRPr>
          </a:p>
        </p:txBody>
      </p:sp>
      <p:sp>
        <p:nvSpPr>
          <p:cNvPr id="2" name="Content Placeholder 1"/>
          <p:cNvSpPr>
            <a:spLocks noGrp="1"/>
          </p:cNvSpPr>
          <p:nvPr>
            <p:ph idx="1"/>
          </p:nvPr>
        </p:nvSpPr>
        <p:spPr>
          <a:xfrm>
            <a:off x="485777" y="1609725"/>
            <a:ext cx="3800484" cy="4514302"/>
          </a:xfrm>
          <a:solidFill>
            <a:schemeClr val="bg1">
              <a:lumMod val="95000"/>
            </a:schemeClr>
          </a:solidFill>
        </p:spPr>
        <p:txBody>
          <a:bodyPr wrap="square"/>
          <a:lstStyle/>
          <a:p>
            <a:r>
              <a:rPr lang="es-419" sz="1600" dirty="0"/>
              <a:t>Toma la intensidad de sitio y la traduce a un daño esperado</a:t>
            </a:r>
            <a:endParaRPr lang="es-419" sz="1600" dirty="0">
              <a:cs typeface="Arial"/>
            </a:endParaRPr>
          </a:p>
          <a:p>
            <a:r>
              <a:rPr lang="es-419" sz="1600" dirty="0"/>
              <a:t>Existen diferentes curvas de vulnerabilidad o daño dependiendo de:</a:t>
            </a:r>
            <a:endParaRPr lang="es-419" sz="1600" dirty="0">
              <a:cs typeface="Arial"/>
            </a:endParaRPr>
          </a:p>
          <a:p>
            <a:pPr lvl="1" indent="-223520"/>
            <a:r>
              <a:rPr lang="es-419" sz="1600" dirty="0"/>
              <a:t>Coberturas</a:t>
            </a:r>
            <a:endParaRPr lang="es-419" sz="1600" dirty="0">
              <a:cs typeface="Arial"/>
            </a:endParaRPr>
          </a:p>
          <a:p>
            <a:pPr lvl="1" indent="-223520"/>
            <a:r>
              <a:rPr lang="es-419" sz="1600" dirty="0"/>
              <a:t>Variabilidad por región</a:t>
            </a:r>
            <a:endParaRPr lang="es-419" sz="1600" dirty="0">
              <a:cs typeface="Arial"/>
            </a:endParaRPr>
          </a:p>
          <a:p>
            <a:pPr lvl="1" indent="-223520"/>
            <a:r>
              <a:rPr lang="es-419" sz="1600" dirty="0"/>
              <a:t>Tipo constructivo</a:t>
            </a:r>
            <a:endParaRPr lang="es-419" sz="1600" dirty="0">
              <a:cs typeface="Arial"/>
            </a:endParaRPr>
          </a:p>
          <a:p>
            <a:pPr lvl="1" indent="-223520"/>
            <a:r>
              <a:rPr lang="es-419" sz="1600" dirty="0"/>
              <a:t>Uso del inmueble u ocupación</a:t>
            </a:r>
            <a:endParaRPr lang="es-419" sz="1600" dirty="0">
              <a:cs typeface="Arial"/>
            </a:endParaRPr>
          </a:p>
          <a:p>
            <a:pPr lvl="1" indent="-223520"/>
            <a:r>
              <a:rPr lang="es-419" sz="1600" dirty="0"/>
              <a:t>Año de construcción</a:t>
            </a:r>
            <a:endParaRPr lang="es-419" sz="1600" dirty="0">
              <a:cs typeface="Arial"/>
            </a:endParaRPr>
          </a:p>
          <a:p>
            <a:pPr lvl="1" indent="-223520"/>
            <a:r>
              <a:rPr lang="es-419" sz="1600" dirty="0"/>
              <a:t>Altura</a:t>
            </a:r>
            <a:endParaRPr lang="es-419" sz="1600" dirty="0">
              <a:cs typeface="Arial"/>
            </a:endParaRPr>
          </a:p>
          <a:p>
            <a:pPr lvl="1" indent="-223520"/>
            <a:r>
              <a:rPr lang="es-419" sz="1600" dirty="0"/>
              <a:t>Otras características</a:t>
            </a:r>
            <a:endParaRPr lang="es-419" sz="1600" dirty="0">
              <a:cs typeface="Arial"/>
            </a:endParaRPr>
          </a:p>
          <a:p>
            <a:endParaRPr lang="es-419" sz="1600" dirty="0">
              <a:cs typeface="Arial"/>
            </a:endParaRPr>
          </a:p>
        </p:txBody>
      </p:sp>
      <p:sp>
        <p:nvSpPr>
          <p:cNvPr id="3" name="Text Placeholder 2"/>
          <p:cNvSpPr>
            <a:spLocks noGrp="1"/>
          </p:cNvSpPr>
          <p:nvPr>
            <p:ph type="body" sz="quarter" idx="12"/>
          </p:nvPr>
        </p:nvSpPr>
        <p:spPr/>
        <p:txBody>
          <a:bodyPr/>
          <a:lstStyle/>
          <a:p>
            <a:r>
              <a:rPr lang="es-419" dirty="0"/>
              <a:t>¿Cuál es la susceptibilidad al daño? </a:t>
            </a:r>
            <a:endParaRPr lang="es-419" dirty="0">
              <a:cs typeface="Arial"/>
            </a:endParaRPr>
          </a:p>
        </p:txBody>
      </p:sp>
      <p:sp>
        <p:nvSpPr>
          <p:cNvPr id="9" name="Rectangle 38"/>
          <p:cNvSpPr>
            <a:spLocks noChangeArrowheads="1"/>
          </p:cNvSpPr>
          <p:nvPr/>
        </p:nvSpPr>
        <p:spPr bwMode="auto">
          <a:xfrm>
            <a:off x="4814822" y="1436997"/>
            <a:ext cx="652111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600" dirty="0">
                <a:solidFill>
                  <a:srgbClr val="000000"/>
                </a:solidFill>
                <a:ea typeface="ヒラギノ角ゴ Pro W3" pitchFamily="-108" charset="-128"/>
              </a:rPr>
              <a:t>Vulnerabilidad del Edificio</a:t>
            </a:r>
            <a:endParaRPr lang="es-419" altLang="en-US" sz="1600" b="0" dirty="0">
              <a:solidFill>
                <a:schemeClr val="tx1"/>
              </a:solidFill>
              <a:ea typeface="ヒラギノ角ゴ Pro W3" pitchFamily="-108" charset="-128"/>
            </a:endParaRPr>
          </a:p>
        </p:txBody>
      </p:sp>
      <p:sp>
        <p:nvSpPr>
          <p:cNvPr id="10" name="Rectangle 50"/>
          <p:cNvSpPr>
            <a:spLocks noChangeArrowheads="1"/>
          </p:cNvSpPr>
          <p:nvPr/>
        </p:nvSpPr>
        <p:spPr bwMode="auto">
          <a:xfrm>
            <a:off x="7527073" y="5490457"/>
            <a:ext cx="17117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dirty="0">
                <a:solidFill>
                  <a:srgbClr val="000000"/>
                </a:solidFill>
                <a:latin typeface="+mn-lt"/>
                <a:ea typeface="ヒラギノ角ゴ Pro W3" pitchFamily="-108" charset="-128"/>
              </a:rPr>
              <a:t>Velocidad del viento (millas por hora)</a:t>
            </a:r>
            <a:endParaRPr lang="es-419" altLang="en-US" sz="1200" b="0" dirty="0">
              <a:solidFill>
                <a:schemeClr val="tx1"/>
              </a:solidFill>
              <a:latin typeface="+mn-lt"/>
              <a:ea typeface="ヒラギノ角ゴ Pro W3" pitchFamily="-108" charset="-128"/>
            </a:endParaRPr>
          </a:p>
        </p:txBody>
      </p:sp>
      <p:sp>
        <p:nvSpPr>
          <p:cNvPr id="11" name="Text Box 67"/>
          <p:cNvSpPr txBox="1">
            <a:spLocks noChangeArrowheads="1"/>
          </p:cNvSpPr>
          <p:nvPr/>
        </p:nvSpPr>
        <p:spPr bwMode="auto">
          <a:xfrm>
            <a:off x="4777144" y="6120433"/>
            <a:ext cx="6763873"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r"/>
            <a:r>
              <a:rPr lang="es-419" altLang="en-US" sz="1100" b="0" i="1">
                <a:solidFill>
                  <a:schemeClr val="tx1"/>
                </a:solidFill>
                <a:latin typeface="Arial"/>
                <a:cs typeface="Arial"/>
              </a:rPr>
              <a:t>Nota: Las tasas de daño son únicamente ilustrativas y no fueron seleccionadas para un modelo particular.</a:t>
            </a:r>
          </a:p>
        </p:txBody>
      </p:sp>
      <p:grpSp>
        <p:nvGrpSpPr>
          <p:cNvPr id="12" name="Group 11"/>
          <p:cNvGrpSpPr/>
          <p:nvPr/>
        </p:nvGrpSpPr>
        <p:grpSpPr>
          <a:xfrm>
            <a:off x="5130532" y="2332606"/>
            <a:ext cx="5571924" cy="3000156"/>
            <a:chOff x="2096763" y="2646110"/>
            <a:chExt cx="4922713" cy="2254061"/>
          </a:xfrm>
        </p:grpSpPr>
        <p:sp>
          <p:nvSpPr>
            <p:cNvPr id="13" name="Line 22"/>
            <p:cNvSpPr>
              <a:spLocks noChangeShapeType="1"/>
            </p:cNvSpPr>
            <p:nvPr/>
          </p:nvSpPr>
          <p:spPr bwMode="auto">
            <a:xfrm>
              <a:off x="2910609" y="2709525"/>
              <a:ext cx="0" cy="1910623"/>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s-419" b="1"/>
            </a:p>
          </p:txBody>
        </p:sp>
        <p:sp>
          <p:nvSpPr>
            <p:cNvPr id="14" name="Line 29"/>
            <p:cNvSpPr>
              <a:spLocks noChangeShapeType="1"/>
            </p:cNvSpPr>
            <p:nvPr/>
          </p:nvSpPr>
          <p:spPr bwMode="auto">
            <a:xfrm>
              <a:off x="2835853" y="4531845"/>
              <a:ext cx="4150272"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txBody>
            <a:bodyPr/>
            <a:lstStyle/>
            <a:p>
              <a:pPr algn="ctr"/>
              <a:endParaRPr lang="es-419" b="1"/>
            </a:p>
          </p:txBody>
        </p:sp>
        <p:sp>
          <p:nvSpPr>
            <p:cNvPr id="15" name="Freeform 35"/>
            <p:cNvSpPr>
              <a:spLocks/>
            </p:cNvSpPr>
            <p:nvPr/>
          </p:nvSpPr>
          <p:spPr bwMode="auto">
            <a:xfrm>
              <a:off x="2910609" y="3785698"/>
              <a:ext cx="4075515" cy="721036"/>
            </a:xfrm>
            <a:custGeom>
              <a:avLst/>
              <a:gdLst>
                <a:gd name="T0" fmla="*/ 0 w 378"/>
                <a:gd name="T1" fmla="*/ 11545 h 73"/>
                <a:gd name="T2" fmla="*/ 30676 w 378"/>
                <a:gd name="T3" fmla="*/ 10917 h 73"/>
                <a:gd name="T4" fmla="*/ 60952 w 378"/>
                <a:gd name="T5" fmla="*/ 9015 h 73"/>
                <a:gd name="T6" fmla="*/ 91600 w 378"/>
                <a:gd name="T7" fmla="*/ 6036 h 73"/>
                <a:gd name="T8" fmla="*/ 121895 w 378"/>
                <a:gd name="T9" fmla="*/ 0 h 73"/>
                <a:gd name="T10" fmla="*/ 0 60000 65536"/>
                <a:gd name="T11" fmla="*/ 0 60000 65536"/>
                <a:gd name="T12" fmla="*/ 0 60000 65536"/>
                <a:gd name="T13" fmla="*/ 0 60000 65536"/>
                <a:gd name="T14" fmla="*/ 0 60000 65536"/>
                <a:gd name="T15" fmla="*/ 0 w 378"/>
                <a:gd name="T16" fmla="*/ 0 h 73"/>
                <a:gd name="T17" fmla="*/ 378 w 378"/>
                <a:gd name="T18" fmla="*/ 73 h 73"/>
              </a:gdLst>
              <a:ahLst/>
              <a:cxnLst>
                <a:cxn ang="T10">
                  <a:pos x="T0" y="T1"/>
                </a:cxn>
                <a:cxn ang="T11">
                  <a:pos x="T2" y="T3"/>
                </a:cxn>
                <a:cxn ang="T12">
                  <a:pos x="T4" y="T5"/>
                </a:cxn>
                <a:cxn ang="T13">
                  <a:pos x="T6" y="T7"/>
                </a:cxn>
                <a:cxn ang="T14">
                  <a:pos x="T8" y="T9"/>
                </a:cxn>
              </a:cxnLst>
              <a:rect l="T15" t="T16" r="T17" b="T18"/>
              <a:pathLst>
                <a:path w="378" h="73">
                  <a:moveTo>
                    <a:pt x="0" y="73"/>
                  </a:moveTo>
                  <a:lnTo>
                    <a:pt x="95" y="69"/>
                  </a:lnTo>
                  <a:lnTo>
                    <a:pt x="189" y="57"/>
                  </a:lnTo>
                  <a:lnTo>
                    <a:pt x="284" y="38"/>
                  </a:lnTo>
                  <a:lnTo>
                    <a:pt x="378" y="0"/>
                  </a:lnTo>
                </a:path>
              </a:pathLst>
            </a:custGeom>
            <a:noFill/>
            <a:ln w="31750">
              <a:solidFill>
                <a:srgbClr val="002C77"/>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endParaRPr lang="es-419" altLang="en-US" sz="1200">
                <a:solidFill>
                  <a:schemeClr val="tx1"/>
                </a:solidFill>
              </a:endParaRPr>
            </a:p>
          </p:txBody>
        </p:sp>
        <p:sp>
          <p:nvSpPr>
            <p:cNvPr id="16" name="Freeform 36"/>
            <p:cNvSpPr>
              <a:spLocks/>
            </p:cNvSpPr>
            <p:nvPr/>
          </p:nvSpPr>
          <p:spPr bwMode="auto">
            <a:xfrm>
              <a:off x="2910609" y="3470021"/>
              <a:ext cx="4075515" cy="968556"/>
            </a:xfrm>
            <a:custGeom>
              <a:avLst/>
              <a:gdLst>
                <a:gd name="T0" fmla="*/ 0 w 378"/>
                <a:gd name="T1" fmla="*/ 15561 h 98"/>
                <a:gd name="T2" fmla="*/ 30676 w 378"/>
                <a:gd name="T3" fmla="*/ 14117 h 98"/>
                <a:gd name="T4" fmla="*/ 60952 w 378"/>
                <a:gd name="T5" fmla="*/ 11128 h 98"/>
                <a:gd name="T6" fmla="*/ 91600 w 378"/>
                <a:gd name="T7" fmla="*/ 8243 h 98"/>
                <a:gd name="T8" fmla="*/ 121895 w 378"/>
                <a:gd name="T9" fmla="*/ 0 h 98"/>
                <a:gd name="T10" fmla="*/ 0 60000 65536"/>
                <a:gd name="T11" fmla="*/ 0 60000 65536"/>
                <a:gd name="T12" fmla="*/ 0 60000 65536"/>
                <a:gd name="T13" fmla="*/ 0 60000 65536"/>
                <a:gd name="T14" fmla="*/ 0 60000 65536"/>
                <a:gd name="T15" fmla="*/ 0 w 378"/>
                <a:gd name="T16" fmla="*/ 0 h 98"/>
                <a:gd name="T17" fmla="*/ 378 w 378"/>
                <a:gd name="T18" fmla="*/ 98 h 98"/>
              </a:gdLst>
              <a:ahLst/>
              <a:cxnLst>
                <a:cxn ang="T10">
                  <a:pos x="T0" y="T1"/>
                </a:cxn>
                <a:cxn ang="T11">
                  <a:pos x="T2" y="T3"/>
                </a:cxn>
                <a:cxn ang="T12">
                  <a:pos x="T4" y="T5"/>
                </a:cxn>
                <a:cxn ang="T13">
                  <a:pos x="T6" y="T7"/>
                </a:cxn>
                <a:cxn ang="T14">
                  <a:pos x="T8" y="T9"/>
                </a:cxn>
              </a:cxnLst>
              <a:rect l="T15" t="T16" r="T17" b="T18"/>
              <a:pathLst>
                <a:path w="378" h="98">
                  <a:moveTo>
                    <a:pt x="0" y="98"/>
                  </a:moveTo>
                  <a:lnTo>
                    <a:pt x="95" y="89"/>
                  </a:lnTo>
                  <a:lnTo>
                    <a:pt x="189" y="70"/>
                  </a:lnTo>
                  <a:lnTo>
                    <a:pt x="284" y="52"/>
                  </a:lnTo>
                  <a:lnTo>
                    <a:pt x="378" y="0"/>
                  </a:lnTo>
                </a:path>
              </a:pathLst>
            </a:custGeom>
            <a:noFill/>
            <a:ln w="31750">
              <a:solidFill>
                <a:srgbClr val="00A8C8"/>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endParaRPr lang="es-419" altLang="en-US" sz="1200">
                <a:solidFill>
                  <a:schemeClr val="tx1"/>
                </a:solidFill>
              </a:endParaRPr>
            </a:p>
          </p:txBody>
        </p:sp>
        <p:sp>
          <p:nvSpPr>
            <p:cNvPr id="17" name="Freeform 37"/>
            <p:cNvSpPr>
              <a:spLocks/>
            </p:cNvSpPr>
            <p:nvPr/>
          </p:nvSpPr>
          <p:spPr bwMode="auto">
            <a:xfrm>
              <a:off x="2910609" y="3165105"/>
              <a:ext cx="4075515" cy="1183790"/>
            </a:xfrm>
            <a:custGeom>
              <a:avLst/>
              <a:gdLst>
                <a:gd name="T0" fmla="*/ 0 w 378"/>
                <a:gd name="T1" fmla="*/ 18884 h 120"/>
                <a:gd name="T2" fmla="*/ 30676 w 378"/>
                <a:gd name="T3" fmla="*/ 15912 h 120"/>
                <a:gd name="T4" fmla="*/ 60952 w 378"/>
                <a:gd name="T5" fmla="*/ 13038 h 120"/>
                <a:gd name="T6" fmla="*/ 91600 w 378"/>
                <a:gd name="T7" fmla="*/ 7260 h 120"/>
                <a:gd name="T8" fmla="*/ 121895 w 378"/>
                <a:gd name="T9" fmla="*/ 0 h 120"/>
                <a:gd name="T10" fmla="*/ 0 60000 65536"/>
                <a:gd name="T11" fmla="*/ 0 60000 65536"/>
                <a:gd name="T12" fmla="*/ 0 60000 65536"/>
                <a:gd name="T13" fmla="*/ 0 60000 65536"/>
                <a:gd name="T14" fmla="*/ 0 60000 65536"/>
                <a:gd name="T15" fmla="*/ 0 w 378"/>
                <a:gd name="T16" fmla="*/ 0 h 120"/>
                <a:gd name="T17" fmla="*/ 378 w 378"/>
                <a:gd name="T18" fmla="*/ 120 h 120"/>
              </a:gdLst>
              <a:ahLst/>
              <a:cxnLst>
                <a:cxn ang="T10">
                  <a:pos x="T0" y="T1"/>
                </a:cxn>
                <a:cxn ang="T11">
                  <a:pos x="T2" y="T3"/>
                </a:cxn>
                <a:cxn ang="T12">
                  <a:pos x="T4" y="T5"/>
                </a:cxn>
                <a:cxn ang="T13">
                  <a:pos x="T6" y="T7"/>
                </a:cxn>
                <a:cxn ang="T14">
                  <a:pos x="T8" y="T9"/>
                </a:cxn>
              </a:cxnLst>
              <a:rect l="T15" t="T16" r="T17" b="T18"/>
              <a:pathLst>
                <a:path w="378" h="120">
                  <a:moveTo>
                    <a:pt x="0" y="120"/>
                  </a:moveTo>
                  <a:lnTo>
                    <a:pt x="95" y="101"/>
                  </a:lnTo>
                  <a:lnTo>
                    <a:pt x="189" y="83"/>
                  </a:lnTo>
                  <a:lnTo>
                    <a:pt x="284" y="46"/>
                  </a:lnTo>
                  <a:lnTo>
                    <a:pt x="378" y="0"/>
                  </a:lnTo>
                </a:path>
              </a:pathLst>
            </a:custGeom>
            <a:noFill/>
            <a:ln w="31750">
              <a:solidFill>
                <a:srgbClr val="118B3F"/>
              </a:solidFill>
              <a:round/>
              <a:headEnd/>
              <a:tailEnd/>
            </a:ln>
            <a:extLst>
              <a:ext uri="{909E8E84-426E-40DD-AFC4-6F175D3DCCD1}">
                <a14:hiddenFill xmlns:a14="http://schemas.microsoft.com/office/drawing/2010/main">
                  <a:solidFill>
                    <a:srgbClr val="FFFFFF"/>
                  </a:solidFill>
                </a14:hiddenFill>
              </a:ext>
            </a:extLst>
          </p:spPr>
          <p:txBody>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endParaRPr lang="es-419" altLang="en-US" sz="1200">
                <a:solidFill>
                  <a:schemeClr val="tx1"/>
                </a:solidFill>
              </a:endParaRPr>
            </a:p>
          </p:txBody>
        </p:sp>
        <p:sp>
          <p:nvSpPr>
            <p:cNvPr id="18" name="Rectangle 39"/>
            <p:cNvSpPr>
              <a:spLocks noChangeArrowheads="1"/>
            </p:cNvSpPr>
            <p:nvPr/>
          </p:nvSpPr>
          <p:spPr bwMode="auto">
            <a:xfrm>
              <a:off x="2535831" y="4468430"/>
              <a:ext cx="166201"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0%</a:t>
              </a:r>
              <a:endParaRPr lang="es-419" altLang="en-US" sz="1200">
                <a:solidFill>
                  <a:schemeClr val="tx1"/>
                </a:solidFill>
                <a:ea typeface="ヒラギノ角ゴ Pro W3" pitchFamily="-108" charset="-128"/>
              </a:endParaRPr>
            </a:p>
          </p:txBody>
        </p:sp>
        <p:sp>
          <p:nvSpPr>
            <p:cNvPr id="19" name="Rectangle 40"/>
            <p:cNvSpPr>
              <a:spLocks noChangeArrowheads="1"/>
            </p:cNvSpPr>
            <p:nvPr/>
          </p:nvSpPr>
          <p:spPr bwMode="auto">
            <a:xfrm>
              <a:off x="2450871" y="4106118"/>
              <a:ext cx="230033"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20%</a:t>
              </a:r>
              <a:endParaRPr lang="es-419" altLang="en-US" sz="1200">
                <a:solidFill>
                  <a:schemeClr val="tx1"/>
                </a:solidFill>
                <a:ea typeface="ヒラギノ角ゴ Pro W3" pitchFamily="-108" charset="-128"/>
              </a:endParaRPr>
            </a:p>
          </p:txBody>
        </p:sp>
        <p:sp>
          <p:nvSpPr>
            <p:cNvPr id="20" name="Rectangle 41"/>
            <p:cNvSpPr>
              <a:spLocks noChangeArrowheads="1"/>
            </p:cNvSpPr>
            <p:nvPr/>
          </p:nvSpPr>
          <p:spPr bwMode="auto">
            <a:xfrm>
              <a:off x="2450871" y="3736632"/>
              <a:ext cx="230033"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40%</a:t>
              </a:r>
              <a:endParaRPr lang="es-419" altLang="en-US" sz="1200">
                <a:solidFill>
                  <a:schemeClr val="tx1"/>
                </a:solidFill>
                <a:ea typeface="ヒラギノ角ゴ Pro W3" pitchFamily="-108" charset="-128"/>
              </a:endParaRPr>
            </a:p>
          </p:txBody>
        </p:sp>
        <p:sp>
          <p:nvSpPr>
            <p:cNvPr id="21" name="Rectangle 42"/>
            <p:cNvSpPr>
              <a:spLocks noChangeArrowheads="1"/>
            </p:cNvSpPr>
            <p:nvPr/>
          </p:nvSpPr>
          <p:spPr bwMode="auto">
            <a:xfrm>
              <a:off x="2450871" y="3377908"/>
              <a:ext cx="230033"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60%</a:t>
              </a:r>
              <a:endParaRPr lang="es-419" altLang="en-US" sz="1200">
                <a:solidFill>
                  <a:schemeClr val="tx1"/>
                </a:solidFill>
                <a:ea typeface="ヒラギノ角ゴ Pro W3" pitchFamily="-108" charset="-128"/>
              </a:endParaRPr>
            </a:p>
          </p:txBody>
        </p:sp>
        <p:sp>
          <p:nvSpPr>
            <p:cNvPr id="22" name="Rectangle 43"/>
            <p:cNvSpPr>
              <a:spLocks noChangeArrowheads="1"/>
            </p:cNvSpPr>
            <p:nvPr/>
          </p:nvSpPr>
          <p:spPr bwMode="auto">
            <a:xfrm>
              <a:off x="2450871" y="3015596"/>
              <a:ext cx="230033"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80%</a:t>
              </a:r>
              <a:endParaRPr lang="es-419" altLang="en-US" sz="1200">
                <a:solidFill>
                  <a:schemeClr val="tx1"/>
                </a:solidFill>
                <a:ea typeface="ヒラギノ角ゴ Pro W3" pitchFamily="-108" charset="-128"/>
              </a:endParaRPr>
            </a:p>
          </p:txBody>
        </p:sp>
        <p:sp>
          <p:nvSpPr>
            <p:cNvPr id="23" name="Rectangle 44"/>
            <p:cNvSpPr>
              <a:spLocks noChangeArrowheads="1"/>
            </p:cNvSpPr>
            <p:nvPr/>
          </p:nvSpPr>
          <p:spPr bwMode="auto">
            <a:xfrm>
              <a:off x="2365912" y="2646110"/>
              <a:ext cx="293864"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100%</a:t>
              </a:r>
              <a:endParaRPr lang="es-419" altLang="en-US" sz="1200">
                <a:solidFill>
                  <a:schemeClr val="tx1"/>
                </a:solidFill>
                <a:ea typeface="ヒラギノ角ゴ Pro W3" pitchFamily="-108" charset="-128"/>
              </a:endParaRPr>
            </a:p>
          </p:txBody>
        </p:sp>
        <p:sp>
          <p:nvSpPr>
            <p:cNvPr id="24" name="Rectangle 45"/>
            <p:cNvSpPr>
              <a:spLocks noChangeArrowheads="1"/>
            </p:cNvSpPr>
            <p:nvPr/>
          </p:nvSpPr>
          <p:spPr bwMode="auto">
            <a:xfrm>
              <a:off x="2827185" y="4761429"/>
              <a:ext cx="127662"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70</a:t>
              </a:r>
              <a:endParaRPr lang="es-419" altLang="en-US" sz="1200">
                <a:solidFill>
                  <a:schemeClr val="tx1"/>
                </a:solidFill>
                <a:ea typeface="ヒラギノ角ゴ Pro W3" pitchFamily="-108" charset="-128"/>
              </a:endParaRPr>
            </a:p>
          </p:txBody>
        </p:sp>
        <p:sp>
          <p:nvSpPr>
            <p:cNvPr id="25" name="Rectangle 46"/>
            <p:cNvSpPr>
              <a:spLocks noChangeArrowheads="1"/>
            </p:cNvSpPr>
            <p:nvPr/>
          </p:nvSpPr>
          <p:spPr bwMode="auto">
            <a:xfrm>
              <a:off x="3842667" y="4761429"/>
              <a:ext cx="127662"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90</a:t>
              </a:r>
              <a:endParaRPr lang="es-419" altLang="en-US" sz="1200">
                <a:solidFill>
                  <a:schemeClr val="tx1"/>
                </a:solidFill>
                <a:ea typeface="ヒラギノ角ゴ Pro W3" pitchFamily="-108" charset="-128"/>
              </a:endParaRPr>
            </a:p>
          </p:txBody>
        </p:sp>
        <p:sp>
          <p:nvSpPr>
            <p:cNvPr id="26" name="Rectangle 47"/>
            <p:cNvSpPr>
              <a:spLocks noChangeArrowheads="1"/>
            </p:cNvSpPr>
            <p:nvPr/>
          </p:nvSpPr>
          <p:spPr bwMode="auto">
            <a:xfrm>
              <a:off x="4797017" y="4761429"/>
              <a:ext cx="185134"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110</a:t>
              </a:r>
              <a:endParaRPr lang="es-419" altLang="en-US" sz="1200">
                <a:solidFill>
                  <a:schemeClr val="tx1"/>
                </a:solidFill>
                <a:ea typeface="ヒラギノ角ゴ Pro W3" pitchFamily="-108" charset="-128"/>
              </a:endParaRPr>
            </a:p>
          </p:txBody>
        </p:sp>
        <p:sp>
          <p:nvSpPr>
            <p:cNvPr id="27" name="Rectangle 48"/>
            <p:cNvSpPr>
              <a:spLocks noChangeArrowheads="1"/>
            </p:cNvSpPr>
            <p:nvPr/>
          </p:nvSpPr>
          <p:spPr bwMode="auto">
            <a:xfrm>
              <a:off x="5812500" y="4761429"/>
              <a:ext cx="191494"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130</a:t>
              </a:r>
              <a:endParaRPr lang="es-419" altLang="en-US" sz="1200">
                <a:solidFill>
                  <a:schemeClr val="tx1"/>
                </a:solidFill>
                <a:ea typeface="ヒラギノ角ゴ Pro W3" pitchFamily="-108" charset="-128"/>
              </a:endParaRPr>
            </a:p>
          </p:txBody>
        </p:sp>
        <p:sp>
          <p:nvSpPr>
            <p:cNvPr id="28" name="Rectangle 49"/>
            <p:cNvSpPr>
              <a:spLocks noChangeArrowheads="1"/>
            </p:cNvSpPr>
            <p:nvPr/>
          </p:nvSpPr>
          <p:spPr bwMode="auto">
            <a:xfrm>
              <a:off x="6827982" y="4761429"/>
              <a:ext cx="191494"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ea typeface="ヒラギノ角ゴ Pro W3" pitchFamily="-108" charset="-128"/>
                </a:rPr>
                <a:t>150</a:t>
              </a:r>
              <a:endParaRPr lang="es-419" altLang="en-US" sz="1200">
                <a:solidFill>
                  <a:schemeClr val="tx1"/>
                </a:solidFill>
                <a:ea typeface="ヒラギノ角ゴ Pro W3" pitchFamily="-108" charset="-128"/>
              </a:endParaRPr>
            </a:p>
          </p:txBody>
        </p:sp>
        <p:sp>
          <p:nvSpPr>
            <p:cNvPr id="29" name="Rectangle 51"/>
            <p:cNvSpPr>
              <a:spLocks noChangeArrowheads="1"/>
            </p:cNvSpPr>
            <p:nvPr/>
          </p:nvSpPr>
          <p:spPr bwMode="auto">
            <a:xfrm rot="16200000">
              <a:off x="1626580" y="3605122"/>
              <a:ext cx="1079107" cy="138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latin typeface="+mn-lt"/>
                  <a:ea typeface="ヒラギノ角ゴ Pro W3" pitchFamily="-108" charset="-128"/>
                </a:rPr>
                <a:t>Porcentaje de Daño</a:t>
              </a:r>
              <a:endParaRPr lang="es-419" altLang="en-US" sz="1200">
                <a:solidFill>
                  <a:schemeClr val="tx1"/>
                </a:solidFill>
                <a:latin typeface="+mn-lt"/>
                <a:ea typeface="ヒラギノ角ゴ Pro W3" pitchFamily="-108" charset="-128"/>
              </a:endParaRPr>
            </a:p>
          </p:txBody>
        </p:sp>
        <p:sp>
          <p:nvSpPr>
            <p:cNvPr id="30" name="Line 62"/>
            <p:cNvSpPr>
              <a:spLocks noChangeShapeType="1"/>
            </p:cNvSpPr>
            <p:nvPr/>
          </p:nvSpPr>
          <p:spPr bwMode="auto">
            <a:xfrm flipH="1">
              <a:off x="2915713" y="3577320"/>
              <a:ext cx="3056443" cy="0"/>
            </a:xfrm>
            <a:prstGeom prst="line">
              <a:avLst/>
            </a:prstGeom>
            <a:noFill/>
            <a:ln w="41275">
              <a:solidFill>
                <a:schemeClr val="tx1">
                  <a:lumMod val="85000"/>
                  <a:lumOff val="15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s-419" b="1"/>
            </a:p>
          </p:txBody>
        </p:sp>
        <p:sp>
          <p:nvSpPr>
            <p:cNvPr id="31" name="Line 63"/>
            <p:cNvSpPr>
              <a:spLocks noChangeShapeType="1"/>
            </p:cNvSpPr>
            <p:nvPr/>
          </p:nvSpPr>
          <p:spPr bwMode="auto">
            <a:xfrm flipH="1" flipV="1">
              <a:off x="5972156" y="3612246"/>
              <a:ext cx="0" cy="912813"/>
            </a:xfrm>
            <a:prstGeom prst="line">
              <a:avLst/>
            </a:prstGeom>
            <a:noFill/>
            <a:ln w="41275">
              <a:solidFill>
                <a:schemeClr val="tx1">
                  <a:lumMod val="85000"/>
                  <a:lumOff val="15000"/>
                </a:schemeClr>
              </a:solidFill>
              <a:round/>
              <a:headEnd/>
              <a:tailEnd type="triangle" w="med" len="med"/>
            </a:ln>
            <a:extLst>
              <a:ext uri="{909E8E84-426E-40DD-AFC4-6F175D3DCCD1}">
                <a14:hiddenFill xmlns:a14="http://schemas.microsoft.com/office/drawing/2010/main">
                  <a:noFill/>
                </a14:hiddenFill>
              </a:ext>
            </a:extLst>
          </p:spPr>
          <p:txBody>
            <a:bodyPr wrap="none" anchor="ctr"/>
            <a:lstStyle/>
            <a:p>
              <a:pPr algn="ctr"/>
              <a:endParaRPr lang="es-419" b="1"/>
            </a:p>
          </p:txBody>
        </p:sp>
        <p:sp>
          <p:nvSpPr>
            <p:cNvPr id="32" name="Text Box 64"/>
            <p:cNvSpPr txBox="1">
              <a:spLocks noChangeArrowheads="1"/>
            </p:cNvSpPr>
            <p:nvPr/>
          </p:nvSpPr>
          <p:spPr bwMode="auto">
            <a:xfrm>
              <a:off x="3882660" y="3421746"/>
              <a:ext cx="724020" cy="277485"/>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eaLnBrk="1" hangingPunct="1"/>
              <a:r>
                <a:rPr lang="es-419" altLang="en-US" sz="1800">
                  <a:solidFill>
                    <a:schemeClr val="tx1"/>
                  </a:solidFill>
                  <a:ea typeface="ヒラギノ角ゴ Pro W3" pitchFamily="-108" charset="-128"/>
                </a:rPr>
                <a:t>50%</a:t>
              </a:r>
            </a:p>
          </p:txBody>
        </p:sp>
        <p:cxnSp>
          <p:nvCxnSpPr>
            <p:cNvPr id="33" name="Straight Connector 32"/>
            <p:cNvCxnSpPr/>
            <p:nvPr/>
          </p:nvCxnSpPr>
          <p:spPr bwMode="auto">
            <a:xfrm flipH="1">
              <a:off x="2818257" y="2709525"/>
              <a:ext cx="8830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cxnSp>
        <p:cxnSp>
          <p:nvCxnSpPr>
            <p:cNvPr id="34" name="Straight Connector 33"/>
            <p:cNvCxnSpPr/>
            <p:nvPr/>
          </p:nvCxnSpPr>
          <p:spPr bwMode="auto">
            <a:xfrm flipH="1">
              <a:off x="2818257" y="3073186"/>
              <a:ext cx="8830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cxnSp>
        <p:cxnSp>
          <p:nvCxnSpPr>
            <p:cNvPr id="35" name="Straight Connector 34"/>
            <p:cNvCxnSpPr/>
            <p:nvPr/>
          </p:nvCxnSpPr>
          <p:spPr bwMode="auto">
            <a:xfrm flipH="1">
              <a:off x="2818257" y="3423520"/>
              <a:ext cx="8830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cxnSp>
        <p:cxnSp>
          <p:nvCxnSpPr>
            <p:cNvPr id="36" name="Straight Connector 35"/>
            <p:cNvCxnSpPr/>
            <p:nvPr/>
          </p:nvCxnSpPr>
          <p:spPr bwMode="auto">
            <a:xfrm flipH="1">
              <a:off x="2818257" y="3815296"/>
              <a:ext cx="8830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cxnSp>
        <p:cxnSp>
          <p:nvCxnSpPr>
            <p:cNvPr id="37" name="Straight Connector 36"/>
            <p:cNvCxnSpPr/>
            <p:nvPr/>
          </p:nvCxnSpPr>
          <p:spPr bwMode="auto">
            <a:xfrm flipH="1">
              <a:off x="2818257" y="4185531"/>
              <a:ext cx="8830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cxnSp>
        <p:cxnSp>
          <p:nvCxnSpPr>
            <p:cNvPr id="38" name="Straight Connector 37"/>
            <p:cNvCxnSpPr/>
            <p:nvPr/>
          </p:nvCxnSpPr>
          <p:spPr bwMode="auto">
            <a:xfrm rot="5400000" flipH="1">
              <a:off x="3876608" y="4575996"/>
              <a:ext cx="8830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cxnSp>
        <p:cxnSp>
          <p:nvCxnSpPr>
            <p:cNvPr id="39" name="Straight Connector 38"/>
            <p:cNvCxnSpPr/>
            <p:nvPr/>
          </p:nvCxnSpPr>
          <p:spPr bwMode="auto">
            <a:xfrm rot="5400000" flipH="1">
              <a:off x="4866837" y="4575996"/>
              <a:ext cx="8830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cxnSp>
        <p:cxnSp>
          <p:nvCxnSpPr>
            <p:cNvPr id="40" name="Straight Connector 39"/>
            <p:cNvCxnSpPr/>
            <p:nvPr/>
          </p:nvCxnSpPr>
          <p:spPr bwMode="auto">
            <a:xfrm rot="5400000" flipH="1">
              <a:off x="5938066" y="4575996"/>
              <a:ext cx="8830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cxnSp>
        <p:cxnSp>
          <p:nvCxnSpPr>
            <p:cNvPr id="41" name="Straight Connector 40"/>
            <p:cNvCxnSpPr/>
            <p:nvPr/>
          </p:nvCxnSpPr>
          <p:spPr bwMode="auto">
            <a:xfrm rot="5400000" flipH="1">
              <a:off x="6941973" y="4575996"/>
              <a:ext cx="88303" cy="0"/>
            </a:xfrm>
            <a:prstGeom prst="line">
              <a:avLst/>
            </a:prstGeom>
            <a:noFill/>
            <a:ln w="4763">
              <a:solidFill>
                <a:srgbClr val="000000"/>
              </a:solidFill>
              <a:round/>
              <a:headEnd/>
              <a:tailEnd/>
            </a:ln>
            <a:extLst>
              <a:ext uri="{909E8E84-426E-40DD-AFC4-6F175D3DCCD1}">
                <a14:hiddenFill xmlns:a14="http://schemas.microsoft.com/office/drawing/2010/main">
                  <a:noFill/>
                </a14:hiddenFill>
              </a:ext>
            </a:extLst>
          </p:spPr>
        </p:cxnSp>
        <p:sp>
          <p:nvSpPr>
            <p:cNvPr id="42" name="Text Box 3"/>
            <p:cNvSpPr txBox="1">
              <a:spLocks noChangeArrowheads="1"/>
            </p:cNvSpPr>
            <p:nvPr/>
          </p:nvSpPr>
          <p:spPr bwMode="auto">
            <a:xfrm>
              <a:off x="6050947" y="4226941"/>
              <a:ext cx="691792" cy="231237"/>
            </a:xfrm>
            <a:prstGeom prst="rect">
              <a:avLst/>
            </a:prstGeom>
            <a:solidFill>
              <a:schemeClr val="tx2">
                <a:lumMod val="20000"/>
                <a:lumOff val="80000"/>
                <a:alpha val="79999"/>
              </a:schemeClr>
            </a:solidFill>
            <a:ln w="9525">
              <a:solidFill>
                <a:schemeClr val="bg1"/>
              </a:solidFill>
              <a:miter lim="800000"/>
              <a:headEnd/>
              <a:tailEnd/>
            </a:ln>
          </p:spPr>
          <p:txBody>
            <a:bodyPr wrap="squar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000">
                  <a:solidFill>
                    <a:schemeClr val="tx1"/>
                  </a:solidFill>
                  <a:ea typeface="ヒラギノ角ゴ Pro W3" pitchFamily="-108" charset="-128"/>
                </a:rPr>
                <a:t>Propiedades Dañadas</a:t>
              </a:r>
            </a:p>
          </p:txBody>
        </p:sp>
      </p:grpSp>
      <p:grpSp>
        <p:nvGrpSpPr>
          <p:cNvPr id="43" name="Group 42"/>
          <p:cNvGrpSpPr/>
          <p:nvPr/>
        </p:nvGrpSpPr>
        <p:grpSpPr>
          <a:xfrm>
            <a:off x="9983355" y="1745511"/>
            <a:ext cx="1412053" cy="987509"/>
            <a:chOff x="5774480" y="1937045"/>
            <a:chExt cx="1412053" cy="987509"/>
          </a:xfrm>
        </p:grpSpPr>
        <p:sp>
          <p:nvSpPr>
            <p:cNvPr id="44" name="Rectangle 54"/>
            <p:cNvSpPr>
              <a:spLocks noChangeArrowheads="1"/>
            </p:cNvSpPr>
            <p:nvPr/>
          </p:nvSpPr>
          <p:spPr bwMode="auto">
            <a:xfrm>
              <a:off x="6107327" y="2196680"/>
              <a:ext cx="1029128"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n-US" altLang="en-US" sz="1000">
                  <a:solidFill>
                    <a:srgbClr val="000000"/>
                  </a:solidFill>
                  <a:latin typeface="Arial"/>
                  <a:ea typeface="ヒラギノ角ゴ Pro W3"/>
                  <a:cs typeface="Arial"/>
                </a:rPr>
                <a:t>Marcos de Acero</a:t>
              </a:r>
              <a:endParaRPr lang="en-US" altLang="en-US" sz="1000">
                <a:solidFill>
                  <a:schemeClr val="tx1"/>
                </a:solidFill>
                <a:ea typeface="ヒラギノ角ゴ Pro W3" pitchFamily="-108" charset="-128"/>
              </a:endParaRPr>
            </a:p>
          </p:txBody>
        </p:sp>
        <p:sp>
          <p:nvSpPr>
            <p:cNvPr id="45" name="Rectangle 56"/>
            <p:cNvSpPr>
              <a:spLocks noChangeArrowheads="1"/>
            </p:cNvSpPr>
            <p:nvPr/>
          </p:nvSpPr>
          <p:spPr bwMode="auto">
            <a:xfrm>
              <a:off x="6124959" y="2408246"/>
              <a:ext cx="788677"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n-US" altLang="en-US" sz="1000" dirty="0" err="1">
                  <a:solidFill>
                    <a:schemeClr val="tx1"/>
                  </a:solidFill>
                  <a:ea typeface="ヒラギノ角ゴ Pro W3" pitchFamily="-108" charset="-128"/>
                </a:rPr>
                <a:t>Mampostería</a:t>
              </a:r>
              <a:endParaRPr lang="en-US" altLang="en-US" sz="1000" dirty="0">
                <a:solidFill>
                  <a:schemeClr val="tx1"/>
                </a:solidFill>
                <a:ea typeface="ヒラギノ角ゴ Pro W3" pitchFamily="-108" charset="-128"/>
              </a:endParaRPr>
            </a:p>
          </p:txBody>
        </p:sp>
        <p:sp>
          <p:nvSpPr>
            <p:cNvPr id="46" name="Rectangle 58"/>
            <p:cNvSpPr>
              <a:spLocks noChangeArrowheads="1"/>
            </p:cNvSpPr>
            <p:nvPr/>
          </p:nvSpPr>
          <p:spPr bwMode="auto">
            <a:xfrm>
              <a:off x="6135093" y="2616777"/>
              <a:ext cx="94246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r>
                <a:rPr lang="en-US" altLang="en-US" sz="1000">
                  <a:solidFill>
                    <a:srgbClr val="000000"/>
                  </a:solidFill>
                  <a:ea typeface="ヒラギノ角ゴ Pro W3" pitchFamily="-108" charset="-128"/>
                </a:rPr>
                <a:t>Marcos de Madera</a:t>
              </a:r>
              <a:endParaRPr lang="en-US" altLang="en-US" sz="1000">
                <a:solidFill>
                  <a:schemeClr val="tx1"/>
                </a:solidFill>
                <a:ea typeface="ヒラギノ角ゴ Pro W3" pitchFamily="-108" charset="-128"/>
              </a:endParaRPr>
            </a:p>
          </p:txBody>
        </p:sp>
        <p:cxnSp>
          <p:nvCxnSpPr>
            <p:cNvPr id="47" name="Straight Connector 46"/>
            <p:cNvCxnSpPr/>
            <p:nvPr/>
          </p:nvCxnSpPr>
          <p:spPr bwMode="auto">
            <a:xfrm>
              <a:off x="5774480" y="2281100"/>
              <a:ext cx="250063" cy="0"/>
            </a:xfrm>
            <a:prstGeom prst="line">
              <a:avLst/>
            </a:prstGeom>
            <a:noFill/>
            <a:ln w="31750">
              <a:solidFill>
                <a:srgbClr val="002C77"/>
              </a:solidFill>
              <a:round/>
              <a:headEnd/>
              <a:tailEnd/>
            </a:ln>
            <a:extLst>
              <a:ext uri="{909E8E84-426E-40DD-AFC4-6F175D3DCCD1}">
                <a14:hiddenFill xmlns:a14="http://schemas.microsoft.com/office/drawing/2010/main">
                  <a:noFill/>
                </a14:hiddenFill>
              </a:ext>
            </a:extLst>
          </p:spPr>
        </p:cxnSp>
        <p:cxnSp>
          <p:nvCxnSpPr>
            <p:cNvPr id="48" name="Straight Connector 47"/>
            <p:cNvCxnSpPr/>
            <p:nvPr/>
          </p:nvCxnSpPr>
          <p:spPr bwMode="auto">
            <a:xfrm>
              <a:off x="5774480" y="2473370"/>
              <a:ext cx="250063" cy="0"/>
            </a:xfrm>
            <a:prstGeom prst="line">
              <a:avLst/>
            </a:prstGeom>
            <a:noFill/>
            <a:ln w="31750">
              <a:solidFill>
                <a:srgbClr val="00A8C8"/>
              </a:solidFill>
              <a:round/>
              <a:headEnd/>
              <a:tailEnd/>
            </a:ln>
            <a:extLst>
              <a:ext uri="{909E8E84-426E-40DD-AFC4-6F175D3DCCD1}">
                <a14:hiddenFill xmlns:a14="http://schemas.microsoft.com/office/drawing/2010/main">
                  <a:noFill/>
                </a14:hiddenFill>
              </a:ext>
            </a:extLst>
          </p:spPr>
        </p:cxnSp>
        <p:cxnSp>
          <p:nvCxnSpPr>
            <p:cNvPr id="49" name="Straight Connector 48"/>
            <p:cNvCxnSpPr/>
            <p:nvPr/>
          </p:nvCxnSpPr>
          <p:spPr bwMode="auto">
            <a:xfrm>
              <a:off x="5774480" y="2682996"/>
              <a:ext cx="250063" cy="0"/>
            </a:xfrm>
            <a:prstGeom prst="line">
              <a:avLst/>
            </a:prstGeom>
            <a:noFill/>
            <a:ln w="31750">
              <a:solidFill>
                <a:srgbClr val="118B3F"/>
              </a:solidFill>
              <a:round/>
              <a:headEnd/>
              <a:tailEnd/>
            </a:ln>
            <a:extLst>
              <a:ext uri="{909E8E84-426E-40DD-AFC4-6F175D3DCCD1}">
                <a14:hiddenFill xmlns:a14="http://schemas.microsoft.com/office/drawing/2010/main">
                  <a:noFill/>
                </a14:hiddenFill>
              </a:ext>
            </a:extLst>
          </p:spPr>
        </p:cxnSp>
        <p:sp>
          <p:nvSpPr>
            <p:cNvPr id="50" name="Rectangle 54"/>
            <p:cNvSpPr>
              <a:spLocks noChangeArrowheads="1"/>
            </p:cNvSpPr>
            <p:nvPr/>
          </p:nvSpPr>
          <p:spPr bwMode="auto">
            <a:xfrm>
              <a:off x="5844370" y="1937045"/>
              <a:ext cx="1342163"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t">
              <a:spAutoFit/>
            </a:bodyPr>
            <a:lstStyle>
              <a:lvl1pPr>
                <a:defRPr sz="1400" b="1">
                  <a:solidFill>
                    <a:schemeClr val="bg1"/>
                  </a:solidFill>
                  <a:latin typeface="Arial" pitchFamily="34" charset="0"/>
                </a:defRPr>
              </a:lvl1pPr>
              <a:lvl2pPr marL="742950" indent="-285750">
                <a:defRPr sz="1400" b="1">
                  <a:solidFill>
                    <a:schemeClr val="bg1"/>
                  </a:solidFill>
                  <a:latin typeface="Arial" pitchFamily="34" charset="0"/>
                </a:defRPr>
              </a:lvl2pPr>
              <a:lvl3pPr marL="1143000" indent="-228600">
                <a:defRPr sz="1400" b="1">
                  <a:solidFill>
                    <a:schemeClr val="bg1"/>
                  </a:solidFill>
                  <a:latin typeface="Arial" pitchFamily="34" charset="0"/>
                </a:defRPr>
              </a:lvl3pPr>
              <a:lvl4pPr marL="1600200" indent="-228600">
                <a:defRPr sz="1400" b="1">
                  <a:solidFill>
                    <a:schemeClr val="bg1"/>
                  </a:solidFill>
                  <a:latin typeface="Arial" pitchFamily="34" charset="0"/>
                </a:defRPr>
              </a:lvl4pPr>
              <a:lvl5pPr marL="2057400" indent="-228600">
                <a:defRPr sz="1400" b="1">
                  <a:solidFill>
                    <a:schemeClr val="bg1"/>
                  </a:solidFill>
                  <a:latin typeface="Arial" pitchFamily="34" charset="0"/>
                </a:defRPr>
              </a:lvl5pPr>
              <a:lvl6pPr marL="2514600" indent="-228600" algn="ctr" eaLnBrk="0" fontAlgn="base" hangingPunct="0">
                <a:spcBef>
                  <a:spcPct val="0"/>
                </a:spcBef>
                <a:spcAft>
                  <a:spcPct val="0"/>
                </a:spcAft>
                <a:defRPr sz="1400" b="1">
                  <a:solidFill>
                    <a:schemeClr val="bg1"/>
                  </a:solidFill>
                  <a:latin typeface="Arial" pitchFamily="34" charset="0"/>
                </a:defRPr>
              </a:lvl6pPr>
              <a:lvl7pPr marL="2971800" indent="-228600" algn="ctr" eaLnBrk="0" fontAlgn="base" hangingPunct="0">
                <a:spcBef>
                  <a:spcPct val="0"/>
                </a:spcBef>
                <a:spcAft>
                  <a:spcPct val="0"/>
                </a:spcAft>
                <a:defRPr sz="1400" b="1">
                  <a:solidFill>
                    <a:schemeClr val="bg1"/>
                  </a:solidFill>
                  <a:latin typeface="Arial" pitchFamily="34" charset="0"/>
                </a:defRPr>
              </a:lvl7pPr>
              <a:lvl8pPr marL="3429000" indent="-228600" algn="ctr" eaLnBrk="0" fontAlgn="base" hangingPunct="0">
                <a:spcBef>
                  <a:spcPct val="0"/>
                </a:spcBef>
                <a:spcAft>
                  <a:spcPct val="0"/>
                </a:spcAft>
                <a:defRPr sz="1400" b="1">
                  <a:solidFill>
                    <a:schemeClr val="bg1"/>
                  </a:solidFill>
                  <a:latin typeface="Arial" pitchFamily="34" charset="0"/>
                </a:defRPr>
              </a:lvl8pPr>
              <a:lvl9pPr marL="3886200" indent="-228600" algn="ctr" eaLnBrk="0" fontAlgn="base" hangingPunct="0">
                <a:spcBef>
                  <a:spcPct val="0"/>
                </a:spcBef>
                <a:spcAft>
                  <a:spcPct val="0"/>
                </a:spcAft>
                <a:defRPr sz="1400" b="1">
                  <a:solidFill>
                    <a:schemeClr val="bg1"/>
                  </a:solidFill>
                  <a:latin typeface="Arial" pitchFamily="34" charset="0"/>
                </a:defRPr>
              </a:lvl9pPr>
            </a:lstStyle>
            <a:p>
              <a:pPr algn="ctr"/>
              <a:r>
                <a:rPr lang="es-419" altLang="en-US" sz="1200">
                  <a:solidFill>
                    <a:srgbClr val="000000"/>
                  </a:solidFill>
                  <a:latin typeface="Arial"/>
                  <a:ea typeface="ヒラギノ角ゴ Pro W3"/>
                  <a:cs typeface="Arial"/>
                </a:rPr>
                <a:t>Tipo constructivo:</a:t>
              </a:r>
              <a:endParaRPr lang="es-419" altLang="en-US" sz="1200">
                <a:solidFill>
                  <a:schemeClr val="tx1"/>
                </a:solidFill>
                <a:latin typeface="Arial"/>
                <a:ea typeface="ヒラギノ角ゴ Pro W3"/>
                <a:cs typeface="Arial"/>
              </a:endParaRPr>
            </a:p>
          </p:txBody>
        </p:sp>
      </p:grpSp>
      <p:grpSp>
        <p:nvGrpSpPr>
          <p:cNvPr id="51" name="Group 50"/>
          <p:cNvGrpSpPr/>
          <p:nvPr/>
        </p:nvGrpSpPr>
        <p:grpSpPr>
          <a:xfrm>
            <a:off x="10290765" y="192590"/>
            <a:ext cx="1080000" cy="900000"/>
            <a:chOff x="4416963" y="2588376"/>
            <a:chExt cx="2588376" cy="2588376"/>
          </a:xfrm>
        </p:grpSpPr>
        <p:sp>
          <p:nvSpPr>
            <p:cNvPr id="52" name="Isosceles Triangle 51"/>
            <p:cNvSpPr/>
            <p:nvPr/>
          </p:nvSpPr>
          <p:spPr>
            <a:xfrm>
              <a:off x="4416963" y="2588376"/>
              <a:ext cx="2588376" cy="2588376"/>
            </a:xfrm>
            <a:prstGeom prst="triangle">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lstStyle/>
            <a:p>
              <a:endParaRPr lang="es-MX"/>
            </a:p>
          </p:txBody>
        </p:sp>
        <p:sp>
          <p:nvSpPr>
            <p:cNvPr id="53" name="Isosceles Triangle 4"/>
            <p:cNvSpPr txBox="1"/>
            <p:nvPr/>
          </p:nvSpPr>
          <p:spPr>
            <a:xfrm>
              <a:off x="5064057" y="3882564"/>
              <a:ext cx="1294188" cy="129418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1910" tIns="41910" rIns="41910" bIns="41910" numCol="1" spcCol="1270" anchor="ctr" anchorCtr="0">
              <a:noAutofit/>
            </a:bodyPr>
            <a:lstStyle/>
            <a:p>
              <a:pPr lvl="0" algn="ctr" defTabSz="466725">
                <a:lnSpc>
                  <a:spcPct val="90000"/>
                </a:lnSpc>
                <a:spcBef>
                  <a:spcPct val="0"/>
                </a:spcBef>
                <a:spcAft>
                  <a:spcPct val="35000"/>
                </a:spcAft>
              </a:pPr>
              <a:r>
                <a:rPr lang="es-419" sz="600" b="1" kern="1200" dirty="0"/>
                <a:t>Módulo de Vulnerabilidad</a:t>
              </a:r>
            </a:p>
          </p:txBody>
        </p:sp>
      </p:grpSp>
    </p:spTree>
    <p:extLst>
      <p:ext uri="{BB962C8B-B14F-4D97-AF65-F5344CB8AC3E}">
        <p14:creationId xmlns:p14="http://schemas.microsoft.com/office/powerpoint/2010/main" val="24040022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wrap="square"/>
          <a:lstStyle/>
          <a:p>
            <a:r>
              <a:rPr lang="es-419" dirty="0"/>
              <a:t>Módulo Financiero</a:t>
            </a:r>
            <a:endParaRPr lang="es-419" dirty="0">
              <a:cs typeface="Arial"/>
            </a:endParaRPr>
          </a:p>
        </p:txBody>
      </p:sp>
      <p:sp>
        <p:nvSpPr>
          <p:cNvPr id="2" name="Text Placeholder 1"/>
          <p:cNvSpPr>
            <a:spLocks noGrp="1"/>
          </p:cNvSpPr>
          <p:nvPr>
            <p:ph type="body" sz="quarter" idx="12"/>
          </p:nvPr>
        </p:nvSpPr>
        <p:spPr/>
        <p:txBody>
          <a:bodyPr/>
          <a:lstStyle/>
          <a:p>
            <a:r>
              <a:rPr lang="es-419" dirty="0"/>
              <a:t>¿Cuáles son mis pérdidas?</a:t>
            </a:r>
          </a:p>
        </p:txBody>
      </p:sp>
      <p:sp>
        <p:nvSpPr>
          <p:cNvPr id="3" name="Content Placeholder 2"/>
          <p:cNvSpPr>
            <a:spLocks noGrp="1"/>
          </p:cNvSpPr>
          <p:nvPr>
            <p:ph idx="1"/>
          </p:nvPr>
        </p:nvSpPr>
        <p:spPr>
          <a:xfrm>
            <a:off x="457518" y="1301699"/>
            <a:ext cx="3825869" cy="4514302"/>
          </a:xfrm>
          <a:solidFill>
            <a:schemeClr val="bg1">
              <a:lumMod val="95000"/>
            </a:schemeClr>
          </a:solidFill>
        </p:spPr>
        <p:txBody>
          <a:bodyPr vert="horz" wrap="square" lIns="0" tIns="0" rIns="0" bIns="0" rtlCol="0" anchor="t">
            <a:noAutofit/>
          </a:bodyPr>
          <a:lstStyle/>
          <a:p>
            <a:r>
              <a:rPr lang="es-ES" sz="1600" dirty="0"/>
              <a:t>El módulo financiero toma el factor de daño, todos los diferentes valores asociados con el edificio, los contenidos y Lucro Cesante como un factor de daño</a:t>
            </a:r>
          </a:p>
          <a:p>
            <a:r>
              <a:rPr lang="es-ES" sz="1600" dirty="0"/>
              <a:t>Lo convierte en una cantidad de dólares.</a:t>
            </a:r>
            <a:r>
              <a:rPr lang="es-419" sz="1600" dirty="0"/>
              <a:t> </a:t>
            </a:r>
          </a:p>
          <a:p>
            <a:r>
              <a:rPr lang="es-419" sz="1600" dirty="0"/>
              <a:t>Por ejemplo:</a:t>
            </a:r>
            <a:endParaRPr lang="es-419" sz="1600" dirty="0">
              <a:cs typeface="Arial"/>
            </a:endParaRPr>
          </a:p>
          <a:p>
            <a:pPr lvl="1" indent="-223520"/>
            <a:r>
              <a:rPr lang="es-419" sz="1400" dirty="0"/>
              <a:t>Un edificio de madera de $100,000 que tiene asociada una tasa de afectación de 50%, implicaría una pérdida de $50,000</a:t>
            </a:r>
            <a:endParaRPr lang="es-419" sz="1400" dirty="0">
              <a:cs typeface="Arial"/>
            </a:endParaRPr>
          </a:p>
          <a:p>
            <a:r>
              <a:rPr lang="es-419" sz="1600" dirty="0"/>
              <a:t>El modelo aplica:</a:t>
            </a:r>
            <a:endParaRPr lang="es-419" sz="1600" dirty="0">
              <a:cs typeface="Arial"/>
            </a:endParaRPr>
          </a:p>
          <a:p>
            <a:pPr lvl="1" indent="-223520"/>
            <a:r>
              <a:rPr lang="es-419" sz="1400" dirty="0"/>
              <a:t>Deducibles y coaseguros</a:t>
            </a:r>
            <a:endParaRPr lang="es-419" sz="1400" dirty="0">
              <a:cs typeface="Arial"/>
            </a:endParaRPr>
          </a:p>
          <a:p>
            <a:pPr lvl="1" indent="-223520"/>
            <a:r>
              <a:rPr lang="es-419" sz="1400" dirty="0"/>
              <a:t>Límites y términos por póliza</a:t>
            </a:r>
            <a:endParaRPr lang="es-419" sz="1400" dirty="0">
              <a:cs typeface="Arial"/>
            </a:endParaRPr>
          </a:p>
          <a:p>
            <a:pPr lvl="1" indent="-223520"/>
            <a:r>
              <a:rPr lang="es-419" sz="1400" dirty="0"/>
              <a:t>Reaseguro</a:t>
            </a:r>
            <a:endParaRPr lang="es-419" sz="1400" dirty="0">
              <a:cs typeface="Arial"/>
            </a:endParaRPr>
          </a:p>
        </p:txBody>
      </p:sp>
      <p:grpSp>
        <p:nvGrpSpPr>
          <p:cNvPr id="7" name="Group 6"/>
          <p:cNvGrpSpPr/>
          <p:nvPr/>
        </p:nvGrpSpPr>
        <p:grpSpPr>
          <a:xfrm>
            <a:off x="4442211" y="1922488"/>
            <a:ext cx="5032975" cy="3984504"/>
            <a:chOff x="391886" y="1335314"/>
            <a:chExt cx="5341103" cy="4228444"/>
          </a:xfrm>
        </p:grpSpPr>
        <p:sp>
          <p:nvSpPr>
            <p:cNvPr id="8" name="Rectangle 7"/>
            <p:cNvSpPr/>
            <p:nvPr/>
          </p:nvSpPr>
          <p:spPr bwMode="auto">
            <a:xfrm>
              <a:off x="489995" y="1354615"/>
              <a:ext cx="5161110" cy="753334"/>
            </a:xfrm>
            <a:prstGeom prst="rect">
              <a:avLst/>
            </a:prstGeom>
            <a:solidFill>
              <a:schemeClr val="accent1"/>
            </a:solidFill>
            <a:ln w="9525">
              <a:noFill/>
              <a:miter lim="800000"/>
              <a:headEnd/>
              <a:tailEnd/>
            </a:ln>
          </p:spPr>
          <p:txBody>
            <a:bodyPr anchor="ctr"/>
            <a:lstStyle/>
            <a:p>
              <a:endParaRPr lang="es-419" sz="2800" dirty="0">
                <a:solidFill>
                  <a:schemeClr val="accent1">
                    <a:lumMod val="50000"/>
                  </a:schemeClr>
                </a:solidFill>
                <a:latin typeface="Arial"/>
              </a:endParaRPr>
            </a:p>
          </p:txBody>
        </p:sp>
        <p:sp>
          <p:nvSpPr>
            <p:cNvPr id="9" name="Rectangle 8"/>
            <p:cNvSpPr/>
            <p:nvPr/>
          </p:nvSpPr>
          <p:spPr bwMode="auto">
            <a:xfrm>
              <a:off x="724591" y="2147632"/>
              <a:ext cx="4691918" cy="753334"/>
            </a:xfrm>
            <a:prstGeom prst="rect">
              <a:avLst/>
            </a:prstGeom>
            <a:solidFill>
              <a:schemeClr val="accent2"/>
            </a:solidFill>
            <a:ln w="9525">
              <a:noFill/>
              <a:miter lim="800000"/>
              <a:headEnd/>
              <a:tailEnd/>
            </a:ln>
          </p:spPr>
          <p:txBody>
            <a:bodyPr anchor="ctr"/>
            <a:lstStyle/>
            <a:p>
              <a:endParaRPr lang="es-419" sz="2400" b="1" dirty="0">
                <a:solidFill>
                  <a:srgbClr val="FFFFFF"/>
                </a:solidFill>
                <a:latin typeface="Arial"/>
              </a:endParaRPr>
            </a:p>
          </p:txBody>
        </p:sp>
        <p:sp>
          <p:nvSpPr>
            <p:cNvPr id="10" name="Rectangle 9"/>
            <p:cNvSpPr/>
            <p:nvPr/>
          </p:nvSpPr>
          <p:spPr bwMode="auto">
            <a:xfrm>
              <a:off x="1131741" y="2964698"/>
              <a:ext cx="3877618" cy="753334"/>
            </a:xfrm>
            <a:prstGeom prst="rect">
              <a:avLst/>
            </a:prstGeom>
            <a:solidFill>
              <a:schemeClr val="accent3"/>
            </a:solidFill>
            <a:ln w="9525">
              <a:noFill/>
              <a:miter lim="800000"/>
              <a:headEnd/>
              <a:tailEnd/>
            </a:ln>
          </p:spPr>
          <p:txBody>
            <a:bodyPr anchor="ctr"/>
            <a:lstStyle/>
            <a:p>
              <a:endParaRPr lang="es-419" sz="2800" dirty="0">
                <a:solidFill>
                  <a:srgbClr val="FFFFFF"/>
                </a:solidFill>
                <a:latin typeface="Arial"/>
              </a:endParaRPr>
            </a:p>
          </p:txBody>
        </p:sp>
        <p:sp>
          <p:nvSpPr>
            <p:cNvPr id="11" name="Rectangle 10"/>
            <p:cNvSpPr/>
            <p:nvPr/>
          </p:nvSpPr>
          <p:spPr bwMode="auto">
            <a:xfrm>
              <a:off x="1468229" y="3780345"/>
              <a:ext cx="3204643" cy="753334"/>
            </a:xfrm>
            <a:prstGeom prst="rect">
              <a:avLst/>
            </a:prstGeom>
            <a:solidFill>
              <a:schemeClr val="accent4"/>
            </a:solidFill>
            <a:ln w="25400">
              <a:noFill/>
              <a:miter lim="800000"/>
              <a:headEnd/>
              <a:tailEnd/>
            </a:ln>
          </p:spPr>
          <p:txBody>
            <a:bodyPr anchor="ctr"/>
            <a:lstStyle/>
            <a:p>
              <a:pPr indent="-342900"/>
              <a:endParaRPr lang="es-419" sz="7200" b="1" dirty="0">
                <a:solidFill>
                  <a:srgbClr val="FFFFFF"/>
                </a:solidFill>
                <a:latin typeface="Arial"/>
              </a:endParaRPr>
            </a:p>
          </p:txBody>
        </p:sp>
        <p:sp>
          <p:nvSpPr>
            <p:cNvPr id="12" name="Rectangle 11"/>
            <p:cNvSpPr/>
            <p:nvPr/>
          </p:nvSpPr>
          <p:spPr bwMode="auto">
            <a:xfrm>
              <a:off x="1746318" y="4591338"/>
              <a:ext cx="2648465" cy="753334"/>
            </a:xfrm>
            <a:prstGeom prst="rect">
              <a:avLst/>
            </a:prstGeom>
            <a:solidFill>
              <a:schemeClr val="accent5"/>
            </a:solidFill>
            <a:ln w="25400">
              <a:noFill/>
              <a:miter lim="800000"/>
              <a:headEnd/>
              <a:tailEnd/>
            </a:ln>
          </p:spPr>
          <p:txBody>
            <a:bodyPr anchor="ctr"/>
            <a:lstStyle/>
            <a:p>
              <a:pPr indent="-342900"/>
              <a:endParaRPr lang="es-419" sz="7200" b="1" dirty="0">
                <a:solidFill>
                  <a:srgbClr val="FFFFFF"/>
                </a:solidFill>
                <a:latin typeface="Arial"/>
              </a:endParaRPr>
            </a:p>
          </p:txBody>
        </p:sp>
        <p:sp>
          <p:nvSpPr>
            <p:cNvPr id="13" name="TextBox 12"/>
            <p:cNvSpPr txBox="1"/>
            <p:nvPr/>
          </p:nvSpPr>
          <p:spPr>
            <a:xfrm>
              <a:off x="1492498" y="1532106"/>
              <a:ext cx="3156102" cy="359281"/>
            </a:xfrm>
            <a:prstGeom prst="rect">
              <a:avLst/>
            </a:prstGeom>
            <a:noFill/>
          </p:spPr>
          <p:txBody>
            <a:bodyPr wrap="square" rtlCol="0">
              <a:spAutoFit/>
            </a:bodyPr>
            <a:lstStyle/>
            <a:p>
              <a:pPr algn="ctr"/>
              <a:r>
                <a:rPr lang="es-419" sz="1600" dirty="0">
                  <a:solidFill>
                    <a:schemeClr val="bg1"/>
                  </a:solidFill>
                </a:rPr>
                <a:t>100% (</a:t>
              </a:r>
              <a:r>
                <a:rPr lang="es-419" sz="1600" dirty="0" err="1">
                  <a:solidFill>
                    <a:schemeClr val="bg1"/>
                  </a:solidFill>
                </a:rPr>
                <a:t>Ground</a:t>
              </a:r>
              <a:r>
                <a:rPr lang="es-419" sz="1600" dirty="0">
                  <a:solidFill>
                    <a:schemeClr val="bg1"/>
                  </a:solidFill>
                </a:rPr>
                <a:t> Up)</a:t>
              </a:r>
            </a:p>
          </p:txBody>
        </p:sp>
        <p:sp>
          <p:nvSpPr>
            <p:cNvPr id="14" name="TextBox 13"/>
            <p:cNvSpPr txBox="1"/>
            <p:nvPr/>
          </p:nvSpPr>
          <p:spPr>
            <a:xfrm>
              <a:off x="1353323" y="2310548"/>
              <a:ext cx="3443950" cy="359281"/>
            </a:xfrm>
            <a:prstGeom prst="rect">
              <a:avLst/>
            </a:prstGeom>
            <a:noFill/>
          </p:spPr>
          <p:txBody>
            <a:bodyPr wrap="square" rtlCol="0">
              <a:spAutoFit/>
            </a:bodyPr>
            <a:lstStyle/>
            <a:p>
              <a:pPr algn="ctr"/>
              <a:r>
                <a:rPr lang="es-419" sz="1600" dirty="0">
                  <a:solidFill>
                    <a:schemeClr val="bg1"/>
                  </a:solidFill>
                </a:rPr>
                <a:t>Bruta (</a:t>
              </a:r>
              <a:r>
                <a:rPr lang="es-419" sz="1600" dirty="0" err="1">
                  <a:solidFill>
                    <a:schemeClr val="bg1"/>
                  </a:solidFill>
                </a:rPr>
                <a:t>Gross</a:t>
              </a:r>
              <a:r>
                <a:rPr lang="es-419" sz="1600" dirty="0">
                  <a:solidFill>
                    <a:schemeClr val="bg1"/>
                  </a:solidFill>
                </a:rPr>
                <a:t>)</a:t>
              </a:r>
            </a:p>
          </p:txBody>
        </p:sp>
        <p:sp>
          <p:nvSpPr>
            <p:cNvPr id="15" name="TextBox 14"/>
            <p:cNvSpPr txBox="1"/>
            <p:nvPr/>
          </p:nvSpPr>
          <p:spPr>
            <a:xfrm>
              <a:off x="1822286" y="3026206"/>
              <a:ext cx="2561449" cy="620576"/>
            </a:xfrm>
            <a:prstGeom prst="rect">
              <a:avLst/>
            </a:prstGeom>
            <a:noFill/>
          </p:spPr>
          <p:txBody>
            <a:bodyPr wrap="square" rtlCol="0">
              <a:spAutoFit/>
            </a:bodyPr>
            <a:lstStyle/>
            <a:p>
              <a:pPr algn="ctr"/>
              <a:r>
                <a:rPr lang="es-419" sz="1600" dirty="0">
                  <a:solidFill>
                    <a:schemeClr val="bg1"/>
                  </a:solidFill>
                </a:rPr>
                <a:t>Bruta Neta de Facultativo (</a:t>
              </a:r>
              <a:r>
                <a:rPr lang="es-419" sz="1600" dirty="0" err="1">
                  <a:solidFill>
                    <a:schemeClr val="bg1"/>
                  </a:solidFill>
                </a:rPr>
                <a:t>GNoF</a:t>
              </a:r>
              <a:r>
                <a:rPr lang="es-419" sz="1600" dirty="0">
                  <a:solidFill>
                    <a:schemeClr val="bg1"/>
                  </a:solidFill>
                </a:rPr>
                <a:t>)</a:t>
              </a:r>
            </a:p>
          </p:txBody>
        </p:sp>
        <p:sp>
          <p:nvSpPr>
            <p:cNvPr id="16" name="TextBox 15"/>
            <p:cNvSpPr txBox="1"/>
            <p:nvPr/>
          </p:nvSpPr>
          <p:spPr>
            <a:xfrm>
              <a:off x="1964900" y="3775691"/>
              <a:ext cx="2252387" cy="620576"/>
            </a:xfrm>
            <a:prstGeom prst="rect">
              <a:avLst/>
            </a:prstGeom>
            <a:noFill/>
          </p:spPr>
          <p:txBody>
            <a:bodyPr wrap="square" rtlCol="0">
              <a:spAutoFit/>
            </a:bodyPr>
            <a:lstStyle/>
            <a:p>
              <a:pPr algn="ctr"/>
              <a:r>
                <a:rPr lang="es-419" sz="1600" dirty="0">
                  <a:solidFill>
                    <a:schemeClr val="bg1"/>
                  </a:solidFill>
                </a:rPr>
                <a:t>Retenida antes de XL(Net Pre </a:t>
              </a:r>
              <a:r>
                <a:rPr lang="es-419" sz="1600" dirty="0" err="1">
                  <a:solidFill>
                    <a:schemeClr val="bg1"/>
                  </a:solidFill>
                </a:rPr>
                <a:t>Cat</a:t>
              </a:r>
              <a:r>
                <a:rPr lang="es-419" sz="1600" dirty="0">
                  <a:solidFill>
                    <a:schemeClr val="bg1"/>
                  </a:solidFill>
                </a:rPr>
                <a:t>)</a:t>
              </a:r>
            </a:p>
          </p:txBody>
        </p:sp>
        <p:sp>
          <p:nvSpPr>
            <p:cNvPr id="17" name="TextBox 16"/>
            <p:cNvSpPr txBox="1"/>
            <p:nvPr/>
          </p:nvSpPr>
          <p:spPr>
            <a:xfrm>
              <a:off x="1971865" y="4568906"/>
              <a:ext cx="2262288" cy="620576"/>
            </a:xfrm>
            <a:prstGeom prst="rect">
              <a:avLst/>
            </a:prstGeom>
            <a:noFill/>
          </p:spPr>
          <p:txBody>
            <a:bodyPr wrap="square" rtlCol="0">
              <a:spAutoFit/>
            </a:bodyPr>
            <a:lstStyle/>
            <a:p>
              <a:pPr algn="ctr"/>
              <a:r>
                <a:rPr lang="es-419" sz="1600" dirty="0">
                  <a:solidFill>
                    <a:schemeClr val="bg1"/>
                  </a:solidFill>
                </a:rPr>
                <a:t>Retenida después de XL (Net Post </a:t>
              </a:r>
              <a:r>
                <a:rPr lang="es-419" sz="1600" dirty="0" err="1">
                  <a:solidFill>
                    <a:schemeClr val="bg1"/>
                  </a:solidFill>
                </a:rPr>
                <a:t>Cat</a:t>
              </a:r>
              <a:r>
                <a:rPr lang="es-419" sz="1600" dirty="0">
                  <a:solidFill>
                    <a:schemeClr val="bg1"/>
                  </a:solidFill>
                </a:rPr>
                <a:t>)</a:t>
              </a:r>
            </a:p>
          </p:txBody>
        </p:sp>
        <p:sp>
          <p:nvSpPr>
            <p:cNvPr id="18" name="Freeform 17"/>
            <p:cNvSpPr/>
            <p:nvPr/>
          </p:nvSpPr>
          <p:spPr bwMode="auto">
            <a:xfrm>
              <a:off x="391886" y="1335314"/>
              <a:ext cx="1799771" cy="4209143"/>
            </a:xfrm>
            <a:custGeom>
              <a:avLst/>
              <a:gdLst>
                <a:gd name="connsiteX0" fmla="*/ 101600 w 1799771"/>
                <a:gd name="connsiteY0" fmla="*/ 0 h 4209143"/>
                <a:gd name="connsiteX1" fmla="*/ 1799771 w 1799771"/>
                <a:gd name="connsiteY1" fmla="*/ 4209143 h 4209143"/>
                <a:gd name="connsiteX2" fmla="*/ 0 w 1799771"/>
                <a:gd name="connsiteY2" fmla="*/ 4209143 h 4209143"/>
                <a:gd name="connsiteX3" fmla="*/ 0 w 1799771"/>
                <a:gd name="connsiteY3" fmla="*/ 0 h 4209143"/>
                <a:gd name="connsiteX4" fmla="*/ 145143 w 1799771"/>
                <a:gd name="connsiteY4" fmla="*/ 0 h 420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771" h="4209143">
                  <a:moveTo>
                    <a:pt x="101600" y="0"/>
                  </a:moveTo>
                  <a:lnTo>
                    <a:pt x="1799771" y="4209143"/>
                  </a:lnTo>
                  <a:lnTo>
                    <a:pt x="0" y="4209143"/>
                  </a:lnTo>
                  <a:lnTo>
                    <a:pt x="0" y="0"/>
                  </a:lnTo>
                  <a:lnTo>
                    <a:pt x="145143" y="0"/>
                  </a:lnTo>
                </a:path>
              </a:pathLst>
            </a:custGeom>
            <a:solidFill>
              <a:schemeClr val="bg1"/>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defTabSz="914400" fontAlgn="base">
                <a:lnSpc>
                  <a:spcPct val="86000"/>
                </a:lnSpc>
                <a:spcBef>
                  <a:spcPct val="0"/>
                </a:spcBef>
                <a:spcAft>
                  <a:spcPct val="0"/>
                </a:spcAft>
              </a:pPr>
              <a:endParaRPr lang="es-419" sz="2000" dirty="0">
                <a:latin typeface="Arial" charset="0"/>
              </a:endParaRPr>
            </a:p>
          </p:txBody>
        </p:sp>
        <p:sp>
          <p:nvSpPr>
            <p:cNvPr id="19" name="Freeform 18"/>
            <p:cNvSpPr/>
            <p:nvPr/>
          </p:nvSpPr>
          <p:spPr bwMode="auto">
            <a:xfrm flipH="1">
              <a:off x="3933218" y="1354615"/>
              <a:ext cx="1799771" cy="4209143"/>
            </a:xfrm>
            <a:custGeom>
              <a:avLst/>
              <a:gdLst>
                <a:gd name="connsiteX0" fmla="*/ 101600 w 1799771"/>
                <a:gd name="connsiteY0" fmla="*/ 0 h 4209143"/>
                <a:gd name="connsiteX1" fmla="*/ 1799771 w 1799771"/>
                <a:gd name="connsiteY1" fmla="*/ 4209143 h 4209143"/>
                <a:gd name="connsiteX2" fmla="*/ 0 w 1799771"/>
                <a:gd name="connsiteY2" fmla="*/ 4209143 h 4209143"/>
                <a:gd name="connsiteX3" fmla="*/ 0 w 1799771"/>
                <a:gd name="connsiteY3" fmla="*/ 0 h 4209143"/>
                <a:gd name="connsiteX4" fmla="*/ 145143 w 1799771"/>
                <a:gd name="connsiteY4" fmla="*/ 0 h 42091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9771" h="4209143">
                  <a:moveTo>
                    <a:pt x="101600" y="0"/>
                  </a:moveTo>
                  <a:lnTo>
                    <a:pt x="1799771" y="4209143"/>
                  </a:lnTo>
                  <a:lnTo>
                    <a:pt x="0" y="4209143"/>
                  </a:lnTo>
                  <a:lnTo>
                    <a:pt x="0" y="0"/>
                  </a:lnTo>
                  <a:lnTo>
                    <a:pt x="145143" y="0"/>
                  </a:lnTo>
                </a:path>
              </a:pathLst>
            </a:custGeom>
            <a:solidFill>
              <a:schemeClr val="bg1"/>
            </a:solidFill>
            <a:ln w="952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defTabSz="914400" fontAlgn="base">
                <a:lnSpc>
                  <a:spcPct val="86000"/>
                </a:lnSpc>
                <a:spcBef>
                  <a:spcPct val="0"/>
                </a:spcBef>
                <a:spcAft>
                  <a:spcPct val="0"/>
                </a:spcAft>
              </a:pPr>
              <a:endParaRPr lang="es-419" sz="2000" dirty="0">
                <a:latin typeface="Arial" charset="0"/>
              </a:endParaRPr>
            </a:p>
          </p:txBody>
        </p:sp>
      </p:grpSp>
      <p:sp>
        <p:nvSpPr>
          <p:cNvPr id="20" name="Text Box 18"/>
          <p:cNvSpPr txBox="1">
            <a:spLocks noChangeArrowheads="1"/>
          </p:cNvSpPr>
          <p:nvPr/>
        </p:nvSpPr>
        <p:spPr bwMode="auto">
          <a:xfrm>
            <a:off x="8419891" y="4224842"/>
            <a:ext cx="3077205" cy="738664"/>
          </a:xfrm>
          <a:prstGeom prst="rect">
            <a:avLst/>
          </a:prstGeom>
          <a:noFill/>
        </p:spPr>
        <p:txBody>
          <a:bodyPr wrap="square" lIns="91440" tIns="45720" rIns="91440" bIns="45720" rtlCol="0" anchor="t">
            <a:spAutoFit/>
          </a:bodyPr>
          <a:lstStyle>
            <a:defPPr>
              <a:defRPr lang="en-US"/>
            </a:defPPr>
            <a:lvl1pPr>
              <a:defRPr sz="1400" i="1">
                <a:solidFill>
                  <a:srgbClr val="00A8C8"/>
                </a:solidFill>
              </a:defRPr>
            </a:lvl1pPr>
          </a:lstStyle>
          <a:p>
            <a:r>
              <a:rPr lang="es-419" altLang="en-US" dirty="0">
                <a:solidFill>
                  <a:schemeClr val="accent4"/>
                </a:solidFill>
              </a:rPr>
              <a:t>Después de aplicar esquemas de reaseguro por riesgo (Cuota Parte, Excedentes)</a:t>
            </a:r>
            <a:endParaRPr lang="es-419" altLang="en-US" dirty="0">
              <a:solidFill>
                <a:schemeClr val="accent4"/>
              </a:solidFill>
              <a:cs typeface="Arial"/>
            </a:endParaRPr>
          </a:p>
        </p:txBody>
      </p:sp>
      <p:sp>
        <p:nvSpPr>
          <p:cNvPr id="21" name="TextBox 20"/>
          <p:cNvSpPr txBox="1"/>
          <p:nvPr/>
        </p:nvSpPr>
        <p:spPr>
          <a:xfrm>
            <a:off x="9282688" y="1932398"/>
            <a:ext cx="2279760" cy="738664"/>
          </a:xfrm>
          <a:prstGeom prst="rect">
            <a:avLst/>
          </a:prstGeom>
          <a:noFill/>
        </p:spPr>
        <p:txBody>
          <a:bodyPr wrap="square" rtlCol="0">
            <a:spAutoFit/>
          </a:bodyPr>
          <a:lstStyle/>
          <a:p>
            <a:r>
              <a:rPr lang="es-419" sz="1400" i="1" dirty="0">
                <a:solidFill>
                  <a:schemeClr val="accent1"/>
                </a:solidFill>
              </a:rPr>
              <a:t>Pérdida al 100% del riesgo sin términos de póliza</a:t>
            </a:r>
          </a:p>
        </p:txBody>
      </p:sp>
      <p:sp>
        <p:nvSpPr>
          <p:cNvPr id="22" name="TextBox 21"/>
          <p:cNvSpPr txBox="1"/>
          <p:nvPr/>
        </p:nvSpPr>
        <p:spPr>
          <a:xfrm>
            <a:off x="8963378" y="2696546"/>
            <a:ext cx="2495098" cy="738664"/>
          </a:xfrm>
          <a:prstGeom prst="rect">
            <a:avLst/>
          </a:prstGeom>
          <a:noFill/>
        </p:spPr>
        <p:txBody>
          <a:bodyPr wrap="square" rtlCol="0">
            <a:spAutoFit/>
          </a:bodyPr>
          <a:lstStyle/>
          <a:p>
            <a:r>
              <a:rPr lang="es-419" sz="1400" i="1" dirty="0">
                <a:solidFill>
                  <a:schemeClr val="accent2"/>
                </a:solidFill>
              </a:rPr>
              <a:t>Después de aplicar términos de póliza (deducibles, coaseguros, límites)</a:t>
            </a:r>
          </a:p>
        </p:txBody>
      </p:sp>
      <p:sp>
        <p:nvSpPr>
          <p:cNvPr id="23" name="TextBox 22"/>
          <p:cNvSpPr txBox="1"/>
          <p:nvPr/>
        </p:nvSpPr>
        <p:spPr>
          <a:xfrm>
            <a:off x="8628300" y="3658921"/>
            <a:ext cx="2830176" cy="307777"/>
          </a:xfrm>
          <a:prstGeom prst="rect">
            <a:avLst/>
          </a:prstGeom>
          <a:noFill/>
        </p:spPr>
        <p:txBody>
          <a:bodyPr wrap="square" rtlCol="0">
            <a:spAutoFit/>
          </a:bodyPr>
          <a:lstStyle/>
          <a:p>
            <a:r>
              <a:rPr lang="es-419" sz="1400" i="1" dirty="0">
                <a:solidFill>
                  <a:schemeClr val="accent3"/>
                </a:solidFill>
              </a:rPr>
              <a:t>Posterior a cesión a facultativo</a:t>
            </a:r>
          </a:p>
        </p:txBody>
      </p:sp>
      <p:sp>
        <p:nvSpPr>
          <p:cNvPr id="24" name="Text Box 18"/>
          <p:cNvSpPr txBox="1">
            <a:spLocks noChangeArrowheads="1"/>
          </p:cNvSpPr>
          <p:nvPr/>
        </p:nvSpPr>
        <p:spPr bwMode="auto">
          <a:xfrm>
            <a:off x="8046925" y="5258683"/>
            <a:ext cx="3077205" cy="307777"/>
          </a:xfrm>
          <a:prstGeom prst="rect">
            <a:avLst/>
          </a:prstGeom>
          <a:noFill/>
        </p:spPr>
        <p:txBody>
          <a:bodyPr wrap="square" rtlCol="0">
            <a:spAutoFit/>
          </a:bodyPr>
          <a:lstStyle>
            <a:defPPr>
              <a:defRPr lang="en-US"/>
            </a:defPPr>
            <a:lvl1pPr>
              <a:defRPr sz="1400" i="1">
                <a:solidFill>
                  <a:srgbClr val="00A8C8"/>
                </a:solidFill>
              </a:defRPr>
            </a:lvl1pPr>
          </a:lstStyle>
          <a:p>
            <a:r>
              <a:rPr lang="es-419" altLang="en-US" dirty="0">
                <a:solidFill>
                  <a:schemeClr val="accent5"/>
                </a:solidFill>
              </a:rPr>
              <a:t>Se aplican esquemas XL </a:t>
            </a:r>
            <a:r>
              <a:rPr lang="es-419" altLang="en-US" dirty="0" err="1">
                <a:solidFill>
                  <a:schemeClr val="accent5"/>
                </a:solidFill>
              </a:rPr>
              <a:t>Cat</a:t>
            </a:r>
            <a:endParaRPr lang="es-419" altLang="en-US" dirty="0">
              <a:solidFill>
                <a:schemeClr val="accent5"/>
              </a:solidFill>
            </a:endParaRPr>
          </a:p>
        </p:txBody>
      </p:sp>
    </p:spTree>
    <p:extLst>
      <p:ext uri="{BB962C8B-B14F-4D97-AF65-F5344CB8AC3E}">
        <p14:creationId xmlns:p14="http://schemas.microsoft.com/office/powerpoint/2010/main" val="323161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419"/>
              <a:t>El proceso de Modelación Catastrófica</a:t>
            </a:r>
            <a:endParaRPr lang="es-419">
              <a:cs typeface="Arial"/>
            </a:endParaRPr>
          </a:p>
        </p:txBody>
      </p:sp>
    </p:spTree>
    <p:extLst>
      <p:ext uri="{BB962C8B-B14F-4D97-AF65-F5344CB8AC3E}">
        <p14:creationId xmlns:p14="http://schemas.microsoft.com/office/powerpoint/2010/main" val="2196747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 Placeholder 26"/>
          <p:cNvSpPr>
            <a:spLocks noGrp="1"/>
          </p:cNvSpPr>
          <p:nvPr>
            <p:ph type="body" sz="half" idx="10"/>
          </p:nvPr>
        </p:nvSpPr>
        <p:spPr/>
        <p:txBody>
          <a:bodyPr/>
          <a:lstStyle/>
          <a:p>
            <a:endParaRPr lang="es-419" dirty="0"/>
          </a:p>
        </p:txBody>
      </p:sp>
      <p:sp>
        <p:nvSpPr>
          <p:cNvPr id="2" name="Title 1"/>
          <p:cNvSpPr>
            <a:spLocks noGrp="1"/>
          </p:cNvSpPr>
          <p:nvPr>
            <p:ph type="title"/>
          </p:nvPr>
        </p:nvSpPr>
        <p:spPr/>
        <p:txBody>
          <a:bodyPr/>
          <a:lstStyle/>
          <a:p>
            <a:r>
              <a:rPr lang="es-419" dirty="0"/>
              <a:t>El proceso de Modelación Catastrófica en GC</a:t>
            </a:r>
          </a:p>
        </p:txBody>
      </p:sp>
      <p:sp>
        <p:nvSpPr>
          <p:cNvPr id="26" name="Text Placeholder 25"/>
          <p:cNvSpPr>
            <a:spLocks noGrp="1"/>
          </p:cNvSpPr>
          <p:nvPr>
            <p:ph type="body" sz="half" idx="2"/>
          </p:nvPr>
        </p:nvSpPr>
        <p:spPr>
          <a:xfrm>
            <a:off x="485775" y="850900"/>
            <a:ext cx="11223624" cy="318476"/>
          </a:xfrm>
        </p:spPr>
        <p:txBody>
          <a:bodyPr/>
          <a:lstStyle/>
          <a:p>
            <a:r>
              <a:rPr lang="es-419" dirty="0"/>
              <a:t>¿Puedes nombrar los componentes clave del proceso de modelación en GC?</a:t>
            </a:r>
          </a:p>
        </p:txBody>
      </p:sp>
      <p:sp>
        <p:nvSpPr>
          <p:cNvPr id="3" name="Slide Number Placeholder 2"/>
          <p:cNvSpPr>
            <a:spLocks noGrp="1"/>
          </p:cNvSpPr>
          <p:nvPr>
            <p:ph type="sldNum" sz="quarter" idx="4294967295"/>
          </p:nvPr>
        </p:nvSpPr>
        <p:spPr/>
        <p:txBody>
          <a:bodyPr/>
          <a:lstStyle/>
          <a:p>
            <a:pPr algn="r"/>
            <a:fld id="{DF66040D-6F20-4F4B-8995-856BEECD84BE}" type="slidenum">
              <a:rPr lang="es-419" smtClean="0"/>
              <a:pPr algn="r"/>
              <a:t>28</a:t>
            </a:fld>
            <a:endParaRPr lang="es-419" dirty="0"/>
          </a:p>
        </p:txBody>
      </p:sp>
      <p:sp>
        <p:nvSpPr>
          <p:cNvPr id="6" name="Arc 5"/>
          <p:cNvSpPr/>
          <p:nvPr/>
        </p:nvSpPr>
        <p:spPr>
          <a:xfrm>
            <a:off x="3879612"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7" name="Arc 6"/>
          <p:cNvSpPr/>
          <p:nvPr/>
        </p:nvSpPr>
        <p:spPr>
          <a:xfrm flipV="1">
            <a:off x="2319160"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8" name="Arc 7"/>
          <p:cNvSpPr/>
          <p:nvPr/>
        </p:nvSpPr>
        <p:spPr>
          <a:xfrm flipV="1">
            <a:off x="5440064"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9" name="Arc 8"/>
          <p:cNvSpPr/>
          <p:nvPr/>
        </p:nvSpPr>
        <p:spPr>
          <a:xfrm>
            <a:off x="762199" y="2991696"/>
            <a:ext cx="1560453" cy="1560453"/>
          </a:xfrm>
          <a:prstGeom prst="arc">
            <a:avLst>
              <a:gd name="adj1" fmla="val 10843733"/>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0" name="Oval 9"/>
          <p:cNvSpPr/>
          <p:nvPr/>
        </p:nvSpPr>
        <p:spPr bwMode="auto">
          <a:xfrm flipH="1">
            <a:off x="2685961" y="3390396"/>
            <a:ext cx="826848" cy="826848"/>
          </a:xfrm>
          <a:prstGeom prst="ellipse">
            <a:avLst/>
          </a:prstGeom>
          <a:solidFill>
            <a:schemeClr val="accent2"/>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sp>
        <p:nvSpPr>
          <p:cNvPr id="11" name="Oval 10"/>
          <p:cNvSpPr/>
          <p:nvPr/>
        </p:nvSpPr>
        <p:spPr bwMode="auto">
          <a:xfrm flipH="1">
            <a:off x="4205072" y="3349054"/>
            <a:ext cx="909533" cy="909533"/>
          </a:xfrm>
          <a:prstGeom prst="ellipse">
            <a:avLst/>
          </a:prstGeom>
          <a:solidFill>
            <a:schemeClr val="accent3"/>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sp>
        <p:nvSpPr>
          <p:cNvPr id="12" name="Oval 11"/>
          <p:cNvSpPr/>
          <p:nvPr/>
        </p:nvSpPr>
        <p:spPr bwMode="auto">
          <a:xfrm flipH="1">
            <a:off x="5765524" y="3349054"/>
            <a:ext cx="909533" cy="909533"/>
          </a:xfrm>
          <a:prstGeom prst="ellipse">
            <a:avLst/>
          </a:prstGeom>
          <a:solidFill>
            <a:schemeClr val="accent1"/>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13" name="Straight Connector 12"/>
          <p:cNvCxnSpPr/>
          <p:nvPr/>
        </p:nvCxnSpPr>
        <p:spPr>
          <a:xfrm flipV="1">
            <a:off x="3089307" y="2512766"/>
            <a:ext cx="0" cy="816587"/>
          </a:xfrm>
          <a:prstGeom prst="line">
            <a:avLst/>
          </a:prstGeom>
          <a:noFill/>
          <a:ln w="28575" cap="rnd" cmpd="sng" algn="ctr">
            <a:solidFill>
              <a:srgbClr val="000000"/>
            </a:solidFill>
            <a:prstDash val="sysDot"/>
            <a:tailEnd type="oval"/>
          </a:ln>
          <a:effectLst/>
        </p:spPr>
      </p:cxnSp>
      <p:cxnSp>
        <p:nvCxnSpPr>
          <p:cNvPr id="14" name="Straight Connector 13"/>
          <p:cNvCxnSpPr/>
          <p:nvPr/>
        </p:nvCxnSpPr>
        <p:spPr>
          <a:xfrm>
            <a:off x="4646202" y="4272164"/>
            <a:ext cx="0" cy="816587"/>
          </a:xfrm>
          <a:prstGeom prst="line">
            <a:avLst/>
          </a:prstGeom>
          <a:noFill/>
          <a:ln w="28575" cap="rnd" cmpd="sng" algn="ctr">
            <a:solidFill>
              <a:srgbClr val="000000"/>
            </a:solidFill>
            <a:prstDash val="sysDot"/>
            <a:tailEnd type="oval"/>
          </a:ln>
          <a:effectLst/>
        </p:spPr>
      </p:cxnSp>
      <p:sp>
        <p:nvSpPr>
          <p:cNvPr id="15" name="Arc 14"/>
          <p:cNvSpPr/>
          <p:nvPr/>
        </p:nvSpPr>
        <p:spPr>
          <a:xfrm flipH="1">
            <a:off x="7000516" y="2997700"/>
            <a:ext cx="1560453" cy="1560453"/>
          </a:xfrm>
          <a:prstGeom prst="arc">
            <a:avLst>
              <a:gd name="adj1" fmla="val 16247829"/>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6" name="Arc 15"/>
          <p:cNvSpPr/>
          <p:nvPr/>
        </p:nvSpPr>
        <p:spPr>
          <a:xfrm flipV="1">
            <a:off x="2319160"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7" name="Arc 16"/>
          <p:cNvSpPr/>
          <p:nvPr/>
        </p:nvSpPr>
        <p:spPr>
          <a:xfrm>
            <a:off x="3879612"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8" name="Arc 17"/>
          <p:cNvSpPr/>
          <p:nvPr/>
        </p:nvSpPr>
        <p:spPr>
          <a:xfrm flipV="1">
            <a:off x="5441871"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19" name="Arc 18"/>
          <p:cNvSpPr/>
          <p:nvPr/>
        </p:nvSpPr>
        <p:spPr>
          <a:xfrm>
            <a:off x="7000516" y="2991696"/>
            <a:ext cx="1560453" cy="1560453"/>
          </a:xfrm>
          <a:prstGeom prst="arc">
            <a:avLst>
              <a:gd name="adj1" fmla="val 10977732"/>
              <a:gd name="adj2" fmla="val 16111344"/>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20" name="Arc 19"/>
          <p:cNvSpPr/>
          <p:nvPr/>
        </p:nvSpPr>
        <p:spPr>
          <a:xfrm flipH="1">
            <a:off x="758707" y="2997700"/>
            <a:ext cx="1560453" cy="1560453"/>
          </a:xfrm>
          <a:prstGeom prst="arc">
            <a:avLst>
              <a:gd name="adj1" fmla="val 11353142"/>
              <a:gd name="adj2" fmla="val 20965114"/>
            </a:avLst>
          </a:prstGeom>
          <a:noFill/>
          <a:ln w="19050" cap="flat" cmpd="sng" algn="ctr">
            <a:solidFill>
              <a:srgbClr val="000000">
                <a:lumMod val="65000"/>
                <a:lumOff val="35000"/>
              </a:srgbClr>
            </a:solidFill>
            <a:prstDash val="dash"/>
            <a:round/>
            <a:headEnd type="none" w="lg"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cxnSp>
        <p:nvCxnSpPr>
          <p:cNvPr id="21" name="Straight Connector 20"/>
          <p:cNvCxnSpPr/>
          <p:nvPr/>
        </p:nvCxnSpPr>
        <p:spPr>
          <a:xfrm flipV="1">
            <a:off x="6208121" y="2512766"/>
            <a:ext cx="0" cy="816587"/>
          </a:xfrm>
          <a:prstGeom prst="line">
            <a:avLst/>
          </a:prstGeom>
          <a:noFill/>
          <a:ln w="28575" cap="rnd" cmpd="sng" algn="ctr">
            <a:solidFill>
              <a:srgbClr val="000000"/>
            </a:solidFill>
            <a:prstDash val="sysDot"/>
            <a:tailEnd type="oval"/>
          </a:ln>
          <a:effectLst/>
        </p:spPr>
      </p:cxnSp>
      <p:sp>
        <p:nvSpPr>
          <p:cNvPr id="22" name="Oval 21"/>
          <p:cNvSpPr/>
          <p:nvPr/>
        </p:nvSpPr>
        <p:spPr bwMode="auto">
          <a:xfrm flipH="1">
            <a:off x="1097803" y="3349054"/>
            <a:ext cx="909533" cy="909533"/>
          </a:xfrm>
          <a:prstGeom prst="ellipse">
            <a:avLst/>
          </a:prstGeom>
          <a:solidFill>
            <a:srgbClr val="002C77"/>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23" name="Straight Connector 22"/>
          <p:cNvCxnSpPr/>
          <p:nvPr/>
        </p:nvCxnSpPr>
        <p:spPr>
          <a:xfrm>
            <a:off x="1538933" y="4272164"/>
            <a:ext cx="0" cy="816587"/>
          </a:xfrm>
          <a:prstGeom prst="line">
            <a:avLst/>
          </a:prstGeom>
          <a:noFill/>
          <a:ln w="28575" cap="rnd" cmpd="sng" algn="ctr">
            <a:solidFill>
              <a:srgbClr val="000000"/>
            </a:solidFill>
            <a:prstDash val="sysDot"/>
            <a:tailEnd type="oval"/>
          </a:ln>
          <a:effectLst/>
        </p:spPr>
      </p:cxnSp>
      <p:sp>
        <p:nvSpPr>
          <p:cNvPr id="24" name="Oval 23"/>
          <p:cNvSpPr/>
          <p:nvPr/>
        </p:nvSpPr>
        <p:spPr bwMode="auto">
          <a:xfrm flipH="1">
            <a:off x="7325976" y="3349054"/>
            <a:ext cx="909533" cy="909533"/>
          </a:xfrm>
          <a:prstGeom prst="ellipse">
            <a:avLst/>
          </a:prstGeom>
          <a:solidFill>
            <a:schemeClr val="accent2"/>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25" name="Straight Connector 24"/>
          <p:cNvCxnSpPr/>
          <p:nvPr/>
        </p:nvCxnSpPr>
        <p:spPr>
          <a:xfrm>
            <a:off x="7762005" y="4272164"/>
            <a:ext cx="0" cy="816587"/>
          </a:xfrm>
          <a:prstGeom prst="line">
            <a:avLst/>
          </a:prstGeom>
          <a:noFill/>
          <a:ln w="28575" cap="rnd" cmpd="sng" algn="ctr">
            <a:solidFill>
              <a:srgbClr val="000000"/>
            </a:solidFill>
            <a:prstDash val="sysDot"/>
            <a:tailEnd type="oval"/>
          </a:ln>
          <a:effectLst/>
        </p:spPr>
      </p:cxnSp>
      <p:sp>
        <p:nvSpPr>
          <p:cNvPr id="31" name="Rectangle 30"/>
          <p:cNvSpPr/>
          <p:nvPr/>
        </p:nvSpPr>
        <p:spPr>
          <a:xfrm>
            <a:off x="1673938" y="1362325"/>
            <a:ext cx="2802236"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419" sz="1600" b="1" kern="0" dirty="0">
                <a:solidFill>
                  <a:schemeClr val="accent2"/>
                </a:solidFill>
              </a:rPr>
              <a:t>Fase</a:t>
            </a:r>
            <a:r>
              <a:rPr kumimoji="0" lang="es-419" sz="1600" b="1" i="0" u="none" strike="noStrike" kern="0" cap="none" spc="0" normalizeH="0" baseline="0" noProof="0" dirty="0">
                <a:ln>
                  <a:noFill/>
                </a:ln>
                <a:solidFill>
                  <a:schemeClr val="accent2"/>
                </a:solidFill>
                <a:effectLst/>
                <a:uLnTx/>
                <a:uFillTx/>
              </a:rPr>
              <a:t> 2</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Limpieza de Datos</a:t>
            </a:r>
            <a:endParaRPr kumimoji="0" lang="es-419" sz="1400" b="0" i="0" u="none" strike="noStrike" kern="0" cap="none" spc="0" normalizeH="0" baseline="0" noProof="0" dirty="0">
              <a:ln>
                <a:noFill/>
              </a:ln>
              <a:effectLst/>
              <a:uLnTx/>
              <a:uFillTx/>
            </a:endParaRPr>
          </a:p>
        </p:txBody>
      </p:sp>
      <p:sp>
        <p:nvSpPr>
          <p:cNvPr id="32" name="Rectangle 31"/>
          <p:cNvSpPr/>
          <p:nvPr/>
        </p:nvSpPr>
        <p:spPr>
          <a:xfrm>
            <a:off x="4787148" y="1362325"/>
            <a:ext cx="2802236" cy="1061611"/>
          </a:xfrm>
          <a:prstGeom prst="rect">
            <a:avLst/>
          </a:prstGeom>
        </p:spPr>
        <p:txBody>
          <a:bodyPr wrap="square" lIns="91224" tIns="45612" rIns="91224" bIns="45612" anchor="t">
            <a:spAutoFit/>
          </a:bodyPr>
          <a:lstStyle/>
          <a:p>
            <a:pPr algn="ctr" defTabSz="914400">
              <a:defRPr/>
            </a:pPr>
            <a:r>
              <a:rPr lang="es-419" sz="1600" b="1" kern="0" dirty="0">
                <a:solidFill>
                  <a:schemeClr val="accent1"/>
                </a:solidFill>
              </a:rPr>
              <a:t>Fase 4</a:t>
            </a:r>
            <a:endParaRPr lang="es-419" sz="1600" b="1" kern="0" dirty="0">
              <a:solidFill>
                <a:schemeClr val="accent1"/>
              </a:solidFill>
              <a:cs typeface="Arial"/>
            </a:endParaRPr>
          </a:p>
          <a:p>
            <a:pPr algn="ctr" defTabSz="914400">
              <a:spcAft>
                <a:spcPts val="600"/>
              </a:spcAft>
              <a:defRPr/>
            </a:pPr>
            <a:r>
              <a:rPr lang="es-419" sz="1400" kern="0" dirty="0"/>
              <a:t>Importación de datos al Modelo Catastrófico</a:t>
            </a:r>
            <a:endParaRPr lang="es-419" sz="1400" kern="0" dirty="0">
              <a:cs typeface="Arial"/>
            </a:endParaRPr>
          </a:p>
          <a:p>
            <a:pPr algn="ctr" defTabSz="914400">
              <a:spcAft>
                <a:spcPts val="600"/>
              </a:spcAft>
              <a:defRPr/>
            </a:pPr>
            <a:r>
              <a:rPr lang="es-419" sz="1400" kern="0" dirty="0"/>
              <a:t>Geocodificación</a:t>
            </a:r>
            <a:endParaRPr lang="es-419" sz="1400" kern="0" dirty="0">
              <a:cs typeface="Arial"/>
            </a:endParaRPr>
          </a:p>
        </p:txBody>
      </p:sp>
      <p:sp>
        <p:nvSpPr>
          <p:cNvPr id="33" name="Rectangle 32"/>
          <p:cNvSpPr/>
          <p:nvPr/>
        </p:nvSpPr>
        <p:spPr>
          <a:xfrm>
            <a:off x="0" y="5375525"/>
            <a:ext cx="2887277"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s-419" sz="1600" b="1" kern="0" dirty="0">
                <a:solidFill>
                  <a:srgbClr val="002C77"/>
                </a:solidFill>
              </a:rPr>
              <a:t>Fase</a:t>
            </a:r>
            <a:r>
              <a:rPr kumimoji="0" lang="es-419" sz="1600" b="1" i="0" u="none" strike="noStrike" kern="0" cap="none" spc="0" normalizeH="0" baseline="0" noProof="0" dirty="0">
                <a:ln>
                  <a:noFill/>
                </a:ln>
                <a:solidFill>
                  <a:srgbClr val="002C77"/>
                </a:solidFill>
                <a:effectLst/>
                <a:uLnTx/>
                <a:uFillTx/>
              </a:rPr>
              <a:t> 1</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Información de exposición bruta</a:t>
            </a:r>
          </a:p>
        </p:txBody>
      </p:sp>
      <p:sp>
        <p:nvSpPr>
          <p:cNvPr id="34" name="Rectangle 33"/>
          <p:cNvSpPr/>
          <p:nvPr/>
        </p:nvSpPr>
        <p:spPr>
          <a:xfrm>
            <a:off x="6584398" y="5375525"/>
            <a:ext cx="2461017"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dirty="0">
                <a:ln>
                  <a:noFill/>
                </a:ln>
                <a:solidFill>
                  <a:schemeClr val="accent2"/>
                </a:solidFill>
                <a:effectLst/>
                <a:uLnTx/>
                <a:uFillTx/>
              </a:rPr>
              <a:t>Fase 5</a:t>
            </a:r>
          </a:p>
          <a:p>
            <a:pPr marL="0" marR="0" lvl="0" indent="0" algn="ctr" defTabSz="914400" eaLnBrk="1" fontAlgn="auto" latinLnBrk="0" hangingPunct="1">
              <a:lnSpc>
                <a:spcPct val="100000"/>
              </a:lnSpc>
              <a:spcBef>
                <a:spcPts val="0"/>
              </a:spcBef>
              <a:spcAft>
                <a:spcPts val="600"/>
              </a:spcAft>
              <a:buClrTx/>
              <a:buSzTx/>
              <a:buFontTx/>
              <a:buNone/>
              <a:tabLst/>
              <a:defRPr/>
            </a:pPr>
            <a:r>
              <a:rPr kumimoji="0" lang="es-419" sz="1400" b="0" i="0" u="none" strike="noStrike" kern="0" cap="none" spc="0" normalizeH="0" baseline="0" noProof="0" dirty="0">
                <a:ln>
                  <a:noFill/>
                </a:ln>
                <a:effectLst/>
                <a:uLnTx/>
                <a:uFillTx/>
              </a:rPr>
              <a:t>Ejecución de Análisis</a:t>
            </a:r>
          </a:p>
        </p:txBody>
      </p:sp>
      <p:sp>
        <p:nvSpPr>
          <p:cNvPr id="35" name="Rectangle 34"/>
          <p:cNvSpPr/>
          <p:nvPr/>
        </p:nvSpPr>
        <p:spPr>
          <a:xfrm>
            <a:off x="3447592" y="5375525"/>
            <a:ext cx="2461017" cy="846167"/>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dirty="0">
                <a:ln>
                  <a:noFill/>
                </a:ln>
                <a:solidFill>
                  <a:schemeClr val="accent3"/>
                </a:solidFill>
                <a:effectLst/>
                <a:uLnTx/>
                <a:uFillTx/>
              </a:rPr>
              <a:t>Fase 3</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Control de Totales</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Supuestos</a:t>
            </a:r>
            <a:endParaRPr kumimoji="0" lang="es-419" sz="1400" b="0" i="0" u="none" strike="noStrike" kern="0" cap="none" spc="0" normalizeH="0" baseline="0" noProof="0" dirty="0">
              <a:ln>
                <a:noFill/>
              </a:ln>
              <a:effectLst/>
              <a:uLnTx/>
              <a:uFillTx/>
            </a:endParaRPr>
          </a:p>
        </p:txBody>
      </p:sp>
      <p:sp>
        <p:nvSpPr>
          <p:cNvPr id="36" name="Arc 35"/>
          <p:cNvSpPr/>
          <p:nvPr/>
        </p:nvSpPr>
        <p:spPr>
          <a:xfrm>
            <a:off x="6996835"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37" name="Arc 36"/>
          <p:cNvSpPr/>
          <p:nvPr/>
        </p:nvSpPr>
        <p:spPr>
          <a:xfrm flipV="1">
            <a:off x="8557287" y="2991696"/>
            <a:ext cx="1560453" cy="1560453"/>
          </a:xfrm>
          <a:prstGeom prst="arc">
            <a:avLst>
              <a:gd name="adj1" fmla="val 10595931"/>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38" name="Oval 37"/>
          <p:cNvSpPr/>
          <p:nvPr/>
        </p:nvSpPr>
        <p:spPr bwMode="auto">
          <a:xfrm flipH="1">
            <a:off x="8882747" y="3349054"/>
            <a:ext cx="909533" cy="909533"/>
          </a:xfrm>
          <a:prstGeom prst="ellipse">
            <a:avLst/>
          </a:prstGeom>
          <a:solidFill>
            <a:schemeClr val="accent3"/>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39" name="Straight Connector 38"/>
          <p:cNvCxnSpPr/>
          <p:nvPr/>
        </p:nvCxnSpPr>
        <p:spPr>
          <a:xfrm>
            <a:off x="7763425" y="4272164"/>
            <a:ext cx="0" cy="816587"/>
          </a:xfrm>
          <a:prstGeom prst="line">
            <a:avLst/>
          </a:prstGeom>
          <a:noFill/>
          <a:ln w="28575" cap="rnd" cmpd="sng" algn="ctr">
            <a:solidFill>
              <a:srgbClr val="000000"/>
            </a:solidFill>
            <a:prstDash val="sysDot"/>
            <a:tailEnd type="oval"/>
          </a:ln>
          <a:effectLst/>
        </p:spPr>
      </p:cxnSp>
      <p:sp>
        <p:nvSpPr>
          <p:cNvPr id="40" name="Arc 39"/>
          <p:cNvSpPr/>
          <p:nvPr/>
        </p:nvSpPr>
        <p:spPr>
          <a:xfrm flipH="1">
            <a:off x="10117739" y="2997700"/>
            <a:ext cx="1560453" cy="1560453"/>
          </a:xfrm>
          <a:prstGeom prst="arc">
            <a:avLst>
              <a:gd name="adj1" fmla="val 16247829"/>
              <a:gd name="adj2" fmla="val 0"/>
            </a:avLst>
          </a:prstGeom>
          <a:noFill/>
          <a:ln w="254000" cap="flat" cmpd="sng" algn="ctr">
            <a:solidFill>
              <a:srgbClr val="FFFFFF">
                <a:lumMod val="85000"/>
              </a:srgbClr>
            </a:solidFill>
            <a:prstDash val="solid"/>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41" name="Arc 40"/>
          <p:cNvSpPr/>
          <p:nvPr/>
        </p:nvSpPr>
        <p:spPr>
          <a:xfrm>
            <a:off x="6996835"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42" name="Arc 41"/>
          <p:cNvSpPr/>
          <p:nvPr/>
        </p:nvSpPr>
        <p:spPr>
          <a:xfrm flipV="1">
            <a:off x="8559094" y="2991696"/>
            <a:ext cx="1560453" cy="1560453"/>
          </a:xfrm>
          <a:prstGeom prst="arc">
            <a:avLst>
              <a:gd name="adj1" fmla="val 10595931"/>
              <a:gd name="adj2" fmla="val 0"/>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sp>
        <p:nvSpPr>
          <p:cNvPr id="43" name="Arc 42"/>
          <p:cNvSpPr/>
          <p:nvPr/>
        </p:nvSpPr>
        <p:spPr>
          <a:xfrm>
            <a:off x="10117739" y="2991696"/>
            <a:ext cx="1560453" cy="1560453"/>
          </a:xfrm>
          <a:prstGeom prst="arc">
            <a:avLst>
              <a:gd name="adj1" fmla="val 10977732"/>
              <a:gd name="adj2" fmla="val 16111344"/>
            </a:avLst>
          </a:prstGeom>
          <a:noFill/>
          <a:ln w="19050" cap="flat" cmpd="sng" algn="ctr">
            <a:solidFill>
              <a:srgbClr val="000000">
                <a:lumMod val="65000"/>
                <a:lumOff val="35000"/>
              </a:srgbClr>
            </a:solidFill>
            <a:prstDash val="dash"/>
            <a:round/>
            <a:headEnd type="none" w="lg" len="med"/>
            <a:tailEnd type="non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224" bIns="45612" numCol="1" rtlCol="0" anchor="ctr" anchorCtr="0" compatLnSpc="1">
            <a:prstTxWarp prst="textNoShape">
              <a:avLst/>
            </a:prstTxWarp>
          </a:bodyPr>
          <a:lstStyle/>
          <a:p>
            <a:pPr marL="0" marR="0" lvl="0" indent="0" defTabSz="911995" eaLnBrk="1" fontAlgn="auto" latinLnBrk="0" hangingPunct="1">
              <a:lnSpc>
                <a:spcPct val="100000"/>
              </a:lnSpc>
              <a:spcBef>
                <a:spcPts val="0"/>
              </a:spcBef>
              <a:spcAft>
                <a:spcPts val="0"/>
              </a:spcAft>
              <a:buClrTx/>
              <a:buSzTx/>
              <a:buFontTx/>
              <a:buNone/>
              <a:tabLst/>
              <a:defRPr/>
            </a:pPr>
            <a:endParaRPr kumimoji="0" lang="es-419" sz="1800" b="0" i="0" u="none" strike="noStrike" kern="0" cap="none" spc="0" normalizeH="0" baseline="0" noProof="0" dirty="0">
              <a:ln>
                <a:noFill/>
              </a:ln>
              <a:solidFill>
                <a:srgbClr val="000000"/>
              </a:solidFill>
              <a:effectLst/>
              <a:uLnTx/>
              <a:uFillTx/>
            </a:endParaRPr>
          </a:p>
        </p:txBody>
      </p:sp>
      <p:cxnSp>
        <p:nvCxnSpPr>
          <p:cNvPr id="44" name="Straight Connector 43"/>
          <p:cNvCxnSpPr/>
          <p:nvPr/>
        </p:nvCxnSpPr>
        <p:spPr>
          <a:xfrm flipV="1">
            <a:off x="9325344" y="2512766"/>
            <a:ext cx="0" cy="816587"/>
          </a:xfrm>
          <a:prstGeom prst="line">
            <a:avLst/>
          </a:prstGeom>
          <a:noFill/>
          <a:ln w="28575" cap="rnd" cmpd="sng" algn="ctr">
            <a:solidFill>
              <a:srgbClr val="000000"/>
            </a:solidFill>
            <a:prstDash val="sysDot"/>
            <a:tailEnd type="oval"/>
          </a:ln>
          <a:effectLst/>
        </p:spPr>
      </p:cxnSp>
      <p:sp>
        <p:nvSpPr>
          <p:cNvPr id="45" name="Oval 44"/>
          <p:cNvSpPr/>
          <p:nvPr/>
        </p:nvSpPr>
        <p:spPr bwMode="auto">
          <a:xfrm flipH="1">
            <a:off x="10443199" y="3349054"/>
            <a:ext cx="909533" cy="909533"/>
          </a:xfrm>
          <a:prstGeom prst="ellipse">
            <a:avLst/>
          </a:prstGeom>
          <a:solidFill>
            <a:srgbClr val="002C77"/>
          </a:solidFill>
          <a:ln w="38100" cap="flat" cmpd="sng" algn="ctr">
            <a:no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marL="0" marR="0" lvl="0" indent="0" algn="ctr" defTabSz="911995" eaLnBrk="1" fontAlgn="auto" latinLnBrk="0" hangingPunct="1">
              <a:lnSpc>
                <a:spcPct val="100000"/>
              </a:lnSpc>
              <a:spcBef>
                <a:spcPts val="0"/>
              </a:spcBef>
              <a:spcAft>
                <a:spcPts val="0"/>
              </a:spcAft>
              <a:buClrTx/>
              <a:buSzTx/>
              <a:buFontTx/>
              <a:buNone/>
              <a:tabLst/>
              <a:defRPr/>
            </a:pPr>
            <a:endParaRPr kumimoji="0" lang="es-419" sz="1600" b="0" i="0" u="none" strike="noStrike" kern="0" cap="none" spc="0" normalizeH="0" baseline="0" noProof="0" dirty="0">
              <a:ln>
                <a:noFill/>
              </a:ln>
              <a:solidFill>
                <a:srgbClr val="000000"/>
              </a:solidFill>
              <a:effectLst/>
              <a:uLnTx/>
              <a:uFillTx/>
            </a:endParaRPr>
          </a:p>
        </p:txBody>
      </p:sp>
      <p:cxnSp>
        <p:nvCxnSpPr>
          <p:cNvPr id="46" name="Straight Connector 45"/>
          <p:cNvCxnSpPr/>
          <p:nvPr/>
        </p:nvCxnSpPr>
        <p:spPr bwMode="auto">
          <a:xfrm>
            <a:off x="10879228" y="2997700"/>
            <a:ext cx="790305" cy="0"/>
          </a:xfrm>
          <a:prstGeom prst="line">
            <a:avLst/>
          </a:prstGeom>
          <a:noFill/>
          <a:ln w="254000" cap="flat" cmpd="sng" algn="ctr">
            <a:solidFill>
              <a:srgbClr val="FFFFFF">
                <a:lumMod val="85000"/>
              </a:srgbClr>
            </a:solidFill>
            <a:prstDash val="solid"/>
          </a:ln>
          <a:effectLst/>
        </p:spPr>
      </p:cxnSp>
      <p:cxnSp>
        <p:nvCxnSpPr>
          <p:cNvPr id="47" name="Straight Connector 46"/>
          <p:cNvCxnSpPr/>
          <p:nvPr/>
        </p:nvCxnSpPr>
        <p:spPr bwMode="auto">
          <a:xfrm>
            <a:off x="10932130" y="3000355"/>
            <a:ext cx="633494" cy="0"/>
          </a:xfrm>
          <a:prstGeom prst="line">
            <a:avLst/>
          </a:prstGeom>
          <a:noFill/>
          <a:ln w="19050" cap="flat" cmpd="sng" algn="ctr">
            <a:solidFill>
              <a:srgbClr val="000000">
                <a:lumMod val="65000"/>
                <a:lumOff val="35000"/>
              </a:srgbClr>
            </a:solidFill>
            <a:prstDash val="dash"/>
            <a:round/>
            <a:headEnd type="none" w="lg" len="med"/>
            <a:tailEnd type="triangle" w="lg"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8" name="Straight Connector 47"/>
          <p:cNvCxnSpPr/>
          <p:nvPr/>
        </p:nvCxnSpPr>
        <p:spPr>
          <a:xfrm>
            <a:off x="10879228" y="4272164"/>
            <a:ext cx="0" cy="816587"/>
          </a:xfrm>
          <a:prstGeom prst="line">
            <a:avLst/>
          </a:prstGeom>
          <a:noFill/>
          <a:ln w="28575" cap="rnd" cmpd="sng" algn="ctr">
            <a:solidFill>
              <a:srgbClr val="000000"/>
            </a:solidFill>
            <a:prstDash val="sysDot"/>
            <a:tailEnd type="oval"/>
          </a:ln>
          <a:effectLst/>
        </p:spPr>
      </p:cxnSp>
      <p:sp>
        <p:nvSpPr>
          <p:cNvPr id="51" name="Rectangle 50"/>
          <p:cNvSpPr/>
          <p:nvPr/>
        </p:nvSpPr>
        <p:spPr>
          <a:xfrm>
            <a:off x="7904371" y="1362325"/>
            <a:ext cx="2802236"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dirty="0">
                <a:ln>
                  <a:noFill/>
                </a:ln>
                <a:solidFill>
                  <a:schemeClr val="accent3"/>
                </a:solidFill>
                <a:effectLst/>
                <a:uLnTx/>
                <a:uFillTx/>
              </a:rPr>
              <a:t>Fase 6</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Revisión del Output</a:t>
            </a:r>
            <a:endParaRPr kumimoji="0" lang="es-419" sz="1400" b="0" i="0" u="none" strike="noStrike" kern="0" cap="none" spc="0" normalizeH="0" baseline="0" noProof="0" dirty="0">
              <a:ln>
                <a:noFill/>
              </a:ln>
              <a:effectLst/>
              <a:uLnTx/>
              <a:uFillTx/>
            </a:endParaRPr>
          </a:p>
        </p:txBody>
      </p:sp>
      <p:sp>
        <p:nvSpPr>
          <p:cNvPr id="52" name="Rectangle 51"/>
          <p:cNvSpPr/>
          <p:nvPr/>
        </p:nvSpPr>
        <p:spPr>
          <a:xfrm>
            <a:off x="9701621" y="5375525"/>
            <a:ext cx="2461017" cy="553780"/>
          </a:xfrm>
          <a:prstGeom prst="rect">
            <a:avLst/>
          </a:prstGeom>
        </p:spPr>
        <p:txBody>
          <a:bodyPr wrap="square" lIns="91224" tIns="45612" rIns="91224" bIns="45612">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419" sz="1600" b="1" i="0" u="none" strike="noStrike" kern="0" cap="none" spc="0" normalizeH="0" baseline="0" noProof="0" dirty="0">
                <a:ln>
                  <a:noFill/>
                </a:ln>
                <a:solidFill>
                  <a:srgbClr val="002C77"/>
                </a:solidFill>
                <a:effectLst/>
                <a:uLnTx/>
                <a:uFillTx/>
              </a:rPr>
              <a:t>Fase 7</a:t>
            </a:r>
          </a:p>
          <a:p>
            <a:pPr marL="0" marR="0" lvl="0" indent="0" algn="ctr" defTabSz="914400" eaLnBrk="1" fontAlgn="auto" latinLnBrk="0" hangingPunct="1">
              <a:lnSpc>
                <a:spcPct val="100000"/>
              </a:lnSpc>
              <a:spcBef>
                <a:spcPts val="0"/>
              </a:spcBef>
              <a:spcAft>
                <a:spcPts val="600"/>
              </a:spcAft>
              <a:buClrTx/>
              <a:buSzTx/>
              <a:buFontTx/>
              <a:buNone/>
              <a:tabLst/>
              <a:defRPr/>
            </a:pPr>
            <a:r>
              <a:rPr lang="es-419" sz="1400" kern="0" dirty="0"/>
              <a:t>Post Análisis</a:t>
            </a:r>
            <a:endParaRPr kumimoji="0" lang="es-419" sz="1400" b="0" i="0" u="none" strike="noStrike" kern="0" cap="none" spc="0" normalizeH="0" baseline="0" noProof="0" dirty="0">
              <a:ln>
                <a:noFill/>
              </a:ln>
              <a:effectLst/>
              <a:uLnTx/>
              <a:uFillTx/>
            </a:endParaRPr>
          </a:p>
        </p:txBody>
      </p:sp>
      <p:grpSp>
        <p:nvGrpSpPr>
          <p:cNvPr id="54" name="Group 4"/>
          <p:cNvGrpSpPr>
            <a:grpSpLocks noChangeAspect="1"/>
          </p:cNvGrpSpPr>
          <p:nvPr/>
        </p:nvGrpSpPr>
        <p:grpSpPr bwMode="auto">
          <a:xfrm>
            <a:off x="5971161" y="3545766"/>
            <a:ext cx="490898" cy="494988"/>
            <a:chOff x="3823" y="2162"/>
            <a:chExt cx="480" cy="484"/>
          </a:xfrm>
          <a:solidFill>
            <a:schemeClr val="bg1"/>
          </a:solidFill>
        </p:grpSpPr>
        <p:sp>
          <p:nvSpPr>
            <p:cNvPr id="56" name="Freeform 5"/>
            <p:cNvSpPr>
              <a:spLocks noEditPoints="1"/>
            </p:cNvSpPr>
            <p:nvPr/>
          </p:nvSpPr>
          <p:spPr bwMode="auto">
            <a:xfrm>
              <a:off x="3823" y="2162"/>
              <a:ext cx="480" cy="484"/>
            </a:xfrm>
            <a:custGeom>
              <a:avLst/>
              <a:gdLst>
                <a:gd name="T0" fmla="*/ 236 w 253"/>
                <a:gd name="T1" fmla="*/ 104 h 256"/>
                <a:gd name="T2" fmla="*/ 219 w 253"/>
                <a:gd name="T3" fmla="*/ 187 h 256"/>
                <a:gd name="T4" fmla="*/ 202 w 253"/>
                <a:gd name="T5" fmla="*/ 167 h 256"/>
                <a:gd name="T6" fmla="*/ 169 w 253"/>
                <a:gd name="T7" fmla="*/ 155 h 256"/>
                <a:gd name="T8" fmla="*/ 129 w 253"/>
                <a:gd name="T9" fmla="*/ 165 h 256"/>
                <a:gd name="T10" fmla="*/ 117 w 253"/>
                <a:gd name="T11" fmla="*/ 201 h 256"/>
                <a:gd name="T12" fmla="*/ 119 w 253"/>
                <a:gd name="T13" fmla="*/ 240 h 256"/>
                <a:gd name="T14" fmla="*/ 71 w 253"/>
                <a:gd name="T15" fmla="*/ 215 h 256"/>
                <a:gd name="T16" fmla="*/ 89 w 253"/>
                <a:gd name="T17" fmla="*/ 192 h 256"/>
                <a:gd name="T18" fmla="*/ 67 w 253"/>
                <a:gd name="T19" fmla="*/ 166 h 256"/>
                <a:gd name="T20" fmla="*/ 52 w 253"/>
                <a:gd name="T21" fmla="*/ 137 h 256"/>
                <a:gd name="T22" fmla="*/ 92 w 253"/>
                <a:gd name="T23" fmla="*/ 115 h 256"/>
                <a:gd name="T24" fmla="*/ 99 w 253"/>
                <a:gd name="T25" fmla="*/ 84 h 256"/>
                <a:gd name="T26" fmla="*/ 84 w 253"/>
                <a:gd name="T27" fmla="*/ 61 h 256"/>
                <a:gd name="T28" fmla="*/ 106 w 253"/>
                <a:gd name="T29" fmla="*/ 34 h 256"/>
                <a:gd name="T30" fmla="*/ 128 w 253"/>
                <a:gd name="T31" fmla="*/ 54 h 256"/>
                <a:gd name="T32" fmla="*/ 184 w 253"/>
                <a:gd name="T33" fmla="*/ 136 h 256"/>
                <a:gd name="T34" fmla="*/ 240 w 253"/>
                <a:gd name="T35" fmla="*/ 54 h 256"/>
                <a:gd name="T36" fmla="*/ 223 w 253"/>
                <a:gd name="T37" fmla="*/ 15 h 256"/>
                <a:gd name="T38" fmla="*/ 143 w 253"/>
                <a:gd name="T39" fmla="*/ 17 h 256"/>
                <a:gd name="T40" fmla="*/ 56 w 253"/>
                <a:gd name="T41" fmla="*/ 40 h 256"/>
                <a:gd name="T42" fmla="*/ 56 w 253"/>
                <a:gd name="T43" fmla="*/ 40 h 256"/>
                <a:gd name="T44" fmla="*/ 44 w 253"/>
                <a:gd name="T45" fmla="*/ 221 h 256"/>
                <a:gd name="T46" fmla="*/ 128 w 253"/>
                <a:gd name="T47" fmla="*/ 256 h 256"/>
                <a:gd name="T48" fmla="*/ 230 w 253"/>
                <a:gd name="T49" fmla="*/ 200 h 256"/>
                <a:gd name="T50" fmla="*/ 183 w 253"/>
                <a:gd name="T51" fmla="*/ 16 h 256"/>
                <a:gd name="T52" fmla="*/ 186 w 253"/>
                <a:gd name="T53" fmla="*/ 16 h 256"/>
                <a:gd name="T54" fmla="*/ 224 w 253"/>
                <a:gd name="T55" fmla="*/ 55 h 256"/>
                <a:gd name="T56" fmla="*/ 144 w 253"/>
                <a:gd name="T57" fmla="*/ 54 h 256"/>
                <a:gd name="T58" fmla="*/ 60 w 253"/>
                <a:gd name="T59" fmla="*/ 58 h 256"/>
                <a:gd name="T60" fmla="*/ 83 w 253"/>
                <a:gd name="T61" fmla="*/ 87 h 256"/>
                <a:gd name="T62" fmla="*/ 61 w 253"/>
                <a:gd name="T63" fmla="*/ 105 h 256"/>
                <a:gd name="T64" fmla="*/ 37 w 253"/>
                <a:gd name="T65" fmla="*/ 131 h 256"/>
                <a:gd name="T66" fmla="*/ 45 w 253"/>
                <a:gd name="T67" fmla="*/ 159 h 256"/>
                <a:gd name="T68" fmla="*/ 56 w 253"/>
                <a:gd name="T69" fmla="*/ 178 h 256"/>
                <a:gd name="T70" fmla="*/ 63 w 253"/>
                <a:gd name="T71" fmla="*/ 202 h 256"/>
                <a:gd name="T72" fmla="*/ 26 w 253"/>
                <a:gd name="T73" fmla="*/ 158 h 256"/>
                <a:gd name="T74" fmla="*/ 150 w 253"/>
                <a:gd name="T75" fmla="*/ 238 h 256"/>
                <a:gd name="T76" fmla="*/ 140 w 253"/>
                <a:gd name="T77" fmla="*/ 230 h 256"/>
                <a:gd name="T78" fmla="*/ 133 w 253"/>
                <a:gd name="T79" fmla="*/ 200 h 256"/>
                <a:gd name="T80" fmla="*/ 170 w 253"/>
                <a:gd name="T81" fmla="*/ 171 h 256"/>
                <a:gd name="T82" fmla="*/ 209 w 253"/>
                <a:gd name="T83" fmla="*/ 201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3" h="256">
                  <a:moveTo>
                    <a:pt x="246" y="110"/>
                  </a:moveTo>
                  <a:cubicBezTo>
                    <a:pt x="245" y="106"/>
                    <a:pt x="240" y="103"/>
                    <a:pt x="236" y="104"/>
                  </a:cubicBezTo>
                  <a:cubicBezTo>
                    <a:pt x="232" y="105"/>
                    <a:pt x="229" y="109"/>
                    <a:pt x="230" y="114"/>
                  </a:cubicBezTo>
                  <a:cubicBezTo>
                    <a:pt x="236" y="139"/>
                    <a:pt x="232" y="165"/>
                    <a:pt x="219" y="187"/>
                  </a:cubicBezTo>
                  <a:cubicBezTo>
                    <a:pt x="205" y="169"/>
                    <a:pt x="205" y="169"/>
                    <a:pt x="205" y="169"/>
                  </a:cubicBezTo>
                  <a:cubicBezTo>
                    <a:pt x="204" y="168"/>
                    <a:pt x="203" y="168"/>
                    <a:pt x="202" y="167"/>
                  </a:cubicBezTo>
                  <a:cubicBezTo>
                    <a:pt x="174" y="155"/>
                    <a:pt x="174" y="155"/>
                    <a:pt x="174" y="155"/>
                  </a:cubicBezTo>
                  <a:cubicBezTo>
                    <a:pt x="172" y="154"/>
                    <a:pt x="171" y="154"/>
                    <a:pt x="169" y="155"/>
                  </a:cubicBezTo>
                  <a:cubicBezTo>
                    <a:pt x="135" y="160"/>
                    <a:pt x="135" y="160"/>
                    <a:pt x="135" y="160"/>
                  </a:cubicBezTo>
                  <a:cubicBezTo>
                    <a:pt x="132" y="161"/>
                    <a:pt x="130" y="163"/>
                    <a:pt x="129" y="165"/>
                  </a:cubicBezTo>
                  <a:cubicBezTo>
                    <a:pt x="118" y="197"/>
                    <a:pt x="118" y="197"/>
                    <a:pt x="118" y="197"/>
                  </a:cubicBezTo>
                  <a:cubicBezTo>
                    <a:pt x="117" y="198"/>
                    <a:pt x="117" y="200"/>
                    <a:pt x="117" y="201"/>
                  </a:cubicBezTo>
                  <a:cubicBezTo>
                    <a:pt x="125" y="227"/>
                    <a:pt x="125" y="227"/>
                    <a:pt x="125" y="227"/>
                  </a:cubicBezTo>
                  <a:cubicBezTo>
                    <a:pt x="119" y="240"/>
                    <a:pt x="119" y="240"/>
                    <a:pt x="119" y="240"/>
                  </a:cubicBezTo>
                  <a:cubicBezTo>
                    <a:pt x="99" y="238"/>
                    <a:pt x="80" y="230"/>
                    <a:pt x="65" y="218"/>
                  </a:cubicBezTo>
                  <a:cubicBezTo>
                    <a:pt x="71" y="215"/>
                    <a:pt x="71" y="215"/>
                    <a:pt x="71" y="215"/>
                  </a:cubicBezTo>
                  <a:cubicBezTo>
                    <a:pt x="73" y="215"/>
                    <a:pt x="74" y="214"/>
                    <a:pt x="75" y="212"/>
                  </a:cubicBezTo>
                  <a:cubicBezTo>
                    <a:pt x="89" y="192"/>
                    <a:pt x="89" y="192"/>
                    <a:pt x="89" y="192"/>
                  </a:cubicBezTo>
                  <a:cubicBezTo>
                    <a:pt x="91" y="188"/>
                    <a:pt x="90" y="183"/>
                    <a:pt x="87" y="181"/>
                  </a:cubicBezTo>
                  <a:cubicBezTo>
                    <a:pt x="67" y="166"/>
                    <a:pt x="67" y="166"/>
                    <a:pt x="67" y="166"/>
                  </a:cubicBezTo>
                  <a:cubicBezTo>
                    <a:pt x="59" y="152"/>
                    <a:pt x="59" y="152"/>
                    <a:pt x="59" y="152"/>
                  </a:cubicBezTo>
                  <a:cubicBezTo>
                    <a:pt x="52" y="137"/>
                    <a:pt x="52" y="137"/>
                    <a:pt x="52" y="137"/>
                  </a:cubicBezTo>
                  <a:cubicBezTo>
                    <a:pt x="67" y="120"/>
                    <a:pt x="67" y="120"/>
                    <a:pt x="67" y="120"/>
                  </a:cubicBezTo>
                  <a:cubicBezTo>
                    <a:pt x="92" y="115"/>
                    <a:pt x="92" y="115"/>
                    <a:pt x="92" y="115"/>
                  </a:cubicBezTo>
                  <a:cubicBezTo>
                    <a:pt x="96" y="114"/>
                    <a:pt x="99" y="111"/>
                    <a:pt x="99" y="108"/>
                  </a:cubicBezTo>
                  <a:cubicBezTo>
                    <a:pt x="99" y="84"/>
                    <a:pt x="99" y="84"/>
                    <a:pt x="99" y="84"/>
                  </a:cubicBezTo>
                  <a:cubicBezTo>
                    <a:pt x="99" y="82"/>
                    <a:pt x="99" y="81"/>
                    <a:pt x="98" y="79"/>
                  </a:cubicBezTo>
                  <a:cubicBezTo>
                    <a:pt x="84" y="61"/>
                    <a:pt x="84" y="61"/>
                    <a:pt x="84" y="61"/>
                  </a:cubicBezTo>
                  <a:cubicBezTo>
                    <a:pt x="73" y="48"/>
                    <a:pt x="73" y="48"/>
                    <a:pt x="73" y="48"/>
                  </a:cubicBezTo>
                  <a:cubicBezTo>
                    <a:pt x="83" y="42"/>
                    <a:pt x="94" y="37"/>
                    <a:pt x="106" y="34"/>
                  </a:cubicBezTo>
                  <a:cubicBezTo>
                    <a:pt x="114" y="32"/>
                    <a:pt x="124" y="32"/>
                    <a:pt x="133" y="32"/>
                  </a:cubicBezTo>
                  <a:cubicBezTo>
                    <a:pt x="130" y="39"/>
                    <a:pt x="128" y="47"/>
                    <a:pt x="128" y="54"/>
                  </a:cubicBezTo>
                  <a:cubicBezTo>
                    <a:pt x="128" y="87"/>
                    <a:pt x="174" y="129"/>
                    <a:pt x="179" y="134"/>
                  </a:cubicBezTo>
                  <a:cubicBezTo>
                    <a:pt x="180" y="135"/>
                    <a:pt x="182" y="136"/>
                    <a:pt x="184" y="136"/>
                  </a:cubicBezTo>
                  <a:cubicBezTo>
                    <a:pt x="186" y="136"/>
                    <a:pt x="188" y="135"/>
                    <a:pt x="190" y="134"/>
                  </a:cubicBezTo>
                  <a:cubicBezTo>
                    <a:pt x="195" y="129"/>
                    <a:pt x="240" y="86"/>
                    <a:pt x="240" y="54"/>
                  </a:cubicBezTo>
                  <a:cubicBezTo>
                    <a:pt x="240" y="54"/>
                    <a:pt x="240" y="54"/>
                    <a:pt x="240" y="54"/>
                  </a:cubicBezTo>
                  <a:cubicBezTo>
                    <a:pt x="240" y="39"/>
                    <a:pt x="234" y="25"/>
                    <a:pt x="223" y="15"/>
                  </a:cubicBezTo>
                  <a:cubicBezTo>
                    <a:pt x="212" y="5"/>
                    <a:pt x="198" y="0"/>
                    <a:pt x="183" y="0"/>
                  </a:cubicBezTo>
                  <a:cubicBezTo>
                    <a:pt x="168" y="0"/>
                    <a:pt x="153" y="7"/>
                    <a:pt x="143" y="17"/>
                  </a:cubicBezTo>
                  <a:cubicBezTo>
                    <a:pt x="129" y="15"/>
                    <a:pt x="115" y="16"/>
                    <a:pt x="102" y="19"/>
                  </a:cubicBezTo>
                  <a:cubicBezTo>
                    <a:pt x="85" y="23"/>
                    <a:pt x="70" y="30"/>
                    <a:pt x="56" y="40"/>
                  </a:cubicBezTo>
                  <a:cubicBezTo>
                    <a:pt x="56" y="40"/>
                    <a:pt x="56" y="40"/>
                    <a:pt x="56" y="40"/>
                  </a:cubicBezTo>
                  <a:cubicBezTo>
                    <a:pt x="56" y="40"/>
                    <a:pt x="56" y="40"/>
                    <a:pt x="56" y="40"/>
                  </a:cubicBezTo>
                  <a:cubicBezTo>
                    <a:pt x="19" y="68"/>
                    <a:pt x="0" y="115"/>
                    <a:pt x="11" y="162"/>
                  </a:cubicBezTo>
                  <a:cubicBezTo>
                    <a:pt x="16" y="185"/>
                    <a:pt x="28" y="205"/>
                    <a:pt x="44" y="221"/>
                  </a:cubicBezTo>
                  <a:cubicBezTo>
                    <a:pt x="44" y="221"/>
                    <a:pt x="44" y="222"/>
                    <a:pt x="44" y="222"/>
                  </a:cubicBezTo>
                  <a:cubicBezTo>
                    <a:pt x="67" y="243"/>
                    <a:pt x="97" y="256"/>
                    <a:pt x="128" y="256"/>
                  </a:cubicBezTo>
                  <a:cubicBezTo>
                    <a:pt x="137" y="256"/>
                    <a:pt x="145" y="255"/>
                    <a:pt x="154" y="253"/>
                  </a:cubicBezTo>
                  <a:cubicBezTo>
                    <a:pt x="186" y="246"/>
                    <a:pt x="213" y="227"/>
                    <a:pt x="230" y="200"/>
                  </a:cubicBezTo>
                  <a:cubicBezTo>
                    <a:pt x="247" y="173"/>
                    <a:pt x="253" y="141"/>
                    <a:pt x="246" y="110"/>
                  </a:cubicBezTo>
                  <a:close/>
                  <a:moveTo>
                    <a:pt x="183" y="16"/>
                  </a:moveTo>
                  <a:cubicBezTo>
                    <a:pt x="184" y="16"/>
                    <a:pt x="184" y="16"/>
                    <a:pt x="184" y="16"/>
                  </a:cubicBezTo>
                  <a:cubicBezTo>
                    <a:pt x="185" y="16"/>
                    <a:pt x="185" y="16"/>
                    <a:pt x="186" y="16"/>
                  </a:cubicBezTo>
                  <a:cubicBezTo>
                    <a:pt x="195" y="16"/>
                    <a:pt x="204" y="20"/>
                    <a:pt x="212" y="26"/>
                  </a:cubicBezTo>
                  <a:cubicBezTo>
                    <a:pt x="219" y="34"/>
                    <a:pt x="224" y="44"/>
                    <a:pt x="224" y="55"/>
                  </a:cubicBezTo>
                  <a:cubicBezTo>
                    <a:pt x="224" y="73"/>
                    <a:pt x="199" y="102"/>
                    <a:pt x="184" y="117"/>
                  </a:cubicBezTo>
                  <a:cubicBezTo>
                    <a:pt x="169" y="102"/>
                    <a:pt x="144" y="73"/>
                    <a:pt x="144" y="54"/>
                  </a:cubicBezTo>
                  <a:cubicBezTo>
                    <a:pt x="144" y="34"/>
                    <a:pt x="162" y="16"/>
                    <a:pt x="183" y="16"/>
                  </a:cubicBezTo>
                  <a:close/>
                  <a:moveTo>
                    <a:pt x="60" y="58"/>
                  </a:moveTo>
                  <a:cubicBezTo>
                    <a:pt x="72" y="71"/>
                    <a:pt x="72" y="71"/>
                    <a:pt x="72" y="71"/>
                  </a:cubicBezTo>
                  <a:cubicBezTo>
                    <a:pt x="83" y="87"/>
                    <a:pt x="83" y="87"/>
                    <a:pt x="83" y="87"/>
                  </a:cubicBezTo>
                  <a:cubicBezTo>
                    <a:pt x="83" y="101"/>
                    <a:pt x="83" y="101"/>
                    <a:pt x="83" y="101"/>
                  </a:cubicBezTo>
                  <a:cubicBezTo>
                    <a:pt x="61" y="105"/>
                    <a:pt x="61" y="105"/>
                    <a:pt x="61" y="105"/>
                  </a:cubicBezTo>
                  <a:cubicBezTo>
                    <a:pt x="59" y="105"/>
                    <a:pt x="58" y="106"/>
                    <a:pt x="57" y="108"/>
                  </a:cubicBezTo>
                  <a:cubicBezTo>
                    <a:pt x="37" y="131"/>
                    <a:pt x="37" y="131"/>
                    <a:pt x="37" y="131"/>
                  </a:cubicBezTo>
                  <a:cubicBezTo>
                    <a:pt x="34" y="133"/>
                    <a:pt x="34" y="137"/>
                    <a:pt x="35" y="140"/>
                  </a:cubicBezTo>
                  <a:cubicBezTo>
                    <a:pt x="45" y="159"/>
                    <a:pt x="45" y="159"/>
                    <a:pt x="45" y="159"/>
                  </a:cubicBezTo>
                  <a:cubicBezTo>
                    <a:pt x="54" y="175"/>
                    <a:pt x="54" y="175"/>
                    <a:pt x="54" y="175"/>
                  </a:cubicBezTo>
                  <a:cubicBezTo>
                    <a:pt x="55" y="176"/>
                    <a:pt x="55" y="177"/>
                    <a:pt x="56" y="178"/>
                  </a:cubicBezTo>
                  <a:cubicBezTo>
                    <a:pt x="71" y="189"/>
                    <a:pt x="71" y="189"/>
                    <a:pt x="71" y="189"/>
                  </a:cubicBezTo>
                  <a:cubicBezTo>
                    <a:pt x="63" y="202"/>
                    <a:pt x="63" y="202"/>
                    <a:pt x="63" y="202"/>
                  </a:cubicBezTo>
                  <a:cubicBezTo>
                    <a:pt x="52" y="206"/>
                    <a:pt x="52" y="206"/>
                    <a:pt x="52" y="206"/>
                  </a:cubicBezTo>
                  <a:cubicBezTo>
                    <a:pt x="40" y="193"/>
                    <a:pt x="31" y="177"/>
                    <a:pt x="26" y="158"/>
                  </a:cubicBezTo>
                  <a:cubicBezTo>
                    <a:pt x="18" y="120"/>
                    <a:pt x="32" y="82"/>
                    <a:pt x="60" y="58"/>
                  </a:cubicBezTo>
                  <a:close/>
                  <a:moveTo>
                    <a:pt x="150" y="238"/>
                  </a:moveTo>
                  <a:cubicBezTo>
                    <a:pt x="146" y="239"/>
                    <a:pt x="141" y="239"/>
                    <a:pt x="136" y="240"/>
                  </a:cubicBezTo>
                  <a:cubicBezTo>
                    <a:pt x="140" y="230"/>
                    <a:pt x="140" y="230"/>
                    <a:pt x="140" y="230"/>
                  </a:cubicBezTo>
                  <a:cubicBezTo>
                    <a:pt x="141" y="229"/>
                    <a:pt x="141" y="227"/>
                    <a:pt x="141" y="225"/>
                  </a:cubicBezTo>
                  <a:cubicBezTo>
                    <a:pt x="133" y="200"/>
                    <a:pt x="133" y="200"/>
                    <a:pt x="133" y="200"/>
                  </a:cubicBezTo>
                  <a:cubicBezTo>
                    <a:pt x="142" y="175"/>
                    <a:pt x="142" y="175"/>
                    <a:pt x="142" y="175"/>
                  </a:cubicBezTo>
                  <a:cubicBezTo>
                    <a:pt x="170" y="171"/>
                    <a:pt x="170" y="171"/>
                    <a:pt x="170" y="171"/>
                  </a:cubicBezTo>
                  <a:cubicBezTo>
                    <a:pt x="194" y="181"/>
                    <a:pt x="194" y="181"/>
                    <a:pt x="194" y="181"/>
                  </a:cubicBezTo>
                  <a:cubicBezTo>
                    <a:pt x="209" y="201"/>
                    <a:pt x="209" y="201"/>
                    <a:pt x="209" y="201"/>
                  </a:cubicBezTo>
                  <a:cubicBezTo>
                    <a:pt x="195" y="220"/>
                    <a:pt x="174" y="233"/>
                    <a:pt x="150" y="23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57" name="Freeform 6"/>
            <p:cNvSpPr>
              <a:spLocks noEditPoints="1"/>
            </p:cNvSpPr>
            <p:nvPr/>
          </p:nvSpPr>
          <p:spPr bwMode="auto">
            <a:xfrm>
              <a:off x="4126" y="2223"/>
              <a:ext cx="91" cy="90"/>
            </a:xfrm>
            <a:custGeom>
              <a:avLst/>
              <a:gdLst>
                <a:gd name="T0" fmla="*/ 24 w 48"/>
                <a:gd name="T1" fmla="*/ 48 h 48"/>
                <a:gd name="T2" fmla="*/ 48 w 48"/>
                <a:gd name="T3" fmla="*/ 24 h 48"/>
                <a:gd name="T4" fmla="*/ 24 w 48"/>
                <a:gd name="T5" fmla="*/ 0 h 48"/>
                <a:gd name="T6" fmla="*/ 0 w 48"/>
                <a:gd name="T7" fmla="*/ 24 h 48"/>
                <a:gd name="T8" fmla="*/ 24 w 48"/>
                <a:gd name="T9" fmla="*/ 48 h 48"/>
                <a:gd name="T10" fmla="*/ 24 w 48"/>
                <a:gd name="T11" fmla="*/ 16 h 48"/>
                <a:gd name="T12" fmla="*/ 32 w 48"/>
                <a:gd name="T13" fmla="*/ 24 h 48"/>
                <a:gd name="T14" fmla="*/ 24 w 48"/>
                <a:gd name="T15" fmla="*/ 32 h 48"/>
                <a:gd name="T16" fmla="*/ 16 w 48"/>
                <a:gd name="T17" fmla="*/ 24 h 48"/>
                <a:gd name="T18" fmla="*/ 24 w 48"/>
                <a:gd name="T19" fmla="*/ 16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37" y="48"/>
                    <a:pt x="48" y="37"/>
                    <a:pt x="48" y="24"/>
                  </a:cubicBezTo>
                  <a:cubicBezTo>
                    <a:pt x="48" y="11"/>
                    <a:pt x="37" y="0"/>
                    <a:pt x="24" y="0"/>
                  </a:cubicBezTo>
                  <a:cubicBezTo>
                    <a:pt x="11" y="0"/>
                    <a:pt x="0" y="11"/>
                    <a:pt x="0" y="24"/>
                  </a:cubicBezTo>
                  <a:cubicBezTo>
                    <a:pt x="0" y="37"/>
                    <a:pt x="11" y="48"/>
                    <a:pt x="24" y="48"/>
                  </a:cubicBezTo>
                  <a:close/>
                  <a:moveTo>
                    <a:pt x="24" y="16"/>
                  </a:moveTo>
                  <a:cubicBezTo>
                    <a:pt x="29" y="16"/>
                    <a:pt x="32" y="20"/>
                    <a:pt x="32" y="24"/>
                  </a:cubicBezTo>
                  <a:cubicBezTo>
                    <a:pt x="32" y="28"/>
                    <a:pt x="29" y="32"/>
                    <a:pt x="24" y="32"/>
                  </a:cubicBezTo>
                  <a:cubicBezTo>
                    <a:pt x="20" y="32"/>
                    <a:pt x="16" y="28"/>
                    <a:pt x="16" y="24"/>
                  </a:cubicBezTo>
                  <a:cubicBezTo>
                    <a:pt x="16" y="20"/>
                    <a:pt x="20" y="16"/>
                    <a:pt x="24"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59" name="Group 9"/>
          <p:cNvGrpSpPr>
            <a:grpSpLocks noChangeAspect="1"/>
          </p:cNvGrpSpPr>
          <p:nvPr/>
        </p:nvGrpSpPr>
        <p:grpSpPr bwMode="auto">
          <a:xfrm>
            <a:off x="9048353" y="3507392"/>
            <a:ext cx="530225" cy="529059"/>
            <a:chOff x="3838" y="2160"/>
            <a:chExt cx="455" cy="454"/>
          </a:xfrm>
          <a:solidFill>
            <a:schemeClr val="bg1"/>
          </a:solidFill>
        </p:grpSpPr>
        <p:sp>
          <p:nvSpPr>
            <p:cNvPr id="61" name="Freeform 10"/>
            <p:cNvSpPr>
              <a:spLocks noEditPoints="1"/>
            </p:cNvSpPr>
            <p:nvPr/>
          </p:nvSpPr>
          <p:spPr bwMode="auto">
            <a:xfrm>
              <a:off x="3838" y="2402"/>
              <a:ext cx="106" cy="212"/>
            </a:xfrm>
            <a:custGeom>
              <a:avLst/>
              <a:gdLst>
                <a:gd name="T0" fmla="*/ 48 w 56"/>
                <a:gd name="T1" fmla="*/ 0 h 112"/>
                <a:gd name="T2" fmla="*/ 8 w 56"/>
                <a:gd name="T3" fmla="*/ 0 h 112"/>
                <a:gd name="T4" fmla="*/ 0 w 56"/>
                <a:gd name="T5" fmla="*/ 8 h 112"/>
                <a:gd name="T6" fmla="*/ 0 w 56"/>
                <a:gd name="T7" fmla="*/ 104 h 112"/>
                <a:gd name="T8" fmla="*/ 8 w 56"/>
                <a:gd name="T9" fmla="*/ 112 h 112"/>
                <a:gd name="T10" fmla="*/ 48 w 56"/>
                <a:gd name="T11" fmla="*/ 112 h 112"/>
                <a:gd name="T12" fmla="*/ 56 w 56"/>
                <a:gd name="T13" fmla="*/ 104 h 112"/>
                <a:gd name="T14" fmla="*/ 56 w 56"/>
                <a:gd name="T15" fmla="*/ 8 h 112"/>
                <a:gd name="T16" fmla="*/ 48 w 56"/>
                <a:gd name="T17" fmla="*/ 0 h 112"/>
                <a:gd name="T18" fmla="*/ 40 w 56"/>
                <a:gd name="T19" fmla="*/ 96 h 112"/>
                <a:gd name="T20" fmla="*/ 16 w 56"/>
                <a:gd name="T21" fmla="*/ 96 h 112"/>
                <a:gd name="T22" fmla="*/ 16 w 56"/>
                <a:gd name="T23" fmla="*/ 16 h 112"/>
                <a:gd name="T24" fmla="*/ 40 w 56"/>
                <a:gd name="T25" fmla="*/ 16 h 112"/>
                <a:gd name="T26" fmla="*/ 40 w 56"/>
                <a:gd name="T27" fmla="*/ 9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12">
                  <a:moveTo>
                    <a:pt x="48" y="0"/>
                  </a:moveTo>
                  <a:cubicBezTo>
                    <a:pt x="8" y="0"/>
                    <a:pt x="8" y="0"/>
                    <a:pt x="8" y="0"/>
                  </a:cubicBezTo>
                  <a:cubicBezTo>
                    <a:pt x="4" y="0"/>
                    <a:pt x="0" y="4"/>
                    <a:pt x="0" y="8"/>
                  </a:cubicBezTo>
                  <a:cubicBezTo>
                    <a:pt x="0" y="104"/>
                    <a:pt x="0" y="104"/>
                    <a:pt x="0" y="104"/>
                  </a:cubicBezTo>
                  <a:cubicBezTo>
                    <a:pt x="0" y="108"/>
                    <a:pt x="4" y="112"/>
                    <a:pt x="8" y="112"/>
                  </a:cubicBezTo>
                  <a:cubicBezTo>
                    <a:pt x="48" y="112"/>
                    <a:pt x="48" y="112"/>
                    <a:pt x="48" y="112"/>
                  </a:cubicBezTo>
                  <a:cubicBezTo>
                    <a:pt x="53" y="112"/>
                    <a:pt x="56" y="108"/>
                    <a:pt x="56" y="104"/>
                  </a:cubicBezTo>
                  <a:cubicBezTo>
                    <a:pt x="56" y="8"/>
                    <a:pt x="56" y="8"/>
                    <a:pt x="56" y="8"/>
                  </a:cubicBezTo>
                  <a:cubicBezTo>
                    <a:pt x="56" y="4"/>
                    <a:pt x="53" y="0"/>
                    <a:pt x="48" y="0"/>
                  </a:cubicBezTo>
                  <a:close/>
                  <a:moveTo>
                    <a:pt x="40" y="96"/>
                  </a:moveTo>
                  <a:cubicBezTo>
                    <a:pt x="16" y="96"/>
                    <a:pt x="16" y="96"/>
                    <a:pt x="16" y="96"/>
                  </a:cubicBezTo>
                  <a:cubicBezTo>
                    <a:pt x="16" y="16"/>
                    <a:pt x="16" y="16"/>
                    <a:pt x="16" y="16"/>
                  </a:cubicBezTo>
                  <a:cubicBezTo>
                    <a:pt x="40" y="16"/>
                    <a:pt x="40" y="16"/>
                    <a:pt x="40" y="16"/>
                  </a:cubicBezTo>
                  <a:lnTo>
                    <a:pt x="40" y="9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62" name="Freeform 11"/>
            <p:cNvSpPr>
              <a:spLocks noEditPoints="1"/>
            </p:cNvSpPr>
            <p:nvPr/>
          </p:nvSpPr>
          <p:spPr bwMode="auto">
            <a:xfrm>
              <a:off x="4005" y="2281"/>
              <a:ext cx="106" cy="333"/>
            </a:xfrm>
            <a:custGeom>
              <a:avLst/>
              <a:gdLst>
                <a:gd name="T0" fmla="*/ 48 w 56"/>
                <a:gd name="T1" fmla="*/ 0 h 176"/>
                <a:gd name="T2" fmla="*/ 8 w 56"/>
                <a:gd name="T3" fmla="*/ 0 h 176"/>
                <a:gd name="T4" fmla="*/ 0 w 56"/>
                <a:gd name="T5" fmla="*/ 8 h 176"/>
                <a:gd name="T6" fmla="*/ 0 w 56"/>
                <a:gd name="T7" fmla="*/ 168 h 176"/>
                <a:gd name="T8" fmla="*/ 8 w 56"/>
                <a:gd name="T9" fmla="*/ 176 h 176"/>
                <a:gd name="T10" fmla="*/ 48 w 56"/>
                <a:gd name="T11" fmla="*/ 176 h 176"/>
                <a:gd name="T12" fmla="*/ 56 w 56"/>
                <a:gd name="T13" fmla="*/ 168 h 176"/>
                <a:gd name="T14" fmla="*/ 56 w 56"/>
                <a:gd name="T15" fmla="*/ 8 h 176"/>
                <a:gd name="T16" fmla="*/ 48 w 56"/>
                <a:gd name="T17" fmla="*/ 0 h 176"/>
                <a:gd name="T18" fmla="*/ 40 w 56"/>
                <a:gd name="T19" fmla="*/ 160 h 176"/>
                <a:gd name="T20" fmla="*/ 16 w 56"/>
                <a:gd name="T21" fmla="*/ 160 h 176"/>
                <a:gd name="T22" fmla="*/ 16 w 56"/>
                <a:gd name="T23" fmla="*/ 16 h 176"/>
                <a:gd name="T24" fmla="*/ 40 w 56"/>
                <a:gd name="T25" fmla="*/ 16 h 176"/>
                <a:gd name="T26" fmla="*/ 40 w 56"/>
                <a:gd name="T27" fmla="*/ 16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 h="176">
                  <a:moveTo>
                    <a:pt x="48" y="0"/>
                  </a:moveTo>
                  <a:cubicBezTo>
                    <a:pt x="8" y="0"/>
                    <a:pt x="8" y="0"/>
                    <a:pt x="8" y="0"/>
                  </a:cubicBezTo>
                  <a:cubicBezTo>
                    <a:pt x="4" y="0"/>
                    <a:pt x="0" y="4"/>
                    <a:pt x="0" y="8"/>
                  </a:cubicBezTo>
                  <a:cubicBezTo>
                    <a:pt x="0" y="168"/>
                    <a:pt x="0" y="168"/>
                    <a:pt x="0" y="168"/>
                  </a:cubicBezTo>
                  <a:cubicBezTo>
                    <a:pt x="0" y="172"/>
                    <a:pt x="4" y="176"/>
                    <a:pt x="8" y="176"/>
                  </a:cubicBezTo>
                  <a:cubicBezTo>
                    <a:pt x="48" y="176"/>
                    <a:pt x="48" y="176"/>
                    <a:pt x="48" y="176"/>
                  </a:cubicBezTo>
                  <a:cubicBezTo>
                    <a:pt x="53" y="176"/>
                    <a:pt x="56" y="172"/>
                    <a:pt x="56" y="168"/>
                  </a:cubicBezTo>
                  <a:cubicBezTo>
                    <a:pt x="56" y="8"/>
                    <a:pt x="56" y="8"/>
                    <a:pt x="56" y="8"/>
                  </a:cubicBezTo>
                  <a:cubicBezTo>
                    <a:pt x="56" y="4"/>
                    <a:pt x="53" y="0"/>
                    <a:pt x="48" y="0"/>
                  </a:cubicBezTo>
                  <a:close/>
                  <a:moveTo>
                    <a:pt x="40" y="160"/>
                  </a:moveTo>
                  <a:cubicBezTo>
                    <a:pt x="16" y="160"/>
                    <a:pt x="16" y="160"/>
                    <a:pt x="16" y="160"/>
                  </a:cubicBezTo>
                  <a:cubicBezTo>
                    <a:pt x="16" y="16"/>
                    <a:pt x="16" y="16"/>
                    <a:pt x="16" y="16"/>
                  </a:cubicBezTo>
                  <a:cubicBezTo>
                    <a:pt x="40" y="16"/>
                    <a:pt x="40" y="16"/>
                    <a:pt x="40" y="16"/>
                  </a:cubicBezTo>
                  <a:lnTo>
                    <a:pt x="4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63" name="Freeform 12"/>
            <p:cNvSpPr>
              <a:spLocks noEditPoints="1"/>
            </p:cNvSpPr>
            <p:nvPr/>
          </p:nvSpPr>
          <p:spPr bwMode="auto">
            <a:xfrm>
              <a:off x="4172" y="2160"/>
              <a:ext cx="121" cy="454"/>
            </a:xfrm>
            <a:custGeom>
              <a:avLst/>
              <a:gdLst>
                <a:gd name="T0" fmla="*/ 56 w 64"/>
                <a:gd name="T1" fmla="*/ 0 h 240"/>
                <a:gd name="T2" fmla="*/ 8 w 64"/>
                <a:gd name="T3" fmla="*/ 0 h 240"/>
                <a:gd name="T4" fmla="*/ 0 w 64"/>
                <a:gd name="T5" fmla="*/ 8 h 240"/>
                <a:gd name="T6" fmla="*/ 0 w 64"/>
                <a:gd name="T7" fmla="*/ 232 h 240"/>
                <a:gd name="T8" fmla="*/ 8 w 64"/>
                <a:gd name="T9" fmla="*/ 240 h 240"/>
                <a:gd name="T10" fmla="*/ 56 w 64"/>
                <a:gd name="T11" fmla="*/ 240 h 240"/>
                <a:gd name="T12" fmla="*/ 64 w 64"/>
                <a:gd name="T13" fmla="*/ 232 h 240"/>
                <a:gd name="T14" fmla="*/ 64 w 64"/>
                <a:gd name="T15" fmla="*/ 8 h 240"/>
                <a:gd name="T16" fmla="*/ 56 w 64"/>
                <a:gd name="T17" fmla="*/ 0 h 240"/>
                <a:gd name="T18" fmla="*/ 48 w 64"/>
                <a:gd name="T19" fmla="*/ 224 h 240"/>
                <a:gd name="T20" fmla="*/ 16 w 64"/>
                <a:gd name="T21" fmla="*/ 224 h 240"/>
                <a:gd name="T22" fmla="*/ 16 w 64"/>
                <a:gd name="T23" fmla="*/ 16 h 240"/>
                <a:gd name="T24" fmla="*/ 48 w 64"/>
                <a:gd name="T25" fmla="*/ 16 h 240"/>
                <a:gd name="T26" fmla="*/ 48 w 64"/>
                <a:gd name="T27" fmla="*/ 224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 h="240">
                  <a:moveTo>
                    <a:pt x="56" y="0"/>
                  </a:moveTo>
                  <a:cubicBezTo>
                    <a:pt x="8" y="0"/>
                    <a:pt x="8" y="0"/>
                    <a:pt x="8" y="0"/>
                  </a:cubicBezTo>
                  <a:cubicBezTo>
                    <a:pt x="4" y="0"/>
                    <a:pt x="0" y="4"/>
                    <a:pt x="0" y="8"/>
                  </a:cubicBezTo>
                  <a:cubicBezTo>
                    <a:pt x="0" y="232"/>
                    <a:pt x="0" y="232"/>
                    <a:pt x="0" y="232"/>
                  </a:cubicBezTo>
                  <a:cubicBezTo>
                    <a:pt x="0" y="236"/>
                    <a:pt x="4" y="240"/>
                    <a:pt x="8" y="240"/>
                  </a:cubicBezTo>
                  <a:cubicBezTo>
                    <a:pt x="56" y="240"/>
                    <a:pt x="56" y="240"/>
                    <a:pt x="56" y="240"/>
                  </a:cubicBezTo>
                  <a:cubicBezTo>
                    <a:pt x="61" y="240"/>
                    <a:pt x="64" y="236"/>
                    <a:pt x="64" y="232"/>
                  </a:cubicBezTo>
                  <a:cubicBezTo>
                    <a:pt x="64" y="8"/>
                    <a:pt x="64" y="8"/>
                    <a:pt x="64" y="8"/>
                  </a:cubicBezTo>
                  <a:cubicBezTo>
                    <a:pt x="64" y="4"/>
                    <a:pt x="61" y="0"/>
                    <a:pt x="56" y="0"/>
                  </a:cubicBezTo>
                  <a:close/>
                  <a:moveTo>
                    <a:pt x="48" y="224"/>
                  </a:moveTo>
                  <a:cubicBezTo>
                    <a:pt x="16" y="224"/>
                    <a:pt x="16" y="224"/>
                    <a:pt x="16" y="224"/>
                  </a:cubicBezTo>
                  <a:cubicBezTo>
                    <a:pt x="16" y="16"/>
                    <a:pt x="16" y="16"/>
                    <a:pt x="16" y="16"/>
                  </a:cubicBezTo>
                  <a:cubicBezTo>
                    <a:pt x="48" y="16"/>
                    <a:pt x="48" y="16"/>
                    <a:pt x="48" y="16"/>
                  </a:cubicBezTo>
                  <a:lnTo>
                    <a:pt x="48" y="2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65" name="Group 15"/>
          <p:cNvGrpSpPr>
            <a:grpSpLocks noChangeAspect="1"/>
          </p:cNvGrpSpPr>
          <p:nvPr/>
        </p:nvGrpSpPr>
        <p:grpSpPr bwMode="auto">
          <a:xfrm>
            <a:off x="1216534" y="3429009"/>
            <a:ext cx="671941" cy="670555"/>
            <a:chOff x="3840" y="2162"/>
            <a:chExt cx="485" cy="484"/>
          </a:xfrm>
          <a:solidFill>
            <a:schemeClr val="bg1"/>
          </a:solidFill>
        </p:grpSpPr>
        <p:sp>
          <p:nvSpPr>
            <p:cNvPr id="67" name="Freeform 16"/>
            <p:cNvSpPr>
              <a:spLocks noEditPoints="1"/>
            </p:cNvSpPr>
            <p:nvPr/>
          </p:nvSpPr>
          <p:spPr bwMode="auto">
            <a:xfrm>
              <a:off x="3931" y="2162"/>
              <a:ext cx="303" cy="363"/>
            </a:xfrm>
            <a:custGeom>
              <a:avLst/>
              <a:gdLst>
                <a:gd name="T0" fmla="*/ 152 w 160"/>
                <a:gd name="T1" fmla="*/ 80 h 192"/>
                <a:gd name="T2" fmla="*/ 128 w 160"/>
                <a:gd name="T3" fmla="*/ 80 h 192"/>
                <a:gd name="T4" fmla="*/ 128 w 160"/>
                <a:gd name="T5" fmla="*/ 48 h 192"/>
                <a:gd name="T6" fmla="*/ 81 w 160"/>
                <a:gd name="T7" fmla="*/ 0 h 192"/>
                <a:gd name="T8" fmla="*/ 80 w 160"/>
                <a:gd name="T9" fmla="*/ 0 h 192"/>
                <a:gd name="T10" fmla="*/ 32 w 160"/>
                <a:gd name="T11" fmla="*/ 47 h 192"/>
                <a:gd name="T12" fmla="*/ 32 w 160"/>
                <a:gd name="T13" fmla="*/ 80 h 192"/>
                <a:gd name="T14" fmla="*/ 8 w 160"/>
                <a:gd name="T15" fmla="*/ 80 h 192"/>
                <a:gd name="T16" fmla="*/ 0 w 160"/>
                <a:gd name="T17" fmla="*/ 88 h 192"/>
                <a:gd name="T18" fmla="*/ 0 w 160"/>
                <a:gd name="T19" fmla="*/ 184 h 192"/>
                <a:gd name="T20" fmla="*/ 8 w 160"/>
                <a:gd name="T21" fmla="*/ 192 h 192"/>
                <a:gd name="T22" fmla="*/ 152 w 160"/>
                <a:gd name="T23" fmla="*/ 192 h 192"/>
                <a:gd name="T24" fmla="*/ 160 w 160"/>
                <a:gd name="T25" fmla="*/ 184 h 192"/>
                <a:gd name="T26" fmla="*/ 160 w 160"/>
                <a:gd name="T27" fmla="*/ 88 h 192"/>
                <a:gd name="T28" fmla="*/ 152 w 160"/>
                <a:gd name="T29" fmla="*/ 80 h 192"/>
                <a:gd name="T30" fmla="*/ 48 w 160"/>
                <a:gd name="T31" fmla="*/ 47 h 192"/>
                <a:gd name="T32" fmla="*/ 80 w 160"/>
                <a:gd name="T33" fmla="*/ 16 h 192"/>
                <a:gd name="T34" fmla="*/ 81 w 160"/>
                <a:gd name="T35" fmla="*/ 16 h 192"/>
                <a:gd name="T36" fmla="*/ 112 w 160"/>
                <a:gd name="T37" fmla="*/ 48 h 192"/>
                <a:gd name="T38" fmla="*/ 112 w 160"/>
                <a:gd name="T39" fmla="*/ 80 h 192"/>
                <a:gd name="T40" fmla="*/ 48 w 160"/>
                <a:gd name="T41" fmla="*/ 80 h 192"/>
                <a:gd name="T42" fmla="*/ 48 w 160"/>
                <a:gd name="T43" fmla="*/ 47 h 192"/>
                <a:gd name="T44" fmla="*/ 144 w 160"/>
                <a:gd name="T45" fmla="*/ 176 h 192"/>
                <a:gd name="T46" fmla="*/ 16 w 160"/>
                <a:gd name="T47" fmla="*/ 176 h 192"/>
                <a:gd name="T48" fmla="*/ 16 w 160"/>
                <a:gd name="T49" fmla="*/ 96 h 192"/>
                <a:gd name="T50" fmla="*/ 144 w 160"/>
                <a:gd name="T51" fmla="*/ 96 h 192"/>
                <a:gd name="T52" fmla="*/ 144 w 160"/>
                <a:gd name="T53" fmla="*/ 176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60" h="192">
                  <a:moveTo>
                    <a:pt x="152" y="80"/>
                  </a:moveTo>
                  <a:cubicBezTo>
                    <a:pt x="128" y="80"/>
                    <a:pt x="128" y="80"/>
                    <a:pt x="128" y="80"/>
                  </a:cubicBezTo>
                  <a:cubicBezTo>
                    <a:pt x="128" y="48"/>
                    <a:pt x="128" y="48"/>
                    <a:pt x="128" y="48"/>
                  </a:cubicBezTo>
                  <a:cubicBezTo>
                    <a:pt x="128" y="22"/>
                    <a:pt x="107" y="0"/>
                    <a:pt x="81" y="0"/>
                  </a:cubicBezTo>
                  <a:cubicBezTo>
                    <a:pt x="80" y="0"/>
                    <a:pt x="80" y="0"/>
                    <a:pt x="80" y="0"/>
                  </a:cubicBezTo>
                  <a:cubicBezTo>
                    <a:pt x="54" y="0"/>
                    <a:pt x="32" y="22"/>
                    <a:pt x="32" y="47"/>
                  </a:cubicBezTo>
                  <a:cubicBezTo>
                    <a:pt x="32" y="80"/>
                    <a:pt x="32" y="80"/>
                    <a:pt x="32" y="80"/>
                  </a:cubicBezTo>
                  <a:cubicBezTo>
                    <a:pt x="8" y="80"/>
                    <a:pt x="8" y="80"/>
                    <a:pt x="8" y="80"/>
                  </a:cubicBezTo>
                  <a:cubicBezTo>
                    <a:pt x="4" y="80"/>
                    <a:pt x="0" y="84"/>
                    <a:pt x="0" y="88"/>
                  </a:cubicBezTo>
                  <a:cubicBezTo>
                    <a:pt x="0" y="184"/>
                    <a:pt x="0" y="184"/>
                    <a:pt x="0" y="184"/>
                  </a:cubicBezTo>
                  <a:cubicBezTo>
                    <a:pt x="0" y="188"/>
                    <a:pt x="4" y="192"/>
                    <a:pt x="8" y="192"/>
                  </a:cubicBezTo>
                  <a:cubicBezTo>
                    <a:pt x="152" y="192"/>
                    <a:pt x="152" y="192"/>
                    <a:pt x="152" y="192"/>
                  </a:cubicBezTo>
                  <a:cubicBezTo>
                    <a:pt x="157" y="192"/>
                    <a:pt x="160" y="188"/>
                    <a:pt x="160" y="184"/>
                  </a:cubicBezTo>
                  <a:cubicBezTo>
                    <a:pt x="160" y="88"/>
                    <a:pt x="160" y="88"/>
                    <a:pt x="160" y="88"/>
                  </a:cubicBezTo>
                  <a:cubicBezTo>
                    <a:pt x="160" y="84"/>
                    <a:pt x="157" y="80"/>
                    <a:pt x="152" y="80"/>
                  </a:cubicBezTo>
                  <a:close/>
                  <a:moveTo>
                    <a:pt x="48" y="47"/>
                  </a:moveTo>
                  <a:cubicBezTo>
                    <a:pt x="48" y="30"/>
                    <a:pt x="63" y="16"/>
                    <a:pt x="80" y="16"/>
                  </a:cubicBezTo>
                  <a:cubicBezTo>
                    <a:pt x="81" y="16"/>
                    <a:pt x="81" y="16"/>
                    <a:pt x="81" y="16"/>
                  </a:cubicBezTo>
                  <a:cubicBezTo>
                    <a:pt x="98" y="16"/>
                    <a:pt x="112" y="31"/>
                    <a:pt x="112" y="48"/>
                  </a:cubicBezTo>
                  <a:cubicBezTo>
                    <a:pt x="112" y="80"/>
                    <a:pt x="112" y="80"/>
                    <a:pt x="112" y="80"/>
                  </a:cubicBezTo>
                  <a:cubicBezTo>
                    <a:pt x="48" y="80"/>
                    <a:pt x="48" y="80"/>
                    <a:pt x="48" y="80"/>
                  </a:cubicBezTo>
                  <a:lnTo>
                    <a:pt x="48" y="47"/>
                  </a:lnTo>
                  <a:close/>
                  <a:moveTo>
                    <a:pt x="144" y="176"/>
                  </a:moveTo>
                  <a:cubicBezTo>
                    <a:pt x="16" y="176"/>
                    <a:pt x="16" y="176"/>
                    <a:pt x="16" y="176"/>
                  </a:cubicBezTo>
                  <a:cubicBezTo>
                    <a:pt x="16" y="96"/>
                    <a:pt x="16" y="96"/>
                    <a:pt x="16" y="96"/>
                  </a:cubicBezTo>
                  <a:cubicBezTo>
                    <a:pt x="144" y="96"/>
                    <a:pt x="144" y="96"/>
                    <a:pt x="144" y="96"/>
                  </a:cubicBezTo>
                  <a:lnTo>
                    <a:pt x="144" y="1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68" name="Freeform 17"/>
            <p:cNvSpPr>
              <a:spLocks noEditPoints="1"/>
            </p:cNvSpPr>
            <p:nvPr/>
          </p:nvSpPr>
          <p:spPr bwMode="auto">
            <a:xfrm>
              <a:off x="4037" y="2374"/>
              <a:ext cx="91" cy="91"/>
            </a:xfrm>
            <a:custGeom>
              <a:avLst/>
              <a:gdLst>
                <a:gd name="T0" fmla="*/ 24 w 48"/>
                <a:gd name="T1" fmla="*/ 0 h 48"/>
                <a:gd name="T2" fmla="*/ 0 w 48"/>
                <a:gd name="T3" fmla="*/ 24 h 48"/>
                <a:gd name="T4" fmla="*/ 24 w 48"/>
                <a:gd name="T5" fmla="*/ 48 h 48"/>
                <a:gd name="T6" fmla="*/ 48 w 48"/>
                <a:gd name="T7" fmla="*/ 24 h 48"/>
                <a:gd name="T8" fmla="*/ 24 w 48"/>
                <a:gd name="T9" fmla="*/ 0 h 48"/>
                <a:gd name="T10" fmla="*/ 24 w 48"/>
                <a:gd name="T11" fmla="*/ 32 h 48"/>
                <a:gd name="T12" fmla="*/ 16 w 48"/>
                <a:gd name="T13" fmla="*/ 24 h 48"/>
                <a:gd name="T14" fmla="*/ 24 w 48"/>
                <a:gd name="T15" fmla="*/ 16 h 48"/>
                <a:gd name="T16" fmla="*/ 32 w 48"/>
                <a:gd name="T17" fmla="*/ 24 h 48"/>
                <a:gd name="T18" fmla="*/ 24 w 48"/>
                <a:gd name="T19" fmla="*/ 3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0"/>
                  </a:moveTo>
                  <a:cubicBezTo>
                    <a:pt x="11" y="0"/>
                    <a:pt x="0" y="11"/>
                    <a:pt x="0" y="24"/>
                  </a:cubicBezTo>
                  <a:cubicBezTo>
                    <a:pt x="0" y="37"/>
                    <a:pt x="11" y="48"/>
                    <a:pt x="24" y="48"/>
                  </a:cubicBezTo>
                  <a:cubicBezTo>
                    <a:pt x="37" y="48"/>
                    <a:pt x="48" y="37"/>
                    <a:pt x="48" y="24"/>
                  </a:cubicBezTo>
                  <a:cubicBezTo>
                    <a:pt x="48" y="11"/>
                    <a:pt x="37" y="0"/>
                    <a:pt x="24" y="0"/>
                  </a:cubicBezTo>
                  <a:close/>
                  <a:moveTo>
                    <a:pt x="24" y="32"/>
                  </a:moveTo>
                  <a:cubicBezTo>
                    <a:pt x="20" y="32"/>
                    <a:pt x="16" y="28"/>
                    <a:pt x="16" y="24"/>
                  </a:cubicBezTo>
                  <a:cubicBezTo>
                    <a:pt x="16" y="20"/>
                    <a:pt x="20" y="16"/>
                    <a:pt x="24" y="16"/>
                  </a:cubicBezTo>
                  <a:cubicBezTo>
                    <a:pt x="29" y="16"/>
                    <a:pt x="32" y="20"/>
                    <a:pt x="32" y="24"/>
                  </a:cubicBezTo>
                  <a:cubicBezTo>
                    <a:pt x="32" y="28"/>
                    <a:pt x="29" y="32"/>
                    <a:pt x="24" y="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69" name="Oval 18"/>
            <p:cNvSpPr>
              <a:spLocks noChangeArrowheads="1"/>
            </p:cNvSpPr>
            <p:nvPr/>
          </p:nvSpPr>
          <p:spPr bwMode="auto">
            <a:xfrm>
              <a:off x="3946"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0" name="Oval 19"/>
            <p:cNvSpPr>
              <a:spLocks noChangeArrowheads="1"/>
            </p:cNvSpPr>
            <p:nvPr/>
          </p:nvSpPr>
          <p:spPr bwMode="auto">
            <a:xfrm>
              <a:off x="4052"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1" name="Oval 20"/>
            <p:cNvSpPr>
              <a:spLocks noChangeArrowheads="1"/>
            </p:cNvSpPr>
            <p:nvPr/>
          </p:nvSpPr>
          <p:spPr bwMode="auto">
            <a:xfrm>
              <a:off x="4158"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2" name="Oval 21"/>
            <p:cNvSpPr>
              <a:spLocks noChangeArrowheads="1"/>
            </p:cNvSpPr>
            <p:nvPr/>
          </p:nvSpPr>
          <p:spPr bwMode="auto">
            <a:xfrm>
              <a:off x="4264"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3" name="Oval 22"/>
            <p:cNvSpPr>
              <a:spLocks noChangeArrowheads="1"/>
            </p:cNvSpPr>
            <p:nvPr/>
          </p:nvSpPr>
          <p:spPr bwMode="auto">
            <a:xfrm>
              <a:off x="3840" y="2586"/>
              <a:ext cx="61" cy="60"/>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75" name="Group 25"/>
          <p:cNvGrpSpPr>
            <a:grpSpLocks noChangeAspect="1"/>
          </p:cNvGrpSpPr>
          <p:nvPr/>
        </p:nvGrpSpPr>
        <p:grpSpPr bwMode="auto">
          <a:xfrm>
            <a:off x="10641292" y="3557614"/>
            <a:ext cx="540618" cy="489343"/>
            <a:chOff x="3840" y="2158"/>
            <a:chExt cx="485" cy="439"/>
          </a:xfrm>
          <a:solidFill>
            <a:schemeClr val="bg1"/>
          </a:solidFill>
        </p:grpSpPr>
        <p:sp>
          <p:nvSpPr>
            <p:cNvPr id="77" name="Freeform 26"/>
            <p:cNvSpPr>
              <a:spLocks/>
            </p:cNvSpPr>
            <p:nvPr/>
          </p:nvSpPr>
          <p:spPr bwMode="auto">
            <a:xfrm>
              <a:off x="4067" y="2325"/>
              <a:ext cx="31" cy="181"/>
            </a:xfrm>
            <a:custGeom>
              <a:avLst/>
              <a:gdLst>
                <a:gd name="T0" fmla="*/ 0 w 16"/>
                <a:gd name="T1" fmla="*/ 88 h 96"/>
                <a:gd name="T2" fmla="*/ 8 w 16"/>
                <a:gd name="T3" fmla="*/ 96 h 96"/>
                <a:gd name="T4" fmla="*/ 16 w 16"/>
                <a:gd name="T5" fmla="*/ 88 h 96"/>
                <a:gd name="T6" fmla="*/ 16 w 16"/>
                <a:gd name="T7" fmla="*/ 8 h 96"/>
                <a:gd name="T8" fmla="*/ 8 w 16"/>
                <a:gd name="T9" fmla="*/ 0 h 96"/>
                <a:gd name="T10" fmla="*/ 0 w 16"/>
                <a:gd name="T11" fmla="*/ 8 h 96"/>
                <a:gd name="T12" fmla="*/ 0 w 16"/>
                <a:gd name="T13" fmla="*/ 88 h 96"/>
              </a:gdLst>
              <a:ahLst/>
              <a:cxnLst>
                <a:cxn ang="0">
                  <a:pos x="T0" y="T1"/>
                </a:cxn>
                <a:cxn ang="0">
                  <a:pos x="T2" y="T3"/>
                </a:cxn>
                <a:cxn ang="0">
                  <a:pos x="T4" y="T5"/>
                </a:cxn>
                <a:cxn ang="0">
                  <a:pos x="T6" y="T7"/>
                </a:cxn>
                <a:cxn ang="0">
                  <a:pos x="T8" y="T9"/>
                </a:cxn>
                <a:cxn ang="0">
                  <a:pos x="T10" y="T11"/>
                </a:cxn>
                <a:cxn ang="0">
                  <a:pos x="T12" y="T13"/>
                </a:cxn>
              </a:cxnLst>
              <a:rect l="0" t="0" r="r" b="b"/>
              <a:pathLst>
                <a:path w="16" h="96">
                  <a:moveTo>
                    <a:pt x="0" y="88"/>
                  </a:moveTo>
                  <a:cubicBezTo>
                    <a:pt x="0" y="92"/>
                    <a:pt x="4" y="96"/>
                    <a:pt x="8" y="96"/>
                  </a:cubicBezTo>
                  <a:cubicBezTo>
                    <a:pt x="13" y="96"/>
                    <a:pt x="16" y="92"/>
                    <a:pt x="16" y="88"/>
                  </a:cubicBezTo>
                  <a:cubicBezTo>
                    <a:pt x="16" y="8"/>
                    <a:pt x="16" y="8"/>
                    <a:pt x="16" y="8"/>
                  </a:cubicBezTo>
                  <a:cubicBezTo>
                    <a:pt x="16" y="4"/>
                    <a:pt x="13" y="0"/>
                    <a:pt x="8" y="0"/>
                  </a:cubicBezTo>
                  <a:cubicBezTo>
                    <a:pt x="4" y="0"/>
                    <a:pt x="0" y="4"/>
                    <a:pt x="0" y="8"/>
                  </a:cubicBezTo>
                  <a:lnTo>
                    <a:pt x="0" y="8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8" name="Freeform 27"/>
            <p:cNvSpPr>
              <a:spLocks/>
            </p:cNvSpPr>
            <p:nvPr/>
          </p:nvSpPr>
          <p:spPr bwMode="auto">
            <a:xfrm>
              <a:off x="3992" y="2431"/>
              <a:ext cx="30" cy="75"/>
            </a:xfrm>
            <a:custGeom>
              <a:avLst/>
              <a:gdLst>
                <a:gd name="T0" fmla="*/ 8 w 16"/>
                <a:gd name="T1" fmla="*/ 0 h 40"/>
                <a:gd name="T2" fmla="*/ 0 w 16"/>
                <a:gd name="T3" fmla="*/ 8 h 40"/>
                <a:gd name="T4" fmla="*/ 0 w 16"/>
                <a:gd name="T5" fmla="*/ 32 h 40"/>
                <a:gd name="T6" fmla="*/ 8 w 16"/>
                <a:gd name="T7" fmla="*/ 40 h 40"/>
                <a:gd name="T8" fmla="*/ 16 w 16"/>
                <a:gd name="T9" fmla="*/ 32 h 40"/>
                <a:gd name="T10" fmla="*/ 16 w 16"/>
                <a:gd name="T11" fmla="*/ 8 h 40"/>
                <a:gd name="T12" fmla="*/ 8 w 16"/>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6" h="40">
                  <a:moveTo>
                    <a:pt x="8" y="0"/>
                  </a:moveTo>
                  <a:cubicBezTo>
                    <a:pt x="4" y="0"/>
                    <a:pt x="0" y="4"/>
                    <a:pt x="0" y="8"/>
                  </a:cubicBezTo>
                  <a:cubicBezTo>
                    <a:pt x="0" y="32"/>
                    <a:pt x="0" y="32"/>
                    <a:pt x="0" y="32"/>
                  </a:cubicBezTo>
                  <a:cubicBezTo>
                    <a:pt x="0" y="36"/>
                    <a:pt x="4" y="40"/>
                    <a:pt x="8" y="40"/>
                  </a:cubicBezTo>
                  <a:cubicBezTo>
                    <a:pt x="13" y="40"/>
                    <a:pt x="16" y="36"/>
                    <a:pt x="16" y="32"/>
                  </a:cubicBezTo>
                  <a:cubicBezTo>
                    <a:pt x="16" y="8"/>
                    <a:pt x="16" y="8"/>
                    <a:pt x="16" y="8"/>
                  </a:cubicBezTo>
                  <a:cubicBezTo>
                    <a:pt x="16" y="4"/>
                    <a:pt x="13" y="0"/>
                    <a:pt x="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79" name="Freeform 28"/>
            <p:cNvSpPr>
              <a:spLocks/>
            </p:cNvSpPr>
            <p:nvPr/>
          </p:nvSpPr>
          <p:spPr bwMode="auto">
            <a:xfrm>
              <a:off x="4143" y="2385"/>
              <a:ext cx="30" cy="121"/>
            </a:xfrm>
            <a:custGeom>
              <a:avLst/>
              <a:gdLst>
                <a:gd name="T0" fmla="*/ 8 w 16"/>
                <a:gd name="T1" fmla="*/ 64 h 64"/>
                <a:gd name="T2" fmla="*/ 16 w 16"/>
                <a:gd name="T3" fmla="*/ 56 h 64"/>
                <a:gd name="T4" fmla="*/ 16 w 16"/>
                <a:gd name="T5" fmla="*/ 8 h 64"/>
                <a:gd name="T6" fmla="*/ 8 w 16"/>
                <a:gd name="T7" fmla="*/ 0 h 64"/>
                <a:gd name="T8" fmla="*/ 0 w 16"/>
                <a:gd name="T9" fmla="*/ 8 h 64"/>
                <a:gd name="T10" fmla="*/ 0 w 16"/>
                <a:gd name="T11" fmla="*/ 56 h 64"/>
                <a:gd name="T12" fmla="*/ 8 w 16"/>
                <a:gd name="T13" fmla="*/ 64 h 64"/>
              </a:gdLst>
              <a:ahLst/>
              <a:cxnLst>
                <a:cxn ang="0">
                  <a:pos x="T0" y="T1"/>
                </a:cxn>
                <a:cxn ang="0">
                  <a:pos x="T2" y="T3"/>
                </a:cxn>
                <a:cxn ang="0">
                  <a:pos x="T4" y="T5"/>
                </a:cxn>
                <a:cxn ang="0">
                  <a:pos x="T6" y="T7"/>
                </a:cxn>
                <a:cxn ang="0">
                  <a:pos x="T8" y="T9"/>
                </a:cxn>
                <a:cxn ang="0">
                  <a:pos x="T10" y="T11"/>
                </a:cxn>
                <a:cxn ang="0">
                  <a:pos x="T12" y="T13"/>
                </a:cxn>
              </a:cxnLst>
              <a:rect l="0" t="0" r="r" b="b"/>
              <a:pathLst>
                <a:path w="16" h="64">
                  <a:moveTo>
                    <a:pt x="8" y="64"/>
                  </a:moveTo>
                  <a:cubicBezTo>
                    <a:pt x="13" y="64"/>
                    <a:pt x="16" y="60"/>
                    <a:pt x="16" y="56"/>
                  </a:cubicBezTo>
                  <a:cubicBezTo>
                    <a:pt x="16" y="8"/>
                    <a:pt x="16" y="8"/>
                    <a:pt x="16" y="8"/>
                  </a:cubicBezTo>
                  <a:cubicBezTo>
                    <a:pt x="16" y="4"/>
                    <a:pt x="13" y="0"/>
                    <a:pt x="8" y="0"/>
                  </a:cubicBezTo>
                  <a:cubicBezTo>
                    <a:pt x="4" y="0"/>
                    <a:pt x="0" y="4"/>
                    <a:pt x="0" y="8"/>
                  </a:cubicBezTo>
                  <a:cubicBezTo>
                    <a:pt x="0" y="56"/>
                    <a:pt x="0" y="56"/>
                    <a:pt x="0" y="56"/>
                  </a:cubicBezTo>
                  <a:cubicBezTo>
                    <a:pt x="0" y="60"/>
                    <a:pt x="4" y="64"/>
                    <a:pt x="8" y="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80" name="Freeform 29"/>
            <p:cNvSpPr>
              <a:spLocks noEditPoints="1"/>
            </p:cNvSpPr>
            <p:nvPr/>
          </p:nvSpPr>
          <p:spPr bwMode="auto">
            <a:xfrm>
              <a:off x="3840" y="2158"/>
              <a:ext cx="485" cy="439"/>
            </a:xfrm>
            <a:custGeom>
              <a:avLst/>
              <a:gdLst>
                <a:gd name="T0" fmla="*/ 248 w 256"/>
                <a:gd name="T1" fmla="*/ 40 h 232"/>
                <a:gd name="T2" fmla="*/ 125 w 256"/>
                <a:gd name="T3" fmla="*/ 40 h 232"/>
                <a:gd name="T4" fmla="*/ 103 w 256"/>
                <a:gd name="T5" fmla="*/ 4 h 232"/>
                <a:gd name="T6" fmla="*/ 96 w 256"/>
                <a:gd name="T7" fmla="*/ 0 h 232"/>
                <a:gd name="T8" fmla="*/ 8 w 256"/>
                <a:gd name="T9" fmla="*/ 0 h 232"/>
                <a:gd name="T10" fmla="*/ 0 w 256"/>
                <a:gd name="T11" fmla="*/ 8 h 232"/>
                <a:gd name="T12" fmla="*/ 0 w 256"/>
                <a:gd name="T13" fmla="*/ 200 h 232"/>
                <a:gd name="T14" fmla="*/ 32 w 256"/>
                <a:gd name="T15" fmla="*/ 232 h 232"/>
                <a:gd name="T16" fmla="*/ 224 w 256"/>
                <a:gd name="T17" fmla="*/ 232 h 232"/>
                <a:gd name="T18" fmla="*/ 256 w 256"/>
                <a:gd name="T19" fmla="*/ 200 h 232"/>
                <a:gd name="T20" fmla="*/ 256 w 256"/>
                <a:gd name="T21" fmla="*/ 48 h 232"/>
                <a:gd name="T22" fmla="*/ 248 w 256"/>
                <a:gd name="T23" fmla="*/ 40 h 232"/>
                <a:gd name="T24" fmla="*/ 240 w 256"/>
                <a:gd name="T25" fmla="*/ 200 h 232"/>
                <a:gd name="T26" fmla="*/ 224 w 256"/>
                <a:gd name="T27" fmla="*/ 216 h 232"/>
                <a:gd name="T28" fmla="*/ 32 w 256"/>
                <a:gd name="T29" fmla="*/ 216 h 232"/>
                <a:gd name="T30" fmla="*/ 16 w 256"/>
                <a:gd name="T31" fmla="*/ 200 h 232"/>
                <a:gd name="T32" fmla="*/ 16 w 256"/>
                <a:gd name="T33" fmla="*/ 16 h 232"/>
                <a:gd name="T34" fmla="*/ 92 w 256"/>
                <a:gd name="T35" fmla="*/ 16 h 232"/>
                <a:gd name="T36" fmla="*/ 113 w 256"/>
                <a:gd name="T37" fmla="*/ 52 h 232"/>
                <a:gd name="T38" fmla="*/ 120 w 256"/>
                <a:gd name="T39" fmla="*/ 56 h 232"/>
                <a:gd name="T40" fmla="*/ 240 w 256"/>
                <a:gd name="T41" fmla="*/ 56 h 232"/>
                <a:gd name="T42" fmla="*/ 240 w 256"/>
                <a:gd name="T43" fmla="*/ 20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56" h="232">
                  <a:moveTo>
                    <a:pt x="248" y="40"/>
                  </a:moveTo>
                  <a:cubicBezTo>
                    <a:pt x="125" y="40"/>
                    <a:pt x="125" y="40"/>
                    <a:pt x="125" y="40"/>
                  </a:cubicBezTo>
                  <a:cubicBezTo>
                    <a:pt x="103" y="4"/>
                    <a:pt x="103" y="4"/>
                    <a:pt x="103" y="4"/>
                  </a:cubicBezTo>
                  <a:cubicBezTo>
                    <a:pt x="102" y="2"/>
                    <a:pt x="99" y="0"/>
                    <a:pt x="96" y="0"/>
                  </a:cubicBezTo>
                  <a:cubicBezTo>
                    <a:pt x="8" y="0"/>
                    <a:pt x="8" y="0"/>
                    <a:pt x="8" y="0"/>
                  </a:cubicBezTo>
                  <a:cubicBezTo>
                    <a:pt x="4" y="0"/>
                    <a:pt x="0" y="4"/>
                    <a:pt x="0" y="8"/>
                  </a:cubicBezTo>
                  <a:cubicBezTo>
                    <a:pt x="0" y="200"/>
                    <a:pt x="0" y="200"/>
                    <a:pt x="0" y="200"/>
                  </a:cubicBezTo>
                  <a:cubicBezTo>
                    <a:pt x="0" y="218"/>
                    <a:pt x="14" y="232"/>
                    <a:pt x="32" y="232"/>
                  </a:cubicBezTo>
                  <a:cubicBezTo>
                    <a:pt x="224" y="232"/>
                    <a:pt x="224" y="232"/>
                    <a:pt x="224" y="232"/>
                  </a:cubicBezTo>
                  <a:cubicBezTo>
                    <a:pt x="242" y="232"/>
                    <a:pt x="256" y="218"/>
                    <a:pt x="256" y="200"/>
                  </a:cubicBezTo>
                  <a:cubicBezTo>
                    <a:pt x="256" y="48"/>
                    <a:pt x="256" y="48"/>
                    <a:pt x="256" y="48"/>
                  </a:cubicBezTo>
                  <a:cubicBezTo>
                    <a:pt x="256" y="44"/>
                    <a:pt x="253" y="40"/>
                    <a:pt x="248" y="40"/>
                  </a:cubicBezTo>
                  <a:close/>
                  <a:moveTo>
                    <a:pt x="240" y="200"/>
                  </a:moveTo>
                  <a:cubicBezTo>
                    <a:pt x="240" y="209"/>
                    <a:pt x="233" y="216"/>
                    <a:pt x="224" y="216"/>
                  </a:cubicBezTo>
                  <a:cubicBezTo>
                    <a:pt x="32" y="216"/>
                    <a:pt x="32" y="216"/>
                    <a:pt x="32" y="216"/>
                  </a:cubicBezTo>
                  <a:cubicBezTo>
                    <a:pt x="23" y="216"/>
                    <a:pt x="16" y="209"/>
                    <a:pt x="16" y="200"/>
                  </a:cubicBezTo>
                  <a:cubicBezTo>
                    <a:pt x="16" y="16"/>
                    <a:pt x="16" y="16"/>
                    <a:pt x="16" y="16"/>
                  </a:cubicBezTo>
                  <a:cubicBezTo>
                    <a:pt x="92" y="16"/>
                    <a:pt x="92" y="16"/>
                    <a:pt x="92" y="16"/>
                  </a:cubicBezTo>
                  <a:cubicBezTo>
                    <a:pt x="113" y="52"/>
                    <a:pt x="113" y="52"/>
                    <a:pt x="113" y="52"/>
                  </a:cubicBezTo>
                  <a:cubicBezTo>
                    <a:pt x="115" y="55"/>
                    <a:pt x="117" y="56"/>
                    <a:pt x="120" y="56"/>
                  </a:cubicBezTo>
                  <a:cubicBezTo>
                    <a:pt x="240" y="56"/>
                    <a:pt x="240" y="56"/>
                    <a:pt x="240" y="56"/>
                  </a:cubicBezTo>
                  <a:lnTo>
                    <a:pt x="240" y="2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82" name="Group 32"/>
          <p:cNvGrpSpPr>
            <a:grpSpLocks noChangeAspect="1"/>
          </p:cNvGrpSpPr>
          <p:nvPr/>
        </p:nvGrpSpPr>
        <p:grpSpPr bwMode="auto">
          <a:xfrm>
            <a:off x="7457751" y="3488293"/>
            <a:ext cx="612952" cy="609121"/>
            <a:chOff x="3840" y="2162"/>
            <a:chExt cx="480" cy="477"/>
          </a:xfrm>
          <a:solidFill>
            <a:schemeClr val="bg1"/>
          </a:solidFill>
        </p:grpSpPr>
        <p:sp>
          <p:nvSpPr>
            <p:cNvPr id="84" name="Freeform 33"/>
            <p:cNvSpPr>
              <a:spLocks/>
            </p:cNvSpPr>
            <p:nvPr/>
          </p:nvSpPr>
          <p:spPr bwMode="auto">
            <a:xfrm>
              <a:off x="3842" y="2529"/>
              <a:ext cx="317" cy="110"/>
            </a:xfrm>
            <a:custGeom>
              <a:avLst/>
              <a:gdLst>
                <a:gd name="T0" fmla="*/ 137 w 167"/>
                <a:gd name="T1" fmla="*/ 0 h 58"/>
                <a:gd name="T2" fmla="*/ 8 w 167"/>
                <a:gd name="T3" fmla="*/ 0 h 58"/>
                <a:gd name="T4" fmla="*/ 0 w 167"/>
                <a:gd name="T5" fmla="*/ 8 h 58"/>
                <a:gd name="T6" fmla="*/ 8 w 167"/>
                <a:gd name="T7" fmla="*/ 16 h 58"/>
                <a:gd name="T8" fmla="*/ 137 w 167"/>
                <a:gd name="T9" fmla="*/ 16 h 58"/>
                <a:gd name="T10" fmla="*/ 151 w 167"/>
                <a:gd name="T11" fmla="*/ 29 h 58"/>
                <a:gd name="T12" fmla="*/ 138 w 167"/>
                <a:gd name="T13" fmla="*/ 42 h 58"/>
                <a:gd name="T14" fmla="*/ 125 w 167"/>
                <a:gd name="T15" fmla="*/ 33 h 58"/>
                <a:gd name="T16" fmla="*/ 115 w 167"/>
                <a:gd name="T17" fmla="*/ 29 h 58"/>
                <a:gd name="T18" fmla="*/ 110 w 167"/>
                <a:gd name="T19" fmla="*/ 39 h 58"/>
                <a:gd name="T20" fmla="*/ 138 w 167"/>
                <a:gd name="T21" fmla="*/ 58 h 58"/>
                <a:gd name="T22" fmla="*/ 167 w 167"/>
                <a:gd name="T23" fmla="*/ 29 h 58"/>
                <a:gd name="T24" fmla="*/ 137 w 167"/>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7" h="58">
                  <a:moveTo>
                    <a:pt x="137" y="0"/>
                  </a:moveTo>
                  <a:cubicBezTo>
                    <a:pt x="8" y="0"/>
                    <a:pt x="8" y="0"/>
                    <a:pt x="8" y="0"/>
                  </a:cubicBezTo>
                  <a:cubicBezTo>
                    <a:pt x="4" y="0"/>
                    <a:pt x="0" y="4"/>
                    <a:pt x="0" y="8"/>
                  </a:cubicBezTo>
                  <a:cubicBezTo>
                    <a:pt x="0" y="12"/>
                    <a:pt x="4" y="16"/>
                    <a:pt x="8" y="16"/>
                  </a:cubicBezTo>
                  <a:cubicBezTo>
                    <a:pt x="137" y="16"/>
                    <a:pt x="137" y="16"/>
                    <a:pt x="137" y="16"/>
                  </a:cubicBezTo>
                  <a:cubicBezTo>
                    <a:pt x="145" y="16"/>
                    <a:pt x="151" y="22"/>
                    <a:pt x="151" y="29"/>
                  </a:cubicBezTo>
                  <a:cubicBezTo>
                    <a:pt x="151" y="36"/>
                    <a:pt x="145" y="42"/>
                    <a:pt x="138" y="42"/>
                  </a:cubicBezTo>
                  <a:cubicBezTo>
                    <a:pt x="132" y="42"/>
                    <a:pt x="127" y="39"/>
                    <a:pt x="125" y="33"/>
                  </a:cubicBezTo>
                  <a:cubicBezTo>
                    <a:pt x="124" y="29"/>
                    <a:pt x="119" y="27"/>
                    <a:pt x="115" y="29"/>
                  </a:cubicBezTo>
                  <a:cubicBezTo>
                    <a:pt x="111" y="30"/>
                    <a:pt x="109" y="35"/>
                    <a:pt x="110" y="39"/>
                  </a:cubicBezTo>
                  <a:cubicBezTo>
                    <a:pt x="115" y="50"/>
                    <a:pt x="126" y="58"/>
                    <a:pt x="138" y="58"/>
                  </a:cubicBezTo>
                  <a:cubicBezTo>
                    <a:pt x="154" y="58"/>
                    <a:pt x="167" y="45"/>
                    <a:pt x="167" y="29"/>
                  </a:cubicBezTo>
                  <a:cubicBezTo>
                    <a:pt x="167" y="13"/>
                    <a:pt x="154" y="0"/>
                    <a:pt x="137"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85" name="Freeform 34"/>
            <p:cNvSpPr>
              <a:spLocks/>
            </p:cNvSpPr>
            <p:nvPr/>
          </p:nvSpPr>
          <p:spPr bwMode="auto">
            <a:xfrm>
              <a:off x="3842" y="2480"/>
              <a:ext cx="478" cy="110"/>
            </a:xfrm>
            <a:custGeom>
              <a:avLst/>
              <a:gdLst>
                <a:gd name="T0" fmla="*/ 223 w 252"/>
                <a:gd name="T1" fmla="*/ 0 h 58"/>
                <a:gd name="T2" fmla="*/ 8 w 252"/>
                <a:gd name="T3" fmla="*/ 0 h 58"/>
                <a:gd name="T4" fmla="*/ 0 w 252"/>
                <a:gd name="T5" fmla="*/ 8 h 58"/>
                <a:gd name="T6" fmla="*/ 8 w 252"/>
                <a:gd name="T7" fmla="*/ 16 h 58"/>
                <a:gd name="T8" fmla="*/ 223 w 252"/>
                <a:gd name="T9" fmla="*/ 16 h 58"/>
                <a:gd name="T10" fmla="*/ 236 w 252"/>
                <a:gd name="T11" fmla="*/ 29 h 58"/>
                <a:gd name="T12" fmla="*/ 223 w 252"/>
                <a:gd name="T13" fmla="*/ 42 h 58"/>
                <a:gd name="T14" fmla="*/ 211 w 252"/>
                <a:gd name="T15" fmla="*/ 33 h 58"/>
                <a:gd name="T16" fmla="*/ 200 w 252"/>
                <a:gd name="T17" fmla="*/ 29 h 58"/>
                <a:gd name="T18" fmla="*/ 196 w 252"/>
                <a:gd name="T19" fmla="*/ 39 h 58"/>
                <a:gd name="T20" fmla="*/ 223 w 252"/>
                <a:gd name="T21" fmla="*/ 58 h 58"/>
                <a:gd name="T22" fmla="*/ 252 w 252"/>
                <a:gd name="T23" fmla="*/ 29 h 58"/>
                <a:gd name="T24" fmla="*/ 223 w 252"/>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2" h="58">
                  <a:moveTo>
                    <a:pt x="223" y="0"/>
                  </a:moveTo>
                  <a:cubicBezTo>
                    <a:pt x="8" y="0"/>
                    <a:pt x="8" y="0"/>
                    <a:pt x="8" y="0"/>
                  </a:cubicBezTo>
                  <a:cubicBezTo>
                    <a:pt x="4" y="0"/>
                    <a:pt x="0" y="4"/>
                    <a:pt x="0" y="8"/>
                  </a:cubicBezTo>
                  <a:cubicBezTo>
                    <a:pt x="0" y="13"/>
                    <a:pt x="4" y="16"/>
                    <a:pt x="8" y="16"/>
                  </a:cubicBezTo>
                  <a:cubicBezTo>
                    <a:pt x="223" y="16"/>
                    <a:pt x="223" y="16"/>
                    <a:pt x="223" y="16"/>
                  </a:cubicBezTo>
                  <a:cubicBezTo>
                    <a:pt x="230" y="16"/>
                    <a:pt x="236" y="22"/>
                    <a:pt x="236" y="29"/>
                  </a:cubicBezTo>
                  <a:cubicBezTo>
                    <a:pt x="236" y="36"/>
                    <a:pt x="231" y="42"/>
                    <a:pt x="223" y="42"/>
                  </a:cubicBezTo>
                  <a:cubicBezTo>
                    <a:pt x="218" y="42"/>
                    <a:pt x="213" y="39"/>
                    <a:pt x="211" y="33"/>
                  </a:cubicBezTo>
                  <a:cubicBezTo>
                    <a:pt x="209" y="29"/>
                    <a:pt x="205" y="27"/>
                    <a:pt x="200" y="29"/>
                  </a:cubicBezTo>
                  <a:cubicBezTo>
                    <a:pt x="196" y="31"/>
                    <a:pt x="194" y="35"/>
                    <a:pt x="196" y="39"/>
                  </a:cubicBezTo>
                  <a:cubicBezTo>
                    <a:pt x="201" y="51"/>
                    <a:pt x="211" y="58"/>
                    <a:pt x="223" y="58"/>
                  </a:cubicBezTo>
                  <a:cubicBezTo>
                    <a:pt x="240" y="58"/>
                    <a:pt x="252" y="45"/>
                    <a:pt x="252" y="29"/>
                  </a:cubicBezTo>
                  <a:cubicBezTo>
                    <a:pt x="252" y="13"/>
                    <a:pt x="239" y="0"/>
                    <a:pt x="22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86" name="Freeform 35"/>
            <p:cNvSpPr>
              <a:spLocks/>
            </p:cNvSpPr>
            <p:nvPr/>
          </p:nvSpPr>
          <p:spPr bwMode="auto">
            <a:xfrm>
              <a:off x="4009" y="2277"/>
              <a:ext cx="83" cy="163"/>
            </a:xfrm>
            <a:custGeom>
              <a:avLst/>
              <a:gdLst>
                <a:gd name="T0" fmla="*/ 42 w 44"/>
                <a:gd name="T1" fmla="*/ 47 h 86"/>
                <a:gd name="T2" fmla="*/ 42 w 44"/>
                <a:gd name="T3" fmla="*/ 39 h 86"/>
                <a:gd name="T4" fmla="*/ 22 w 44"/>
                <a:gd name="T5" fmla="*/ 5 h 86"/>
                <a:gd name="T6" fmla="*/ 11 w 44"/>
                <a:gd name="T7" fmla="*/ 2 h 86"/>
                <a:gd name="T8" fmla="*/ 9 w 44"/>
                <a:gd name="T9" fmla="*/ 13 h 86"/>
                <a:gd name="T10" fmla="*/ 22 w 44"/>
                <a:gd name="T11" fmla="*/ 35 h 86"/>
                <a:gd name="T12" fmla="*/ 8 w 44"/>
                <a:gd name="T13" fmla="*/ 35 h 86"/>
                <a:gd name="T14" fmla="*/ 1 w 44"/>
                <a:gd name="T15" fmla="*/ 40 h 86"/>
                <a:gd name="T16" fmla="*/ 1 w 44"/>
                <a:gd name="T17" fmla="*/ 48 h 86"/>
                <a:gd name="T18" fmla="*/ 22 w 44"/>
                <a:gd name="T19" fmla="*/ 82 h 86"/>
                <a:gd name="T20" fmla="*/ 29 w 44"/>
                <a:gd name="T21" fmla="*/ 86 h 86"/>
                <a:gd name="T22" fmla="*/ 33 w 44"/>
                <a:gd name="T23" fmla="*/ 85 h 86"/>
                <a:gd name="T24" fmla="*/ 36 w 44"/>
                <a:gd name="T25" fmla="*/ 74 h 86"/>
                <a:gd name="T26" fmla="*/ 22 w 44"/>
                <a:gd name="T27" fmla="*/ 51 h 86"/>
                <a:gd name="T28" fmla="*/ 35 w 44"/>
                <a:gd name="T29" fmla="*/ 51 h 86"/>
                <a:gd name="T30" fmla="*/ 42 w 44"/>
                <a:gd name="T31" fmla="*/ 47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4" h="86">
                  <a:moveTo>
                    <a:pt x="42" y="47"/>
                  </a:moveTo>
                  <a:cubicBezTo>
                    <a:pt x="44" y="45"/>
                    <a:pt x="44" y="42"/>
                    <a:pt x="42" y="39"/>
                  </a:cubicBezTo>
                  <a:cubicBezTo>
                    <a:pt x="22" y="5"/>
                    <a:pt x="22" y="5"/>
                    <a:pt x="22" y="5"/>
                  </a:cubicBezTo>
                  <a:cubicBezTo>
                    <a:pt x="20" y="1"/>
                    <a:pt x="15" y="0"/>
                    <a:pt x="11" y="2"/>
                  </a:cubicBezTo>
                  <a:cubicBezTo>
                    <a:pt x="8" y="4"/>
                    <a:pt x="6" y="9"/>
                    <a:pt x="9" y="13"/>
                  </a:cubicBezTo>
                  <a:cubicBezTo>
                    <a:pt x="22" y="35"/>
                    <a:pt x="22" y="35"/>
                    <a:pt x="22" y="35"/>
                  </a:cubicBezTo>
                  <a:cubicBezTo>
                    <a:pt x="8" y="35"/>
                    <a:pt x="8" y="35"/>
                    <a:pt x="8" y="35"/>
                  </a:cubicBezTo>
                  <a:cubicBezTo>
                    <a:pt x="5" y="35"/>
                    <a:pt x="3" y="37"/>
                    <a:pt x="1" y="40"/>
                  </a:cubicBezTo>
                  <a:cubicBezTo>
                    <a:pt x="0" y="42"/>
                    <a:pt x="0" y="45"/>
                    <a:pt x="1" y="48"/>
                  </a:cubicBezTo>
                  <a:cubicBezTo>
                    <a:pt x="22" y="82"/>
                    <a:pt x="22" y="82"/>
                    <a:pt x="22" y="82"/>
                  </a:cubicBezTo>
                  <a:cubicBezTo>
                    <a:pt x="24" y="84"/>
                    <a:pt x="26" y="86"/>
                    <a:pt x="29" y="86"/>
                  </a:cubicBezTo>
                  <a:cubicBezTo>
                    <a:pt x="30" y="86"/>
                    <a:pt x="32" y="85"/>
                    <a:pt x="33" y="85"/>
                  </a:cubicBezTo>
                  <a:cubicBezTo>
                    <a:pt x="37" y="82"/>
                    <a:pt x="38" y="77"/>
                    <a:pt x="36" y="74"/>
                  </a:cubicBezTo>
                  <a:cubicBezTo>
                    <a:pt x="22" y="51"/>
                    <a:pt x="22" y="51"/>
                    <a:pt x="22" y="51"/>
                  </a:cubicBezTo>
                  <a:cubicBezTo>
                    <a:pt x="35" y="51"/>
                    <a:pt x="35" y="51"/>
                    <a:pt x="35" y="51"/>
                  </a:cubicBezTo>
                  <a:cubicBezTo>
                    <a:pt x="38" y="51"/>
                    <a:pt x="41" y="50"/>
                    <a:pt x="42"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87" name="Freeform 36"/>
            <p:cNvSpPr>
              <a:spLocks/>
            </p:cNvSpPr>
            <p:nvPr/>
          </p:nvSpPr>
          <p:spPr bwMode="auto">
            <a:xfrm>
              <a:off x="3840" y="2162"/>
              <a:ext cx="421" cy="212"/>
            </a:xfrm>
            <a:custGeom>
              <a:avLst/>
              <a:gdLst>
                <a:gd name="T0" fmla="*/ 43 w 222"/>
                <a:gd name="T1" fmla="*/ 112 h 112"/>
                <a:gd name="T2" fmla="*/ 56 w 222"/>
                <a:gd name="T3" fmla="*/ 112 h 112"/>
                <a:gd name="T4" fmla="*/ 64 w 222"/>
                <a:gd name="T5" fmla="*/ 104 h 112"/>
                <a:gd name="T6" fmla="*/ 56 w 222"/>
                <a:gd name="T7" fmla="*/ 96 h 112"/>
                <a:gd name="T8" fmla="*/ 43 w 222"/>
                <a:gd name="T9" fmla="*/ 96 h 112"/>
                <a:gd name="T10" fmla="*/ 16 w 222"/>
                <a:gd name="T11" fmla="*/ 70 h 112"/>
                <a:gd name="T12" fmla="*/ 43 w 222"/>
                <a:gd name="T13" fmla="*/ 44 h 112"/>
                <a:gd name="T14" fmla="*/ 60 w 222"/>
                <a:gd name="T15" fmla="*/ 51 h 112"/>
                <a:gd name="T16" fmla="*/ 68 w 222"/>
                <a:gd name="T17" fmla="*/ 53 h 112"/>
                <a:gd name="T18" fmla="*/ 74 w 222"/>
                <a:gd name="T19" fmla="*/ 48 h 112"/>
                <a:gd name="T20" fmla="*/ 118 w 222"/>
                <a:gd name="T21" fmla="*/ 16 h 112"/>
                <a:gd name="T22" fmla="*/ 160 w 222"/>
                <a:gd name="T23" fmla="*/ 42 h 112"/>
                <a:gd name="T24" fmla="*/ 170 w 222"/>
                <a:gd name="T25" fmla="*/ 45 h 112"/>
                <a:gd name="T26" fmla="*/ 180 w 222"/>
                <a:gd name="T27" fmla="*/ 44 h 112"/>
                <a:gd name="T28" fmla="*/ 206 w 222"/>
                <a:gd name="T29" fmla="*/ 70 h 112"/>
                <a:gd name="T30" fmla="*/ 180 w 222"/>
                <a:gd name="T31" fmla="*/ 96 h 112"/>
                <a:gd name="T32" fmla="*/ 166 w 222"/>
                <a:gd name="T33" fmla="*/ 96 h 112"/>
                <a:gd name="T34" fmla="*/ 158 w 222"/>
                <a:gd name="T35" fmla="*/ 104 h 112"/>
                <a:gd name="T36" fmla="*/ 166 w 222"/>
                <a:gd name="T37" fmla="*/ 112 h 112"/>
                <a:gd name="T38" fmla="*/ 180 w 222"/>
                <a:gd name="T39" fmla="*/ 112 h 112"/>
                <a:gd name="T40" fmla="*/ 222 w 222"/>
                <a:gd name="T41" fmla="*/ 70 h 112"/>
                <a:gd name="T42" fmla="*/ 180 w 222"/>
                <a:gd name="T43" fmla="*/ 28 h 112"/>
                <a:gd name="T44" fmla="*/ 171 w 222"/>
                <a:gd name="T45" fmla="*/ 29 h 112"/>
                <a:gd name="T46" fmla="*/ 118 w 222"/>
                <a:gd name="T47" fmla="*/ 0 h 112"/>
                <a:gd name="T48" fmla="*/ 63 w 222"/>
                <a:gd name="T49" fmla="*/ 33 h 112"/>
                <a:gd name="T50" fmla="*/ 43 w 222"/>
                <a:gd name="T51" fmla="*/ 28 h 112"/>
                <a:gd name="T52" fmla="*/ 0 w 222"/>
                <a:gd name="T53" fmla="*/ 70 h 112"/>
                <a:gd name="T54" fmla="*/ 43 w 222"/>
                <a:gd name="T5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22" h="112">
                  <a:moveTo>
                    <a:pt x="43" y="112"/>
                  </a:moveTo>
                  <a:cubicBezTo>
                    <a:pt x="56" y="112"/>
                    <a:pt x="56" y="112"/>
                    <a:pt x="56" y="112"/>
                  </a:cubicBezTo>
                  <a:cubicBezTo>
                    <a:pt x="61" y="112"/>
                    <a:pt x="64" y="109"/>
                    <a:pt x="64" y="104"/>
                  </a:cubicBezTo>
                  <a:cubicBezTo>
                    <a:pt x="64" y="100"/>
                    <a:pt x="61" y="96"/>
                    <a:pt x="56" y="96"/>
                  </a:cubicBezTo>
                  <a:cubicBezTo>
                    <a:pt x="43" y="96"/>
                    <a:pt x="43" y="96"/>
                    <a:pt x="43" y="96"/>
                  </a:cubicBezTo>
                  <a:cubicBezTo>
                    <a:pt x="28" y="96"/>
                    <a:pt x="16" y="85"/>
                    <a:pt x="16" y="70"/>
                  </a:cubicBezTo>
                  <a:cubicBezTo>
                    <a:pt x="16" y="55"/>
                    <a:pt x="28" y="44"/>
                    <a:pt x="43" y="44"/>
                  </a:cubicBezTo>
                  <a:cubicBezTo>
                    <a:pt x="49" y="44"/>
                    <a:pt x="56" y="46"/>
                    <a:pt x="60" y="51"/>
                  </a:cubicBezTo>
                  <a:cubicBezTo>
                    <a:pt x="62" y="53"/>
                    <a:pt x="65" y="54"/>
                    <a:pt x="68" y="53"/>
                  </a:cubicBezTo>
                  <a:cubicBezTo>
                    <a:pt x="70" y="52"/>
                    <a:pt x="73" y="51"/>
                    <a:pt x="74" y="48"/>
                  </a:cubicBezTo>
                  <a:cubicBezTo>
                    <a:pt x="81" y="29"/>
                    <a:pt x="98" y="16"/>
                    <a:pt x="118" y="16"/>
                  </a:cubicBezTo>
                  <a:cubicBezTo>
                    <a:pt x="136" y="16"/>
                    <a:pt x="152" y="26"/>
                    <a:pt x="160" y="42"/>
                  </a:cubicBezTo>
                  <a:cubicBezTo>
                    <a:pt x="162" y="45"/>
                    <a:pt x="166" y="47"/>
                    <a:pt x="170" y="45"/>
                  </a:cubicBezTo>
                  <a:cubicBezTo>
                    <a:pt x="173" y="44"/>
                    <a:pt x="176" y="44"/>
                    <a:pt x="180" y="44"/>
                  </a:cubicBezTo>
                  <a:cubicBezTo>
                    <a:pt x="194" y="44"/>
                    <a:pt x="206" y="55"/>
                    <a:pt x="206" y="70"/>
                  </a:cubicBezTo>
                  <a:cubicBezTo>
                    <a:pt x="206" y="85"/>
                    <a:pt x="194" y="96"/>
                    <a:pt x="180" y="96"/>
                  </a:cubicBezTo>
                  <a:cubicBezTo>
                    <a:pt x="166" y="96"/>
                    <a:pt x="166" y="96"/>
                    <a:pt x="166" y="96"/>
                  </a:cubicBezTo>
                  <a:cubicBezTo>
                    <a:pt x="162" y="96"/>
                    <a:pt x="158" y="100"/>
                    <a:pt x="158" y="104"/>
                  </a:cubicBezTo>
                  <a:cubicBezTo>
                    <a:pt x="158" y="109"/>
                    <a:pt x="162" y="112"/>
                    <a:pt x="166" y="112"/>
                  </a:cubicBezTo>
                  <a:cubicBezTo>
                    <a:pt x="180" y="112"/>
                    <a:pt x="180" y="112"/>
                    <a:pt x="180" y="112"/>
                  </a:cubicBezTo>
                  <a:cubicBezTo>
                    <a:pt x="203" y="112"/>
                    <a:pt x="222" y="94"/>
                    <a:pt x="222" y="70"/>
                  </a:cubicBezTo>
                  <a:cubicBezTo>
                    <a:pt x="222" y="46"/>
                    <a:pt x="203" y="28"/>
                    <a:pt x="180" y="28"/>
                  </a:cubicBezTo>
                  <a:cubicBezTo>
                    <a:pt x="176" y="28"/>
                    <a:pt x="173" y="28"/>
                    <a:pt x="171" y="29"/>
                  </a:cubicBezTo>
                  <a:cubicBezTo>
                    <a:pt x="159" y="11"/>
                    <a:pt x="140" y="0"/>
                    <a:pt x="118" y="0"/>
                  </a:cubicBezTo>
                  <a:cubicBezTo>
                    <a:pt x="95" y="0"/>
                    <a:pt x="74" y="13"/>
                    <a:pt x="63" y="33"/>
                  </a:cubicBezTo>
                  <a:cubicBezTo>
                    <a:pt x="57" y="30"/>
                    <a:pt x="50" y="28"/>
                    <a:pt x="43" y="28"/>
                  </a:cubicBezTo>
                  <a:cubicBezTo>
                    <a:pt x="19" y="28"/>
                    <a:pt x="0" y="46"/>
                    <a:pt x="0" y="70"/>
                  </a:cubicBezTo>
                  <a:cubicBezTo>
                    <a:pt x="0" y="94"/>
                    <a:pt x="19" y="112"/>
                    <a:pt x="43" y="1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89" name="Group 39"/>
          <p:cNvGrpSpPr>
            <a:grpSpLocks noChangeAspect="1"/>
          </p:cNvGrpSpPr>
          <p:nvPr/>
        </p:nvGrpSpPr>
        <p:grpSpPr bwMode="auto">
          <a:xfrm>
            <a:off x="2842000" y="3540016"/>
            <a:ext cx="450058" cy="498770"/>
            <a:chOff x="3842" y="2158"/>
            <a:chExt cx="425" cy="471"/>
          </a:xfrm>
          <a:solidFill>
            <a:schemeClr val="bg1"/>
          </a:solidFill>
        </p:grpSpPr>
        <p:sp>
          <p:nvSpPr>
            <p:cNvPr id="91" name="Freeform 40"/>
            <p:cNvSpPr>
              <a:spLocks/>
            </p:cNvSpPr>
            <p:nvPr/>
          </p:nvSpPr>
          <p:spPr bwMode="auto">
            <a:xfrm>
              <a:off x="3842" y="2599"/>
              <a:ext cx="425" cy="30"/>
            </a:xfrm>
            <a:custGeom>
              <a:avLst/>
              <a:gdLst>
                <a:gd name="T0" fmla="*/ 216 w 224"/>
                <a:gd name="T1" fmla="*/ 0 h 16"/>
                <a:gd name="T2" fmla="*/ 8 w 224"/>
                <a:gd name="T3" fmla="*/ 0 h 16"/>
                <a:gd name="T4" fmla="*/ 0 w 224"/>
                <a:gd name="T5" fmla="*/ 8 h 16"/>
                <a:gd name="T6" fmla="*/ 8 w 224"/>
                <a:gd name="T7" fmla="*/ 16 h 16"/>
                <a:gd name="T8" fmla="*/ 216 w 224"/>
                <a:gd name="T9" fmla="*/ 16 h 16"/>
                <a:gd name="T10" fmla="*/ 224 w 224"/>
                <a:gd name="T11" fmla="*/ 8 h 16"/>
                <a:gd name="T12" fmla="*/ 216 w 224"/>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224" h="16">
                  <a:moveTo>
                    <a:pt x="216" y="0"/>
                  </a:moveTo>
                  <a:cubicBezTo>
                    <a:pt x="8" y="0"/>
                    <a:pt x="8" y="0"/>
                    <a:pt x="8" y="0"/>
                  </a:cubicBezTo>
                  <a:cubicBezTo>
                    <a:pt x="4" y="0"/>
                    <a:pt x="0" y="4"/>
                    <a:pt x="0" y="8"/>
                  </a:cubicBezTo>
                  <a:cubicBezTo>
                    <a:pt x="0" y="12"/>
                    <a:pt x="4" y="16"/>
                    <a:pt x="8" y="16"/>
                  </a:cubicBezTo>
                  <a:cubicBezTo>
                    <a:pt x="216" y="16"/>
                    <a:pt x="216" y="16"/>
                    <a:pt x="216" y="16"/>
                  </a:cubicBezTo>
                  <a:cubicBezTo>
                    <a:pt x="221" y="16"/>
                    <a:pt x="224" y="12"/>
                    <a:pt x="224" y="8"/>
                  </a:cubicBezTo>
                  <a:cubicBezTo>
                    <a:pt x="224" y="4"/>
                    <a:pt x="221" y="0"/>
                    <a:pt x="216"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92" name="Freeform 41"/>
            <p:cNvSpPr>
              <a:spLocks noEditPoints="1"/>
            </p:cNvSpPr>
            <p:nvPr/>
          </p:nvSpPr>
          <p:spPr bwMode="auto">
            <a:xfrm>
              <a:off x="3857" y="2158"/>
              <a:ext cx="397" cy="395"/>
            </a:xfrm>
            <a:custGeom>
              <a:avLst/>
              <a:gdLst>
                <a:gd name="T0" fmla="*/ 8 w 209"/>
                <a:gd name="T1" fmla="*/ 209 h 209"/>
                <a:gd name="T2" fmla="*/ 10 w 209"/>
                <a:gd name="T3" fmla="*/ 209 h 209"/>
                <a:gd name="T4" fmla="*/ 66 w 209"/>
                <a:gd name="T5" fmla="*/ 193 h 209"/>
                <a:gd name="T6" fmla="*/ 70 w 209"/>
                <a:gd name="T7" fmla="*/ 191 h 209"/>
                <a:gd name="T8" fmla="*/ 206 w 209"/>
                <a:gd name="T9" fmla="*/ 55 h 209"/>
                <a:gd name="T10" fmla="*/ 206 w 209"/>
                <a:gd name="T11" fmla="*/ 43 h 209"/>
                <a:gd name="T12" fmla="*/ 166 w 209"/>
                <a:gd name="T13" fmla="*/ 3 h 209"/>
                <a:gd name="T14" fmla="*/ 155 w 209"/>
                <a:gd name="T15" fmla="*/ 3 h 209"/>
                <a:gd name="T16" fmla="*/ 19 w 209"/>
                <a:gd name="T17" fmla="*/ 139 h 209"/>
                <a:gd name="T18" fmla="*/ 17 w 209"/>
                <a:gd name="T19" fmla="*/ 143 h 209"/>
                <a:gd name="T20" fmla="*/ 1 w 209"/>
                <a:gd name="T21" fmla="*/ 199 h 209"/>
                <a:gd name="T22" fmla="*/ 3 w 209"/>
                <a:gd name="T23" fmla="*/ 207 h 209"/>
                <a:gd name="T24" fmla="*/ 8 w 209"/>
                <a:gd name="T25" fmla="*/ 209 h 209"/>
                <a:gd name="T26" fmla="*/ 160 w 209"/>
                <a:gd name="T27" fmla="*/ 20 h 209"/>
                <a:gd name="T28" fmla="*/ 189 w 209"/>
                <a:gd name="T29" fmla="*/ 49 h 209"/>
                <a:gd name="T30" fmla="*/ 168 w 209"/>
                <a:gd name="T31" fmla="*/ 70 h 209"/>
                <a:gd name="T32" fmla="*/ 140 w 209"/>
                <a:gd name="T33" fmla="*/ 41 h 209"/>
                <a:gd name="T34" fmla="*/ 160 w 209"/>
                <a:gd name="T35" fmla="*/ 20 h 209"/>
                <a:gd name="T36" fmla="*/ 31 w 209"/>
                <a:gd name="T37" fmla="*/ 149 h 209"/>
                <a:gd name="T38" fmla="*/ 128 w 209"/>
                <a:gd name="T39" fmla="*/ 52 h 209"/>
                <a:gd name="T40" fmla="*/ 157 w 209"/>
                <a:gd name="T41" fmla="*/ 81 h 209"/>
                <a:gd name="T42" fmla="*/ 60 w 209"/>
                <a:gd name="T43" fmla="*/ 178 h 209"/>
                <a:gd name="T44" fmla="*/ 20 w 209"/>
                <a:gd name="T45" fmla="*/ 189 h 209"/>
                <a:gd name="T46" fmla="*/ 31 w 209"/>
                <a:gd name="T47" fmla="*/ 149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9" h="209">
                  <a:moveTo>
                    <a:pt x="8" y="209"/>
                  </a:moveTo>
                  <a:cubicBezTo>
                    <a:pt x="9" y="209"/>
                    <a:pt x="10" y="209"/>
                    <a:pt x="10" y="209"/>
                  </a:cubicBezTo>
                  <a:cubicBezTo>
                    <a:pt x="66" y="193"/>
                    <a:pt x="66" y="193"/>
                    <a:pt x="66" y="193"/>
                  </a:cubicBezTo>
                  <a:cubicBezTo>
                    <a:pt x="68" y="192"/>
                    <a:pt x="69" y="192"/>
                    <a:pt x="70" y="191"/>
                  </a:cubicBezTo>
                  <a:cubicBezTo>
                    <a:pt x="206" y="55"/>
                    <a:pt x="206" y="55"/>
                    <a:pt x="206" y="55"/>
                  </a:cubicBezTo>
                  <a:cubicBezTo>
                    <a:pt x="209" y="52"/>
                    <a:pt x="209" y="47"/>
                    <a:pt x="206" y="43"/>
                  </a:cubicBezTo>
                  <a:cubicBezTo>
                    <a:pt x="166" y="3"/>
                    <a:pt x="166" y="3"/>
                    <a:pt x="166" y="3"/>
                  </a:cubicBezTo>
                  <a:cubicBezTo>
                    <a:pt x="163" y="0"/>
                    <a:pt x="158" y="0"/>
                    <a:pt x="155" y="3"/>
                  </a:cubicBezTo>
                  <a:cubicBezTo>
                    <a:pt x="19" y="139"/>
                    <a:pt x="19" y="139"/>
                    <a:pt x="19" y="139"/>
                  </a:cubicBezTo>
                  <a:cubicBezTo>
                    <a:pt x="18" y="140"/>
                    <a:pt x="17" y="142"/>
                    <a:pt x="17" y="143"/>
                  </a:cubicBezTo>
                  <a:cubicBezTo>
                    <a:pt x="1" y="199"/>
                    <a:pt x="1" y="199"/>
                    <a:pt x="1" y="199"/>
                  </a:cubicBezTo>
                  <a:cubicBezTo>
                    <a:pt x="0" y="202"/>
                    <a:pt x="1" y="205"/>
                    <a:pt x="3" y="207"/>
                  </a:cubicBezTo>
                  <a:cubicBezTo>
                    <a:pt x="4" y="208"/>
                    <a:pt x="6" y="209"/>
                    <a:pt x="8" y="209"/>
                  </a:cubicBezTo>
                  <a:close/>
                  <a:moveTo>
                    <a:pt x="160" y="20"/>
                  </a:moveTo>
                  <a:cubicBezTo>
                    <a:pt x="189" y="49"/>
                    <a:pt x="189" y="49"/>
                    <a:pt x="189" y="49"/>
                  </a:cubicBezTo>
                  <a:cubicBezTo>
                    <a:pt x="168" y="70"/>
                    <a:pt x="168" y="70"/>
                    <a:pt x="168" y="70"/>
                  </a:cubicBezTo>
                  <a:cubicBezTo>
                    <a:pt x="140" y="41"/>
                    <a:pt x="140" y="41"/>
                    <a:pt x="140" y="41"/>
                  </a:cubicBezTo>
                  <a:lnTo>
                    <a:pt x="160" y="20"/>
                  </a:lnTo>
                  <a:close/>
                  <a:moveTo>
                    <a:pt x="31" y="149"/>
                  </a:moveTo>
                  <a:cubicBezTo>
                    <a:pt x="128" y="52"/>
                    <a:pt x="128" y="52"/>
                    <a:pt x="128" y="52"/>
                  </a:cubicBezTo>
                  <a:cubicBezTo>
                    <a:pt x="157" y="81"/>
                    <a:pt x="157" y="81"/>
                    <a:pt x="157" y="81"/>
                  </a:cubicBezTo>
                  <a:cubicBezTo>
                    <a:pt x="60" y="178"/>
                    <a:pt x="60" y="178"/>
                    <a:pt x="60" y="178"/>
                  </a:cubicBezTo>
                  <a:cubicBezTo>
                    <a:pt x="20" y="189"/>
                    <a:pt x="20" y="189"/>
                    <a:pt x="20" y="189"/>
                  </a:cubicBezTo>
                  <a:lnTo>
                    <a:pt x="31"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grpSp>
        <p:nvGrpSpPr>
          <p:cNvPr id="94" name="Group 44"/>
          <p:cNvGrpSpPr>
            <a:grpSpLocks noChangeAspect="1"/>
          </p:cNvGrpSpPr>
          <p:nvPr/>
        </p:nvGrpSpPr>
        <p:grpSpPr bwMode="auto">
          <a:xfrm>
            <a:off x="4344184" y="3533738"/>
            <a:ext cx="631309" cy="571432"/>
            <a:chOff x="3840" y="2158"/>
            <a:chExt cx="485" cy="439"/>
          </a:xfrm>
          <a:solidFill>
            <a:schemeClr val="bg1"/>
          </a:solidFill>
        </p:grpSpPr>
        <p:sp>
          <p:nvSpPr>
            <p:cNvPr id="96" name="Freeform 45"/>
            <p:cNvSpPr>
              <a:spLocks noEditPoints="1"/>
            </p:cNvSpPr>
            <p:nvPr/>
          </p:nvSpPr>
          <p:spPr bwMode="auto">
            <a:xfrm>
              <a:off x="3840" y="2158"/>
              <a:ext cx="485" cy="439"/>
            </a:xfrm>
            <a:custGeom>
              <a:avLst/>
              <a:gdLst>
                <a:gd name="T0" fmla="*/ 248 w 256"/>
                <a:gd name="T1" fmla="*/ 0 h 232"/>
                <a:gd name="T2" fmla="*/ 8 w 256"/>
                <a:gd name="T3" fmla="*/ 0 h 232"/>
                <a:gd name="T4" fmla="*/ 0 w 256"/>
                <a:gd name="T5" fmla="*/ 8 h 232"/>
                <a:gd name="T6" fmla="*/ 0 w 256"/>
                <a:gd name="T7" fmla="*/ 168 h 232"/>
                <a:gd name="T8" fmla="*/ 8 w 256"/>
                <a:gd name="T9" fmla="*/ 176 h 232"/>
                <a:gd name="T10" fmla="*/ 56 w 256"/>
                <a:gd name="T11" fmla="*/ 176 h 232"/>
                <a:gd name="T12" fmla="*/ 56 w 256"/>
                <a:gd name="T13" fmla="*/ 224 h 232"/>
                <a:gd name="T14" fmla="*/ 61 w 256"/>
                <a:gd name="T15" fmla="*/ 231 h 232"/>
                <a:gd name="T16" fmla="*/ 64 w 256"/>
                <a:gd name="T17" fmla="*/ 232 h 232"/>
                <a:gd name="T18" fmla="*/ 69 w 256"/>
                <a:gd name="T19" fmla="*/ 230 h 232"/>
                <a:gd name="T20" fmla="*/ 139 w 256"/>
                <a:gd name="T21" fmla="*/ 176 h 232"/>
                <a:gd name="T22" fmla="*/ 248 w 256"/>
                <a:gd name="T23" fmla="*/ 176 h 232"/>
                <a:gd name="T24" fmla="*/ 256 w 256"/>
                <a:gd name="T25" fmla="*/ 168 h 232"/>
                <a:gd name="T26" fmla="*/ 256 w 256"/>
                <a:gd name="T27" fmla="*/ 8 h 232"/>
                <a:gd name="T28" fmla="*/ 248 w 256"/>
                <a:gd name="T29" fmla="*/ 0 h 232"/>
                <a:gd name="T30" fmla="*/ 240 w 256"/>
                <a:gd name="T31" fmla="*/ 160 h 232"/>
                <a:gd name="T32" fmla="*/ 136 w 256"/>
                <a:gd name="T33" fmla="*/ 160 h 232"/>
                <a:gd name="T34" fmla="*/ 131 w 256"/>
                <a:gd name="T35" fmla="*/ 162 h 232"/>
                <a:gd name="T36" fmla="*/ 72 w 256"/>
                <a:gd name="T37" fmla="*/ 208 h 232"/>
                <a:gd name="T38" fmla="*/ 72 w 256"/>
                <a:gd name="T39" fmla="*/ 168 h 232"/>
                <a:gd name="T40" fmla="*/ 64 w 256"/>
                <a:gd name="T41" fmla="*/ 160 h 232"/>
                <a:gd name="T42" fmla="*/ 16 w 256"/>
                <a:gd name="T43" fmla="*/ 160 h 232"/>
                <a:gd name="T44" fmla="*/ 16 w 256"/>
                <a:gd name="T45" fmla="*/ 16 h 232"/>
                <a:gd name="T46" fmla="*/ 240 w 256"/>
                <a:gd name="T47" fmla="*/ 16 h 232"/>
                <a:gd name="T48" fmla="*/ 240 w 256"/>
                <a:gd name="T49" fmla="*/ 16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232">
                  <a:moveTo>
                    <a:pt x="248" y="0"/>
                  </a:moveTo>
                  <a:cubicBezTo>
                    <a:pt x="8" y="0"/>
                    <a:pt x="8" y="0"/>
                    <a:pt x="8" y="0"/>
                  </a:cubicBezTo>
                  <a:cubicBezTo>
                    <a:pt x="4" y="0"/>
                    <a:pt x="0" y="4"/>
                    <a:pt x="0" y="8"/>
                  </a:cubicBezTo>
                  <a:cubicBezTo>
                    <a:pt x="0" y="168"/>
                    <a:pt x="0" y="168"/>
                    <a:pt x="0" y="168"/>
                  </a:cubicBezTo>
                  <a:cubicBezTo>
                    <a:pt x="0" y="172"/>
                    <a:pt x="4" y="176"/>
                    <a:pt x="8" y="176"/>
                  </a:cubicBezTo>
                  <a:cubicBezTo>
                    <a:pt x="56" y="176"/>
                    <a:pt x="56" y="176"/>
                    <a:pt x="56" y="176"/>
                  </a:cubicBezTo>
                  <a:cubicBezTo>
                    <a:pt x="56" y="224"/>
                    <a:pt x="56" y="224"/>
                    <a:pt x="56" y="224"/>
                  </a:cubicBezTo>
                  <a:cubicBezTo>
                    <a:pt x="56" y="227"/>
                    <a:pt x="58" y="230"/>
                    <a:pt x="61" y="231"/>
                  </a:cubicBezTo>
                  <a:cubicBezTo>
                    <a:pt x="62" y="232"/>
                    <a:pt x="63" y="232"/>
                    <a:pt x="64" y="232"/>
                  </a:cubicBezTo>
                  <a:cubicBezTo>
                    <a:pt x="66" y="232"/>
                    <a:pt x="68" y="231"/>
                    <a:pt x="69" y="230"/>
                  </a:cubicBezTo>
                  <a:cubicBezTo>
                    <a:pt x="139" y="176"/>
                    <a:pt x="139" y="176"/>
                    <a:pt x="139" y="176"/>
                  </a:cubicBezTo>
                  <a:cubicBezTo>
                    <a:pt x="248" y="176"/>
                    <a:pt x="248" y="176"/>
                    <a:pt x="248" y="176"/>
                  </a:cubicBezTo>
                  <a:cubicBezTo>
                    <a:pt x="253" y="176"/>
                    <a:pt x="256" y="172"/>
                    <a:pt x="256" y="168"/>
                  </a:cubicBezTo>
                  <a:cubicBezTo>
                    <a:pt x="256" y="8"/>
                    <a:pt x="256" y="8"/>
                    <a:pt x="256" y="8"/>
                  </a:cubicBezTo>
                  <a:cubicBezTo>
                    <a:pt x="256" y="4"/>
                    <a:pt x="253" y="0"/>
                    <a:pt x="248" y="0"/>
                  </a:cubicBezTo>
                  <a:close/>
                  <a:moveTo>
                    <a:pt x="240" y="160"/>
                  </a:moveTo>
                  <a:cubicBezTo>
                    <a:pt x="136" y="160"/>
                    <a:pt x="136" y="160"/>
                    <a:pt x="136" y="160"/>
                  </a:cubicBezTo>
                  <a:cubicBezTo>
                    <a:pt x="134" y="160"/>
                    <a:pt x="133" y="161"/>
                    <a:pt x="131" y="162"/>
                  </a:cubicBezTo>
                  <a:cubicBezTo>
                    <a:pt x="72" y="208"/>
                    <a:pt x="72" y="208"/>
                    <a:pt x="72" y="208"/>
                  </a:cubicBezTo>
                  <a:cubicBezTo>
                    <a:pt x="72" y="168"/>
                    <a:pt x="72" y="168"/>
                    <a:pt x="72" y="168"/>
                  </a:cubicBezTo>
                  <a:cubicBezTo>
                    <a:pt x="72" y="164"/>
                    <a:pt x="69" y="160"/>
                    <a:pt x="64" y="160"/>
                  </a:cubicBezTo>
                  <a:cubicBezTo>
                    <a:pt x="16" y="160"/>
                    <a:pt x="16" y="160"/>
                    <a:pt x="16" y="160"/>
                  </a:cubicBezTo>
                  <a:cubicBezTo>
                    <a:pt x="16" y="16"/>
                    <a:pt x="16" y="16"/>
                    <a:pt x="16" y="16"/>
                  </a:cubicBezTo>
                  <a:cubicBezTo>
                    <a:pt x="240" y="16"/>
                    <a:pt x="240" y="16"/>
                    <a:pt x="240" y="16"/>
                  </a:cubicBezTo>
                  <a:lnTo>
                    <a:pt x="240" y="16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97" name="Freeform 46"/>
            <p:cNvSpPr>
              <a:spLocks/>
            </p:cNvSpPr>
            <p:nvPr/>
          </p:nvSpPr>
          <p:spPr bwMode="auto">
            <a:xfrm>
              <a:off x="3916" y="2370"/>
              <a:ext cx="212" cy="30"/>
            </a:xfrm>
            <a:custGeom>
              <a:avLst/>
              <a:gdLst>
                <a:gd name="T0" fmla="*/ 8 w 112"/>
                <a:gd name="T1" fmla="*/ 16 h 16"/>
                <a:gd name="T2" fmla="*/ 104 w 112"/>
                <a:gd name="T3" fmla="*/ 16 h 16"/>
                <a:gd name="T4" fmla="*/ 112 w 112"/>
                <a:gd name="T5" fmla="*/ 8 h 16"/>
                <a:gd name="T6" fmla="*/ 104 w 112"/>
                <a:gd name="T7" fmla="*/ 0 h 16"/>
                <a:gd name="T8" fmla="*/ 8 w 112"/>
                <a:gd name="T9" fmla="*/ 0 h 16"/>
                <a:gd name="T10" fmla="*/ 0 w 112"/>
                <a:gd name="T11" fmla="*/ 8 h 16"/>
                <a:gd name="T12" fmla="*/ 8 w 112"/>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112" h="16">
                  <a:moveTo>
                    <a:pt x="8" y="16"/>
                  </a:moveTo>
                  <a:cubicBezTo>
                    <a:pt x="104" y="16"/>
                    <a:pt x="104" y="16"/>
                    <a:pt x="104" y="16"/>
                  </a:cubicBezTo>
                  <a:cubicBezTo>
                    <a:pt x="109" y="16"/>
                    <a:pt x="112" y="12"/>
                    <a:pt x="112" y="8"/>
                  </a:cubicBezTo>
                  <a:cubicBezTo>
                    <a:pt x="112" y="4"/>
                    <a:pt x="109" y="0"/>
                    <a:pt x="104" y="0"/>
                  </a:cubicBezTo>
                  <a:cubicBezTo>
                    <a:pt x="8" y="0"/>
                    <a:pt x="8" y="0"/>
                    <a:pt x="8" y="0"/>
                  </a:cubicBezTo>
                  <a:cubicBezTo>
                    <a:pt x="4" y="0"/>
                    <a:pt x="0" y="4"/>
                    <a:pt x="0" y="8"/>
                  </a:cubicBezTo>
                  <a:cubicBezTo>
                    <a:pt x="0" y="12"/>
                    <a:pt x="4"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sp>
          <p:nvSpPr>
            <p:cNvPr id="98" name="Freeform 47"/>
            <p:cNvSpPr>
              <a:spLocks/>
            </p:cNvSpPr>
            <p:nvPr/>
          </p:nvSpPr>
          <p:spPr bwMode="auto">
            <a:xfrm>
              <a:off x="4173" y="2370"/>
              <a:ext cx="76" cy="30"/>
            </a:xfrm>
            <a:custGeom>
              <a:avLst/>
              <a:gdLst>
                <a:gd name="T0" fmla="*/ 8 w 40"/>
                <a:gd name="T1" fmla="*/ 16 h 16"/>
                <a:gd name="T2" fmla="*/ 32 w 40"/>
                <a:gd name="T3" fmla="*/ 16 h 16"/>
                <a:gd name="T4" fmla="*/ 40 w 40"/>
                <a:gd name="T5" fmla="*/ 8 h 16"/>
                <a:gd name="T6" fmla="*/ 32 w 40"/>
                <a:gd name="T7" fmla="*/ 0 h 16"/>
                <a:gd name="T8" fmla="*/ 8 w 40"/>
                <a:gd name="T9" fmla="*/ 0 h 16"/>
                <a:gd name="T10" fmla="*/ 0 w 40"/>
                <a:gd name="T11" fmla="*/ 8 h 16"/>
                <a:gd name="T12" fmla="*/ 8 w 40"/>
                <a:gd name="T13" fmla="*/ 16 h 16"/>
              </a:gdLst>
              <a:ahLst/>
              <a:cxnLst>
                <a:cxn ang="0">
                  <a:pos x="T0" y="T1"/>
                </a:cxn>
                <a:cxn ang="0">
                  <a:pos x="T2" y="T3"/>
                </a:cxn>
                <a:cxn ang="0">
                  <a:pos x="T4" y="T5"/>
                </a:cxn>
                <a:cxn ang="0">
                  <a:pos x="T6" y="T7"/>
                </a:cxn>
                <a:cxn ang="0">
                  <a:pos x="T8" y="T9"/>
                </a:cxn>
                <a:cxn ang="0">
                  <a:pos x="T10" y="T11"/>
                </a:cxn>
                <a:cxn ang="0">
                  <a:pos x="T12" y="T13"/>
                </a:cxn>
              </a:cxnLst>
              <a:rect l="0" t="0" r="r" b="b"/>
              <a:pathLst>
                <a:path w="40" h="16">
                  <a:moveTo>
                    <a:pt x="8" y="16"/>
                  </a:moveTo>
                  <a:cubicBezTo>
                    <a:pt x="32" y="16"/>
                    <a:pt x="32" y="16"/>
                    <a:pt x="32" y="16"/>
                  </a:cubicBezTo>
                  <a:cubicBezTo>
                    <a:pt x="37" y="16"/>
                    <a:pt x="40" y="12"/>
                    <a:pt x="40" y="8"/>
                  </a:cubicBezTo>
                  <a:cubicBezTo>
                    <a:pt x="40" y="4"/>
                    <a:pt x="37" y="0"/>
                    <a:pt x="32" y="0"/>
                  </a:cubicBezTo>
                  <a:cubicBezTo>
                    <a:pt x="8" y="0"/>
                    <a:pt x="8" y="0"/>
                    <a:pt x="8" y="0"/>
                  </a:cubicBezTo>
                  <a:cubicBezTo>
                    <a:pt x="4" y="0"/>
                    <a:pt x="0" y="4"/>
                    <a:pt x="0" y="8"/>
                  </a:cubicBezTo>
                  <a:cubicBezTo>
                    <a:pt x="0" y="12"/>
                    <a:pt x="4" y="16"/>
                    <a:pt x="8" y="1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419" dirty="0"/>
            </a:p>
          </p:txBody>
        </p:sp>
      </p:grpSp>
    </p:spTree>
    <p:custDataLst>
      <p:custData r:id="rId1"/>
    </p:custDataLst>
    <p:extLst>
      <p:ext uri="{BB962C8B-B14F-4D97-AF65-F5344CB8AC3E}">
        <p14:creationId xmlns:p14="http://schemas.microsoft.com/office/powerpoint/2010/main" val="18742863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‘Información bruta’ recibida del cliente</a:t>
            </a:r>
          </a:p>
        </p:txBody>
      </p:sp>
      <p:sp>
        <p:nvSpPr>
          <p:cNvPr id="4" name="Slide Number Placeholder 3"/>
          <p:cNvSpPr>
            <a:spLocks noGrp="1"/>
          </p:cNvSpPr>
          <p:nvPr>
            <p:ph type="sldNum" sz="quarter" idx="10"/>
          </p:nvPr>
        </p:nvSpPr>
        <p:spPr/>
        <p:txBody>
          <a:bodyPr/>
          <a:lstStyle/>
          <a:p>
            <a:pPr algn="r"/>
            <a:fld id="{DF66040D-6F20-4F4B-8995-856BEECD84BE}" type="slidenum">
              <a:rPr lang="es-419" smtClean="0"/>
              <a:pPr algn="r"/>
              <a:t>29</a:t>
            </a:fld>
            <a:endParaRPr lang="es-419" dirty="0"/>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s-419" dirty="0"/>
          </a:p>
        </p:txBody>
      </p:sp>
      <p:sp>
        <p:nvSpPr>
          <p:cNvPr id="6" name="Text Placeholder 5"/>
          <p:cNvSpPr>
            <a:spLocks noGrp="1"/>
          </p:cNvSpPr>
          <p:nvPr>
            <p:ph type="body" sz="quarter" idx="12"/>
          </p:nvPr>
        </p:nvSpPr>
        <p:spPr>
          <a:xfrm>
            <a:off x="485772" y="806400"/>
            <a:ext cx="11226800" cy="320400"/>
          </a:xfrm>
        </p:spPr>
        <p:txBody>
          <a:bodyPr/>
          <a:lstStyle/>
          <a:p>
            <a:r>
              <a:rPr lang="es-419" dirty="0"/>
              <a:t>¿Qué información podemos utilizar?</a:t>
            </a:r>
          </a:p>
        </p:txBody>
      </p:sp>
      <p:sp>
        <p:nvSpPr>
          <p:cNvPr id="18" name="Rectangle 17"/>
          <p:cNvSpPr/>
          <p:nvPr/>
        </p:nvSpPr>
        <p:spPr>
          <a:xfrm>
            <a:off x="8522898" y="167514"/>
            <a:ext cx="1861084" cy="959286"/>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419" dirty="0"/>
          </a:p>
        </p:txBody>
      </p:sp>
      <p:sp>
        <p:nvSpPr>
          <p:cNvPr id="19" name="Rectangle 18"/>
          <p:cNvSpPr/>
          <p:nvPr/>
        </p:nvSpPr>
        <p:spPr>
          <a:xfrm>
            <a:off x="1071154" y="1567543"/>
            <a:ext cx="513806" cy="252548"/>
          </a:xfrm>
          <a:prstGeom prst="rect">
            <a:avLst/>
          </a:prstGeom>
          <a:solidFill>
            <a:schemeClr val="bg1">
              <a:alpha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419" dirty="0"/>
          </a:p>
        </p:txBody>
      </p:sp>
      <p:pic>
        <p:nvPicPr>
          <p:cNvPr id="7" name="Picture 6">
            <a:extLst>
              <a:ext uri="{FF2B5EF4-FFF2-40B4-BE49-F238E27FC236}">
                <a16:creationId xmlns:a16="http://schemas.microsoft.com/office/drawing/2014/main" id="{4AB36AE0-00D8-F3A1-CC71-822BAF31C22C}"/>
              </a:ext>
            </a:extLst>
          </p:cNvPr>
          <p:cNvPicPr>
            <a:picLocks noChangeAspect="1"/>
          </p:cNvPicPr>
          <p:nvPr/>
        </p:nvPicPr>
        <p:blipFill>
          <a:blip r:embed="rId2"/>
          <a:stretch>
            <a:fillRect/>
          </a:stretch>
        </p:blipFill>
        <p:spPr>
          <a:xfrm>
            <a:off x="485772" y="1314887"/>
            <a:ext cx="11390277" cy="4267592"/>
          </a:xfrm>
          <a:prstGeom prst="rect">
            <a:avLst/>
          </a:prstGeom>
        </p:spPr>
      </p:pic>
      <p:pic>
        <p:nvPicPr>
          <p:cNvPr id="3" name="Picture 2" descr="XVIII REUNIÓN LARG 2022">
            <a:extLst>
              <a:ext uri="{FF2B5EF4-FFF2-40B4-BE49-F238E27FC236}">
                <a16:creationId xmlns:a16="http://schemas.microsoft.com/office/drawing/2014/main" id="{0B8B7E25-064E-8959-7A51-00E82C2817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0429" y="133902"/>
            <a:ext cx="2342147" cy="9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5965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Modelación CAT y Asesoramiento Estratégico</a:t>
            </a:r>
            <a:endParaRPr lang="es-419" dirty="0">
              <a:solidFill>
                <a:schemeClr val="accent2"/>
              </a:solidFill>
            </a:endParaRPr>
          </a:p>
        </p:txBody>
      </p:sp>
      <p:grpSp>
        <p:nvGrpSpPr>
          <p:cNvPr id="9" name="Group 8"/>
          <p:cNvGrpSpPr/>
          <p:nvPr/>
        </p:nvGrpSpPr>
        <p:grpSpPr>
          <a:xfrm>
            <a:off x="499608" y="1462447"/>
            <a:ext cx="11068750" cy="5124676"/>
            <a:chOff x="247674" y="1440393"/>
            <a:chExt cx="11068750" cy="5124676"/>
          </a:xfrm>
        </p:grpSpPr>
        <p:sp>
          <p:nvSpPr>
            <p:cNvPr id="37" name="Rounded Rectangle 36"/>
            <p:cNvSpPr/>
            <p:nvPr/>
          </p:nvSpPr>
          <p:spPr bwMode="auto">
            <a:xfrm>
              <a:off x="5807093" y="1440394"/>
              <a:ext cx="1342800" cy="1468800"/>
            </a:xfrm>
            <a:prstGeom prst="roundRect">
              <a:avLst>
                <a:gd name="adj" fmla="val 4847"/>
              </a:avLst>
            </a:prstGeom>
            <a:solidFill>
              <a:schemeClr val="tx2"/>
            </a:solidFill>
            <a:ln w="2857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39" name="TextBox 38"/>
            <p:cNvSpPr txBox="1"/>
            <p:nvPr/>
          </p:nvSpPr>
          <p:spPr>
            <a:xfrm>
              <a:off x="5817019" y="1773539"/>
              <a:ext cx="1331926" cy="400110"/>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Diseño y ejecución del Reaseguro</a:t>
              </a:r>
            </a:p>
          </p:txBody>
        </p:sp>
        <p:sp>
          <p:nvSpPr>
            <p:cNvPr id="52" name="Rounded Rectangle 51"/>
            <p:cNvSpPr/>
            <p:nvPr/>
          </p:nvSpPr>
          <p:spPr bwMode="auto">
            <a:xfrm>
              <a:off x="1986046" y="1440394"/>
              <a:ext cx="1342800" cy="1468800"/>
            </a:xfrm>
            <a:prstGeom prst="roundRect">
              <a:avLst>
                <a:gd name="adj" fmla="val 4847"/>
              </a:avLst>
            </a:prstGeom>
            <a:solidFill>
              <a:schemeClr val="bg1">
                <a:lumMod val="50000"/>
              </a:schemeClr>
            </a:solidFill>
            <a:ln w="2857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a:endParaRPr lang="es-419" sz="1000">
                <a:solidFill>
                  <a:schemeClr val="bg1"/>
                </a:solidFill>
              </a:endParaRPr>
            </a:p>
          </p:txBody>
        </p:sp>
        <p:sp>
          <p:nvSpPr>
            <p:cNvPr id="50" name="Rounded Rectangle 49"/>
            <p:cNvSpPr/>
            <p:nvPr/>
          </p:nvSpPr>
          <p:spPr bwMode="auto">
            <a:xfrm>
              <a:off x="3674899" y="1441821"/>
              <a:ext cx="1342800" cy="1468800"/>
            </a:xfrm>
            <a:prstGeom prst="roundRect">
              <a:avLst>
                <a:gd name="adj" fmla="val 4847"/>
              </a:avLst>
            </a:prstGeom>
            <a:solidFill>
              <a:schemeClr val="bg1">
                <a:lumMod val="50000"/>
              </a:schemeClr>
            </a:solidFill>
            <a:ln w="2857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a:endParaRPr lang="es-419" sz="1000">
                <a:solidFill>
                  <a:schemeClr val="bg1"/>
                </a:solidFill>
              </a:endParaRPr>
            </a:p>
          </p:txBody>
        </p:sp>
        <p:sp>
          <p:nvSpPr>
            <p:cNvPr id="48" name="Rounded Rectangle 47"/>
            <p:cNvSpPr/>
            <p:nvPr/>
          </p:nvSpPr>
          <p:spPr bwMode="auto">
            <a:xfrm>
              <a:off x="7511842" y="1440393"/>
              <a:ext cx="3052725" cy="1470227"/>
            </a:xfrm>
            <a:prstGeom prst="roundRect">
              <a:avLst>
                <a:gd name="adj" fmla="val 4847"/>
              </a:avLst>
            </a:prstGeom>
            <a:solidFill>
              <a:schemeClr val="tx2"/>
            </a:solidFill>
            <a:ln w="2857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32" name="TextBox 31"/>
            <p:cNvSpPr txBox="1"/>
            <p:nvPr/>
          </p:nvSpPr>
          <p:spPr>
            <a:xfrm>
              <a:off x="1969094" y="2074740"/>
              <a:ext cx="1331926" cy="400110"/>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Datos de Exposición</a:t>
              </a:r>
            </a:p>
          </p:txBody>
        </p:sp>
        <p:sp>
          <p:nvSpPr>
            <p:cNvPr id="31" name="Rectangle 30"/>
            <p:cNvSpPr/>
            <p:nvPr/>
          </p:nvSpPr>
          <p:spPr bwMode="auto">
            <a:xfrm>
              <a:off x="3641636" y="1704313"/>
              <a:ext cx="1331926" cy="1813220"/>
            </a:xfrm>
            <a:prstGeom prst="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algn="ctr" defTabSz="914400" fontAlgn="base">
                <a:lnSpc>
                  <a:spcPct val="86000"/>
                </a:lnSpc>
                <a:spcBef>
                  <a:spcPct val="0"/>
                </a:spcBef>
                <a:spcAft>
                  <a:spcPct val="0"/>
                </a:spcAft>
              </a:pPr>
              <a:endParaRPr lang="es-419" sz="1000">
                <a:solidFill>
                  <a:schemeClr val="bg1"/>
                </a:solidFill>
                <a:latin typeface="Arial" charset="0"/>
              </a:endParaRPr>
            </a:p>
          </p:txBody>
        </p:sp>
        <p:sp>
          <p:nvSpPr>
            <p:cNvPr id="20" name="TextBox 19"/>
            <p:cNvSpPr txBox="1"/>
            <p:nvPr/>
          </p:nvSpPr>
          <p:spPr>
            <a:xfrm>
              <a:off x="7514583" y="1544310"/>
              <a:ext cx="3033937" cy="1169551"/>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Asesoría Cat</a:t>
              </a:r>
            </a:p>
            <a:p>
              <a:pPr algn="ctr"/>
              <a:endParaRPr lang="es-419" sz="1000" b="1" dirty="0">
                <a:solidFill>
                  <a:schemeClr val="accent3">
                    <a:lumMod val="60000"/>
                    <a:lumOff val="40000"/>
                  </a:schemeClr>
                </a:solidFill>
              </a:endParaRPr>
            </a:p>
            <a:p>
              <a:pPr algn="ctr"/>
              <a:r>
                <a:rPr lang="es-419" sz="1000" b="1" dirty="0">
                  <a:solidFill>
                    <a:schemeClr val="accent3">
                      <a:lumMod val="60000"/>
                      <a:lumOff val="40000"/>
                    </a:schemeClr>
                  </a:solidFill>
                </a:rPr>
                <a:t>Gestión de Riesgos de Cartera</a:t>
              </a:r>
            </a:p>
            <a:p>
              <a:pPr algn="ctr"/>
              <a:endParaRPr lang="es-419" sz="1000" b="1" dirty="0">
                <a:solidFill>
                  <a:schemeClr val="accent3">
                    <a:lumMod val="60000"/>
                    <a:lumOff val="40000"/>
                  </a:schemeClr>
                </a:solidFill>
              </a:endParaRPr>
            </a:p>
            <a:p>
              <a:pPr algn="ctr"/>
              <a:r>
                <a:rPr lang="es-419" sz="1000" b="1" dirty="0">
                  <a:solidFill>
                    <a:schemeClr val="accent3">
                      <a:lumMod val="60000"/>
                      <a:lumOff val="40000"/>
                    </a:schemeClr>
                  </a:solidFill>
                </a:rPr>
                <a:t> Apoyo en Suscripción</a:t>
              </a:r>
            </a:p>
            <a:p>
              <a:pPr algn="ctr"/>
              <a:endParaRPr lang="es-419" sz="1000" b="1" dirty="0">
                <a:solidFill>
                  <a:schemeClr val="bg1"/>
                </a:solidFill>
              </a:endParaRPr>
            </a:p>
            <a:p>
              <a:pPr algn="ctr"/>
              <a:r>
                <a:rPr lang="es-419" sz="1000" b="1" dirty="0">
                  <a:solidFill>
                    <a:schemeClr val="bg1"/>
                  </a:solidFill>
                </a:rPr>
                <a:t> Respuesta a Eventos</a:t>
              </a:r>
            </a:p>
          </p:txBody>
        </p:sp>
        <p:sp>
          <p:nvSpPr>
            <p:cNvPr id="23" name="Rectangle 22"/>
            <p:cNvSpPr/>
            <p:nvPr/>
          </p:nvSpPr>
          <p:spPr bwMode="auto">
            <a:xfrm>
              <a:off x="7550749" y="1715204"/>
              <a:ext cx="1331926" cy="1710703"/>
            </a:xfrm>
            <a:prstGeom prst="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algn="ctr" defTabSz="914400" fontAlgn="base">
                <a:lnSpc>
                  <a:spcPct val="86000"/>
                </a:lnSpc>
                <a:spcBef>
                  <a:spcPct val="0"/>
                </a:spcBef>
                <a:spcAft>
                  <a:spcPct val="0"/>
                </a:spcAft>
              </a:pPr>
              <a:endParaRPr lang="es-419" sz="1000">
                <a:solidFill>
                  <a:schemeClr val="bg1"/>
                </a:solidFill>
                <a:latin typeface="Arial" charset="0"/>
              </a:endParaRPr>
            </a:p>
          </p:txBody>
        </p:sp>
        <p:sp>
          <p:nvSpPr>
            <p:cNvPr id="27" name="Rectangle 26"/>
            <p:cNvSpPr/>
            <p:nvPr/>
          </p:nvSpPr>
          <p:spPr bwMode="auto">
            <a:xfrm>
              <a:off x="9216594" y="1726090"/>
              <a:ext cx="1331926" cy="1710703"/>
            </a:xfrm>
            <a:prstGeom prst="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algn="ctr" defTabSz="914400" fontAlgn="base">
                <a:lnSpc>
                  <a:spcPct val="86000"/>
                </a:lnSpc>
                <a:spcBef>
                  <a:spcPct val="0"/>
                </a:spcBef>
                <a:spcAft>
                  <a:spcPct val="0"/>
                </a:spcAft>
              </a:pPr>
              <a:endParaRPr lang="es-419" sz="1000">
                <a:solidFill>
                  <a:schemeClr val="bg1"/>
                </a:solidFill>
                <a:latin typeface="Arial" charset="0"/>
              </a:endParaRPr>
            </a:p>
          </p:txBody>
        </p:sp>
        <p:sp>
          <p:nvSpPr>
            <p:cNvPr id="19" name="Rectangle 18"/>
            <p:cNvSpPr/>
            <p:nvPr/>
          </p:nvSpPr>
          <p:spPr bwMode="auto">
            <a:xfrm>
              <a:off x="9984498" y="1729555"/>
              <a:ext cx="1331926" cy="1710703"/>
            </a:xfrm>
            <a:prstGeom prst="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algn="ctr" defTabSz="914400" fontAlgn="base">
                <a:lnSpc>
                  <a:spcPct val="86000"/>
                </a:lnSpc>
                <a:spcBef>
                  <a:spcPct val="0"/>
                </a:spcBef>
                <a:spcAft>
                  <a:spcPct val="0"/>
                </a:spcAft>
              </a:pPr>
              <a:endParaRPr lang="es-419" sz="1000">
                <a:solidFill>
                  <a:schemeClr val="bg1"/>
                </a:solidFill>
                <a:latin typeface="Arial" charset="0"/>
              </a:endParaRPr>
            </a:p>
          </p:txBody>
        </p:sp>
        <p:sp>
          <p:nvSpPr>
            <p:cNvPr id="56" name="TextBox 55"/>
            <p:cNvSpPr txBox="1"/>
            <p:nvPr/>
          </p:nvSpPr>
          <p:spPr>
            <a:xfrm>
              <a:off x="1807530" y="6164959"/>
              <a:ext cx="3396018" cy="400110"/>
            </a:xfrm>
            <a:prstGeom prst="rect">
              <a:avLst/>
            </a:prstGeom>
            <a:noFill/>
          </p:spPr>
          <p:txBody>
            <a:bodyPr wrap="square" rtlCol="0">
              <a:spAutoFit/>
            </a:bodyPr>
            <a:lstStyle/>
            <a:p>
              <a:pPr algn="ctr"/>
              <a:r>
                <a:rPr lang="es-419" sz="1000" b="1">
                  <a:solidFill>
                    <a:schemeClr val="tx1">
                      <a:lumMod val="90000"/>
                      <a:lumOff val="10000"/>
                    </a:schemeClr>
                  </a:solidFill>
                </a:rPr>
                <a:t>Desarrollar una visión completa y creíble del riesgo catastrófico</a:t>
              </a:r>
            </a:p>
          </p:txBody>
        </p:sp>
        <p:sp>
          <p:nvSpPr>
            <p:cNvPr id="60" name="Half Frame 59"/>
            <p:cNvSpPr/>
            <p:nvPr/>
          </p:nvSpPr>
          <p:spPr bwMode="auto">
            <a:xfrm rot="8100000">
              <a:off x="3369144" y="2111555"/>
              <a:ext cx="174600" cy="192060"/>
            </a:xfrm>
            <a:prstGeom prst="halfFrame">
              <a:avLst>
                <a:gd name="adj1" fmla="val 21910"/>
                <a:gd name="adj2" fmla="val 20666"/>
              </a:avLst>
            </a:prstGeom>
            <a:solidFill>
              <a:schemeClr val="tx1">
                <a:lumMod val="85000"/>
                <a:lumOff val="15000"/>
              </a:scheme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s-419" sz="1000">
                <a:solidFill>
                  <a:srgbClr val="000000"/>
                </a:solidFill>
              </a:endParaRPr>
            </a:p>
          </p:txBody>
        </p:sp>
        <p:sp>
          <p:nvSpPr>
            <p:cNvPr id="61" name="Half Frame 60"/>
            <p:cNvSpPr/>
            <p:nvPr/>
          </p:nvSpPr>
          <p:spPr bwMode="auto">
            <a:xfrm rot="8100000">
              <a:off x="7194776" y="2143978"/>
              <a:ext cx="174600" cy="192060"/>
            </a:xfrm>
            <a:prstGeom prst="halfFrame">
              <a:avLst>
                <a:gd name="adj1" fmla="val 21910"/>
                <a:gd name="adj2" fmla="val 20666"/>
              </a:avLst>
            </a:prstGeom>
            <a:solidFill>
              <a:schemeClr val="tx1">
                <a:lumMod val="85000"/>
                <a:lumOff val="15000"/>
              </a:scheme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s-419" sz="1000">
                <a:solidFill>
                  <a:srgbClr val="000000"/>
                </a:solidFill>
              </a:endParaRPr>
            </a:p>
          </p:txBody>
        </p:sp>
        <p:sp>
          <p:nvSpPr>
            <p:cNvPr id="3" name="Left Brace 2"/>
            <p:cNvSpPr/>
            <p:nvPr/>
          </p:nvSpPr>
          <p:spPr bwMode="auto">
            <a:xfrm rot="16200000">
              <a:off x="3269337" y="4393768"/>
              <a:ext cx="472405" cy="3206172"/>
            </a:xfrm>
            <a:prstGeom prst="leftBrace">
              <a:avLst>
                <a:gd name="adj1" fmla="val 0"/>
                <a:gd name="adj2" fmla="val 50000"/>
              </a:avLst>
            </a:prstGeom>
            <a:noFill/>
            <a:ln w="19050" cap="flat" cmpd="sng" algn="ctr">
              <a:solidFill>
                <a:schemeClr val="bg1">
                  <a:lumMod val="50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algn="ctr" defTabSz="914400" fontAlgn="base">
                <a:lnSpc>
                  <a:spcPct val="86000"/>
                </a:lnSpc>
                <a:spcBef>
                  <a:spcPct val="0"/>
                </a:spcBef>
                <a:spcAft>
                  <a:spcPct val="0"/>
                </a:spcAft>
              </a:pPr>
              <a:endParaRPr lang="es-419" sz="1000">
                <a:latin typeface="Arial" charset="0"/>
              </a:endParaRPr>
            </a:p>
          </p:txBody>
        </p:sp>
        <p:sp>
          <p:nvSpPr>
            <p:cNvPr id="70" name="Left Brace 69"/>
            <p:cNvSpPr/>
            <p:nvPr/>
          </p:nvSpPr>
          <p:spPr bwMode="auto">
            <a:xfrm rot="16200000">
              <a:off x="7947041" y="3455839"/>
              <a:ext cx="472405" cy="5082030"/>
            </a:xfrm>
            <a:prstGeom prst="leftBrace">
              <a:avLst>
                <a:gd name="adj1" fmla="val 0"/>
                <a:gd name="adj2" fmla="val 50000"/>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algn="ctr" defTabSz="914400" fontAlgn="base">
                <a:lnSpc>
                  <a:spcPct val="86000"/>
                </a:lnSpc>
                <a:spcBef>
                  <a:spcPct val="0"/>
                </a:spcBef>
                <a:spcAft>
                  <a:spcPct val="0"/>
                </a:spcAft>
              </a:pPr>
              <a:endParaRPr lang="es-419" sz="1000">
                <a:latin typeface="Arial" charset="0"/>
              </a:endParaRPr>
            </a:p>
          </p:txBody>
        </p:sp>
        <p:sp>
          <p:nvSpPr>
            <p:cNvPr id="28" name="TextBox 27"/>
            <p:cNvSpPr txBox="1"/>
            <p:nvPr/>
          </p:nvSpPr>
          <p:spPr>
            <a:xfrm>
              <a:off x="3685773" y="2001890"/>
              <a:ext cx="1331926" cy="400110"/>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Resultados de la Modelación</a:t>
              </a:r>
            </a:p>
          </p:txBody>
        </p:sp>
        <p:sp>
          <p:nvSpPr>
            <p:cNvPr id="35" name="Rounded Rectangle 34"/>
            <p:cNvSpPr/>
            <p:nvPr/>
          </p:nvSpPr>
          <p:spPr bwMode="auto">
            <a:xfrm>
              <a:off x="2004042" y="4345829"/>
              <a:ext cx="1342800" cy="1469308"/>
            </a:xfrm>
            <a:prstGeom prst="roundRect">
              <a:avLst>
                <a:gd name="adj" fmla="val 4847"/>
              </a:avLst>
            </a:prstGeom>
            <a:solidFill>
              <a:schemeClr val="bg1">
                <a:lumMod val="75000"/>
              </a:schemeClr>
            </a:solidFill>
            <a:ln w="28575" cap="flat" cmpd="sng" algn="ctr">
              <a:noFill/>
              <a:prstDash val="solid"/>
              <a:round/>
              <a:headEnd type="none" w="med" len="med"/>
              <a:tailEnd type="none" w="med" len="med"/>
            </a:ln>
            <a:effectLst/>
          </p:spPr>
          <p:txBody>
            <a:bodyPr vert="horz" wrap="squar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36" name="Rounded Rectangle 35"/>
            <p:cNvSpPr/>
            <p:nvPr/>
          </p:nvSpPr>
          <p:spPr bwMode="auto">
            <a:xfrm>
              <a:off x="3656998" y="4349376"/>
              <a:ext cx="1342800" cy="1469308"/>
            </a:xfrm>
            <a:prstGeom prst="roundRect">
              <a:avLst>
                <a:gd name="adj" fmla="val 4847"/>
              </a:avLst>
            </a:prstGeom>
            <a:solidFill>
              <a:schemeClr val="bg1">
                <a:lumMod val="75000"/>
              </a:schemeClr>
            </a:solidFill>
            <a:ln w="28575" cap="flat" cmpd="sng" algn="ctr">
              <a:noFill/>
              <a:prstDash val="solid"/>
              <a:round/>
              <a:headEnd type="none" w="med" len="med"/>
              <a:tailEnd type="none" w="med" len="med"/>
            </a:ln>
            <a:effectLst/>
          </p:spPr>
          <p:txBody>
            <a:bodyPr vert="horz" wrap="squar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42" name="Rectangle 41"/>
            <p:cNvSpPr/>
            <p:nvPr/>
          </p:nvSpPr>
          <p:spPr bwMode="auto">
            <a:xfrm>
              <a:off x="5768607" y="1718317"/>
              <a:ext cx="1331926" cy="1710703"/>
            </a:xfrm>
            <a:prstGeom prst="rect">
              <a:avLst/>
            </a:prstGeom>
            <a:noFill/>
            <a:ln w="28575" cap="flat" cmpd="sng" algn="ctr">
              <a:no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91440" bIns="45720" numCol="1" rtlCol="0" anchor="ctr" anchorCtr="0" compatLnSpc="1">
              <a:prstTxWarp prst="textNoShape">
                <a:avLst/>
              </a:prstTxWarp>
            </a:bodyPr>
            <a:lstStyle/>
            <a:p>
              <a:pPr algn="ctr" defTabSz="914400" fontAlgn="base">
                <a:lnSpc>
                  <a:spcPct val="86000"/>
                </a:lnSpc>
                <a:spcBef>
                  <a:spcPct val="0"/>
                </a:spcBef>
                <a:spcAft>
                  <a:spcPct val="0"/>
                </a:spcAft>
              </a:pPr>
              <a:endParaRPr lang="es-419" sz="1000">
                <a:solidFill>
                  <a:schemeClr val="bg1"/>
                </a:solidFill>
                <a:latin typeface="Arial" charset="0"/>
              </a:endParaRPr>
            </a:p>
          </p:txBody>
        </p:sp>
        <p:sp>
          <p:nvSpPr>
            <p:cNvPr id="43" name="Half Frame 42"/>
            <p:cNvSpPr/>
            <p:nvPr/>
          </p:nvSpPr>
          <p:spPr bwMode="auto">
            <a:xfrm rot="8100000">
              <a:off x="5278769" y="2116359"/>
              <a:ext cx="174600" cy="192060"/>
            </a:xfrm>
            <a:prstGeom prst="halfFrame">
              <a:avLst>
                <a:gd name="adj1" fmla="val 21910"/>
                <a:gd name="adj2" fmla="val 20666"/>
              </a:avLst>
            </a:prstGeom>
            <a:solidFill>
              <a:schemeClr val="tx1">
                <a:lumMod val="85000"/>
                <a:lumOff val="15000"/>
              </a:schemeClr>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es-419" sz="1000">
                <a:solidFill>
                  <a:srgbClr val="000000"/>
                </a:solidFill>
              </a:endParaRPr>
            </a:p>
          </p:txBody>
        </p:sp>
        <p:sp>
          <p:nvSpPr>
            <p:cNvPr id="44" name="Rounded Rectangle 43"/>
            <p:cNvSpPr/>
            <p:nvPr/>
          </p:nvSpPr>
          <p:spPr bwMode="auto">
            <a:xfrm>
              <a:off x="5790828" y="4345830"/>
              <a:ext cx="1359065" cy="1469307"/>
            </a:xfrm>
            <a:prstGeom prst="roundRect">
              <a:avLst>
                <a:gd name="adj" fmla="val 4847"/>
              </a:avLst>
            </a:prstGeom>
            <a:solidFill>
              <a:schemeClr val="accent6"/>
            </a:solidFill>
            <a:ln w="28575" cap="flat" cmpd="sng" algn="ctr">
              <a:noFill/>
              <a:prstDash val="solid"/>
              <a:round/>
              <a:headEnd type="none" w="med" len="med"/>
              <a:tailEnd type="none" w="med" len="med"/>
            </a:ln>
            <a:effectLst/>
          </p:spPr>
          <p:txBody>
            <a:bodyPr vert="horz" wrap="squar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47" name="Rounded Rectangle 46"/>
            <p:cNvSpPr/>
            <p:nvPr/>
          </p:nvSpPr>
          <p:spPr bwMode="auto">
            <a:xfrm>
              <a:off x="7496482" y="4346486"/>
              <a:ext cx="1341569" cy="1468651"/>
            </a:xfrm>
            <a:prstGeom prst="roundRect">
              <a:avLst>
                <a:gd name="adj" fmla="val 4847"/>
              </a:avLst>
            </a:prstGeom>
            <a:solidFill>
              <a:schemeClr val="accent6"/>
            </a:solidFill>
            <a:ln w="28575" cap="flat" cmpd="sng" algn="ctr">
              <a:noFill/>
              <a:prstDash val="solid"/>
              <a:round/>
              <a:headEnd type="none" w="med" len="med"/>
              <a:tailEnd type="none" w="med" len="med"/>
            </a:ln>
            <a:effectLst/>
          </p:spPr>
          <p:txBody>
            <a:bodyPr vert="horz" wrap="squar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49" name="Rounded Rectangle 48"/>
            <p:cNvSpPr/>
            <p:nvPr/>
          </p:nvSpPr>
          <p:spPr bwMode="auto">
            <a:xfrm>
              <a:off x="9222999" y="4346486"/>
              <a:ext cx="1341569" cy="1468800"/>
            </a:xfrm>
            <a:prstGeom prst="roundRect">
              <a:avLst>
                <a:gd name="adj" fmla="val 4847"/>
              </a:avLst>
            </a:prstGeom>
            <a:solidFill>
              <a:schemeClr val="accent6"/>
            </a:solidFill>
            <a:ln w="28575" cap="flat" cmpd="sng" algn="ctr">
              <a:noFill/>
              <a:prstDash val="solid"/>
              <a:round/>
              <a:headEnd type="none" w="med" len="med"/>
              <a:tailEnd type="none" w="med" len="med"/>
            </a:ln>
            <a:effectLst/>
          </p:spPr>
          <p:txBody>
            <a:bodyPr vert="horz" wrap="squar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5" name="TextBox 4"/>
            <p:cNvSpPr txBox="1"/>
            <p:nvPr/>
          </p:nvSpPr>
          <p:spPr>
            <a:xfrm>
              <a:off x="247674" y="3517533"/>
              <a:ext cx="1400425" cy="307777"/>
            </a:xfrm>
            <a:prstGeom prst="rect">
              <a:avLst/>
            </a:prstGeom>
            <a:noFill/>
          </p:spPr>
          <p:txBody>
            <a:bodyPr wrap="square" lIns="0" tIns="0" rIns="0" bIns="0" rtlCol="0">
              <a:spAutoFit/>
            </a:bodyPr>
            <a:lstStyle/>
            <a:p>
              <a:r>
                <a:rPr lang="es-419" sz="1000" b="1"/>
                <a:t>Capacidades y Soluciones</a:t>
              </a:r>
            </a:p>
          </p:txBody>
        </p:sp>
        <p:sp>
          <p:nvSpPr>
            <p:cNvPr id="51" name="Rounded Rectangle 50"/>
            <p:cNvSpPr/>
            <p:nvPr/>
          </p:nvSpPr>
          <p:spPr bwMode="auto">
            <a:xfrm>
              <a:off x="1998168" y="3080861"/>
              <a:ext cx="1342800" cy="1112400"/>
            </a:xfrm>
            <a:prstGeom prst="roundRect">
              <a:avLst>
                <a:gd name="adj" fmla="val 4847"/>
              </a:avLst>
            </a:prstGeom>
            <a:solidFill>
              <a:schemeClr val="bg1">
                <a:lumMod val="65000"/>
              </a:schemeClr>
            </a:solidFill>
            <a:ln w="2857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a:endParaRPr lang="es-419" sz="1000">
                <a:solidFill>
                  <a:schemeClr val="bg1"/>
                </a:solidFill>
              </a:endParaRPr>
            </a:p>
          </p:txBody>
        </p:sp>
        <p:sp>
          <p:nvSpPr>
            <p:cNvPr id="53" name="TextBox 52"/>
            <p:cNvSpPr txBox="1"/>
            <p:nvPr/>
          </p:nvSpPr>
          <p:spPr>
            <a:xfrm>
              <a:off x="2004041" y="4346486"/>
              <a:ext cx="1324805" cy="1323439"/>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Revisión de Exposición</a:t>
              </a:r>
            </a:p>
            <a:p>
              <a:pPr algn="ctr"/>
              <a:endParaRPr lang="es-419" sz="1000" b="1" dirty="0">
                <a:solidFill>
                  <a:schemeClr val="accent3">
                    <a:lumMod val="60000"/>
                    <a:lumOff val="40000"/>
                  </a:schemeClr>
                </a:solidFill>
              </a:endParaRPr>
            </a:p>
            <a:p>
              <a:pPr algn="ctr"/>
              <a:r>
                <a:rPr lang="es-419" sz="1000" b="1" dirty="0">
                  <a:solidFill>
                    <a:schemeClr val="accent3">
                      <a:lumMod val="60000"/>
                      <a:lumOff val="40000"/>
                    </a:schemeClr>
                  </a:solidFill>
                </a:rPr>
                <a:t>Cambios año tras año</a:t>
              </a:r>
            </a:p>
            <a:p>
              <a:pPr algn="ctr"/>
              <a:endParaRPr lang="es-419" sz="1000" b="1" dirty="0">
                <a:solidFill>
                  <a:schemeClr val="accent3">
                    <a:lumMod val="60000"/>
                    <a:lumOff val="40000"/>
                  </a:schemeClr>
                </a:solidFill>
              </a:endParaRPr>
            </a:p>
            <a:p>
              <a:pPr algn="ctr"/>
              <a:r>
                <a:rPr lang="es-419" sz="1000" b="1" dirty="0">
                  <a:solidFill>
                    <a:schemeClr val="accent3">
                      <a:lumMod val="60000"/>
                      <a:lumOff val="40000"/>
                    </a:schemeClr>
                  </a:solidFill>
                </a:rPr>
                <a:t> Informe de acumulaciones</a:t>
              </a:r>
            </a:p>
          </p:txBody>
        </p:sp>
        <p:sp>
          <p:nvSpPr>
            <p:cNvPr id="57" name="Rounded Rectangle 56"/>
            <p:cNvSpPr/>
            <p:nvPr/>
          </p:nvSpPr>
          <p:spPr bwMode="auto">
            <a:xfrm>
              <a:off x="3662669" y="3089286"/>
              <a:ext cx="1342800" cy="1112400"/>
            </a:xfrm>
            <a:prstGeom prst="roundRect">
              <a:avLst>
                <a:gd name="adj" fmla="val 4847"/>
              </a:avLst>
            </a:prstGeom>
            <a:solidFill>
              <a:schemeClr val="bg1">
                <a:lumMod val="65000"/>
              </a:schemeClr>
            </a:solidFill>
            <a:ln w="2857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a:endParaRPr lang="es-419" sz="1000">
                <a:solidFill>
                  <a:schemeClr val="bg1"/>
                </a:solidFill>
              </a:endParaRPr>
            </a:p>
          </p:txBody>
        </p:sp>
        <p:sp>
          <p:nvSpPr>
            <p:cNvPr id="59" name="TextBox 58"/>
            <p:cNvSpPr txBox="1"/>
            <p:nvPr/>
          </p:nvSpPr>
          <p:spPr>
            <a:xfrm>
              <a:off x="3667872" y="3094394"/>
              <a:ext cx="1331926" cy="1015663"/>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AIR, RMS</a:t>
              </a:r>
              <a:r>
                <a:rPr lang="es-419" sz="1000" b="1" dirty="0">
                  <a:solidFill>
                    <a:schemeClr val="bg1"/>
                  </a:solidFill>
                </a:rPr>
                <a:t>, ERN</a:t>
              </a:r>
            </a:p>
            <a:p>
              <a:pPr algn="ctr"/>
              <a:endParaRPr lang="es-419" sz="1000" b="1" dirty="0">
                <a:solidFill>
                  <a:schemeClr val="bg1"/>
                </a:solidFill>
              </a:endParaRPr>
            </a:p>
            <a:p>
              <a:pPr algn="ctr"/>
              <a:r>
                <a:rPr lang="es-419" sz="1000" b="1" dirty="0">
                  <a:solidFill>
                    <a:schemeClr val="bg1"/>
                  </a:solidFill>
                </a:rPr>
                <a:t>CAT </a:t>
              </a:r>
              <a:r>
                <a:rPr lang="es-419" sz="1000" b="1" dirty="0" err="1">
                  <a:solidFill>
                    <a:schemeClr val="bg1"/>
                  </a:solidFill>
                </a:rPr>
                <a:t>Workbench</a:t>
              </a:r>
              <a:endParaRPr lang="es-419" sz="1000" b="1" dirty="0">
                <a:solidFill>
                  <a:schemeClr val="bg1"/>
                </a:solidFill>
              </a:endParaRPr>
            </a:p>
            <a:p>
              <a:pPr algn="ctr"/>
              <a:endParaRPr lang="es-419" sz="1000" b="1" dirty="0">
                <a:solidFill>
                  <a:schemeClr val="bg1"/>
                </a:solidFill>
              </a:endParaRPr>
            </a:p>
            <a:p>
              <a:pPr algn="ctr"/>
              <a:r>
                <a:rPr lang="es-419" sz="1000" b="1" dirty="0">
                  <a:solidFill>
                    <a:schemeClr val="accent3">
                      <a:lumMod val="60000"/>
                      <a:lumOff val="40000"/>
                    </a:schemeClr>
                  </a:solidFill>
                </a:rPr>
                <a:t>Análisis del Modelo Idóneo</a:t>
              </a:r>
            </a:p>
          </p:txBody>
        </p:sp>
        <p:sp>
          <p:nvSpPr>
            <p:cNvPr id="64" name="Rounded Rectangle 63"/>
            <p:cNvSpPr/>
            <p:nvPr/>
          </p:nvSpPr>
          <p:spPr bwMode="auto">
            <a:xfrm>
              <a:off x="5806299" y="3071312"/>
              <a:ext cx="1342800" cy="1112400"/>
            </a:xfrm>
            <a:prstGeom prst="roundRect">
              <a:avLst>
                <a:gd name="adj" fmla="val 4847"/>
              </a:avLst>
            </a:prstGeom>
            <a:solidFill>
              <a:schemeClr val="accent2"/>
            </a:solidFill>
            <a:ln w="2857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65" name="TextBox 64"/>
            <p:cNvSpPr txBox="1"/>
            <p:nvPr/>
          </p:nvSpPr>
          <p:spPr>
            <a:xfrm>
              <a:off x="5808091" y="3420954"/>
              <a:ext cx="1331926" cy="400110"/>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Análisis de MetaRisk</a:t>
              </a:r>
            </a:p>
          </p:txBody>
        </p:sp>
        <p:sp>
          <p:nvSpPr>
            <p:cNvPr id="66" name="Rounded Rectangle 65"/>
            <p:cNvSpPr/>
            <p:nvPr/>
          </p:nvSpPr>
          <p:spPr bwMode="auto">
            <a:xfrm>
              <a:off x="7511843" y="3066846"/>
              <a:ext cx="1342800" cy="1112400"/>
            </a:xfrm>
            <a:prstGeom prst="roundRect">
              <a:avLst>
                <a:gd name="adj" fmla="val 4847"/>
              </a:avLst>
            </a:prstGeom>
            <a:solidFill>
              <a:schemeClr val="accent2"/>
            </a:solidFill>
            <a:ln w="2857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67" name="TextBox 66"/>
            <p:cNvSpPr txBox="1"/>
            <p:nvPr/>
          </p:nvSpPr>
          <p:spPr>
            <a:xfrm>
              <a:off x="7511049" y="3080513"/>
              <a:ext cx="1327001" cy="1015663"/>
            </a:xfrm>
            <a:prstGeom prst="rect">
              <a:avLst/>
            </a:prstGeom>
            <a:noFill/>
            <a:ln>
              <a:noFill/>
            </a:ln>
          </p:spPr>
          <p:txBody>
            <a:bodyPr wrap="square" rtlCol="0">
              <a:spAutoFit/>
            </a:bodyPr>
            <a:lstStyle/>
            <a:p>
              <a:pPr algn="ctr"/>
              <a:r>
                <a:rPr lang="es-419" sz="1000" b="1" dirty="0">
                  <a:solidFill>
                    <a:schemeClr val="bg1"/>
                  </a:solidFill>
                </a:rPr>
                <a:t>GC AdvantagePoint©</a:t>
              </a:r>
            </a:p>
            <a:p>
              <a:pPr algn="ctr"/>
              <a:endParaRPr lang="es-419" sz="1000" b="1" dirty="0">
                <a:solidFill>
                  <a:schemeClr val="bg1"/>
                </a:solidFill>
              </a:endParaRPr>
            </a:p>
            <a:p>
              <a:pPr algn="ctr"/>
              <a:r>
                <a:rPr lang="es-419" sz="1000" b="1" dirty="0">
                  <a:solidFill>
                    <a:schemeClr val="bg1"/>
                  </a:solidFill>
                </a:rPr>
                <a:t>Protocolo de Respuesta a Eventos</a:t>
              </a:r>
            </a:p>
          </p:txBody>
        </p:sp>
        <p:sp>
          <p:nvSpPr>
            <p:cNvPr id="69" name="Rounded Rectangle 68"/>
            <p:cNvSpPr/>
            <p:nvPr/>
          </p:nvSpPr>
          <p:spPr bwMode="auto">
            <a:xfrm>
              <a:off x="9218693" y="3082353"/>
              <a:ext cx="1342800" cy="1110908"/>
            </a:xfrm>
            <a:prstGeom prst="roundRect">
              <a:avLst>
                <a:gd name="adj" fmla="val 4847"/>
              </a:avLst>
            </a:prstGeom>
            <a:solidFill>
              <a:schemeClr val="accent2"/>
            </a:solidFill>
            <a:ln w="28575" cap="flat" cmpd="sng" algn="ctr">
              <a:noFill/>
              <a:prstDash val="solid"/>
              <a:round/>
              <a:headEnd type="none" w="med" len="med"/>
              <a:tailEnd type="none" w="med" len="med"/>
            </a:ln>
            <a:effectLst/>
          </p:spPr>
          <p:txBody>
            <a:bodyPr vert="horz" wrap="none" lIns="0" tIns="0" rIns="91440" bIns="45720" numCol="1" rtlCol="0" anchor="ctr" anchorCtr="0" compatLnSpc="1">
              <a:prstTxWarp prst="textNoShape">
                <a:avLst/>
              </a:prstTxWarp>
            </a:bodyPr>
            <a:lstStyle/>
            <a:p>
              <a:pPr algn="ctr"/>
              <a:endParaRPr lang="es-419" sz="1000" b="1">
                <a:solidFill>
                  <a:schemeClr val="bg1"/>
                </a:solidFill>
              </a:endParaRPr>
            </a:p>
          </p:txBody>
        </p:sp>
        <p:sp>
          <p:nvSpPr>
            <p:cNvPr id="71" name="TextBox 70"/>
            <p:cNvSpPr txBox="1"/>
            <p:nvPr/>
          </p:nvSpPr>
          <p:spPr>
            <a:xfrm>
              <a:off x="9209611" y="3011224"/>
              <a:ext cx="1331926" cy="1169551"/>
            </a:xfrm>
            <a:prstGeom prst="rect">
              <a:avLst/>
            </a:prstGeom>
            <a:noFill/>
            <a:ln>
              <a:noFill/>
            </a:ln>
          </p:spPr>
          <p:txBody>
            <a:bodyPr wrap="square" rtlCol="0">
              <a:spAutoFit/>
            </a:bodyPr>
            <a:lstStyle/>
            <a:p>
              <a:pPr algn="ctr"/>
              <a:r>
                <a:rPr lang="es-419" sz="1000" b="1" dirty="0">
                  <a:solidFill>
                    <a:schemeClr val="bg1"/>
                  </a:solidFill>
                </a:rPr>
                <a:t>Red regional y global de Herramientas y  modelación Cat</a:t>
              </a:r>
            </a:p>
            <a:p>
              <a:pPr algn="ctr"/>
              <a:endParaRPr lang="es-419" sz="1000" b="1" dirty="0">
                <a:solidFill>
                  <a:schemeClr val="bg1"/>
                </a:solidFill>
              </a:endParaRPr>
            </a:p>
            <a:p>
              <a:pPr algn="ctr"/>
              <a:r>
                <a:rPr lang="es-419" sz="1000" b="1" dirty="0">
                  <a:solidFill>
                    <a:schemeClr val="accent3">
                      <a:lumMod val="60000"/>
                      <a:lumOff val="40000"/>
                    </a:schemeClr>
                  </a:solidFill>
                </a:rPr>
                <a:t>Evaluación de Modelos</a:t>
              </a:r>
            </a:p>
          </p:txBody>
        </p:sp>
        <p:sp>
          <p:nvSpPr>
            <p:cNvPr id="72" name="TextBox 71"/>
            <p:cNvSpPr txBox="1"/>
            <p:nvPr/>
          </p:nvSpPr>
          <p:spPr>
            <a:xfrm>
              <a:off x="247674" y="4988150"/>
              <a:ext cx="1400425" cy="153888"/>
            </a:xfrm>
            <a:prstGeom prst="rect">
              <a:avLst/>
            </a:prstGeom>
            <a:noFill/>
          </p:spPr>
          <p:txBody>
            <a:bodyPr wrap="square" lIns="0" tIns="0" rIns="0" bIns="0" rtlCol="0">
              <a:spAutoFit/>
            </a:bodyPr>
            <a:lstStyle/>
            <a:p>
              <a:r>
                <a:rPr lang="es-419" sz="1000" b="1"/>
                <a:t>Entregables</a:t>
              </a:r>
            </a:p>
          </p:txBody>
        </p:sp>
        <p:sp>
          <p:nvSpPr>
            <p:cNvPr id="73" name="TextBox 72"/>
            <p:cNvSpPr txBox="1"/>
            <p:nvPr/>
          </p:nvSpPr>
          <p:spPr>
            <a:xfrm>
              <a:off x="247674" y="2114410"/>
              <a:ext cx="1400425" cy="307777"/>
            </a:xfrm>
            <a:prstGeom prst="rect">
              <a:avLst/>
            </a:prstGeom>
            <a:noFill/>
          </p:spPr>
          <p:txBody>
            <a:bodyPr wrap="square" lIns="0" tIns="0" rIns="0" bIns="0" rtlCol="0">
              <a:spAutoFit/>
            </a:bodyPr>
            <a:lstStyle/>
            <a:p>
              <a:r>
                <a:rPr lang="es-419" sz="1000" b="1"/>
                <a:t>Área de Mejores Prácticas</a:t>
              </a:r>
            </a:p>
          </p:txBody>
        </p:sp>
      </p:grpSp>
      <p:sp>
        <p:nvSpPr>
          <p:cNvPr id="54" name="TextBox 53"/>
          <p:cNvSpPr txBox="1"/>
          <p:nvPr/>
        </p:nvSpPr>
        <p:spPr>
          <a:xfrm>
            <a:off x="3838012" y="4337897"/>
            <a:ext cx="1522548" cy="1323439"/>
          </a:xfrm>
          <a:prstGeom prst="rect">
            <a:avLst/>
          </a:prstGeom>
          <a:noFill/>
          <a:ln>
            <a:noFill/>
          </a:ln>
        </p:spPr>
        <p:txBody>
          <a:bodyPr wrap="square" rtlCol="0">
            <a:spAutoFit/>
          </a:bodyPr>
          <a:lstStyle/>
          <a:p>
            <a:pPr algn="ctr"/>
            <a:r>
              <a:rPr lang="es-419" sz="1000" b="1">
                <a:solidFill>
                  <a:schemeClr val="accent3">
                    <a:lumMod val="60000"/>
                    <a:lumOff val="40000"/>
                  </a:schemeClr>
                </a:solidFill>
              </a:rPr>
              <a:t>Selección y personalización del modelo</a:t>
            </a:r>
          </a:p>
          <a:p>
            <a:pPr algn="ctr"/>
            <a:endParaRPr lang="es-419" sz="1000" b="1">
              <a:solidFill>
                <a:schemeClr val="accent3">
                  <a:lumMod val="60000"/>
                  <a:lumOff val="40000"/>
                </a:schemeClr>
              </a:solidFill>
            </a:endParaRPr>
          </a:p>
          <a:p>
            <a:pPr algn="ctr"/>
            <a:r>
              <a:rPr lang="es-419" sz="1000" b="1">
                <a:solidFill>
                  <a:schemeClr val="accent3">
                    <a:lumMod val="60000"/>
                    <a:lumOff val="40000"/>
                  </a:schemeClr>
                </a:solidFill>
              </a:rPr>
              <a:t>Gestión del Cambio del Modelo</a:t>
            </a:r>
          </a:p>
          <a:p>
            <a:pPr algn="ctr"/>
            <a:endParaRPr lang="es-419" sz="1000" b="1">
              <a:solidFill>
                <a:schemeClr val="accent3">
                  <a:lumMod val="60000"/>
                  <a:lumOff val="40000"/>
                </a:schemeClr>
              </a:solidFill>
            </a:endParaRPr>
          </a:p>
          <a:p>
            <a:pPr algn="ctr"/>
            <a:r>
              <a:rPr lang="es-419" sz="1000" b="1">
                <a:solidFill>
                  <a:schemeClr val="accent3">
                    <a:lumMod val="60000"/>
                    <a:lumOff val="40000"/>
                  </a:schemeClr>
                </a:solidFill>
              </a:rPr>
              <a:t>Revisión de PML</a:t>
            </a:r>
          </a:p>
        </p:txBody>
      </p:sp>
      <p:sp>
        <p:nvSpPr>
          <p:cNvPr id="55" name="TextBox 54"/>
          <p:cNvSpPr txBox="1"/>
          <p:nvPr/>
        </p:nvSpPr>
        <p:spPr>
          <a:xfrm>
            <a:off x="2154387" y="3103342"/>
            <a:ext cx="1566587" cy="861774"/>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Entrada</a:t>
            </a:r>
          </a:p>
          <a:p>
            <a:pPr algn="ctr"/>
            <a:endParaRPr lang="es-419" sz="1000" b="1" dirty="0">
              <a:solidFill>
                <a:schemeClr val="accent3">
                  <a:lumMod val="60000"/>
                  <a:lumOff val="40000"/>
                </a:schemeClr>
              </a:solidFill>
            </a:endParaRPr>
          </a:p>
          <a:p>
            <a:pPr algn="ctr"/>
            <a:r>
              <a:rPr lang="es-419" sz="1000" b="1" dirty="0">
                <a:solidFill>
                  <a:schemeClr val="accent3">
                    <a:lumMod val="60000"/>
                    <a:lumOff val="40000"/>
                  </a:schemeClr>
                </a:solidFill>
              </a:rPr>
              <a:t>Mejora de Data</a:t>
            </a:r>
          </a:p>
          <a:p>
            <a:pPr algn="ctr"/>
            <a:endParaRPr lang="es-419" sz="1000" b="1" dirty="0">
              <a:solidFill>
                <a:schemeClr val="accent3">
                  <a:lumMod val="60000"/>
                  <a:lumOff val="40000"/>
                </a:schemeClr>
              </a:solidFill>
            </a:endParaRPr>
          </a:p>
          <a:p>
            <a:pPr algn="ctr"/>
            <a:r>
              <a:rPr lang="es-419" sz="1000" b="1" dirty="0">
                <a:solidFill>
                  <a:schemeClr val="accent3">
                    <a:lumMod val="60000"/>
                    <a:lumOff val="40000"/>
                  </a:schemeClr>
                </a:solidFill>
              </a:rPr>
              <a:t>Revisión de Calidad</a:t>
            </a:r>
          </a:p>
        </p:txBody>
      </p:sp>
      <p:sp>
        <p:nvSpPr>
          <p:cNvPr id="63" name="TextBox 62"/>
          <p:cNvSpPr txBox="1"/>
          <p:nvPr/>
        </p:nvSpPr>
        <p:spPr>
          <a:xfrm>
            <a:off x="9475465" y="4300730"/>
            <a:ext cx="1330136" cy="1477328"/>
          </a:xfrm>
          <a:prstGeom prst="rect">
            <a:avLst/>
          </a:prstGeom>
          <a:noFill/>
          <a:ln>
            <a:noFill/>
          </a:ln>
        </p:spPr>
        <p:txBody>
          <a:bodyPr wrap="square" rtlCol="0">
            <a:spAutoFit/>
          </a:bodyPr>
          <a:lstStyle/>
          <a:p>
            <a:pPr algn="ctr"/>
            <a:r>
              <a:rPr lang="es-419" sz="1000" b="1" dirty="0">
                <a:solidFill>
                  <a:schemeClr val="bg1"/>
                </a:solidFill>
              </a:rPr>
              <a:t>Insights de cambio climático</a:t>
            </a:r>
          </a:p>
          <a:p>
            <a:pPr algn="ctr"/>
            <a:endParaRPr lang="es-419" sz="1000" b="1" dirty="0">
              <a:solidFill>
                <a:schemeClr val="bg1"/>
              </a:solidFill>
            </a:endParaRPr>
          </a:p>
          <a:p>
            <a:pPr algn="ctr"/>
            <a:r>
              <a:rPr lang="es-419" sz="1000" b="1" dirty="0">
                <a:solidFill>
                  <a:schemeClr val="bg1"/>
                </a:solidFill>
              </a:rPr>
              <a:t> Asesoría regulatoria y calificación de riesgo</a:t>
            </a:r>
          </a:p>
          <a:p>
            <a:pPr algn="ctr"/>
            <a:endParaRPr lang="es-419" sz="1000" b="1" dirty="0">
              <a:solidFill>
                <a:schemeClr val="bg1"/>
              </a:solidFill>
            </a:endParaRPr>
          </a:p>
          <a:p>
            <a:pPr algn="ctr"/>
            <a:r>
              <a:rPr lang="es-419" sz="1000" b="1" dirty="0">
                <a:solidFill>
                  <a:schemeClr val="bg1"/>
                </a:solidFill>
              </a:rPr>
              <a:t>Capacitación</a:t>
            </a:r>
          </a:p>
        </p:txBody>
      </p:sp>
      <p:sp>
        <p:nvSpPr>
          <p:cNvPr id="68" name="TextBox 67"/>
          <p:cNvSpPr txBox="1"/>
          <p:nvPr/>
        </p:nvSpPr>
        <p:spPr>
          <a:xfrm>
            <a:off x="7745585" y="4632737"/>
            <a:ext cx="1330136" cy="1015663"/>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Análisis entregados por web</a:t>
            </a:r>
          </a:p>
          <a:p>
            <a:pPr algn="ctr"/>
            <a:endParaRPr lang="es-419" sz="1000" b="1" dirty="0">
              <a:solidFill>
                <a:schemeClr val="accent3">
                  <a:lumMod val="60000"/>
                  <a:lumOff val="40000"/>
                </a:schemeClr>
              </a:solidFill>
            </a:endParaRPr>
          </a:p>
          <a:p>
            <a:pPr algn="ctr"/>
            <a:r>
              <a:rPr lang="es-419" sz="1000" b="1" dirty="0">
                <a:solidFill>
                  <a:schemeClr val="accent3">
                    <a:lumMod val="60000"/>
                    <a:lumOff val="40000"/>
                  </a:schemeClr>
                </a:solidFill>
              </a:rPr>
              <a:t>Análisis personalizado</a:t>
            </a:r>
          </a:p>
        </p:txBody>
      </p:sp>
      <p:sp>
        <p:nvSpPr>
          <p:cNvPr id="74" name="TextBox 73"/>
          <p:cNvSpPr txBox="1"/>
          <p:nvPr/>
        </p:nvSpPr>
        <p:spPr>
          <a:xfrm>
            <a:off x="6014938" y="4567463"/>
            <a:ext cx="1456221" cy="1015663"/>
          </a:xfrm>
          <a:prstGeom prst="rect">
            <a:avLst/>
          </a:prstGeom>
          <a:noFill/>
          <a:ln>
            <a:noFill/>
          </a:ln>
        </p:spPr>
        <p:txBody>
          <a:bodyPr wrap="square" rtlCol="0">
            <a:spAutoFit/>
          </a:bodyPr>
          <a:lstStyle/>
          <a:p>
            <a:pPr algn="ctr"/>
            <a:r>
              <a:rPr lang="es-419" sz="1000" b="1" dirty="0">
                <a:solidFill>
                  <a:schemeClr val="accent3">
                    <a:lumMod val="60000"/>
                    <a:lumOff val="40000"/>
                  </a:schemeClr>
                </a:solidFill>
              </a:rPr>
              <a:t>Recomendación de estructura previa a la renovación</a:t>
            </a:r>
          </a:p>
          <a:p>
            <a:pPr algn="ctr"/>
            <a:endParaRPr lang="es-419" sz="1000" b="1" dirty="0">
              <a:solidFill>
                <a:schemeClr val="accent3">
                  <a:lumMod val="60000"/>
                  <a:lumOff val="40000"/>
                </a:schemeClr>
              </a:solidFill>
            </a:endParaRPr>
          </a:p>
          <a:p>
            <a:pPr algn="ctr"/>
            <a:r>
              <a:rPr lang="es-419" sz="1000" b="1" dirty="0">
                <a:solidFill>
                  <a:schemeClr val="accent3">
                    <a:lumMod val="60000"/>
                    <a:lumOff val="40000"/>
                  </a:schemeClr>
                </a:solidFill>
              </a:rPr>
              <a:t> Defensa de la visión del modelo</a:t>
            </a:r>
          </a:p>
        </p:txBody>
      </p:sp>
      <p:sp>
        <p:nvSpPr>
          <p:cNvPr id="62" name="TextBox 61"/>
          <p:cNvSpPr txBox="1"/>
          <p:nvPr/>
        </p:nvSpPr>
        <p:spPr>
          <a:xfrm>
            <a:off x="5876714" y="6255111"/>
            <a:ext cx="5099537" cy="338554"/>
          </a:xfrm>
          <a:prstGeom prst="rect">
            <a:avLst/>
          </a:prstGeom>
          <a:noFill/>
        </p:spPr>
        <p:txBody>
          <a:bodyPr wrap="square" rtlCol="0">
            <a:spAutoFit/>
          </a:bodyPr>
          <a:lstStyle/>
          <a:p>
            <a:pPr algn="ctr"/>
            <a:r>
              <a:rPr lang="es-419" sz="1600" b="1">
                <a:solidFill>
                  <a:schemeClr val="accent1"/>
                </a:solidFill>
              </a:rPr>
              <a:t>Apoyar decisiones informadas de riesgo</a:t>
            </a:r>
          </a:p>
        </p:txBody>
      </p:sp>
      <p:sp>
        <p:nvSpPr>
          <p:cNvPr id="4" name="Text Placeholder 1">
            <a:extLst>
              <a:ext uri="{FF2B5EF4-FFF2-40B4-BE49-F238E27FC236}">
                <a16:creationId xmlns:a16="http://schemas.microsoft.com/office/drawing/2014/main" id="{7F187D3C-FA39-B563-4AC0-61C765D42AFC}"/>
              </a:ext>
            </a:extLst>
          </p:cNvPr>
          <p:cNvSpPr txBox="1">
            <a:spLocks/>
          </p:cNvSpPr>
          <p:nvPr/>
        </p:nvSpPr>
        <p:spPr>
          <a:xfrm>
            <a:off x="485776" y="806807"/>
            <a:ext cx="11223624" cy="318476"/>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1" kern="1200">
                <a:solidFill>
                  <a:schemeClr val="tx2"/>
                </a:solidFill>
                <a:latin typeface="+mn-lt"/>
                <a:ea typeface="+mn-ea"/>
                <a:cs typeface="+mn-cs"/>
              </a:defRPr>
            </a:lvl1pPr>
            <a:lvl2pPr marL="457200" indent="0" algn="l" defTabSz="457200" rtl="0" eaLnBrk="1" latinLnBrk="0" hangingPunct="1">
              <a:spcBef>
                <a:spcPts val="750"/>
              </a:spcBef>
              <a:buFont typeface="Arial" panose="020B0604020202020204" pitchFamily="34" charset="0"/>
              <a:buNone/>
              <a:tabLst/>
              <a:defRPr sz="1200" kern="1200">
                <a:solidFill>
                  <a:schemeClr val="tx1"/>
                </a:solidFill>
                <a:latin typeface="+mn-lt"/>
                <a:ea typeface="+mn-ea"/>
                <a:cs typeface="+mn-cs"/>
              </a:defRPr>
            </a:lvl2pPr>
            <a:lvl3pPr marL="914400" indent="0" algn="l" defTabSz="457200" rtl="0" eaLnBrk="1" latinLnBrk="0" hangingPunct="1">
              <a:spcBef>
                <a:spcPts val="600"/>
              </a:spcBef>
              <a:buFont typeface="Arial" panose="020B0604020202020204" pitchFamily="34" charset="0"/>
              <a:buNone/>
              <a:tabLst/>
              <a:defRPr sz="1000" kern="1200">
                <a:solidFill>
                  <a:schemeClr val="tx1"/>
                </a:solidFill>
                <a:latin typeface="+mn-lt"/>
                <a:ea typeface="+mn-ea"/>
                <a:cs typeface="+mn-cs"/>
              </a:defRPr>
            </a:lvl3pPr>
            <a:lvl4pPr marL="13716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4pPr>
            <a:lvl5pPr marL="1828800" indent="0" algn="l" defTabSz="457200" rtl="0" eaLnBrk="1" latinLnBrk="0" hangingPunct="1">
              <a:spcBef>
                <a:spcPts val="600"/>
              </a:spcBef>
              <a:buFont typeface="Arial" panose="020B0604020202020204" pitchFamily="34" charset="0"/>
              <a:buNone/>
              <a:tabLst/>
              <a:defRPr sz="900" kern="1200">
                <a:solidFill>
                  <a:schemeClr val="tx1"/>
                </a:solidFill>
                <a:latin typeface="+mn-lt"/>
                <a:ea typeface="+mn-ea"/>
                <a:cs typeface="+mn-cs"/>
              </a:defRPr>
            </a:lvl5pPr>
            <a:lvl6pPr marL="2286000" indent="0" algn="l" defTabSz="457200" rtl="0" eaLnBrk="1" latinLnBrk="0" hangingPunct="1">
              <a:spcBef>
                <a:spcPts val="600"/>
              </a:spcBef>
              <a:buFont typeface="Arial"/>
              <a:buNone/>
              <a:tabLst/>
              <a:defRPr sz="900" kern="1200">
                <a:solidFill>
                  <a:schemeClr val="tx1"/>
                </a:solidFill>
                <a:latin typeface="+mn-lt"/>
                <a:ea typeface="+mn-ea"/>
                <a:cs typeface="+mn-cs"/>
              </a:defRPr>
            </a:lvl6pPr>
            <a:lvl7pPr marL="27432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7pPr>
            <a:lvl8pPr marL="3200400" indent="0" algn="l" defTabSz="457200" rtl="0" eaLnBrk="1" latinLnBrk="0" hangingPunct="1">
              <a:spcBef>
                <a:spcPts val="600"/>
              </a:spcBef>
              <a:buFont typeface="Arial"/>
              <a:buNone/>
              <a:tabLst/>
              <a:defRPr sz="900" kern="1200">
                <a:solidFill>
                  <a:schemeClr val="tx1"/>
                </a:solidFill>
                <a:latin typeface="+mn-lt"/>
                <a:ea typeface="+mn-ea"/>
                <a:cs typeface="+mn-cs"/>
              </a:defRPr>
            </a:lvl8pPr>
            <a:lvl9pPr marL="3657600" indent="0" algn="l" defTabSz="457200" rtl="0" eaLnBrk="1" latinLnBrk="0" hangingPunct="1">
              <a:spcBef>
                <a:spcPts val="600"/>
              </a:spcBef>
              <a:buFont typeface="System Font Regular"/>
              <a:buNone/>
              <a:tabLst/>
              <a:defRPr sz="900" kern="1200">
                <a:solidFill>
                  <a:schemeClr val="tx1"/>
                </a:solidFill>
                <a:latin typeface="+mn-lt"/>
                <a:ea typeface="+mn-ea"/>
                <a:cs typeface="+mn-cs"/>
              </a:defRPr>
            </a:lvl9pPr>
          </a:lstStyle>
          <a:p>
            <a:r>
              <a:rPr lang="es-ES" dirty="0"/>
              <a:t>¿Cuáles servicios proporcionamos en Guy </a:t>
            </a:r>
            <a:r>
              <a:rPr lang="es-ES" dirty="0" err="1"/>
              <a:t>Carpenter</a:t>
            </a:r>
            <a:r>
              <a:rPr lang="es-ES" dirty="0"/>
              <a:t>?</a:t>
            </a:r>
            <a:endParaRPr lang="es-419" dirty="0"/>
          </a:p>
        </p:txBody>
      </p:sp>
    </p:spTree>
    <p:extLst>
      <p:ext uri="{BB962C8B-B14F-4D97-AF65-F5344CB8AC3E}">
        <p14:creationId xmlns:p14="http://schemas.microsoft.com/office/powerpoint/2010/main" val="16029588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6" y="394775"/>
            <a:ext cx="8486086" cy="450799"/>
          </a:xfrm>
        </p:spPr>
        <p:txBody>
          <a:bodyPr/>
          <a:lstStyle/>
          <a:p>
            <a:r>
              <a:rPr lang="es-419" sz="2800" dirty="0"/>
              <a:t>Ejemplo de Procesamiento de la Información</a:t>
            </a:r>
          </a:p>
        </p:txBody>
      </p:sp>
      <p:sp>
        <p:nvSpPr>
          <p:cNvPr id="4" name="Slide Number Placeholder 3"/>
          <p:cNvSpPr>
            <a:spLocks noGrp="1"/>
          </p:cNvSpPr>
          <p:nvPr>
            <p:ph type="sldNum" sz="quarter" idx="10"/>
          </p:nvPr>
        </p:nvSpPr>
        <p:spPr/>
        <p:txBody>
          <a:bodyPr/>
          <a:lstStyle/>
          <a:p>
            <a:pPr algn="r"/>
            <a:fld id="{DF66040D-6F20-4F4B-8995-856BEECD84BE}" type="slidenum">
              <a:rPr lang="es-419" smtClean="0"/>
              <a:pPr algn="r"/>
              <a:t>30</a:t>
            </a:fld>
            <a:endParaRPr lang="es-419" dirty="0"/>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s-419" dirty="0"/>
          </a:p>
        </p:txBody>
      </p:sp>
      <p:sp>
        <p:nvSpPr>
          <p:cNvPr id="6" name="Text Placeholder 5"/>
          <p:cNvSpPr>
            <a:spLocks noGrp="1"/>
          </p:cNvSpPr>
          <p:nvPr>
            <p:ph type="body" sz="quarter" idx="12"/>
          </p:nvPr>
        </p:nvSpPr>
        <p:spPr>
          <a:xfrm>
            <a:off x="485776" y="806400"/>
            <a:ext cx="11226800" cy="320400"/>
          </a:xfrm>
        </p:spPr>
        <p:txBody>
          <a:bodyPr/>
          <a:lstStyle/>
          <a:p>
            <a:r>
              <a:rPr lang="es-419" dirty="0"/>
              <a:t>¿Qué supuestos se realizan?</a:t>
            </a:r>
          </a:p>
        </p:txBody>
      </p:sp>
      <p:pic>
        <p:nvPicPr>
          <p:cNvPr id="10" name="Picture 9"/>
          <p:cNvPicPr>
            <a:picLocks noChangeAspect="1"/>
          </p:cNvPicPr>
          <p:nvPr/>
        </p:nvPicPr>
        <p:blipFill>
          <a:blip r:embed="rId2"/>
          <a:stretch>
            <a:fillRect/>
          </a:stretch>
        </p:blipFill>
        <p:spPr>
          <a:xfrm>
            <a:off x="8021296" y="167514"/>
            <a:ext cx="2362686" cy="959286"/>
          </a:xfrm>
          <a:prstGeom prst="rect">
            <a:avLst/>
          </a:prstGeom>
        </p:spPr>
      </p:pic>
      <p:sp>
        <p:nvSpPr>
          <p:cNvPr id="11" name="Rectangle 10"/>
          <p:cNvSpPr/>
          <p:nvPr/>
        </p:nvSpPr>
        <p:spPr>
          <a:xfrm>
            <a:off x="8799870" y="167514"/>
            <a:ext cx="1584111" cy="959286"/>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419" dirty="0"/>
          </a:p>
        </p:txBody>
      </p:sp>
      <p:sp>
        <p:nvSpPr>
          <p:cNvPr id="8" name="Content Placeholder 18">
            <a:extLst>
              <a:ext uri="{FF2B5EF4-FFF2-40B4-BE49-F238E27FC236}">
                <a16:creationId xmlns:a16="http://schemas.microsoft.com/office/drawing/2014/main" id="{674D98A7-BE85-8D97-9CB1-366DA17E3773}"/>
              </a:ext>
            </a:extLst>
          </p:cNvPr>
          <p:cNvSpPr>
            <a:spLocks noGrp="1"/>
          </p:cNvSpPr>
          <p:nvPr>
            <p:ph sz="half" idx="1"/>
          </p:nvPr>
        </p:nvSpPr>
        <p:spPr>
          <a:xfrm>
            <a:off x="454992" y="1095914"/>
            <a:ext cx="10566537" cy="548640"/>
          </a:xfrm>
        </p:spPr>
        <p:txBody>
          <a:bodyPr/>
          <a:lstStyle/>
          <a:p>
            <a:pPr marL="233362" lvl="1" indent="0">
              <a:buNone/>
            </a:pPr>
            <a:r>
              <a:rPr lang="es-419" sz="1600" dirty="0">
                <a:cs typeface="Arial"/>
              </a:rPr>
              <a:t>Los supuestos dependen de los catálogos de tipo constructivo y tipo de ocupación disponible para cada país y modelo.</a:t>
            </a:r>
            <a:endParaRPr lang="es-419" sz="1400" dirty="0">
              <a:cs typeface="Arial"/>
            </a:endParaRPr>
          </a:p>
        </p:txBody>
      </p:sp>
      <p:graphicFrame>
        <p:nvGraphicFramePr>
          <p:cNvPr id="15" name="Table 14">
            <a:extLst>
              <a:ext uri="{FF2B5EF4-FFF2-40B4-BE49-F238E27FC236}">
                <a16:creationId xmlns:a16="http://schemas.microsoft.com/office/drawing/2014/main" id="{A15B94F4-3893-C885-A366-985761F78B7A}"/>
              </a:ext>
            </a:extLst>
          </p:cNvPr>
          <p:cNvGraphicFramePr>
            <a:graphicFrameLocks noGrp="1"/>
          </p:cNvGraphicFramePr>
          <p:nvPr>
            <p:extLst>
              <p:ext uri="{D42A27DB-BD31-4B8C-83A1-F6EECF244321}">
                <p14:modId xmlns:p14="http://schemas.microsoft.com/office/powerpoint/2010/main" val="3161018602"/>
              </p:ext>
            </p:extLst>
          </p:nvPr>
        </p:nvGraphicFramePr>
        <p:xfrm>
          <a:off x="564569" y="1765686"/>
          <a:ext cx="9156701" cy="3840480"/>
        </p:xfrm>
        <a:graphic>
          <a:graphicData uri="http://schemas.openxmlformats.org/drawingml/2006/table">
            <a:tbl>
              <a:tblPr/>
              <a:tblGrid>
                <a:gridCol w="2219422">
                  <a:extLst>
                    <a:ext uri="{9D8B030D-6E8A-4147-A177-3AD203B41FA5}">
                      <a16:colId xmlns:a16="http://schemas.microsoft.com/office/drawing/2014/main" val="3840439876"/>
                    </a:ext>
                  </a:extLst>
                </a:gridCol>
                <a:gridCol w="722897">
                  <a:extLst>
                    <a:ext uri="{9D8B030D-6E8A-4147-A177-3AD203B41FA5}">
                      <a16:colId xmlns:a16="http://schemas.microsoft.com/office/drawing/2014/main" val="1174099257"/>
                    </a:ext>
                  </a:extLst>
                </a:gridCol>
                <a:gridCol w="2834519">
                  <a:extLst>
                    <a:ext uri="{9D8B030D-6E8A-4147-A177-3AD203B41FA5}">
                      <a16:colId xmlns:a16="http://schemas.microsoft.com/office/drawing/2014/main" val="1447783495"/>
                    </a:ext>
                  </a:extLst>
                </a:gridCol>
                <a:gridCol w="513638">
                  <a:extLst>
                    <a:ext uri="{9D8B030D-6E8A-4147-A177-3AD203B41FA5}">
                      <a16:colId xmlns:a16="http://schemas.microsoft.com/office/drawing/2014/main" val="4249563532"/>
                    </a:ext>
                  </a:extLst>
                </a:gridCol>
                <a:gridCol w="2866225">
                  <a:extLst>
                    <a:ext uri="{9D8B030D-6E8A-4147-A177-3AD203B41FA5}">
                      <a16:colId xmlns:a16="http://schemas.microsoft.com/office/drawing/2014/main" val="340095653"/>
                    </a:ext>
                  </a:extLst>
                </a:gridCol>
              </a:tblGrid>
              <a:tr h="182880">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Occupancy</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RMS Occ</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RMS Occ Description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AIR Occ</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AIR Occ Description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002C77"/>
                    </a:solidFill>
                  </a:tcPr>
                </a:tc>
                <a:extLst>
                  <a:ext uri="{0D108BD9-81ED-4DB2-BD59-A6C34878D82A}">
                    <a16:rowId xmlns:a16="http://schemas.microsoft.com/office/drawing/2014/main" val="1500358935"/>
                  </a:ext>
                </a:extLst>
              </a:tr>
              <a:tr h="182880">
                <a:tc>
                  <a:txBody>
                    <a:bodyPr/>
                    <a:lstStyle/>
                    <a:p>
                      <a:pPr algn="l" fontAlgn="b"/>
                      <a:r>
                        <a:rPr lang="es-MX" sz="1100" b="0" i="0" u="none" strike="noStrike">
                          <a:solidFill>
                            <a:srgbClr val="202020"/>
                          </a:solidFill>
                          <a:effectLst/>
                          <a:latin typeface="Calibri" panose="020F0502020204030204" pitchFamily="34" charset="0"/>
                        </a:rPr>
                        <a:t>CENTRO DE DIVERSIONES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10</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Entertainment and Recreation</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317</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Entertainment and Recreation</a:t>
                      </a:r>
                    </a:p>
                  </a:txBody>
                  <a:tcPr marL="9525" marR="9525" marT="9525" marB="0" anchor="b">
                    <a:lnL>
                      <a:noFill/>
                    </a:lnL>
                    <a:lnR>
                      <a:noFill/>
                    </a:lnR>
                    <a:lnT>
                      <a:noFill/>
                    </a:lnT>
                    <a:lnB>
                      <a:noFill/>
                    </a:lnB>
                    <a:noFill/>
                  </a:tcPr>
                </a:tc>
                <a:extLst>
                  <a:ext uri="{0D108BD9-81ED-4DB2-BD59-A6C34878D82A}">
                    <a16:rowId xmlns:a16="http://schemas.microsoft.com/office/drawing/2014/main" val="2418148550"/>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COMERCIO</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5</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Retail Trade</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312</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Retail Trade</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3599229268"/>
                  </a:ext>
                </a:extLst>
              </a:tr>
              <a:tr h="182880">
                <a:tc>
                  <a:txBody>
                    <a:bodyPr/>
                    <a:lstStyle/>
                    <a:p>
                      <a:pPr algn="l" fontAlgn="b"/>
                      <a:r>
                        <a:rPr lang="es-MX" sz="1100" b="0" i="0" u="none" strike="noStrike">
                          <a:solidFill>
                            <a:srgbClr val="202020"/>
                          </a:solidFill>
                          <a:effectLst/>
                          <a:latin typeface="Calibri" panose="020F0502020204030204" pitchFamily="34" charset="0"/>
                        </a:rPr>
                        <a:t>COOPERATIVA OFICINAS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8</a:t>
                      </a:r>
                    </a:p>
                  </a:txBody>
                  <a:tcPr marL="9525" marR="9525" marT="9525" marB="0" anchor="b">
                    <a:lnL>
                      <a:noFill/>
                    </a:lnL>
                    <a:lnR>
                      <a:noFill/>
                    </a:lnR>
                    <a:lnT>
                      <a:noFill/>
                    </a:lnT>
                    <a:lnB>
                      <a:noFill/>
                    </a:lnB>
                    <a:noFill/>
                  </a:tcPr>
                </a:tc>
                <a:tc>
                  <a:txBody>
                    <a:bodyPr/>
                    <a:lstStyle/>
                    <a:p>
                      <a:pPr algn="l" fontAlgn="b"/>
                      <a:r>
                        <a:rPr lang="en-US" sz="1100" b="0" i="0" u="none" strike="noStrike" dirty="0">
                          <a:solidFill>
                            <a:srgbClr val="202020"/>
                          </a:solidFill>
                          <a:effectLst/>
                          <a:latin typeface="Calibri" panose="020F0502020204030204" pitchFamily="34" charset="0"/>
                        </a:rPr>
                        <a:t>Professional, Technical and Business Services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315</a:t>
                      </a:r>
                    </a:p>
                  </a:txBody>
                  <a:tcPr marL="9525" marR="9525" marT="9525" marB="0" anchor="b">
                    <a:lnL>
                      <a:noFill/>
                    </a:lnL>
                    <a:lnR>
                      <a:noFill/>
                    </a:lnR>
                    <a:lnT>
                      <a:noFill/>
                    </a:lnT>
                    <a:lnB>
                      <a:noFill/>
                    </a:lnB>
                    <a:noFill/>
                  </a:tcPr>
                </a:tc>
                <a:tc>
                  <a:txBody>
                    <a:bodyPr/>
                    <a:lstStyle/>
                    <a:p>
                      <a:pPr algn="l" fontAlgn="b"/>
                      <a:r>
                        <a:rPr lang="en-US" sz="1100" b="0" i="0" u="none" strike="noStrike">
                          <a:solidFill>
                            <a:srgbClr val="202020"/>
                          </a:solidFill>
                          <a:effectLst/>
                          <a:latin typeface="Calibri" panose="020F0502020204030204" pitchFamily="34" charset="0"/>
                        </a:rPr>
                        <a:t>Professional, Technical and Business Services</a:t>
                      </a:r>
                    </a:p>
                  </a:txBody>
                  <a:tcPr marL="9525" marR="9525" marT="9525" marB="0" anchor="b">
                    <a:lnL>
                      <a:noFill/>
                    </a:lnL>
                    <a:lnR>
                      <a:noFill/>
                    </a:lnR>
                    <a:lnT>
                      <a:noFill/>
                    </a:lnT>
                    <a:lnB>
                      <a:noFill/>
                    </a:lnB>
                    <a:noFill/>
                  </a:tcPr>
                </a:tc>
                <a:extLst>
                  <a:ext uri="{0D108BD9-81ED-4DB2-BD59-A6C34878D82A}">
                    <a16:rowId xmlns:a16="http://schemas.microsoft.com/office/drawing/2014/main" val="546558946"/>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RESTAURANTE</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47</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Restaurants</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331</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Restaurants</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3433029073"/>
                  </a:ext>
                </a:extLst>
              </a:tr>
              <a:tr h="182880">
                <a:tc>
                  <a:txBody>
                    <a:bodyPr/>
                    <a:lstStyle/>
                    <a:p>
                      <a:pPr algn="l" fontAlgn="b"/>
                      <a:r>
                        <a:rPr lang="es-MX" sz="1100" b="0" i="0" u="none" strike="noStrike">
                          <a:solidFill>
                            <a:srgbClr val="202020"/>
                          </a:solidFill>
                          <a:effectLst/>
                          <a:latin typeface="Calibri" panose="020F0502020204030204" pitchFamily="34" charset="0"/>
                        </a:rPr>
                        <a:t>COMERCIO Y OFICINAS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8</a:t>
                      </a:r>
                    </a:p>
                  </a:txBody>
                  <a:tcPr marL="9525" marR="9525" marT="9525" marB="0" anchor="b">
                    <a:lnL>
                      <a:noFill/>
                    </a:lnL>
                    <a:lnR>
                      <a:noFill/>
                    </a:lnR>
                    <a:lnT>
                      <a:noFill/>
                    </a:lnT>
                    <a:lnB>
                      <a:noFill/>
                    </a:lnB>
                    <a:noFill/>
                  </a:tcPr>
                </a:tc>
                <a:tc>
                  <a:txBody>
                    <a:bodyPr/>
                    <a:lstStyle/>
                    <a:p>
                      <a:pPr algn="l" fontAlgn="b"/>
                      <a:r>
                        <a:rPr lang="en-US" sz="1100" b="0" i="0" u="none" strike="noStrike">
                          <a:solidFill>
                            <a:srgbClr val="202020"/>
                          </a:solidFill>
                          <a:effectLst/>
                          <a:latin typeface="Calibri" panose="020F0502020204030204" pitchFamily="34" charset="0"/>
                        </a:rPr>
                        <a:t>Professional, Technical and Business Services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315</a:t>
                      </a:r>
                    </a:p>
                  </a:txBody>
                  <a:tcPr marL="9525" marR="9525" marT="9525" marB="0" anchor="b">
                    <a:lnL>
                      <a:noFill/>
                    </a:lnL>
                    <a:lnR>
                      <a:noFill/>
                    </a:lnR>
                    <a:lnT>
                      <a:noFill/>
                    </a:lnT>
                    <a:lnB>
                      <a:noFill/>
                    </a:lnB>
                    <a:noFill/>
                  </a:tcPr>
                </a:tc>
                <a:tc>
                  <a:txBody>
                    <a:bodyPr/>
                    <a:lstStyle/>
                    <a:p>
                      <a:pPr algn="l" fontAlgn="b"/>
                      <a:r>
                        <a:rPr lang="en-US" sz="1100" b="0" i="0" u="none" strike="noStrike">
                          <a:solidFill>
                            <a:srgbClr val="202020"/>
                          </a:solidFill>
                          <a:effectLst/>
                          <a:latin typeface="Calibri" panose="020F0502020204030204" pitchFamily="34" charset="0"/>
                        </a:rPr>
                        <a:t>Professional, Technical and Business Services</a:t>
                      </a:r>
                    </a:p>
                  </a:txBody>
                  <a:tcPr marL="9525" marR="9525" marT="9525" marB="0" anchor="b">
                    <a:lnL>
                      <a:noFill/>
                    </a:lnL>
                    <a:lnR>
                      <a:noFill/>
                    </a:lnR>
                    <a:lnT>
                      <a:noFill/>
                    </a:lnT>
                    <a:lnB>
                      <a:noFill/>
                    </a:lnB>
                    <a:noFill/>
                  </a:tcPr>
                </a:tc>
                <a:extLst>
                  <a:ext uri="{0D108BD9-81ED-4DB2-BD59-A6C34878D82A}">
                    <a16:rowId xmlns:a16="http://schemas.microsoft.com/office/drawing/2014/main" val="70195604"/>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COMERCIO Y VIVIENDA</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8</a:t>
                      </a:r>
                    </a:p>
                  </a:txBody>
                  <a:tcPr marL="9525" marR="9525" marT="9525" marB="0" anchor="b">
                    <a:lnL>
                      <a:noFill/>
                    </a:lnL>
                    <a:lnR>
                      <a:noFill/>
                    </a:lnR>
                    <a:lnT>
                      <a:noFill/>
                    </a:lnT>
                    <a:lnB>
                      <a:noFill/>
                    </a:lnB>
                    <a:solidFill>
                      <a:srgbClr val="F0F0F0"/>
                    </a:solidFill>
                  </a:tcPr>
                </a:tc>
                <a:tc>
                  <a:txBody>
                    <a:bodyPr/>
                    <a:lstStyle/>
                    <a:p>
                      <a:pPr algn="l" fontAlgn="b"/>
                      <a:r>
                        <a:rPr lang="en-US" sz="1100" b="0" i="0" u="none" strike="noStrike">
                          <a:solidFill>
                            <a:srgbClr val="202020"/>
                          </a:solidFill>
                          <a:effectLst/>
                          <a:highlight>
                            <a:srgbClr val="F0F0F0"/>
                          </a:highlight>
                          <a:latin typeface="Calibri" panose="020F0502020204030204" pitchFamily="34" charset="0"/>
                        </a:rPr>
                        <a:t>Professional, Technical, and Business Services</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315</a:t>
                      </a:r>
                    </a:p>
                  </a:txBody>
                  <a:tcPr marL="9525" marR="9525" marT="9525" marB="0" anchor="b">
                    <a:lnL>
                      <a:noFill/>
                    </a:lnL>
                    <a:lnR>
                      <a:noFill/>
                    </a:lnR>
                    <a:lnT>
                      <a:noFill/>
                    </a:lnT>
                    <a:lnB>
                      <a:noFill/>
                    </a:lnB>
                    <a:solidFill>
                      <a:srgbClr val="F0F0F0"/>
                    </a:solidFill>
                  </a:tcPr>
                </a:tc>
                <a:tc>
                  <a:txBody>
                    <a:bodyPr/>
                    <a:lstStyle/>
                    <a:p>
                      <a:pPr algn="l" fontAlgn="b"/>
                      <a:r>
                        <a:rPr lang="en-US" sz="1100" b="0" i="0" u="none" strike="noStrike">
                          <a:solidFill>
                            <a:srgbClr val="202020"/>
                          </a:solidFill>
                          <a:effectLst/>
                          <a:highlight>
                            <a:srgbClr val="F0F0F0"/>
                          </a:highlight>
                          <a:latin typeface="Calibri" panose="020F0502020204030204" pitchFamily="34" charset="0"/>
                        </a:rPr>
                        <a:t>Professional, Technical, and Business Services</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2395597697"/>
                  </a:ext>
                </a:extLst>
              </a:tr>
              <a:tr h="182880">
                <a:tc>
                  <a:txBody>
                    <a:bodyPr/>
                    <a:lstStyle/>
                    <a:p>
                      <a:pPr algn="l" fontAlgn="b"/>
                      <a:r>
                        <a:rPr lang="es-MX" sz="1100" b="0" i="0" u="none" strike="noStrike">
                          <a:solidFill>
                            <a:srgbClr val="202020"/>
                          </a:solidFill>
                          <a:effectLst/>
                          <a:latin typeface="Calibri" panose="020F0502020204030204" pitchFamily="34" charset="0"/>
                        </a:rPr>
                        <a:t>OFICINAS Y LOCALES COMERCIALES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8</a:t>
                      </a:r>
                    </a:p>
                  </a:txBody>
                  <a:tcPr marL="9525" marR="9525" marT="9525" marB="0" anchor="b">
                    <a:lnL>
                      <a:noFill/>
                    </a:lnL>
                    <a:lnR>
                      <a:noFill/>
                    </a:lnR>
                    <a:lnT>
                      <a:noFill/>
                    </a:lnT>
                    <a:lnB>
                      <a:noFill/>
                    </a:lnB>
                    <a:noFill/>
                  </a:tcPr>
                </a:tc>
                <a:tc>
                  <a:txBody>
                    <a:bodyPr/>
                    <a:lstStyle/>
                    <a:p>
                      <a:pPr algn="l" fontAlgn="b"/>
                      <a:r>
                        <a:rPr lang="en-US" sz="1100" b="0" i="0" u="none" strike="noStrike">
                          <a:solidFill>
                            <a:srgbClr val="202020"/>
                          </a:solidFill>
                          <a:effectLst/>
                          <a:latin typeface="Calibri" panose="020F0502020204030204" pitchFamily="34" charset="0"/>
                        </a:rPr>
                        <a:t>Professional, Technical, and Business Services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315</a:t>
                      </a:r>
                    </a:p>
                  </a:txBody>
                  <a:tcPr marL="9525" marR="9525" marT="9525" marB="0" anchor="b">
                    <a:lnL>
                      <a:noFill/>
                    </a:lnL>
                    <a:lnR>
                      <a:noFill/>
                    </a:lnR>
                    <a:lnT>
                      <a:noFill/>
                    </a:lnT>
                    <a:lnB>
                      <a:noFill/>
                    </a:lnB>
                    <a:noFill/>
                  </a:tcPr>
                </a:tc>
                <a:tc>
                  <a:txBody>
                    <a:bodyPr/>
                    <a:lstStyle/>
                    <a:p>
                      <a:pPr algn="l" fontAlgn="b"/>
                      <a:r>
                        <a:rPr lang="en-US" sz="1100" b="0" i="0" u="none" strike="noStrike">
                          <a:solidFill>
                            <a:srgbClr val="202020"/>
                          </a:solidFill>
                          <a:effectLst/>
                          <a:latin typeface="Calibri" panose="020F0502020204030204" pitchFamily="34" charset="0"/>
                        </a:rPr>
                        <a:t>Professional, Technical, and Business Services</a:t>
                      </a:r>
                    </a:p>
                  </a:txBody>
                  <a:tcPr marL="9525" marR="9525" marT="9525" marB="0" anchor="b">
                    <a:lnL>
                      <a:noFill/>
                    </a:lnL>
                    <a:lnR>
                      <a:noFill/>
                    </a:lnR>
                    <a:lnT>
                      <a:noFill/>
                    </a:lnT>
                    <a:lnB>
                      <a:noFill/>
                    </a:lnB>
                    <a:noFill/>
                  </a:tcPr>
                </a:tc>
                <a:extLst>
                  <a:ext uri="{0D108BD9-81ED-4DB2-BD59-A6C34878D82A}">
                    <a16:rowId xmlns:a16="http://schemas.microsoft.com/office/drawing/2014/main" val="2528724877"/>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TIENDA DE CONSUMO</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5</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Retail Trade</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312</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Retail Trade</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2454873738"/>
                  </a:ext>
                </a:extLst>
              </a:tr>
              <a:tr h="182880">
                <a:tc>
                  <a:txBody>
                    <a:bodyPr/>
                    <a:lstStyle/>
                    <a:p>
                      <a:pPr algn="l" fontAlgn="b"/>
                      <a:r>
                        <a:rPr lang="es-MX" sz="1100" b="0" i="0" u="none" strike="noStrike">
                          <a:solidFill>
                            <a:srgbClr val="202020"/>
                          </a:solidFill>
                          <a:effectLst/>
                          <a:latin typeface="Calibri" panose="020F0502020204030204" pitchFamily="34" charset="0"/>
                        </a:rPr>
                        <a:t>LOCALES COMERCIALES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5</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Retail Trade</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312</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Retail Trade</a:t>
                      </a:r>
                    </a:p>
                  </a:txBody>
                  <a:tcPr marL="9525" marR="9525" marT="9525" marB="0" anchor="b">
                    <a:lnL>
                      <a:noFill/>
                    </a:lnL>
                    <a:lnR>
                      <a:noFill/>
                    </a:lnR>
                    <a:lnT>
                      <a:noFill/>
                    </a:lnT>
                    <a:lnB>
                      <a:noFill/>
                    </a:lnB>
                    <a:noFill/>
                  </a:tcPr>
                </a:tc>
                <a:extLst>
                  <a:ext uri="{0D108BD9-81ED-4DB2-BD59-A6C34878D82A}">
                    <a16:rowId xmlns:a16="http://schemas.microsoft.com/office/drawing/2014/main" val="4136256713"/>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VIVIENDA Y COMERCIO</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40</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General Residential</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301</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General Residential</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2727986119"/>
                  </a:ext>
                </a:extLst>
              </a:tr>
              <a:tr h="182880">
                <a:tc>
                  <a:txBody>
                    <a:bodyPr/>
                    <a:lstStyle/>
                    <a:p>
                      <a:pPr algn="l" fontAlgn="b"/>
                      <a:r>
                        <a:rPr lang="es-MX" sz="1100" b="0" i="0" u="none" strike="noStrike">
                          <a:solidFill>
                            <a:srgbClr val="202020"/>
                          </a:solidFill>
                          <a:effectLst/>
                          <a:latin typeface="Calibri" panose="020F0502020204030204" pitchFamily="34" charset="0"/>
                        </a:rPr>
                        <a:t>COLEGIO</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25</a:t>
                      </a:r>
                    </a:p>
                  </a:txBody>
                  <a:tcPr marL="9525" marR="9525" marT="9525" marB="0" anchor="b">
                    <a:lnL>
                      <a:noFill/>
                    </a:lnL>
                    <a:lnR>
                      <a:noFill/>
                    </a:lnR>
                    <a:lnT>
                      <a:noFill/>
                    </a:lnT>
                    <a:lnB>
                      <a:noFill/>
                    </a:lnB>
                    <a:noFill/>
                  </a:tcPr>
                </a:tc>
                <a:tc>
                  <a:txBody>
                    <a:bodyPr/>
                    <a:lstStyle/>
                    <a:p>
                      <a:pPr algn="l" fontAlgn="b"/>
                      <a:r>
                        <a:rPr lang="es-MX" sz="1100" b="0" i="0" u="none" strike="noStrike" dirty="0" err="1">
                          <a:solidFill>
                            <a:srgbClr val="202020"/>
                          </a:solidFill>
                          <a:effectLst/>
                          <a:latin typeface="Calibri" panose="020F0502020204030204" pitchFamily="34" charset="0"/>
                        </a:rPr>
                        <a:t>Education</a:t>
                      </a:r>
                      <a:endParaRPr lang="es-MX" sz="1100" b="0" i="0" u="none" strike="noStrike" dirty="0">
                        <a:solidFill>
                          <a:srgbClr val="202020"/>
                        </a:solidFill>
                        <a:effectLst/>
                        <a:latin typeface="Calibri" panose="020F0502020204030204" pitchFamily="34" charset="0"/>
                      </a:endParaRP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346</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Primary and Secondary Schools</a:t>
                      </a:r>
                    </a:p>
                  </a:txBody>
                  <a:tcPr marL="9525" marR="9525" marT="9525" marB="0" anchor="b">
                    <a:lnL>
                      <a:noFill/>
                    </a:lnL>
                    <a:lnR>
                      <a:noFill/>
                    </a:lnR>
                    <a:lnT>
                      <a:noFill/>
                    </a:lnT>
                    <a:lnB>
                      <a:noFill/>
                    </a:lnB>
                    <a:noFill/>
                  </a:tcPr>
                </a:tc>
                <a:extLst>
                  <a:ext uri="{0D108BD9-81ED-4DB2-BD59-A6C34878D82A}">
                    <a16:rowId xmlns:a16="http://schemas.microsoft.com/office/drawing/2014/main" val="730310636"/>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CASA HOGAR DE ANCIANOS</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4</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Group Institutional Housing</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305</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Group Institutional Housing</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1387373738"/>
                  </a:ext>
                </a:extLst>
              </a:tr>
              <a:tr h="182880">
                <a:tc>
                  <a:txBody>
                    <a:bodyPr/>
                    <a:lstStyle/>
                    <a:p>
                      <a:pPr algn="l" fontAlgn="b"/>
                      <a:r>
                        <a:rPr lang="es-MX" sz="1100" b="0" i="0" u="none" strike="noStrike">
                          <a:solidFill>
                            <a:srgbClr val="202020"/>
                          </a:solidFill>
                          <a:effectLst/>
                          <a:latin typeface="Calibri" panose="020F0502020204030204" pitchFamily="34" charset="0"/>
                        </a:rPr>
                        <a:t>IGLESIA</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22</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Religion and Nonprofit</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342</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Churches</a:t>
                      </a:r>
                    </a:p>
                  </a:txBody>
                  <a:tcPr marL="9525" marR="9525" marT="9525" marB="0" anchor="b">
                    <a:lnL>
                      <a:noFill/>
                    </a:lnL>
                    <a:lnR>
                      <a:noFill/>
                    </a:lnR>
                    <a:lnT>
                      <a:noFill/>
                    </a:lnT>
                    <a:lnB>
                      <a:noFill/>
                    </a:lnB>
                    <a:noFill/>
                  </a:tcPr>
                </a:tc>
                <a:extLst>
                  <a:ext uri="{0D108BD9-81ED-4DB2-BD59-A6C34878D82A}">
                    <a16:rowId xmlns:a16="http://schemas.microsoft.com/office/drawing/2014/main" val="2540281567"/>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COOPERATIVA LOCALES</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5</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Retail Trade</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312</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Retail Trade</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1235183549"/>
                  </a:ext>
                </a:extLst>
              </a:tr>
              <a:tr h="182880">
                <a:tc>
                  <a:txBody>
                    <a:bodyPr/>
                    <a:lstStyle/>
                    <a:p>
                      <a:pPr algn="l" fontAlgn="b"/>
                      <a:r>
                        <a:rPr lang="es-MX" sz="1100" b="0" i="0" u="none" strike="noStrike">
                          <a:solidFill>
                            <a:srgbClr val="202020"/>
                          </a:solidFill>
                          <a:effectLst/>
                          <a:latin typeface="Calibri" panose="020F0502020204030204" pitchFamily="34" charset="0"/>
                        </a:rPr>
                        <a:t>HOTEL</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Temporary Lodging</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304</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Temporary Lodging</a:t>
                      </a:r>
                    </a:p>
                  </a:txBody>
                  <a:tcPr marL="9525" marR="9525" marT="9525" marB="0" anchor="b">
                    <a:lnL>
                      <a:noFill/>
                    </a:lnL>
                    <a:lnR>
                      <a:noFill/>
                    </a:lnR>
                    <a:lnT>
                      <a:noFill/>
                    </a:lnT>
                    <a:lnB>
                      <a:noFill/>
                    </a:lnB>
                    <a:noFill/>
                  </a:tcPr>
                </a:tc>
                <a:extLst>
                  <a:ext uri="{0D108BD9-81ED-4DB2-BD59-A6C34878D82A}">
                    <a16:rowId xmlns:a16="http://schemas.microsoft.com/office/drawing/2014/main" val="1546883932"/>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COLEGIO - VIVIENDA</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4</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Group Institutional Housing</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305</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Group Institutional Housing</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4187697775"/>
                  </a:ext>
                </a:extLst>
              </a:tr>
              <a:tr h="182880">
                <a:tc>
                  <a:txBody>
                    <a:bodyPr/>
                    <a:lstStyle/>
                    <a:p>
                      <a:pPr algn="l" fontAlgn="b"/>
                      <a:r>
                        <a:rPr lang="es-MX" sz="1100" b="0" i="0" u="none" strike="noStrike">
                          <a:solidFill>
                            <a:srgbClr val="202020"/>
                          </a:solidFill>
                          <a:effectLst/>
                          <a:latin typeface="Calibri" panose="020F0502020204030204" pitchFamily="34" charset="0"/>
                        </a:rPr>
                        <a:t>OFICINAS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8</a:t>
                      </a:r>
                    </a:p>
                  </a:txBody>
                  <a:tcPr marL="9525" marR="9525" marT="9525" marB="0" anchor="b">
                    <a:lnL>
                      <a:noFill/>
                    </a:lnL>
                    <a:lnR>
                      <a:noFill/>
                    </a:lnR>
                    <a:lnT>
                      <a:noFill/>
                    </a:lnT>
                    <a:lnB>
                      <a:noFill/>
                    </a:lnB>
                    <a:noFill/>
                  </a:tcPr>
                </a:tc>
                <a:tc>
                  <a:txBody>
                    <a:bodyPr/>
                    <a:lstStyle/>
                    <a:p>
                      <a:pPr algn="l" fontAlgn="b"/>
                      <a:r>
                        <a:rPr lang="en-US" sz="1100" b="0" i="0" u="none" strike="noStrike">
                          <a:solidFill>
                            <a:srgbClr val="202020"/>
                          </a:solidFill>
                          <a:effectLst/>
                          <a:latin typeface="Calibri" panose="020F0502020204030204" pitchFamily="34" charset="0"/>
                        </a:rPr>
                        <a:t>Professional, Technical, and Business Services</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315</a:t>
                      </a:r>
                    </a:p>
                  </a:txBody>
                  <a:tcPr marL="9525" marR="9525" marT="9525" marB="0" anchor="b">
                    <a:lnL>
                      <a:noFill/>
                    </a:lnL>
                    <a:lnR>
                      <a:noFill/>
                    </a:lnR>
                    <a:lnT>
                      <a:noFill/>
                    </a:lnT>
                    <a:lnB>
                      <a:noFill/>
                    </a:lnB>
                    <a:noFill/>
                  </a:tcPr>
                </a:tc>
                <a:tc>
                  <a:txBody>
                    <a:bodyPr/>
                    <a:lstStyle/>
                    <a:p>
                      <a:pPr algn="l" fontAlgn="b"/>
                      <a:r>
                        <a:rPr lang="en-US" sz="1100" b="0" i="0" u="none" strike="noStrike">
                          <a:solidFill>
                            <a:srgbClr val="202020"/>
                          </a:solidFill>
                          <a:effectLst/>
                          <a:latin typeface="Calibri" panose="020F0502020204030204" pitchFamily="34" charset="0"/>
                        </a:rPr>
                        <a:t>Professional, Technical, and Business Services</a:t>
                      </a:r>
                    </a:p>
                  </a:txBody>
                  <a:tcPr marL="9525" marR="9525" marT="9525" marB="0" anchor="b">
                    <a:lnL>
                      <a:noFill/>
                    </a:lnL>
                    <a:lnR>
                      <a:noFill/>
                    </a:lnR>
                    <a:lnT>
                      <a:noFill/>
                    </a:lnT>
                    <a:lnB>
                      <a:noFill/>
                    </a:lnB>
                    <a:noFill/>
                  </a:tcPr>
                </a:tc>
                <a:extLst>
                  <a:ext uri="{0D108BD9-81ED-4DB2-BD59-A6C34878D82A}">
                    <a16:rowId xmlns:a16="http://schemas.microsoft.com/office/drawing/2014/main" val="1912665846"/>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BODEGA</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6</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Wholesale Trade</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313</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Wholesale Trade</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3662935729"/>
                  </a:ext>
                </a:extLst>
              </a:tr>
              <a:tr h="182880">
                <a:tc>
                  <a:txBody>
                    <a:bodyPr/>
                    <a:lstStyle/>
                    <a:p>
                      <a:pPr algn="l" fontAlgn="b"/>
                      <a:r>
                        <a:rPr lang="es-MX" sz="1100" b="0" i="0" u="none" strike="noStrike">
                          <a:solidFill>
                            <a:srgbClr val="202020"/>
                          </a:solidFill>
                          <a:effectLst/>
                          <a:latin typeface="Calibri" panose="020F0502020204030204" pitchFamily="34" charset="0"/>
                        </a:rPr>
                        <a:t>CENTRO EDUCATIVO</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25</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Education</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346</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Primary and Secondary Schools</a:t>
                      </a:r>
                    </a:p>
                  </a:txBody>
                  <a:tcPr marL="9525" marR="9525" marT="9525" marB="0" anchor="b">
                    <a:lnL>
                      <a:noFill/>
                    </a:lnL>
                    <a:lnR>
                      <a:noFill/>
                    </a:lnR>
                    <a:lnT>
                      <a:noFill/>
                    </a:lnT>
                    <a:lnB>
                      <a:noFill/>
                    </a:lnB>
                    <a:noFill/>
                  </a:tcPr>
                </a:tc>
                <a:extLst>
                  <a:ext uri="{0D108BD9-81ED-4DB2-BD59-A6C34878D82A}">
                    <a16:rowId xmlns:a16="http://schemas.microsoft.com/office/drawing/2014/main" val="343890036"/>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VIVIENDA</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40</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General Residential</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301</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dirty="0">
                          <a:solidFill>
                            <a:srgbClr val="202020"/>
                          </a:solidFill>
                          <a:effectLst/>
                          <a:highlight>
                            <a:srgbClr val="F0F0F0"/>
                          </a:highlight>
                          <a:latin typeface="Calibri" panose="020F0502020204030204" pitchFamily="34" charset="0"/>
                        </a:rPr>
                        <a:t>General </a:t>
                      </a:r>
                      <a:r>
                        <a:rPr lang="es-MX" sz="1100" b="0" i="0" u="none" strike="noStrike" dirty="0" err="1">
                          <a:solidFill>
                            <a:srgbClr val="202020"/>
                          </a:solidFill>
                          <a:effectLst/>
                          <a:highlight>
                            <a:srgbClr val="F0F0F0"/>
                          </a:highlight>
                          <a:latin typeface="Calibri" panose="020F0502020204030204" pitchFamily="34" charset="0"/>
                        </a:rPr>
                        <a:t>Residential</a:t>
                      </a:r>
                      <a:endParaRPr lang="es-MX" sz="1100" b="0" i="0" u="none" strike="noStrike" dirty="0">
                        <a:solidFill>
                          <a:srgbClr val="202020"/>
                        </a:solidFill>
                        <a:effectLst/>
                        <a:highlight>
                          <a:srgbClr val="F0F0F0"/>
                        </a:highlight>
                        <a:latin typeface="Calibri" panose="020F0502020204030204" pitchFamily="34" charset="0"/>
                      </a:endParaRP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3505270165"/>
                  </a:ext>
                </a:extLst>
              </a:tr>
            </a:tbl>
          </a:graphicData>
        </a:graphic>
      </p:graphicFrame>
      <p:graphicFrame>
        <p:nvGraphicFramePr>
          <p:cNvPr id="17" name="Table 16">
            <a:extLst>
              <a:ext uri="{FF2B5EF4-FFF2-40B4-BE49-F238E27FC236}">
                <a16:creationId xmlns:a16="http://schemas.microsoft.com/office/drawing/2014/main" id="{01AE1875-E96A-12D6-EE84-AD6A41C23CC1}"/>
              </a:ext>
            </a:extLst>
          </p:cNvPr>
          <p:cNvGraphicFramePr>
            <a:graphicFrameLocks noGrp="1"/>
          </p:cNvGraphicFramePr>
          <p:nvPr>
            <p:extLst>
              <p:ext uri="{D42A27DB-BD31-4B8C-83A1-F6EECF244321}">
                <p14:modId xmlns:p14="http://schemas.microsoft.com/office/powerpoint/2010/main" val="71651340"/>
              </p:ext>
            </p:extLst>
          </p:nvPr>
        </p:nvGraphicFramePr>
        <p:xfrm>
          <a:off x="564569" y="5727298"/>
          <a:ext cx="6159501" cy="548640"/>
        </p:xfrm>
        <a:graphic>
          <a:graphicData uri="http://schemas.openxmlformats.org/drawingml/2006/table">
            <a:tbl>
              <a:tblPr/>
              <a:tblGrid>
                <a:gridCol w="1153916">
                  <a:extLst>
                    <a:ext uri="{9D8B030D-6E8A-4147-A177-3AD203B41FA5}">
                      <a16:colId xmlns:a16="http://schemas.microsoft.com/office/drawing/2014/main" val="3508863089"/>
                    </a:ext>
                  </a:extLst>
                </a:gridCol>
                <a:gridCol w="332860">
                  <a:extLst>
                    <a:ext uri="{9D8B030D-6E8A-4147-A177-3AD203B41FA5}">
                      <a16:colId xmlns:a16="http://schemas.microsoft.com/office/drawing/2014/main" val="3975826061"/>
                    </a:ext>
                  </a:extLst>
                </a:gridCol>
                <a:gridCol w="1512137">
                  <a:extLst>
                    <a:ext uri="{9D8B030D-6E8A-4147-A177-3AD203B41FA5}">
                      <a16:colId xmlns:a16="http://schemas.microsoft.com/office/drawing/2014/main" val="2595732981"/>
                    </a:ext>
                  </a:extLst>
                </a:gridCol>
                <a:gridCol w="278969">
                  <a:extLst>
                    <a:ext uri="{9D8B030D-6E8A-4147-A177-3AD203B41FA5}">
                      <a16:colId xmlns:a16="http://schemas.microsoft.com/office/drawing/2014/main" val="3610547280"/>
                    </a:ext>
                  </a:extLst>
                </a:gridCol>
                <a:gridCol w="2881619">
                  <a:extLst>
                    <a:ext uri="{9D8B030D-6E8A-4147-A177-3AD203B41FA5}">
                      <a16:colId xmlns:a16="http://schemas.microsoft.com/office/drawing/2014/main" val="260323129"/>
                    </a:ext>
                  </a:extLst>
                </a:gridCol>
              </a:tblGrid>
              <a:tr h="182880">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Construction Type</a:t>
                      </a:r>
                    </a:p>
                  </a:txBody>
                  <a:tcPr marL="9525" marR="9525" marT="9525" marB="0" anchor="ctr">
                    <a:lnL>
                      <a:noFill/>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RMS</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RMS Description</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AIR</a:t>
                      </a:r>
                    </a:p>
                  </a:txBody>
                  <a:tcPr marL="9525" marR="9525" marT="9525"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a:noFill/>
                    </a:lnB>
                    <a:solidFill>
                      <a:srgbClr val="002C77"/>
                    </a:solidFill>
                  </a:tcPr>
                </a:tc>
                <a:tc>
                  <a:txBody>
                    <a:bodyPr/>
                    <a:lstStyle/>
                    <a:p>
                      <a:pPr algn="ctr" fontAlgn="ctr"/>
                      <a:r>
                        <a:rPr lang="es-MX" sz="1100" b="1" i="0" u="none" strike="noStrike">
                          <a:solidFill>
                            <a:srgbClr val="FFFFFF"/>
                          </a:solidFill>
                          <a:effectLst/>
                          <a:highlight>
                            <a:srgbClr val="002C77"/>
                          </a:highlight>
                          <a:latin typeface="Calibri" panose="020F0502020204030204" pitchFamily="34" charset="0"/>
                        </a:rPr>
                        <a:t>AIR Description</a:t>
                      </a:r>
                    </a:p>
                  </a:txBody>
                  <a:tcPr marL="9525" marR="9525" marT="9525" marB="0" anchor="ctr">
                    <a:lnL w="6350" cap="flat" cmpd="sng" algn="ctr">
                      <a:solidFill>
                        <a:srgbClr val="FFFFFF"/>
                      </a:solidFill>
                      <a:prstDash val="solid"/>
                      <a:round/>
                      <a:headEnd type="none" w="med" len="med"/>
                      <a:tailEnd type="none" w="med" len="med"/>
                    </a:lnL>
                    <a:lnR>
                      <a:noFill/>
                    </a:lnR>
                    <a:lnT>
                      <a:noFill/>
                    </a:lnT>
                    <a:lnB>
                      <a:noFill/>
                    </a:lnB>
                    <a:solidFill>
                      <a:srgbClr val="002C77"/>
                    </a:solidFill>
                  </a:tcPr>
                </a:tc>
                <a:extLst>
                  <a:ext uri="{0D108BD9-81ED-4DB2-BD59-A6C34878D82A}">
                    <a16:rowId xmlns:a16="http://schemas.microsoft.com/office/drawing/2014/main" val="1876454879"/>
                  </a:ext>
                </a:extLst>
              </a:tr>
              <a:tr h="182880">
                <a:tc>
                  <a:txBody>
                    <a:bodyPr/>
                    <a:lstStyle/>
                    <a:p>
                      <a:pPr algn="l" fontAlgn="b"/>
                      <a:r>
                        <a:rPr lang="es-MX" sz="1100" b="0" i="0" u="none" strike="noStrike">
                          <a:solidFill>
                            <a:srgbClr val="202020"/>
                          </a:solidFill>
                          <a:effectLst/>
                          <a:latin typeface="Calibri" panose="020F0502020204030204" pitchFamily="34" charset="0"/>
                        </a:rPr>
                        <a:t>SEMISUPERIOR</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3</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Reinforced Concrete</a:t>
                      </a:r>
                    </a:p>
                  </a:txBody>
                  <a:tcPr marL="9525" marR="9525" marT="9525" marB="0" anchor="b">
                    <a:lnL>
                      <a:noFill/>
                    </a:lnL>
                    <a:lnR>
                      <a:noFill/>
                    </a:lnR>
                    <a:lnT>
                      <a:noFill/>
                    </a:lnT>
                    <a:lnB>
                      <a:noFill/>
                    </a:lnB>
                    <a:noFill/>
                  </a:tcPr>
                </a:tc>
                <a:tc>
                  <a:txBody>
                    <a:bodyPr/>
                    <a:lstStyle/>
                    <a:p>
                      <a:pPr algn="r" fontAlgn="b"/>
                      <a:r>
                        <a:rPr lang="es-MX" sz="1100" b="0" i="0" u="none" strike="noStrike">
                          <a:solidFill>
                            <a:srgbClr val="202020"/>
                          </a:solidFill>
                          <a:effectLst/>
                          <a:latin typeface="Calibri" panose="020F0502020204030204" pitchFamily="34" charset="0"/>
                        </a:rPr>
                        <a:t>131</a:t>
                      </a:r>
                    </a:p>
                  </a:txBody>
                  <a:tcPr marL="9525" marR="9525" marT="9525" marB="0" anchor="b">
                    <a:lnL>
                      <a:noFill/>
                    </a:lnL>
                    <a:lnR>
                      <a:noFill/>
                    </a:lnR>
                    <a:lnT>
                      <a:noFill/>
                    </a:lnT>
                    <a:lnB>
                      <a:noFill/>
                    </a:lnB>
                    <a:noFill/>
                  </a:tcPr>
                </a:tc>
                <a:tc>
                  <a:txBody>
                    <a:bodyPr/>
                    <a:lstStyle/>
                    <a:p>
                      <a:pPr algn="l" fontAlgn="b"/>
                      <a:r>
                        <a:rPr lang="es-MX" sz="1100" b="0" i="0" u="none" strike="noStrike">
                          <a:solidFill>
                            <a:srgbClr val="202020"/>
                          </a:solidFill>
                          <a:effectLst/>
                          <a:latin typeface="Calibri" panose="020F0502020204030204" pitchFamily="34" charset="0"/>
                        </a:rPr>
                        <a:t>Reinforced Concrete</a:t>
                      </a:r>
                    </a:p>
                  </a:txBody>
                  <a:tcPr marL="9525" marR="9525" marT="9525" marB="0" anchor="b">
                    <a:lnL>
                      <a:noFill/>
                    </a:lnL>
                    <a:lnR>
                      <a:noFill/>
                    </a:lnR>
                    <a:lnT>
                      <a:noFill/>
                    </a:lnT>
                    <a:lnB>
                      <a:noFill/>
                    </a:lnB>
                    <a:noFill/>
                  </a:tcPr>
                </a:tc>
                <a:extLst>
                  <a:ext uri="{0D108BD9-81ED-4DB2-BD59-A6C34878D82A}">
                    <a16:rowId xmlns:a16="http://schemas.microsoft.com/office/drawing/2014/main" val="4273764409"/>
                  </a:ext>
                </a:extLst>
              </a:tr>
              <a:tr h="182880">
                <a:tc>
                  <a:txBody>
                    <a:bodyPr/>
                    <a:lstStyle/>
                    <a:p>
                      <a:pPr algn="l" fontAlgn="b"/>
                      <a:r>
                        <a:rPr lang="es-MX" sz="1100" b="0" i="0" u="none" strike="noStrike">
                          <a:solidFill>
                            <a:srgbClr val="202020"/>
                          </a:solidFill>
                          <a:effectLst/>
                          <a:highlight>
                            <a:srgbClr val="F0F0F0"/>
                          </a:highlight>
                          <a:latin typeface="Calibri" panose="020F0502020204030204" pitchFamily="34" charset="0"/>
                        </a:rPr>
                        <a:t>SUPERIOR</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3A2</a:t>
                      </a:r>
                    </a:p>
                  </a:txBody>
                  <a:tcPr marL="9525" marR="9525" marT="9525" marB="0" anchor="b">
                    <a:lnL>
                      <a:noFill/>
                    </a:lnL>
                    <a:lnR>
                      <a:noFill/>
                    </a:lnR>
                    <a:lnT>
                      <a:noFill/>
                    </a:lnT>
                    <a:lnB>
                      <a:noFill/>
                    </a:lnB>
                    <a:solidFill>
                      <a:srgbClr val="F0F0F0"/>
                    </a:solidFill>
                  </a:tcPr>
                </a:tc>
                <a:tc>
                  <a:txBody>
                    <a:bodyPr/>
                    <a:lstStyle/>
                    <a:p>
                      <a:pPr algn="l" fontAlgn="b"/>
                      <a:r>
                        <a:rPr lang="es-MX" sz="1100" b="0" i="0" u="none" strike="noStrike">
                          <a:solidFill>
                            <a:srgbClr val="202020"/>
                          </a:solidFill>
                          <a:effectLst/>
                          <a:highlight>
                            <a:srgbClr val="F0F0F0"/>
                          </a:highlight>
                          <a:latin typeface="Calibri" panose="020F0502020204030204" pitchFamily="34" charset="0"/>
                        </a:rPr>
                        <a:t>RCMRF with Shear Walls</a:t>
                      </a:r>
                    </a:p>
                  </a:txBody>
                  <a:tcPr marL="9525" marR="9525" marT="9525" marB="0" anchor="b">
                    <a:lnL>
                      <a:noFill/>
                    </a:lnL>
                    <a:lnR>
                      <a:noFill/>
                    </a:lnR>
                    <a:lnT>
                      <a:noFill/>
                    </a:lnT>
                    <a:lnB>
                      <a:noFill/>
                    </a:lnB>
                    <a:solidFill>
                      <a:srgbClr val="F0F0F0"/>
                    </a:solidFill>
                  </a:tcPr>
                </a:tc>
                <a:tc>
                  <a:txBody>
                    <a:bodyPr/>
                    <a:lstStyle/>
                    <a:p>
                      <a:pPr algn="r" fontAlgn="b"/>
                      <a:r>
                        <a:rPr lang="es-MX" sz="1100" b="0" i="0" u="none" strike="noStrike">
                          <a:solidFill>
                            <a:srgbClr val="202020"/>
                          </a:solidFill>
                          <a:effectLst/>
                          <a:highlight>
                            <a:srgbClr val="F0F0F0"/>
                          </a:highlight>
                          <a:latin typeface="Calibri" panose="020F0502020204030204" pitchFamily="34" charset="0"/>
                        </a:rPr>
                        <a:t>132</a:t>
                      </a:r>
                    </a:p>
                  </a:txBody>
                  <a:tcPr marL="9525" marR="9525" marT="9525" marB="0" anchor="b">
                    <a:lnL>
                      <a:noFill/>
                    </a:lnL>
                    <a:lnR>
                      <a:noFill/>
                    </a:lnR>
                    <a:lnT>
                      <a:noFill/>
                    </a:lnT>
                    <a:lnB>
                      <a:noFill/>
                    </a:lnB>
                    <a:solidFill>
                      <a:srgbClr val="F0F0F0"/>
                    </a:solidFill>
                  </a:tcPr>
                </a:tc>
                <a:tc>
                  <a:txBody>
                    <a:bodyPr/>
                    <a:lstStyle/>
                    <a:p>
                      <a:pPr algn="l" fontAlgn="b"/>
                      <a:r>
                        <a:rPr lang="en-US" sz="1100" b="0" i="0" u="none" strike="noStrike" dirty="0">
                          <a:solidFill>
                            <a:srgbClr val="202020"/>
                          </a:solidFill>
                          <a:effectLst/>
                          <a:highlight>
                            <a:srgbClr val="F0F0F0"/>
                          </a:highlight>
                          <a:latin typeface="Calibri" panose="020F0502020204030204" pitchFamily="34" charset="0"/>
                        </a:rPr>
                        <a:t>Reinforced Concrete Shear Wall (without MRF)</a:t>
                      </a:r>
                    </a:p>
                  </a:txBody>
                  <a:tcPr marL="9525" marR="9525" marT="9525" marB="0" anchor="b">
                    <a:lnL>
                      <a:noFill/>
                    </a:lnL>
                    <a:lnR>
                      <a:noFill/>
                    </a:lnR>
                    <a:lnT>
                      <a:noFill/>
                    </a:lnT>
                    <a:lnB>
                      <a:noFill/>
                    </a:lnB>
                    <a:solidFill>
                      <a:srgbClr val="F0F0F0"/>
                    </a:solidFill>
                  </a:tcPr>
                </a:tc>
                <a:extLst>
                  <a:ext uri="{0D108BD9-81ED-4DB2-BD59-A6C34878D82A}">
                    <a16:rowId xmlns:a16="http://schemas.microsoft.com/office/drawing/2014/main" val="3672796293"/>
                  </a:ext>
                </a:extLst>
              </a:tr>
            </a:tbl>
          </a:graphicData>
        </a:graphic>
      </p:graphicFrame>
    </p:spTree>
    <p:extLst>
      <p:ext uri="{BB962C8B-B14F-4D97-AF65-F5344CB8AC3E}">
        <p14:creationId xmlns:p14="http://schemas.microsoft.com/office/powerpoint/2010/main" val="31587448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7905" y="355601"/>
            <a:ext cx="11609571" cy="495299"/>
          </a:xfrm>
        </p:spPr>
        <p:txBody>
          <a:bodyPr/>
          <a:lstStyle/>
          <a:p>
            <a:r>
              <a:rPr lang="es-419" sz="2800"/>
              <a:t>¿Por qué es importante codificar correctamente la exposición?</a:t>
            </a:r>
            <a:endParaRPr lang="es-419" sz="2800">
              <a:cs typeface="Arial"/>
            </a:endParaRPr>
          </a:p>
        </p:txBody>
      </p:sp>
      <p:sp>
        <p:nvSpPr>
          <p:cNvPr id="6" name="Text Placeholder 5"/>
          <p:cNvSpPr>
            <a:spLocks noGrp="1"/>
          </p:cNvSpPr>
          <p:nvPr>
            <p:ph type="body" sz="quarter" idx="12"/>
          </p:nvPr>
        </p:nvSpPr>
        <p:spPr/>
        <p:txBody>
          <a:bodyPr/>
          <a:lstStyle/>
          <a:p>
            <a:r>
              <a:rPr lang="es-419" dirty="0">
                <a:cs typeface="Arial"/>
              </a:rPr>
              <a:t>Impacto en el módulo de vulnerabilidad (ej. Guatemala Terremoto RMS v22)</a:t>
            </a:r>
          </a:p>
        </p:txBody>
      </p:sp>
      <p:sp>
        <p:nvSpPr>
          <p:cNvPr id="9" name="Rectangular Callout 8"/>
          <p:cNvSpPr/>
          <p:nvPr/>
        </p:nvSpPr>
        <p:spPr>
          <a:xfrm>
            <a:off x="1287920" y="1526149"/>
            <a:ext cx="9368287" cy="1842312"/>
          </a:xfrm>
          <a:prstGeom prst="wedgeRectCallout">
            <a:avLst>
              <a:gd name="adj1" fmla="val -53061"/>
              <a:gd name="adj2" fmla="val -20184"/>
            </a:avLst>
          </a:prstGeom>
          <a:noFill/>
          <a:ln w="38100">
            <a:solidFill>
              <a:srgbClr val="1E478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17" name="Rectangular Callout 16"/>
          <p:cNvSpPr/>
          <p:nvPr/>
        </p:nvSpPr>
        <p:spPr>
          <a:xfrm>
            <a:off x="1294838" y="3690899"/>
            <a:ext cx="9368287" cy="1992702"/>
          </a:xfrm>
          <a:prstGeom prst="wedgeRectCallout">
            <a:avLst>
              <a:gd name="adj1" fmla="val -53061"/>
              <a:gd name="adj2" fmla="val -20184"/>
            </a:avLst>
          </a:prstGeom>
          <a:noFill/>
          <a:ln w="38100">
            <a:solidFill>
              <a:srgbClr val="D9422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pic>
        <p:nvPicPr>
          <p:cNvPr id="10" name="Picture 9">
            <a:extLst>
              <a:ext uri="{FF2B5EF4-FFF2-40B4-BE49-F238E27FC236}">
                <a16:creationId xmlns:a16="http://schemas.microsoft.com/office/drawing/2014/main" id="{B0E5BC99-1319-5694-F4D9-93DF4E65C01B}"/>
              </a:ext>
            </a:extLst>
          </p:cNvPr>
          <p:cNvPicPr>
            <a:picLocks noChangeAspect="1"/>
          </p:cNvPicPr>
          <p:nvPr/>
        </p:nvPicPr>
        <p:blipFill>
          <a:blip r:embed="rId2"/>
          <a:stretch>
            <a:fillRect/>
          </a:stretch>
        </p:blipFill>
        <p:spPr>
          <a:xfrm>
            <a:off x="1426031" y="1577599"/>
            <a:ext cx="9091612" cy="1713951"/>
          </a:xfrm>
          <a:prstGeom prst="rect">
            <a:avLst/>
          </a:prstGeom>
        </p:spPr>
      </p:pic>
      <p:pic>
        <p:nvPicPr>
          <p:cNvPr id="12" name="Picture 11">
            <a:extLst>
              <a:ext uri="{FF2B5EF4-FFF2-40B4-BE49-F238E27FC236}">
                <a16:creationId xmlns:a16="http://schemas.microsoft.com/office/drawing/2014/main" id="{CD7F1F7D-18FB-319D-A791-2B133C046A2D}"/>
              </a:ext>
            </a:extLst>
          </p:cNvPr>
          <p:cNvPicPr>
            <a:picLocks noChangeAspect="1"/>
          </p:cNvPicPr>
          <p:nvPr/>
        </p:nvPicPr>
        <p:blipFill>
          <a:blip r:embed="rId3"/>
          <a:stretch>
            <a:fillRect/>
          </a:stretch>
        </p:blipFill>
        <p:spPr>
          <a:xfrm>
            <a:off x="1426031" y="3782375"/>
            <a:ext cx="9105900" cy="1809750"/>
          </a:xfrm>
          <a:prstGeom prst="rect">
            <a:avLst/>
          </a:prstGeom>
        </p:spPr>
      </p:pic>
    </p:spTree>
    <p:extLst>
      <p:ext uri="{BB962C8B-B14F-4D97-AF65-F5344CB8AC3E}">
        <p14:creationId xmlns:p14="http://schemas.microsoft.com/office/powerpoint/2010/main" val="15916559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419" sz="2800" dirty="0"/>
              <a:t>¿Por qué es importante codificar correctamente la exposición?</a:t>
            </a:r>
            <a:endParaRPr lang="es-419" sz="2800" b="0" dirty="0"/>
          </a:p>
          <a:p>
            <a:endParaRPr lang="en-GB" dirty="0">
              <a:cs typeface="Arial"/>
            </a:endParaRPr>
          </a:p>
        </p:txBody>
      </p:sp>
      <p:sp>
        <p:nvSpPr>
          <p:cNvPr id="6" name="Text Placeholder 5"/>
          <p:cNvSpPr>
            <a:spLocks noGrp="1"/>
          </p:cNvSpPr>
          <p:nvPr>
            <p:ph type="body" sz="quarter" idx="12"/>
          </p:nvPr>
        </p:nvSpPr>
        <p:spPr/>
        <p:txBody>
          <a:bodyPr/>
          <a:lstStyle/>
          <a:p>
            <a:r>
              <a:rPr lang="es-419" dirty="0"/>
              <a:t>Impacto en el módulo de vulnerabilidad </a:t>
            </a:r>
            <a:r>
              <a:rPr lang="es-419" dirty="0">
                <a:cs typeface="Arial"/>
              </a:rPr>
              <a:t>(ej. Guatemala Terremoto RMS v22)</a:t>
            </a:r>
            <a:endParaRPr lang="en-GB" b="0" dirty="0"/>
          </a:p>
          <a:p>
            <a:endParaRPr lang="en-GB" dirty="0">
              <a:cs typeface="Arial"/>
            </a:endParaRPr>
          </a:p>
        </p:txBody>
      </p:sp>
      <p:sp>
        <p:nvSpPr>
          <p:cNvPr id="12" name="Rectangular Callout 11"/>
          <p:cNvSpPr/>
          <p:nvPr/>
        </p:nvSpPr>
        <p:spPr>
          <a:xfrm>
            <a:off x="1385885" y="1457402"/>
            <a:ext cx="9368287" cy="1992702"/>
          </a:xfrm>
          <a:prstGeom prst="wedgeRectCallout">
            <a:avLst>
              <a:gd name="adj1" fmla="val -53061"/>
              <a:gd name="adj2" fmla="val -20184"/>
            </a:avLst>
          </a:prstGeom>
          <a:noFill/>
          <a:ln w="38100">
            <a:solidFill>
              <a:srgbClr val="39AD4A"/>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sp>
        <p:nvSpPr>
          <p:cNvPr id="19" name="Rectangular Callout 18"/>
          <p:cNvSpPr/>
          <p:nvPr/>
        </p:nvSpPr>
        <p:spPr>
          <a:xfrm>
            <a:off x="1385885" y="3875675"/>
            <a:ext cx="9368287" cy="1992702"/>
          </a:xfrm>
          <a:prstGeom prst="wedgeRectCallout">
            <a:avLst>
              <a:gd name="adj1" fmla="val -53061"/>
              <a:gd name="adj2" fmla="val -20184"/>
            </a:avLst>
          </a:prstGeom>
          <a:noFill/>
          <a:ln w="38100">
            <a:solidFill>
              <a:srgbClr val="AB54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bg1"/>
              </a:solidFill>
            </a:endParaRPr>
          </a:p>
        </p:txBody>
      </p:sp>
      <p:pic>
        <p:nvPicPr>
          <p:cNvPr id="3" name="Picture 2">
            <a:extLst>
              <a:ext uri="{FF2B5EF4-FFF2-40B4-BE49-F238E27FC236}">
                <a16:creationId xmlns:a16="http://schemas.microsoft.com/office/drawing/2014/main" id="{0877804D-5AD8-606E-EC70-97D54802D01E}"/>
              </a:ext>
            </a:extLst>
          </p:cNvPr>
          <p:cNvPicPr>
            <a:picLocks noChangeAspect="1"/>
          </p:cNvPicPr>
          <p:nvPr/>
        </p:nvPicPr>
        <p:blipFill>
          <a:blip r:embed="rId2"/>
          <a:stretch>
            <a:fillRect/>
          </a:stretch>
        </p:blipFill>
        <p:spPr>
          <a:xfrm>
            <a:off x="1559940" y="1568890"/>
            <a:ext cx="9086850" cy="1762125"/>
          </a:xfrm>
          <a:prstGeom prst="rect">
            <a:avLst/>
          </a:prstGeom>
        </p:spPr>
      </p:pic>
      <p:pic>
        <p:nvPicPr>
          <p:cNvPr id="9" name="Picture 8">
            <a:extLst>
              <a:ext uri="{FF2B5EF4-FFF2-40B4-BE49-F238E27FC236}">
                <a16:creationId xmlns:a16="http://schemas.microsoft.com/office/drawing/2014/main" id="{5D5022E5-1BCD-F4BC-9E7F-BC50BD268691}"/>
              </a:ext>
            </a:extLst>
          </p:cNvPr>
          <p:cNvPicPr>
            <a:picLocks noChangeAspect="1"/>
          </p:cNvPicPr>
          <p:nvPr/>
        </p:nvPicPr>
        <p:blipFill>
          <a:blip r:embed="rId3"/>
          <a:stretch>
            <a:fillRect/>
          </a:stretch>
        </p:blipFill>
        <p:spPr>
          <a:xfrm>
            <a:off x="1559940" y="3925751"/>
            <a:ext cx="9134475" cy="1809750"/>
          </a:xfrm>
          <a:prstGeom prst="rect">
            <a:avLst/>
          </a:prstGeom>
        </p:spPr>
      </p:pic>
    </p:spTree>
    <p:extLst>
      <p:ext uri="{BB962C8B-B14F-4D97-AF65-F5344CB8AC3E}">
        <p14:creationId xmlns:p14="http://schemas.microsoft.com/office/powerpoint/2010/main" val="18327534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a:t>Módulo de Exposición</a:t>
            </a:r>
            <a:endParaRPr lang="es-419" err="1"/>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33</a:t>
            </a:fld>
            <a:endParaRPr lang="en-GB"/>
          </a:p>
        </p:txBody>
      </p:sp>
      <p:sp>
        <p:nvSpPr>
          <p:cNvPr id="6" name="Text Placeholder 5"/>
          <p:cNvSpPr>
            <a:spLocks noGrp="1"/>
          </p:cNvSpPr>
          <p:nvPr>
            <p:ph type="body" sz="quarter" idx="12"/>
          </p:nvPr>
        </p:nvSpPr>
        <p:spPr/>
        <p:txBody>
          <a:bodyPr/>
          <a:lstStyle/>
          <a:p>
            <a:r>
              <a:rPr lang="es-419"/>
              <a:t>Tipo constructivo</a:t>
            </a:r>
            <a:endParaRPr lang="es-419">
              <a:cs typeface="Arial"/>
            </a:endParaRPr>
          </a:p>
        </p:txBody>
      </p:sp>
      <p:pic>
        <p:nvPicPr>
          <p:cNvPr id="10" name="Picture 9"/>
          <p:cNvPicPr>
            <a:picLocks noChangeAspect="1"/>
          </p:cNvPicPr>
          <p:nvPr/>
        </p:nvPicPr>
        <p:blipFill>
          <a:blip r:embed="rId2"/>
          <a:stretch>
            <a:fillRect/>
          </a:stretch>
        </p:blipFill>
        <p:spPr>
          <a:xfrm>
            <a:off x="6506392" y="167514"/>
            <a:ext cx="2362686" cy="959286"/>
          </a:xfrm>
          <a:prstGeom prst="rect">
            <a:avLst/>
          </a:prstGeom>
        </p:spPr>
      </p:pic>
      <p:sp>
        <p:nvSpPr>
          <p:cNvPr id="11" name="Rectangle 10"/>
          <p:cNvSpPr/>
          <p:nvPr/>
        </p:nvSpPr>
        <p:spPr>
          <a:xfrm>
            <a:off x="7570102" y="167514"/>
            <a:ext cx="1298975" cy="959286"/>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7EB3AB79-3888-6015-1E03-32640B83C38C}"/>
              </a:ext>
            </a:extLst>
          </p:cNvPr>
          <p:cNvPicPr>
            <a:picLocks noChangeAspect="1"/>
          </p:cNvPicPr>
          <p:nvPr/>
        </p:nvPicPr>
        <p:blipFill rotWithShape="1">
          <a:blip r:embed="rId3"/>
          <a:srcRect r="820"/>
          <a:stretch/>
        </p:blipFill>
        <p:spPr>
          <a:xfrm>
            <a:off x="485776" y="1524000"/>
            <a:ext cx="11326814" cy="3810000"/>
          </a:xfrm>
          <a:prstGeom prst="rect">
            <a:avLst/>
          </a:prstGeom>
        </p:spPr>
      </p:pic>
      <p:pic>
        <p:nvPicPr>
          <p:cNvPr id="3" name="Picture 2" descr="XVIII REUNIÓN LARG 2022">
            <a:extLst>
              <a:ext uri="{FF2B5EF4-FFF2-40B4-BE49-F238E27FC236}">
                <a16:creationId xmlns:a16="http://schemas.microsoft.com/office/drawing/2014/main" id="{E472651B-B939-76AB-E344-23E65CA23F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443" y="244297"/>
            <a:ext cx="2342147" cy="9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36187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a:t>Módulo de Exposición</a:t>
            </a:r>
            <a:endParaRPr lang="es-419" err="1"/>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34</a:t>
            </a:fld>
            <a:endParaRPr lang="en-GB"/>
          </a:p>
        </p:txBody>
      </p:sp>
      <p:sp>
        <p:nvSpPr>
          <p:cNvPr id="6" name="Text Placeholder 5"/>
          <p:cNvSpPr>
            <a:spLocks noGrp="1"/>
          </p:cNvSpPr>
          <p:nvPr>
            <p:ph type="body" sz="quarter" idx="12"/>
          </p:nvPr>
        </p:nvSpPr>
        <p:spPr/>
        <p:txBody>
          <a:bodyPr/>
          <a:lstStyle/>
          <a:p>
            <a:r>
              <a:rPr lang="es-419" dirty="0"/>
              <a:t>Tipo de ocupación</a:t>
            </a:r>
            <a:endParaRPr lang="es-419" dirty="0">
              <a:cs typeface="Arial"/>
            </a:endParaRPr>
          </a:p>
        </p:txBody>
      </p:sp>
      <p:pic>
        <p:nvPicPr>
          <p:cNvPr id="10" name="Picture 9"/>
          <p:cNvPicPr>
            <a:picLocks noChangeAspect="1"/>
          </p:cNvPicPr>
          <p:nvPr/>
        </p:nvPicPr>
        <p:blipFill>
          <a:blip r:embed="rId2"/>
          <a:stretch>
            <a:fillRect/>
          </a:stretch>
        </p:blipFill>
        <p:spPr>
          <a:xfrm>
            <a:off x="6506392" y="167514"/>
            <a:ext cx="2362686" cy="959286"/>
          </a:xfrm>
          <a:prstGeom prst="rect">
            <a:avLst/>
          </a:prstGeom>
        </p:spPr>
      </p:pic>
      <p:sp>
        <p:nvSpPr>
          <p:cNvPr id="11" name="Rectangle 10"/>
          <p:cNvSpPr/>
          <p:nvPr/>
        </p:nvSpPr>
        <p:spPr>
          <a:xfrm>
            <a:off x="7570102" y="167514"/>
            <a:ext cx="1298975" cy="959286"/>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4C2F57E5-2653-B0A1-040F-19CEAE629FAF}"/>
              </a:ext>
            </a:extLst>
          </p:cNvPr>
          <p:cNvPicPr>
            <a:picLocks noChangeAspect="1"/>
          </p:cNvPicPr>
          <p:nvPr/>
        </p:nvPicPr>
        <p:blipFill>
          <a:blip r:embed="rId3"/>
          <a:stretch>
            <a:fillRect/>
          </a:stretch>
        </p:blipFill>
        <p:spPr>
          <a:xfrm>
            <a:off x="485776" y="1126800"/>
            <a:ext cx="10783229" cy="4791633"/>
          </a:xfrm>
          <a:prstGeom prst="rect">
            <a:avLst/>
          </a:prstGeom>
        </p:spPr>
      </p:pic>
      <p:pic>
        <p:nvPicPr>
          <p:cNvPr id="3" name="Picture 2" descr="XVIII REUNIÓN LARG 2022">
            <a:extLst>
              <a:ext uri="{FF2B5EF4-FFF2-40B4-BE49-F238E27FC236}">
                <a16:creationId xmlns:a16="http://schemas.microsoft.com/office/drawing/2014/main" id="{273CE0D2-E855-E112-CF8C-92B4A2F1BD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0443" y="244297"/>
            <a:ext cx="2342147" cy="922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12234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3292" y="4352926"/>
            <a:ext cx="11258550" cy="1962150"/>
          </a:xfrm>
          <a:prstGeom prst="rect">
            <a:avLst/>
          </a:prstGeom>
          <a:solidFill>
            <a:srgbClr val="F0F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s-419"/>
              <a:t>¿Qué genera el modelo?</a:t>
            </a:r>
            <a:endParaRPr lang="es-419">
              <a:cs typeface="Arial"/>
            </a:endParaRPr>
          </a:p>
        </p:txBody>
      </p:sp>
      <p:sp>
        <p:nvSpPr>
          <p:cNvPr id="3" name="Content Placeholder 2"/>
          <p:cNvSpPr>
            <a:spLocks noGrp="1"/>
          </p:cNvSpPr>
          <p:nvPr>
            <p:ph idx="1"/>
          </p:nvPr>
        </p:nvSpPr>
        <p:spPr>
          <a:xfrm>
            <a:off x="462875" y="1478182"/>
            <a:ext cx="11223624" cy="681323"/>
          </a:xfrm>
        </p:spPr>
        <p:txBody>
          <a:bodyPr/>
          <a:lstStyle/>
          <a:p>
            <a:pPr marL="0" lvl="1" indent="0" algn="ctr">
              <a:buNone/>
            </a:pPr>
            <a:r>
              <a:rPr lang="es-419" sz="2000" i="1" dirty="0">
                <a:solidFill>
                  <a:schemeClr val="accent3"/>
                </a:solidFill>
              </a:rPr>
              <a:t>Los resultados de un modelo catastrófico comprenden estadísticas de pérdida para cada evento generador de pérdidas en el modelo </a:t>
            </a:r>
            <a:r>
              <a:rPr lang="es-419" sz="2000" i="1" dirty="0" err="1">
                <a:solidFill>
                  <a:schemeClr val="accent3"/>
                </a:solidFill>
              </a:rPr>
              <a:t>catastrofico</a:t>
            </a:r>
            <a:r>
              <a:rPr lang="es-419" sz="2000" i="1" dirty="0">
                <a:solidFill>
                  <a:schemeClr val="accent3"/>
                </a:solidFill>
              </a:rPr>
              <a:t>:</a:t>
            </a:r>
            <a:endParaRPr lang="es-419" sz="2000" i="1" dirty="0">
              <a:solidFill>
                <a:schemeClr val="accent3"/>
              </a:solidFill>
              <a:cs typeface="Arial"/>
            </a:endParaRPr>
          </a:p>
        </p:txBody>
      </p:sp>
      <p:sp>
        <p:nvSpPr>
          <p:cNvPr id="4" name="Slide Number Placeholder 3"/>
          <p:cNvSpPr>
            <a:spLocks noGrp="1"/>
          </p:cNvSpPr>
          <p:nvPr>
            <p:ph type="sldNum" sz="quarter" idx="10"/>
          </p:nvPr>
        </p:nvSpPr>
        <p:spPr/>
        <p:txBody>
          <a:bodyPr/>
          <a:lstStyle/>
          <a:p>
            <a:pPr algn="r"/>
            <a:fld id="{DF66040D-6F20-4F4B-8995-856BEECD84BE}" type="slidenum">
              <a:rPr lang="en-GB" smtClean="0"/>
              <a:pPr algn="r"/>
              <a:t>35</a:t>
            </a:fld>
            <a:endParaRPr lang="en-GB"/>
          </a:p>
        </p:txBody>
      </p:sp>
      <p:sp>
        <p:nvSpPr>
          <p:cNvPr id="5" name="Footer Placeholder 4"/>
          <p:cNvSpPr>
            <a:spLocks noGrp="1"/>
          </p:cNvSpPr>
          <p:nvPr>
            <p:ph type="ftr" sz="quarter" idx="11"/>
          </p:nvPr>
        </p:nvSpPr>
        <p:spPr/>
        <p:txBody>
          <a:bodyPr/>
          <a:lstStyle/>
          <a:p>
            <a:pPr algn="r">
              <a:spcAft>
                <a:spcPts val="600"/>
              </a:spcAft>
              <a:buFont typeface="Arial" panose="020B0604020202020204" pitchFamily="34" charset="0"/>
              <a:buNone/>
            </a:pPr>
            <a:endParaRPr lang="en-GB"/>
          </a:p>
        </p:txBody>
      </p:sp>
      <p:sp>
        <p:nvSpPr>
          <p:cNvPr id="6" name="Text Placeholder 5"/>
          <p:cNvSpPr>
            <a:spLocks noGrp="1"/>
          </p:cNvSpPr>
          <p:nvPr>
            <p:ph type="body" sz="quarter" idx="12"/>
          </p:nvPr>
        </p:nvSpPr>
        <p:spPr>
          <a:xfrm>
            <a:off x="458217" y="806282"/>
            <a:ext cx="9349820" cy="319468"/>
          </a:xfrm>
        </p:spPr>
        <p:txBody>
          <a:bodyPr/>
          <a:lstStyle/>
          <a:p>
            <a:r>
              <a:rPr lang="es-419" sz="1600" dirty="0"/>
              <a:t>El fundamento de los resultados de pérdida y estadísticas – Tabla de Pérdidas por Evento (ELT)</a:t>
            </a:r>
            <a:endParaRPr lang="es-419" sz="1600" dirty="0">
              <a:cs typeface="Arial"/>
            </a:endParaRPr>
          </a:p>
        </p:txBody>
      </p:sp>
      <p:sp>
        <p:nvSpPr>
          <p:cNvPr id="9" name="Rectangle 3"/>
          <p:cNvSpPr txBox="1">
            <a:spLocks noChangeArrowheads="1"/>
          </p:cNvSpPr>
          <p:nvPr/>
        </p:nvSpPr>
        <p:spPr>
          <a:xfrm>
            <a:off x="571499" y="4587770"/>
            <a:ext cx="8067563" cy="1463537"/>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r>
              <a:rPr lang="es-419" altLang="en-US" dirty="0"/>
              <a:t>Incertidumbre del Modelo</a:t>
            </a:r>
            <a:endParaRPr lang="es-419" altLang="en-US" dirty="0">
              <a:cs typeface="Arial"/>
            </a:endParaRPr>
          </a:p>
          <a:p>
            <a:pPr marL="283210" lvl="1" indent="-283210"/>
            <a:r>
              <a:rPr lang="es-419" altLang="en-US" sz="1800" b="1" dirty="0"/>
              <a:t>Primaria </a:t>
            </a:r>
            <a:r>
              <a:rPr lang="es-419" altLang="en-US" sz="1800" dirty="0"/>
              <a:t> - incertidumbre sobre si ocurrirá un evento</a:t>
            </a:r>
            <a:endParaRPr lang="es-419" altLang="en-US" sz="1800" dirty="0">
              <a:cs typeface="Arial"/>
            </a:endParaRPr>
          </a:p>
          <a:p>
            <a:pPr marL="283210" lvl="1" indent="-283210"/>
            <a:r>
              <a:rPr lang="es-419" sz="1800" b="1" dirty="0"/>
              <a:t>Secundaria </a:t>
            </a:r>
            <a:r>
              <a:rPr lang="es-419" altLang="en-US" sz="1800" dirty="0"/>
              <a:t>- incertidumbre en el tamaño de la pérdida, dado que se ha generado un evento determinado</a:t>
            </a:r>
            <a:endParaRPr lang="es-419" altLang="en-US" sz="1800" dirty="0">
              <a:cs typeface="Arial"/>
            </a:endParaRPr>
          </a:p>
        </p:txBody>
      </p:sp>
      <p:pic>
        <p:nvPicPr>
          <p:cNvPr id="1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91137" y="4475469"/>
            <a:ext cx="2614264" cy="17079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a:blip r:embed="rId3"/>
          <a:stretch>
            <a:fillRect/>
          </a:stretch>
        </p:blipFill>
        <p:spPr>
          <a:xfrm>
            <a:off x="433187" y="2373910"/>
            <a:ext cx="11258550" cy="1466850"/>
          </a:xfrm>
          <a:prstGeom prst="rect">
            <a:avLst/>
          </a:prstGeom>
          <a:effectLst>
            <a:outerShdw blurRad="50800" dist="38100" dir="2700000" algn="tl" rotWithShape="0">
              <a:prstClr val="black">
                <a:alpha val="40000"/>
              </a:prstClr>
            </a:outerShdw>
          </a:effectLst>
        </p:spPr>
      </p:pic>
      <p:pic>
        <p:nvPicPr>
          <p:cNvPr id="13" name="Picture 12"/>
          <p:cNvPicPr>
            <a:picLocks noChangeAspect="1"/>
          </p:cNvPicPr>
          <p:nvPr/>
        </p:nvPicPr>
        <p:blipFill>
          <a:blip r:embed="rId4"/>
          <a:stretch>
            <a:fillRect/>
          </a:stretch>
        </p:blipFill>
        <p:spPr>
          <a:xfrm>
            <a:off x="9636959" y="174623"/>
            <a:ext cx="2362686" cy="959286"/>
          </a:xfrm>
          <a:prstGeom prst="rect">
            <a:avLst/>
          </a:prstGeom>
        </p:spPr>
      </p:pic>
      <p:sp>
        <p:nvSpPr>
          <p:cNvPr id="14" name="Rectangle 13"/>
          <p:cNvSpPr/>
          <p:nvPr/>
        </p:nvSpPr>
        <p:spPr>
          <a:xfrm>
            <a:off x="11476396" y="174623"/>
            <a:ext cx="364910" cy="959286"/>
          </a:xfrm>
          <a:prstGeom prst="rect">
            <a:avLst/>
          </a:prstGeom>
          <a:solidFill>
            <a:schemeClr val="bg1">
              <a:alpha val="59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20534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419" dirty="0"/>
              <a:t>Resultados</a:t>
            </a:r>
          </a:p>
        </p:txBody>
      </p:sp>
      <p:sp>
        <p:nvSpPr>
          <p:cNvPr id="4" name="Text Placeholder 3"/>
          <p:cNvSpPr>
            <a:spLocks noGrp="1"/>
          </p:cNvSpPr>
          <p:nvPr>
            <p:ph type="body" sz="quarter" idx="12"/>
          </p:nvPr>
        </p:nvSpPr>
        <p:spPr>
          <a:xfrm>
            <a:off x="4029333" y="396644"/>
            <a:ext cx="4081392" cy="297959"/>
          </a:xfrm>
        </p:spPr>
        <p:txBody>
          <a:bodyPr/>
          <a:lstStyle/>
          <a:p>
            <a:r>
              <a:rPr lang="es-419" dirty="0">
                <a:cs typeface="Arial"/>
              </a:rPr>
              <a:t>¿Cómo interpretar los resultados?</a:t>
            </a:r>
          </a:p>
        </p:txBody>
      </p:sp>
      <p:sp>
        <p:nvSpPr>
          <p:cNvPr id="11" name="Rectangle 10"/>
          <p:cNvSpPr/>
          <p:nvPr/>
        </p:nvSpPr>
        <p:spPr>
          <a:xfrm>
            <a:off x="972967" y="5383265"/>
            <a:ext cx="10258424" cy="643037"/>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s-419" sz="1200" b="1" kern="0" dirty="0">
                <a:solidFill>
                  <a:schemeClr val="accent2"/>
                </a:solidFill>
              </a:rPr>
              <a:t>Probabilidad de Excedencia por Ocurrencia </a:t>
            </a:r>
            <a:r>
              <a:rPr lang="es-419" sz="1200" kern="0" dirty="0">
                <a:solidFill>
                  <a:schemeClr val="accent2"/>
                </a:solidFill>
              </a:rPr>
              <a:t>(OEP) y </a:t>
            </a:r>
            <a:r>
              <a:rPr lang="es-419" sz="1200" b="1" kern="0" dirty="0">
                <a:solidFill>
                  <a:schemeClr val="accent2"/>
                </a:solidFill>
              </a:rPr>
              <a:t>Agregada </a:t>
            </a:r>
            <a:r>
              <a:rPr lang="es-419" sz="1200" kern="0" dirty="0">
                <a:solidFill>
                  <a:schemeClr val="accent2"/>
                </a:solidFill>
              </a:rPr>
              <a:t>(AEP) </a:t>
            </a:r>
            <a:r>
              <a:rPr lang="es-419" sz="1200" i="1" kern="0" dirty="0">
                <a:solidFill>
                  <a:schemeClr val="accent2"/>
                </a:solidFill>
              </a:rPr>
              <a:t>es la probabilidad de que un evento (OEP) o varios en un año (AEP) genere(n) pérdidas más grandes o iguales a cierto umbral. </a:t>
            </a:r>
            <a:endParaRPr lang="es-419" sz="1200" i="1" kern="0" dirty="0">
              <a:solidFill>
                <a:schemeClr val="accent2"/>
              </a:solidFill>
              <a:cs typeface="Arial"/>
            </a:endParaRPr>
          </a:p>
        </p:txBody>
      </p:sp>
      <p:sp>
        <p:nvSpPr>
          <p:cNvPr id="12" name="Rectangle 11"/>
          <p:cNvSpPr/>
          <p:nvPr/>
        </p:nvSpPr>
        <p:spPr>
          <a:xfrm>
            <a:off x="713841" y="5966512"/>
            <a:ext cx="10258424" cy="457272"/>
          </a:xfrm>
          <a:prstGeom prst="rect">
            <a:avLst/>
          </a:prstGeom>
          <a:solidFill>
            <a:schemeClr val="bg1"/>
          </a:solidFill>
          <a:ln w="19050">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s-419" sz="1200" b="1" kern="0" dirty="0">
                <a:solidFill>
                  <a:schemeClr val="accent3"/>
                </a:solidFill>
              </a:rPr>
              <a:t>La Perdida Anual Promedio (AAL) o Prima Pura de Riesgo es la pérdida promedio esperada en un año cualquiera.</a:t>
            </a:r>
            <a:endParaRPr lang="es-419" sz="1200" i="1" kern="0" dirty="0">
              <a:solidFill>
                <a:schemeClr val="accent2"/>
              </a:solidFill>
              <a:cs typeface="Arial"/>
            </a:endParaRPr>
          </a:p>
        </p:txBody>
      </p:sp>
      <p:pic>
        <p:nvPicPr>
          <p:cNvPr id="9" name="Picture 8">
            <a:extLst>
              <a:ext uri="{FF2B5EF4-FFF2-40B4-BE49-F238E27FC236}">
                <a16:creationId xmlns:a16="http://schemas.microsoft.com/office/drawing/2014/main" id="{3C77AA12-75F2-B0E8-0B5F-C2AB8A2942C5}"/>
              </a:ext>
            </a:extLst>
          </p:cNvPr>
          <p:cNvPicPr>
            <a:picLocks noChangeAspect="1"/>
          </p:cNvPicPr>
          <p:nvPr/>
        </p:nvPicPr>
        <p:blipFill>
          <a:blip r:embed="rId3"/>
          <a:stretch>
            <a:fillRect/>
          </a:stretch>
        </p:blipFill>
        <p:spPr>
          <a:xfrm>
            <a:off x="960609" y="802201"/>
            <a:ext cx="10036335" cy="4629764"/>
          </a:xfrm>
          <a:prstGeom prst="rect">
            <a:avLst/>
          </a:prstGeom>
        </p:spPr>
      </p:pic>
      <p:pic>
        <p:nvPicPr>
          <p:cNvPr id="10" name="Picture 9" descr="XVIII REUNIÓN LARG 2022">
            <a:extLst>
              <a:ext uri="{FF2B5EF4-FFF2-40B4-BE49-F238E27FC236}">
                <a16:creationId xmlns:a16="http://schemas.microsoft.com/office/drawing/2014/main" id="{AD647FBA-B875-3860-1B47-A70A35088F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8432" y="180822"/>
            <a:ext cx="1852959" cy="7296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3542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s-419" dirty="0"/>
              <a:t>¿Qué hacemos ahora con los resultados?</a:t>
            </a:r>
            <a:endParaRPr lang="es-419" dirty="0">
              <a:cs typeface="Arial"/>
            </a:endParaRPr>
          </a:p>
        </p:txBody>
      </p:sp>
      <p:pic>
        <p:nvPicPr>
          <p:cNvPr id="3" name="Picture 2"/>
          <p:cNvPicPr>
            <a:picLocks noChangeAspect="1"/>
          </p:cNvPicPr>
          <p:nvPr/>
        </p:nvPicPr>
        <p:blipFill>
          <a:blip r:embed="rId2"/>
          <a:stretch>
            <a:fillRect/>
          </a:stretch>
        </p:blipFill>
        <p:spPr>
          <a:xfrm>
            <a:off x="2860145" y="948267"/>
            <a:ext cx="5892609" cy="5261503"/>
          </a:xfrm>
          <a:prstGeom prst="rect">
            <a:avLst/>
          </a:prstGeom>
        </p:spPr>
      </p:pic>
    </p:spTree>
    <p:extLst>
      <p:ext uri="{BB962C8B-B14F-4D97-AF65-F5344CB8AC3E}">
        <p14:creationId xmlns:p14="http://schemas.microsoft.com/office/powerpoint/2010/main" val="15341369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0"/>
          </p:nvPr>
        </p:nvSpPr>
        <p:spPr/>
        <p:txBody>
          <a:bodyPr/>
          <a:lstStyle/>
          <a:p>
            <a:endParaRPr lang="en-GB"/>
          </a:p>
        </p:txBody>
      </p:sp>
      <p:sp>
        <p:nvSpPr>
          <p:cNvPr id="13" name="Title 3"/>
          <p:cNvSpPr>
            <a:spLocks noGrp="1"/>
          </p:cNvSpPr>
          <p:nvPr>
            <p:ph type="title"/>
            <p:custDataLst>
              <p:tags r:id="rId2"/>
            </p:custDataLst>
          </p:nvPr>
        </p:nvSpPr>
        <p:spPr/>
        <p:txBody>
          <a:bodyPr>
            <a:normAutofit/>
          </a:bodyPr>
          <a:lstStyle/>
          <a:p>
            <a:r>
              <a:rPr lang="es-419"/>
              <a:t>¿Qué más podemos extraer de los modelos CAT?</a:t>
            </a:r>
            <a:endParaRPr lang="en-GB">
              <a:cs typeface="Arial"/>
            </a:endParaRPr>
          </a:p>
        </p:txBody>
      </p:sp>
      <p:sp>
        <p:nvSpPr>
          <p:cNvPr id="2" name="Text Placeholder 1"/>
          <p:cNvSpPr>
            <a:spLocks noGrp="1"/>
          </p:cNvSpPr>
          <p:nvPr>
            <p:ph type="body" sz="half" idx="2"/>
          </p:nvPr>
        </p:nvSpPr>
        <p:spPr/>
        <p:txBody>
          <a:bodyPr/>
          <a:lstStyle/>
          <a:p>
            <a:r>
              <a:rPr lang="es-419" dirty="0"/>
              <a:t>Tipos de Outputs</a:t>
            </a:r>
          </a:p>
        </p:txBody>
      </p:sp>
      <p:sp>
        <p:nvSpPr>
          <p:cNvPr id="16" name="Footer Placeholder 6"/>
          <p:cNvSpPr>
            <a:spLocks noGrp="1"/>
          </p:cNvSpPr>
          <p:nvPr>
            <p:ph type="ftr" sz="quarter" idx="4294967295"/>
            <p:custDataLst>
              <p:tags r:id="rId3"/>
            </p:custDataLst>
          </p:nvPr>
        </p:nvSpPr>
        <p:spPr/>
        <p:txBody>
          <a:bodyPr/>
          <a:lstStyle/>
          <a:p>
            <a:pPr>
              <a:defRPr/>
            </a:pPr>
            <a:endParaRPr lang="en-GB"/>
          </a:p>
          <a:p>
            <a:pPr>
              <a:defRPr/>
            </a:pPr>
            <a:endParaRPr lang="en-GB"/>
          </a:p>
        </p:txBody>
      </p:sp>
      <p:sp>
        <p:nvSpPr>
          <p:cNvPr id="14" name="Slide Number Placeholder 4"/>
          <p:cNvSpPr>
            <a:spLocks noGrp="1"/>
          </p:cNvSpPr>
          <p:nvPr>
            <p:ph type="sldNum" sz="quarter" idx="4294967295"/>
            <p:custDataLst>
              <p:tags r:id="rId4"/>
            </p:custDataLst>
          </p:nvPr>
        </p:nvSpPr>
        <p:spPr/>
        <p:txBody>
          <a:bodyPr/>
          <a:lstStyle/>
          <a:p>
            <a:pPr>
              <a:defRPr/>
            </a:pPr>
            <a:endParaRPr lang="en-GB"/>
          </a:p>
          <a:p>
            <a:pPr>
              <a:defRPr/>
            </a:pPr>
            <a:endParaRPr lang="en-GB"/>
          </a:p>
        </p:txBody>
      </p:sp>
      <p:graphicFrame>
        <p:nvGraphicFramePr>
          <p:cNvPr id="15" name="Table 14"/>
          <p:cNvGraphicFramePr>
            <a:graphicFrameLocks noGrp="1"/>
          </p:cNvGraphicFramePr>
          <p:nvPr>
            <p:extLst>
              <p:ext uri="{D42A27DB-BD31-4B8C-83A1-F6EECF244321}">
                <p14:modId xmlns:p14="http://schemas.microsoft.com/office/powerpoint/2010/main" val="3130048814"/>
              </p:ext>
            </p:extLst>
          </p:nvPr>
        </p:nvGraphicFramePr>
        <p:xfrm>
          <a:off x="457200" y="1302108"/>
          <a:ext cx="11252200" cy="4811608"/>
        </p:xfrm>
        <a:graphic>
          <a:graphicData uri="http://schemas.openxmlformats.org/drawingml/2006/table">
            <a:tbl>
              <a:tblPr firstRow="1" bandRow="1">
                <a:tableStyleId>{5C22544A-7EE6-4342-B048-85BDC9FD1C3A}</a:tableStyleId>
              </a:tblPr>
              <a:tblGrid>
                <a:gridCol w="2838802">
                  <a:extLst>
                    <a:ext uri="{9D8B030D-6E8A-4147-A177-3AD203B41FA5}">
                      <a16:colId xmlns:a16="http://schemas.microsoft.com/office/drawing/2014/main" val="20000"/>
                    </a:ext>
                  </a:extLst>
                </a:gridCol>
                <a:gridCol w="4206699">
                  <a:extLst>
                    <a:ext uri="{9D8B030D-6E8A-4147-A177-3AD203B41FA5}">
                      <a16:colId xmlns:a16="http://schemas.microsoft.com/office/drawing/2014/main" val="20001"/>
                    </a:ext>
                  </a:extLst>
                </a:gridCol>
                <a:gridCol w="4206699">
                  <a:extLst>
                    <a:ext uri="{9D8B030D-6E8A-4147-A177-3AD203B41FA5}">
                      <a16:colId xmlns:a16="http://schemas.microsoft.com/office/drawing/2014/main" val="20002"/>
                    </a:ext>
                  </a:extLst>
                </a:gridCol>
              </a:tblGrid>
              <a:tr h="414200">
                <a:tc>
                  <a:txBody>
                    <a:bodyPr/>
                    <a:lstStyle/>
                    <a:p>
                      <a:endParaRPr lang="es-419" sz="1600" noProof="0"/>
                    </a:p>
                  </a:txBody>
                  <a:tcPr marL="96988" marR="96988">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r>
                        <a:rPr lang="es-419" sz="1600" noProof="0"/>
                        <a:t>RMS</a:t>
                      </a:r>
                    </a:p>
                  </a:txBody>
                  <a:tcPr marL="96988" marR="96988">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algn="ctr"/>
                      <a:r>
                        <a:rPr lang="es-419" sz="1600" noProof="0"/>
                        <a:t>Verisk</a:t>
                      </a:r>
                      <a:endParaRPr lang="es-419" sz="1600" noProof="0" err="1"/>
                    </a:p>
                  </a:txBody>
                  <a:tcPr marL="96988" marR="96988">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2"/>
                    </a:solidFill>
                  </a:tcPr>
                </a:tc>
                <a:extLst>
                  <a:ext uri="{0D108BD9-81ED-4DB2-BD59-A6C34878D82A}">
                    <a16:rowId xmlns:a16="http://schemas.microsoft.com/office/drawing/2014/main" val="10000"/>
                  </a:ext>
                </a:extLst>
              </a:tr>
              <a:tr h="704997">
                <a:tc>
                  <a:txBody>
                    <a:bodyPr/>
                    <a:lstStyle/>
                    <a:p>
                      <a:pPr lvl="0">
                        <a:buNone/>
                      </a:pPr>
                      <a:r>
                        <a:rPr lang="es-419" sz="1600" noProof="0">
                          <a:solidFill>
                            <a:schemeClr val="bg1"/>
                          </a:solidFill>
                        </a:rPr>
                        <a:t>Base de datos de exposición</a:t>
                      </a:r>
                    </a:p>
                  </a:txBody>
                  <a:tcPr marL="96988" marR="96988">
                    <a:lnL w="12700" cmpd="sng">
                      <a:noFill/>
                    </a:lnL>
                    <a:lnR w="12700" cmpd="sng">
                      <a:noFill/>
                    </a:lnR>
                    <a:lnT w="38100" cmpd="sng">
                      <a:noFill/>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indent="-285750">
                        <a:buFont typeface="Arial" panose="020B0604020202020204" pitchFamily="34" charset="0"/>
                        <a:buChar char="•"/>
                      </a:pPr>
                      <a:r>
                        <a:rPr lang="es-419" sz="1600" noProof="0"/>
                        <a:t>EDM</a:t>
                      </a:r>
                    </a:p>
                  </a:txBody>
                  <a:tcPr marL="96988" marR="9698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s-419" sz="1600" noProof="0" dirty="0"/>
                        <a:t>Exposición en formato Cede</a:t>
                      </a:r>
                    </a:p>
                    <a:p>
                      <a:pPr marL="285750" marR="0" lvl="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s-419" sz="1600" baseline="0" noProof="0" dirty="0"/>
                        <a:t>RPX (Programa de Reaseguro)</a:t>
                      </a:r>
                      <a:endParaRPr lang="es-419" sz="1600" noProof="0" dirty="0"/>
                    </a:p>
                  </a:txBody>
                  <a:tcPr marL="96988" marR="96988">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1"/>
                  </a:ext>
                </a:extLst>
              </a:tr>
              <a:tr h="414200">
                <a:tc>
                  <a:txBody>
                    <a:bodyPr/>
                    <a:lstStyle/>
                    <a:p>
                      <a:pPr lvl="0">
                        <a:buNone/>
                      </a:pPr>
                      <a:r>
                        <a:rPr lang="es-419" sz="1600" noProof="0">
                          <a:solidFill>
                            <a:schemeClr val="bg1"/>
                          </a:solidFill>
                        </a:rPr>
                        <a:t>Base de datos de resultados</a:t>
                      </a:r>
                    </a:p>
                  </a:txBody>
                  <a:tcPr marL="96988" marR="96988">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indent="-285750">
                        <a:buFont typeface="Arial" panose="020B0604020202020204" pitchFamily="34" charset="0"/>
                        <a:buChar char="•"/>
                      </a:pPr>
                      <a:r>
                        <a:rPr lang="es-419" sz="1600" noProof="0"/>
                        <a:t>RDM</a:t>
                      </a:r>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s-419" sz="1600" baseline="0" noProof="0"/>
                        <a:t>CLFs</a:t>
                      </a:r>
                      <a:endParaRPr lang="es-419" sz="1600" noProof="0" err="1"/>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414200">
                <a:tc>
                  <a:txBody>
                    <a:bodyPr/>
                    <a:lstStyle/>
                    <a:p>
                      <a:pPr lvl="0">
                        <a:buNone/>
                      </a:pPr>
                      <a:r>
                        <a:rPr lang="es-419" sz="1600" noProof="0">
                          <a:solidFill>
                            <a:schemeClr val="bg1"/>
                          </a:solidFill>
                        </a:rPr>
                        <a:t>Resultados del Evento</a:t>
                      </a:r>
                    </a:p>
                  </a:txBody>
                  <a:tcPr marL="96988" marR="96988">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indent="-285750">
                        <a:buFont typeface="Arial" panose="020B0604020202020204" pitchFamily="34" charset="0"/>
                        <a:buChar char="•"/>
                      </a:pPr>
                      <a:r>
                        <a:rPr lang="es-419" sz="1600" noProof="0"/>
                        <a:t>Tabla de Pérdida por Evento (ELT)</a:t>
                      </a:r>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285750" marR="0" indent="-285750" algn="l" rtl="0" eaLnBrk="1" fontAlgn="auto" latinLnBrk="0" hangingPunct="1">
                        <a:lnSpc>
                          <a:spcPct val="100000"/>
                        </a:lnSpc>
                        <a:spcBef>
                          <a:spcPts val="0"/>
                        </a:spcBef>
                        <a:spcAft>
                          <a:spcPts val="0"/>
                        </a:spcAft>
                        <a:buClrTx/>
                        <a:buSzTx/>
                        <a:buFont typeface="Arial" panose="020B0604020202020204" pitchFamily="34" charset="0"/>
                        <a:buChar char="•"/>
                      </a:pPr>
                      <a:r>
                        <a:rPr lang="es-419" sz="1600" noProof="0"/>
                        <a:t>Tabla de Pérdida por Evento (ELT)</a:t>
                      </a:r>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3"/>
                  </a:ext>
                </a:extLst>
              </a:tr>
              <a:tr h="414200">
                <a:tc>
                  <a:txBody>
                    <a:bodyPr/>
                    <a:lstStyle/>
                    <a:p>
                      <a:pPr lvl="0">
                        <a:buNone/>
                      </a:pPr>
                      <a:r>
                        <a:rPr lang="es-419" sz="1600" noProof="0">
                          <a:solidFill>
                            <a:schemeClr val="bg1"/>
                          </a:solidFill>
                        </a:rPr>
                        <a:t>Resultados de la Simulación</a:t>
                      </a:r>
                    </a:p>
                  </a:txBody>
                  <a:tcPr marL="96988" marR="96988">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indent="-285750">
                        <a:buFont typeface="Arial" panose="020B0604020202020204" pitchFamily="34" charset="0"/>
                        <a:buChar char="•"/>
                      </a:pPr>
                      <a:r>
                        <a:rPr lang="es-419" sz="1600" noProof="0"/>
                        <a:t>n/a</a:t>
                      </a:r>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285750" indent="-285750">
                        <a:buFont typeface="Arial" panose="020B0604020202020204" pitchFamily="34" charset="0"/>
                        <a:buChar char="•"/>
                      </a:pPr>
                      <a:r>
                        <a:rPr lang="es-419" sz="1600" noProof="0"/>
                        <a:t>Tabla de Pérdida Anual (YLT)</a:t>
                      </a:r>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1621411">
                <a:tc>
                  <a:txBody>
                    <a:bodyPr/>
                    <a:lstStyle/>
                    <a:p>
                      <a:r>
                        <a:rPr lang="es-419" sz="1600" baseline="0" noProof="0">
                          <a:solidFill>
                            <a:schemeClr val="bg1"/>
                          </a:solidFill>
                        </a:rPr>
                        <a:t>Resultados Probabilistas</a:t>
                      </a:r>
                      <a:endParaRPr lang="es-419" sz="1600" noProof="0">
                        <a:solidFill>
                          <a:schemeClr val="bg1"/>
                        </a:solidFill>
                      </a:endParaRPr>
                    </a:p>
                  </a:txBody>
                  <a:tcPr marL="96988" marR="96988">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marL="285750" indent="-285750">
                        <a:buFont typeface="Arial" panose="020B0604020202020204" pitchFamily="34" charset="0"/>
                        <a:buChar char="•"/>
                      </a:pPr>
                      <a:r>
                        <a:rPr lang="es-419" sz="1600" b="0" i="0" u="none" strike="noStrike" baseline="0" noProof="0" dirty="0">
                          <a:solidFill>
                            <a:srgbClr val="202020"/>
                          </a:solidFill>
                          <a:latin typeface="Arial"/>
                        </a:rPr>
                        <a:t>Probabilidad de excedencia por Ocurrencia / Agregada (OEP/AEP), </a:t>
                      </a:r>
                      <a:endParaRPr lang="es-419" sz="1600" baseline="0" noProof="0" dirty="0"/>
                    </a:p>
                    <a:p>
                      <a:pPr marL="285750" indent="-285750">
                        <a:buFont typeface="Arial" panose="020B0604020202020204" pitchFamily="34" charset="0"/>
                        <a:buChar char="•"/>
                      </a:pPr>
                      <a:r>
                        <a:rPr lang="es-419" sz="1600" baseline="0" noProof="0" dirty="0"/>
                        <a:t>Valor en Riesgo en la Cola (</a:t>
                      </a:r>
                      <a:r>
                        <a:rPr lang="es-419" sz="1600" baseline="0" noProof="0" dirty="0" err="1"/>
                        <a:t>TVaR</a:t>
                      </a:r>
                      <a:r>
                        <a:rPr lang="es-419" sz="1600" baseline="0" noProof="0" dirty="0"/>
                        <a:t>), </a:t>
                      </a:r>
                    </a:p>
                    <a:p>
                      <a:pPr marL="285750" indent="-285750">
                        <a:buFont typeface="Arial" panose="020B0604020202020204" pitchFamily="34" charset="0"/>
                        <a:buChar char="•"/>
                      </a:pPr>
                      <a:r>
                        <a:rPr lang="es-419" sz="1600" b="0" i="0" u="none" strike="noStrike" baseline="0" noProof="0" dirty="0">
                          <a:solidFill>
                            <a:srgbClr val="202020"/>
                          </a:solidFill>
                          <a:latin typeface="Arial"/>
                        </a:rPr>
                        <a:t>Pérdida Promedio Anual (AAL)</a:t>
                      </a:r>
                      <a:endParaRPr lang="es-419" sz="1600" b="0" i="0" u="none" strike="noStrike" noProof="0" dirty="0">
                        <a:solidFill>
                          <a:srgbClr val="202020"/>
                        </a:solidFill>
                        <a:latin typeface="Arial"/>
                      </a:endParaRPr>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a:txBody>
                    <a:bodyPr/>
                    <a:lstStyle/>
                    <a:p>
                      <a:pPr marL="285750" indent="-285750" algn="l" defTabSz="457200" rtl="0" eaLnBrk="1" latinLnBrk="0" hangingPunct="1">
                        <a:buFont typeface="Arial" panose="020B0604020202020204" pitchFamily="34" charset="0"/>
                        <a:buChar char="•"/>
                      </a:pPr>
                      <a:r>
                        <a:rPr lang="es-419" sz="1600" b="0" i="0" u="none" strike="noStrike" kern="1200" baseline="0" noProof="0" dirty="0">
                          <a:solidFill>
                            <a:srgbClr val="202020"/>
                          </a:solidFill>
                          <a:latin typeface="Arial"/>
                          <a:ea typeface="+mn-ea"/>
                          <a:cs typeface="+mn-cs"/>
                        </a:rPr>
                        <a:t>Probabilidad de excedencia por Ocurrencia / Agregada (OEP/AEP), </a:t>
                      </a:r>
                    </a:p>
                    <a:p>
                      <a:pPr marL="285750" indent="-285750" algn="l" defTabSz="457200" rtl="0" eaLnBrk="1" latinLnBrk="0" hangingPunct="1">
                        <a:buFont typeface="Arial" panose="020B0604020202020204" pitchFamily="34" charset="0"/>
                        <a:buChar char="•"/>
                      </a:pPr>
                      <a:r>
                        <a:rPr lang="es-419" sz="1600" b="0" i="0" u="none" strike="noStrike" kern="1200" baseline="0" noProof="0" dirty="0">
                          <a:solidFill>
                            <a:srgbClr val="202020"/>
                          </a:solidFill>
                          <a:latin typeface="Arial"/>
                          <a:ea typeface="+mn-ea"/>
                          <a:cs typeface="+mn-cs"/>
                        </a:rPr>
                        <a:t>Valor en Riesgo en la Cola (</a:t>
                      </a:r>
                      <a:r>
                        <a:rPr lang="es-419" sz="1600" b="0" i="0" u="none" strike="noStrike" kern="1200" baseline="0" noProof="0" dirty="0" err="1">
                          <a:solidFill>
                            <a:srgbClr val="202020"/>
                          </a:solidFill>
                          <a:latin typeface="Arial"/>
                          <a:ea typeface="+mn-ea"/>
                          <a:cs typeface="+mn-cs"/>
                        </a:rPr>
                        <a:t>TVaR</a:t>
                      </a:r>
                      <a:r>
                        <a:rPr lang="es-419" sz="1600" b="0" i="0" u="none" strike="noStrike" kern="1200" baseline="0" noProof="0" dirty="0">
                          <a:solidFill>
                            <a:srgbClr val="202020"/>
                          </a:solidFill>
                          <a:latin typeface="Arial"/>
                          <a:ea typeface="+mn-ea"/>
                          <a:cs typeface="+mn-cs"/>
                        </a:rPr>
                        <a:t>), </a:t>
                      </a:r>
                    </a:p>
                    <a:p>
                      <a:pPr marL="285750" indent="-285750" algn="l" defTabSz="457200" rtl="0" eaLnBrk="1" latinLnBrk="0" hangingPunct="1">
                        <a:buFont typeface="Arial" panose="020B0604020202020204" pitchFamily="34" charset="0"/>
                        <a:buChar char="•"/>
                      </a:pPr>
                      <a:r>
                        <a:rPr lang="es-419" sz="1600" b="0" i="0" u="none" strike="noStrike" kern="1200" baseline="0" noProof="0" dirty="0">
                          <a:solidFill>
                            <a:srgbClr val="202020"/>
                          </a:solidFill>
                          <a:latin typeface="Arial"/>
                          <a:ea typeface="+mn-ea"/>
                          <a:cs typeface="+mn-cs"/>
                        </a:rPr>
                        <a:t>Pérdida Promedio Anual (AAL)</a:t>
                      </a:r>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extLst>
                  <a:ext uri="{0D108BD9-81ED-4DB2-BD59-A6C34878D82A}">
                    <a16:rowId xmlns:a16="http://schemas.microsoft.com/office/drawing/2014/main" val="10005"/>
                  </a:ext>
                </a:extLst>
              </a:tr>
              <a:tr h="414200">
                <a:tc>
                  <a:txBody>
                    <a:bodyPr/>
                    <a:lstStyle/>
                    <a:p>
                      <a:pPr lvl="0">
                        <a:buNone/>
                      </a:pPr>
                      <a:r>
                        <a:rPr lang="es-419" sz="1600" noProof="0">
                          <a:solidFill>
                            <a:schemeClr val="bg1"/>
                          </a:solidFill>
                        </a:rPr>
                        <a:t>Resultados por Escenario</a:t>
                      </a:r>
                    </a:p>
                  </a:txBody>
                  <a:tcPr marL="96988" marR="96988">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gridSpan="2">
                  <a:txBody>
                    <a:bodyPr/>
                    <a:lstStyle/>
                    <a:p>
                      <a:pPr algn="ctr"/>
                      <a:r>
                        <a:rPr lang="es-419" sz="1600" noProof="0"/>
                        <a:t>Históricos / Deterministas</a:t>
                      </a:r>
                      <a:endParaRPr lang="es-419" sz="1600" baseline="0" noProof="0"/>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hMerge="1">
                  <a:txBody>
                    <a:bodyPr/>
                    <a:lstStyle/>
                    <a:p>
                      <a:pPr marL="0" marR="0" indent="0" algn="l" defTabSz="893785" rtl="0" eaLnBrk="1" fontAlgn="auto" latinLnBrk="0" hangingPunct="1">
                        <a:lnSpc>
                          <a:spcPct val="100000"/>
                        </a:lnSpc>
                        <a:spcBef>
                          <a:spcPts val="0"/>
                        </a:spcBef>
                        <a:spcAft>
                          <a:spcPts val="0"/>
                        </a:spcAft>
                        <a:buClrTx/>
                        <a:buSzTx/>
                        <a:buFontTx/>
                        <a:buNone/>
                        <a:tabLst/>
                        <a:defRPr/>
                      </a:pPr>
                      <a:endParaRPr lang="en-GB" sz="1600"/>
                    </a:p>
                  </a:txBody>
                  <a:tcPr/>
                </a:tc>
                <a:extLst>
                  <a:ext uri="{0D108BD9-81ED-4DB2-BD59-A6C34878D82A}">
                    <a16:rowId xmlns:a16="http://schemas.microsoft.com/office/drawing/2014/main" val="10006"/>
                  </a:ext>
                </a:extLst>
              </a:tr>
              <a:tr h="414200">
                <a:tc>
                  <a:txBody>
                    <a:bodyPr/>
                    <a:lstStyle/>
                    <a:p>
                      <a:r>
                        <a:rPr lang="es-419" sz="1600" noProof="0">
                          <a:solidFill>
                            <a:schemeClr val="bg1"/>
                          </a:solidFill>
                        </a:rPr>
                        <a:t>Acumulación</a:t>
                      </a:r>
                    </a:p>
                  </a:txBody>
                  <a:tcPr marL="96988" marR="96988">
                    <a:lnL w="12700" cmpd="sng">
                      <a:noFill/>
                    </a:lnL>
                    <a:lnR w="12700" cmpd="sng">
                      <a:noFill/>
                    </a:lnR>
                    <a:lnT w="6350" cap="flat" cmpd="sng" algn="ctr">
                      <a:solidFill>
                        <a:schemeClr val="bg1"/>
                      </a:solidFill>
                      <a:prstDash val="solid"/>
                      <a:round/>
                      <a:headEnd type="none" w="med" len="med"/>
                      <a:tailEnd type="none" w="med" len="med"/>
                    </a:lnT>
                    <a:lnB w="63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tc gridSpan="2">
                  <a:txBody>
                    <a:bodyPr/>
                    <a:lstStyle/>
                    <a:p>
                      <a:pPr lvl="0" algn="ctr">
                        <a:buNone/>
                      </a:pPr>
                      <a:r>
                        <a:rPr lang="es-419" sz="1600" noProof="0" dirty="0"/>
                        <a:t>Análisis de Acumulaciones por Región / Perspectiva Financiera</a:t>
                      </a:r>
                      <a:endParaRPr lang="es-419" noProof="0" dirty="0"/>
                    </a:p>
                  </a:txBody>
                  <a:tcPr marL="96988" marR="96988">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5">
                        <a:lumMod val="40000"/>
                        <a:lumOff val="60000"/>
                      </a:schemeClr>
                    </a:solidFill>
                  </a:tcPr>
                </a:tc>
                <a:tc hMerge="1">
                  <a:txBody>
                    <a:bodyPr/>
                    <a:lstStyle/>
                    <a:p>
                      <a:endParaRPr lang="en-GB" sz="1600"/>
                    </a:p>
                  </a:txBody>
                  <a:tcPr/>
                </a:tc>
                <a:extLst>
                  <a:ext uri="{0D108BD9-81ED-4DB2-BD59-A6C34878D82A}">
                    <a16:rowId xmlns:a16="http://schemas.microsoft.com/office/drawing/2014/main" val="10007"/>
                  </a:ext>
                </a:extLst>
              </a:tr>
            </a:tbl>
          </a:graphicData>
        </a:graphic>
      </p:graphicFrame>
    </p:spTree>
    <p:custDataLst>
      <p:tags r:id="rId1"/>
    </p:custDataLst>
    <p:extLst>
      <p:ext uri="{BB962C8B-B14F-4D97-AF65-F5344CB8AC3E}">
        <p14:creationId xmlns:p14="http://schemas.microsoft.com/office/powerpoint/2010/main" val="14057290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438912" y="265694"/>
            <a:ext cx="10531848" cy="5847080"/>
          </a:xfrm>
        </p:spPr>
        <p:txBody>
          <a:bodyPr/>
          <a:lstStyle/>
          <a:p>
            <a:r>
              <a:rPr lang="es-419"/>
              <a:t>Desarrollando una visión de riesgo</a:t>
            </a:r>
            <a:endParaRPr lang="es-419" err="1"/>
          </a:p>
        </p:txBody>
      </p:sp>
    </p:spTree>
    <p:extLst>
      <p:ext uri="{BB962C8B-B14F-4D97-AF65-F5344CB8AC3E}">
        <p14:creationId xmlns:p14="http://schemas.microsoft.com/office/powerpoint/2010/main" val="8582070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s-419"/>
              <a:t>¿Qué son Modelos Catastróficos?</a:t>
            </a:r>
            <a:endParaRPr lang="es-419">
              <a:cs typeface="Arial"/>
            </a:endParaRPr>
          </a:p>
        </p:txBody>
      </p:sp>
      <p:sp>
        <p:nvSpPr>
          <p:cNvPr id="6" name="Content Placeholder 2"/>
          <p:cNvSpPr txBox="1">
            <a:spLocks/>
          </p:cNvSpPr>
          <p:nvPr/>
        </p:nvSpPr>
        <p:spPr>
          <a:xfrm>
            <a:off x="482599" y="2013647"/>
            <a:ext cx="6137275" cy="980565"/>
          </a:xfrm>
          <a:prstGeom prst="rect">
            <a:avLst/>
          </a:prstGeom>
        </p:spPr>
        <p:txBody>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r>
              <a:rPr lang="en-GB" i="1" dirty="0">
                <a:solidFill>
                  <a:schemeClr val="bg1"/>
                </a:solidFill>
              </a:rPr>
              <a:t>“</a:t>
            </a:r>
            <a:r>
              <a:rPr lang="es-ES" i="1" dirty="0">
                <a:solidFill>
                  <a:schemeClr val="bg1"/>
                </a:solidFill>
              </a:rPr>
              <a:t>Un sistema que estima las pérdidas para una cartera dada como resultado de peligros como terremotos y huracanes</a:t>
            </a:r>
            <a:r>
              <a:rPr lang="en-GB" i="1" dirty="0">
                <a:solidFill>
                  <a:schemeClr val="bg1"/>
                </a:solidFill>
              </a:rPr>
              <a:t>.”</a:t>
            </a:r>
          </a:p>
          <a:p>
            <a:endParaRPr lang="en-GB" dirty="0">
              <a:solidFill>
                <a:schemeClr val="bg1"/>
              </a:solidFill>
            </a:endParaRPr>
          </a:p>
        </p:txBody>
      </p:sp>
    </p:spTree>
    <p:extLst>
      <p:ext uri="{BB962C8B-B14F-4D97-AF65-F5344CB8AC3E}">
        <p14:creationId xmlns:p14="http://schemas.microsoft.com/office/powerpoint/2010/main" val="23641201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Placeholder 16"/>
          <p:cNvSpPr>
            <a:spLocks noGrp="1"/>
          </p:cNvSpPr>
          <p:nvPr>
            <p:ph type="body" sz="half" idx="10"/>
          </p:nvPr>
        </p:nvSpPr>
        <p:spPr/>
        <p:txBody>
          <a:bodyPr/>
          <a:lstStyle/>
          <a:p>
            <a:endParaRPr lang="es-419" dirty="0"/>
          </a:p>
        </p:txBody>
      </p:sp>
      <p:sp>
        <p:nvSpPr>
          <p:cNvPr id="18" name="Content Placeholder 17"/>
          <p:cNvSpPr>
            <a:spLocks noGrp="1"/>
          </p:cNvSpPr>
          <p:nvPr>
            <p:ph sz="quarter" idx="11"/>
          </p:nvPr>
        </p:nvSpPr>
        <p:spPr>
          <a:xfrm>
            <a:off x="485776" y="1576897"/>
            <a:ext cx="4410689" cy="4263463"/>
          </a:xfrm>
        </p:spPr>
        <p:txBody>
          <a:bodyPr/>
          <a:lstStyle/>
          <a:p>
            <a:r>
              <a:rPr lang="es-419" dirty="0">
                <a:solidFill>
                  <a:schemeClr val="tx2"/>
                </a:solidFill>
              </a:rPr>
              <a:t>¿Por qué ajustamos los modelos? </a:t>
            </a:r>
            <a:endParaRPr lang="es-419" dirty="0">
              <a:solidFill>
                <a:schemeClr val="tx2"/>
              </a:solidFill>
              <a:cs typeface="Arial"/>
            </a:endParaRPr>
          </a:p>
          <a:p>
            <a:pPr marL="285750" indent="-285750">
              <a:buFont typeface="Arial" panose="020B0604020202020204" pitchFamily="34" charset="0"/>
              <a:buChar char="•"/>
            </a:pPr>
            <a:r>
              <a:rPr lang="es-419" dirty="0"/>
              <a:t>Disponibilidad de nuevos datos científicos</a:t>
            </a:r>
            <a:endParaRPr lang="es-419" dirty="0">
              <a:cs typeface="Arial"/>
            </a:endParaRPr>
          </a:p>
          <a:p>
            <a:pPr marL="285750" indent="-285750">
              <a:buFont typeface="Arial" panose="020B0604020202020204" pitchFamily="34" charset="0"/>
              <a:buChar char="•"/>
            </a:pPr>
            <a:r>
              <a:rPr lang="es-419" dirty="0"/>
              <a:t>Diferencia técnica de opinión</a:t>
            </a:r>
            <a:endParaRPr lang="es-419" dirty="0">
              <a:cs typeface="Arial"/>
            </a:endParaRPr>
          </a:p>
          <a:p>
            <a:pPr marL="285750" indent="-285750">
              <a:buFont typeface="Arial" panose="020B0604020202020204" pitchFamily="34" charset="0"/>
              <a:buChar char="•"/>
            </a:pPr>
            <a:r>
              <a:rPr lang="es-419" dirty="0"/>
              <a:t>Experiencia de pérdida</a:t>
            </a:r>
            <a:endParaRPr lang="es-419" dirty="0">
              <a:cs typeface="Arial"/>
            </a:endParaRPr>
          </a:p>
          <a:p>
            <a:pPr marL="285750" indent="-285750">
              <a:buFont typeface="Arial" panose="020B0604020202020204" pitchFamily="34" charset="0"/>
              <a:buChar char="•"/>
            </a:pPr>
            <a:r>
              <a:rPr lang="es-419" dirty="0"/>
              <a:t>Error del modelo</a:t>
            </a:r>
            <a:endParaRPr lang="es-419" dirty="0">
              <a:cs typeface="Arial"/>
            </a:endParaRPr>
          </a:p>
          <a:p>
            <a:pPr marL="285750" indent="-285750">
              <a:buFont typeface="Arial" panose="020B0604020202020204" pitchFamily="34" charset="0"/>
              <a:buChar char="•"/>
            </a:pPr>
            <a:r>
              <a:rPr lang="es-419" dirty="0"/>
              <a:t>Peligros no modelados</a:t>
            </a:r>
            <a:endParaRPr lang="es-419" dirty="0">
              <a:cs typeface="Arial"/>
            </a:endParaRPr>
          </a:p>
          <a:p>
            <a:pPr marL="285750" indent="-285750">
              <a:buFont typeface="Arial" panose="020B0604020202020204" pitchFamily="34" charset="0"/>
              <a:buChar char="•"/>
            </a:pPr>
            <a:r>
              <a:rPr lang="es-419" dirty="0"/>
              <a:t>Apalancamiento comercial</a:t>
            </a:r>
            <a:endParaRPr lang="es-419" dirty="0">
              <a:cs typeface="Arial"/>
            </a:endParaRPr>
          </a:p>
          <a:p>
            <a:pPr marL="285750" indent="-285750">
              <a:buFont typeface="Arial" panose="020B0604020202020204" pitchFamily="34" charset="0"/>
              <a:buChar char="•"/>
            </a:pPr>
            <a:r>
              <a:rPr lang="es-419" dirty="0"/>
              <a:t>Visión interna - Visión completa</a:t>
            </a:r>
            <a:endParaRPr lang="es-419" dirty="0">
              <a:cs typeface="Arial"/>
            </a:endParaRPr>
          </a:p>
          <a:p>
            <a:pPr marL="285750" indent="-285750">
              <a:buFont typeface="Arial" panose="020B0604020202020204" pitchFamily="34" charset="0"/>
              <a:buChar char="•"/>
            </a:pPr>
            <a:r>
              <a:rPr lang="es-419" dirty="0"/>
              <a:t>Visión externa - Visión de mercado, Regulador, Agencia Calificadoras, etc.</a:t>
            </a:r>
            <a:endParaRPr lang="es-419" dirty="0">
              <a:cs typeface="Arial"/>
            </a:endParaRPr>
          </a:p>
          <a:p>
            <a:pPr marL="285750" indent="-285750">
              <a:buFont typeface="Arial" panose="020B0604020202020204" pitchFamily="34" charset="0"/>
              <a:buChar char="•"/>
            </a:pPr>
            <a:endParaRPr lang="es-419" dirty="0">
              <a:cs typeface="Arial"/>
            </a:endParaRPr>
          </a:p>
        </p:txBody>
      </p:sp>
      <p:sp>
        <p:nvSpPr>
          <p:cNvPr id="8" name="Title 7"/>
          <p:cNvSpPr>
            <a:spLocks noGrp="1"/>
          </p:cNvSpPr>
          <p:nvPr>
            <p:ph type="title"/>
          </p:nvPr>
        </p:nvSpPr>
        <p:spPr/>
        <p:txBody>
          <a:bodyPr/>
          <a:lstStyle/>
          <a:p>
            <a:r>
              <a:rPr lang="es-419" dirty="0"/>
              <a:t>Evaluación y ajuste del modelo</a:t>
            </a:r>
          </a:p>
        </p:txBody>
      </p:sp>
      <p:sp>
        <p:nvSpPr>
          <p:cNvPr id="16" name="Text Placeholder 15"/>
          <p:cNvSpPr>
            <a:spLocks noGrp="1"/>
          </p:cNvSpPr>
          <p:nvPr>
            <p:ph type="body" sz="half" idx="2"/>
          </p:nvPr>
        </p:nvSpPr>
        <p:spPr/>
        <p:txBody>
          <a:bodyPr/>
          <a:lstStyle/>
          <a:p>
            <a:r>
              <a:rPr lang="es-419" dirty="0"/>
              <a:t>Desarrollo de una visión personalizada del riesgo</a:t>
            </a:r>
          </a:p>
        </p:txBody>
      </p:sp>
      <p:sp>
        <p:nvSpPr>
          <p:cNvPr id="4" name="Slide Number Placeholder 3"/>
          <p:cNvSpPr>
            <a:spLocks noGrp="1"/>
          </p:cNvSpPr>
          <p:nvPr>
            <p:ph type="sldNum" sz="quarter" idx="429496729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6040D-6F20-4F4B-8995-856BEECD84BE}" type="slidenum">
              <a:rPr kumimoji="0" lang="es-419" sz="800" b="0" i="0" u="none" strike="noStrike" kern="1200" cap="none" spc="0" normalizeH="0" baseline="0" smtClean="0">
                <a:ln>
                  <a:noFill/>
                </a:ln>
                <a:solidFill>
                  <a:srgbClr val="202020"/>
                </a:solidFill>
                <a:effectLst/>
                <a:uLnTx/>
                <a:uFillTx/>
                <a:latin typeface="Arial" panose="020B06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s-419" sz="800" b="0" i="0" u="none" strike="noStrike" kern="1200" cap="none" spc="0" normalizeH="0" baseline="0" dirty="0">
              <a:ln>
                <a:noFill/>
              </a:ln>
              <a:solidFill>
                <a:srgbClr val="202020"/>
              </a:solidFill>
              <a:effectLst/>
              <a:uLnTx/>
              <a:uFillTx/>
              <a:latin typeface="Arial" panose="020B0604020202020204"/>
              <a:ea typeface="+mn-ea"/>
              <a:cs typeface="+mn-cs"/>
            </a:endParaRPr>
          </a:p>
        </p:txBody>
      </p:sp>
      <p:sp>
        <p:nvSpPr>
          <p:cNvPr id="19" name="Content Placeholder 17"/>
          <p:cNvSpPr txBox="1">
            <a:spLocks/>
          </p:cNvSpPr>
          <p:nvPr/>
        </p:nvSpPr>
        <p:spPr>
          <a:xfrm>
            <a:off x="5584628" y="1580635"/>
            <a:ext cx="6026449" cy="4516692"/>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r>
              <a:rPr lang="es-419" dirty="0">
                <a:solidFill>
                  <a:schemeClr val="tx2"/>
                </a:solidFill>
              </a:rPr>
              <a:t>¿Qué componentes de un modelo CAT podemos ajustar?</a:t>
            </a:r>
          </a:p>
        </p:txBody>
      </p:sp>
      <p:sp>
        <p:nvSpPr>
          <p:cNvPr id="3" name="TextBox 2"/>
          <p:cNvSpPr txBox="1"/>
          <p:nvPr/>
        </p:nvSpPr>
        <p:spPr>
          <a:xfrm>
            <a:off x="5966543" y="4767088"/>
            <a:ext cx="5034116" cy="276999"/>
          </a:xfrm>
          <a:prstGeom prst="rect">
            <a:avLst/>
          </a:prstGeom>
          <a:noFill/>
        </p:spPr>
        <p:txBody>
          <a:bodyPr wrap="square" lIns="0" tIns="0" rIns="0" bIns="0" rtlCol="0" anchor="t">
            <a:spAutoFit/>
          </a:bodyPr>
          <a:lstStyle/>
          <a:p>
            <a:pPr algn="ctr"/>
            <a:r>
              <a:rPr lang="es-419" dirty="0">
                <a:solidFill>
                  <a:schemeClr val="accent2"/>
                </a:solidFill>
              </a:rPr>
              <a:t>En teoría, ¡todos ellos pueden ser ajustados!</a:t>
            </a:r>
          </a:p>
        </p:txBody>
      </p:sp>
      <p:graphicFrame>
        <p:nvGraphicFramePr>
          <p:cNvPr id="132" name="Diagram 1">
            <a:extLst>
              <a:ext uri="{FF2B5EF4-FFF2-40B4-BE49-F238E27FC236}">
                <a16:creationId xmlns:a16="http://schemas.microsoft.com/office/drawing/2014/main" id="{5686B90E-F486-1785-0C82-166212344EAD}"/>
              </a:ext>
            </a:extLst>
          </p:cNvPr>
          <p:cNvGraphicFramePr>
            <a:graphicFrameLocks noChangeAspect="1"/>
          </p:cNvGraphicFramePr>
          <p:nvPr>
            <p:extLst>
              <p:ext uri="{D42A27DB-BD31-4B8C-83A1-F6EECF244321}">
                <p14:modId xmlns:p14="http://schemas.microsoft.com/office/powerpoint/2010/main" val="1685644235"/>
              </p:ext>
            </p:extLst>
          </p:nvPr>
        </p:nvGraphicFramePr>
        <p:xfrm>
          <a:off x="5070561" y="639876"/>
          <a:ext cx="6534758" cy="37562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01002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 grpId="0"/>
      <p:bldGraphic spid="132" grpId="0">
        <p:bldAsOne/>
      </p:bldGraphic>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Conclusión</a:t>
            </a:r>
            <a:endParaRPr lang="es-ES" err="1"/>
          </a:p>
        </p:txBody>
      </p:sp>
    </p:spTree>
    <p:extLst>
      <p:ext uri="{BB962C8B-B14F-4D97-AF65-F5344CB8AC3E}">
        <p14:creationId xmlns:p14="http://schemas.microsoft.com/office/powerpoint/2010/main" val="3646292338"/>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s-419" dirty="0"/>
          </a:p>
        </p:txBody>
      </p:sp>
      <p:sp>
        <p:nvSpPr>
          <p:cNvPr id="4" name="Title 3"/>
          <p:cNvSpPr>
            <a:spLocks noGrp="1"/>
          </p:cNvSpPr>
          <p:nvPr>
            <p:ph type="title"/>
          </p:nvPr>
        </p:nvSpPr>
        <p:spPr/>
        <p:txBody>
          <a:bodyPr/>
          <a:lstStyle/>
          <a:p>
            <a:r>
              <a:rPr lang="es-419" dirty="0"/>
              <a:t>Conclusiones clave</a:t>
            </a:r>
          </a:p>
        </p:txBody>
      </p:sp>
      <p:pic>
        <p:nvPicPr>
          <p:cNvPr id="74754" name="Picture 2" descr="Hurricane Maria path: What we know now and where it is go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1972" y="850900"/>
            <a:ext cx="4149735" cy="2345504"/>
          </a:xfrm>
          <a:prstGeom prst="rect">
            <a:avLst/>
          </a:prstGeom>
          <a:noFill/>
          <a:effectLst>
            <a:outerShdw blurRad="50800" dist="38100" dir="2700000" algn="tl" rotWithShape="0">
              <a:prstClr val="black">
                <a:alpha val="40000"/>
              </a:prstClr>
            </a:outerShdw>
            <a:softEdge rad="0"/>
          </a:effectLst>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7301971" y="3368132"/>
            <a:ext cx="4149735" cy="2761460"/>
          </a:xfrm>
          <a:prstGeom prst="rect">
            <a:avLst/>
          </a:prstGeom>
          <a:effectLst>
            <a:outerShdw blurRad="50800" dist="38100" dir="2700000" algn="tl" rotWithShape="0">
              <a:prstClr val="black">
                <a:alpha val="40000"/>
              </a:prstClr>
            </a:outerShdw>
          </a:effectLst>
        </p:spPr>
      </p:pic>
      <p:sp>
        <p:nvSpPr>
          <p:cNvPr id="9" name="Content Placeholder 2"/>
          <p:cNvSpPr txBox="1">
            <a:spLocks/>
          </p:cNvSpPr>
          <p:nvPr/>
        </p:nvSpPr>
        <p:spPr>
          <a:xfrm>
            <a:off x="510947" y="1062509"/>
            <a:ext cx="6533333" cy="4568269"/>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a:pPr>
            <a:r>
              <a:rPr lang="es-419" dirty="0"/>
              <a:t>Los modelos catastróficos son herramientas de estimación de pérdidas a eventos de gran impacto económico.</a:t>
            </a:r>
          </a:p>
          <a:p>
            <a:pPr marL="342900" indent="-342900">
              <a:buFont typeface="+mj-lt"/>
              <a:buAutoNum type="arabicPeriod"/>
            </a:pPr>
            <a:r>
              <a:rPr lang="es-419" dirty="0"/>
              <a:t>Los principales proveedores de modelos catastróficos para nuestra región son Moody’s RMS y </a:t>
            </a:r>
            <a:r>
              <a:rPr lang="es-419" dirty="0" err="1"/>
              <a:t>Verisk</a:t>
            </a:r>
            <a:r>
              <a:rPr lang="es-419" dirty="0"/>
              <a:t>.</a:t>
            </a:r>
          </a:p>
          <a:p>
            <a:pPr marL="342900" indent="-342900">
              <a:buFont typeface="+mj-lt"/>
              <a:buAutoNum type="arabicPeriod"/>
            </a:pPr>
            <a:r>
              <a:rPr lang="es-419" dirty="0"/>
              <a:t>Los cuatro componentes de un modelo catastrófico son: peligro, exposición, vulnerabilidad y módulo financiero.</a:t>
            </a:r>
          </a:p>
          <a:p>
            <a:pPr marL="342900" indent="-342900">
              <a:buFont typeface="+mj-lt"/>
              <a:buAutoNum type="arabicPeriod"/>
            </a:pPr>
            <a:r>
              <a:rPr lang="es-419" dirty="0"/>
              <a:t>Dada sus características geográficas, nuestra región es susceptible a diferentes </a:t>
            </a:r>
            <a:r>
              <a:rPr lang="es-419" dirty="0" err="1"/>
              <a:t>events</a:t>
            </a:r>
            <a:r>
              <a:rPr lang="es-419" dirty="0"/>
              <a:t> naturales como lo son terremotos, huracanes e inundaciones.</a:t>
            </a:r>
          </a:p>
          <a:p>
            <a:pPr marL="342900" indent="-342900">
              <a:buFont typeface="+mj-lt"/>
              <a:buAutoNum type="arabicPeriod"/>
            </a:pPr>
            <a:r>
              <a:rPr lang="es-419" dirty="0"/>
              <a:t>La calidad de la información de exposición introducida a los modelos determina la veracidad de los resultados obtenidos.</a:t>
            </a:r>
          </a:p>
          <a:p>
            <a:pPr marL="342900" indent="-342900">
              <a:buFont typeface="+mj-lt"/>
              <a:buAutoNum type="arabicPeriod"/>
            </a:pPr>
            <a:r>
              <a:rPr lang="es-MX" dirty="0"/>
              <a:t>Los resultados de los modelos catastróficos nos permiten estimar las coberturas de reaseguro necesarias y son clave en la determinación de su precio técnico.</a:t>
            </a:r>
            <a:endParaRPr lang="es-419" dirty="0"/>
          </a:p>
          <a:p>
            <a:pPr marL="342900" indent="-342900">
              <a:buFont typeface="+mj-lt"/>
              <a:buAutoNum type="arabicPeriod"/>
            </a:pPr>
            <a:endParaRPr lang="es-419" dirty="0"/>
          </a:p>
          <a:p>
            <a:pPr marL="342900" indent="-342900">
              <a:buFont typeface="+mj-lt"/>
              <a:buAutoNum type="arabicPeriod"/>
            </a:pPr>
            <a:endParaRPr lang="es-419" dirty="0">
              <a:cs typeface="Arial"/>
            </a:endParaRPr>
          </a:p>
          <a:p>
            <a:pPr marL="342900" indent="-342900">
              <a:buFont typeface="+mj-lt"/>
              <a:buAutoNum type="arabicPeriod"/>
            </a:pPr>
            <a:endParaRPr lang="es-419" dirty="0">
              <a:cs typeface="Arial"/>
            </a:endParaRPr>
          </a:p>
          <a:p>
            <a:pPr marL="342900" indent="-342900">
              <a:buFont typeface="+mj-lt"/>
              <a:buAutoNum type="arabicPeriod"/>
            </a:pPr>
            <a:endParaRPr lang="es-419" dirty="0">
              <a:cs typeface="Arial"/>
            </a:endParaRPr>
          </a:p>
          <a:p>
            <a:pPr marL="342900" indent="-342900">
              <a:buFont typeface="+mj-lt"/>
              <a:buAutoNum type="arabicPeriod"/>
            </a:pPr>
            <a:endParaRPr lang="es-419" dirty="0">
              <a:cs typeface="Arial"/>
            </a:endParaRPr>
          </a:p>
        </p:txBody>
      </p:sp>
      <p:sp>
        <p:nvSpPr>
          <p:cNvPr id="10" name="Content Placeholder 2"/>
          <p:cNvSpPr txBox="1">
            <a:spLocks/>
          </p:cNvSpPr>
          <p:nvPr/>
        </p:nvSpPr>
        <p:spPr>
          <a:xfrm>
            <a:off x="510947" y="1872840"/>
            <a:ext cx="6533333" cy="708997"/>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a:pPr>
            <a:endParaRPr lang="es-419" dirty="0">
              <a:cs typeface="Arial"/>
            </a:endParaRPr>
          </a:p>
        </p:txBody>
      </p:sp>
      <p:sp>
        <p:nvSpPr>
          <p:cNvPr id="12" name="Content Placeholder 2"/>
          <p:cNvSpPr txBox="1">
            <a:spLocks/>
          </p:cNvSpPr>
          <p:nvPr/>
        </p:nvSpPr>
        <p:spPr>
          <a:xfrm>
            <a:off x="510945" y="3419566"/>
            <a:ext cx="6533333" cy="888964"/>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a:pPr>
            <a:endParaRPr lang="es-419" dirty="0">
              <a:cs typeface="Arial"/>
            </a:endParaRPr>
          </a:p>
        </p:txBody>
      </p:sp>
      <p:sp>
        <p:nvSpPr>
          <p:cNvPr id="13" name="Content Placeholder 2"/>
          <p:cNvSpPr txBox="1">
            <a:spLocks/>
          </p:cNvSpPr>
          <p:nvPr/>
        </p:nvSpPr>
        <p:spPr>
          <a:xfrm>
            <a:off x="510946" y="4459351"/>
            <a:ext cx="6533333" cy="888964"/>
          </a:xfrm>
          <a:prstGeom prst="rect">
            <a:avLst/>
          </a:prstGeom>
        </p:spPr>
        <p:txBody>
          <a:bodyPr vert="horz" lIns="0" tIns="0" rIns="0" bIns="0" rtlCol="0" anchor="t">
            <a:noAutofit/>
          </a:bodyPr>
          <a:lstStyle>
            <a:lvl1pPr marL="0" indent="0" algn="l" defTabSz="457200" rtl="0" eaLnBrk="1" latinLnBrk="0" hangingPunct="1">
              <a:spcBef>
                <a:spcPts val="900"/>
              </a:spcBef>
              <a:buFont typeface="Arial"/>
              <a:buNone/>
              <a:defRPr sz="1800" b="0" kern="1200">
                <a:solidFill>
                  <a:schemeClr val="tx1"/>
                </a:solidFill>
                <a:latin typeface="+mn-lt"/>
                <a:ea typeface="+mn-ea"/>
                <a:cs typeface="+mn-cs"/>
              </a:defRPr>
            </a:lvl1pPr>
            <a:lvl2pPr marL="283464" indent="-283464" algn="l" defTabSz="457200" rtl="0" eaLnBrk="1" latinLnBrk="0" hangingPunct="1">
              <a:spcBef>
                <a:spcPts val="750"/>
              </a:spcBef>
              <a:buFont typeface="Arial" panose="020B0604020202020204" pitchFamily="34" charset="0"/>
              <a:buChar char="•"/>
              <a:tabLst/>
              <a:defRPr sz="1500" kern="1200">
                <a:solidFill>
                  <a:schemeClr val="tx1"/>
                </a:solidFill>
                <a:latin typeface="+mn-lt"/>
                <a:ea typeface="+mn-ea"/>
                <a:cs typeface="+mn-cs"/>
              </a:defRPr>
            </a:lvl2pPr>
            <a:lvl3pPr marL="566928"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3pPr>
            <a:lvl4pPr marL="859536"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4pPr>
            <a:lvl5pPr marL="1143000" indent="-283464" algn="l" defTabSz="457200" rtl="0" eaLnBrk="1" latinLnBrk="0" hangingPunct="1">
              <a:spcBef>
                <a:spcPts val="600"/>
              </a:spcBef>
              <a:buFont typeface="Arial" panose="020B0604020202020204" pitchFamily="34" charset="0"/>
              <a:buChar char="–"/>
              <a:tabLst/>
              <a:defRPr sz="1200" kern="1200">
                <a:solidFill>
                  <a:schemeClr val="tx1"/>
                </a:solidFill>
                <a:latin typeface="+mn-lt"/>
                <a:ea typeface="+mn-ea"/>
                <a:cs typeface="+mn-cs"/>
              </a:defRPr>
            </a:lvl5pPr>
            <a:lvl6pPr marL="1426464" indent="-283464" algn="l" defTabSz="457200" rtl="0" eaLnBrk="1" latinLnBrk="0" hangingPunct="1">
              <a:spcBef>
                <a:spcPts val="600"/>
              </a:spcBef>
              <a:buFont typeface="Arial"/>
              <a:buChar char="•"/>
              <a:tabLst/>
              <a:defRPr sz="1200" kern="1200">
                <a:solidFill>
                  <a:schemeClr val="tx1"/>
                </a:solidFill>
                <a:latin typeface="+mn-lt"/>
                <a:ea typeface="+mn-ea"/>
                <a:cs typeface="+mn-cs"/>
              </a:defRPr>
            </a:lvl6pPr>
            <a:lvl7pPr marL="1709928"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7pPr>
            <a:lvl8pPr marL="2002536" indent="-283464" algn="l" defTabSz="457200" rtl="0" eaLnBrk="1" latinLnBrk="0" hangingPunct="1">
              <a:spcBef>
                <a:spcPts val="600"/>
              </a:spcBef>
              <a:buFont typeface="Arial"/>
              <a:buChar char="•"/>
              <a:tabLst/>
              <a:defRPr sz="1200" kern="1200">
                <a:solidFill>
                  <a:schemeClr val="tx1"/>
                </a:solidFill>
                <a:latin typeface="+mn-lt"/>
                <a:ea typeface="+mn-ea"/>
                <a:cs typeface="+mn-cs"/>
              </a:defRPr>
            </a:lvl8pPr>
            <a:lvl9pPr marL="2286000" indent="-283464" algn="l" defTabSz="457200" rtl="0" eaLnBrk="1" latinLnBrk="0" hangingPunct="1">
              <a:spcBef>
                <a:spcPts val="600"/>
              </a:spcBef>
              <a:buFont typeface="System Font Regular"/>
              <a:buChar char="–"/>
              <a:tabLst/>
              <a:defRPr sz="1200" kern="1200">
                <a:solidFill>
                  <a:schemeClr val="tx1"/>
                </a:solidFill>
                <a:latin typeface="+mn-lt"/>
                <a:ea typeface="+mn-ea"/>
                <a:cs typeface="+mn-cs"/>
              </a:defRPr>
            </a:lvl9pPr>
          </a:lstStyle>
          <a:p>
            <a:pPr marL="342900" indent="-342900">
              <a:buFont typeface="+mj-lt"/>
              <a:buAutoNum type="arabicPeriod"/>
            </a:pPr>
            <a:endParaRPr lang="es-419" dirty="0"/>
          </a:p>
        </p:txBody>
      </p:sp>
    </p:spTree>
    <p:extLst>
      <p:ext uri="{BB962C8B-B14F-4D97-AF65-F5344CB8AC3E}">
        <p14:creationId xmlns:p14="http://schemas.microsoft.com/office/powerpoint/2010/main" val="18247617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8" name="Straight Connector 1187"/>
          <p:cNvCxnSpPr>
            <a:stCxn id="1186" idx="4"/>
          </p:cNvCxnSpPr>
          <p:nvPr/>
        </p:nvCxnSpPr>
        <p:spPr bwMode="auto">
          <a:xfrm flipH="1" flipV="1">
            <a:off x="1756765" y="3831479"/>
            <a:ext cx="993304" cy="54945"/>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69" name="Straight Connector 1168"/>
          <p:cNvCxnSpPr>
            <a:stCxn id="1170" idx="1"/>
            <a:endCxn id="1168" idx="7"/>
          </p:cNvCxnSpPr>
          <p:nvPr/>
        </p:nvCxnSpPr>
        <p:spPr bwMode="auto">
          <a:xfrm flipH="1">
            <a:off x="4560558" y="4833175"/>
            <a:ext cx="580081" cy="291642"/>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Title 2"/>
          <p:cNvSpPr>
            <a:spLocks noGrp="1"/>
          </p:cNvSpPr>
          <p:nvPr>
            <p:ph type="title"/>
          </p:nvPr>
        </p:nvSpPr>
        <p:spPr/>
        <p:txBody>
          <a:bodyPr/>
          <a:lstStyle/>
          <a:p>
            <a:r>
              <a:rPr lang="es-419" dirty="0"/>
              <a:t>Guy </a:t>
            </a:r>
            <a:r>
              <a:rPr lang="es-419" dirty="0" err="1"/>
              <a:t>Carpenter</a:t>
            </a:r>
            <a:r>
              <a:rPr lang="es-419" dirty="0"/>
              <a:t> GAA para Latinoamérica &amp; el Caribe</a:t>
            </a:r>
          </a:p>
        </p:txBody>
      </p:sp>
      <p:sp>
        <p:nvSpPr>
          <p:cNvPr id="4" name="Text Placeholder 3"/>
          <p:cNvSpPr>
            <a:spLocks noGrp="1"/>
          </p:cNvSpPr>
          <p:nvPr>
            <p:ph type="body" sz="half" idx="2"/>
          </p:nvPr>
        </p:nvSpPr>
        <p:spPr/>
        <p:txBody>
          <a:bodyPr/>
          <a:lstStyle/>
          <a:p>
            <a:r>
              <a:rPr lang="es-419" dirty="0"/>
              <a:t>¡Conoce nuestro equipo!</a:t>
            </a:r>
          </a:p>
        </p:txBody>
      </p:sp>
      <p:grpSp>
        <p:nvGrpSpPr>
          <p:cNvPr id="31" name="Group 4"/>
          <p:cNvGrpSpPr>
            <a:grpSpLocks noChangeAspect="1"/>
          </p:cNvGrpSpPr>
          <p:nvPr/>
        </p:nvGrpSpPr>
        <p:grpSpPr bwMode="auto">
          <a:xfrm>
            <a:off x="754055" y="1084213"/>
            <a:ext cx="10693068" cy="5295884"/>
            <a:chOff x="495" y="907"/>
            <a:chExt cx="5060" cy="2506"/>
          </a:xfrm>
          <a:solidFill>
            <a:srgbClr val="DADADA"/>
          </a:solidFill>
        </p:grpSpPr>
        <p:grpSp>
          <p:nvGrpSpPr>
            <p:cNvPr id="32" name="Group 205"/>
            <p:cNvGrpSpPr>
              <a:grpSpLocks/>
            </p:cNvGrpSpPr>
            <p:nvPr/>
          </p:nvGrpSpPr>
          <p:grpSpPr bwMode="auto">
            <a:xfrm>
              <a:off x="495" y="907"/>
              <a:ext cx="2200" cy="1416"/>
              <a:chOff x="495" y="907"/>
              <a:chExt cx="2200" cy="1416"/>
            </a:xfrm>
            <a:grpFill/>
          </p:grpSpPr>
          <p:sp>
            <p:nvSpPr>
              <p:cNvPr id="966" name="Freeform 5"/>
              <p:cNvSpPr>
                <a:spLocks/>
              </p:cNvSpPr>
              <p:nvPr/>
            </p:nvSpPr>
            <p:spPr bwMode="auto">
              <a:xfrm>
                <a:off x="1835" y="909"/>
                <a:ext cx="858" cy="644"/>
              </a:xfrm>
              <a:custGeom>
                <a:avLst/>
                <a:gdLst>
                  <a:gd name="T0" fmla="*/ 372 w 858"/>
                  <a:gd name="T1" fmla="*/ 624 h 644"/>
                  <a:gd name="T2" fmla="*/ 316 w 858"/>
                  <a:gd name="T3" fmla="*/ 588 h 644"/>
                  <a:gd name="T4" fmla="*/ 308 w 858"/>
                  <a:gd name="T5" fmla="*/ 554 h 644"/>
                  <a:gd name="T6" fmla="*/ 302 w 858"/>
                  <a:gd name="T7" fmla="*/ 540 h 644"/>
                  <a:gd name="T8" fmla="*/ 272 w 858"/>
                  <a:gd name="T9" fmla="*/ 486 h 644"/>
                  <a:gd name="T10" fmla="*/ 278 w 858"/>
                  <a:gd name="T11" fmla="*/ 462 h 644"/>
                  <a:gd name="T12" fmla="*/ 304 w 858"/>
                  <a:gd name="T13" fmla="*/ 430 h 644"/>
                  <a:gd name="T14" fmla="*/ 264 w 858"/>
                  <a:gd name="T15" fmla="*/ 394 h 644"/>
                  <a:gd name="T16" fmla="*/ 284 w 858"/>
                  <a:gd name="T17" fmla="*/ 388 h 644"/>
                  <a:gd name="T18" fmla="*/ 264 w 858"/>
                  <a:gd name="T19" fmla="*/ 372 h 644"/>
                  <a:gd name="T20" fmla="*/ 242 w 858"/>
                  <a:gd name="T21" fmla="*/ 358 h 644"/>
                  <a:gd name="T22" fmla="*/ 200 w 858"/>
                  <a:gd name="T23" fmla="*/ 258 h 644"/>
                  <a:gd name="T24" fmla="*/ 96 w 858"/>
                  <a:gd name="T25" fmla="*/ 242 h 644"/>
                  <a:gd name="T26" fmla="*/ 46 w 858"/>
                  <a:gd name="T27" fmla="*/ 238 h 644"/>
                  <a:gd name="T28" fmla="*/ 38 w 858"/>
                  <a:gd name="T29" fmla="*/ 228 h 644"/>
                  <a:gd name="T30" fmla="*/ 26 w 858"/>
                  <a:gd name="T31" fmla="*/ 210 h 644"/>
                  <a:gd name="T32" fmla="*/ 36 w 858"/>
                  <a:gd name="T33" fmla="*/ 202 h 644"/>
                  <a:gd name="T34" fmla="*/ 6 w 858"/>
                  <a:gd name="T35" fmla="*/ 170 h 644"/>
                  <a:gd name="T36" fmla="*/ 108 w 858"/>
                  <a:gd name="T37" fmla="*/ 140 h 644"/>
                  <a:gd name="T38" fmla="*/ 72 w 858"/>
                  <a:gd name="T39" fmla="*/ 118 h 644"/>
                  <a:gd name="T40" fmla="*/ 144 w 858"/>
                  <a:gd name="T41" fmla="*/ 82 h 644"/>
                  <a:gd name="T42" fmla="*/ 160 w 858"/>
                  <a:gd name="T43" fmla="*/ 64 h 644"/>
                  <a:gd name="T44" fmla="*/ 200 w 858"/>
                  <a:gd name="T45" fmla="*/ 58 h 644"/>
                  <a:gd name="T46" fmla="*/ 264 w 858"/>
                  <a:gd name="T47" fmla="*/ 46 h 644"/>
                  <a:gd name="T48" fmla="*/ 278 w 858"/>
                  <a:gd name="T49" fmla="*/ 44 h 644"/>
                  <a:gd name="T50" fmla="*/ 310 w 858"/>
                  <a:gd name="T51" fmla="*/ 52 h 644"/>
                  <a:gd name="T52" fmla="*/ 394 w 858"/>
                  <a:gd name="T53" fmla="*/ 66 h 644"/>
                  <a:gd name="T54" fmla="*/ 376 w 858"/>
                  <a:gd name="T55" fmla="*/ 24 h 644"/>
                  <a:gd name="T56" fmla="*/ 550 w 858"/>
                  <a:gd name="T57" fmla="*/ 0 h 644"/>
                  <a:gd name="T58" fmla="*/ 726 w 858"/>
                  <a:gd name="T59" fmla="*/ 34 h 644"/>
                  <a:gd name="T60" fmla="*/ 658 w 858"/>
                  <a:gd name="T61" fmla="*/ 54 h 644"/>
                  <a:gd name="T62" fmla="*/ 672 w 858"/>
                  <a:gd name="T63" fmla="*/ 64 h 644"/>
                  <a:gd name="T64" fmla="*/ 712 w 858"/>
                  <a:gd name="T65" fmla="*/ 52 h 644"/>
                  <a:gd name="T66" fmla="*/ 720 w 858"/>
                  <a:gd name="T67" fmla="*/ 78 h 644"/>
                  <a:gd name="T68" fmla="*/ 744 w 858"/>
                  <a:gd name="T69" fmla="*/ 66 h 644"/>
                  <a:gd name="T70" fmla="*/ 842 w 858"/>
                  <a:gd name="T71" fmla="*/ 64 h 644"/>
                  <a:gd name="T72" fmla="*/ 822 w 858"/>
                  <a:gd name="T73" fmla="*/ 92 h 644"/>
                  <a:gd name="T74" fmla="*/ 798 w 858"/>
                  <a:gd name="T75" fmla="*/ 110 h 644"/>
                  <a:gd name="T76" fmla="*/ 790 w 858"/>
                  <a:gd name="T77" fmla="*/ 120 h 644"/>
                  <a:gd name="T78" fmla="*/ 782 w 858"/>
                  <a:gd name="T79" fmla="*/ 126 h 644"/>
                  <a:gd name="T80" fmla="*/ 750 w 858"/>
                  <a:gd name="T81" fmla="*/ 156 h 644"/>
                  <a:gd name="T82" fmla="*/ 756 w 858"/>
                  <a:gd name="T83" fmla="*/ 194 h 644"/>
                  <a:gd name="T84" fmla="*/ 774 w 858"/>
                  <a:gd name="T85" fmla="*/ 214 h 644"/>
                  <a:gd name="T86" fmla="*/ 764 w 858"/>
                  <a:gd name="T87" fmla="*/ 236 h 644"/>
                  <a:gd name="T88" fmla="*/ 760 w 858"/>
                  <a:gd name="T89" fmla="*/ 252 h 644"/>
                  <a:gd name="T90" fmla="*/ 758 w 858"/>
                  <a:gd name="T91" fmla="*/ 290 h 644"/>
                  <a:gd name="T92" fmla="*/ 742 w 858"/>
                  <a:gd name="T93" fmla="*/ 314 h 644"/>
                  <a:gd name="T94" fmla="*/ 712 w 858"/>
                  <a:gd name="T95" fmla="*/ 332 h 644"/>
                  <a:gd name="T96" fmla="*/ 714 w 858"/>
                  <a:gd name="T97" fmla="*/ 362 h 644"/>
                  <a:gd name="T98" fmla="*/ 718 w 858"/>
                  <a:gd name="T99" fmla="*/ 368 h 644"/>
                  <a:gd name="T100" fmla="*/ 704 w 858"/>
                  <a:gd name="T101" fmla="*/ 402 h 644"/>
                  <a:gd name="T102" fmla="*/ 694 w 858"/>
                  <a:gd name="T103" fmla="*/ 404 h 644"/>
                  <a:gd name="T104" fmla="*/ 656 w 858"/>
                  <a:gd name="T105" fmla="*/ 448 h 644"/>
                  <a:gd name="T106" fmla="*/ 586 w 858"/>
                  <a:gd name="T107" fmla="*/ 462 h 644"/>
                  <a:gd name="T108" fmla="*/ 500 w 858"/>
                  <a:gd name="T109" fmla="*/ 516 h 644"/>
                  <a:gd name="T110" fmla="*/ 458 w 858"/>
                  <a:gd name="T111" fmla="*/ 544 h 644"/>
                  <a:gd name="T112" fmla="*/ 450 w 858"/>
                  <a:gd name="T113" fmla="*/ 572 h 644"/>
                  <a:gd name="T114" fmla="*/ 432 w 858"/>
                  <a:gd name="T115" fmla="*/ 594 h 644"/>
                  <a:gd name="T116" fmla="*/ 396 w 858"/>
                  <a:gd name="T117" fmla="*/ 642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8" h="644">
                    <a:moveTo>
                      <a:pt x="396" y="642"/>
                    </a:moveTo>
                    <a:lnTo>
                      <a:pt x="396" y="642"/>
                    </a:lnTo>
                    <a:lnTo>
                      <a:pt x="394" y="642"/>
                    </a:lnTo>
                    <a:lnTo>
                      <a:pt x="380" y="632"/>
                    </a:lnTo>
                    <a:lnTo>
                      <a:pt x="380" y="632"/>
                    </a:lnTo>
                    <a:lnTo>
                      <a:pt x="380" y="630"/>
                    </a:lnTo>
                    <a:lnTo>
                      <a:pt x="378" y="622"/>
                    </a:lnTo>
                    <a:lnTo>
                      <a:pt x="372" y="624"/>
                    </a:lnTo>
                    <a:lnTo>
                      <a:pt x="362" y="624"/>
                    </a:lnTo>
                    <a:lnTo>
                      <a:pt x="348" y="630"/>
                    </a:lnTo>
                    <a:lnTo>
                      <a:pt x="348" y="630"/>
                    </a:lnTo>
                    <a:lnTo>
                      <a:pt x="348" y="630"/>
                    </a:lnTo>
                    <a:lnTo>
                      <a:pt x="348" y="630"/>
                    </a:lnTo>
                    <a:lnTo>
                      <a:pt x="346" y="628"/>
                    </a:lnTo>
                    <a:lnTo>
                      <a:pt x="332" y="604"/>
                    </a:lnTo>
                    <a:lnTo>
                      <a:pt x="316" y="588"/>
                    </a:lnTo>
                    <a:lnTo>
                      <a:pt x="316" y="588"/>
                    </a:lnTo>
                    <a:lnTo>
                      <a:pt x="316" y="586"/>
                    </a:lnTo>
                    <a:lnTo>
                      <a:pt x="320" y="578"/>
                    </a:lnTo>
                    <a:lnTo>
                      <a:pt x="310" y="570"/>
                    </a:lnTo>
                    <a:lnTo>
                      <a:pt x="310" y="570"/>
                    </a:lnTo>
                    <a:lnTo>
                      <a:pt x="308" y="568"/>
                    </a:lnTo>
                    <a:lnTo>
                      <a:pt x="308" y="554"/>
                    </a:lnTo>
                    <a:lnTo>
                      <a:pt x="308" y="554"/>
                    </a:lnTo>
                    <a:lnTo>
                      <a:pt x="308" y="554"/>
                    </a:lnTo>
                    <a:lnTo>
                      <a:pt x="318" y="542"/>
                    </a:lnTo>
                    <a:lnTo>
                      <a:pt x="314" y="536"/>
                    </a:lnTo>
                    <a:lnTo>
                      <a:pt x="304" y="540"/>
                    </a:lnTo>
                    <a:lnTo>
                      <a:pt x="304" y="540"/>
                    </a:lnTo>
                    <a:lnTo>
                      <a:pt x="304" y="540"/>
                    </a:lnTo>
                    <a:lnTo>
                      <a:pt x="304" y="540"/>
                    </a:lnTo>
                    <a:lnTo>
                      <a:pt x="302" y="540"/>
                    </a:lnTo>
                    <a:lnTo>
                      <a:pt x="288" y="530"/>
                    </a:lnTo>
                    <a:lnTo>
                      <a:pt x="276" y="514"/>
                    </a:lnTo>
                    <a:lnTo>
                      <a:pt x="270" y="504"/>
                    </a:lnTo>
                    <a:lnTo>
                      <a:pt x="270" y="504"/>
                    </a:lnTo>
                    <a:lnTo>
                      <a:pt x="270" y="502"/>
                    </a:lnTo>
                    <a:lnTo>
                      <a:pt x="276" y="490"/>
                    </a:lnTo>
                    <a:lnTo>
                      <a:pt x="278" y="486"/>
                    </a:lnTo>
                    <a:lnTo>
                      <a:pt x="272" y="486"/>
                    </a:lnTo>
                    <a:lnTo>
                      <a:pt x="272" y="486"/>
                    </a:lnTo>
                    <a:lnTo>
                      <a:pt x="270" y="486"/>
                    </a:lnTo>
                    <a:lnTo>
                      <a:pt x="268" y="474"/>
                    </a:lnTo>
                    <a:lnTo>
                      <a:pt x="268" y="474"/>
                    </a:lnTo>
                    <a:lnTo>
                      <a:pt x="268" y="472"/>
                    </a:lnTo>
                    <a:lnTo>
                      <a:pt x="276" y="462"/>
                    </a:lnTo>
                    <a:lnTo>
                      <a:pt x="276" y="462"/>
                    </a:lnTo>
                    <a:lnTo>
                      <a:pt x="278" y="462"/>
                    </a:lnTo>
                    <a:lnTo>
                      <a:pt x="284" y="462"/>
                    </a:lnTo>
                    <a:lnTo>
                      <a:pt x="300" y="466"/>
                    </a:lnTo>
                    <a:lnTo>
                      <a:pt x="306" y="466"/>
                    </a:lnTo>
                    <a:lnTo>
                      <a:pt x="308" y="466"/>
                    </a:lnTo>
                    <a:lnTo>
                      <a:pt x="308" y="466"/>
                    </a:lnTo>
                    <a:lnTo>
                      <a:pt x="304" y="450"/>
                    </a:lnTo>
                    <a:lnTo>
                      <a:pt x="304" y="430"/>
                    </a:lnTo>
                    <a:lnTo>
                      <a:pt x="304" y="430"/>
                    </a:lnTo>
                    <a:lnTo>
                      <a:pt x="306" y="428"/>
                    </a:lnTo>
                    <a:lnTo>
                      <a:pt x="316" y="418"/>
                    </a:lnTo>
                    <a:lnTo>
                      <a:pt x="312" y="412"/>
                    </a:lnTo>
                    <a:lnTo>
                      <a:pt x="294" y="412"/>
                    </a:lnTo>
                    <a:lnTo>
                      <a:pt x="294" y="412"/>
                    </a:lnTo>
                    <a:lnTo>
                      <a:pt x="294" y="412"/>
                    </a:lnTo>
                    <a:lnTo>
                      <a:pt x="276" y="400"/>
                    </a:lnTo>
                    <a:lnTo>
                      <a:pt x="264" y="394"/>
                    </a:lnTo>
                    <a:lnTo>
                      <a:pt x="264" y="394"/>
                    </a:lnTo>
                    <a:lnTo>
                      <a:pt x="262" y="392"/>
                    </a:lnTo>
                    <a:lnTo>
                      <a:pt x="262" y="392"/>
                    </a:lnTo>
                    <a:lnTo>
                      <a:pt x="264" y="390"/>
                    </a:lnTo>
                    <a:lnTo>
                      <a:pt x="264" y="390"/>
                    </a:lnTo>
                    <a:lnTo>
                      <a:pt x="284" y="388"/>
                    </a:lnTo>
                    <a:lnTo>
                      <a:pt x="284" y="388"/>
                    </a:lnTo>
                    <a:lnTo>
                      <a:pt x="284" y="388"/>
                    </a:lnTo>
                    <a:lnTo>
                      <a:pt x="304" y="394"/>
                    </a:lnTo>
                    <a:lnTo>
                      <a:pt x="304" y="388"/>
                    </a:lnTo>
                    <a:lnTo>
                      <a:pt x="294" y="374"/>
                    </a:lnTo>
                    <a:lnTo>
                      <a:pt x="284" y="370"/>
                    </a:lnTo>
                    <a:lnTo>
                      <a:pt x="272" y="362"/>
                    </a:lnTo>
                    <a:lnTo>
                      <a:pt x="266" y="372"/>
                    </a:lnTo>
                    <a:lnTo>
                      <a:pt x="266" y="372"/>
                    </a:lnTo>
                    <a:lnTo>
                      <a:pt x="264" y="372"/>
                    </a:lnTo>
                    <a:lnTo>
                      <a:pt x="264" y="372"/>
                    </a:lnTo>
                    <a:lnTo>
                      <a:pt x="244" y="374"/>
                    </a:lnTo>
                    <a:lnTo>
                      <a:pt x="244" y="374"/>
                    </a:lnTo>
                    <a:lnTo>
                      <a:pt x="244" y="374"/>
                    </a:lnTo>
                    <a:lnTo>
                      <a:pt x="244" y="374"/>
                    </a:lnTo>
                    <a:lnTo>
                      <a:pt x="242" y="372"/>
                    </a:lnTo>
                    <a:lnTo>
                      <a:pt x="242" y="358"/>
                    </a:lnTo>
                    <a:lnTo>
                      <a:pt x="242" y="358"/>
                    </a:lnTo>
                    <a:lnTo>
                      <a:pt x="242" y="356"/>
                    </a:lnTo>
                    <a:lnTo>
                      <a:pt x="254" y="340"/>
                    </a:lnTo>
                    <a:lnTo>
                      <a:pt x="234" y="300"/>
                    </a:lnTo>
                    <a:lnTo>
                      <a:pt x="212" y="278"/>
                    </a:lnTo>
                    <a:lnTo>
                      <a:pt x="202" y="266"/>
                    </a:lnTo>
                    <a:lnTo>
                      <a:pt x="202" y="266"/>
                    </a:lnTo>
                    <a:lnTo>
                      <a:pt x="202" y="266"/>
                    </a:lnTo>
                    <a:lnTo>
                      <a:pt x="200" y="258"/>
                    </a:lnTo>
                    <a:lnTo>
                      <a:pt x="174" y="250"/>
                    </a:lnTo>
                    <a:lnTo>
                      <a:pt x="132" y="238"/>
                    </a:lnTo>
                    <a:lnTo>
                      <a:pt x="106" y="250"/>
                    </a:lnTo>
                    <a:lnTo>
                      <a:pt x="106" y="250"/>
                    </a:lnTo>
                    <a:lnTo>
                      <a:pt x="106" y="250"/>
                    </a:lnTo>
                    <a:lnTo>
                      <a:pt x="106" y="250"/>
                    </a:lnTo>
                    <a:lnTo>
                      <a:pt x="104" y="248"/>
                    </a:lnTo>
                    <a:lnTo>
                      <a:pt x="96" y="242"/>
                    </a:lnTo>
                    <a:lnTo>
                      <a:pt x="92" y="246"/>
                    </a:lnTo>
                    <a:lnTo>
                      <a:pt x="86" y="250"/>
                    </a:lnTo>
                    <a:lnTo>
                      <a:pt x="86" y="250"/>
                    </a:lnTo>
                    <a:lnTo>
                      <a:pt x="84" y="252"/>
                    </a:lnTo>
                    <a:lnTo>
                      <a:pt x="84" y="252"/>
                    </a:lnTo>
                    <a:lnTo>
                      <a:pt x="84" y="252"/>
                    </a:lnTo>
                    <a:lnTo>
                      <a:pt x="68" y="248"/>
                    </a:lnTo>
                    <a:lnTo>
                      <a:pt x="46" y="238"/>
                    </a:lnTo>
                    <a:lnTo>
                      <a:pt x="46" y="238"/>
                    </a:lnTo>
                    <a:lnTo>
                      <a:pt x="46" y="236"/>
                    </a:lnTo>
                    <a:lnTo>
                      <a:pt x="46" y="236"/>
                    </a:lnTo>
                    <a:lnTo>
                      <a:pt x="46" y="234"/>
                    </a:lnTo>
                    <a:lnTo>
                      <a:pt x="60" y="230"/>
                    </a:lnTo>
                    <a:lnTo>
                      <a:pt x="62" y="228"/>
                    </a:lnTo>
                    <a:lnTo>
                      <a:pt x="56" y="228"/>
                    </a:lnTo>
                    <a:lnTo>
                      <a:pt x="38" y="228"/>
                    </a:lnTo>
                    <a:lnTo>
                      <a:pt x="38" y="228"/>
                    </a:lnTo>
                    <a:lnTo>
                      <a:pt x="38" y="228"/>
                    </a:lnTo>
                    <a:lnTo>
                      <a:pt x="22" y="218"/>
                    </a:lnTo>
                    <a:lnTo>
                      <a:pt x="22" y="218"/>
                    </a:lnTo>
                    <a:lnTo>
                      <a:pt x="20" y="218"/>
                    </a:lnTo>
                    <a:lnTo>
                      <a:pt x="20" y="218"/>
                    </a:lnTo>
                    <a:lnTo>
                      <a:pt x="20" y="216"/>
                    </a:lnTo>
                    <a:lnTo>
                      <a:pt x="26" y="210"/>
                    </a:lnTo>
                    <a:lnTo>
                      <a:pt x="26" y="210"/>
                    </a:lnTo>
                    <a:lnTo>
                      <a:pt x="28" y="210"/>
                    </a:lnTo>
                    <a:lnTo>
                      <a:pt x="54" y="210"/>
                    </a:lnTo>
                    <a:lnTo>
                      <a:pt x="88" y="206"/>
                    </a:lnTo>
                    <a:lnTo>
                      <a:pt x="88" y="202"/>
                    </a:lnTo>
                    <a:lnTo>
                      <a:pt x="76" y="202"/>
                    </a:lnTo>
                    <a:lnTo>
                      <a:pt x="56" y="204"/>
                    </a:lnTo>
                    <a:lnTo>
                      <a:pt x="36" y="202"/>
                    </a:lnTo>
                    <a:lnTo>
                      <a:pt x="8" y="188"/>
                    </a:lnTo>
                    <a:lnTo>
                      <a:pt x="8" y="188"/>
                    </a:lnTo>
                    <a:lnTo>
                      <a:pt x="6" y="188"/>
                    </a:lnTo>
                    <a:lnTo>
                      <a:pt x="0" y="178"/>
                    </a:lnTo>
                    <a:lnTo>
                      <a:pt x="0" y="178"/>
                    </a:lnTo>
                    <a:lnTo>
                      <a:pt x="0" y="176"/>
                    </a:lnTo>
                    <a:lnTo>
                      <a:pt x="6" y="170"/>
                    </a:lnTo>
                    <a:lnTo>
                      <a:pt x="6" y="170"/>
                    </a:lnTo>
                    <a:lnTo>
                      <a:pt x="8" y="168"/>
                    </a:lnTo>
                    <a:lnTo>
                      <a:pt x="28" y="164"/>
                    </a:lnTo>
                    <a:lnTo>
                      <a:pt x="52" y="162"/>
                    </a:lnTo>
                    <a:lnTo>
                      <a:pt x="68" y="152"/>
                    </a:lnTo>
                    <a:lnTo>
                      <a:pt x="68" y="152"/>
                    </a:lnTo>
                    <a:lnTo>
                      <a:pt x="68" y="152"/>
                    </a:lnTo>
                    <a:lnTo>
                      <a:pt x="94" y="152"/>
                    </a:lnTo>
                    <a:lnTo>
                      <a:pt x="108" y="140"/>
                    </a:lnTo>
                    <a:lnTo>
                      <a:pt x="108" y="126"/>
                    </a:lnTo>
                    <a:lnTo>
                      <a:pt x="102" y="130"/>
                    </a:lnTo>
                    <a:lnTo>
                      <a:pt x="102" y="130"/>
                    </a:lnTo>
                    <a:lnTo>
                      <a:pt x="100" y="130"/>
                    </a:lnTo>
                    <a:lnTo>
                      <a:pt x="100" y="130"/>
                    </a:lnTo>
                    <a:lnTo>
                      <a:pt x="100" y="130"/>
                    </a:lnTo>
                    <a:lnTo>
                      <a:pt x="72" y="118"/>
                    </a:lnTo>
                    <a:lnTo>
                      <a:pt x="72" y="118"/>
                    </a:lnTo>
                    <a:lnTo>
                      <a:pt x="72" y="118"/>
                    </a:lnTo>
                    <a:lnTo>
                      <a:pt x="72" y="118"/>
                    </a:lnTo>
                    <a:lnTo>
                      <a:pt x="72" y="116"/>
                    </a:lnTo>
                    <a:lnTo>
                      <a:pt x="90" y="102"/>
                    </a:lnTo>
                    <a:lnTo>
                      <a:pt x="114" y="92"/>
                    </a:lnTo>
                    <a:lnTo>
                      <a:pt x="142" y="82"/>
                    </a:lnTo>
                    <a:lnTo>
                      <a:pt x="142" y="82"/>
                    </a:lnTo>
                    <a:lnTo>
                      <a:pt x="144" y="82"/>
                    </a:lnTo>
                    <a:lnTo>
                      <a:pt x="144" y="82"/>
                    </a:lnTo>
                    <a:lnTo>
                      <a:pt x="144" y="82"/>
                    </a:lnTo>
                    <a:lnTo>
                      <a:pt x="164" y="90"/>
                    </a:lnTo>
                    <a:lnTo>
                      <a:pt x="168" y="74"/>
                    </a:lnTo>
                    <a:lnTo>
                      <a:pt x="162" y="66"/>
                    </a:lnTo>
                    <a:lnTo>
                      <a:pt x="162" y="66"/>
                    </a:lnTo>
                    <a:lnTo>
                      <a:pt x="160" y="64"/>
                    </a:lnTo>
                    <a:lnTo>
                      <a:pt x="160" y="64"/>
                    </a:lnTo>
                    <a:lnTo>
                      <a:pt x="162" y="64"/>
                    </a:lnTo>
                    <a:lnTo>
                      <a:pt x="162" y="64"/>
                    </a:lnTo>
                    <a:lnTo>
                      <a:pt x="190" y="60"/>
                    </a:lnTo>
                    <a:lnTo>
                      <a:pt x="190" y="60"/>
                    </a:lnTo>
                    <a:lnTo>
                      <a:pt x="190" y="60"/>
                    </a:lnTo>
                    <a:lnTo>
                      <a:pt x="200" y="68"/>
                    </a:lnTo>
                    <a:lnTo>
                      <a:pt x="208" y="70"/>
                    </a:lnTo>
                    <a:lnTo>
                      <a:pt x="200" y="58"/>
                    </a:lnTo>
                    <a:lnTo>
                      <a:pt x="198" y="58"/>
                    </a:lnTo>
                    <a:lnTo>
                      <a:pt x="198" y="58"/>
                    </a:lnTo>
                    <a:lnTo>
                      <a:pt x="198" y="56"/>
                    </a:lnTo>
                    <a:lnTo>
                      <a:pt x="198" y="54"/>
                    </a:lnTo>
                    <a:lnTo>
                      <a:pt x="198" y="54"/>
                    </a:lnTo>
                    <a:lnTo>
                      <a:pt x="200" y="52"/>
                    </a:lnTo>
                    <a:lnTo>
                      <a:pt x="200" y="52"/>
                    </a:lnTo>
                    <a:lnTo>
                      <a:pt x="264" y="46"/>
                    </a:lnTo>
                    <a:lnTo>
                      <a:pt x="264" y="46"/>
                    </a:lnTo>
                    <a:lnTo>
                      <a:pt x="266" y="46"/>
                    </a:lnTo>
                    <a:lnTo>
                      <a:pt x="272" y="62"/>
                    </a:lnTo>
                    <a:lnTo>
                      <a:pt x="280" y="60"/>
                    </a:lnTo>
                    <a:lnTo>
                      <a:pt x="276" y="46"/>
                    </a:lnTo>
                    <a:lnTo>
                      <a:pt x="276" y="46"/>
                    </a:lnTo>
                    <a:lnTo>
                      <a:pt x="278" y="44"/>
                    </a:lnTo>
                    <a:lnTo>
                      <a:pt x="278" y="44"/>
                    </a:lnTo>
                    <a:lnTo>
                      <a:pt x="278" y="44"/>
                    </a:lnTo>
                    <a:lnTo>
                      <a:pt x="278" y="44"/>
                    </a:lnTo>
                    <a:lnTo>
                      <a:pt x="280" y="44"/>
                    </a:lnTo>
                    <a:lnTo>
                      <a:pt x="308" y="60"/>
                    </a:lnTo>
                    <a:lnTo>
                      <a:pt x="320" y="60"/>
                    </a:lnTo>
                    <a:lnTo>
                      <a:pt x="312" y="54"/>
                    </a:lnTo>
                    <a:lnTo>
                      <a:pt x="312" y="54"/>
                    </a:lnTo>
                    <a:lnTo>
                      <a:pt x="310" y="52"/>
                    </a:lnTo>
                    <a:lnTo>
                      <a:pt x="310" y="52"/>
                    </a:lnTo>
                    <a:lnTo>
                      <a:pt x="310" y="52"/>
                    </a:lnTo>
                    <a:lnTo>
                      <a:pt x="318" y="40"/>
                    </a:lnTo>
                    <a:lnTo>
                      <a:pt x="318" y="40"/>
                    </a:lnTo>
                    <a:lnTo>
                      <a:pt x="320" y="40"/>
                    </a:lnTo>
                    <a:lnTo>
                      <a:pt x="334" y="40"/>
                    </a:lnTo>
                    <a:lnTo>
                      <a:pt x="360" y="50"/>
                    </a:lnTo>
                    <a:lnTo>
                      <a:pt x="394" y="66"/>
                    </a:lnTo>
                    <a:lnTo>
                      <a:pt x="398" y="64"/>
                    </a:lnTo>
                    <a:lnTo>
                      <a:pt x="356" y="40"/>
                    </a:lnTo>
                    <a:lnTo>
                      <a:pt x="356" y="40"/>
                    </a:lnTo>
                    <a:lnTo>
                      <a:pt x="354" y="38"/>
                    </a:lnTo>
                    <a:lnTo>
                      <a:pt x="354" y="38"/>
                    </a:lnTo>
                    <a:lnTo>
                      <a:pt x="356" y="36"/>
                    </a:lnTo>
                    <a:lnTo>
                      <a:pt x="374" y="32"/>
                    </a:lnTo>
                    <a:lnTo>
                      <a:pt x="376" y="24"/>
                    </a:lnTo>
                    <a:lnTo>
                      <a:pt x="376" y="24"/>
                    </a:lnTo>
                    <a:lnTo>
                      <a:pt x="378" y="22"/>
                    </a:lnTo>
                    <a:lnTo>
                      <a:pt x="400" y="14"/>
                    </a:lnTo>
                    <a:lnTo>
                      <a:pt x="426" y="14"/>
                    </a:lnTo>
                    <a:lnTo>
                      <a:pt x="454" y="16"/>
                    </a:lnTo>
                    <a:lnTo>
                      <a:pt x="476" y="14"/>
                    </a:lnTo>
                    <a:lnTo>
                      <a:pt x="500" y="4"/>
                    </a:lnTo>
                    <a:lnTo>
                      <a:pt x="550" y="0"/>
                    </a:lnTo>
                    <a:lnTo>
                      <a:pt x="606" y="0"/>
                    </a:lnTo>
                    <a:lnTo>
                      <a:pt x="638" y="4"/>
                    </a:lnTo>
                    <a:lnTo>
                      <a:pt x="666" y="12"/>
                    </a:lnTo>
                    <a:lnTo>
                      <a:pt x="674" y="16"/>
                    </a:lnTo>
                    <a:lnTo>
                      <a:pt x="674" y="16"/>
                    </a:lnTo>
                    <a:lnTo>
                      <a:pt x="676" y="18"/>
                    </a:lnTo>
                    <a:lnTo>
                      <a:pt x="678" y="22"/>
                    </a:lnTo>
                    <a:lnTo>
                      <a:pt x="726" y="34"/>
                    </a:lnTo>
                    <a:lnTo>
                      <a:pt x="726" y="34"/>
                    </a:lnTo>
                    <a:lnTo>
                      <a:pt x="728" y="36"/>
                    </a:lnTo>
                    <a:lnTo>
                      <a:pt x="728" y="36"/>
                    </a:lnTo>
                    <a:lnTo>
                      <a:pt x="726" y="38"/>
                    </a:lnTo>
                    <a:lnTo>
                      <a:pt x="714" y="48"/>
                    </a:lnTo>
                    <a:lnTo>
                      <a:pt x="714" y="48"/>
                    </a:lnTo>
                    <a:lnTo>
                      <a:pt x="712" y="48"/>
                    </a:lnTo>
                    <a:lnTo>
                      <a:pt x="658" y="54"/>
                    </a:lnTo>
                    <a:lnTo>
                      <a:pt x="604" y="56"/>
                    </a:lnTo>
                    <a:lnTo>
                      <a:pt x="600" y="62"/>
                    </a:lnTo>
                    <a:lnTo>
                      <a:pt x="618" y="58"/>
                    </a:lnTo>
                    <a:lnTo>
                      <a:pt x="672" y="60"/>
                    </a:lnTo>
                    <a:lnTo>
                      <a:pt x="672" y="60"/>
                    </a:lnTo>
                    <a:lnTo>
                      <a:pt x="674" y="60"/>
                    </a:lnTo>
                    <a:lnTo>
                      <a:pt x="674" y="60"/>
                    </a:lnTo>
                    <a:lnTo>
                      <a:pt x="672" y="64"/>
                    </a:lnTo>
                    <a:lnTo>
                      <a:pt x="660" y="72"/>
                    </a:lnTo>
                    <a:lnTo>
                      <a:pt x="658" y="72"/>
                    </a:lnTo>
                    <a:lnTo>
                      <a:pt x="676" y="68"/>
                    </a:lnTo>
                    <a:lnTo>
                      <a:pt x="688" y="62"/>
                    </a:lnTo>
                    <a:lnTo>
                      <a:pt x="696" y="54"/>
                    </a:lnTo>
                    <a:lnTo>
                      <a:pt x="696" y="54"/>
                    </a:lnTo>
                    <a:lnTo>
                      <a:pt x="696" y="52"/>
                    </a:lnTo>
                    <a:lnTo>
                      <a:pt x="712" y="52"/>
                    </a:lnTo>
                    <a:lnTo>
                      <a:pt x="712" y="52"/>
                    </a:lnTo>
                    <a:lnTo>
                      <a:pt x="714" y="54"/>
                    </a:lnTo>
                    <a:lnTo>
                      <a:pt x="720" y="60"/>
                    </a:lnTo>
                    <a:lnTo>
                      <a:pt x="720" y="60"/>
                    </a:lnTo>
                    <a:lnTo>
                      <a:pt x="720" y="62"/>
                    </a:lnTo>
                    <a:lnTo>
                      <a:pt x="720" y="76"/>
                    </a:lnTo>
                    <a:lnTo>
                      <a:pt x="720" y="76"/>
                    </a:lnTo>
                    <a:lnTo>
                      <a:pt x="720" y="78"/>
                    </a:lnTo>
                    <a:lnTo>
                      <a:pt x="692" y="96"/>
                    </a:lnTo>
                    <a:lnTo>
                      <a:pt x="690" y="100"/>
                    </a:lnTo>
                    <a:lnTo>
                      <a:pt x="704" y="92"/>
                    </a:lnTo>
                    <a:lnTo>
                      <a:pt x="730" y="78"/>
                    </a:lnTo>
                    <a:lnTo>
                      <a:pt x="744" y="68"/>
                    </a:lnTo>
                    <a:lnTo>
                      <a:pt x="744" y="68"/>
                    </a:lnTo>
                    <a:lnTo>
                      <a:pt x="744" y="66"/>
                    </a:lnTo>
                    <a:lnTo>
                      <a:pt x="744" y="66"/>
                    </a:lnTo>
                    <a:lnTo>
                      <a:pt x="746" y="66"/>
                    </a:lnTo>
                    <a:lnTo>
                      <a:pt x="772" y="76"/>
                    </a:lnTo>
                    <a:lnTo>
                      <a:pt x="786" y="62"/>
                    </a:lnTo>
                    <a:lnTo>
                      <a:pt x="786" y="62"/>
                    </a:lnTo>
                    <a:lnTo>
                      <a:pt x="788" y="62"/>
                    </a:lnTo>
                    <a:lnTo>
                      <a:pt x="814" y="60"/>
                    </a:lnTo>
                    <a:lnTo>
                      <a:pt x="842" y="64"/>
                    </a:lnTo>
                    <a:lnTo>
                      <a:pt x="842" y="64"/>
                    </a:lnTo>
                    <a:lnTo>
                      <a:pt x="844" y="64"/>
                    </a:lnTo>
                    <a:lnTo>
                      <a:pt x="858" y="72"/>
                    </a:lnTo>
                    <a:lnTo>
                      <a:pt x="858" y="72"/>
                    </a:lnTo>
                    <a:lnTo>
                      <a:pt x="858" y="74"/>
                    </a:lnTo>
                    <a:lnTo>
                      <a:pt x="858" y="74"/>
                    </a:lnTo>
                    <a:lnTo>
                      <a:pt x="858" y="76"/>
                    </a:lnTo>
                    <a:lnTo>
                      <a:pt x="846" y="84"/>
                    </a:lnTo>
                    <a:lnTo>
                      <a:pt x="822" y="92"/>
                    </a:lnTo>
                    <a:lnTo>
                      <a:pt x="818" y="98"/>
                    </a:lnTo>
                    <a:lnTo>
                      <a:pt x="818" y="98"/>
                    </a:lnTo>
                    <a:lnTo>
                      <a:pt x="816" y="100"/>
                    </a:lnTo>
                    <a:lnTo>
                      <a:pt x="808" y="102"/>
                    </a:lnTo>
                    <a:lnTo>
                      <a:pt x="776" y="102"/>
                    </a:lnTo>
                    <a:lnTo>
                      <a:pt x="766" y="106"/>
                    </a:lnTo>
                    <a:lnTo>
                      <a:pt x="776" y="108"/>
                    </a:lnTo>
                    <a:lnTo>
                      <a:pt x="798" y="110"/>
                    </a:lnTo>
                    <a:lnTo>
                      <a:pt x="798" y="110"/>
                    </a:lnTo>
                    <a:lnTo>
                      <a:pt x="800" y="110"/>
                    </a:lnTo>
                    <a:lnTo>
                      <a:pt x="800" y="110"/>
                    </a:lnTo>
                    <a:lnTo>
                      <a:pt x="800" y="112"/>
                    </a:lnTo>
                    <a:lnTo>
                      <a:pt x="792" y="120"/>
                    </a:lnTo>
                    <a:lnTo>
                      <a:pt x="792" y="120"/>
                    </a:lnTo>
                    <a:lnTo>
                      <a:pt x="790" y="120"/>
                    </a:lnTo>
                    <a:lnTo>
                      <a:pt x="790" y="120"/>
                    </a:lnTo>
                    <a:lnTo>
                      <a:pt x="756" y="118"/>
                    </a:lnTo>
                    <a:lnTo>
                      <a:pt x="746" y="122"/>
                    </a:lnTo>
                    <a:lnTo>
                      <a:pt x="748" y="126"/>
                    </a:lnTo>
                    <a:lnTo>
                      <a:pt x="772" y="124"/>
                    </a:lnTo>
                    <a:lnTo>
                      <a:pt x="780" y="124"/>
                    </a:lnTo>
                    <a:lnTo>
                      <a:pt x="780" y="124"/>
                    </a:lnTo>
                    <a:lnTo>
                      <a:pt x="782" y="126"/>
                    </a:lnTo>
                    <a:lnTo>
                      <a:pt x="782" y="126"/>
                    </a:lnTo>
                    <a:lnTo>
                      <a:pt x="782" y="128"/>
                    </a:lnTo>
                    <a:lnTo>
                      <a:pt x="774" y="134"/>
                    </a:lnTo>
                    <a:lnTo>
                      <a:pt x="774" y="134"/>
                    </a:lnTo>
                    <a:lnTo>
                      <a:pt x="774" y="134"/>
                    </a:lnTo>
                    <a:lnTo>
                      <a:pt x="754" y="140"/>
                    </a:lnTo>
                    <a:lnTo>
                      <a:pt x="752" y="154"/>
                    </a:lnTo>
                    <a:lnTo>
                      <a:pt x="752" y="154"/>
                    </a:lnTo>
                    <a:lnTo>
                      <a:pt x="750" y="156"/>
                    </a:lnTo>
                    <a:lnTo>
                      <a:pt x="734" y="164"/>
                    </a:lnTo>
                    <a:lnTo>
                      <a:pt x="726" y="186"/>
                    </a:lnTo>
                    <a:lnTo>
                      <a:pt x="732" y="188"/>
                    </a:lnTo>
                    <a:lnTo>
                      <a:pt x="756" y="190"/>
                    </a:lnTo>
                    <a:lnTo>
                      <a:pt x="756" y="190"/>
                    </a:lnTo>
                    <a:lnTo>
                      <a:pt x="758" y="192"/>
                    </a:lnTo>
                    <a:lnTo>
                      <a:pt x="758" y="192"/>
                    </a:lnTo>
                    <a:lnTo>
                      <a:pt x="756" y="194"/>
                    </a:lnTo>
                    <a:lnTo>
                      <a:pt x="746" y="200"/>
                    </a:lnTo>
                    <a:lnTo>
                      <a:pt x="746" y="202"/>
                    </a:lnTo>
                    <a:lnTo>
                      <a:pt x="750" y="204"/>
                    </a:lnTo>
                    <a:lnTo>
                      <a:pt x="762" y="210"/>
                    </a:lnTo>
                    <a:lnTo>
                      <a:pt x="774" y="214"/>
                    </a:lnTo>
                    <a:lnTo>
                      <a:pt x="774" y="214"/>
                    </a:lnTo>
                    <a:lnTo>
                      <a:pt x="774" y="214"/>
                    </a:lnTo>
                    <a:lnTo>
                      <a:pt x="774" y="214"/>
                    </a:lnTo>
                    <a:lnTo>
                      <a:pt x="776" y="216"/>
                    </a:lnTo>
                    <a:lnTo>
                      <a:pt x="772" y="226"/>
                    </a:lnTo>
                    <a:lnTo>
                      <a:pt x="768" y="234"/>
                    </a:lnTo>
                    <a:lnTo>
                      <a:pt x="766" y="236"/>
                    </a:lnTo>
                    <a:lnTo>
                      <a:pt x="766" y="236"/>
                    </a:lnTo>
                    <a:lnTo>
                      <a:pt x="764" y="236"/>
                    </a:lnTo>
                    <a:lnTo>
                      <a:pt x="764" y="236"/>
                    </a:lnTo>
                    <a:lnTo>
                      <a:pt x="764" y="236"/>
                    </a:lnTo>
                    <a:lnTo>
                      <a:pt x="752" y="230"/>
                    </a:lnTo>
                    <a:lnTo>
                      <a:pt x="744" y="222"/>
                    </a:lnTo>
                    <a:lnTo>
                      <a:pt x="728" y="226"/>
                    </a:lnTo>
                    <a:lnTo>
                      <a:pt x="728" y="236"/>
                    </a:lnTo>
                    <a:lnTo>
                      <a:pt x="744" y="240"/>
                    </a:lnTo>
                    <a:lnTo>
                      <a:pt x="758" y="252"/>
                    </a:lnTo>
                    <a:lnTo>
                      <a:pt x="758" y="252"/>
                    </a:lnTo>
                    <a:lnTo>
                      <a:pt x="760" y="252"/>
                    </a:lnTo>
                    <a:lnTo>
                      <a:pt x="758" y="268"/>
                    </a:lnTo>
                    <a:lnTo>
                      <a:pt x="758" y="268"/>
                    </a:lnTo>
                    <a:lnTo>
                      <a:pt x="756" y="268"/>
                    </a:lnTo>
                    <a:lnTo>
                      <a:pt x="742" y="270"/>
                    </a:lnTo>
                    <a:lnTo>
                      <a:pt x="750" y="280"/>
                    </a:lnTo>
                    <a:lnTo>
                      <a:pt x="756" y="288"/>
                    </a:lnTo>
                    <a:lnTo>
                      <a:pt x="758" y="290"/>
                    </a:lnTo>
                    <a:lnTo>
                      <a:pt x="758" y="290"/>
                    </a:lnTo>
                    <a:lnTo>
                      <a:pt x="760" y="292"/>
                    </a:lnTo>
                    <a:lnTo>
                      <a:pt x="760" y="296"/>
                    </a:lnTo>
                    <a:lnTo>
                      <a:pt x="760" y="296"/>
                    </a:lnTo>
                    <a:lnTo>
                      <a:pt x="758" y="298"/>
                    </a:lnTo>
                    <a:lnTo>
                      <a:pt x="748" y="302"/>
                    </a:lnTo>
                    <a:lnTo>
                      <a:pt x="738" y="304"/>
                    </a:lnTo>
                    <a:lnTo>
                      <a:pt x="742" y="314"/>
                    </a:lnTo>
                    <a:lnTo>
                      <a:pt x="742" y="314"/>
                    </a:lnTo>
                    <a:lnTo>
                      <a:pt x="740" y="318"/>
                    </a:lnTo>
                    <a:lnTo>
                      <a:pt x="724" y="322"/>
                    </a:lnTo>
                    <a:lnTo>
                      <a:pt x="704" y="322"/>
                    </a:lnTo>
                    <a:lnTo>
                      <a:pt x="684" y="320"/>
                    </a:lnTo>
                    <a:lnTo>
                      <a:pt x="676" y="324"/>
                    </a:lnTo>
                    <a:lnTo>
                      <a:pt x="684" y="332"/>
                    </a:lnTo>
                    <a:lnTo>
                      <a:pt x="712" y="332"/>
                    </a:lnTo>
                    <a:lnTo>
                      <a:pt x="712" y="332"/>
                    </a:lnTo>
                    <a:lnTo>
                      <a:pt x="714" y="334"/>
                    </a:lnTo>
                    <a:lnTo>
                      <a:pt x="718" y="342"/>
                    </a:lnTo>
                    <a:lnTo>
                      <a:pt x="718" y="342"/>
                    </a:lnTo>
                    <a:lnTo>
                      <a:pt x="718" y="344"/>
                    </a:lnTo>
                    <a:lnTo>
                      <a:pt x="714" y="360"/>
                    </a:lnTo>
                    <a:lnTo>
                      <a:pt x="714" y="360"/>
                    </a:lnTo>
                    <a:lnTo>
                      <a:pt x="714" y="362"/>
                    </a:lnTo>
                    <a:lnTo>
                      <a:pt x="714" y="362"/>
                    </a:lnTo>
                    <a:lnTo>
                      <a:pt x="712" y="362"/>
                    </a:lnTo>
                    <a:lnTo>
                      <a:pt x="712" y="362"/>
                    </a:lnTo>
                    <a:lnTo>
                      <a:pt x="712" y="362"/>
                    </a:lnTo>
                    <a:lnTo>
                      <a:pt x="696" y="350"/>
                    </a:lnTo>
                    <a:lnTo>
                      <a:pt x="692" y="350"/>
                    </a:lnTo>
                    <a:lnTo>
                      <a:pt x="692" y="352"/>
                    </a:lnTo>
                    <a:lnTo>
                      <a:pt x="718" y="368"/>
                    </a:lnTo>
                    <a:lnTo>
                      <a:pt x="718" y="368"/>
                    </a:lnTo>
                    <a:lnTo>
                      <a:pt x="718" y="368"/>
                    </a:lnTo>
                    <a:lnTo>
                      <a:pt x="724" y="400"/>
                    </a:lnTo>
                    <a:lnTo>
                      <a:pt x="724" y="400"/>
                    </a:lnTo>
                    <a:lnTo>
                      <a:pt x="722" y="402"/>
                    </a:lnTo>
                    <a:lnTo>
                      <a:pt x="722" y="402"/>
                    </a:lnTo>
                    <a:lnTo>
                      <a:pt x="722" y="402"/>
                    </a:lnTo>
                    <a:lnTo>
                      <a:pt x="722" y="402"/>
                    </a:lnTo>
                    <a:lnTo>
                      <a:pt x="704" y="402"/>
                    </a:lnTo>
                    <a:lnTo>
                      <a:pt x="704" y="402"/>
                    </a:lnTo>
                    <a:lnTo>
                      <a:pt x="702" y="400"/>
                    </a:lnTo>
                    <a:lnTo>
                      <a:pt x="684" y="388"/>
                    </a:lnTo>
                    <a:lnTo>
                      <a:pt x="672" y="376"/>
                    </a:lnTo>
                    <a:lnTo>
                      <a:pt x="670" y="376"/>
                    </a:lnTo>
                    <a:lnTo>
                      <a:pt x="670" y="388"/>
                    </a:lnTo>
                    <a:lnTo>
                      <a:pt x="674" y="400"/>
                    </a:lnTo>
                    <a:lnTo>
                      <a:pt x="694" y="404"/>
                    </a:lnTo>
                    <a:lnTo>
                      <a:pt x="716" y="406"/>
                    </a:lnTo>
                    <a:lnTo>
                      <a:pt x="716" y="406"/>
                    </a:lnTo>
                    <a:lnTo>
                      <a:pt x="718" y="408"/>
                    </a:lnTo>
                    <a:lnTo>
                      <a:pt x="718" y="408"/>
                    </a:lnTo>
                    <a:lnTo>
                      <a:pt x="718" y="410"/>
                    </a:lnTo>
                    <a:lnTo>
                      <a:pt x="704" y="416"/>
                    </a:lnTo>
                    <a:lnTo>
                      <a:pt x="670" y="436"/>
                    </a:lnTo>
                    <a:lnTo>
                      <a:pt x="656" y="448"/>
                    </a:lnTo>
                    <a:lnTo>
                      <a:pt x="656" y="448"/>
                    </a:lnTo>
                    <a:lnTo>
                      <a:pt x="656" y="448"/>
                    </a:lnTo>
                    <a:lnTo>
                      <a:pt x="602" y="458"/>
                    </a:lnTo>
                    <a:lnTo>
                      <a:pt x="586" y="462"/>
                    </a:lnTo>
                    <a:lnTo>
                      <a:pt x="586" y="462"/>
                    </a:lnTo>
                    <a:lnTo>
                      <a:pt x="586" y="462"/>
                    </a:lnTo>
                    <a:lnTo>
                      <a:pt x="586" y="462"/>
                    </a:lnTo>
                    <a:lnTo>
                      <a:pt x="586" y="462"/>
                    </a:lnTo>
                    <a:lnTo>
                      <a:pt x="576" y="458"/>
                    </a:lnTo>
                    <a:lnTo>
                      <a:pt x="574" y="462"/>
                    </a:lnTo>
                    <a:lnTo>
                      <a:pt x="560" y="474"/>
                    </a:lnTo>
                    <a:lnTo>
                      <a:pt x="544" y="496"/>
                    </a:lnTo>
                    <a:lnTo>
                      <a:pt x="544" y="496"/>
                    </a:lnTo>
                    <a:lnTo>
                      <a:pt x="542" y="498"/>
                    </a:lnTo>
                    <a:lnTo>
                      <a:pt x="520" y="508"/>
                    </a:lnTo>
                    <a:lnTo>
                      <a:pt x="500" y="516"/>
                    </a:lnTo>
                    <a:lnTo>
                      <a:pt x="486" y="516"/>
                    </a:lnTo>
                    <a:lnTo>
                      <a:pt x="468" y="518"/>
                    </a:lnTo>
                    <a:lnTo>
                      <a:pt x="464" y="524"/>
                    </a:lnTo>
                    <a:lnTo>
                      <a:pt x="464" y="528"/>
                    </a:lnTo>
                    <a:lnTo>
                      <a:pt x="464" y="528"/>
                    </a:lnTo>
                    <a:lnTo>
                      <a:pt x="462" y="530"/>
                    </a:lnTo>
                    <a:lnTo>
                      <a:pt x="456" y="532"/>
                    </a:lnTo>
                    <a:lnTo>
                      <a:pt x="458" y="544"/>
                    </a:lnTo>
                    <a:lnTo>
                      <a:pt x="458" y="544"/>
                    </a:lnTo>
                    <a:lnTo>
                      <a:pt x="458" y="546"/>
                    </a:lnTo>
                    <a:lnTo>
                      <a:pt x="452" y="550"/>
                    </a:lnTo>
                    <a:lnTo>
                      <a:pt x="454" y="556"/>
                    </a:lnTo>
                    <a:lnTo>
                      <a:pt x="454" y="556"/>
                    </a:lnTo>
                    <a:lnTo>
                      <a:pt x="454" y="558"/>
                    </a:lnTo>
                    <a:lnTo>
                      <a:pt x="450" y="572"/>
                    </a:lnTo>
                    <a:lnTo>
                      <a:pt x="450" y="572"/>
                    </a:lnTo>
                    <a:lnTo>
                      <a:pt x="448" y="572"/>
                    </a:lnTo>
                    <a:lnTo>
                      <a:pt x="434" y="582"/>
                    </a:lnTo>
                    <a:lnTo>
                      <a:pt x="434" y="582"/>
                    </a:lnTo>
                    <a:lnTo>
                      <a:pt x="434" y="584"/>
                    </a:lnTo>
                    <a:lnTo>
                      <a:pt x="426" y="584"/>
                    </a:lnTo>
                    <a:lnTo>
                      <a:pt x="430" y="590"/>
                    </a:lnTo>
                    <a:lnTo>
                      <a:pt x="432" y="594"/>
                    </a:lnTo>
                    <a:lnTo>
                      <a:pt x="432" y="594"/>
                    </a:lnTo>
                    <a:lnTo>
                      <a:pt x="432" y="596"/>
                    </a:lnTo>
                    <a:lnTo>
                      <a:pt x="426" y="616"/>
                    </a:lnTo>
                    <a:lnTo>
                      <a:pt x="414" y="642"/>
                    </a:lnTo>
                    <a:lnTo>
                      <a:pt x="414" y="642"/>
                    </a:lnTo>
                    <a:lnTo>
                      <a:pt x="412" y="644"/>
                    </a:lnTo>
                    <a:lnTo>
                      <a:pt x="412" y="644"/>
                    </a:lnTo>
                    <a:lnTo>
                      <a:pt x="396" y="642"/>
                    </a:lnTo>
                    <a:lnTo>
                      <a:pt x="396" y="6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7" name="Freeform 6"/>
              <p:cNvSpPr>
                <a:spLocks noEditPoints="1"/>
              </p:cNvSpPr>
              <p:nvPr/>
            </p:nvSpPr>
            <p:spPr bwMode="auto">
              <a:xfrm>
                <a:off x="1831" y="907"/>
                <a:ext cx="864" cy="648"/>
              </a:xfrm>
              <a:custGeom>
                <a:avLst/>
                <a:gdLst>
                  <a:gd name="T0" fmla="*/ 664 w 864"/>
                  <a:gd name="T1" fmla="*/ 72 h 648"/>
                  <a:gd name="T2" fmla="*/ 748 w 864"/>
                  <a:gd name="T3" fmla="*/ 70 h 648"/>
                  <a:gd name="T4" fmla="*/ 802 w 864"/>
                  <a:gd name="T5" fmla="*/ 114 h 648"/>
                  <a:gd name="T6" fmla="*/ 760 w 864"/>
                  <a:gd name="T7" fmla="*/ 194 h 648"/>
                  <a:gd name="T8" fmla="*/ 730 w 864"/>
                  <a:gd name="T9" fmla="*/ 238 h 648"/>
                  <a:gd name="T10" fmla="*/ 708 w 864"/>
                  <a:gd name="T11" fmla="*/ 322 h 648"/>
                  <a:gd name="T12" fmla="*/ 690 w 864"/>
                  <a:gd name="T13" fmla="*/ 388 h 648"/>
                  <a:gd name="T14" fmla="*/ 576 w 864"/>
                  <a:gd name="T15" fmla="*/ 464 h 648"/>
                  <a:gd name="T16" fmla="*/ 452 w 864"/>
                  <a:gd name="T17" fmla="*/ 572 h 648"/>
                  <a:gd name="T18" fmla="*/ 338 w 864"/>
                  <a:gd name="T19" fmla="*/ 604 h 648"/>
                  <a:gd name="T20" fmla="*/ 276 w 864"/>
                  <a:gd name="T21" fmla="*/ 486 h 648"/>
                  <a:gd name="T22" fmla="*/ 280 w 864"/>
                  <a:gd name="T23" fmla="*/ 402 h 648"/>
                  <a:gd name="T24" fmla="*/ 216 w 864"/>
                  <a:gd name="T25" fmla="*/ 278 h 648"/>
                  <a:gd name="T26" fmla="*/ 72 w 864"/>
                  <a:gd name="T27" fmla="*/ 230 h 648"/>
                  <a:gd name="T28" fmla="*/ 12 w 864"/>
                  <a:gd name="T29" fmla="*/ 172 h 648"/>
                  <a:gd name="T30" fmla="*/ 174 w 864"/>
                  <a:gd name="T31" fmla="*/ 76 h 648"/>
                  <a:gd name="T32" fmla="*/ 310 w 864"/>
                  <a:gd name="T33" fmla="*/ 64 h 648"/>
                  <a:gd name="T34" fmla="*/ 458 w 864"/>
                  <a:gd name="T35" fmla="*/ 20 h 648"/>
                  <a:gd name="T36" fmla="*/ 458 w 864"/>
                  <a:gd name="T37" fmla="*/ 16 h 648"/>
                  <a:gd name="T38" fmla="*/ 360 w 864"/>
                  <a:gd name="T39" fmla="*/ 36 h 648"/>
                  <a:gd name="T40" fmla="*/ 324 w 864"/>
                  <a:gd name="T41" fmla="*/ 40 h 648"/>
                  <a:gd name="T42" fmla="*/ 282 w 864"/>
                  <a:gd name="T43" fmla="*/ 44 h 648"/>
                  <a:gd name="T44" fmla="*/ 204 w 864"/>
                  <a:gd name="T45" fmla="*/ 52 h 648"/>
                  <a:gd name="T46" fmla="*/ 194 w 864"/>
                  <a:gd name="T47" fmla="*/ 60 h 648"/>
                  <a:gd name="T48" fmla="*/ 148 w 864"/>
                  <a:gd name="T49" fmla="*/ 82 h 648"/>
                  <a:gd name="T50" fmla="*/ 102 w 864"/>
                  <a:gd name="T51" fmla="*/ 134 h 648"/>
                  <a:gd name="T52" fmla="*/ 12 w 864"/>
                  <a:gd name="T53" fmla="*/ 168 h 648"/>
                  <a:gd name="T54" fmla="*/ 60 w 864"/>
                  <a:gd name="T55" fmla="*/ 208 h 648"/>
                  <a:gd name="T56" fmla="*/ 22 w 864"/>
                  <a:gd name="T57" fmla="*/ 220 h 648"/>
                  <a:gd name="T58" fmla="*/ 50 w 864"/>
                  <a:gd name="T59" fmla="*/ 242 h 648"/>
                  <a:gd name="T60" fmla="*/ 108 w 864"/>
                  <a:gd name="T61" fmla="*/ 252 h 648"/>
                  <a:gd name="T62" fmla="*/ 236 w 864"/>
                  <a:gd name="T63" fmla="*/ 304 h 648"/>
                  <a:gd name="T64" fmla="*/ 268 w 864"/>
                  <a:gd name="T65" fmla="*/ 376 h 648"/>
                  <a:gd name="T66" fmla="*/ 288 w 864"/>
                  <a:gd name="T67" fmla="*/ 388 h 648"/>
                  <a:gd name="T68" fmla="*/ 316 w 864"/>
                  <a:gd name="T69" fmla="*/ 420 h 648"/>
                  <a:gd name="T70" fmla="*/ 288 w 864"/>
                  <a:gd name="T71" fmla="*/ 462 h 648"/>
                  <a:gd name="T72" fmla="*/ 272 w 864"/>
                  <a:gd name="T73" fmla="*/ 502 h 648"/>
                  <a:gd name="T74" fmla="*/ 320 w 864"/>
                  <a:gd name="T75" fmla="*/ 544 h 648"/>
                  <a:gd name="T76" fmla="*/ 348 w 864"/>
                  <a:gd name="T77" fmla="*/ 632 h 648"/>
                  <a:gd name="T78" fmla="*/ 398 w 864"/>
                  <a:gd name="T79" fmla="*/ 646 h 648"/>
                  <a:gd name="T80" fmla="*/ 438 w 864"/>
                  <a:gd name="T81" fmla="*/ 598 h 648"/>
                  <a:gd name="T82" fmla="*/ 460 w 864"/>
                  <a:gd name="T83" fmla="*/ 560 h 648"/>
                  <a:gd name="T84" fmla="*/ 504 w 864"/>
                  <a:gd name="T85" fmla="*/ 520 h 648"/>
                  <a:gd name="T86" fmla="*/ 588 w 864"/>
                  <a:gd name="T87" fmla="*/ 466 h 648"/>
                  <a:gd name="T88" fmla="*/ 724 w 864"/>
                  <a:gd name="T89" fmla="*/ 410 h 648"/>
                  <a:gd name="T90" fmla="*/ 718 w 864"/>
                  <a:gd name="T91" fmla="*/ 366 h 648"/>
                  <a:gd name="T92" fmla="*/ 708 w 864"/>
                  <a:gd name="T93" fmla="*/ 326 h 648"/>
                  <a:gd name="T94" fmla="*/ 762 w 864"/>
                  <a:gd name="T95" fmla="*/ 302 h 648"/>
                  <a:gd name="T96" fmla="*/ 766 w 864"/>
                  <a:gd name="T97" fmla="*/ 256 h 648"/>
                  <a:gd name="T98" fmla="*/ 772 w 864"/>
                  <a:gd name="T99" fmla="*/ 240 h 648"/>
                  <a:gd name="T100" fmla="*/ 754 w 864"/>
                  <a:gd name="T101" fmla="*/ 204 h 648"/>
                  <a:gd name="T102" fmla="*/ 756 w 864"/>
                  <a:gd name="T103" fmla="*/ 160 h 648"/>
                  <a:gd name="T104" fmla="*/ 794 w 864"/>
                  <a:gd name="T105" fmla="*/ 124 h 648"/>
                  <a:gd name="T106" fmla="*/ 778 w 864"/>
                  <a:gd name="T107" fmla="*/ 108 h 648"/>
                  <a:gd name="T108" fmla="*/ 864 w 864"/>
                  <a:gd name="T109" fmla="*/ 80 h 648"/>
                  <a:gd name="T110" fmla="*/ 792 w 864"/>
                  <a:gd name="T111" fmla="*/ 62 h 648"/>
                  <a:gd name="T112" fmla="*/ 726 w 864"/>
                  <a:gd name="T113" fmla="*/ 64 h 648"/>
                  <a:gd name="T114" fmla="*/ 732 w 864"/>
                  <a:gd name="T115" fmla="*/ 38 h 648"/>
                  <a:gd name="T116" fmla="*/ 642 w 864"/>
                  <a:gd name="T117" fmla="*/ 4 h 648"/>
                  <a:gd name="T118" fmla="*/ 680 w 864"/>
                  <a:gd name="T119" fmla="*/ 64 h 648"/>
                  <a:gd name="T120" fmla="*/ 754 w 864"/>
                  <a:gd name="T121" fmla="*/ 124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64" h="648">
                    <a:moveTo>
                      <a:pt x="610" y="4"/>
                    </a:moveTo>
                    <a:lnTo>
                      <a:pt x="642" y="8"/>
                    </a:lnTo>
                    <a:lnTo>
                      <a:pt x="668" y="16"/>
                    </a:lnTo>
                    <a:lnTo>
                      <a:pt x="678" y="20"/>
                    </a:lnTo>
                    <a:lnTo>
                      <a:pt x="682" y="26"/>
                    </a:lnTo>
                    <a:lnTo>
                      <a:pt x="730" y="38"/>
                    </a:lnTo>
                    <a:lnTo>
                      <a:pt x="716" y="48"/>
                    </a:lnTo>
                    <a:lnTo>
                      <a:pt x="662" y="54"/>
                    </a:lnTo>
                    <a:lnTo>
                      <a:pt x="606" y="56"/>
                    </a:lnTo>
                    <a:lnTo>
                      <a:pt x="600" y="68"/>
                    </a:lnTo>
                    <a:lnTo>
                      <a:pt x="622" y="62"/>
                    </a:lnTo>
                    <a:lnTo>
                      <a:pt x="676" y="64"/>
                    </a:lnTo>
                    <a:lnTo>
                      <a:pt x="664" y="72"/>
                    </a:lnTo>
                    <a:lnTo>
                      <a:pt x="650" y="76"/>
                    </a:lnTo>
                    <a:lnTo>
                      <a:pt x="658" y="78"/>
                    </a:lnTo>
                    <a:lnTo>
                      <a:pt x="682" y="72"/>
                    </a:lnTo>
                    <a:lnTo>
                      <a:pt x="694" y="66"/>
                    </a:lnTo>
                    <a:lnTo>
                      <a:pt x="700" y="56"/>
                    </a:lnTo>
                    <a:lnTo>
                      <a:pt x="716" y="56"/>
                    </a:lnTo>
                    <a:lnTo>
                      <a:pt x="722" y="64"/>
                    </a:lnTo>
                    <a:lnTo>
                      <a:pt x="722" y="78"/>
                    </a:lnTo>
                    <a:lnTo>
                      <a:pt x="694" y="98"/>
                    </a:lnTo>
                    <a:lnTo>
                      <a:pt x="690" y="106"/>
                    </a:lnTo>
                    <a:lnTo>
                      <a:pt x="710" y="96"/>
                    </a:lnTo>
                    <a:lnTo>
                      <a:pt x="734" y="82"/>
                    </a:lnTo>
                    <a:lnTo>
                      <a:pt x="748" y="70"/>
                    </a:lnTo>
                    <a:lnTo>
                      <a:pt x="778" y="80"/>
                    </a:lnTo>
                    <a:lnTo>
                      <a:pt x="792" y="66"/>
                    </a:lnTo>
                    <a:lnTo>
                      <a:pt x="818" y="64"/>
                    </a:lnTo>
                    <a:lnTo>
                      <a:pt x="846" y="68"/>
                    </a:lnTo>
                    <a:lnTo>
                      <a:pt x="860" y="76"/>
                    </a:lnTo>
                    <a:lnTo>
                      <a:pt x="848" y="84"/>
                    </a:lnTo>
                    <a:lnTo>
                      <a:pt x="826" y="92"/>
                    </a:lnTo>
                    <a:lnTo>
                      <a:pt x="820" y="100"/>
                    </a:lnTo>
                    <a:lnTo>
                      <a:pt x="810" y="102"/>
                    </a:lnTo>
                    <a:lnTo>
                      <a:pt x="780" y="102"/>
                    </a:lnTo>
                    <a:lnTo>
                      <a:pt x="762" y="108"/>
                    </a:lnTo>
                    <a:lnTo>
                      <a:pt x="778" y="112"/>
                    </a:lnTo>
                    <a:lnTo>
                      <a:pt x="802" y="114"/>
                    </a:lnTo>
                    <a:lnTo>
                      <a:pt x="794" y="120"/>
                    </a:lnTo>
                    <a:lnTo>
                      <a:pt x="762" y="118"/>
                    </a:lnTo>
                    <a:lnTo>
                      <a:pt x="746" y="122"/>
                    </a:lnTo>
                    <a:lnTo>
                      <a:pt x="752" y="130"/>
                    </a:lnTo>
                    <a:lnTo>
                      <a:pt x="776" y="128"/>
                    </a:lnTo>
                    <a:lnTo>
                      <a:pt x="784" y="128"/>
                    </a:lnTo>
                    <a:lnTo>
                      <a:pt x="778" y="134"/>
                    </a:lnTo>
                    <a:lnTo>
                      <a:pt x="756" y="140"/>
                    </a:lnTo>
                    <a:lnTo>
                      <a:pt x="754" y="156"/>
                    </a:lnTo>
                    <a:lnTo>
                      <a:pt x="736" y="166"/>
                    </a:lnTo>
                    <a:lnTo>
                      <a:pt x="728" y="190"/>
                    </a:lnTo>
                    <a:lnTo>
                      <a:pt x="736" y="192"/>
                    </a:lnTo>
                    <a:lnTo>
                      <a:pt x="760" y="194"/>
                    </a:lnTo>
                    <a:lnTo>
                      <a:pt x="748" y="202"/>
                    </a:lnTo>
                    <a:lnTo>
                      <a:pt x="748" y="204"/>
                    </a:lnTo>
                    <a:lnTo>
                      <a:pt x="750" y="206"/>
                    </a:lnTo>
                    <a:lnTo>
                      <a:pt x="752" y="208"/>
                    </a:lnTo>
                    <a:lnTo>
                      <a:pt x="764" y="214"/>
                    </a:lnTo>
                    <a:lnTo>
                      <a:pt x="778" y="218"/>
                    </a:lnTo>
                    <a:lnTo>
                      <a:pt x="774" y="228"/>
                    </a:lnTo>
                    <a:lnTo>
                      <a:pt x="770" y="234"/>
                    </a:lnTo>
                    <a:lnTo>
                      <a:pt x="768" y="236"/>
                    </a:lnTo>
                    <a:lnTo>
                      <a:pt x="758" y="230"/>
                    </a:lnTo>
                    <a:lnTo>
                      <a:pt x="748" y="222"/>
                    </a:lnTo>
                    <a:lnTo>
                      <a:pt x="730" y="226"/>
                    </a:lnTo>
                    <a:lnTo>
                      <a:pt x="730" y="238"/>
                    </a:lnTo>
                    <a:lnTo>
                      <a:pt x="746" y="244"/>
                    </a:lnTo>
                    <a:lnTo>
                      <a:pt x="762" y="254"/>
                    </a:lnTo>
                    <a:lnTo>
                      <a:pt x="760" y="268"/>
                    </a:lnTo>
                    <a:lnTo>
                      <a:pt x="742" y="270"/>
                    </a:lnTo>
                    <a:lnTo>
                      <a:pt x="752" y="284"/>
                    </a:lnTo>
                    <a:lnTo>
                      <a:pt x="758" y="290"/>
                    </a:lnTo>
                    <a:lnTo>
                      <a:pt x="762" y="294"/>
                    </a:lnTo>
                    <a:lnTo>
                      <a:pt x="762" y="298"/>
                    </a:lnTo>
                    <a:lnTo>
                      <a:pt x="750" y="302"/>
                    </a:lnTo>
                    <a:lnTo>
                      <a:pt x="740" y="304"/>
                    </a:lnTo>
                    <a:lnTo>
                      <a:pt x="744" y="318"/>
                    </a:lnTo>
                    <a:lnTo>
                      <a:pt x="728" y="322"/>
                    </a:lnTo>
                    <a:lnTo>
                      <a:pt x="708" y="322"/>
                    </a:lnTo>
                    <a:lnTo>
                      <a:pt x="688" y="320"/>
                    </a:lnTo>
                    <a:lnTo>
                      <a:pt x="678" y="326"/>
                    </a:lnTo>
                    <a:lnTo>
                      <a:pt x="688" y="336"/>
                    </a:lnTo>
                    <a:lnTo>
                      <a:pt x="716" y="336"/>
                    </a:lnTo>
                    <a:lnTo>
                      <a:pt x="720" y="346"/>
                    </a:lnTo>
                    <a:lnTo>
                      <a:pt x="716" y="362"/>
                    </a:lnTo>
                    <a:lnTo>
                      <a:pt x="700" y="350"/>
                    </a:lnTo>
                    <a:lnTo>
                      <a:pt x="694" y="350"/>
                    </a:lnTo>
                    <a:lnTo>
                      <a:pt x="696" y="354"/>
                    </a:lnTo>
                    <a:lnTo>
                      <a:pt x="720" y="370"/>
                    </a:lnTo>
                    <a:lnTo>
                      <a:pt x="726" y="402"/>
                    </a:lnTo>
                    <a:lnTo>
                      <a:pt x="708" y="402"/>
                    </a:lnTo>
                    <a:lnTo>
                      <a:pt x="690" y="388"/>
                    </a:lnTo>
                    <a:lnTo>
                      <a:pt x="678" y="376"/>
                    </a:lnTo>
                    <a:lnTo>
                      <a:pt x="672" y="374"/>
                    </a:lnTo>
                    <a:lnTo>
                      <a:pt x="672" y="390"/>
                    </a:lnTo>
                    <a:lnTo>
                      <a:pt x="678" y="402"/>
                    </a:lnTo>
                    <a:lnTo>
                      <a:pt x="698" y="408"/>
                    </a:lnTo>
                    <a:lnTo>
                      <a:pt x="720" y="410"/>
                    </a:lnTo>
                    <a:lnTo>
                      <a:pt x="708" y="418"/>
                    </a:lnTo>
                    <a:lnTo>
                      <a:pt x="674" y="436"/>
                    </a:lnTo>
                    <a:lnTo>
                      <a:pt x="660" y="448"/>
                    </a:lnTo>
                    <a:lnTo>
                      <a:pt x="606" y="458"/>
                    </a:lnTo>
                    <a:lnTo>
                      <a:pt x="590" y="462"/>
                    </a:lnTo>
                    <a:lnTo>
                      <a:pt x="580" y="456"/>
                    </a:lnTo>
                    <a:lnTo>
                      <a:pt x="576" y="464"/>
                    </a:lnTo>
                    <a:lnTo>
                      <a:pt x="564" y="474"/>
                    </a:lnTo>
                    <a:lnTo>
                      <a:pt x="546" y="498"/>
                    </a:lnTo>
                    <a:lnTo>
                      <a:pt x="522" y="508"/>
                    </a:lnTo>
                    <a:lnTo>
                      <a:pt x="504" y="516"/>
                    </a:lnTo>
                    <a:lnTo>
                      <a:pt x="490" y="516"/>
                    </a:lnTo>
                    <a:lnTo>
                      <a:pt x="472" y="520"/>
                    </a:lnTo>
                    <a:lnTo>
                      <a:pt x="466" y="524"/>
                    </a:lnTo>
                    <a:lnTo>
                      <a:pt x="466" y="530"/>
                    </a:lnTo>
                    <a:lnTo>
                      <a:pt x="458" y="534"/>
                    </a:lnTo>
                    <a:lnTo>
                      <a:pt x="460" y="546"/>
                    </a:lnTo>
                    <a:lnTo>
                      <a:pt x="454" y="552"/>
                    </a:lnTo>
                    <a:lnTo>
                      <a:pt x="456" y="558"/>
                    </a:lnTo>
                    <a:lnTo>
                      <a:pt x="452" y="572"/>
                    </a:lnTo>
                    <a:lnTo>
                      <a:pt x="438" y="584"/>
                    </a:lnTo>
                    <a:lnTo>
                      <a:pt x="426" y="586"/>
                    </a:lnTo>
                    <a:lnTo>
                      <a:pt x="432" y="592"/>
                    </a:lnTo>
                    <a:lnTo>
                      <a:pt x="434" y="598"/>
                    </a:lnTo>
                    <a:lnTo>
                      <a:pt x="428" y="618"/>
                    </a:lnTo>
                    <a:lnTo>
                      <a:pt x="416" y="644"/>
                    </a:lnTo>
                    <a:lnTo>
                      <a:pt x="400" y="642"/>
                    </a:lnTo>
                    <a:lnTo>
                      <a:pt x="386" y="632"/>
                    </a:lnTo>
                    <a:lnTo>
                      <a:pt x="384" y="620"/>
                    </a:lnTo>
                    <a:lnTo>
                      <a:pt x="374" y="624"/>
                    </a:lnTo>
                    <a:lnTo>
                      <a:pt x="366" y="624"/>
                    </a:lnTo>
                    <a:lnTo>
                      <a:pt x="352" y="630"/>
                    </a:lnTo>
                    <a:lnTo>
                      <a:pt x="338" y="604"/>
                    </a:lnTo>
                    <a:lnTo>
                      <a:pt x="322" y="588"/>
                    </a:lnTo>
                    <a:lnTo>
                      <a:pt x="326" y="580"/>
                    </a:lnTo>
                    <a:lnTo>
                      <a:pt x="314" y="570"/>
                    </a:lnTo>
                    <a:lnTo>
                      <a:pt x="314" y="556"/>
                    </a:lnTo>
                    <a:lnTo>
                      <a:pt x="326" y="544"/>
                    </a:lnTo>
                    <a:lnTo>
                      <a:pt x="320" y="536"/>
                    </a:lnTo>
                    <a:lnTo>
                      <a:pt x="308" y="540"/>
                    </a:lnTo>
                    <a:lnTo>
                      <a:pt x="294" y="530"/>
                    </a:lnTo>
                    <a:lnTo>
                      <a:pt x="282" y="516"/>
                    </a:lnTo>
                    <a:lnTo>
                      <a:pt x="276" y="504"/>
                    </a:lnTo>
                    <a:lnTo>
                      <a:pt x="282" y="492"/>
                    </a:lnTo>
                    <a:lnTo>
                      <a:pt x="286" y="486"/>
                    </a:lnTo>
                    <a:lnTo>
                      <a:pt x="276" y="486"/>
                    </a:lnTo>
                    <a:lnTo>
                      <a:pt x="274" y="476"/>
                    </a:lnTo>
                    <a:lnTo>
                      <a:pt x="282" y="466"/>
                    </a:lnTo>
                    <a:lnTo>
                      <a:pt x="288" y="466"/>
                    </a:lnTo>
                    <a:lnTo>
                      <a:pt x="304" y="470"/>
                    </a:lnTo>
                    <a:lnTo>
                      <a:pt x="310" y="470"/>
                    </a:lnTo>
                    <a:lnTo>
                      <a:pt x="312" y="470"/>
                    </a:lnTo>
                    <a:lnTo>
                      <a:pt x="314" y="470"/>
                    </a:lnTo>
                    <a:lnTo>
                      <a:pt x="310" y="452"/>
                    </a:lnTo>
                    <a:lnTo>
                      <a:pt x="310" y="432"/>
                    </a:lnTo>
                    <a:lnTo>
                      <a:pt x="322" y="420"/>
                    </a:lnTo>
                    <a:lnTo>
                      <a:pt x="318" y="412"/>
                    </a:lnTo>
                    <a:lnTo>
                      <a:pt x="298" y="412"/>
                    </a:lnTo>
                    <a:lnTo>
                      <a:pt x="280" y="402"/>
                    </a:lnTo>
                    <a:lnTo>
                      <a:pt x="268" y="394"/>
                    </a:lnTo>
                    <a:lnTo>
                      <a:pt x="288" y="392"/>
                    </a:lnTo>
                    <a:lnTo>
                      <a:pt x="310" y="400"/>
                    </a:lnTo>
                    <a:lnTo>
                      <a:pt x="310" y="388"/>
                    </a:lnTo>
                    <a:lnTo>
                      <a:pt x="298" y="374"/>
                    </a:lnTo>
                    <a:lnTo>
                      <a:pt x="290" y="370"/>
                    </a:lnTo>
                    <a:lnTo>
                      <a:pt x="276" y="362"/>
                    </a:lnTo>
                    <a:lnTo>
                      <a:pt x="268" y="372"/>
                    </a:lnTo>
                    <a:lnTo>
                      <a:pt x="248" y="374"/>
                    </a:lnTo>
                    <a:lnTo>
                      <a:pt x="248" y="360"/>
                    </a:lnTo>
                    <a:lnTo>
                      <a:pt x="262" y="342"/>
                    </a:lnTo>
                    <a:lnTo>
                      <a:pt x="240" y="302"/>
                    </a:lnTo>
                    <a:lnTo>
                      <a:pt x="216" y="278"/>
                    </a:lnTo>
                    <a:lnTo>
                      <a:pt x="208" y="268"/>
                    </a:lnTo>
                    <a:lnTo>
                      <a:pt x="206" y="258"/>
                    </a:lnTo>
                    <a:lnTo>
                      <a:pt x="180" y="250"/>
                    </a:lnTo>
                    <a:lnTo>
                      <a:pt x="136" y="238"/>
                    </a:lnTo>
                    <a:lnTo>
                      <a:pt x="128" y="242"/>
                    </a:lnTo>
                    <a:lnTo>
                      <a:pt x="110" y="250"/>
                    </a:lnTo>
                    <a:lnTo>
                      <a:pt x="100" y="240"/>
                    </a:lnTo>
                    <a:lnTo>
                      <a:pt x="94" y="248"/>
                    </a:lnTo>
                    <a:lnTo>
                      <a:pt x="88" y="252"/>
                    </a:lnTo>
                    <a:lnTo>
                      <a:pt x="72" y="248"/>
                    </a:lnTo>
                    <a:lnTo>
                      <a:pt x="52" y="238"/>
                    </a:lnTo>
                    <a:lnTo>
                      <a:pt x="66" y="234"/>
                    </a:lnTo>
                    <a:lnTo>
                      <a:pt x="72" y="230"/>
                    </a:lnTo>
                    <a:lnTo>
                      <a:pt x="60" y="228"/>
                    </a:lnTo>
                    <a:lnTo>
                      <a:pt x="42" y="228"/>
                    </a:lnTo>
                    <a:lnTo>
                      <a:pt x="26" y="218"/>
                    </a:lnTo>
                    <a:lnTo>
                      <a:pt x="32" y="214"/>
                    </a:lnTo>
                    <a:lnTo>
                      <a:pt x="58" y="214"/>
                    </a:lnTo>
                    <a:lnTo>
                      <a:pt x="94" y="210"/>
                    </a:lnTo>
                    <a:lnTo>
                      <a:pt x="96" y="202"/>
                    </a:lnTo>
                    <a:lnTo>
                      <a:pt x="80" y="202"/>
                    </a:lnTo>
                    <a:lnTo>
                      <a:pt x="60" y="204"/>
                    </a:lnTo>
                    <a:lnTo>
                      <a:pt x="40" y="202"/>
                    </a:lnTo>
                    <a:lnTo>
                      <a:pt x="12" y="188"/>
                    </a:lnTo>
                    <a:lnTo>
                      <a:pt x="4" y="180"/>
                    </a:lnTo>
                    <a:lnTo>
                      <a:pt x="12" y="172"/>
                    </a:lnTo>
                    <a:lnTo>
                      <a:pt x="34" y="168"/>
                    </a:lnTo>
                    <a:lnTo>
                      <a:pt x="56" y="166"/>
                    </a:lnTo>
                    <a:lnTo>
                      <a:pt x="72" y="156"/>
                    </a:lnTo>
                    <a:lnTo>
                      <a:pt x="100" y="156"/>
                    </a:lnTo>
                    <a:lnTo>
                      <a:pt x="114" y="144"/>
                    </a:lnTo>
                    <a:lnTo>
                      <a:pt x="116" y="124"/>
                    </a:lnTo>
                    <a:lnTo>
                      <a:pt x="104" y="130"/>
                    </a:lnTo>
                    <a:lnTo>
                      <a:pt x="78" y="118"/>
                    </a:lnTo>
                    <a:lnTo>
                      <a:pt x="96" y="106"/>
                    </a:lnTo>
                    <a:lnTo>
                      <a:pt x="118" y="96"/>
                    </a:lnTo>
                    <a:lnTo>
                      <a:pt x="148" y="86"/>
                    </a:lnTo>
                    <a:lnTo>
                      <a:pt x="168" y="94"/>
                    </a:lnTo>
                    <a:lnTo>
                      <a:pt x="174" y="76"/>
                    </a:lnTo>
                    <a:lnTo>
                      <a:pt x="166" y="68"/>
                    </a:lnTo>
                    <a:lnTo>
                      <a:pt x="194" y="64"/>
                    </a:lnTo>
                    <a:lnTo>
                      <a:pt x="202" y="72"/>
                    </a:lnTo>
                    <a:lnTo>
                      <a:pt x="216" y="76"/>
                    </a:lnTo>
                    <a:lnTo>
                      <a:pt x="210" y="66"/>
                    </a:lnTo>
                    <a:lnTo>
                      <a:pt x="206" y="60"/>
                    </a:lnTo>
                    <a:lnTo>
                      <a:pt x="204" y="58"/>
                    </a:lnTo>
                    <a:lnTo>
                      <a:pt x="204" y="56"/>
                    </a:lnTo>
                    <a:lnTo>
                      <a:pt x="268" y="50"/>
                    </a:lnTo>
                    <a:lnTo>
                      <a:pt x="276" y="68"/>
                    </a:lnTo>
                    <a:lnTo>
                      <a:pt x="286" y="64"/>
                    </a:lnTo>
                    <a:lnTo>
                      <a:pt x="282" y="48"/>
                    </a:lnTo>
                    <a:lnTo>
                      <a:pt x="310" y="64"/>
                    </a:lnTo>
                    <a:lnTo>
                      <a:pt x="330" y="64"/>
                    </a:lnTo>
                    <a:lnTo>
                      <a:pt x="316" y="54"/>
                    </a:lnTo>
                    <a:lnTo>
                      <a:pt x="324" y="44"/>
                    </a:lnTo>
                    <a:lnTo>
                      <a:pt x="338" y="44"/>
                    </a:lnTo>
                    <a:lnTo>
                      <a:pt x="364" y="54"/>
                    </a:lnTo>
                    <a:lnTo>
                      <a:pt x="398" y="70"/>
                    </a:lnTo>
                    <a:lnTo>
                      <a:pt x="406" y="66"/>
                    </a:lnTo>
                    <a:lnTo>
                      <a:pt x="360" y="40"/>
                    </a:lnTo>
                    <a:lnTo>
                      <a:pt x="380" y="34"/>
                    </a:lnTo>
                    <a:lnTo>
                      <a:pt x="382" y="26"/>
                    </a:lnTo>
                    <a:lnTo>
                      <a:pt x="406" y="18"/>
                    </a:lnTo>
                    <a:lnTo>
                      <a:pt x="430" y="18"/>
                    </a:lnTo>
                    <a:lnTo>
                      <a:pt x="458" y="20"/>
                    </a:lnTo>
                    <a:lnTo>
                      <a:pt x="480" y="18"/>
                    </a:lnTo>
                    <a:lnTo>
                      <a:pt x="504" y="8"/>
                    </a:lnTo>
                    <a:lnTo>
                      <a:pt x="554" y="4"/>
                    </a:lnTo>
                    <a:lnTo>
                      <a:pt x="610" y="4"/>
                    </a:lnTo>
                    <a:close/>
                    <a:moveTo>
                      <a:pt x="784" y="128"/>
                    </a:moveTo>
                    <a:lnTo>
                      <a:pt x="784" y="128"/>
                    </a:lnTo>
                    <a:close/>
                    <a:moveTo>
                      <a:pt x="610" y="0"/>
                    </a:moveTo>
                    <a:lnTo>
                      <a:pt x="554" y="0"/>
                    </a:lnTo>
                    <a:lnTo>
                      <a:pt x="504" y="4"/>
                    </a:lnTo>
                    <a:lnTo>
                      <a:pt x="504" y="4"/>
                    </a:lnTo>
                    <a:lnTo>
                      <a:pt x="504" y="4"/>
                    </a:lnTo>
                    <a:lnTo>
                      <a:pt x="478" y="14"/>
                    </a:lnTo>
                    <a:lnTo>
                      <a:pt x="458" y="16"/>
                    </a:lnTo>
                    <a:lnTo>
                      <a:pt x="430" y="14"/>
                    </a:lnTo>
                    <a:lnTo>
                      <a:pt x="430" y="14"/>
                    </a:lnTo>
                    <a:lnTo>
                      <a:pt x="430" y="14"/>
                    </a:lnTo>
                    <a:lnTo>
                      <a:pt x="430" y="14"/>
                    </a:lnTo>
                    <a:lnTo>
                      <a:pt x="430" y="14"/>
                    </a:lnTo>
                    <a:lnTo>
                      <a:pt x="404" y="14"/>
                    </a:lnTo>
                    <a:lnTo>
                      <a:pt x="404" y="14"/>
                    </a:lnTo>
                    <a:lnTo>
                      <a:pt x="404" y="14"/>
                    </a:lnTo>
                    <a:lnTo>
                      <a:pt x="380" y="22"/>
                    </a:lnTo>
                    <a:lnTo>
                      <a:pt x="380" y="22"/>
                    </a:lnTo>
                    <a:lnTo>
                      <a:pt x="378" y="26"/>
                    </a:lnTo>
                    <a:lnTo>
                      <a:pt x="376" y="32"/>
                    </a:lnTo>
                    <a:lnTo>
                      <a:pt x="360" y="36"/>
                    </a:lnTo>
                    <a:lnTo>
                      <a:pt x="360" y="36"/>
                    </a:lnTo>
                    <a:lnTo>
                      <a:pt x="358" y="38"/>
                    </a:lnTo>
                    <a:lnTo>
                      <a:pt x="356" y="40"/>
                    </a:lnTo>
                    <a:lnTo>
                      <a:pt x="356" y="40"/>
                    </a:lnTo>
                    <a:lnTo>
                      <a:pt x="358" y="42"/>
                    </a:lnTo>
                    <a:lnTo>
                      <a:pt x="358" y="44"/>
                    </a:lnTo>
                    <a:lnTo>
                      <a:pt x="398" y="66"/>
                    </a:lnTo>
                    <a:lnTo>
                      <a:pt x="398" y="66"/>
                    </a:lnTo>
                    <a:lnTo>
                      <a:pt x="366" y="50"/>
                    </a:lnTo>
                    <a:lnTo>
                      <a:pt x="340" y="40"/>
                    </a:lnTo>
                    <a:lnTo>
                      <a:pt x="340" y="40"/>
                    </a:lnTo>
                    <a:lnTo>
                      <a:pt x="338" y="40"/>
                    </a:lnTo>
                    <a:lnTo>
                      <a:pt x="324" y="40"/>
                    </a:lnTo>
                    <a:lnTo>
                      <a:pt x="324" y="40"/>
                    </a:lnTo>
                    <a:lnTo>
                      <a:pt x="320" y="42"/>
                    </a:lnTo>
                    <a:lnTo>
                      <a:pt x="312" y="52"/>
                    </a:lnTo>
                    <a:lnTo>
                      <a:pt x="312" y="52"/>
                    </a:lnTo>
                    <a:lnTo>
                      <a:pt x="312" y="56"/>
                    </a:lnTo>
                    <a:lnTo>
                      <a:pt x="312" y="56"/>
                    </a:lnTo>
                    <a:lnTo>
                      <a:pt x="314" y="58"/>
                    </a:lnTo>
                    <a:lnTo>
                      <a:pt x="316" y="60"/>
                    </a:lnTo>
                    <a:lnTo>
                      <a:pt x="312" y="60"/>
                    </a:lnTo>
                    <a:lnTo>
                      <a:pt x="284" y="44"/>
                    </a:lnTo>
                    <a:lnTo>
                      <a:pt x="284" y="44"/>
                    </a:lnTo>
                    <a:lnTo>
                      <a:pt x="282" y="44"/>
                    </a:lnTo>
                    <a:lnTo>
                      <a:pt x="282" y="44"/>
                    </a:lnTo>
                    <a:lnTo>
                      <a:pt x="280" y="44"/>
                    </a:lnTo>
                    <a:lnTo>
                      <a:pt x="280" y="44"/>
                    </a:lnTo>
                    <a:lnTo>
                      <a:pt x="278" y="46"/>
                    </a:lnTo>
                    <a:lnTo>
                      <a:pt x="278" y="48"/>
                    </a:lnTo>
                    <a:lnTo>
                      <a:pt x="282" y="60"/>
                    </a:lnTo>
                    <a:lnTo>
                      <a:pt x="278" y="62"/>
                    </a:lnTo>
                    <a:lnTo>
                      <a:pt x="272" y="48"/>
                    </a:lnTo>
                    <a:lnTo>
                      <a:pt x="272" y="48"/>
                    </a:lnTo>
                    <a:lnTo>
                      <a:pt x="270" y="46"/>
                    </a:lnTo>
                    <a:lnTo>
                      <a:pt x="268" y="46"/>
                    </a:lnTo>
                    <a:lnTo>
                      <a:pt x="268" y="46"/>
                    </a:lnTo>
                    <a:lnTo>
                      <a:pt x="268" y="46"/>
                    </a:lnTo>
                    <a:lnTo>
                      <a:pt x="204" y="52"/>
                    </a:lnTo>
                    <a:lnTo>
                      <a:pt x="204" y="52"/>
                    </a:lnTo>
                    <a:lnTo>
                      <a:pt x="202" y="54"/>
                    </a:lnTo>
                    <a:lnTo>
                      <a:pt x="200" y="56"/>
                    </a:lnTo>
                    <a:lnTo>
                      <a:pt x="200" y="58"/>
                    </a:lnTo>
                    <a:lnTo>
                      <a:pt x="200" y="58"/>
                    </a:lnTo>
                    <a:lnTo>
                      <a:pt x="202" y="60"/>
                    </a:lnTo>
                    <a:lnTo>
                      <a:pt x="202" y="62"/>
                    </a:lnTo>
                    <a:lnTo>
                      <a:pt x="206" y="68"/>
                    </a:lnTo>
                    <a:lnTo>
                      <a:pt x="208" y="70"/>
                    </a:lnTo>
                    <a:lnTo>
                      <a:pt x="204" y="68"/>
                    </a:lnTo>
                    <a:lnTo>
                      <a:pt x="196" y="60"/>
                    </a:lnTo>
                    <a:lnTo>
                      <a:pt x="196" y="60"/>
                    </a:lnTo>
                    <a:lnTo>
                      <a:pt x="194" y="60"/>
                    </a:lnTo>
                    <a:lnTo>
                      <a:pt x="194" y="60"/>
                    </a:lnTo>
                    <a:lnTo>
                      <a:pt x="192" y="60"/>
                    </a:lnTo>
                    <a:lnTo>
                      <a:pt x="166" y="64"/>
                    </a:lnTo>
                    <a:lnTo>
                      <a:pt x="166" y="64"/>
                    </a:lnTo>
                    <a:lnTo>
                      <a:pt x="164" y="66"/>
                    </a:lnTo>
                    <a:lnTo>
                      <a:pt x="164" y="66"/>
                    </a:lnTo>
                    <a:lnTo>
                      <a:pt x="164" y="70"/>
                    </a:lnTo>
                    <a:lnTo>
                      <a:pt x="170" y="76"/>
                    </a:lnTo>
                    <a:lnTo>
                      <a:pt x="166" y="88"/>
                    </a:lnTo>
                    <a:lnTo>
                      <a:pt x="148" y="82"/>
                    </a:lnTo>
                    <a:lnTo>
                      <a:pt x="148" y="82"/>
                    </a:lnTo>
                    <a:lnTo>
                      <a:pt x="148" y="82"/>
                    </a:lnTo>
                    <a:lnTo>
                      <a:pt x="148" y="82"/>
                    </a:lnTo>
                    <a:lnTo>
                      <a:pt x="146" y="82"/>
                    </a:lnTo>
                    <a:lnTo>
                      <a:pt x="118" y="92"/>
                    </a:lnTo>
                    <a:lnTo>
                      <a:pt x="118" y="92"/>
                    </a:lnTo>
                    <a:lnTo>
                      <a:pt x="116" y="92"/>
                    </a:lnTo>
                    <a:lnTo>
                      <a:pt x="94" y="102"/>
                    </a:lnTo>
                    <a:lnTo>
                      <a:pt x="94" y="102"/>
                    </a:lnTo>
                    <a:lnTo>
                      <a:pt x="94" y="104"/>
                    </a:lnTo>
                    <a:lnTo>
                      <a:pt x="76" y="116"/>
                    </a:lnTo>
                    <a:lnTo>
                      <a:pt x="76" y="116"/>
                    </a:lnTo>
                    <a:lnTo>
                      <a:pt x="74" y="120"/>
                    </a:lnTo>
                    <a:lnTo>
                      <a:pt x="74" y="120"/>
                    </a:lnTo>
                    <a:lnTo>
                      <a:pt x="76" y="122"/>
                    </a:lnTo>
                    <a:lnTo>
                      <a:pt x="102" y="134"/>
                    </a:lnTo>
                    <a:lnTo>
                      <a:pt x="102" y="134"/>
                    </a:lnTo>
                    <a:lnTo>
                      <a:pt x="104" y="134"/>
                    </a:lnTo>
                    <a:lnTo>
                      <a:pt x="104" y="134"/>
                    </a:lnTo>
                    <a:lnTo>
                      <a:pt x="106" y="134"/>
                    </a:lnTo>
                    <a:lnTo>
                      <a:pt x="110" y="132"/>
                    </a:lnTo>
                    <a:lnTo>
                      <a:pt x="110" y="142"/>
                    </a:lnTo>
                    <a:lnTo>
                      <a:pt x="98" y="152"/>
                    </a:lnTo>
                    <a:lnTo>
                      <a:pt x="72" y="152"/>
                    </a:lnTo>
                    <a:lnTo>
                      <a:pt x="72" y="152"/>
                    </a:lnTo>
                    <a:lnTo>
                      <a:pt x="70" y="152"/>
                    </a:lnTo>
                    <a:lnTo>
                      <a:pt x="56" y="162"/>
                    </a:lnTo>
                    <a:lnTo>
                      <a:pt x="32" y="164"/>
                    </a:lnTo>
                    <a:lnTo>
                      <a:pt x="12" y="168"/>
                    </a:lnTo>
                    <a:lnTo>
                      <a:pt x="12" y="168"/>
                    </a:lnTo>
                    <a:lnTo>
                      <a:pt x="10" y="170"/>
                    </a:lnTo>
                    <a:lnTo>
                      <a:pt x="2" y="176"/>
                    </a:lnTo>
                    <a:lnTo>
                      <a:pt x="2" y="176"/>
                    </a:lnTo>
                    <a:lnTo>
                      <a:pt x="0" y="180"/>
                    </a:lnTo>
                    <a:lnTo>
                      <a:pt x="2" y="182"/>
                    </a:lnTo>
                    <a:lnTo>
                      <a:pt x="8" y="192"/>
                    </a:lnTo>
                    <a:lnTo>
                      <a:pt x="8" y="192"/>
                    </a:lnTo>
                    <a:lnTo>
                      <a:pt x="10" y="192"/>
                    </a:lnTo>
                    <a:lnTo>
                      <a:pt x="38" y="204"/>
                    </a:lnTo>
                    <a:lnTo>
                      <a:pt x="38" y="204"/>
                    </a:lnTo>
                    <a:lnTo>
                      <a:pt x="40" y="204"/>
                    </a:lnTo>
                    <a:lnTo>
                      <a:pt x="60" y="208"/>
                    </a:lnTo>
                    <a:lnTo>
                      <a:pt x="60" y="208"/>
                    </a:lnTo>
                    <a:lnTo>
                      <a:pt x="60" y="208"/>
                    </a:lnTo>
                    <a:lnTo>
                      <a:pt x="60" y="208"/>
                    </a:lnTo>
                    <a:lnTo>
                      <a:pt x="60" y="208"/>
                    </a:lnTo>
                    <a:lnTo>
                      <a:pt x="80" y="206"/>
                    </a:lnTo>
                    <a:lnTo>
                      <a:pt x="86" y="206"/>
                    </a:lnTo>
                    <a:lnTo>
                      <a:pt x="58" y="210"/>
                    </a:lnTo>
                    <a:lnTo>
                      <a:pt x="32" y="210"/>
                    </a:lnTo>
                    <a:lnTo>
                      <a:pt x="32" y="210"/>
                    </a:lnTo>
                    <a:lnTo>
                      <a:pt x="28" y="210"/>
                    </a:lnTo>
                    <a:lnTo>
                      <a:pt x="24" y="216"/>
                    </a:lnTo>
                    <a:lnTo>
                      <a:pt x="24" y="216"/>
                    </a:lnTo>
                    <a:lnTo>
                      <a:pt x="22" y="220"/>
                    </a:lnTo>
                    <a:lnTo>
                      <a:pt x="22" y="220"/>
                    </a:lnTo>
                    <a:lnTo>
                      <a:pt x="24" y="222"/>
                    </a:lnTo>
                    <a:lnTo>
                      <a:pt x="40" y="232"/>
                    </a:lnTo>
                    <a:lnTo>
                      <a:pt x="40" y="232"/>
                    </a:lnTo>
                    <a:lnTo>
                      <a:pt x="42" y="232"/>
                    </a:lnTo>
                    <a:lnTo>
                      <a:pt x="58" y="232"/>
                    </a:lnTo>
                    <a:lnTo>
                      <a:pt x="50" y="234"/>
                    </a:lnTo>
                    <a:lnTo>
                      <a:pt x="50" y="234"/>
                    </a:lnTo>
                    <a:lnTo>
                      <a:pt x="48" y="236"/>
                    </a:lnTo>
                    <a:lnTo>
                      <a:pt x="48" y="238"/>
                    </a:lnTo>
                    <a:lnTo>
                      <a:pt x="48" y="238"/>
                    </a:lnTo>
                    <a:lnTo>
                      <a:pt x="48" y="240"/>
                    </a:lnTo>
                    <a:lnTo>
                      <a:pt x="50" y="242"/>
                    </a:lnTo>
                    <a:lnTo>
                      <a:pt x="70" y="252"/>
                    </a:lnTo>
                    <a:lnTo>
                      <a:pt x="70" y="252"/>
                    </a:lnTo>
                    <a:lnTo>
                      <a:pt x="72" y="252"/>
                    </a:lnTo>
                    <a:lnTo>
                      <a:pt x="88" y="254"/>
                    </a:lnTo>
                    <a:lnTo>
                      <a:pt x="88" y="254"/>
                    </a:lnTo>
                    <a:lnTo>
                      <a:pt x="88" y="256"/>
                    </a:lnTo>
                    <a:lnTo>
                      <a:pt x="88" y="256"/>
                    </a:lnTo>
                    <a:lnTo>
                      <a:pt x="90" y="254"/>
                    </a:lnTo>
                    <a:lnTo>
                      <a:pt x="96" y="250"/>
                    </a:lnTo>
                    <a:lnTo>
                      <a:pt x="96" y="250"/>
                    </a:lnTo>
                    <a:lnTo>
                      <a:pt x="96" y="250"/>
                    </a:lnTo>
                    <a:lnTo>
                      <a:pt x="100" y="246"/>
                    </a:lnTo>
                    <a:lnTo>
                      <a:pt x="108" y="252"/>
                    </a:lnTo>
                    <a:lnTo>
                      <a:pt x="108" y="252"/>
                    </a:lnTo>
                    <a:lnTo>
                      <a:pt x="110" y="254"/>
                    </a:lnTo>
                    <a:lnTo>
                      <a:pt x="110" y="254"/>
                    </a:lnTo>
                    <a:lnTo>
                      <a:pt x="112" y="252"/>
                    </a:lnTo>
                    <a:lnTo>
                      <a:pt x="130" y="246"/>
                    </a:lnTo>
                    <a:lnTo>
                      <a:pt x="136" y="242"/>
                    </a:lnTo>
                    <a:lnTo>
                      <a:pt x="178" y="254"/>
                    </a:lnTo>
                    <a:lnTo>
                      <a:pt x="202" y="262"/>
                    </a:lnTo>
                    <a:lnTo>
                      <a:pt x="204" y="268"/>
                    </a:lnTo>
                    <a:lnTo>
                      <a:pt x="204" y="268"/>
                    </a:lnTo>
                    <a:lnTo>
                      <a:pt x="204" y="270"/>
                    </a:lnTo>
                    <a:lnTo>
                      <a:pt x="214" y="280"/>
                    </a:lnTo>
                    <a:lnTo>
                      <a:pt x="236" y="304"/>
                    </a:lnTo>
                    <a:lnTo>
                      <a:pt x="256" y="342"/>
                    </a:lnTo>
                    <a:lnTo>
                      <a:pt x="246" y="358"/>
                    </a:lnTo>
                    <a:lnTo>
                      <a:pt x="246" y="358"/>
                    </a:lnTo>
                    <a:lnTo>
                      <a:pt x="244" y="360"/>
                    </a:lnTo>
                    <a:lnTo>
                      <a:pt x="244" y="374"/>
                    </a:lnTo>
                    <a:lnTo>
                      <a:pt x="244" y="374"/>
                    </a:lnTo>
                    <a:lnTo>
                      <a:pt x="246" y="378"/>
                    </a:lnTo>
                    <a:lnTo>
                      <a:pt x="246" y="378"/>
                    </a:lnTo>
                    <a:lnTo>
                      <a:pt x="248" y="378"/>
                    </a:lnTo>
                    <a:lnTo>
                      <a:pt x="248" y="378"/>
                    </a:lnTo>
                    <a:lnTo>
                      <a:pt x="248" y="378"/>
                    </a:lnTo>
                    <a:lnTo>
                      <a:pt x="268" y="376"/>
                    </a:lnTo>
                    <a:lnTo>
                      <a:pt x="268" y="376"/>
                    </a:lnTo>
                    <a:lnTo>
                      <a:pt x="272" y="374"/>
                    </a:lnTo>
                    <a:lnTo>
                      <a:pt x="276" y="368"/>
                    </a:lnTo>
                    <a:lnTo>
                      <a:pt x="288" y="374"/>
                    </a:lnTo>
                    <a:lnTo>
                      <a:pt x="288" y="374"/>
                    </a:lnTo>
                    <a:lnTo>
                      <a:pt x="288" y="374"/>
                    </a:lnTo>
                    <a:lnTo>
                      <a:pt x="296" y="378"/>
                    </a:lnTo>
                    <a:lnTo>
                      <a:pt x="306" y="390"/>
                    </a:lnTo>
                    <a:lnTo>
                      <a:pt x="306" y="394"/>
                    </a:lnTo>
                    <a:lnTo>
                      <a:pt x="288" y="388"/>
                    </a:lnTo>
                    <a:lnTo>
                      <a:pt x="288" y="388"/>
                    </a:lnTo>
                    <a:lnTo>
                      <a:pt x="288" y="388"/>
                    </a:lnTo>
                    <a:lnTo>
                      <a:pt x="288" y="388"/>
                    </a:lnTo>
                    <a:lnTo>
                      <a:pt x="288" y="388"/>
                    </a:lnTo>
                    <a:lnTo>
                      <a:pt x="268" y="390"/>
                    </a:lnTo>
                    <a:lnTo>
                      <a:pt x="268" y="390"/>
                    </a:lnTo>
                    <a:lnTo>
                      <a:pt x="266" y="390"/>
                    </a:lnTo>
                    <a:lnTo>
                      <a:pt x="264" y="394"/>
                    </a:lnTo>
                    <a:lnTo>
                      <a:pt x="264" y="394"/>
                    </a:lnTo>
                    <a:lnTo>
                      <a:pt x="264" y="396"/>
                    </a:lnTo>
                    <a:lnTo>
                      <a:pt x="266" y="398"/>
                    </a:lnTo>
                    <a:lnTo>
                      <a:pt x="278" y="404"/>
                    </a:lnTo>
                    <a:lnTo>
                      <a:pt x="296" y="416"/>
                    </a:lnTo>
                    <a:lnTo>
                      <a:pt x="296" y="416"/>
                    </a:lnTo>
                    <a:lnTo>
                      <a:pt x="298" y="416"/>
                    </a:lnTo>
                    <a:lnTo>
                      <a:pt x="316" y="416"/>
                    </a:lnTo>
                    <a:lnTo>
                      <a:pt x="316" y="420"/>
                    </a:lnTo>
                    <a:lnTo>
                      <a:pt x="308" y="428"/>
                    </a:lnTo>
                    <a:lnTo>
                      <a:pt x="308" y="428"/>
                    </a:lnTo>
                    <a:lnTo>
                      <a:pt x="306" y="432"/>
                    </a:lnTo>
                    <a:lnTo>
                      <a:pt x="306" y="452"/>
                    </a:lnTo>
                    <a:lnTo>
                      <a:pt x="306" y="452"/>
                    </a:lnTo>
                    <a:lnTo>
                      <a:pt x="306" y="452"/>
                    </a:lnTo>
                    <a:lnTo>
                      <a:pt x="310" y="466"/>
                    </a:lnTo>
                    <a:lnTo>
                      <a:pt x="310" y="466"/>
                    </a:lnTo>
                    <a:lnTo>
                      <a:pt x="306" y="466"/>
                    </a:lnTo>
                    <a:lnTo>
                      <a:pt x="306" y="466"/>
                    </a:lnTo>
                    <a:lnTo>
                      <a:pt x="304" y="466"/>
                    </a:lnTo>
                    <a:lnTo>
                      <a:pt x="288" y="462"/>
                    </a:lnTo>
                    <a:lnTo>
                      <a:pt x="288" y="462"/>
                    </a:lnTo>
                    <a:lnTo>
                      <a:pt x="288" y="462"/>
                    </a:lnTo>
                    <a:lnTo>
                      <a:pt x="282" y="462"/>
                    </a:lnTo>
                    <a:lnTo>
                      <a:pt x="282" y="462"/>
                    </a:lnTo>
                    <a:lnTo>
                      <a:pt x="280" y="462"/>
                    </a:lnTo>
                    <a:lnTo>
                      <a:pt x="270" y="474"/>
                    </a:lnTo>
                    <a:lnTo>
                      <a:pt x="270" y="474"/>
                    </a:lnTo>
                    <a:lnTo>
                      <a:pt x="270" y="476"/>
                    </a:lnTo>
                    <a:lnTo>
                      <a:pt x="272" y="488"/>
                    </a:lnTo>
                    <a:lnTo>
                      <a:pt x="272" y="488"/>
                    </a:lnTo>
                    <a:lnTo>
                      <a:pt x="272" y="490"/>
                    </a:lnTo>
                    <a:lnTo>
                      <a:pt x="276" y="490"/>
                    </a:lnTo>
                    <a:lnTo>
                      <a:pt x="278" y="490"/>
                    </a:lnTo>
                    <a:lnTo>
                      <a:pt x="272" y="502"/>
                    </a:lnTo>
                    <a:lnTo>
                      <a:pt x="272" y="502"/>
                    </a:lnTo>
                    <a:lnTo>
                      <a:pt x="272" y="506"/>
                    </a:lnTo>
                    <a:lnTo>
                      <a:pt x="280" y="518"/>
                    </a:lnTo>
                    <a:lnTo>
                      <a:pt x="290" y="532"/>
                    </a:lnTo>
                    <a:lnTo>
                      <a:pt x="290" y="532"/>
                    </a:lnTo>
                    <a:lnTo>
                      <a:pt x="290" y="532"/>
                    </a:lnTo>
                    <a:lnTo>
                      <a:pt x="304" y="544"/>
                    </a:lnTo>
                    <a:lnTo>
                      <a:pt x="304" y="544"/>
                    </a:lnTo>
                    <a:lnTo>
                      <a:pt x="308" y="544"/>
                    </a:lnTo>
                    <a:lnTo>
                      <a:pt x="308" y="544"/>
                    </a:lnTo>
                    <a:lnTo>
                      <a:pt x="308" y="544"/>
                    </a:lnTo>
                    <a:lnTo>
                      <a:pt x="318" y="540"/>
                    </a:lnTo>
                    <a:lnTo>
                      <a:pt x="320" y="544"/>
                    </a:lnTo>
                    <a:lnTo>
                      <a:pt x="312" y="554"/>
                    </a:lnTo>
                    <a:lnTo>
                      <a:pt x="312" y="554"/>
                    </a:lnTo>
                    <a:lnTo>
                      <a:pt x="310" y="556"/>
                    </a:lnTo>
                    <a:lnTo>
                      <a:pt x="310" y="570"/>
                    </a:lnTo>
                    <a:lnTo>
                      <a:pt x="310" y="570"/>
                    </a:lnTo>
                    <a:lnTo>
                      <a:pt x="312" y="574"/>
                    </a:lnTo>
                    <a:lnTo>
                      <a:pt x="322" y="580"/>
                    </a:lnTo>
                    <a:lnTo>
                      <a:pt x="318" y="586"/>
                    </a:lnTo>
                    <a:lnTo>
                      <a:pt x="318" y="586"/>
                    </a:lnTo>
                    <a:lnTo>
                      <a:pt x="318" y="590"/>
                    </a:lnTo>
                    <a:lnTo>
                      <a:pt x="318" y="592"/>
                    </a:lnTo>
                    <a:lnTo>
                      <a:pt x="334" y="608"/>
                    </a:lnTo>
                    <a:lnTo>
                      <a:pt x="348" y="632"/>
                    </a:lnTo>
                    <a:lnTo>
                      <a:pt x="348" y="632"/>
                    </a:lnTo>
                    <a:lnTo>
                      <a:pt x="352" y="634"/>
                    </a:lnTo>
                    <a:lnTo>
                      <a:pt x="352" y="634"/>
                    </a:lnTo>
                    <a:lnTo>
                      <a:pt x="354" y="634"/>
                    </a:lnTo>
                    <a:lnTo>
                      <a:pt x="366" y="628"/>
                    </a:lnTo>
                    <a:lnTo>
                      <a:pt x="374" y="628"/>
                    </a:lnTo>
                    <a:lnTo>
                      <a:pt x="374" y="628"/>
                    </a:lnTo>
                    <a:lnTo>
                      <a:pt x="376" y="628"/>
                    </a:lnTo>
                    <a:lnTo>
                      <a:pt x="380" y="626"/>
                    </a:lnTo>
                    <a:lnTo>
                      <a:pt x="382" y="632"/>
                    </a:lnTo>
                    <a:lnTo>
                      <a:pt x="382" y="632"/>
                    </a:lnTo>
                    <a:lnTo>
                      <a:pt x="384" y="634"/>
                    </a:lnTo>
                    <a:lnTo>
                      <a:pt x="398" y="646"/>
                    </a:lnTo>
                    <a:lnTo>
                      <a:pt x="398" y="646"/>
                    </a:lnTo>
                    <a:lnTo>
                      <a:pt x="400" y="646"/>
                    </a:lnTo>
                    <a:lnTo>
                      <a:pt x="416" y="648"/>
                    </a:lnTo>
                    <a:lnTo>
                      <a:pt x="416" y="648"/>
                    </a:lnTo>
                    <a:lnTo>
                      <a:pt x="416" y="648"/>
                    </a:lnTo>
                    <a:lnTo>
                      <a:pt x="416" y="648"/>
                    </a:lnTo>
                    <a:lnTo>
                      <a:pt x="418" y="648"/>
                    </a:lnTo>
                    <a:lnTo>
                      <a:pt x="420" y="646"/>
                    </a:lnTo>
                    <a:lnTo>
                      <a:pt x="432" y="618"/>
                    </a:lnTo>
                    <a:lnTo>
                      <a:pt x="432" y="618"/>
                    </a:lnTo>
                    <a:lnTo>
                      <a:pt x="432" y="618"/>
                    </a:lnTo>
                    <a:lnTo>
                      <a:pt x="438" y="598"/>
                    </a:lnTo>
                    <a:lnTo>
                      <a:pt x="438" y="598"/>
                    </a:lnTo>
                    <a:lnTo>
                      <a:pt x="438" y="596"/>
                    </a:lnTo>
                    <a:lnTo>
                      <a:pt x="436" y="592"/>
                    </a:lnTo>
                    <a:lnTo>
                      <a:pt x="436" y="592"/>
                    </a:lnTo>
                    <a:lnTo>
                      <a:pt x="436" y="590"/>
                    </a:lnTo>
                    <a:lnTo>
                      <a:pt x="434" y="588"/>
                    </a:lnTo>
                    <a:lnTo>
                      <a:pt x="438" y="588"/>
                    </a:lnTo>
                    <a:lnTo>
                      <a:pt x="438" y="588"/>
                    </a:lnTo>
                    <a:lnTo>
                      <a:pt x="440" y="586"/>
                    </a:lnTo>
                    <a:lnTo>
                      <a:pt x="454" y="576"/>
                    </a:lnTo>
                    <a:lnTo>
                      <a:pt x="454" y="576"/>
                    </a:lnTo>
                    <a:lnTo>
                      <a:pt x="456" y="574"/>
                    </a:lnTo>
                    <a:lnTo>
                      <a:pt x="460" y="560"/>
                    </a:lnTo>
                    <a:lnTo>
                      <a:pt x="460" y="560"/>
                    </a:lnTo>
                    <a:lnTo>
                      <a:pt x="460" y="556"/>
                    </a:lnTo>
                    <a:lnTo>
                      <a:pt x="458" y="552"/>
                    </a:lnTo>
                    <a:lnTo>
                      <a:pt x="462" y="550"/>
                    </a:lnTo>
                    <a:lnTo>
                      <a:pt x="462" y="550"/>
                    </a:lnTo>
                    <a:lnTo>
                      <a:pt x="464" y="546"/>
                    </a:lnTo>
                    <a:lnTo>
                      <a:pt x="462" y="536"/>
                    </a:lnTo>
                    <a:lnTo>
                      <a:pt x="468" y="534"/>
                    </a:lnTo>
                    <a:lnTo>
                      <a:pt x="468" y="534"/>
                    </a:lnTo>
                    <a:lnTo>
                      <a:pt x="470" y="530"/>
                    </a:lnTo>
                    <a:lnTo>
                      <a:pt x="470" y="526"/>
                    </a:lnTo>
                    <a:lnTo>
                      <a:pt x="472" y="522"/>
                    </a:lnTo>
                    <a:lnTo>
                      <a:pt x="490" y="520"/>
                    </a:lnTo>
                    <a:lnTo>
                      <a:pt x="504" y="520"/>
                    </a:lnTo>
                    <a:lnTo>
                      <a:pt x="504" y="520"/>
                    </a:lnTo>
                    <a:lnTo>
                      <a:pt x="504" y="520"/>
                    </a:lnTo>
                    <a:lnTo>
                      <a:pt x="524" y="512"/>
                    </a:lnTo>
                    <a:lnTo>
                      <a:pt x="548" y="502"/>
                    </a:lnTo>
                    <a:lnTo>
                      <a:pt x="548" y="502"/>
                    </a:lnTo>
                    <a:lnTo>
                      <a:pt x="548" y="500"/>
                    </a:lnTo>
                    <a:lnTo>
                      <a:pt x="566" y="478"/>
                    </a:lnTo>
                    <a:lnTo>
                      <a:pt x="578" y="466"/>
                    </a:lnTo>
                    <a:lnTo>
                      <a:pt x="578" y="466"/>
                    </a:lnTo>
                    <a:lnTo>
                      <a:pt x="580" y="466"/>
                    </a:lnTo>
                    <a:lnTo>
                      <a:pt x="582" y="462"/>
                    </a:lnTo>
                    <a:lnTo>
                      <a:pt x="588" y="466"/>
                    </a:lnTo>
                    <a:lnTo>
                      <a:pt x="588" y="466"/>
                    </a:lnTo>
                    <a:lnTo>
                      <a:pt x="590" y="466"/>
                    </a:lnTo>
                    <a:lnTo>
                      <a:pt x="590" y="466"/>
                    </a:lnTo>
                    <a:lnTo>
                      <a:pt x="592" y="466"/>
                    </a:lnTo>
                    <a:lnTo>
                      <a:pt x="608" y="462"/>
                    </a:lnTo>
                    <a:lnTo>
                      <a:pt x="660" y="452"/>
                    </a:lnTo>
                    <a:lnTo>
                      <a:pt x="660" y="452"/>
                    </a:lnTo>
                    <a:lnTo>
                      <a:pt x="662" y="450"/>
                    </a:lnTo>
                    <a:lnTo>
                      <a:pt x="676" y="440"/>
                    </a:lnTo>
                    <a:lnTo>
                      <a:pt x="710" y="420"/>
                    </a:lnTo>
                    <a:lnTo>
                      <a:pt x="722" y="414"/>
                    </a:lnTo>
                    <a:lnTo>
                      <a:pt x="722" y="414"/>
                    </a:lnTo>
                    <a:lnTo>
                      <a:pt x="724" y="412"/>
                    </a:lnTo>
                    <a:lnTo>
                      <a:pt x="724" y="410"/>
                    </a:lnTo>
                    <a:lnTo>
                      <a:pt x="724" y="410"/>
                    </a:lnTo>
                    <a:lnTo>
                      <a:pt x="722" y="406"/>
                    </a:lnTo>
                    <a:lnTo>
                      <a:pt x="726" y="406"/>
                    </a:lnTo>
                    <a:lnTo>
                      <a:pt x="726" y="406"/>
                    </a:lnTo>
                    <a:lnTo>
                      <a:pt x="726" y="406"/>
                    </a:lnTo>
                    <a:lnTo>
                      <a:pt x="726" y="406"/>
                    </a:lnTo>
                    <a:lnTo>
                      <a:pt x="728" y="406"/>
                    </a:lnTo>
                    <a:lnTo>
                      <a:pt x="728" y="406"/>
                    </a:lnTo>
                    <a:lnTo>
                      <a:pt x="730" y="402"/>
                    </a:lnTo>
                    <a:lnTo>
                      <a:pt x="724" y="370"/>
                    </a:lnTo>
                    <a:lnTo>
                      <a:pt x="724" y="370"/>
                    </a:lnTo>
                    <a:lnTo>
                      <a:pt x="722" y="368"/>
                    </a:lnTo>
                    <a:lnTo>
                      <a:pt x="718" y="366"/>
                    </a:lnTo>
                    <a:lnTo>
                      <a:pt x="718" y="366"/>
                    </a:lnTo>
                    <a:lnTo>
                      <a:pt x="720" y="362"/>
                    </a:lnTo>
                    <a:lnTo>
                      <a:pt x="724" y="346"/>
                    </a:lnTo>
                    <a:lnTo>
                      <a:pt x="724" y="346"/>
                    </a:lnTo>
                    <a:lnTo>
                      <a:pt x="724" y="344"/>
                    </a:lnTo>
                    <a:lnTo>
                      <a:pt x="720" y="336"/>
                    </a:lnTo>
                    <a:lnTo>
                      <a:pt x="720" y="336"/>
                    </a:lnTo>
                    <a:lnTo>
                      <a:pt x="718" y="334"/>
                    </a:lnTo>
                    <a:lnTo>
                      <a:pt x="716" y="332"/>
                    </a:lnTo>
                    <a:lnTo>
                      <a:pt x="690" y="332"/>
                    </a:lnTo>
                    <a:lnTo>
                      <a:pt x="684" y="328"/>
                    </a:lnTo>
                    <a:lnTo>
                      <a:pt x="688" y="324"/>
                    </a:lnTo>
                    <a:lnTo>
                      <a:pt x="708" y="326"/>
                    </a:lnTo>
                    <a:lnTo>
                      <a:pt x="728" y="326"/>
                    </a:lnTo>
                    <a:lnTo>
                      <a:pt x="728" y="326"/>
                    </a:lnTo>
                    <a:lnTo>
                      <a:pt x="728" y="326"/>
                    </a:lnTo>
                    <a:lnTo>
                      <a:pt x="744" y="320"/>
                    </a:lnTo>
                    <a:lnTo>
                      <a:pt x="744" y="320"/>
                    </a:lnTo>
                    <a:lnTo>
                      <a:pt x="746" y="320"/>
                    </a:lnTo>
                    <a:lnTo>
                      <a:pt x="748" y="316"/>
                    </a:lnTo>
                    <a:lnTo>
                      <a:pt x="744" y="308"/>
                    </a:lnTo>
                    <a:lnTo>
                      <a:pt x="752" y="306"/>
                    </a:lnTo>
                    <a:lnTo>
                      <a:pt x="752" y="306"/>
                    </a:lnTo>
                    <a:lnTo>
                      <a:pt x="752" y="306"/>
                    </a:lnTo>
                    <a:lnTo>
                      <a:pt x="762" y="302"/>
                    </a:lnTo>
                    <a:lnTo>
                      <a:pt x="762" y="302"/>
                    </a:lnTo>
                    <a:lnTo>
                      <a:pt x="766" y="298"/>
                    </a:lnTo>
                    <a:lnTo>
                      <a:pt x="766" y="294"/>
                    </a:lnTo>
                    <a:lnTo>
                      <a:pt x="766" y="294"/>
                    </a:lnTo>
                    <a:lnTo>
                      <a:pt x="764" y="292"/>
                    </a:lnTo>
                    <a:lnTo>
                      <a:pt x="760" y="288"/>
                    </a:lnTo>
                    <a:lnTo>
                      <a:pt x="756" y="280"/>
                    </a:lnTo>
                    <a:lnTo>
                      <a:pt x="750" y="274"/>
                    </a:lnTo>
                    <a:lnTo>
                      <a:pt x="760" y="272"/>
                    </a:lnTo>
                    <a:lnTo>
                      <a:pt x="760" y="272"/>
                    </a:lnTo>
                    <a:lnTo>
                      <a:pt x="762" y="272"/>
                    </a:lnTo>
                    <a:lnTo>
                      <a:pt x="764" y="270"/>
                    </a:lnTo>
                    <a:lnTo>
                      <a:pt x="766" y="256"/>
                    </a:lnTo>
                    <a:lnTo>
                      <a:pt x="766" y="256"/>
                    </a:lnTo>
                    <a:lnTo>
                      <a:pt x="764" y="252"/>
                    </a:lnTo>
                    <a:lnTo>
                      <a:pt x="750" y="240"/>
                    </a:lnTo>
                    <a:lnTo>
                      <a:pt x="750" y="240"/>
                    </a:lnTo>
                    <a:lnTo>
                      <a:pt x="748" y="240"/>
                    </a:lnTo>
                    <a:lnTo>
                      <a:pt x="734" y="236"/>
                    </a:lnTo>
                    <a:lnTo>
                      <a:pt x="734" y="230"/>
                    </a:lnTo>
                    <a:lnTo>
                      <a:pt x="748" y="226"/>
                    </a:lnTo>
                    <a:lnTo>
                      <a:pt x="756" y="232"/>
                    </a:lnTo>
                    <a:lnTo>
                      <a:pt x="766" y="240"/>
                    </a:lnTo>
                    <a:lnTo>
                      <a:pt x="766" y="240"/>
                    </a:lnTo>
                    <a:lnTo>
                      <a:pt x="768" y="240"/>
                    </a:lnTo>
                    <a:lnTo>
                      <a:pt x="768" y="240"/>
                    </a:lnTo>
                    <a:lnTo>
                      <a:pt x="772" y="240"/>
                    </a:lnTo>
                    <a:lnTo>
                      <a:pt x="772" y="238"/>
                    </a:lnTo>
                    <a:lnTo>
                      <a:pt x="772" y="238"/>
                    </a:lnTo>
                    <a:lnTo>
                      <a:pt x="774" y="236"/>
                    </a:lnTo>
                    <a:lnTo>
                      <a:pt x="778" y="230"/>
                    </a:lnTo>
                    <a:lnTo>
                      <a:pt x="778" y="230"/>
                    </a:lnTo>
                    <a:lnTo>
                      <a:pt x="778" y="230"/>
                    </a:lnTo>
                    <a:lnTo>
                      <a:pt x="780" y="218"/>
                    </a:lnTo>
                    <a:lnTo>
                      <a:pt x="780" y="218"/>
                    </a:lnTo>
                    <a:lnTo>
                      <a:pt x="780" y="216"/>
                    </a:lnTo>
                    <a:lnTo>
                      <a:pt x="780" y="216"/>
                    </a:lnTo>
                    <a:lnTo>
                      <a:pt x="778" y="214"/>
                    </a:lnTo>
                    <a:lnTo>
                      <a:pt x="766" y="210"/>
                    </a:lnTo>
                    <a:lnTo>
                      <a:pt x="754" y="204"/>
                    </a:lnTo>
                    <a:lnTo>
                      <a:pt x="754" y="204"/>
                    </a:lnTo>
                    <a:lnTo>
                      <a:pt x="752" y="204"/>
                    </a:lnTo>
                    <a:lnTo>
                      <a:pt x="762" y="198"/>
                    </a:lnTo>
                    <a:lnTo>
                      <a:pt x="762" y="198"/>
                    </a:lnTo>
                    <a:lnTo>
                      <a:pt x="764" y="196"/>
                    </a:lnTo>
                    <a:lnTo>
                      <a:pt x="764" y="192"/>
                    </a:lnTo>
                    <a:lnTo>
                      <a:pt x="764" y="192"/>
                    </a:lnTo>
                    <a:lnTo>
                      <a:pt x="762" y="190"/>
                    </a:lnTo>
                    <a:lnTo>
                      <a:pt x="760" y="190"/>
                    </a:lnTo>
                    <a:lnTo>
                      <a:pt x="736" y="188"/>
                    </a:lnTo>
                    <a:lnTo>
                      <a:pt x="732" y="188"/>
                    </a:lnTo>
                    <a:lnTo>
                      <a:pt x="740" y="168"/>
                    </a:lnTo>
                    <a:lnTo>
                      <a:pt x="756" y="160"/>
                    </a:lnTo>
                    <a:lnTo>
                      <a:pt x="756" y="160"/>
                    </a:lnTo>
                    <a:lnTo>
                      <a:pt x="758" y="156"/>
                    </a:lnTo>
                    <a:lnTo>
                      <a:pt x="760" y="144"/>
                    </a:lnTo>
                    <a:lnTo>
                      <a:pt x="778" y="138"/>
                    </a:lnTo>
                    <a:lnTo>
                      <a:pt x="778" y="138"/>
                    </a:lnTo>
                    <a:lnTo>
                      <a:pt x="780" y="138"/>
                    </a:lnTo>
                    <a:lnTo>
                      <a:pt x="786" y="130"/>
                    </a:lnTo>
                    <a:lnTo>
                      <a:pt x="786" y="130"/>
                    </a:lnTo>
                    <a:lnTo>
                      <a:pt x="788" y="128"/>
                    </a:lnTo>
                    <a:lnTo>
                      <a:pt x="788" y="128"/>
                    </a:lnTo>
                    <a:lnTo>
                      <a:pt x="788" y="126"/>
                    </a:lnTo>
                    <a:lnTo>
                      <a:pt x="786" y="124"/>
                    </a:lnTo>
                    <a:lnTo>
                      <a:pt x="794" y="124"/>
                    </a:lnTo>
                    <a:lnTo>
                      <a:pt x="794" y="124"/>
                    </a:lnTo>
                    <a:lnTo>
                      <a:pt x="794" y="124"/>
                    </a:lnTo>
                    <a:lnTo>
                      <a:pt x="794" y="124"/>
                    </a:lnTo>
                    <a:lnTo>
                      <a:pt x="798" y="124"/>
                    </a:lnTo>
                    <a:lnTo>
                      <a:pt x="804" y="116"/>
                    </a:lnTo>
                    <a:lnTo>
                      <a:pt x="804" y="116"/>
                    </a:lnTo>
                    <a:lnTo>
                      <a:pt x="806" y="114"/>
                    </a:lnTo>
                    <a:lnTo>
                      <a:pt x="806" y="112"/>
                    </a:lnTo>
                    <a:lnTo>
                      <a:pt x="806" y="112"/>
                    </a:lnTo>
                    <a:lnTo>
                      <a:pt x="804" y="110"/>
                    </a:lnTo>
                    <a:lnTo>
                      <a:pt x="802" y="110"/>
                    </a:lnTo>
                    <a:lnTo>
                      <a:pt x="780" y="108"/>
                    </a:lnTo>
                    <a:lnTo>
                      <a:pt x="778" y="108"/>
                    </a:lnTo>
                    <a:lnTo>
                      <a:pt x="782" y="106"/>
                    </a:lnTo>
                    <a:lnTo>
                      <a:pt x="810" y="106"/>
                    </a:lnTo>
                    <a:lnTo>
                      <a:pt x="810" y="106"/>
                    </a:lnTo>
                    <a:lnTo>
                      <a:pt x="812" y="106"/>
                    </a:lnTo>
                    <a:lnTo>
                      <a:pt x="822" y="102"/>
                    </a:lnTo>
                    <a:lnTo>
                      <a:pt x="822" y="102"/>
                    </a:lnTo>
                    <a:lnTo>
                      <a:pt x="824" y="102"/>
                    </a:lnTo>
                    <a:lnTo>
                      <a:pt x="828" y="96"/>
                    </a:lnTo>
                    <a:lnTo>
                      <a:pt x="850" y="88"/>
                    </a:lnTo>
                    <a:lnTo>
                      <a:pt x="850" y="88"/>
                    </a:lnTo>
                    <a:lnTo>
                      <a:pt x="850" y="88"/>
                    </a:lnTo>
                    <a:lnTo>
                      <a:pt x="864" y="80"/>
                    </a:lnTo>
                    <a:lnTo>
                      <a:pt x="864" y="80"/>
                    </a:lnTo>
                    <a:lnTo>
                      <a:pt x="864" y="76"/>
                    </a:lnTo>
                    <a:lnTo>
                      <a:pt x="864" y="76"/>
                    </a:lnTo>
                    <a:lnTo>
                      <a:pt x="862" y="72"/>
                    </a:lnTo>
                    <a:lnTo>
                      <a:pt x="848" y="64"/>
                    </a:lnTo>
                    <a:lnTo>
                      <a:pt x="848" y="64"/>
                    </a:lnTo>
                    <a:lnTo>
                      <a:pt x="848" y="64"/>
                    </a:lnTo>
                    <a:lnTo>
                      <a:pt x="818" y="60"/>
                    </a:lnTo>
                    <a:lnTo>
                      <a:pt x="818" y="60"/>
                    </a:lnTo>
                    <a:lnTo>
                      <a:pt x="818" y="60"/>
                    </a:lnTo>
                    <a:lnTo>
                      <a:pt x="818" y="60"/>
                    </a:lnTo>
                    <a:lnTo>
                      <a:pt x="818" y="60"/>
                    </a:lnTo>
                    <a:lnTo>
                      <a:pt x="792" y="62"/>
                    </a:lnTo>
                    <a:lnTo>
                      <a:pt x="792" y="62"/>
                    </a:lnTo>
                    <a:lnTo>
                      <a:pt x="788" y="62"/>
                    </a:lnTo>
                    <a:lnTo>
                      <a:pt x="776" y="76"/>
                    </a:lnTo>
                    <a:lnTo>
                      <a:pt x="750" y="66"/>
                    </a:lnTo>
                    <a:lnTo>
                      <a:pt x="750" y="66"/>
                    </a:lnTo>
                    <a:lnTo>
                      <a:pt x="748" y="66"/>
                    </a:lnTo>
                    <a:lnTo>
                      <a:pt x="748" y="66"/>
                    </a:lnTo>
                    <a:lnTo>
                      <a:pt x="746" y="68"/>
                    </a:lnTo>
                    <a:lnTo>
                      <a:pt x="732" y="78"/>
                    </a:lnTo>
                    <a:lnTo>
                      <a:pt x="712" y="90"/>
                    </a:lnTo>
                    <a:lnTo>
                      <a:pt x="724" y="82"/>
                    </a:lnTo>
                    <a:lnTo>
                      <a:pt x="724" y="82"/>
                    </a:lnTo>
                    <a:lnTo>
                      <a:pt x="726" y="78"/>
                    </a:lnTo>
                    <a:lnTo>
                      <a:pt x="726" y="64"/>
                    </a:lnTo>
                    <a:lnTo>
                      <a:pt x="726" y="64"/>
                    </a:lnTo>
                    <a:lnTo>
                      <a:pt x="726" y="62"/>
                    </a:lnTo>
                    <a:lnTo>
                      <a:pt x="720" y="54"/>
                    </a:lnTo>
                    <a:lnTo>
                      <a:pt x="720" y="54"/>
                    </a:lnTo>
                    <a:lnTo>
                      <a:pt x="716" y="52"/>
                    </a:lnTo>
                    <a:lnTo>
                      <a:pt x="710" y="52"/>
                    </a:lnTo>
                    <a:lnTo>
                      <a:pt x="718" y="52"/>
                    </a:lnTo>
                    <a:lnTo>
                      <a:pt x="718" y="52"/>
                    </a:lnTo>
                    <a:lnTo>
                      <a:pt x="718" y="50"/>
                    </a:lnTo>
                    <a:lnTo>
                      <a:pt x="732" y="42"/>
                    </a:lnTo>
                    <a:lnTo>
                      <a:pt x="732" y="42"/>
                    </a:lnTo>
                    <a:lnTo>
                      <a:pt x="732" y="40"/>
                    </a:lnTo>
                    <a:lnTo>
                      <a:pt x="732" y="38"/>
                    </a:lnTo>
                    <a:lnTo>
                      <a:pt x="732" y="38"/>
                    </a:lnTo>
                    <a:lnTo>
                      <a:pt x="732" y="36"/>
                    </a:lnTo>
                    <a:lnTo>
                      <a:pt x="730" y="34"/>
                    </a:lnTo>
                    <a:lnTo>
                      <a:pt x="684" y="22"/>
                    </a:lnTo>
                    <a:lnTo>
                      <a:pt x="680" y="18"/>
                    </a:lnTo>
                    <a:lnTo>
                      <a:pt x="680" y="18"/>
                    </a:lnTo>
                    <a:lnTo>
                      <a:pt x="680" y="18"/>
                    </a:lnTo>
                    <a:lnTo>
                      <a:pt x="670" y="12"/>
                    </a:lnTo>
                    <a:lnTo>
                      <a:pt x="670" y="12"/>
                    </a:lnTo>
                    <a:lnTo>
                      <a:pt x="670" y="12"/>
                    </a:lnTo>
                    <a:lnTo>
                      <a:pt x="642" y="4"/>
                    </a:lnTo>
                    <a:lnTo>
                      <a:pt x="642" y="4"/>
                    </a:lnTo>
                    <a:lnTo>
                      <a:pt x="642" y="4"/>
                    </a:lnTo>
                    <a:lnTo>
                      <a:pt x="610" y="0"/>
                    </a:lnTo>
                    <a:lnTo>
                      <a:pt x="610" y="0"/>
                    </a:lnTo>
                    <a:lnTo>
                      <a:pt x="610" y="0"/>
                    </a:lnTo>
                    <a:lnTo>
                      <a:pt x="610" y="0"/>
                    </a:lnTo>
                    <a:close/>
                    <a:moveTo>
                      <a:pt x="654" y="58"/>
                    </a:moveTo>
                    <a:lnTo>
                      <a:pt x="662" y="58"/>
                    </a:lnTo>
                    <a:lnTo>
                      <a:pt x="698" y="54"/>
                    </a:lnTo>
                    <a:lnTo>
                      <a:pt x="690" y="62"/>
                    </a:lnTo>
                    <a:lnTo>
                      <a:pt x="680" y="68"/>
                    </a:lnTo>
                    <a:lnTo>
                      <a:pt x="674" y="70"/>
                    </a:lnTo>
                    <a:lnTo>
                      <a:pt x="678" y="66"/>
                    </a:lnTo>
                    <a:lnTo>
                      <a:pt x="678" y="66"/>
                    </a:lnTo>
                    <a:lnTo>
                      <a:pt x="680" y="64"/>
                    </a:lnTo>
                    <a:lnTo>
                      <a:pt x="680" y="62"/>
                    </a:lnTo>
                    <a:lnTo>
                      <a:pt x="680" y="62"/>
                    </a:lnTo>
                    <a:lnTo>
                      <a:pt x="678" y="60"/>
                    </a:lnTo>
                    <a:lnTo>
                      <a:pt x="676" y="60"/>
                    </a:lnTo>
                    <a:lnTo>
                      <a:pt x="654" y="58"/>
                    </a:lnTo>
                    <a:lnTo>
                      <a:pt x="654" y="58"/>
                    </a:lnTo>
                    <a:close/>
                    <a:moveTo>
                      <a:pt x="754" y="124"/>
                    </a:moveTo>
                    <a:lnTo>
                      <a:pt x="762" y="122"/>
                    </a:lnTo>
                    <a:lnTo>
                      <a:pt x="778" y="124"/>
                    </a:lnTo>
                    <a:lnTo>
                      <a:pt x="776" y="124"/>
                    </a:lnTo>
                    <a:lnTo>
                      <a:pt x="754" y="126"/>
                    </a:lnTo>
                    <a:lnTo>
                      <a:pt x="754" y="124"/>
                    </a:lnTo>
                    <a:lnTo>
                      <a:pt x="754" y="124"/>
                    </a:lnTo>
                    <a:close/>
                    <a:moveTo>
                      <a:pt x="676" y="390"/>
                    </a:moveTo>
                    <a:lnTo>
                      <a:pt x="676" y="380"/>
                    </a:lnTo>
                    <a:lnTo>
                      <a:pt x="688" y="392"/>
                    </a:lnTo>
                    <a:lnTo>
                      <a:pt x="688" y="392"/>
                    </a:lnTo>
                    <a:lnTo>
                      <a:pt x="688" y="392"/>
                    </a:lnTo>
                    <a:lnTo>
                      <a:pt x="706" y="404"/>
                    </a:lnTo>
                    <a:lnTo>
                      <a:pt x="706" y="404"/>
                    </a:lnTo>
                    <a:lnTo>
                      <a:pt x="706" y="406"/>
                    </a:lnTo>
                    <a:lnTo>
                      <a:pt x="698" y="404"/>
                    </a:lnTo>
                    <a:lnTo>
                      <a:pt x="680" y="400"/>
                    </a:lnTo>
                    <a:lnTo>
                      <a:pt x="676" y="390"/>
                    </a:lnTo>
                    <a:lnTo>
                      <a:pt x="676" y="3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8" name="Freeform 7"/>
              <p:cNvSpPr>
                <a:spLocks/>
              </p:cNvSpPr>
              <p:nvPr/>
            </p:nvSpPr>
            <p:spPr bwMode="auto">
              <a:xfrm>
                <a:off x="1835" y="911"/>
                <a:ext cx="856" cy="640"/>
              </a:xfrm>
              <a:custGeom>
                <a:avLst/>
                <a:gdLst>
                  <a:gd name="T0" fmla="*/ 674 w 856"/>
                  <a:gd name="T1" fmla="*/ 16 h 640"/>
                  <a:gd name="T2" fmla="*/ 658 w 856"/>
                  <a:gd name="T3" fmla="*/ 50 h 640"/>
                  <a:gd name="T4" fmla="*/ 672 w 856"/>
                  <a:gd name="T5" fmla="*/ 60 h 640"/>
                  <a:gd name="T6" fmla="*/ 678 w 856"/>
                  <a:gd name="T7" fmla="*/ 68 h 640"/>
                  <a:gd name="T8" fmla="*/ 718 w 856"/>
                  <a:gd name="T9" fmla="*/ 60 h 640"/>
                  <a:gd name="T10" fmla="*/ 706 w 856"/>
                  <a:gd name="T11" fmla="*/ 92 h 640"/>
                  <a:gd name="T12" fmla="*/ 788 w 856"/>
                  <a:gd name="T13" fmla="*/ 62 h 640"/>
                  <a:gd name="T14" fmla="*/ 844 w 856"/>
                  <a:gd name="T15" fmla="*/ 80 h 640"/>
                  <a:gd name="T16" fmla="*/ 776 w 856"/>
                  <a:gd name="T17" fmla="*/ 98 h 640"/>
                  <a:gd name="T18" fmla="*/ 790 w 856"/>
                  <a:gd name="T19" fmla="*/ 116 h 640"/>
                  <a:gd name="T20" fmla="*/ 772 w 856"/>
                  <a:gd name="T21" fmla="*/ 124 h 640"/>
                  <a:gd name="T22" fmla="*/ 750 w 856"/>
                  <a:gd name="T23" fmla="*/ 152 h 640"/>
                  <a:gd name="T24" fmla="*/ 756 w 856"/>
                  <a:gd name="T25" fmla="*/ 190 h 640"/>
                  <a:gd name="T26" fmla="*/ 748 w 856"/>
                  <a:gd name="T27" fmla="*/ 204 h 640"/>
                  <a:gd name="T28" fmla="*/ 766 w 856"/>
                  <a:gd name="T29" fmla="*/ 230 h 640"/>
                  <a:gd name="T30" fmla="*/ 726 w 856"/>
                  <a:gd name="T31" fmla="*/ 222 h 640"/>
                  <a:gd name="T32" fmla="*/ 756 w 856"/>
                  <a:gd name="T33" fmla="*/ 264 h 640"/>
                  <a:gd name="T34" fmla="*/ 758 w 856"/>
                  <a:gd name="T35" fmla="*/ 290 h 640"/>
                  <a:gd name="T36" fmla="*/ 740 w 856"/>
                  <a:gd name="T37" fmla="*/ 314 h 640"/>
                  <a:gd name="T38" fmla="*/ 674 w 856"/>
                  <a:gd name="T39" fmla="*/ 322 h 640"/>
                  <a:gd name="T40" fmla="*/ 712 w 856"/>
                  <a:gd name="T41" fmla="*/ 358 h 640"/>
                  <a:gd name="T42" fmla="*/ 716 w 856"/>
                  <a:gd name="T43" fmla="*/ 366 h 640"/>
                  <a:gd name="T44" fmla="*/ 674 w 856"/>
                  <a:gd name="T45" fmla="*/ 372 h 640"/>
                  <a:gd name="T46" fmla="*/ 694 w 856"/>
                  <a:gd name="T47" fmla="*/ 404 h 640"/>
                  <a:gd name="T48" fmla="*/ 656 w 856"/>
                  <a:gd name="T49" fmla="*/ 444 h 640"/>
                  <a:gd name="T50" fmla="*/ 572 w 856"/>
                  <a:gd name="T51" fmla="*/ 460 h 640"/>
                  <a:gd name="T52" fmla="*/ 500 w 856"/>
                  <a:gd name="T53" fmla="*/ 512 h 640"/>
                  <a:gd name="T54" fmla="*/ 462 w 856"/>
                  <a:gd name="T55" fmla="*/ 526 h 640"/>
                  <a:gd name="T56" fmla="*/ 452 w 856"/>
                  <a:gd name="T57" fmla="*/ 554 h 640"/>
                  <a:gd name="T58" fmla="*/ 428 w 856"/>
                  <a:gd name="T59" fmla="*/ 588 h 640"/>
                  <a:gd name="T60" fmla="*/ 396 w 856"/>
                  <a:gd name="T61" fmla="*/ 638 h 640"/>
                  <a:gd name="T62" fmla="*/ 362 w 856"/>
                  <a:gd name="T63" fmla="*/ 620 h 640"/>
                  <a:gd name="T64" fmla="*/ 322 w 856"/>
                  <a:gd name="T65" fmla="*/ 576 h 640"/>
                  <a:gd name="T66" fmla="*/ 316 w 856"/>
                  <a:gd name="T67" fmla="*/ 532 h 640"/>
                  <a:gd name="T68" fmla="*/ 272 w 856"/>
                  <a:gd name="T69" fmla="*/ 500 h 640"/>
                  <a:gd name="T70" fmla="*/ 270 w 856"/>
                  <a:gd name="T71" fmla="*/ 472 h 640"/>
                  <a:gd name="T72" fmla="*/ 306 w 856"/>
                  <a:gd name="T73" fmla="*/ 466 h 640"/>
                  <a:gd name="T74" fmla="*/ 306 w 856"/>
                  <a:gd name="T75" fmla="*/ 428 h 640"/>
                  <a:gd name="T76" fmla="*/ 276 w 856"/>
                  <a:gd name="T77" fmla="*/ 398 h 640"/>
                  <a:gd name="T78" fmla="*/ 306 w 856"/>
                  <a:gd name="T79" fmla="*/ 384 h 640"/>
                  <a:gd name="T80" fmla="*/ 264 w 856"/>
                  <a:gd name="T81" fmla="*/ 368 h 640"/>
                  <a:gd name="T82" fmla="*/ 236 w 856"/>
                  <a:gd name="T83" fmla="*/ 298 h 640"/>
                  <a:gd name="T84" fmla="*/ 176 w 856"/>
                  <a:gd name="T85" fmla="*/ 246 h 640"/>
                  <a:gd name="T86" fmla="*/ 96 w 856"/>
                  <a:gd name="T87" fmla="*/ 236 h 640"/>
                  <a:gd name="T88" fmla="*/ 48 w 856"/>
                  <a:gd name="T89" fmla="*/ 234 h 640"/>
                  <a:gd name="T90" fmla="*/ 38 w 856"/>
                  <a:gd name="T91" fmla="*/ 224 h 640"/>
                  <a:gd name="T92" fmla="*/ 90 w 856"/>
                  <a:gd name="T93" fmla="*/ 206 h 640"/>
                  <a:gd name="T94" fmla="*/ 36 w 856"/>
                  <a:gd name="T95" fmla="*/ 198 h 640"/>
                  <a:gd name="T96" fmla="*/ 30 w 856"/>
                  <a:gd name="T97" fmla="*/ 164 h 640"/>
                  <a:gd name="T98" fmla="*/ 110 w 856"/>
                  <a:gd name="T99" fmla="*/ 140 h 640"/>
                  <a:gd name="T100" fmla="*/ 92 w 856"/>
                  <a:gd name="T101" fmla="*/ 102 h 640"/>
                  <a:gd name="T102" fmla="*/ 170 w 856"/>
                  <a:gd name="T103" fmla="*/ 72 h 640"/>
                  <a:gd name="T104" fmla="*/ 212 w 856"/>
                  <a:gd name="T105" fmla="*/ 72 h 640"/>
                  <a:gd name="T106" fmla="*/ 200 w 856"/>
                  <a:gd name="T107" fmla="*/ 52 h 640"/>
                  <a:gd name="T108" fmla="*/ 278 w 856"/>
                  <a:gd name="T109" fmla="*/ 44 h 640"/>
                  <a:gd name="T110" fmla="*/ 320 w 856"/>
                  <a:gd name="T111" fmla="*/ 40 h 640"/>
                  <a:gd name="T112" fmla="*/ 402 w 856"/>
                  <a:gd name="T113" fmla="*/ 62 h 640"/>
                  <a:gd name="T114" fmla="*/ 402 w 856"/>
                  <a:gd name="T115" fmla="*/ 14 h 640"/>
                  <a:gd name="T116" fmla="*/ 500 w 856"/>
                  <a:gd name="T117" fmla="*/ 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6" h="640">
                    <a:moveTo>
                      <a:pt x="606" y="0"/>
                    </a:moveTo>
                    <a:lnTo>
                      <a:pt x="638" y="4"/>
                    </a:lnTo>
                    <a:lnTo>
                      <a:pt x="664" y="12"/>
                    </a:lnTo>
                    <a:lnTo>
                      <a:pt x="674" y="16"/>
                    </a:lnTo>
                    <a:lnTo>
                      <a:pt x="678" y="22"/>
                    </a:lnTo>
                    <a:lnTo>
                      <a:pt x="726" y="34"/>
                    </a:lnTo>
                    <a:lnTo>
                      <a:pt x="712" y="44"/>
                    </a:lnTo>
                    <a:lnTo>
                      <a:pt x="658" y="50"/>
                    </a:lnTo>
                    <a:lnTo>
                      <a:pt x="602" y="52"/>
                    </a:lnTo>
                    <a:lnTo>
                      <a:pt x="596" y="64"/>
                    </a:lnTo>
                    <a:lnTo>
                      <a:pt x="618" y="58"/>
                    </a:lnTo>
                    <a:lnTo>
                      <a:pt x="672" y="60"/>
                    </a:lnTo>
                    <a:lnTo>
                      <a:pt x="660" y="68"/>
                    </a:lnTo>
                    <a:lnTo>
                      <a:pt x="646" y="72"/>
                    </a:lnTo>
                    <a:lnTo>
                      <a:pt x="654" y="74"/>
                    </a:lnTo>
                    <a:lnTo>
                      <a:pt x="678" y="68"/>
                    </a:lnTo>
                    <a:lnTo>
                      <a:pt x="690" y="62"/>
                    </a:lnTo>
                    <a:lnTo>
                      <a:pt x="696" y="52"/>
                    </a:lnTo>
                    <a:lnTo>
                      <a:pt x="712" y="52"/>
                    </a:lnTo>
                    <a:lnTo>
                      <a:pt x="718" y="60"/>
                    </a:lnTo>
                    <a:lnTo>
                      <a:pt x="718" y="74"/>
                    </a:lnTo>
                    <a:lnTo>
                      <a:pt x="690" y="94"/>
                    </a:lnTo>
                    <a:lnTo>
                      <a:pt x="686" y="102"/>
                    </a:lnTo>
                    <a:lnTo>
                      <a:pt x="706" y="92"/>
                    </a:lnTo>
                    <a:lnTo>
                      <a:pt x="730" y="78"/>
                    </a:lnTo>
                    <a:lnTo>
                      <a:pt x="744" y="66"/>
                    </a:lnTo>
                    <a:lnTo>
                      <a:pt x="774" y="76"/>
                    </a:lnTo>
                    <a:lnTo>
                      <a:pt x="788" y="62"/>
                    </a:lnTo>
                    <a:lnTo>
                      <a:pt x="814" y="60"/>
                    </a:lnTo>
                    <a:lnTo>
                      <a:pt x="842" y="64"/>
                    </a:lnTo>
                    <a:lnTo>
                      <a:pt x="856" y="72"/>
                    </a:lnTo>
                    <a:lnTo>
                      <a:pt x="844" y="80"/>
                    </a:lnTo>
                    <a:lnTo>
                      <a:pt x="822" y="88"/>
                    </a:lnTo>
                    <a:lnTo>
                      <a:pt x="816" y="96"/>
                    </a:lnTo>
                    <a:lnTo>
                      <a:pt x="806" y="98"/>
                    </a:lnTo>
                    <a:lnTo>
                      <a:pt x="776" y="98"/>
                    </a:lnTo>
                    <a:lnTo>
                      <a:pt x="758" y="104"/>
                    </a:lnTo>
                    <a:lnTo>
                      <a:pt x="774" y="108"/>
                    </a:lnTo>
                    <a:lnTo>
                      <a:pt x="798" y="110"/>
                    </a:lnTo>
                    <a:lnTo>
                      <a:pt x="790" y="116"/>
                    </a:lnTo>
                    <a:lnTo>
                      <a:pt x="758" y="114"/>
                    </a:lnTo>
                    <a:lnTo>
                      <a:pt x="742" y="118"/>
                    </a:lnTo>
                    <a:lnTo>
                      <a:pt x="748" y="126"/>
                    </a:lnTo>
                    <a:lnTo>
                      <a:pt x="772" y="124"/>
                    </a:lnTo>
                    <a:lnTo>
                      <a:pt x="780" y="124"/>
                    </a:lnTo>
                    <a:lnTo>
                      <a:pt x="774" y="130"/>
                    </a:lnTo>
                    <a:lnTo>
                      <a:pt x="752" y="136"/>
                    </a:lnTo>
                    <a:lnTo>
                      <a:pt x="750" y="152"/>
                    </a:lnTo>
                    <a:lnTo>
                      <a:pt x="732" y="162"/>
                    </a:lnTo>
                    <a:lnTo>
                      <a:pt x="724" y="186"/>
                    </a:lnTo>
                    <a:lnTo>
                      <a:pt x="732" y="188"/>
                    </a:lnTo>
                    <a:lnTo>
                      <a:pt x="756" y="190"/>
                    </a:lnTo>
                    <a:lnTo>
                      <a:pt x="744" y="198"/>
                    </a:lnTo>
                    <a:lnTo>
                      <a:pt x="744" y="200"/>
                    </a:lnTo>
                    <a:lnTo>
                      <a:pt x="746" y="202"/>
                    </a:lnTo>
                    <a:lnTo>
                      <a:pt x="748" y="204"/>
                    </a:lnTo>
                    <a:lnTo>
                      <a:pt x="760" y="210"/>
                    </a:lnTo>
                    <a:lnTo>
                      <a:pt x="774" y="214"/>
                    </a:lnTo>
                    <a:lnTo>
                      <a:pt x="770" y="224"/>
                    </a:lnTo>
                    <a:lnTo>
                      <a:pt x="766" y="230"/>
                    </a:lnTo>
                    <a:lnTo>
                      <a:pt x="764" y="232"/>
                    </a:lnTo>
                    <a:lnTo>
                      <a:pt x="754" y="226"/>
                    </a:lnTo>
                    <a:lnTo>
                      <a:pt x="744" y="218"/>
                    </a:lnTo>
                    <a:lnTo>
                      <a:pt x="726" y="222"/>
                    </a:lnTo>
                    <a:lnTo>
                      <a:pt x="726" y="234"/>
                    </a:lnTo>
                    <a:lnTo>
                      <a:pt x="742" y="240"/>
                    </a:lnTo>
                    <a:lnTo>
                      <a:pt x="758" y="250"/>
                    </a:lnTo>
                    <a:lnTo>
                      <a:pt x="756" y="264"/>
                    </a:lnTo>
                    <a:lnTo>
                      <a:pt x="738" y="266"/>
                    </a:lnTo>
                    <a:lnTo>
                      <a:pt x="748" y="280"/>
                    </a:lnTo>
                    <a:lnTo>
                      <a:pt x="754" y="286"/>
                    </a:lnTo>
                    <a:lnTo>
                      <a:pt x="758" y="290"/>
                    </a:lnTo>
                    <a:lnTo>
                      <a:pt x="758" y="294"/>
                    </a:lnTo>
                    <a:lnTo>
                      <a:pt x="746" y="298"/>
                    </a:lnTo>
                    <a:lnTo>
                      <a:pt x="736" y="300"/>
                    </a:lnTo>
                    <a:lnTo>
                      <a:pt x="740" y="314"/>
                    </a:lnTo>
                    <a:lnTo>
                      <a:pt x="724" y="318"/>
                    </a:lnTo>
                    <a:lnTo>
                      <a:pt x="704" y="318"/>
                    </a:lnTo>
                    <a:lnTo>
                      <a:pt x="684" y="316"/>
                    </a:lnTo>
                    <a:lnTo>
                      <a:pt x="674" y="322"/>
                    </a:lnTo>
                    <a:lnTo>
                      <a:pt x="684" y="332"/>
                    </a:lnTo>
                    <a:lnTo>
                      <a:pt x="712" y="332"/>
                    </a:lnTo>
                    <a:lnTo>
                      <a:pt x="716" y="342"/>
                    </a:lnTo>
                    <a:lnTo>
                      <a:pt x="712" y="358"/>
                    </a:lnTo>
                    <a:lnTo>
                      <a:pt x="696" y="346"/>
                    </a:lnTo>
                    <a:lnTo>
                      <a:pt x="690" y="346"/>
                    </a:lnTo>
                    <a:lnTo>
                      <a:pt x="692" y="350"/>
                    </a:lnTo>
                    <a:lnTo>
                      <a:pt x="716" y="366"/>
                    </a:lnTo>
                    <a:lnTo>
                      <a:pt x="722" y="398"/>
                    </a:lnTo>
                    <a:lnTo>
                      <a:pt x="704" y="398"/>
                    </a:lnTo>
                    <a:lnTo>
                      <a:pt x="686" y="384"/>
                    </a:lnTo>
                    <a:lnTo>
                      <a:pt x="674" y="372"/>
                    </a:lnTo>
                    <a:lnTo>
                      <a:pt x="668" y="370"/>
                    </a:lnTo>
                    <a:lnTo>
                      <a:pt x="668" y="386"/>
                    </a:lnTo>
                    <a:lnTo>
                      <a:pt x="674" y="398"/>
                    </a:lnTo>
                    <a:lnTo>
                      <a:pt x="694" y="404"/>
                    </a:lnTo>
                    <a:lnTo>
                      <a:pt x="716" y="406"/>
                    </a:lnTo>
                    <a:lnTo>
                      <a:pt x="704" y="414"/>
                    </a:lnTo>
                    <a:lnTo>
                      <a:pt x="670" y="432"/>
                    </a:lnTo>
                    <a:lnTo>
                      <a:pt x="656" y="444"/>
                    </a:lnTo>
                    <a:lnTo>
                      <a:pt x="602" y="454"/>
                    </a:lnTo>
                    <a:lnTo>
                      <a:pt x="586" y="458"/>
                    </a:lnTo>
                    <a:lnTo>
                      <a:pt x="576" y="452"/>
                    </a:lnTo>
                    <a:lnTo>
                      <a:pt x="572" y="460"/>
                    </a:lnTo>
                    <a:lnTo>
                      <a:pt x="560" y="470"/>
                    </a:lnTo>
                    <a:lnTo>
                      <a:pt x="542" y="494"/>
                    </a:lnTo>
                    <a:lnTo>
                      <a:pt x="518" y="504"/>
                    </a:lnTo>
                    <a:lnTo>
                      <a:pt x="500" y="512"/>
                    </a:lnTo>
                    <a:lnTo>
                      <a:pt x="486" y="512"/>
                    </a:lnTo>
                    <a:lnTo>
                      <a:pt x="468" y="516"/>
                    </a:lnTo>
                    <a:lnTo>
                      <a:pt x="462" y="520"/>
                    </a:lnTo>
                    <a:lnTo>
                      <a:pt x="462" y="526"/>
                    </a:lnTo>
                    <a:lnTo>
                      <a:pt x="454" y="530"/>
                    </a:lnTo>
                    <a:lnTo>
                      <a:pt x="456" y="542"/>
                    </a:lnTo>
                    <a:lnTo>
                      <a:pt x="450" y="548"/>
                    </a:lnTo>
                    <a:lnTo>
                      <a:pt x="452" y="554"/>
                    </a:lnTo>
                    <a:lnTo>
                      <a:pt x="448" y="568"/>
                    </a:lnTo>
                    <a:lnTo>
                      <a:pt x="434" y="580"/>
                    </a:lnTo>
                    <a:lnTo>
                      <a:pt x="422" y="582"/>
                    </a:lnTo>
                    <a:lnTo>
                      <a:pt x="428" y="588"/>
                    </a:lnTo>
                    <a:lnTo>
                      <a:pt x="430" y="594"/>
                    </a:lnTo>
                    <a:lnTo>
                      <a:pt x="424" y="614"/>
                    </a:lnTo>
                    <a:lnTo>
                      <a:pt x="412" y="640"/>
                    </a:lnTo>
                    <a:lnTo>
                      <a:pt x="396" y="638"/>
                    </a:lnTo>
                    <a:lnTo>
                      <a:pt x="382" y="628"/>
                    </a:lnTo>
                    <a:lnTo>
                      <a:pt x="380" y="616"/>
                    </a:lnTo>
                    <a:lnTo>
                      <a:pt x="370" y="620"/>
                    </a:lnTo>
                    <a:lnTo>
                      <a:pt x="362" y="620"/>
                    </a:lnTo>
                    <a:lnTo>
                      <a:pt x="348" y="626"/>
                    </a:lnTo>
                    <a:lnTo>
                      <a:pt x="334" y="600"/>
                    </a:lnTo>
                    <a:lnTo>
                      <a:pt x="318" y="584"/>
                    </a:lnTo>
                    <a:lnTo>
                      <a:pt x="322" y="576"/>
                    </a:lnTo>
                    <a:lnTo>
                      <a:pt x="310" y="566"/>
                    </a:lnTo>
                    <a:lnTo>
                      <a:pt x="310" y="552"/>
                    </a:lnTo>
                    <a:lnTo>
                      <a:pt x="322" y="540"/>
                    </a:lnTo>
                    <a:lnTo>
                      <a:pt x="316" y="532"/>
                    </a:lnTo>
                    <a:lnTo>
                      <a:pt x="304" y="536"/>
                    </a:lnTo>
                    <a:lnTo>
                      <a:pt x="290" y="526"/>
                    </a:lnTo>
                    <a:lnTo>
                      <a:pt x="278" y="512"/>
                    </a:lnTo>
                    <a:lnTo>
                      <a:pt x="272" y="500"/>
                    </a:lnTo>
                    <a:lnTo>
                      <a:pt x="278" y="488"/>
                    </a:lnTo>
                    <a:lnTo>
                      <a:pt x="282" y="482"/>
                    </a:lnTo>
                    <a:lnTo>
                      <a:pt x="272" y="482"/>
                    </a:lnTo>
                    <a:lnTo>
                      <a:pt x="270" y="472"/>
                    </a:lnTo>
                    <a:lnTo>
                      <a:pt x="278" y="462"/>
                    </a:lnTo>
                    <a:lnTo>
                      <a:pt x="284" y="462"/>
                    </a:lnTo>
                    <a:lnTo>
                      <a:pt x="300" y="466"/>
                    </a:lnTo>
                    <a:lnTo>
                      <a:pt x="306" y="466"/>
                    </a:lnTo>
                    <a:lnTo>
                      <a:pt x="308" y="466"/>
                    </a:lnTo>
                    <a:lnTo>
                      <a:pt x="310" y="466"/>
                    </a:lnTo>
                    <a:lnTo>
                      <a:pt x="306" y="448"/>
                    </a:lnTo>
                    <a:lnTo>
                      <a:pt x="306" y="428"/>
                    </a:lnTo>
                    <a:lnTo>
                      <a:pt x="318" y="416"/>
                    </a:lnTo>
                    <a:lnTo>
                      <a:pt x="314" y="408"/>
                    </a:lnTo>
                    <a:lnTo>
                      <a:pt x="294" y="408"/>
                    </a:lnTo>
                    <a:lnTo>
                      <a:pt x="276" y="398"/>
                    </a:lnTo>
                    <a:lnTo>
                      <a:pt x="264" y="390"/>
                    </a:lnTo>
                    <a:lnTo>
                      <a:pt x="284" y="388"/>
                    </a:lnTo>
                    <a:lnTo>
                      <a:pt x="306" y="396"/>
                    </a:lnTo>
                    <a:lnTo>
                      <a:pt x="306" y="384"/>
                    </a:lnTo>
                    <a:lnTo>
                      <a:pt x="294" y="370"/>
                    </a:lnTo>
                    <a:lnTo>
                      <a:pt x="286" y="366"/>
                    </a:lnTo>
                    <a:lnTo>
                      <a:pt x="272" y="358"/>
                    </a:lnTo>
                    <a:lnTo>
                      <a:pt x="264" y="368"/>
                    </a:lnTo>
                    <a:lnTo>
                      <a:pt x="244" y="370"/>
                    </a:lnTo>
                    <a:lnTo>
                      <a:pt x="244" y="356"/>
                    </a:lnTo>
                    <a:lnTo>
                      <a:pt x="258" y="338"/>
                    </a:lnTo>
                    <a:lnTo>
                      <a:pt x="236" y="298"/>
                    </a:lnTo>
                    <a:lnTo>
                      <a:pt x="212" y="274"/>
                    </a:lnTo>
                    <a:lnTo>
                      <a:pt x="204" y="264"/>
                    </a:lnTo>
                    <a:lnTo>
                      <a:pt x="202" y="254"/>
                    </a:lnTo>
                    <a:lnTo>
                      <a:pt x="176" y="246"/>
                    </a:lnTo>
                    <a:lnTo>
                      <a:pt x="132" y="234"/>
                    </a:lnTo>
                    <a:lnTo>
                      <a:pt x="124" y="238"/>
                    </a:lnTo>
                    <a:lnTo>
                      <a:pt x="106" y="246"/>
                    </a:lnTo>
                    <a:lnTo>
                      <a:pt x="96" y="236"/>
                    </a:lnTo>
                    <a:lnTo>
                      <a:pt x="90" y="244"/>
                    </a:lnTo>
                    <a:lnTo>
                      <a:pt x="84" y="248"/>
                    </a:lnTo>
                    <a:lnTo>
                      <a:pt x="68" y="244"/>
                    </a:lnTo>
                    <a:lnTo>
                      <a:pt x="48" y="234"/>
                    </a:lnTo>
                    <a:lnTo>
                      <a:pt x="62" y="230"/>
                    </a:lnTo>
                    <a:lnTo>
                      <a:pt x="68" y="226"/>
                    </a:lnTo>
                    <a:lnTo>
                      <a:pt x="56" y="224"/>
                    </a:lnTo>
                    <a:lnTo>
                      <a:pt x="38" y="224"/>
                    </a:lnTo>
                    <a:lnTo>
                      <a:pt x="22" y="214"/>
                    </a:lnTo>
                    <a:lnTo>
                      <a:pt x="28" y="210"/>
                    </a:lnTo>
                    <a:lnTo>
                      <a:pt x="54" y="210"/>
                    </a:lnTo>
                    <a:lnTo>
                      <a:pt x="90" y="206"/>
                    </a:lnTo>
                    <a:lnTo>
                      <a:pt x="92" y="198"/>
                    </a:lnTo>
                    <a:lnTo>
                      <a:pt x="76" y="198"/>
                    </a:lnTo>
                    <a:lnTo>
                      <a:pt x="56" y="200"/>
                    </a:lnTo>
                    <a:lnTo>
                      <a:pt x="36" y="198"/>
                    </a:lnTo>
                    <a:lnTo>
                      <a:pt x="8" y="184"/>
                    </a:lnTo>
                    <a:lnTo>
                      <a:pt x="0" y="176"/>
                    </a:lnTo>
                    <a:lnTo>
                      <a:pt x="8" y="168"/>
                    </a:lnTo>
                    <a:lnTo>
                      <a:pt x="30" y="164"/>
                    </a:lnTo>
                    <a:lnTo>
                      <a:pt x="52" y="162"/>
                    </a:lnTo>
                    <a:lnTo>
                      <a:pt x="68" y="152"/>
                    </a:lnTo>
                    <a:lnTo>
                      <a:pt x="96" y="152"/>
                    </a:lnTo>
                    <a:lnTo>
                      <a:pt x="110" y="140"/>
                    </a:lnTo>
                    <a:lnTo>
                      <a:pt x="112" y="120"/>
                    </a:lnTo>
                    <a:lnTo>
                      <a:pt x="100" y="126"/>
                    </a:lnTo>
                    <a:lnTo>
                      <a:pt x="74" y="114"/>
                    </a:lnTo>
                    <a:lnTo>
                      <a:pt x="92" y="102"/>
                    </a:lnTo>
                    <a:lnTo>
                      <a:pt x="114" y="92"/>
                    </a:lnTo>
                    <a:lnTo>
                      <a:pt x="144" y="82"/>
                    </a:lnTo>
                    <a:lnTo>
                      <a:pt x="164" y="90"/>
                    </a:lnTo>
                    <a:lnTo>
                      <a:pt x="170" y="72"/>
                    </a:lnTo>
                    <a:lnTo>
                      <a:pt x="162" y="64"/>
                    </a:lnTo>
                    <a:lnTo>
                      <a:pt x="190" y="60"/>
                    </a:lnTo>
                    <a:lnTo>
                      <a:pt x="198" y="68"/>
                    </a:lnTo>
                    <a:lnTo>
                      <a:pt x="212" y="72"/>
                    </a:lnTo>
                    <a:lnTo>
                      <a:pt x="206" y="62"/>
                    </a:lnTo>
                    <a:lnTo>
                      <a:pt x="202" y="56"/>
                    </a:lnTo>
                    <a:lnTo>
                      <a:pt x="200" y="54"/>
                    </a:lnTo>
                    <a:lnTo>
                      <a:pt x="200" y="52"/>
                    </a:lnTo>
                    <a:lnTo>
                      <a:pt x="264" y="46"/>
                    </a:lnTo>
                    <a:lnTo>
                      <a:pt x="272" y="64"/>
                    </a:lnTo>
                    <a:lnTo>
                      <a:pt x="282" y="60"/>
                    </a:lnTo>
                    <a:lnTo>
                      <a:pt x="278" y="44"/>
                    </a:lnTo>
                    <a:lnTo>
                      <a:pt x="306" y="60"/>
                    </a:lnTo>
                    <a:lnTo>
                      <a:pt x="326" y="60"/>
                    </a:lnTo>
                    <a:lnTo>
                      <a:pt x="312" y="50"/>
                    </a:lnTo>
                    <a:lnTo>
                      <a:pt x="320" y="40"/>
                    </a:lnTo>
                    <a:lnTo>
                      <a:pt x="334" y="40"/>
                    </a:lnTo>
                    <a:lnTo>
                      <a:pt x="360" y="50"/>
                    </a:lnTo>
                    <a:lnTo>
                      <a:pt x="394" y="66"/>
                    </a:lnTo>
                    <a:lnTo>
                      <a:pt x="402" y="62"/>
                    </a:lnTo>
                    <a:lnTo>
                      <a:pt x="356" y="36"/>
                    </a:lnTo>
                    <a:lnTo>
                      <a:pt x="376" y="30"/>
                    </a:lnTo>
                    <a:lnTo>
                      <a:pt x="378" y="22"/>
                    </a:lnTo>
                    <a:lnTo>
                      <a:pt x="402" y="14"/>
                    </a:lnTo>
                    <a:lnTo>
                      <a:pt x="426" y="14"/>
                    </a:lnTo>
                    <a:lnTo>
                      <a:pt x="454" y="16"/>
                    </a:lnTo>
                    <a:lnTo>
                      <a:pt x="476" y="14"/>
                    </a:lnTo>
                    <a:lnTo>
                      <a:pt x="500" y="4"/>
                    </a:lnTo>
                    <a:lnTo>
                      <a:pt x="550" y="0"/>
                    </a:lnTo>
                    <a:lnTo>
                      <a:pt x="60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9" name="Line 8"/>
              <p:cNvSpPr>
                <a:spLocks noChangeShapeType="1"/>
              </p:cNvSpPr>
              <p:nvPr/>
            </p:nvSpPr>
            <p:spPr bwMode="auto">
              <a:xfrm>
                <a:off x="2615" y="1035"/>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0" name="Freeform 9"/>
              <p:cNvSpPr>
                <a:spLocks/>
              </p:cNvSpPr>
              <p:nvPr/>
            </p:nvSpPr>
            <p:spPr bwMode="auto">
              <a:xfrm>
                <a:off x="1831" y="907"/>
                <a:ext cx="864" cy="648"/>
              </a:xfrm>
              <a:custGeom>
                <a:avLst/>
                <a:gdLst>
                  <a:gd name="T0" fmla="*/ 430 w 864"/>
                  <a:gd name="T1" fmla="*/ 14 h 648"/>
                  <a:gd name="T2" fmla="*/ 378 w 864"/>
                  <a:gd name="T3" fmla="*/ 26 h 648"/>
                  <a:gd name="T4" fmla="*/ 398 w 864"/>
                  <a:gd name="T5" fmla="*/ 66 h 648"/>
                  <a:gd name="T6" fmla="*/ 312 w 864"/>
                  <a:gd name="T7" fmla="*/ 52 h 648"/>
                  <a:gd name="T8" fmla="*/ 282 w 864"/>
                  <a:gd name="T9" fmla="*/ 44 h 648"/>
                  <a:gd name="T10" fmla="*/ 272 w 864"/>
                  <a:gd name="T11" fmla="*/ 48 h 648"/>
                  <a:gd name="T12" fmla="*/ 200 w 864"/>
                  <a:gd name="T13" fmla="*/ 58 h 648"/>
                  <a:gd name="T14" fmla="*/ 194 w 864"/>
                  <a:gd name="T15" fmla="*/ 60 h 648"/>
                  <a:gd name="T16" fmla="*/ 166 w 864"/>
                  <a:gd name="T17" fmla="*/ 88 h 648"/>
                  <a:gd name="T18" fmla="*/ 94 w 864"/>
                  <a:gd name="T19" fmla="*/ 102 h 648"/>
                  <a:gd name="T20" fmla="*/ 102 w 864"/>
                  <a:gd name="T21" fmla="*/ 134 h 648"/>
                  <a:gd name="T22" fmla="*/ 70 w 864"/>
                  <a:gd name="T23" fmla="*/ 152 h 648"/>
                  <a:gd name="T24" fmla="*/ 2 w 864"/>
                  <a:gd name="T25" fmla="*/ 182 h 648"/>
                  <a:gd name="T26" fmla="*/ 60 w 864"/>
                  <a:gd name="T27" fmla="*/ 208 h 648"/>
                  <a:gd name="T28" fmla="*/ 24 w 864"/>
                  <a:gd name="T29" fmla="*/ 216 h 648"/>
                  <a:gd name="T30" fmla="*/ 50 w 864"/>
                  <a:gd name="T31" fmla="*/ 234 h 648"/>
                  <a:gd name="T32" fmla="*/ 72 w 864"/>
                  <a:gd name="T33" fmla="*/ 252 h 648"/>
                  <a:gd name="T34" fmla="*/ 100 w 864"/>
                  <a:gd name="T35" fmla="*/ 246 h 648"/>
                  <a:gd name="T36" fmla="*/ 202 w 864"/>
                  <a:gd name="T37" fmla="*/ 262 h 648"/>
                  <a:gd name="T38" fmla="*/ 244 w 864"/>
                  <a:gd name="T39" fmla="*/ 360 h 648"/>
                  <a:gd name="T40" fmla="*/ 268 w 864"/>
                  <a:gd name="T41" fmla="*/ 376 h 648"/>
                  <a:gd name="T42" fmla="*/ 288 w 864"/>
                  <a:gd name="T43" fmla="*/ 388 h 648"/>
                  <a:gd name="T44" fmla="*/ 264 w 864"/>
                  <a:gd name="T45" fmla="*/ 394 h 648"/>
                  <a:gd name="T46" fmla="*/ 308 w 864"/>
                  <a:gd name="T47" fmla="*/ 428 h 648"/>
                  <a:gd name="T48" fmla="*/ 306 w 864"/>
                  <a:gd name="T49" fmla="*/ 466 h 648"/>
                  <a:gd name="T50" fmla="*/ 270 w 864"/>
                  <a:gd name="T51" fmla="*/ 474 h 648"/>
                  <a:gd name="T52" fmla="*/ 272 w 864"/>
                  <a:gd name="T53" fmla="*/ 506 h 648"/>
                  <a:gd name="T54" fmla="*/ 308 w 864"/>
                  <a:gd name="T55" fmla="*/ 544 h 648"/>
                  <a:gd name="T56" fmla="*/ 322 w 864"/>
                  <a:gd name="T57" fmla="*/ 580 h 648"/>
                  <a:gd name="T58" fmla="*/ 352 w 864"/>
                  <a:gd name="T59" fmla="*/ 634 h 648"/>
                  <a:gd name="T60" fmla="*/ 384 w 864"/>
                  <a:gd name="T61" fmla="*/ 634 h 648"/>
                  <a:gd name="T62" fmla="*/ 420 w 864"/>
                  <a:gd name="T63" fmla="*/ 646 h 648"/>
                  <a:gd name="T64" fmla="*/ 436 w 864"/>
                  <a:gd name="T65" fmla="*/ 590 h 648"/>
                  <a:gd name="T66" fmla="*/ 460 w 864"/>
                  <a:gd name="T67" fmla="*/ 560 h 648"/>
                  <a:gd name="T68" fmla="*/ 470 w 864"/>
                  <a:gd name="T69" fmla="*/ 530 h 648"/>
                  <a:gd name="T70" fmla="*/ 548 w 864"/>
                  <a:gd name="T71" fmla="*/ 502 h 648"/>
                  <a:gd name="T72" fmla="*/ 590 w 864"/>
                  <a:gd name="T73" fmla="*/ 466 h 648"/>
                  <a:gd name="T74" fmla="*/ 722 w 864"/>
                  <a:gd name="T75" fmla="*/ 414 h 648"/>
                  <a:gd name="T76" fmla="*/ 726 w 864"/>
                  <a:gd name="T77" fmla="*/ 406 h 648"/>
                  <a:gd name="T78" fmla="*/ 720 w 864"/>
                  <a:gd name="T79" fmla="*/ 362 h 648"/>
                  <a:gd name="T80" fmla="*/ 684 w 864"/>
                  <a:gd name="T81" fmla="*/ 328 h 648"/>
                  <a:gd name="T82" fmla="*/ 748 w 864"/>
                  <a:gd name="T83" fmla="*/ 316 h 648"/>
                  <a:gd name="T84" fmla="*/ 766 w 864"/>
                  <a:gd name="T85" fmla="*/ 294 h 648"/>
                  <a:gd name="T86" fmla="*/ 766 w 864"/>
                  <a:gd name="T87" fmla="*/ 256 h 648"/>
                  <a:gd name="T88" fmla="*/ 756 w 864"/>
                  <a:gd name="T89" fmla="*/ 232 h 648"/>
                  <a:gd name="T90" fmla="*/ 778 w 864"/>
                  <a:gd name="T91" fmla="*/ 230 h 648"/>
                  <a:gd name="T92" fmla="*/ 754 w 864"/>
                  <a:gd name="T93" fmla="*/ 204 h 648"/>
                  <a:gd name="T94" fmla="*/ 760 w 864"/>
                  <a:gd name="T95" fmla="*/ 190 h 648"/>
                  <a:gd name="T96" fmla="*/ 778 w 864"/>
                  <a:gd name="T97" fmla="*/ 138 h 648"/>
                  <a:gd name="T98" fmla="*/ 794 w 864"/>
                  <a:gd name="T99" fmla="*/ 124 h 648"/>
                  <a:gd name="T100" fmla="*/ 804 w 864"/>
                  <a:gd name="T101" fmla="*/ 110 h 648"/>
                  <a:gd name="T102" fmla="*/ 822 w 864"/>
                  <a:gd name="T103" fmla="*/ 102 h 648"/>
                  <a:gd name="T104" fmla="*/ 864 w 864"/>
                  <a:gd name="T105" fmla="*/ 76 h 648"/>
                  <a:gd name="T106" fmla="*/ 818 w 864"/>
                  <a:gd name="T107" fmla="*/ 60 h 648"/>
                  <a:gd name="T108" fmla="*/ 746 w 864"/>
                  <a:gd name="T109" fmla="*/ 68 h 648"/>
                  <a:gd name="T110" fmla="*/ 720 w 864"/>
                  <a:gd name="T111" fmla="*/ 54 h 648"/>
                  <a:gd name="T112" fmla="*/ 732 w 864"/>
                  <a:gd name="T113" fmla="*/ 40 h 648"/>
                  <a:gd name="T114" fmla="*/ 670 w 864"/>
                  <a:gd name="T115" fmla="*/ 12 h 648"/>
                  <a:gd name="T116" fmla="*/ 610 w 864"/>
                  <a:gd name="T117"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64" h="648">
                    <a:moveTo>
                      <a:pt x="610" y="0"/>
                    </a:moveTo>
                    <a:lnTo>
                      <a:pt x="554" y="0"/>
                    </a:lnTo>
                    <a:lnTo>
                      <a:pt x="504" y="4"/>
                    </a:lnTo>
                    <a:lnTo>
                      <a:pt x="504" y="4"/>
                    </a:lnTo>
                    <a:lnTo>
                      <a:pt x="504" y="4"/>
                    </a:lnTo>
                    <a:lnTo>
                      <a:pt x="478" y="14"/>
                    </a:lnTo>
                    <a:lnTo>
                      <a:pt x="458" y="16"/>
                    </a:lnTo>
                    <a:lnTo>
                      <a:pt x="430" y="14"/>
                    </a:lnTo>
                    <a:lnTo>
                      <a:pt x="430" y="14"/>
                    </a:lnTo>
                    <a:lnTo>
                      <a:pt x="430" y="14"/>
                    </a:lnTo>
                    <a:lnTo>
                      <a:pt x="430" y="14"/>
                    </a:lnTo>
                    <a:lnTo>
                      <a:pt x="430" y="14"/>
                    </a:lnTo>
                    <a:lnTo>
                      <a:pt x="404" y="14"/>
                    </a:lnTo>
                    <a:lnTo>
                      <a:pt x="404" y="14"/>
                    </a:lnTo>
                    <a:lnTo>
                      <a:pt x="404" y="14"/>
                    </a:lnTo>
                    <a:lnTo>
                      <a:pt x="380" y="22"/>
                    </a:lnTo>
                    <a:lnTo>
                      <a:pt x="380" y="22"/>
                    </a:lnTo>
                    <a:lnTo>
                      <a:pt x="378" y="26"/>
                    </a:lnTo>
                    <a:lnTo>
                      <a:pt x="376" y="32"/>
                    </a:lnTo>
                    <a:lnTo>
                      <a:pt x="360" y="36"/>
                    </a:lnTo>
                    <a:lnTo>
                      <a:pt x="360" y="36"/>
                    </a:lnTo>
                    <a:lnTo>
                      <a:pt x="358" y="38"/>
                    </a:lnTo>
                    <a:lnTo>
                      <a:pt x="356" y="40"/>
                    </a:lnTo>
                    <a:lnTo>
                      <a:pt x="356" y="40"/>
                    </a:lnTo>
                    <a:lnTo>
                      <a:pt x="358" y="42"/>
                    </a:lnTo>
                    <a:lnTo>
                      <a:pt x="358" y="44"/>
                    </a:lnTo>
                    <a:lnTo>
                      <a:pt x="398" y="66"/>
                    </a:lnTo>
                    <a:lnTo>
                      <a:pt x="398" y="66"/>
                    </a:lnTo>
                    <a:lnTo>
                      <a:pt x="366" y="50"/>
                    </a:lnTo>
                    <a:lnTo>
                      <a:pt x="340" y="40"/>
                    </a:lnTo>
                    <a:lnTo>
                      <a:pt x="340" y="40"/>
                    </a:lnTo>
                    <a:lnTo>
                      <a:pt x="338" y="40"/>
                    </a:lnTo>
                    <a:lnTo>
                      <a:pt x="324" y="40"/>
                    </a:lnTo>
                    <a:lnTo>
                      <a:pt x="324" y="40"/>
                    </a:lnTo>
                    <a:lnTo>
                      <a:pt x="320" y="42"/>
                    </a:lnTo>
                    <a:lnTo>
                      <a:pt x="312" y="52"/>
                    </a:lnTo>
                    <a:lnTo>
                      <a:pt x="312" y="52"/>
                    </a:lnTo>
                    <a:lnTo>
                      <a:pt x="312" y="56"/>
                    </a:lnTo>
                    <a:lnTo>
                      <a:pt x="312" y="56"/>
                    </a:lnTo>
                    <a:lnTo>
                      <a:pt x="314" y="58"/>
                    </a:lnTo>
                    <a:lnTo>
                      <a:pt x="316" y="60"/>
                    </a:lnTo>
                    <a:lnTo>
                      <a:pt x="312" y="60"/>
                    </a:lnTo>
                    <a:lnTo>
                      <a:pt x="284" y="44"/>
                    </a:lnTo>
                    <a:lnTo>
                      <a:pt x="284" y="44"/>
                    </a:lnTo>
                    <a:lnTo>
                      <a:pt x="282" y="44"/>
                    </a:lnTo>
                    <a:lnTo>
                      <a:pt x="282" y="44"/>
                    </a:lnTo>
                    <a:lnTo>
                      <a:pt x="280" y="44"/>
                    </a:lnTo>
                    <a:lnTo>
                      <a:pt x="280" y="44"/>
                    </a:lnTo>
                    <a:lnTo>
                      <a:pt x="278" y="46"/>
                    </a:lnTo>
                    <a:lnTo>
                      <a:pt x="278" y="48"/>
                    </a:lnTo>
                    <a:lnTo>
                      <a:pt x="282" y="60"/>
                    </a:lnTo>
                    <a:lnTo>
                      <a:pt x="278" y="62"/>
                    </a:lnTo>
                    <a:lnTo>
                      <a:pt x="272" y="48"/>
                    </a:lnTo>
                    <a:lnTo>
                      <a:pt x="272" y="48"/>
                    </a:lnTo>
                    <a:lnTo>
                      <a:pt x="270" y="46"/>
                    </a:lnTo>
                    <a:lnTo>
                      <a:pt x="268" y="46"/>
                    </a:lnTo>
                    <a:lnTo>
                      <a:pt x="268" y="46"/>
                    </a:lnTo>
                    <a:lnTo>
                      <a:pt x="268" y="46"/>
                    </a:lnTo>
                    <a:lnTo>
                      <a:pt x="204" y="52"/>
                    </a:lnTo>
                    <a:lnTo>
                      <a:pt x="204" y="52"/>
                    </a:lnTo>
                    <a:lnTo>
                      <a:pt x="202" y="54"/>
                    </a:lnTo>
                    <a:lnTo>
                      <a:pt x="200" y="56"/>
                    </a:lnTo>
                    <a:lnTo>
                      <a:pt x="200" y="58"/>
                    </a:lnTo>
                    <a:lnTo>
                      <a:pt x="200" y="58"/>
                    </a:lnTo>
                    <a:lnTo>
                      <a:pt x="202" y="60"/>
                    </a:lnTo>
                    <a:lnTo>
                      <a:pt x="202" y="62"/>
                    </a:lnTo>
                    <a:lnTo>
                      <a:pt x="206" y="68"/>
                    </a:lnTo>
                    <a:lnTo>
                      <a:pt x="208" y="70"/>
                    </a:lnTo>
                    <a:lnTo>
                      <a:pt x="204" y="68"/>
                    </a:lnTo>
                    <a:lnTo>
                      <a:pt x="196" y="60"/>
                    </a:lnTo>
                    <a:lnTo>
                      <a:pt x="196" y="60"/>
                    </a:lnTo>
                    <a:lnTo>
                      <a:pt x="194" y="60"/>
                    </a:lnTo>
                    <a:lnTo>
                      <a:pt x="194" y="60"/>
                    </a:lnTo>
                    <a:lnTo>
                      <a:pt x="192" y="60"/>
                    </a:lnTo>
                    <a:lnTo>
                      <a:pt x="166" y="64"/>
                    </a:lnTo>
                    <a:lnTo>
                      <a:pt x="166" y="64"/>
                    </a:lnTo>
                    <a:lnTo>
                      <a:pt x="164" y="66"/>
                    </a:lnTo>
                    <a:lnTo>
                      <a:pt x="164" y="66"/>
                    </a:lnTo>
                    <a:lnTo>
                      <a:pt x="164" y="70"/>
                    </a:lnTo>
                    <a:lnTo>
                      <a:pt x="170" y="76"/>
                    </a:lnTo>
                    <a:lnTo>
                      <a:pt x="166" y="88"/>
                    </a:lnTo>
                    <a:lnTo>
                      <a:pt x="148" y="82"/>
                    </a:lnTo>
                    <a:lnTo>
                      <a:pt x="148" y="82"/>
                    </a:lnTo>
                    <a:lnTo>
                      <a:pt x="148" y="82"/>
                    </a:lnTo>
                    <a:lnTo>
                      <a:pt x="148" y="82"/>
                    </a:lnTo>
                    <a:lnTo>
                      <a:pt x="146" y="82"/>
                    </a:lnTo>
                    <a:lnTo>
                      <a:pt x="118" y="92"/>
                    </a:lnTo>
                    <a:lnTo>
                      <a:pt x="118" y="92"/>
                    </a:lnTo>
                    <a:lnTo>
                      <a:pt x="116" y="92"/>
                    </a:lnTo>
                    <a:lnTo>
                      <a:pt x="94" y="102"/>
                    </a:lnTo>
                    <a:lnTo>
                      <a:pt x="94" y="102"/>
                    </a:lnTo>
                    <a:lnTo>
                      <a:pt x="94" y="104"/>
                    </a:lnTo>
                    <a:lnTo>
                      <a:pt x="76" y="116"/>
                    </a:lnTo>
                    <a:lnTo>
                      <a:pt x="76" y="116"/>
                    </a:lnTo>
                    <a:lnTo>
                      <a:pt x="74" y="120"/>
                    </a:lnTo>
                    <a:lnTo>
                      <a:pt x="74" y="120"/>
                    </a:lnTo>
                    <a:lnTo>
                      <a:pt x="76" y="122"/>
                    </a:lnTo>
                    <a:lnTo>
                      <a:pt x="102" y="134"/>
                    </a:lnTo>
                    <a:lnTo>
                      <a:pt x="102" y="134"/>
                    </a:lnTo>
                    <a:lnTo>
                      <a:pt x="104" y="134"/>
                    </a:lnTo>
                    <a:lnTo>
                      <a:pt x="104" y="134"/>
                    </a:lnTo>
                    <a:lnTo>
                      <a:pt x="106" y="134"/>
                    </a:lnTo>
                    <a:lnTo>
                      <a:pt x="110" y="132"/>
                    </a:lnTo>
                    <a:lnTo>
                      <a:pt x="110" y="142"/>
                    </a:lnTo>
                    <a:lnTo>
                      <a:pt x="98" y="152"/>
                    </a:lnTo>
                    <a:lnTo>
                      <a:pt x="72" y="152"/>
                    </a:lnTo>
                    <a:lnTo>
                      <a:pt x="72" y="152"/>
                    </a:lnTo>
                    <a:lnTo>
                      <a:pt x="70" y="152"/>
                    </a:lnTo>
                    <a:lnTo>
                      <a:pt x="56" y="162"/>
                    </a:lnTo>
                    <a:lnTo>
                      <a:pt x="32" y="164"/>
                    </a:lnTo>
                    <a:lnTo>
                      <a:pt x="12" y="168"/>
                    </a:lnTo>
                    <a:lnTo>
                      <a:pt x="12" y="168"/>
                    </a:lnTo>
                    <a:lnTo>
                      <a:pt x="10" y="170"/>
                    </a:lnTo>
                    <a:lnTo>
                      <a:pt x="2" y="176"/>
                    </a:lnTo>
                    <a:lnTo>
                      <a:pt x="2" y="176"/>
                    </a:lnTo>
                    <a:lnTo>
                      <a:pt x="0" y="180"/>
                    </a:lnTo>
                    <a:lnTo>
                      <a:pt x="2" y="182"/>
                    </a:lnTo>
                    <a:lnTo>
                      <a:pt x="8" y="192"/>
                    </a:lnTo>
                    <a:lnTo>
                      <a:pt x="8" y="192"/>
                    </a:lnTo>
                    <a:lnTo>
                      <a:pt x="10" y="192"/>
                    </a:lnTo>
                    <a:lnTo>
                      <a:pt x="38" y="204"/>
                    </a:lnTo>
                    <a:lnTo>
                      <a:pt x="38" y="204"/>
                    </a:lnTo>
                    <a:lnTo>
                      <a:pt x="40" y="204"/>
                    </a:lnTo>
                    <a:lnTo>
                      <a:pt x="60" y="208"/>
                    </a:lnTo>
                    <a:lnTo>
                      <a:pt x="60" y="208"/>
                    </a:lnTo>
                    <a:lnTo>
                      <a:pt x="60" y="208"/>
                    </a:lnTo>
                    <a:lnTo>
                      <a:pt x="60" y="208"/>
                    </a:lnTo>
                    <a:lnTo>
                      <a:pt x="60" y="208"/>
                    </a:lnTo>
                    <a:lnTo>
                      <a:pt x="80" y="206"/>
                    </a:lnTo>
                    <a:lnTo>
                      <a:pt x="86" y="206"/>
                    </a:lnTo>
                    <a:lnTo>
                      <a:pt x="58" y="210"/>
                    </a:lnTo>
                    <a:lnTo>
                      <a:pt x="32" y="210"/>
                    </a:lnTo>
                    <a:lnTo>
                      <a:pt x="32" y="210"/>
                    </a:lnTo>
                    <a:lnTo>
                      <a:pt x="28" y="210"/>
                    </a:lnTo>
                    <a:lnTo>
                      <a:pt x="24" y="216"/>
                    </a:lnTo>
                    <a:lnTo>
                      <a:pt x="24" y="216"/>
                    </a:lnTo>
                    <a:lnTo>
                      <a:pt x="22" y="220"/>
                    </a:lnTo>
                    <a:lnTo>
                      <a:pt x="22" y="220"/>
                    </a:lnTo>
                    <a:lnTo>
                      <a:pt x="24" y="222"/>
                    </a:lnTo>
                    <a:lnTo>
                      <a:pt x="40" y="232"/>
                    </a:lnTo>
                    <a:lnTo>
                      <a:pt x="40" y="232"/>
                    </a:lnTo>
                    <a:lnTo>
                      <a:pt x="42" y="232"/>
                    </a:lnTo>
                    <a:lnTo>
                      <a:pt x="58" y="232"/>
                    </a:lnTo>
                    <a:lnTo>
                      <a:pt x="50" y="234"/>
                    </a:lnTo>
                    <a:lnTo>
                      <a:pt x="50" y="234"/>
                    </a:lnTo>
                    <a:lnTo>
                      <a:pt x="48" y="236"/>
                    </a:lnTo>
                    <a:lnTo>
                      <a:pt x="48" y="238"/>
                    </a:lnTo>
                    <a:lnTo>
                      <a:pt x="48" y="238"/>
                    </a:lnTo>
                    <a:lnTo>
                      <a:pt x="48" y="240"/>
                    </a:lnTo>
                    <a:lnTo>
                      <a:pt x="50" y="242"/>
                    </a:lnTo>
                    <a:lnTo>
                      <a:pt x="70" y="252"/>
                    </a:lnTo>
                    <a:lnTo>
                      <a:pt x="70" y="252"/>
                    </a:lnTo>
                    <a:lnTo>
                      <a:pt x="72" y="252"/>
                    </a:lnTo>
                    <a:lnTo>
                      <a:pt x="88" y="254"/>
                    </a:lnTo>
                    <a:lnTo>
                      <a:pt x="88" y="254"/>
                    </a:lnTo>
                    <a:lnTo>
                      <a:pt x="88" y="256"/>
                    </a:lnTo>
                    <a:lnTo>
                      <a:pt x="88" y="256"/>
                    </a:lnTo>
                    <a:lnTo>
                      <a:pt x="90" y="254"/>
                    </a:lnTo>
                    <a:lnTo>
                      <a:pt x="96" y="250"/>
                    </a:lnTo>
                    <a:lnTo>
                      <a:pt x="96" y="250"/>
                    </a:lnTo>
                    <a:lnTo>
                      <a:pt x="96" y="250"/>
                    </a:lnTo>
                    <a:lnTo>
                      <a:pt x="100" y="246"/>
                    </a:lnTo>
                    <a:lnTo>
                      <a:pt x="108" y="252"/>
                    </a:lnTo>
                    <a:lnTo>
                      <a:pt x="108" y="252"/>
                    </a:lnTo>
                    <a:lnTo>
                      <a:pt x="110" y="254"/>
                    </a:lnTo>
                    <a:lnTo>
                      <a:pt x="110" y="254"/>
                    </a:lnTo>
                    <a:lnTo>
                      <a:pt x="112" y="252"/>
                    </a:lnTo>
                    <a:lnTo>
                      <a:pt x="130" y="246"/>
                    </a:lnTo>
                    <a:lnTo>
                      <a:pt x="136" y="242"/>
                    </a:lnTo>
                    <a:lnTo>
                      <a:pt x="178" y="254"/>
                    </a:lnTo>
                    <a:lnTo>
                      <a:pt x="202" y="262"/>
                    </a:lnTo>
                    <a:lnTo>
                      <a:pt x="204" y="268"/>
                    </a:lnTo>
                    <a:lnTo>
                      <a:pt x="204" y="268"/>
                    </a:lnTo>
                    <a:lnTo>
                      <a:pt x="204" y="270"/>
                    </a:lnTo>
                    <a:lnTo>
                      <a:pt x="214" y="280"/>
                    </a:lnTo>
                    <a:lnTo>
                      <a:pt x="236" y="304"/>
                    </a:lnTo>
                    <a:lnTo>
                      <a:pt x="256" y="342"/>
                    </a:lnTo>
                    <a:lnTo>
                      <a:pt x="246" y="358"/>
                    </a:lnTo>
                    <a:lnTo>
                      <a:pt x="246" y="358"/>
                    </a:lnTo>
                    <a:lnTo>
                      <a:pt x="244" y="360"/>
                    </a:lnTo>
                    <a:lnTo>
                      <a:pt x="244" y="374"/>
                    </a:lnTo>
                    <a:lnTo>
                      <a:pt x="244" y="374"/>
                    </a:lnTo>
                    <a:lnTo>
                      <a:pt x="246" y="378"/>
                    </a:lnTo>
                    <a:lnTo>
                      <a:pt x="246" y="378"/>
                    </a:lnTo>
                    <a:lnTo>
                      <a:pt x="248" y="378"/>
                    </a:lnTo>
                    <a:lnTo>
                      <a:pt x="248" y="378"/>
                    </a:lnTo>
                    <a:lnTo>
                      <a:pt x="248" y="378"/>
                    </a:lnTo>
                    <a:lnTo>
                      <a:pt x="268" y="376"/>
                    </a:lnTo>
                    <a:lnTo>
                      <a:pt x="268" y="376"/>
                    </a:lnTo>
                    <a:lnTo>
                      <a:pt x="272" y="374"/>
                    </a:lnTo>
                    <a:lnTo>
                      <a:pt x="276" y="368"/>
                    </a:lnTo>
                    <a:lnTo>
                      <a:pt x="288" y="374"/>
                    </a:lnTo>
                    <a:lnTo>
                      <a:pt x="288" y="374"/>
                    </a:lnTo>
                    <a:lnTo>
                      <a:pt x="288" y="374"/>
                    </a:lnTo>
                    <a:lnTo>
                      <a:pt x="296" y="378"/>
                    </a:lnTo>
                    <a:lnTo>
                      <a:pt x="306" y="390"/>
                    </a:lnTo>
                    <a:lnTo>
                      <a:pt x="306" y="394"/>
                    </a:lnTo>
                    <a:lnTo>
                      <a:pt x="288" y="388"/>
                    </a:lnTo>
                    <a:lnTo>
                      <a:pt x="288" y="388"/>
                    </a:lnTo>
                    <a:lnTo>
                      <a:pt x="288" y="388"/>
                    </a:lnTo>
                    <a:lnTo>
                      <a:pt x="288" y="388"/>
                    </a:lnTo>
                    <a:lnTo>
                      <a:pt x="288" y="388"/>
                    </a:lnTo>
                    <a:lnTo>
                      <a:pt x="268" y="390"/>
                    </a:lnTo>
                    <a:lnTo>
                      <a:pt x="268" y="390"/>
                    </a:lnTo>
                    <a:lnTo>
                      <a:pt x="266" y="390"/>
                    </a:lnTo>
                    <a:lnTo>
                      <a:pt x="264" y="394"/>
                    </a:lnTo>
                    <a:lnTo>
                      <a:pt x="264" y="394"/>
                    </a:lnTo>
                    <a:lnTo>
                      <a:pt x="264" y="396"/>
                    </a:lnTo>
                    <a:lnTo>
                      <a:pt x="266" y="398"/>
                    </a:lnTo>
                    <a:lnTo>
                      <a:pt x="278" y="404"/>
                    </a:lnTo>
                    <a:lnTo>
                      <a:pt x="296" y="416"/>
                    </a:lnTo>
                    <a:lnTo>
                      <a:pt x="296" y="416"/>
                    </a:lnTo>
                    <a:lnTo>
                      <a:pt x="298" y="416"/>
                    </a:lnTo>
                    <a:lnTo>
                      <a:pt x="316" y="416"/>
                    </a:lnTo>
                    <a:lnTo>
                      <a:pt x="316" y="420"/>
                    </a:lnTo>
                    <a:lnTo>
                      <a:pt x="308" y="428"/>
                    </a:lnTo>
                    <a:lnTo>
                      <a:pt x="308" y="428"/>
                    </a:lnTo>
                    <a:lnTo>
                      <a:pt x="306" y="432"/>
                    </a:lnTo>
                    <a:lnTo>
                      <a:pt x="306" y="452"/>
                    </a:lnTo>
                    <a:lnTo>
                      <a:pt x="306" y="452"/>
                    </a:lnTo>
                    <a:lnTo>
                      <a:pt x="306" y="452"/>
                    </a:lnTo>
                    <a:lnTo>
                      <a:pt x="310" y="466"/>
                    </a:lnTo>
                    <a:lnTo>
                      <a:pt x="310" y="466"/>
                    </a:lnTo>
                    <a:lnTo>
                      <a:pt x="306" y="466"/>
                    </a:lnTo>
                    <a:lnTo>
                      <a:pt x="306" y="466"/>
                    </a:lnTo>
                    <a:lnTo>
                      <a:pt x="304" y="466"/>
                    </a:lnTo>
                    <a:lnTo>
                      <a:pt x="288" y="462"/>
                    </a:lnTo>
                    <a:lnTo>
                      <a:pt x="288" y="462"/>
                    </a:lnTo>
                    <a:lnTo>
                      <a:pt x="288" y="462"/>
                    </a:lnTo>
                    <a:lnTo>
                      <a:pt x="282" y="462"/>
                    </a:lnTo>
                    <a:lnTo>
                      <a:pt x="282" y="462"/>
                    </a:lnTo>
                    <a:lnTo>
                      <a:pt x="280" y="462"/>
                    </a:lnTo>
                    <a:lnTo>
                      <a:pt x="270" y="474"/>
                    </a:lnTo>
                    <a:lnTo>
                      <a:pt x="270" y="474"/>
                    </a:lnTo>
                    <a:lnTo>
                      <a:pt x="270" y="476"/>
                    </a:lnTo>
                    <a:lnTo>
                      <a:pt x="272" y="488"/>
                    </a:lnTo>
                    <a:lnTo>
                      <a:pt x="272" y="488"/>
                    </a:lnTo>
                    <a:lnTo>
                      <a:pt x="272" y="490"/>
                    </a:lnTo>
                    <a:lnTo>
                      <a:pt x="276" y="490"/>
                    </a:lnTo>
                    <a:lnTo>
                      <a:pt x="278" y="490"/>
                    </a:lnTo>
                    <a:lnTo>
                      <a:pt x="272" y="502"/>
                    </a:lnTo>
                    <a:lnTo>
                      <a:pt x="272" y="502"/>
                    </a:lnTo>
                    <a:lnTo>
                      <a:pt x="272" y="506"/>
                    </a:lnTo>
                    <a:lnTo>
                      <a:pt x="280" y="518"/>
                    </a:lnTo>
                    <a:lnTo>
                      <a:pt x="290" y="532"/>
                    </a:lnTo>
                    <a:lnTo>
                      <a:pt x="290" y="532"/>
                    </a:lnTo>
                    <a:lnTo>
                      <a:pt x="290" y="532"/>
                    </a:lnTo>
                    <a:lnTo>
                      <a:pt x="304" y="544"/>
                    </a:lnTo>
                    <a:lnTo>
                      <a:pt x="304" y="544"/>
                    </a:lnTo>
                    <a:lnTo>
                      <a:pt x="308" y="544"/>
                    </a:lnTo>
                    <a:lnTo>
                      <a:pt x="308" y="544"/>
                    </a:lnTo>
                    <a:lnTo>
                      <a:pt x="308" y="544"/>
                    </a:lnTo>
                    <a:lnTo>
                      <a:pt x="318" y="540"/>
                    </a:lnTo>
                    <a:lnTo>
                      <a:pt x="320" y="544"/>
                    </a:lnTo>
                    <a:lnTo>
                      <a:pt x="312" y="554"/>
                    </a:lnTo>
                    <a:lnTo>
                      <a:pt x="312" y="554"/>
                    </a:lnTo>
                    <a:lnTo>
                      <a:pt x="310" y="556"/>
                    </a:lnTo>
                    <a:lnTo>
                      <a:pt x="310" y="570"/>
                    </a:lnTo>
                    <a:lnTo>
                      <a:pt x="310" y="570"/>
                    </a:lnTo>
                    <a:lnTo>
                      <a:pt x="312" y="574"/>
                    </a:lnTo>
                    <a:lnTo>
                      <a:pt x="322" y="580"/>
                    </a:lnTo>
                    <a:lnTo>
                      <a:pt x="318" y="586"/>
                    </a:lnTo>
                    <a:lnTo>
                      <a:pt x="318" y="586"/>
                    </a:lnTo>
                    <a:lnTo>
                      <a:pt x="318" y="590"/>
                    </a:lnTo>
                    <a:lnTo>
                      <a:pt x="318" y="592"/>
                    </a:lnTo>
                    <a:lnTo>
                      <a:pt x="334" y="608"/>
                    </a:lnTo>
                    <a:lnTo>
                      <a:pt x="348" y="632"/>
                    </a:lnTo>
                    <a:lnTo>
                      <a:pt x="348" y="632"/>
                    </a:lnTo>
                    <a:lnTo>
                      <a:pt x="352" y="634"/>
                    </a:lnTo>
                    <a:lnTo>
                      <a:pt x="352" y="634"/>
                    </a:lnTo>
                    <a:lnTo>
                      <a:pt x="354" y="634"/>
                    </a:lnTo>
                    <a:lnTo>
                      <a:pt x="366" y="628"/>
                    </a:lnTo>
                    <a:lnTo>
                      <a:pt x="374" y="628"/>
                    </a:lnTo>
                    <a:lnTo>
                      <a:pt x="374" y="628"/>
                    </a:lnTo>
                    <a:lnTo>
                      <a:pt x="376" y="628"/>
                    </a:lnTo>
                    <a:lnTo>
                      <a:pt x="380" y="626"/>
                    </a:lnTo>
                    <a:lnTo>
                      <a:pt x="382" y="632"/>
                    </a:lnTo>
                    <a:lnTo>
                      <a:pt x="382" y="632"/>
                    </a:lnTo>
                    <a:lnTo>
                      <a:pt x="384" y="634"/>
                    </a:lnTo>
                    <a:lnTo>
                      <a:pt x="398" y="646"/>
                    </a:lnTo>
                    <a:lnTo>
                      <a:pt x="398" y="646"/>
                    </a:lnTo>
                    <a:lnTo>
                      <a:pt x="400" y="646"/>
                    </a:lnTo>
                    <a:lnTo>
                      <a:pt x="416" y="648"/>
                    </a:lnTo>
                    <a:lnTo>
                      <a:pt x="416" y="648"/>
                    </a:lnTo>
                    <a:lnTo>
                      <a:pt x="416" y="648"/>
                    </a:lnTo>
                    <a:lnTo>
                      <a:pt x="416" y="648"/>
                    </a:lnTo>
                    <a:lnTo>
                      <a:pt x="418" y="648"/>
                    </a:lnTo>
                    <a:lnTo>
                      <a:pt x="420" y="646"/>
                    </a:lnTo>
                    <a:lnTo>
                      <a:pt x="432" y="618"/>
                    </a:lnTo>
                    <a:lnTo>
                      <a:pt x="432" y="618"/>
                    </a:lnTo>
                    <a:lnTo>
                      <a:pt x="432" y="618"/>
                    </a:lnTo>
                    <a:lnTo>
                      <a:pt x="438" y="598"/>
                    </a:lnTo>
                    <a:lnTo>
                      <a:pt x="438" y="598"/>
                    </a:lnTo>
                    <a:lnTo>
                      <a:pt x="438" y="596"/>
                    </a:lnTo>
                    <a:lnTo>
                      <a:pt x="436" y="592"/>
                    </a:lnTo>
                    <a:lnTo>
                      <a:pt x="436" y="592"/>
                    </a:lnTo>
                    <a:lnTo>
                      <a:pt x="436" y="590"/>
                    </a:lnTo>
                    <a:lnTo>
                      <a:pt x="434" y="588"/>
                    </a:lnTo>
                    <a:lnTo>
                      <a:pt x="438" y="588"/>
                    </a:lnTo>
                    <a:lnTo>
                      <a:pt x="438" y="588"/>
                    </a:lnTo>
                    <a:lnTo>
                      <a:pt x="440" y="586"/>
                    </a:lnTo>
                    <a:lnTo>
                      <a:pt x="454" y="576"/>
                    </a:lnTo>
                    <a:lnTo>
                      <a:pt x="454" y="576"/>
                    </a:lnTo>
                    <a:lnTo>
                      <a:pt x="456" y="574"/>
                    </a:lnTo>
                    <a:lnTo>
                      <a:pt x="460" y="560"/>
                    </a:lnTo>
                    <a:lnTo>
                      <a:pt x="460" y="560"/>
                    </a:lnTo>
                    <a:lnTo>
                      <a:pt x="460" y="556"/>
                    </a:lnTo>
                    <a:lnTo>
                      <a:pt x="458" y="552"/>
                    </a:lnTo>
                    <a:lnTo>
                      <a:pt x="462" y="550"/>
                    </a:lnTo>
                    <a:lnTo>
                      <a:pt x="462" y="550"/>
                    </a:lnTo>
                    <a:lnTo>
                      <a:pt x="464" y="546"/>
                    </a:lnTo>
                    <a:lnTo>
                      <a:pt x="462" y="536"/>
                    </a:lnTo>
                    <a:lnTo>
                      <a:pt x="468" y="534"/>
                    </a:lnTo>
                    <a:lnTo>
                      <a:pt x="468" y="534"/>
                    </a:lnTo>
                    <a:lnTo>
                      <a:pt x="470" y="530"/>
                    </a:lnTo>
                    <a:lnTo>
                      <a:pt x="470" y="526"/>
                    </a:lnTo>
                    <a:lnTo>
                      <a:pt x="472" y="522"/>
                    </a:lnTo>
                    <a:lnTo>
                      <a:pt x="490" y="520"/>
                    </a:lnTo>
                    <a:lnTo>
                      <a:pt x="504" y="520"/>
                    </a:lnTo>
                    <a:lnTo>
                      <a:pt x="504" y="520"/>
                    </a:lnTo>
                    <a:lnTo>
                      <a:pt x="504" y="520"/>
                    </a:lnTo>
                    <a:lnTo>
                      <a:pt x="524" y="512"/>
                    </a:lnTo>
                    <a:lnTo>
                      <a:pt x="548" y="502"/>
                    </a:lnTo>
                    <a:lnTo>
                      <a:pt x="548" y="502"/>
                    </a:lnTo>
                    <a:lnTo>
                      <a:pt x="548" y="500"/>
                    </a:lnTo>
                    <a:lnTo>
                      <a:pt x="566" y="478"/>
                    </a:lnTo>
                    <a:lnTo>
                      <a:pt x="578" y="466"/>
                    </a:lnTo>
                    <a:lnTo>
                      <a:pt x="578" y="466"/>
                    </a:lnTo>
                    <a:lnTo>
                      <a:pt x="580" y="466"/>
                    </a:lnTo>
                    <a:lnTo>
                      <a:pt x="582" y="462"/>
                    </a:lnTo>
                    <a:lnTo>
                      <a:pt x="588" y="466"/>
                    </a:lnTo>
                    <a:lnTo>
                      <a:pt x="588" y="466"/>
                    </a:lnTo>
                    <a:lnTo>
                      <a:pt x="590" y="466"/>
                    </a:lnTo>
                    <a:lnTo>
                      <a:pt x="590" y="466"/>
                    </a:lnTo>
                    <a:lnTo>
                      <a:pt x="592" y="466"/>
                    </a:lnTo>
                    <a:lnTo>
                      <a:pt x="608" y="462"/>
                    </a:lnTo>
                    <a:lnTo>
                      <a:pt x="660" y="452"/>
                    </a:lnTo>
                    <a:lnTo>
                      <a:pt x="660" y="452"/>
                    </a:lnTo>
                    <a:lnTo>
                      <a:pt x="662" y="450"/>
                    </a:lnTo>
                    <a:lnTo>
                      <a:pt x="676" y="440"/>
                    </a:lnTo>
                    <a:lnTo>
                      <a:pt x="710" y="420"/>
                    </a:lnTo>
                    <a:lnTo>
                      <a:pt x="722" y="414"/>
                    </a:lnTo>
                    <a:lnTo>
                      <a:pt x="722" y="414"/>
                    </a:lnTo>
                    <a:lnTo>
                      <a:pt x="724" y="412"/>
                    </a:lnTo>
                    <a:lnTo>
                      <a:pt x="724" y="410"/>
                    </a:lnTo>
                    <a:lnTo>
                      <a:pt x="724" y="410"/>
                    </a:lnTo>
                    <a:lnTo>
                      <a:pt x="722" y="406"/>
                    </a:lnTo>
                    <a:lnTo>
                      <a:pt x="726" y="406"/>
                    </a:lnTo>
                    <a:lnTo>
                      <a:pt x="726" y="406"/>
                    </a:lnTo>
                    <a:lnTo>
                      <a:pt x="726" y="406"/>
                    </a:lnTo>
                    <a:lnTo>
                      <a:pt x="726" y="406"/>
                    </a:lnTo>
                    <a:lnTo>
                      <a:pt x="728" y="406"/>
                    </a:lnTo>
                    <a:lnTo>
                      <a:pt x="728" y="406"/>
                    </a:lnTo>
                    <a:lnTo>
                      <a:pt x="730" y="402"/>
                    </a:lnTo>
                    <a:lnTo>
                      <a:pt x="724" y="370"/>
                    </a:lnTo>
                    <a:lnTo>
                      <a:pt x="724" y="370"/>
                    </a:lnTo>
                    <a:lnTo>
                      <a:pt x="722" y="368"/>
                    </a:lnTo>
                    <a:lnTo>
                      <a:pt x="718" y="366"/>
                    </a:lnTo>
                    <a:lnTo>
                      <a:pt x="718" y="366"/>
                    </a:lnTo>
                    <a:lnTo>
                      <a:pt x="720" y="362"/>
                    </a:lnTo>
                    <a:lnTo>
                      <a:pt x="724" y="346"/>
                    </a:lnTo>
                    <a:lnTo>
                      <a:pt x="724" y="346"/>
                    </a:lnTo>
                    <a:lnTo>
                      <a:pt x="724" y="344"/>
                    </a:lnTo>
                    <a:lnTo>
                      <a:pt x="720" y="336"/>
                    </a:lnTo>
                    <a:lnTo>
                      <a:pt x="720" y="336"/>
                    </a:lnTo>
                    <a:lnTo>
                      <a:pt x="718" y="334"/>
                    </a:lnTo>
                    <a:lnTo>
                      <a:pt x="716" y="332"/>
                    </a:lnTo>
                    <a:lnTo>
                      <a:pt x="690" y="332"/>
                    </a:lnTo>
                    <a:lnTo>
                      <a:pt x="684" y="328"/>
                    </a:lnTo>
                    <a:lnTo>
                      <a:pt x="688" y="324"/>
                    </a:lnTo>
                    <a:lnTo>
                      <a:pt x="708" y="326"/>
                    </a:lnTo>
                    <a:lnTo>
                      <a:pt x="728" y="326"/>
                    </a:lnTo>
                    <a:lnTo>
                      <a:pt x="728" y="326"/>
                    </a:lnTo>
                    <a:lnTo>
                      <a:pt x="728" y="326"/>
                    </a:lnTo>
                    <a:lnTo>
                      <a:pt x="744" y="320"/>
                    </a:lnTo>
                    <a:lnTo>
                      <a:pt x="744" y="320"/>
                    </a:lnTo>
                    <a:lnTo>
                      <a:pt x="746" y="320"/>
                    </a:lnTo>
                    <a:lnTo>
                      <a:pt x="748" y="316"/>
                    </a:lnTo>
                    <a:lnTo>
                      <a:pt x="744" y="308"/>
                    </a:lnTo>
                    <a:lnTo>
                      <a:pt x="752" y="306"/>
                    </a:lnTo>
                    <a:lnTo>
                      <a:pt x="752" y="306"/>
                    </a:lnTo>
                    <a:lnTo>
                      <a:pt x="752" y="306"/>
                    </a:lnTo>
                    <a:lnTo>
                      <a:pt x="762" y="302"/>
                    </a:lnTo>
                    <a:lnTo>
                      <a:pt x="762" y="302"/>
                    </a:lnTo>
                    <a:lnTo>
                      <a:pt x="766" y="298"/>
                    </a:lnTo>
                    <a:lnTo>
                      <a:pt x="766" y="294"/>
                    </a:lnTo>
                    <a:lnTo>
                      <a:pt x="766" y="294"/>
                    </a:lnTo>
                    <a:lnTo>
                      <a:pt x="764" y="292"/>
                    </a:lnTo>
                    <a:lnTo>
                      <a:pt x="760" y="288"/>
                    </a:lnTo>
                    <a:lnTo>
                      <a:pt x="756" y="280"/>
                    </a:lnTo>
                    <a:lnTo>
                      <a:pt x="750" y="274"/>
                    </a:lnTo>
                    <a:lnTo>
                      <a:pt x="760" y="272"/>
                    </a:lnTo>
                    <a:lnTo>
                      <a:pt x="760" y="272"/>
                    </a:lnTo>
                    <a:lnTo>
                      <a:pt x="762" y="272"/>
                    </a:lnTo>
                    <a:lnTo>
                      <a:pt x="764" y="270"/>
                    </a:lnTo>
                    <a:lnTo>
                      <a:pt x="766" y="256"/>
                    </a:lnTo>
                    <a:lnTo>
                      <a:pt x="766" y="256"/>
                    </a:lnTo>
                    <a:lnTo>
                      <a:pt x="764" y="252"/>
                    </a:lnTo>
                    <a:lnTo>
                      <a:pt x="750" y="240"/>
                    </a:lnTo>
                    <a:lnTo>
                      <a:pt x="750" y="240"/>
                    </a:lnTo>
                    <a:lnTo>
                      <a:pt x="748" y="240"/>
                    </a:lnTo>
                    <a:lnTo>
                      <a:pt x="734" y="236"/>
                    </a:lnTo>
                    <a:lnTo>
                      <a:pt x="734" y="230"/>
                    </a:lnTo>
                    <a:lnTo>
                      <a:pt x="748" y="226"/>
                    </a:lnTo>
                    <a:lnTo>
                      <a:pt x="756" y="232"/>
                    </a:lnTo>
                    <a:lnTo>
                      <a:pt x="766" y="240"/>
                    </a:lnTo>
                    <a:lnTo>
                      <a:pt x="766" y="240"/>
                    </a:lnTo>
                    <a:lnTo>
                      <a:pt x="768" y="240"/>
                    </a:lnTo>
                    <a:lnTo>
                      <a:pt x="768" y="240"/>
                    </a:lnTo>
                    <a:lnTo>
                      <a:pt x="772" y="240"/>
                    </a:lnTo>
                    <a:lnTo>
                      <a:pt x="772" y="238"/>
                    </a:lnTo>
                    <a:lnTo>
                      <a:pt x="772" y="238"/>
                    </a:lnTo>
                    <a:lnTo>
                      <a:pt x="774" y="236"/>
                    </a:lnTo>
                    <a:lnTo>
                      <a:pt x="778" y="230"/>
                    </a:lnTo>
                    <a:lnTo>
                      <a:pt x="778" y="230"/>
                    </a:lnTo>
                    <a:lnTo>
                      <a:pt x="778" y="230"/>
                    </a:lnTo>
                    <a:lnTo>
                      <a:pt x="780" y="218"/>
                    </a:lnTo>
                    <a:lnTo>
                      <a:pt x="780" y="218"/>
                    </a:lnTo>
                    <a:lnTo>
                      <a:pt x="780" y="216"/>
                    </a:lnTo>
                    <a:lnTo>
                      <a:pt x="780" y="216"/>
                    </a:lnTo>
                    <a:lnTo>
                      <a:pt x="778" y="214"/>
                    </a:lnTo>
                    <a:lnTo>
                      <a:pt x="766" y="210"/>
                    </a:lnTo>
                    <a:lnTo>
                      <a:pt x="754" y="204"/>
                    </a:lnTo>
                    <a:lnTo>
                      <a:pt x="754" y="204"/>
                    </a:lnTo>
                    <a:lnTo>
                      <a:pt x="752" y="204"/>
                    </a:lnTo>
                    <a:lnTo>
                      <a:pt x="762" y="198"/>
                    </a:lnTo>
                    <a:lnTo>
                      <a:pt x="762" y="198"/>
                    </a:lnTo>
                    <a:lnTo>
                      <a:pt x="764" y="196"/>
                    </a:lnTo>
                    <a:lnTo>
                      <a:pt x="764" y="192"/>
                    </a:lnTo>
                    <a:lnTo>
                      <a:pt x="764" y="192"/>
                    </a:lnTo>
                    <a:lnTo>
                      <a:pt x="762" y="190"/>
                    </a:lnTo>
                    <a:lnTo>
                      <a:pt x="760" y="190"/>
                    </a:lnTo>
                    <a:lnTo>
                      <a:pt x="736" y="188"/>
                    </a:lnTo>
                    <a:lnTo>
                      <a:pt x="732" y="188"/>
                    </a:lnTo>
                    <a:lnTo>
                      <a:pt x="740" y="168"/>
                    </a:lnTo>
                    <a:lnTo>
                      <a:pt x="756" y="160"/>
                    </a:lnTo>
                    <a:lnTo>
                      <a:pt x="756" y="160"/>
                    </a:lnTo>
                    <a:lnTo>
                      <a:pt x="758" y="156"/>
                    </a:lnTo>
                    <a:lnTo>
                      <a:pt x="760" y="144"/>
                    </a:lnTo>
                    <a:lnTo>
                      <a:pt x="778" y="138"/>
                    </a:lnTo>
                    <a:lnTo>
                      <a:pt x="778" y="138"/>
                    </a:lnTo>
                    <a:lnTo>
                      <a:pt x="780" y="138"/>
                    </a:lnTo>
                    <a:lnTo>
                      <a:pt x="786" y="130"/>
                    </a:lnTo>
                    <a:lnTo>
                      <a:pt x="786" y="130"/>
                    </a:lnTo>
                    <a:lnTo>
                      <a:pt x="788" y="128"/>
                    </a:lnTo>
                    <a:lnTo>
                      <a:pt x="788" y="128"/>
                    </a:lnTo>
                    <a:lnTo>
                      <a:pt x="788" y="126"/>
                    </a:lnTo>
                    <a:lnTo>
                      <a:pt x="786" y="124"/>
                    </a:lnTo>
                    <a:lnTo>
                      <a:pt x="794" y="124"/>
                    </a:lnTo>
                    <a:lnTo>
                      <a:pt x="794" y="124"/>
                    </a:lnTo>
                    <a:lnTo>
                      <a:pt x="794" y="124"/>
                    </a:lnTo>
                    <a:lnTo>
                      <a:pt x="794" y="124"/>
                    </a:lnTo>
                    <a:lnTo>
                      <a:pt x="798" y="124"/>
                    </a:lnTo>
                    <a:lnTo>
                      <a:pt x="804" y="116"/>
                    </a:lnTo>
                    <a:lnTo>
                      <a:pt x="804" y="116"/>
                    </a:lnTo>
                    <a:lnTo>
                      <a:pt x="806" y="114"/>
                    </a:lnTo>
                    <a:lnTo>
                      <a:pt x="806" y="112"/>
                    </a:lnTo>
                    <a:lnTo>
                      <a:pt x="806" y="112"/>
                    </a:lnTo>
                    <a:lnTo>
                      <a:pt x="804" y="110"/>
                    </a:lnTo>
                    <a:lnTo>
                      <a:pt x="802" y="110"/>
                    </a:lnTo>
                    <a:lnTo>
                      <a:pt x="780" y="108"/>
                    </a:lnTo>
                    <a:lnTo>
                      <a:pt x="778" y="108"/>
                    </a:lnTo>
                    <a:lnTo>
                      <a:pt x="782" y="106"/>
                    </a:lnTo>
                    <a:lnTo>
                      <a:pt x="810" y="106"/>
                    </a:lnTo>
                    <a:lnTo>
                      <a:pt x="810" y="106"/>
                    </a:lnTo>
                    <a:lnTo>
                      <a:pt x="812" y="106"/>
                    </a:lnTo>
                    <a:lnTo>
                      <a:pt x="822" y="102"/>
                    </a:lnTo>
                    <a:lnTo>
                      <a:pt x="822" y="102"/>
                    </a:lnTo>
                    <a:lnTo>
                      <a:pt x="824" y="102"/>
                    </a:lnTo>
                    <a:lnTo>
                      <a:pt x="828" y="96"/>
                    </a:lnTo>
                    <a:lnTo>
                      <a:pt x="850" y="88"/>
                    </a:lnTo>
                    <a:lnTo>
                      <a:pt x="850" y="88"/>
                    </a:lnTo>
                    <a:lnTo>
                      <a:pt x="850" y="88"/>
                    </a:lnTo>
                    <a:lnTo>
                      <a:pt x="864" y="80"/>
                    </a:lnTo>
                    <a:lnTo>
                      <a:pt x="864" y="80"/>
                    </a:lnTo>
                    <a:lnTo>
                      <a:pt x="864" y="76"/>
                    </a:lnTo>
                    <a:lnTo>
                      <a:pt x="864" y="76"/>
                    </a:lnTo>
                    <a:lnTo>
                      <a:pt x="862" y="72"/>
                    </a:lnTo>
                    <a:lnTo>
                      <a:pt x="848" y="64"/>
                    </a:lnTo>
                    <a:lnTo>
                      <a:pt x="848" y="64"/>
                    </a:lnTo>
                    <a:lnTo>
                      <a:pt x="848" y="64"/>
                    </a:lnTo>
                    <a:lnTo>
                      <a:pt x="818" y="60"/>
                    </a:lnTo>
                    <a:lnTo>
                      <a:pt x="818" y="60"/>
                    </a:lnTo>
                    <a:lnTo>
                      <a:pt x="818" y="60"/>
                    </a:lnTo>
                    <a:lnTo>
                      <a:pt x="818" y="60"/>
                    </a:lnTo>
                    <a:lnTo>
                      <a:pt x="818" y="60"/>
                    </a:lnTo>
                    <a:lnTo>
                      <a:pt x="792" y="62"/>
                    </a:lnTo>
                    <a:lnTo>
                      <a:pt x="792" y="62"/>
                    </a:lnTo>
                    <a:lnTo>
                      <a:pt x="788" y="62"/>
                    </a:lnTo>
                    <a:lnTo>
                      <a:pt x="776" y="76"/>
                    </a:lnTo>
                    <a:lnTo>
                      <a:pt x="750" y="66"/>
                    </a:lnTo>
                    <a:lnTo>
                      <a:pt x="750" y="66"/>
                    </a:lnTo>
                    <a:lnTo>
                      <a:pt x="748" y="66"/>
                    </a:lnTo>
                    <a:lnTo>
                      <a:pt x="748" y="66"/>
                    </a:lnTo>
                    <a:lnTo>
                      <a:pt x="746" y="68"/>
                    </a:lnTo>
                    <a:lnTo>
                      <a:pt x="732" y="78"/>
                    </a:lnTo>
                    <a:lnTo>
                      <a:pt x="712" y="90"/>
                    </a:lnTo>
                    <a:lnTo>
                      <a:pt x="724" y="82"/>
                    </a:lnTo>
                    <a:lnTo>
                      <a:pt x="724" y="82"/>
                    </a:lnTo>
                    <a:lnTo>
                      <a:pt x="726" y="78"/>
                    </a:lnTo>
                    <a:lnTo>
                      <a:pt x="726" y="64"/>
                    </a:lnTo>
                    <a:lnTo>
                      <a:pt x="726" y="64"/>
                    </a:lnTo>
                    <a:lnTo>
                      <a:pt x="726" y="62"/>
                    </a:lnTo>
                    <a:lnTo>
                      <a:pt x="720" y="54"/>
                    </a:lnTo>
                    <a:lnTo>
                      <a:pt x="720" y="54"/>
                    </a:lnTo>
                    <a:lnTo>
                      <a:pt x="716" y="52"/>
                    </a:lnTo>
                    <a:lnTo>
                      <a:pt x="710" y="52"/>
                    </a:lnTo>
                    <a:lnTo>
                      <a:pt x="718" y="52"/>
                    </a:lnTo>
                    <a:lnTo>
                      <a:pt x="718" y="52"/>
                    </a:lnTo>
                    <a:lnTo>
                      <a:pt x="718" y="50"/>
                    </a:lnTo>
                    <a:lnTo>
                      <a:pt x="732" y="42"/>
                    </a:lnTo>
                    <a:lnTo>
                      <a:pt x="732" y="42"/>
                    </a:lnTo>
                    <a:lnTo>
                      <a:pt x="732" y="40"/>
                    </a:lnTo>
                    <a:lnTo>
                      <a:pt x="732" y="38"/>
                    </a:lnTo>
                    <a:lnTo>
                      <a:pt x="732" y="38"/>
                    </a:lnTo>
                    <a:lnTo>
                      <a:pt x="732" y="36"/>
                    </a:lnTo>
                    <a:lnTo>
                      <a:pt x="730" y="34"/>
                    </a:lnTo>
                    <a:lnTo>
                      <a:pt x="684" y="22"/>
                    </a:lnTo>
                    <a:lnTo>
                      <a:pt x="680" y="18"/>
                    </a:lnTo>
                    <a:lnTo>
                      <a:pt x="680" y="18"/>
                    </a:lnTo>
                    <a:lnTo>
                      <a:pt x="680" y="18"/>
                    </a:lnTo>
                    <a:lnTo>
                      <a:pt x="670" y="12"/>
                    </a:lnTo>
                    <a:lnTo>
                      <a:pt x="670" y="12"/>
                    </a:lnTo>
                    <a:lnTo>
                      <a:pt x="670" y="12"/>
                    </a:lnTo>
                    <a:lnTo>
                      <a:pt x="642" y="4"/>
                    </a:lnTo>
                    <a:lnTo>
                      <a:pt x="642" y="4"/>
                    </a:lnTo>
                    <a:lnTo>
                      <a:pt x="642" y="4"/>
                    </a:lnTo>
                    <a:lnTo>
                      <a:pt x="610" y="0"/>
                    </a:lnTo>
                    <a:lnTo>
                      <a:pt x="610" y="0"/>
                    </a:lnTo>
                    <a:lnTo>
                      <a:pt x="610" y="0"/>
                    </a:lnTo>
                    <a:lnTo>
                      <a:pt x="6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1" name="Freeform 10"/>
              <p:cNvSpPr>
                <a:spLocks/>
              </p:cNvSpPr>
              <p:nvPr/>
            </p:nvSpPr>
            <p:spPr bwMode="auto">
              <a:xfrm>
                <a:off x="2485" y="961"/>
                <a:ext cx="44" cy="16"/>
              </a:xfrm>
              <a:custGeom>
                <a:avLst/>
                <a:gdLst>
                  <a:gd name="T0" fmla="*/ 0 w 44"/>
                  <a:gd name="T1" fmla="*/ 4 h 16"/>
                  <a:gd name="T2" fmla="*/ 8 w 44"/>
                  <a:gd name="T3" fmla="*/ 4 h 16"/>
                  <a:gd name="T4" fmla="*/ 44 w 44"/>
                  <a:gd name="T5" fmla="*/ 0 h 16"/>
                  <a:gd name="T6" fmla="*/ 36 w 44"/>
                  <a:gd name="T7" fmla="*/ 8 h 16"/>
                  <a:gd name="T8" fmla="*/ 26 w 44"/>
                  <a:gd name="T9" fmla="*/ 14 h 16"/>
                  <a:gd name="T10" fmla="*/ 20 w 44"/>
                  <a:gd name="T11" fmla="*/ 16 h 16"/>
                  <a:gd name="T12" fmla="*/ 24 w 44"/>
                  <a:gd name="T13" fmla="*/ 12 h 16"/>
                  <a:gd name="T14" fmla="*/ 24 w 44"/>
                  <a:gd name="T15" fmla="*/ 12 h 16"/>
                  <a:gd name="T16" fmla="*/ 26 w 44"/>
                  <a:gd name="T17" fmla="*/ 10 h 16"/>
                  <a:gd name="T18" fmla="*/ 26 w 44"/>
                  <a:gd name="T19" fmla="*/ 8 h 16"/>
                  <a:gd name="T20" fmla="*/ 26 w 44"/>
                  <a:gd name="T21" fmla="*/ 8 h 16"/>
                  <a:gd name="T22" fmla="*/ 24 w 44"/>
                  <a:gd name="T23" fmla="*/ 6 h 16"/>
                  <a:gd name="T24" fmla="*/ 22 w 44"/>
                  <a:gd name="T25" fmla="*/ 6 h 16"/>
                  <a:gd name="T26" fmla="*/ 0 w 44"/>
                  <a:gd name="T27" fmla="*/ 4 h 16"/>
                  <a:gd name="T28" fmla="*/ 0 w 44"/>
                  <a:gd name="T29" fmla="*/ 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4" h="16">
                    <a:moveTo>
                      <a:pt x="0" y="4"/>
                    </a:moveTo>
                    <a:lnTo>
                      <a:pt x="8" y="4"/>
                    </a:lnTo>
                    <a:lnTo>
                      <a:pt x="44" y="0"/>
                    </a:lnTo>
                    <a:lnTo>
                      <a:pt x="36" y="8"/>
                    </a:lnTo>
                    <a:lnTo>
                      <a:pt x="26" y="14"/>
                    </a:lnTo>
                    <a:lnTo>
                      <a:pt x="20" y="16"/>
                    </a:lnTo>
                    <a:lnTo>
                      <a:pt x="24" y="12"/>
                    </a:lnTo>
                    <a:lnTo>
                      <a:pt x="24" y="12"/>
                    </a:lnTo>
                    <a:lnTo>
                      <a:pt x="26" y="10"/>
                    </a:lnTo>
                    <a:lnTo>
                      <a:pt x="26" y="8"/>
                    </a:lnTo>
                    <a:lnTo>
                      <a:pt x="26" y="8"/>
                    </a:lnTo>
                    <a:lnTo>
                      <a:pt x="24" y="6"/>
                    </a:lnTo>
                    <a:lnTo>
                      <a:pt x="22" y="6"/>
                    </a:lnTo>
                    <a:lnTo>
                      <a:pt x="0" y="4"/>
                    </a:lnTo>
                    <a:lnTo>
                      <a:pt x="0" y="4"/>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2" name="Freeform 11"/>
              <p:cNvSpPr>
                <a:spLocks/>
              </p:cNvSpPr>
              <p:nvPr/>
            </p:nvSpPr>
            <p:spPr bwMode="auto">
              <a:xfrm>
                <a:off x="2585" y="1029"/>
                <a:ext cx="24" cy="4"/>
              </a:xfrm>
              <a:custGeom>
                <a:avLst/>
                <a:gdLst>
                  <a:gd name="T0" fmla="*/ 0 w 24"/>
                  <a:gd name="T1" fmla="*/ 2 h 4"/>
                  <a:gd name="T2" fmla="*/ 8 w 24"/>
                  <a:gd name="T3" fmla="*/ 0 h 4"/>
                  <a:gd name="T4" fmla="*/ 24 w 24"/>
                  <a:gd name="T5" fmla="*/ 2 h 4"/>
                  <a:gd name="T6" fmla="*/ 22 w 24"/>
                  <a:gd name="T7" fmla="*/ 2 h 4"/>
                  <a:gd name="T8" fmla="*/ 0 w 24"/>
                  <a:gd name="T9" fmla="*/ 4 h 4"/>
                  <a:gd name="T10" fmla="*/ 0 w 24"/>
                  <a:gd name="T11" fmla="*/ 2 h 4"/>
                  <a:gd name="T12" fmla="*/ 0 w 24"/>
                  <a:gd name="T13" fmla="*/ 2 h 4"/>
                </a:gdLst>
                <a:ahLst/>
                <a:cxnLst>
                  <a:cxn ang="0">
                    <a:pos x="T0" y="T1"/>
                  </a:cxn>
                  <a:cxn ang="0">
                    <a:pos x="T2" y="T3"/>
                  </a:cxn>
                  <a:cxn ang="0">
                    <a:pos x="T4" y="T5"/>
                  </a:cxn>
                  <a:cxn ang="0">
                    <a:pos x="T6" y="T7"/>
                  </a:cxn>
                  <a:cxn ang="0">
                    <a:pos x="T8" y="T9"/>
                  </a:cxn>
                  <a:cxn ang="0">
                    <a:pos x="T10" y="T11"/>
                  </a:cxn>
                  <a:cxn ang="0">
                    <a:pos x="T12" y="T13"/>
                  </a:cxn>
                </a:cxnLst>
                <a:rect l="0" t="0" r="r" b="b"/>
                <a:pathLst>
                  <a:path w="24" h="4">
                    <a:moveTo>
                      <a:pt x="0" y="2"/>
                    </a:moveTo>
                    <a:lnTo>
                      <a:pt x="8" y="0"/>
                    </a:lnTo>
                    <a:lnTo>
                      <a:pt x="24" y="2"/>
                    </a:lnTo>
                    <a:lnTo>
                      <a:pt x="22" y="2"/>
                    </a:lnTo>
                    <a:lnTo>
                      <a:pt x="0" y="4"/>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3" name="Freeform 12"/>
              <p:cNvSpPr>
                <a:spLocks/>
              </p:cNvSpPr>
              <p:nvPr/>
            </p:nvSpPr>
            <p:spPr bwMode="auto">
              <a:xfrm>
                <a:off x="2507" y="1287"/>
                <a:ext cx="30" cy="26"/>
              </a:xfrm>
              <a:custGeom>
                <a:avLst/>
                <a:gdLst>
                  <a:gd name="T0" fmla="*/ 0 w 30"/>
                  <a:gd name="T1" fmla="*/ 10 h 26"/>
                  <a:gd name="T2" fmla="*/ 0 w 30"/>
                  <a:gd name="T3" fmla="*/ 0 h 26"/>
                  <a:gd name="T4" fmla="*/ 12 w 30"/>
                  <a:gd name="T5" fmla="*/ 12 h 26"/>
                  <a:gd name="T6" fmla="*/ 12 w 30"/>
                  <a:gd name="T7" fmla="*/ 12 h 26"/>
                  <a:gd name="T8" fmla="*/ 12 w 30"/>
                  <a:gd name="T9" fmla="*/ 12 h 26"/>
                  <a:gd name="T10" fmla="*/ 30 w 30"/>
                  <a:gd name="T11" fmla="*/ 24 h 26"/>
                  <a:gd name="T12" fmla="*/ 30 w 30"/>
                  <a:gd name="T13" fmla="*/ 24 h 26"/>
                  <a:gd name="T14" fmla="*/ 30 w 30"/>
                  <a:gd name="T15" fmla="*/ 26 h 26"/>
                  <a:gd name="T16" fmla="*/ 22 w 30"/>
                  <a:gd name="T17" fmla="*/ 24 h 26"/>
                  <a:gd name="T18" fmla="*/ 4 w 30"/>
                  <a:gd name="T19" fmla="*/ 20 h 26"/>
                  <a:gd name="T20" fmla="*/ 0 w 30"/>
                  <a:gd name="T21" fmla="*/ 10 h 26"/>
                  <a:gd name="T22" fmla="*/ 0 w 30"/>
                  <a:gd name="T2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 h="26">
                    <a:moveTo>
                      <a:pt x="0" y="10"/>
                    </a:moveTo>
                    <a:lnTo>
                      <a:pt x="0" y="0"/>
                    </a:lnTo>
                    <a:lnTo>
                      <a:pt x="12" y="12"/>
                    </a:lnTo>
                    <a:lnTo>
                      <a:pt x="12" y="12"/>
                    </a:lnTo>
                    <a:lnTo>
                      <a:pt x="12" y="12"/>
                    </a:lnTo>
                    <a:lnTo>
                      <a:pt x="30" y="24"/>
                    </a:lnTo>
                    <a:lnTo>
                      <a:pt x="30" y="24"/>
                    </a:lnTo>
                    <a:lnTo>
                      <a:pt x="30" y="26"/>
                    </a:lnTo>
                    <a:lnTo>
                      <a:pt x="22" y="24"/>
                    </a:lnTo>
                    <a:lnTo>
                      <a:pt x="4" y="20"/>
                    </a:lnTo>
                    <a:lnTo>
                      <a:pt x="0" y="10"/>
                    </a:lnTo>
                    <a:lnTo>
                      <a:pt x="0" y="1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4" name="Freeform 13"/>
              <p:cNvSpPr>
                <a:spLocks/>
              </p:cNvSpPr>
              <p:nvPr/>
            </p:nvSpPr>
            <p:spPr bwMode="auto">
              <a:xfrm>
                <a:off x="1201" y="2043"/>
                <a:ext cx="436" cy="278"/>
              </a:xfrm>
              <a:custGeom>
                <a:avLst/>
                <a:gdLst>
                  <a:gd name="T0" fmla="*/ 342 w 436"/>
                  <a:gd name="T1" fmla="*/ 264 h 278"/>
                  <a:gd name="T2" fmla="*/ 312 w 436"/>
                  <a:gd name="T3" fmla="*/ 256 h 278"/>
                  <a:gd name="T4" fmla="*/ 296 w 436"/>
                  <a:gd name="T5" fmla="*/ 260 h 278"/>
                  <a:gd name="T6" fmla="*/ 268 w 436"/>
                  <a:gd name="T7" fmla="*/ 252 h 278"/>
                  <a:gd name="T8" fmla="*/ 228 w 436"/>
                  <a:gd name="T9" fmla="*/ 238 h 278"/>
                  <a:gd name="T10" fmla="*/ 210 w 436"/>
                  <a:gd name="T11" fmla="*/ 226 h 278"/>
                  <a:gd name="T12" fmla="*/ 168 w 436"/>
                  <a:gd name="T13" fmla="*/ 194 h 278"/>
                  <a:gd name="T14" fmla="*/ 166 w 436"/>
                  <a:gd name="T15" fmla="*/ 184 h 278"/>
                  <a:gd name="T16" fmla="*/ 160 w 436"/>
                  <a:gd name="T17" fmla="*/ 154 h 278"/>
                  <a:gd name="T18" fmla="*/ 122 w 436"/>
                  <a:gd name="T19" fmla="*/ 116 h 278"/>
                  <a:gd name="T20" fmla="*/ 114 w 436"/>
                  <a:gd name="T21" fmla="*/ 98 h 278"/>
                  <a:gd name="T22" fmla="*/ 70 w 436"/>
                  <a:gd name="T23" fmla="*/ 58 h 278"/>
                  <a:gd name="T24" fmla="*/ 46 w 436"/>
                  <a:gd name="T25" fmla="*/ 22 h 278"/>
                  <a:gd name="T26" fmla="*/ 46 w 436"/>
                  <a:gd name="T27" fmla="*/ 48 h 278"/>
                  <a:gd name="T28" fmla="*/ 84 w 436"/>
                  <a:gd name="T29" fmla="*/ 98 h 278"/>
                  <a:gd name="T30" fmla="*/ 104 w 436"/>
                  <a:gd name="T31" fmla="*/ 130 h 278"/>
                  <a:gd name="T32" fmla="*/ 114 w 436"/>
                  <a:gd name="T33" fmla="*/ 150 h 278"/>
                  <a:gd name="T34" fmla="*/ 106 w 436"/>
                  <a:gd name="T35" fmla="*/ 156 h 278"/>
                  <a:gd name="T36" fmla="*/ 104 w 436"/>
                  <a:gd name="T37" fmla="*/ 156 h 278"/>
                  <a:gd name="T38" fmla="*/ 84 w 436"/>
                  <a:gd name="T39" fmla="*/ 132 h 278"/>
                  <a:gd name="T40" fmla="*/ 74 w 436"/>
                  <a:gd name="T41" fmla="*/ 116 h 278"/>
                  <a:gd name="T42" fmla="*/ 52 w 436"/>
                  <a:gd name="T43" fmla="*/ 96 h 278"/>
                  <a:gd name="T44" fmla="*/ 34 w 436"/>
                  <a:gd name="T45" fmla="*/ 80 h 278"/>
                  <a:gd name="T46" fmla="*/ 40 w 436"/>
                  <a:gd name="T47" fmla="*/ 76 h 278"/>
                  <a:gd name="T48" fmla="*/ 38 w 436"/>
                  <a:gd name="T49" fmla="*/ 60 h 278"/>
                  <a:gd name="T50" fmla="*/ 28 w 436"/>
                  <a:gd name="T51" fmla="*/ 54 h 278"/>
                  <a:gd name="T52" fmla="*/ 8 w 436"/>
                  <a:gd name="T53" fmla="*/ 16 h 278"/>
                  <a:gd name="T54" fmla="*/ 0 w 436"/>
                  <a:gd name="T55" fmla="*/ 2 h 278"/>
                  <a:gd name="T56" fmla="*/ 32 w 436"/>
                  <a:gd name="T57" fmla="*/ 0 h 278"/>
                  <a:gd name="T58" fmla="*/ 126 w 436"/>
                  <a:gd name="T59" fmla="*/ 22 h 278"/>
                  <a:gd name="T60" fmla="*/ 150 w 436"/>
                  <a:gd name="T61" fmla="*/ 12 h 278"/>
                  <a:gd name="T62" fmla="*/ 152 w 436"/>
                  <a:gd name="T63" fmla="*/ 12 h 278"/>
                  <a:gd name="T64" fmla="*/ 182 w 436"/>
                  <a:gd name="T65" fmla="*/ 50 h 278"/>
                  <a:gd name="T66" fmla="*/ 204 w 436"/>
                  <a:gd name="T67" fmla="*/ 48 h 278"/>
                  <a:gd name="T68" fmla="*/ 214 w 436"/>
                  <a:gd name="T69" fmla="*/ 42 h 278"/>
                  <a:gd name="T70" fmla="*/ 234 w 436"/>
                  <a:gd name="T71" fmla="*/ 52 h 278"/>
                  <a:gd name="T72" fmla="*/ 264 w 436"/>
                  <a:gd name="T73" fmla="*/ 98 h 278"/>
                  <a:gd name="T74" fmla="*/ 288 w 436"/>
                  <a:gd name="T75" fmla="*/ 106 h 278"/>
                  <a:gd name="T76" fmla="*/ 282 w 436"/>
                  <a:gd name="T77" fmla="*/ 124 h 278"/>
                  <a:gd name="T78" fmla="*/ 292 w 436"/>
                  <a:gd name="T79" fmla="*/ 190 h 278"/>
                  <a:gd name="T80" fmla="*/ 338 w 436"/>
                  <a:gd name="T81" fmla="*/ 218 h 278"/>
                  <a:gd name="T82" fmla="*/ 384 w 436"/>
                  <a:gd name="T83" fmla="*/ 180 h 278"/>
                  <a:gd name="T84" fmla="*/ 396 w 436"/>
                  <a:gd name="T85" fmla="*/ 172 h 278"/>
                  <a:gd name="T86" fmla="*/ 434 w 436"/>
                  <a:gd name="T87" fmla="*/ 174 h 278"/>
                  <a:gd name="T88" fmla="*/ 432 w 436"/>
                  <a:gd name="T89" fmla="*/ 188 h 278"/>
                  <a:gd name="T90" fmla="*/ 422 w 436"/>
                  <a:gd name="T91" fmla="*/ 220 h 278"/>
                  <a:gd name="T92" fmla="*/ 418 w 436"/>
                  <a:gd name="T93" fmla="*/ 224 h 278"/>
                  <a:gd name="T94" fmla="*/ 414 w 436"/>
                  <a:gd name="T95" fmla="*/ 220 h 278"/>
                  <a:gd name="T96" fmla="*/ 402 w 436"/>
                  <a:gd name="T97" fmla="*/ 230 h 278"/>
                  <a:gd name="T98" fmla="*/ 374 w 436"/>
                  <a:gd name="T99" fmla="*/ 234 h 278"/>
                  <a:gd name="T100" fmla="*/ 386 w 436"/>
                  <a:gd name="T101" fmla="*/ 250 h 278"/>
                  <a:gd name="T102" fmla="*/ 382 w 436"/>
                  <a:gd name="T103" fmla="*/ 256 h 278"/>
                  <a:gd name="T104" fmla="*/ 370 w 436"/>
                  <a:gd name="T105" fmla="*/ 258 h 278"/>
                  <a:gd name="T106" fmla="*/ 364 w 436"/>
                  <a:gd name="T107" fmla="*/ 262 h 278"/>
                  <a:gd name="T108" fmla="*/ 358 w 436"/>
                  <a:gd name="T109"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6" h="278">
                    <a:moveTo>
                      <a:pt x="358" y="278"/>
                    </a:moveTo>
                    <a:lnTo>
                      <a:pt x="358" y="278"/>
                    </a:lnTo>
                    <a:lnTo>
                      <a:pt x="356" y="278"/>
                    </a:lnTo>
                    <a:lnTo>
                      <a:pt x="342" y="264"/>
                    </a:lnTo>
                    <a:lnTo>
                      <a:pt x="334" y="258"/>
                    </a:lnTo>
                    <a:lnTo>
                      <a:pt x="328" y="256"/>
                    </a:lnTo>
                    <a:lnTo>
                      <a:pt x="320" y="254"/>
                    </a:lnTo>
                    <a:lnTo>
                      <a:pt x="312" y="256"/>
                    </a:lnTo>
                    <a:lnTo>
                      <a:pt x="306" y="258"/>
                    </a:lnTo>
                    <a:lnTo>
                      <a:pt x="296" y="260"/>
                    </a:lnTo>
                    <a:lnTo>
                      <a:pt x="296" y="260"/>
                    </a:lnTo>
                    <a:lnTo>
                      <a:pt x="296" y="260"/>
                    </a:lnTo>
                    <a:lnTo>
                      <a:pt x="296" y="260"/>
                    </a:lnTo>
                    <a:lnTo>
                      <a:pt x="296" y="260"/>
                    </a:lnTo>
                    <a:lnTo>
                      <a:pt x="280" y="258"/>
                    </a:lnTo>
                    <a:lnTo>
                      <a:pt x="268" y="252"/>
                    </a:lnTo>
                    <a:lnTo>
                      <a:pt x="254" y="246"/>
                    </a:lnTo>
                    <a:lnTo>
                      <a:pt x="238" y="240"/>
                    </a:lnTo>
                    <a:lnTo>
                      <a:pt x="228" y="238"/>
                    </a:lnTo>
                    <a:lnTo>
                      <a:pt x="228" y="238"/>
                    </a:lnTo>
                    <a:lnTo>
                      <a:pt x="228" y="236"/>
                    </a:lnTo>
                    <a:lnTo>
                      <a:pt x="222" y="226"/>
                    </a:lnTo>
                    <a:lnTo>
                      <a:pt x="210" y="226"/>
                    </a:lnTo>
                    <a:lnTo>
                      <a:pt x="210" y="226"/>
                    </a:lnTo>
                    <a:lnTo>
                      <a:pt x="208" y="226"/>
                    </a:lnTo>
                    <a:lnTo>
                      <a:pt x="184" y="212"/>
                    </a:lnTo>
                    <a:lnTo>
                      <a:pt x="172" y="202"/>
                    </a:lnTo>
                    <a:lnTo>
                      <a:pt x="168" y="194"/>
                    </a:lnTo>
                    <a:lnTo>
                      <a:pt x="168" y="194"/>
                    </a:lnTo>
                    <a:lnTo>
                      <a:pt x="166" y="192"/>
                    </a:lnTo>
                    <a:lnTo>
                      <a:pt x="166" y="184"/>
                    </a:lnTo>
                    <a:lnTo>
                      <a:pt x="166" y="184"/>
                    </a:lnTo>
                    <a:lnTo>
                      <a:pt x="168" y="182"/>
                    </a:lnTo>
                    <a:lnTo>
                      <a:pt x="172" y="178"/>
                    </a:lnTo>
                    <a:lnTo>
                      <a:pt x="172" y="170"/>
                    </a:lnTo>
                    <a:lnTo>
                      <a:pt x="160" y="154"/>
                    </a:lnTo>
                    <a:lnTo>
                      <a:pt x="152" y="144"/>
                    </a:lnTo>
                    <a:lnTo>
                      <a:pt x="140" y="134"/>
                    </a:lnTo>
                    <a:lnTo>
                      <a:pt x="132" y="124"/>
                    </a:lnTo>
                    <a:lnTo>
                      <a:pt x="122" y="116"/>
                    </a:lnTo>
                    <a:lnTo>
                      <a:pt x="114" y="112"/>
                    </a:lnTo>
                    <a:lnTo>
                      <a:pt x="114" y="112"/>
                    </a:lnTo>
                    <a:lnTo>
                      <a:pt x="114" y="110"/>
                    </a:lnTo>
                    <a:lnTo>
                      <a:pt x="114" y="98"/>
                    </a:lnTo>
                    <a:lnTo>
                      <a:pt x="100" y="90"/>
                    </a:lnTo>
                    <a:lnTo>
                      <a:pt x="90" y="80"/>
                    </a:lnTo>
                    <a:lnTo>
                      <a:pt x="80" y="66"/>
                    </a:lnTo>
                    <a:lnTo>
                      <a:pt x="70" y="58"/>
                    </a:lnTo>
                    <a:lnTo>
                      <a:pt x="66" y="46"/>
                    </a:lnTo>
                    <a:lnTo>
                      <a:pt x="60" y="34"/>
                    </a:lnTo>
                    <a:lnTo>
                      <a:pt x="58" y="28"/>
                    </a:lnTo>
                    <a:lnTo>
                      <a:pt x="46" y="22"/>
                    </a:lnTo>
                    <a:lnTo>
                      <a:pt x="38" y="22"/>
                    </a:lnTo>
                    <a:lnTo>
                      <a:pt x="36" y="26"/>
                    </a:lnTo>
                    <a:lnTo>
                      <a:pt x="40" y="36"/>
                    </a:lnTo>
                    <a:lnTo>
                      <a:pt x="46" y="48"/>
                    </a:lnTo>
                    <a:lnTo>
                      <a:pt x="54" y="56"/>
                    </a:lnTo>
                    <a:lnTo>
                      <a:pt x="62" y="70"/>
                    </a:lnTo>
                    <a:lnTo>
                      <a:pt x="76" y="86"/>
                    </a:lnTo>
                    <a:lnTo>
                      <a:pt x="84" y="98"/>
                    </a:lnTo>
                    <a:lnTo>
                      <a:pt x="98" y="124"/>
                    </a:lnTo>
                    <a:lnTo>
                      <a:pt x="98" y="130"/>
                    </a:lnTo>
                    <a:lnTo>
                      <a:pt x="104" y="130"/>
                    </a:lnTo>
                    <a:lnTo>
                      <a:pt x="104" y="130"/>
                    </a:lnTo>
                    <a:lnTo>
                      <a:pt x="106" y="132"/>
                    </a:lnTo>
                    <a:lnTo>
                      <a:pt x="110" y="138"/>
                    </a:lnTo>
                    <a:lnTo>
                      <a:pt x="112" y="142"/>
                    </a:lnTo>
                    <a:lnTo>
                      <a:pt x="114" y="150"/>
                    </a:lnTo>
                    <a:lnTo>
                      <a:pt x="114" y="150"/>
                    </a:lnTo>
                    <a:lnTo>
                      <a:pt x="112" y="152"/>
                    </a:lnTo>
                    <a:lnTo>
                      <a:pt x="106" y="156"/>
                    </a:lnTo>
                    <a:lnTo>
                      <a:pt x="106" y="156"/>
                    </a:lnTo>
                    <a:lnTo>
                      <a:pt x="104" y="156"/>
                    </a:lnTo>
                    <a:lnTo>
                      <a:pt x="104" y="156"/>
                    </a:lnTo>
                    <a:lnTo>
                      <a:pt x="104" y="156"/>
                    </a:lnTo>
                    <a:lnTo>
                      <a:pt x="104" y="156"/>
                    </a:lnTo>
                    <a:lnTo>
                      <a:pt x="102" y="156"/>
                    </a:lnTo>
                    <a:lnTo>
                      <a:pt x="98" y="146"/>
                    </a:lnTo>
                    <a:lnTo>
                      <a:pt x="90" y="140"/>
                    </a:lnTo>
                    <a:lnTo>
                      <a:pt x="84" y="132"/>
                    </a:lnTo>
                    <a:lnTo>
                      <a:pt x="76" y="124"/>
                    </a:lnTo>
                    <a:lnTo>
                      <a:pt x="76" y="124"/>
                    </a:lnTo>
                    <a:lnTo>
                      <a:pt x="76" y="122"/>
                    </a:lnTo>
                    <a:lnTo>
                      <a:pt x="74" y="116"/>
                    </a:lnTo>
                    <a:lnTo>
                      <a:pt x="72" y="106"/>
                    </a:lnTo>
                    <a:lnTo>
                      <a:pt x="66" y="100"/>
                    </a:lnTo>
                    <a:lnTo>
                      <a:pt x="60" y="96"/>
                    </a:lnTo>
                    <a:lnTo>
                      <a:pt x="52" y="96"/>
                    </a:lnTo>
                    <a:lnTo>
                      <a:pt x="44" y="92"/>
                    </a:lnTo>
                    <a:lnTo>
                      <a:pt x="36" y="84"/>
                    </a:lnTo>
                    <a:lnTo>
                      <a:pt x="34" y="80"/>
                    </a:lnTo>
                    <a:lnTo>
                      <a:pt x="34" y="80"/>
                    </a:lnTo>
                    <a:lnTo>
                      <a:pt x="36" y="78"/>
                    </a:lnTo>
                    <a:lnTo>
                      <a:pt x="40" y="76"/>
                    </a:lnTo>
                    <a:lnTo>
                      <a:pt x="40" y="76"/>
                    </a:lnTo>
                    <a:lnTo>
                      <a:pt x="40" y="76"/>
                    </a:lnTo>
                    <a:lnTo>
                      <a:pt x="42" y="76"/>
                    </a:lnTo>
                    <a:lnTo>
                      <a:pt x="44" y="74"/>
                    </a:lnTo>
                    <a:lnTo>
                      <a:pt x="42" y="68"/>
                    </a:lnTo>
                    <a:lnTo>
                      <a:pt x="38" y="60"/>
                    </a:lnTo>
                    <a:lnTo>
                      <a:pt x="36" y="58"/>
                    </a:lnTo>
                    <a:lnTo>
                      <a:pt x="28" y="54"/>
                    </a:lnTo>
                    <a:lnTo>
                      <a:pt x="28" y="54"/>
                    </a:lnTo>
                    <a:lnTo>
                      <a:pt x="28" y="54"/>
                    </a:lnTo>
                    <a:lnTo>
                      <a:pt x="20" y="44"/>
                    </a:lnTo>
                    <a:lnTo>
                      <a:pt x="16" y="32"/>
                    </a:lnTo>
                    <a:lnTo>
                      <a:pt x="12" y="24"/>
                    </a:lnTo>
                    <a:lnTo>
                      <a:pt x="8" y="16"/>
                    </a:lnTo>
                    <a:lnTo>
                      <a:pt x="0" y="4"/>
                    </a:lnTo>
                    <a:lnTo>
                      <a:pt x="0" y="4"/>
                    </a:lnTo>
                    <a:lnTo>
                      <a:pt x="0" y="2"/>
                    </a:lnTo>
                    <a:lnTo>
                      <a:pt x="0" y="2"/>
                    </a:lnTo>
                    <a:lnTo>
                      <a:pt x="2" y="2"/>
                    </a:lnTo>
                    <a:lnTo>
                      <a:pt x="2" y="2"/>
                    </a:lnTo>
                    <a:lnTo>
                      <a:pt x="32" y="0"/>
                    </a:lnTo>
                    <a:lnTo>
                      <a:pt x="32" y="0"/>
                    </a:lnTo>
                    <a:lnTo>
                      <a:pt x="32" y="0"/>
                    </a:lnTo>
                    <a:lnTo>
                      <a:pt x="72" y="16"/>
                    </a:lnTo>
                    <a:lnTo>
                      <a:pt x="86" y="22"/>
                    </a:lnTo>
                    <a:lnTo>
                      <a:pt x="126" y="22"/>
                    </a:lnTo>
                    <a:lnTo>
                      <a:pt x="132" y="16"/>
                    </a:lnTo>
                    <a:lnTo>
                      <a:pt x="132" y="16"/>
                    </a:lnTo>
                    <a:lnTo>
                      <a:pt x="132" y="16"/>
                    </a:lnTo>
                    <a:lnTo>
                      <a:pt x="150" y="12"/>
                    </a:lnTo>
                    <a:lnTo>
                      <a:pt x="150" y="12"/>
                    </a:lnTo>
                    <a:lnTo>
                      <a:pt x="150" y="12"/>
                    </a:lnTo>
                    <a:lnTo>
                      <a:pt x="150" y="12"/>
                    </a:lnTo>
                    <a:lnTo>
                      <a:pt x="152" y="12"/>
                    </a:lnTo>
                    <a:lnTo>
                      <a:pt x="180" y="34"/>
                    </a:lnTo>
                    <a:lnTo>
                      <a:pt x="180" y="34"/>
                    </a:lnTo>
                    <a:lnTo>
                      <a:pt x="180" y="36"/>
                    </a:lnTo>
                    <a:lnTo>
                      <a:pt x="182" y="50"/>
                    </a:lnTo>
                    <a:lnTo>
                      <a:pt x="194" y="58"/>
                    </a:lnTo>
                    <a:lnTo>
                      <a:pt x="202" y="56"/>
                    </a:lnTo>
                    <a:lnTo>
                      <a:pt x="204" y="48"/>
                    </a:lnTo>
                    <a:lnTo>
                      <a:pt x="204" y="48"/>
                    </a:lnTo>
                    <a:lnTo>
                      <a:pt x="206" y="46"/>
                    </a:lnTo>
                    <a:lnTo>
                      <a:pt x="212" y="44"/>
                    </a:lnTo>
                    <a:lnTo>
                      <a:pt x="212" y="44"/>
                    </a:lnTo>
                    <a:lnTo>
                      <a:pt x="214" y="42"/>
                    </a:lnTo>
                    <a:lnTo>
                      <a:pt x="214" y="42"/>
                    </a:lnTo>
                    <a:lnTo>
                      <a:pt x="214" y="44"/>
                    </a:lnTo>
                    <a:lnTo>
                      <a:pt x="234" y="52"/>
                    </a:lnTo>
                    <a:lnTo>
                      <a:pt x="234" y="52"/>
                    </a:lnTo>
                    <a:lnTo>
                      <a:pt x="236" y="54"/>
                    </a:lnTo>
                    <a:lnTo>
                      <a:pt x="240" y="66"/>
                    </a:lnTo>
                    <a:lnTo>
                      <a:pt x="250" y="76"/>
                    </a:lnTo>
                    <a:lnTo>
                      <a:pt x="264" y="98"/>
                    </a:lnTo>
                    <a:lnTo>
                      <a:pt x="276" y="102"/>
                    </a:lnTo>
                    <a:lnTo>
                      <a:pt x="288" y="104"/>
                    </a:lnTo>
                    <a:lnTo>
                      <a:pt x="288" y="104"/>
                    </a:lnTo>
                    <a:lnTo>
                      <a:pt x="288" y="106"/>
                    </a:lnTo>
                    <a:lnTo>
                      <a:pt x="288" y="106"/>
                    </a:lnTo>
                    <a:lnTo>
                      <a:pt x="288" y="106"/>
                    </a:lnTo>
                    <a:lnTo>
                      <a:pt x="286" y="114"/>
                    </a:lnTo>
                    <a:lnTo>
                      <a:pt x="282" y="124"/>
                    </a:lnTo>
                    <a:lnTo>
                      <a:pt x="280" y="138"/>
                    </a:lnTo>
                    <a:lnTo>
                      <a:pt x="280" y="158"/>
                    </a:lnTo>
                    <a:lnTo>
                      <a:pt x="284" y="174"/>
                    </a:lnTo>
                    <a:lnTo>
                      <a:pt x="292" y="190"/>
                    </a:lnTo>
                    <a:lnTo>
                      <a:pt x="306" y="210"/>
                    </a:lnTo>
                    <a:lnTo>
                      <a:pt x="314" y="216"/>
                    </a:lnTo>
                    <a:lnTo>
                      <a:pt x="324" y="220"/>
                    </a:lnTo>
                    <a:lnTo>
                      <a:pt x="338" y="218"/>
                    </a:lnTo>
                    <a:lnTo>
                      <a:pt x="374" y="212"/>
                    </a:lnTo>
                    <a:lnTo>
                      <a:pt x="380" y="198"/>
                    </a:lnTo>
                    <a:lnTo>
                      <a:pt x="380" y="190"/>
                    </a:lnTo>
                    <a:lnTo>
                      <a:pt x="384" y="180"/>
                    </a:lnTo>
                    <a:lnTo>
                      <a:pt x="384" y="180"/>
                    </a:lnTo>
                    <a:lnTo>
                      <a:pt x="384" y="180"/>
                    </a:lnTo>
                    <a:lnTo>
                      <a:pt x="396" y="172"/>
                    </a:lnTo>
                    <a:lnTo>
                      <a:pt x="396" y="172"/>
                    </a:lnTo>
                    <a:lnTo>
                      <a:pt x="398" y="172"/>
                    </a:lnTo>
                    <a:lnTo>
                      <a:pt x="422" y="172"/>
                    </a:lnTo>
                    <a:lnTo>
                      <a:pt x="434" y="174"/>
                    </a:lnTo>
                    <a:lnTo>
                      <a:pt x="434" y="174"/>
                    </a:lnTo>
                    <a:lnTo>
                      <a:pt x="436" y="176"/>
                    </a:lnTo>
                    <a:lnTo>
                      <a:pt x="436" y="176"/>
                    </a:lnTo>
                    <a:lnTo>
                      <a:pt x="436" y="176"/>
                    </a:lnTo>
                    <a:lnTo>
                      <a:pt x="432" y="188"/>
                    </a:lnTo>
                    <a:lnTo>
                      <a:pt x="426" y="196"/>
                    </a:lnTo>
                    <a:lnTo>
                      <a:pt x="424" y="200"/>
                    </a:lnTo>
                    <a:lnTo>
                      <a:pt x="422" y="210"/>
                    </a:lnTo>
                    <a:lnTo>
                      <a:pt x="422" y="220"/>
                    </a:lnTo>
                    <a:lnTo>
                      <a:pt x="422" y="220"/>
                    </a:lnTo>
                    <a:lnTo>
                      <a:pt x="422" y="222"/>
                    </a:lnTo>
                    <a:lnTo>
                      <a:pt x="418" y="224"/>
                    </a:lnTo>
                    <a:lnTo>
                      <a:pt x="418" y="224"/>
                    </a:lnTo>
                    <a:lnTo>
                      <a:pt x="418" y="224"/>
                    </a:lnTo>
                    <a:lnTo>
                      <a:pt x="418" y="224"/>
                    </a:lnTo>
                    <a:lnTo>
                      <a:pt x="416" y="224"/>
                    </a:lnTo>
                    <a:lnTo>
                      <a:pt x="414" y="220"/>
                    </a:lnTo>
                    <a:lnTo>
                      <a:pt x="412" y="220"/>
                    </a:lnTo>
                    <a:lnTo>
                      <a:pt x="408" y="224"/>
                    </a:lnTo>
                    <a:lnTo>
                      <a:pt x="402" y="230"/>
                    </a:lnTo>
                    <a:lnTo>
                      <a:pt x="402" y="230"/>
                    </a:lnTo>
                    <a:lnTo>
                      <a:pt x="402" y="230"/>
                    </a:lnTo>
                    <a:lnTo>
                      <a:pt x="390" y="230"/>
                    </a:lnTo>
                    <a:lnTo>
                      <a:pt x="376" y="232"/>
                    </a:lnTo>
                    <a:lnTo>
                      <a:pt x="374" y="234"/>
                    </a:lnTo>
                    <a:lnTo>
                      <a:pt x="376" y="240"/>
                    </a:lnTo>
                    <a:lnTo>
                      <a:pt x="382" y="244"/>
                    </a:lnTo>
                    <a:lnTo>
                      <a:pt x="386" y="250"/>
                    </a:lnTo>
                    <a:lnTo>
                      <a:pt x="386" y="250"/>
                    </a:lnTo>
                    <a:lnTo>
                      <a:pt x="388" y="252"/>
                    </a:lnTo>
                    <a:lnTo>
                      <a:pt x="388" y="252"/>
                    </a:lnTo>
                    <a:lnTo>
                      <a:pt x="386" y="254"/>
                    </a:lnTo>
                    <a:lnTo>
                      <a:pt x="382" y="256"/>
                    </a:lnTo>
                    <a:lnTo>
                      <a:pt x="372" y="258"/>
                    </a:lnTo>
                    <a:lnTo>
                      <a:pt x="372" y="258"/>
                    </a:lnTo>
                    <a:lnTo>
                      <a:pt x="370" y="258"/>
                    </a:lnTo>
                    <a:lnTo>
                      <a:pt x="370" y="258"/>
                    </a:lnTo>
                    <a:lnTo>
                      <a:pt x="370" y="256"/>
                    </a:lnTo>
                    <a:lnTo>
                      <a:pt x="368" y="256"/>
                    </a:lnTo>
                    <a:lnTo>
                      <a:pt x="368" y="258"/>
                    </a:lnTo>
                    <a:lnTo>
                      <a:pt x="364" y="262"/>
                    </a:lnTo>
                    <a:lnTo>
                      <a:pt x="362" y="266"/>
                    </a:lnTo>
                    <a:lnTo>
                      <a:pt x="360" y="278"/>
                    </a:lnTo>
                    <a:lnTo>
                      <a:pt x="360" y="278"/>
                    </a:lnTo>
                    <a:lnTo>
                      <a:pt x="358" y="278"/>
                    </a:lnTo>
                    <a:lnTo>
                      <a:pt x="358" y="278"/>
                    </a:lnTo>
                    <a:lnTo>
                      <a:pt x="358" y="278"/>
                    </a:lnTo>
                    <a:lnTo>
                      <a:pt x="358" y="2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5" name="Freeform 14"/>
              <p:cNvSpPr>
                <a:spLocks noEditPoints="1"/>
              </p:cNvSpPr>
              <p:nvPr/>
            </p:nvSpPr>
            <p:spPr bwMode="auto">
              <a:xfrm>
                <a:off x="1201" y="2041"/>
                <a:ext cx="438" cy="282"/>
              </a:xfrm>
              <a:custGeom>
                <a:avLst/>
                <a:gdLst>
                  <a:gd name="T0" fmla="*/ 168 w 438"/>
                  <a:gd name="T1" fmla="*/ 30 h 282"/>
                  <a:gd name="T2" fmla="*/ 234 w 438"/>
                  <a:gd name="T3" fmla="*/ 56 h 282"/>
                  <a:gd name="T4" fmla="*/ 284 w 438"/>
                  <a:gd name="T5" fmla="*/ 116 h 282"/>
                  <a:gd name="T6" fmla="*/ 298 w 438"/>
                  <a:gd name="T7" fmla="*/ 204 h 282"/>
                  <a:gd name="T8" fmla="*/ 382 w 438"/>
                  <a:gd name="T9" fmla="*/ 202 h 282"/>
                  <a:gd name="T10" fmla="*/ 430 w 438"/>
                  <a:gd name="T11" fmla="*/ 188 h 282"/>
                  <a:gd name="T12" fmla="*/ 410 w 438"/>
                  <a:gd name="T13" fmla="*/ 222 h 282"/>
                  <a:gd name="T14" fmla="*/ 382 w 438"/>
                  <a:gd name="T15" fmla="*/ 248 h 282"/>
                  <a:gd name="T16" fmla="*/ 360 w 438"/>
                  <a:gd name="T17" fmla="*/ 268 h 282"/>
                  <a:gd name="T18" fmla="*/ 312 w 438"/>
                  <a:gd name="T19" fmla="*/ 256 h 282"/>
                  <a:gd name="T20" fmla="*/ 230 w 438"/>
                  <a:gd name="T21" fmla="*/ 238 h 282"/>
                  <a:gd name="T22" fmla="*/ 168 w 438"/>
                  <a:gd name="T23" fmla="*/ 186 h 282"/>
                  <a:gd name="T24" fmla="*/ 122 w 438"/>
                  <a:gd name="T25" fmla="*/ 116 h 282"/>
                  <a:gd name="T26" fmla="*/ 66 w 438"/>
                  <a:gd name="T27" fmla="*/ 46 h 282"/>
                  <a:gd name="T28" fmla="*/ 44 w 438"/>
                  <a:gd name="T29" fmla="*/ 50 h 282"/>
                  <a:gd name="T30" fmla="*/ 96 w 438"/>
                  <a:gd name="T31" fmla="*/ 126 h 282"/>
                  <a:gd name="T32" fmla="*/ 100 w 438"/>
                  <a:gd name="T33" fmla="*/ 146 h 282"/>
                  <a:gd name="T34" fmla="*/ 62 w 438"/>
                  <a:gd name="T35" fmla="*/ 98 h 282"/>
                  <a:gd name="T36" fmla="*/ 46 w 438"/>
                  <a:gd name="T37" fmla="*/ 76 h 282"/>
                  <a:gd name="T38" fmla="*/ 14 w 438"/>
                  <a:gd name="T39" fmla="*/ 26 h 282"/>
                  <a:gd name="T40" fmla="*/ 2 w 438"/>
                  <a:gd name="T41" fmla="*/ 2 h 282"/>
                  <a:gd name="T42" fmla="*/ 14 w 438"/>
                  <a:gd name="T43" fmla="*/ 34 h 282"/>
                  <a:gd name="T44" fmla="*/ 34 w 438"/>
                  <a:gd name="T45" fmla="*/ 60 h 282"/>
                  <a:gd name="T46" fmla="*/ 34 w 438"/>
                  <a:gd name="T47" fmla="*/ 78 h 282"/>
                  <a:gd name="T48" fmla="*/ 42 w 438"/>
                  <a:gd name="T49" fmla="*/ 94 h 282"/>
                  <a:gd name="T50" fmla="*/ 64 w 438"/>
                  <a:gd name="T51" fmla="*/ 104 h 282"/>
                  <a:gd name="T52" fmla="*/ 82 w 438"/>
                  <a:gd name="T53" fmla="*/ 136 h 282"/>
                  <a:gd name="T54" fmla="*/ 100 w 438"/>
                  <a:gd name="T55" fmla="*/ 158 h 282"/>
                  <a:gd name="T56" fmla="*/ 114 w 438"/>
                  <a:gd name="T57" fmla="*/ 156 h 282"/>
                  <a:gd name="T58" fmla="*/ 112 w 438"/>
                  <a:gd name="T59" fmla="*/ 138 h 282"/>
                  <a:gd name="T60" fmla="*/ 100 w 438"/>
                  <a:gd name="T61" fmla="*/ 126 h 282"/>
                  <a:gd name="T62" fmla="*/ 70 w 438"/>
                  <a:gd name="T63" fmla="*/ 78 h 282"/>
                  <a:gd name="T64" fmla="*/ 38 w 438"/>
                  <a:gd name="T65" fmla="*/ 28 h 282"/>
                  <a:gd name="T66" fmla="*/ 68 w 438"/>
                  <a:gd name="T67" fmla="*/ 60 h 282"/>
                  <a:gd name="T68" fmla="*/ 98 w 438"/>
                  <a:gd name="T69" fmla="*/ 92 h 282"/>
                  <a:gd name="T70" fmla="*/ 130 w 438"/>
                  <a:gd name="T71" fmla="*/ 128 h 282"/>
                  <a:gd name="T72" fmla="*/ 170 w 438"/>
                  <a:gd name="T73" fmla="*/ 178 h 282"/>
                  <a:gd name="T74" fmla="*/ 170 w 438"/>
                  <a:gd name="T75" fmla="*/ 206 h 282"/>
                  <a:gd name="T76" fmla="*/ 208 w 438"/>
                  <a:gd name="T77" fmla="*/ 230 h 282"/>
                  <a:gd name="T78" fmla="*/ 238 w 438"/>
                  <a:gd name="T79" fmla="*/ 244 h 282"/>
                  <a:gd name="T80" fmla="*/ 294 w 438"/>
                  <a:gd name="T81" fmla="*/ 264 h 282"/>
                  <a:gd name="T82" fmla="*/ 314 w 438"/>
                  <a:gd name="T83" fmla="*/ 260 h 282"/>
                  <a:gd name="T84" fmla="*/ 356 w 438"/>
                  <a:gd name="T85" fmla="*/ 282 h 282"/>
                  <a:gd name="T86" fmla="*/ 366 w 438"/>
                  <a:gd name="T87" fmla="*/ 264 h 282"/>
                  <a:gd name="T88" fmla="*/ 372 w 438"/>
                  <a:gd name="T89" fmla="*/ 262 h 282"/>
                  <a:gd name="T90" fmla="*/ 388 w 438"/>
                  <a:gd name="T91" fmla="*/ 254 h 282"/>
                  <a:gd name="T92" fmla="*/ 376 w 438"/>
                  <a:gd name="T93" fmla="*/ 236 h 282"/>
                  <a:gd name="T94" fmla="*/ 414 w 438"/>
                  <a:gd name="T95" fmla="*/ 226 h 282"/>
                  <a:gd name="T96" fmla="*/ 424 w 438"/>
                  <a:gd name="T97" fmla="*/ 222 h 282"/>
                  <a:gd name="T98" fmla="*/ 438 w 438"/>
                  <a:gd name="T99" fmla="*/ 180 h 282"/>
                  <a:gd name="T100" fmla="*/ 422 w 438"/>
                  <a:gd name="T101" fmla="*/ 172 h 282"/>
                  <a:gd name="T102" fmla="*/ 382 w 438"/>
                  <a:gd name="T103" fmla="*/ 182 h 282"/>
                  <a:gd name="T104" fmla="*/ 338 w 438"/>
                  <a:gd name="T105" fmla="*/ 218 h 282"/>
                  <a:gd name="T106" fmla="*/ 282 w 438"/>
                  <a:gd name="T107" fmla="*/ 160 h 282"/>
                  <a:gd name="T108" fmla="*/ 290 w 438"/>
                  <a:gd name="T109" fmla="*/ 106 h 282"/>
                  <a:gd name="T110" fmla="*/ 250 w 438"/>
                  <a:gd name="T111" fmla="*/ 78 h 282"/>
                  <a:gd name="T112" fmla="*/ 216 w 438"/>
                  <a:gd name="T113" fmla="*/ 44 h 282"/>
                  <a:gd name="T114" fmla="*/ 202 w 438"/>
                  <a:gd name="T115" fmla="*/ 56 h 282"/>
                  <a:gd name="T116" fmla="*/ 154 w 438"/>
                  <a:gd name="T117" fmla="*/ 14 h 282"/>
                  <a:gd name="T118" fmla="*/ 130 w 438"/>
                  <a:gd name="T119" fmla="*/ 16 h 282"/>
                  <a:gd name="T120" fmla="*/ 32 w 438"/>
                  <a:gd name="T121"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8" h="282">
                    <a:moveTo>
                      <a:pt x="32" y="4"/>
                    </a:moveTo>
                    <a:lnTo>
                      <a:pt x="70" y="20"/>
                    </a:lnTo>
                    <a:lnTo>
                      <a:pt x="84" y="26"/>
                    </a:lnTo>
                    <a:lnTo>
                      <a:pt x="126" y="26"/>
                    </a:lnTo>
                    <a:lnTo>
                      <a:pt x="134" y="20"/>
                    </a:lnTo>
                    <a:lnTo>
                      <a:pt x="150" y="16"/>
                    </a:lnTo>
                    <a:lnTo>
                      <a:pt x="168" y="30"/>
                    </a:lnTo>
                    <a:lnTo>
                      <a:pt x="178" y="38"/>
                    </a:lnTo>
                    <a:lnTo>
                      <a:pt x="180" y="52"/>
                    </a:lnTo>
                    <a:lnTo>
                      <a:pt x="194" y="62"/>
                    </a:lnTo>
                    <a:lnTo>
                      <a:pt x="204" y="60"/>
                    </a:lnTo>
                    <a:lnTo>
                      <a:pt x="206" y="50"/>
                    </a:lnTo>
                    <a:lnTo>
                      <a:pt x="214" y="46"/>
                    </a:lnTo>
                    <a:lnTo>
                      <a:pt x="234" y="56"/>
                    </a:lnTo>
                    <a:lnTo>
                      <a:pt x="238" y="68"/>
                    </a:lnTo>
                    <a:lnTo>
                      <a:pt x="248" y="80"/>
                    </a:lnTo>
                    <a:lnTo>
                      <a:pt x="254" y="90"/>
                    </a:lnTo>
                    <a:lnTo>
                      <a:pt x="262" y="100"/>
                    </a:lnTo>
                    <a:lnTo>
                      <a:pt x="276" y="106"/>
                    </a:lnTo>
                    <a:lnTo>
                      <a:pt x="286" y="108"/>
                    </a:lnTo>
                    <a:lnTo>
                      <a:pt x="284" y="116"/>
                    </a:lnTo>
                    <a:lnTo>
                      <a:pt x="280" y="126"/>
                    </a:lnTo>
                    <a:lnTo>
                      <a:pt x="278" y="140"/>
                    </a:lnTo>
                    <a:lnTo>
                      <a:pt x="278" y="150"/>
                    </a:lnTo>
                    <a:lnTo>
                      <a:pt x="278" y="160"/>
                    </a:lnTo>
                    <a:lnTo>
                      <a:pt x="282" y="176"/>
                    </a:lnTo>
                    <a:lnTo>
                      <a:pt x="290" y="192"/>
                    </a:lnTo>
                    <a:lnTo>
                      <a:pt x="298" y="204"/>
                    </a:lnTo>
                    <a:lnTo>
                      <a:pt x="304" y="214"/>
                    </a:lnTo>
                    <a:lnTo>
                      <a:pt x="314" y="220"/>
                    </a:lnTo>
                    <a:lnTo>
                      <a:pt x="324" y="222"/>
                    </a:lnTo>
                    <a:lnTo>
                      <a:pt x="338" y="222"/>
                    </a:lnTo>
                    <a:lnTo>
                      <a:pt x="356" y="220"/>
                    </a:lnTo>
                    <a:lnTo>
                      <a:pt x="374" y="216"/>
                    </a:lnTo>
                    <a:lnTo>
                      <a:pt x="382" y="202"/>
                    </a:lnTo>
                    <a:lnTo>
                      <a:pt x="382" y="192"/>
                    </a:lnTo>
                    <a:lnTo>
                      <a:pt x="386" y="184"/>
                    </a:lnTo>
                    <a:lnTo>
                      <a:pt x="398" y="176"/>
                    </a:lnTo>
                    <a:lnTo>
                      <a:pt x="406" y="176"/>
                    </a:lnTo>
                    <a:lnTo>
                      <a:pt x="422" y="176"/>
                    </a:lnTo>
                    <a:lnTo>
                      <a:pt x="434" y="178"/>
                    </a:lnTo>
                    <a:lnTo>
                      <a:pt x="430" y="188"/>
                    </a:lnTo>
                    <a:lnTo>
                      <a:pt x="424" y="196"/>
                    </a:lnTo>
                    <a:lnTo>
                      <a:pt x="422" y="202"/>
                    </a:lnTo>
                    <a:lnTo>
                      <a:pt x="420" y="212"/>
                    </a:lnTo>
                    <a:lnTo>
                      <a:pt x="420" y="222"/>
                    </a:lnTo>
                    <a:lnTo>
                      <a:pt x="418" y="224"/>
                    </a:lnTo>
                    <a:lnTo>
                      <a:pt x="414" y="220"/>
                    </a:lnTo>
                    <a:lnTo>
                      <a:pt x="410" y="222"/>
                    </a:lnTo>
                    <a:lnTo>
                      <a:pt x="406" y="224"/>
                    </a:lnTo>
                    <a:lnTo>
                      <a:pt x="402" y="230"/>
                    </a:lnTo>
                    <a:lnTo>
                      <a:pt x="390" y="230"/>
                    </a:lnTo>
                    <a:lnTo>
                      <a:pt x="374" y="232"/>
                    </a:lnTo>
                    <a:lnTo>
                      <a:pt x="372" y="236"/>
                    </a:lnTo>
                    <a:lnTo>
                      <a:pt x="374" y="242"/>
                    </a:lnTo>
                    <a:lnTo>
                      <a:pt x="382" y="248"/>
                    </a:lnTo>
                    <a:lnTo>
                      <a:pt x="386" y="254"/>
                    </a:lnTo>
                    <a:lnTo>
                      <a:pt x="382" y="256"/>
                    </a:lnTo>
                    <a:lnTo>
                      <a:pt x="370" y="258"/>
                    </a:lnTo>
                    <a:lnTo>
                      <a:pt x="368" y="256"/>
                    </a:lnTo>
                    <a:lnTo>
                      <a:pt x="366" y="258"/>
                    </a:lnTo>
                    <a:lnTo>
                      <a:pt x="362" y="262"/>
                    </a:lnTo>
                    <a:lnTo>
                      <a:pt x="360" y="268"/>
                    </a:lnTo>
                    <a:lnTo>
                      <a:pt x="358" y="278"/>
                    </a:lnTo>
                    <a:lnTo>
                      <a:pt x="352" y="274"/>
                    </a:lnTo>
                    <a:lnTo>
                      <a:pt x="344" y="264"/>
                    </a:lnTo>
                    <a:lnTo>
                      <a:pt x="336" y="258"/>
                    </a:lnTo>
                    <a:lnTo>
                      <a:pt x="328" y="256"/>
                    </a:lnTo>
                    <a:lnTo>
                      <a:pt x="320" y="254"/>
                    </a:lnTo>
                    <a:lnTo>
                      <a:pt x="312" y="256"/>
                    </a:lnTo>
                    <a:lnTo>
                      <a:pt x="304" y="258"/>
                    </a:lnTo>
                    <a:lnTo>
                      <a:pt x="296" y="260"/>
                    </a:lnTo>
                    <a:lnTo>
                      <a:pt x="282" y="258"/>
                    </a:lnTo>
                    <a:lnTo>
                      <a:pt x="268" y="252"/>
                    </a:lnTo>
                    <a:lnTo>
                      <a:pt x="254" y="246"/>
                    </a:lnTo>
                    <a:lnTo>
                      <a:pt x="238" y="240"/>
                    </a:lnTo>
                    <a:lnTo>
                      <a:pt x="230" y="238"/>
                    </a:lnTo>
                    <a:lnTo>
                      <a:pt x="222" y="226"/>
                    </a:lnTo>
                    <a:lnTo>
                      <a:pt x="210" y="226"/>
                    </a:lnTo>
                    <a:lnTo>
                      <a:pt x="198" y="220"/>
                    </a:lnTo>
                    <a:lnTo>
                      <a:pt x="184" y="212"/>
                    </a:lnTo>
                    <a:lnTo>
                      <a:pt x="174" y="204"/>
                    </a:lnTo>
                    <a:lnTo>
                      <a:pt x="168" y="194"/>
                    </a:lnTo>
                    <a:lnTo>
                      <a:pt x="168" y="186"/>
                    </a:lnTo>
                    <a:lnTo>
                      <a:pt x="174" y="180"/>
                    </a:lnTo>
                    <a:lnTo>
                      <a:pt x="174" y="170"/>
                    </a:lnTo>
                    <a:lnTo>
                      <a:pt x="162" y="154"/>
                    </a:lnTo>
                    <a:lnTo>
                      <a:pt x="152" y="144"/>
                    </a:lnTo>
                    <a:lnTo>
                      <a:pt x="142" y="134"/>
                    </a:lnTo>
                    <a:lnTo>
                      <a:pt x="134" y="124"/>
                    </a:lnTo>
                    <a:lnTo>
                      <a:pt x="122" y="116"/>
                    </a:lnTo>
                    <a:lnTo>
                      <a:pt x="116" y="112"/>
                    </a:lnTo>
                    <a:lnTo>
                      <a:pt x="116" y="100"/>
                    </a:lnTo>
                    <a:lnTo>
                      <a:pt x="100" y="90"/>
                    </a:lnTo>
                    <a:lnTo>
                      <a:pt x="92" y="82"/>
                    </a:lnTo>
                    <a:lnTo>
                      <a:pt x="82" y="66"/>
                    </a:lnTo>
                    <a:lnTo>
                      <a:pt x="72" y="58"/>
                    </a:lnTo>
                    <a:lnTo>
                      <a:pt x="66" y="46"/>
                    </a:lnTo>
                    <a:lnTo>
                      <a:pt x="62" y="34"/>
                    </a:lnTo>
                    <a:lnTo>
                      <a:pt x="60" y="28"/>
                    </a:lnTo>
                    <a:lnTo>
                      <a:pt x="48" y="22"/>
                    </a:lnTo>
                    <a:lnTo>
                      <a:pt x="36" y="22"/>
                    </a:lnTo>
                    <a:lnTo>
                      <a:pt x="34" y="28"/>
                    </a:lnTo>
                    <a:lnTo>
                      <a:pt x="38" y="38"/>
                    </a:lnTo>
                    <a:lnTo>
                      <a:pt x="44" y="50"/>
                    </a:lnTo>
                    <a:lnTo>
                      <a:pt x="52" y="60"/>
                    </a:lnTo>
                    <a:lnTo>
                      <a:pt x="60" y="72"/>
                    </a:lnTo>
                    <a:lnTo>
                      <a:pt x="66" y="82"/>
                    </a:lnTo>
                    <a:lnTo>
                      <a:pt x="74" y="90"/>
                    </a:lnTo>
                    <a:lnTo>
                      <a:pt x="84" y="100"/>
                    </a:lnTo>
                    <a:lnTo>
                      <a:pt x="90" y="116"/>
                    </a:lnTo>
                    <a:lnTo>
                      <a:pt x="96" y="126"/>
                    </a:lnTo>
                    <a:lnTo>
                      <a:pt x="98" y="134"/>
                    </a:lnTo>
                    <a:lnTo>
                      <a:pt x="104" y="134"/>
                    </a:lnTo>
                    <a:lnTo>
                      <a:pt x="108" y="140"/>
                    </a:lnTo>
                    <a:lnTo>
                      <a:pt x="110" y="144"/>
                    </a:lnTo>
                    <a:lnTo>
                      <a:pt x="112" y="152"/>
                    </a:lnTo>
                    <a:lnTo>
                      <a:pt x="104" y="156"/>
                    </a:lnTo>
                    <a:lnTo>
                      <a:pt x="100" y="146"/>
                    </a:lnTo>
                    <a:lnTo>
                      <a:pt x="92" y="140"/>
                    </a:lnTo>
                    <a:lnTo>
                      <a:pt x="84" y="134"/>
                    </a:lnTo>
                    <a:lnTo>
                      <a:pt x="78" y="124"/>
                    </a:lnTo>
                    <a:lnTo>
                      <a:pt x="76" y="116"/>
                    </a:lnTo>
                    <a:lnTo>
                      <a:pt x="74" y="108"/>
                    </a:lnTo>
                    <a:lnTo>
                      <a:pt x="66" y="100"/>
                    </a:lnTo>
                    <a:lnTo>
                      <a:pt x="62" y="98"/>
                    </a:lnTo>
                    <a:lnTo>
                      <a:pt x="52" y="96"/>
                    </a:lnTo>
                    <a:lnTo>
                      <a:pt x="46" y="92"/>
                    </a:lnTo>
                    <a:lnTo>
                      <a:pt x="38" y="84"/>
                    </a:lnTo>
                    <a:lnTo>
                      <a:pt x="36" y="82"/>
                    </a:lnTo>
                    <a:lnTo>
                      <a:pt x="40" y="80"/>
                    </a:lnTo>
                    <a:lnTo>
                      <a:pt x="44" y="80"/>
                    </a:lnTo>
                    <a:lnTo>
                      <a:pt x="46" y="76"/>
                    </a:lnTo>
                    <a:lnTo>
                      <a:pt x="44" y="70"/>
                    </a:lnTo>
                    <a:lnTo>
                      <a:pt x="40" y="62"/>
                    </a:lnTo>
                    <a:lnTo>
                      <a:pt x="36" y="58"/>
                    </a:lnTo>
                    <a:lnTo>
                      <a:pt x="30" y="54"/>
                    </a:lnTo>
                    <a:lnTo>
                      <a:pt x="22" y="46"/>
                    </a:lnTo>
                    <a:lnTo>
                      <a:pt x="16" y="32"/>
                    </a:lnTo>
                    <a:lnTo>
                      <a:pt x="14" y="26"/>
                    </a:lnTo>
                    <a:lnTo>
                      <a:pt x="10" y="16"/>
                    </a:lnTo>
                    <a:lnTo>
                      <a:pt x="2" y="6"/>
                    </a:lnTo>
                    <a:lnTo>
                      <a:pt x="32" y="4"/>
                    </a:lnTo>
                    <a:close/>
                    <a:moveTo>
                      <a:pt x="32" y="0"/>
                    </a:moveTo>
                    <a:lnTo>
                      <a:pt x="32" y="0"/>
                    </a:lnTo>
                    <a:lnTo>
                      <a:pt x="30" y="0"/>
                    </a:lnTo>
                    <a:lnTo>
                      <a:pt x="2" y="2"/>
                    </a:lnTo>
                    <a:lnTo>
                      <a:pt x="2" y="2"/>
                    </a:lnTo>
                    <a:lnTo>
                      <a:pt x="0" y="4"/>
                    </a:lnTo>
                    <a:lnTo>
                      <a:pt x="0" y="4"/>
                    </a:lnTo>
                    <a:lnTo>
                      <a:pt x="0" y="8"/>
                    </a:lnTo>
                    <a:lnTo>
                      <a:pt x="6" y="18"/>
                    </a:lnTo>
                    <a:lnTo>
                      <a:pt x="10" y="26"/>
                    </a:lnTo>
                    <a:lnTo>
                      <a:pt x="14" y="34"/>
                    </a:lnTo>
                    <a:lnTo>
                      <a:pt x="18" y="46"/>
                    </a:lnTo>
                    <a:lnTo>
                      <a:pt x="18" y="46"/>
                    </a:lnTo>
                    <a:lnTo>
                      <a:pt x="20" y="48"/>
                    </a:lnTo>
                    <a:lnTo>
                      <a:pt x="26" y="56"/>
                    </a:lnTo>
                    <a:lnTo>
                      <a:pt x="26" y="56"/>
                    </a:lnTo>
                    <a:lnTo>
                      <a:pt x="28" y="58"/>
                    </a:lnTo>
                    <a:lnTo>
                      <a:pt x="34" y="60"/>
                    </a:lnTo>
                    <a:lnTo>
                      <a:pt x="36" y="64"/>
                    </a:lnTo>
                    <a:lnTo>
                      <a:pt x="40" y="72"/>
                    </a:lnTo>
                    <a:lnTo>
                      <a:pt x="42" y="76"/>
                    </a:lnTo>
                    <a:lnTo>
                      <a:pt x="40" y="76"/>
                    </a:lnTo>
                    <a:lnTo>
                      <a:pt x="40" y="76"/>
                    </a:lnTo>
                    <a:lnTo>
                      <a:pt x="38" y="76"/>
                    </a:lnTo>
                    <a:lnTo>
                      <a:pt x="34" y="78"/>
                    </a:lnTo>
                    <a:lnTo>
                      <a:pt x="34" y="78"/>
                    </a:lnTo>
                    <a:lnTo>
                      <a:pt x="32" y="80"/>
                    </a:lnTo>
                    <a:lnTo>
                      <a:pt x="32" y="82"/>
                    </a:lnTo>
                    <a:lnTo>
                      <a:pt x="34" y="86"/>
                    </a:lnTo>
                    <a:lnTo>
                      <a:pt x="34" y="86"/>
                    </a:lnTo>
                    <a:lnTo>
                      <a:pt x="36" y="88"/>
                    </a:lnTo>
                    <a:lnTo>
                      <a:pt x="42" y="94"/>
                    </a:lnTo>
                    <a:lnTo>
                      <a:pt x="42" y="94"/>
                    </a:lnTo>
                    <a:lnTo>
                      <a:pt x="44" y="96"/>
                    </a:lnTo>
                    <a:lnTo>
                      <a:pt x="50" y="98"/>
                    </a:lnTo>
                    <a:lnTo>
                      <a:pt x="50" y="98"/>
                    </a:lnTo>
                    <a:lnTo>
                      <a:pt x="52" y="100"/>
                    </a:lnTo>
                    <a:lnTo>
                      <a:pt x="60" y="100"/>
                    </a:lnTo>
                    <a:lnTo>
                      <a:pt x="64" y="104"/>
                    </a:lnTo>
                    <a:lnTo>
                      <a:pt x="70" y="110"/>
                    </a:lnTo>
                    <a:lnTo>
                      <a:pt x="72" y="118"/>
                    </a:lnTo>
                    <a:lnTo>
                      <a:pt x="74" y="126"/>
                    </a:lnTo>
                    <a:lnTo>
                      <a:pt x="74" y="126"/>
                    </a:lnTo>
                    <a:lnTo>
                      <a:pt x="74" y="126"/>
                    </a:lnTo>
                    <a:lnTo>
                      <a:pt x="82" y="136"/>
                    </a:lnTo>
                    <a:lnTo>
                      <a:pt x="82" y="136"/>
                    </a:lnTo>
                    <a:lnTo>
                      <a:pt x="82" y="136"/>
                    </a:lnTo>
                    <a:lnTo>
                      <a:pt x="90" y="144"/>
                    </a:lnTo>
                    <a:lnTo>
                      <a:pt x="90" y="144"/>
                    </a:lnTo>
                    <a:lnTo>
                      <a:pt x="90" y="144"/>
                    </a:lnTo>
                    <a:lnTo>
                      <a:pt x="96" y="148"/>
                    </a:lnTo>
                    <a:lnTo>
                      <a:pt x="100" y="158"/>
                    </a:lnTo>
                    <a:lnTo>
                      <a:pt x="100" y="158"/>
                    </a:lnTo>
                    <a:lnTo>
                      <a:pt x="104" y="160"/>
                    </a:lnTo>
                    <a:lnTo>
                      <a:pt x="104" y="160"/>
                    </a:lnTo>
                    <a:lnTo>
                      <a:pt x="104" y="160"/>
                    </a:lnTo>
                    <a:lnTo>
                      <a:pt x="104" y="160"/>
                    </a:lnTo>
                    <a:lnTo>
                      <a:pt x="106" y="160"/>
                    </a:lnTo>
                    <a:lnTo>
                      <a:pt x="114" y="156"/>
                    </a:lnTo>
                    <a:lnTo>
                      <a:pt x="114" y="156"/>
                    </a:lnTo>
                    <a:lnTo>
                      <a:pt x="116" y="154"/>
                    </a:lnTo>
                    <a:lnTo>
                      <a:pt x="116" y="152"/>
                    </a:lnTo>
                    <a:lnTo>
                      <a:pt x="114" y="144"/>
                    </a:lnTo>
                    <a:lnTo>
                      <a:pt x="114" y="144"/>
                    </a:lnTo>
                    <a:lnTo>
                      <a:pt x="114" y="142"/>
                    </a:lnTo>
                    <a:lnTo>
                      <a:pt x="112" y="138"/>
                    </a:lnTo>
                    <a:lnTo>
                      <a:pt x="112" y="138"/>
                    </a:lnTo>
                    <a:lnTo>
                      <a:pt x="112" y="138"/>
                    </a:lnTo>
                    <a:lnTo>
                      <a:pt x="108" y="132"/>
                    </a:lnTo>
                    <a:lnTo>
                      <a:pt x="108" y="132"/>
                    </a:lnTo>
                    <a:lnTo>
                      <a:pt x="104" y="130"/>
                    </a:lnTo>
                    <a:lnTo>
                      <a:pt x="100" y="130"/>
                    </a:lnTo>
                    <a:lnTo>
                      <a:pt x="100" y="126"/>
                    </a:lnTo>
                    <a:lnTo>
                      <a:pt x="100" y="126"/>
                    </a:lnTo>
                    <a:lnTo>
                      <a:pt x="100" y="124"/>
                    </a:lnTo>
                    <a:lnTo>
                      <a:pt x="94" y="114"/>
                    </a:lnTo>
                    <a:lnTo>
                      <a:pt x="86" y="100"/>
                    </a:lnTo>
                    <a:lnTo>
                      <a:pt x="86" y="100"/>
                    </a:lnTo>
                    <a:lnTo>
                      <a:pt x="86" y="98"/>
                    </a:lnTo>
                    <a:lnTo>
                      <a:pt x="78" y="88"/>
                    </a:lnTo>
                    <a:lnTo>
                      <a:pt x="70" y="78"/>
                    </a:lnTo>
                    <a:lnTo>
                      <a:pt x="64" y="70"/>
                    </a:lnTo>
                    <a:lnTo>
                      <a:pt x="56" y="58"/>
                    </a:lnTo>
                    <a:lnTo>
                      <a:pt x="56" y="58"/>
                    </a:lnTo>
                    <a:lnTo>
                      <a:pt x="56" y="56"/>
                    </a:lnTo>
                    <a:lnTo>
                      <a:pt x="48" y="48"/>
                    </a:lnTo>
                    <a:lnTo>
                      <a:pt x="42" y="36"/>
                    </a:lnTo>
                    <a:lnTo>
                      <a:pt x="38" y="28"/>
                    </a:lnTo>
                    <a:lnTo>
                      <a:pt x="40" y="26"/>
                    </a:lnTo>
                    <a:lnTo>
                      <a:pt x="46" y="26"/>
                    </a:lnTo>
                    <a:lnTo>
                      <a:pt x="56" y="32"/>
                    </a:lnTo>
                    <a:lnTo>
                      <a:pt x="58" y="36"/>
                    </a:lnTo>
                    <a:lnTo>
                      <a:pt x="64" y="48"/>
                    </a:lnTo>
                    <a:lnTo>
                      <a:pt x="68" y="60"/>
                    </a:lnTo>
                    <a:lnTo>
                      <a:pt x="68" y="60"/>
                    </a:lnTo>
                    <a:lnTo>
                      <a:pt x="70" y="60"/>
                    </a:lnTo>
                    <a:lnTo>
                      <a:pt x="78" y="70"/>
                    </a:lnTo>
                    <a:lnTo>
                      <a:pt x="88" y="84"/>
                    </a:lnTo>
                    <a:lnTo>
                      <a:pt x="88" y="84"/>
                    </a:lnTo>
                    <a:lnTo>
                      <a:pt x="90" y="84"/>
                    </a:lnTo>
                    <a:lnTo>
                      <a:pt x="98" y="92"/>
                    </a:lnTo>
                    <a:lnTo>
                      <a:pt x="98" y="92"/>
                    </a:lnTo>
                    <a:lnTo>
                      <a:pt x="98" y="94"/>
                    </a:lnTo>
                    <a:lnTo>
                      <a:pt x="112" y="102"/>
                    </a:lnTo>
                    <a:lnTo>
                      <a:pt x="112" y="112"/>
                    </a:lnTo>
                    <a:lnTo>
                      <a:pt x="112" y="112"/>
                    </a:lnTo>
                    <a:lnTo>
                      <a:pt x="112" y="114"/>
                    </a:lnTo>
                    <a:lnTo>
                      <a:pt x="120" y="120"/>
                    </a:lnTo>
                    <a:lnTo>
                      <a:pt x="130" y="128"/>
                    </a:lnTo>
                    <a:lnTo>
                      <a:pt x="138" y="138"/>
                    </a:lnTo>
                    <a:lnTo>
                      <a:pt x="138" y="138"/>
                    </a:lnTo>
                    <a:lnTo>
                      <a:pt x="140" y="138"/>
                    </a:lnTo>
                    <a:lnTo>
                      <a:pt x="150" y="146"/>
                    </a:lnTo>
                    <a:lnTo>
                      <a:pt x="158" y="158"/>
                    </a:lnTo>
                    <a:lnTo>
                      <a:pt x="170" y="172"/>
                    </a:lnTo>
                    <a:lnTo>
                      <a:pt x="170" y="178"/>
                    </a:lnTo>
                    <a:lnTo>
                      <a:pt x="166" y="182"/>
                    </a:lnTo>
                    <a:lnTo>
                      <a:pt x="166" y="182"/>
                    </a:lnTo>
                    <a:lnTo>
                      <a:pt x="164" y="186"/>
                    </a:lnTo>
                    <a:lnTo>
                      <a:pt x="164" y="194"/>
                    </a:lnTo>
                    <a:lnTo>
                      <a:pt x="164" y="194"/>
                    </a:lnTo>
                    <a:lnTo>
                      <a:pt x="166" y="196"/>
                    </a:lnTo>
                    <a:lnTo>
                      <a:pt x="170" y="206"/>
                    </a:lnTo>
                    <a:lnTo>
                      <a:pt x="170" y="206"/>
                    </a:lnTo>
                    <a:lnTo>
                      <a:pt x="172" y="206"/>
                    </a:lnTo>
                    <a:lnTo>
                      <a:pt x="182" y="216"/>
                    </a:lnTo>
                    <a:lnTo>
                      <a:pt x="182" y="216"/>
                    </a:lnTo>
                    <a:lnTo>
                      <a:pt x="182" y="216"/>
                    </a:lnTo>
                    <a:lnTo>
                      <a:pt x="196" y="222"/>
                    </a:lnTo>
                    <a:lnTo>
                      <a:pt x="208" y="230"/>
                    </a:lnTo>
                    <a:lnTo>
                      <a:pt x="208" y="230"/>
                    </a:lnTo>
                    <a:lnTo>
                      <a:pt x="210" y="230"/>
                    </a:lnTo>
                    <a:lnTo>
                      <a:pt x="220" y="230"/>
                    </a:lnTo>
                    <a:lnTo>
                      <a:pt x="226" y="240"/>
                    </a:lnTo>
                    <a:lnTo>
                      <a:pt x="226" y="240"/>
                    </a:lnTo>
                    <a:lnTo>
                      <a:pt x="228" y="242"/>
                    </a:lnTo>
                    <a:lnTo>
                      <a:pt x="238" y="244"/>
                    </a:lnTo>
                    <a:lnTo>
                      <a:pt x="254" y="250"/>
                    </a:lnTo>
                    <a:lnTo>
                      <a:pt x="268" y="256"/>
                    </a:lnTo>
                    <a:lnTo>
                      <a:pt x="280" y="260"/>
                    </a:lnTo>
                    <a:lnTo>
                      <a:pt x="280" y="260"/>
                    </a:lnTo>
                    <a:lnTo>
                      <a:pt x="280" y="260"/>
                    </a:lnTo>
                    <a:lnTo>
                      <a:pt x="294" y="264"/>
                    </a:lnTo>
                    <a:lnTo>
                      <a:pt x="294" y="264"/>
                    </a:lnTo>
                    <a:lnTo>
                      <a:pt x="296" y="264"/>
                    </a:lnTo>
                    <a:lnTo>
                      <a:pt x="296" y="264"/>
                    </a:lnTo>
                    <a:lnTo>
                      <a:pt x="296" y="264"/>
                    </a:lnTo>
                    <a:lnTo>
                      <a:pt x="306" y="262"/>
                    </a:lnTo>
                    <a:lnTo>
                      <a:pt x="306" y="262"/>
                    </a:lnTo>
                    <a:lnTo>
                      <a:pt x="306" y="262"/>
                    </a:lnTo>
                    <a:lnTo>
                      <a:pt x="314" y="260"/>
                    </a:lnTo>
                    <a:lnTo>
                      <a:pt x="320" y="258"/>
                    </a:lnTo>
                    <a:lnTo>
                      <a:pt x="326" y="260"/>
                    </a:lnTo>
                    <a:lnTo>
                      <a:pt x="334" y="262"/>
                    </a:lnTo>
                    <a:lnTo>
                      <a:pt x="342" y="268"/>
                    </a:lnTo>
                    <a:lnTo>
                      <a:pt x="350" y="276"/>
                    </a:lnTo>
                    <a:lnTo>
                      <a:pt x="356" y="282"/>
                    </a:lnTo>
                    <a:lnTo>
                      <a:pt x="356" y="282"/>
                    </a:lnTo>
                    <a:lnTo>
                      <a:pt x="358" y="282"/>
                    </a:lnTo>
                    <a:lnTo>
                      <a:pt x="358" y="282"/>
                    </a:lnTo>
                    <a:lnTo>
                      <a:pt x="360" y="282"/>
                    </a:lnTo>
                    <a:lnTo>
                      <a:pt x="360" y="282"/>
                    </a:lnTo>
                    <a:lnTo>
                      <a:pt x="362" y="280"/>
                    </a:lnTo>
                    <a:lnTo>
                      <a:pt x="364" y="268"/>
                    </a:lnTo>
                    <a:lnTo>
                      <a:pt x="366" y="264"/>
                    </a:lnTo>
                    <a:lnTo>
                      <a:pt x="368" y="262"/>
                    </a:lnTo>
                    <a:lnTo>
                      <a:pt x="368" y="262"/>
                    </a:lnTo>
                    <a:lnTo>
                      <a:pt x="370" y="260"/>
                    </a:lnTo>
                    <a:lnTo>
                      <a:pt x="370" y="260"/>
                    </a:lnTo>
                    <a:lnTo>
                      <a:pt x="370" y="262"/>
                    </a:lnTo>
                    <a:lnTo>
                      <a:pt x="370" y="262"/>
                    </a:lnTo>
                    <a:lnTo>
                      <a:pt x="372" y="262"/>
                    </a:lnTo>
                    <a:lnTo>
                      <a:pt x="382" y="260"/>
                    </a:lnTo>
                    <a:lnTo>
                      <a:pt x="382" y="260"/>
                    </a:lnTo>
                    <a:lnTo>
                      <a:pt x="384" y="258"/>
                    </a:lnTo>
                    <a:lnTo>
                      <a:pt x="386" y="258"/>
                    </a:lnTo>
                    <a:lnTo>
                      <a:pt x="386" y="258"/>
                    </a:lnTo>
                    <a:lnTo>
                      <a:pt x="388" y="254"/>
                    </a:lnTo>
                    <a:lnTo>
                      <a:pt x="388" y="254"/>
                    </a:lnTo>
                    <a:lnTo>
                      <a:pt x="388" y="252"/>
                    </a:lnTo>
                    <a:lnTo>
                      <a:pt x="384" y="246"/>
                    </a:lnTo>
                    <a:lnTo>
                      <a:pt x="384" y="246"/>
                    </a:lnTo>
                    <a:lnTo>
                      <a:pt x="384" y="244"/>
                    </a:lnTo>
                    <a:lnTo>
                      <a:pt x="378" y="240"/>
                    </a:lnTo>
                    <a:lnTo>
                      <a:pt x="376" y="236"/>
                    </a:lnTo>
                    <a:lnTo>
                      <a:pt x="376" y="236"/>
                    </a:lnTo>
                    <a:lnTo>
                      <a:pt x="390" y="234"/>
                    </a:lnTo>
                    <a:lnTo>
                      <a:pt x="402" y="234"/>
                    </a:lnTo>
                    <a:lnTo>
                      <a:pt x="402" y="234"/>
                    </a:lnTo>
                    <a:lnTo>
                      <a:pt x="404" y="232"/>
                    </a:lnTo>
                    <a:lnTo>
                      <a:pt x="410" y="228"/>
                    </a:lnTo>
                    <a:lnTo>
                      <a:pt x="412" y="224"/>
                    </a:lnTo>
                    <a:lnTo>
                      <a:pt x="414" y="226"/>
                    </a:lnTo>
                    <a:lnTo>
                      <a:pt x="414" y="226"/>
                    </a:lnTo>
                    <a:lnTo>
                      <a:pt x="418" y="228"/>
                    </a:lnTo>
                    <a:lnTo>
                      <a:pt x="418" y="228"/>
                    </a:lnTo>
                    <a:lnTo>
                      <a:pt x="420" y="228"/>
                    </a:lnTo>
                    <a:lnTo>
                      <a:pt x="422" y="226"/>
                    </a:lnTo>
                    <a:lnTo>
                      <a:pt x="422" y="226"/>
                    </a:lnTo>
                    <a:lnTo>
                      <a:pt x="424" y="222"/>
                    </a:lnTo>
                    <a:lnTo>
                      <a:pt x="424" y="212"/>
                    </a:lnTo>
                    <a:lnTo>
                      <a:pt x="426" y="202"/>
                    </a:lnTo>
                    <a:lnTo>
                      <a:pt x="428" y="198"/>
                    </a:lnTo>
                    <a:lnTo>
                      <a:pt x="432" y="192"/>
                    </a:lnTo>
                    <a:lnTo>
                      <a:pt x="432" y="192"/>
                    </a:lnTo>
                    <a:lnTo>
                      <a:pt x="434" y="190"/>
                    </a:lnTo>
                    <a:lnTo>
                      <a:pt x="438" y="180"/>
                    </a:lnTo>
                    <a:lnTo>
                      <a:pt x="438" y="180"/>
                    </a:lnTo>
                    <a:lnTo>
                      <a:pt x="436" y="176"/>
                    </a:lnTo>
                    <a:lnTo>
                      <a:pt x="436" y="176"/>
                    </a:lnTo>
                    <a:lnTo>
                      <a:pt x="434" y="174"/>
                    </a:lnTo>
                    <a:lnTo>
                      <a:pt x="424" y="172"/>
                    </a:lnTo>
                    <a:lnTo>
                      <a:pt x="424" y="172"/>
                    </a:lnTo>
                    <a:lnTo>
                      <a:pt x="422" y="172"/>
                    </a:lnTo>
                    <a:lnTo>
                      <a:pt x="406" y="172"/>
                    </a:lnTo>
                    <a:lnTo>
                      <a:pt x="398" y="172"/>
                    </a:lnTo>
                    <a:lnTo>
                      <a:pt x="398" y="172"/>
                    </a:lnTo>
                    <a:lnTo>
                      <a:pt x="396" y="172"/>
                    </a:lnTo>
                    <a:lnTo>
                      <a:pt x="384" y="180"/>
                    </a:lnTo>
                    <a:lnTo>
                      <a:pt x="384" y="180"/>
                    </a:lnTo>
                    <a:lnTo>
                      <a:pt x="382" y="182"/>
                    </a:lnTo>
                    <a:lnTo>
                      <a:pt x="378" y="190"/>
                    </a:lnTo>
                    <a:lnTo>
                      <a:pt x="378" y="190"/>
                    </a:lnTo>
                    <a:lnTo>
                      <a:pt x="378" y="192"/>
                    </a:lnTo>
                    <a:lnTo>
                      <a:pt x="378" y="200"/>
                    </a:lnTo>
                    <a:lnTo>
                      <a:pt x="372" y="212"/>
                    </a:lnTo>
                    <a:lnTo>
                      <a:pt x="356" y="216"/>
                    </a:lnTo>
                    <a:lnTo>
                      <a:pt x="338" y="218"/>
                    </a:lnTo>
                    <a:lnTo>
                      <a:pt x="324" y="218"/>
                    </a:lnTo>
                    <a:lnTo>
                      <a:pt x="316" y="216"/>
                    </a:lnTo>
                    <a:lnTo>
                      <a:pt x="308" y="212"/>
                    </a:lnTo>
                    <a:lnTo>
                      <a:pt x="300" y="202"/>
                    </a:lnTo>
                    <a:lnTo>
                      <a:pt x="294" y="190"/>
                    </a:lnTo>
                    <a:lnTo>
                      <a:pt x="286" y="174"/>
                    </a:lnTo>
                    <a:lnTo>
                      <a:pt x="282" y="160"/>
                    </a:lnTo>
                    <a:lnTo>
                      <a:pt x="282" y="150"/>
                    </a:lnTo>
                    <a:lnTo>
                      <a:pt x="282" y="140"/>
                    </a:lnTo>
                    <a:lnTo>
                      <a:pt x="284" y="126"/>
                    </a:lnTo>
                    <a:lnTo>
                      <a:pt x="286" y="116"/>
                    </a:lnTo>
                    <a:lnTo>
                      <a:pt x="290" y="110"/>
                    </a:lnTo>
                    <a:lnTo>
                      <a:pt x="290" y="110"/>
                    </a:lnTo>
                    <a:lnTo>
                      <a:pt x="290" y="106"/>
                    </a:lnTo>
                    <a:lnTo>
                      <a:pt x="290" y="106"/>
                    </a:lnTo>
                    <a:lnTo>
                      <a:pt x="288" y="104"/>
                    </a:lnTo>
                    <a:lnTo>
                      <a:pt x="278" y="102"/>
                    </a:lnTo>
                    <a:lnTo>
                      <a:pt x="264" y="98"/>
                    </a:lnTo>
                    <a:lnTo>
                      <a:pt x="258" y="88"/>
                    </a:lnTo>
                    <a:lnTo>
                      <a:pt x="250" y="78"/>
                    </a:lnTo>
                    <a:lnTo>
                      <a:pt x="250" y="78"/>
                    </a:lnTo>
                    <a:lnTo>
                      <a:pt x="250" y="76"/>
                    </a:lnTo>
                    <a:lnTo>
                      <a:pt x="242" y="66"/>
                    </a:lnTo>
                    <a:lnTo>
                      <a:pt x="236" y="54"/>
                    </a:lnTo>
                    <a:lnTo>
                      <a:pt x="236" y="54"/>
                    </a:lnTo>
                    <a:lnTo>
                      <a:pt x="234" y="52"/>
                    </a:lnTo>
                    <a:lnTo>
                      <a:pt x="216" y="44"/>
                    </a:lnTo>
                    <a:lnTo>
                      <a:pt x="216" y="44"/>
                    </a:lnTo>
                    <a:lnTo>
                      <a:pt x="214" y="42"/>
                    </a:lnTo>
                    <a:lnTo>
                      <a:pt x="214" y="42"/>
                    </a:lnTo>
                    <a:lnTo>
                      <a:pt x="212" y="44"/>
                    </a:lnTo>
                    <a:lnTo>
                      <a:pt x="204" y="46"/>
                    </a:lnTo>
                    <a:lnTo>
                      <a:pt x="204" y="46"/>
                    </a:lnTo>
                    <a:lnTo>
                      <a:pt x="202" y="50"/>
                    </a:lnTo>
                    <a:lnTo>
                      <a:pt x="202" y="56"/>
                    </a:lnTo>
                    <a:lnTo>
                      <a:pt x="194" y="58"/>
                    </a:lnTo>
                    <a:lnTo>
                      <a:pt x="184" y="50"/>
                    </a:lnTo>
                    <a:lnTo>
                      <a:pt x="182" y="38"/>
                    </a:lnTo>
                    <a:lnTo>
                      <a:pt x="182" y="38"/>
                    </a:lnTo>
                    <a:lnTo>
                      <a:pt x="180" y="34"/>
                    </a:lnTo>
                    <a:lnTo>
                      <a:pt x="172" y="28"/>
                    </a:lnTo>
                    <a:lnTo>
                      <a:pt x="154" y="14"/>
                    </a:lnTo>
                    <a:lnTo>
                      <a:pt x="154" y="14"/>
                    </a:lnTo>
                    <a:lnTo>
                      <a:pt x="150" y="12"/>
                    </a:lnTo>
                    <a:lnTo>
                      <a:pt x="150" y="12"/>
                    </a:lnTo>
                    <a:lnTo>
                      <a:pt x="150" y="12"/>
                    </a:lnTo>
                    <a:lnTo>
                      <a:pt x="132" y="16"/>
                    </a:lnTo>
                    <a:lnTo>
                      <a:pt x="132" y="16"/>
                    </a:lnTo>
                    <a:lnTo>
                      <a:pt x="130" y="16"/>
                    </a:lnTo>
                    <a:lnTo>
                      <a:pt x="124" y="22"/>
                    </a:lnTo>
                    <a:lnTo>
                      <a:pt x="86" y="22"/>
                    </a:lnTo>
                    <a:lnTo>
                      <a:pt x="72" y="16"/>
                    </a:lnTo>
                    <a:lnTo>
                      <a:pt x="32" y="0"/>
                    </a:lnTo>
                    <a:lnTo>
                      <a:pt x="32"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6" name="Freeform 15"/>
              <p:cNvSpPr>
                <a:spLocks/>
              </p:cNvSpPr>
              <p:nvPr/>
            </p:nvSpPr>
            <p:spPr bwMode="auto">
              <a:xfrm>
                <a:off x="1203" y="2045"/>
                <a:ext cx="432" cy="274"/>
              </a:xfrm>
              <a:custGeom>
                <a:avLst/>
                <a:gdLst>
                  <a:gd name="T0" fmla="*/ 82 w 432"/>
                  <a:gd name="T1" fmla="*/ 22 h 274"/>
                  <a:gd name="T2" fmla="*/ 148 w 432"/>
                  <a:gd name="T3" fmla="*/ 12 h 274"/>
                  <a:gd name="T4" fmla="*/ 178 w 432"/>
                  <a:gd name="T5" fmla="*/ 48 h 274"/>
                  <a:gd name="T6" fmla="*/ 204 w 432"/>
                  <a:gd name="T7" fmla="*/ 46 h 274"/>
                  <a:gd name="T8" fmla="*/ 236 w 432"/>
                  <a:gd name="T9" fmla="*/ 64 h 274"/>
                  <a:gd name="T10" fmla="*/ 260 w 432"/>
                  <a:gd name="T11" fmla="*/ 96 h 274"/>
                  <a:gd name="T12" fmla="*/ 282 w 432"/>
                  <a:gd name="T13" fmla="*/ 112 h 274"/>
                  <a:gd name="T14" fmla="*/ 276 w 432"/>
                  <a:gd name="T15" fmla="*/ 146 h 274"/>
                  <a:gd name="T16" fmla="*/ 288 w 432"/>
                  <a:gd name="T17" fmla="*/ 188 h 274"/>
                  <a:gd name="T18" fmla="*/ 312 w 432"/>
                  <a:gd name="T19" fmla="*/ 216 h 274"/>
                  <a:gd name="T20" fmla="*/ 354 w 432"/>
                  <a:gd name="T21" fmla="*/ 216 h 274"/>
                  <a:gd name="T22" fmla="*/ 380 w 432"/>
                  <a:gd name="T23" fmla="*/ 188 h 274"/>
                  <a:gd name="T24" fmla="*/ 404 w 432"/>
                  <a:gd name="T25" fmla="*/ 172 h 274"/>
                  <a:gd name="T26" fmla="*/ 428 w 432"/>
                  <a:gd name="T27" fmla="*/ 184 h 274"/>
                  <a:gd name="T28" fmla="*/ 418 w 432"/>
                  <a:gd name="T29" fmla="*/ 208 h 274"/>
                  <a:gd name="T30" fmla="*/ 412 w 432"/>
                  <a:gd name="T31" fmla="*/ 216 h 274"/>
                  <a:gd name="T32" fmla="*/ 400 w 432"/>
                  <a:gd name="T33" fmla="*/ 226 h 274"/>
                  <a:gd name="T34" fmla="*/ 370 w 432"/>
                  <a:gd name="T35" fmla="*/ 232 h 274"/>
                  <a:gd name="T36" fmla="*/ 384 w 432"/>
                  <a:gd name="T37" fmla="*/ 250 h 274"/>
                  <a:gd name="T38" fmla="*/ 366 w 432"/>
                  <a:gd name="T39" fmla="*/ 252 h 274"/>
                  <a:gd name="T40" fmla="*/ 358 w 432"/>
                  <a:gd name="T41" fmla="*/ 264 h 274"/>
                  <a:gd name="T42" fmla="*/ 342 w 432"/>
                  <a:gd name="T43" fmla="*/ 260 h 274"/>
                  <a:gd name="T44" fmla="*/ 318 w 432"/>
                  <a:gd name="T45" fmla="*/ 250 h 274"/>
                  <a:gd name="T46" fmla="*/ 294 w 432"/>
                  <a:gd name="T47" fmla="*/ 256 h 274"/>
                  <a:gd name="T48" fmla="*/ 252 w 432"/>
                  <a:gd name="T49" fmla="*/ 242 h 274"/>
                  <a:gd name="T50" fmla="*/ 220 w 432"/>
                  <a:gd name="T51" fmla="*/ 222 h 274"/>
                  <a:gd name="T52" fmla="*/ 182 w 432"/>
                  <a:gd name="T53" fmla="*/ 208 h 274"/>
                  <a:gd name="T54" fmla="*/ 166 w 432"/>
                  <a:gd name="T55" fmla="*/ 182 h 274"/>
                  <a:gd name="T56" fmla="*/ 160 w 432"/>
                  <a:gd name="T57" fmla="*/ 150 h 274"/>
                  <a:gd name="T58" fmla="*/ 132 w 432"/>
                  <a:gd name="T59" fmla="*/ 120 h 274"/>
                  <a:gd name="T60" fmla="*/ 114 w 432"/>
                  <a:gd name="T61" fmla="*/ 96 h 274"/>
                  <a:gd name="T62" fmla="*/ 80 w 432"/>
                  <a:gd name="T63" fmla="*/ 62 h 274"/>
                  <a:gd name="T64" fmla="*/ 60 w 432"/>
                  <a:gd name="T65" fmla="*/ 30 h 274"/>
                  <a:gd name="T66" fmla="*/ 34 w 432"/>
                  <a:gd name="T67" fmla="*/ 18 h 274"/>
                  <a:gd name="T68" fmla="*/ 42 w 432"/>
                  <a:gd name="T69" fmla="*/ 46 h 274"/>
                  <a:gd name="T70" fmla="*/ 64 w 432"/>
                  <a:gd name="T71" fmla="*/ 78 h 274"/>
                  <a:gd name="T72" fmla="*/ 88 w 432"/>
                  <a:gd name="T73" fmla="*/ 112 h 274"/>
                  <a:gd name="T74" fmla="*/ 102 w 432"/>
                  <a:gd name="T75" fmla="*/ 130 h 274"/>
                  <a:gd name="T76" fmla="*/ 110 w 432"/>
                  <a:gd name="T77" fmla="*/ 148 h 274"/>
                  <a:gd name="T78" fmla="*/ 90 w 432"/>
                  <a:gd name="T79" fmla="*/ 136 h 274"/>
                  <a:gd name="T80" fmla="*/ 74 w 432"/>
                  <a:gd name="T81" fmla="*/ 112 h 274"/>
                  <a:gd name="T82" fmla="*/ 60 w 432"/>
                  <a:gd name="T83" fmla="*/ 94 h 274"/>
                  <a:gd name="T84" fmla="*/ 36 w 432"/>
                  <a:gd name="T85" fmla="*/ 80 h 274"/>
                  <a:gd name="T86" fmla="*/ 42 w 432"/>
                  <a:gd name="T87" fmla="*/ 76 h 274"/>
                  <a:gd name="T88" fmla="*/ 38 w 432"/>
                  <a:gd name="T89" fmla="*/ 58 h 274"/>
                  <a:gd name="T90" fmla="*/ 20 w 432"/>
                  <a:gd name="T91" fmla="*/ 42 h 274"/>
                  <a:gd name="T92" fmla="*/ 8 w 432"/>
                  <a:gd name="T93" fmla="*/ 12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32" h="274">
                    <a:moveTo>
                      <a:pt x="30" y="0"/>
                    </a:moveTo>
                    <a:lnTo>
                      <a:pt x="68" y="16"/>
                    </a:lnTo>
                    <a:lnTo>
                      <a:pt x="82" y="22"/>
                    </a:lnTo>
                    <a:lnTo>
                      <a:pt x="124" y="22"/>
                    </a:lnTo>
                    <a:lnTo>
                      <a:pt x="132" y="16"/>
                    </a:lnTo>
                    <a:lnTo>
                      <a:pt x="148" y="12"/>
                    </a:lnTo>
                    <a:lnTo>
                      <a:pt x="166" y="26"/>
                    </a:lnTo>
                    <a:lnTo>
                      <a:pt x="176" y="34"/>
                    </a:lnTo>
                    <a:lnTo>
                      <a:pt x="178" y="48"/>
                    </a:lnTo>
                    <a:lnTo>
                      <a:pt x="192" y="58"/>
                    </a:lnTo>
                    <a:lnTo>
                      <a:pt x="202" y="56"/>
                    </a:lnTo>
                    <a:lnTo>
                      <a:pt x="204" y="46"/>
                    </a:lnTo>
                    <a:lnTo>
                      <a:pt x="212" y="42"/>
                    </a:lnTo>
                    <a:lnTo>
                      <a:pt x="232" y="52"/>
                    </a:lnTo>
                    <a:lnTo>
                      <a:pt x="236" y="64"/>
                    </a:lnTo>
                    <a:lnTo>
                      <a:pt x="246" y="76"/>
                    </a:lnTo>
                    <a:lnTo>
                      <a:pt x="252" y="86"/>
                    </a:lnTo>
                    <a:lnTo>
                      <a:pt x="260" y="96"/>
                    </a:lnTo>
                    <a:lnTo>
                      <a:pt x="274" y="102"/>
                    </a:lnTo>
                    <a:lnTo>
                      <a:pt x="284" y="104"/>
                    </a:lnTo>
                    <a:lnTo>
                      <a:pt x="282" y="112"/>
                    </a:lnTo>
                    <a:lnTo>
                      <a:pt x="278" y="122"/>
                    </a:lnTo>
                    <a:lnTo>
                      <a:pt x="276" y="136"/>
                    </a:lnTo>
                    <a:lnTo>
                      <a:pt x="276" y="146"/>
                    </a:lnTo>
                    <a:lnTo>
                      <a:pt x="276" y="156"/>
                    </a:lnTo>
                    <a:lnTo>
                      <a:pt x="280" y="172"/>
                    </a:lnTo>
                    <a:lnTo>
                      <a:pt x="288" y="188"/>
                    </a:lnTo>
                    <a:lnTo>
                      <a:pt x="296" y="200"/>
                    </a:lnTo>
                    <a:lnTo>
                      <a:pt x="302" y="210"/>
                    </a:lnTo>
                    <a:lnTo>
                      <a:pt x="312" y="216"/>
                    </a:lnTo>
                    <a:lnTo>
                      <a:pt x="322" y="218"/>
                    </a:lnTo>
                    <a:lnTo>
                      <a:pt x="336" y="218"/>
                    </a:lnTo>
                    <a:lnTo>
                      <a:pt x="354" y="216"/>
                    </a:lnTo>
                    <a:lnTo>
                      <a:pt x="372" y="212"/>
                    </a:lnTo>
                    <a:lnTo>
                      <a:pt x="380" y="198"/>
                    </a:lnTo>
                    <a:lnTo>
                      <a:pt x="380" y="188"/>
                    </a:lnTo>
                    <a:lnTo>
                      <a:pt x="384" y="180"/>
                    </a:lnTo>
                    <a:lnTo>
                      <a:pt x="396" y="172"/>
                    </a:lnTo>
                    <a:lnTo>
                      <a:pt x="404" y="172"/>
                    </a:lnTo>
                    <a:lnTo>
                      <a:pt x="420" y="172"/>
                    </a:lnTo>
                    <a:lnTo>
                      <a:pt x="432" y="174"/>
                    </a:lnTo>
                    <a:lnTo>
                      <a:pt x="428" y="184"/>
                    </a:lnTo>
                    <a:lnTo>
                      <a:pt x="422" y="192"/>
                    </a:lnTo>
                    <a:lnTo>
                      <a:pt x="420" y="198"/>
                    </a:lnTo>
                    <a:lnTo>
                      <a:pt x="418" y="208"/>
                    </a:lnTo>
                    <a:lnTo>
                      <a:pt x="418" y="218"/>
                    </a:lnTo>
                    <a:lnTo>
                      <a:pt x="416" y="220"/>
                    </a:lnTo>
                    <a:lnTo>
                      <a:pt x="412" y="216"/>
                    </a:lnTo>
                    <a:lnTo>
                      <a:pt x="408" y="218"/>
                    </a:lnTo>
                    <a:lnTo>
                      <a:pt x="404" y="220"/>
                    </a:lnTo>
                    <a:lnTo>
                      <a:pt x="400" y="226"/>
                    </a:lnTo>
                    <a:lnTo>
                      <a:pt x="388" y="226"/>
                    </a:lnTo>
                    <a:lnTo>
                      <a:pt x="372" y="228"/>
                    </a:lnTo>
                    <a:lnTo>
                      <a:pt x="370" y="232"/>
                    </a:lnTo>
                    <a:lnTo>
                      <a:pt x="372" y="238"/>
                    </a:lnTo>
                    <a:lnTo>
                      <a:pt x="380" y="244"/>
                    </a:lnTo>
                    <a:lnTo>
                      <a:pt x="384" y="250"/>
                    </a:lnTo>
                    <a:lnTo>
                      <a:pt x="380" y="252"/>
                    </a:lnTo>
                    <a:lnTo>
                      <a:pt x="368" y="254"/>
                    </a:lnTo>
                    <a:lnTo>
                      <a:pt x="366" y="252"/>
                    </a:lnTo>
                    <a:lnTo>
                      <a:pt x="364" y="254"/>
                    </a:lnTo>
                    <a:lnTo>
                      <a:pt x="360" y="258"/>
                    </a:lnTo>
                    <a:lnTo>
                      <a:pt x="358" y="264"/>
                    </a:lnTo>
                    <a:lnTo>
                      <a:pt x="356" y="274"/>
                    </a:lnTo>
                    <a:lnTo>
                      <a:pt x="350" y="270"/>
                    </a:lnTo>
                    <a:lnTo>
                      <a:pt x="342" y="260"/>
                    </a:lnTo>
                    <a:lnTo>
                      <a:pt x="334" y="254"/>
                    </a:lnTo>
                    <a:lnTo>
                      <a:pt x="326" y="252"/>
                    </a:lnTo>
                    <a:lnTo>
                      <a:pt x="318" y="250"/>
                    </a:lnTo>
                    <a:lnTo>
                      <a:pt x="310" y="252"/>
                    </a:lnTo>
                    <a:lnTo>
                      <a:pt x="302" y="254"/>
                    </a:lnTo>
                    <a:lnTo>
                      <a:pt x="294" y="256"/>
                    </a:lnTo>
                    <a:lnTo>
                      <a:pt x="280" y="254"/>
                    </a:lnTo>
                    <a:lnTo>
                      <a:pt x="266" y="248"/>
                    </a:lnTo>
                    <a:lnTo>
                      <a:pt x="252" y="242"/>
                    </a:lnTo>
                    <a:lnTo>
                      <a:pt x="236" y="236"/>
                    </a:lnTo>
                    <a:lnTo>
                      <a:pt x="228" y="234"/>
                    </a:lnTo>
                    <a:lnTo>
                      <a:pt x="220" y="222"/>
                    </a:lnTo>
                    <a:lnTo>
                      <a:pt x="208" y="222"/>
                    </a:lnTo>
                    <a:lnTo>
                      <a:pt x="196" y="216"/>
                    </a:lnTo>
                    <a:lnTo>
                      <a:pt x="182" y="208"/>
                    </a:lnTo>
                    <a:lnTo>
                      <a:pt x="172" y="200"/>
                    </a:lnTo>
                    <a:lnTo>
                      <a:pt x="166" y="190"/>
                    </a:lnTo>
                    <a:lnTo>
                      <a:pt x="166" y="182"/>
                    </a:lnTo>
                    <a:lnTo>
                      <a:pt x="172" y="176"/>
                    </a:lnTo>
                    <a:lnTo>
                      <a:pt x="172" y="166"/>
                    </a:lnTo>
                    <a:lnTo>
                      <a:pt x="160" y="150"/>
                    </a:lnTo>
                    <a:lnTo>
                      <a:pt x="150" y="140"/>
                    </a:lnTo>
                    <a:lnTo>
                      <a:pt x="140" y="130"/>
                    </a:lnTo>
                    <a:lnTo>
                      <a:pt x="132" y="120"/>
                    </a:lnTo>
                    <a:lnTo>
                      <a:pt x="120" y="112"/>
                    </a:lnTo>
                    <a:lnTo>
                      <a:pt x="114" y="108"/>
                    </a:lnTo>
                    <a:lnTo>
                      <a:pt x="114" y="96"/>
                    </a:lnTo>
                    <a:lnTo>
                      <a:pt x="98" y="86"/>
                    </a:lnTo>
                    <a:lnTo>
                      <a:pt x="90" y="78"/>
                    </a:lnTo>
                    <a:lnTo>
                      <a:pt x="80" y="62"/>
                    </a:lnTo>
                    <a:lnTo>
                      <a:pt x="70" y="54"/>
                    </a:lnTo>
                    <a:lnTo>
                      <a:pt x="64" y="42"/>
                    </a:lnTo>
                    <a:lnTo>
                      <a:pt x="60" y="30"/>
                    </a:lnTo>
                    <a:lnTo>
                      <a:pt x="58" y="24"/>
                    </a:lnTo>
                    <a:lnTo>
                      <a:pt x="46" y="18"/>
                    </a:lnTo>
                    <a:lnTo>
                      <a:pt x="34" y="18"/>
                    </a:lnTo>
                    <a:lnTo>
                      <a:pt x="32" y="24"/>
                    </a:lnTo>
                    <a:lnTo>
                      <a:pt x="36" y="34"/>
                    </a:lnTo>
                    <a:lnTo>
                      <a:pt x="42" y="46"/>
                    </a:lnTo>
                    <a:lnTo>
                      <a:pt x="50" y="56"/>
                    </a:lnTo>
                    <a:lnTo>
                      <a:pt x="58" y="68"/>
                    </a:lnTo>
                    <a:lnTo>
                      <a:pt x="64" y="78"/>
                    </a:lnTo>
                    <a:lnTo>
                      <a:pt x="72" y="86"/>
                    </a:lnTo>
                    <a:lnTo>
                      <a:pt x="82" y="96"/>
                    </a:lnTo>
                    <a:lnTo>
                      <a:pt x="88" y="112"/>
                    </a:lnTo>
                    <a:lnTo>
                      <a:pt x="94" y="122"/>
                    </a:lnTo>
                    <a:lnTo>
                      <a:pt x="96" y="130"/>
                    </a:lnTo>
                    <a:lnTo>
                      <a:pt x="102" y="130"/>
                    </a:lnTo>
                    <a:lnTo>
                      <a:pt x="106" y="136"/>
                    </a:lnTo>
                    <a:lnTo>
                      <a:pt x="108" y="140"/>
                    </a:lnTo>
                    <a:lnTo>
                      <a:pt x="110" y="148"/>
                    </a:lnTo>
                    <a:lnTo>
                      <a:pt x="102" y="152"/>
                    </a:lnTo>
                    <a:lnTo>
                      <a:pt x="98" y="142"/>
                    </a:lnTo>
                    <a:lnTo>
                      <a:pt x="90" y="136"/>
                    </a:lnTo>
                    <a:lnTo>
                      <a:pt x="82" y="130"/>
                    </a:lnTo>
                    <a:lnTo>
                      <a:pt x="76" y="120"/>
                    </a:lnTo>
                    <a:lnTo>
                      <a:pt x="74" y="112"/>
                    </a:lnTo>
                    <a:lnTo>
                      <a:pt x="72" y="104"/>
                    </a:lnTo>
                    <a:lnTo>
                      <a:pt x="64" y="96"/>
                    </a:lnTo>
                    <a:lnTo>
                      <a:pt x="60" y="94"/>
                    </a:lnTo>
                    <a:lnTo>
                      <a:pt x="50" y="92"/>
                    </a:lnTo>
                    <a:lnTo>
                      <a:pt x="44" y="88"/>
                    </a:lnTo>
                    <a:lnTo>
                      <a:pt x="36" y="80"/>
                    </a:lnTo>
                    <a:lnTo>
                      <a:pt x="34" y="78"/>
                    </a:lnTo>
                    <a:lnTo>
                      <a:pt x="38" y="76"/>
                    </a:lnTo>
                    <a:lnTo>
                      <a:pt x="42" y="76"/>
                    </a:lnTo>
                    <a:lnTo>
                      <a:pt x="44" y="72"/>
                    </a:lnTo>
                    <a:lnTo>
                      <a:pt x="42" y="66"/>
                    </a:lnTo>
                    <a:lnTo>
                      <a:pt x="38" y="58"/>
                    </a:lnTo>
                    <a:lnTo>
                      <a:pt x="34" y="54"/>
                    </a:lnTo>
                    <a:lnTo>
                      <a:pt x="28" y="50"/>
                    </a:lnTo>
                    <a:lnTo>
                      <a:pt x="20" y="42"/>
                    </a:lnTo>
                    <a:lnTo>
                      <a:pt x="14" y="28"/>
                    </a:lnTo>
                    <a:lnTo>
                      <a:pt x="12" y="22"/>
                    </a:lnTo>
                    <a:lnTo>
                      <a:pt x="8" y="12"/>
                    </a:lnTo>
                    <a:lnTo>
                      <a:pt x="0" y="2"/>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7" name="Freeform 16"/>
              <p:cNvSpPr>
                <a:spLocks/>
              </p:cNvSpPr>
              <p:nvPr/>
            </p:nvSpPr>
            <p:spPr bwMode="auto">
              <a:xfrm>
                <a:off x="1201" y="2041"/>
                <a:ext cx="438" cy="282"/>
              </a:xfrm>
              <a:custGeom>
                <a:avLst/>
                <a:gdLst>
                  <a:gd name="T0" fmla="*/ 2 w 438"/>
                  <a:gd name="T1" fmla="*/ 2 h 282"/>
                  <a:gd name="T2" fmla="*/ 10 w 438"/>
                  <a:gd name="T3" fmla="*/ 26 h 282"/>
                  <a:gd name="T4" fmla="*/ 26 w 438"/>
                  <a:gd name="T5" fmla="*/ 56 h 282"/>
                  <a:gd name="T6" fmla="*/ 40 w 438"/>
                  <a:gd name="T7" fmla="*/ 72 h 282"/>
                  <a:gd name="T8" fmla="*/ 34 w 438"/>
                  <a:gd name="T9" fmla="*/ 78 h 282"/>
                  <a:gd name="T10" fmla="*/ 34 w 438"/>
                  <a:gd name="T11" fmla="*/ 86 h 282"/>
                  <a:gd name="T12" fmla="*/ 50 w 438"/>
                  <a:gd name="T13" fmla="*/ 98 h 282"/>
                  <a:gd name="T14" fmla="*/ 70 w 438"/>
                  <a:gd name="T15" fmla="*/ 110 h 282"/>
                  <a:gd name="T16" fmla="*/ 82 w 438"/>
                  <a:gd name="T17" fmla="*/ 136 h 282"/>
                  <a:gd name="T18" fmla="*/ 90 w 438"/>
                  <a:gd name="T19" fmla="*/ 144 h 282"/>
                  <a:gd name="T20" fmla="*/ 104 w 438"/>
                  <a:gd name="T21" fmla="*/ 160 h 282"/>
                  <a:gd name="T22" fmla="*/ 114 w 438"/>
                  <a:gd name="T23" fmla="*/ 156 h 282"/>
                  <a:gd name="T24" fmla="*/ 114 w 438"/>
                  <a:gd name="T25" fmla="*/ 142 h 282"/>
                  <a:gd name="T26" fmla="*/ 108 w 438"/>
                  <a:gd name="T27" fmla="*/ 132 h 282"/>
                  <a:gd name="T28" fmla="*/ 100 w 438"/>
                  <a:gd name="T29" fmla="*/ 124 h 282"/>
                  <a:gd name="T30" fmla="*/ 78 w 438"/>
                  <a:gd name="T31" fmla="*/ 88 h 282"/>
                  <a:gd name="T32" fmla="*/ 56 w 438"/>
                  <a:gd name="T33" fmla="*/ 56 h 282"/>
                  <a:gd name="T34" fmla="*/ 46 w 438"/>
                  <a:gd name="T35" fmla="*/ 26 h 282"/>
                  <a:gd name="T36" fmla="*/ 68 w 438"/>
                  <a:gd name="T37" fmla="*/ 60 h 282"/>
                  <a:gd name="T38" fmla="*/ 90 w 438"/>
                  <a:gd name="T39" fmla="*/ 84 h 282"/>
                  <a:gd name="T40" fmla="*/ 112 w 438"/>
                  <a:gd name="T41" fmla="*/ 112 h 282"/>
                  <a:gd name="T42" fmla="*/ 138 w 438"/>
                  <a:gd name="T43" fmla="*/ 138 h 282"/>
                  <a:gd name="T44" fmla="*/ 170 w 438"/>
                  <a:gd name="T45" fmla="*/ 172 h 282"/>
                  <a:gd name="T46" fmla="*/ 164 w 438"/>
                  <a:gd name="T47" fmla="*/ 194 h 282"/>
                  <a:gd name="T48" fmla="*/ 172 w 438"/>
                  <a:gd name="T49" fmla="*/ 206 h 282"/>
                  <a:gd name="T50" fmla="*/ 208 w 438"/>
                  <a:gd name="T51" fmla="*/ 230 h 282"/>
                  <a:gd name="T52" fmla="*/ 226 w 438"/>
                  <a:gd name="T53" fmla="*/ 240 h 282"/>
                  <a:gd name="T54" fmla="*/ 280 w 438"/>
                  <a:gd name="T55" fmla="*/ 260 h 282"/>
                  <a:gd name="T56" fmla="*/ 296 w 438"/>
                  <a:gd name="T57" fmla="*/ 264 h 282"/>
                  <a:gd name="T58" fmla="*/ 306 w 438"/>
                  <a:gd name="T59" fmla="*/ 262 h 282"/>
                  <a:gd name="T60" fmla="*/ 342 w 438"/>
                  <a:gd name="T61" fmla="*/ 268 h 282"/>
                  <a:gd name="T62" fmla="*/ 358 w 438"/>
                  <a:gd name="T63" fmla="*/ 282 h 282"/>
                  <a:gd name="T64" fmla="*/ 366 w 438"/>
                  <a:gd name="T65" fmla="*/ 264 h 282"/>
                  <a:gd name="T66" fmla="*/ 370 w 438"/>
                  <a:gd name="T67" fmla="*/ 262 h 282"/>
                  <a:gd name="T68" fmla="*/ 384 w 438"/>
                  <a:gd name="T69" fmla="*/ 258 h 282"/>
                  <a:gd name="T70" fmla="*/ 388 w 438"/>
                  <a:gd name="T71" fmla="*/ 252 h 282"/>
                  <a:gd name="T72" fmla="*/ 376 w 438"/>
                  <a:gd name="T73" fmla="*/ 236 h 282"/>
                  <a:gd name="T74" fmla="*/ 404 w 438"/>
                  <a:gd name="T75" fmla="*/ 232 h 282"/>
                  <a:gd name="T76" fmla="*/ 418 w 438"/>
                  <a:gd name="T77" fmla="*/ 228 h 282"/>
                  <a:gd name="T78" fmla="*/ 424 w 438"/>
                  <a:gd name="T79" fmla="*/ 222 h 282"/>
                  <a:gd name="T80" fmla="*/ 432 w 438"/>
                  <a:gd name="T81" fmla="*/ 192 h 282"/>
                  <a:gd name="T82" fmla="*/ 436 w 438"/>
                  <a:gd name="T83" fmla="*/ 176 h 282"/>
                  <a:gd name="T84" fmla="*/ 406 w 438"/>
                  <a:gd name="T85" fmla="*/ 172 h 282"/>
                  <a:gd name="T86" fmla="*/ 384 w 438"/>
                  <a:gd name="T87" fmla="*/ 180 h 282"/>
                  <a:gd name="T88" fmla="*/ 378 w 438"/>
                  <a:gd name="T89" fmla="*/ 200 h 282"/>
                  <a:gd name="T90" fmla="*/ 316 w 438"/>
                  <a:gd name="T91" fmla="*/ 216 h 282"/>
                  <a:gd name="T92" fmla="*/ 282 w 438"/>
                  <a:gd name="T93" fmla="*/ 160 h 282"/>
                  <a:gd name="T94" fmla="*/ 290 w 438"/>
                  <a:gd name="T95" fmla="*/ 110 h 282"/>
                  <a:gd name="T96" fmla="*/ 278 w 438"/>
                  <a:gd name="T97" fmla="*/ 102 h 282"/>
                  <a:gd name="T98" fmla="*/ 250 w 438"/>
                  <a:gd name="T99" fmla="*/ 76 h 282"/>
                  <a:gd name="T100" fmla="*/ 216 w 438"/>
                  <a:gd name="T101" fmla="*/ 44 h 282"/>
                  <a:gd name="T102" fmla="*/ 204 w 438"/>
                  <a:gd name="T103" fmla="*/ 46 h 282"/>
                  <a:gd name="T104" fmla="*/ 184 w 438"/>
                  <a:gd name="T105" fmla="*/ 50 h 282"/>
                  <a:gd name="T106" fmla="*/ 154 w 438"/>
                  <a:gd name="T107" fmla="*/ 14 h 282"/>
                  <a:gd name="T108" fmla="*/ 132 w 438"/>
                  <a:gd name="T109" fmla="*/ 16 h 282"/>
                  <a:gd name="T110" fmla="*/ 72 w 438"/>
                  <a:gd name="T111" fmla="*/ 16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8" h="282">
                    <a:moveTo>
                      <a:pt x="32" y="0"/>
                    </a:moveTo>
                    <a:lnTo>
                      <a:pt x="32" y="0"/>
                    </a:lnTo>
                    <a:lnTo>
                      <a:pt x="30" y="0"/>
                    </a:lnTo>
                    <a:lnTo>
                      <a:pt x="2" y="2"/>
                    </a:lnTo>
                    <a:lnTo>
                      <a:pt x="2" y="2"/>
                    </a:lnTo>
                    <a:lnTo>
                      <a:pt x="0" y="4"/>
                    </a:lnTo>
                    <a:lnTo>
                      <a:pt x="0" y="4"/>
                    </a:lnTo>
                    <a:lnTo>
                      <a:pt x="0" y="8"/>
                    </a:lnTo>
                    <a:lnTo>
                      <a:pt x="6" y="18"/>
                    </a:lnTo>
                    <a:lnTo>
                      <a:pt x="10" y="26"/>
                    </a:lnTo>
                    <a:lnTo>
                      <a:pt x="14" y="34"/>
                    </a:lnTo>
                    <a:lnTo>
                      <a:pt x="18" y="46"/>
                    </a:lnTo>
                    <a:lnTo>
                      <a:pt x="18" y="46"/>
                    </a:lnTo>
                    <a:lnTo>
                      <a:pt x="20" y="48"/>
                    </a:lnTo>
                    <a:lnTo>
                      <a:pt x="26" y="56"/>
                    </a:lnTo>
                    <a:lnTo>
                      <a:pt x="26" y="56"/>
                    </a:lnTo>
                    <a:lnTo>
                      <a:pt x="28" y="58"/>
                    </a:lnTo>
                    <a:lnTo>
                      <a:pt x="34" y="60"/>
                    </a:lnTo>
                    <a:lnTo>
                      <a:pt x="36" y="64"/>
                    </a:lnTo>
                    <a:lnTo>
                      <a:pt x="40" y="72"/>
                    </a:lnTo>
                    <a:lnTo>
                      <a:pt x="42" y="76"/>
                    </a:lnTo>
                    <a:lnTo>
                      <a:pt x="40" y="76"/>
                    </a:lnTo>
                    <a:lnTo>
                      <a:pt x="40" y="76"/>
                    </a:lnTo>
                    <a:lnTo>
                      <a:pt x="38" y="76"/>
                    </a:lnTo>
                    <a:lnTo>
                      <a:pt x="34" y="78"/>
                    </a:lnTo>
                    <a:lnTo>
                      <a:pt x="34" y="78"/>
                    </a:lnTo>
                    <a:lnTo>
                      <a:pt x="32" y="80"/>
                    </a:lnTo>
                    <a:lnTo>
                      <a:pt x="32" y="82"/>
                    </a:lnTo>
                    <a:lnTo>
                      <a:pt x="34" y="86"/>
                    </a:lnTo>
                    <a:lnTo>
                      <a:pt x="34" y="86"/>
                    </a:lnTo>
                    <a:lnTo>
                      <a:pt x="36" y="88"/>
                    </a:lnTo>
                    <a:lnTo>
                      <a:pt x="42" y="94"/>
                    </a:lnTo>
                    <a:lnTo>
                      <a:pt x="42" y="94"/>
                    </a:lnTo>
                    <a:lnTo>
                      <a:pt x="44" y="96"/>
                    </a:lnTo>
                    <a:lnTo>
                      <a:pt x="50" y="98"/>
                    </a:lnTo>
                    <a:lnTo>
                      <a:pt x="50" y="98"/>
                    </a:lnTo>
                    <a:lnTo>
                      <a:pt x="52" y="100"/>
                    </a:lnTo>
                    <a:lnTo>
                      <a:pt x="60" y="100"/>
                    </a:lnTo>
                    <a:lnTo>
                      <a:pt x="64" y="104"/>
                    </a:lnTo>
                    <a:lnTo>
                      <a:pt x="70" y="110"/>
                    </a:lnTo>
                    <a:lnTo>
                      <a:pt x="72" y="118"/>
                    </a:lnTo>
                    <a:lnTo>
                      <a:pt x="74" y="126"/>
                    </a:lnTo>
                    <a:lnTo>
                      <a:pt x="74" y="126"/>
                    </a:lnTo>
                    <a:lnTo>
                      <a:pt x="74" y="126"/>
                    </a:lnTo>
                    <a:lnTo>
                      <a:pt x="82" y="136"/>
                    </a:lnTo>
                    <a:lnTo>
                      <a:pt x="82" y="136"/>
                    </a:lnTo>
                    <a:lnTo>
                      <a:pt x="82" y="136"/>
                    </a:lnTo>
                    <a:lnTo>
                      <a:pt x="90" y="144"/>
                    </a:lnTo>
                    <a:lnTo>
                      <a:pt x="90" y="144"/>
                    </a:lnTo>
                    <a:lnTo>
                      <a:pt x="90" y="144"/>
                    </a:lnTo>
                    <a:lnTo>
                      <a:pt x="96" y="148"/>
                    </a:lnTo>
                    <a:lnTo>
                      <a:pt x="100" y="158"/>
                    </a:lnTo>
                    <a:lnTo>
                      <a:pt x="100" y="158"/>
                    </a:lnTo>
                    <a:lnTo>
                      <a:pt x="104" y="160"/>
                    </a:lnTo>
                    <a:lnTo>
                      <a:pt x="104" y="160"/>
                    </a:lnTo>
                    <a:lnTo>
                      <a:pt x="104" y="160"/>
                    </a:lnTo>
                    <a:lnTo>
                      <a:pt x="104" y="160"/>
                    </a:lnTo>
                    <a:lnTo>
                      <a:pt x="106" y="160"/>
                    </a:lnTo>
                    <a:lnTo>
                      <a:pt x="114" y="156"/>
                    </a:lnTo>
                    <a:lnTo>
                      <a:pt x="114" y="156"/>
                    </a:lnTo>
                    <a:lnTo>
                      <a:pt x="116" y="154"/>
                    </a:lnTo>
                    <a:lnTo>
                      <a:pt x="116" y="152"/>
                    </a:lnTo>
                    <a:lnTo>
                      <a:pt x="114" y="144"/>
                    </a:lnTo>
                    <a:lnTo>
                      <a:pt x="114" y="144"/>
                    </a:lnTo>
                    <a:lnTo>
                      <a:pt x="114" y="142"/>
                    </a:lnTo>
                    <a:lnTo>
                      <a:pt x="112" y="138"/>
                    </a:lnTo>
                    <a:lnTo>
                      <a:pt x="112" y="138"/>
                    </a:lnTo>
                    <a:lnTo>
                      <a:pt x="112" y="138"/>
                    </a:lnTo>
                    <a:lnTo>
                      <a:pt x="108" y="132"/>
                    </a:lnTo>
                    <a:lnTo>
                      <a:pt x="108" y="132"/>
                    </a:lnTo>
                    <a:lnTo>
                      <a:pt x="104" y="130"/>
                    </a:lnTo>
                    <a:lnTo>
                      <a:pt x="100" y="130"/>
                    </a:lnTo>
                    <a:lnTo>
                      <a:pt x="100" y="126"/>
                    </a:lnTo>
                    <a:lnTo>
                      <a:pt x="100" y="126"/>
                    </a:lnTo>
                    <a:lnTo>
                      <a:pt x="100" y="124"/>
                    </a:lnTo>
                    <a:lnTo>
                      <a:pt x="94" y="114"/>
                    </a:lnTo>
                    <a:lnTo>
                      <a:pt x="86" y="100"/>
                    </a:lnTo>
                    <a:lnTo>
                      <a:pt x="86" y="100"/>
                    </a:lnTo>
                    <a:lnTo>
                      <a:pt x="86" y="98"/>
                    </a:lnTo>
                    <a:lnTo>
                      <a:pt x="78" y="88"/>
                    </a:lnTo>
                    <a:lnTo>
                      <a:pt x="70" y="78"/>
                    </a:lnTo>
                    <a:lnTo>
                      <a:pt x="64" y="70"/>
                    </a:lnTo>
                    <a:lnTo>
                      <a:pt x="56" y="58"/>
                    </a:lnTo>
                    <a:lnTo>
                      <a:pt x="56" y="58"/>
                    </a:lnTo>
                    <a:lnTo>
                      <a:pt x="56" y="56"/>
                    </a:lnTo>
                    <a:lnTo>
                      <a:pt x="48" y="48"/>
                    </a:lnTo>
                    <a:lnTo>
                      <a:pt x="42" y="36"/>
                    </a:lnTo>
                    <a:lnTo>
                      <a:pt x="38" y="28"/>
                    </a:lnTo>
                    <a:lnTo>
                      <a:pt x="40" y="26"/>
                    </a:lnTo>
                    <a:lnTo>
                      <a:pt x="46" y="26"/>
                    </a:lnTo>
                    <a:lnTo>
                      <a:pt x="56" y="32"/>
                    </a:lnTo>
                    <a:lnTo>
                      <a:pt x="58" y="36"/>
                    </a:lnTo>
                    <a:lnTo>
                      <a:pt x="64" y="48"/>
                    </a:lnTo>
                    <a:lnTo>
                      <a:pt x="68" y="60"/>
                    </a:lnTo>
                    <a:lnTo>
                      <a:pt x="68" y="60"/>
                    </a:lnTo>
                    <a:lnTo>
                      <a:pt x="70" y="60"/>
                    </a:lnTo>
                    <a:lnTo>
                      <a:pt x="78" y="70"/>
                    </a:lnTo>
                    <a:lnTo>
                      <a:pt x="88" y="84"/>
                    </a:lnTo>
                    <a:lnTo>
                      <a:pt x="88" y="84"/>
                    </a:lnTo>
                    <a:lnTo>
                      <a:pt x="90" y="84"/>
                    </a:lnTo>
                    <a:lnTo>
                      <a:pt x="98" y="92"/>
                    </a:lnTo>
                    <a:lnTo>
                      <a:pt x="98" y="92"/>
                    </a:lnTo>
                    <a:lnTo>
                      <a:pt x="98" y="94"/>
                    </a:lnTo>
                    <a:lnTo>
                      <a:pt x="112" y="102"/>
                    </a:lnTo>
                    <a:lnTo>
                      <a:pt x="112" y="112"/>
                    </a:lnTo>
                    <a:lnTo>
                      <a:pt x="112" y="112"/>
                    </a:lnTo>
                    <a:lnTo>
                      <a:pt x="112" y="114"/>
                    </a:lnTo>
                    <a:lnTo>
                      <a:pt x="120" y="120"/>
                    </a:lnTo>
                    <a:lnTo>
                      <a:pt x="130" y="128"/>
                    </a:lnTo>
                    <a:lnTo>
                      <a:pt x="138" y="138"/>
                    </a:lnTo>
                    <a:lnTo>
                      <a:pt x="138" y="138"/>
                    </a:lnTo>
                    <a:lnTo>
                      <a:pt x="140" y="138"/>
                    </a:lnTo>
                    <a:lnTo>
                      <a:pt x="150" y="146"/>
                    </a:lnTo>
                    <a:lnTo>
                      <a:pt x="158" y="158"/>
                    </a:lnTo>
                    <a:lnTo>
                      <a:pt x="170" y="172"/>
                    </a:lnTo>
                    <a:lnTo>
                      <a:pt x="170" y="178"/>
                    </a:lnTo>
                    <a:lnTo>
                      <a:pt x="166" y="182"/>
                    </a:lnTo>
                    <a:lnTo>
                      <a:pt x="166" y="182"/>
                    </a:lnTo>
                    <a:lnTo>
                      <a:pt x="164" y="186"/>
                    </a:lnTo>
                    <a:lnTo>
                      <a:pt x="164" y="194"/>
                    </a:lnTo>
                    <a:lnTo>
                      <a:pt x="164" y="194"/>
                    </a:lnTo>
                    <a:lnTo>
                      <a:pt x="166" y="196"/>
                    </a:lnTo>
                    <a:lnTo>
                      <a:pt x="170" y="206"/>
                    </a:lnTo>
                    <a:lnTo>
                      <a:pt x="170" y="206"/>
                    </a:lnTo>
                    <a:lnTo>
                      <a:pt x="172" y="206"/>
                    </a:lnTo>
                    <a:lnTo>
                      <a:pt x="182" y="216"/>
                    </a:lnTo>
                    <a:lnTo>
                      <a:pt x="182" y="216"/>
                    </a:lnTo>
                    <a:lnTo>
                      <a:pt x="182" y="216"/>
                    </a:lnTo>
                    <a:lnTo>
                      <a:pt x="196" y="222"/>
                    </a:lnTo>
                    <a:lnTo>
                      <a:pt x="208" y="230"/>
                    </a:lnTo>
                    <a:lnTo>
                      <a:pt x="208" y="230"/>
                    </a:lnTo>
                    <a:lnTo>
                      <a:pt x="210" y="230"/>
                    </a:lnTo>
                    <a:lnTo>
                      <a:pt x="220" y="230"/>
                    </a:lnTo>
                    <a:lnTo>
                      <a:pt x="226" y="240"/>
                    </a:lnTo>
                    <a:lnTo>
                      <a:pt x="226" y="240"/>
                    </a:lnTo>
                    <a:lnTo>
                      <a:pt x="228" y="242"/>
                    </a:lnTo>
                    <a:lnTo>
                      <a:pt x="238" y="244"/>
                    </a:lnTo>
                    <a:lnTo>
                      <a:pt x="254" y="250"/>
                    </a:lnTo>
                    <a:lnTo>
                      <a:pt x="268" y="256"/>
                    </a:lnTo>
                    <a:lnTo>
                      <a:pt x="280" y="260"/>
                    </a:lnTo>
                    <a:lnTo>
                      <a:pt x="280" y="260"/>
                    </a:lnTo>
                    <a:lnTo>
                      <a:pt x="280" y="260"/>
                    </a:lnTo>
                    <a:lnTo>
                      <a:pt x="294" y="264"/>
                    </a:lnTo>
                    <a:lnTo>
                      <a:pt x="294" y="264"/>
                    </a:lnTo>
                    <a:lnTo>
                      <a:pt x="296" y="264"/>
                    </a:lnTo>
                    <a:lnTo>
                      <a:pt x="296" y="264"/>
                    </a:lnTo>
                    <a:lnTo>
                      <a:pt x="296" y="264"/>
                    </a:lnTo>
                    <a:lnTo>
                      <a:pt x="306" y="262"/>
                    </a:lnTo>
                    <a:lnTo>
                      <a:pt x="306" y="262"/>
                    </a:lnTo>
                    <a:lnTo>
                      <a:pt x="306" y="262"/>
                    </a:lnTo>
                    <a:lnTo>
                      <a:pt x="314" y="260"/>
                    </a:lnTo>
                    <a:lnTo>
                      <a:pt x="320" y="258"/>
                    </a:lnTo>
                    <a:lnTo>
                      <a:pt x="326" y="260"/>
                    </a:lnTo>
                    <a:lnTo>
                      <a:pt x="334" y="262"/>
                    </a:lnTo>
                    <a:lnTo>
                      <a:pt x="342" y="268"/>
                    </a:lnTo>
                    <a:lnTo>
                      <a:pt x="350" y="276"/>
                    </a:lnTo>
                    <a:lnTo>
                      <a:pt x="356" y="282"/>
                    </a:lnTo>
                    <a:lnTo>
                      <a:pt x="356" y="282"/>
                    </a:lnTo>
                    <a:lnTo>
                      <a:pt x="358" y="282"/>
                    </a:lnTo>
                    <a:lnTo>
                      <a:pt x="358" y="282"/>
                    </a:lnTo>
                    <a:lnTo>
                      <a:pt x="360" y="282"/>
                    </a:lnTo>
                    <a:lnTo>
                      <a:pt x="360" y="282"/>
                    </a:lnTo>
                    <a:lnTo>
                      <a:pt x="362" y="280"/>
                    </a:lnTo>
                    <a:lnTo>
                      <a:pt x="364" y="268"/>
                    </a:lnTo>
                    <a:lnTo>
                      <a:pt x="366" y="264"/>
                    </a:lnTo>
                    <a:lnTo>
                      <a:pt x="368" y="262"/>
                    </a:lnTo>
                    <a:lnTo>
                      <a:pt x="368" y="262"/>
                    </a:lnTo>
                    <a:lnTo>
                      <a:pt x="370" y="260"/>
                    </a:lnTo>
                    <a:lnTo>
                      <a:pt x="370" y="260"/>
                    </a:lnTo>
                    <a:lnTo>
                      <a:pt x="370" y="262"/>
                    </a:lnTo>
                    <a:lnTo>
                      <a:pt x="370" y="262"/>
                    </a:lnTo>
                    <a:lnTo>
                      <a:pt x="372" y="262"/>
                    </a:lnTo>
                    <a:lnTo>
                      <a:pt x="382" y="260"/>
                    </a:lnTo>
                    <a:lnTo>
                      <a:pt x="382" y="260"/>
                    </a:lnTo>
                    <a:lnTo>
                      <a:pt x="384" y="258"/>
                    </a:lnTo>
                    <a:lnTo>
                      <a:pt x="386" y="258"/>
                    </a:lnTo>
                    <a:lnTo>
                      <a:pt x="386" y="258"/>
                    </a:lnTo>
                    <a:lnTo>
                      <a:pt x="388" y="254"/>
                    </a:lnTo>
                    <a:lnTo>
                      <a:pt x="388" y="254"/>
                    </a:lnTo>
                    <a:lnTo>
                      <a:pt x="388" y="252"/>
                    </a:lnTo>
                    <a:lnTo>
                      <a:pt x="384" y="246"/>
                    </a:lnTo>
                    <a:lnTo>
                      <a:pt x="384" y="246"/>
                    </a:lnTo>
                    <a:lnTo>
                      <a:pt x="384" y="244"/>
                    </a:lnTo>
                    <a:lnTo>
                      <a:pt x="378" y="240"/>
                    </a:lnTo>
                    <a:lnTo>
                      <a:pt x="376" y="236"/>
                    </a:lnTo>
                    <a:lnTo>
                      <a:pt x="376" y="236"/>
                    </a:lnTo>
                    <a:lnTo>
                      <a:pt x="390" y="234"/>
                    </a:lnTo>
                    <a:lnTo>
                      <a:pt x="402" y="234"/>
                    </a:lnTo>
                    <a:lnTo>
                      <a:pt x="402" y="234"/>
                    </a:lnTo>
                    <a:lnTo>
                      <a:pt x="404" y="232"/>
                    </a:lnTo>
                    <a:lnTo>
                      <a:pt x="410" y="228"/>
                    </a:lnTo>
                    <a:lnTo>
                      <a:pt x="412" y="224"/>
                    </a:lnTo>
                    <a:lnTo>
                      <a:pt x="414" y="226"/>
                    </a:lnTo>
                    <a:lnTo>
                      <a:pt x="414" y="226"/>
                    </a:lnTo>
                    <a:lnTo>
                      <a:pt x="418" y="228"/>
                    </a:lnTo>
                    <a:lnTo>
                      <a:pt x="418" y="228"/>
                    </a:lnTo>
                    <a:lnTo>
                      <a:pt x="420" y="228"/>
                    </a:lnTo>
                    <a:lnTo>
                      <a:pt x="422" y="226"/>
                    </a:lnTo>
                    <a:lnTo>
                      <a:pt x="422" y="226"/>
                    </a:lnTo>
                    <a:lnTo>
                      <a:pt x="424" y="222"/>
                    </a:lnTo>
                    <a:lnTo>
                      <a:pt x="424" y="212"/>
                    </a:lnTo>
                    <a:lnTo>
                      <a:pt x="426" y="202"/>
                    </a:lnTo>
                    <a:lnTo>
                      <a:pt x="428" y="198"/>
                    </a:lnTo>
                    <a:lnTo>
                      <a:pt x="432" y="192"/>
                    </a:lnTo>
                    <a:lnTo>
                      <a:pt x="432" y="192"/>
                    </a:lnTo>
                    <a:lnTo>
                      <a:pt x="434" y="190"/>
                    </a:lnTo>
                    <a:lnTo>
                      <a:pt x="438" y="180"/>
                    </a:lnTo>
                    <a:lnTo>
                      <a:pt x="438" y="180"/>
                    </a:lnTo>
                    <a:lnTo>
                      <a:pt x="436" y="176"/>
                    </a:lnTo>
                    <a:lnTo>
                      <a:pt x="436" y="176"/>
                    </a:lnTo>
                    <a:lnTo>
                      <a:pt x="434" y="174"/>
                    </a:lnTo>
                    <a:lnTo>
                      <a:pt x="424" y="172"/>
                    </a:lnTo>
                    <a:lnTo>
                      <a:pt x="424" y="172"/>
                    </a:lnTo>
                    <a:lnTo>
                      <a:pt x="422" y="172"/>
                    </a:lnTo>
                    <a:lnTo>
                      <a:pt x="406" y="172"/>
                    </a:lnTo>
                    <a:lnTo>
                      <a:pt x="398" y="172"/>
                    </a:lnTo>
                    <a:lnTo>
                      <a:pt x="398" y="172"/>
                    </a:lnTo>
                    <a:lnTo>
                      <a:pt x="396" y="172"/>
                    </a:lnTo>
                    <a:lnTo>
                      <a:pt x="384" y="180"/>
                    </a:lnTo>
                    <a:lnTo>
                      <a:pt x="384" y="180"/>
                    </a:lnTo>
                    <a:lnTo>
                      <a:pt x="382" y="182"/>
                    </a:lnTo>
                    <a:lnTo>
                      <a:pt x="378" y="190"/>
                    </a:lnTo>
                    <a:lnTo>
                      <a:pt x="378" y="190"/>
                    </a:lnTo>
                    <a:lnTo>
                      <a:pt x="378" y="192"/>
                    </a:lnTo>
                    <a:lnTo>
                      <a:pt x="378" y="200"/>
                    </a:lnTo>
                    <a:lnTo>
                      <a:pt x="372" y="212"/>
                    </a:lnTo>
                    <a:lnTo>
                      <a:pt x="356" y="216"/>
                    </a:lnTo>
                    <a:lnTo>
                      <a:pt x="338" y="218"/>
                    </a:lnTo>
                    <a:lnTo>
                      <a:pt x="324" y="218"/>
                    </a:lnTo>
                    <a:lnTo>
                      <a:pt x="316" y="216"/>
                    </a:lnTo>
                    <a:lnTo>
                      <a:pt x="308" y="212"/>
                    </a:lnTo>
                    <a:lnTo>
                      <a:pt x="300" y="202"/>
                    </a:lnTo>
                    <a:lnTo>
                      <a:pt x="294" y="190"/>
                    </a:lnTo>
                    <a:lnTo>
                      <a:pt x="286" y="174"/>
                    </a:lnTo>
                    <a:lnTo>
                      <a:pt x="282" y="160"/>
                    </a:lnTo>
                    <a:lnTo>
                      <a:pt x="282" y="150"/>
                    </a:lnTo>
                    <a:lnTo>
                      <a:pt x="282" y="140"/>
                    </a:lnTo>
                    <a:lnTo>
                      <a:pt x="284" y="126"/>
                    </a:lnTo>
                    <a:lnTo>
                      <a:pt x="286" y="116"/>
                    </a:lnTo>
                    <a:lnTo>
                      <a:pt x="290" y="110"/>
                    </a:lnTo>
                    <a:lnTo>
                      <a:pt x="290" y="110"/>
                    </a:lnTo>
                    <a:lnTo>
                      <a:pt x="290" y="106"/>
                    </a:lnTo>
                    <a:lnTo>
                      <a:pt x="290" y="106"/>
                    </a:lnTo>
                    <a:lnTo>
                      <a:pt x="288" y="104"/>
                    </a:lnTo>
                    <a:lnTo>
                      <a:pt x="278" y="102"/>
                    </a:lnTo>
                    <a:lnTo>
                      <a:pt x="264" y="98"/>
                    </a:lnTo>
                    <a:lnTo>
                      <a:pt x="258" y="88"/>
                    </a:lnTo>
                    <a:lnTo>
                      <a:pt x="250" y="78"/>
                    </a:lnTo>
                    <a:lnTo>
                      <a:pt x="250" y="78"/>
                    </a:lnTo>
                    <a:lnTo>
                      <a:pt x="250" y="76"/>
                    </a:lnTo>
                    <a:lnTo>
                      <a:pt x="242" y="66"/>
                    </a:lnTo>
                    <a:lnTo>
                      <a:pt x="236" y="54"/>
                    </a:lnTo>
                    <a:lnTo>
                      <a:pt x="236" y="54"/>
                    </a:lnTo>
                    <a:lnTo>
                      <a:pt x="234" y="52"/>
                    </a:lnTo>
                    <a:lnTo>
                      <a:pt x="216" y="44"/>
                    </a:lnTo>
                    <a:lnTo>
                      <a:pt x="216" y="44"/>
                    </a:lnTo>
                    <a:lnTo>
                      <a:pt x="214" y="42"/>
                    </a:lnTo>
                    <a:lnTo>
                      <a:pt x="214" y="42"/>
                    </a:lnTo>
                    <a:lnTo>
                      <a:pt x="212" y="44"/>
                    </a:lnTo>
                    <a:lnTo>
                      <a:pt x="204" y="46"/>
                    </a:lnTo>
                    <a:lnTo>
                      <a:pt x="204" y="46"/>
                    </a:lnTo>
                    <a:lnTo>
                      <a:pt x="202" y="50"/>
                    </a:lnTo>
                    <a:lnTo>
                      <a:pt x="202" y="56"/>
                    </a:lnTo>
                    <a:lnTo>
                      <a:pt x="194" y="58"/>
                    </a:lnTo>
                    <a:lnTo>
                      <a:pt x="184" y="50"/>
                    </a:lnTo>
                    <a:lnTo>
                      <a:pt x="182" y="38"/>
                    </a:lnTo>
                    <a:lnTo>
                      <a:pt x="182" y="38"/>
                    </a:lnTo>
                    <a:lnTo>
                      <a:pt x="180" y="34"/>
                    </a:lnTo>
                    <a:lnTo>
                      <a:pt x="172" y="28"/>
                    </a:lnTo>
                    <a:lnTo>
                      <a:pt x="154" y="14"/>
                    </a:lnTo>
                    <a:lnTo>
                      <a:pt x="154" y="14"/>
                    </a:lnTo>
                    <a:lnTo>
                      <a:pt x="150" y="12"/>
                    </a:lnTo>
                    <a:lnTo>
                      <a:pt x="150" y="12"/>
                    </a:lnTo>
                    <a:lnTo>
                      <a:pt x="150" y="12"/>
                    </a:lnTo>
                    <a:lnTo>
                      <a:pt x="132" y="16"/>
                    </a:lnTo>
                    <a:lnTo>
                      <a:pt x="132" y="16"/>
                    </a:lnTo>
                    <a:lnTo>
                      <a:pt x="130" y="16"/>
                    </a:lnTo>
                    <a:lnTo>
                      <a:pt x="124" y="22"/>
                    </a:lnTo>
                    <a:lnTo>
                      <a:pt x="86" y="22"/>
                    </a:lnTo>
                    <a:lnTo>
                      <a:pt x="72" y="16"/>
                    </a:lnTo>
                    <a:lnTo>
                      <a:pt x="32" y="0"/>
                    </a:lnTo>
                    <a:lnTo>
                      <a:pt x="32" y="0"/>
                    </a:lnTo>
                    <a:lnTo>
                      <a:pt x="32" y="0"/>
                    </a:lnTo>
                    <a:lnTo>
                      <a:pt x="32" y="0"/>
                    </a:lnTo>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8" name="Freeform 17"/>
              <p:cNvSpPr>
                <a:spLocks/>
              </p:cNvSpPr>
              <p:nvPr/>
            </p:nvSpPr>
            <p:spPr bwMode="auto">
              <a:xfrm>
                <a:off x="2019" y="1717"/>
                <a:ext cx="98" cy="94"/>
              </a:xfrm>
              <a:custGeom>
                <a:avLst/>
                <a:gdLst>
                  <a:gd name="T0" fmla="*/ 80 w 98"/>
                  <a:gd name="T1" fmla="*/ 94 h 94"/>
                  <a:gd name="T2" fmla="*/ 74 w 98"/>
                  <a:gd name="T3" fmla="*/ 84 h 94"/>
                  <a:gd name="T4" fmla="*/ 66 w 98"/>
                  <a:gd name="T5" fmla="*/ 82 h 94"/>
                  <a:gd name="T6" fmla="*/ 64 w 98"/>
                  <a:gd name="T7" fmla="*/ 88 h 94"/>
                  <a:gd name="T8" fmla="*/ 62 w 98"/>
                  <a:gd name="T9" fmla="*/ 88 h 94"/>
                  <a:gd name="T10" fmla="*/ 62 w 98"/>
                  <a:gd name="T11" fmla="*/ 88 h 94"/>
                  <a:gd name="T12" fmla="*/ 52 w 98"/>
                  <a:gd name="T13" fmla="*/ 86 h 94"/>
                  <a:gd name="T14" fmla="*/ 52 w 98"/>
                  <a:gd name="T15" fmla="*/ 84 h 94"/>
                  <a:gd name="T16" fmla="*/ 28 w 98"/>
                  <a:gd name="T17" fmla="*/ 78 h 94"/>
                  <a:gd name="T18" fmla="*/ 2 w 98"/>
                  <a:gd name="T19" fmla="*/ 76 h 94"/>
                  <a:gd name="T20" fmla="*/ 0 w 98"/>
                  <a:gd name="T21" fmla="*/ 76 h 94"/>
                  <a:gd name="T22" fmla="*/ 2 w 98"/>
                  <a:gd name="T23" fmla="*/ 62 h 94"/>
                  <a:gd name="T24" fmla="*/ 2 w 98"/>
                  <a:gd name="T25" fmla="*/ 60 h 94"/>
                  <a:gd name="T26" fmla="*/ 18 w 98"/>
                  <a:gd name="T27" fmla="*/ 40 h 94"/>
                  <a:gd name="T28" fmla="*/ 34 w 98"/>
                  <a:gd name="T29" fmla="*/ 20 h 94"/>
                  <a:gd name="T30" fmla="*/ 58 w 98"/>
                  <a:gd name="T31" fmla="*/ 0 h 94"/>
                  <a:gd name="T32" fmla="*/ 58 w 98"/>
                  <a:gd name="T33" fmla="*/ 0 h 94"/>
                  <a:gd name="T34" fmla="*/ 60 w 98"/>
                  <a:gd name="T35" fmla="*/ 0 h 94"/>
                  <a:gd name="T36" fmla="*/ 60 w 98"/>
                  <a:gd name="T37" fmla="*/ 4 h 94"/>
                  <a:gd name="T38" fmla="*/ 54 w 98"/>
                  <a:gd name="T39" fmla="*/ 20 h 94"/>
                  <a:gd name="T40" fmla="*/ 64 w 98"/>
                  <a:gd name="T41" fmla="*/ 40 h 94"/>
                  <a:gd name="T42" fmla="*/ 72 w 98"/>
                  <a:gd name="T43" fmla="*/ 34 h 94"/>
                  <a:gd name="T44" fmla="*/ 72 w 98"/>
                  <a:gd name="T45" fmla="*/ 34 h 94"/>
                  <a:gd name="T46" fmla="*/ 78 w 98"/>
                  <a:gd name="T47" fmla="*/ 40 h 94"/>
                  <a:gd name="T48" fmla="*/ 84 w 98"/>
                  <a:gd name="T49" fmla="*/ 42 h 94"/>
                  <a:gd name="T50" fmla="*/ 84 w 98"/>
                  <a:gd name="T51" fmla="*/ 42 h 94"/>
                  <a:gd name="T52" fmla="*/ 82 w 98"/>
                  <a:gd name="T53" fmla="*/ 50 h 94"/>
                  <a:gd name="T54" fmla="*/ 94 w 98"/>
                  <a:gd name="T55" fmla="*/ 60 h 94"/>
                  <a:gd name="T56" fmla="*/ 94 w 98"/>
                  <a:gd name="T57" fmla="*/ 62 h 94"/>
                  <a:gd name="T58" fmla="*/ 98 w 98"/>
                  <a:gd name="T59" fmla="*/ 80 h 94"/>
                  <a:gd name="T60" fmla="*/ 98 w 98"/>
                  <a:gd name="T61" fmla="*/ 80 h 94"/>
                  <a:gd name="T62" fmla="*/ 94 w 98"/>
                  <a:gd name="T63" fmla="*/ 90 h 94"/>
                  <a:gd name="T64" fmla="*/ 82 w 98"/>
                  <a:gd name="T65" fmla="*/ 94 h 94"/>
                  <a:gd name="T66" fmla="*/ 80 w 98"/>
                  <a:gd name="T6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8" h="94">
                    <a:moveTo>
                      <a:pt x="80" y="94"/>
                    </a:moveTo>
                    <a:lnTo>
                      <a:pt x="80" y="94"/>
                    </a:lnTo>
                    <a:lnTo>
                      <a:pt x="80" y="94"/>
                    </a:lnTo>
                    <a:lnTo>
                      <a:pt x="74" y="84"/>
                    </a:lnTo>
                    <a:lnTo>
                      <a:pt x="68" y="78"/>
                    </a:lnTo>
                    <a:lnTo>
                      <a:pt x="66" y="82"/>
                    </a:lnTo>
                    <a:lnTo>
                      <a:pt x="64" y="88"/>
                    </a:lnTo>
                    <a:lnTo>
                      <a:pt x="64" y="88"/>
                    </a:lnTo>
                    <a:lnTo>
                      <a:pt x="62" y="88"/>
                    </a:lnTo>
                    <a:lnTo>
                      <a:pt x="62" y="88"/>
                    </a:lnTo>
                    <a:lnTo>
                      <a:pt x="62" y="88"/>
                    </a:lnTo>
                    <a:lnTo>
                      <a:pt x="62" y="88"/>
                    </a:lnTo>
                    <a:lnTo>
                      <a:pt x="62" y="88"/>
                    </a:lnTo>
                    <a:lnTo>
                      <a:pt x="52" y="86"/>
                    </a:lnTo>
                    <a:lnTo>
                      <a:pt x="52" y="86"/>
                    </a:lnTo>
                    <a:lnTo>
                      <a:pt x="52" y="84"/>
                    </a:lnTo>
                    <a:lnTo>
                      <a:pt x="50" y="74"/>
                    </a:lnTo>
                    <a:lnTo>
                      <a:pt x="28" y="78"/>
                    </a:lnTo>
                    <a:lnTo>
                      <a:pt x="2" y="76"/>
                    </a:lnTo>
                    <a:lnTo>
                      <a:pt x="2" y="76"/>
                    </a:lnTo>
                    <a:lnTo>
                      <a:pt x="0" y="76"/>
                    </a:lnTo>
                    <a:lnTo>
                      <a:pt x="0" y="76"/>
                    </a:lnTo>
                    <a:lnTo>
                      <a:pt x="0" y="74"/>
                    </a:lnTo>
                    <a:lnTo>
                      <a:pt x="2" y="62"/>
                    </a:lnTo>
                    <a:lnTo>
                      <a:pt x="2" y="62"/>
                    </a:lnTo>
                    <a:lnTo>
                      <a:pt x="2" y="60"/>
                    </a:lnTo>
                    <a:lnTo>
                      <a:pt x="14" y="48"/>
                    </a:lnTo>
                    <a:lnTo>
                      <a:pt x="18" y="40"/>
                    </a:lnTo>
                    <a:lnTo>
                      <a:pt x="26" y="34"/>
                    </a:lnTo>
                    <a:lnTo>
                      <a:pt x="34" y="20"/>
                    </a:lnTo>
                    <a:lnTo>
                      <a:pt x="46" y="6"/>
                    </a:lnTo>
                    <a:lnTo>
                      <a:pt x="58" y="0"/>
                    </a:lnTo>
                    <a:lnTo>
                      <a:pt x="58" y="0"/>
                    </a:lnTo>
                    <a:lnTo>
                      <a:pt x="58" y="0"/>
                    </a:lnTo>
                    <a:lnTo>
                      <a:pt x="58" y="0"/>
                    </a:lnTo>
                    <a:lnTo>
                      <a:pt x="60" y="0"/>
                    </a:lnTo>
                    <a:lnTo>
                      <a:pt x="60" y="0"/>
                    </a:lnTo>
                    <a:lnTo>
                      <a:pt x="60" y="4"/>
                    </a:lnTo>
                    <a:lnTo>
                      <a:pt x="56" y="10"/>
                    </a:lnTo>
                    <a:lnTo>
                      <a:pt x="54" y="20"/>
                    </a:lnTo>
                    <a:lnTo>
                      <a:pt x="56" y="32"/>
                    </a:lnTo>
                    <a:lnTo>
                      <a:pt x="64" y="40"/>
                    </a:lnTo>
                    <a:lnTo>
                      <a:pt x="72" y="34"/>
                    </a:lnTo>
                    <a:lnTo>
                      <a:pt x="72" y="34"/>
                    </a:lnTo>
                    <a:lnTo>
                      <a:pt x="72" y="34"/>
                    </a:lnTo>
                    <a:lnTo>
                      <a:pt x="72" y="34"/>
                    </a:lnTo>
                    <a:lnTo>
                      <a:pt x="74" y="36"/>
                    </a:lnTo>
                    <a:lnTo>
                      <a:pt x="78" y="40"/>
                    </a:lnTo>
                    <a:lnTo>
                      <a:pt x="84" y="42"/>
                    </a:lnTo>
                    <a:lnTo>
                      <a:pt x="84" y="42"/>
                    </a:lnTo>
                    <a:lnTo>
                      <a:pt x="84" y="42"/>
                    </a:lnTo>
                    <a:lnTo>
                      <a:pt x="84" y="42"/>
                    </a:lnTo>
                    <a:lnTo>
                      <a:pt x="84" y="44"/>
                    </a:lnTo>
                    <a:lnTo>
                      <a:pt x="82" y="50"/>
                    </a:lnTo>
                    <a:lnTo>
                      <a:pt x="88" y="58"/>
                    </a:lnTo>
                    <a:lnTo>
                      <a:pt x="94" y="60"/>
                    </a:lnTo>
                    <a:lnTo>
                      <a:pt x="94" y="60"/>
                    </a:lnTo>
                    <a:lnTo>
                      <a:pt x="94" y="62"/>
                    </a:lnTo>
                    <a:lnTo>
                      <a:pt x="96" y="68"/>
                    </a:lnTo>
                    <a:lnTo>
                      <a:pt x="98" y="80"/>
                    </a:lnTo>
                    <a:lnTo>
                      <a:pt x="98" y="80"/>
                    </a:lnTo>
                    <a:lnTo>
                      <a:pt x="98" y="80"/>
                    </a:lnTo>
                    <a:lnTo>
                      <a:pt x="94" y="90"/>
                    </a:lnTo>
                    <a:lnTo>
                      <a:pt x="94" y="90"/>
                    </a:lnTo>
                    <a:lnTo>
                      <a:pt x="94" y="90"/>
                    </a:lnTo>
                    <a:lnTo>
                      <a:pt x="82" y="94"/>
                    </a:lnTo>
                    <a:lnTo>
                      <a:pt x="82" y="94"/>
                    </a:lnTo>
                    <a:lnTo>
                      <a:pt x="80" y="94"/>
                    </a:lnTo>
                    <a:lnTo>
                      <a:pt x="80"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9" name="Freeform 18"/>
              <p:cNvSpPr>
                <a:spLocks noEditPoints="1"/>
              </p:cNvSpPr>
              <p:nvPr/>
            </p:nvSpPr>
            <p:spPr bwMode="auto">
              <a:xfrm>
                <a:off x="2017" y="1715"/>
                <a:ext cx="102" cy="98"/>
              </a:xfrm>
              <a:custGeom>
                <a:avLst/>
                <a:gdLst>
                  <a:gd name="T0" fmla="*/ 56 w 102"/>
                  <a:gd name="T1" fmla="*/ 12 h 98"/>
                  <a:gd name="T2" fmla="*/ 56 w 102"/>
                  <a:gd name="T3" fmla="*/ 34 h 98"/>
                  <a:gd name="T4" fmla="*/ 74 w 102"/>
                  <a:gd name="T5" fmla="*/ 38 h 98"/>
                  <a:gd name="T6" fmla="*/ 84 w 102"/>
                  <a:gd name="T7" fmla="*/ 46 h 98"/>
                  <a:gd name="T8" fmla="*/ 90 w 102"/>
                  <a:gd name="T9" fmla="*/ 62 h 98"/>
                  <a:gd name="T10" fmla="*/ 96 w 102"/>
                  <a:gd name="T11" fmla="*/ 70 h 98"/>
                  <a:gd name="T12" fmla="*/ 96 w 102"/>
                  <a:gd name="T13" fmla="*/ 90 h 98"/>
                  <a:gd name="T14" fmla="*/ 78 w 102"/>
                  <a:gd name="T15" fmla="*/ 86 h 98"/>
                  <a:gd name="T16" fmla="*/ 66 w 102"/>
                  <a:gd name="T17" fmla="*/ 84 h 98"/>
                  <a:gd name="T18" fmla="*/ 56 w 102"/>
                  <a:gd name="T19" fmla="*/ 86 h 98"/>
                  <a:gd name="T20" fmla="*/ 30 w 102"/>
                  <a:gd name="T21" fmla="*/ 78 h 98"/>
                  <a:gd name="T22" fmla="*/ 6 w 102"/>
                  <a:gd name="T23" fmla="*/ 64 h 98"/>
                  <a:gd name="T24" fmla="*/ 22 w 102"/>
                  <a:gd name="T25" fmla="*/ 44 h 98"/>
                  <a:gd name="T26" fmla="*/ 38 w 102"/>
                  <a:gd name="T27" fmla="*/ 22 h 98"/>
                  <a:gd name="T28" fmla="*/ 60 w 102"/>
                  <a:gd name="T29" fmla="*/ 4 h 98"/>
                  <a:gd name="T30" fmla="*/ 60 w 102"/>
                  <a:gd name="T31" fmla="*/ 0 h 98"/>
                  <a:gd name="T32" fmla="*/ 48 w 102"/>
                  <a:gd name="T33" fmla="*/ 6 h 98"/>
                  <a:gd name="T34" fmla="*/ 48 w 102"/>
                  <a:gd name="T35" fmla="*/ 6 h 98"/>
                  <a:gd name="T36" fmla="*/ 36 w 102"/>
                  <a:gd name="T37" fmla="*/ 20 h 98"/>
                  <a:gd name="T38" fmla="*/ 26 w 102"/>
                  <a:gd name="T39" fmla="*/ 34 h 98"/>
                  <a:gd name="T40" fmla="*/ 20 w 102"/>
                  <a:gd name="T41" fmla="*/ 42 h 98"/>
                  <a:gd name="T42" fmla="*/ 14 w 102"/>
                  <a:gd name="T43" fmla="*/ 48 h 98"/>
                  <a:gd name="T44" fmla="*/ 2 w 102"/>
                  <a:gd name="T45" fmla="*/ 60 h 98"/>
                  <a:gd name="T46" fmla="*/ 0 w 102"/>
                  <a:gd name="T47" fmla="*/ 76 h 98"/>
                  <a:gd name="T48" fmla="*/ 0 w 102"/>
                  <a:gd name="T49" fmla="*/ 78 h 98"/>
                  <a:gd name="T50" fmla="*/ 4 w 102"/>
                  <a:gd name="T51" fmla="*/ 80 h 98"/>
                  <a:gd name="T52" fmla="*/ 30 w 102"/>
                  <a:gd name="T53" fmla="*/ 82 h 98"/>
                  <a:gd name="T54" fmla="*/ 30 w 102"/>
                  <a:gd name="T55" fmla="*/ 82 h 98"/>
                  <a:gd name="T56" fmla="*/ 50 w 102"/>
                  <a:gd name="T57" fmla="*/ 78 h 98"/>
                  <a:gd name="T58" fmla="*/ 52 w 102"/>
                  <a:gd name="T59" fmla="*/ 86 h 98"/>
                  <a:gd name="T60" fmla="*/ 62 w 102"/>
                  <a:gd name="T61" fmla="*/ 92 h 98"/>
                  <a:gd name="T62" fmla="*/ 64 w 102"/>
                  <a:gd name="T63" fmla="*/ 92 h 98"/>
                  <a:gd name="T64" fmla="*/ 66 w 102"/>
                  <a:gd name="T65" fmla="*/ 92 h 98"/>
                  <a:gd name="T66" fmla="*/ 68 w 102"/>
                  <a:gd name="T67" fmla="*/ 90 h 98"/>
                  <a:gd name="T68" fmla="*/ 70 w 102"/>
                  <a:gd name="T69" fmla="*/ 84 h 98"/>
                  <a:gd name="T70" fmla="*/ 80 w 102"/>
                  <a:gd name="T71" fmla="*/ 96 h 98"/>
                  <a:gd name="T72" fmla="*/ 82 w 102"/>
                  <a:gd name="T73" fmla="*/ 98 h 98"/>
                  <a:gd name="T74" fmla="*/ 84 w 102"/>
                  <a:gd name="T75" fmla="*/ 98 h 98"/>
                  <a:gd name="T76" fmla="*/ 96 w 102"/>
                  <a:gd name="T77" fmla="*/ 94 h 98"/>
                  <a:gd name="T78" fmla="*/ 102 w 102"/>
                  <a:gd name="T79" fmla="*/ 84 h 98"/>
                  <a:gd name="T80" fmla="*/ 102 w 102"/>
                  <a:gd name="T81" fmla="*/ 80 h 98"/>
                  <a:gd name="T82" fmla="*/ 98 w 102"/>
                  <a:gd name="T83" fmla="*/ 62 h 98"/>
                  <a:gd name="T84" fmla="*/ 96 w 102"/>
                  <a:gd name="T85" fmla="*/ 60 h 98"/>
                  <a:gd name="T86" fmla="*/ 86 w 102"/>
                  <a:gd name="T87" fmla="*/ 52 h 98"/>
                  <a:gd name="T88" fmla="*/ 88 w 102"/>
                  <a:gd name="T89" fmla="*/ 48 h 98"/>
                  <a:gd name="T90" fmla="*/ 88 w 102"/>
                  <a:gd name="T91" fmla="*/ 44 h 98"/>
                  <a:gd name="T92" fmla="*/ 80 w 102"/>
                  <a:gd name="T93" fmla="*/ 40 h 98"/>
                  <a:gd name="T94" fmla="*/ 78 w 102"/>
                  <a:gd name="T95" fmla="*/ 36 h 98"/>
                  <a:gd name="T96" fmla="*/ 74 w 102"/>
                  <a:gd name="T97" fmla="*/ 34 h 98"/>
                  <a:gd name="T98" fmla="*/ 66 w 102"/>
                  <a:gd name="T99" fmla="*/ 38 h 98"/>
                  <a:gd name="T100" fmla="*/ 58 w 102"/>
                  <a:gd name="T101" fmla="*/ 22 h 98"/>
                  <a:gd name="T102" fmla="*/ 64 w 102"/>
                  <a:gd name="T103" fmla="*/ 6 h 98"/>
                  <a:gd name="T104" fmla="*/ 64 w 102"/>
                  <a:gd name="T105" fmla="*/ 4 h 98"/>
                  <a:gd name="T106" fmla="*/ 64 w 102"/>
                  <a:gd name="T107" fmla="*/ 2 h 98"/>
                  <a:gd name="T108" fmla="*/ 60 w 102"/>
                  <a:gd name="T10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2" h="98">
                    <a:moveTo>
                      <a:pt x="60" y="4"/>
                    </a:moveTo>
                    <a:lnTo>
                      <a:pt x="56" y="12"/>
                    </a:lnTo>
                    <a:lnTo>
                      <a:pt x="54" y="22"/>
                    </a:lnTo>
                    <a:lnTo>
                      <a:pt x="56" y="34"/>
                    </a:lnTo>
                    <a:lnTo>
                      <a:pt x="66" y="44"/>
                    </a:lnTo>
                    <a:lnTo>
                      <a:pt x="74" y="38"/>
                    </a:lnTo>
                    <a:lnTo>
                      <a:pt x="78" y="44"/>
                    </a:lnTo>
                    <a:lnTo>
                      <a:pt x="84" y="46"/>
                    </a:lnTo>
                    <a:lnTo>
                      <a:pt x="82" y="52"/>
                    </a:lnTo>
                    <a:lnTo>
                      <a:pt x="90" y="62"/>
                    </a:lnTo>
                    <a:lnTo>
                      <a:pt x="96" y="64"/>
                    </a:lnTo>
                    <a:lnTo>
                      <a:pt x="96" y="70"/>
                    </a:lnTo>
                    <a:lnTo>
                      <a:pt x="98" y="82"/>
                    </a:lnTo>
                    <a:lnTo>
                      <a:pt x="96" y="90"/>
                    </a:lnTo>
                    <a:lnTo>
                      <a:pt x="82" y="94"/>
                    </a:lnTo>
                    <a:lnTo>
                      <a:pt x="78" y="86"/>
                    </a:lnTo>
                    <a:lnTo>
                      <a:pt x="70" y="78"/>
                    </a:lnTo>
                    <a:lnTo>
                      <a:pt x="66" y="84"/>
                    </a:lnTo>
                    <a:lnTo>
                      <a:pt x="64" y="88"/>
                    </a:lnTo>
                    <a:lnTo>
                      <a:pt x="56" y="86"/>
                    </a:lnTo>
                    <a:lnTo>
                      <a:pt x="54" y="74"/>
                    </a:lnTo>
                    <a:lnTo>
                      <a:pt x="30" y="78"/>
                    </a:lnTo>
                    <a:lnTo>
                      <a:pt x="4" y="76"/>
                    </a:lnTo>
                    <a:lnTo>
                      <a:pt x="6" y="64"/>
                    </a:lnTo>
                    <a:lnTo>
                      <a:pt x="18" y="52"/>
                    </a:lnTo>
                    <a:lnTo>
                      <a:pt x="22" y="44"/>
                    </a:lnTo>
                    <a:lnTo>
                      <a:pt x="30" y="36"/>
                    </a:lnTo>
                    <a:lnTo>
                      <a:pt x="38" y="22"/>
                    </a:lnTo>
                    <a:lnTo>
                      <a:pt x="50" y="10"/>
                    </a:lnTo>
                    <a:lnTo>
                      <a:pt x="60" y="4"/>
                    </a:lnTo>
                    <a:close/>
                    <a:moveTo>
                      <a:pt x="60" y="0"/>
                    </a:moveTo>
                    <a:lnTo>
                      <a:pt x="60" y="0"/>
                    </a:lnTo>
                    <a:lnTo>
                      <a:pt x="58" y="0"/>
                    </a:lnTo>
                    <a:lnTo>
                      <a:pt x="48" y="6"/>
                    </a:lnTo>
                    <a:lnTo>
                      <a:pt x="48" y="6"/>
                    </a:lnTo>
                    <a:lnTo>
                      <a:pt x="48" y="6"/>
                    </a:lnTo>
                    <a:lnTo>
                      <a:pt x="36" y="20"/>
                    </a:lnTo>
                    <a:lnTo>
                      <a:pt x="36" y="20"/>
                    </a:lnTo>
                    <a:lnTo>
                      <a:pt x="34" y="20"/>
                    </a:lnTo>
                    <a:lnTo>
                      <a:pt x="26" y="34"/>
                    </a:lnTo>
                    <a:lnTo>
                      <a:pt x="20" y="42"/>
                    </a:lnTo>
                    <a:lnTo>
                      <a:pt x="20" y="42"/>
                    </a:lnTo>
                    <a:lnTo>
                      <a:pt x="20" y="42"/>
                    </a:lnTo>
                    <a:lnTo>
                      <a:pt x="14" y="48"/>
                    </a:lnTo>
                    <a:lnTo>
                      <a:pt x="2" y="60"/>
                    </a:lnTo>
                    <a:lnTo>
                      <a:pt x="2" y="60"/>
                    </a:lnTo>
                    <a:lnTo>
                      <a:pt x="2" y="64"/>
                    </a:lnTo>
                    <a:lnTo>
                      <a:pt x="0" y="76"/>
                    </a:lnTo>
                    <a:lnTo>
                      <a:pt x="0" y="76"/>
                    </a:lnTo>
                    <a:lnTo>
                      <a:pt x="0" y="78"/>
                    </a:lnTo>
                    <a:lnTo>
                      <a:pt x="0" y="78"/>
                    </a:lnTo>
                    <a:lnTo>
                      <a:pt x="4" y="80"/>
                    </a:lnTo>
                    <a:lnTo>
                      <a:pt x="30" y="82"/>
                    </a:lnTo>
                    <a:lnTo>
                      <a:pt x="30" y="82"/>
                    </a:lnTo>
                    <a:lnTo>
                      <a:pt x="30" y="82"/>
                    </a:lnTo>
                    <a:lnTo>
                      <a:pt x="30" y="82"/>
                    </a:lnTo>
                    <a:lnTo>
                      <a:pt x="30" y="82"/>
                    </a:lnTo>
                    <a:lnTo>
                      <a:pt x="50" y="78"/>
                    </a:lnTo>
                    <a:lnTo>
                      <a:pt x="52" y="86"/>
                    </a:lnTo>
                    <a:lnTo>
                      <a:pt x="52" y="86"/>
                    </a:lnTo>
                    <a:lnTo>
                      <a:pt x="54" y="88"/>
                    </a:lnTo>
                    <a:lnTo>
                      <a:pt x="62" y="92"/>
                    </a:lnTo>
                    <a:lnTo>
                      <a:pt x="62" y="92"/>
                    </a:lnTo>
                    <a:lnTo>
                      <a:pt x="64" y="92"/>
                    </a:lnTo>
                    <a:lnTo>
                      <a:pt x="64" y="92"/>
                    </a:lnTo>
                    <a:lnTo>
                      <a:pt x="66" y="92"/>
                    </a:lnTo>
                    <a:lnTo>
                      <a:pt x="66" y="92"/>
                    </a:lnTo>
                    <a:lnTo>
                      <a:pt x="68" y="90"/>
                    </a:lnTo>
                    <a:lnTo>
                      <a:pt x="70" y="86"/>
                    </a:lnTo>
                    <a:lnTo>
                      <a:pt x="70" y="84"/>
                    </a:lnTo>
                    <a:lnTo>
                      <a:pt x="74" y="88"/>
                    </a:lnTo>
                    <a:lnTo>
                      <a:pt x="80" y="96"/>
                    </a:lnTo>
                    <a:lnTo>
                      <a:pt x="80" y="96"/>
                    </a:lnTo>
                    <a:lnTo>
                      <a:pt x="82" y="98"/>
                    </a:lnTo>
                    <a:lnTo>
                      <a:pt x="82" y="98"/>
                    </a:lnTo>
                    <a:lnTo>
                      <a:pt x="84" y="98"/>
                    </a:lnTo>
                    <a:lnTo>
                      <a:pt x="96" y="94"/>
                    </a:lnTo>
                    <a:lnTo>
                      <a:pt x="96" y="94"/>
                    </a:lnTo>
                    <a:lnTo>
                      <a:pt x="98" y="92"/>
                    </a:lnTo>
                    <a:lnTo>
                      <a:pt x="102" y="84"/>
                    </a:lnTo>
                    <a:lnTo>
                      <a:pt x="102" y="84"/>
                    </a:lnTo>
                    <a:lnTo>
                      <a:pt x="102" y="80"/>
                    </a:lnTo>
                    <a:lnTo>
                      <a:pt x="100" y="70"/>
                    </a:lnTo>
                    <a:lnTo>
                      <a:pt x="98" y="62"/>
                    </a:lnTo>
                    <a:lnTo>
                      <a:pt x="98" y="62"/>
                    </a:lnTo>
                    <a:lnTo>
                      <a:pt x="96" y="60"/>
                    </a:lnTo>
                    <a:lnTo>
                      <a:pt x="92" y="58"/>
                    </a:lnTo>
                    <a:lnTo>
                      <a:pt x="86" y="52"/>
                    </a:lnTo>
                    <a:lnTo>
                      <a:pt x="88" y="48"/>
                    </a:lnTo>
                    <a:lnTo>
                      <a:pt x="88" y="48"/>
                    </a:lnTo>
                    <a:lnTo>
                      <a:pt x="88" y="44"/>
                    </a:lnTo>
                    <a:lnTo>
                      <a:pt x="88" y="44"/>
                    </a:lnTo>
                    <a:lnTo>
                      <a:pt x="86" y="42"/>
                    </a:lnTo>
                    <a:lnTo>
                      <a:pt x="80" y="40"/>
                    </a:lnTo>
                    <a:lnTo>
                      <a:pt x="78" y="36"/>
                    </a:lnTo>
                    <a:lnTo>
                      <a:pt x="78" y="36"/>
                    </a:lnTo>
                    <a:lnTo>
                      <a:pt x="74" y="34"/>
                    </a:lnTo>
                    <a:lnTo>
                      <a:pt x="74" y="34"/>
                    </a:lnTo>
                    <a:lnTo>
                      <a:pt x="72" y="36"/>
                    </a:lnTo>
                    <a:lnTo>
                      <a:pt x="66" y="38"/>
                    </a:lnTo>
                    <a:lnTo>
                      <a:pt x="60" y="32"/>
                    </a:lnTo>
                    <a:lnTo>
                      <a:pt x="58" y="22"/>
                    </a:lnTo>
                    <a:lnTo>
                      <a:pt x="60" y="14"/>
                    </a:lnTo>
                    <a:lnTo>
                      <a:pt x="64" y="6"/>
                    </a:lnTo>
                    <a:lnTo>
                      <a:pt x="64" y="6"/>
                    </a:lnTo>
                    <a:lnTo>
                      <a:pt x="64" y="4"/>
                    </a:lnTo>
                    <a:lnTo>
                      <a:pt x="64" y="2"/>
                    </a:lnTo>
                    <a:lnTo>
                      <a:pt x="64" y="2"/>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0" name="Freeform 19"/>
              <p:cNvSpPr>
                <a:spLocks/>
              </p:cNvSpPr>
              <p:nvPr/>
            </p:nvSpPr>
            <p:spPr bwMode="auto">
              <a:xfrm>
                <a:off x="2021" y="1719"/>
                <a:ext cx="94" cy="90"/>
              </a:xfrm>
              <a:custGeom>
                <a:avLst/>
                <a:gdLst>
                  <a:gd name="T0" fmla="*/ 56 w 94"/>
                  <a:gd name="T1" fmla="*/ 0 h 90"/>
                  <a:gd name="T2" fmla="*/ 52 w 94"/>
                  <a:gd name="T3" fmla="*/ 8 h 90"/>
                  <a:gd name="T4" fmla="*/ 50 w 94"/>
                  <a:gd name="T5" fmla="*/ 18 h 90"/>
                  <a:gd name="T6" fmla="*/ 52 w 94"/>
                  <a:gd name="T7" fmla="*/ 30 h 90"/>
                  <a:gd name="T8" fmla="*/ 62 w 94"/>
                  <a:gd name="T9" fmla="*/ 40 h 90"/>
                  <a:gd name="T10" fmla="*/ 70 w 94"/>
                  <a:gd name="T11" fmla="*/ 34 h 90"/>
                  <a:gd name="T12" fmla="*/ 74 w 94"/>
                  <a:gd name="T13" fmla="*/ 40 h 90"/>
                  <a:gd name="T14" fmla="*/ 80 w 94"/>
                  <a:gd name="T15" fmla="*/ 42 h 90"/>
                  <a:gd name="T16" fmla="*/ 78 w 94"/>
                  <a:gd name="T17" fmla="*/ 48 h 90"/>
                  <a:gd name="T18" fmla="*/ 86 w 94"/>
                  <a:gd name="T19" fmla="*/ 58 h 90"/>
                  <a:gd name="T20" fmla="*/ 92 w 94"/>
                  <a:gd name="T21" fmla="*/ 60 h 90"/>
                  <a:gd name="T22" fmla="*/ 92 w 94"/>
                  <a:gd name="T23" fmla="*/ 66 h 90"/>
                  <a:gd name="T24" fmla="*/ 94 w 94"/>
                  <a:gd name="T25" fmla="*/ 78 h 90"/>
                  <a:gd name="T26" fmla="*/ 92 w 94"/>
                  <a:gd name="T27" fmla="*/ 86 h 90"/>
                  <a:gd name="T28" fmla="*/ 78 w 94"/>
                  <a:gd name="T29" fmla="*/ 90 h 90"/>
                  <a:gd name="T30" fmla="*/ 74 w 94"/>
                  <a:gd name="T31" fmla="*/ 82 h 90"/>
                  <a:gd name="T32" fmla="*/ 66 w 94"/>
                  <a:gd name="T33" fmla="*/ 74 h 90"/>
                  <a:gd name="T34" fmla="*/ 62 w 94"/>
                  <a:gd name="T35" fmla="*/ 80 h 90"/>
                  <a:gd name="T36" fmla="*/ 60 w 94"/>
                  <a:gd name="T37" fmla="*/ 84 h 90"/>
                  <a:gd name="T38" fmla="*/ 52 w 94"/>
                  <a:gd name="T39" fmla="*/ 82 h 90"/>
                  <a:gd name="T40" fmla="*/ 50 w 94"/>
                  <a:gd name="T41" fmla="*/ 70 h 90"/>
                  <a:gd name="T42" fmla="*/ 26 w 94"/>
                  <a:gd name="T43" fmla="*/ 74 h 90"/>
                  <a:gd name="T44" fmla="*/ 0 w 94"/>
                  <a:gd name="T45" fmla="*/ 72 h 90"/>
                  <a:gd name="T46" fmla="*/ 2 w 94"/>
                  <a:gd name="T47" fmla="*/ 60 h 90"/>
                  <a:gd name="T48" fmla="*/ 14 w 94"/>
                  <a:gd name="T49" fmla="*/ 48 h 90"/>
                  <a:gd name="T50" fmla="*/ 18 w 94"/>
                  <a:gd name="T51" fmla="*/ 40 h 90"/>
                  <a:gd name="T52" fmla="*/ 26 w 94"/>
                  <a:gd name="T53" fmla="*/ 32 h 90"/>
                  <a:gd name="T54" fmla="*/ 34 w 94"/>
                  <a:gd name="T55" fmla="*/ 18 h 90"/>
                  <a:gd name="T56" fmla="*/ 46 w 94"/>
                  <a:gd name="T57" fmla="*/ 6 h 90"/>
                  <a:gd name="T58" fmla="*/ 56 w 94"/>
                  <a:gd name="T5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4" h="90">
                    <a:moveTo>
                      <a:pt x="56" y="0"/>
                    </a:moveTo>
                    <a:lnTo>
                      <a:pt x="52" y="8"/>
                    </a:lnTo>
                    <a:lnTo>
                      <a:pt x="50" y="18"/>
                    </a:lnTo>
                    <a:lnTo>
                      <a:pt x="52" y="30"/>
                    </a:lnTo>
                    <a:lnTo>
                      <a:pt x="62" y="40"/>
                    </a:lnTo>
                    <a:lnTo>
                      <a:pt x="70" y="34"/>
                    </a:lnTo>
                    <a:lnTo>
                      <a:pt x="74" y="40"/>
                    </a:lnTo>
                    <a:lnTo>
                      <a:pt x="80" y="42"/>
                    </a:lnTo>
                    <a:lnTo>
                      <a:pt x="78" y="48"/>
                    </a:lnTo>
                    <a:lnTo>
                      <a:pt x="86" y="58"/>
                    </a:lnTo>
                    <a:lnTo>
                      <a:pt x="92" y="60"/>
                    </a:lnTo>
                    <a:lnTo>
                      <a:pt x="92" y="66"/>
                    </a:lnTo>
                    <a:lnTo>
                      <a:pt x="94" y="78"/>
                    </a:lnTo>
                    <a:lnTo>
                      <a:pt x="92" y="86"/>
                    </a:lnTo>
                    <a:lnTo>
                      <a:pt x="78" y="90"/>
                    </a:lnTo>
                    <a:lnTo>
                      <a:pt x="74" y="82"/>
                    </a:lnTo>
                    <a:lnTo>
                      <a:pt x="66" y="74"/>
                    </a:lnTo>
                    <a:lnTo>
                      <a:pt x="62" y="80"/>
                    </a:lnTo>
                    <a:lnTo>
                      <a:pt x="60" y="84"/>
                    </a:lnTo>
                    <a:lnTo>
                      <a:pt x="52" y="82"/>
                    </a:lnTo>
                    <a:lnTo>
                      <a:pt x="50" y="70"/>
                    </a:lnTo>
                    <a:lnTo>
                      <a:pt x="26" y="74"/>
                    </a:lnTo>
                    <a:lnTo>
                      <a:pt x="0" y="72"/>
                    </a:lnTo>
                    <a:lnTo>
                      <a:pt x="2" y="60"/>
                    </a:lnTo>
                    <a:lnTo>
                      <a:pt x="14" y="48"/>
                    </a:lnTo>
                    <a:lnTo>
                      <a:pt x="18" y="40"/>
                    </a:lnTo>
                    <a:lnTo>
                      <a:pt x="26" y="32"/>
                    </a:lnTo>
                    <a:lnTo>
                      <a:pt x="34" y="18"/>
                    </a:lnTo>
                    <a:lnTo>
                      <a:pt x="46" y="6"/>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1" name="Freeform 20"/>
              <p:cNvSpPr>
                <a:spLocks/>
              </p:cNvSpPr>
              <p:nvPr/>
            </p:nvSpPr>
            <p:spPr bwMode="auto">
              <a:xfrm>
                <a:off x="2017" y="1715"/>
                <a:ext cx="102" cy="98"/>
              </a:xfrm>
              <a:custGeom>
                <a:avLst/>
                <a:gdLst>
                  <a:gd name="T0" fmla="*/ 60 w 102"/>
                  <a:gd name="T1" fmla="*/ 0 h 98"/>
                  <a:gd name="T2" fmla="*/ 48 w 102"/>
                  <a:gd name="T3" fmla="*/ 6 h 98"/>
                  <a:gd name="T4" fmla="*/ 48 w 102"/>
                  <a:gd name="T5" fmla="*/ 6 h 98"/>
                  <a:gd name="T6" fmla="*/ 36 w 102"/>
                  <a:gd name="T7" fmla="*/ 20 h 98"/>
                  <a:gd name="T8" fmla="*/ 26 w 102"/>
                  <a:gd name="T9" fmla="*/ 34 h 98"/>
                  <a:gd name="T10" fmla="*/ 20 w 102"/>
                  <a:gd name="T11" fmla="*/ 42 h 98"/>
                  <a:gd name="T12" fmla="*/ 14 w 102"/>
                  <a:gd name="T13" fmla="*/ 48 h 98"/>
                  <a:gd name="T14" fmla="*/ 2 w 102"/>
                  <a:gd name="T15" fmla="*/ 60 h 98"/>
                  <a:gd name="T16" fmla="*/ 0 w 102"/>
                  <a:gd name="T17" fmla="*/ 76 h 98"/>
                  <a:gd name="T18" fmla="*/ 0 w 102"/>
                  <a:gd name="T19" fmla="*/ 78 h 98"/>
                  <a:gd name="T20" fmla="*/ 4 w 102"/>
                  <a:gd name="T21" fmla="*/ 80 h 98"/>
                  <a:gd name="T22" fmla="*/ 30 w 102"/>
                  <a:gd name="T23" fmla="*/ 82 h 98"/>
                  <a:gd name="T24" fmla="*/ 30 w 102"/>
                  <a:gd name="T25" fmla="*/ 82 h 98"/>
                  <a:gd name="T26" fmla="*/ 50 w 102"/>
                  <a:gd name="T27" fmla="*/ 78 h 98"/>
                  <a:gd name="T28" fmla="*/ 52 w 102"/>
                  <a:gd name="T29" fmla="*/ 86 h 98"/>
                  <a:gd name="T30" fmla="*/ 62 w 102"/>
                  <a:gd name="T31" fmla="*/ 92 h 98"/>
                  <a:gd name="T32" fmla="*/ 64 w 102"/>
                  <a:gd name="T33" fmla="*/ 92 h 98"/>
                  <a:gd name="T34" fmla="*/ 66 w 102"/>
                  <a:gd name="T35" fmla="*/ 92 h 98"/>
                  <a:gd name="T36" fmla="*/ 68 w 102"/>
                  <a:gd name="T37" fmla="*/ 90 h 98"/>
                  <a:gd name="T38" fmla="*/ 70 w 102"/>
                  <a:gd name="T39" fmla="*/ 84 h 98"/>
                  <a:gd name="T40" fmla="*/ 80 w 102"/>
                  <a:gd name="T41" fmla="*/ 96 h 98"/>
                  <a:gd name="T42" fmla="*/ 82 w 102"/>
                  <a:gd name="T43" fmla="*/ 98 h 98"/>
                  <a:gd name="T44" fmla="*/ 84 w 102"/>
                  <a:gd name="T45" fmla="*/ 98 h 98"/>
                  <a:gd name="T46" fmla="*/ 96 w 102"/>
                  <a:gd name="T47" fmla="*/ 94 h 98"/>
                  <a:gd name="T48" fmla="*/ 102 w 102"/>
                  <a:gd name="T49" fmla="*/ 84 h 98"/>
                  <a:gd name="T50" fmla="*/ 102 w 102"/>
                  <a:gd name="T51" fmla="*/ 80 h 98"/>
                  <a:gd name="T52" fmla="*/ 98 w 102"/>
                  <a:gd name="T53" fmla="*/ 62 h 98"/>
                  <a:gd name="T54" fmla="*/ 96 w 102"/>
                  <a:gd name="T55" fmla="*/ 60 h 98"/>
                  <a:gd name="T56" fmla="*/ 86 w 102"/>
                  <a:gd name="T57" fmla="*/ 52 h 98"/>
                  <a:gd name="T58" fmla="*/ 88 w 102"/>
                  <a:gd name="T59" fmla="*/ 48 h 98"/>
                  <a:gd name="T60" fmla="*/ 88 w 102"/>
                  <a:gd name="T61" fmla="*/ 44 h 98"/>
                  <a:gd name="T62" fmla="*/ 80 w 102"/>
                  <a:gd name="T63" fmla="*/ 40 h 98"/>
                  <a:gd name="T64" fmla="*/ 78 w 102"/>
                  <a:gd name="T65" fmla="*/ 36 h 98"/>
                  <a:gd name="T66" fmla="*/ 74 w 102"/>
                  <a:gd name="T67" fmla="*/ 34 h 98"/>
                  <a:gd name="T68" fmla="*/ 66 w 102"/>
                  <a:gd name="T69" fmla="*/ 38 h 98"/>
                  <a:gd name="T70" fmla="*/ 58 w 102"/>
                  <a:gd name="T71" fmla="*/ 22 h 98"/>
                  <a:gd name="T72" fmla="*/ 64 w 102"/>
                  <a:gd name="T73" fmla="*/ 6 h 98"/>
                  <a:gd name="T74" fmla="*/ 64 w 102"/>
                  <a:gd name="T75" fmla="*/ 4 h 98"/>
                  <a:gd name="T76" fmla="*/ 64 w 102"/>
                  <a:gd name="T77" fmla="*/ 2 h 98"/>
                  <a:gd name="T78" fmla="*/ 60 w 102"/>
                  <a:gd name="T7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2" h="98">
                    <a:moveTo>
                      <a:pt x="60" y="0"/>
                    </a:moveTo>
                    <a:lnTo>
                      <a:pt x="60" y="0"/>
                    </a:lnTo>
                    <a:lnTo>
                      <a:pt x="58" y="0"/>
                    </a:lnTo>
                    <a:lnTo>
                      <a:pt x="48" y="6"/>
                    </a:lnTo>
                    <a:lnTo>
                      <a:pt x="48" y="6"/>
                    </a:lnTo>
                    <a:lnTo>
                      <a:pt x="48" y="6"/>
                    </a:lnTo>
                    <a:lnTo>
                      <a:pt x="36" y="20"/>
                    </a:lnTo>
                    <a:lnTo>
                      <a:pt x="36" y="20"/>
                    </a:lnTo>
                    <a:lnTo>
                      <a:pt x="34" y="20"/>
                    </a:lnTo>
                    <a:lnTo>
                      <a:pt x="26" y="34"/>
                    </a:lnTo>
                    <a:lnTo>
                      <a:pt x="20" y="42"/>
                    </a:lnTo>
                    <a:lnTo>
                      <a:pt x="20" y="42"/>
                    </a:lnTo>
                    <a:lnTo>
                      <a:pt x="20" y="42"/>
                    </a:lnTo>
                    <a:lnTo>
                      <a:pt x="14" y="48"/>
                    </a:lnTo>
                    <a:lnTo>
                      <a:pt x="2" y="60"/>
                    </a:lnTo>
                    <a:lnTo>
                      <a:pt x="2" y="60"/>
                    </a:lnTo>
                    <a:lnTo>
                      <a:pt x="2" y="64"/>
                    </a:lnTo>
                    <a:lnTo>
                      <a:pt x="0" y="76"/>
                    </a:lnTo>
                    <a:lnTo>
                      <a:pt x="0" y="76"/>
                    </a:lnTo>
                    <a:lnTo>
                      <a:pt x="0" y="78"/>
                    </a:lnTo>
                    <a:lnTo>
                      <a:pt x="0" y="78"/>
                    </a:lnTo>
                    <a:lnTo>
                      <a:pt x="4" y="80"/>
                    </a:lnTo>
                    <a:lnTo>
                      <a:pt x="30" y="82"/>
                    </a:lnTo>
                    <a:lnTo>
                      <a:pt x="30" y="82"/>
                    </a:lnTo>
                    <a:lnTo>
                      <a:pt x="30" y="82"/>
                    </a:lnTo>
                    <a:lnTo>
                      <a:pt x="30" y="82"/>
                    </a:lnTo>
                    <a:lnTo>
                      <a:pt x="30" y="82"/>
                    </a:lnTo>
                    <a:lnTo>
                      <a:pt x="50" y="78"/>
                    </a:lnTo>
                    <a:lnTo>
                      <a:pt x="52" y="86"/>
                    </a:lnTo>
                    <a:lnTo>
                      <a:pt x="52" y="86"/>
                    </a:lnTo>
                    <a:lnTo>
                      <a:pt x="54" y="88"/>
                    </a:lnTo>
                    <a:lnTo>
                      <a:pt x="62" y="92"/>
                    </a:lnTo>
                    <a:lnTo>
                      <a:pt x="62" y="92"/>
                    </a:lnTo>
                    <a:lnTo>
                      <a:pt x="64" y="92"/>
                    </a:lnTo>
                    <a:lnTo>
                      <a:pt x="64" y="92"/>
                    </a:lnTo>
                    <a:lnTo>
                      <a:pt x="66" y="92"/>
                    </a:lnTo>
                    <a:lnTo>
                      <a:pt x="66" y="92"/>
                    </a:lnTo>
                    <a:lnTo>
                      <a:pt x="68" y="90"/>
                    </a:lnTo>
                    <a:lnTo>
                      <a:pt x="70" y="86"/>
                    </a:lnTo>
                    <a:lnTo>
                      <a:pt x="70" y="84"/>
                    </a:lnTo>
                    <a:lnTo>
                      <a:pt x="74" y="88"/>
                    </a:lnTo>
                    <a:lnTo>
                      <a:pt x="80" y="96"/>
                    </a:lnTo>
                    <a:lnTo>
                      <a:pt x="80" y="96"/>
                    </a:lnTo>
                    <a:lnTo>
                      <a:pt x="82" y="98"/>
                    </a:lnTo>
                    <a:lnTo>
                      <a:pt x="82" y="98"/>
                    </a:lnTo>
                    <a:lnTo>
                      <a:pt x="84" y="98"/>
                    </a:lnTo>
                    <a:lnTo>
                      <a:pt x="96" y="94"/>
                    </a:lnTo>
                    <a:lnTo>
                      <a:pt x="96" y="94"/>
                    </a:lnTo>
                    <a:lnTo>
                      <a:pt x="98" y="92"/>
                    </a:lnTo>
                    <a:lnTo>
                      <a:pt x="102" y="84"/>
                    </a:lnTo>
                    <a:lnTo>
                      <a:pt x="102" y="84"/>
                    </a:lnTo>
                    <a:lnTo>
                      <a:pt x="102" y="80"/>
                    </a:lnTo>
                    <a:lnTo>
                      <a:pt x="100" y="70"/>
                    </a:lnTo>
                    <a:lnTo>
                      <a:pt x="98" y="62"/>
                    </a:lnTo>
                    <a:lnTo>
                      <a:pt x="98" y="62"/>
                    </a:lnTo>
                    <a:lnTo>
                      <a:pt x="96" y="60"/>
                    </a:lnTo>
                    <a:lnTo>
                      <a:pt x="92" y="58"/>
                    </a:lnTo>
                    <a:lnTo>
                      <a:pt x="86" y="52"/>
                    </a:lnTo>
                    <a:lnTo>
                      <a:pt x="88" y="48"/>
                    </a:lnTo>
                    <a:lnTo>
                      <a:pt x="88" y="48"/>
                    </a:lnTo>
                    <a:lnTo>
                      <a:pt x="88" y="44"/>
                    </a:lnTo>
                    <a:lnTo>
                      <a:pt x="88" y="44"/>
                    </a:lnTo>
                    <a:lnTo>
                      <a:pt x="86" y="42"/>
                    </a:lnTo>
                    <a:lnTo>
                      <a:pt x="80" y="40"/>
                    </a:lnTo>
                    <a:lnTo>
                      <a:pt x="78" y="36"/>
                    </a:lnTo>
                    <a:lnTo>
                      <a:pt x="78" y="36"/>
                    </a:lnTo>
                    <a:lnTo>
                      <a:pt x="74" y="34"/>
                    </a:lnTo>
                    <a:lnTo>
                      <a:pt x="74" y="34"/>
                    </a:lnTo>
                    <a:lnTo>
                      <a:pt x="72" y="36"/>
                    </a:lnTo>
                    <a:lnTo>
                      <a:pt x="66" y="38"/>
                    </a:lnTo>
                    <a:lnTo>
                      <a:pt x="60" y="32"/>
                    </a:lnTo>
                    <a:lnTo>
                      <a:pt x="58" y="22"/>
                    </a:lnTo>
                    <a:lnTo>
                      <a:pt x="60" y="14"/>
                    </a:lnTo>
                    <a:lnTo>
                      <a:pt x="64" y="6"/>
                    </a:lnTo>
                    <a:lnTo>
                      <a:pt x="64" y="6"/>
                    </a:lnTo>
                    <a:lnTo>
                      <a:pt x="64" y="4"/>
                    </a:lnTo>
                    <a:lnTo>
                      <a:pt x="64" y="2"/>
                    </a:lnTo>
                    <a:lnTo>
                      <a:pt x="64" y="2"/>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2" name="Freeform 21"/>
              <p:cNvSpPr>
                <a:spLocks/>
              </p:cNvSpPr>
              <p:nvPr/>
            </p:nvSpPr>
            <p:spPr bwMode="auto">
              <a:xfrm>
                <a:off x="1085" y="1195"/>
                <a:ext cx="148" cy="100"/>
              </a:xfrm>
              <a:custGeom>
                <a:avLst/>
                <a:gdLst>
                  <a:gd name="T0" fmla="*/ 38 w 148"/>
                  <a:gd name="T1" fmla="*/ 100 h 100"/>
                  <a:gd name="T2" fmla="*/ 28 w 148"/>
                  <a:gd name="T3" fmla="*/ 88 h 100"/>
                  <a:gd name="T4" fmla="*/ 10 w 148"/>
                  <a:gd name="T5" fmla="*/ 78 h 100"/>
                  <a:gd name="T6" fmla="*/ 0 w 148"/>
                  <a:gd name="T7" fmla="*/ 74 h 100"/>
                  <a:gd name="T8" fmla="*/ 0 w 148"/>
                  <a:gd name="T9" fmla="*/ 72 h 100"/>
                  <a:gd name="T10" fmla="*/ 6 w 148"/>
                  <a:gd name="T11" fmla="*/ 64 h 100"/>
                  <a:gd name="T12" fmla="*/ 18 w 148"/>
                  <a:gd name="T13" fmla="*/ 42 h 100"/>
                  <a:gd name="T14" fmla="*/ 24 w 148"/>
                  <a:gd name="T15" fmla="*/ 28 h 100"/>
                  <a:gd name="T16" fmla="*/ 18 w 148"/>
                  <a:gd name="T17" fmla="*/ 16 h 100"/>
                  <a:gd name="T18" fmla="*/ 16 w 148"/>
                  <a:gd name="T19" fmla="*/ 16 h 100"/>
                  <a:gd name="T20" fmla="*/ 16 w 148"/>
                  <a:gd name="T21" fmla="*/ 8 h 100"/>
                  <a:gd name="T22" fmla="*/ 30 w 148"/>
                  <a:gd name="T23" fmla="*/ 4 h 100"/>
                  <a:gd name="T24" fmla="*/ 46 w 148"/>
                  <a:gd name="T25" fmla="*/ 2 h 100"/>
                  <a:gd name="T26" fmla="*/ 48 w 148"/>
                  <a:gd name="T27" fmla="*/ 0 h 100"/>
                  <a:gd name="T28" fmla="*/ 64 w 148"/>
                  <a:gd name="T29" fmla="*/ 0 h 100"/>
                  <a:gd name="T30" fmla="*/ 68 w 148"/>
                  <a:gd name="T31" fmla="*/ 6 h 100"/>
                  <a:gd name="T32" fmla="*/ 94 w 148"/>
                  <a:gd name="T33" fmla="*/ 16 h 100"/>
                  <a:gd name="T34" fmla="*/ 100 w 148"/>
                  <a:gd name="T35" fmla="*/ 10 h 100"/>
                  <a:gd name="T36" fmla="*/ 100 w 148"/>
                  <a:gd name="T37" fmla="*/ 10 h 100"/>
                  <a:gd name="T38" fmla="*/ 114 w 148"/>
                  <a:gd name="T39" fmla="*/ 8 h 100"/>
                  <a:gd name="T40" fmla="*/ 126 w 148"/>
                  <a:gd name="T41" fmla="*/ 16 h 100"/>
                  <a:gd name="T42" fmla="*/ 148 w 148"/>
                  <a:gd name="T43" fmla="*/ 30 h 100"/>
                  <a:gd name="T44" fmla="*/ 148 w 148"/>
                  <a:gd name="T45" fmla="*/ 32 h 100"/>
                  <a:gd name="T46" fmla="*/ 148 w 148"/>
                  <a:gd name="T47" fmla="*/ 34 h 100"/>
                  <a:gd name="T48" fmla="*/ 108 w 148"/>
                  <a:gd name="T49" fmla="*/ 50 h 100"/>
                  <a:gd name="T50" fmla="*/ 92 w 148"/>
                  <a:gd name="T51" fmla="*/ 64 h 100"/>
                  <a:gd name="T52" fmla="*/ 92 w 148"/>
                  <a:gd name="T53" fmla="*/ 64 h 100"/>
                  <a:gd name="T54" fmla="*/ 78 w 148"/>
                  <a:gd name="T55" fmla="*/ 78 h 100"/>
                  <a:gd name="T56" fmla="*/ 72 w 148"/>
                  <a:gd name="T57" fmla="*/ 88 h 100"/>
                  <a:gd name="T58" fmla="*/ 62 w 148"/>
                  <a:gd name="T59" fmla="*/ 90 h 100"/>
                  <a:gd name="T60" fmla="*/ 38 w 148"/>
                  <a:gd name="T61" fmla="*/ 100 h 100"/>
                  <a:gd name="T62" fmla="*/ 38 w 148"/>
                  <a:gd name="T63"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00">
                    <a:moveTo>
                      <a:pt x="38" y="100"/>
                    </a:moveTo>
                    <a:lnTo>
                      <a:pt x="38" y="100"/>
                    </a:lnTo>
                    <a:lnTo>
                      <a:pt x="36" y="100"/>
                    </a:lnTo>
                    <a:lnTo>
                      <a:pt x="28" y="88"/>
                    </a:lnTo>
                    <a:lnTo>
                      <a:pt x="18" y="82"/>
                    </a:lnTo>
                    <a:lnTo>
                      <a:pt x="10" y="78"/>
                    </a:lnTo>
                    <a:lnTo>
                      <a:pt x="0" y="74"/>
                    </a:lnTo>
                    <a:lnTo>
                      <a:pt x="0" y="74"/>
                    </a:lnTo>
                    <a:lnTo>
                      <a:pt x="0" y="72"/>
                    </a:lnTo>
                    <a:lnTo>
                      <a:pt x="0" y="72"/>
                    </a:lnTo>
                    <a:lnTo>
                      <a:pt x="0" y="70"/>
                    </a:lnTo>
                    <a:lnTo>
                      <a:pt x="6" y="64"/>
                    </a:lnTo>
                    <a:lnTo>
                      <a:pt x="10" y="52"/>
                    </a:lnTo>
                    <a:lnTo>
                      <a:pt x="18" y="42"/>
                    </a:lnTo>
                    <a:lnTo>
                      <a:pt x="20" y="34"/>
                    </a:lnTo>
                    <a:lnTo>
                      <a:pt x="24" y="28"/>
                    </a:lnTo>
                    <a:lnTo>
                      <a:pt x="24" y="24"/>
                    </a:lnTo>
                    <a:lnTo>
                      <a:pt x="18" y="16"/>
                    </a:lnTo>
                    <a:lnTo>
                      <a:pt x="18" y="16"/>
                    </a:lnTo>
                    <a:lnTo>
                      <a:pt x="16" y="16"/>
                    </a:lnTo>
                    <a:lnTo>
                      <a:pt x="16" y="8"/>
                    </a:lnTo>
                    <a:lnTo>
                      <a:pt x="16" y="8"/>
                    </a:lnTo>
                    <a:lnTo>
                      <a:pt x="18" y="6"/>
                    </a:lnTo>
                    <a:lnTo>
                      <a:pt x="30" y="4"/>
                    </a:lnTo>
                    <a:lnTo>
                      <a:pt x="46" y="6"/>
                    </a:lnTo>
                    <a:lnTo>
                      <a:pt x="46" y="2"/>
                    </a:lnTo>
                    <a:lnTo>
                      <a:pt x="46" y="2"/>
                    </a:lnTo>
                    <a:lnTo>
                      <a:pt x="48" y="0"/>
                    </a:lnTo>
                    <a:lnTo>
                      <a:pt x="64" y="0"/>
                    </a:lnTo>
                    <a:lnTo>
                      <a:pt x="64" y="0"/>
                    </a:lnTo>
                    <a:lnTo>
                      <a:pt x="66" y="2"/>
                    </a:lnTo>
                    <a:lnTo>
                      <a:pt x="68" y="6"/>
                    </a:lnTo>
                    <a:lnTo>
                      <a:pt x="84" y="14"/>
                    </a:lnTo>
                    <a:lnTo>
                      <a:pt x="94" y="16"/>
                    </a:lnTo>
                    <a:lnTo>
                      <a:pt x="100" y="10"/>
                    </a:lnTo>
                    <a:lnTo>
                      <a:pt x="100" y="10"/>
                    </a:lnTo>
                    <a:lnTo>
                      <a:pt x="100" y="10"/>
                    </a:lnTo>
                    <a:lnTo>
                      <a:pt x="100" y="10"/>
                    </a:lnTo>
                    <a:lnTo>
                      <a:pt x="114" y="8"/>
                    </a:lnTo>
                    <a:lnTo>
                      <a:pt x="114" y="8"/>
                    </a:lnTo>
                    <a:lnTo>
                      <a:pt x="114" y="8"/>
                    </a:lnTo>
                    <a:lnTo>
                      <a:pt x="126" y="16"/>
                    </a:lnTo>
                    <a:lnTo>
                      <a:pt x="140" y="24"/>
                    </a:lnTo>
                    <a:lnTo>
                      <a:pt x="148" y="30"/>
                    </a:lnTo>
                    <a:lnTo>
                      <a:pt x="148" y="30"/>
                    </a:lnTo>
                    <a:lnTo>
                      <a:pt x="148" y="32"/>
                    </a:lnTo>
                    <a:lnTo>
                      <a:pt x="148" y="32"/>
                    </a:lnTo>
                    <a:lnTo>
                      <a:pt x="148" y="34"/>
                    </a:lnTo>
                    <a:lnTo>
                      <a:pt x="124" y="42"/>
                    </a:lnTo>
                    <a:lnTo>
                      <a:pt x="108" y="50"/>
                    </a:lnTo>
                    <a:lnTo>
                      <a:pt x="96" y="58"/>
                    </a:lnTo>
                    <a:lnTo>
                      <a:pt x="92" y="64"/>
                    </a:lnTo>
                    <a:lnTo>
                      <a:pt x="92" y="64"/>
                    </a:lnTo>
                    <a:lnTo>
                      <a:pt x="92" y="64"/>
                    </a:lnTo>
                    <a:lnTo>
                      <a:pt x="82" y="70"/>
                    </a:lnTo>
                    <a:lnTo>
                      <a:pt x="78" y="78"/>
                    </a:lnTo>
                    <a:lnTo>
                      <a:pt x="72" y="88"/>
                    </a:lnTo>
                    <a:lnTo>
                      <a:pt x="72" y="88"/>
                    </a:lnTo>
                    <a:lnTo>
                      <a:pt x="72" y="90"/>
                    </a:lnTo>
                    <a:lnTo>
                      <a:pt x="62" y="90"/>
                    </a:lnTo>
                    <a:lnTo>
                      <a:pt x="50" y="96"/>
                    </a:lnTo>
                    <a:lnTo>
                      <a:pt x="38" y="100"/>
                    </a:lnTo>
                    <a:lnTo>
                      <a:pt x="38" y="100"/>
                    </a:lnTo>
                    <a:lnTo>
                      <a:pt x="38" y="100"/>
                    </a:lnTo>
                    <a:lnTo>
                      <a:pt x="38" y="1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3" name="Freeform 22"/>
              <p:cNvSpPr>
                <a:spLocks noEditPoints="1"/>
              </p:cNvSpPr>
              <p:nvPr/>
            </p:nvSpPr>
            <p:spPr bwMode="auto">
              <a:xfrm>
                <a:off x="1083" y="1193"/>
                <a:ext cx="152" cy="104"/>
              </a:xfrm>
              <a:custGeom>
                <a:avLst/>
                <a:gdLst>
                  <a:gd name="T0" fmla="*/ 68 w 152"/>
                  <a:gd name="T1" fmla="*/ 10 h 104"/>
                  <a:gd name="T2" fmla="*/ 96 w 152"/>
                  <a:gd name="T3" fmla="*/ 20 h 104"/>
                  <a:gd name="T4" fmla="*/ 116 w 152"/>
                  <a:gd name="T5" fmla="*/ 12 h 104"/>
                  <a:gd name="T6" fmla="*/ 142 w 152"/>
                  <a:gd name="T7" fmla="*/ 28 h 104"/>
                  <a:gd name="T8" fmla="*/ 126 w 152"/>
                  <a:gd name="T9" fmla="*/ 42 h 104"/>
                  <a:gd name="T10" fmla="*/ 96 w 152"/>
                  <a:gd name="T11" fmla="*/ 58 h 104"/>
                  <a:gd name="T12" fmla="*/ 82 w 152"/>
                  <a:gd name="T13" fmla="*/ 70 h 104"/>
                  <a:gd name="T14" fmla="*/ 74 w 152"/>
                  <a:gd name="T15" fmla="*/ 90 h 104"/>
                  <a:gd name="T16" fmla="*/ 50 w 152"/>
                  <a:gd name="T17" fmla="*/ 96 h 104"/>
                  <a:gd name="T18" fmla="*/ 32 w 152"/>
                  <a:gd name="T19" fmla="*/ 90 h 104"/>
                  <a:gd name="T20" fmla="*/ 14 w 152"/>
                  <a:gd name="T21" fmla="*/ 78 h 104"/>
                  <a:gd name="T22" fmla="*/ 10 w 152"/>
                  <a:gd name="T23" fmla="*/ 66 h 104"/>
                  <a:gd name="T24" fmla="*/ 20 w 152"/>
                  <a:gd name="T25" fmla="*/ 44 h 104"/>
                  <a:gd name="T26" fmla="*/ 28 w 152"/>
                  <a:gd name="T27" fmla="*/ 30 h 104"/>
                  <a:gd name="T28" fmla="*/ 20 w 152"/>
                  <a:gd name="T29" fmla="*/ 18 h 104"/>
                  <a:gd name="T30" fmla="*/ 32 w 152"/>
                  <a:gd name="T31" fmla="*/ 8 h 104"/>
                  <a:gd name="T32" fmla="*/ 50 w 152"/>
                  <a:gd name="T33" fmla="*/ 4 h 104"/>
                  <a:gd name="T34" fmla="*/ 66 w 152"/>
                  <a:gd name="T35" fmla="*/ 0 h 104"/>
                  <a:gd name="T36" fmla="*/ 50 w 152"/>
                  <a:gd name="T37" fmla="*/ 0 h 104"/>
                  <a:gd name="T38" fmla="*/ 46 w 152"/>
                  <a:gd name="T39" fmla="*/ 4 h 104"/>
                  <a:gd name="T40" fmla="*/ 34 w 152"/>
                  <a:gd name="T41" fmla="*/ 4 h 104"/>
                  <a:gd name="T42" fmla="*/ 32 w 152"/>
                  <a:gd name="T43" fmla="*/ 4 h 104"/>
                  <a:gd name="T44" fmla="*/ 32 w 152"/>
                  <a:gd name="T45" fmla="*/ 4 h 104"/>
                  <a:gd name="T46" fmla="*/ 20 w 152"/>
                  <a:gd name="T47" fmla="*/ 6 h 104"/>
                  <a:gd name="T48" fmla="*/ 16 w 152"/>
                  <a:gd name="T49" fmla="*/ 10 h 104"/>
                  <a:gd name="T50" fmla="*/ 16 w 152"/>
                  <a:gd name="T51" fmla="*/ 18 h 104"/>
                  <a:gd name="T52" fmla="*/ 24 w 152"/>
                  <a:gd name="T53" fmla="*/ 26 h 104"/>
                  <a:gd name="T54" fmla="*/ 20 w 152"/>
                  <a:gd name="T55" fmla="*/ 34 h 104"/>
                  <a:gd name="T56" fmla="*/ 20 w 152"/>
                  <a:gd name="T57" fmla="*/ 34 h 104"/>
                  <a:gd name="T58" fmla="*/ 10 w 152"/>
                  <a:gd name="T59" fmla="*/ 52 h 104"/>
                  <a:gd name="T60" fmla="*/ 10 w 152"/>
                  <a:gd name="T61" fmla="*/ 54 h 104"/>
                  <a:gd name="T62" fmla="*/ 0 w 152"/>
                  <a:gd name="T63" fmla="*/ 72 h 104"/>
                  <a:gd name="T64" fmla="*/ 0 w 152"/>
                  <a:gd name="T65" fmla="*/ 76 h 104"/>
                  <a:gd name="T66" fmla="*/ 2 w 152"/>
                  <a:gd name="T67" fmla="*/ 78 h 104"/>
                  <a:gd name="T68" fmla="*/ 18 w 152"/>
                  <a:gd name="T69" fmla="*/ 86 h 104"/>
                  <a:gd name="T70" fmla="*/ 36 w 152"/>
                  <a:gd name="T71" fmla="*/ 102 h 104"/>
                  <a:gd name="T72" fmla="*/ 40 w 152"/>
                  <a:gd name="T73" fmla="*/ 104 h 104"/>
                  <a:gd name="T74" fmla="*/ 42 w 152"/>
                  <a:gd name="T75" fmla="*/ 104 h 104"/>
                  <a:gd name="T76" fmla="*/ 52 w 152"/>
                  <a:gd name="T77" fmla="*/ 100 h 104"/>
                  <a:gd name="T78" fmla="*/ 64 w 152"/>
                  <a:gd name="T79" fmla="*/ 94 h 104"/>
                  <a:gd name="T80" fmla="*/ 74 w 152"/>
                  <a:gd name="T81" fmla="*/ 94 h 104"/>
                  <a:gd name="T82" fmla="*/ 82 w 152"/>
                  <a:gd name="T83" fmla="*/ 82 h 104"/>
                  <a:gd name="T84" fmla="*/ 82 w 152"/>
                  <a:gd name="T85" fmla="*/ 82 h 104"/>
                  <a:gd name="T86" fmla="*/ 94 w 152"/>
                  <a:gd name="T87" fmla="*/ 68 h 104"/>
                  <a:gd name="T88" fmla="*/ 96 w 152"/>
                  <a:gd name="T89" fmla="*/ 66 h 104"/>
                  <a:gd name="T90" fmla="*/ 110 w 152"/>
                  <a:gd name="T91" fmla="*/ 54 h 104"/>
                  <a:gd name="T92" fmla="*/ 150 w 152"/>
                  <a:gd name="T93" fmla="*/ 38 h 104"/>
                  <a:gd name="T94" fmla="*/ 152 w 152"/>
                  <a:gd name="T95" fmla="*/ 34 h 104"/>
                  <a:gd name="T96" fmla="*/ 152 w 152"/>
                  <a:gd name="T97" fmla="*/ 30 h 104"/>
                  <a:gd name="T98" fmla="*/ 130 w 152"/>
                  <a:gd name="T99" fmla="*/ 16 h 104"/>
                  <a:gd name="T100" fmla="*/ 118 w 152"/>
                  <a:gd name="T101" fmla="*/ 8 h 104"/>
                  <a:gd name="T102" fmla="*/ 116 w 152"/>
                  <a:gd name="T103" fmla="*/ 8 h 104"/>
                  <a:gd name="T104" fmla="*/ 102 w 152"/>
                  <a:gd name="T105" fmla="*/ 10 h 104"/>
                  <a:gd name="T106" fmla="*/ 100 w 152"/>
                  <a:gd name="T107" fmla="*/ 10 h 104"/>
                  <a:gd name="T108" fmla="*/ 86 w 152"/>
                  <a:gd name="T109" fmla="*/ 14 h 104"/>
                  <a:gd name="T110" fmla="*/ 70 w 152"/>
                  <a:gd name="T111" fmla="*/ 4 h 104"/>
                  <a:gd name="T112" fmla="*/ 68 w 152"/>
                  <a:gd name="T113" fmla="*/ 2 h 104"/>
                  <a:gd name="T114" fmla="*/ 66 w 152"/>
                  <a:gd name="T11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52" h="104">
                    <a:moveTo>
                      <a:pt x="66" y="4"/>
                    </a:moveTo>
                    <a:lnTo>
                      <a:pt x="68" y="10"/>
                    </a:lnTo>
                    <a:lnTo>
                      <a:pt x="86" y="18"/>
                    </a:lnTo>
                    <a:lnTo>
                      <a:pt x="96" y="20"/>
                    </a:lnTo>
                    <a:lnTo>
                      <a:pt x="102" y="14"/>
                    </a:lnTo>
                    <a:lnTo>
                      <a:pt x="116" y="12"/>
                    </a:lnTo>
                    <a:lnTo>
                      <a:pt x="128" y="20"/>
                    </a:lnTo>
                    <a:lnTo>
                      <a:pt x="142" y="28"/>
                    </a:lnTo>
                    <a:lnTo>
                      <a:pt x="148" y="34"/>
                    </a:lnTo>
                    <a:lnTo>
                      <a:pt x="126" y="42"/>
                    </a:lnTo>
                    <a:lnTo>
                      <a:pt x="108" y="50"/>
                    </a:lnTo>
                    <a:lnTo>
                      <a:pt x="96" y="58"/>
                    </a:lnTo>
                    <a:lnTo>
                      <a:pt x="92" y="66"/>
                    </a:lnTo>
                    <a:lnTo>
                      <a:pt x="82" y="70"/>
                    </a:lnTo>
                    <a:lnTo>
                      <a:pt x="78" y="80"/>
                    </a:lnTo>
                    <a:lnTo>
                      <a:pt x="74" y="90"/>
                    </a:lnTo>
                    <a:lnTo>
                      <a:pt x="62" y="90"/>
                    </a:lnTo>
                    <a:lnTo>
                      <a:pt x="50" y="96"/>
                    </a:lnTo>
                    <a:lnTo>
                      <a:pt x="40" y="100"/>
                    </a:lnTo>
                    <a:lnTo>
                      <a:pt x="32" y="90"/>
                    </a:lnTo>
                    <a:lnTo>
                      <a:pt x="20" y="82"/>
                    </a:lnTo>
                    <a:lnTo>
                      <a:pt x="14" y="78"/>
                    </a:lnTo>
                    <a:lnTo>
                      <a:pt x="4" y="74"/>
                    </a:lnTo>
                    <a:lnTo>
                      <a:pt x="10" y="66"/>
                    </a:lnTo>
                    <a:lnTo>
                      <a:pt x="14" y="54"/>
                    </a:lnTo>
                    <a:lnTo>
                      <a:pt x="20" y="44"/>
                    </a:lnTo>
                    <a:lnTo>
                      <a:pt x="24" y="36"/>
                    </a:lnTo>
                    <a:lnTo>
                      <a:pt x="28" y="30"/>
                    </a:lnTo>
                    <a:lnTo>
                      <a:pt x="28" y="24"/>
                    </a:lnTo>
                    <a:lnTo>
                      <a:pt x="20" y="18"/>
                    </a:lnTo>
                    <a:lnTo>
                      <a:pt x="20" y="10"/>
                    </a:lnTo>
                    <a:lnTo>
                      <a:pt x="32" y="8"/>
                    </a:lnTo>
                    <a:lnTo>
                      <a:pt x="48" y="10"/>
                    </a:lnTo>
                    <a:lnTo>
                      <a:pt x="50" y="4"/>
                    </a:lnTo>
                    <a:lnTo>
                      <a:pt x="66" y="4"/>
                    </a:lnTo>
                    <a:close/>
                    <a:moveTo>
                      <a:pt x="66" y="0"/>
                    </a:moveTo>
                    <a:lnTo>
                      <a:pt x="50" y="0"/>
                    </a:lnTo>
                    <a:lnTo>
                      <a:pt x="50" y="0"/>
                    </a:lnTo>
                    <a:lnTo>
                      <a:pt x="48" y="2"/>
                    </a:lnTo>
                    <a:lnTo>
                      <a:pt x="46" y="4"/>
                    </a:lnTo>
                    <a:lnTo>
                      <a:pt x="46" y="6"/>
                    </a:lnTo>
                    <a:lnTo>
                      <a:pt x="34" y="4"/>
                    </a:lnTo>
                    <a:lnTo>
                      <a:pt x="34" y="4"/>
                    </a:lnTo>
                    <a:lnTo>
                      <a:pt x="32" y="4"/>
                    </a:lnTo>
                    <a:lnTo>
                      <a:pt x="32" y="4"/>
                    </a:lnTo>
                    <a:lnTo>
                      <a:pt x="32" y="4"/>
                    </a:lnTo>
                    <a:lnTo>
                      <a:pt x="20" y="6"/>
                    </a:lnTo>
                    <a:lnTo>
                      <a:pt x="20" y="6"/>
                    </a:lnTo>
                    <a:lnTo>
                      <a:pt x="18" y="8"/>
                    </a:lnTo>
                    <a:lnTo>
                      <a:pt x="16" y="10"/>
                    </a:lnTo>
                    <a:lnTo>
                      <a:pt x="16" y="18"/>
                    </a:lnTo>
                    <a:lnTo>
                      <a:pt x="16" y="18"/>
                    </a:lnTo>
                    <a:lnTo>
                      <a:pt x="18" y="20"/>
                    </a:lnTo>
                    <a:lnTo>
                      <a:pt x="24" y="26"/>
                    </a:lnTo>
                    <a:lnTo>
                      <a:pt x="24" y="30"/>
                    </a:lnTo>
                    <a:lnTo>
                      <a:pt x="20" y="34"/>
                    </a:lnTo>
                    <a:lnTo>
                      <a:pt x="20" y="34"/>
                    </a:lnTo>
                    <a:lnTo>
                      <a:pt x="20" y="34"/>
                    </a:lnTo>
                    <a:lnTo>
                      <a:pt x="18" y="44"/>
                    </a:lnTo>
                    <a:lnTo>
                      <a:pt x="10" y="52"/>
                    </a:lnTo>
                    <a:lnTo>
                      <a:pt x="10" y="52"/>
                    </a:lnTo>
                    <a:lnTo>
                      <a:pt x="10" y="54"/>
                    </a:lnTo>
                    <a:lnTo>
                      <a:pt x="6" y="64"/>
                    </a:lnTo>
                    <a:lnTo>
                      <a:pt x="0" y="72"/>
                    </a:lnTo>
                    <a:lnTo>
                      <a:pt x="0" y="72"/>
                    </a:lnTo>
                    <a:lnTo>
                      <a:pt x="0" y="76"/>
                    </a:lnTo>
                    <a:lnTo>
                      <a:pt x="0" y="76"/>
                    </a:lnTo>
                    <a:lnTo>
                      <a:pt x="2" y="78"/>
                    </a:lnTo>
                    <a:lnTo>
                      <a:pt x="12" y="82"/>
                    </a:lnTo>
                    <a:lnTo>
                      <a:pt x="18" y="86"/>
                    </a:lnTo>
                    <a:lnTo>
                      <a:pt x="28" y="92"/>
                    </a:lnTo>
                    <a:lnTo>
                      <a:pt x="36" y="102"/>
                    </a:lnTo>
                    <a:lnTo>
                      <a:pt x="36" y="102"/>
                    </a:lnTo>
                    <a:lnTo>
                      <a:pt x="40" y="104"/>
                    </a:lnTo>
                    <a:lnTo>
                      <a:pt x="40" y="104"/>
                    </a:lnTo>
                    <a:lnTo>
                      <a:pt x="42" y="104"/>
                    </a:lnTo>
                    <a:lnTo>
                      <a:pt x="52" y="100"/>
                    </a:lnTo>
                    <a:lnTo>
                      <a:pt x="52" y="100"/>
                    </a:lnTo>
                    <a:lnTo>
                      <a:pt x="52" y="100"/>
                    </a:lnTo>
                    <a:lnTo>
                      <a:pt x="64" y="94"/>
                    </a:lnTo>
                    <a:lnTo>
                      <a:pt x="74" y="94"/>
                    </a:lnTo>
                    <a:lnTo>
                      <a:pt x="74" y="94"/>
                    </a:lnTo>
                    <a:lnTo>
                      <a:pt x="76" y="90"/>
                    </a:lnTo>
                    <a:lnTo>
                      <a:pt x="82" y="82"/>
                    </a:lnTo>
                    <a:lnTo>
                      <a:pt x="82" y="82"/>
                    </a:lnTo>
                    <a:lnTo>
                      <a:pt x="82" y="82"/>
                    </a:lnTo>
                    <a:lnTo>
                      <a:pt x="86" y="74"/>
                    </a:lnTo>
                    <a:lnTo>
                      <a:pt x="94" y="68"/>
                    </a:lnTo>
                    <a:lnTo>
                      <a:pt x="94" y="68"/>
                    </a:lnTo>
                    <a:lnTo>
                      <a:pt x="96" y="66"/>
                    </a:lnTo>
                    <a:lnTo>
                      <a:pt x="100" y="60"/>
                    </a:lnTo>
                    <a:lnTo>
                      <a:pt x="110" y="54"/>
                    </a:lnTo>
                    <a:lnTo>
                      <a:pt x="128" y="46"/>
                    </a:lnTo>
                    <a:lnTo>
                      <a:pt x="150" y="38"/>
                    </a:lnTo>
                    <a:lnTo>
                      <a:pt x="150" y="38"/>
                    </a:lnTo>
                    <a:lnTo>
                      <a:pt x="152" y="34"/>
                    </a:lnTo>
                    <a:lnTo>
                      <a:pt x="152" y="34"/>
                    </a:lnTo>
                    <a:lnTo>
                      <a:pt x="152" y="30"/>
                    </a:lnTo>
                    <a:lnTo>
                      <a:pt x="144" y="26"/>
                    </a:lnTo>
                    <a:lnTo>
                      <a:pt x="130" y="16"/>
                    </a:lnTo>
                    <a:lnTo>
                      <a:pt x="118" y="8"/>
                    </a:lnTo>
                    <a:lnTo>
                      <a:pt x="118" y="8"/>
                    </a:lnTo>
                    <a:lnTo>
                      <a:pt x="116" y="8"/>
                    </a:lnTo>
                    <a:lnTo>
                      <a:pt x="116" y="8"/>
                    </a:lnTo>
                    <a:lnTo>
                      <a:pt x="114" y="8"/>
                    </a:lnTo>
                    <a:lnTo>
                      <a:pt x="102" y="10"/>
                    </a:lnTo>
                    <a:lnTo>
                      <a:pt x="102" y="10"/>
                    </a:lnTo>
                    <a:lnTo>
                      <a:pt x="100" y="10"/>
                    </a:lnTo>
                    <a:lnTo>
                      <a:pt x="94" y="16"/>
                    </a:lnTo>
                    <a:lnTo>
                      <a:pt x="86" y="14"/>
                    </a:lnTo>
                    <a:lnTo>
                      <a:pt x="72" y="8"/>
                    </a:lnTo>
                    <a:lnTo>
                      <a:pt x="70" y="4"/>
                    </a:lnTo>
                    <a:lnTo>
                      <a:pt x="70" y="4"/>
                    </a:lnTo>
                    <a:lnTo>
                      <a:pt x="68" y="2"/>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4" name="Freeform 23"/>
              <p:cNvSpPr>
                <a:spLocks/>
              </p:cNvSpPr>
              <p:nvPr/>
            </p:nvSpPr>
            <p:spPr bwMode="auto">
              <a:xfrm>
                <a:off x="1087" y="1197"/>
                <a:ext cx="144" cy="96"/>
              </a:xfrm>
              <a:custGeom>
                <a:avLst/>
                <a:gdLst>
                  <a:gd name="T0" fmla="*/ 62 w 144"/>
                  <a:gd name="T1" fmla="*/ 0 h 96"/>
                  <a:gd name="T2" fmla="*/ 64 w 144"/>
                  <a:gd name="T3" fmla="*/ 6 h 96"/>
                  <a:gd name="T4" fmla="*/ 82 w 144"/>
                  <a:gd name="T5" fmla="*/ 14 h 96"/>
                  <a:gd name="T6" fmla="*/ 92 w 144"/>
                  <a:gd name="T7" fmla="*/ 16 h 96"/>
                  <a:gd name="T8" fmla="*/ 98 w 144"/>
                  <a:gd name="T9" fmla="*/ 10 h 96"/>
                  <a:gd name="T10" fmla="*/ 112 w 144"/>
                  <a:gd name="T11" fmla="*/ 8 h 96"/>
                  <a:gd name="T12" fmla="*/ 124 w 144"/>
                  <a:gd name="T13" fmla="*/ 16 h 96"/>
                  <a:gd name="T14" fmla="*/ 138 w 144"/>
                  <a:gd name="T15" fmla="*/ 24 h 96"/>
                  <a:gd name="T16" fmla="*/ 144 w 144"/>
                  <a:gd name="T17" fmla="*/ 30 h 96"/>
                  <a:gd name="T18" fmla="*/ 122 w 144"/>
                  <a:gd name="T19" fmla="*/ 38 h 96"/>
                  <a:gd name="T20" fmla="*/ 104 w 144"/>
                  <a:gd name="T21" fmla="*/ 46 h 96"/>
                  <a:gd name="T22" fmla="*/ 92 w 144"/>
                  <a:gd name="T23" fmla="*/ 54 h 96"/>
                  <a:gd name="T24" fmla="*/ 88 w 144"/>
                  <a:gd name="T25" fmla="*/ 62 h 96"/>
                  <a:gd name="T26" fmla="*/ 78 w 144"/>
                  <a:gd name="T27" fmla="*/ 66 h 96"/>
                  <a:gd name="T28" fmla="*/ 74 w 144"/>
                  <a:gd name="T29" fmla="*/ 76 h 96"/>
                  <a:gd name="T30" fmla="*/ 70 w 144"/>
                  <a:gd name="T31" fmla="*/ 86 h 96"/>
                  <a:gd name="T32" fmla="*/ 58 w 144"/>
                  <a:gd name="T33" fmla="*/ 86 h 96"/>
                  <a:gd name="T34" fmla="*/ 46 w 144"/>
                  <a:gd name="T35" fmla="*/ 92 h 96"/>
                  <a:gd name="T36" fmla="*/ 36 w 144"/>
                  <a:gd name="T37" fmla="*/ 96 h 96"/>
                  <a:gd name="T38" fmla="*/ 28 w 144"/>
                  <a:gd name="T39" fmla="*/ 86 h 96"/>
                  <a:gd name="T40" fmla="*/ 16 w 144"/>
                  <a:gd name="T41" fmla="*/ 78 h 96"/>
                  <a:gd name="T42" fmla="*/ 10 w 144"/>
                  <a:gd name="T43" fmla="*/ 74 h 96"/>
                  <a:gd name="T44" fmla="*/ 0 w 144"/>
                  <a:gd name="T45" fmla="*/ 70 h 96"/>
                  <a:gd name="T46" fmla="*/ 6 w 144"/>
                  <a:gd name="T47" fmla="*/ 62 h 96"/>
                  <a:gd name="T48" fmla="*/ 10 w 144"/>
                  <a:gd name="T49" fmla="*/ 50 h 96"/>
                  <a:gd name="T50" fmla="*/ 16 w 144"/>
                  <a:gd name="T51" fmla="*/ 40 h 96"/>
                  <a:gd name="T52" fmla="*/ 20 w 144"/>
                  <a:gd name="T53" fmla="*/ 32 h 96"/>
                  <a:gd name="T54" fmla="*/ 24 w 144"/>
                  <a:gd name="T55" fmla="*/ 26 h 96"/>
                  <a:gd name="T56" fmla="*/ 24 w 144"/>
                  <a:gd name="T57" fmla="*/ 20 h 96"/>
                  <a:gd name="T58" fmla="*/ 16 w 144"/>
                  <a:gd name="T59" fmla="*/ 14 h 96"/>
                  <a:gd name="T60" fmla="*/ 16 w 144"/>
                  <a:gd name="T61" fmla="*/ 6 h 96"/>
                  <a:gd name="T62" fmla="*/ 28 w 144"/>
                  <a:gd name="T63" fmla="*/ 4 h 96"/>
                  <a:gd name="T64" fmla="*/ 44 w 144"/>
                  <a:gd name="T65" fmla="*/ 6 h 96"/>
                  <a:gd name="T66" fmla="*/ 46 w 144"/>
                  <a:gd name="T67" fmla="*/ 0 h 96"/>
                  <a:gd name="T68" fmla="*/ 62 w 144"/>
                  <a:gd name="T69"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4" h="96">
                    <a:moveTo>
                      <a:pt x="62" y="0"/>
                    </a:moveTo>
                    <a:lnTo>
                      <a:pt x="64" y="6"/>
                    </a:lnTo>
                    <a:lnTo>
                      <a:pt x="82" y="14"/>
                    </a:lnTo>
                    <a:lnTo>
                      <a:pt x="92" y="16"/>
                    </a:lnTo>
                    <a:lnTo>
                      <a:pt x="98" y="10"/>
                    </a:lnTo>
                    <a:lnTo>
                      <a:pt x="112" y="8"/>
                    </a:lnTo>
                    <a:lnTo>
                      <a:pt x="124" y="16"/>
                    </a:lnTo>
                    <a:lnTo>
                      <a:pt x="138" y="24"/>
                    </a:lnTo>
                    <a:lnTo>
                      <a:pt x="144" y="30"/>
                    </a:lnTo>
                    <a:lnTo>
                      <a:pt x="122" y="38"/>
                    </a:lnTo>
                    <a:lnTo>
                      <a:pt x="104" y="46"/>
                    </a:lnTo>
                    <a:lnTo>
                      <a:pt x="92" y="54"/>
                    </a:lnTo>
                    <a:lnTo>
                      <a:pt x="88" y="62"/>
                    </a:lnTo>
                    <a:lnTo>
                      <a:pt x="78" y="66"/>
                    </a:lnTo>
                    <a:lnTo>
                      <a:pt x="74" y="76"/>
                    </a:lnTo>
                    <a:lnTo>
                      <a:pt x="70" y="86"/>
                    </a:lnTo>
                    <a:lnTo>
                      <a:pt x="58" y="86"/>
                    </a:lnTo>
                    <a:lnTo>
                      <a:pt x="46" y="92"/>
                    </a:lnTo>
                    <a:lnTo>
                      <a:pt x="36" y="96"/>
                    </a:lnTo>
                    <a:lnTo>
                      <a:pt x="28" y="86"/>
                    </a:lnTo>
                    <a:lnTo>
                      <a:pt x="16" y="78"/>
                    </a:lnTo>
                    <a:lnTo>
                      <a:pt x="10" y="74"/>
                    </a:lnTo>
                    <a:lnTo>
                      <a:pt x="0" y="70"/>
                    </a:lnTo>
                    <a:lnTo>
                      <a:pt x="6" y="62"/>
                    </a:lnTo>
                    <a:lnTo>
                      <a:pt x="10" y="50"/>
                    </a:lnTo>
                    <a:lnTo>
                      <a:pt x="16" y="40"/>
                    </a:lnTo>
                    <a:lnTo>
                      <a:pt x="20" y="32"/>
                    </a:lnTo>
                    <a:lnTo>
                      <a:pt x="24" y="26"/>
                    </a:lnTo>
                    <a:lnTo>
                      <a:pt x="24" y="20"/>
                    </a:lnTo>
                    <a:lnTo>
                      <a:pt x="16" y="14"/>
                    </a:lnTo>
                    <a:lnTo>
                      <a:pt x="16" y="6"/>
                    </a:lnTo>
                    <a:lnTo>
                      <a:pt x="28" y="4"/>
                    </a:lnTo>
                    <a:lnTo>
                      <a:pt x="44" y="6"/>
                    </a:lnTo>
                    <a:lnTo>
                      <a:pt x="46"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5" name="Freeform 24"/>
              <p:cNvSpPr>
                <a:spLocks/>
              </p:cNvSpPr>
              <p:nvPr/>
            </p:nvSpPr>
            <p:spPr bwMode="auto">
              <a:xfrm>
                <a:off x="1083" y="1193"/>
                <a:ext cx="152" cy="104"/>
              </a:xfrm>
              <a:custGeom>
                <a:avLst/>
                <a:gdLst>
                  <a:gd name="T0" fmla="*/ 50 w 152"/>
                  <a:gd name="T1" fmla="*/ 0 h 104"/>
                  <a:gd name="T2" fmla="*/ 48 w 152"/>
                  <a:gd name="T3" fmla="*/ 2 h 104"/>
                  <a:gd name="T4" fmla="*/ 46 w 152"/>
                  <a:gd name="T5" fmla="*/ 6 h 104"/>
                  <a:gd name="T6" fmla="*/ 34 w 152"/>
                  <a:gd name="T7" fmla="*/ 4 h 104"/>
                  <a:gd name="T8" fmla="*/ 32 w 152"/>
                  <a:gd name="T9" fmla="*/ 4 h 104"/>
                  <a:gd name="T10" fmla="*/ 20 w 152"/>
                  <a:gd name="T11" fmla="*/ 6 h 104"/>
                  <a:gd name="T12" fmla="*/ 18 w 152"/>
                  <a:gd name="T13" fmla="*/ 8 h 104"/>
                  <a:gd name="T14" fmla="*/ 16 w 152"/>
                  <a:gd name="T15" fmla="*/ 18 h 104"/>
                  <a:gd name="T16" fmla="*/ 18 w 152"/>
                  <a:gd name="T17" fmla="*/ 20 h 104"/>
                  <a:gd name="T18" fmla="*/ 24 w 152"/>
                  <a:gd name="T19" fmla="*/ 30 h 104"/>
                  <a:gd name="T20" fmla="*/ 20 w 152"/>
                  <a:gd name="T21" fmla="*/ 34 h 104"/>
                  <a:gd name="T22" fmla="*/ 18 w 152"/>
                  <a:gd name="T23" fmla="*/ 44 h 104"/>
                  <a:gd name="T24" fmla="*/ 10 w 152"/>
                  <a:gd name="T25" fmla="*/ 52 h 104"/>
                  <a:gd name="T26" fmla="*/ 6 w 152"/>
                  <a:gd name="T27" fmla="*/ 64 h 104"/>
                  <a:gd name="T28" fmla="*/ 0 w 152"/>
                  <a:gd name="T29" fmla="*/ 72 h 104"/>
                  <a:gd name="T30" fmla="*/ 0 w 152"/>
                  <a:gd name="T31" fmla="*/ 76 h 104"/>
                  <a:gd name="T32" fmla="*/ 12 w 152"/>
                  <a:gd name="T33" fmla="*/ 82 h 104"/>
                  <a:gd name="T34" fmla="*/ 28 w 152"/>
                  <a:gd name="T35" fmla="*/ 92 h 104"/>
                  <a:gd name="T36" fmla="*/ 36 w 152"/>
                  <a:gd name="T37" fmla="*/ 102 h 104"/>
                  <a:gd name="T38" fmla="*/ 40 w 152"/>
                  <a:gd name="T39" fmla="*/ 104 h 104"/>
                  <a:gd name="T40" fmla="*/ 52 w 152"/>
                  <a:gd name="T41" fmla="*/ 100 h 104"/>
                  <a:gd name="T42" fmla="*/ 52 w 152"/>
                  <a:gd name="T43" fmla="*/ 100 h 104"/>
                  <a:gd name="T44" fmla="*/ 74 w 152"/>
                  <a:gd name="T45" fmla="*/ 94 h 104"/>
                  <a:gd name="T46" fmla="*/ 76 w 152"/>
                  <a:gd name="T47" fmla="*/ 90 h 104"/>
                  <a:gd name="T48" fmla="*/ 82 w 152"/>
                  <a:gd name="T49" fmla="*/ 82 h 104"/>
                  <a:gd name="T50" fmla="*/ 86 w 152"/>
                  <a:gd name="T51" fmla="*/ 74 h 104"/>
                  <a:gd name="T52" fmla="*/ 94 w 152"/>
                  <a:gd name="T53" fmla="*/ 68 h 104"/>
                  <a:gd name="T54" fmla="*/ 100 w 152"/>
                  <a:gd name="T55" fmla="*/ 60 h 104"/>
                  <a:gd name="T56" fmla="*/ 128 w 152"/>
                  <a:gd name="T57" fmla="*/ 46 h 104"/>
                  <a:gd name="T58" fmla="*/ 150 w 152"/>
                  <a:gd name="T59" fmla="*/ 38 h 104"/>
                  <a:gd name="T60" fmla="*/ 152 w 152"/>
                  <a:gd name="T61" fmla="*/ 34 h 104"/>
                  <a:gd name="T62" fmla="*/ 144 w 152"/>
                  <a:gd name="T63" fmla="*/ 26 h 104"/>
                  <a:gd name="T64" fmla="*/ 118 w 152"/>
                  <a:gd name="T65" fmla="*/ 8 h 104"/>
                  <a:gd name="T66" fmla="*/ 116 w 152"/>
                  <a:gd name="T67" fmla="*/ 8 h 104"/>
                  <a:gd name="T68" fmla="*/ 114 w 152"/>
                  <a:gd name="T69" fmla="*/ 8 h 104"/>
                  <a:gd name="T70" fmla="*/ 102 w 152"/>
                  <a:gd name="T71" fmla="*/ 10 h 104"/>
                  <a:gd name="T72" fmla="*/ 94 w 152"/>
                  <a:gd name="T73" fmla="*/ 16 h 104"/>
                  <a:gd name="T74" fmla="*/ 72 w 152"/>
                  <a:gd name="T75" fmla="*/ 8 h 104"/>
                  <a:gd name="T76" fmla="*/ 70 w 152"/>
                  <a:gd name="T77" fmla="*/ 4 h 104"/>
                  <a:gd name="T78" fmla="*/ 66 w 152"/>
                  <a:gd name="T79"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2" h="104">
                    <a:moveTo>
                      <a:pt x="66" y="0"/>
                    </a:moveTo>
                    <a:lnTo>
                      <a:pt x="50" y="0"/>
                    </a:lnTo>
                    <a:lnTo>
                      <a:pt x="50" y="0"/>
                    </a:lnTo>
                    <a:lnTo>
                      <a:pt x="48" y="2"/>
                    </a:lnTo>
                    <a:lnTo>
                      <a:pt x="46" y="4"/>
                    </a:lnTo>
                    <a:lnTo>
                      <a:pt x="46" y="6"/>
                    </a:lnTo>
                    <a:lnTo>
                      <a:pt x="34" y="4"/>
                    </a:lnTo>
                    <a:lnTo>
                      <a:pt x="34" y="4"/>
                    </a:lnTo>
                    <a:lnTo>
                      <a:pt x="32" y="4"/>
                    </a:lnTo>
                    <a:lnTo>
                      <a:pt x="32" y="4"/>
                    </a:lnTo>
                    <a:lnTo>
                      <a:pt x="32" y="4"/>
                    </a:lnTo>
                    <a:lnTo>
                      <a:pt x="20" y="6"/>
                    </a:lnTo>
                    <a:lnTo>
                      <a:pt x="20" y="6"/>
                    </a:lnTo>
                    <a:lnTo>
                      <a:pt x="18" y="8"/>
                    </a:lnTo>
                    <a:lnTo>
                      <a:pt x="16" y="10"/>
                    </a:lnTo>
                    <a:lnTo>
                      <a:pt x="16" y="18"/>
                    </a:lnTo>
                    <a:lnTo>
                      <a:pt x="16" y="18"/>
                    </a:lnTo>
                    <a:lnTo>
                      <a:pt x="18" y="20"/>
                    </a:lnTo>
                    <a:lnTo>
                      <a:pt x="24" y="26"/>
                    </a:lnTo>
                    <a:lnTo>
                      <a:pt x="24" y="30"/>
                    </a:lnTo>
                    <a:lnTo>
                      <a:pt x="20" y="34"/>
                    </a:lnTo>
                    <a:lnTo>
                      <a:pt x="20" y="34"/>
                    </a:lnTo>
                    <a:lnTo>
                      <a:pt x="20" y="34"/>
                    </a:lnTo>
                    <a:lnTo>
                      <a:pt x="18" y="44"/>
                    </a:lnTo>
                    <a:lnTo>
                      <a:pt x="10" y="52"/>
                    </a:lnTo>
                    <a:lnTo>
                      <a:pt x="10" y="52"/>
                    </a:lnTo>
                    <a:lnTo>
                      <a:pt x="10" y="54"/>
                    </a:lnTo>
                    <a:lnTo>
                      <a:pt x="6" y="64"/>
                    </a:lnTo>
                    <a:lnTo>
                      <a:pt x="0" y="72"/>
                    </a:lnTo>
                    <a:lnTo>
                      <a:pt x="0" y="72"/>
                    </a:lnTo>
                    <a:lnTo>
                      <a:pt x="0" y="76"/>
                    </a:lnTo>
                    <a:lnTo>
                      <a:pt x="0" y="76"/>
                    </a:lnTo>
                    <a:lnTo>
                      <a:pt x="2" y="78"/>
                    </a:lnTo>
                    <a:lnTo>
                      <a:pt x="12" y="82"/>
                    </a:lnTo>
                    <a:lnTo>
                      <a:pt x="18" y="86"/>
                    </a:lnTo>
                    <a:lnTo>
                      <a:pt x="28" y="92"/>
                    </a:lnTo>
                    <a:lnTo>
                      <a:pt x="36" y="102"/>
                    </a:lnTo>
                    <a:lnTo>
                      <a:pt x="36" y="102"/>
                    </a:lnTo>
                    <a:lnTo>
                      <a:pt x="40" y="104"/>
                    </a:lnTo>
                    <a:lnTo>
                      <a:pt x="40" y="104"/>
                    </a:lnTo>
                    <a:lnTo>
                      <a:pt x="42" y="104"/>
                    </a:lnTo>
                    <a:lnTo>
                      <a:pt x="52" y="100"/>
                    </a:lnTo>
                    <a:lnTo>
                      <a:pt x="52" y="100"/>
                    </a:lnTo>
                    <a:lnTo>
                      <a:pt x="52" y="100"/>
                    </a:lnTo>
                    <a:lnTo>
                      <a:pt x="64" y="94"/>
                    </a:lnTo>
                    <a:lnTo>
                      <a:pt x="74" y="94"/>
                    </a:lnTo>
                    <a:lnTo>
                      <a:pt x="74" y="94"/>
                    </a:lnTo>
                    <a:lnTo>
                      <a:pt x="76" y="90"/>
                    </a:lnTo>
                    <a:lnTo>
                      <a:pt x="82" y="82"/>
                    </a:lnTo>
                    <a:lnTo>
                      <a:pt x="82" y="82"/>
                    </a:lnTo>
                    <a:lnTo>
                      <a:pt x="82" y="82"/>
                    </a:lnTo>
                    <a:lnTo>
                      <a:pt x="86" y="74"/>
                    </a:lnTo>
                    <a:lnTo>
                      <a:pt x="94" y="68"/>
                    </a:lnTo>
                    <a:lnTo>
                      <a:pt x="94" y="68"/>
                    </a:lnTo>
                    <a:lnTo>
                      <a:pt x="96" y="66"/>
                    </a:lnTo>
                    <a:lnTo>
                      <a:pt x="100" y="60"/>
                    </a:lnTo>
                    <a:lnTo>
                      <a:pt x="110" y="54"/>
                    </a:lnTo>
                    <a:lnTo>
                      <a:pt x="128" y="46"/>
                    </a:lnTo>
                    <a:lnTo>
                      <a:pt x="150" y="38"/>
                    </a:lnTo>
                    <a:lnTo>
                      <a:pt x="150" y="38"/>
                    </a:lnTo>
                    <a:lnTo>
                      <a:pt x="152" y="34"/>
                    </a:lnTo>
                    <a:lnTo>
                      <a:pt x="152" y="34"/>
                    </a:lnTo>
                    <a:lnTo>
                      <a:pt x="152" y="30"/>
                    </a:lnTo>
                    <a:lnTo>
                      <a:pt x="144" y="26"/>
                    </a:lnTo>
                    <a:lnTo>
                      <a:pt x="130" y="16"/>
                    </a:lnTo>
                    <a:lnTo>
                      <a:pt x="118" y="8"/>
                    </a:lnTo>
                    <a:lnTo>
                      <a:pt x="118" y="8"/>
                    </a:lnTo>
                    <a:lnTo>
                      <a:pt x="116" y="8"/>
                    </a:lnTo>
                    <a:lnTo>
                      <a:pt x="116" y="8"/>
                    </a:lnTo>
                    <a:lnTo>
                      <a:pt x="114" y="8"/>
                    </a:lnTo>
                    <a:lnTo>
                      <a:pt x="102" y="10"/>
                    </a:lnTo>
                    <a:lnTo>
                      <a:pt x="102" y="10"/>
                    </a:lnTo>
                    <a:lnTo>
                      <a:pt x="100" y="10"/>
                    </a:lnTo>
                    <a:lnTo>
                      <a:pt x="94" y="16"/>
                    </a:lnTo>
                    <a:lnTo>
                      <a:pt x="86" y="14"/>
                    </a:lnTo>
                    <a:lnTo>
                      <a:pt x="72" y="8"/>
                    </a:lnTo>
                    <a:lnTo>
                      <a:pt x="70" y="4"/>
                    </a:lnTo>
                    <a:lnTo>
                      <a:pt x="70" y="4"/>
                    </a:lnTo>
                    <a:lnTo>
                      <a:pt x="68" y="2"/>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6" name="Freeform 25"/>
              <p:cNvSpPr>
                <a:spLocks/>
              </p:cNvSpPr>
              <p:nvPr/>
            </p:nvSpPr>
            <p:spPr bwMode="auto">
              <a:xfrm>
                <a:off x="1179" y="1229"/>
                <a:ext cx="262" cy="128"/>
              </a:xfrm>
              <a:custGeom>
                <a:avLst/>
                <a:gdLst>
                  <a:gd name="T0" fmla="*/ 82 w 262"/>
                  <a:gd name="T1" fmla="*/ 128 h 128"/>
                  <a:gd name="T2" fmla="*/ 76 w 262"/>
                  <a:gd name="T3" fmla="*/ 120 h 128"/>
                  <a:gd name="T4" fmla="*/ 38 w 262"/>
                  <a:gd name="T5" fmla="*/ 112 h 128"/>
                  <a:gd name="T6" fmla="*/ 20 w 262"/>
                  <a:gd name="T7" fmla="*/ 94 h 128"/>
                  <a:gd name="T8" fmla="*/ 28 w 262"/>
                  <a:gd name="T9" fmla="*/ 84 h 128"/>
                  <a:gd name="T10" fmla="*/ 74 w 262"/>
                  <a:gd name="T11" fmla="*/ 80 h 128"/>
                  <a:gd name="T12" fmla="*/ 96 w 262"/>
                  <a:gd name="T13" fmla="*/ 78 h 128"/>
                  <a:gd name="T14" fmla="*/ 50 w 262"/>
                  <a:gd name="T15" fmla="*/ 76 h 128"/>
                  <a:gd name="T16" fmla="*/ 26 w 262"/>
                  <a:gd name="T17" fmla="*/ 76 h 128"/>
                  <a:gd name="T18" fmla="*/ 10 w 262"/>
                  <a:gd name="T19" fmla="*/ 68 h 128"/>
                  <a:gd name="T20" fmla="*/ 14 w 262"/>
                  <a:gd name="T21" fmla="*/ 56 h 128"/>
                  <a:gd name="T22" fmla="*/ 46 w 262"/>
                  <a:gd name="T23" fmla="*/ 52 h 128"/>
                  <a:gd name="T24" fmla="*/ 20 w 262"/>
                  <a:gd name="T25" fmla="*/ 56 h 128"/>
                  <a:gd name="T26" fmla="*/ 14 w 262"/>
                  <a:gd name="T27" fmla="*/ 52 h 128"/>
                  <a:gd name="T28" fmla="*/ 0 w 262"/>
                  <a:gd name="T29" fmla="*/ 48 h 128"/>
                  <a:gd name="T30" fmla="*/ 2 w 262"/>
                  <a:gd name="T31" fmla="*/ 38 h 128"/>
                  <a:gd name="T32" fmla="*/ 10 w 262"/>
                  <a:gd name="T33" fmla="*/ 22 h 128"/>
                  <a:gd name="T34" fmla="*/ 24 w 262"/>
                  <a:gd name="T35" fmla="*/ 14 h 128"/>
                  <a:gd name="T36" fmla="*/ 68 w 262"/>
                  <a:gd name="T37" fmla="*/ 0 h 128"/>
                  <a:gd name="T38" fmla="*/ 72 w 262"/>
                  <a:gd name="T39" fmla="*/ 2 h 128"/>
                  <a:gd name="T40" fmla="*/ 72 w 262"/>
                  <a:gd name="T41" fmla="*/ 10 h 128"/>
                  <a:gd name="T42" fmla="*/ 78 w 262"/>
                  <a:gd name="T43" fmla="*/ 20 h 128"/>
                  <a:gd name="T44" fmla="*/ 84 w 262"/>
                  <a:gd name="T45" fmla="*/ 8 h 128"/>
                  <a:gd name="T46" fmla="*/ 98 w 262"/>
                  <a:gd name="T47" fmla="*/ 12 h 128"/>
                  <a:gd name="T48" fmla="*/ 114 w 262"/>
                  <a:gd name="T49" fmla="*/ 18 h 128"/>
                  <a:gd name="T50" fmla="*/ 112 w 262"/>
                  <a:gd name="T51" fmla="*/ 24 h 128"/>
                  <a:gd name="T52" fmla="*/ 130 w 262"/>
                  <a:gd name="T53" fmla="*/ 24 h 128"/>
                  <a:gd name="T54" fmla="*/ 124 w 262"/>
                  <a:gd name="T55" fmla="*/ 14 h 128"/>
                  <a:gd name="T56" fmla="*/ 124 w 262"/>
                  <a:gd name="T57" fmla="*/ 12 h 128"/>
                  <a:gd name="T58" fmla="*/ 130 w 262"/>
                  <a:gd name="T59" fmla="*/ 10 h 128"/>
                  <a:gd name="T60" fmla="*/ 142 w 262"/>
                  <a:gd name="T61" fmla="*/ 16 h 128"/>
                  <a:gd name="T62" fmla="*/ 150 w 262"/>
                  <a:gd name="T63" fmla="*/ 24 h 128"/>
                  <a:gd name="T64" fmla="*/ 164 w 262"/>
                  <a:gd name="T65" fmla="*/ 42 h 128"/>
                  <a:gd name="T66" fmla="*/ 154 w 262"/>
                  <a:gd name="T67" fmla="*/ 6 h 128"/>
                  <a:gd name="T68" fmla="*/ 162 w 262"/>
                  <a:gd name="T69" fmla="*/ 0 h 128"/>
                  <a:gd name="T70" fmla="*/ 164 w 262"/>
                  <a:gd name="T71" fmla="*/ 0 h 128"/>
                  <a:gd name="T72" fmla="*/ 190 w 262"/>
                  <a:gd name="T73" fmla="*/ 12 h 128"/>
                  <a:gd name="T74" fmla="*/ 212 w 262"/>
                  <a:gd name="T75" fmla="*/ 48 h 128"/>
                  <a:gd name="T76" fmla="*/ 212 w 262"/>
                  <a:gd name="T77" fmla="*/ 56 h 128"/>
                  <a:gd name="T78" fmla="*/ 228 w 262"/>
                  <a:gd name="T79" fmla="*/ 74 h 128"/>
                  <a:gd name="T80" fmla="*/ 240 w 262"/>
                  <a:gd name="T81" fmla="*/ 76 h 128"/>
                  <a:gd name="T82" fmla="*/ 260 w 262"/>
                  <a:gd name="T83" fmla="*/ 92 h 128"/>
                  <a:gd name="T84" fmla="*/ 260 w 262"/>
                  <a:gd name="T85" fmla="*/ 94 h 128"/>
                  <a:gd name="T86" fmla="*/ 256 w 262"/>
                  <a:gd name="T87" fmla="*/ 98 h 128"/>
                  <a:gd name="T88" fmla="*/ 236 w 262"/>
                  <a:gd name="T89" fmla="*/ 102 h 128"/>
                  <a:gd name="T90" fmla="*/ 246 w 262"/>
                  <a:gd name="T91" fmla="*/ 106 h 128"/>
                  <a:gd name="T92" fmla="*/ 250 w 262"/>
                  <a:gd name="T93" fmla="*/ 118 h 128"/>
                  <a:gd name="T94" fmla="*/ 240 w 262"/>
                  <a:gd name="T95" fmla="*/ 120 h 128"/>
                  <a:gd name="T96" fmla="*/ 198 w 262"/>
                  <a:gd name="T97" fmla="*/ 120 h 128"/>
                  <a:gd name="T98" fmla="*/ 186 w 262"/>
                  <a:gd name="T99" fmla="*/ 116 h 128"/>
                  <a:gd name="T100" fmla="*/ 180 w 262"/>
                  <a:gd name="T101" fmla="*/ 104 h 128"/>
                  <a:gd name="T102" fmla="*/ 170 w 262"/>
                  <a:gd name="T103" fmla="*/ 114 h 128"/>
                  <a:gd name="T104" fmla="*/ 140 w 262"/>
                  <a:gd name="T105" fmla="*/ 126 h 128"/>
                  <a:gd name="T106" fmla="*/ 84 w 262"/>
                  <a:gd name="T10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2" h="128">
                    <a:moveTo>
                      <a:pt x="84" y="128"/>
                    </a:moveTo>
                    <a:lnTo>
                      <a:pt x="84" y="128"/>
                    </a:lnTo>
                    <a:lnTo>
                      <a:pt x="82" y="128"/>
                    </a:lnTo>
                    <a:lnTo>
                      <a:pt x="76" y="122"/>
                    </a:lnTo>
                    <a:lnTo>
                      <a:pt x="76" y="122"/>
                    </a:lnTo>
                    <a:lnTo>
                      <a:pt x="76" y="120"/>
                    </a:lnTo>
                    <a:lnTo>
                      <a:pt x="74" y="112"/>
                    </a:lnTo>
                    <a:lnTo>
                      <a:pt x="38" y="112"/>
                    </a:lnTo>
                    <a:lnTo>
                      <a:pt x="38" y="112"/>
                    </a:lnTo>
                    <a:lnTo>
                      <a:pt x="38" y="110"/>
                    </a:lnTo>
                    <a:lnTo>
                      <a:pt x="20" y="94"/>
                    </a:lnTo>
                    <a:lnTo>
                      <a:pt x="20" y="94"/>
                    </a:lnTo>
                    <a:lnTo>
                      <a:pt x="20" y="92"/>
                    </a:lnTo>
                    <a:lnTo>
                      <a:pt x="28" y="84"/>
                    </a:lnTo>
                    <a:lnTo>
                      <a:pt x="28" y="84"/>
                    </a:lnTo>
                    <a:lnTo>
                      <a:pt x="30" y="84"/>
                    </a:lnTo>
                    <a:lnTo>
                      <a:pt x="46" y="82"/>
                    </a:lnTo>
                    <a:lnTo>
                      <a:pt x="74" y="80"/>
                    </a:lnTo>
                    <a:lnTo>
                      <a:pt x="92" y="82"/>
                    </a:lnTo>
                    <a:lnTo>
                      <a:pt x="98" y="82"/>
                    </a:lnTo>
                    <a:lnTo>
                      <a:pt x="96" y="78"/>
                    </a:lnTo>
                    <a:lnTo>
                      <a:pt x="80" y="74"/>
                    </a:lnTo>
                    <a:lnTo>
                      <a:pt x="50" y="76"/>
                    </a:lnTo>
                    <a:lnTo>
                      <a:pt x="50" y="76"/>
                    </a:lnTo>
                    <a:lnTo>
                      <a:pt x="28" y="76"/>
                    </a:lnTo>
                    <a:lnTo>
                      <a:pt x="28" y="76"/>
                    </a:lnTo>
                    <a:lnTo>
                      <a:pt x="26" y="76"/>
                    </a:lnTo>
                    <a:lnTo>
                      <a:pt x="10" y="72"/>
                    </a:lnTo>
                    <a:lnTo>
                      <a:pt x="10" y="72"/>
                    </a:lnTo>
                    <a:lnTo>
                      <a:pt x="10" y="68"/>
                    </a:lnTo>
                    <a:lnTo>
                      <a:pt x="12" y="58"/>
                    </a:lnTo>
                    <a:lnTo>
                      <a:pt x="12" y="58"/>
                    </a:lnTo>
                    <a:lnTo>
                      <a:pt x="14" y="56"/>
                    </a:lnTo>
                    <a:lnTo>
                      <a:pt x="30" y="56"/>
                    </a:lnTo>
                    <a:lnTo>
                      <a:pt x="44" y="52"/>
                    </a:lnTo>
                    <a:lnTo>
                      <a:pt x="46" y="52"/>
                    </a:lnTo>
                    <a:lnTo>
                      <a:pt x="44" y="52"/>
                    </a:lnTo>
                    <a:lnTo>
                      <a:pt x="34" y="56"/>
                    </a:lnTo>
                    <a:lnTo>
                      <a:pt x="20" y="56"/>
                    </a:lnTo>
                    <a:lnTo>
                      <a:pt x="20" y="56"/>
                    </a:lnTo>
                    <a:lnTo>
                      <a:pt x="20" y="54"/>
                    </a:lnTo>
                    <a:lnTo>
                      <a:pt x="14" y="52"/>
                    </a:lnTo>
                    <a:lnTo>
                      <a:pt x="2" y="50"/>
                    </a:lnTo>
                    <a:lnTo>
                      <a:pt x="2" y="50"/>
                    </a:lnTo>
                    <a:lnTo>
                      <a:pt x="0" y="48"/>
                    </a:lnTo>
                    <a:lnTo>
                      <a:pt x="0" y="40"/>
                    </a:lnTo>
                    <a:lnTo>
                      <a:pt x="0" y="40"/>
                    </a:lnTo>
                    <a:lnTo>
                      <a:pt x="2" y="38"/>
                    </a:lnTo>
                    <a:lnTo>
                      <a:pt x="8" y="34"/>
                    </a:lnTo>
                    <a:lnTo>
                      <a:pt x="10" y="30"/>
                    </a:lnTo>
                    <a:lnTo>
                      <a:pt x="10" y="22"/>
                    </a:lnTo>
                    <a:lnTo>
                      <a:pt x="10" y="22"/>
                    </a:lnTo>
                    <a:lnTo>
                      <a:pt x="10" y="20"/>
                    </a:lnTo>
                    <a:lnTo>
                      <a:pt x="24" y="14"/>
                    </a:lnTo>
                    <a:lnTo>
                      <a:pt x="46" y="4"/>
                    </a:lnTo>
                    <a:lnTo>
                      <a:pt x="68" y="0"/>
                    </a:lnTo>
                    <a:lnTo>
                      <a:pt x="68" y="0"/>
                    </a:lnTo>
                    <a:lnTo>
                      <a:pt x="70" y="0"/>
                    </a:lnTo>
                    <a:lnTo>
                      <a:pt x="70" y="0"/>
                    </a:lnTo>
                    <a:lnTo>
                      <a:pt x="72" y="2"/>
                    </a:lnTo>
                    <a:lnTo>
                      <a:pt x="74" y="10"/>
                    </a:lnTo>
                    <a:lnTo>
                      <a:pt x="74" y="10"/>
                    </a:lnTo>
                    <a:lnTo>
                      <a:pt x="72" y="10"/>
                    </a:lnTo>
                    <a:lnTo>
                      <a:pt x="72" y="14"/>
                    </a:lnTo>
                    <a:lnTo>
                      <a:pt x="68" y="18"/>
                    </a:lnTo>
                    <a:lnTo>
                      <a:pt x="78" y="20"/>
                    </a:lnTo>
                    <a:lnTo>
                      <a:pt x="82" y="8"/>
                    </a:lnTo>
                    <a:lnTo>
                      <a:pt x="82" y="8"/>
                    </a:lnTo>
                    <a:lnTo>
                      <a:pt x="84" y="8"/>
                    </a:lnTo>
                    <a:lnTo>
                      <a:pt x="84" y="8"/>
                    </a:lnTo>
                    <a:lnTo>
                      <a:pt x="84" y="8"/>
                    </a:lnTo>
                    <a:lnTo>
                      <a:pt x="98" y="12"/>
                    </a:lnTo>
                    <a:lnTo>
                      <a:pt x="114" y="16"/>
                    </a:lnTo>
                    <a:lnTo>
                      <a:pt x="114" y="16"/>
                    </a:lnTo>
                    <a:lnTo>
                      <a:pt x="114" y="18"/>
                    </a:lnTo>
                    <a:lnTo>
                      <a:pt x="114" y="18"/>
                    </a:lnTo>
                    <a:lnTo>
                      <a:pt x="114" y="20"/>
                    </a:lnTo>
                    <a:lnTo>
                      <a:pt x="112" y="24"/>
                    </a:lnTo>
                    <a:lnTo>
                      <a:pt x="112" y="26"/>
                    </a:lnTo>
                    <a:lnTo>
                      <a:pt x="118" y="24"/>
                    </a:lnTo>
                    <a:lnTo>
                      <a:pt x="130" y="24"/>
                    </a:lnTo>
                    <a:lnTo>
                      <a:pt x="130" y="20"/>
                    </a:lnTo>
                    <a:lnTo>
                      <a:pt x="124" y="14"/>
                    </a:lnTo>
                    <a:lnTo>
                      <a:pt x="124" y="14"/>
                    </a:lnTo>
                    <a:lnTo>
                      <a:pt x="124" y="12"/>
                    </a:lnTo>
                    <a:lnTo>
                      <a:pt x="124" y="12"/>
                    </a:lnTo>
                    <a:lnTo>
                      <a:pt x="124" y="12"/>
                    </a:lnTo>
                    <a:lnTo>
                      <a:pt x="130" y="10"/>
                    </a:lnTo>
                    <a:lnTo>
                      <a:pt x="130" y="10"/>
                    </a:lnTo>
                    <a:lnTo>
                      <a:pt x="130" y="10"/>
                    </a:lnTo>
                    <a:lnTo>
                      <a:pt x="130" y="10"/>
                    </a:lnTo>
                    <a:lnTo>
                      <a:pt x="132" y="10"/>
                    </a:lnTo>
                    <a:lnTo>
                      <a:pt x="142" y="16"/>
                    </a:lnTo>
                    <a:lnTo>
                      <a:pt x="142" y="16"/>
                    </a:lnTo>
                    <a:lnTo>
                      <a:pt x="144" y="16"/>
                    </a:lnTo>
                    <a:lnTo>
                      <a:pt x="150" y="24"/>
                    </a:lnTo>
                    <a:lnTo>
                      <a:pt x="154" y="36"/>
                    </a:lnTo>
                    <a:lnTo>
                      <a:pt x="158" y="44"/>
                    </a:lnTo>
                    <a:lnTo>
                      <a:pt x="164" y="42"/>
                    </a:lnTo>
                    <a:lnTo>
                      <a:pt x="160" y="34"/>
                    </a:lnTo>
                    <a:lnTo>
                      <a:pt x="156" y="18"/>
                    </a:lnTo>
                    <a:lnTo>
                      <a:pt x="154" y="6"/>
                    </a:lnTo>
                    <a:lnTo>
                      <a:pt x="154" y="6"/>
                    </a:lnTo>
                    <a:lnTo>
                      <a:pt x="156" y="4"/>
                    </a:lnTo>
                    <a:lnTo>
                      <a:pt x="162" y="0"/>
                    </a:lnTo>
                    <a:lnTo>
                      <a:pt x="162" y="0"/>
                    </a:lnTo>
                    <a:lnTo>
                      <a:pt x="164" y="0"/>
                    </a:lnTo>
                    <a:lnTo>
                      <a:pt x="164" y="0"/>
                    </a:lnTo>
                    <a:lnTo>
                      <a:pt x="164" y="0"/>
                    </a:lnTo>
                    <a:lnTo>
                      <a:pt x="176" y="4"/>
                    </a:lnTo>
                    <a:lnTo>
                      <a:pt x="190" y="12"/>
                    </a:lnTo>
                    <a:lnTo>
                      <a:pt x="200" y="22"/>
                    </a:lnTo>
                    <a:lnTo>
                      <a:pt x="206" y="38"/>
                    </a:lnTo>
                    <a:lnTo>
                      <a:pt x="212" y="48"/>
                    </a:lnTo>
                    <a:lnTo>
                      <a:pt x="212" y="48"/>
                    </a:lnTo>
                    <a:lnTo>
                      <a:pt x="212" y="50"/>
                    </a:lnTo>
                    <a:lnTo>
                      <a:pt x="212" y="56"/>
                    </a:lnTo>
                    <a:lnTo>
                      <a:pt x="212" y="62"/>
                    </a:lnTo>
                    <a:lnTo>
                      <a:pt x="220" y="72"/>
                    </a:lnTo>
                    <a:lnTo>
                      <a:pt x="228" y="74"/>
                    </a:lnTo>
                    <a:lnTo>
                      <a:pt x="238" y="76"/>
                    </a:lnTo>
                    <a:lnTo>
                      <a:pt x="238" y="76"/>
                    </a:lnTo>
                    <a:lnTo>
                      <a:pt x="240" y="76"/>
                    </a:lnTo>
                    <a:lnTo>
                      <a:pt x="246" y="82"/>
                    </a:lnTo>
                    <a:lnTo>
                      <a:pt x="260" y="92"/>
                    </a:lnTo>
                    <a:lnTo>
                      <a:pt x="260" y="92"/>
                    </a:lnTo>
                    <a:lnTo>
                      <a:pt x="262" y="92"/>
                    </a:lnTo>
                    <a:lnTo>
                      <a:pt x="262" y="92"/>
                    </a:lnTo>
                    <a:lnTo>
                      <a:pt x="260" y="94"/>
                    </a:lnTo>
                    <a:lnTo>
                      <a:pt x="258" y="98"/>
                    </a:lnTo>
                    <a:lnTo>
                      <a:pt x="258" y="98"/>
                    </a:lnTo>
                    <a:lnTo>
                      <a:pt x="256" y="98"/>
                    </a:lnTo>
                    <a:lnTo>
                      <a:pt x="242" y="98"/>
                    </a:lnTo>
                    <a:lnTo>
                      <a:pt x="234" y="100"/>
                    </a:lnTo>
                    <a:lnTo>
                      <a:pt x="236" y="102"/>
                    </a:lnTo>
                    <a:lnTo>
                      <a:pt x="246" y="106"/>
                    </a:lnTo>
                    <a:lnTo>
                      <a:pt x="246" y="106"/>
                    </a:lnTo>
                    <a:lnTo>
                      <a:pt x="246" y="106"/>
                    </a:lnTo>
                    <a:lnTo>
                      <a:pt x="250" y="116"/>
                    </a:lnTo>
                    <a:lnTo>
                      <a:pt x="250" y="116"/>
                    </a:lnTo>
                    <a:lnTo>
                      <a:pt x="250" y="118"/>
                    </a:lnTo>
                    <a:lnTo>
                      <a:pt x="250" y="118"/>
                    </a:lnTo>
                    <a:lnTo>
                      <a:pt x="250" y="118"/>
                    </a:lnTo>
                    <a:lnTo>
                      <a:pt x="240" y="120"/>
                    </a:lnTo>
                    <a:lnTo>
                      <a:pt x="220" y="122"/>
                    </a:lnTo>
                    <a:lnTo>
                      <a:pt x="198" y="120"/>
                    </a:lnTo>
                    <a:lnTo>
                      <a:pt x="198" y="120"/>
                    </a:lnTo>
                    <a:lnTo>
                      <a:pt x="196" y="120"/>
                    </a:lnTo>
                    <a:lnTo>
                      <a:pt x="194" y="116"/>
                    </a:lnTo>
                    <a:lnTo>
                      <a:pt x="186" y="116"/>
                    </a:lnTo>
                    <a:lnTo>
                      <a:pt x="186" y="116"/>
                    </a:lnTo>
                    <a:lnTo>
                      <a:pt x="184" y="114"/>
                    </a:lnTo>
                    <a:lnTo>
                      <a:pt x="180" y="104"/>
                    </a:lnTo>
                    <a:lnTo>
                      <a:pt x="170" y="114"/>
                    </a:lnTo>
                    <a:lnTo>
                      <a:pt x="170" y="114"/>
                    </a:lnTo>
                    <a:lnTo>
                      <a:pt x="170" y="114"/>
                    </a:lnTo>
                    <a:lnTo>
                      <a:pt x="154" y="118"/>
                    </a:lnTo>
                    <a:lnTo>
                      <a:pt x="140" y="126"/>
                    </a:lnTo>
                    <a:lnTo>
                      <a:pt x="140" y="126"/>
                    </a:lnTo>
                    <a:lnTo>
                      <a:pt x="140" y="126"/>
                    </a:lnTo>
                    <a:lnTo>
                      <a:pt x="140" y="126"/>
                    </a:lnTo>
                    <a:lnTo>
                      <a:pt x="84" y="128"/>
                    </a:lnTo>
                    <a:lnTo>
                      <a:pt x="84" y="1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7" name="Freeform 26"/>
              <p:cNvSpPr>
                <a:spLocks noEditPoints="1"/>
              </p:cNvSpPr>
              <p:nvPr/>
            </p:nvSpPr>
            <p:spPr bwMode="auto">
              <a:xfrm>
                <a:off x="1177" y="1227"/>
                <a:ext cx="266" cy="132"/>
              </a:xfrm>
              <a:custGeom>
                <a:avLst/>
                <a:gdLst>
                  <a:gd name="T0" fmla="*/ 206 w 266"/>
                  <a:gd name="T1" fmla="*/ 40 h 132"/>
                  <a:gd name="T2" fmla="*/ 228 w 266"/>
                  <a:gd name="T3" fmla="*/ 78 h 132"/>
                  <a:gd name="T4" fmla="*/ 244 w 266"/>
                  <a:gd name="T5" fmla="*/ 98 h 132"/>
                  <a:gd name="T6" fmla="*/ 242 w 266"/>
                  <a:gd name="T7" fmla="*/ 120 h 132"/>
                  <a:gd name="T8" fmla="*/ 182 w 266"/>
                  <a:gd name="T9" fmla="*/ 102 h 132"/>
                  <a:gd name="T10" fmla="*/ 80 w 266"/>
                  <a:gd name="T11" fmla="*/ 122 h 132"/>
                  <a:gd name="T12" fmla="*/ 48 w 266"/>
                  <a:gd name="T13" fmla="*/ 86 h 132"/>
                  <a:gd name="T14" fmla="*/ 82 w 266"/>
                  <a:gd name="T15" fmla="*/ 74 h 132"/>
                  <a:gd name="T16" fmla="*/ 32 w 266"/>
                  <a:gd name="T17" fmla="*/ 60 h 132"/>
                  <a:gd name="T18" fmla="*/ 22 w 266"/>
                  <a:gd name="T19" fmla="*/ 56 h 132"/>
                  <a:gd name="T20" fmla="*/ 16 w 266"/>
                  <a:gd name="T21" fmla="*/ 32 h 132"/>
                  <a:gd name="T22" fmla="*/ 74 w 266"/>
                  <a:gd name="T23" fmla="*/ 12 h 132"/>
                  <a:gd name="T24" fmla="*/ 100 w 266"/>
                  <a:gd name="T25" fmla="*/ 16 h 132"/>
                  <a:gd name="T26" fmla="*/ 132 w 266"/>
                  <a:gd name="T27" fmla="*/ 28 h 132"/>
                  <a:gd name="T28" fmla="*/ 150 w 266"/>
                  <a:gd name="T29" fmla="*/ 28 h 132"/>
                  <a:gd name="T30" fmla="*/ 160 w 266"/>
                  <a:gd name="T31" fmla="*/ 18 h 132"/>
                  <a:gd name="T32" fmla="*/ 70 w 266"/>
                  <a:gd name="T33" fmla="*/ 0 h 132"/>
                  <a:gd name="T34" fmla="*/ 12 w 266"/>
                  <a:gd name="T35" fmla="*/ 20 h 132"/>
                  <a:gd name="T36" fmla="*/ 8 w 266"/>
                  <a:gd name="T37" fmla="*/ 34 h 132"/>
                  <a:gd name="T38" fmla="*/ 0 w 266"/>
                  <a:gd name="T39" fmla="*/ 50 h 132"/>
                  <a:gd name="T40" fmla="*/ 16 w 266"/>
                  <a:gd name="T41" fmla="*/ 56 h 132"/>
                  <a:gd name="T42" fmla="*/ 10 w 266"/>
                  <a:gd name="T43" fmla="*/ 70 h 132"/>
                  <a:gd name="T44" fmla="*/ 30 w 266"/>
                  <a:gd name="T45" fmla="*/ 80 h 132"/>
                  <a:gd name="T46" fmla="*/ 96 w 266"/>
                  <a:gd name="T47" fmla="*/ 82 h 132"/>
                  <a:gd name="T48" fmla="*/ 76 w 266"/>
                  <a:gd name="T49" fmla="*/ 80 h 132"/>
                  <a:gd name="T50" fmla="*/ 28 w 266"/>
                  <a:gd name="T51" fmla="*/ 84 h 132"/>
                  <a:gd name="T52" fmla="*/ 38 w 266"/>
                  <a:gd name="T53" fmla="*/ 114 h 132"/>
                  <a:gd name="T54" fmla="*/ 76 w 266"/>
                  <a:gd name="T55" fmla="*/ 122 h 132"/>
                  <a:gd name="T56" fmla="*/ 86 w 266"/>
                  <a:gd name="T57" fmla="*/ 132 h 132"/>
                  <a:gd name="T58" fmla="*/ 158 w 266"/>
                  <a:gd name="T59" fmla="*/ 122 h 132"/>
                  <a:gd name="T60" fmla="*/ 184 w 266"/>
                  <a:gd name="T61" fmla="*/ 116 h 132"/>
                  <a:gd name="T62" fmla="*/ 196 w 266"/>
                  <a:gd name="T63" fmla="*/ 122 h 132"/>
                  <a:gd name="T64" fmla="*/ 222 w 266"/>
                  <a:gd name="T65" fmla="*/ 126 h 132"/>
                  <a:gd name="T66" fmla="*/ 242 w 266"/>
                  <a:gd name="T67" fmla="*/ 124 h 132"/>
                  <a:gd name="T68" fmla="*/ 254 w 266"/>
                  <a:gd name="T69" fmla="*/ 118 h 132"/>
                  <a:gd name="T70" fmla="*/ 244 w 266"/>
                  <a:gd name="T71" fmla="*/ 102 h 132"/>
                  <a:gd name="T72" fmla="*/ 264 w 266"/>
                  <a:gd name="T73" fmla="*/ 98 h 132"/>
                  <a:gd name="T74" fmla="*/ 242 w 266"/>
                  <a:gd name="T75" fmla="*/ 78 h 132"/>
                  <a:gd name="T76" fmla="*/ 216 w 266"/>
                  <a:gd name="T77" fmla="*/ 64 h 132"/>
                  <a:gd name="T78" fmla="*/ 216 w 266"/>
                  <a:gd name="T79" fmla="*/ 52 h 132"/>
                  <a:gd name="T80" fmla="*/ 204 w 266"/>
                  <a:gd name="T81" fmla="*/ 24 h 132"/>
                  <a:gd name="T82" fmla="*/ 180 w 266"/>
                  <a:gd name="T83" fmla="*/ 4 h 132"/>
                  <a:gd name="T84" fmla="*/ 166 w 266"/>
                  <a:gd name="T85" fmla="*/ 0 h 132"/>
                  <a:gd name="T86" fmla="*/ 154 w 266"/>
                  <a:gd name="T87" fmla="*/ 8 h 132"/>
                  <a:gd name="T88" fmla="*/ 164 w 266"/>
                  <a:gd name="T89" fmla="*/ 42 h 132"/>
                  <a:gd name="T90" fmla="*/ 154 w 266"/>
                  <a:gd name="T91" fmla="*/ 26 h 132"/>
                  <a:gd name="T92" fmla="*/ 134 w 266"/>
                  <a:gd name="T93" fmla="*/ 10 h 132"/>
                  <a:gd name="T94" fmla="*/ 126 w 266"/>
                  <a:gd name="T95" fmla="*/ 12 h 132"/>
                  <a:gd name="T96" fmla="*/ 130 w 266"/>
                  <a:gd name="T97" fmla="*/ 24 h 132"/>
                  <a:gd name="T98" fmla="*/ 118 w 266"/>
                  <a:gd name="T99" fmla="*/ 22 h 132"/>
                  <a:gd name="T100" fmla="*/ 102 w 266"/>
                  <a:gd name="T101" fmla="*/ 12 h 132"/>
                  <a:gd name="T102" fmla="*/ 86 w 266"/>
                  <a:gd name="T103" fmla="*/ 8 h 132"/>
                  <a:gd name="T104" fmla="*/ 74 w 266"/>
                  <a:gd name="T105" fmla="*/ 18 h 132"/>
                  <a:gd name="T106" fmla="*/ 76 w 266"/>
                  <a:gd name="T107" fmla="*/ 14 h 132"/>
                  <a:gd name="T108" fmla="*/ 72 w 266"/>
                  <a:gd name="T109"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132">
                    <a:moveTo>
                      <a:pt x="166" y="4"/>
                    </a:moveTo>
                    <a:lnTo>
                      <a:pt x="178" y="8"/>
                    </a:lnTo>
                    <a:lnTo>
                      <a:pt x="190" y="16"/>
                    </a:lnTo>
                    <a:lnTo>
                      <a:pt x="200" y="26"/>
                    </a:lnTo>
                    <a:lnTo>
                      <a:pt x="206" y="40"/>
                    </a:lnTo>
                    <a:lnTo>
                      <a:pt x="212" y="52"/>
                    </a:lnTo>
                    <a:lnTo>
                      <a:pt x="212" y="58"/>
                    </a:lnTo>
                    <a:lnTo>
                      <a:pt x="210" y="64"/>
                    </a:lnTo>
                    <a:lnTo>
                      <a:pt x="220" y="76"/>
                    </a:lnTo>
                    <a:lnTo>
                      <a:pt x="228" y="78"/>
                    </a:lnTo>
                    <a:lnTo>
                      <a:pt x="240" y="80"/>
                    </a:lnTo>
                    <a:lnTo>
                      <a:pt x="248" y="86"/>
                    </a:lnTo>
                    <a:lnTo>
                      <a:pt x="262" y="96"/>
                    </a:lnTo>
                    <a:lnTo>
                      <a:pt x="258" y="98"/>
                    </a:lnTo>
                    <a:lnTo>
                      <a:pt x="244" y="98"/>
                    </a:lnTo>
                    <a:lnTo>
                      <a:pt x="234" y="100"/>
                    </a:lnTo>
                    <a:lnTo>
                      <a:pt x="236" y="106"/>
                    </a:lnTo>
                    <a:lnTo>
                      <a:pt x="248" y="110"/>
                    </a:lnTo>
                    <a:lnTo>
                      <a:pt x="250" y="118"/>
                    </a:lnTo>
                    <a:lnTo>
                      <a:pt x="242" y="120"/>
                    </a:lnTo>
                    <a:lnTo>
                      <a:pt x="222" y="122"/>
                    </a:lnTo>
                    <a:lnTo>
                      <a:pt x="200" y="120"/>
                    </a:lnTo>
                    <a:lnTo>
                      <a:pt x="196" y="116"/>
                    </a:lnTo>
                    <a:lnTo>
                      <a:pt x="188" y="116"/>
                    </a:lnTo>
                    <a:lnTo>
                      <a:pt x="182" y="102"/>
                    </a:lnTo>
                    <a:lnTo>
                      <a:pt x="170" y="116"/>
                    </a:lnTo>
                    <a:lnTo>
                      <a:pt x="156" y="118"/>
                    </a:lnTo>
                    <a:lnTo>
                      <a:pt x="142" y="126"/>
                    </a:lnTo>
                    <a:lnTo>
                      <a:pt x="86" y="128"/>
                    </a:lnTo>
                    <a:lnTo>
                      <a:pt x="80" y="122"/>
                    </a:lnTo>
                    <a:lnTo>
                      <a:pt x="78" y="112"/>
                    </a:lnTo>
                    <a:lnTo>
                      <a:pt x="40" y="112"/>
                    </a:lnTo>
                    <a:lnTo>
                      <a:pt x="24" y="96"/>
                    </a:lnTo>
                    <a:lnTo>
                      <a:pt x="32" y="88"/>
                    </a:lnTo>
                    <a:lnTo>
                      <a:pt x="48" y="86"/>
                    </a:lnTo>
                    <a:lnTo>
                      <a:pt x="76" y="84"/>
                    </a:lnTo>
                    <a:lnTo>
                      <a:pt x="94" y="86"/>
                    </a:lnTo>
                    <a:lnTo>
                      <a:pt x="104" y="86"/>
                    </a:lnTo>
                    <a:lnTo>
                      <a:pt x="98" y="78"/>
                    </a:lnTo>
                    <a:lnTo>
                      <a:pt x="82" y="74"/>
                    </a:lnTo>
                    <a:lnTo>
                      <a:pt x="52" y="76"/>
                    </a:lnTo>
                    <a:lnTo>
                      <a:pt x="30" y="76"/>
                    </a:lnTo>
                    <a:lnTo>
                      <a:pt x="14" y="72"/>
                    </a:lnTo>
                    <a:lnTo>
                      <a:pt x="16" y="60"/>
                    </a:lnTo>
                    <a:lnTo>
                      <a:pt x="32" y="60"/>
                    </a:lnTo>
                    <a:lnTo>
                      <a:pt x="46" y="56"/>
                    </a:lnTo>
                    <a:lnTo>
                      <a:pt x="54" y="54"/>
                    </a:lnTo>
                    <a:lnTo>
                      <a:pt x="46" y="52"/>
                    </a:lnTo>
                    <a:lnTo>
                      <a:pt x="36" y="56"/>
                    </a:lnTo>
                    <a:lnTo>
                      <a:pt x="22" y="56"/>
                    </a:lnTo>
                    <a:lnTo>
                      <a:pt x="16" y="52"/>
                    </a:lnTo>
                    <a:lnTo>
                      <a:pt x="4" y="50"/>
                    </a:lnTo>
                    <a:lnTo>
                      <a:pt x="4" y="42"/>
                    </a:lnTo>
                    <a:lnTo>
                      <a:pt x="12" y="36"/>
                    </a:lnTo>
                    <a:lnTo>
                      <a:pt x="16" y="32"/>
                    </a:lnTo>
                    <a:lnTo>
                      <a:pt x="14" y="24"/>
                    </a:lnTo>
                    <a:lnTo>
                      <a:pt x="28" y="18"/>
                    </a:lnTo>
                    <a:lnTo>
                      <a:pt x="50" y="8"/>
                    </a:lnTo>
                    <a:lnTo>
                      <a:pt x="72" y="4"/>
                    </a:lnTo>
                    <a:lnTo>
                      <a:pt x="74" y="12"/>
                    </a:lnTo>
                    <a:lnTo>
                      <a:pt x="72" y="16"/>
                    </a:lnTo>
                    <a:lnTo>
                      <a:pt x="68" y="20"/>
                    </a:lnTo>
                    <a:lnTo>
                      <a:pt x="80" y="24"/>
                    </a:lnTo>
                    <a:lnTo>
                      <a:pt x="86" y="12"/>
                    </a:lnTo>
                    <a:lnTo>
                      <a:pt x="100" y="16"/>
                    </a:lnTo>
                    <a:lnTo>
                      <a:pt x="114" y="20"/>
                    </a:lnTo>
                    <a:lnTo>
                      <a:pt x="112" y="26"/>
                    </a:lnTo>
                    <a:lnTo>
                      <a:pt x="112" y="30"/>
                    </a:lnTo>
                    <a:lnTo>
                      <a:pt x="120" y="28"/>
                    </a:lnTo>
                    <a:lnTo>
                      <a:pt x="132" y="28"/>
                    </a:lnTo>
                    <a:lnTo>
                      <a:pt x="134" y="20"/>
                    </a:lnTo>
                    <a:lnTo>
                      <a:pt x="128" y="16"/>
                    </a:lnTo>
                    <a:lnTo>
                      <a:pt x="132" y="14"/>
                    </a:lnTo>
                    <a:lnTo>
                      <a:pt x="144" y="18"/>
                    </a:lnTo>
                    <a:lnTo>
                      <a:pt x="150" y="28"/>
                    </a:lnTo>
                    <a:lnTo>
                      <a:pt x="154" y="38"/>
                    </a:lnTo>
                    <a:lnTo>
                      <a:pt x="160" y="48"/>
                    </a:lnTo>
                    <a:lnTo>
                      <a:pt x="170" y="44"/>
                    </a:lnTo>
                    <a:lnTo>
                      <a:pt x="164" y="36"/>
                    </a:lnTo>
                    <a:lnTo>
                      <a:pt x="160" y="18"/>
                    </a:lnTo>
                    <a:lnTo>
                      <a:pt x="158" y="8"/>
                    </a:lnTo>
                    <a:lnTo>
                      <a:pt x="166" y="4"/>
                    </a:lnTo>
                    <a:close/>
                    <a:moveTo>
                      <a:pt x="72" y="0"/>
                    </a:moveTo>
                    <a:lnTo>
                      <a:pt x="72" y="0"/>
                    </a:lnTo>
                    <a:lnTo>
                      <a:pt x="70" y="0"/>
                    </a:lnTo>
                    <a:lnTo>
                      <a:pt x="48" y="4"/>
                    </a:lnTo>
                    <a:lnTo>
                      <a:pt x="48" y="4"/>
                    </a:lnTo>
                    <a:lnTo>
                      <a:pt x="48" y="4"/>
                    </a:lnTo>
                    <a:lnTo>
                      <a:pt x="26" y="14"/>
                    </a:lnTo>
                    <a:lnTo>
                      <a:pt x="12" y="20"/>
                    </a:lnTo>
                    <a:lnTo>
                      <a:pt x="12" y="20"/>
                    </a:lnTo>
                    <a:lnTo>
                      <a:pt x="10" y="22"/>
                    </a:lnTo>
                    <a:lnTo>
                      <a:pt x="10" y="26"/>
                    </a:lnTo>
                    <a:lnTo>
                      <a:pt x="10" y="30"/>
                    </a:lnTo>
                    <a:lnTo>
                      <a:pt x="8" y="34"/>
                    </a:lnTo>
                    <a:lnTo>
                      <a:pt x="2" y="40"/>
                    </a:lnTo>
                    <a:lnTo>
                      <a:pt x="2" y="40"/>
                    </a:lnTo>
                    <a:lnTo>
                      <a:pt x="0" y="42"/>
                    </a:lnTo>
                    <a:lnTo>
                      <a:pt x="0" y="50"/>
                    </a:lnTo>
                    <a:lnTo>
                      <a:pt x="0" y="50"/>
                    </a:lnTo>
                    <a:lnTo>
                      <a:pt x="2" y="52"/>
                    </a:lnTo>
                    <a:lnTo>
                      <a:pt x="4" y="54"/>
                    </a:lnTo>
                    <a:lnTo>
                      <a:pt x="16" y="56"/>
                    </a:lnTo>
                    <a:lnTo>
                      <a:pt x="18" y="56"/>
                    </a:lnTo>
                    <a:lnTo>
                      <a:pt x="16" y="56"/>
                    </a:lnTo>
                    <a:lnTo>
                      <a:pt x="16" y="56"/>
                    </a:lnTo>
                    <a:lnTo>
                      <a:pt x="14" y="58"/>
                    </a:lnTo>
                    <a:lnTo>
                      <a:pt x="14" y="60"/>
                    </a:lnTo>
                    <a:lnTo>
                      <a:pt x="10" y="70"/>
                    </a:lnTo>
                    <a:lnTo>
                      <a:pt x="10" y="70"/>
                    </a:lnTo>
                    <a:lnTo>
                      <a:pt x="10" y="74"/>
                    </a:lnTo>
                    <a:lnTo>
                      <a:pt x="12" y="76"/>
                    </a:lnTo>
                    <a:lnTo>
                      <a:pt x="28" y="80"/>
                    </a:lnTo>
                    <a:lnTo>
                      <a:pt x="28" y="80"/>
                    </a:lnTo>
                    <a:lnTo>
                      <a:pt x="30" y="80"/>
                    </a:lnTo>
                    <a:lnTo>
                      <a:pt x="30" y="80"/>
                    </a:lnTo>
                    <a:lnTo>
                      <a:pt x="30" y="80"/>
                    </a:lnTo>
                    <a:lnTo>
                      <a:pt x="52" y="80"/>
                    </a:lnTo>
                    <a:lnTo>
                      <a:pt x="82" y="78"/>
                    </a:lnTo>
                    <a:lnTo>
                      <a:pt x="96" y="82"/>
                    </a:lnTo>
                    <a:lnTo>
                      <a:pt x="94" y="82"/>
                    </a:lnTo>
                    <a:lnTo>
                      <a:pt x="78" y="80"/>
                    </a:lnTo>
                    <a:lnTo>
                      <a:pt x="78" y="80"/>
                    </a:lnTo>
                    <a:lnTo>
                      <a:pt x="76" y="80"/>
                    </a:lnTo>
                    <a:lnTo>
                      <a:pt x="76" y="80"/>
                    </a:lnTo>
                    <a:lnTo>
                      <a:pt x="76" y="80"/>
                    </a:lnTo>
                    <a:lnTo>
                      <a:pt x="48" y="82"/>
                    </a:lnTo>
                    <a:lnTo>
                      <a:pt x="30" y="84"/>
                    </a:lnTo>
                    <a:lnTo>
                      <a:pt x="30" y="84"/>
                    </a:lnTo>
                    <a:lnTo>
                      <a:pt x="28" y="84"/>
                    </a:lnTo>
                    <a:lnTo>
                      <a:pt x="22" y="92"/>
                    </a:lnTo>
                    <a:lnTo>
                      <a:pt x="22" y="92"/>
                    </a:lnTo>
                    <a:lnTo>
                      <a:pt x="20" y="96"/>
                    </a:lnTo>
                    <a:lnTo>
                      <a:pt x="22" y="98"/>
                    </a:lnTo>
                    <a:lnTo>
                      <a:pt x="38" y="114"/>
                    </a:lnTo>
                    <a:lnTo>
                      <a:pt x="38" y="114"/>
                    </a:lnTo>
                    <a:lnTo>
                      <a:pt x="40" y="116"/>
                    </a:lnTo>
                    <a:lnTo>
                      <a:pt x="76" y="116"/>
                    </a:lnTo>
                    <a:lnTo>
                      <a:pt x="76" y="122"/>
                    </a:lnTo>
                    <a:lnTo>
                      <a:pt x="76" y="122"/>
                    </a:lnTo>
                    <a:lnTo>
                      <a:pt x="78" y="126"/>
                    </a:lnTo>
                    <a:lnTo>
                      <a:pt x="82" y="130"/>
                    </a:lnTo>
                    <a:lnTo>
                      <a:pt x="82" y="130"/>
                    </a:lnTo>
                    <a:lnTo>
                      <a:pt x="86" y="132"/>
                    </a:lnTo>
                    <a:lnTo>
                      <a:pt x="86" y="132"/>
                    </a:lnTo>
                    <a:lnTo>
                      <a:pt x="86" y="132"/>
                    </a:lnTo>
                    <a:lnTo>
                      <a:pt x="142" y="130"/>
                    </a:lnTo>
                    <a:lnTo>
                      <a:pt x="142" y="130"/>
                    </a:lnTo>
                    <a:lnTo>
                      <a:pt x="144" y="130"/>
                    </a:lnTo>
                    <a:lnTo>
                      <a:pt x="158" y="122"/>
                    </a:lnTo>
                    <a:lnTo>
                      <a:pt x="172" y="118"/>
                    </a:lnTo>
                    <a:lnTo>
                      <a:pt x="172" y="118"/>
                    </a:lnTo>
                    <a:lnTo>
                      <a:pt x="174" y="118"/>
                    </a:lnTo>
                    <a:lnTo>
                      <a:pt x="180" y="110"/>
                    </a:lnTo>
                    <a:lnTo>
                      <a:pt x="184" y="116"/>
                    </a:lnTo>
                    <a:lnTo>
                      <a:pt x="184" y="116"/>
                    </a:lnTo>
                    <a:lnTo>
                      <a:pt x="186" y="118"/>
                    </a:lnTo>
                    <a:lnTo>
                      <a:pt x="188" y="120"/>
                    </a:lnTo>
                    <a:lnTo>
                      <a:pt x="194" y="120"/>
                    </a:lnTo>
                    <a:lnTo>
                      <a:pt x="196" y="122"/>
                    </a:lnTo>
                    <a:lnTo>
                      <a:pt x="196" y="122"/>
                    </a:lnTo>
                    <a:lnTo>
                      <a:pt x="200" y="124"/>
                    </a:lnTo>
                    <a:lnTo>
                      <a:pt x="222" y="126"/>
                    </a:lnTo>
                    <a:lnTo>
                      <a:pt x="222" y="126"/>
                    </a:lnTo>
                    <a:lnTo>
                      <a:pt x="222" y="126"/>
                    </a:lnTo>
                    <a:lnTo>
                      <a:pt x="222" y="126"/>
                    </a:lnTo>
                    <a:lnTo>
                      <a:pt x="222" y="126"/>
                    </a:lnTo>
                    <a:lnTo>
                      <a:pt x="242" y="124"/>
                    </a:lnTo>
                    <a:lnTo>
                      <a:pt x="242" y="124"/>
                    </a:lnTo>
                    <a:lnTo>
                      <a:pt x="242" y="124"/>
                    </a:lnTo>
                    <a:lnTo>
                      <a:pt x="252" y="122"/>
                    </a:lnTo>
                    <a:lnTo>
                      <a:pt x="252" y="122"/>
                    </a:lnTo>
                    <a:lnTo>
                      <a:pt x="254" y="120"/>
                    </a:lnTo>
                    <a:lnTo>
                      <a:pt x="254" y="120"/>
                    </a:lnTo>
                    <a:lnTo>
                      <a:pt x="254" y="118"/>
                    </a:lnTo>
                    <a:lnTo>
                      <a:pt x="250" y="108"/>
                    </a:lnTo>
                    <a:lnTo>
                      <a:pt x="250" y="108"/>
                    </a:lnTo>
                    <a:lnTo>
                      <a:pt x="248" y="106"/>
                    </a:lnTo>
                    <a:lnTo>
                      <a:pt x="240" y="104"/>
                    </a:lnTo>
                    <a:lnTo>
                      <a:pt x="244" y="102"/>
                    </a:lnTo>
                    <a:lnTo>
                      <a:pt x="258" y="102"/>
                    </a:lnTo>
                    <a:lnTo>
                      <a:pt x="258" y="102"/>
                    </a:lnTo>
                    <a:lnTo>
                      <a:pt x="260" y="102"/>
                    </a:lnTo>
                    <a:lnTo>
                      <a:pt x="264" y="98"/>
                    </a:lnTo>
                    <a:lnTo>
                      <a:pt x="264" y="98"/>
                    </a:lnTo>
                    <a:lnTo>
                      <a:pt x="266" y="94"/>
                    </a:lnTo>
                    <a:lnTo>
                      <a:pt x="266" y="94"/>
                    </a:lnTo>
                    <a:lnTo>
                      <a:pt x="264" y="92"/>
                    </a:lnTo>
                    <a:lnTo>
                      <a:pt x="250" y="82"/>
                    </a:lnTo>
                    <a:lnTo>
                      <a:pt x="242" y="78"/>
                    </a:lnTo>
                    <a:lnTo>
                      <a:pt x="242" y="78"/>
                    </a:lnTo>
                    <a:lnTo>
                      <a:pt x="240" y="76"/>
                    </a:lnTo>
                    <a:lnTo>
                      <a:pt x="230" y="74"/>
                    </a:lnTo>
                    <a:lnTo>
                      <a:pt x="222" y="72"/>
                    </a:lnTo>
                    <a:lnTo>
                      <a:pt x="216" y="64"/>
                    </a:lnTo>
                    <a:lnTo>
                      <a:pt x="216" y="60"/>
                    </a:lnTo>
                    <a:lnTo>
                      <a:pt x="216" y="60"/>
                    </a:lnTo>
                    <a:lnTo>
                      <a:pt x="216" y="58"/>
                    </a:lnTo>
                    <a:lnTo>
                      <a:pt x="216" y="52"/>
                    </a:lnTo>
                    <a:lnTo>
                      <a:pt x="216" y="52"/>
                    </a:lnTo>
                    <a:lnTo>
                      <a:pt x="216" y="50"/>
                    </a:lnTo>
                    <a:lnTo>
                      <a:pt x="208" y="38"/>
                    </a:lnTo>
                    <a:lnTo>
                      <a:pt x="204" y="24"/>
                    </a:lnTo>
                    <a:lnTo>
                      <a:pt x="204" y="24"/>
                    </a:lnTo>
                    <a:lnTo>
                      <a:pt x="204" y="24"/>
                    </a:lnTo>
                    <a:lnTo>
                      <a:pt x="194" y="12"/>
                    </a:lnTo>
                    <a:lnTo>
                      <a:pt x="194" y="12"/>
                    </a:lnTo>
                    <a:lnTo>
                      <a:pt x="192" y="12"/>
                    </a:lnTo>
                    <a:lnTo>
                      <a:pt x="180" y="4"/>
                    </a:lnTo>
                    <a:lnTo>
                      <a:pt x="180" y="4"/>
                    </a:lnTo>
                    <a:lnTo>
                      <a:pt x="180" y="4"/>
                    </a:lnTo>
                    <a:lnTo>
                      <a:pt x="166" y="0"/>
                    </a:lnTo>
                    <a:lnTo>
                      <a:pt x="166" y="0"/>
                    </a:lnTo>
                    <a:lnTo>
                      <a:pt x="166" y="0"/>
                    </a:lnTo>
                    <a:lnTo>
                      <a:pt x="166" y="0"/>
                    </a:lnTo>
                    <a:lnTo>
                      <a:pt x="164" y="0"/>
                    </a:lnTo>
                    <a:lnTo>
                      <a:pt x="156" y="4"/>
                    </a:lnTo>
                    <a:lnTo>
                      <a:pt x="156" y="4"/>
                    </a:lnTo>
                    <a:lnTo>
                      <a:pt x="154" y="6"/>
                    </a:lnTo>
                    <a:lnTo>
                      <a:pt x="154" y="8"/>
                    </a:lnTo>
                    <a:lnTo>
                      <a:pt x="156" y="20"/>
                    </a:lnTo>
                    <a:lnTo>
                      <a:pt x="160" y="36"/>
                    </a:lnTo>
                    <a:lnTo>
                      <a:pt x="160" y="36"/>
                    </a:lnTo>
                    <a:lnTo>
                      <a:pt x="160" y="38"/>
                    </a:lnTo>
                    <a:lnTo>
                      <a:pt x="164" y="42"/>
                    </a:lnTo>
                    <a:lnTo>
                      <a:pt x="162" y="42"/>
                    </a:lnTo>
                    <a:lnTo>
                      <a:pt x="158" y="38"/>
                    </a:lnTo>
                    <a:lnTo>
                      <a:pt x="154" y="26"/>
                    </a:lnTo>
                    <a:lnTo>
                      <a:pt x="154" y="26"/>
                    </a:lnTo>
                    <a:lnTo>
                      <a:pt x="154" y="26"/>
                    </a:lnTo>
                    <a:lnTo>
                      <a:pt x="146" y="16"/>
                    </a:lnTo>
                    <a:lnTo>
                      <a:pt x="146" y="16"/>
                    </a:lnTo>
                    <a:lnTo>
                      <a:pt x="146" y="16"/>
                    </a:lnTo>
                    <a:lnTo>
                      <a:pt x="134" y="10"/>
                    </a:lnTo>
                    <a:lnTo>
                      <a:pt x="134" y="10"/>
                    </a:lnTo>
                    <a:lnTo>
                      <a:pt x="132" y="10"/>
                    </a:lnTo>
                    <a:lnTo>
                      <a:pt x="132" y="10"/>
                    </a:lnTo>
                    <a:lnTo>
                      <a:pt x="132" y="10"/>
                    </a:lnTo>
                    <a:lnTo>
                      <a:pt x="126" y="12"/>
                    </a:lnTo>
                    <a:lnTo>
                      <a:pt x="126" y="12"/>
                    </a:lnTo>
                    <a:lnTo>
                      <a:pt x="124" y="14"/>
                    </a:lnTo>
                    <a:lnTo>
                      <a:pt x="124" y="14"/>
                    </a:lnTo>
                    <a:lnTo>
                      <a:pt x="126" y="18"/>
                    </a:lnTo>
                    <a:lnTo>
                      <a:pt x="130" y="22"/>
                    </a:lnTo>
                    <a:lnTo>
                      <a:pt x="130" y="24"/>
                    </a:lnTo>
                    <a:lnTo>
                      <a:pt x="120" y="24"/>
                    </a:lnTo>
                    <a:lnTo>
                      <a:pt x="120" y="24"/>
                    </a:lnTo>
                    <a:lnTo>
                      <a:pt x="120" y="24"/>
                    </a:lnTo>
                    <a:lnTo>
                      <a:pt x="116" y="24"/>
                    </a:lnTo>
                    <a:lnTo>
                      <a:pt x="118" y="22"/>
                    </a:lnTo>
                    <a:lnTo>
                      <a:pt x="118" y="22"/>
                    </a:lnTo>
                    <a:lnTo>
                      <a:pt x="118" y="20"/>
                    </a:lnTo>
                    <a:lnTo>
                      <a:pt x="118" y="20"/>
                    </a:lnTo>
                    <a:lnTo>
                      <a:pt x="116" y="16"/>
                    </a:lnTo>
                    <a:lnTo>
                      <a:pt x="102" y="12"/>
                    </a:lnTo>
                    <a:lnTo>
                      <a:pt x="102" y="12"/>
                    </a:lnTo>
                    <a:lnTo>
                      <a:pt x="102" y="12"/>
                    </a:lnTo>
                    <a:lnTo>
                      <a:pt x="86" y="8"/>
                    </a:lnTo>
                    <a:lnTo>
                      <a:pt x="86" y="8"/>
                    </a:lnTo>
                    <a:lnTo>
                      <a:pt x="86" y="8"/>
                    </a:lnTo>
                    <a:lnTo>
                      <a:pt x="86" y="8"/>
                    </a:lnTo>
                    <a:lnTo>
                      <a:pt x="84" y="8"/>
                    </a:lnTo>
                    <a:lnTo>
                      <a:pt x="82" y="10"/>
                    </a:lnTo>
                    <a:lnTo>
                      <a:pt x="78" y="20"/>
                    </a:lnTo>
                    <a:lnTo>
                      <a:pt x="74" y="18"/>
                    </a:lnTo>
                    <a:lnTo>
                      <a:pt x="74" y="18"/>
                    </a:lnTo>
                    <a:lnTo>
                      <a:pt x="74" y="18"/>
                    </a:lnTo>
                    <a:lnTo>
                      <a:pt x="74" y="16"/>
                    </a:lnTo>
                    <a:lnTo>
                      <a:pt x="76" y="14"/>
                    </a:lnTo>
                    <a:lnTo>
                      <a:pt x="76" y="14"/>
                    </a:lnTo>
                    <a:lnTo>
                      <a:pt x="76" y="10"/>
                    </a:lnTo>
                    <a:lnTo>
                      <a:pt x="76" y="4"/>
                    </a:lnTo>
                    <a:lnTo>
                      <a:pt x="76" y="4"/>
                    </a:lnTo>
                    <a:lnTo>
                      <a:pt x="74" y="2"/>
                    </a:lnTo>
                    <a:lnTo>
                      <a:pt x="72" y="0"/>
                    </a:lnTo>
                    <a:lnTo>
                      <a:pt x="7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8" name="Freeform 27"/>
              <p:cNvSpPr>
                <a:spLocks/>
              </p:cNvSpPr>
              <p:nvPr/>
            </p:nvSpPr>
            <p:spPr bwMode="auto">
              <a:xfrm>
                <a:off x="1181" y="1231"/>
                <a:ext cx="258" cy="124"/>
              </a:xfrm>
              <a:custGeom>
                <a:avLst/>
                <a:gdLst>
                  <a:gd name="T0" fmla="*/ 174 w 258"/>
                  <a:gd name="T1" fmla="*/ 4 h 124"/>
                  <a:gd name="T2" fmla="*/ 196 w 258"/>
                  <a:gd name="T3" fmla="*/ 22 h 124"/>
                  <a:gd name="T4" fmla="*/ 208 w 258"/>
                  <a:gd name="T5" fmla="*/ 48 h 124"/>
                  <a:gd name="T6" fmla="*/ 206 w 258"/>
                  <a:gd name="T7" fmla="*/ 60 h 124"/>
                  <a:gd name="T8" fmla="*/ 224 w 258"/>
                  <a:gd name="T9" fmla="*/ 74 h 124"/>
                  <a:gd name="T10" fmla="*/ 244 w 258"/>
                  <a:gd name="T11" fmla="*/ 82 h 124"/>
                  <a:gd name="T12" fmla="*/ 254 w 258"/>
                  <a:gd name="T13" fmla="*/ 94 h 124"/>
                  <a:gd name="T14" fmla="*/ 230 w 258"/>
                  <a:gd name="T15" fmla="*/ 96 h 124"/>
                  <a:gd name="T16" fmla="*/ 244 w 258"/>
                  <a:gd name="T17" fmla="*/ 106 h 124"/>
                  <a:gd name="T18" fmla="*/ 238 w 258"/>
                  <a:gd name="T19" fmla="*/ 116 h 124"/>
                  <a:gd name="T20" fmla="*/ 196 w 258"/>
                  <a:gd name="T21" fmla="*/ 116 h 124"/>
                  <a:gd name="T22" fmla="*/ 184 w 258"/>
                  <a:gd name="T23" fmla="*/ 112 h 124"/>
                  <a:gd name="T24" fmla="*/ 166 w 258"/>
                  <a:gd name="T25" fmla="*/ 112 h 124"/>
                  <a:gd name="T26" fmla="*/ 138 w 258"/>
                  <a:gd name="T27" fmla="*/ 122 h 124"/>
                  <a:gd name="T28" fmla="*/ 76 w 258"/>
                  <a:gd name="T29" fmla="*/ 118 h 124"/>
                  <a:gd name="T30" fmla="*/ 36 w 258"/>
                  <a:gd name="T31" fmla="*/ 108 h 124"/>
                  <a:gd name="T32" fmla="*/ 28 w 258"/>
                  <a:gd name="T33" fmla="*/ 84 h 124"/>
                  <a:gd name="T34" fmla="*/ 72 w 258"/>
                  <a:gd name="T35" fmla="*/ 80 h 124"/>
                  <a:gd name="T36" fmla="*/ 100 w 258"/>
                  <a:gd name="T37" fmla="*/ 82 h 124"/>
                  <a:gd name="T38" fmla="*/ 78 w 258"/>
                  <a:gd name="T39" fmla="*/ 70 h 124"/>
                  <a:gd name="T40" fmla="*/ 26 w 258"/>
                  <a:gd name="T41" fmla="*/ 72 h 124"/>
                  <a:gd name="T42" fmla="*/ 12 w 258"/>
                  <a:gd name="T43" fmla="*/ 56 h 124"/>
                  <a:gd name="T44" fmla="*/ 42 w 258"/>
                  <a:gd name="T45" fmla="*/ 52 h 124"/>
                  <a:gd name="T46" fmla="*/ 42 w 258"/>
                  <a:gd name="T47" fmla="*/ 48 h 124"/>
                  <a:gd name="T48" fmla="*/ 18 w 258"/>
                  <a:gd name="T49" fmla="*/ 52 h 124"/>
                  <a:gd name="T50" fmla="*/ 0 w 258"/>
                  <a:gd name="T51" fmla="*/ 46 h 124"/>
                  <a:gd name="T52" fmla="*/ 8 w 258"/>
                  <a:gd name="T53" fmla="*/ 32 h 124"/>
                  <a:gd name="T54" fmla="*/ 10 w 258"/>
                  <a:gd name="T55" fmla="*/ 20 h 124"/>
                  <a:gd name="T56" fmla="*/ 46 w 258"/>
                  <a:gd name="T57" fmla="*/ 4 h 124"/>
                  <a:gd name="T58" fmla="*/ 70 w 258"/>
                  <a:gd name="T59" fmla="*/ 8 h 124"/>
                  <a:gd name="T60" fmla="*/ 64 w 258"/>
                  <a:gd name="T61" fmla="*/ 16 h 124"/>
                  <a:gd name="T62" fmla="*/ 82 w 258"/>
                  <a:gd name="T63" fmla="*/ 8 h 124"/>
                  <a:gd name="T64" fmla="*/ 110 w 258"/>
                  <a:gd name="T65" fmla="*/ 16 h 124"/>
                  <a:gd name="T66" fmla="*/ 108 w 258"/>
                  <a:gd name="T67" fmla="*/ 26 h 124"/>
                  <a:gd name="T68" fmla="*/ 128 w 258"/>
                  <a:gd name="T69" fmla="*/ 24 h 124"/>
                  <a:gd name="T70" fmla="*/ 124 w 258"/>
                  <a:gd name="T71" fmla="*/ 12 h 124"/>
                  <a:gd name="T72" fmla="*/ 140 w 258"/>
                  <a:gd name="T73" fmla="*/ 14 h 124"/>
                  <a:gd name="T74" fmla="*/ 150 w 258"/>
                  <a:gd name="T75" fmla="*/ 34 h 124"/>
                  <a:gd name="T76" fmla="*/ 166 w 258"/>
                  <a:gd name="T77" fmla="*/ 40 h 124"/>
                  <a:gd name="T78" fmla="*/ 156 w 258"/>
                  <a:gd name="T79" fmla="*/ 14 h 124"/>
                  <a:gd name="T80" fmla="*/ 162 w 258"/>
                  <a:gd name="T8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58" h="124">
                    <a:moveTo>
                      <a:pt x="162" y="0"/>
                    </a:moveTo>
                    <a:lnTo>
                      <a:pt x="174" y="4"/>
                    </a:lnTo>
                    <a:lnTo>
                      <a:pt x="186" y="12"/>
                    </a:lnTo>
                    <a:lnTo>
                      <a:pt x="196" y="22"/>
                    </a:lnTo>
                    <a:lnTo>
                      <a:pt x="202" y="36"/>
                    </a:lnTo>
                    <a:lnTo>
                      <a:pt x="208" y="48"/>
                    </a:lnTo>
                    <a:lnTo>
                      <a:pt x="208" y="54"/>
                    </a:lnTo>
                    <a:lnTo>
                      <a:pt x="206" y="60"/>
                    </a:lnTo>
                    <a:lnTo>
                      <a:pt x="216" y="72"/>
                    </a:lnTo>
                    <a:lnTo>
                      <a:pt x="224" y="74"/>
                    </a:lnTo>
                    <a:lnTo>
                      <a:pt x="236" y="76"/>
                    </a:lnTo>
                    <a:lnTo>
                      <a:pt x="244" y="82"/>
                    </a:lnTo>
                    <a:lnTo>
                      <a:pt x="258" y="92"/>
                    </a:lnTo>
                    <a:lnTo>
                      <a:pt x="254" y="94"/>
                    </a:lnTo>
                    <a:lnTo>
                      <a:pt x="240" y="94"/>
                    </a:lnTo>
                    <a:lnTo>
                      <a:pt x="230" y="96"/>
                    </a:lnTo>
                    <a:lnTo>
                      <a:pt x="232" y="102"/>
                    </a:lnTo>
                    <a:lnTo>
                      <a:pt x="244" y="106"/>
                    </a:lnTo>
                    <a:lnTo>
                      <a:pt x="246" y="114"/>
                    </a:lnTo>
                    <a:lnTo>
                      <a:pt x="238" y="116"/>
                    </a:lnTo>
                    <a:lnTo>
                      <a:pt x="218" y="118"/>
                    </a:lnTo>
                    <a:lnTo>
                      <a:pt x="196" y="116"/>
                    </a:lnTo>
                    <a:lnTo>
                      <a:pt x="192" y="112"/>
                    </a:lnTo>
                    <a:lnTo>
                      <a:pt x="184" y="112"/>
                    </a:lnTo>
                    <a:lnTo>
                      <a:pt x="178" y="98"/>
                    </a:lnTo>
                    <a:lnTo>
                      <a:pt x="166" y="112"/>
                    </a:lnTo>
                    <a:lnTo>
                      <a:pt x="152" y="114"/>
                    </a:lnTo>
                    <a:lnTo>
                      <a:pt x="138" y="122"/>
                    </a:lnTo>
                    <a:lnTo>
                      <a:pt x="82" y="124"/>
                    </a:lnTo>
                    <a:lnTo>
                      <a:pt x="76" y="118"/>
                    </a:lnTo>
                    <a:lnTo>
                      <a:pt x="74" y="108"/>
                    </a:lnTo>
                    <a:lnTo>
                      <a:pt x="36" y="108"/>
                    </a:lnTo>
                    <a:lnTo>
                      <a:pt x="20" y="92"/>
                    </a:lnTo>
                    <a:lnTo>
                      <a:pt x="28" y="84"/>
                    </a:lnTo>
                    <a:lnTo>
                      <a:pt x="44" y="82"/>
                    </a:lnTo>
                    <a:lnTo>
                      <a:pt x="72" y="80"/>
                    </a:lnTo>
                    <a:lnTo>
                      <a:pt x="90" y="82"/>
                    </a:lnTo>
                    <a:lnTo>
                      <a:pt x="100" y="82"/>
                    </a:lnTo>
                    <a:lnTo>
                      <a:pt x="94" y="74"/>
                    </a:lnTo>
                    <a:lnTo>
                      <a:pt x="78" y="70"/>
                    </a:lnTo>
                    <a:lnTo>
                      <a:pt x="48" y="72"/>
                    </a:lnTo>
                    <a:lnTo>
                      <a:pt x="26" y="72"/>
                    </a:lnTo>
                    <a:lnTo>
                      <a:pt x="10" y="68"/>
                    </a:lnTo>
                    <a:lnTo>
                      <a:pt x="12" y="56"/>
                    </a:lnTo>
                    <a:lnTo>
                      <a:pt x="28" y="56"/>
                    </a:lnTo>
                    <a:lnTo>
                      <a:pt x="42" y="52"/>
                    </a:lnTo>
                    <a:lnTo>
                      <a:pt x="50" y="50"/>
                    </a:lnTo>
                    <a:lnTo>
                      <a:pt x="42" y="48"/>
                    </a:lnTo>
                    <a:lnTo>
                      <a:pt x="32" y="52"/>
                    </a:lnTo>
                    <a:lnTo>
                      <a:pt x="18" y="52"/>
                    </a:lnTo>
                    <a:lnTo>
                      <a:pt x="12" y="48"/>
                    </a:lnTo>
                    <a:lnTo>
                      <a:pt x="0" y="46"/>
                    </a:lnTo>
                    <a:lnTo>
                      <a:pt x="0" y="38"/>
                    </a:lnTo>
                    <a:lnTo>
                      <a:pt x="8" y="32"/>
                    </a:lnTo>
                    <a:lnTo>
                      <a:pt x="12" y="28"/>
                    </a:lnTo>
                    <a:lnTo>
                      <a:pt x="10" y="20"/>
                    </a:lnTo>
                    <a:lnTo>
                      <a:pt x="24" y="14"/>
                    </a:lnTo>
                    <a:lnTo>
                      <a:pt x="46" y="4"/>
                    </a:lnTo>
                    <a:lnTo>
                      <a:pt x="68" y="0"/>
                    </a:lnTo>
                    <a:lnTo>
                      <a:pt x="70" y="8"/>
                    </a:lnTo>
                    <a:lnTo>
                      <a:pt x="68" y="12"/>
                    </a:lnTo>
                    <a:lnTo>
                      <a:pt x="64" y="16"/>
                    </a:lnTo>
                    <a:lnTo>
                      <a:pt x="76" y="20"/>
                    </a:lnTo>
                    <a:lnTo>
                      <a:pt x="82" y="8"/>
                    </a:lnTo>
                    <a:lnTo>
                      <a:pt x="96" y="12"/>
                    </a:lnTo>
                    <a:lnTo>
                      <a:pt x="110" y="16"/>
                    </a:lnTo>
                    <a:lnTo>
                      <a:pt x="108" y="22"/>
                    </a:lnTo>
                    <a:lnTo>
                      <a:pt x="108" y="26"/>
                    </a:lnTo>
                    <a:lnTo>
                      <a:pt x="116" y="24"/>
                    </a:lnTo>
                    <a:lnTo>
                      <a:pt x="128" y="24"/>
                    </a:lnTo>
                    <a:lnTo>
                      <a:pt x="130" y="16"/>
                    </a:lnTo>
                    <a:lnTo>
                      <a:pt x="124" y="12"/>
                    </a:lnTo>
                    <a:lnTo>
                      <a:pt x="128" y="10"/>
                    </a:lnTo>
                    <a:lnTo>
                      <a:pt x="140" y="14"/>
                    </a:lnTo>
                    <a:lnTo>
                      <a:pt x="146" y="24"/>
                    </a:lnTo>
                    <a:lnTo>
                      <a:pt x="150" y="34"/>
                    </a:lnTo>
                    <a:lnTo>
                      <a:pt x="156" y="44"/>
                    </a:lnTo>
                    <a:lnTo>
                      <a:pt x="166" y="40"/>
                    </a:lnTo>
                    <a:lnTo>
                      <a:pt x="160" y="32"/>
                    </a:lnTo>
                    <a:lnTo>
                      <a:pt x="156" y="14"/>
                    </a:lnTo>
                    <a:lnTo>
                      <a:pt x="154" y="4"/>
                    </a:lnTo>
                    <a:lnTo>
                      <a:pt x="1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9" name="Freeform 28"/>
              <p:cNvSpPr>
                <a:spLocks/>
              </p:cNvSpPr>
              <p:nvPr/>
            </p:nvSpPr>
            <p:spPr bwMode="auto">
              <a:xfrm>
                <a:off x="1177" y="1227"/>
                <a:ext cx="266" cy="132"/>
              </a:xfrm>
              <a:custGeom>
                <a:avLst/>
                <a:gdLst>
                  <a:gd name="T0" fmla="*/ 48 w 266"/>
                  <a:gd name="T1" fmla="*/ 4 h 132"/>
                  <a:gd name="T2" fmla="*/ 12 w 266"/>
                  <a:gd name="T3" fmla="*/ 20 h 132"/>
                  <a:gd name="T4" fmla="*/ 10 w 266"/>
                  <a:gd name="T5" fmla="*/ 30 h 132"/>
                  <a:gd name="T6" fmla="*/ 0 w 266"/>
                  <a:gd name="T7" fmla="*/ 42 h 132"/>
                  <a:gd name="T8" fmla="*/ 4 w 266"/>
                  <a:gd name="T9" fmla="*/ 54 h 132"/>
                  <a:gd name="T10" fmla="*/ 16 w 266"/>
                  <a:gd name="T11" fmla="*/ 56 h 132"/>
                  <a:gd name="T12" fmla="*/ 10 w 266"/>
                  <a:gd name="T13" fmla="*/ 70 h 132"/>
                  <a:gd name="T14" fmla="*/ 28 w 266"/>
                  <a:gd name="T15" fmla="*/ 80 h 132"/>
                  <a:gd name="T16" fmla="*/ 52 w 266"/>
                  <a:gd name="T17" fmla="*/ 80 h 132"/>
                  <a:gd name="T18" fmla="*/ 78 w 266"/>
                  <a:gd name="T19" fmla="*/ 80 h 132"/>
                  <a:gd name="T20" fmla="*/ 76 w 266"/>
                  <a:gd name="T21" fmla="*/ 80 h 132"/>
                  <a:gd name="T22" fmla="*/ 28 w 266"/>
                  <a:gd name="T23" fmla="*/ 84 h 132"/>
                  <a:gd name="T24" fmla="*/ 22 w 266"/>
                  <a:gd name="T25" fmla="*/ 98 h 132"/>
                  <a:gd name="T26" fmla="*/ 76 w 266"/>
                  <a:gd name="T27" fmla="*/ 116 h 132"/>
                  <a:gd name="T28" fmla="*/ 82 w 266"/>
                  <a:gd name="T29" fmla="*/ 130 h 132"/>
                  <a:gd name="T30" fmla="*/ 86 w 266"/>
                  <a:gd name="T31" fmla="*/ 132 h 132"/>
                  <a:gd name="T32" fmla="*/ 158 w 266"/>
                  <a:gd name="T33" fmla="*/ 122 h 132"/>
                  <a:gd name="T34" fmla="*/ 180 w 266"/>
                  <a:gd name="T35" fmla="*/ 110 h 132"/>
                  <a:gd name="T36" fmla="*/ 188 w 266"/>
                  <a:gd name="T37" fmla="*/ 120 h 132"/>
                  <a:gd name="T38" fmla="*/ 200 w 266"/>
                  <a:gd name="T39" fmla="*/ 124 h 132"/>
                  <a:gd name="T40" fmla="*/ 222 w 266"/>
                  <a:gd name="T41" fmla="*/ 126 h 132"/>
                  <a:gd name="T42" fmla="*/ 242 w 266"/>
                  <a:gd name="T43" fmla="*/ 124 h 132"/>
                  <a:gd name="T44" fmla="*/ 254 w 266"/>
                  <a:gd name="T45" fmla="*/ 120 h 132"/>
                  <a:gd name="T46" fmla="*/ 248 w 266"/>
                  <a:gd name="T47" fmla="*/ 106 h 132"/>
                  <a:gd name="T48" fmla="*/ 258 w 266"/>
                  <a:gd name="T49" fmla="*/ 102 h 132"/>
                  <a:gd name="T50" fmla="*/ 266 w 266"/>
                  <a:gd name="T51" fmla="*/ 94 h 132"/>
                  <a:gd name="T52" fmla="*/ 242 w 266"/>
                  <a:gd name="T53" fmla="*/ 78 h 132"/>
                  <a:gd name="T54" fmla="*/ 222 w 266"/>
                  <a:gd name="T55" fmla="*/ 72 h 132"/>
                  <a:gd name="T56" fmla="*/ 216 w 266"/>
                  <a:gd name="T57" fmla="*/ 58 h 132"/>
                  <a:gd name="T58" fmla="*/ 208 w 266"/>
                  <a:gd name="T59" fmla="*/ 38 h 132"/>
                  <a:gd name="T60" fmla="*/ 194 w 266"/>
                  <a:gd name="T61" fmla="*/ 12 h 132"/>
                  <a:gd name="T62" fmla="*/ 180 w 266"/>
                  <a:gd name="T63" fmla="*/ 4 h 132"/>
                  <a:gd name="T64" fmla="*/ 166 w 266"/>
                  <a:gd name="T65" fmla="*/ 0 h 132"/>
                  <a:gd name="T66" fmla="*/ 156 w 266"/>
                  <a:gd name="T67" fmla="*/ 4 h 132"/>
                  <a:gd name="T68" fmla="*/ 160 w 266"/>
                  <a:gd name="T69" fmla="*/ 36 h 132"/>
                  <a:gd name="T70" fmla="*/ 162 w 266"/>
                  <a:gd name="T71" fmla="*/ 42 h 132"/>
                  <a:gd name="T72" fmla="*/ 154 w 266"/>
                  <a:gd name="T73" fmla="*/ 26 h 132"/>
                  <a:gd name="T74" fmla="*/ 134 w 266"/>
                  <a:gd name="T75" fmla="*/ 10 h 132"/>
                  <a:gd name="T76" fmla="*/ 132 w 266"/>
                  <a:gd name="T77" fmla="*/ 10 h 132"/>
                  <a:gd name="T78" fmla="*/ 124 w 266"/>
                  <a:gd name="T79" fmla="*/ 14 h 132"/>
                  <a:gd name="T80" fmla="*/ 120 w 266"/>
                  <a:gd name="T81" fmla="*/ 24 h 132"/>
                  <a:gd name="T82" fmla="*/ 118 w 266"/>
                  <a:gd name="T83" fmla="*/ 22 h 132"/>
                  <a:gd name="T84" fmla="*/ 116 w 266"/>
                  <a:gd name="T85" fmla="*/ 16 h 132"/>
                  <a:gd name="T86" fmla="*/ 86 w 266"/>
                  <a:gd name="T87" fmla="*/ 8 h 132"/>
                  <a:gd name="T88" fmla="*/ 84 w 266"/>
                  <a:gd name="T89" fmla="*/ 8 h 132"/>
                  <a:gd name="T90" fmla="*/ 74 w 266"/>
                  <a:gd name="T91" fmla="*/ 18 h 132"/>
                  <a:gd name="T92" fmla="*/ 76 w 266"/>
                  <a:gd name="T93" fmla="*/ 14 h 132"/>
                  <a:gd name="T94" fmla="*/ 74 w 266"/>
                  <a:gd name="T95" fmla="*/ 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6" h="132">
                    <a:moveTo>
                      <a:pt x="72" y="0"/>
                    </a:moveTo>
                    <a:lnTo>
                      <a:pt x="72" y="0"/>
                    </a:lnTo>
                    <a:lnTo>
                      <a:pt x="70" y="0"/>
                    </a:lnTo>
                    <a:lnTo>
                      <a:pt x="48" y="4"/>
                    </a:lnTo>
                    <a:lnTo>
                      <a:pt x="48" y="4"/>
                    </a:lnTo>
                    <a:lnTo>
                      <a:pt x="48" y="4"/>
                    </a:lnTo>
                    <a:lnTo>
                      <a:pt x="26" y="14"/>
                    </a:lnTo>
                    <a:lnTo>
                      <a:pt x="12" y="20"/>
                    </a:lnTo>
                    <a:lnTo>
                      <a:pt x="12" y="20"/>
                    </a:lnTo>
                    <a:lnTo>
                      <a:pt x="10" y="22"/>
                    </a:lnTo>
                    <a:lnTo>
                      <a:pt x="10" y="26"/>
                    </a:lnTo>
                    <a:lnTo>
                      <a:pt x="10" y="30"/>
                    </a:lnTo>
                    <a:lnTo>
                      <a:pt x="8" y="34"/>
                    </a:lnTo>
                    <a:lnTo>
                      <a:pt x="2" y="40"/>
                    </a:lnTo>
                    <a:lnTo>
                      <a:pt x="2" y="40"/>
                    </a:lnTo>
                    <a:lnTo>
                      <a:pt x="0" y="42"/>
                    </a:lnTo>
                    <a:lnTo>
                      <a:pt x="0" y="50"/>
                    </a:lnTo>
                    <a:lnTo>
                      <a:pt x="0" y="50"/>
                    </a:lnTo>
                    <a:lnTo>
                      <a:pt x="2" y="52"/>
                    </a:lnTo>
                    <a:lnTo>
                      <a:pt x="4" y="54"/>
                    </a:lnTo>
                    <a:lnTo>
                      <a:pt x="16" y="56"/>
                    </a:lnTo>
                    <a:lnTo>
                      <a:pt x="18" y="56"/>
                    </a:lnTo>
                    <a:lnTo>
                      <a:pt x="16" y="56"/>
                    </a:lnTo>
                    <a:lnTo>
                      <a:pt x="16" y="56"/>
                    </a:lnTo>
                    <a:lnTo>
                      <a:pt x="14" y="58"/>
                    </a:lnTo>
                    <a:lnTo>
                      <a:pt x="14" y="60"/>
                    </a:lnTo>
                    <a:lnTo>
                      <a:pt x="10" y="70"/>
                    </a:lnTo>
                    <a:lnTo>
                      <a:pt x="10" y="70"/>
                    </a:lnTo>
                    <a:lnTo>
                      <a:pt x="10" y="74"/>
                    </a:lnTo>
                    <a:lnTo>
                      <a:pt x="12" y="76"/>
                    </a:lnTo>
                    <a:lnTo>
                      <a:pt x="28" y="80"/>
                    </a:lnTo>
                    <a:lnTo>
                      <a:pt x="28" y="80"/>
                    </a:lnTo>
                    <a:lnTo>
                      <a:pt x="30" y="80"/>
                    </a:lnTo>
                    <a:lnTo>
                      <a:pt x="30" y="80"/>
                    </a:lnTo>
                    <a:lnTo>
                      <a:pt x="30" y="80"/>
                    </a:lnTo>
                    <a:lnTo>
                      <a:pt x="52" y="80"/>
                    </a:lnTo>
                    <a:lnTo>
                      <a:pt x="82" y="78"/>
                    </a:lnTo>
                    <a:lnTo>
                      <a:pt x="96" y="82"/>
                    </a:lnTo>
                    <a:lnTo>
                      <a:pt x="94" y="82"/>
                    </a:lnTo>
                    <a:lnTo>
                      <a:pt x="78" y="80"/>
                    </a:lnTo>
                    <a:lnTo>
                      <a:pt x="78" y="80"/>
                    </a:lnTo>
                    <a:lnTo>
                      <a:pt x="76" y="80"/>
                    </a:lnTo>
                    <a:lnTo>
                      <a:pt x="76" y="80"/>
                    </a:lnTo>
                    <a:lnTo>
                      <a:pt x="76" y="80"/>
                    </a:lnTo>
                    <a:lnTo>
                      <a:pt x="48" y="82"/>
                    </a:lnTo>
                    <a:lnTo>
                      <a:pt x="30" y="84"/>
                    </a:lnTo>
                    <a:lnTo>
                      <a:pt x="30" y="84"/>
                    </a:lnTo>
                    <a:lnTo>
                      <a:pt x="28" y="84"/>
                    </a:lnTo>
                    <a:lnTo>
                      <a:pt x="22" y="92"/>
                    </a:lnTo>
                    <a:lnTo>
                      <a:pt x="22" y="92"/>
                    </a:lnTo>
                    <a:lnTo>
                      <a:pt x="20" y="96"/>
                    </a:lnTo>
                    <a:lnTo>
                      <a:pt x="22" y="98"/>
                    </a:lnTo>
                    <a:lnTo>
                      <a:pt x="38" y="114"/>
                    </a:lnTo>
                    <a:lnTo>
                      <a:pt x="38" y="114"/>
                    </a:lnTo>
                    <a:lnTo>
                      <a:pt x="40" y="116"/>
                    </a:lnTo>
                    <a:lnTo>
                      <a:pt x="76" y="116"/>
                    </a:lnTo>
                    <a:lnTo>
                      <a:pt x="76" y="122"/>
                    </a:lnTo>
                    <a:lnTo>
                      <a:pt x="76" y="122"/>
                    </a:lnTo>
                    <a:lnTo>
                      <a:pt x="78" y="126"/>
                    </a:lnTo>
                    <a:lnTo>
                      <a:pt x="82" y="130"/>
                    </a:lnTo>
                    <a:lnTo>
                      <a:pt x="82" y="130"/>
                    </a:lnTo>
                    <a:lnTo>
                      <a:pt x="86" y="132"/>
                    </a:lnTo>
                    <a:lnTo>
                      <a:pt x="86" y="132"/>
                    </a:lnTo>
                    <a:lnTo>
                      <a:pt x="86" y="132"/>
                    </a:lnTo>
                    <a:lnTo>
                      <a:pt x="142" y="130"/>
                    </a:lnTo>
                    <a:lnTo>
                      <a:pt x="142" y="130"/>
                    </a:lnTo>
                    <a:lnTo>
                      <a:pt x="144" y="130"/>
                    </a:lnTo>
                    <a:lnTo>
                      <a:pt x="158" y="122"/>
                    </a:lnTo>
                    <a:lnTo>
                      <a:pt x="172" y="118"/>
                    </a:lnTo>
                    <a:lnTo>
                      <a:pt x="172" y="118"/>
                    </a:lnTo>
                    <a:lnTo>
                      <a:pt x="174" y="118"/>
                    </a:lnTo>
                    <a:lnTo>
                      <a:pt x="180" y="110"/>
                    </a:lnTo>
                    <a:lnTo>
                      <a:pt x="184" y="116"/>
                    </a:lnTo>
                    <a:lnTo>
                      <a:pt x="184" y="116"/>
                    </a:lnTo>
                    <a:lnTo>
                      <a:pt x="186" y="118"/>
                    </a:lnTo>
                    <a:lnTo>
                      <a:pt x="188" y="120"/>
                    </a:lnTo>
                    <a:lnTo>
                      <a:pt x="194" y="120"/>
                    </a:lnTo>
                    <a:lnTo>
                      <a:pt x="196" y="122"/>
                    </a:lnTo>
                    <a:lnTo>
                      <a:pt x="196" y="122"/>
                    </a:lnTo>
                    <a:lnTo>
                      <a:pt x="200" y="124"/>
                    </a:lnTo>
                    <a:lnTo>
                      <a:pt x="222" y="126"/>
                    </a:lnTo>
                    <a:lnTo>
                      <a:pt x="222" y="126"/>
                    </a:lnTo>
                    <a:lnTo>
                      <a:pt x="222" y="126"/>
                    </a:lnTo>
                    <a:lnTo>
                      <a:pt x="222" y="126"/>
                    </a:lnTo>
                    <a:lnTo>
                      <a:pt x="222" y="126"/>
                    </a:lnTo>
                    <a:lnTo>
                      <a:pt x="242" y="124"/>
                    </a:lnTo>
                    <a:lnTo>
                      <a:pt x="242" y="124"/>
                    </a:lnTo>
                    <a:lnTo>
                      <a:pt x="242" y="124"/>
                    </a:lnTo>
                    <a:lnTo>
                      <a:pt x="252" y="122"/>
                    </a:lnTo>
                    <a:lnTo>
                      <a:pt x="252" y="122"/>
                    </a:lnTo>
                    <a:lnTo>
                      <a:pt x="254" y="120"/>
                    </a:lnTo>
                    <a:lnTo>
                      <a:pt x="254" y="120"/>
                    </a:lnTo>
                    <a:lnTo>
                      <a:pt x="254" y="118"/>
                    </a:lnTo>
                    <a:lnTo>
                      <a:pt x="250" y="108"/>
                    </a:lnTo>
                    <a:lnTo>
                      <a:pt x="250" y="108"/>
                    </a:lnTo>
                    <a:lnTo>
                      <a:pt x="248" y="106"/>
                    </a:lnTo>
                    <a:lnTo>
                      <a:pt x="240" y="104"/>
                    </a:lnTo>
                    <a:lnTo>
                      <a:pt x="244" y="102"/>
                    </a:lnTo>
                    <a:lnTo>
                      <a:pt x="258" y="102"/>
                    </a:lnTo>
                    <a:lnTo>
                      <a:pt x="258" y="102"/>
                    </a:lnTo>
                    <a:lnTo>
                      <a:pt x="260" y="102"/>
                    </a:lnTo>
                    <a:lnTo>
                      <a:pt x="264" y="98"/>
                    </a:lnTo>
                    <a:lnTo>
                      <a:pt x="264" y="98"/>
                    </a:lnTo>
                    <a:lnTo>
                      <a:pt x="266" y="94"/>
                    </a:lnTo>
                    <a:lnTo>
                      <a:pt x="266" y="94"/>
                    </a:lnTo>
                    <a:lnTo>
                      <a:pt x="264" y="92"/>
                    </a:lnTo>
                    <a:lnTo>
                      <a:pt x="250" y="82"/>
                    </a:lnTo>
                    <a:lnTo>
                      <a:pt x="242" y="78"/>
                    </a:lnTo>
                    <a:lnTo>
                      <a:pt x="242" y="78"/>
                    </a:lnTo>
                    <a:lnTo>
                      <a:pt x="240" y="76"/>
                    </a:lnTo>
                    <a:lnTo>
                      <a:pt x="230" y="74"/>
                    </a:lnTo>
                    <a:lnTo>
                      <a:pt x="222" y="72"/>
                    </a:lnTo>
                    <a:lnTo>
                      <a:pt x="216" y="64"/>
                    </a:lnTo>
                    <a:lnTo>
                      <a:pt x="216" y="60"/>
                    </a:lnTo>
                    <a:lnTo>
                      <a:pt x="216" y="60"/>
                    </a:lnTo>
                    <a:lnTo>
                      <a:pt x="216" y="58"/>
                    </a:lnTo>
                    <a:lnTo>
                      <a:pt x="216" y="52"/>
                    </a:lnTo>
                    <a:lnTo>
                      <a:pt x="216" y="52"/>
                    </a:lnTo>
                    <a:lnTo>
                      <a:pt x="216" y="50"/>
                    </a:lnTo>
                    <a:lnTo>
                      <a:pt x="208" y="38"/>
                    </a:lnTo>
                    <a:lnTo>
                      <a:pt x="204" y="24"/>
                    </a:lnTo>
                    <a:lnTo>
                      <a:pt x="204" y="24"/>
                    </a:lnTo>
                    <a:lnTo>
                      <a:pt x="204" y="24"/>
                    </a:lnTo>
                    <a:lnTo>
                      <a:pt x="194" y="12"/>
                    </a:lnTo>
                    <a:lnTo>
                      <a:pt x="194" y="12"/>
                    </a:lnTo>
                    <a:lnTo>
                      <a:pt x="192" y="12"/>
                    </a:lnTo>
                    <a:lnTo>
                      <a:pt x="180" y="4"/>
                    </a:lnTo>
                    <a:lnTo>
                      <a:pt x="180" y="4"/>
                    </a:lnTo>
                    <a:lnTo>
                      <a:pt x="180" y="4"/>
                    </a:lnTo>
                    <a:lnTo>
                      <a:pt x="166" y="0"/>
                    </a:lnTo>
                    <a:lnTo>
                      <a:pt x="166" y="0"/>
                    </a:lnTo>
                    <a:lnTo>
                      <a:pt x="166" y="0"/>
                    </a:lnTo>
                    <a:lnTo>
                      <a:pt x="166" y="0"/>
                    </a:lnTo>
                    <a:lnTo>
                      <a:pt x="164" y="0"/>
                    </a:lnTo>
                    <a:lnTo>
                      <a:pt x="156" y="4"/>
                    </a:lnTo>
                    <a:lnTo>
                      <a:pt x="156" y="4"/>
                    </a:lnTo>
                    <a:lnTo>
                      <a:pt x="154" y="6"/>
                    </a:lnTo>
                    <a:lnTo>
                      <a:pt x="154" y="8"/>
                    </a:lnTo>
                    <a:lnTo>
                      <a:pt x="156" y="20"/>
                    </a:lnTo>
                    <a:lnTo>
                      <a:pt x="160" y="36"/>
                    </a:lnTo>
                    <a:lnTo>
                      <a:pt x="160" y="36"/>
                    </a:lnTo>
                    <a:lnTo>
                      <a:pt x="160" y="38"/>
                    </a:lnTo>
                    <a:lnTo>
                      <a:pt x="164" y="42"/>
                    </a:lnTo>
                    <a:lnTo>
                      <a:pt x="162" y="42"/>
                    </a:lnTo>
                    <a:lnTo>
                      <a:pt x="158" y="38"/>
                    </a:lnTo>
                    <a:lnTo>
                      <a:pt x="154" y="26"/>
                    </a:lnTo>
                    <a:lnTo>
                      <a:pt x="154" y="26"/>
                    </a:lnTo>
                    <a:lnTo>
                      <a:pt x="154" y="26"/>
                    </a:lnTo>
                    <a:lnTo>
                      <a:pt x="146" y="16"/>
                    </a:lnTo>
                    <a:lnTo>
                      <a:pt x="146" y="16"/>
                    </a:lnTo>
                    <a:lnTo>
                      <a:pt x="146" y="16"/>
                    </a:lnTo>
                    <a:lnTo>
                      <a:pt x="134" y="10"/>
                    </a:lnTo>
                    <a:lnTo>
                      <a:pt x="134" y="10"/>
                    </a:lnTo>
                    <a:lnTo>
                      <a:pt x="132" y="10"/>
                    </a:lnTo>
                    <a:lnTo>
                      <a:pt x="132" y="10"/>
                    </a:lnTo>
                    <a:lnTo>
                      <a:pt x="132" y="10"/>
                    </a:lnTo>
                    <a:lnTo>
                      <a:pt x="126" y="12"/>
                    </a:lnTo>
                    <a:lnTo>
                      <a:pt x="126" y="12"/>
                    </a:lnTo>
                    <a:lnTo>
                      <a:pt x="124" y="14"/>
                    </a:lnTo>
                    <a:lnTo>
                      <a:pt x="124" y="14"/>
                    </a:lnTo>
                    <a:lnTo>
                      <a:pt x="126" y="18"/>
                    </a:lnTo>
                    <a:lnTo>
                      <a:pt x="130" y="22"/>
                    </a:lnTo>
                    <a:lnTo>
                      <a:pt x="130" y="24"/>
                    </a:lnTo>
                    <a:lnTo>
                      <a:pt x="120" y="24"/>
                    </a:lnTo>
                    <a:lnTo>
                      <a:pt x="120" y="24"/>
                    </a:lnTo>
                    <a:lnTo>
                      <a:pt x="120" y="24"/>
                    </a:lnTo>
                    <a:lnTo>
                      <a:pt x="116" y="24"/>
                    </a:lnTo>
                    <a:lnTo>
                      <a:pt x="118" y="22"/>
                    </a:lnTo>
                    <a:lnTo>
                      <a:pt x="118" y="22"/>
                    </a:lnTo>
                    <a:lnTo>
                      <a:pt x="118" y="20"/>
                    </a:lnTo>
                    <a:lnTo>
                      <a:pt x="118" y="20"/>
                    </a:lnTo>
                    <a:lnTo>
                      <a:pt x="116" y="16"/>
                    </a:lnTo>
                    <a:lnTo>
                      <a:pt x="102" y="12"/>
                    </a:lnTo>
                    <a:lnTo>
                      <a:pt x="102" y="12"/>
                    </a:lnTo>
                    <a:lnTo>
                      <a:pt x="102" y="12"/>
                    </a:lnTo>
                    <a:lnTo>
                      <a:pt x="86" y="8"/>
                    </a:lnTo>
                    <a:lnTo>
                      <a:pt x="86" y="8"/>
                    </a:lnTo>
                    <a:lnTo>
                      <a:pt x="86" y="8"/>
                    </a:lnTo>
                    <a:lnTo>
                      <a:pt x="86" y="8"/>
                    </a:lnTo>
                    <a:lnTo>
                      <a:pt x="84" y="8"/>
                    </a:lnTo>
                    <a:lnTo>
                      <a:pt x="82" y="10"/>
                    </a:lnTo>
                    <a:lnTo>
                      <a:pt x="78" y="20"/>
                    </a:lnTo>
                    <a:lnTo>
                      <a:pt x="74" y="18"/>
                    </a:lnTo>
                    <a:lnTo>
                      <a:pt x="74" y="18"/>
                    </a:lnTo>
                    <a:lnTo>
                      <a:pt x="74" y="18"/>
                    </a:lnTo>
                    <a:lnTo>
                      <a:pt x="74" y="16"/>
                    </a:lnTo>
                    <a:lnTo>
                      <a:pt x="76" y="14"/>
                    </a:lnTo>
                    <a:lnTo>
                      <a:pt x="76" y="14"/>
                    </a:lnTo>
                    <a:lnTo>
                      <a:pt x="76" y="10"/>
                    </a:lnTo>
                    <a:lnTo>
                      <a:pt x="76" y="4"/>
                    </a:lnTo>
                    <a:lnTo>
                      <a:pt x="76" y="4"/>
                    </a:lnTo>
                    <a:lnTo>
                      <a:pt x="74" y="2"/>
                    </a:lnTo>
                    <a:lnTo>
                      <a:pt x="72" y="0"/>
                    </a:lnTo>
                    <a:lnTo>
                      <a:pt x="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0" name="Freeform 29"/>
              <p:cNvSpPr>
                <a:spLocks/>
              </p:cNvSpPr>
              <p:nvPr/>
            </p:nvSpPr>
            <p:spPr bwMode="auto">
              <a:xfrm>
                <a:off x="1201" y="1129"/>
                <a:ext cx="172" cy="76"/>
              </a:xfrm>
              <a:custGeom>
                <a:avLst/>
                <a:gdLst>
                  <a:gd name="T0" fmla="*/ 54 w 172"/>
                  <a:gd name="T1" fmla="*/ 72 h 76"/>
                  <a:gd name="T2" fmla="*/ 46 w 172"/>
                  <a:gd name="T3" fmla="*/ 64 h 76"/>
                  <a:gd name="T4" fmla="*/ 46 w 172"/>
                  <a:gd name="T5" fmla="*/ 62 h 76"/>
                  <a:gd name="T6" fmla="*/ 58 w 172"/>
                  <a:gd name="T7" fmla="*/ 56 h 76"/>
                  <a:gd name="T8" fmla="*/ 86 w 172"/>
                  <a:gd name="T9" fmla="*/ 54 h 76"/>
                  <a:gd name="T10" fmla="*/ 52 w 172"/>
                  <a:gd name="T11" fmla="*/ 52 h 76"/>
                  <a:gd name="T12" fmla="*/ 54 w 172"/>
                  <a:gd name="T13" fmla="*/ 46 h 76"/>
                  <a:gd name="T14" fmla="*/ 46 w 172"/>
                  <a:gd name="T15" fmla="*/ 54 h 76"/>
                  <a:gd name="T16" fmla="*/ 30 w 172"/>
                  <a:gd name="T17" fmla="*/ 58 h 76"/>
                  <a:gd name="T18" fmla="*/ 28 w 172"/>
                  <a:gd name="T19" fmla="*/ 58 h 76"/>
                  <a:gd name="T20" fmla="*/ 4 w 172"/>
                  <a:gd name="T21" fmla="*/ 54 h 76"/>
                  <a:gd name="T22" fmla="*/ 0 w 172"/>
                  <a:gd name="T23" fmla="*/ 44 h 76"/>
                  <a:gd name="T24" fmla="*/ 2 w 172"/>
                  <a:gd name="T25" fmla="*/ 42 h 76"/>
                  <a:gd name="T26" fmla="*/ 6 w 172"/>
                  <a:gd name="T27" fmla="*/ 40 h 76"/>
                  <a:gd name="T28" fmla="*/ 4 w 172"/>
                  <a:gd name="T29" fmla="*/ 38 h 76"/>
                  <a:gd name="T30" fmla="*/ 12 w 172"/>
                  <a:gd name="T31" fmla="*/ 32 h 76"/>
                  <a:gd name="T32" fmla="*/ 16 w 172"/>
                  <a:gd name="T33" fmla="*/ 30 h 76"/>
                  <a:gd name="T34" fmla="*/ 14 w 172"/>
                  <a:gd name="T35" fmla="*/ 28 h 76"/>
                  <a:gd name="T36" fmla="*/ 18 w 172"/>
                  <a:gd name="T37" fmla="*/ 20 h 76"/>
                  <a:gd name="T38" fmla="*/ 46 w 172"/>
                  <a:gd name="T39" fmla="*/ 12 h 76"/>
                  <a:gd name="T40" fmla="*/ 54 w 172"/>
                  <a:gd name="T41" fmla="*/ 18 h 76"/>
                  <a:gd name="T42" fmla="*/ 68 w 172"/>
                  <a:gd name="T43" fmla="*/ 18 h 76"/>
                  <a:gd name="T44" fmla="*/ 90 w 172"/>
                  <a:gd name="T45" fmla="*/ 32 h 76"/>
                  <a:gd name="T46" fmla="*/ 92 w 172"/>
                  <a:gd name="T47" fmla="*/ 38 h 76"/>
                  <a:gd name="T48" fmla="*/ 120 w 172"/>
                  <a:gd name="T49" fmla="*/ 36 h 76"/>
                  <a:gd name="T50" fmla="*/ 104 w 172"/>
                  <a:gd name="T51" fmla="*/ 32 h 76"/>
                  <a:gd name="T52" fmla="*/ 114 w 172"/>
                  <a:gd name="T53" fmla="*/ 26 h 76"/>
                  <a:gd name="T54" fmla="*/ 104 w 172"/>
                  <a:gd name="T55" fmla="*/ 20 h 76"/>
                  <a:gd name="T56" fmla="*/ 104 w 172"/>
                  <a:gd name="T57" fmla="*/ 18 h 76"/>
                  <a:gd name="T58" fmla="*/ 116 w 172"/>
                  <a:gd name="T59" fmla="*/ 0 h 76"/>
                  <a:gd name="T60" fmla="*/ 118 w 172"/>
                  <a:gd name="T61" fmla="*/ 0 h 76"/>
                  <a:gd name="T62" fmla="*/ 128 w 172"/>
                  <a:gd name="T63" fmla="*/ 2 h 76"/>
                  <a:gd name="T64" fmla="*/ 134 w 172"/>
                  <a:gd name="T65" fmla="*/ 14 h 76"/>
                  <a:gd name="T66" fmla="*/ 134 w 172"/>
                  <a:gd name="T67" fmla="*/ 26 h 76"/>
                  <a:gd name="T68" fmla="*/ 152 w 172"/>
                  <a:gd name="T69" fmla="*/ 26 h 76"/>
                  <a:gd name="T70" fmla="*/ 166 w 172"/>
                  <a:gd name="T71" fmla="*/ 24 h 76"/>
                  <a:gd name="T72" fmla="*/ 172 w 172"/>
                  <a:gd name="T73" fmla="*/ 30 h 76"/>
                  <a:gd name="T74" fmla="*/ 172 w 172"/>
                  <a:gd name="T75" fmla="*/ 44 h 76"/>
                  <a:gd name="T76" fmla="*/ 164 w 172"/>
                  <a:gd name="T77" fmla="*/ 54 h 76"/>
                  <a:gd name="T78" fmla="*/ 152 w 172"/>
                  <a:gd name="T79" fmla="*/ 60 h 76"/>
                  <a:gd name="T80" fmla="*/ 150 w 172"/>
                  <a:gd name="T81" fmla="*/ 60 h 76"/>
                  <a:gd name="T82" fmla="*/ 122 w 172"/>
                  <a:gd name="T83" fmla="*/ 60 h 76"/>
                  <a:gd name="T84" fmla="*/ 68 w 172"/>
                  <a:gd name="T85" fmla="*/ 76 h 76"/>
                  <a:gd name="T86" fmla="*/ 68 w 172"/>
                  <a:gd name="T87"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 h="76">
                    <a:moveTo>
                      <a:pt x="68" y="76"/>
                    </a:moveTo>
                    <a:lnTo>
                      <a:pt x="54" y="72"/>
                    </a:lnTo>
                    <a:lnTo>
                      <a:pt x="54" y="72"/>
                    </a:lnTo>
                    <a:lnTo>
                      <a:pt x="52" y="72"/>
                    </a:lnTo>
                    <a:lnTo>
                      <a:pt x="46" y="64"/>
                    </a:lnTo>
                    <a:lnTo>
                      <a:pt x="46" y="64"/>
                    </a:lnTo>
                    <a:lnTo>
                      <a:pt x="44" y="64"/>
                    </a:lnTo>
                    <a:lnTo>
                      <a:pt x="44" y="64"/>
                    </a:lnTo>
                    <a:lnTo>
                      <a:pt x="46" y="62"/>
                    </a:lnTo>
                    <a:lnTo>
                      <a:pt x="56" y="56"/>
                    </a:lnTo>
                    <a:lnTo>
                      <a:pt x="56" y="56"/>
                    </a:lnTo>
                    <a:lnTo>
                      <a:pt x="58" y="56"/>
                    </a:lnTo>
                    <a:lnTo>
                      <a:pt x="74" y="56"/>
                    </a:lnTo>
                    <a:lnTo>
                      <a:pt x="86" y="54"/>
                    </a:lnTo>
                    <a:lnTo>
                      <a:pt x="86" y="54"/>
                    </a:lnTo>
                    <a:lnTo>
                      <a:pt x="54" y="54"/>
                    </a:lnTo>
                    <a:lnTo>
                      <a:pt x="54" y="54"/>
                    </a:lnTo>
                    <a:lnTo>
                      <a:pt x="52" y="52"/>
                    </a:lnTo>
                    <a:lnTo>
                      <a:pt x="52" y="52"/>
                    </a:lnTo>
                    <a:lnTo>
                      <a:pt x="52" y="50"/>
                    </a:lnTo>
                    <a:lnTo>
                      <a:pt x="54" y="46"/>
                    </a:lnTo>
                    <a:lnTo>
                      <a:pt x="50" y="48"/>
                    </a:lnTo>
                    <a:lnTo>
                      <a:pt x="46" y="54"/>
                    </a:lnTo>
                    <a:lnTo>
                      <a:pt x="46" y="54"/>
                    </a:lnTo>
                    <a:lnTo>
                      <a:pt x="46" y="54"/>
                    </a:lnTo>
                    <a:lnTo>
                      <a:pt x="30" y="58"/>
                    </a:lnTo>
                    <a:lnTo>
                      <a:pt x="30" y="58"/>
                    </a:lnTo>
                    <a:lnTo>
                      <a:pt x="30" y="58"/>
                    </a:lnTo>
                    <a:lnTo>
                      <a:pt x="30" y="58"/>
                    </a:lnTo>
                    <a:lnTo>
                      <a:pt x="28" y="58"/>
                    </a:lnTo>
                    <a:lnTo>
                      <a:pt x="20" y="54"/>
                    </a:lnTo>
                    <a:lnTo>
                      <a:pt x="4" y="54"/>
                    </a:lnTo>
                    <a:lnTo>
                      <a:pt x="4" y="54"/>
                    </a:lnTo>
                    <a:lnTo>
                      <a:pt x="2" y="52"/>
                    </a:lnTo>
                    <a:lnTo>
                      <a:pt x="0" y="44"/>
                    </a:lnTo>
                    <a:lnTo>
                      <a:pt x="0" y="44"/>
                    </a:lnTo>
                    <a:lnTo>
                      <a:pt x="0" y="42"/>
                    </a:lnTo>
                    <a:lnTo>
                      <a:pt x="0" y="42"/>
                    </a:lnTo>
                    <a:lnTo>
                      <a:pt x="2" y="42"/>
                    </a:lnTo>
                    <a:lnTo>
                      <a:pt x="8" y="42"/>
                    </a:lnTo>
                    <a:lnTo>
                      <a:pt x="6" y="40"/>
                    </a:lnTo>
                    <a:lnTo>
                      <a:pt x="6" y="40"/>
                    </a:lnTo>
                    <a:lnTo>
                      <a:pt x="4" y="40"/>
                    </a:lnTo>
                    <a:lnTo>
                      <a:pt x="4" y="40"/>
                    </a:lnTo>
                    <a:lnTo>
                      <a:pt x="4" y="38"/>
                    </a:lnTo>
                    <a:lnTo>
                      <a:pt x="10" y="32"/>
                    </a:lnTo>
                    <a:lnTo>
                      <a:pt x="10" y="32"/>
                    </a:lnTo>
                    <a:lnTo>
                      <a:pt x="12" y="32"/>
                    </a:lnTo>
                    <a:lnTo>
                      <a:pt x="20" y="30"/>
                    </a:lnTo>
                    <a:lnTo>
                      <a:pt x="16" y="30"/>
                    </a:lnTo>
                    <a:lnTo>
                      <a:pt x="16" y="30"/>
                    </a:lnTo>
                    <a:lnTo>
                      <a:pt x="14" y="28"/>
                    </a:lnTo>
                    <a:lnTo>
                      <a:pt x="14" y="28"/>
                    </a:lnTo>
                    <a:lnTo>
                      <a:pt x="14" y="28"/>
                    </a:lnTo>
                    <a:lnTo>
                      <a:pt x="16" y="22"/>
                    </a:lnTo>
                    <a:lnTo>
                      <a:pt x="16" y="22"/>
                    </a:lnTo>
                    <a:lnTo>
                      <a:pt x="18" y="20"/>
                    </a:lnTo>
                    <a:lnTo>
                      <a:pt x="32" y="14"/>
                    </a:lnTo>
                    <a:lnTo>
                      <a:pt x="32" y="14"/>
                    </a:lnTo>
                    <a:lnTo>
                      <a:pt x="46" y="12"/>
                    </a:lnTo>
                    <a:lnTo>
                      <a:pt x="46" y="12"/>
                    </a:lnTo>
                    <a:lnTo>
                      <a:pt x="48" y="12"/>
                    </a:lnTo>
                    <a:lnTo>
                      <a:pt x="54" y="18"/>
                    </a:lnTo>
                    <a:lnTo>
                      <a:pt x="60" y="18"/>
                    </a:lnTo>
                    <a:lnTo>
                      <a:pt x="68" y="18"/>
                    </a:lnTo>
                    <a:lnTo>
                      <a:pt x="68" y="18"/>
                    </a:lnTo>
                    <a:lnTo>
                      <a:pt x="68" y="18"/>
                    </a:lnTo>
                    <a:lnTo>
                      <a:pt x="82" y="24"/>
                    </a:lnTo>
                    <a:lnTo>
                      <a:pt x="90" y="32"/>
                    </a:lnTo>
                    <a:lnTo>
                      <a:pt x="90" y="32"/>
                    </a:lnTo>
                    <a:lnTo>
                      <a:pt x="92" y="34"/>
                    </a:lnTo>
                    <a:lnTo>
                      <a:pt x="92" y="38"/>
                    </a:lnTo>
                    <a:lnTo>
                      <a:pt x="92" y="38"/>
                    </a:lnTo>
                    <a:lnTo>
                      <a:pt x="120" y="38"/>
                    </a:lnTo>
                    <a:lnTo>
                      <a:pt x="120" y="36"/>
                    </a:lnTo>
                    <a:lnTo>
                      <a:pt x="106" y="34"/>
                    </a:lnTo>
                    <a:lnTo>
                      <a:pt x="106" y="34"/>
                    </a:lnTo>
                    <a:lnTo>
                      <a:pt x="104" y="32"/>
                    </a:lnTo>
                    <a:lnTo>
                      <a:pt x="104" y="32"/>
                    </a:lnTo>
                    <a:lnTo>
                      <a:pt x="106" y="30"/>
                    </a:lnTo>
                    <a:lnTo>
                      <a:pt x="114" y="26"/>
                    </a:lnTo>
                    <a:lnTo>
                      <a:pt x="114" y="24"/>
                    </a:lnTo>
                    <a:lnTo>
                      <a:pt x="104" y="20"/>
                    </a:lnTo>
                    <a:lnTo>
                      <a:pt x="104" y="20"/>
                    </a:lnTo>
                    <a:lnTo>
                      <a:pt x="104" y="20"/>
                    </a:lnTo>
                    <a:lnTo>
                      <a:pt x="104" y="20"/>
                    </a:lnTo>
                    <a:lnTo>
                      <a:pt x="104" y="18"/>
                    </a:lnTo>
                    <a:lnTo>
                      <a:pt x="108" y="10"/>
                    </a:lnTo>
                    <a:lnTo>
                      <a:pt x="116" y="0"/>
                    </a:lnTo>
                    <a:lnTo>
                      <a:pt x="116" y="0"/>
                    </a:lnTo>
                    <a:lnTo>
                      <a:pt x="118" y="0"/>
                    </a:lnTo>
                    <a:lnTo>
                      <a:pt x="118" y="0"/>
                    </a:lnTo>
                    <a:lnTo>
                      <a:pt x="118" y="0"/>
                    </a:lnTo>
                    <a:lnTo>
                      <a:pt x="126" y="2"/>
                    </a:lnTo>
                    <a:lnTo>
                      <a:pt x="126" y="2"/>
                    </a:lnTo>
                    <a:lnTo>
                      <a:pt x="128" y="2"/>
                    </a:lnTo>
                    <a:lnTo>
                      <a:pt x="130" y="8"/>
                    </a:lnTo>
                    <a:lnTo>
                      <a:pt x="134" y="14"/>
                    </a:lnTo>
                    <a:lnTo>
                      <a:pt x="134" y="14"/>
                    </a:lnTo>
                    <a:lnTo>
                      <a:pt x="136" y="16"/>
                    </a:lnTo>
                    <a:lnTo>
                      <a:pt x="134" y="20"/>
                    </a:lnTo>
                    <a:lnTo>
                      <a:pt x="134" y="26"/>
                    </a:lnTo>
                    <a:lnTo>
                      <a:pt x="146" y="30"/>
                    </a:lnTo>
                    <a:lnTo>
                      <a:pt x="150" y="30"/>
                    </a:lnTo>
                    <a:lnTo>
                      <a:pt x="152" y="26"/>
                    </a:lnTo>
                    <a:lnTo>
                      <a:pt x="152" y="26"/>
                    </a:lnTo>
                    <a:lnTo>
                      <a:pt x="154" y="24"/>
                    </a:lnTo>
                    <a:lnTo>
                      <a:pt x="166" y="24"/>
                    </a:lnTo>
                    <a:lnTo>
                      <a:pt x="166" y="24"/>
                    </a:lnTo>
                    <a:lnTo>
                      <a:pt x="166" y="24"/>
                    </a:lnTo>
                    <a:lnTo>
                      <a:pt x="172" y="30"/>
                    </a:lnTo>
                    <a:lnTo>
                      <a:pt x="172" y="30"/>
                    </a:lnTo>
                    <a:lnTo>
                      <a:pt x="172" y="32"/>
                    </a:lnTo>
                    <a:lnTo>
                      <a:pt x="172" y="44"/>
                    </a:lnTo>
                    <a:lnTo>
                      <a:pt x="172" y="44"/>
                    </a:lnTo>
                    <a:lnTo>
                      <a:pt x="172" y="46"/>
                    </a:lnTo>
                    <a:lnTo>
                      <a:pt x="164" y="54"/>
                    </a:lnTo>
                    <a:lnTo>
                      <a:pt x="164" y="54"/>
                    </a:lnTo>
                    <a:lnTo>
                      <a:pt x="164" y="54"/>
                    </a:lnTo>
                    <a:lnTo>
                      <a:pt x="152" y="60"/>
                    </a:lnTo>
                    <a:lnTo>
                      <a:pt x="152" y="60"/>
                    </a:lnTo>
                    <a:lnTo>
                      <a:pt x="150" y="60"/>
                    </a:lnTo>
                    <a:lnTo>
                      <a:pt x="150" y="60"/>
                    </a:lnTo>
                    <a:lnTo>
                      <a:pt x="150" y="60"/>
                    </a:lnTo>
                    <a:lnTo>
                      <a:pt x="134" y="56"/>
                    </a:lnTo>
                    <a:lnTo>
                      <a:pt x="122" y="60"/>
                    </a:lnTo>
                    <a:lnTo>
                      <a:pt x="104" y="62"/>
                    </a:lnTo>
                    <a:lnTo>
                      <a:pt x="88" y="70"/>
                    </a:lnTo>
                    <a:lnTo>
                      <a:pt x="68" y="76"/>
                    </a:lnTo>
                    <a:lnTo>
                      <a:pt x="68" y="76"/>
                    </a:lnTo>
                    <a:lnTo>
                      <a:pt x="68" y="76"/>
                    </a:lnTo>
                    <a:lnTo>
                      <a:pt x="68" y="76"/>
                    </a:lnTo>
                    <a:lnTo>
                      <a:pt x="68" y="76"/>
                    </a:lnTo>
                    <a:lnTo>
                      <a:pt x="68" y="7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1" name="Freeform 30"/>
              <p:cNvSpPr>
                <a:spLocks noEditPoints="1"/>
              </p:cNvSpPr>
              <p:nvPr/>
            </p:nvSpPr>
            <p:spPr bwMode="auto">
              <a:xfrm>
                <a:off x="1199" y="1127"/>
                <a:ext cx="176" cy="80"/>
              </a:xfrm>
              <a:custGeom>
                <a:avLst/>
                <a:gdLst>
                  <a:gd name="T0" fmla="*/ 136 w 176"/>
                  <a:gd name="T1" fmla="*/ 18 h 80"/>
                  <a:gd name="T2" fmla="*/ 152 w 176"/>
                  <a:gd name="T3" fmla="*/ 34 h 80"/>
                  <a:gd name="T4" fmla="*/ 172 w 176"/>
                  <a:gd name="T5" fmla="*/ 46 h 80"/>
                  <a:gd name="T6" fmla="*/ 122 w 176"/>
                  <a:gd name="T7" fmla="*/ 60 h 80"/>
                  <a:gd name="T8" fmla="*/ 56 w 176"/>
                  <a:gd name="T9" fmla="*/ 72 h 80"/>
                  <a:gd name="T10" fmla="*/ 90 w 176"/>
                  <a:gd name="T11" fmla="*/ 58 h 80"/>
                  <a:gd name="T12" fmla="*/ 60 w 176"/>
                  <a:gd name="T13" fmla="*/ 46 h 80"/>
                  <a:gd name="T14" fmla="*/ 22 w 176"/>
                  <a:gd name="T15" fmla="*/ 54 h 80"/>
                  <a:gd name="T16" fmla="*/ 8 w 176"/>
                  <a:gd name="T17" fmla="*/ 40 h 80"/>
                  <a:gd name="T18" fmla="*/ 20 w 176"/>
                  <a:gd name="T19" fmla="*/ 24 h 80"/>
                  <a:gd name="T20" fmla="*/ 56 w 176"/>
                  <a:gd name="T21" fmla="*/ 22 h 80"/>
                  <a:gd name="T22" fmla="*/ 92 w 176"/>
                  <a:gd name="T23" fmla="*/ 36 h 80"/>
                  <a:gd name="T24" fmla="*/ 124 w 176"/>
                  <a:gd name="T25" fmla="*/ 42 h 80"/>
                  <a:gd name="T26" fmla="*/ 118 w 176"/>
                  <a:gd name="T27" fmla="*/ 24 h 80"/>
                  <a:gd name="T28" fmla="*/ 120 w 176"/>
                  <a:gd name="T29" fmla="*/ 0 h 80"/>
                  <a:gd name="T30" fmla="*/ 110 w 176"/>
                  <a:gd name="T31" fmla="*/ 10 h 80"/>
                  <a:gd name="T32" fmla="*/ 104 w 176"/>
                  <a:gd name="T33" fmla="*/ 22 h 80"/>
                  <a:gd name="T34" fmla="*/ 108 w 176"/>
                  <a:gd name="T35" fmla="*/ 30 h 80"/>
                  <a:gd name="T36" fmla="*/ 104 w 176"/>
                  <a:gd name="T37" fmla="*/ 34 h 80"/>
                  <a:gd name="T38" fmla="*/ 96 w 176"/>
                  <a:gd name="T39" fmla="*/ 38 h 80"/>
                  <a:gd name="T40" fmla="*/ 84 w 176"/>
                  <a:gd name="T41" fmla="*/ 26 h 80"/>
                  <a:gd name="T42" fmla="*/ 72 w 176"/>
                  <a:gd name="T43" fmla="*/ 18 h 80"/>
                  <a:gd name="T44" fmla="*/ 62 w 176"/>
                  <a:gd name="T45" fmla="*/ 18 h 80"/>
                  <a:gd name="T46" fmla="*/ 48 w 176"/>
                  <a:gd name="T47" fmla="*/ 12 h 80"/>
                  <a:gd name="T48" fmla="*/ 34 w 176"/>
                  <a:gd name="T49" fmla="*/ 14 h 80"/>
                  <a:gd name="T50" fmla="*/ 18 w 176"/>
                  <a:gd name="T51" fmla="*/ 22 h 80"/>
                  <a:gd name="T52" fmla="*/ 14 w 176"/>
                  <a:gd name="T53" fmla="*/ 32 h 80"/>
                  <a:gd name="T54" fmla="*/ 6 w 176"/>
                  <a:gd name="T55" fmla="*/ 38 h 80"/>
                  <a:gd name="T56" fmla="*/ 4 w 176"/>
                  <a:gd name="T57" fmla="*/ 42 h 80"/>
                  <a:gd name="T58" fmla="*/ 2 w 176"/>
                  <a:gd name="T59" fmla="*/ 44 h 80"/>
                  <a:gd name="T60" fmla="*/ 4 w 176"/>
                  <a:gd name="T61" fmla="*/ 56 h 80"/>
                  <a:gd name="T62" fmla="*/ 30 w 176"/>
                  <a:gd name="T63" fmla="*/ 62 h 80"/>
                  <a:gd name="T64" fmla="*/ 48 w 176"/>
                  <a:gd name="T65" fmla="*/ 58 h 80"/>
                  <a:gd name="T66" fmla="*/ 52 w 176"/>
                  <a:gd name="T67" fmla="*/ 54 h 80"/>
                  <a:gd name="T68" fmla="*/ 56 w 176"/>
                  <a:gd name="T69" fmla="*/ 58 h 80"/>
                  <a:gd name="T70" fmla="*/ 44 w 176"/>
                  <a:gd name="T71" fmla="*/ 64 h 80"/>
                  <a:gd name="T72" fmla="*/ 54 w 176"/>
                  <a:gd name="T73" fmla="*/ 76 h 80"/>
                  <a:gd name="T74" fmla="*/ 70 w 176"/>
                  <a:gd name="T75" fmla="*/ 80 h 80"/>
                  <a:gd name="T76" fmla="*/ 92 w 176"/>
                  <a:gd name="T77" fmla="*/ 74 h 80"/>
                  <a:gd name="T78" fmla="*/ 124 w 176"/>
                  <a:gd name="T79" fmla="*/ 64 h 80"/>
                  <a:gd name="T80" fmla="*/ 152 w 176"/>
                  <a:gd name="T81" fmla="*/ 64 h 80"/>
                  <a:gd name="T82" fmla="*/ 166 w 176"/>
                  <a:gd name="T83" fmla="*/ 58 h 80"/>
                  <a:gd name="T84" fmla="*/ 176 w 176"/>
                  <a:gd name="T85" fmla="*/ 46 h 80"/>
                  <a:gd name="T86" fmla="*/ 170 w 176"/>
                  <a:gd name="T87" fmla="*/ 26 h 80"/>
                  <a:gd name="T88" fmla="*/ 156 w 176"/>
                  <a:gd name="T89" fmla="*/ 24 h 80"/>
                  <a:gd name="T90" fmla="*/ 138 w 176"/>
                  <a:gd name="T91" fmla="*/ 26 h 80"/>
                  <a:gd name="T92" fmla="*/ 138 w 176"/>
                  <a:gd name="T93" fmla="*/ 16 h 80"/>
                  <a:gd name="T94" fmla="*/ 130 w 176"/>
                  <a:gd name="T95" fmla="*/ 2 h 80"/>
                  <a:gd name="T96" fmla="*/ 120 w 176"/>
                  <a:gd name="T97"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6" h="80">
                    <a:moveTo>
                      <a:pt x="120" y="4"/>
                    </a:moveTo>
                    <a:lnTo>
                      <a:pt x="128" y="6"/>
                    </a:lnTo>
                    <a:lnTo>
                      <a:pt x="130" y="10"/>
                    </a:lnTo>
                    <a:lnTo>
                      <a:pt x="136" y="18"/>
                    </a:lnTo>
                    <a:lnTo>
                      <a:pt x="134" y="22"/>
                    </a:lnTo>
                    <a:lnTo>
                      <a:pt x="136" y="30"/>
                    </a:lnTo>
                    <a:lnTo>
                      <a:pt x="148" y="34"/>
                    </a:lnTo>
                    <a:lnTo>
                      <a:pt x="152" y="34"/>
                    </a:lnTo>
                    <a:lnTo>
                      <a:pt x="156" y="28"/>
                    </a:lnTo>
                    <a:lnTo>
                      <a:pt x="168" y="28"/>
                    </a:lnTo>
                    <a:lnTo>
                      <a:pt x="172" y="34"/>
                    </a:lnTo>
                    <a:lnTo>
                      <a:pt x="172" y="46"/>
                    </a:lnTo>
                    <a:lnTo>
                      <a:pt x="166" y="54"/>
                    </a:lnTo>
                    <a:lnTo>
                      <a:pt x="152" y="60"/>
                    </a:lnTo>
                    <a:lnTo>
                      <a:pt x="136" y="54"/>
                    </a:lnTo>
                    <a:lnTo>
                      <a:pt x="122" y="60"/>
                    </a:lnTo>
                    <a:lnTo>
                      <a:pt x="106" y="62"/>
                    </a:lnTo>
                    <a:lnTo>
                      <a:pt x="90" y="70"/>
                    </a:lnTo>
                    <a:lnTo>
                      <a:pt x="70" y="76"/>
                    </a:lnTo>
                    <a:lnTo>
                      <a:pt x="56" y="72"/>
                    </a:lnTo>
                    <a:lnTo>
                      <a:pt x="48" y="66"/>
                    </a:lnTo>
                    <a:lnTo>
                      <a:pt x="60" y="60"/>
                    </a:lnTo>
                    <a:lnTo>
                      <a:pt x="76" y="60"/>
                    </a:lnTo>
                    <a:lnTo>
                      <a:pt x="90" y="58"/>
                    </a:lnTo>
                    <a:lnTo>
                      <a:pt x="92" y="54"/>
                    </a:lnTo>
                    <a:lnTo>
                      <a:pt x="76" y="54"/>
                    </a:lnTo>
                    <a:lnTo>
                      <a:pt x="56" y="54"/>
                    </a:lnTo>
                    <a:lnTo>
                      <a:pt x="60" y="46"/>
                    </a:lnTo>
                    <a:lnTo>
                      <a:pt x="50" y="48"/>
                    </a:lnTo>
                    <a:lnTo>
                      <a:pt x="46" y="54"/>
                    </a:lnTo>
                    <a:lnTo>
                      <a:pt x="32" y="58"/>
                    </a:lnTo>
                    <a:lnTo>
                      <a:pt x="22" y="54"/>
                    </a:lnTo>
                    <a:lnTo>
                      <a:pt x="6" y="54"/>
                    </a:lnTo>
                    <a:lnTo>
                      <a:pt x="4" y="46"/>
                    </a:lnTo>
                    <a:lnTo>
                      <a:pt x="20" y="44"/>
                    </a:lnTo>
                    <a:lnTo>
                      <a:pt x="8" y="40"/>
                    </a:lnTo>
                    <a:lnTo>
                      <a:pt x="14" y="36"/>
                    </a:lnTo>
                    <a:lnTo>
                      <a:pt x="34" y="34"/>
                    </a:lnTo>
                    <a:lnTo>
                      <a:pt x="18" y="30"/>
                    </a:lnTo>
                    <a:lnTo>
                      <a:pt x="20" y="24"/>
                    </a:lnTo>
                    <a:lnTo>
                      <a:pt x="28" y="22"/>
                    </a:lnTo>
                    <a:lnTo>
                      <a:pt x="34" y="18"/>
                    </a:lnTo>
                    <a:lnTo>
                      <a:pt x="48" y="16"/>
                    </a:lnTo>
                    <a:lnTo>
                      <a:pt x="56" y="22"/>
                    </a:lnTo>
                    <a:lnTo>
                      <a:pt x="62" y="22"/>
                    </a:lnTo>
                    <a:lnTo>
                      <a:pt x="70" y="22"/>
                    </a:lnTo>
                    <a:lnTo>
                      <a:pt x="82" y="28"/>
                    </a:lnTo>
                    <a:lnTo>
                      <a:pt x="92" y="36"/>
                    </a:lnTo>
                    <a:lnTo>
                      <a:pt x="92" y="38"/>
                    </a:lnTo>
                    <a:lnTo>
                      <a:pt x="92" y="40"/>
                    </a:lnTo>
                    <a:lnTo>
                      <a:pt x="92" y="42"/>
                    </a:lnTo>
                    <a:lnTo>
                      <a:pt x="124" y="42"/>
                    </a:lnTo>
                    <a:lnTo>
                      <a:pt x="124" y="38"/>
                    </a:lnTo>
                    <a:lnTo>
                      <a:pt x="108" y="34"/>
                    </a:lnTo>
                    <a:lnTo>
                      <a:pt x="120" y="28"/>
                    </a:lnTo>
                    <a:lnTo>
                      <a:pt x="118" y="24"/>
                    </a:lnTo>
                    <a:lnTo>
                      <a:pt x="108" y="22"/>
                    </a:lnTo>
                    <a:lnTo>
                      <a:pt x="112" y="12"/>
                    </a:lnTo>
                    <a:lnTo>
                      <a:pt x="120" y="4"/>
                    </a:lnTo>
                    <a:close/>
                    <a:moveTo>
                      <a:pt x="120" y="0"/>
                    </a:moveTo>
                    <a:lnTo>
                      <a:pt x="120" y="0"/>
                    </a:lnTo>
                    <a:lnTo>
                      <a:pt x="116" y="0"/>
                    </a:lnTo>
                    <a:lnTo>
                      <a:pt x="110" y="10"/>
                    </a:lnTo>
                    <a:lnTo>
                      <a:pt x="110" y="10"/>
                    </a:lnTo>
                    <a:lnTo>
                      <a:pt x="108" y="10"/>
                    </a:lnTo>
                    <a:lnTo>
                      <a:pt x="104" y="20"/>
                    </a:lnTo>
                    <a:lnTo>
                      <a:pt x="104" y="20"/>
                    </a:lnTo>
                    <a:lnTo>
                      <a:pt x="104" y="22"/>
                    </a:lnTo>
                    <a:lnTo>
                      <a:pt x="104" y="22"/>
                    </a:lnTo>
                    <a:lnTo>
                      <a:pt x="106" y="24"/>
                    </a:lnTo>
                    <a:lnTo>
                      <a:pt x="112" y="28"/>
                    </a:lnTo>
                    <a:lnTo>
                      <a:pt x="108" y="30"/>
                    </a:lnTo>
                    <a:lnTo>
                      <a:pt x="108" y="30"/>
                    </a:lnTo>
                    <a:lnTo>
                      <a:pt x="106" y="32"/>
                    </a:lnTo>
                    <a:lnTo>
                      <a:pt x="104" y="34"/>
                    </a:lnTo>
                    <a:lnTo>
                      <a:pt x="104" y="34"/>
                    </a:lnTo>
                    <a:lnTo>
                      <a:pt x="106" y="36"/>
                    </a:lnTo>
                    <a:lnTo>
                      <a:pt x="108" y="38"/>
                    </a:lnTo>
                    <a:lnTo>
                      <a:pt x="112" y="38"/>
                    </a:lnTo>
                    <a:lnTo>
                      <a:pt x="96" y="38"/>
                    </a:lnTo>
                    <a:lnTo>
                      <a:pt x="96" y="36"/>
                    </a:lnTo>
                    <a:lnTo>
                      <a:pt x="96" y="36"/>
                    </a:lnTo>
                    <a:lnTo>
                      <a:pt x="94" y="32"/>
                    </a:lnTo>
                    <a:lnTo>
                      <a:pt x="84" y="26"/>
                    </a:lnTo>
                    <a:lnTo>
                      <a:pt x="84" y="26"/>
                    </a:lnTo>
                    <a:lnTo>
                      <a:pt x="84" y="24"/>
                    </a:lnTo>
                    <a:lnTo>
                      <a:pt x="72" y="18"/>
                    </a:lnTo>
                    <a:lnTo>
                      <a:pt x="72" y="18"/>
                    </a:lnTo>
                    <a:lnTo>
                      <a:pt x="70" y="18"/>
                    </a:lnTo>
                    <a:lnTo>
                      <a:pt x="62" y="18"/>
                    </a:lnTo>
                    <a:lnTo>
                      <a:pt x="62" y="18"/>
                    </a:lnTo>
                    <a:lnTo>
                      <a:pt x="62" y="18"/>
                    </a:lnTo>
                    <a:lnTo>
                      <a:pt x="58" y="18"/>
                    </a:lnTo>
                    <a:lnTo>
                      <a:pt x="52" y="12"/>
                    </a:lnTo>
                    <a:lnTo>
                      <a:pt x="52" y="12"/>
                    </a:lnTo>
                    <a:lnTo>
                      <a:pt x="48" y="12"/>
                    </a:lnTo>
                    <a:lnTo>
                      <a:pt x="48" y="12"/>
                    </a:lnTo>
                    <a:lnTo>
                      <a:pt x="48" y="12"/>
                    </a:lnTo>
                    <a:lnTo>
                      <a:pt x="34" y="14"/>
                    </a:lnTo>
                    <a:lnTo>
                      <a:pt x="34" y="14"/>
                    </a:lnTo>
                    <a:lnTo>
                      <a:pt x="32" y="14"/>
                    </a:lnTo>
                    <a:lnTo>
                      <a:pt x="26" y="18"/>
                    </a:lnTo>
                    <a:lnTo>
                      <a:pt x="18" y="22"/>
                    </a:lnTo>
                    <a:lnTo>
                      <a:pt x="18" y="22"/>
                    </a:lnTo>
                    <a:lnTo>
                      <a:pt x="16" y="24"/>
                    </a:lnTo>
                    <a:lnTo>
                      <a:pt x="14" y="28"/>
                    </a:lnTo>
                    <a:lnTo>
                      <a:pt x="14" y="28"/>
                    </a:lnTo>
                    <a:lnTo>
                      <a:pt x="14" y="32"/>
                    </a:lnTo>
                    <a:lnTo>
                      <a:pt x="14" y="32"/>
                    </a:lnTo>
                    <a:lnTo>
                      <a:pt x="14" y="32"/>
                    </a:lnTo>
                    <a:lnTo>
                      <a:pt x="10" y="32"/>
                    </a:lnTo>
                    <a:lnTo>
                      <a:pt x="6" y="38"/>
                    </a:lnTo>
                    <a:lnTo>
                      <a:pt x="6" y="38"/>
                    </a:lnTo>
                    <a:lnTo>
                      <a:pt x="4" y="42"/>
                    </a:lnTo>
                    <a:lnTo>
                      <a:pt x="4" y="42"/>
                    </a:lnTo>
                    <a:lnTo>
                      <a:pt x="4" y="42"/>
                    </a:lnTo>
                    <a:lnTo>
                      <a:pt x="4" y="42"/>
                    </a:lnTo>
                    <a:lnTo>
                      <a:pt x="4" y="42"/>
                    </a:lnTo>
                    <a:lnTo>
                      <a:pt x="2" y="44"/>
                    </a:lnTo>
                    <a:lnTo>
                      <a:pt x="2" y="44"/>
                    </a:lnTo>
                    <a:lnTo>
                      <a:pt x="0" y="46"/>
                    </a:lnTo>
                    <a:lnTo>
                      <a:pt x="2" y="54"/>
                    </a:lnTo>
                    <a:lnTo>
                      <a:pt x="2" y="54"/>
                    </a:lnTo>
                    <a:lnTo>
                      <a:pt x="4" y="56"/>
                    </a:lnTo>
                    <a:lnTo>
                      <a:pt x="6" y="58"/>
                    </a:lnTo>
                    <a:lnTo>
                      <a:pt x="22" y="58"/>
                    </a:lnTo>
                    <a:lnTo>
                      <a:pt x="30" y="62"/>
                    </a:lnTo>
                    <a:lnTo>
                      <a:pt x="30" y="62"/>
                    </a:lnTo>
                    <a:lnTo>
                      <a:pt x="32" y="62"/>
                    </a:lnTo>
                    <a:lnTo>
                      <a:pt x="32" y="62"/>
                    </a:lnTo>
                    <a:lnTo>
                      <a:pt x="32" y="62"/>
                    </a:lnTo>
                    <a:lnTo>
                      <a:pt x="48" y="58"/>
                    </a:lnTo>
                    <a:lnTo>
                      <a:pt x="48" y="58"/>
                    </a:lnTo>
                    <a:lnTo>
                      <a:pt x="50" y="56"/>
                    </a:lnTo>
                    <a:lnTo>
                      <a:pt x="52" y="54"/>
                    </a:lnTo>
                    <a:lnTo>
                      <a:pt x="52" y="54"/>
                    </a:lnTo>
                    <a:lnTo>
                      <a:pt x="52" y="56"/>
                    </a:lnTo>
                    <a:lnTo>
                      <a:pt x="52" y="56"/>
                    </a:lnTo>
                    <a:lnTo>
                      <a:pt x="56" y="58"/>
                    </a:lnTo>
                    <a:lnTo>
                      <a:pt x="56" y="58"/>
                    </a:lnTo>
                    <a:lnTo>
                      <a:pt x="46" y="62"/>
                    </a:lnTo>
                    <a:lnTo>
                      <a:pt x="46" y="62"/>
                    </a:lnTo>
                    <a:lnTo>
                      <a:pt x="44" y="64"/>
                    </a:lnTo>
                    <a:lnTo>
                      <a:pt x="44" y="64"/>
                    </a:lnTo>
                    <a:lnTo>
                      <a:pt x="46" y="68"/>
                    </a:lnTo>
                    <a:lnTo>
                      <a:pt x="52" y="76"/>
                    </a:lnTo>
                    <a:lnTo>
                      <a:pt x="52" y="76"/>
                    </a:lnTo>
                    <a:lnTo>
                      <a:pt x="54" y="76"/>
                    </a:lnTo>
                    <a:lnTo>
                      <a:pt x="68" y="80"/>
                    </a:lnTo>
                    <a:lnTo>
                      <a:pt x="68" y="80"/>
                    </a:lnTo>
                    <a:lnTo>
                      <a:pt x="70" y="80"/>
                    </a:lnTo>
                    <a:lnTo>
                      <a:pt x="70" y="80"/>
                    </a:lnTo>
                    <a:lnTo>
                      <a:pt x="72" y="80"/>
                    </a:lnTo>
                    <a:lnTo>
                      <a:pt x="90" y="74"/>
                    </a:lnTo>
                    <a:lnTo>
                      <a:pt x="90" y="74"/>
                    </a:lnTo>
                    <a:lnTo>
                      <a:pt x="92" y="74"/>
                    </a:lnTo>
                    <a:lnTo>
                      <a:pt x="106" y="66"/>
                    </a:lnTo>
                    <a:lnTo>
                      <a:pt x="124" y="64"/>
                    </a:lnTo>
                    <a:lnTo>
                      <a:pt x="124" y="64"/>
                    </a:lnTo>
                    <a:lnTo>
                      <a:pt x="124" y="64"/>
                    </a:lnTo>
                    <a:lnTo>
                      <a:pt x="136" y="60"/>
                    </a:lnTo>
                    <a:lnTo>
                      <a:pt x="152" y="64"/>
                    </a:lnTo>
                    <a:lnTo>
                      <a:pt x="152" y="64"/>
                    </a:lnTo>
                    <a:lnTo>
                      <a:pt x="152" y="64"/>
                    </a:lnTo>
                    <a:lnTo>
                      <a:pt x="152" y="64"/>
                    </a:lnTo>
                    <a:lnTo>
                      <a:pt x="154" y="64"/>
                    </a:lnTo>
                    <a:lnTo>
                      <a:pt x="166" y="58"/>
                    </a:lnTo>
                    <a:lnTo>
                      <a:pt x="166" y="58"/>
                    </a:lnTo>
                    <a:lnTo>
                      <a:pt x="168" y="58"/>
                    </a:lnTo>
                    <a:lnTo>
                      <a:pt x="176" y="48"/>
                    </a:lnTo>
                    <a:lnTo>
                      <a:pt x="176" y="48"/>
                    </a:lnTo>
                    <a:lnTo>
                      <a:pt x="176" y="46"/>
                    </a:lnTo>
                    <a:lnTo>
                      <a:pt x="176" y="34"/>
                    </a:lnTo>
                    <a:lnTo>
                      <a:pt x="176" y="34"/>
                    </a:lnTo>
                    <a:lnTo>
                      <a:pt x="176" y="30"/>
                    </a:lnTo>
                    <a:lnTo>
                      <a:pt x="170" y="26"/>
                    </a:lnTo>
                    <a:lnTo>
                      <a:pt x="170" y="26"/>
                    </a:lnTo>
                    <a:lnTo>
                      <a:pt x="168" y="24"/>
                    </a:lnTo>
                    <a:lnTo>
                      <a:pt x="156" y="24"/>
                    </a:lnTo>
                    <a:lnTo>
                      <a:pt x="156" y="24"/>
                    </a:lnTo>
                    <a:lnTo>
                      <a:pt x="154" y="26"/>
                    </a:lnTo>
                    <a:lnTo>
                      <a:pt x="150" y="30"/>
                    </a:lnTo>
                    <a:lnTo>
                      <a:pt x="148" y="30"/>
                    </a:lnTo>
                    <a:lnTo>
                      <a:pt x="138" y="26"/>
                    </a:lnTo>
                    <a:lnTo>
                      <a:pt x="138" y="24"/>
                    </a:lnTo>
                    <a:lnTo>
                      <a:pt x="140" y="18"/>
                    </a:lnTo>
                    <a:lnTo>
                      <a:pt x="140" y="18"/>
                    </a:lnTo>
                    <a:lnTo>
                      <a:pt x="138" y="16"/>
                    </a:lnTo>
                    <a:lnTo>
                      <a:pt x="134" y="8"/>
                    </a:lnTo>
                    <a:lnTo>
                      <a:pt x="132" y="4"/>
                    </a:lnTo>
                    <a:lnTo>
                      <a:pt x="132" y="4"/>
                    </a:lnTo>
                    <a:lnTo>
                      <a:pt x="130" y="2"/>
                    </a:lnTo>
                    <a:lnTo>
                      <a:pt x="120" y="0"/>
                    </a:lnTo>
                    <a:lnTo>
                      <a:pt x="120" y="0"/>
                    </a:lnTo>
                    <a:lnTo>
                      <a:pt x="120" y="0"/>
                    </a:lnTo>
                    <a:lnTo>
                      <a:pt x="1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2" name="Freeform 31"/>
              <p:cNvSpPr>
                <a:spLocks/>
              </p:cNvSpPr>
              <p:nvPr/>
            </p:nvSpPr>
            <p:spPr bwMode="auto">
              <a:xfrm>
                <a:off x="1203" y="1131"/>
                <a:ext cx="168" cy="72"/>
              </a:xfrm>
              <a:custGeom>
                <a:avLst/>
                <a:gdLst>
                  <a:gd name="T0" fmla="*/ 116 w 168"/>
                  <a:gd name="T1" fmla="*/ 0 h 72"/>
                  <a:gd name="T2" fmla="*/ 124 w 168"/>
                  <a:gd name="T3" fmla="*/ 2 h 72"/>
                  <a:gd name="T4" fmla="*/ 126 w 168"/>
                  <a:gd name="T5" fmla="*/ 6 h 72"/>
                  <a:gd name="T6" fmla="*/ 132 w 168"/>
                  <a:gd name="T7" fmla="*/ 14 h 72"/>
                  <a:gd name="T8" fmla="*/ 130 w 168"/>
                  <a:gd name="T9" fmla="*/ 18 h 72"/>
                  <a:gd name="T10" fmla="*/ 132 w 168"/>
                  <a:gd name="T11" fmla="*/ 26 h 72"/>
                  <a:gd name="T12" fmla="*/ 144 w 168"/>
                  <a:gd name="T13" fmla="*/ 30 h 72"/>
                  <a:gd name="T14" fmla="*/ 148 w 168"/>
                  <a:gd name="T15" fmla="*/ 30 h 72"/>
                  <a:gd name="T16" fmla="*/ 152 w 168"/>
                  <a:gd name="T17" fmla="*/ 24 h 72"/>
                  <a:gd name="T18" fmla="*/ 164 w 168"/>
                  <a:gd name="T19" fmla="*/ 24 h 72"/>
                  <a:gd name="T20" fmla="*/ 168 w 168"/>
                  <a:gd name="T21" fmla="*/ 30 h 72"/>
                  <a:gd name="T22" fmla="*/ 168 w 168"/>
                  <a:gd name="T23" fmla="*/ 42 h 72"/>
                  <a:gd name="T24" fmla="*/ 162 w 168"/>
                  <a:gd name="T25" fmla="*/ 50 h 72"/>
                  <a:gd name="T26" fmla="*/ 148 w 168"/>
                  <a:gd name="T27" fmla="*/ 56 h 72"/>
                  <a:gd name="T28" fmla="*/ 132 w 168"/>
                  <a:gd name="T29" fmla="*/ 50 h 72"/>
                  <a:gd name="T30" fmla="*/ 118 w 168"/>
                  <a:gd name="T31" fmla="*/ 56 h 72"/>
                  <a:gd name="T32" fmla="*/ 102 w 168"/>
                  <a:gd name="T33" fmla="*/ 58 h 72"/>
                  <a:gd name="T34" fmla="*/ 86 w 168"/>
                  <a:gd name="T35" fmla="*/ 66 h 72"/>
                  <a:gd name="T36" fmla="*/ 66 w 168"/>
                  <a:gd name="T37" fmla="*/ 72 h 72"/>
                  <a:gd name="T38" fmla="*/ 52 w 168"/>
                  <a:gd name="T39" fmla="*/ 68 h 72"/>
                  <a:gd name="T40" fmla="*/ 44 w 168"/>
                  <a:gd name="T41" fmla="*/ 62 h 72"/>
                  <a:gd name="T42" fmla="*/ 56 w 168"/>
                  <a:gd name="T43" fmla="*/ 56 h 72"/>
                  <a:gd name="T44" fmla="*/ 72 w 168"/>
                  <a:gd name="T45" fmla="*/ 56 h 72"/>
                  <a:gd name="T46" fmla="*/ 86 w 168"/>
                  <a:gd name="T47" fmla="*/ 54 h 72"/>
                  <a:gd name="T48" fmla="*/ 88 w 168"/>
                  <a:gd name="T49" fmla="*/ 50 h 72"/>
                  <a:gd name="T50" fmla="*/ 72 w 168"/>
                  <a:gd name="T51" fmla="*/ 50 h 72"/>
                  <a:gd name="T52" fmla="*/ 52 w 168"/>
                  <a:gd name="T53" fmla="*/ 50 h 72"/>
                  <a:gd name="T54" fmla="*/ 56 w 168"/>
                  <a:gd name="T55" fmla="*/ 42 h 72"/>
                  <a:gd name="T56" fmla="*/ 46 w 168"/>
                  <a:gd name="T57" fmla="*/ 44 h 72"/>
                  <a:gd name="T58" fmla="*/ 42 w 168"/>
                  <a:gd name="T59" fmla="*/ 50 h 72"/>
                  <a:gd name="T60" fmla="*/ 28 w 168"/>
                  <a:gd name="T61" fmla="*/ 54 h 72"/>
                  <a:gd name="T62" fmla="*/ 18 w 168"/>
                  <a:gd name="T63" fmla="*/ 50 h 72"/>
                  <a:gd name="T64" fmla="*/ 2 w 168"/>
                  <a:gd name="T65" fmla="*/ 50 h 72"/>
                  <a:gd name="T66" fmla="*/ 0 w 168"/>
                  <a:gd name="T67" fmla="*/ 42 h 72"/>
                  <a:gd name="T68" fmla="*/ 16 w 168"/>
                  <a:gd name="T69" fmla="*/ 40 h 72"/>
                  <a:gd name="T70" fmla="*/ 4 w 168"/>
                  <a:gd name="T71" fmla="*/ 36 h 72"/>
                  <a:gd name="T72" fmla="*/ 10 w 168"/>
                  <a:gd name="T73" fmla="*/ 32 h 72"/>
                  <a:gd name="T74" fmla="*/ 30 w 168"/>
                  <a:gd name="T75" fmla="*/ 30 h 72"/>
                  <a:gd name="T76" fmla="*/ 14 w 168"/>
                  <a:gd name="T77" fmla="*/ 26 h 72"/>
                  <a:gd name="T78" fmla="*/ 16 w 168"/>
                  <a:gd name="T79" fmla="*/ 20 h 72"/>
                  <a:gd name="T80" fmla="*/ 24 w 168"/>
                  <a:gd name="T81" fmla="*/ 18 h 72"/>
                  <a:gd name="T82" fmla="*/ 30 w 168"/>
                  <a:gd name="T83" fmla="*/ 14 h 72"/>
                  <a:gd name="T84" fmla="*/ 44 w 168"/>
                  <a:gd name="T85" fmla="*/ 12 h 72"/>
                  <a:gd name="T86" fmla="*/ 52 w 168"/>
                  <a:gd name="T87" fmla="*/ 18 h 72"/>
                  <a:gd name="T88" fmla="*/ 58 w 168"/>
                  <a:gd name="T89" fmla="*/ 18 h 72"/>
                  <a:gd name="T90" fmla="*/ 66 w 168"/>
                  <a:gd name="T91" fmla="*/ 18 h 72"/>
                  <a:gd name="T92" fmla="*/ 78 w 168"/>
                  <a:gd name="T93" fmla="*/ 24 h 72"/>
                  <a:gd name="T94" fmla="*/ 88 w 168"/>
                  <a:gd name="T95" fmla="*/ 32 h 72"/>
                  <a:gd name="T96" fmla="*/ 88 w 168"/>
                  <a:gd name="T97" fmla="*/ 34 h 72"/>
                  <a:gd name="T98" fmla="*/ 88 w 168"/>
                  <a:gd name="T99" fmla="*/ 36 h 72"/>
                  <a:gd name="T100" fmla="*/ 88 w 168"/>
                  <a:gd name="T101" fmla="*/ 38 h 72"/>
                  <a:gd name="T102" fmla="*/ 120 w 168"/>
                  <a:gd name="T103" fmla="*/ 38 h 72"/>
                  <a:gd name="T104" fmla="*/ 120 w 168"/>
                  <a:gd name="T105" fmla="*/ 34 h 72"/>
                  <a:gd name="T106" fmla="*/ 104 w 168"/>
                  <a:gd name="T107" fmla="*/ 30 h 72"/>
                  <a:gd name="T108" fmla="*/ 116 w 168"/>
                  <a:gd name="T109" fmla="*/ 24 h 72"/>
                  <a:gd name="T110" fmla="*/ 114 w 168"/>
                  <a:gd name="T111" fmla="*/ 20 h 72"/>
                  <a:gd name="T112" fmla="*/ 104 w 168"/>
                  <a:gd name="T113" fmla="*/ 18 h 72"/>
                  <a:gd name="T114" fmla="*/ 108 w 168"/>
                  <a:gd name="T115" fmla="*/ 8 h 72"/>
                  <a:gd name="T116" fmla="*/ 116 w 168"/>
                  <a:gd name="T11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68" h="72">
                    <a:moveTo>
                      <a:pt x="116" y="0"/>
                    </a:moveTo>
                    <a:lnTo>
                      <a:pt x="124" y="2"/>
                    </a:lnTo>
                    <a:lnTo>
                      <a:pt x="126" y="6"/>
                    </a:lnTo>
                    <a:lnTo>
                      <a:pt x="132" y="14"/>
                    </a:lnTo>
                    <a:lnTo>
                      <a:pt x="130" y="18"/>
                    </a:lnTo>
                    <a:lnTo>
                      <a:pt x="132" y="26"/>
                    </a:lnTo>
                    <a:lnTo>
                      <a:pt x="144" y="30"/>
                    </a:lnTo>
                    <a:lnTo>
                      <a:pt x="148" y="30"/>
                    </a:lnTo>
                    <a:lnTo>
                      <a:pt x="152" y="24"/>
                    </a:lnTo>
                    <a:lnTo>
                      <a:pt x="164" y="24"/>
                    </a:lnTo>
                    <a:lnTo>
                      <a:pt x="168" y="30"/>
                    </a:lnTo>
                    <a:lnTo>
                      <a:pt x="168" y="42"/>
                    </a:lnTo>
                    <a:lnTo>
                      <a:pt x="162" y="50"/>
                    </a:lnTo>
                    <a:lnTo>
                      <a:pt x="148" y="56"/>
                    </a:lnTo>
                    <a:lnTo>
                      <a:pt x="132" y="50"/>
                    </a:lnTo>
                    <a:lnTo>
                      <a:pt x="118" y="56"/>
                    </a:lnTo>
                    <a:lnTo>
                      <a:pt x="102" y="58"/>
                    </a:lnTo>
                    <a:lnTo>
                      <a:pt x="86" y="66"/>
                    </a:lnTo>
                    <a:lnTo>
                      <a:pt x="66" y="72"/>
                    </a:lnTo>
                    <a:lnTo>
                      <a:pt x="52" y="68"/>
                    </a:lnTo>
                    <a:lnTo>
                      <a:pt x="44" y="62"/>
                    </a:lnTo>
                    <a:lnTo>
                      <a:pt x="56" y="56"/>
                    </a:lnTo>
                    <a:lnTo>
                      <a:pt x="72" y="56"/>
                    </a:lnTo>
                    <a:lnTo>
                      <a:pt x="86" y="54"/>
                    </a:lnTo>
                    <a:lnTo>
                      <a:pt x="88" y="50"/>
                    </a:lnTo>
                    <a:lnTo>
                      <a:pt x="72" y="50"/>
                    </a:lnTo>
                    <a:lnTo>
                      <a:pt x="52" y="50"/>
                    </a:lnTo>
                    <a:lnTo>
                      <a:pt x="56" y="42"/>
                    </a:lnTo>
                    <a:lnTo>
                      <a:pt x="46" y="44"/>
                    </a:lnTo>
                    <a:lnTo>
                      <a:pt x="42" y="50"/>
                    </a:lnTo>
                    <a:lnTo>
                      <a:pt x="28" y="54"/>
                    </a:lnTo>
                    <a:lnTo>
                      <a:pt x="18" y="50"/>
                    </a:lnTo>
                    <a:lnTo>
                      <a:pt x="2" y="50"/>
                    </a:lnTo>
                    <a:lnTo>
                      <a:pt x="0" y="42"/>
                    </a:lnTo>
                    <a:lnTo>
                      <a:pt x="16" y="40"/>
                    </a:lnTo>
                    <a:lnTo>
                      <a:pt x="4" y="36"/>
                    </a:lnTo>
                    <a:lnTo>
                      <a:pt x="10" y="32"/>
                    </a:lnTo>
                    <a:lnTo>
                      <a:pt x="30" y="30"/>
                    </a:lnTo>
                    <a:lnTo>
                      <a:pt x="14" y="26"/>
                    </a:lnTo>
                    <a:lnTo>
                      <a:pt x="16" y="20"/>
                    </a:lnTo>
                    <a:lnTo>
                      <a:pt x="24" y="18"/>
                    </a:lnTo>
                    <a:lnTo>
                      <a:pt x="30" y="14"/>
                    </a:lnTo>
                    <a:lnTo>
                      <a:pt x="44" y="12"/>
                    </a:lnTo>
                    <a:lnTo>
                      <a:pt x="52" y="18"/>
                    </a:lnTo>
                    <a:lnTo>
                      <a:pt x="58" y="18"/>
                    </a:lnTo>
                    <a:lnTo>
                      <a:pt x="66" y="18"/>
                    </a:lnTo>
                    <a:lnTo>
                      <a:pt x="78" y="24"/>
                    </a:lnTo>
                    <a:lnTo>
                      <a:pt x="88" y="32"/>
                    </a:lnTo>
                    <a:lnTo>
                      <a:pt x="88" y="34"/>
                    </a:lnTo>
                    <a:lnTo>
                      <a:pt x="88" y="36"/>
                    </a:lnTo>
                    <a:lnTo>
                      <a:pt x="88" y="38"/>
                    </a:lnTo>
                    <a:lnTo>
                      <a:pt x="120" y="38"/>
                    </a:lnTo>
                    <a:lnTo>
                      <a:pt x="120" y="34"/>
                    </a:lnTo>
                    <a:lnTo>
                      <a:pt x="104" y="30"/>
                    </a:lnTo>
                    <a:lnTo>
                      <a:pt x="116" y="24"/>
                    </a:lnTo>
                    <a:lnTo>
                      <a:pt x="114" y="20"/>
                    </a:lnTo>
                    <a:lnTo>
                      <a:pt x="104" y="18"/>
                    </a:lnTo>
                    <a:lnTo>
                      <a:pt x="108" y="8"/>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3" name="Freeform 32"/>
              <p:cNvSpPr>
                <a:spLocks/>
              </p:cNvSpPr>
              <p:nvPr/>
            </p:nvSpPr>
            <p:spPr bwMode="auto">
              <a:xfrm>
                <a:off x="1199" y="1127"/>
                <a:ext cx="176" cy="80"/>
              </a:xfrm>
              <a:custGeom>
                <a:avLst/>
                <a:gdLst>
                  <a:gd name="T0" fmla="*/ 116 w 176"/>
                  <a:gd name="T1" fmla="*/ 0 h 80"/>
                  <a:gd name="T2" fmla="*/ 108 w 176"/>
                  <a:gd name="T3" fmla="*/ 10 h 80"/>
                  <a:gd name="T4" fmla="*/ 104 w 176"/>
                  <a:gd name="T5" fmla="*/ 22 h 80"/>
                  <a:gd name="T6" fmla="*/ 112 w 176"/>
                  <a:gd name="T7" fmla="*/ 28 h 80"/>
                  <a:gd name="T8" fmla="*/ 106 w 176"/>
                  <a:gd name="T9" fmla="*/ 32 h 80"/>
                  <a:gd name="T10" fmla="*/ 106 w 176"/>
                  <a:gd name="T11" fmla="*/ 36 h 80"/>
                  <a:gd name="T12" fmla="*/ 96 w 176"/>
                  <a:gd name="T13" fmla="*/ 38 h 80"/>
                  <a:gd name="T14" fmla="*/ 94 w 176"/>
                  <a:gd name="T15" fmla="*/ 32 h 80"/>
                  <a:gd name="T16" fmla="*/ 84 w 176"/>
                  <a:gd name="T17" fmla="*/ 24 h 80"/>
                  <a:gd name="T18" fmla="*/ 70 w 176"/>
                  <a:gd name="T19" fmla="*/ 18 h 80"/>
                  <a:gd name="T20" fmla="*/ 62 w 176"/>
                  <a:gd name="T21" fmla="*/ 18 h 80"/>
                  <a:gd name="T22" fmla="*/ 52 w 176"/>
                  <a:gd name="T23" fmla="*/ 12 h 80"/>
                  <a:gd name="T24" fmla="*/ 48 w 176"/>
                  <a:gd name="T25" fmla="*/ 12 h 80"/>
                  <a:gd name="T26" fmla="*/ 32 w 176"/>
                  <a:gd name="T27" fmla="*/ 14 h 80"/>
                  <a:gd name="T28" fmla="*/ 18 w 176"/>
                  <a:gd name="T29" fmla="*/ 22 h 80"/>
                  <a:gd name="T30" fmla="*/ 14 w 176"/>
                  <a:gd name="T31" fmla="*/ 28 h 80"/>
                  <a:gd name="T32" fmla="*/ 14 w 176"/>
                  <a:gd name="T33" fmla="*/ 32 h 80"/>
                  <a:gd name="T34" fmla="*/ 6 w 176"/>
                  <a:gd name="T35" fmla="*/ 38 h 80"/>
                  <a:gd name="T36" fmla="*/ 4 w 176"/>
                  <a:gd name="T37" fmla="*/ 42 h 80"/>
                  <a:gd name="T38" fmla="*/ 2 w 176"/>
                  <a:gd name="T39" fmla="*/ 44 h 80"/>
                  <a:gd name="T40" fmla="*/ 2 w 176"/>
                  <a:gd name="T41" fmla="*/ 54 h 80"/>
                  <a:gd name="T42" fmla="*/ 6 w 176"/>
                  <a:gd name="T43" fmla="*/ 58 h 80"/>
                  <a:gd name="T44" fmla="*/ 30 w 176"/>
                  <a:gd name="T45" fmla="*/ 62 h 80"/>
                  <a:gd name="T46" fmla="*/ 32 w 176"/>
                  <a:gd name="T47" fmla="*/ 62 h 80"/>
                  <a:gd name="T48" fmla="*/ 50 w 176"/>
                  <a:gd name="T49" fmla="*/ 56 h 80"/>
                  <a:gd name="T50" fmla="*/ 52 w 176"/>
                  <a:gd name="T51" fmla="*/ 56 h 80"/>
                  <a:gd name="T52" fmla="*/ 56 w 176"/>
                  <a:gd name="T53" fmla="*/ 58 h 80"/>
                  <a:gd name="T54" fmla="*/ 44 w 176"/>
                  <a:gd name="T55" fmla="*/ 64 h 80"/>
                  <a:gd name="T56" fmla="*/ 52 w 176"/>
                  <a:gd name="T57" fmla="*/ 76 h 80"/>
                  <a:gd name="T58" fmla="*/ 68 w 176"/>
                  <a:gd name="T59" fmla="*/ 80 h 80"/>
                  <a:gd name="T60" fmla="*/ 70 w 176"/>
                  <a:gd name="T61" fmla="*/ 80 h 80"/>
                  <a:gd name="T62" fmla="*/ 90 w 176"/>
                  <a:gd name="T63" fmla="*/ 74 h 80"/>
                  <a:gd name="T64" fmla="*/ 124 w 176"/>
                  <a:gd name="T65" fmla="*/ 64 h 80"/>
                  <a:gd name="T66" fmla="*/ 136 w 176"/>
                  <a:gd name="T67" fmla="*/ 60 h 80"/>
                  <a:gd name="T68" fmla="*/ 152 w 176"/>
                  <a:gd name="T69" fmla="*/ 64 h 80"/>
                  <a:gd name="T70" fmla="*/ 166 w 176"/>
                  <a:gd name="T71" fmla="*/ 58 h 80"/>
                  <a:gd name="T72" fmla="*/ 176 w 176"/>
                  <a:gd name="T73" fmla="*/ 48 h 80"/>
                  <a:gd name="T74" fmla="*/ 176 w 176"/>
                  <a:gd name="T75" fmla="*/ 34 h 80"/>
                  <a:gd name="T76" fmla="*/ 170 w 176"/>
                  <a:gd name="T77" fmla="*/ 26 h 80"/>
                  <a:gd name="T78" fmla="*/ 156 w 176"/>
                  <a:gd name="T79" fmla="*/ 24 h 80"/>
                  <a:gd name="T80" fmla="*/ 150 w 176"/>
                  <a:gd name="T81" fmla="*/ 30 h 80"/>
                  <a:gd name="T82" fmla="*/ 138 w 176"/>
                  <a:gd name="T83" fmla="*/ 24 h 80"/>
                  <a:gd name="T84" fmla="*/ 138 w 176"/>
                  <a:gd name="T85" fmla="*/ 16 h 80"/>
                  <a:gd name="T86" fmla="*/ 132 w 176"/>
                  <a:gd name="T87" fmla="*/ 4 h 80"/>
                  <a:gd name="T88" fmla="*/ 120 w 176"/>
                  <a:gd name="T8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80">
                    <a:moveTo>
                      <a:pt x="120" y="0"/>
                    </a:moveTo>
                    <a:lnTo>
                      <a:pt x="120" y="0"/>
                    </a:lnTo>
                    <a:lnTo>
                      <a:pt x="116" y="0"/>
                    </a:lnTo>
                    <a:lnTo>
                      <a:pt x="110" y="10"/>
                    </a:lnTo>
                    <a:lnTo>
                      <a:pt x="110" y="10"/>
                    </a:lnTo>
                    <a:lnTo>
                      <a:pt x="108" y="10"/>
                    </a:lnTo>
                    <a:lnTo>
                      <a:pt x="104" y="20"/>
                    </a:lnTo>
                    <a:lnTo>
                      <a:pt x="104" y="20"/>
                    </a:lnTo>
                    <a:lnTo>
                      <a:pt x="104" y="22"/>
                    </a:lnTo>
                    <a:lnTo>
                      <a:pt x="104" y="22"/>
                    </a:lnTo>
                    <a:lnTo>
                      <a:pt x="106" y="24"/>
                    </a:lnTo>
                    <a:lnTo>
                      <a:pt x="112" y="28"/>
                    </a:lnTo>
                    <a:lnTo>
                      <a:pt x="108" y="30"/>
                    </a:lnTo>
                    <a:lnTo>
                      <a:pt x="108" y="30"/>
                    </a:lnTo>
                    <a:lnTo>
                      <a:pt x="106" y="32"/>
                    </a:lnTo>
                    <a:lnTo>
                      <a:pt x="104" y="34"/>
                    </a:lnTo>
                    <a:lnTo>
                      <a:pt x="104" y="34"/>
                    </a:lnTo>
                    <a:lnTo>
                      <a:pt x="106" y="36"/>
                    </a:lnTo>
                    <a:lnTo>
                      <a:pt x="108" y="38"/>
                    </a:lnTo>
                    <a:lnTo>
                      <a:pt x="112" y="38"/>
                    </a:lnTo>
                    <a:lnTo>
                      <a:pt x="96" y="38"/>
                    </a:lnTo>
                    <a:lnTo>
                      <a:pt x="96" y="36"/>
                    </a:lnTo>
                    <a:lnTo>
                      <a:pt x="96" y="36"/>
                    </a:lnTo>
                    <a:lnTo>
                      <a:pt x="94" y="32"/>
                    </a:lnTo>
                    <a:lnTo>
                      <a:pt x="84" y="26"/>
                    </a:lnTo>
                    <a:lnTo>
                      <a:pt x="84" y="26"/>
                    </a:lnTo>
                    <a:lnTo>
                      <a:pt x="84" y="24"/>
                    </a:lnTo>
                    <a:lnTo>
                      <a:pt x="72" y="18"/>
                    </a:lnTo>
                    <a:lnTo>
                      <a:pt x="72" y="18"/>
                    </a:lnTo>
                    <a:lnTo>
                      <a:pt x="70" y="18"/>
                    </a:lnTo>
                    <a:lnTo>
                      <a:pt x="62" y="18"/>
                    </a:lnTo>
                    <a:lnTo>
                      <a:pt x="62" y="18"/>
                    </a:lnTo>
                    <a:lnTo>
                      <a:pt x="62" y="18"/>
                    </a:lnTo>
                    <a:lnTo>
                      <a:pt x="58" y="18"/>
                    </a:lnTo>
                    <a:lnTo>
                      <a:pt x="52" y="12"/>
                    </a:lnTo>
                    <a:lnTo>
                      <a:pt x="52" y="12"/>
                    </a:lnTo>
                    <a:lnTo>
                      <a:pt x="48" y="12"/>
                    </a:lnTo>
                    <a:lnTo>
                      <a:pt x="48" y="12"/>
                    </a:lnTo>
                    <a:lnTo>
                      <a:pt x="48" y="12"/>
                    </a:lnTo>
                    <a:lnTo>
                      <a:pt x="34" y="14"/>
                    </a:lnTo>
                    <a:lnTo>
                      <a:pt x="34" y="14"/>
                    </a:lnTo>
                    <a:lnTo>
                      <a:pt x="32" y="14"/>
                    </a:lnTo>
                    <a:lnTo>
                      <a:pt x="26" y="18"/>
                    </a:lnTo>
                    <a:lnTo>
                      <a:pt x="18" y="22"/>
                    </a:lnTo>
                    <a:lnTo>
                      <a:pt x="18" y="22"/>
                    </a:lnTo>
                    <a:lnTo>
                      <a:pt x="16" y="24"/>
                    </a:lnTo>
                    <a:lnTo>
                      <a:pt x="14" y="28"/>
                    </a:lnTo>
                    <a:lnTo>
                      <a:pt x="14" y="28"/>
                    </a:lnTo>
                    <a:lnTo>
                      <a:pt x="14" y="32"/>
                    </a:lnTo>
                    <a:lnTo>
                      <a:pt x="14" y="32"/>
                    </a:lnTo>
                    <a:lnTo>
                      <a:pt x="14" y="32"/>
                    </a:lnTo>
                    <a:lnTo>
                      <a:pt x="10" y="32"/>
                    </a:lnTo>
                    <a:lnTo>
                      <a:pt x="6" y="38"/>
                    </a:lnTo>
                    <a:lnTo>
                      <a:pt x="6" y="38"/>
                    </a:lnTo>
                    <a:lnTo>
                      <a:pt x="4" y="42"/>
                    </a:lnTo>
                    <a:lnTo>
                      <a:pt x="4" y="42"/>
                    </a:lnTo>
                    <a:lnTo>
                      <a:pt x="4" y="42"/>
                    </a:lnTo>
                    <a:lnTo>
                      <a:pt x="4" y="42"/>
                    </a:lnTo>
                    <a:lnTo>
                      <a:pt x="4" y="42"/>
                    </a:lnTo>
                    <a:lnTo>
                      <a:pt x="2" y="44"/>
                    </a:lnTo>
                    <a:lnTo>
                      <a:pt x="2" y="44"/>
                    </a:lnTo>
                    <a:lnTo>
                      <a:pt x="0" y="46"/>
                    </a:lnTo>
                    <a:lnTo>
                      <a:pt x="2" y="54"/>
                    </a:lnTo>
                    <a:lnTo>
                      <a:pt x="2" y="54"/>
                    </a:lnTo>
                    <a:lnTo>
                      <a:pt x="4" y="56"/>
                    </a:lnTo>
                    <a:lnTo>
                      <a:pt x="6" y="58"/>
                    </a:lnTo>
                    <a:lnTo>
                      <a:pt x="22" y="58"/>
                    </a:lnTo>
                    <a:lnTo>
                      <a:pt x="30" y="62"/>
                    </a:lnTo>
                    <a:lnTo>
                      <a:pt x="30" y="62"/>
                    </a:lnTo>
                    <a:lnTo>
                      <a:pt x="32" y="62"/>
                    </a:lnTo>
                    <a:lnTo>
                      <a:pt x="32" y="62"/>
                    </a:lnTo>
                    <a:lnTo>
                      <a:pt x="32" y="62"/>
                    </a:lnTo>
                    <a:lnTo>
                      <a:pt x="48" y="58"/>
                    </a:lnTo>
                    <a:lnTo>
                      <a:pt x="48" y="58"/>
                    </a:lnTo>
                    <a:lnTo>
                      <a:pt x="50" y="56"/>
                    </a:lnTo>
                    <a:lnTo>
                      <a:pt x="52" y="54"/>
                    </a:lnTo>
                    <a:lnTo>
                      <a:pt x="52" y="54"/>
                    </a:lnTo>
                    <a:lnTo>
                      <a:pt x="52" y="56"/>
                    </a:lnTo>
                    <a:lnTo>
                      <a:pt x="52" y="56"/>
                    </a:lnTo>
                    <a:lnTo>
                      <a:pt x="56" y="58"/>
                    </a:lnTo>
                    <a:lnTo>
                      <a:pt x="56" y="58"/>
                    </a:lnTo>
                    <a:lnTo>
                      <a:pt x="46" y="62"/>
                    </a:lnTo>
                    <a:lnTo>
                      <a:pt x="46" y="62"/>
                    </a:lnTo>
                    <a:lnTo>
                      <a:pt x="44" y="64"/>
                    </a:lnTo>
                    <a:lnTo>
                      <a:pt x="44" y="64"/>
                    </a:lnTo>
                    <a:lnTo>
                      <a:pt x="46" y="68"/>
                    </a:lnTo>
                    <a:lnTo>
                      <a:pt x="52" y="76"/>
                    </a:lnTo>
                    <a:lnTo>
                      <a:pt x="52" y="76"/>
                    </a:lnTo>
                    <a:lnTo>
                      <a:pt x="54" y="76"/>
                    </a:lnTo>
                    <a:lnTo>
                      <a:pt x="68" y="80"/>
                    </a:lnTo>
                    <a:lnTo>
                      <a:pt x="68" y="80"/>
                    </a:lnTo>
                    <a:lnTo>
                      <a:pt x="70" y="80"/>
                    </a:lnTo>
                    <a:lnTo>
                      <a:pt x="70" y="80"/>
                    </a:lnTo>
                    <a:lnTo>
                      <a:pt x="72" y="80"/>
                    </a:lnTo>
                    <a:lnTo>
                      <a:pt x="90" y="74"/>
                    </a:lnTo>
                    <a:lnTo>
                      <a:pt x="90" y="74"/>
                    </a:lnTo>
                    <a:lnTo>
                      <a:pt x="92" y="74"/>
                    </a:lnTo>
                    <a:lnTo>
                      <a:pt x="106" y="66"/>
                    </a:lnTo>
                    <a:lnTo>
                      <a:pt x="124" y="64"/>
                    </a:lnTo>
                    <a:lnTo>
                      <a:pt x="124" y="64"/>
                    </a:lnTo>
                    <a:lnTo>
                      <a:pt x="124" y="64"/>
                    </a:lnTo>
                    <a:lnTo>
                      <a:pt x="136" y="60"/>
                    </a:lnTo>
                    <a:lnTo>
                      <a:pt x="152" y="64"/>
                    </a:lnTo>
                    <a:lnTo>
                      <a:pt x="152" y="64"/>
                    </a:lnTo>
                    <a:lnTo>
                      <a:pt x="152" y="64"/>
                    </a:lnTo>
                    <a:lnTo>
                      <a:pt x="152" y="64"/>
                    </a:lnTo>
                    <a:lnTo>
                      <a:pt x="154" y="64"/>
                    </a:lnTo>
                    <a:lnTo>
                      <a:pt x="166" y="58"/>
                    </a:lnTo>
                    <a:lnTo>
                      <a:pt x="166" y="58"/>
                    </a:lnTo>
                    <a:lnTo>
                      <a:pt x="168" y="58"/>
                    </a:lnTo>
                    <a:lnTo>
                      <a:pt x="176" y="48"/>
                    </a:lnTo>
                    <a:lnTo>
                      <a:pt x="176" y="48"/>
                    </a:lnTo>
                    <a:lnTo>
                      <a:pt x="176" y="46"/>
                    </a:lnTo>
                    <a:lnTo>
                      <a:pt x="176" y="34"/>
                    </a:lnTo>
                    <a:lnTo>
                      <a:pt x="176" y="34"/>
                    </a:lnTo>
                    <a:lnTo>
                      <a:pt x="176" y="30"/>
                    </a:lnTo>
                    <a:lnTo>
                      <a:pt x="170" y="26"/>
                    </a:lnTo>
                    <a:lnTo>
                      <a:pt x="170" y="26"/>
                    </a:lnTo>
                    <a:lnTo>
                      <a:pt x="168" y="24"/>
                    </a:lnTo>
                    <a:lnTo>
                      <a:pt x="156" y="24"/>
                    </a:lnTo>
                    <a:lnTo>
                      <a:pt x="156" y="24"/>
                    </a:lnTo>
                    <a:lnTo>
                      <a:pt x="154" y="26"/>
                    </a:lnTo>
                    <a:lnTo>
                      <a:pt x="150" y="30"/>
                    </a:lnTo>
                    <a:lnTo>
                      <a:pt x="148" y="30"/>
                    </a:lnTo>
                    <a:lnTo>
                      <a:pt x="138" y="26"/>
                    </a:lnTo>
                    <a:lnTo>
                      <a:pt x="138" y="24"/>
                    </a:lnTo>
                    <a:lnTo>
                      <a:pt x="140" y="18"/>
                    </a:lnTo>
                    <a:lnTo>
                      <a:pt x="140" y="18"/>
                    </a:lnTo>
                    <a:lnTo>
                      <a:pt x="138" y="16"/>
                    </a:lnTo>
                    <a:lnTo>
                      <a:pt x="134" y="8"/>
                    </a:lnTo>
                    <a:lnTo>
                      <a:pt x="132" y="4"/>
                    </a:lnTo>
                    <a:lnTo>
                      <a:pt x="132" y="4"/>
                    </a:lnTo>
                    <a:lnTo>
                      <a:pt x="130" y="2"/>
                    </a:lnTo>
                    <a:lnTo>
                      <a:pt x="120" y="0"/>
                    </a:lnTo>
                    <a:lnTo>
                      <a:pt x="120" y="0"/>
                    </a:lnTo>
                    <a:lnTo>
                      <a:pt x="120" y="0"/>
                    </a:lnTo>
                    <a:lnTo>
                      <a:pt x="1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4" name="Freeform 33"/>
              <p:cNvSpPr>
                <a:spLocks/>
              </p:cNvSpPr>
              <p:nvPr/>
            </p:nvSpPr>
            <p:spPr bwMode="auto">
              <a:xfrm>
                <a:off x="1369" y="1049"/>
                <a:ext cx="100" cy="56"/>
              </a:xfrm>
              <a:custGeom>
                <a:avLst/>
                <a:gdLst>
                  <a:gd name="T0" fmla="*/ 76 w 100"/>
                  <a:gd name="T1" fmla="*/ 56 h 56"/>
                  <a:gd name="T2" fmla="*/ 76 w 100"/>
                  <a:gd name="T3" fmla="*/ 56 h 56"/>
                  <a:gd name="T4" fmla="*/ 74 w 100"/>
                  <a:gd name="T5" fmla="*/ 54 h 56"/>
                  <a:gd name="T6" fmla="*/ 68 w 100"/>
                  <a:gd name="T7" fmla="*/ 46 h 56"/>
                  <a:gd name="T8" fmla="*/ 60 w 100"/>
                  <a:gd name="T9" fmla="*/ 40 h 56"/>
                  <a:gd name="T10" fmla="*/ 48 w 100"/>
                  <a:gd name="T11" fmla="*/ 40 h 56"/>
                  <a:gd name="T12" fmla="*/ 34 w 100"/>
                  <a:gd name="T13" fmla="*/ 40 h 56"/>
                  <a:gd name="T14" fmla="*/ 20 w 100"/>
                  <a:gd name="T15" fmla="*/ 42 h 56"/>
                  <a:gd name="T16" fmla="*/ 10 w 100"/>
                  <a:gd name="T17" fmla="*/ 40 h 56"/>
                  <a:gd name="T18" fmla="*/ 10 w 100"/>
                  <a:gd name="T19" fmla="*/ 40 h 56"/>
                  <a:gd name="T20" fmla="*/ 8 w 100"/>
                  <a:gd name="T21" fmla="*/ 40 h 56"/>
                  <a:gd name="T22" fmla="*/ 8 w 100"/>
                  <a:gd name="T23" fmla="*/ 40 h 56"/>
                  <a:gd name="T24" fmla="*/ 8 w 100"/>
                  <a:gd name="T25" fmla="*/ 38 h 56"/>
                  <a:gd name="T26" fmla="*/ 10 w 100"/>
                  <a:gd name="T27" fmla="*/ 30 h 56"/>
                  <a:gd name="T28" fmla="*/ 10 w 100"/>
                  <a:gd name="T29" fmla="*/ 30 h 56"/>
                  <a:gd name="T30" fmla="*/ 10 w 100"/>
                  <a:gd name="T31" fmla="*/ 28 h 56"/>
                  <a:gd name="T32" fmla="*/ 18 w 100"/>
                  <a:gd name="T33" fmla="*/ 26 h 56"/>
                  <a:gd name="T34" fmla="*/ 30 w 100"/>
                  <a:gd name="T35" fmla="*/ 28 h 56"/>
                  <a:gd name="T36" fmla="*/ 24 w 100"/>
                  <a:gd name="T37" fmla="*/ 22 h 56"/>
                  <a:gd name="T38" fmla="*/ 16 w 100"/>
                  <a:gd name="T39" fmla="*/ 20 h 56"/>
                  <a:gd name="T40" fmla="*/ 2 w 100"/>
                  <a:gd name="T41" fmla="*/ 16 h 56"/>
                  <a:gd name="T42" fmla="*/ 2 w 100"/>
                  <a:gd name="T43" fmla="*/ 16 h 56"/>
                  <a:gd name="T44" fmla="*/ 0 w 100"/>
                  <a:gd name="T45" fmla="*/ 14 h 56"/>
                  <a:gd name="T46" fmla="*/ 0 w 100"/>
                  <a:gd name="T47" fmla="*/ 4 h 56"/>
                  <a:gd name="T48" fmla="*/ 0 w 100"/>
                  <a:gd name="T49" fmla="*/ 4 h 56"/>
                  <a:gd name="T50" fmla="*/ 2 w 100"/>
                  <a:gd name="T51" fmla="*/ 2 h 56"/>
                  <a:gd name="T52" fmla="*/ 18 w 100"/>
                  <a:gd name="T53" fmla="*/ 0 h 56"/>
                  <a:gd name="T54" fmla="*/ 38 w 100"/>
                  <a:gd name="T55" fmla="*/ 2 h 56"/>
                  <a:gd name="T56" fmla="*/ 38 w 100"/>
                  <a:gd name="T57" fmla="*/ 2 h 56"/>
                  <a:gd name="T58" fmla="*/ 40 w 100"/>
                  <a:gd name="T59" fmla="*/ 4 h 56"/>
                  <a:gd name="T60" fmla="*/ 42 w 100"/>
                  <a:gd name="T61" fmla="*/ 12 h 56"/>
                  <a:gd name="T62" fmla="*/ 42 w 100"/>
                  <a:gd name="T63" fmla="*/ 16 h 56"/>
                  <a:gd name="T64" fmla="*/ 46 w 100"/>
                  <a:gd name="T65" fmla="*/ 10 h 56"/>
                  <a:gd name="T66" fmla="*/ 46 w 100"/>
                  <a:gd name="T67" fmla="*/ 10 h 56"/>
                  <a:gd name="T68" fmla="*/ 48 w 100"/>
                  <a:gd name="T69" fmla="*/ 10 h 56"/>
                  <a:gd name="T70" fmla="*/ 48 w 100"/>
                  <a:gd name="T71" fmla="*/ 10 h 56"/>
                  <a:gd name="T72" fmla="*/ 60 w 100"/>
                  <a:gd name="T73" fmla="*/ 12 h 56"/>
                  <a:gd name="T74" fmla="*/ 60 w 100"/>
                  <a:gd name="T75" fmla="*/ 12 h 56"/>
                  <a:gd name="T76" fmla="*/ 62 w 100"/>
                  <a:gd name="T77" fmla="*/ 12 h 56"/>
                  <a:gd name="T78" fmla="*/ 66 w 100"/>
                  <a:gd name="T79" fmla="*/ 18 h 56"/>
                  <a:gd name="T80" fmla="*/ 74 w 100"/>
                  <a:gd name="T81" fmla="*/ 18 h 56"/>
                  <a:gd name="T82" fmla="*/ 74 w 100"/>
                  <a:gd name="T83" fmla="*/ 18 h 56"/>
                  <a:gd name="T84" fmla="*/ 76 w 100"/>
                  <a:gd name="T85" fmla="*/ 20 h 56"/>
                  <a:gd name="T86" fmla="*/ 84 w 100"/>
                  <a:gd name="T87" fmla="*/ 26 h 56"/>
                  <a:gd name="T88" fmla="*/ 84 w 100"/>
                  <a:gd name="T89" fmla="*/ 26 h 56"/>
                  <a:gd name="T90" fmla="*/ 86 w 100"/>
                  <a:gd name="T91" fmla="*/ 28 h 56"/>
                  <a:gd name="T92" fmla="*/ 88 w 100"/>
                  <a:gd name="T93" fmla="*/ 36 h 56"/>
                  <a:gd name="T94" fmla="*/ 98 w 100"/>
                  <a:gd name="T95" fmla="*/ 44 h 56"/>
                  <a:gd name="T96" fmla="*/ 98 w 100"/>
                  <a:gd name="T97" fmla="*/ 44 h 56"/>
                  <a:gd name="T98" fmla="*/ 100 w 100"/>
                  <a:gd name="T99" fmla="*/ 46 h 56"/>
                  <a:gd name="T100" fmla="*/ 100 w 100"/>
                  <a:gd name="T101" fmla="*/ 46 h 56"/>
                  <a:gd name="T102" fmla="*/ 98 w 100"/>
                  <a:gd name="T103" fmla="*/ 48 h 56"/>
                  <a:gd name="T104" fmla="*/ 92 w 100"/>
                  <a:gd name="T105" fmla="*/ 54 h 56"/>
                  <a:gd name="T106" fmla="*/ 92 w 100"/>
                  <a:gd name="T107" fmla="*/ 54 h 56"/>
                  <a:gd name="T108" fmla="*/ 90 w 100"/>
                  <a:gd name="T109" fmla="*/ 56 h 56"/>
                  <a:gd name="T110" fmla="*/ 76 w 100"/>
                  <a:gd name="T11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0" h="56">
                    <a:moveTo>
                      <a:pt x="76" y="56"/>
                    </a:moveTo>
                    <a:lnTo>
                      <a:pt x="76" y="56"/>
                    </a:lnTo>
                    <a:lnTo>
                      <a:pt x="74" y="54"/>
                    </a:lnTo>
                    <a:lnTo>
                      <a:pt x="68" y="46"/>
                    </a:lnTo>
                    <a:lnTo>
                      <a:pt x="60" y="40"/>
                    </a:lnTo>
                    <a:lnTo>
                      <a:pt x="48" y="40"/>
                    </a:lnTo>
                    <a:lnTo>
                      <a:pt x="34" y="40"/>
                    </a:lnTo>
                    <a:lnTo>
                      <a:pt x="20" y="42"/>
                    </a:lnTo>
                    <a:lnTo>
                      <a:pt x="10" y="40"/>
                    </a:lnTo>
                    <a:lnTo>
                      <a:pt x="10" y="40"/>
                    </a:lnTo>
                    <a:lnTo>
                      <a:pt x="8" y="40"/>
                    </a:lnTo>
                    <a:lnTo>
                      <a:pt x="8" y="40"/>
                    </a:lnTo>
                    <a:lnTo>
                      <a:pt x="8" y="38"/>
                    </a:lnTo>
                    <a:lnTo>
                      <a:pt x="10" y="30"/>
                    </a:lnTo>
                    <a:lnTo>
                      <a:pt x="10" y="30"/>
                    </a:lnTo>
                    <a:lnTo>
                      <a:pt x="10" y="28"/>
                    </a:lnTo>
                    <a:lnTo>
                      <a:pt x="18" y="26"/>
                    </a:lnTo>
                    <a:lnTo>
                      <a:pt x="30" y="28"/>
                    </a:lnTo>
                    <a:lnTo>
                      <a:pt x="24" y="22"/>
                    </a:lnTo>
                    <a:lnTo>
                      <a:pt x="16" y="20"/>
                    </a:lnTo>
                    <a:lnTo>
                      <a:pt x="2" y="16"/>
                    </a:lnTo>
                    <a:lnTo>
                      <a:pt x="2" y="16"/>
                    </a:lnTo>
                    <a:lnTo>
                      <a:pt x="0" y="14"/>
                    </a:lnTo>
                    <a:lnTo>
                      <a:pt x="0" y="4"/>
                    </a:lnTo>
                    <a:lnTo>
                      <a:pt x="0" y="4"/>
                    </a:lnTo>
                    <a:lnTo>
                      <a:pt x="2" y="2"/>
                    </a:lnTo>
                    <a:lnTo>
                      <a:pt x="18" y="0"/>
                    </a:lnTo>
                    <a:lnTo>
                      <a:pt x="38" y="2"/>
                    </a:lnTo>
                    <a:lnTo>
                      <a:pt x="38" y="2"/>
                    </a:lnTo>
                    <a:lnTo>
                      <a:pt x="40" y="4"/>
                    </a:lnTo>
                    <a:lnTo>
                      <a:pt x="42" y="12"/>
                    </a:lnTo>
                    <a:lnTo>
                      <a:pt x="42" y="16"/>
                    </a:lnTo>
                    <a:lnTo>
                      <a:pt x="46" y="10"/>
                    </a:lnTo>
                    <a:lnTo>
                      <a:pt x="46" y="10"/>
                    </a:lnTo>
                    <a:lnTo>
                      <a:pt x="48" y="10"/>
                    </a:lnTo>
                    <a:lnTo>
                      <a:pt x="48" y="10"/>
                    </a:lnTo>
                    <a:lnTo>
                      <a:pt x="60" y="12"/>
                    </a:lnTo>
                    <a:lnTo>
                      <a:pt x="60" y="12"/>
                    </a:lnTo>
                    <a:lnTo>
                      <a:pt x="62" y="12"/>
                    </a:lnTo>
                    <a:lnTo>
                      <a:pt x="66" y="18"/>
                    </a:lnTo>
                    <a:lnTo>
                      <a:pt x="74" y="18"/>
                    </a:lnTo>
                    <a:lnTo>
                      <a:pt x="74" y="18"/>
                    </a:lnTo>
                    <a:lnTo>
                      <a:pt x="76" y="20"/>
                    </a:lnTo>
                    <a:lnTo>
                      <a:pt x="84" y="26"/>
                    </a:lnTo>
                    <a:lnTo>
                      <a:pt x="84" y="26"/>
                    </a:lnTo>
                    <a:lnTo>
                      <a:pt x="86" y="28"/>
                    </a:lnTo>
                    <a:lnTo>
                      <a:pt x="88" y="36"/>
                    </a:lnTo>
                    <a:lnTo>
                      <a:pt x="98" y="44"/>
                    </a:lnTo>
                    <a:lnTo>
                      <a:pt x="98" y="44"/>
                    </a:lnTo>
                    <a:lnTo>
                      <a:pt x="100" y="46"/>
                    </a:lnTo>
                    <a:lnTo>
                      <a:pt x="100" y="46"/>
                    </a:lnTo>
                    <a:lnTo>
                      <a:pt x="98" y="48"/>
                    </a:lnTo>
                    <a:lnTo>
                      <a:pt x="92" y="54"/>
                    </a:lnTo>
                    <a:lnTo>
                      <a:pt x="92" y="54"/>
                    </a:lnTo>
                    <a:lnTo>
                      <a:pt x="90" y="56"/>
                    </a:lnTo>
                    <a:lnTo>
                      <a:pt x="76" y="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5" name="Freeform 34"/>
              <p:cNvSpPr>
                <a:spLocks noEditPoints="1"/>
              </p:cNvSpPr>
              <p:nvPr/>
            </p:nvSpPr>
            <p:spPr bwMode="auto">
              <a:xfrm>
                <a:off x="1367" y="1047"/>
                <a:ext cx="104" cy="60"/>
              </a:xfrm>
              <a:custGeom>
                <a:avLst/>
                <a:gdLst>
                  <a:gd name="T0" fmla="*/ 40 w 104"/>
                  <a:gd name="T1" fmla="*/ 6 h 60"/>
                  <a:gd name="T2" fmla="*/ 44 w 104"/>
                  <a:gd name="T3" fmla="*/ 22 h 60"/>
                  <a:gd name="T4" fmla="*/ 62 w 104"/>
                  <a:gd name="T5" fmla="*/ 16 h 60"/>
                  <a:gd name="T6" fmla="*/ 76 w 104"/>
                  <a:gd name="T7" fmla="*/ 22 h 60"/>
                  <a:gd name="T8" fmla="*/ 88 w 104"/>
                  <a:gd name="T9" fmla="*/ 40 h 60"/>
                  <a:gd name="T10" fmla="*/ 92 w 104"/>
                  <a:gd name="T11" fmla="*/ 56 h 60"/>
                  <a:gd name="T12" fmla="*/ 70 w 104"/>
                  <a:gd name="T13" fmla="*/ 46 h 60"/>
                  <a:gd name="T14" fmla="*/ 50 w 104"/>
                  <a:gd name="T15" fmla="*/ 40 h 60"/>
                  <a:gd name="T16" fmla="*/ 22 w 104"/>
                  <a:gd name="T17" fmla="*/ 42 h 60"/>
                  <a:gd name="T18" fmla="*/ 14 w 104"/>
                  <a:gd name="T19" fmla="*/ 32 h 60"/>
                  <a:gd name="T20" fmla="*/ 34 w 104"/>
                  <a:gd name="T21" fmla="*/ 32 h 60"/>
                  <a:gd name="T22" fmla="*/ 28 w 104"/>
                  <a:gd name="T23" fmla="*/ 22 h 60"/>
                  <a:gd name="T24" fmla="*/ 4 w 104"/>
                  <a:gd name="T25" fmla="*/ 16 h 60"/>
                  <a:gd name="T26" fmla="*/ 20 w 104"/>
                  <a:gd name="T27" fmla="*/ 4 h 60"/>
                  <a:gd name="T28" fmla="*/ 20 w 104"/>
                  <a:gd name="T29" fmla="*/ 0 h 60"/>
                  <a:gd name="T30" fmla="*/ 4 w 104"/>
                  <a:gd name="T31" fmla="*/ 2 h 60"/>
                  <a:gd name="T32" fmla="*/ 2 w 104"/>
                  <a:gd name="T33" fmla="*/ 4 h 60"/>
                  <a:gd name="T34" fmla="*/ 0 w 104"/>
                  <a:gd name="T35" fmla="*/ 16 h 60"/>
                  <a:gd name="T36" fmla="*/ 2 w 104"/>
                  <a:gd name="T37" fmla="*/ 18 h 60"/>
                  <a:gd name="T38" fmla="*/ 18 w 104"/>
                  <a:gd name="T39" fmla="*/ 24 h 60"/>
                  <a:gd name="T40" fmla="*/ 26 w 104"/>
                  <a:gd name="T41" fmla="*/ 26 h 60"/>
                  <a:gd name="T42" fmla="*/ 22 w 104"/>
                  <a:gd name="T43" fmla="*/ 26 h 60"/>
                  <a:gd name="T44" fmla="*/ 20 w 104"/>
                  <a:gd name="T45" fmla="*/ 26 h 60"/>
                  <a:gd name="T46" fmla="*/ 12 w 104"/>
                  <a:gd name="T47" fmla="*/ 28 h 60"/>
                  <a:gd name="T48" fmla="*/ 10 w 104"/>
                  <a:gd name="T49" fmla="*/ 30 h 60"/>
                  <a:gd name="T50" fmla="*/ 8 w 104"/>
                  <a:gd name="T51" fmla="*/ 40 h 60"/>
                  <a:gd name="T52" fmla="*/ 8 w 104"/>
                  <a:gd name="T53" fmla="*/ 44 h 60"/>
                  <a:gd name="T54" fmla="*/ 10 w 104"/>
                  <a:gd name="T55" fmla="*/ 44 h 60"/>
                  <a:gd name="T56" fmla="*/ 22 w 104"/>
                  <a:gd name="T57" fmla="*/ 46 h 60"/>
                  <a:gd name="T58" fmla="*/ 22 w 104"/>
                  <a:gd name="T59" fmla="*/ 46 h 60"/>
                  <a:gd name="T60" fmla="*/ 36 w 104"/>
                  <a:gd name="T61" fmla="*/ 44 h 60"/>
                  <a:gd name="T62" fmla="*/ 62 w 104"/>
                  <a:gd name="T63" fmla="*/ 44 h 60"/>
                  <a:gd name="T64" fmla="*/ 74 w 104"/>
                  <a:gd name="T65" fmla="*/ 58 h 60"/>
                  <a:gd name="T66" fmla="*/ 78 w 104"/>
                  <a:gd name="T67" fmla="*/ 60 h 60"/>
                  <a:gd name="T68" fmla="*/ 92 w 104"/>
                  <a:gd name="T69" fmla="*/ 60 h 60"/>
                  <a:gd name="T70" fmla="*/ 102 w 104"/>
                  <a:gd name="T71" fmla="*/ 50 h 60"/>
                  <a:gd name="T72" fmla="*/ 104 w 104"/>
                  <a:gd name="T73" fmla="*/ 48 h 60"/>
                  <a:gd name="T74" fmla="*/ 102 w 104"/>
                  <a:gd name="T75" fmla="*/ 44 h 60"/>
                  <a:gd name="T76" fmla="*/ 88 w 104"/>
                  <a:gd name="T77" fmla="*/ 28 h 60"/>
                  <a:gd name="T78" fmla="*/ 88 w 104"/>
                  <a:gd name="T79" fmla="*/ 26 h 60"/>
                  <a:gd name="T80" fmla="*/ 78 w 104"/>
                  <a:gd name="T81" fmla="*/ 20 h 60"/>
                  <a:gd name="T82" fmla="*/ 70 w 104"/>
                  <a:gd name="T83" fmla="*/ 18 h 60"/>
                  <a:gd name="T84" fmla="*/ 64 w 104"/>
                  <a:gd name="T85" fmla="*/ 12 h 60"/>
                  <a:gd name="T86" fmla="*/ 50 w 104"/>
                  <a:gd name="T87" fmla="*/ 10 h 60"/>
                  <a:gd name="T88" fmla="*/ 50 w 104"/>
                  <a:gd name="T89" fmla="*/ 10 h 60"/>
                  <a:gd name="T90" fmla="*/ 46 w 104"/>
                  <a:gd name="T91" fmla="*/ 12 h 60"/>
                  <a:gd name="T92" fmla="*/ 44 w 104"/>
                  <a:gd name="T93" fmla="*/ 6 h 60"/>
                  <a:gd name="T94" fmla="*/ 42 w 104"/>
                  <a:gd name="T95" fmla="*/ 4 h 60"/>
                  <a:gd name="T96" fmla="*/ 20 w 104"/>
                  <a:gd name="T97" fmla="*/ 0 h 60"/>
                  <a:gd name="T98" fmla="*/ 20 w 104"/>
                  <a:gd name="T9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4" h="60">
                    <a:moveTo>
                      <a:pt x="20" y="4"/>
                    </a:moveTo>
                    <a:lnTo>
                      <a:pt x="40" y="6"/>
                    </a:lnTo>
                    <a:lnTo>
                      <a:pt x="42" y="14"/>
                    </a:lnTo>
                    <a:lnTo>
                      <a:pt x="44" y="22"/>
                    </a:lnTo>
                    <a:lnTo>
                      <a:pt x="50" y="14"/>
                    </a:lnTo>
                    <a:lnTo>
                      <a:pt x="62" y="16"/>
                    </a:lnTo>
                    <a:lnTo>
                      <a:pt x="68" y="22"/>
                    </a:lnTo>
                    <a:lnTo>
                      <a:pt x="76" y="22"/>
                    </a:lnTo>
                    <a:lnTo>
                      <a:pt x="86" y="30"/>
                    </a:lnTo>
                    <a:lnTo>
                      <a:pt x="88" y="40"/>
                    </a:lnTo>
                    <a:lnTo>
                      <a:pt x="100" y="48"/>
                    </a:lnTo>
                    <a:lnTo>
                      <a:pt x="92" y="56"/>
                    </a:lnTo>
                    <a:lnTo>
                      <a:pt x="78" y="56"/>
                    </a:lnTo>
                    <a:lnTo>
                      <a:pt x="70" y="46"/>
                    </a:lnTo>
                    <a:lnTo>
                      <a:pt x="64" y="40"/>
                    </a:lnTo>
                    <a:lnTo>
                      <a:pt x="50" y="40"/>
                    </a:lnTo>
                    <a:lnTo>
                      <a:pt x="34" y="40"/>
                    </a:lnTo>
                    <a:lnTo>
                      <a:pt x="22" y="42"/>
                    </a:lnTo>
                    <a:lnTo>
                      <a:pt x="12" y="40"/>
                    </a:lnTo>
                    <a:lnTo>
                      <a:pt x="14" y="32"/>
                    </a:lnTo>
                    <a:lnTo>
                      <a:pt x="20" y="30"/>
                    </a:lnTo>
                    <a:lnTo>
                      <a:pt x="34" y="32"/>
                    </a:lnTo>
                    <a:lnTo>
                      <a:pt x="34" y="30"/>
                    </a:lnTo>
                    <a:lnTo>
                      <a:pt x="28" y="22"/>
                    </a:lnTo>
                    <a:lnTo>
                      <a:pt x="18" y="20"/>
                    </a:lnTo>
                    <a:lnTo>
                      <a:pt x="4" y="16"/>
                    </a:lnTo>
                    <a:lnTo>
                      <a:pt x="4" y="6"/>
                    </a:lnTo>
                    <a:lnTo>
                      <a:pt x="20" y="4"/>
                    </a:lnTo>
                    <a:close/>
                    <a:moveTo>
                      <a:pt x="20" y="0"/>
                    </a:moveTo>
                    <a:lnTo>
                      <a:pt x="20" y="0"/>
                    </a:lnTo>
                    <a:lnTo>
                      <a:pt x="20" y="0"/>
                    </a:lnTo>
                    <a:lnTo>
                      <a:pt x="4" y="2"/>
                    </a:lnTo>
                    <a:lnTo>
                      <a:pt x="4" y="2"/>
                    </a:lnTo>
                    <a:lnTo>
                      <a:pt x="2" y="4"/>
                    </a:lnTo>
                    <a:lnTo>
                      <a:pt x="0" y="6"/>
                    </a:lnTo>
                    <a:lnTo>
                      <a:pt x="0" y="16"/>
                    </a:lnTo>
                    <a:lnTo>
                      <a:pt x="0" y="16"/>
                    </a:lnTo>
                    <a:lnTo>
                      <a:pt x="2" y="18"/>
                    </a:lnTo>
                    <a:lnTo>
                      <a:pt x="4" y="20"/>
                    </a:lnTo>
                    <a:lnTo>
                      <a:pt x="18" y="24"/>
                    </a:lnTo>
                    <a:lnTo>
                      <a:pt x="26" y="26"/>
                    </a:lnTo>
                    <a:lnTo>
                      <a:pt x="26" y="26"/>
                    </a:lnTo>
                    <a:lnTo>
                      <a:pt x="22" y="26"/>
                    </a:lnTo>
                    <a:lnTo>
                      <a:pt x="22" y="26"/>
                    </a:lnTo>
                    <a:lnTo>
                      <a:pt x="20" y="26"/>
                    </a:lnTo>
                    <a:lnTo>
                      <a:pt x="20" y="26"/>
                    </a:lnTo>
                    <a:lnTo>
                      <a:pt x="20" y="26"/>
                    </a:lnTo>
                    <a:lnTo>
                      <a:pt x="12" y="28"/>
                    </a:lnTo>
                    <a:lnTo>
                      <a:pt x="12" y="28"/>
                    </a:lnTo>
                    <a:lnTo>
                      <a:pt x="10" y="30"/>
                    </a:lnTo>
                    <a:lnTo>
                      <a:pt x="10" y="32"/>
                    </a:lnTo>
                    <a:lnTo>
                      <a:pt x="8" y="40"/>
                    </a:lnTo>
                    <a:lnTo>
                      <a:pt x="8" y="40"/>
                    </a:lnTo>
                    <a:lnTo>
                      <a:pt x="8" y="44"/>
                    </a:lnTo>
                    <a:lnTo>
                      <a:pt x="8" y="44"/>
                    </a:lnTo>
                    <a:lnTo>
                      <a:pt x="10" y="44"/>
                    </a:lnTo>
                    <a:lnTo>
                      <a:pt x="22" y="46"/>
                    </a:lnTo>
                    <a:lnTo>
                      <a:pt x="22" y="46"/>
                    </a:lnTo>
                    <a:lnTo>
                      <a:pt x="22" y="46"/>
                    </a:lnTo>
                    <a:lnTo>
                      <a:pt x="22" y="46"/>
                    </a:lnTo>
                    <a:lnTo>
                      <a:pt x="22" y="46"/>
                    </a:lnTo>
                    <a:lnTo>
                      <a:pt x="36" y="44"/>
                    </a:lnTo>
                    <a:lnTo>
                      <a:pt x="50" y="44"/>
                    </a:lnTo>
                    <a:lnTo>
                      <a:pt x="62" y="44"/>
                    </a:lnTo>
                    <a:lnTo>
                      <a:pt x="68" y="50"/>
                    </a:lnTo>
                    <a:lnTo>
                      <a:pt x="74" y="58"/>
                    </a:lnTo>
                    <a:lnTo>
                      <a:pt x="74" y="58"/>
                    </a:lnTo>
                    <a:lnTo>
                      <a:pt x="78" y="60"/>
                    </a:lnTo>
                    <a:lnTo>
                      <a:pt x="92" y="60"/>
                    </a:lnTo>
                    <a:lnTo>
                      <a:pt x="92" y="60"/>
                    </a:lnTo>
                    <a:lnTo>
                      <a:pt x="96" y="58"/>
                    </a:lnTo>
                    <a:lnTo>
                      <a:pt x="102" y="50"/>
                    </a:lnTo>
                    <a:lnTo>
                      <a:pt x="102" y="50"/>
                    </a:lnTo>
                    <a:lnTo>
                      <a:pt x="104" y="48"/>
                    </a:lnTo>
                    <a:lnTo>
                      <a:pt x="104" y="48"/>
                    </a:lnTo>
                    <a:lnTo>
                      <a:pt x="102" y="44"/>
                    </a:lnTo>
                    <a:lnTo>
                      <a:pt x="92" y="36"/>
                    </a:lnTo>
                    <a:lnTo>
                      <a:pt x="88" y="28"/>
                    </a:lnTo>
                    <a:lnTo>
                      <a:pt x="88" y="28"/>
                    </a:lnTo>
                    <a:lnTo>
                      <a:pt x="88" y="26"/>
                    </a:lnTo>
                    <a:lnTo>
                      <a:pt x="78" y="20"/>
                    </a:lnTo>
                    <a:lnTo>
                      <a:pt x="78" y="20"/>
                    </a:lnTo>
                    <a:lnTo>
                      <a:pt x="76" y="18"/>
                    </a:lnTo>
                    <a:lnTo>
                      <a:pt x="70" y="18"/>
                    </a:lnTo>
                    <a:lnTo>
                      <a:pt x="64" y="12"/>
                    </a:lnTo>
                    <a:lnTo>
                      <a:pt x="64" y="12"/>
                    </a:lnTo>
                    <a:lnTo>
                      <a:pt x="62" y="12"/>
                    </a:lnTo>
                    <a:lnTo>
                      <a:pt x="50" y="10"/>
                    </a:lnTo>
                    <a:lnTo>
                      <a:pt x="50" y="10"/>
                    </a:lnTo>
                    <a:lnTo>
                      <a:pt x="50" y="10"/>
                    </a:lnTo>
                    <a:lnTo>
                      <a:pt x="50" y="10"/>
                    </a:lnTo>
                    <a:lnTo>
                      <a:pt x="46" y="12"/>
                    </a:lnTo>
                    <a:lnTo>
                      <a:pt x="46" y="12"/>
                    </a:lnTo>
                    <a:lnTo>
                      <a:pt x="44" y="6"/>
                    </a:lnTo>
                    <a:lnTo>
                      <a:pt x="44" y="6"/>
                    </a:lnTo>
                    <a:lnTo>
                      <a:pt x="42" y="4"/>
                    </a:lnTo>
                    <a:lnTo>
                      <a:pt x="40" y="2"/>
                    </a:lnTo>
                    <a:lnTo>
                      <a:pt x="20" y="0"/>
                    </a:lnTo>
                    <a:lnTo>
                      <a:pt x="20" y="0"/>
                    </a:lnTo>
                    <a:lnTo>
                      <a:pt x="20" y="0"/>
                    </a:lnTo>
                    <a:lnTo>
                      <a:pt x="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6" name="Freeform 35"/>
              <p:cNvSpPr>
                <a:spLocks/>
              </p:cNvSpPr>
              <p:nvPr/>
            </p:nvSpPr>
            <p:spPr bwMode="auto">
              <a:xfrm>
                <a:off x="1371" y="1051"/>
                <a:ext cx="96" cy="52"/>
              </a:xfrm>
              <a:custGeom>
                <a:avLst/>
                <a:gdLst>
                  <a:gd name="T0" fmla="*/ 16 w 96"/>
                  <a:gd name="T1" fmla="*/ 0 h 52"/>
                  <a:gd name="T2" fmla="*/ 36 w 96"/>
                  <a:gd name="T3" fmla="*/ 2 h 52"/>
                  <a:gd name="T4" fmla="*/ 38 w 96"/>
                  <a:gd name="T5" fmla="*/ 10 h 52"/>
                  <a:gd name="T6" fmla="*/ 40 w 96"/>
                  <a:gd name="T7" fmla="*/ 18 h 52"/>
                  <a:gd name="T8" fmla="*/ 46 w 96"/>
                  <a:gd name="T9" fmla="*/ 10 h 52"/>
                  <a:gd name="T10" fmla="*/ 58 w 96"/>
                  <a:gd name="T11" fmla="*/ 12 h 52"/>
                  <a:gd name="T12" fmla="*/ 64 w 96"/>
                  <a:gd name="T13" fmla="*/ 18 h 52"/>
                  <a:gd name="T14" fmla="*/ 72 w 96"/>
                  <a:gd name="T15" fmla="*/ 18 h 52"/>
                  <a:gd name="T16" fmla="*/ 82 w 96"/>
                  <a:gd name="T17" fmla="*/ 26 h 52"/>
                  <a:gd name="T18" fmla="*/ 84 w 96"/>
                  <a:gd name="T19" fmla="*/ 36 h 52"/>
                  <a:gd name="T20" fmla="*/ 96 w 96"/>
                  <a:gd name="T21" fmla="*/ 44 h 52"/>
                  <a:gd name="T22" fmla="*/ 88 w 96"/>
                  <a:gd name="T23" fmla="*/ 52 h 52"/>
                  <a:gd name="T24" fmla="*/ 74 w 96"/>
                  <a:gd name="T25" fmla="*/ 52 h 52"/>
                  <a:gd name="T26" fmla="*/ 66 w 96"/>
                  <a:gd name="T27" fmla="*/ 42 h 52"/>
                  <a:gd name="T28" fmla="*/ 60 w 96"/>
                  <a:gd name="T29" fmla="*/ 36 h 52"/>
                  <a:gd name="T30" fmla="*/ 46 w 96"/>
                  <a:gd name="T31" fmla="*/ 36 h 52"/>
                  <a:gd name="T32" fmla="*/ 30 w 96"/>
                  <a:gd name="T33" fmla="*/ 36 h 52"/>
                  <a:gd name="T34" fmla="*/ 18 w 96"/>
                  <a:gd name="T35" fmla="*/ 38 h 52"/>
                  <a:gd name="T36" fmla="*/ 8 w 96"/>
                  <a:gd name="T37" fmla="*/ 36 h 52"/>
                  <a:gd name="T38" fmla="*/ 10 w 96"/>
                  <a:gd name="T39" fmla="*/ 28 h 52"/>
                  <a:gd name="T40" fmla="*/ 16 w 96"/>
                  <a:gd name="T41" fmla="*/ 26 h 52"/>
                  <a:gd name="T42" fmla="*/ 30 w 96"/>
                  <a:gd name="T43" fmla="*/ 28 h 52"/>
                  <a:gd name="T44" fmla="*/ 30 w 96"/>
                  <a:gd name="T45" fmla="*/ 26 h 52"/>
                  <a:gd name="T46" fmla="*/ 24 w 96"/>
                  <a:gd name="T47" fmla="*/ 18 h 52"/>
                  <a:gd name="T48" fmla="*/ 14 w 96"/>
                  <a:gd name="T49" fmla="*/ 16 h 52"/>
                  <a:gd name="T50" fmla="*/ 0 w 96"/>
                  <a:gd name="T51" fmla="*/ 12 h 52"/>
                  <a:gd name="T52" fmla="*/ 0 w 96"/>
                  <a:gd name="T53" fmla="*/ 2 h 52"/>
                  <a:gd name="T54" fmla="*/ 16 w 96"/>
                  <a:gd name="T5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6" h="52">
                    <a:moveTo>
                      <a:pt x="16" y="0"/>
                    </a:moveTo>
                    <a:lnTo>
                      <a:pt x="36" y="2"/>
                    </a:lnTo>
                    <a:lnTo>
                      <a:pt x="38" y="10"/>
                    </a:lnTo>
                    <a:lnTo>
                      <a:pt x="40" y="18"/>
                    </a:lnTo>
                    <a:lnTo>
                      <a:pt x="46" y="10"/>
                    </a:lnTo>
                    <a:lnTo>
                      <a:pt x="58" y="12"/>
                    </a:lnTo>
                    <a:lnTo>
                      <a:pt x="64" y="18"/>
                    </a:lnTo>
                    <a:lnTo>
                      <a:pt x="72" y="18"/>
                    </a:lnTo>
                    <a:lnTo>
                      <a:pt x="82" y="26"/>
                    </a:lnTo>
                    <a:lnTo>
                      <a:pt x="84" y="36"/>
                    </a:lnTo>
                    <a:lnTo>
                      <a:pt x="96" y="44"/>
                    </a:lnTo>
                    <a:lnTo>
                      <a:pt x="88" y="52"/>
                    </a:lnTo>
                    <a:lnTo>
                      <a:pt x="74" y="52"/>
                    </a:lnTo>
                    <a:lnTo>
                      <a:pt x="66" y="42"/>
                    </a:lnTo>
                    <a:lnTo>
                      <a:pt x="60" y="36"/>
                    </a:lnTo>
                    <a:lnTo>
                      <a:pt x="46" y="36"/>
                    </a:lnTo>
                    <a:lnTo>
                      <a:pt x="30" y="36"/>
                    </a:lnTo>
                    <a:lnTo>
                      <a:pt x="18" y="38"/>
                    </a:lnTo>
                    <a:lnTo>
                      <a:pt x="8" y="36"/>
                    </a:lnTo>
                    <a:lnTo>
                      <a:pt x="10" y="28"/>
                    </a:lnTo>
                    <a:lnTo>
                      <a:pt x="16" y="26"/>
                    </a:lnTo>
                    <a:lnTo>
                      <a:pt x="30" y="28"/>
                    </a:lnTo>
                    <a:lnTo>
                      <a:pt x="30" y="26"/>
                    </a:lnTo>
                    <a:lnTo>
                      <a:pt x="24" y="18"/>
                    </a:lnTo>
                    <a:lnTo>
                      <a:pt x="14" y="16"/>
                    </a:lnTo>
                    <a:lnTo>
                      <a:pt x="0" y="12"/>
                    </a:lnTo>
                    <a:lnTo>
                      <a:pt x="0" y="2"/>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7" name="Freeform 36"/>
              <p:cNvSpPr>
                <a:spLocks/>
              </p:cNvSpPr>
              <p:nvPr/>
            </p:nvSpPr>
            <p:spPr bwMode="auto">
              <a:xfrm>
                <a:off x="1367" y="1047"/>
                <a:ext cx="104" cy="60"/>
              </a:xfrm>
              <a:custGeom>
                <a:avLst/>
                <a:gdLst>
                  <a:gd name="T0" fmla="*/ 20 w 104"/>
                  <a:gd name="T1" fmla="*/ 0 h 60"/>
                  <a:gd name="T2" fmla="*/ 4 w 104"/>
                  <a:gd name="T3" fmla="*/ 2 h 60"/>
                  <a:gd name="T4" fmla="*/ 2 w 104"/>
                  <a:gd name="T5" fmla="*/ 4 h 60"/>
                  <a:gd name="T6" fmla="*/ 0 w 104"/>
                  <a:gd name="T7" fmla="*/ 16 h 60"/>
                  <a:gd name="T8" fmla="*/ 2 w 104"/>
                  <a:gd name="T9" fmla="*/ 18 h 60"/>
                  <a:gd name="T10" fmla="*/ 18 w 104"/>
                  <a:gd name="T11" fmla="*/ 24 h 60"/>
                  <a:gd name="T12" fmla="*/ 26 w 104"/>
                  <a:gd name="T13" fmla="*/ 26 h 60"/>
                  <a:gd name="T14" fmla="*/ 22 w 104"/>
                  <a:gd name="T15" fmla="*/ 26 h 60"/>
                  <a:gd name="T16" fmla="*/ 20 w 104"/>
                  <a:gd name="T17" fmla="*/ 26 h 60"/>
                  <a:gd name="T18" fmla="*/ 12 w 104"/>
                  <a:gd name="T19" fmla="*/ 28 h 60"/>
                  <a:gd name="T20" fmla="*/ 10 w 104"/>
                  <a:gd name="T21" fmla="*/ 30 h 60"/>
                  <a:gd name="T22" fmla="*/ 8 w 104"/>
                  <a:gd name="T23" fmla="*/ 40 h 60"/>
                  <a:gd name="T24" fmla="*/ 8 w 104"/>
                  <a:gd name="T25" fmla="*/ 44 h 60"/>
                  <a:gd name="T26" fmla="*/ 10 w 104"/>
                  <a:gd name="T27" fmla="*/ 44 h 60"/>
                  <a:gd name="T28" fmla="*/ 22 w 104"/>
                  <a:gd name="T29" fmla="*/ 46 h 60"/>
                  <a:gd name="T30" fmla="*/ 22 w 104"/>
                  <a:gd name="T31" fmla="*/ 46 h 60"/>
                  <a:gd name="T32" fmla="*/ 36 w 104"/>
                  <a:gd name="T33" fmla="*/ 44 h 60"/>
                  <a:gd name="T34" fmla="*/ 62 w 104"/>
                  <a:gd name="T35" fmla="*/ 44 h 60"/>
                  <a:gd name="T36" fmla="*/ 74 w 104"/>
                  <a:gd name="T37" fmla="*/ 58 h 60"/>
                  <a:gd name="T38" fmla="*/ 78 w 104"/>
                  <a:gd name="T39" fmla="*/ 60 h 60"/>
                  <a:gd name="T40" fmla="*/ 92 w 104"/>
                  <a:gd name="T41" fmla="*/ 60 h 60"/>
                  <a:gd name="T42" fmla="*/ 102 w 104"/>
                  <a:gd name="T43" fmla="*/ 50 h 60"/>
                  <a:gd name="T44" fmla="*/ 104 w 104"/>
                  <a:gd name="T45" fmla="*/ 48 h 60"/>
                  <a:gd name="T46" fmla="*/ 102 w 104"/>
                  <a:gd name="T47" fmla="*/ 44 h 60"/>
                  <a:gd name="T48" fmla="*/ 88 w 104"/>
                  <a:gd name="T49" fmla="*/ 28 h 60"/>
                  <a:gd name="T50" fmla="*/ 88 w 104"/>
                  <a:gd name="T51" fmla="*/ 26 h 60"/>
                  <a:gd name="T52" fmla="*/ 78 w 104"/>
                  <a:gd name="T53" fmla="*/ 20 h 60"/>
                  <a:gd name="T54" fmla="*/ 70 w 104"/>
                  <a:gd name="T55" fmla="*/ 18 h 60"/>
                  <a:gd name="T56" fmla="*/ 64 w 104"/>
                  <a:gd name="T57" fmla="*/ 12 h 60"/>
                  <a:gd name="T58" fmla="*/ 50 w 104"/>
                  <a:gd name="T59" fmla="*/ 10 h 60"/>
                  <a:gd name="T60" fmla="*/ 50 w 104"/>
                  <a:gd name="T61" fmla="*/ 10 h 60"/>
                  <a:gd name="T62" fmla="*/ 46 w 104"/>
                  <a:gd name="T63" fmla="*/ 12 h 60"/>
                  <a:gd name="T64" fmla="*/ 44 w 104"/>
                  <a:gd name="T65" fmla="*/ 6 h 60"/>
                  <a:gd name="T66" fmla="*/ 42 w 104"/>
                  <a:gd name="T67" fmla="*/ 4 h 60"/>
                  <a:gd name="T68" fmla="*/ 20 w 104"/>
                  <a:gd name="T69" fmla="*/ 0 h 60"/>
                  <a:gd name="T70" fmla="*/ 20 w 104"/>
                  <a:gd name="T7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60">
                    <a:moveTo>
                      <a:pt x="20" y="0"/>
                    </a:moveTo>
                    <a:lnTo>
                      <a:pt x="20" y="0"/>
                    </a:lnTo>
                    <a:lnTo>
                      <a:pt x="20" y="0"/>
                    </a:lnTo>
                    <a:lnTo>
                      <a:pt x="4" y="2"/>
                    </a:lnTo>
                    <a:lnTo>
                      <a:pt x="4" y="2"/>
                    </a:lnTo>
                    <a:lnTo>
                      <a:pt x="2" y="4"/>
                    </a:lnTo>
                    <a:lnTo>
                      <a:pt x="0" y="6"/>
                    </a:lnTo>
                    <a:lnTo>
                      <a:pt x="0" y="16"/>
                    </a:lnTo>
                    <a:lnTo>
                      <a:pt x="0" y="16"/>
                    </a:lnTo>
                    <a:lnTo>
                      <a:pt x="2" y="18"/>
                    </a:lnTo>
                    <a:lnTo>
                      <a:pt x="4" y="20"/>
                    </a:lnTo>
                    <a:lnTo>
                      <a:pt x="18" y="24"/>
                    </a:lnTo>
                    <a:lnTo>
                      <a:pt x="26" y="26"/>
                    </a:lnTo>
                    <a:lnTo>
                      <a:pt x="26" y="26"/>
                    </a:lnTo>
                    <a:lnTo>
                      <a:pt x="22" y="26"/>
                    </a:lnTo>
                    <a:lnTo>
                      <a:pt x="22" y="26"/>
                    </a:lnTo>
                    <a:lnTo>
                      <a:pt x="20" y="26"/>
                    </a:lnTo>
                    <a:lnTo>
                      <a:pt x="20" y="26"/>
                    </a:lnTo>
                    <a:lnTo>
                      <a:pt x="20" y="26"/>
                    </a:lnTo>
                    <a:lnTo>
                      <a:pt x="12" y="28"/>
                    </a:lnTo>
                    <a:lnTo>
                      <a:pt x="12" y="28"/>
                    </a:lnTo>
                    <a:lnTo>
                      <a:pt x="10" y="30"/>
                    </a:lnTo>
                    <a:lnTo>
                      <a:pt x="10" y="32"/>
                    </a:lnTo>
                    <a:lnTo>
                      <a:pt x="8" y="40"/>
                    </a:lnTo>
                    <a:lnTo>
                      <a:pt x="8" y="40"/>
                    </a:lnTo>
                    <a:lnTo>
                      <a:pt x="8" y="44"/>
                    </a:lnTo>
                    <a:lnTo>
                      <a:pt x="8" y="44"/>
                    </a:lnTo>
                    <a:lnTo>
                      <a:pt x="10" y="44"/>
                    </a:lnTo>
                    <a:lnTo>
                      <a:pt x="22" y="46"/>
                    </a:lnTo>
                    <a:lnTo>
                      <a:pt x="22" y="46"/>
                    </a:lnTo>
                    <a:lnTo>
                      <a:pt x="22" y="46"/>
                    </a:lnTo>
                    <a:lnTo>
                      <a:pt x="22" y="46"/>
                    </a:lnTo>
                    <a:lnTo>
                      <a:pt x="22" y="46"/>
                    </a:lnTo>
                    <a:lnTo>
                      <a:pt x="36" y="44"/>
                    </a:lnTo>
                    <a:lnTo>
                      <a:pt x="50" y="44"/>
                    </a:lnTo>
                    <a:lnTo>
                      <a:pt x="62" y="44"/>
                    </a:lnTo>
                    <a:lnTo>
                      <a:pt x="68" y="50"/>
                    </a:lnTo>
                    <a:lnTo>
                      <a:pt x="74" y="58"/>
                    </a:lnTo>
                    <a:lnTo>
                      <a:pt x="74" y="58"/>
                    </a:lnTo>
                    <a:lnTo>
                      <a:pt x="78" y="60"/>
                    </a:lnTo>
                    <a:lnTo>
                      <a:pt x="92" y="60"/>
                    </a:lnTo>
                    <a:lnTo>
                      <a:pt x="92" y="60"/>
                    </a:lnTo>
                    <a:lnTo>
                      <a:pt x="96" y="58"/>
                    </a:lnTo>
                    <a:lnTo>
                      <a:pt x="102" y="50"/>
                    </a:lnTo>
                    <a:lnTo>
                      <a:pt x="102" y="50"/>
                    </a:lnTo>
                    <a:lnTo>
                      <a:pt x="104" y="48"/>
                    </a:lnTo>
                    <a:lnTo>
                      <a:pt x="104" y="48"/>
                    </a:lnTo>
                    <a:lnTo>
                      <a:pt x="102" y="44"/>
                    </a:lnTo>
                    <a:lnTo>
                      <a:pt x="92" y="36"/>
                    </a:lnTo>
                    <a:lnTo>
                      <a:pt x="88" y="28"/>
                    </a:lnTo>
                    <a:lnTo>
                      <a:pt x="88" y="28"/>
                    </a:lnTo>
                    <a:lnTo>
                      <a:pt x="88" y="26"/>
                    </a:lnTo>
                    <a:lnTo>
                      <a:pt x="78" y="20"/>
                    </a:lnTo>
                    <a:lnTo>
                      <a:pt x="78" y="20"/>
                    </a:lnTo>
                    <a:lnTo>
                      <a:pt x="76" y="18"/>
                    </a:lnTo>
                    <a:lnTo>
                      <a:pt x="70" y="18"/>
                    </a:lnTo>
                    <a:lnTo>
                      <a:pt x="64" y="12"/>
                    </a:lnTo>
                    <a:lnTo>
                      <a:pt x="64" y="12"/>
                    </a:lnTo>
                    <a:lnTo>
                      <a:pt x="62" y="12"/>
                    </a:lnTo>
                    <a:lnTo>
                      <a:pt x="50" y="10"/>
                    </a:lnTo>
                    <a:lnTo>
                      <a:pt x="50" y="10"/>
                    </a:lnTo>
                    <a:lnTo>
                      <a:pt x="50" y="10"/>
                    </a:lnTo>
                    <a:lnTo>
                      <a:pt x="50" y="10"/>
                    </a:lnTo>
                    <a:lnTo>
                      <a:pt x="46" y="12"/>
                    </a:lnTo>
                    <a:lnTo>
                      <a:pt x="46" y="12"/>
                    </a:lnTo>
                    <a:lnTo>
                      <a:pt x="44" y="6"/>
                    </a:lnTo>
                    <a:lnTo>
                      <a:pt x="44" y="6"/>
                    </a:lnTo>
                    <a:lnTo>
                      <a:pt x="42" y="4"/>
                    </a:lnTo>
                    <a:lnTo>
                      <a:pt x="40" y="2"/>
                    </a:lnTo>
                    <a:lnTo>
                      <a:pt x="20" y="0"/>
                    </a:lnTo>
                    <a:lnTo>
                      <a:pt x="20" y="0"/>
                    </a:lnTo>
                    <a:lnTo>
                      <a:pt x="20"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8" name="Freeform 37"/>
              <p:cNvSpPr>
                <a:spLocks/>
              </p:cNvSpPr>
              <p:nvPr/>
            </p:nvSpPr>
            <p:spPr bwMode="auto">
              <a:xfrm>
                <a:off x="1387" y="1133"/>
                <a:ext cx="104" cy="56"/>
              </a:xfrm>
              <a:custGeom>
                <a:avLst/>
                <a:gdLst>
                  <a:gd name="T0" fmla="*/ 64 w 104"/>
                  <a:gd name="T1" fmla="*/ 56 h 56"/>
                  <a:gd name="T2" fmla="*/ 58 w 104"/>
                  <a:gd name="T3" fmla="*/ 44 h 56"/>
                  <a:gd name="T4" fmla="*/ 60 w 104"/>
                  <a:gd name="T5" fmla="*/ 42 h 56"/>
                  <a:gd name="T6" fmla="*/ 62 w 104"/>
                  <a:gd name="T7" fmla="*/ 38 h 56"/>
                  <a:gd name="T8" fmla="*/ 44 w 104"/>
                  <a:gd name="T9" fmla="*/ 36 h 56"/>
                  <a:gd name="T10" fmla="*/ 34 w 104"/>
                  <a:gd name="T11" fmla="*/ 40 h 56"/>
                  <a:gd name="T12" fmla="*/ 34 w 104"/>
                  <a:gd name="T13" fmla="*/ 40 h 56"/>
                  <a:gd name="T14" fmla="*/ 24 w 104"/>
                  <a:gd name="T15" fmla="*/ 36 h 56"/>
                  <a:gd name="T16" fmla="*/ 8 w 104"/>
                  <a:gd name="T17" fmla="*/ 22 h 56"/>
                  <a:gd name="T18" fmla="*/ 0 w 104"/>
                  <a:gd name="T19" fmla="*/ 8 h 56"/>
                  <a:gd name="T20" fmla="*/ 0 w 104"/>
                  <a:gd name="T21" fmla="*/ 4 h 56"/>
                  <a:gd name="T22" fmla="*/ 8 w 104"/>
                  <a:gd name="T23" fmla="*/ 2 h 56"/>
                  <a:gd name="T24" fmla="*/ 8 w 104"/>
                  <a:gd name="T25" fmla="*/ 0 h 56"/>
                  <a:gd name="T26" fmla="*/ 18 w 104"/>
                  <a:gd name="T27" fmla="*/ 6 h 56"/>
                  <a:gd name="T28" fmla="*/ 38 w 104"/>
                  <a:gd name="T29" fmla="*/ 24 h 56"/>
                  <a:gd name="T30" fmla="*/ 36 w 104"/>
                  <a:gd name="T31" fmla="*/ 18 h 56"/>
                  <a:gd name="T32" fmla="*/ 36 w 104"/>
                  <a:gd name="T33" fmla="*/ 18 h 56"/>
                  <a:gd name="T34" fmla="*/ 36 w 104"/>
                  <a:gd name="T35" fmla="*/ 12 h 56"/>
                  <a:gd name="T36" fmla="*/ 44 w 104"/>
                  <a:gd name="T37" fmla="*/ 8 h 56"/>
                  <a:gd name="T38" fmla="*/ 44 w 104"/>
                  <a:gd name="T39" fmla="*/ 8 h 56"/>
                  <a:gd name="T40" fmla="*/ 46 w 104"/>
                  <a:gd name="T41" fmla="*/ 8 h 56"/>
                  <a:gd name="T42" fmla="*/ 64 w 104"/>
                  <a:gd name="T43" fmla="*/ 24 h 56"/>
                  <a:gd name="T44" fmla="*/ 56 w 104"/>
                  <a:gd name="T45" fmla="*/ 8 h 56"/>
                  <a:gd name="T46" fmla="*/ 56 w 104"/>
                  <a:gd name="T47" fmla="*/ 6 h 56"/>
                  <a:gd name="T48" fmla="*/ 56 w 104"/>
                  <a:gd name="T49" fmla="*/ 2 h 56"/>
                  <a:gd name="T50" fmla="*/ 58 w 104"/>
                  <a:gd name="T51" fmla="*/ 0 h 56"/>
                  <a:gd name="T52" fmla="*/ 72 w 104"/>
                  <a:gd name="T53" fmla="*/ 2 h 56"/>
                  <a:gd name="T54" fmla="*/ 78 w 104"/>
                  <a:gd name="T55" fmla="*/ 8 h 56"/>
                  <a:gd name="T56" fmla="*/ 84 w 104"/>
                  <a:gd name="T57" fmla="*/ 4 h 56"/>
                  <a:gd name="T58" fmla="*/ 94 w 104"/>
                  <a:gd name="T59" fmla="*/ 4 h 56"/>
                  <a:gd name="T60" fmla="*/ 96 w 104"/>
                  <a:gd name="T61" fmla="*/ 6 h 56"/>
                  <a:gd name="T62" fmla="*/ 100 w 104"/>
                  <a:gd name="T63" fmla="*/ 10 h 56"/>
                  <a:gd name="T64" fmla="*/ 102 w 104"/>
                  <a:gd name="T65" fmla="*/ 28 h 56"/>
                  <a:gd name="T66" fmla="*/ 104 w 104"/>
                  <a:gd name="T67" fmla="*/ 34 h 56"/>
                  <a:gd name="T68" fmla="*/ 96 w 104"/>
                  <a:gd name="T69" fmla="*/ 40 h 56"/>
                  <a:gd name="T70" fmla="*/ 96 w 104"/>
                  <a:gd name="T71" fmla="*/ 50 h 56"/>
                  <a:gd name="T72" fmla="*/ 84 w 104"/>
                  <a:gd name="T73" fmla="*/ 54 h 56"/>
                  <a:gd name="T74" fmla="*/ 64 w 104"/>
                  <a:gd name="T75"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4" h="56">
                    <a:moveTo>
                      <a:pt x="64" y="56"/>
                    </a:moveTo>
                    <a:lnTo>
                      <a:pt x="64" y="56"/>
                    </a:lnTo>
                    <a:lnTo>
                      <a:pt x="62" y="54"/>
                    </a:lnTo>
                    <a:lnTo>
                      <a:pt x="58" y="44"/>
                    </a:lnTo>
                    <a:lnTo>
                      <a:pt x="58" y="44"/>
                    </a:lnTo>
                    <a:lnTo>
                      <a:pt x="60" y="42"/>
                    </a:lnTo>
                    <a:lnTo>
                      <a:pt x="62" y="38"/>
                    </a:lnTo>
                    <a:lnTo>
                      <a:pt x="62" y="38"/>
                    </a:lnTo>
                    <a:lnTo>
                      <a:pt x="52" y="36"/>
                    </a:lnTo>
                    <a:lnTo>
                      <a:pt x="44" y="36"/>
                    </a:lnTo>
                    <a:lnTo>
                      <a:pt x="34" y="40"/>
                    </a:lnTo>
                    <a:lnTo>
                      <a:pt x="34" y="40"/>
                    </a:lnTo>
                    <a:lnTo>
                      <a:pt x="34" y="40"/>
                    </a:lnTo>
                    <a:lnTo>
                      <a:pt x="34" y="40"/>
                    </a:lnTo>
                    <a:lnTo>
                      <a:pt x="32" y="40"/>
                    </a:lnTo>
                    <a:lnTo>
                      <a:pt x="24" y="36"/>
                    </a:lnTo>
                    <a:lnTo>
                      <a:pt x="8" y="22"/>
                    </a:lnTo>
                    <a:lnTo>
                      <a:pt x="8" y="22"/>
                    </a:lnTo>
                    <a:lnTo>
                      <a:pt x="6" y="22"/>
                    </a:lnTo>
                    <a:lnTo>
                      <a:pt x="0" y="8"/>
                    </a:lnTo>
                    <a:lnTo>
                      <a:pt x="0" y="8"/>
                    </a:lnTo>
                    <a:lnTo>
                      <a:pt x="0" y="4"/>
                    </a:lnTo>
                    <a:lnTo>
                      <a:pt x="8" y="2"/>
                    </a:lnTo>
                    <a:lnTo>
                      <a:pt x="8" y="2"/>
                    </a:lnTo>
                    <a:lnTo>
                      <a:pt x="8" y="0"/>
                    </a:lnTo>
                    <a:lnTo>
                      <a:pt x="8" y="0"/>
                    </a:lnTo>
                    <a:lnTo>
                      <a:pt x="10" y="2"/>
                    </a:lnTo>
                    <a:lnTo>
                      <a:pt x="18" y="6"/>
                    </a:lnTo>
                    <a:lnTo>
                      <a:pt x="26" y="14"/>
                    </a:lnTo>
                    <a:lnTo>
                      <a:pt x="38" y="24"/>
                    </a:lnTo>
                    <a:lnTo>
                      <a:pt x="40" y="24"/>
                    </a:lnTo>
                    <a:lnTo>
                      <a:pt x="36" y="18"/>
                    </a:lnTo>
                    <a:lnTo>
                      <a:pt x="36" y="18"/>
                    </a:lnTo>
                    <a:lnTo>
                      <a:pt x="36" y="18"/>
                    </a:lnTo>
                    <a:lnTo>
                      <a:pt x="36" y="12"/>
                    </a:lnTo>
                    <a:lnTo>
                      <a:pt x="36" y="12"/>
                    </a:lnTo>
                    <a:lnTo>
                      <a:pt x="36" y="10"/>
                    </a:lnTo>
                    <a:lnTo>
                      <a:pt x="44" y="8"/>
                    </a:lnTo>
                    <a:lnTo>
                      <a:pt x="44" y="8"/>
                    </a:lnTo>
                    <a:lnTo>
                      <a:pt x="44" y="8"/>
                    </a:lnTo>
                    <a:lnTo>
                      <a:pt x="44" y="8"/>
                    </a:lnTo>
                    <a:lnTo>
                      <a:pt x="46" y="8"/>
                    </a:lnTo>
                    <a:lnTo>
                      <a:pt x="54" y="16"/>
                    </a:lnTo>
                    <a:lnTo>
                      <a:pt x="64" y="24"/>
                    </a:lnTo>
                    <a:lnTo>
                      <a:pt x="66" y="22"/>
                    </a:lnTo>
                    <a:lnTo>
                      <a:pt x="56" y="8"/>
                    </a:lnTo>
                    <a:lnTo>
                      <a:pt x="56" y="8"/>
                    </a:lnTo>
                    <a:lnTo>
                      <a:pt x="56" y="6"/>
                    </a:lnTo>
                    <a:lnTo>
                      <a:pt x="56" y="2"/>
                    </a:lnTo>
                    <a:lnTo>
                      <a:pt x="56" y="2"/>
                    </a:lnTo>
                    <a:lnTo>
                      <a:pt x="58" y="0"/>
                    </a:lnTo>
                    <a:lnTo>
                      <a:pt x="58" y="0"/>
                    </a:lnTo>
                    <a:lnTo>
                      <a:pt x="72" y="2"/>
                    </a:lnTo>
                    <a:lnTo>
                      <a:pt x="72" y="2"/>
                    </a:lnTo>
                    <a:lnTo>
                      <a:pt x="72" y="4"/>
                    </a:lnTo>
                    <a:lnTo>
                      <a:pt x="78" y="8"/>
                    </a:lnTo>
                    <a:lnTo>
                      <a:pt x="84" y="4"/>
                    </a:lnTo>
                    <a:lnTo>
                      <a:pt x="84" y="4"/>
                    </a:lnTo>
                    <a:lnTo>
                      <a:pt x="84" y="4"/>
                    </a:lnTo>
                    <a:lnTo>
                      <a:pt x="94" y="4"/>
                    </a:lnTo>
                    <a:lnTo>
                      <a:pt x="94" y="4"/>
                    </a:lnTo>
                    <a:lnTo>
                      <a:pt x="96" y="6"/>
                    </a:lnTo>
                    <a:lnTo>
                      <a:pt x="100" y="10"/>
                    </a:lnTo>
                    <a:lnTo>
                      <a:pt x="100" y="10"/>
                    </a:lnTo>
                    <a:lnTo>
                      <a:pt x="100" y="12"/>
                    </a:lnTo>
                    <a:lnTo>
                      <a:pt x="102" y="28"/>
                    </a:lnTo>
                    <a:lnTo>
                      <a:pt x="104" y="34"/>
                    </a:lnTo>
                    <a:lnTo>
                      <a:pt x="104" y="34"/>
                    </a:lnTo>
                    <a:lnTo>
                      <a:pt x="102" y="38"/>
                    </a:lnTo>
                    <a:lnTo>
                      <a:pt x="96" y="40"/>
                    </a:lnTo>
                    <a:lnTo>
                      <a:pt x="96" y="50"/>
                    </a:lnTo>
                    <a:lnTo>
                      <a:pt x="96" y="50"/>
                    </a:lnTo>
                    <a:lnTo>
                      <a:pt x="96" y="52"/>
                    </a:lnTo>
                    <a:lnTo>
                      <a:pt x="84" y="54"/>
                    </a:lnTo>
                    <a:lnTo>
                      <a:pt x="84" y="54"/>
                    </a:lnTo>
                    <a:lnTo>
                      <a:pt x="64" y="56"/>
                    </a:lnTo>
                    <a:lnTo>
                      <a:pt x="64" y="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9" name="Freeform 38"/>
              <p:cNvSpPr>
                <a:spLocks noEditPoints="1"/>
              </p:cNvSpPr>
              <p:nvPr/>
            </p:nvSpPr>
            <p:spPr bwMode="auto">
              <a:xfrm>
                <a:off x="1385" y="1131"/>
                <a:ext cx="108" cy="60"/>
              </a:xfrm>
              <a:custGeom>
                <a:avLst/>
                <a:gdLst>
                  <a:gd name="T0" fmla="*/ 74 w 108"/>
                  <a:gd name="T1" fmla="*/ 6 h 60"/>
                  <a:gd name="T2" fmla="*/ 86 w 108"/>
                  <a:gd name="T3" fmla="*/ 8 h 60"/>
                  <a:gd name="T4" fmla="*/ 100 w 108"/>
                  <a:gd name="T5" fmla="*/ 14 h 60"/>
                  <a:gd name="T6" fmla="*/ 104 w 108"/>
                  <a:gd name="T7" fmla="*/ 38 h 60"/>
                  <a:gd name="T8" fmla="*/ 96 w 108"/>
                  <a:gd name="T9" fmla="*/ 52 h 60"/>
                  <a:gd name="T10" fmla="*/ 66 w 108"/>
                  <a:gd name="T11" fmla="*/ 56 h 60"/>
                  <a:gd name="T12" fmla="*/ 70 w 108"/>
                  <a:gd name="T13" fmla="*/ 38 h 60"/>
                  <a:gd name="T14" fmla="*/ 56 w 108"/>
                  <a:gd name="T15" fmla="*/ 36 h 60"/>
                  <a:gd name="T16" fmla="*/ 36 w 108"/>
                  <a:gd name="T17" fmla="*/ 40 h 60"/>
                  <a:gd name="T18" fmla="*/ 10 w 108"/>
                  <a:gd name="T19" fmla="*/ 22 h 60"/>
                  <a:gd name="T20" fmla="*/ 10 w 108"/>
                  <a:gd name="T21" fmla="*/ 4 h 60"/>
                  <a:gd name="T22" fmla="*/ 26 w 108"/>
                  <a:gd name="T23" fmla="*/ 18 h 60"/>
                  <a:gd name="T24" fmla="*/ 46 w 108"/>
                  <a:gd name="T25" fmla="*/ 26 h 60"/>
                  <a:gd name="T26" fmla="*/ 40 w 108"/>
                  <a:gd name="T27" fmla="*/ 14 h 60"/>
                  <a:gd name="T28" fmla="*/ 56 w 108"/>
                  <a:gd name="T29" fmla="*/ 20 h 60"/>
                  <a:gd name="T30" fmla="*/ 70 w 108"/>
                  <a:gd name="T31" fmla="*/ 22 h 60"/>
                  <a:gd name="T32" fmla="*/ 58 w 108"/>
                  <a:gd name="T33" fmla="*/ 8 h 60"/>
                  <a:gd name="T34" fmla="*/ 60 w 108"/>
                  <a:gd name="T35" fmla="*/ 0 h 60"/>
                  <a:gd name="T36" fmla="*/ 58 w 108"/>
                  <a:gd name="T37" fmla="*/ 2 h 60"/>
                  <a:gd name="T38" fmla="*/ 56 w 108"/>
                  <a:gd name="T39" fmla="*/ 6 h 60"/>
                  <a:gd name="T40" fmla="*/ 56 w 108"/>
                  <a:gd name="T41" fmla="*/ 10 h 60"/>
                  <a:gd name="T42" fmla="*/ 62 w 108"/>
                  <a:gd name="T43" fmla="*/ 20 h 60"/>
                  <a:gd name="T44" fmla="*/ 48 w 108"/>
                  <a:gd name="T45" fmla="*/ 10 h 60"/>
                  <a:gd name="T46" fmla="*/ 46 w 108"/>
                  <a:gd name="T47" fmla="*/ 8 h 60"/>
                  <a:gd name="T48" fmla="*/ 46 w 108"/>
                  <a:gd name="T49" fmla="*/ 8 h 60"/>
                  <a:gd name="T50" fmla="*/ 38 w 108"/>
                  <a:gd name="T51" fmla="*/ 10 h 60"/>
                  <a:gd name="T52" fmla="*/ 36 w 108"/>
                  <a:gd name="T53" fmla="*/ 14 h 60"/>
                  <a:gd name="T54" fmla="*/ 36 w 108"/>
                  <a:gd name="T55" fmla="*/ 20 h 60"/>
                  <a:gd name="T56" fmla="*/ 30 w 108"/>
                  <a:gd name="T57" fmla="*/ 14 h 60"/>
                  <a:gd name="T58" fmla="*/ 22 w 108"/>
                  <a:gd name="T59" fmla="*/ 8 h 60"/>
                  <a:gd name="T60" fmla="*/ 12 w 108"/>
                  <a:gd name="T61" fmla="*/ 2 h 60"/>
                  <a:gd name="T62" fmla="*/ 10 w 108"/>
                  <a:gd name="T63" fmla="*/ 0 h 60"/>
                  <a:gd name="T64" fmla="*/ 8 w 108"/>
                  <a:gd name="T65" fmla="*/ 2 h 60"/>
                  <a:gd name="T66" fmla="*/ 2 w 108"/>
                  <a:gd name="T67" fmla="*/ 4 h 60"/>
                  <a:gd name="T68" fmla="*/ 0 w 108"/>
                  <a:gd name="T69" fmla="*/ 10 h 60"/>
                  <a:gd name="T70" fmla="*/ 6 w 108"/>
                  <a:gd name="T71" fmla="*/ 24 h 60"/>
                  <a:gd name="T72" fmla="*/ 24 w 108"/>
                  <a:gd name="T73" fmla="*/ 38 h 60"/>
                  <a:gd name="T74" fmla="*/ 26 w 108"/>
                  <a:gd name="T75" fmla="*/ 40 h 60"/>
                  <a:gd name="T76" fmla="*/ 34 w 108"/>
                  <a:gd name="T77" fmla="*/ 42 h 60"/>
                  <a:gd name="T78" fmla="*/ 36 w 108"/>
                  <a:gd name="T79" fmla="*/ 44 h 60"/>
                  <a:gd name="T80" fmla="*/ 48 w 108"/>
                  <a:gd name="T81" fmla="*/ 40 h 60"/>
                  <a:gd name="T82" fmla="*/ 60 w 108"/>
                  <a:gd name="T83" fmla="*/ 40 h 60"/>
                  <a:gd name="T84" fmla="*/ 60 w 108"/>
                  <a:gd name="T85" fmla="*/ 42 h 60"/>
                  <a:gd name="T86" fmla="*/ 62 w 108"/>
                  <a:gd name="T87" fmla="*/ 56 h 60"/>
                  <a:gd name="T88" fmla="*/ 64 w 108"/>
                  <a:gd name="T89" fmla="*/ 58 h 60"/>
                  <a:gd name="T90" fmla="*/ 66 w 108"/>
                  <a:gd name="T91" fmla="*/ 60 h 60"/>
                  <a:gd name="T92" fmla="*/ 86 w 108"/>
                  <a:gd name="T93" fmla="*/ 58 h 60"/>
                  <a:gd name="T94" fmla="*/ 98 w 108"/>
                  <a:gd name="T95" fmla="*/ 56 h 60"/>
                  <a:gd name="T96" fmla="*/ 100 w 108"/>
                  <a:gd name="T97" fmla="*/ 52 h 60"/>
                  <a:gd name="T98" fmla="*/ 106 w 108"/>
                  <a:gd name="T99" fmla="*/ 40 h 60"/>
                  <a:gd name="T100" fmla="*/ 108 w 108"/>
                  <a:gd name="T101" fmla="*/ 40 h 60"/>
                  <a:gd name="T102" fmla="*/ 106 w 108"/>
                  <a:gd name="T103" fmla="*/ 30 h 60"/>
                  <a:gd name="T104" fmla="*/ 104 w 108"/>
                  <a:gd name="T105" fmla="*/ 14 h 60"/>
                  <a:gd name="T106" fmla="*/ 100 w 108"/>
                  <a:gd name="T107" fmla="*/ 6 h 60"/>
                  <a:gd name="T108" fmla="*/ 96 w 108"/>
                  <a:gd name="T109" fmla="*/ 4 h 60"/>
                  <a:gd name="T110" fmla="*/ 86 w 108"/>
                  <a:gd name="T111" fmla="*/ 4 h 60"/>
                  <a:gd name="T112" fmla="*/ 80 w 108"/>
                  <a:gd name="T113" fmla="*/ 8 h 60"/>
                  <a:gd name="T114" fmla="*/ 76 w 108"/>
                  <a:gd name="T115" fmla="*/ 4 h 60"/>
                  <a:gd name="T116" fmla="*/ 62 w 108"/>
                  <a:gd name="T117" fmla="*/ 0 h 60"/>
                  <a:gd name="T118" fmla="*/ 60 w 108"/>
                  <a:gd name="T11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8" h="60">
                    <a:moveTo>
                      <a:pt x="60" y="4"/>
                    </a:moveTo>
                    <a:lnTo>
                      <a:pt x="74" y="6"/>
                    </a:lnTo>
                    <a:lnTo>
                      <a:pt x="78" y="12"/>
                    </a:lnTo>
                    <a:lnTo>
                      <a:pt x="86" y="8"/>
                    </a:lnTo>
                    <a:lnTo>
                      <a:pt x="96" y="8"/>
                    </a:lnTo>
                    <a:lnTo>
                      <a:pt x="100" y="14"/>
                    </a:lnTo>
                    <a:lnTo>
                      <a:pt x="102" y="30"/>
                    </a:lnTo>
                    <a:lnTo>
                      <a:pt x="104" y="38"/>
                    </a:lnTo>
                    <a:lnTo>
                      <a:pt x="96" y="40"/>
                    </a:lnTo>
                    <a:lnTo>
                      <a:pt x="96" y="52"/>
                    </a:lnTo>
                    <a:lnTo>
                      <a:pt x="86" y="54"/>
                    </a:lnTo>
                    <a:lnTo>
                      <a:pt x="66" y="56"/>
                    </a:lnTo>
                    <a:lnTo>
                      <a:pt x="62" y="44"/>
                    </a:lnTo>
                    <a:lnTo>
                      <a:pt x="70" y="38"/>
                    </a:lnTo>
                    <a:lnTo>
                      <a:pt x="64" y="38"/>
                    </a:lnTo>
                    <a:lnTo>
                      <a:pt x="56" y="36"/>
                    </a:lnTo>
                    <a:lnTo>
                      <a:pt x="46" y="36"/>
                    </a:lnTo>
                    <a:lnTo>
                      <a:pt x="36" y="40"/>
                    </a:lnTo>
                    <a:lnTo>
                      <a:pt x="26" y="36"/>
                    </a:lnTo>
                    <a:lnTo>
                      <a:pt x="10" y="22"/>
                    </a:lnTo>
                    <a:lnTo>
                      <a:pt x="4" y="8"/>
                    </a:lnTo>
                    <a:lnTo>
                      <a:pt x="10" y="4"/>
                    </a:lnTo>
                    <a:lnTo>
                      <a:pt x="20" y="10"/>
                    </a:lnTo>
                    <a:lnTo>
                      <a:pt x="26" y="18"/>
                    </a:lnTo>
                    <a:lnTo>
                      <a:pt x="40" y="28"/>
                    </a:lnTo>
                    <a:lnTo>
                      <a:pt x="46" y="26"/>
                    </a:lnTo>
                    <a:lnTo>
                      <a:pt x="40" y="20"/>
                    </a:lnTo>
                    <a:lnTo>
                      <a:pt x="40" y="14"/>
                    </a:lnTo>
                    <a:lnTo>
                      <a:pt x="46" y="12"/>
                    </a:lnTo>
                    <a:lnTo>
                      <a:pt x="56" y="20"/>
                    </a:lnTo>
                    <a:lnTo>
                      <a:pt x="66" y="28"/>
                    </a:lnTo>
                    <a:lnTo>
                      <a:pt x="70" y="22"/>
                    </a:lnTo>
                    <a:lnTo>
                      <a:pt x="64" y="16"/>
                    </a:lnTo>
                    <a:lnTo>
                      <a:pt x="58" y="8"/>
                    </a:lnTo>
                    <a:lnTo>
                      <a:pt x="60" y="4"/>
                    </a:lnTo>
                    <a:close/>
                    <a:moveTo>
                      <a:pt x="60" y="0"/>
                    </a:moveTo>
                    <a:lnTo>
                      <a:pt x="60" y="0"/>
                    </a:lnTo>
                    <a:lnTo>
                      <a:pt x="58" y="2"/>
                    </a:lnTo>
                    <a:lnTo>
                      <a:pt x="58" y="4"/>
                    </a:lnTo>
                    <a:lnTo>
                      <a:pt x="56" y="6"/>
                    </a:lnTo>
                    <a:lnTo>
                      <a:pt x="56" y="6"/>
                    </a:lnTo>
                    <a:lnTo>
                      <a:pt x="56" y="10"/>
                    </a:lnTo>
                    <a:lnTo>
                      <a:pt x="62" y="18"/>
                    </a:lnTo>
                    <a:lnTo>
                      <a:pt x="62" y="20"/>
                    </a:lnTo>
                    <a:lnTo>
                      <a:pt x="58" y="16"/>
                    </a:lnTo>
                    <a:lnTo>
                      <a:pt x="48" y="10"/>
                    </a:lnTo>
                    <a:lnTo>
                      <a:pt x="48" y="10"/>
                    </a:lnTo>
                    <a:lnTo>
                      <a:pt x="46" y="8"/>
                    </a:lnTo>
                    <a:lnTo>
                      <a:pt x="46" y="8"/>
                    </a:lnTo>
                    <a:lnTo>
                      <a:pt x="46" y="8"/>
                    </a:lnTo>
                    <a:lnTo>
                      <a:pt x="38" y="10"/>
                    </a:lnTo>
                    <a:lnTo>
                      <a:pt x="38" y="10"/>
                    </a:lnTo>
                    <a:lnTo>
                      <a:pt x="36" y="12"/>
                    </a:lnTo>
                    <a:lnTo>
                      <a:pt x="36" y="14"/>
                    </a:lnTo>
                    <a:lnTo>
                      <a:pt x="36" y="20"/>
                    </a:lnTo>
                    <a:lnTo>
                      <a:pt x="36" y="20"/>
                    </a:lnTo>
                    <a:lnTo>
                      <a:pt x="36" y="20"/>
                    </a:lnTo>
                    <a:lnTo>
                      <a:pt x="30" y="14"/>
                    </a:lnTo>
                    <a:lnTo>
                      <a:pt x="22" y="8"/>
                    </a:lnTo>
                    <a:lnTo>
                      <a:pt x="22" y="8"/>
                    </a:lnTo>
                    <a:lnTo>
                      <a:pt x="22" y="6"/>
                    </a:lnTo>
                    <a:lnTo>
                      <a:pt x="12" y="2"/>
                    </a:lnTo>
                    <a:lnTo>
                      <a:pt x="12" y="2"/>
                    </a:lnTo>
                    <a:lnTo>
                      <a:pt x="10" y="0"/>
                    </a:lnTo>
                    <a:lnTo>
                      <a:pt x="10" y="0"/>
                    </a:lnTo>
                    <a:lnTo>
                      <a:pt x="8" y="2"/>
                    </a:lnTo>
                    <a:lnTo>
                      <a:pt x="2" y="4"/>
                    </a:lnTo>
                    <a:lnTo>
                      <a:pt x="2" y="4"/>
                    </a:lnTo>
                    <a:lnTo>
                      <a:pt x="0" y="8"/>
                    </a:lnTo>
                    <a:lnTo>
                      <a:pt x="0" y="10"/>
                    </a:lnTo>
                    <a:lnTo>
                      <a:pt x="6" y="24"/>
                    </a:lnTo>
                    <a:lnTo>
                      <a:pt x="6" y="24"/>
                    </a:lnTo>
                    <a:lnTo>
                      <a:pt x="8" y="26"/>
                    </a:lnTo>
                    <a:lnTo>
                      <a:pt x="24" y="38"/>
                    </a:lnTo>
                    <a:lnTo>
                      <a:pt x="24" y="38"/>
                    </a:lnTo>
                    <a:lnTo>
                      <a:pt x="26" y="40"/>
                    </a:lnTo>
                    <a:lnTo>
                      <a:pt x="34" y="42"/>
                    </a:lnTo>
                    <a:lnTo>
                      <a:pt x="34" y="42"/>
                    </a:lnTo>
                    <a:lnTo>
                      <a:pt x="36" y="44"/>
                    </a:lnTo>
                    <a:lnTo>
                      <a:pt x="36" y="44"/>
                    </a:lnTo>
                    <a:lnTo>
                      <a:pt x="36" y="42"/>
                    </a:lnTo>
                    <a:lnTo>
                      <a:pt x="48" y="40"/>
                    </a:lnTo>
                    <a:lnTo>
                      <a:pt x="54" y="40"/>
                    </a:lnTo>
                    <a:lnTo>
                      <a:pt x="60" y="40"/>
                    </a:lnTo>
                    <a:lnTo>
                      <a:pt x="60" y="42"/>
                    </a:lnTo>
                    <a:lnTo>
                      <a:pt x="60" y="42"/>
                    </a:lnTo>
                    <a:lnTo>
                      <a:pt x="58" y="46"/>
                    </a:lnTo>
                    <a:lnTo>
                      <a:pt x="62" y="56"/>
                    </a:lnTo>
                    <a:lnTo>
                      <a:pt x="62" y="56"/>
                    </a:lnTo>
                    <a:lnTo>
                      <a:pt x="64" y="58"/>
                    </a:lnTo>
                    <a:lnTo>
                      <a:pt x="66" y="60"/>
                    </a:lnTo>
                    <a:lnTo>
                      <a:pt x="66" y="60"/>
                    </a:lnTo>
                    <a:lnTo>
                      <a:pt x="66" y="60"/>
                    </a:lnTo>
                    <a:lnTo>
                      <a:pt x="86" y="58"/>
                    </a:lnTo>
                    <a:lnTo>
                      <a:pt x="98" y="56"/>
                    </a:lnTo>
                    <a:lnTo>
                      <a:pt x="98" y="56"/>
                    </a:lnTo>
                    <a:lnTo>
                      <a:pt x="100" y="54"/>
                    </a:lnTo>
                    <a:lnTo>
                      <a:pt x="100" y="52"/>
                    </a:lnTo>
                    <a:lnTo>
                      <a:pt x="100" y="44"/>
                    </a:lnTo>
                    <a:lnTo>
                      <a:pt x="106" y="40"/>
                    </a:lnTo>
                    <a:lnTo>
                      <a:pt x="106" y="40"/>
                    </a:lnTo>
                    <a:lnTo>
                      <a:pt x="108" y="40"/>
                    </a:lnTo>
                    <a:lnTo>
                      <a:pt x="108" y="36"/>
                    </a:lnTo>
                    <a:lnTo>
                      <a:pt x="106" y="30"/>
                    </a:lnTo>
                    <a:lnTo>
                      <a:pt x="104" y="14"/>
                    </a:lnTo>
                    <a:lnTo>
                      <a:pt x="104" y="14"/>
                    </a:lnTo>
                    <a:lnTo>
                      <a:pt x="104" y="12"/>
                    </a:lnTo>
                    <a:lnTo>
                      <a:pt x="100" y="6"/>
                    </a:lnTo>
                    <a:lnTo>
                      <a:pt x="100" y="6"/>
                    </a:lnTo>
                    <a:lnTo>
                      <a:pt x="96" y="4"/>
                    </a:lnTo>
                    <a:lnTo>
                      <a:pt x="86" y="4"/>
                    </a:lnTo>
                    <a:lnTo>
                      <a:pt x="86" y="4"/>
                    </a:lnTo>
                    <a:lnTo>
                      <a:pt x="84" y="4"/>
                    </a:lnTo>
                    <a:lnTo>
                      <a:pt x="80" y="8"/>
                    </a:lnTo>
                    <a:lnTo>
                      <a:pt x="76" y="4"/>
                    </a:lnTo>
                    <a:lnTo>
                      <a:pt x="76" y="4"/>
                    </a:lnTo>
                    <a:lnTo>
                      <a:pt x="74" y="2"/>
                    </a:lnTo>
                    <a:lnTo>
                      <a:pt x="62" y="0"/>
                    </a:lnTo>
                    <a:lnTo>
                      <a:pt x="62" y="0"/>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0" name="Freeform 39"/>
              <p:cNvSpPr>
                <a:spLocks/>
              </p:cNvSpPr>
              <p:nvPr/>
            </p:nvSpPr>
            <p:spPr bwMode="auto">
              <a:xfrm>
                <a:off x="1389" y="1135"/>
                <a:ext cx="100" cy="52"/>
              </a:xfrm>
              <a:custGeom>
                <a:avLst/>
                <a:gdLst>
                  <a:gd name="T0" fmla="*/ 56 w 100"/>
                  <a:gd name="T1" fmla="*/ 0 h 52"/>
                  <a:gd name="T2" fmla="*/ 70 w 100"/>
                  <a:gd name="T3" fmla="*/ 2 h 52"/>
                  <a:gd name="T4" fmla="*/ 74 w 100"/>
                  <a:gd name="T5" fmla="*/ 8 h 52"/>
                  <a:gd name="T6" fmla="*/ 82 w 100"/>
                  <a:gd name="T7" fmla="*/ 4 h 52"/>
                  <a:gd name="T8" fmla="*/ 92 w 100"/>
                  <a:gd name="T9" fmla="*/ 4 h 52"/>
                  <a:gd name="T10" fmla="*/ 96 w 100"/>
                  <a:gd name="T11" fmla="*/ 10 h 52"/>
                  <a:gd name="T12" fmla="*/ 98 w 100"/>
                  <a:gd name="T13" fmla="*/ 26 h 52"/>
                  <a:gd name="T14" fmla="*/ 100 w 100"/>
                  <a:gd name="T15" fmla="*/ 34 h 52"/>
                  <a:gd name="T16" fmla="*/ 92 w 100"/>
                  <a:gd name="T17" fmla="*/ 36 h 52"/>
                  <a:gd name="T18" fmla="*/ 92 w 100"/>
                  <a:gd name="T19" fmla="*/ 48 h 52"/>
                  <a:gd name="T20" fmla="*/ 82 w 100"/>
                  <a:gd name="T21" fmla="*/ 50 h 52"/>
                  <a:gd name="T22" fmla="*/ 62 w 100"/>
                  <a:gd name="T23" fmla="*/ 52 h 52"/>
                  <a:gd name="T24" fmla="*/ 58 w 100"/>
                  <a:gd name="T25" fmla="*/ 40 h 52"/>
                  <a:gd name="T26" fmla="*/ 66 w 100"/>
                  <a:gd name="T27" fmla="*/ 34 h 52"/>
                  <a:gd name="T28" fmla="*/ 60 w 100"/>
                  <a:gd name="T29" fmla="*/ 34 h 52"/>
                  <a:gd name="T30" fmla="*/ 52 w 100"/>
                  <a:gd name="T31" fmla="*/ 32 h 52"/>
                  <a:gd name="T32" fmla="*/ 42 w 100"/>
                  <a:gd name="T33" fmla="*/ 32 h 52"/>
                  <a:gd name="T34" fmla="*/ 32 w 100"/>
                  <a:gd name="T35" fmla="*/ 36 h 52"/>
                  <a:gd name="T36" fmla="*/ 22 w 100"/>
                  <a:gd name="T37" fmla="*/ 32 h 52"/>
                  <a:gd name="T38" fmla="*/ 6 w 100"/>
                  <a:gd name="T39" fmla="*/ 18 h 52"/>
                  <a:gd name="T40" fmla="*/ 0 w 100"/>
                  <a:gd name="T41" fmla="*/ 4 h 52"/>
                  <a:gd name="T42" fmla="*/ 6 w 100"/>
                  <a:gd name="T43" fmla="*/ 0 h 52"/>
                  <a:gd name="T44" fmla="*/ 16 w 100"/>
                  <a:gd name="T45" fmla="*/ 6 h 52"/>
                  <a:gd name="T46" fmla="*/ 22 w 100"/>
                  <a:gd name="T47" fmla="*/ 14 h 52"/>
                  <a:gd name="T48" fmla="*/ 36 w 100"/>
                  <a:gd name="T49" fmla="*/ 24 h 52"/>
                  <a:gd name="T50" fmla="*/ 42 w 100"/>
                  <a:gd name="T51" fmla="*/ 22 h 52"/>
                  <a:gd name="T52" fmla="*/ 36 w 100"/>
                  <a:gd name="T53" fmla="*/ 16 h 52"/>
                  <a:gd name="T54" fmla="*/ 36 w 100"/>
                  <a:gd name="T55" fmla="*/ 10 h 52"/>
                  <a:gd name="T56" fmla="*/ 42 w 100"/>
                  <a:gd name="T57" fmla="*/ 8 h 52"/>
                  <a:gd name="T58" fmla="*/ 52 w 100"/>
                  <a:gd name="T59" fmla="*/ 16 h 52"/>
                  <a:gd name="T60" fmla="*/ 62 w 100"/>
                  <a:gd name="T61" fmla="*/ 24 h 52"/>
                  <a:gd name="T62" fmla="*/ 66 w 100"/>
                  <a:gd name="T63" fmla="*/ 18 h 52"/>
                  <a:gd name="T64" fmla="*/ 60 w 100"/>
                  <a:gd name="T65" fmla="*/ 12 h 52"/>
                  <a:gd name="T66" fmla="*/ 54 w 100"/>
                  <a:gd name="T67" fmla="*/ 4 h 52"/>
                  <a:gd name="T68" fmla="*/ 56 w 100"/>
                  <a:gd name="T6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0" h="52">
                    <a:moveTo>
                      <a:pt x="56" y="0"/>
                    </a:moveTo>
                    <a:lnTo>
                      <a:pt x="70" y="2"/>
                    </a:lnTo>
                    <a:lnTo>
                      <a:pt x="74" y="8"/>
                    </a:lnTo>
                    <a:lnTo>
                      <a:pt x="82" y="4"/>
                    </a:lnTo>
                    <a:lnTo>
                      <a:pt x="92" y="4"/>
                    </a:lnTo>
                    <a:lnTo>
                      <a:pt x="96" y="10"/>
                    </a:lnTo>
                    <a:lnTo>
                      <a:pt x="98" y="26"/>
                    </a:lnTo>
                    <a:lnTo>
                      <a:pt x="100" y="34"/>
                    </a:lnTo>
                    <a:lnTo>
                      <a:pt x="92" y="36"/>
                    </a:lnTo>
                    <a:lnTo>
                      <a:pt x="92" y="48"/>
                    </a:lnTo>
                    <a:lnTo>
                      <a:pt x="82" y="50"/>
                    </a:lnTo>
                    <a:lnTo>
                      <a:pt x="62" y="52"/>
                    </a:lnTo>
                    <a:lnTo>
                      <a:pt x="58" y="40"/>
                    </a:lnTo>
                    <a:lnTo>
                      <a:pt x="66" y="34"/>
                    </a:lnTo>
                    <a:lnTo>
                      <a:pt x="60" y="34"/>
                    </a:lnTo>
                    <a:lnTo>
                      <a:pt x="52" y="32"/>
                    </a:lnTo>
                    <a:lnTo>
                      <a:pt x="42" y="32"/>
                    </a:lnTo>
                    <a:lnTo>
                      <a:pt x="32" y="36"/>
                    </a:lnTo>
                    <a:lnTo>
                      <a:pt x="22" y="32"/>
                    </a:lnTo>
                    <a:lnTo>
                      <a:pt x="6" y="18"/>
                    </a:lnTo>
                    <a:lnTo>
                      <a:pt x="0" y="4"/>
                    </a:lnTo>
                    <a:lnTo>
                      <a:pt x="6" y="0"/>
                    </a:lnTo>
                    <a:lnTo>
                      <a:pt x="16" y="6"/>
                    </a:lnTo>
                    <a:lnTo>
                      <a:pt x="22" y="14"/>
                    </a:lnTo>
                    <a:lnTo>
                      <a:pt x="36" y="24"/>
                    </a:lnTo>
                    <a:lnTo>
                      <a:pt x="42" y="22"/>
                    </a:lnTo>
                    <a:lnTo>
                      <a:pt x="36" y="16"/>
                    </a:lnTo>
                    <a:lnTo>
                      <a:pt x="36" y="10"/>
                    </a:lnTo>
                    <a:lnTo>
                      <a:pt x="42" y="8"/>
                    </a:lnTo>
                    <a:lnTo>
                      <a:pt x="52" y="16"/>
                    </a:lnTo>
                    <a:lnTo>
                      <a:pt x="62" y="24"/>
                    </a:lnTo>
                    <a:lnTo>
                      <a:pt x="66" y="18"/>
                    </a:lnTo>
                    <a:lnTo>
                      <a:pt x="60" y="12"/>
                    </a:lnTo>
                    <a:lnTo>
                      <a:pt x="54" y="4"/>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1" name="Freeform 40"/>
              <p:cNvSpPr>
                <a:spLocks/>
              </p:cNvSpPr>
              <p:nvPr/>
            </p:nvSpPr>
            <p:spPr bwMode="auto">
              <a:xfrm>
                <a:off x="1385" y="1131"/>
                <a:ext cx="108" cy="60"/>
              </a:xfrm>
              <a:custGeom>
                <a:avLst/>
                <a:gdLst>
                  <a:gd name="T0" fmla="*/ 60 w 108"/>
                  <a:gd name="T1" fmla="*/ 0 h 60"/>
                  <a:gd name="T2" fmla="*/ 58 w 108"/>
                  <a:gd name="T3" fmla="*/ 4 h 60"/>
                  <a:gd name="T4" fmla="*/ 56 w 108"/>
                  <a:gd name="T5" fmla="*/ 6 h 60"/>
                  <a:gd name="T6" fmla="*/ 62 w 108"/>
                  <a:gd name="T7" fmla="*/ 18 h 60"/>
                  <a:gd name="T8" fmla="*/ 58 w 108"/>
                  <a:gd name="T9" fmla="*/ 16 h 60"/>
                  <a:gd name="T10" fmla="*/ 48 w 108"/>
                  <a:gd name="T11" fmla="*/ 10 h 60"/>
                  <a:gd name="T12" fmla="*/ 46 w 108"/>
                  <a:gd name="T13" fmla="*/ 8 h 60"/>
                  <a:gd name="T14" fmla="*/ 38 w 108"/>
                  <a:gd name="T15" fmla="*/ 10 h 60"/>
                  <a:gd name="T16" fmla="*/ 36 w 108"/>
                  <a:gd name="T17" fmla="*/ 12 h 60"/>
                  <a:gd name="T18" fmla="*/ 36 w 108"/>
                  <a:gd name="T19" fmla="*/ 20 h 60"/>
                  <a:gd name="T20" fmla="*/ 36 w 108"/>
                  <a:gd name="T21" fmla="*/ 20 h 60"/>
                  <a:gd name="T22" fmla="*/ 22 w 108"/>
                  <a:gd name="T23" fmla="*/ 8 h 60"/>
                  <a:gd name="T24" fmla="*/ 22 w 108"/>
                  <a:gd name="T25" fmla="*/ 6 h 60"/>
                  <a:gd name="T26" fmla="*/ 12 w 108"/>
                  <a:gd name="T27" fmla="*/ 2 h 60"/>
                  <a:gd name="T28" fmla="*/ 10 w 108"/>
                  <a:gd name="T29" fmla="*/ 0 h 60"/>
                  <a:gd name="T30" fmla="*/ 2 w 108"/>
                  <a:gd name="T31" fmla="*/ 4 h 60"/>
                  <a:gd name="T32" fmla="*/ 0 w 108"/>
                  <a:gd name="T33" fmla="*/ 8 h 60"/>
                  <a:gd name="T34" fmla="*/ 6 w 108"/>
                  <a:gd name="T35" fmla="*/ 24 h 60"/>
                  <a:gd name="T36" fmla="*/ 8 w 108"/>
                  <a:gd name="T37" fmla="*/ 26 h 60"/>
                  <a:gd name="T38" fmla="*/ 24 w 108"/>
                  <a:gd name="T39" fmla="*/ 38 h 60"/>
                  <a:gd name="T40" fmla="*/ 34 w 108"/>
                  <a:gd name="T41" fmla="*/ 42 h 60"/>
                  <a:gd name="T42" fmla="*/ 36 w 108"/>
                  <a:gd name="T43" fmla="*/ 44 h 60"/>
                  <a:gd name="T44" fmla="*/ 36 w 108"/>
                  <a:gd name="T45" fmla="*/ 42 h 60"/>
                  <a:gd name="T46" fmla="*/ 54 w 108"/>
                  <a:gd name="T47" fmla="*/ 40 h 60"/>
                  <a:gd name="T48" fmla="*/ 60 w 108"/>
                  <a:gd name="T49" fmla="*/ 42 h 60"/>
                  <a:gd name="T50" fmla="*/ 58 w 108"/>
                  <a:gd name="T51" fmla="*/ 46 h 60"/>
                  <a:gd name="T52" fmla="*/ 62 w 108"/>
                  <a:gd name="T53" fmla="*/ 56 h 60"/>
                  <a:gd name="T54" fmla="*/ 66 w 108"/>
                  <a:gd name="T55" fmla="*/ 60 h 60"/>
                  <a:gd name="T56" fmla="*/ 66 w 108"/>
                  <a:gd name="T57" fmla="*/ 60 h 60"/>
                  <a:gd name="T58" fmla="*/ 98 w 108"/>
                  <a:gd name="T59" fmla="*/ 56 h 60"/>
                  <a:gd name="T60" fmla="*/ 100 w 108"/>
                  <a:gd name="T61" fmla="*/ 54 h 60"/>
                  <a:gd name="T62" fmla="*/ 100 w 108"/>
                  <a:gd name="T63" fmla="*/ 44 h 60"/>
                  <a:gd name="T64" fmla="*/ 106 w 108"/>
                  <a:gd name="T65" fmla="*/ 40 h 60"/>
                  <a:gd name="T66" fmla="*/ 108 w 108"/>
                  <a:gd name="T67" fmla="*/ 36 h 60"/>
                  <a:gd name="T68" fmla="*/ 104 w 108"/>
                  <a:gd name="T69" fmla="*/ 14 h 60"/>
                  <a:gd name="T70" fmla="*/ 104 w 108"/>
                  <a:gd name="T71" fmla="*/ 12 h 60"/>
                  <a:gd name="T72" fmla="*/ 100 w 108"/>
                  <a:gd name="T73" fmla="*/ 6 h 60"/>
                  <a:gd name="T74" fmla="*/ 86 w 108"/>
                  <a:gd name="T75" fmla="*/ 4 h 60"/>
                  <a:gd name="T76" fmla="*/ 84 w 108"/>
                  <a:gd name="T77" fmla="*/ 4 h 60"/>
                  <a:gd name="T78" fmla="*/ 76 w 108"/>
                  <a:gd name="T79" fmla="*/ 4 h 60"/>
                  <a:gd name="T80" fmla="*/ 74 w 108"/>
                  <a:gd name="T81" fmla="*/ 2 h 60"/>
                  <a:gd name="T82" fmla="*/ 62 w 108"/>
                  <a:gd name="T83" fmla="*/ 0 h 60"/>
                  <a:gd name="T84" fmla="*/ 60 w 108"/>
                  <a:gd name="T85"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60">
                    <a:moveTo>
                      <a:pt x="60" y="0"/>
                    </a:moveTo>
                    <a:lnTo>
                      <a:pt x="60" y="0"/>
                    </a:lnTo>
                    <a:lnTo>
                      <a:pt x="58" y="2"/>
                    </a:lnTo>
                    <a:lnTo>
                      <a:pt x="58" y="4"/>
                    </a:lnTo>
                    <a:lnTo>
                      <a:pt x="56" y="6"/>
                    </a:lnTo>
                    <a:lnTo>
                      <a:pt x="56" y="6"/>
                    </a:lnTo>
                    <a:lnTo>
                      <a:pt x="56" y="10"/>
                    </a:lnTo>
                    <a:lnTo>
                      <a:pt x="62" y="18"/>
                    </a:lnTo>
                    <a:lnTo>
                      <a:pt x="62" y="20"/>
                    </a:lnTo>
                    <a:lnTo>
                      <a:pt x="58" y="16"/>
                    </a:lnTo>
                    <a:lnTo>
                      <a:pt x="48" y="10"/>
                    </a:lnTo>
                    <a:lnTo>
                      <a:pt x="48" y="10"/>
                    </a:lnTo>
                    <a:lnTo>
                      <a:pt x="46" y="8"/>
                    </a:lnTo>
                    <a:lnTo>
                      <a:pt x="46" y="8"/>
                    </a:lnTo>
                    <a:lnTo>
                      <a:pt x="46" y="8"/>
                    </a:lnTo>
                    <a:lnTo>
                      <a:pt x="38" y="10"/>
                    </a:lnTo>
                    <a:lnTo>
                      <a:pt x="38" y="10"/>
                    </a:lnTo>
                    <a:lnTo>
                      <a:pt x="36" y="12"/>
                    </a:lnTo>
                    <a:lnTo>
                      <a:pt x="36" y="14"/>
                    </a:lnTo>
                    <a:lnTo>
                      <a:pt x="36" y="20"/>
                    </a:lnTo>
                    <a:lnTo>
                      <a:pt x="36" y="20"/>
                    </a:lnTo>
                    <a:lnTo>
                      <a:pt x="36" y="20"/>
                    </a:lnTo>
                    <a:lnTo>
                      <a:pt x="30" y="14"/>
                    </a:lnTo>
                    <a:lnTo>
                      <a:pt x="22" y="8"/>
                    </a:lnTo>
                    <a:lnTo>
                      <a:pt x="22" y="8"/>
                    </a:lnTo>
                    <a:lnTo>
                      <a:pt x="22" y="6"/>
                    </a:lnTo>
                    <a:lnTo>
                      <a:pt x="12" y="2"/>
                    </a:lnTo>
                    <a:lnTo>
                      <a:pt x="12" y="2"/>
                    </a:lnTo>
                    <a:lnTo>
                      <a:pt x="10" y="0"/>
                    </a:lnTo>
                    <a:lnTo>
                      <a:pt x="10" y="0"/>
                    </a:lnTo>
                    <a:lnTo>
                      <a:pt x="8" y="2"/>
                    </a:lnTo>
                    <a:lnTo>
                      <a:pt x="2" y="4"/>
                    </a:lnTo>
                    <a:lnTo>
                      <a:pt x="2" y="4"/>
                    </a:lnTo>
                    <a:lnTo>
                      <a:pt x="0" y="8"/>
                    </a:lnTo>
                    <a:lnTo>
                      <a:pt x="0" y="10"/>
                    </a:lnTo>
                    <a:lnTo>
                      <a:pt x="6" y="24"/>
                    </a:lnTo>
                    <a:lnTo>
                      <a:pt x="6" y="24"/>
                    </a:lnTo>
                    <a:lnTo>
                      <a:pt x="8" y="26"/>
                    </a:lnTo>
                    <a:lnTo>
                      <a:pt x="24" y="38"/>
                    </a:lnTo>
                    <a:lnTo>
                      <a:pt x="24" y="38"/>
                    </a:lnTo>
                    <a:lnTo>
                      <a:pt x="26" y="40"/>
                    </a:lnTo>
                    <a:lnTo>
                      <a:pt x="34" y="42"/>
                    </a:lnTo>
                    <a:lnTo>
                      <a:pt x="34" y="42"/>
                    </a:lnTo>
                    <a:lnTo>
                      <a:pt x="36" y="44"/>
                    </a:lnTo>
                    <a:lnTo>
                      <a:pt x="36" y="44"/>
                    </a:lnTo>
                    <a:lnTo>
                      <a:pt x="36" y="42"/>
                    </a:lnTo>
                    <a:lnTo>
                      <a:pt x="48" y="40"/>
                    </a:lnTo>
                    <a:lnTo>
                      <a:pt x="54" y="40"/>
                    </a:lnTo>
                    <a:lnTo>
                      <a:pt x="60" y="40"/>
                    </a:lnTo>
                    <a:lnTo>
                      <a:pt x="60" y="42"/>
                    </a:lnTo>
                    <a:lnTo>
                      <a:pt x="60" y="42"/>
                    </a:lnTo>
                    <a:lnTo>
                      <a:pt x="58" y="46"/>
                    </a:lnTo>
                    <a:lnTo>
                      <a:pt x="62" y="56"/>
                    </a:lnTo>
                    <a:lnTo>
                      <a:pt x="62" y="56"/>
                    </a:lnTo>
                    <a:lnTo>
                      <a:pt x="64" y="58"/>
                    </a:lnTo>
                    <a:lnTo>
                      <a:pt x="66" y="60"/>
                    </a:lnTo>
                    <a:lnTo>
                      <a:pt x="66" y="60"/>
                    </a:lnTo>
                    <a:lnTo>
                      <a:pt x="66" y="60"/>
                    </a:lnTo>
                    <a:lnTo>
                      <a:pt x="86" y="58"/>
                    </a:lnTo>
                    <a:lnTo>
                      <a:pt x="98" y="56"/>
                    </a:lnTo>
                    <a:lnTo>
                      <a:pt x="98" y="56"/>
                    </a:lnTo>
                    <a:lnTo>
                      <a:pt x="100" y="54"/>
                    </a:lnTo>
                    <a:lnTo>
                      <a:pt x="100" y="52"/>
                    </a:lnTo>
                    <a:lnTo>
                      <a:pt x="100" y="44"/>
                    </a:lnTo>
                    <a:lnTo>
                      <a:pt x="106" y="40"/>
                    </a:lnTo>
                    <a:lnTo>
                      <a:pt x="106" y="40"/>
                    </a:lnTo>
                    <a:lnTo>
                      <a:pt x="108" y="40"/>
                    </a:lnTo>
                    <a:lnTo>
                      <a:pt x="108" y="36"/>
                    </a:lnTo>
                    <a:lnTo>
                      <a:pt x="106" y="30"/>
                    </a:lnTo>
                    <a:lnTo>
                      <a:pt x="104" y="14"/>
                    </a:lnTo>
                    <a:lnTo>
                      <a:pt x="104" y="14"/>
                    </a:lnTo>
                    <a:lnTo>
                      <a:pt x="104" y="12"/>
                    </a:lnTo>
                    <a:lnTo>
                      <a:pt x="100" y="6"/>
                    </a:lnTo>
                    <a:lnTo>
                      <a:pt x="100" y="6"/>
                    </a:lnTo>
                    <a:lnTo>
                      <a:pt x="96" y="4"/>
                    </a:lnTo>
                    <a:lnTo>
                      <a:pt x="86" y="4"/>
                    </a:lnTo>
                    <a:lnTo>
                      <a:pt x="86" y="4"/>
                    </a:lnTo>
                    <a:lnTo>
                      <a:pt x="84" y="4"/>
                    </a:lnTo>
                    <a:lnTo>
                      <a:pt x="80" y="8"/>
                    </a:lnTo>
                    <a:lnTo>
                      <a:pt x="76" y="4"/>
                    </a:lnTo>
                    <a:lnTo>
                      <a:pt x="76" y="4"/>
                    </a:lnTo>
                    <a:lnTo>
                      <a:pt x="74" y="2"/>
                    </a:lnTo>
                    <a:lnTo>
                      <a:pt x="62" y="0"/>
                    </a:lnTo>
                    <a:lnTo>
                      <a:pt x="62" y="0"/>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2" name="Freeform 41"/>
              <p:cNvSpPr>
                <a:spLocks/>
              </p:cNvSpPr>
              <p:nvPr/>
            </p:nvSpPr>
            <p:spPr bwMode="auto">
              <a:xfrm>
                <a:off x="1499" y="1123"/>
                <a:ext cx="244" cy="76"/>
              </a:xfrm>
              <a:custGeom>
                <a:avLst/>
                <a:gdLst>
                  <a:gd name="T0" fmla="*/ 82 w 244"/>
                  <a:gd name="T1" fmla="*/ 74 h 76"/>
                  <a:gd name="T2" fmla="*/ 80 w 244"/>
                  <a:gd name="T3" fmla="*/ 70 h 76"/>
                  <a:gd name="T4" fmla="*/ 78 w 244"/>
                  <a:gd name="T5" fmla="*/ 70 h 76"/>
                  <a:gd name="T6" fmla="*/ 70 w 244"/>
                  <a:gd name="T7" fmla="*/ 72 h 76"/>
                  <a:gd name="T8" fmla="*/ 70 w 244"/>
                  <a:gd name="T9" fmla="*/ 70 h 76"/>
                  <a:gd name="T10" fmla="*/ 60 w 244"/>
                  <a:gd name="T11" fmla="*/ 52 h 76"/>
                  <a:gd name="T12" fmla="*/ 60 w 244"/>
                  <a:gd name="T13" fmla="*/ 48 h 76"/>
                  <a:gd name="T14" fmla="*/ 62 w 244"/>
                  <a:gd name="T15" fmla="*/ 44 h 76"/>
                  <a:gd name="T16" fmla="*/ 52 w 244"/>
                  <a:gd name="T17" fmla="*/ 28 h 76"/>
                  <a:gd name="T18" fmla="*/ 32 w 244"/>
                  <a:gd name="T19" fmla="*/ 28 h 76"/>
                  <a:gd name="T20" fmla="*/ 6 w 244"/>
                  <a:gd name="T21" fmla="*/ 20 h 76"/>
                  <a:gd name="T22" fmla="*/ 0 w 244"/>
                  <a:gd name="T23" fmla="*/ 16 h 76"/>
                  <a:gd name="T24" fmla="*/ 0 w 244"/>
                  <a:gd name="T25" fmla="*/ 4 h 76"/>
                  <a:gd name="T26" fmla="*/ 2 w 244"/>
                  <a:gd name="T27" fmla="*/ 4 h 76"/>
                  <a:gd name="T28" fmla="*/ 12 w 244"/>
                  <a:gd name="T29" fmla="*/ 0 h 76"/>
                  <a:gd name="T30" fmla="*/ 14 w 244"/>
                  <a:gd name="T31" fmla="*/ 0 h 76"/>
                  <a:gd name="T32" fmla="*/ 30 w 244"/>
                  <a:gd name="T33" fmla="*/ 6 h 76"/>
                  <a:gd name="T34" fmla="*/ 44 w 244"/>
                  <a:gd name="T35" fmla="*/ 8 h 76"/>
                  <a:gd name="T36" fmla="*/ 50 w 244"/>
                  <a:gd name="T37" fmla="*/ 16 h 76"/>
                  <a:gd name="T38" fmla="*/ 80 w 244"/>
                  <a:gd name="T39" fmla="*/ 12 h 76"/>
                  <a:gd name="T40" fmla="*/ 80 w 244"/>
                  <a:gd name="T41" fmla="*/ 12 h 76"/>
                  <a:gd name="T42" fmla="*/ 82 w 244"/>
                  <a:gd name="T43" fmla="*/ 12 h 76"/>
                  <a:gd name="T44" fmla="*/ 88 w 244"/>
                  <a:gd name="T45" fmla="*/ 22 h 76"/>
                  <a:gd name="T46" fmla="*/ 88 w 244"/>
                  <a:gd name="T47" fmla="*/ 30 h 76"/>
                  <a:gd name="T48" fmla="*/ 108 w 244"/>
                  <a:gd name="T49" fmla="*/ 44 h 76"/>
                  <a:gd name="T50" fmla="*/ 154 w 244"/>
                  <a:gd name="T51" fmla="*/ 46 h 76"/>
                  <a:gd name="T52" fmla="*/ 176 w 244"/>
                  <a:gd name="T53" fmla="*/ 38 h 76"/>
                  <a:gd name="T54" fmla="*/ 178 w 244"/>
                  <a:gd name="T55" fmla="*/ 38 h 76"/>
                  <a:gd name="T56" fmla="*/ 230 w 244"/>
                  <a:gd name="T57" fmla="*/ 44 h 76"/>
                  <a:gd name="T58" fmla="*/ 242 w 244"/>
                  <a:gd name="T59" fmla="*/ 48 h 76"/>
                  <a:gd name="T60" fmla="*/ 242 w 244"/>
                  <a:gd name="T61" fmla="*/ 60 h 76"/>
                  <a:gd name="T62" fmla="*/ 240 w 244"/>
                  <a:gd name="T63" fmla="*/ 60 h 76"/>
                  <a:gd name="T64" fmla="*/ 234 w 244"/>
                  <a:gd name="T65" fmla="*/ 74 h 76"/>
                  <a:gd name="T66" fmla="*/ 232 w 244"/>
                  <a:gd name="T67" fmla="*/ 74 h 76"/>
                  <a:gd name="T68" fmla="*/ 198 w 244"/>
                  <a:gd name="T69" fmla="*/ 76 h 76"/>
                  <a:gd name="T70" fmla="*/ 198 w 244"/>
                  <a:gd name="T71" fmla="*/ 76 h 76"/>
                  <a:gd name="T72" fmla="*/ 186 w 244"/>
                  <a:gd name="T73" fmla="*/ 76 h 76"/>
                  <a:gd name="T74" fmla="*/ 184 w 244"/>
                  <a:gd name="T75" fmla="*/ 76 h 76"/>
                  <a:gd name="T76" fmla="*/ 118 w 244"/>
                  <a:gd name="T77" fmla="*/ 76 h 76"/>
                  <a:gd name="T78" fmla="*/ 116 w 244"/>
                  <a:gd name="T79" fmla="*/ 68 h 76"/>
                  <a:gd name="T80" fmla="*/ 110 w 244"/>
                  <a:gd name="T81" fmla="*/ 70 h 76"/>
                  <a:gd name="T82" fmla="*/ 106 w 244"/>
                  <a:gd name="T83" fmla="*/ 76 h 76"/>
                  <a:gd name="T84" fmla="*/ 104 w 244"/>
                  <a:gd name="T85" fmla="*/ 76 h 76"/>
                  <a:gd name="T86" fmla="*/ 82 w 244"/>
                  <a:gd name="T87" fmla="*/ 7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4" h="76">
                    <a:moveTo>
                      <a:pt x="82" y="74"/>
                    </a:moveTo>
                    <a:lnTo>
                      <a:pt x="82" y="74"/>
                    </a:lnTo>
                    <a:lnTo>
                      <a:pt x="82" y="72"/>
                    </a:lnTo>
                    <a:lnTo>
                      <a:pt x="80" y="70"/>
                    </a:lnTo>
                    <a:lnTo>
                      <a:pt x="78" y="70"/>
                    </a:lnTo>
                    <a:lnTo>
                      <a:pt x="78" y="70"/>
                    </a:lnTo>
                    <a:lnTo>
                      <a:pt x="76" y="72"/>
                    </a:lnTo>
                    <a:lnTo>
                      <a:pt x="70" y="72"/>
                    </a:lnTo>
                    <a:lnTo>
                      <a:pt x="70" y="72"/>
                    </a:lnTo>
                    <a:lnTo>
                      <a:pt x="70" y="70"/>
                    </a:lnTo>
                    <a:lnTo>
                      <a:pt x="64" y="64"/>
                    </a:lnTo>
                    <a:lnTo>
                      <a:pt x="60" y="52"/>
                    </a:lnTo>
                    <a:lnTo>
                      <a:pt x="60" y="48"/>
                    </a:lnTo>
                    <a:lnTo>
                      <a:pt x="60" y="48"/>
                    </a:lnTo>
                    <a:lnTo>
                      <a:pt x="60" y="48"/>
                    </a:lnTo>
                    <a:lnTo>
                      <a:pt x="62" y="44"/>
                    </a:lnTo>
                    <a:lnTo>
                      <a:pt x="56" y="36"/>
                    </a:lnTo>
                    <a:lnTo>
                      <a:pt x="52" y="28"/>
                    </a:lnTo>
                    <a:lnTo>
                      <a:pt x="44" y="26"/>
                    </a:lnTo>
                    <a:lnTo>
                      <a:pt x="32" y="28"/>
                    </a:lnTo>
                    <a:lnTo>
                      <a:pt x="18" y="26"/>
                    </a:lnTo>
                    <a:lnTo>
                      <a:pt x="6" y="20"/>
                    </a:lnTo>
                    <a:lnTo>
                      <a:pt x="0" y="16"/>
                    </a:lnTo>
                    <a:lnTo>
                      <a:pt x="0" y="16"/>
                    </a:lnTo>
                    <a:lnTo>
                      <a:pt x="0" y="14"/>
                    </a:lnTo>
                    <a:lnTo>
                      <a:pt x="0" y="4"/>
                    </a:lnTo>
                    <a:lnTo>
                      <a:pt x="0" y="4"/>
                    </a:lnTo>
                    <a:lnTo>
                      <a:pt x="2" y="4"/>
                    </a:lnTo>
                    <a:lnTo>
                      <a:pt x="12" y="0"/>
                    </a:lnTo>
                    <a:lnTo>
                      <a:pt x="12" y="0"/>
                    </a:lnTo>
                    <a:lnTo>
                      <a:pt x="14" y="0"/>
                    </a:lnTo>
                    <a:lnTo>
                      <a:pt x="14" y="0"/>
                    </a:lnTo>
                    <a:lnTo>
                      <a:pt x="14" y="0"/>
                    </a:lnTo>
                    <a:lnTo>
                      <a:pt x="30" y="6"/>
                    </a:lnTo>
                    <a:lnTo>
                      <a:pt x="44" y="8"/>
                    </a:lnTo>
                    <a:lnTo>
                      <a:pt x="44" y="8"/>
                    </a:lnTo>
                    <a:lnTo>
                      <a:pt x="46" y="10"/>
                    </a:lnTo>
                    <a:lnTo>
                      <a:pt x="50" y="16"/>
                    </a:lnTo>
                    <a:lnTo>
                      <a:pt x="64" y="16"/>
                    </a:lnTo>
                    <a:lnTo>
                      <a:pt x="80" y="12"/>
                    </a:lnTo>
                    <a:lnTo>
                      <a:pt x="80" y="12"/>
                    </a:lnTo>
                    <a:lnTo>
                      <a:pt x="80" y="12"/>
                    </a:lnTo>
                    <a:lnTo>
                      <a:pt x="80" y="12"/>
                    </a:lnTo>
                    <a:lnTo>
                      <a:pt x="82" y="12"/>
                    </a:lnTo>
                    <a:lnTo>
                      <a:pt x="88" y="22"/>
                    </a:lnTo>
                    <a:lnTo>
                      <a:pt x="88" y="22"/>
                    </a:lnTo>
                    <a:lnTo>
                      <a:pt x="88" y="22"/>
                    </a:lnTo>
                    <a:lnTo>
                      <a:pt x="88" y="30"/>
                    </a:lnTo>
                    <a:lnTo>
                      <a:pt x="92" y="34"/>
                    </a:lnTo>
                    <a:lnTo>
                      <a:pt x="108" y="44"/>
                    </a:lnTo>
                    <a:lnTo>
                      <a:pt x="134" y="44"/>
                    </a:lnTo>
                    <a:lnTo>
                      <a:pt x="154" y="46"/>
                    </a:lnTo>
                    <a:lnTo>
                      <a:pt x="176" y="38"/>
                    </a:lnTo>
                    <a:lnTo>
                      <a:pt x="176" y="38"/>
                    </a:lnTo>
                    <a:lnTo>
                      <a:pt x="178" y="38"/>
                    </a:lnTo>
                    <a:lnTo>
                      <a:pt x="178" y="38"/>
                    </a:lnTo>
                    <a:lnTo>
                      <a:pt x="212" y="40"/>
                    </a:lnTo>
                    <a:lnTo>
                      <a:pt x="230" y="44"/>
                    </a:lnTo>
                    <a:lnTo>
                      <a:pt x="242" y="48"/>
                    </a:lnTo>
                    <a:lnTo>
                      <a:pt x="242" y="48"/>
                    </a:lnTo>
                    <a:lnTo>
                      <a:pt x="244" y="50"/>
                    </a:lnTo>
                    <a:lnTo>
                      <a:pt x="242" y="60"/>
                    </a:lnTo>
                    <a:lnTo>
                      <a:pt x="242" y="60"/>
                    </a:lnTo>
                    <a:lnTo>
                      <a:pt x="240" y="60"/>
                    </a:lnTo>
                    <a:lnTo>
                      <a:pt x="236" y="64"/>
                    </a:lnTo>
                    <a:lnTo>
                      <a:pt x="234" y="74"/>
                    </a:lnTo>
                    <a:lnTo>
                      <a:pt x="234" y="74"/>
                    </a:lnTo>
                    <a:lnTo>
                      <a:pt x="232" y="74"/>
                    </a:lnTo>
                    <a:lnTo>
                      <a:pt x="232" y="74"/>
                    </a:lnTo>
                    <a:lnTo>
                      <a:pt x="198" y="76"/>
                    </a:lnTo>
                    <a:lnTo>
                      <a:pt x="198" y="76"/>
                    </a:lnTo>
                    <a:lnTo>
                      <a:pt x="198" y="76"/>
                    </a:lnTo>
                    <a:lnTo>
                      <a:pt x="190" y="70"/>
                    </a:lnTo>
                    <a:lnTo>
                      <a:pt x="186" y="76"/>
                    </a:lnTo>
                    <a:lnTo>
                      <a:pt x="186" y="76"/>
                    </a:lnTo>
                    <a:lnTo>
                      <a:pt x="184" y="76"/>
                    </a:lnTo>
                    <a:lnTo>
                      <a:pt x="118" y="76"/>
                    </a:lnTo>
                    <a:lnTo>
                      <a:pt x="118" y="76"/>
                    </a:lnTo>
                    <a:lnTo>
                      <a:pt x="116" y="76"/>
                    </a:lnTo>
                    <a:lnTo>
                      <a:pt x="116" y="68"/>
                    </a:lnTo>
                    <a:lnTo>
                      <a:pt x="114" y="66"/>
                    </a:lnTo>
                    <a:lnTo>
                      <a:pt x="110" y="70"/>
                    </a:lnTo>
                    <a:lnTo>
                      <a:pt x="106" y="76"/>
                    </a:lnTo>
                    <a:lnTo>
                      <a:pt x="106" y="76"/>
                    </a:lnTo>
                    <a:lnTo>
                      <a:pt x="104" y="76"/>
                    </a:lnTo>
                    <a:lnTo>
                      <a:pt x="104" y="76"/>
                    </a:lnTo>
                    <a:lnTo>
                      <a:pt x="82" y="74"/>
                    </a:lnTo>
                    <a:lnTo>
                      <a:pt x="82" y="7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3" name="Freeform 42"/>
              <p:cNvSpPr>
                <a:spLocks noEditPoints="1"/>
              </p:cNvSpPr>
              <p:nvPr/>
            </p:nvSpPr>
            <p:spPr bwMode="auto">
              <a:xfrm>
                <a:off x="1497" y="1121"/>
                <a:ext cx="248" cy="80"/>
              </a:xfrm>
              <a:custGeom>
                <a:avLst/>
                <a:gdLst>
                  <a:gd name="T0" fmla="*/ 46 w 248"/>
                  <a:gd name="T1" fmla="*/ 12 h 80"/>
                  <a:gd name="T2" fmla="*/ 82 w 248"/>
                  <a:gd name="T3" fmla="*/ 16 h 80"/>
                  <a:gd name="T4" fmla="*/ 92 w 248"/>
                  <a:gd name="T5" fmla="*/ 38 h 80"/>
                  <a:gd name="T6" fmla="*/ 156 w 248"/>
                  <a:gd name="T7" fmla="*/ 50 h 80"/>
                  <a:gd name="T8" fmla="*/ 232 w 248"/>
                  <a:gd name="T9" fmla="*/ 48 h 80"/>
                  <a:gd name="T10" fmla="*/ 236 w 248"/>
                  <a:gd name="T11" fmla="*/ 64 h 80"/>
                  <a:gd name="T12" fmla="*/ 192 w 248"/>
                  <a:gd name="T13" fmla="*/ 70 h 80"/>
                  <a:gd name="T14" fmla="*/ 118 w 248"/>
                  <a:gd name="T15" fmla="*/ 68 h 80"/>
                  <a:gd name="T16" fmla="*/ 106 w 248"/>
                  <a:gd name="T17" fmla="*/ 76 h 80"/>
                  <a:gd name="T18" fmla="*/ 78 w 248"/>
                  <a:gd name="T19" fmla="*/ 72 h 80"/>
                  <a:gd name="T20" fmla="*/ 64 w 248"/>
                  <a:gd name="T21" fmla="*/ 54 h 80"/>
                  <a:gd name="T22" fmla="*/ 60 w 248"/>
                  <a:gd name="T23" fmla="*/ 36 h 80"/>
                  <a:gd name="T24" fmla="*/ 34 w 248"/>
                  <a:gd name="T25" fmla="*/ 28 h 80"/>
                  <a:gd name="T26" fmla="*/ 4 w 248"/>
                  <a:gd name="T27" fmla="*/ 16 h 80"/>
                  <a:gd name="T28" fmla="*/ 16 w 248"/>
                  <a:gd name="T29" fmla="*/ 0 h 80"/>
                  <a:gd name="T30" fmla="*/ 4 w 248"/>
                  <a:gd name="T31" fmla="*/ 4 h 80"/>
                  <a:gd name="T32" fmla="*/ 0 w 248"/>
                  <a:gd name="T33" fmla="*/ 16 h 80"/>
                  <a:gd name="T34" fmla="*/ 6 w 248"/>
                  <a:gd name="T35" fmla="*/ 24 h 80"/>
                  <a:gd name="T36" fmla="*/ 20 w 248"/>
                  <a:gd name="T37" fmla="*/ 30 h 80"/>
                  <a:gd name="T38" fmla="*/ 32 w 248"/>
                  <a:gd name="T39" fmla="*/ 32 h 80"/>
                  <a:gd name="T40" fmla="*/ 34 w 248"/>
                  <a:gd name="T41" fmla="*/ 32 h 80"/>
                  <a:gd name="T42" fmla="*/ 52 w 248"/>
                  <a:gd name="T43" fmla="*/ 32 h 80"/>
                  <a:gd name="T44" fmla="*/ 58 w 248"/>
                  <a:gd name="T45" fmla="*/ 40 h 80"/>
                  <a:gd name="T46" fmla="*/ 60 w 248"/>
                  <a:gd name="T47" fmla="*/ 48 h 80"/>
                  <a:gd name="T48" fmla="*/ 60 w 248"/>
                  <a:gd name="T49" fmla="*/ 54 h 80"/>
                  <a:gd name="T50" fmla="*/ 64 w 248"/>
                  <a:gd name="T51" fmla="*/ 66 h 80"/>
                  <a:gd name="T52" fmla="*/ 70 w 248"/>
                  <a:gd name="T53" fmla="*/ 74 h 80"/>
                  <a:gd name="T54" fmla="*/ 78 w 248"/>
                  <a:gd name="T55" fmla="*/ 76 h 80"/>
                  <a:gd name="T56" fmla="*/ 82 w 248"/>
                  <a:gd name="T57" fmla="*/ 76 h 80"/>
                  <a:gd name="T58" fmla="*/ 106 w 248"/>
                  <a:gd name="T59" fmla="*/ 80 h 80"/>
                  <a:gd name="T60" fmla="*/ 106 w 248"/>
                  <a:gd name="T61" fmla="*/ 80 h 80"/>
                  <a:gd name="T62" fmla="*/ 116 w 248"/>
                  <a:gd name="T63" fmla="*/ 72 h 80"/>
                  <a:gd name="T64" fmla="*/ 118 w 248"/>
                  <a:gd name="T65" fmla="*/ 80 h 80"/>
                  <a:gd name="T66" fmla="*/ 186 w 248"/>
                  <a:gd name="T67" fmla="*/ 80 h 80"/>
                  <a:gd name="T68" fmla="*/ 198 w 248"/>
                  <a:gd name="T69" fmla="*/ 80 h 80"/>
                  <a:gd name="T70" fmla="*/ 200 w 248"/>
                  <a:gd name="T71" fmla="*/ 80 h 80"/>
                  <a:gd name="T72" fmla="*/ 234 w 248"/>
                  <a:gd name="T73" fmla="*/ 78 h 80"/>
                  <a:gd name="T74" fmla="*/ 240 w 248"/>
                  <a:gd name="T75" fmla="*/ 66 h 80"/>
                  <a:gd name="T76" fmla="*/ 246 w 248"/>
                  <a:gd name="T77" fmla="*/ 62 h 80"/>
                  <a:gd name="T78" fmla="*/ 248 w 248"/>
                  <a:gd name="T79" fmla="*/ 50 h 80"/>
                  <a:gd name="T80" fmla="*/ 232 w 248"/>
                  <a:gd name="T81" fmla="*/ 44 h 80"/>
                  <a:gd name="T82" fmla="*/ 214 w 248"/>
                  <a:gd name="T83" fmla="*/ 40 h 80"/>
                  <a:gd name="T84" fmla="*/ 180 w 248"/>
                  <a:gd name="T85" fmla="*/ 38 h 80"/>
                  <a:gd name="T86" fmla="*/ 178 w 248"/>
                  <a:gd name="T87" fmla="*/ 38 h 80"/>
                  <a:gd name="T88" fmla="*/ 112 w 248"/>
                  <a:gd name="T89" fmla="*/ 44 h 80"/>
                  <a:gd name="T90" fmla="*/ 92 w 248"/>
                  <a:gd name="T91" fmla="*/ 24 h 80"/>
                  <a:gd name="T92" fmla="*/ 84 w 248"/>
                  <a:gd name="T93" fmla="*/ 14 h 80"/>
                  <a:gd name="T94" fmla="*/ 82 w 248"/>
                  <a:gd name="T95" fmla="*/ 12 h 80"/>
                  <a:gd name="T96" fmla="*/ 54 w 248"/>
                  <a:gd name="T97" fmla="*/ 16 h 80"/>
                  <a:gd name="T98" fmla="*/ 46 w 248"/>
                  <a:gd name="T99" fmla="*/ 8 h 80"/>
                  <a:gd name="T100" fmla="*/ 16 w 248"/>
                  <a:gd name="T101"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8" h="80">
                    <a:moveTo>
                      <a:pt x="16" y="4"/>
                    </a:moveTo>
                    <a:lnTo>
                      <a:pt x="32" y="8"/>
                    </a:lnTo>
                    <a:lnTo>
                      <a:pt x="46" y="12"/>
                    </a:lnTo>
                    <a:lnTo>
                      <a:pt x="52" y="20"/>
                    </a:lnTo>
                    <a:lnTo>
                      <a:pt x="66" y="20"/>
                    </a:lnTo>
                    <a:lnTo>
                      <a:pt x="82" y="16"/>
                    </a:lnTo>
                    <a:lnTo>
                      <a:pt x="88" y="24"/>
                    </a:lnTo>
                    <a:lnTo>
                      <a:pt x="88" y="34"/>
                    </a:lnTo>
                    <a:lnTo>
                      <a:pt x="92" y="38"/>
                    </a:lnTo>
                    <a:lnTo>
                      <a:pt x="110" y="48"/>
                    </a:lnTo>
                    <a:lnTo>
                      <a:pt x="136" y="48"/>
                    </a:lnTo>
                    <a:lnTo>
                      <a:pt x="156" y="50"/>
                    </a:lnTo>
                    <a:lnTo>
                      <a:pt x="180" y="42"/>
                    </a:lnTo>
                    <a:lnTo>
                      <a:pt x="214" y="44"/>
                    </a:lnTo>
                    <a:lnTo>
                      <a:pt x="232" y="48"/>
                    </a:lnTo>
                    <a:lnTo>
                      <a:pt x="244" y="52"/>
                    </a:lnTo>
                    <a:lnTo>
                      <a:pt x="242" y="62"/>
                    </a:lnTo>
                    <a:lnTo>
                      <a:pt x="236" y="64"/>
                    </a:lnTo>
                    <a:lnTo>
                      <a:pt x="234" y="74"/>
                    </a:lnTo>
                    <a:lnTo>
                      <a:pt x="200" y="76"/>
                    </a:lnTo>
                    <a:lnTo>
                      <a:pt x="192" y="70"/>
                    </a:lnTo>
                    <a:lnTo>
                      <a:pt x="186" y="76"/>
                    </a:lnTo>
                    <a:lnTo>
                      <a:pt x="120" y="76"/>
                    </a:lnTo>
                    <a:lnTo>
                      <a:pt x="118" y="68"/>
                    </a:lnTo>
                    <a:lnTo>
                      <a:pt x="116" y="66"/>
                    </a:lnTo>
                    <a:lnTo>
                      <a:pt x="110" y="72"/>
                    </a:lnTo>
                    <a:lnTo>
                      <a:pt x="106" y="76"/>
                    </a:lnTo>
                    <a:lnTo>
                      <a:pt x="86" y="74"/>
                    </a:lnTo>
                    <a:lnTo>
                      <a:pt x="82" y="68"/>
                    </a:lnTo>
                    <a:lnTo>
                      <a:pt x="78" y="72"/>
                    </a:lnTo>
                    <a:lnTo>
                      <a:pt x="72" y="72"/>
                    </a:lnTo>
                    <a:lnTo>
                      <a:pt x="68" y="64"/>
                    </a:lnTo>
                    <a:lnTo>
                      <a:pt x="64" y="54"/>
                    </a:lnTo>
                    <a:lnTo>
                      <a:pt x="64" y="50"/>
                    </a:lnTo>
                    <a:lnTo>
                      <a:pt x="68" y="46"/>
                    </a:lnTo>
                    <a:lnTo>
                      <a:pt x="60" y="36"/>
                    </a:lnTo>
                    <a:lnTo>
                      <a:pt x="54" y="28"/>
                    </a:lnTo>
                    <a:lnTo>
                      <a:pt x="46" y="26"/>
                    </a:lnTo>
                    <a:lnTo>
                      <a:pt x="34" y="28"/>
                    </a:lnTo>
                    <a:lnTo>
                      <a:pt x="20" y="26"/>
                    </a:lnTo>
                    <a:lnTo>
                      <a:pt x="8" y="22"/>
                    </a:lnTo>
                    <a:lnTo>
                      <a:pt x="4" y="16"/>
                    </a:lnTo>
                    <a:lnTo>
                      <a:pt x="4" y="8"/>
                    </a:lnTo>
                    <a:lnTo>
                      <a:pt x="16" y="4"/>
                    </a:lnTo>
                    <a:close/>
                    <a:moveTo>
                      <a:pt x="16" y="0"/>
                    </a:moveTo>
                    <a:lnTo>
                      <a:pt x="16" y="0"/>
                    </a:lnTo>
                    <a:lnTo>
                      <a:pt x="14" y="0"/>
                    </a:lnTo>
                    <a:lnTo>
                      <a:pt x="4" y="4"/>
                    </a:lnTo>
                    <a:lnTo>
                      <a:pt x="4" y="4"/>
                    </a:lnTo>
                    <a:lnTo>
                      <a:pt x="0" y="6"/>
                    </a:lnTo>
                    <a:lnTo>
                      <a:pt x="0" y="16"/>
                    </a:lnTo>
                    <a:lnTo>
                      <a:pt x="0" y="16"/>
                    </a:lnTo>
                    <a:lnTo>
                      <a:pt x="0" y="18"/>
                    </a:lnTo>
                    <a:lnTo>
                      <a:pt x="6" y="24"/>
                    </a:lnTo>
                    <a:lnTo>
                      <a:pt x="6" y="24"/>
                    </a:lnTo>
                    <a:lnTo>
                      <a:pt x="6" y="24"/>
                    </a:lnTo>
                    <a:lnTo>
                      <a:pt x="20" y="30"/>
                    </a:lnTo>
                    <a:lnTo>
                      <a:pt x="20" y="30"/>
                    </a:lnTo>
                    <a:lnTo>
                      <a:pt x="20" y="30"/>
                    </a:lnTo>
                    <a:lnTo>
                      <a:pt x="32" y="32"/>
                    </a:lnTo>
                    <a:lnTo>
                      <a:pt x="32" y="32"/>
                    </a:lnTo>
                    <a:lnTo>
                      <a:pt x="34" y="32"/>
                    </a:lnTo>
                    <a:lnTo>
                      <a:pt x="34" y="32"/>
                    </a:lnTo>
                    <a:lnTo>
                      <a:pt x="34" y="32"/>
                    </a:lnTo>
                    <a:lnTo>
                      <a:pt x="46" y="30"/>
                    </a:lnTo>
                    <a:lnTo>
                      <a:pt x="52" y="32"/>
                    </a:lnTo>
                    <a:lnTo>
                      <a:pt x="56" y="38"/>
                    </a:lnTo>
                    <a:lnTo>
                      <a:pt x="56" y="38"/>
                    </a:lnTo>
                    <a:lnTo>
                      <a:pt x="58" y="40"/>
                    </a:lnTo>
                    <a:lnTo>
                      <a:pt x="62" y="46"/>
                    </a:lnTo>
                    <a:lnTo>
                      <a:pt x="60" y="48"/>
                    </a:lnTo>
                    <a:lnTo>
                      <a:pt x="60" y="48"/>
                    </a:lnTo>
                    <a:lnTo>
                      <a:pt x="60" y="50"/>
                    </a:lnTo>
                    <a:lnTo>
                      <a:pt x="60" y="54"/>
                    </a:lnTo>
                    <a:lnTo>
                      <a:pt x="60" y="54"/>
                    </a:lnTo>
                    <a:lnTo>
                      <a:pt x="60" y="56"/>
                    </a:lnTo>
                    <a:lnTo>
                      <a:pt x="64" y="66"/>
                    </a:lnTo>
                    <a:lnTo>
                      <a:pt x="64" y="66"/>
                    </a:lnTo>
                    <a:lnTo>
                      <a:pt x="64" y="66"/>
                    </a:lnTo>
                    <a:lnTo>
                      <a:pt x="70" y="74"/>
                    </a:lnTo>
                    <a:lnTo>
                      <a:pt x="70" y="74"/>
                    </a:lnTo>
                    <a:lnTo>
                      <a:pt x="72" y="76"/>
                    </a:lnTo>
                    <a:lnTo>
                      <a:pt x="78" y="76"/>
                    </a:lnTo>
                    <a:lnTo>
                      <a:pt x="78" y="76"/>
                    </a:lnTo>
                    <a:lnTo>
                      <a:pt x="80" y="74"/>
                    </a:lnTo>
                    <a:lnTo>
                      <a:pt x="80" y="74"/>
                    </a:lnTo>
                    <a:lnTo>
                      <a:pt x="82" y="76"/>
                    </a:lnTo>
                    <a:lnTo>
                      <a:pt x="82" y="76"/>
                    </a:lnTo>
                    <a:lnTo>
                      <a:pt x="84" y="78"/>
                    </a:lnTo>
                    <a:lnTo>
                      <a:pt x="106" y="80"/>
                    </a:lnTo>
                    <a:lnTo>
                      <a:pt x="106" y="80"/>
                    </a:lnTo>
                    <a:lnTo>
                      <a:pt x="106" y="80"/>
                    </a:lnTo>
                    <a:lnTo>
                      <a:pt x="106" y="80"/>
                    </a:lnTo>
                    <a:lnTo>
                      <a:pt x="110" y="78"/>
                    </a:lnTo>
                    <a:lnTo>
                      <a:pt x="114" y="74"/>
                    </a:lnTo>
                    <a:lnTo>
                      <a:pt x="116" y="72"/>
                    </a:lnTo>
                    <a:lnTo>
                      <a:pt x="116" y="78"/>
                    </a:lnTo>
                    <a:lnTo>
                      <a:pt x="116" y="78"/>
                    </a:lnTo>
                    <a:lnTo>
                      <a:pt x="118" y="80"/>
                    </a:lnTo>
                    <a:lnTo>
                      <a:pt x="120" y="80"/>
                    </a:lnTo>
                    <a:lnTo>
                      <a:pt x="186" y="80"/>
                    </a:lnTo>
                    <a:lnTo>
                      <a:pt x="186" y="80"/>
                    </a:lnTo>
                    <a:lnTo>
                      <a:pt x="190" y="80"/>
                    </a:lnTo>
                    <a:lnTo>
                      <a:pt x="192" y="76"/>
                    </a:lnTo>
                    <a:lnTo>
                      <a:pt x="198" y="80"/>
                    </a:lnTo>
                    <a:lnTo>
                      <a:pt x="198" y="80"/>
                    </a:lnTo>
                    <a:lnTo>
                      <a:pt x="200" y="80"/>
                    </a:lnTo>
                    <a:lnTo>
                      <a:pt x="200" y="80"/>
                    </a:lnTo>
                    <a:lnTo>
                      <a:pt x="202" y="80"/>
                    </a:lnTo>
                    <a:lnTo>
                      <a:pt x="234" y="78"/>
                    </a:lnTo>
                    <a:lnTo>
                      <a:pt x="234" y="78"/>
                    </a:lnTo>
                    <a:lnTo>
                      <a:pt x="238" y="78"/>
                    </a:lnTo>
                    <a:lnTo>
                      <a:pt x="238" y="76"/>
                    </a:lnTo>
                    <a:lnTo>
                      <a:pt x="240" y="66"/>
                    </a:lnTo>
                    <a:lnTo>
                      <a:pt x="244" y="64"/>
                    </a:lnTo>
                    <a:lnTo>
                      <a:pt x="244" y="64"/>
                    </a:lnTo>
                    <a:lnTo>
                      <a:pt x="246" y="62"/>
                    </a:lnTo>
                    <a:lnTo>
                      <a:pt x="248" y="54"/>
                    </a:lnTo>
                    <a:lnTo>
                      <a:pt x="248" y="54"/>
                    </a:lnTo>
                    <a:lnTo>
                      <a:pt x="248" y="50"/>
                    </a:lnTo>
                    <a:lnTo>
                      <a:pt x="246" y="48"/>
                    </a:lnTo>
                    <a:lnTo>
                      <a:pt x="232" y="44"/>
                    </a:lnTo>
                    <a:lnTo>
                      <a:pt x="232" y="44"/>
                    </a:lnTo>
                    <a:lnTo>
                      <a:pt x="232" y="44"/>
                    </a:lnTo>
                    <a:lnTo>
                      <a:pt x="214" y="40"/>
                    </a:lnTo>
                    <a:lnTo>
                      <a:pt x="214" y="40"/>
                    </a:lnTo>
                    <a:lnTo>
                      <a:pt x="214" y="40"/>
                    </a:lnTo>
                    <a:lnTo>
                      <a:pt x="180" y="38"/>
                    </a:lnTo>
                    <a:lnTo>
                      <a:pt x="180" y="38"/>
                    </a:lnTo>
                    <a:lnTo>
                      <a:pt x="180" y="38"/>
                    </a:lnTo>
                    <a:lnTo>
                      <a:pt x="180" y="38"/>
                    </a:lnTo>
                    <a:lnTo>
                      <a:pt x="178" y="38"/>
                    </a:lnTo>
                    <a:lnTo>
                      <a:pt x="156" y="46"/>
                    </a:lnTo>
                    <a:lnTo>
                      <a:pt x="138" y="44"/>
                    </a:lnTo>
                    <a:lnTo>
                      <a:pt x="112" y="44"/>
                    </a:lnTo>
                    <a:lnTo>
                      <a:pt x="94" y="36"/>
                    </a:lnTo>
                    <a:lnTo>
                      <a:pt x="92" y="32"/>
                    </a:lnTo>
                    <a:lnTo>
                      <a:pt x="92" y="24"/>
                    </a:lnTo>
                    <a:lnTo>
                      <a:pt x="92" y="24"/>
                    </a:lnTo>
                    <a:lnTo>
                      <a:pt x="92" y="22"/>
                    </a:lnTo>
                    <a:lnTo>
                      <a:pt x="84" y="14"/>
                    </a:lnTo>
                    <a:lnTo>
                      <a:pt x="84" y="14"/>
                    </a:lnTo>
                    <a:lnTo>
                      <a:pt x="82" y="12"/>
                    </a:lnTo>
                    <a:lnTo>
                      <a:pt x="82" y="12"/>
                    </a:lnTo>
                    <a:lnTo>
                      <a:pt x="80" y="12"/>
                    </a:lnTo>
                    <a:lnTo>
                      <a:pt x="66" y="16"/>
                    </a:lnTo>
                    <a:lnTo>
                      <a:pt x="54" y="16"/>
                    </a:lnTo>
                    <a:lnTo>
                      <a:pt x="50" y="10"/>
                    </a:lnTo>
                    <a:lnTo>
                      <a:pt x="50" y="10"/>
                    </a:lnTo>
                    <a:lnTo>
                      <a:pt x="46" y="8"/>
                    </a:lnTo>
                    <a:lnTo>
                      <a:pt x="32" y="6"/>
                    </a:lnTo>
                    <a:lnTo>
                      <a:pt x="16" y="0"/>
                    </a:lnTo>
                    <a:lnTo>
                      <a:pt x="16"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4" name="Freeform 43"/>
              <p:cNvSpPr>
                <a:spLocks/>
              </p:cNvSpPr>
              <p:nvPr/>
            </p:nvSpPr>
            <p:spPr bwMode="auto">
              <a:xfrm>
                <a:off x="1501" y="1125"/>
                <a:ext cx="240" cy="72"/>
              </a:xfrm>
              <a:custGeom>
                <a:avLst/>
                <a:gdLst>
                  <a:gd name="T0" fmla="*/ 12 w 240"/>
                  <a:gd name="T1" fmla="*/ 0 h 72"/>
                  <a:gd name="T2" fmla="*/ 28 w 240"/>
                  <a:gd name="T3" fmla="*/ 4 h 72"/>
                  <a:gd name="T4" fmla="*/ 42 w 240"/>
                  <a:gd name="T5" fmla="*/ 8 h 72"/>
                  <a:gd name="T6" fmla="*/ 48 w 240"/>
                  <a:gd name="T7" fmla="*/ 16 h 72"/>
                  <a:gd name="T8" fmla="*/ 62 w 240"/>
                  <a:gd name="T9" fmla="*/ 16 h 72"/>
                  <a:gd name="T10" fmla="*/ 78 w 240"/>
                  <a:gd name="T11" fmla="*/ 12 h 72"/>
                  <a:gd name="T12" fmla="*/ 84 w 240"/>
                  <a:gd name="T13" fmla="*/ 20 h 72"/>
                  <a:gd name="T14" fmla="*/ 84 w 240"/>
                  <a:gd name="T15" fmla="*/ 30 h 72"/>
                  <a:gd name="T16" fmla="*/ 88 w 240"/>
                  <a:gd name="T17" fmla="*/ 34 h 72"/>
                  <a:gd name="T18" fmla="*/ 106 w 240"/>
                  <a:gd name="T19" fmla="*/ 44 h 72"/>
                  <a:gd name="T20" fmla="*/ 132 w 240"/>
                  <a:gd name="T21" fmla="*/ 44 h 72"/>
                  <a:gd name="T22" fmla="*/ 152 w 240"/>
                  <a:gd name="T23" fmla="*/ 46 h 72"/>
                  <a:gd name="T24" fmla="*/ 176 w 240"/>
                  <a:gd name="T25" fmla="*/ 38 h 72"/>
                  <a:gd name="T26" fmla="*/ 210 w 240"/>
                  <a:gd name="T27" fmla="*/ 40 h 72"/>
                  <a:gd name="T28" fmla="*/ 228 w 240"/>
                  <a:gd name="T29" fmla="*/ 44 h 72"/>
                  <a:gd name="T30" fmla="*/ 240 w 240"/>
                  <a:gd name="T31" fmla="*/ 48 h 72"/>
                  <a:gd name="T32" fmla="*/ 238 w 240"/>
                  <a:gd name="T33" fmla="*/ 58 h 72"/>
                  <a:gd name="T34" fmla="*/ 232 w 240"/>
                  <a:gd name="T35" fmla="*/ 60 h 72"/>
                  <a:gd name="T36" fmla="*/ 230 w 240"/>
                  <a:gd name="T37" fmla="*/ 70 h 72"/>
                  <a:gd name="T38" fmla="*/ 196 w 240"/>
                  <a:gd name="T39" fmla="*/ 72 h 72"/>
                  <a:gd name="T40" fmla="*/ 188 w 240"/>
                  <a:gd name="T41" fmla="*/ 66 h 72"/>
                  <a:gd name="T42" fmla="*/ 182 w 240"/>
                  <a:gd name="T43" fmla="*/ 72 h 72"/>
                  <a:gd name="T44" fmla="*/ 116 w 240"/>
                  <a:gd name="T45" fmla="*/ 72 h 72"/>
                  <a:gd name="T46" fmla="*/ 114 w 240"/>
                  <a:gd name="T47" fmla="*/ 64 h 72"/>
                  <a:gd name="T48" fmla="*/ 112 w 240"/>
                  <a:gd name="T49" fmla="*/ 62 h 72"/>
                  <a:gd name="T50" fmla="*/ 106 w 240"/>
                  <a:gd name="T51" fmla="*/ 68 h 72"/>
                  <a:gd name="T52" fmla="*/ 102 w 240"/>
                  <a:gd name="T53" fmla="*/ 72 h 72"/>
                  <a:gd name="T54" fmla="*/ 82 w 240"/>
                  <a:gd name="T55" fmla="*/ 70 h 72"/>
                  <a:gd name="T56" fmla="*/ 78 w 240"/>
                  <a:gd name="T57" fmla="*/ 64 h 72"/>
                  <a:gd name="T58" fmla="*/ 74 w 240"/>
                  <a:gd name="T59" fmla="*/ 68 h 72"/>
                  <a:gd name="T60" fmla="*/ 68 w 240"/>
                  <a:gd name="T61" fmla="*/ 68 h 72"/>
                  <a:gd name="T62" fmla="*/ 64 w 240"/>
                  <a:gd name="T63" fmla="*/ 60 h 72"/>
                  <a:gd name="T64" fmla="*/ 60 w 240"/>
                  <a:gd name="T65" fmla="*/ 50 h 72"/>
                  <a:gd name="T66" fmla="*/ 60 w 240"/>
                  <a:gd name="T67" fmla="*/ 46 h 72"/>
                  <a:gd name="T68" fmla="*/ 64 w 240"/>
                  <a:gd name="T69" fmla="*/ 42 h 72"/>
                  <a:gd name="T70" fmla="*/ 56 w 240"/>
                  <a:gd name="T71" fmla="*/ 32 h 72"/>
                  <a:gd name="T72" fmla="*/ 50 w 240"/>
                  <a:gd name="T73" fmla="*/ 24 h 72"/>
                  <a:gd name="T74" fmla="*/ 42 w 240"/>
                  <a:gd name="T75" fmla="*/ 22 h 72"/>
                  <a:gd name="T76" fmla="*/ 30 w 240"/>
                  <a:gd name="T77" fmla="*/ 24 h 72"/>
                  <a:gd name="T78" fmla="*/ 16 w 240"/>
                  <a:gd name="T79" fmla="*/ 22 h 72"/>
                  <a:gd name="T80" fmla="*/ 4 w 240"/>
                  <a:gd name="T81" fmla="*/ 18 h 72"/>
                  <a:gd name="T82" fmla="*/ 0 w 240"/>
                  <a:gd name="T83" fmla="*/ 12 h 72"/>
                  <a:gd name="T84" fmla="*/ 0 w 240"/>
                  <a:gd name="T85" fmla="*/ 4 h 72"/>
                  <a:gd name="T86" fmla="*/ 12 w 240"/>
                  <a:gd name="T87"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0" h="72">
                    <a:moveTo>
                      <a:pt x="12" y="0"/>
                    </a:moveTo>
                    <a:lnTo>
                      <a:pt x="28" y="4"/>
                    </a:lnTo>
                    <a:lnTo>
                      <a:pt x="42" y="8"/>
                    </a:lnTo>
                    <a:lnTo>
                      <a:pt x="48" y="16"/>
                    </a:lnTo>
                    <a:lnTo>
                      <a:pt x="62" y="16"/>
                    </a:lnTo>
                    <a:lnTo>
                      <a:pt x="78" y="12"/>
                    </a:lnTo>
                    <a:lnTo>
                      <a:pt x="84" y="20"/>
                    </a:lnTo>
                    <a:lnTo>
                      <a:pt x="84" y="30"/>
                    </a:lnTo>
                    <a:lnTo>
                      <a:pt x="88" y="34"/>
                    </a:lnTo>
                    <a:lnTo>
                      <a:pt x="106" y="44"/>
                    </a:lnTo>
                    <a:lnTo>
                      <a:pt x="132" y="44"/>
                    </a:lnTo>
                    <a:lnTo>
                      <a:pt x="152" y="46"/>
                    </a:lnTo>
                    <a:lnTo>
                      <a:pt x="176" y="38"/>
                    </a:lnTo>
                    <a:lnTo>
                      <a:pt x="210" y="40"/>
                    </a:lnTo>
                    <a:lnTo>
                      <a:pt x="228" y="44"/>
                    </a:lnTo>
                    <a:lnTo>
                      <a:pt x="240" y="48"/>
                    </a:lnTo>
                    <a:lnTo>
                      <a:pt x="238" y="58"/>
                    </a:lnTo>
                    <a:lnTo>
                      <a:pt x="232" y="60"/>
                    </a:lnTo>
                    <a:lnTo>
                      <a:pt x="230" y="70"/>
                    </a:lnTo>
                    <a:lnTo>
                      <a:pt x="196" y="72"/>
                    </a:lnTo>
                    <a:lnTo>
                      <a:pt x="188" y="66"/>
                    </a:lnTo>
                    <a:lnTo>
                      <a:pt x="182" y="72"/>
                    </a:lnTo>
                    <a:lnTo>
                      <a:pt x="116" y="72"/>
                    </a:lnTo>
                    <a:lnTo>
                      <a:pt x="114" y="64"/>
                    </a:lnTo>
                    <a:lnTo>
                      <a:pt x="112" y="62"/>
                    </a:lnTo>
                    <a:lnTo>
                      <a:pt x="106" y="68"/>
                    </a:lnTo>
                    <a:lnTo>
                      <a:pt x="102" y="72"/>
                    </a:lnTo>
                    <a:lnTo>
                      <a:pt x="82" y="70"/>
                    </a:lnTo>
                    <a:lnTo>
                      <a:pt x="78" y="64"/>
                    </a:lnTo>
                    <a:lnTo>
                      <a:pt x="74" y="68"/>
                    </a:lnTo>
                    <a:lnTo>
                      <a:pt x="68" y="68"/>
                    </a:lnTo>
                    <a:lnTo>
                      <a:pt x="64" y="60"/>
                    </a:lnTo>
                    <a:lnTo>
                      <a:pt x="60" y="50"/>
                    </a:lnTo>
                    <a:lnTo>
                      <a:pt x="60" y="46"/>
                    </a:lnTo>
                    <a:lnTo>
                      <a:pt x="64" y="42"/>
                    </a:lnTo>
                    <a:lnTo>
                      <a:pt x="56" y="32"/>
                    </a:lnTo>
                    <a:lnTo>
                      <a:pt x="50" y="24"/>
                    </a:lnTo>
                    <a:lnTo>
                      <a:pt x="42" y="22"/>
                    </a:lnTo>
                    <a:lnTo>
                      <a:pt x="30" y="24"/>
                    </a:lnTo>
                    <a:lnTo>
                      <a:pt x="16" y="22"/>
                    </a:lnTo>
                    <a:lnTo>
                      <a:pt x="4" y="18"/>
                    </a:lnTo>
                    <a:lnTo>
                      <a:pt x="0" y="12"/>
                    </a:lnTo>
                    <a:lnTo>
                      <a:pt x="0" y="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5" name="Freeform 44"/>
              <p:cNvSpPr>
                <a:spLocks/>
              </p:cNvSpPr>
              <p:nvPr/>
            </p:nvSpPr>
            <p:spPr bwMode="auto">
              <a:xfrm>
                <a:off x="1497" y="1121"/>
                <a:ext cx="248" cy="80"/>
              </a:xfrm>
              <a:custGeom>
                <a:avLst/>
                <a:gdLst>
                  <a:gd name="T0" fmla="*/ 16 w 248"/>
                  <a:gd name="T1" fmla="*/ 0 h 80"/>
                  <a:gd name="T2" fmla="*/ 4 w 248"/>
                  <a:gd name="T3" fmla="*/ 4 h 80"/>
                  <a:gd name="T4" fmla="*/ 0 w 248"/>
                  <a:gd name="T5" fmla="*/ 6 h 80"/>
                  <a:gd name="T6" fmla="*/ 0 w 248"/>
                  <a:gd name="T7" fmla="*/ 16 h 80"/>
                  <a:gd name="T8" fmla="*/ 6 w 248"/>
                  <a:gd name="T9" fmla="*/ 24 h 80"/>
                  <a:gd name="T10" fmla="*/ 6 w 248"/>
                  <a:gd name="T11" fmla="*/ 24 h 80"/>
                  <a:gd name="T12" fmla="*/ 20 w 248"/>
                  <a:gd name="T13" fmla="*/ 30 h 80"/>
                  <a:gd name="T14" fmla="*/ 32 w 248"/>
                  <a:gd name="T15" fmla="*/ 32 h 80"/>
                  <a:gd name="T16" fmla="*/ 34 w 248"/>
                  <a:gd name="T17" fmla="*/ 32 h 80"/>
                  <a:gd name="T18" fmla="*/ 34 w 248"/>
                  <a:gd name="T19" fmla="*/ 32 h 80"/>
                  <a:gd name="T20" fmla="*/ 52 w 248"/>
                  <a:gd name="T21" fmla="*/ 32 h 80"/>
                  <a:gd name="T22" fmla="*/ 56 w 248"/>
                  <a:gd name="T23" fmla="*/ 38 h 80"/>
                  <a:gd name="T24" fmla="*/ 62 w 248"/>
                  <a:gd name="T25" fmla="*/ 46 h 80"/>
                  <a:gd name="T26" fmla="*/ 60 w 248"/>
                  <a:gd name="T27" fmla="*/ 48 h 80"/>
                  <a:gd name="T28" fmla="*/ 60 w 248"/>
                  <a:gd name="T29" fmla="*/ 54 h 80"/>
                  <a:gd name="T30" fmla="*/ 60 w 248"/>
                  <a:gd name="T31" fmla="*/ 56 h 80"/>
                  <a:gd name="T32" fmla="*/ 64 w 248"/>
                  <a:gd name="T33" fmla="*/ 66 h 80"/>
                  <a:gd name="T34" fmla="*/ 70 w 248"/>
                  <a:gd name="T35" fmla="*/ 74 h 80"/>
                  <a:gd name="T36" fmla="*/ 72 w 248"/>
                  <a:gd name="T37" fmla="*/ 76 h 80"/>
                  <a:gd name="T38" fmla="*/ 78 w 248"/>
                  <a:gd name="T39" fmla="*/ 76 h 80"/>
                  <a:gd name="T40" fmla="*/ 80 w 248"/>
                  <a:gd name="T41" fmla="*/ 74 h 80"/>
                  <a:gd name="T42" fmla="*/ 82 w 248"/>
                  <a:gd name="T43" fmla="*/ 76 h 80"/>
                  <a:gd name="T44" fmla="*/ 106 w 248"/>
                  <a:gd name="T45" fmla="*/ 80 h 80"/>
                  <a:gd name="T46" fmla="*/ 106 w 248"/>
                  <a:gd name="T47" fmla="*/ 80 h 80"/>
                  <a:gd name="T48" fmla="*/ 110 w 248"/>
                  <a:gd name="T49" fmla="*/ 78 h 80"/>
                  <a:gd name="T50" fmla="*/ 116 w 248"/>
                  <a:gd name="T51" fmla="*/ 72 h 80"/>
                  <a:gd name="T52" fmla="*/ 116 w 248"/>
                  <a:gd name="T53" fmla="*/ 78 h 80"/>
                  <a:gd name="T54" fmla="*/ 120 w 248"/>
                  <a:gd name="T55" fmla="*/ 80 h 80"/>
                  <a:gd name="T56" fmla="*/ 186 w 248"/>
                  <a:gd name="T57" fmla="*/ 80 h 80"/>
                  <a:gd name="T58" fmla="*/ 192 w 248"/>
                  <a:gd name="T59" fmla="*/ 76 h 80"/>
                  <a:gd name="T60" fmla="*/ 198 w 248"/>
                  <a:gd name="T61" fmla="*/ 80 h 80"/>
                  <a:gd name="T62" fmla="*/ 200 w 248"/>
                  <a:gd name="T63" fmla="*/ 80 h 80"/>
                  <a:gd name="T64" fmla="*/ 234 w 248"/>
                  <a:gd name="T65" fmla="*/ 78 h 80"/>
                  <a:gd name="T66" fmla="*/ 238 w 248"/>
                  <a:gd name="T67" fmla="*/ 78 h 80"/>
                  <a:gd name="T68" fmla="*/ 240 w 248"/>
                  <a:gd name="T69" fmla="*/ 66 h 80"/>
                  <a:gd name="T70" fmla="*/ 244 w 248"/>
                  <a:gd name="T71" fmla="*/ 64 h 80"/>
                  <a:gd name="T72" fmla="*/ 248 w 248"/>
                  <a:gd name="T73" fmla="*/ 54 h 80"/>
                  <a:gd name="T74" fmla="*/ 248 w 248"/>
                  <a:gd name="T75" fmla="*/ 50 h 80"/>
                  <a:gd name="T76" fmla="*/ 232 w 248"/>
                  <a:gd name="T77" fmla="*/ 44 h 80"/>
                  <a:gd name="T78" fmla="*/ 232 w 248"/>
                  <a:gd name="T79" fmla="*/ 44 h 80"/>
                  <a:gd name="T80" fmla="*/ 214 w 248"/>
                  <a:gd name="T81" fmla="*/ 40 h 80"/>
                  <a:gd name="T82" fmla="*/ 180 w 248"/>
                  <a:gd name="T83" fmla="*/ 38 h 80"/>
                  <a:gd name="T84" fmla="*/ 180 w 248"/>
                  <a:gd name="T85" fmla="*/ 38 h 80"/>
                  <a:gd name="T86" fmla="*/ 178 w 248"/>
                  <a:gd name="T87" fmla="*/ 38 h 80"/>
                  <a:gd name="T88" fmla="*/ 138 w 248"/>
                  <a:gd name="T89" fmla="*/ 44 h 80"/>
                  <a:gd name="T90" fmla="*/ 94 w 248"/>
                  <a:gd name="T91" fmla="*/ 36 h 80"/>
                  <a:gd name="T92" fmla="*/ 92 w 248"/>
                  <a:gd name="T93" fmla="*/ 24 h 80"/>
                  <a:gd name="T94" fmla="*/ 92 w 248"/>
                  <a:gd name="T95" fmla="*/ 22 h 80"/>
                  <a:gd name="T96" fmla="*/ 84 w 248"/>
                  <a:gd name="T97" fmla="*/ 14 h 80"/>
                  <a:gd name="T98" fmla="*/ 82 w 248"/>
                  <a:gd name="T99" fmla="*/ 12 h 80"/>
                  <a:gd name="T100" fmla="*/ 66 w 248"/>
                  <a:gd name="T101" fmla="*/ 16 h 80"/>
                  <a:gd name="T102" fmla="*/ 50 w 248"/>
                  <a:gd name="T103" fmla="*/ 10 h 80"/>
                  <a:gd name="T104" fmla="*/ 46 w 248"/>
                  <a:gd name="T105" fmla="*/ 8 h 80"/>
                  <a:gd name="T106" fmla="*/ 16 w 248"/>
                  <a:gd name="T107" fmla="*/ 0 h 80"/>
                  <a:gd name="T108" fmla="*/ 16 w 248"/>
                  <a:gd name="T10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48" h="80">
                    <a:moveTo>
                      <a:pt x="16" y="0"/>
                    </a:moveTo>
                    <a:lnTo>
                      <a:pt x="16" y="0"/>
                    </a:lnTo>
                    <a:lnTo>
                      <a:pt x="14" y="0"/>
                    </a:lnTo>
                    <a:lnTo>
                      <a:pt x="4" y="4"/>
                    </a:lnTo>
                    <a:lnTo>
                      <a:pt x="4" y="4"/>
                    </a:lnTo>
                    <a:lnTo>
                      <a:pt x="0" y="6"/>
                    </a:lnTo>
                    <a:lnTo>
                      <a:pt x="0" y="16"/>
                    </a:lnTo>
                    <a:lnTo>
                      <a:pt x="0" y="16"/>
                    </a:lnTo>
                    <a:lnTo>
                      <a:pt x="0" y="18"/>
                    </a:lnTo>
                    <a:lnTo>
                      <a:pt x="6" y="24"/>
                    </a:lnTo>
                    <a:lnTo>
                      <a:pt x="6" y="24"/>
                    </a:lnTo>
                    <a:lnTo>
                      <a:pt x="6" y="24"/>
                    </a:lnTo>
                    <a:lnTo>
                      <a:pt x="20" y="30"/>
                    </a:lnTo>
                    <a:lnTo>
                      <a:pt x="20" y="30"/>
                    </a:lnTo>
                    <a:lnTo>
                      <a:pt x="20" y="30"/>
                    </a:lnTo>
                    <a:lnTo>
                      <a:pt x="32" y="32"/>
                    </a:lnTo>
                    <a:lnTo>
                      <a:pt x="32" y="32"/>
                    </a:lnTo>
                    <a:lnTo>
                      <a:pt x="34" y="32"/>
                    </a:lnTo>
                    <a:lnTo>
                      <a:pt x="34" y="32"/>
                    </a:lnTo>
                    <a:lnTo>
                      <a:pt x="34" y="32"/>
                    </a:lnTo>
                    <a:lnTo>
                      <a:pt x="46" y="30"/>
                    </a:lnTo>
                    <a:lnTo>
                      <a:pt x="52" y="32"/>
                    </a:lnTo>
                    <a:lnTo>
                      <a:pt x="56" y="38"/>
                    </a:lnTo>
                    <a:lnTo>
                      <a:pt x="56" y="38"/>
                    </a:lnTo>
                    <a:lnTo>
                      <a:pt x="58" y="40"/>
                    </a:lnTo>
                    <a:lnTo>
                      <a:pt x="62" y="46"/>
                    </a:lnTo>
                    <a:lnTo>
                      <a:pt x="60" y="48"/>
                    </a:lnTo>
                    <a:lnTo>
                      <a:pt x="60" y="48"/>
                    </a:lnTo>
                    <a:lnTo>
                      <a:pt x="60" y="50"/>
                    </a:lnTo>
                    <a:lnTo>
                      <a:pt x="60" y="54"/>
                    </a:lnTo>
                    <a:lnTo>
                      <a:pt x="60" y="54"/>
                    </a:lnTo>
                    <a:lnTo>
                      <a:pt x="60" y="56"/>
                    </a:lnTo>
                    <a:lnTo>
                      <a:pt x="64" y="66"/>
                    </a:lnTo>
                    <a:lnTo>
                      <a:pt x="64" y="66"/>
                    </a:lnTo>
                    <a:lnTo>
                      <a:pt x="64" y="66"/>
                    </a:lnTo>
                    <a:lnTo>
                      <a:pt x="70" y="74"/>
                    </a:lnTo>
                    <a:lnTo>
                      <a:pt x="70" y="74"/>
                    </a:lnTo>
                    <a:lnTo>
                      <a:pt x="72" y="76"/>
                    </a:lnTo>
                    <a:lnTo>
                      <a:pt x="78" y="76"/>
                    </a:lnTo>
                    <a:lnTo>
                      <a:pt x="78" y="76"/>
                    </a:lnTo>
                    <a:lnTo>
                      <a:pt x="80" y="74"/>
                    </a:lnTo>
                    <a:lnTo>
                      <a:pt x="80" y="74"/>
                    </a:lnTo>
                    <a:lnTo>
                      <a:pt x="82" y="76"/>
                    </a:lnTo>
                    <a:lnTo>
                      <a:pt x="82" y="76"/>
                    </a:lnTo>
                    <a:lnTo>
                      <a:pt x="84" y="78"/>
                    </a:lnTo>
                    <a:lnTo>
                      <a:pt x="106" y="80"/>
                    </a:lnTo>
                    <a:lnTo>
                      <a:pt x="106" y="80"/>
                    </a:lnTo>
                    <a:lnTo>
                      <a:pt x="106" y="80"/>
                    </a:lnTo>
                    <a:lnTo>
                      <a:pt x="106" y="80"/>
                    </a:lnTo>
                    <a:lnTo>
                      <a:pt x="110" y="78"/>
                    </a:lnTo>
                    <a:lnTo>
                      <a:pt x="114" y="74"/>
                    </a:lnTo>
                    <a:lnTo>
                      <a:pt x="116" y="72"/>
                    </a:lnTo>
                    <a:lnTo>
                      <a:pt x="116" y="78"/>
                    </a:lnTo>
                    <a:lnTo>
                      <a:pt x="116" y="78"/>
                    </a:lnTo>
                    <a:lnTo>
                      <a:pt x="118" y="80"/>
                    </a:lnTo>
                    <a:lnTo>
                      <a:pt x="120" y="80"/>
                    </a:lnTo>
                    <a:lnTo>
                      <a:pt x="186" y="80"/>
                    </a:lnTo>
                    <a:lnTo>
                      <a:pt x="186" y="80"/>
                    </a:lnTo>
                    <a:lnTo>
                      <a:pt x="190" y="80"/>
                    </a:lnTo>
                    <a:lnTo>
                      <a:pt x="192" y="76"/>
                    </a:lnTo>
                    <a:lnTo>
                      <a:pt x="198" y="80"/>
                    </a:lnTo>
                    <a:lnTo>
                      <a:pt x="198" y="80"/>
                    </a:lnTo>
                    <a:lnTo>
                      <a:pt x="200" y="80"/>
                    </a:lnTo>
                    <a:lnTo>
                      <a:pt x="200" y="80"/>
                    </a:lnTo>
                    <a:lnTo>
                      <a:pt x="202" y="80"/>
                    </a:lnTo>
                    <a:lnTo>
                      <a:pt x="234" y="78"/>
                    </a:lnTo>
                    <a:lnTo>
                      <a:pt x="234" y="78"/>
                    </a:lnTo>
                    <a:lnTo>
                      <a:pt x="238" y="78"/>
                    </a:lnTo>
                    <a:lnTo>
                      <a:pt x="238" y="76"/>
                    </a:lnTo>
                    <a:lnTo>
                      <a:pt x="240" y="66"/>
                    </a:lnTo>
                    <a:lnTo>
                      <a:pt x="244" y="64"/>
                    </a:lnTo>
                    <a:lnTo>
                      <a:pt x="244" y="64"/>
                    </a:lnTo>
                    <a:lnTo>
                      <a:pt x="246" y="62"/>
                    </a:lnTo>
                    <a:lnTo>
                      <a:pt x="248" y="54"/>
                    </a:lnTo>
                    <a:lnTo>
                      <a:pt x="248" y="54"/>
                    </a:lnTo>
                    <a:lnTo>
                      <a:pt x="248" y="50"/>
                    </a:lnTo>
                    <a:lnTo>
                      <a:pt x="246" y="48"/>
                    </a:lnTo>
                    <a:lnTo>
                      <a:pt x="232" y="44"/>
                    </a:lnTo>
                    <a:lnTo>
                      <a:pt x="232" y="44"/>
                    </a:lnTo>
                    <a:lnTo>
                      <a:pt x="232" y="44"/>
                    </a:lnTo>
                    <a:lnTo>
                      <a:pt x="214" y="40"/>
                    </a:lnTo>
                    <a:lnTo>
                      <a:pt x="214" y="40"/>
                    </a:lnTo>
                    <a:lnTo>
                      <a:pt x="214" y="40"/>
                    </a:lnTo>
                    <a:lnTo>
                      <a:pt x="180" y="38"/>
                    </a:lnTo>
                    <a:lnTo>
                      <a:pt x="180" y="38"/>
                    </a:lnTo>
                    <a:lnTo>
                      <a:pt x="180" y="38"/>
                    </a:lnTo>
                    <a:lnTo>
                      <a:pt x="180" y="38"/>
                    </a:lnTo>
                    <a:lnTo>
                      <a:pt x="178" y="38"/>
                    </a:lnTo>
                    <a:lnTo>
                      <a:pt x="156" y="46"/>
                    </a:lnTo>
                    <a:lnTo>
                      <a:pt x="138" y="44"/>
                    </a:lnTo>
                    <a:lnTo>
                      <a:pt x="112" y="44"/>
                    </a:lnTo>
                    <a:lnTo>
                      <a:pt x="94" y="36"/>
                    </a:lnTo>
                    <a:lnTo>
                      <a:pt x="92" y="32"/>
                    </a:lnTo>
                    <a:lnTo>
                      <a:pt x="92" y="24"/>
                    </a:lnTo>
                    <a:lnTo>
                      <a:pt x="92" y="24"/>
                    </a:lnTo>
                    <a:lnTo>
                      <a:pt x="92" y="22"/>
                    </a:lnTo>
                    <a:lnTo>
                      <a:pt x="84" y="14"/>
                    </a:lnTo>
                    <a:lnTo>
                      <a:pt x="84" y="14"/>
                    </a:lnTo>
                    <a:lnTo>
                      <a:pt x="82" y="12"/>
                    </a:lnTo>
                    <a:lnTo>
                      <a:pt x="82" y="12"/>
                    </a:lnTo>
                    <a:lnTo>
                      <a:pt x="80" y="12"/>
                    </a:lnTo>
                    <a:lnTo>
                      <a:pt x="66" y="16"/>
                    </a:lnTo>
                    <a:lnTo>
                      <a:pt x="54" y="16"/>
                    </a:lnTo>
                    <a:lnTo>
                      <a:pt x="50" y="10"/>
                    </a:lnTo>
                    <a:lnTo>
                      <a:pt x="50" y="10"/>
                    </a:lnTo>
                    <a:lnTo>
                      <a:pt x="46" y="8"/>
                    </a:lnTo>
                    <a:lnTo>
                      <a:pt x="32" y="6"/>
                    </a:lnTo>
                    <a:lnTo>
                      <a:pt x="16" y="0"/>
                    </a:lnTo>
                    <a:lnTo>
                      <a:pt x="16"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6" name="Freeform 45"/>
              <p:cNvSpPr>
                <a:spLocks/>
              </p:cNvSpPr>
              <p:nvPr/>
            </p:nvSpPr>
            <p:spPr bwMode="auto">
              <a:xfrm>
                <a:off x="1509" y="1207"/>
                <a:ext cx="88" cy="66"/>
              </a:xfrm>
              <a:custGeom>
                <a:avLst/>
                <a:gdLst>
                  <a:gd name="T0" fmla="*/ 24 w 88"/>
                  <a:gd name="T1" fmla="*/ 66 h 66"/>
                  <a:gd name="T2" fmla="*/ 14 w 88"/>
                  <a:gd name="T3" fmla="*/ 64 h 66"/>
                  <a:gd name="T4" fmla="*/ 14 w 88"/>
                  <a:gd name="T5" fmla="*/ 64 h 66"/>
                  <a:gd name="T6" fmla="*/ 12 w 88"/>
                  <a:gd name="T7" fmla="*/ 62 h 66"/>
                  <a:gd name="T8" fmla="*/ 8 w 88"/>
                  <a:gd name="T9" fmla="*/ 50 h 66"/>
                  <a:gd name="T10" fmla="*/ 4 w 88"/>
                  <a:gd name="T11" fmla="*/ 38 h 66"/>
                  <a:gd name="T12" fmla="*/ 0 w 88"/>
                  <a:gd name="T13" fmla="*/ 16 h 66"/>
                  <a:gd name="T14" fmla="*/ 0 w 88"/>
                  <a:gd name="T15" fmla="*/ 16 h 66"/>
                  <a:gd name="T16" fmla="*/ 0 w 88"/>
                  <a:gd name="T17" fmla="*/ 14 h 66"/>
                  <a:gd name="T18" fmla="*/ 8 w 88"/>
                  <a:gd name="T19" fmla="*/ 2 h 66"/>
                  <a:gd name="T20" fmla="*/ 8 w 88"/>
                  <a:gd name="T21" fmla="*/ 2 h 66"/>
                  <a:gd name="T22" fmla="*/ 10 w 88"/>
                  <a:gd name="T23" fmla="*/ 2 h 66"/>
                  <a:gd name="T24" fmla="*/ 20 w 88"/>
                  <a:gd name="T25" fmla="*/ 0 h 66"/>
                  <a:gd name="T26" fmla="*/ 42 w 88"/>
                  <a:gd name="T27" fmla="*/ 0 h 66"/>
                  <a:gd name="T28" fmla="*/ 58 w 88"/>
                  <a:gd name="T29" fmla="*/ 2 h 66"/>
                  <a:gd name="T30" fmla="*/ 86 w 88"/>
                  <a:gd name="T31" fmla="*/ 2 h 66"/>
                  <a:gd name="T32" fmla="*/ 86 w 88"/>
                  <a:gd name="T33" fmla="*/ 2 h 66"/>
                  <a:gd name="T34" fmla="*/ 88 w 88"/>
                  <a:gd name="T35" fmla="*/ 2 h 66"/>
                  <a:gd name="T36" fmla="*/ 88 w 88"/>
                  <a:gd name="T37" fmla="*/ 2 h 66"/>
                  <a:gd name="T38" fmla="*/ 88 w 88"/>
                  <a:gd name="T39" fmla="*/ 4 h 66"/>
                  <a:gd name="T40" fmla="*/ 76 w 88"/>
                  <a:gd name="T41" fmla="*/ 20 h 66"/>
                  <a:gd name="T42" fmla="*/ 60 w 88"/>
                  <a:gd name="T43" fmla="*/ 42 h 66"/>
                  <a:gd name="T44" fmla="*/ 60 w 88"/>
                  <a:gd name="T45" fmla="*/ 42 h 66"/>
                  <a:gd name="T46" fmla="*/ 58 w 88"/>
                  <a:gd name="T47" fmla="*/ 42 h 66"/>
                  <a:gd name="T48" fmla="*/ 42 w 88"/>
                  <a:gd name="T49" fmla="*/ 42 h 66"/>
                  <a:gd name="T50" fmla="*/ 34 w 88"/>
                  <a:gd name="T51" fmla="*/ 44 h 66"/>
                  <a:gd name="T52" fmla="*/ 36 w 88"/>
                  <a:gd name="T53" fmla="*/ 52 h 66"/>
                  <a:gd name="T54" fmla="*/ 36 w 88"/>
                  <a:gd name="T55" fmla="*/ 52 h 66"/>
                  <a:gd name="T56" fmla="*/ 36 w 88"/>
                  <a:gd name="T57" fmla="*/ 54 h 66"/>
                  <a:gd name="T58" fmla="*/ 26 w 88"/>
                  <a:gd name="T59" fmla="*/ 64 h 66"/>
                  <a:gd name="T60" fmla="*/ 26 w 88"/>
                  <a:gd name="T61" fmla="*/ 64 h 66"/>
                  <a:gd name="T62" fmla="*/ 24 w 88"/>
                  <a:gd name="T63" fmla="*/ 66 h 66"/>
                  <a:gd name="T64" fmla="*/ 24 w 88"/>
                  <a:gd name="T65" fmla="*/ 66 h 66"/>
                  <a:gd name="T66" fmla="*/ 24 w 88"/>
                  <a:gd name="T67" fmla="*/ 66 h 66"/>
                  <a:gd name="T68" fmla="*/ 24 w 88"/>
                  <a:gd name="T69"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8" h="66">
                    <a:moveTo>
                      <a:pt x="24" y="66"/>
                    </a:moveTo>
                    <a:lnTo>
                      <a:pt x="14" y="64"/>
                    </a:lnTo>
                    <a:lnTo>
                      <a:pt x="14" y="64"/>
                    </a:lnTo>
                    <a:lnTo>
                      <a:pt x="12" y="62"/>
                    </a:lnTo>
                    <a:lnTo>
                      <a:pt x="8" y="50"/>
                    </a:lnTo>
                    <a:lnTo>
                      <a:pt x="4" y="38"/>
                    </a:lnTo>
                    <a:lnTo>
                      <a:pt x="0" y="16"/>
                    </a:lnTo>
                    <a:lnTo>
                      <a:pt x="0" y="16"/>
                    </a:lnTo>
                    <a:lnTo>
                      <a:pt x="0" y="14"/>
                    </a:lnTo>
                    <a:lnTo>
                      <a:pt x="8" y="2"/>
                    </a:lnTo>
                    <a:lnTo>
                      <a:pt x="8" y="2"/>
                    </a:lnTo>
                    <a:lnTo>
                      <a:pt x="10" y="2"/>
                    </a:lnTo>
                    <a:lnTo>
                      <a:pt x="20" y="0"/>
                    </a:lnTo>
                    <a:lnTo>
                      <a:pt x="42" y="0"/>
                    </a:lnTo>
                    <a:lnTo>
                      <a:pt x="58" y="2"/>
                    </a:lnTo>
                    <a:lnTo>
                      <a:pt x="86" y="2"/>
                    </a:lnTo>
                    <a:lnTo>
                      <a:pt x="86" y="2"/>
                    </a:lnTo>
                    <a:lnTo>
                      <a:pt x="88" y="2"/>
                    </a:lnTo>
                    <a:lnTo>
                      <a:pt x="88" y="2"/>
                    </a:lnTo>
                    <a:lnTo>
                      <a:pt x="88" y="4"/>
                    </a:lnTo>
                    <a:lnTo>
                      <a:pt x="76" y="20"/>
                    </a:lnTo>
                    <a:lnTo>
                      <a:pt x="60" y="42"/>
                    </a:lnTo>
                    <a:lnTo>
                      <a:pt x="60" y="42"/>
                    </a:lnTo>
                    <a:lnTo>
                      <a:pt x="58" y="42"/>
                    </a:lnTo>
                    <a:lnTo>
                      <a:pt x="42" y="42"/>
                    </a:lnTo>
                    <a:lnTo>
                      <a:pt x="34" y="44"/>
                    </a:lnTo>
                    <a:lnTo>
                      <a:pt x="36" y="52"/>
                    </a:lnTo>
                    <a:lnTo>
                      <a:pt x="36" y="52"/>
                    </a:lnTo>
                    <a:lnTo>
                      <a:pt x="36" y="54"/>
                    </a:lnTo>
                    <a:lnTo>
                      <a:pt x="26" y="64"/>
                    </a:lnTo>
                    <a:lnTo>
                      <a:pt x="26" y="64"/>
                    </a:lnTo>
                    <a:lnTo>
                      <a:pt x="24" y="66"/>
                    </a:lnTo>
                    <a:lnTo>
                      <a:pt x="24" y="66"/>
                    </a:lnTo>
                    <a:lnTo>
                      <a:pt x="24" y="66"/>
                    </a:lnTo>
                    <a:lnTo>
                      <a:pt x="24" y="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7" name="Freeform 46"/>
              <p:cNvSpPr>
                <a:spLocks noEditPoints="1"/>
              </p:cNvSpPr>
              <p:nvPr/>
            </p:nvSpPr>
            <p:spPr bwMode="auto">
              <a:xfrm>
                <a:off x="1507" y="1205"/>
                <a:ext cx="92" cy="70"/>
              </a:xfrm>
              <a:custGeom>
                <a:avLst/>
                <a:gdLst>
                  <a:gd name="T0" fmla="*/ 44 w 92"/>
                  <a:gd name="T1" fmla="*/ 4 h 70"/>
                  <a:gd name="T2" fmla="*/ 60 w 92"/>
                  <a:gd name="T3" fmla="*/ 6 h 70"/>
                  <a:gd name="T4" fmla="*/ 88 w 92"/>
                  <a:gd name="T5" fmla="*/ 6 h 70"/>
                  <a:gd name="T6" fmla="*/ 78 w 92"/>
                  <a:gd name="T7" fmla="*/ 22 h 70"/>
                  <a:gd name="T8" fmla="*/ 60 w 92"/>
                  <a:gd name="T9" fmla="*/ 42 h 70"/>
                  <a:gd name="T10" fmla="*/ 44 w 92"/>
                  <a:gd name="T11" fmla="*/ 42 h 70"/>
                  <a:gd name="T12" fmla="*/ 32 w 92"/>
                  <a:gd name="T13" fmla="*/ 44 h 70"/>
                  <a:gd name="T14" fmla="*/ 36 w 92"/>
                  <a:gd name="T15" fmla="*/ 54 h 70"/>
                  <a:gd name="T16" fmla="*/ 26 w 92"/>
                  <a:gd name="T17" fmla="*/ 66 h 70"/>
                  <a:gd name="T18" fmla="*/ 16 w 92"/>
                  <a:gd name="T19" fmla="*/ 64 h 70"/>
                  <a:gd name="T20" fmla="*/ 12 w 92"/>
                  <a:gd name="T21" fmla="*/ 52 h 70"/>
                  <a:gd name="T22" fmla="*/ 8 w 92"/>
                  <a:gd name="T23" fmla="*/ 38 h 70"/>
                  <a:gd name="T24" fmla="*/ 4 w 92"/>
                  <a:gd name="T25" fmla="*/ 18 h 70"/>
                  <a:gd name="T26" fmla="*/ 12 w 92"/>
                  <a:gd name="T27" fmla="*/ 6 h 70"/>
                  <a:gd name="T28" fmla="*/ 22 w 92"/>
                  <a:gd name="T29" fmla="*/ 4 h 70"/>
                  <a:gd name="T30" fmla="*/ 44 w 92"/>
                  <a:gd name="T31" fmla="*/ 4 h 70"/>
                  <a:gd name="T32" fmla="*/ 44 w 92"/>
                  <a:gd name="T33" fmla="*/ 0 h 70"/>
                  <a:gd name="T34" fmla="*/ 22 w 92"/>
                  <a:gd name="T35" fmla="*/ 0 h 70"/>
                  <a:gd name="T36" fmla="*/ 22 w 92"/>
                  <a:gd name="T37" fmla="*/ 0 h 70"/>
                  <a:gd name="T38" fmla="*/ 22 w 92"/>
                  <a:gd name="T39" fmla="*/ 0 h 70"/>
                  <a:gd name="T40" fmla="*/ 12 w 92"/>
                  <a:gd name="T41" fmla="*/ 2 h 70"/>
                  <a:gd name="T42" fmla="*/ 12 w 92"/>
                  <a:gd name="T43" fmla="*/ 2 h 70"/>
                  <a:gd name="T44" fmla="*/ 8 w 92"/>
                  <a:gd name="T45" fmla="*/ 4 h 70"/>
                  <a:gd name="T46" fmla="*/ 0 w 92"/>
                  <a:gd name="T47" fmla="*/ 16 h 70"/>
                  <a:gd name="T48" fmla="*/ 0 w 92"/>
                  <a:gd name="T49" fmla="*/ 16 h 70"/>
                  <a:gd name="T50" fmla="*/ 0 w 92"/>
                  <a:gd name="T51" fmla="*/ 18 h 70"/>
                  <a:gd name="T52" fmla="*/ 4 w 92"/>
                  <a:gd name="T53" fmla="*/ 40 h 70"/>
                  <a:gd name="T54" fmla="*/ 8 w 92"/>
                  <a:gd name="T55" fmla="*/ 54 h 70"/>
                  <a:gd name="T56" fmla="*/ 12 w 92"/>
                  <a:gd name="T57" fmla="*/ 64 h 70"/>
                  <a:gd name="T58" fmla="*/ 12 w 92"/>
                  <a:gd name="T59" fmla="*/ 64 h 70"/>
                  <a:gd name="T60" fmla="*/ 14 w 92"/>
                  <a:gd name="T61" fmla="*/ 68 h 70"/>
                  <a:gd name="T62" fmla="*/ 26 w 92"/>
                  <a:gd name="T63" fmla="*/ 70 h 70"/>
                  <a:gd name="T64" fmla="*/ 26 w 92"/>
                  <a:gd name="T65" fmla="*/ 70 h 70"/>
                  <a:gd name="T66" fmla="*/ 26 w 92"/>
                  <a:gd name="T67" fmla="*/ 70 h 70"/>
                  <a:gd name="T68" fmla="*/ 26 w 92"/>
                  <a:gd name="T69" fmla="*/ 70 h 70"/>
                  <a:gd name="T70" fmla="*/ 30 w 92"/>
                  <a:gd name="T71" fmla="*/ 68 h 70"/>
                  <a:gd name="T72" fmla="*/ 40 w 92"/>
                  <a:gd name="T73" fmla="*/ 56 h 70"/>
                  <a:gd name="T74" fmla="*/ 40 w 92"/>
                  <a:gd name="T75" fmla="*/ 56 h 70"/>
                  <a:gd name="T76" fmla="*/ 40 w 92"/>
                  <a:gd name="T77" fmla="*/ 52 h 70"/>
                  <a:gd name="T78" fmla="*/ 38 w 92"/>
                  <a:gd name="T79" fmla="*/ 48 h 70"/>
                  <a:gd name="T80" fmla="*/ 44 w 92"/>
                  <a:gd name="T81" fmla="*/ 46 h 70"/>
                  <a:gd name="T82" fmla="*/ 60 w 92"/>
                  <a:gd name="T83" fmla="*/ 46 h 70"/>
                  <a:gd name="T84" fmla="*/ 60 w 92"/>
                  <a:gd name="T85" fmla="*/ 46 h 70"/>
                  <a:gd name="T86" fmla="*/ 64 w 92"/>
                  <a:gd name="T87" fmla="*/ 44 h 70"/>
                  <a:gd name="T88" fmla="*/ 80 w 92"/>
                  <a:gd name="T89" fmla="*/ 24 h 70"/>
                  <a:gd name="T90" fmla="*/ 92 w 92"/>
                  <a:gd name="T91" fmla="*/ 8 h 70"/>
                  <a:gd name="T92" fmla="*/ 92 w 92"/>
                  <a:gd name="T93" fmla="*/ 8 h 70"/>
                  <a:gd name="T94" fmla="*/ 92 w 92"/>
                  <a:gd name="T95" fmla="*/ 4 h 70"/>
                  <a:gd name="T96" fmla="*/ 92 w 92"/>
                  <a:gd name="T97" fmla="*/ 4 h 70"/>
                  <a:gd name="T98" fmla="*/ 88 w 92"/>
                  <a:gd name="T99" fmla="*/ 2 h 70"/>
                  <a:gd name="T100" fmla="*/ 60 w 92"/>
                  <a:gd name="T101" fmla="*/ 2 h 70"/>
                  <a:gd name="T102" fmla="*/ 44 w 92"/>
                  <a:gd name="T103" fmla="*/ 0 h 70"/>
                  <a:gd name="T104" fmla="*/ 44 w 92"/>
                  <a:gd name="T105" fmla="*/ 0 h 70"/>
                  <a:gd name="T106" fmla="*/ 44 w 92"/>
                  <a:gd name="T107" fmla="*/ 0 h 70"/>
                  <a:gd name="T108" fmla="*/ 44 w 92"/>
                  <a:gd name="T10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2" h="70">
                    <a:moveTo>
                      <a:pt x="44" y="4"/>
                    </a:moveTo>
                    <a:lnTo>
                      <a:pt x="60" y="6"/>
                    </a:lnTo>
                    <a:lnTo>
                      <a:pt x="88" y="6"/>
                    </a:lnTo>
                    <a:lnTo>
                      <a:pt x="78" y="22"/>
                    </a:lnTo>
                    <a:lnTo>
                      <a:pt x="60" y="42"/>
                    </a:lnTo>
                    <a:lnTo>
                      <a:pt x="44" y="42"/>
                    </a:lnTo>
                    <a:lnTo>
                      <a:pt x="32" y="44"/>
                    </a:lnTo>
                    <a:lnTo>
                      <a:pt x="36" y="54"/>
                    </a:lnTo>
                    <a:lnTo>
                      <a:pt x="26" y="66"/>
                    </a:lnTo>
                    <a:lnTo>
                      <a:pt x="16" y="64"/>
                    </a:lnTo>
                    <a:lnTo>
                      <a:pt x="12" y="52"/>
                    </a:lnTo>
                    <a:lnTo>
                      <a:pt x="8" y="38"/>
                    </a:lnTo>
                    <a:lnTo>
                      <a:pt x="4" y="18"/>
                    </a:lnTo>
                    <a:lnTo>
                      <a:pt x="12" y="6"/>
                    </a:lnTo>
                    <a:lnTo>
                      <a:pt x="22" y="4"/>
                    </a:lnTo>
                    <a:lnTo>
                      <a:pt x="44" y="4"/>
                    </a:lnTo>
                    <a:close/>
                    <a:moveTo>
                      <a:pt x="44" y="0"/>
                    </a:moveTo>
                    <a:lnTo>
                      <a:pt x="22" y="0"/>
                    </a:lnTo>
                    <a:lnTo>
                      <a:pt x="22" y="0"/>
                    </a:lnTo>
                    <a:lnTo>
                      <a:pt x="22" y="0"/>
                    </a:lnTo>
                    <a:lnTo>
                      <a:pt x="12" y="2"/>
                    </a:lnTo>
                    <a:lnTo>
                      <a:pt x="12" y="2"/>
                    </a:lnTo>
                    <a:lnTo>
                      <a:pt x="8" y="4"/>
                    </a:lnTo>
                    <a:lnTo>
                      <a:pt x="0" y="16"/>
                    </a:lnTo>
                    <a:lnTo>
                      <a:pt x="0" y="16"/>
                    </a:lnTo>
                    <a:lnTo>
                      <a:pt x="0" y="18"/>
                    </a:lnTo>
                    <a:lnTo>
                      <a:pt x="4" y="40"/>
                    </a:lnTo>
                    <a:lnTo>
                      <a:pt x="8" y="54"/>
                    </a:lnTo>
                    <a:lnTo>
                      <a:pt x="12" y="64"/>
                    </a:lnTo>
                    <a:lnTo>
                      <a:pt x="12" y="64"/>
                    </a:lnTo>
                    <a:lnTo>
                      <a:pt x="14" y="68"/>
                    </a:lnTo>
                    <a:lnTo>
                      <a:pt x="26" y="70"/>
                    </a:lnTo>
                    <a:lnTo>
                      <a:pt x="26" y="70"/>
                    </a:lnTo>
                    <a:lnTo>
                      <a:pt x="26" y="70"/>
                    </a:lnTo>
                    <a:lnTo>
                      <a:pt x="26" y="70"/>
                    </a:lnTo>
                    <a:lnTo>
                      <a:pt x="30" y="68"/>
                    </a:lnTo>
                    <a:lnTo>
                      <a:pt x="40" y="56"/>
                    </a:lnTo>
                    <a:lnTo>
                      <a:pt x="40" y="56"/>
                    </a:lnTo>
                    <a:lnTo>
                      <a:pt x="40" y="52"/>
                    </a:lnTo>
                    <a:lnTo>
                      <a:pt x="38" y="48"/>
                    </a:lnTo>
                    <a:lnTo>
                      <a:pt x="44" y="46"/>
                    </a:lnTo>
                    <a:lnTo>
                      <a:pt x="60" y="46"/>
                    </a:lnTo>
                    <a:lnTo>
                      <a:pt x="60" y="46"/>
                    </a:lnTo>
                    <a:lnTo>
                      <a:pt x="64" y="44"/>
                    </a:lnTo>
                    <a:lnTo>
                      <a:pt x="80" y="24"/>
                    </a:lnTo>
                    <a:lnTo>
                      <a:pt x="92" y="8"/>
                    </a:lnTo>
                    <a:lnTo>
                      <a:pt x="92" y="8"/>
                    </a:lnTo>
                    <a:lnTo>
                      <a:pt x="92" y="4"/>
                    </a:lnTo>
                    <a:lnTo>
                      <a:pt x="92" y="4"/>
                    </a:lnTo>
                    <a:lnTo>
                      <a:pt x="88" y="2"/>
                    </a:lnTo>
                    <a:lnTo>
                      <a:pt x="60" y="2"/>
                    </a:lnTo>
                    <a:lnTo>
                      <a:pt x="44" y="0"/>
                    </a:lnTo>
                    <a:lnTo>
                      <a:pt x="44" y="0"/>
                    </a:lnTo>
                    <a:lnTo>
                      <a:pt x="44" y="0"/>
                    </a:lnTo>
                    <a:lnTo>
                      <a:pt x="4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8" name="Freeform 47"/>
              <p:cNvSpPr>
                <a:spLocks/>
              </p:cNvSpPr>
              <p:nvPr/>
            </p:nvSpPr>
            <p:spPr bwMode="auto">
              <a:xfrm>
                <a:off x="1511" y="1209"/>
                <a:ext cx="84" cy="62"/>
              </a:xfrm>
              <a:custGeom>
                <a:avLst/>
                <a:gdLst>
                  <a:gd name="T0" fmla="*/ 40 w 84"/>
                  <a:gd name="T1" fmla="*/ 0 h 62"/>
                  <a:gd name="T2" fmla="*/ 56 w 84"/>
                  <a:gd name="T3" fmla="*/ 2 h 62"/>
                  <a:gd name="T4" fmla="*/ 84 w 84"/>
                  <a:gd name="T5" fmla="*/ 2 h 62"/>
                  <a:gd name="T6" fmla="*/ 74 w 84"/>
                  <a:gd name="T7" fmla="*/ 18 h 62"/>
                  <a:gd name="T8" fmla="*/ 56 w 84"/>
                  <a:gd name="T9" fmla="*/ 38 h 62"/>
                  <a:gd name="T10" fmla="*/ 40 w 84"/>
                  <a:gd name="T11" fmla="*/ 38 h 62"/>
                  <a:gd name="T12" fmla="*/ 28 w 84"/>
                  <a:gd name="T13" fmla="*/ 40 h 62"/>
                  <a:gd name="T14" fmla="*/ 32 w 84"/>
                  <a:gd name="T15" fmla="*/ 50 h 62"/>
                  <a:gd name="T16" fmla="*/ 22 w 84"/>
                  <a:gd name="T17" fmla="*/ 62 h 62"/>
                  <a:gd name="T18" fmla="*/ 12 w 84"/>
                  <a:gd name="T19" fmla="*/ 60 h 62"/>
                  <a:gd name="T20" fmla="*/ 8 w 84"/>
                  <a:gd name="T21" fmla="*/ 48 h 62"/>
                  <a:gd name="T22" fmla="*/ 4 w 84"/>
                  <a:gd name="T23" fmla="*/ 34 h 62"/>
                  <a:gd name="T24" fmla="*/ 0 w 84"/>
                  <a:gd name="T25" fmla="*/ 14 h 62"/>
                  <a:gd name="T26" fmla="*/ 8 w 84"/>
                  <a:gd name="T27" fmla="*/ 2 h 62"/>
                  <a:gd name="T28" fmla="*/ 18 w 84"/>
                  <a:gd name="T29" fmla="*/ 0 h 62"/>
                  <a:gd name="T30" fmla="*/ 40 w 84"/>
                  <a:gd name="T31"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62">
                    <a:moveTo>
                      <a:pt x="40" y="0"/>
                    </a:moveTo>
                    <a:lnTo>
                      <a:pt x="56" y="2"/>
                    </a:lnTo>
                    <a:lnTo>
                      <a:pt x="84" y="2"/>
                    </a:lnTo>
                    <a:lnTo>
                      <a:pt x="74" y="18"/>
                    </a:lnTo>
                    <a:lnTo>
                      <a:pt x="56" y="38"/>
                    </a:lnTo>
                    <a:lnTo>
                      <a:pt x="40" y="38"/>
                    </a:lnTo>
                    <a:lnTo>
                      <a:pt x="28" y="40"/>
                    </a:lnTo>
                    <a:lnTo>
                      <a:pt x="32" y="50"/>
                    </a:lnTo>
                    <a:lnTo>
                      <a:pt x="22" y="62"/>
                    </a:lnTo>
                    <a:lnTo>
                      <a:pt x="12" y="60"/>
                    </a:lnTo>
                    <a:lnTo>
                      <a:pt x="8" y="48"/>
                    </a:lnTo>
                    <a:lnTo>
                      <a:pt x="4" y="34"/>
                    </a:lnTo>
                    <a:lnTo>
                      <a:pt x="0" y="14"/>
                    </a:lnTo>
                    <a:lnTo>
                      <a:pt x="8" y="2"/>
                    </a:lnTo>
                    <a:lnTo>
                      <a:pt x="18"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9" name="Freeform 48"/>
              <p:cNvSpPr>
                <a:spLocks/>
              </p:cNvSpPr>
              <p:nvPr/>
            </p:nvSpPr>
            <p:spPr bwMode="auto">
              <a:xfrm>
                <a:off x="1507" y="1205"/>
                <a:ext cx="92" cy="70"/>
              </a:xfrm>
              <a:custGeom>
                <a:avLst/>
                <a:gdLst>
                  <a:gd name="T0" fmla="*/ 44 w 92"/>
                  <a:gd name="T1" fmla="*/ 0 h 70"/>
                  <a:gd name="T2" fmla="*/ 22 w 92"/>
                  <a:gd name="T3" fmla="*/ 0 h 70"/>
                  <a:gd name="T4" fmla="*/ 22 w 92"/>
                  <a:gd name="T5" fmla="*/ 0 h 70"/>
                  <a:gd name="T6" fmla="*/ 22 w 92"/>
                  <a:gd name="T7" fmla="*/ 0 h 70"/>
                  <a:gd name="T8" fmla="*/ 12 w 92"/>
                  <a:gd name="T9" fmla="*/ 2 h 70"/>
                  <a:gd name="T10" fmla="*/ 12 w 92"/>
                  <a:gd name="T11" fmla="*/ 2 h 70"/>
                  <a:gd name="T12" fmla="*/ 8 w 92"/>
                  <a:gd name="T13" fmla="*/ 4 h 70"/>
                  <a:gd name="T14" fmla="*/ 0 w 92"/>
                  <a:gd name="T15" fmla="*/ 16 h 70"/>
                  <a:gd name="T16" fmla="*/ 0 w 92"/>
                  <a:gd name="T17" fmla="*/ 16 h 70"/>
                  <a:gd name="T18" fmla="*/ 0 w 92"/>
                  <a:gd name="T19" fmla="*/ 18 h 70"/>
                  <a:gd name="T20" fmla="*/ 4 w 92"/>
                  <a:gd name="T21" fmla="*/ 40 h 70"/>
                  <a:gd name="T22" fmla="*/ 8 w 92"/>
                  <a:gd name="T23" fmla="*/ 54 h 70"/>
                  <a:gd name="T24" fmla="*/ 12 w 92"/>
                  <a:gd name="T25" fmla="*/ 64 h 70"/>
                  <a:gd name="T26" fmla="*/ 12 w 92"/>
                  <a:gd name="T27" fmla="*/ 64 h 70"/>
                  <a:gd name="T28" fmla="*/ 14 w 92"/>
                  <a:gd name="T29" fmla="*/ 68 h 70"/>
                  <a:gd name="T30" fmla="*/ 26 w 92"/>
                  <a:gd name="T31" fmla="*/ 70 h 70"/>
                  <a:gd name="T32" fmla="*/ 26 w 92"/>
                  <a:gd name="T33" fmla="*/ 70 h 70"/>
                  <a:gd name="T34" fmla="*/ 26 w 92"/>
                  <a:gd name="T35" fmla="*/ 70 h 70"/>
                  <a:gd name="T36" fmla="*/ 26 w 92"/>
                  <a:gd name="T37" fmla="*/ 70 h 70"/>
                  <a:gd name="T38" fmla="*/ 30 w 92"/>
                  <a:gd name="T39" fmla="*/ 68 h 70"/>
                  <a:gd name="T40" fmla="*/ 40 w 92"/>
                  <a:gd name="T41" fmla="*/ 56 h 70"/>
                  <a:gd name="T42" fmla="*/ 40 w 92"/>
                  <a:gd name="T43" fmla="*/ 56 h 70"/>
                  <a:gd name="T44" fmla="*/ 40 w 92"/>
                  <a:gd name="T45" fmla="*/ 52 h 70"/>
                  <a:gd name="T46" fmla="*/ 38 w 92"/>
                  <a:gd name="T47" fmla="*/ 48 h 70"/>
                  <a:gd name="T48" fmla="*/ 44 w 92"/>
                  <a:gd name="T49" fmla="*/ 46 h 70"/>
                  <a:gd name="T50" fmla="*/ 60 w 92"/>
                  <a:gd name="T51" fmla="*/ 46 h 70"/>
                  <a:gd name="T52" fmla="*/ 60 w 92"/>
                  <a:gd name="T53" fmla="*/ 46 h 70"/>
                  <a:gd name="T54" fmla="*/ 64 w 92"/>
                  <a:gd name="T55" fmla="*/ 44 h 70"/>
                  <a:gd name="T56" fmla="*/ 80 w 92"/>
                  <a:gd name="T57" fmla="*/ 24 h 70"/>
                  <a:gd name="T58" fmla="*/ 92 w 92"/>
                  <a:gd name="T59" fmla="*/ 8 h 70"/>
                  <a:gd name="T60" fmla="*/ 92 w 92"/>
                  <a:gd name="T61" fmla="*/ 8 h 70"/>
                  <a:gd name="T62" fmla="*/ 92 w 92"/>
                  <a:gd name="T63" fmla="*/ 4 h 70"/>
                  <a:gd name="T64" fmla="*/ 92 w 92"/>
                  <a:gd name="T65" fmla="*/ 4 h 70"/>
                  <a:gd name="T66" fmla="*/ 88 w 92"/>
                  <a:gd name="T67" fmla="*/ 2 h 70"/>
                  <a:gd name="T68" fmla="*/ 60 w 92"/>
                  <a:gd name="T69" fmla="*/ 2 h 70"/>
                  <a:gd name="T70" fmla="*/ 44 w 92"/>
                  <a:gd name="T71" fmla="*/ 0 h 70"/>
                  <a:gd name="T72" fmla="*/ 44 w 92"/>
                  <a:gd name="T73" fmla="*/ 0 h 70"/>
                  <a:gd name="T74" fmla="*/ 44 w 92"/>
                  <a:gd name="T75" fmla="*/ 0 h 70"/>
                  <a:gd name="T76" fmla="*/ 44 w 92"/>
                  <a:gd name="T7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2" h="70">
                    <a:moveTo>
                      <a:pt x="44" y="0"/>
                    </a:moveTo>
                    <a:lnTo>
                      <a:pt x="22" y="0"/>
                    </a:lnTo>
                    <a:lnTo>
                      <a:pt x="22" y="0"/>
                    </a:lnTo>
                    <a:lnTo>
                      <a:pt x="22" y="0"/>
                    </a:lnTo>
                    <a:lnTo>
                      <a:pt x="12" y="2"/>
                    </a:lnTo>
                    <a:lnTo>
                      <a:pt x="12" y="2"/>
                    </a:lnTo>
                    <a:lnTo>
                      <a:pt x="8" y="4"/>
                    </a:lnTo>
                    <a:lnTo>
                      <a:pt x="0" y="16"/>
                    </a:lnTo>
                    <a:lnTo>
                      <a:pt x="0" y="16"/>
                    </a:lnTo>
                    <a:lnTo>
                      <a:pt x="0" y="18"/>
                    </a:lnTo>
                    <a:lnTo>
                      <a:pt x="4" y="40"/>
                    </a:lnTo>
                    <a:lnTo>
                      <a:pt x="8" y="54"/>
                    </a:lnTo>
                    <a:lnTo>
                      <a:pt x="12" y="64"/>
                    </a:lnTo>
                    <a:lnTo>
                      <a:pt x="12" y="64"/>
                    </a:lnTo>
                    <a:lnTo>
                      <a:pt x="14" y="68"/>
                    </a:lnTo>
                    <a:lnTo>
                      <a:pt x="26" y="70"/>
                    </a:lnTo>
                    <a:lnTo>
                      <a:pt x="26" y="70"/>
                    </a:lnTo>
                    <a:lnTo>
                      <a:pt x="26" y="70"/>
                    </a:lnTo>
                    <a:lnTo>
                      <a:pt x="26" y="70"/>
                    </a:lnTo>
                    <a:lnTo>
                      <a:pt x="30" y="68"/>
                    </a:lnTo>
                    <a:lnTo>
                      <a:pt x="40" y="56"/>
                    </a:lnTo>
                    <a:lnTo>
                      <a:pt x="40" y="56"/>
                    </a:lnTo>
                    <a:lnTo>
                      <a:pt x="40" y="52"/>
                    </a:lnTo>
                    <a:lnTo>
                      <a:pt x="38" y="48"/>
                    </a:lnTo>
                    <a:lnTo>
                      <a:pt x="44" y="46"/>
                    </a:lnTo>
                    <a:lnTo>
                      <a:pt x="60" y="46"/>
                    </a:lnTo>
                    <a:lnTo>
                      <a:pt x="60" y="46"/>
                    </a:lnTo>
                    <a:lnTo>
                      <a:pt x="64" y="44"/>
                    </a:lnTo>
                    <a:lnTo>
                      <a:pt x="80" y="24"/>
                    </a:lnTo>
                    <a:lnTo>
                      <a:pt x="92" y="8"/>
                    </a:lnTo>
                    <a:lnTo>
                      <a:pt x="92" y="8"/>
                    </a:lnTo>
                    <a:lnTo>
                      <a:pt x="92" y="4"/>
                    </a:lnTo>
                    <a:lnTo>
                      <a:pt x="92" y="4"/>
                    </a:lnTo>
                    <a:lnTo>
                      <a:pt x="88" y="2"/>
                    </a:lnTo>
                    <a:lnTo>
                      <a:pt x="60" y="2"/>
                    </a:lnTo>
                    <a:lnTo>
                      <a:pt x="44" y="0"/>
                    </a:lnTo>
                    <a:lnTo>
                      <a:pt x="44" y="0"/>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0" name="Freeform 49"/>
              <p:cNvSpPr>
                <a:spLocks/>
              </p:cNvSpPr>
              <p:nvPr/>
            </p:nvSpPr>
            <p:spPr bwMode="auto">
              <a:xfrm>
                <a:off x="1565" y="927"/>
                <a:ext cx="440" cy="228"/>
              </a:xfrm>
              <a:custGeom>
                <a:avLst/>
                <a:gdLst>
                  <a:gd name="T0" fmla="*/ 136 w 440"/>
                  <a:gd name="T1" fmla="*/ 218 h 228"/>
                  <a:gd name="T2" fmla="*/ 120 w 440"/>
                  <a:gd name="T3" fmla="*/ 220 h 228"/>
                  <a:gd name="T4" fmla="*/ 80 w 440"/>
                  <a:gd name="T5" fmla="*/ 220 h 228"/>
                  <a:gd name="T6" fmla="*/ 62 w 440"/>
                  <a:gd name="T7" fmla="*/ 218 h 228"/>
                  <a:gd name="T8" fmla="*/ 44 w 440"/>
                  <a:gd name="T9" fmla="*/ 220 h 228"/>
                  <a:gd name="T10" fmla="*/ 38 w 440"/>
                  <a:gd name="T11" fmla="*/ 200 h 228"/>
                  <a:gd name="T12" fmla="*/ 64 w 440"/>
                  <a:gd name="T13" fmla="*/ 192 h 228"/>
                  <a:gd name="T14" fmla="*/ 80 w 440"/>
                  <a:gd name="T15" fmla="*/ 174 h 228"/>
                  <a:gd name="T16" fmla="*/ 134 w 440"/>
                  <a:gd name="T17" fmla="*/ 172 h 228"/>
                  <a:gd name="T18" fmla="*/ 110 w 440"/>
                  <a:gd name="T19" fmla="*/ 186 h 228"/>
                  <a:gd name="T20" fmla="*/ 104 w 440"/>
                  <a:gd name="T21" fmla="*/ 166 h 228"/>
                  <a:gd name="T22" fmla="*/ 90 w 440"/>
                  <a:gd name="T23" fmla="*/ 168 h 228"/>
                  <a:gd name="T24" fmla="*/ 62 w 440"/>
                  <a:gd name="T25" fmla="*/ 160 h 228"/>
                  <a:gd name="T26" fmla="*/ 114 w 440"/>
                  <a:gd name="T27" fmla="*/ 144 h 228"/>
                  <a:gd name="T28" fmla="*/ 128 w 440"/>
                  <a:gd name="T29" fmla="*/ 144 h 228"/>
                  <a:gd name="T30" fmla="*/ 78 w 440"/>
                  <a:gd name="T31" fmla="*/ 118 h 228"/>
                  <a:gd name="T32" fmla="*/ 82 w 440"/>
                  <a:gd name="T33" fmla="*/ 94 h 228"/>
                  <a:gd name="T34" fmla="*/ 132 w 440"/>
                  <a:gd name="T35" fmla="*/ 106 h 228"/>
                  <a:gd name="T36" fmla="*/ 124 w 440"/>
                  <a:gd name="T37" fmla="*/ 100 h 228"/>
                  <a:gd name="T38" fmla="*/ 184 w 440"/>
                  <a:gd name="T39" fmla="*/ 84 h 228"/>
                  <a:gd name="T40" fmla="*/ 204 w 440"/>
                  <a:gd name="T41" fmla="*/ 64 h 228"/>
                  <a:gd name="T42" fmla="*/ 146 w 440"/>
                  <a:gd name="T43" fmla="*/ 88 h 228"/>
                  <a:gd name="T44" fmla="*/ 116 w 440"/>
                  <a:gd name="T45" fmla="*/ 92 h 228"/>
                  <a:gd name="T46" fmla="*/ 88 w 440"/>
                  <a:gd name="T47" fmla="*/ 72 h 228"/>
                  <a:gd name="T48" fmla="*/ 36 w 440"/>
                  <a:gd name="T49" fmla="*/ 74 h 228"/>
                  <a:gd name="T50" fmla="*/ 38 w 440"/>
                  <a:gd name="T51" fmla="*/ 58 h 228"/>
                  <a:gd name="T52" fmla="*/ 18 w 440"/>
                  <a:gd name="T53" fmla="*/ 64 h 228"/>
                  <a:gd name="T54" fmla="*/ 14 w 440"/>
                  <a:gd name="T55" fmla="*/ 56 h 228"/>
                  <a:gd name="T56" fmla="*/ 12 w 440"/>
                  <a:gd name="T57" fmla="*/ 44 h 228"/>
                  <a:gd name="T58" fmla="*/ 68 w 440"/>
                  <a:gd name="T59" fmla="*/ 36 h 228"/>
                  <a:gd name="T60" fmla="*/ 94 w 440"/>
                  <a:gd name="T61" fmla="*/ 24 h 228"/>
                  <a:gd name="T62" fmla="*/ 132 w 440"/>
                  <a:gd name="T63" fmla="*/ 26 h 228"/>
                  <a:gd name="T64" fmla="*/ 148 w 440"/>
                  <a:gd name="T65" fmla="*/ 16 h 228"/>
                  <a:gd name="T66" fmla="*/ 178 w 440"/>
                  <a:gd name="T67" fmla="*/ 6 h 228"/>
                  <a:gd name="T68" fmla="*/ 212 w 440"/>
                  <a:gd name="T69" fmla="*/ 8 h 228"/>
                  <a:gd name="T70" fmla="*/ 250 w 440"/>
                  <a:gd name="T71" fmla="*/ 2 h 228"/>
                  <a:gd name="T72" fmla="*/ 266 w 440"/>
                  <a:gd name="T73" fmla="*/ 2 h 228"/>
                  <a:gd name="T74" fmla="*/ 294 w 440"/>
                  <a:gd name="T75" fmla="*/ 4 h 228"/>
                  <a:gd name="T76" fmla="*/ 366 w 440"/>
                  <a:gd name="T77" fmla="*/ 10 h 228"/>
                  <a:gd name="T78" fmla="*/ 434 w 440"/>
                  <a:gd name="T79" fmla="*/ 22 h 228"/>
                  <a:gd name="T80" fmla="*/ 432 w 440"/>
                  <a:gd name="T81" fmla="*/ 38 h 228"/>
                  <a:gd name="T82" fmla="*/ 356 w 440"/>
                  <a:gd name="T83" fmla="*/ 56 h 228"/>
                  <a:gd name="T84" fmla="*/ 386 w 440"/>
                  <a:gd name="T85" fmla="*/ 56 h 228"/>
                  <a:gd name="T86" fmla="*/ 370 w 440"/>
                  <a:gd name="T87" fmla="*/ 70 h 228"/>
                  <a:gd name="T88" fmla="*/ 304 w 440"/>
                  <a:gd name="T89" fmla="*/ 108 h 228"/>
                  <a:gd name="T90" fmla="*/ 276 w 440"/>
                  <a:gd name="T91" fmla="*/ 122 h 228"/>
                  <a:gd name="T92" fmla="*/ 268 w 440"/>
                  <a:gd name="T93" fmla="*/ 118 h 228"/>
                  <a:gd name="T94" fmla="*/ 248 w 440"/>
                  <a:gd name="T95" fmla="*/ 130 h 228"/>
                  <a:gd name="T96" fmla="*/ 246 w 440"/>
                  <a:gd name="T97" fmla="*/ 132 h 228"/>
                  <a:gd name="T98" fmla="*/ 244 w 440"/>
                  <a:gd name="T99" fmla="*/ 144 h 228"/>
                  <a:gd name="T100" fmla="*/ 240 w 440"/>
                  <a:gd name="T101" fmla="*/ 154 h 228"/>
                  <a:gd name="T102" fmla="*/ 240 w 440"/>
                  <a:gd name="T103" fmla="*/ 164 h 228"/>
                  <a:gd name="T104" fmla="*/ 200 w 440"/>
                  <a:gd name="T105" fmla="*/ 186 h 228"/>
                  <a:gd name="T106" fmla="*/ 164 w 440"/>
                  <a:gd name="T107" fmla="*/ 196 h 228"/>
                  <a:gd name="T108" fmla="*/ 196 w 440"/>
                  <a:gd name="T109" fmla="*/ 198 h 228"/>
                  <a:gd name="T110" fmla="*/ 202 w 440"/>
                  <a:gd name="T111" fmla="*/ 214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0" h="228">
                    <a:moveTo>
                      <a:pt x="156" y="228"/>
                    </a:moveTo>
                    <a:lnTo>
                      <a:pt x="156" y="228"/>
                    </a:lnTo>
                    <a:lnTo>
                      <a:pt x="154" y="228"/>
                    </a:lnTo>
                    <a:lnTo>
                      <a:pt x="154" y="228"/>
                    </a:lnTo>
                    <a:lnTo>
                      <a:pt x="154" y="226"/>
                    </a:lnTo>
                    <a:lnTo>
                      <a:pt x="154" y="220"/>
                    </a:lnTo>
                    <a:lnTo>
                      <a:pt x="146" y="218"/>
                    </a:lnTo>
                    <a:lnTo>
                      <a:pt x="136" y="218"/>
                    </a:lnTo>
                    <a:lnTo>
                      <a:pt x="136" y="218"/>
                    </a:lnTo>
                    <a:lnTo>
                      <a:pt x="136" y="218"/>
                    </a:lnTo>
                    <a:lnTo>
                      <a:pt x="136" y="218"/>
                    </a:lnTo>
                    <a:lnTo>
                      <a:pt x="136" y="218"/>
                    </a:lnTo>
                    <a:lnTo>
                      <a:pt x="126" y="216"/>
                    </a:lnTo>
                    <a:lnTo>
                      <a:pt x="122" y="220"/>
                    </a:lnTo>
                    <a:lnTo>
                      <a:pt x="122" y="220"/>
                    </a:lnTo>
                    <a:lnTo>
                      <a:pt x="120" y="220"/>
                    </a:lnTo>
                    <a:lnTo>
                      <a:pt x="120" y="220"/>
                    </a:lnTo>
                    <a:lnTo>
                      <a:pt x="118" y="220"/>
                    </a:lnTo>
                    <a:lnTo>
                      <a:pt x="114" y="216"/>
                    </a:lnTo>
                    <a:lnTo>
                      <a:pt x="110" y="220"/>
                    </a:lnTo>
                    <a:lnTo>
                      <a:pt x="110" y="220"/>
                    </a:lnTo>
                    <a:lnTo>
                      <a:pt x="110" y="220"/>
                    </a:lnTo>
                    <a:lnTo>
                      <a:pt x="80" y="220"/>
                    </a:lnTo>
                    <a:lnTo>
                      <a:pt x="80" y="220"/>
                    </a:lnTo>
                    <a:lnTo>
                      <a:pt x="80" y="220"/>
                    </a:lnTo>
                    <a:lnTo>
                      <a:pt x="74" y="216"/>
                    </a:lnTo>
                    <a:lnTo>
                      <a:pt x="68" y="220"/>
                    </a:lnTo>
                    <a:lnTo>
                      <a:pt x="68" y="220"/>
                    </a:lnTo>
                    <a:lnTo>
                      <a:pt x="66" y="220"/>
                    </a:lnTo>
                    <a:lnTo>
                      <a:pt x="66" y="220"/>
                    </a:lnTo>
                    <a:lnTo>
                      <a:pt x="64" y="220"/>
                    </a:lnTo>
                    <a:lnTo>
                      <a:pt x="62" y="218"/>
                    </a:lnTo>
                    <a:lnTo>
                      <a:pt x="58" y="220"/>
                    </a:lnTo>
                    <a:lnTo>
                      <a:pt x="58" y="220"/>
                    </a:lnTo>
                    <a:lnTo>
                      <a:pt x="58" y="220"/>
                    </a:lnTo>
                    <a:lnTo>
                      <a:pt x="58" y="220"/>
                    </a:lnTo>
                    <a:lnTo>
                      <a:pt x="56" y="220"/>
                    </a:lnTo>
                    <a:lnTo>
                      <a:pt x="52" y="214"/>
                    </a:lnTo>
                    <a:lnTo>
                      <a:pt x="44" y="220"/>
                    </a:lnTo>
                    <a:lnTo>
                      <a:pt x="44" y="220"/>
                    </a:lnTo>
                    <a:lnTo>
                      <a:pt x="44" y="220"/>
                    </a:lnTo>
                    <a:lnTo>
                      <a:pt x="44" y="220"/>
                    </a:lnTo>
                    <a:lnTo>
                      <a:pt x="42" y="220"/>
                    </a:lnTo>
                    <a:lnTo>
                      <a:pt x="34" y="212"/>
                    </a:lnTo>
                    <a:lnTo>
                      <a:pt x="34" y="212"/>
                    </a:lnTo>
                    <a:lnTo>
                      <a:pt x="34" y="210"/>
                    </a:lnTo>
                    <a:lnTo>
                      <a:pt x="38" y="200"/>
                    </a:lnTo>
                    <a:lnTo>
                      <a:pt x="38" y="200"/>
                    </a:lnTo>
                    <a:lnTo>
                      <a:pt x="40" y="198"/>
                    </a:lnTo>
                    <a:lnTo>
                      <a:pt x="52" y="196"/>
                    </a:lnTo>
                    <a:lnTo>
                      <a:pt x="66" y="196"/>
                    </a:lnTo>
                    <a:lnTo>
                      <a:pt x="74" y="196"/>
                    </a:lnTo>
                    <a:lnTo>
                      <a:pt x="72" y="192"/>
                    </a:lnTo>
                    <a:lnTo>
                      <a:pt x="64" y="192"/>
                    </a:lnTo>
                    <a:lnTo>
                      <a:pt x="64" y="192"/>
                    </a:lnTo>
                    <a:lnTo>
                      <a:pt x="64" y="192"/>
                    </a:lnTo>
                    <a:lnTo>
                      <a:pt x="56" y="184"/>
                    </a:lnTo>
                    <a:lnTo>
                      <a:pt x="56" y="184"/>
                    </a:lnTo>
                    <a:lnTo>
                      <a:pt x="56" y="184"/>
                    </a:lnTo>
                    <a:lnTo>
                      <a:pt x="56" y="176"/>
                    </a:lnTo>
                    <a:lnTo>
                      <a:pt x="56" y="176"/>
                    </a:lnTo>
                    <a:lnTo>
                      <a:pt x="58" y="174"/>
                    </a:lnTo>
                    <a:lnTo>
                      <a:pt x="80" y="174"/>
                    </a:lnTo>
                    <a:lnTo>
                      <a:pt x="80" y="174"/>
                    </a:lnTo>
                    <a:lnTo>
                      <a:pt x="82" y="174"/>
                    </a:lnTo>
                    <a:lnTo>
                      <a:pt x="88" y="182"/>
                    </a:lnTo>
                    <a:lnTo>
                      <a:pt x="94" y="186"/>
                    </a:lnTo>
                    <a:lnTo>
                      <a:pt x="110" y="188"/>
                    </a:lnTo>
                    <a:lnTo>
                      <a:pt x="120" y="188"/>
                    </a:lnTo>
                    <a:lnTo>
                      <a:pt x="130" y="180"/>
                    </a:lnTo>
                    <a:lnTo>
                      <a:pt x="134" y="172"/>
                    </a:lnTo>
                    <a:lnTo>
                      <a:pt x="134" y="172"/>
                    </a:lnTo>
                    <a:lnTo>
                      <a:pt x="128" y="176"/>
                    </a:lnTo>
                    <a:lnTo>
                      <a:pt x="122" y="182"/>
                    </a:lnTo>
                    <a:lnTo>
                      <a:pt x="122" y="182"/>
                    </a:lnTo>
                    <a:lnTo>
                      <a:pt x="120" y="184"/>
                    </a:lnTo>
                    <a:lnTo>
                      <a:pt x="112" y="186"/>
                    </a:lnTo>
                    <a:lnTo>
                      <a:pt x="112" y="186"/>
                    </a:lnTo>
                    <a:lnTo>
                      <a:pt x="110" y="186"/>
                    </a:lnTo>
                    <a:lnTo>
                      <a:pt x="110" y="186"/>
                    </a:lnTo>
                    <a:lnTo>
                      <a:pt x="110" y="186"/>
                    </a:lnTo>
                    <a:lnTo>
                      <a:pt x="94" y="182"/>
                    </a:lnTo>
                    <a:lnTo>
                      <a:pt x="94" y="182"/>
                    </a:lnTo>
                    <a:lnTo>
                      <a:pt x="92" y="180"/>
                    </a:lnTo>
                    <a:lnTo>
                      <a:pt x="92" y="180"/>
                    </a:lnTo>
                    <a:lnTo>
                      <a:pt x="94" y="178"/>
                    </a:lnTo>
                    <a:lnTo>
                      <a:pt x="96" y="172"/>
                    </a:lnTo>
                    <a:lnTo>
                      <a:pt x="104" y="166"/>
                    </a:lnTo>
                    <a:lnTo>
                      <a:pt x="104" y="164"/>
                    </a:lnTo>
                    <a:lnTo>
                      <a:pt x="102" y="160"/>
                    </a:lnTo>
                    <a:lnTo>
                      <a:pt x="98" y="164"/>
                    </a:lnTo>
                    <a:lnTo>
                      <a:pt x="92" y="168"/>
                    </a:lnTo>
                    <a:lnTo>
                      <a:pt x="92" y="168"/>
                    </a:lnTo>
                    <a:lnTo>
                      <a:pt x="92" y="168"/>
                    </a:lnTo>
                    <a:lnTo>
                      <a:pt x="92" y="168"/>
                    </a:lnTo>
                    <a:lnTo>
                      <a:pt x="90" y="168"/>
                    </a:lnTo>
                    <a:lnTo>
                      <a:pt x="80" y="166"/>
                    </a:lnTo>
                    <a:lnTo>
                      <a:pt x="70" y="168"/>
                    </a:lnTo>
                    <a:lnTo>
                      <a:pt x="70" y="168"/>
                    </a:lnTo>
                    <a:lnTo>
                      <a:pt x="70" y="168"/>
                    </a:lnTo>
                    <a:lnTo>
                      <a:pt x="70" y="168"/>
                    </a:lnTo>
                    <a:lnTo>
                      <a:pt x="68" y="166"/>
                    </a:lnTo>
                    <a:lnTo>
                      <a:pt x="62" y="160"/>
                    </a:lnTo>
                    <a:lnTo>
                      <a:pt x="62" y="160"/>
                    </a:lnTo>
                    <a:lnTo>
                      <a:pt x="62" y="156"/>
                    </a:lnTo>
                    <a:lnTo>
                      <a:pt x="70" y="148"/>
                    </a:lnTo>
                    <a:lnTo>
                      <a:pt x="78" y="144"/>
                    </a:lnTo>
                    <a:lnTo>
                      <a:pt x="78" y="144"/>
                    </a:lnTo>
                    <a:lnTo>
                      <a:pt x="78" y="144"/>
                    </a:lnTo>
                    <a:lnTo>
                      <a:pt x="94" y="144"/>
                    </a:lnTo>
                    <a:lnTo>
                      <a:pt x="104" y="142"/>
                    </a:lnTo>
                    <a:lnTo>
                      <a:pt x="114" y="144"/>
                    </a:lnTo>
                    <a:lnTo>
                      <a:pt x="126" y="148"/>
                    </a:lnTo>
                    <a:lnTo>
                      <a:pt x="136" y="148"/>
                    </a:lnTo>
                    <a:lnTo>
                      <a:pt x="140" y="142"/>
                    </a:lnTo>
                    <a:lnTo>
                      <a:pt x="140" y="142"/>
                    </a:lnTo>
                    <a:lnTo>
                      <a:pt x="130" y="144"/>
                    </a:lnTo>
                    <a:lnTo>
                      <a:pt x="130" y="144"/>
                    </a:lnTo>
                    <a:lnTo>
                      <a:pt x="128" y="144"/>
                    </a:lnTo>
                    <a:lnTo>
                      <a:pt x="128" y="144"/>
                    </a:lnTo>
                    <a:lnTo>
                      <a:pt x="128" y="144"/>
                    </a:lnTo>
                    <a:lnTo>
                      <a:pt x="114" y="140"/>
                    </a:lnTo>
                    <a:lnTo>
                      <a:pt x="114" y="140"/>
                    </a:lnTo>
                    <a:lnTo>
                      <a:pt x="112" y="140"/>
                    </a:lnTo>
                    <a:lnTo>
                      <a:pt x="102" y="126"/>
                    </a:lnTo>
                    <a:lnTo>
                      <a:pt x="96" y="120"/>
                    </a:lnTo>
                    <a:lnTo>
                      <a:pt x="86" y="120"/>
                    </a:lnTo>
                    <a:lnTo>
                      <a:pt x="78" y="118"/>
                    </a:lnTo>
                    <a:lnTo>
                      <a:pt x="78" y="118"/>
                    </a:lnTo>
                    <a:lnTo>
                      <a:pt x="76" y="116"/>
                    </a:lnTo>
                    <a:lnTo>
                      <a:pt x="76" y="102"/>
                    </a:lnTo>
                    <a:lnTo>
                      <a:pt x="76" y="102"/>
                    </a:lnTo>
                    <a:lnTo>
                      <a:pt x="78" y="102"/>
                    </a:lnTo>
                    <a:lnTo>
                      <a:pt x="80" y="94"/>
                    </a:lnTo>
                    <a:lnTo>
                      <a:pt x="80" y="94"/>
                    </a:lnTo>
                    <a:lnTo>
                      <a:pt x="82" y="94"/>
                    </a:lnTo>
                    <a:lnTo>
                      <a:pt x="82" y="94"/>
                    </a:lnTo>
                    <a:lnTo>
                      <a:pt x="84" y="94"/>
                    </a:lnTo>
                    <a:lnTo>
                      <a:pt x="98" y="100"/>
                    </a:lnTo>
                    <a:lnTo>
                      <a:pt x="98" y="100"/>
                    </a:lnTo>
                    <a:lnTo>
                      <a:pt x="118" y="98"/>
                    </a:lnTo>
                    <a:lnTo>
                      <a:pt x="118" y="98"/>
                    </a:lnTo>
                    <a:lnTo>
                      <a:pt x="120" y="98"/>
                    </a:lnTo>
                    <a:lnTo>
                      <a:pt x="132" y="106"/>
                    </a:lnTo>
                    <a:lnTo>
                      <a:pt x="142" y="114"/>
                    </a:lnTo>
                    <a:lnTo>
                      <a:pt x="150" y="118"/>
                    </a:lnTo>
                    <a:lnTo>
                      <a:pt x="156" y="118"/>
                    </a:lnTo>
                    <a:lnTo>
                      <a:pt x="150" y="116"/>
                    </a:lnTo>
                    <a:lnTo>
                      <a:pt x="140" y="108"/>
                    </a:lnTo>
                    <a:lnTo>
                      <a:pt x="126" y="102"/>
                    </a:lnTo>
                    <a:lnTo>
                      <a:pt x="126" y="102"/>
                    </a:lnTo>
                    <a:lnTo>
                      <a:pt x="124" y="100"/>
                    </a:lnTo>
                    <a:lnTo>
                      <a:pt x="124" y="100"/>
                    </a:lnTo>
                    <a:lnTo>
                      <a:pt x="126" y="98"/>
                    </a:lnTo>
                    <a:lnTo>
                      <a:pt x="130" y="92"/>
                    </a:lnTo>
                    <a:lnTo>
                      <a:pt x="130" y="92"/>
                    </a:lnTo>
                    <a:lnTo>
                      <a:pt x="132" y="92"/>
                    </a:lnTo>
                    <a:lnTo>
                      <a:pt x="152" y="92"/>
                    </a:lnTo>
                    <a:lnTo>
                      <a:pt x="174" y="90"/>
                    </a:lnTo>
                    <a:lnTo>
                      <a:pt x="184" y="84"/>
                    </a:lnTo>
                    <a:lnTo>
                      <a:pt x="190" y="80"/>
                    </a:lnTo>
                    <a:lnTo>
                      <a:pt x="186" y="80"/>
                    </a:lnTo>
                    <a:lnTo>
                      <a:pt x="186" y="80"/>
                    </a:lnTo>
                    <a:lnTo>
                      <a:pt x="186" y="78"/>
                    </a:lnTo>
                    <a:lnTo>
                      <a:pt x="186" y="78"/>
                    </a:lnTo>
                    <a:lnTo>
                      <a:pt x="186" y="76"/>
                    </a:lnTo>
                    <a:lnTo>
                      <a:pt x="200" y="66"/>
                    </a:lnTo>
                    <a:lnTo>
                      <a:pt x="204" y="64"/>
                    </a:lnTo>
                    <a:lnTo>
                      <a:pt x="204" y="64"/>
                    </a:lnTo>
                    <a:lnTo>
                      <a:pt x="186" y="70"/>
                    </a:lnTo>
                    <a:lnTo>
                      <a:pt x="178" y="80"/>
                    </a:lnTo>
                    <a:lnTo>
                      <a:pt x="166" y="88"/>
                    </a:lnTo>
                    <a:lnTo>
                      <a:pt x="166" y="88"/>
                    </a:lnTo>
                    <a:lnTo>
                      <a:pt x="164" y="88"/>
                    </a:lnTo>
                    <a:lnTo>
                      <a:pt x="146" y="88"/>
                    </a:lnTo>
                    <a:lnTo>
                      <a:pt x="146" y="88"/>
                    </a:lnTo>
                    <a:lnTo>
                      <a:pt x="130" y="90"/>
                    </a:lnTo>
                    <a:lnTo>
                      <a:pt x="130" y="90"/>
                    </a:lnTo>
                    <a:lnTo>
                      <a:pt x="130" y="90"/>
                    </a:lnTo>
                    <a:lnTo>
                      <a:pt x="124" y="86"/>
                    </a:lnTo>
                    <a:lnTo>
                      <a:pt x="122" y="86"/>
                    </a:lnTo>
                    <a:lnTo>
                      <a:pt x="118" y="92"/>
                    </a:lnTo>
                    <a:lnTo>
                      <a:pt x="118" y="92"/>
                    </a:lnTo>
                    <a:lnTo>
                      <a:pt x="116" y="92"/>
                    </a:lnTo>
                    <a:lnTo>
                      <a:pt x="100" y="94"/>
                    </a:lnTo>
                    <a:lnTo>
                      <a:pt x="76" y="90"/>
                    </a:lnTo>
                    <a:lnTo>
                      <a:pt x="76" y="90"/>
                    </a:lnTo>
                    <a:lnTo>
                      <a:pt x="76" y="90"/>
                    </a:lnTo>
                    <a:lnTo>
                      <a:pt x="76" y="90"/>
                    </a:lnTo>
                    <a:lnTo>
                      <a:pt x="76" y="88"/>
                    </a:lnTo>
                    <a:lnTo>
                      <a:pt x="80" y="78"/>
                    </a:lnTo>
                    <a:lnTo>
                      <a:pt x="88" y="72"/>
                    </a:lnTo>
                    <a:lnTo>
                      <a:pt x="92" y="70"/>
                    </a:lnTo>
                    <a:lnTo>
                      <a:pt x="88" y="68"/>
                    </a:lnTo>
                    <a:lnTo>
                      <a:pt x="74" y="72"/>
                    </a:lnTo>
                    <a:lnTo>
                      <a:pt x="58" y="72"/>
                    </a:lnTo>
                    <a:lnTo>
                      <a:pt x="58" y="72"/>
                    </a:lnTo>
                    <a:lnTo>
                      <a:pt x="36" y="74"/>
                    </a:lnTo>
                    <a:lnTo>
                      <a:pt x="36" y="74"/>
                    </a:lnTo>
                    <a:lnTo>
                      <a:pt x="36" y="74"/>
                    </a:lnTo>
                    <a:lnTo>
                      <a:pt x="24" y="70"/>
                    </a:lnTo>
                    <a:lnTo>
                      <a:pt x="24" y="70"/>
                    </a:lnTo>
                    <a:lnTo>
                      <a:pt x="24" y="70"/>
                    </a:lnTo>
                    <a:lnTo>
                      <a:pt x="24" y="70"/>
                    </a:lnTo>
                    <a:lnTo>
                      <a:pt x="24" y="68"/>
                    </a:lnTo>
                    <a:lnTo>
                      <a:pt x="32" y="64"/>
                    </a:lnTo>
                    <a:lnTo>
                      <a:pt x="44" y="58"/>
                    </a:lnTo>
                    <a:lnTo>
                      <a:pt x="38" y="58"/>
                    </a:lnTo>
                    <a:lnTo>
                      <a:pt x="32" y="62"/>
                    </a:lnTo>
                    <a:lnTo>
                      <a:pt x="20" y="66"/>
                    </a:lnTo>
                    <a:lnTo>
                      <a:pt x="20" y="66"/>
                    </a:lnTo>
                    <a:lnTo>
                      <a:pt x="20" y="66"/>
                    </a:lnTo>
                    <a:lnTo>
                      <a:pt x="20" y="66"/>
                    </a:lnTo>
                    <a:lnTo>
                      <a:pt x="18" y="66"/>
                    </a:lnTo>
                    <a:lnTo>
                      <a:pt x="18" y="66"/>
                    </a:lnTo>
                    <a:lnTo>
                      <a:pt x="18" y="64"/>
                    </a:lnTo>
                    <a:lnTo>
                      <a:pt x="20" y="58"/>
                    </a:lnTo>
                    <a:lnTo>
                      <a:pt x="20" y="58"/>
                    </a:lnTo>
                    <a:lnTo>
                      <a:pt x="20" y="56"/>
                    </a:lnTo>
                    <a:lnTo>
                      <a:pt x="24" y="56"/>
                    </a:lnTo>
                    <a:lnTo>
                      <a:pt x="20" y="54"/>
                    </a:lnTo>
                    <a:lnTo>
                      <a:pt x="16" y="56"/>
                    </a:lnTo>
                    <a:lnTo>
                      <a:pt x="16" y="56"/>
                    </a:lnTo>
                    <a:lnTo>
                      <a:pt x="14" y="56"/>
                    </a:lnTo>
                    <a:lnTo>
                      <a:pt x="2" y="56"/>
                    </a:lnTo>
                    <a:lnTo>
                      <a:pt x="2" y="56"/>
                    </a:lnTo>
                    <a:lnTo>
                      <a:pt x="0" y="56"/>
                    </a:lnTo>
                    <a:lnTo>
                      <a:pt x="0" y="56"/>
                    </a:lnTo>
                    <a:lnTo>
                      <a:pt x="0" y="54"/>
                    </a:lnTo>
                    <a:lnTo>
                      <a:pt x="12" y="44"/>
                    </a:lnTo>
                    <a:lnTo>
                      <a:pt x="12" y="44"/>
                    </a:lnTo>
                    <a:lnTo>
                      <a:pt x="12" y="44"/>
                    </a:lnTo>
                    <a:lnTo>
                      <a:pt x="34" y="44"/>
                    </a:lnTo>
                    <a:lnTo>
                      <a:pt x="42" y="40"/>
                    </a:lnTo>
                    <a:lnTo>
                      <a:pt x="50" y="36"/>
                    </a:lnTo>
                    <a:lnTo>
                      <a:pt x="50" y="36"/>
                    </a:lnTo>
                    <a:lnTo>
                      <a:pt x="50" y="36"/>
                    </a:lnTo>
                    <a:lnTo>
                      <a:pt x="66" y="36"/>
                    </a:lnTo>
                    <a:lnTo>
                      <a:pt x="66" y="36"/>
                    </a:lnTo>
                    <a:lnTo>
                      <a:pt x="68" y="36"/>
                    </a:lnTo>
                    <a:lnTo>
                      <a:pt x="74" y="40"/>
                    </a:lnTo>
                    <a:lnTo>
                      <a:pt x="92" y="40"/>
                    </a:lnTo>
                    <a:lnTo>
                      <a:pt x="88" y="34"/>
                    </a:lnTo>
                    <a:lnTo>
                      <a:pt x="88" y="34"/>
                    </a:lnTo>
                    <a:lnTo>
                      <a:pt x="88" y="32"/>
                    </a:lnTo>
                    <a:lnTo>
                      <a:pt x="92" y="26"/>
                    </a:lnTo>
                    <a:lnTo>
                      <a:pt x="92" y="26"/>
                    </a:lnTo>
                    <a:lnTo>
                      <a:pt x="94" y="24"/>
                    </a:lnTo>
                    <a:lnTo>
                      <a:pt x="108" y="24"/>
                    </a:lnTo>
                    <a:lnTo>
                      <a:pt x="108" y="24"/>
                    </a:lnTo>
                    <a:lnTo>
                      <a:pt x="108" y="24"/>
                    </a:lnTo>
                    <a:lnTo>
                      <a:pt x="118" y="30"/>
                    </a:lnTo>
                    <a:lnTo>
                      <a:pt x="134" y="34"/>
                    </a:lnTo>
                    <a:lnTo>
                      <a:pt x="144" y="34"/>
                    </a:lnTo>
                    <a:lnTo>
                      <a:pt x="140" y="32"/>
                    </a:lnTo>
                    <a:lnTo>
                      <a:pt x="132" y="26"/>
                    </a:lnTo>
                    <a:lnTo>
                      <a:pt x="132" y="26"/>
                    </a:lnTo>
                    <a:lnTo>
                      <a:pt x="130" y="24"/>
                    </a:lnTo>
                    <a:lnTo>
                      <a:pt x="130" y="24"/>
                    </a:lnTo>
                    <a:lnTo>
                      <a:pt x="130" y="24"/>
                    </a:lnTo>
                    <a:lnTo>
                      <a:pt x="134" y="18"/>
                    </a:lnTo>
                    <a:lnTo>
                      <a:pt x="134" y="18"/>
                    </a:lnTo>
                    <a:lnTo>
                      <a:pt x="136" y="18"/>
                    </a:lnTo>
                    <a:lnTo>
                      <a:pt x="148" y="16"/>
                    </a:lnTo>
                    <a:lnTo>
                      <a:pt x="152" y="12"/>
                    </a:lnTo>
                    <a:lnTo>
                      <a:pt x="152" y="12"/>
                    </a:lnTo>
                    <a:lnTo>
                      <a:pt x="154" y="12"/>
                    </a:lnTo>
                    <a:lnTo>
                      <a:pt x="166" y="12"/>
                    </a:lnTo>
                    <a:lnTo>
                      <a:pt x="178" y="6"/>
                    </a:lnTo>
                    <a:lnTo>
                      <a:pt x="178" y="6"/>
                    </a:lnTo>
                    <a:lnTo>
                      <a:pt x="178" y="6"/>
                    </a:lnTo>
                    <a:lnTo>
                      <a:pt x="178" y="6"/>
                    </a:lnTo>
                    <a:lnTo>
                      <a:pt x="194" y="8"/>
                    </a:lnTo>
                    <a:lnTo>
                      <a:pt x="206" y="12"/>
                    </a:lnTo>
                    <a:lnTo>
                      <a:pt x="214" y="16"/>
                    </a:lnTo>
                    <a:lnTo>
                      <a:pt x="222" y="22"/>
                    </a:lnTo>
                    <a:lnTo>
                      <a:pt x="226" y="20"/>
                    </a:lnTo>
                    <a:lnTo>
                      <a:pt x="212" y="8"/>
                    </a:lnTo>
                    <a:lnTo>
                      <a:pt x="212" y="8"/>
                    </a:lnTo>
                    <a:lnTo>
                      <a:pt x="212" y="8"/>
                    </a:lnTo>
                    <a:lnTo>
                      <a:pt x="210" y="2"/>
                    </a:lnTo>
                    <a:lnTo>
                      <a:pt x="210" y="2"/>
                    </a:lnTo>
                    <a:lnTo>
                      <a:pt x="210" y="0"/>
                    </a:lnTo>
                    <a:lnTo>
                      <a:pt x="210" y="0"/>
                    </a:lnTo>
                    <a:lnTo>
                      <a:pt x="212" y="0"/>
                    </a:lnTo>
                    <a:lnTo>
                      <a:pt x="212" y="0"/>
                    </a:lnTo>
                    <a:lnTo>
                      <a:pt x="250" y="2"/>
                    </a:lnTo>
                    <a:lnTo>
                      <a:pt x="250" y="2"/>
                    </a:lnTo>
                    <a:lnTo>
                      <a:pt x="252" y="4"/>
                    </a:lnTo>
                    <a:lnTo>
                      <a:pt x="256" y="10"/>
                    </a:lnTo>
                    <a:lnTo>
                      <a:pt x="266" y="14"/>
                    </a:lnTo>
                    <a:lnTo>
                      <a:pt x="264" y="12"/>
                    </a:lnTo>
                    <a:lnTo>
                      <a:pt x="264" y="12"/>
                    </a:lnTo>
                    <a:lnTo>
                      <a:pt x="264" y="10"/>
                    </a:lnTo>
                    <a:lnTo>
                      <a:pt x="266" y="2"/>
                    </a:lnTo>
                    <a:lnTo>
                      <a:pt x="266" y="2"/>
                    </a:lnTo>
                    <a:lnTo>
                      <a:pt x="268" y="2"/>
                    </a:lnTo>
                    <a:lnTo>
                      <a:pt x="268" y="2"/>
                    </a:lnTo>
                    <a:lnTo>
                      <a:pt x="286" y="2"/>
                    </a:lnTo>
                    <a:lnTo>
                      <a:pt x="286" y="2"/>
                    </a:lnTo>
                    <a:lnTo>
                      <a:pt x="286" y="4"/>
                    </a:lnTo>
                    <a:lnTo>
                      <a:pt x="292" y="8"/>
                    </a:lnTo>
                    <a:lnTo>
                      <a:pt x="294" y="4"/>
                    </a:lnTo>
                    <a:lnTo>
                      <a:pt x="294" y="4"/>
                    </a:lnTo>
                    <a:lnTo>
                      <a:pt x="296" y="2"/>
                    </a:lnTo>
                    <a:lnTo>
                      <a:pt x="314" y="2"/>
                    </a:lnTo>
                    <a:lnTo>
                      <a:pt x="328" y="4"/>
                    </a:lnTo>
                    <a:lnTo>
                      <a:pt x="364" y="6"/>
                    </a:lnTo>
                    <a:lnTo>
                      <a:pt x="364" y="6"/>
                    </a:lnTo>
                    <a:lnTo>
                      <a:pt x="366" y="8"/>
                    </a:lnTo>
                    <a:lnTo>
                      <a:pt x="366" y="8"/>
                    </a:lnTo>
                    <a:lnTo>
                      <a:pt x="366" y="10"/>
                    </a:lnTo>
                    <a:lnTo>
                      <a:pt x="364" y="12"/>
                    </a:lnTo>
                    <a:lnTo>
                      <a:pt x="366" y="12"/>
                    </a:lnTo>
                    <a:lnTo>
                      <a:pt x="388" y="12"/>
                    </a:lnTo>
                    <a:lnTo>
                      <a:pt x="404" y="12"/>
                    </a:lnTo>
                    <a:lnTo>
                      <a:pt x="404" y="12"/>
                    </a:lnTo>
                    <a:lnTo>
                      <a:pt x="406" y="12"/>
                    </a:lnTo>
                    <a:lnTo>
                      <a:pt x="412" y="22"/>
                    </a:lnTo>
                    <a:lnTo>
                      <a:pt x="434" y="22"/>
                    </a:lnTo>
                    <a:lnTo>
                      <a:pt x="434" y="22"/>
                    </a:lnTo>
                    <a:lnTo>
                      <a:pt x="434" y="24"/>
                    </a:lnTo>
                    <a:lnTo>
                      <a:pt x="440" y="32"/>
                    </a:lnTo>
                    <a:lnTo>
                      <a:pt x="440" y="32"/>
                    </a:lnTo>
                    <a:lnTo>
                      <a:pt x="440" y="34"/>
                    </a:lnTo>
                    <a:lnTo>
                      <a:pt x="440" y="34"/>
                    </a:lnTo>
                    <a:lnTo>
                      <a:pt x="440" y="36"/>
                    </a:lnTo>
                    <a:lnTo>
                      <a:pt x="432" y="38"/>
                    </a:lnTo>
                    <a:lnTo>
                      <a:pt x="410" y="46"/>
                    </a:lnTo>
                    <a:lnTo>
                      <a:pt x="396" y="54"/>
                    </a:lnTo>
                    <a:lnTo>
                      <a:pt x="396" y="54"/>
                    </a:lnTo>
                    <a:lnTo>
                      <a:pt x="396" y="54"/>
                    </a:lnTo>
                    <a:lnTo>
                      <a:pt x="344" y="54"/>
                    </a:lnTo>
                    <a:lnTo>
                      <a:pt x="342" y="56"/>
                    </a:lnTo>
                    <a:lnTo>
                      <a:pt x="356" y="56"/>
                    </a:lnTo>
                    <a:lnTo>
                      <a:pt x="356" y="56"/>
                    </a:lnTo>
                    <a:lnTo>
                      <a:pt x="358" y="58"/>
                    </a:lnTo>
                    <a:lnTo>
                      <a:pt x="358" y="58"/>
                    </a:lnTo>
                    <a:lnTo>
                      <a:pt x="358" y="60"/>
                    </a:lnTo>
                    <a:lnTo>
                      <a:pt x="348" y="62"/>
                    </a:lnTo>
                    <a:lnTo>
                      <a:pt x="346" y="64"/>
                    </a:lnTo>
                    <a:lnTo>
                      <a:pt x="356" y="62"/>
                    </a:lnTo>
                    <a:lnTo>
                      <a:pt x="374" y="56"/>
                    </a:lnTo>
                    <a:lnTo>
                      <a:pt x="386" y="56"/>
                    </a:lnTo>
                    <a:lnTo>
                      <a:pt x="386" y="56"/>
                    </a:lnTo>
                    <a:lnTo>
                      <a:pt x="388" y="58"/>
                    </a:lnTo>
                    <a:lnTo>
                      <a:pt x="390" y="62"/>
                    </a:lnTo>
                    <a:lnTo>
                      <a:pt x="390" y="62"/>
                    </a:lnTo>
                    <a:lnTo>
                      <a:pt x="390" y="62"/>
                    </a:lnTo>
                    <a:lnTo>
                      <a:pt x="390" y="62"/>
                    </a:lnTo>
                    <a:lnTo>
                      <a:pt x="390" y="64"/>
                    </a:lnTo>
                    <a:lnTo>
                      <a:pt x="370" y="70"/>
                    </a:lnTo>
                    <a:lnTo>
                      <a:pt x="356" y="80"/>
                    </a:lnTo>
                    <a:lnTo>
                      <a:pt x="332" y="86"/>
                    </a:lnTo>
                    <a:lnTo>
                      <a:pt x="316" y="100"/>
                    </a:lnTo>
                    <a:lnTo>
                      <a:pt x="316" y="100"/>
                    </a:lnTo>
                    <a:lnTo>
                      <a:pt x="316" y="100"/>
                    </a:lnTo>
                    <a:lnTo>
                      <a:pt x="306" y="100"/>
                    </a:lnTo>
                    <a:lnTo>
                      <a:pt x="304" y="108"/>
                    </a:lnTo>
                    <a:lnTo>
                      <a:pt x="304" y="108"/>
                    </a:lnTo>
                    <a:lnTo>
                      <a:pt x="302" y="110"/>
                    </a:lnTo>
                    <a:lnTo>
                      <a:pt x="292" y="118"/>
                    </a:lnTo>
                    <a:lnTo>
                      <a:pt x="292" y="118"/>
                    </a:lnTo>
                    <a:lnTo>
                      <a:pt x="292" y="120"/>
                    </a:lnTo>
                    <a:lnTo>
                      <a:pt x="278" y="122"/>
                    </a:lnTo>
                    <a:lnTo>
                      <a:pt x="278" y="122"/>
                    </a:lnTo>
                    <a:lnTo>
                      <a:pt x="276" y="122"/>
                    </a:lnTo>
                    <a:lnTo>
                      <a:pt x="276" y="122"/>
                    </a:lnTo>
                    <a:lnTo>
                      <a:pt x="276" y="122"/>
                    </a:lnTo>
                    <a:lnTo>
                      <a:pt x="268" y="116"/>
                    </a:lnTo>
                    <a:lnTo>
                      <a:pt x="256" y="114"/>
                    </a:lnTo>
                    <a:lnTo>
                      <a:pt x="256" y="114"/>
                    </a:lnTo>
                    <a:lnTo>
                      <a:pt x="260" y="116"/>
                    </a:lnTo>
                    <a:lnTo>
                      <a:pt x="266" y="116"/>
                    </a:lnTo>
                    <a:lnTo>
                      <a:pt x="266" y="116"/>
                    </a:lnTo>
                    <a:lnTo>
                      <a:pt x="268" y="118"/>
                    </a:lnTo>
                    <a:lnTo>
                      <a:pt x="268" y="124"/>
                    </a:lnTo>
                    <a:lnTo>
                      <a:pt x="268" y="124"/>
                    </a:lnTo>
                    <a:lnTo>
                      <a:pt x="266" y="126"/>
                    </a:lnTo>
                    <a:lnTo>
                      <a:pt x="256" y="126"/>
                    </a:lnTo>
                    <a:lnTo>
                      <a:pt x="248" y="130"/>
                    </a:lnTo>
                    <a:lnTo>
                      <a:pt x="248" y="130"/>
                    </a:lnTo>
                    <a:lnTo>
                      <a:pt x="248" y="130"/>
                    </a:lnTo>
                    <a:lnTo>
                      <a:pt x="248" y="130"/>
                    </a:lnTo>
                    <a:lnTo>
                      <a:pt x="248" y="130"/>
                    </a:lnTo>
                    <a:lnTo>
                      <a:pt x="238" y="128"/>
                    </a:lnTo>
                    <a:lnTo>
                      <a:pt x="222" y="126"/>
                    </a:lnTo>
                    <a:lnTo>
                      <a:pt x="214" y="128"/>
                    </a:lnTo>
                    <a:lnTo>
                      <a:pt x="216" y="132"/>
                    </a:lnTo>
                    <a:lnTo>
                      <a:pt x="244" y="132"/>
                    </a:lnTo>
                    <a:lnTo>
                      <a:pt x="244" y="132"/>
                    </a:lnTo>
                    <a:lnTo>
                      <a:pt x="246" y="132"/>
                    </a:lnTo>
                    <a:lnTo>
                      <a:pt x="250" y="138"/>
                    </a:lnTo>
                    <a:lnTo>
                      <a:pt x="250" y="138"/>
                    </a:lnTo>
                    <a:lnTo>
                      <a:pt x="250" y="140"/>
                    </a:lnTo>
                    <a:lnTo>
                      <a:pt x="250" y="140"/>
                    </a:lnTo>
                    <a:lnTo>
                      <a:pt x="248" y="140"/>
                    </a:lnTo>
                    <a:lnTo>
                      <a:pt x="232" y="140"/>
                    </a:lnTo>
                    <a:lnTo>
                      <a:pt x="232" y="142"/>
                    </a:lnTo>
                    <a:lnTo>
                      <a:pt x="244" y="144"/>
                    </a:lnTo>
                    <a:lnTo>
                      <a:pt x="244" y="144"/>
                    </a:lnTo>
                    <a:lnTo>
                      <a:pt x="246" y="146"/>
                    </a:lnTo>
                    <a:lnTo>
                      <a:pt x="246" y="150"/>
                    </a:lnTo>
                    <a:lnTo>
                      <a:pt x="246" y="150"/>
                    </a:lnTo>
                    <a:lnTo>
                      <a:pt x="246" y="152"/>
                    </a:lnTo>
                    <a:lnTo>
                      <a:pt x="242" y="154"/>
                    </a:lnTo>
                    <a:lnTo>
                      <a:pt x="242" y="154"/>
                    </a:lnTo>
                    <a:lnTo>
                      <a:pt x="240" y="154"/>
                    </a:lnTo>
                    <a:lnTo>
                      <a:pt x="240" y="154"/>
                    </a:lnTo>
                    <a:lnTo>
                      <a:pt x="228" y="154"/>
                    </a:lnTo>
                    <a:lnTo>
                      <a:pt x="230" y="154"/>
                    </a:lnTo>
                    <a:lnTo>
                      <a:pt x="240" y="160"/>
                    </a:lnTo>
                    <a:lnTo>
                      <a:pt x="240" y="160"/>
                    </a:lnTo>
                    <a:lnTo>
                      <a:pt x="242" y="162"/>
                    </a:lnTo>
                    <a:lnTo>
                      <a:pt x="242" y="162"/>
                    </a:lnTo>
                    <a:lnTo>
                      <a:pt x="240" y="164"/>
                    </a:lnTo>
                    <a:lnTo>
                      <a:pt x="236" y="166"/>
                    </a:lnTo>
                    <a:lnTo>
                      <a:pt x="234" y="170"/>
                    </a:lnTo>
                    <a:lnTo>
                      <a:pt x="230" y="174"/>
                    </a:lnTo>
                    <a:lnTo>
                      <a:pt x="230" y="174"/>
                    </a:lnTo>
                    <a:lnTo>
                      <a:pt x="228" y="174"/>
                    </a:lnTo>
                    <a:lnTo>
                      <a:pt x="204" y="176"/>
                    </a:lnTo>
                    <a:lnTo>
                      <a:pt x="200" y="186"/>
                    </a:lnTo>
                    <a:lnTo>
                      <a:pt x="200" y="186"/>
                    </a:lnTo>
                    <a:lnTo>
                      <a:pt x="200" y="186"/>
                    </a:lnTo>
                    <a:lnTo>
                      <a:pt x="190" y="192"/>
                    </a:lnTo>
                    <a:lnTo>
                      <a:pt x="190" y="192"/>
                    </a:lnTo>
                    <a:lnTo>
                      <a:pt x="190" y="192"/>
                    </a:lnTo>
                    <a:lnTo>
                      <a:pt x="168" y="192"/>
                    </a:lnTo>
                    <a:lnTo>
                      <a:pt x="152" y="188"/>
                    </a:lnTo>
                    <a:lnTo>
                      <a:pt x="150" y="192"/>
                    </a:lnTo>
                    <a:lnTo>
                      <a:pt x="164" y="196"/>
                    </a:lnTo>
                    <a:lnTo>
                      <a:pt x="182" y="196"/>
                    </a:lnTo>
                    <a:lnTo>
                      <a:pt x="182" y="196"/>
                    </a:lnTo>
                    <a:lnTo>
                      <a:pt x="184" y="196"/>
                    </a:lnTo>
                    <a:lnTo>
                      <a:pt x="186" y="204"/>
                    </a:lnTo>
                    <a:lnTo>
                      <a:pt x="192" y="200"/>
                    </a:lnTo>
                    <a:lnTo>
                      <a:pt x="194" y="198"/>
                    </a:lnTo>
                    <a:lnTo>
                      <a:pt x="194" y="198"/>
                    </a:lnTo>
                    <a:lnTo>
                      <a:pt x="196" y="198"/>
                    </a:lnTo>
                    <a:lnTo>
                      <a:pt x="196" y="198"/>
                    </a:lnTo>
                    <a:lnTo>
                      <a:pt x="198" y="198"/>
                    </a:lnTo>
                    <a:lnTo>
                      <a:pt x="202" y="202"/>
                    </a:lnTo>
                    <a:lnTo>
                      <a:pt x="202" y="202"/>
                    </a:lnTo>
                    <a:lnTo>
                      <a:pt x="202" y="202"/>
                    </a:lnTo>
                    <a:lnTo>
                      <a:pt x="204" y="212"/>
                    </a:lnTo>
                    <a:lnTo>
                      <a:pt x="204" y="212"/>
                    </a:lnTo>
                    <a:lnTo>
                      <a:pt x="202" y="214"/>
                    </a:lnTo>
                    <a:lnTo>
                      <a:pt x="198" y="216"/>
                    </a:lnTo>
                    <a:lnTo>
                      <a:pt x="184" y="220"/>
                    </a:lnTo>
                    <a:lnTo>
                      <a:pt x="170" y="226"/>
                    </a:lnTo>
                    <a:lnTo>
                      <a:pt x="170" y="226"/>
                    </a:lnTo>
                    <a:lnTo>
                      <a:pt x="156" y="228"/>
                    </a:lnTo>
                    <a:lnTo>
                      <a:pt x="156" y="2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1" name="Freeform 50"/>
              <p:cNvSpPr>
                <a:spLocks noEditPoints="1"/>
              </p:cNvSpPr>
              <p:nvPr/>
            </p:nvSpPr>
            <p:spPr bwMode="auto">
              <a:xfrm>
                <a:off x="1563" y="925"/>
                <a:ext cx="444" cy="232"/>
              </a:xfrm>
              <a:custGeom>
                <a:avLst/>
                <a:gdLst>
                  <a:gd name="T0" fmla="*/ 330 w 444"/>
                  <a:gd name="T1" fmla="*/ 8 h 232"/>
                  <a:gd name="T2" fmla="*/ 434 w 444"/>
                  <a:gd name="T3" fmla="*/ 38 h 232"/>
                  <a:gd name="T4" fmla="*/ 390 w 444"/>
                  <a:gd name="T5" fmla="*/ 64 h 232"/>
                  <a:gd name="T6" fmla="*/ 254 w 444"/>
                  <a:gd name="T7" fmla="*/ 116 h 232"/>
                  <a:gd name="T8" fmla="*/ 218 w 444"/>
                  <a:gd name="T9" fmla="*/ 136 h 232"/>
                  <a:gd name="T10" fmla="*/ 230 w 444"/>
                  <a:gd name="T11" fmla="*/ 158 h 232"/>
                  <a:gd name="T12" fmla="*/ 164 w 444"/>
                  <a:gd name="T13" fmla="*/ 200 h 232"/>
                  <a:gd name="T14" fmla="*/ 158 w 444"/>
                  <a:gd name="T15" fmla="*/ 228 h 232"/>
                  <a:gd name="T16" fmla="*/ 64 w 444"/>
                  <a:gd name="T17" fmla="*/ 218 h 232"/>
                  <a:gd name="T18" fmla="*/ 60 w 444"/>
                  <a:gd name="T19" fmla="*/ 186 h 232"/>
                  <a:gd name="T20" fmla="*/ 122 w 444"/>
                  <a:gd name="T21" fmla="*/ 184 h 232"/>
                  <a:gd name="T22" fmla="*/ 64 w 444"/>
                  <a:gd name="T23" fmla="*/ 160 h 232"/>
                  <a:gd name="T24" fmla="*/ 116 w 444"/>
                  <a:gd name="T25" fmla="*/ 140 h 232"/>
                  <a:gd name="T26" fmla="*/ 152 w 444"/>
                  <a:gd name="T27" fmla="*/ 122 h 232"/>
                  <a:gd name="T28" fmla="*/ 196 w 444"/>
                  <a:gd name="T29" fmla="*/ 74 h 232"/>
                  <a:gd name="T30" fmla="*/ 118 w 444"/>
                  <a:gd name="T31" fmla="*/ 92 h 232"/>
                  <a:gd name="T32" fmla="*/ 34 w 444"/>
                  <a:gd name="T33" fmla="*/ 68 h 232"/>
                  <a:gd name="T34" fmla="*/ 4 w 444"/>
                  <a:gd name="T35" fmla="*/ 56 h 232"/>
                  <a:gd name="T36" fmla="*/ 110 w 444"/>
                  <a:gd name="T37" fmla="*/ 28 h 232"/>
                  <a:gd name="T38" fmla="*/ 196 w 444"/>
                  <a:gd name="T39" fmla="*/ 12 h 232"/>
                  <a:gd name="T40" fmla="*/ 212 w 444"/>
                  <a:gd name="T41" fmla="*/ 0 h 232"/>
                  <a:gd name="T42" fmla="*/ 210 w 444"/>
                  <a:gd name="T43" fmla="*/ 12 h 232"/>
                  <a:gd name="T44" fmla="*/ 156 w 444"/>
                  <a:gd name="T45" fmla="*/ 12 h 232"/>
                  <a:gd name="T46" fmla="*/ 132 w 444"/>
                  <a:gd name="T47" fmla="*/ 30 h 232"/>
                  <a:gd name="T48" fmla="*/ 88 w 444"/>
                  <a:gd name="T49" fmla="*/ 34 h 232"/>
                  <a:gd name="T50" fmla="*/ 50 w 444"/>
                  <a:gd name="T51" fmla="*/ 38 h 232"/>
                  <a:gd name="T52" fmla="*/ 2 w 444"/>
                  <a:gd name="T53" fmla="*/ 60 h 232"/>
                  <a:gd name="T54" fmla="*/ 22 w 444"/>
                  <a:gd name="T55" fmla="*/ 70 h 232"/>
                  <a:gd name="T56" fmla="*/ 38 w 444"/>
                  <a:gd name="T57" fmla="*/ 78 h 232"/>
                  <a:gd name="T58" fmla="*/ 80 w 444"/>
                  <a:gd name="T59" fmla="*/ 80 h 232"/>
                  <a:gd name="T60" fmla="*/ 76 w 444"/>
                  <a:gd name="T61" fmla="*/ 104 h 232"/>
                  <a:gd name="T62" fmla="*/ 114 w 444"/>
                  <a:gd name="T63" fmla="*/ 142 h 232"/>
                  <a:gd name="T64" fmla="*/ 72 w 444"/>
                  <a:gd name="T65" fmla="*/ 148 h 232"/>
                  <a:gd name="T66" fmla="*/ 72 w 444"/>
                  <a:gd name="T67" fmla="*/ 172 h 232"/>
                  <a:gd name="T68" fmla="*/ 104 w 444"/>
                  <a:gd name="T69" fmla="*/ 168 h 232"/>
                  <a:gd name="T70" fmla="*/ 96 w 444"/>
                  <a:gd name="T71" fmla="*/ 186 h 232"/>
                  <a:gd name="T72" fmla="*/ 56 w 444"/>
                  <a:gd name="T73" fmla="*/ 188 h 232"/>
                  <a:gd name="T74" fmla="*/ 34 w 444"/>
                  <a:gd name="T75" fmla="*/ 212 h 232"/>
                  <a:gd name="T76" fmla="*/ 60 w 444"/>
                  <a:gd name="T77" fmla="*/ 224 h 232"/>
                  <a:gd name="T78" fmla="*/ 82 w 444"/>
                  <a:gd name="T79" fmla="*/ 224 h 232"/>
                  <a:gd name="T80" fmla="*/ 136 w 444"/>
                  <a:gd name="T81" fmla="*/ 222 h 232"/>
                  <a:gd name="T82" fmla="*/ 158 w 444"/>
                  <a:gd name="T83" fmla="*/ 232 h 232"/>
                  <a:gd name="T84" fmla="*/ 206 w 444"/>
                  <a:gd name="T85" fmla="*/ 216 h 232"/>
                  <a:gd name="T86" fmla="*/ 192 w 444"/>
                  <a:gd name="T87" fmla="*/ 202 h 232"/>
                  <a:gd name="T88" fmla="*/ 204 w 444"/>
                  <a:gd name="T89" fmla="*/ 188 h 232"/>
                  <a:gd name="T90" fmla="*/ 246 w 444"/>
                  <a:gd name="T91" fmla="*/ 164 h 232"/>
                  <a:gd name="T92" fmla="*/ 250 w 444"/>
                  <a:gd name="T93" fmla="*/ 152 h 232"/>
                  <a:gd name="T94" fmla="*/ 252 w 444"/>
                  <a:gd name="T95" fmla="*/ 134 h 232"/>
                  <a:gd name="T96" fmla="*/ 278 w 444"/>
                  <a:gd name="T97" fmla="*/ 126 h 232"/>
                  <a:gd name="T98" fmla="*/ 318 w 444"/>
                  <a:gd name="T99" fmla="*/ 104 h 232"/>
                  <a:gd name="T100" fmla="*/ 394 w 444"/>
                  <a:gd name="T101" fmla="*/ 62 h 232"/>
                  <a:gd name="T102" fmla="*/ 442 w 444"/>
                  <a:gd name="T103" fmla="*/ 38 h 232"/>
                  <a:gd name="T104" fmla="*/ 406 w 444"/>
                  <a:gd name="T105" fmla="*/ 12 h 232"/>
                  <a:gd name="T106" fmla="*/ 316 w 444"/>
                  <a:gd name="T107" fmla="*/ 2 h 232"/>
                  <a:gd name="T108" fmla="*/ 270 w 444"/>
                  <a:gd name="T109" fmla="*/ 2 h 232"/>
                  <a:gd name="T110" fmla="*/ 214 w 444"/>
                  <a:gd name="T111" fmla="*/ 0 h 232"/>
                  <a:gd name="T112" fmla="*/ 362 w 444"/>
                  <a:gd name="T113" fmla="*/ 58 h 232"/>
                  <a:gd name="T114" fmla="*/ 176 w 444"/>
                  <a:gd name="T115" fmla="*/ 90 h 232"/>
                  <a:gd name="T116" fmla="*/ 122 w 444"/>
                  <a:gd name="T117" fmla="*/ 98 h 232"/>
                  <a:gd name="T118" fmla="*/ 102 w 444"/>
                  <a:gd name="T119" fmla="*/ 98 h 232"/>
                  <a:gd name="T120" fmla="*/ 222 w 444"/>
                  <a:gd name="T121" fmla="*/ 132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44" h="232">
                    <a:moveTo>
                      <a:pt x="214" y="4"/>
                    </a:moveTo>
                    <a:lnTo>
                      <a:pt x="252" y="6"/>
                    </a:lnTo>
                    <a:lnTo>
                      <a:pt x="258" y="14"/>
                    </a:lnTo>
                    <a:lnTo>
                      <a:pt x="274" y="20"/>
                    </a:lnTo>
                    <a:lnTo>
                      <a:pt x="268" y="12"/>
                    </a:lnTo>
                    <a:lnTo>
                      <a:pt x="270" y="6"/>
                    </a:lnTo>
                    <a:lnTo>
                      <a:pt x="288" y="6"/>
                    </a:lnTo>
                    <a:lnTo>
                      <a:pt x="294" y="12"/>
                    </a:lnTo>
                    <a:lnTo>
                      <a:pt x="298" y="6"/>
                    </a:lnTo>
                    <a:lnTo>
                      <a:pt x="316" y="6"/>
                    </a:lnTo>
                    <a:lnTo>
                      <a:pt x="330" y="8"/>
                    </a:lnTo>
                    <a:lnTo>
                      <a:pt x="366" y="10"/>
                    </a:lnTo>
                    <a:lnTo>
                      <a:pt x="364" y="14"/>
                    </a:lnTo>
                    <a:lnTo>
                      <a:pt x="350" y="18"/>
                    </a:lnTo>
                    <a:lnTo>
                      <a:pt x="350" y="22"/>
                    </a:lnTo>
                    <a:lnTo>
                      <a:pt x="370" y="16"/>
                    </a:lnTo>
                    <a:lnTo>
                      <a:pt x="390" y="16"/>
                    </a:lnTo>
                    <a:lnTo>
                      <a:pt x="406" y="16"/>
                    </a:lnTo>
                    <a:lnTo>
                      <a:pt x="414" y="26"/>
                    </a:lnTo>
                    <a:lnTo>
                      <a:pt x="436" y="26"/>
                    </a:lnTo>
                    <a:lnTo>
                      <a:pt x="440" y="36"/>
                    </a:lnTo>
                    <a:lnTo>
                      <a:pt x="434" y="38"/>
                    </a:lnTo>
                    <a:lnTo>
                      <a:pt x="412" y="46"/>
                    </a:lnTo>
                    <a:lnTo>
                      <a:pt x="398" y="54"/>
                    </a:lnTo>
                    <a:lnTo>
                      <a:pt x="344" y="54"/>
                    </a:lnTo>
                    <a:lnTo>
                      <a:pt x="340" y="58"/>
                    </a:lnTo>
                    <a:lnTo>
                      <a:pt x="358" y="60"/>
                    </a:lnTo>
                    <a:lnTo>
                      <a:pt x="350" y="62"/>
                    </a:lnTo>
                    <a:lnTo>
                      <a:pt x="332" y="70"/>
                    </a:lnTo>
                    <a:lnTo>
                      <a:pt x="358" y="66"/>
                    </a:lnTo>
                    <a:lnTo>
                      <a:pt x="376" y="60"/>
                    </a:lnTo>
                    <a:lnTo>
                      <a:pt x="388" y="60"/>
                    </a:lnTo>
                    <a:lnTo>
                      <a:pt x="390" y="64"/>
                    </a:lnTo>
                    <a:lnTo>
                      <a:pt x="372" y="72"/>
                    </a:lnTo>
                    <a:lnTo>
                      <a:pt x="356" y="80"/>
                    </a:lnTo>
                    <a:lnTo>
                      <a:pt x="334" y="88"/>
                    </a:lnTo>
                    <a:lnTo>
                      <a:pt x="318" y="100"/>
                    </a:lnTo>
                    <a:lnTo>
                      <a:pt x="308" y="100"/>
                    </a:lnTo>
                    <a:lnTo>
                      <a:pt x="304" y="110"/>
                    </a:lnTo>
                    <a:lnTo>
                      <a:pt x="292" y="120"/>
                    </a:lnTo>
                    <a:lnTo>
                      <a:pt x="278" y="122"/>
                    </a:lnTo>
                    <a:lnTo>
                      <a:pt x="272" y="118"/>
                    </a:lnTo>
                    <a:lnTo>
                      <a:pt x="258" y="114"/>
                    </a:lnTo>
                    <a:lnTo>
                      <a:pt x="254" y="116"/>
                    </a:lnTo>
                    <a:lnTo>
                      <a:pt x="260" y="120"/>
                    </a:lnTo>
                    <a:lnTo>
                      <a:pt x="268" y="120"/>
                    </a:lnTo>
                    <a:lnTo>
                      <a:pt x="268" y="124"/>
                    </a:lnTo>
                    <a:lnTo>
                      <a:pt x="268" y="126"/>
                    </a:lnTo>
                    <a:lnTo>
                      <a:pt x="266" y="126"/>
                    </a:lnTo>
                    <a:lnTo>
                      <a:pt x="258" y="126"/>
                    </a:lnTo>
                    <a:lnTo>
                      <a:pt x="250" y="130"/>
                    </a:lnTo>
                    <a:lnTo>
                      <a:pt x="240" y="128"/>
                    </a:lnTo>
                    <a:lnTo>
                      <a:pt x="224" y="126"/>
                    </a:lnTo>
                    <a:lnTo>
                      <a:pt x="212" y="130"/>
                    </a:lnTo>
                    <a:lnTo>
                      <a:pt x="218" y="136"/>
                    </a:lnTo>
                    <a:lnTo>
                      <a:pt x="230" y="136"/>
                    </a:lnTo>
                    <a:lnTo>
                      <a:pt x="246" y="136"/>
                    </a:lnTo>
                    <a:lnTo>
                      <a:pt x="250" y="140"/>
                    </a:lnTo>
                    <a:lnTo>
                      <a:pt x="242" y="140"/>
                    </a:lnTo>
                    <a:lnTo>
                      <a:pt x="230" y="140"/>
                    </a:lnTo>
                    <a:lnTo>
                      <a:pt x="232" y="146"/>
                    </a:lnTo>
                    <a:lnTo>
                      <a:pt x="246" y="148"/>
                    </a:lnTo>
                    <a:lnTo>
                      <a:pt x="246" y="152"/>
                    </a:lnTo>
                    <a:lnTo>
                      <a:pt x="242" y="154"/>
                    </a:lnTo>
                    <a:lnTo>
                      <a:pt x="226" y="152"/>
                    </a:lnTo>
                    <a:lnTo>
                      <a:pt x="230" y="158"/>
                    </a:lnTo>
                    <a:lnTo>
                      <a:pt x="242" y="164"/>
                    </a:lnTo>
                    <a:lnTo>
                      <a:pt x="236" y="168"/>
                    </a:lnTo>
                    <a:lnTo>
                      <a:pt x="234" y="170"/>
                    </a:lnTo>
                    <a:lnTo>
                      <a:pt x="230" y="174"/>
                    </a:lnTo>
                    <a:lnTo>
                      <a:pt x="204" y="176"/>
                    </a:lnTo>
                    <a:lnTo>
                      <a:pt x="200" y="186"/>
                    </a:lnTo>
                    <a:lnTo>
                      <a:pt x="192" y="192"/>
                    </a:lnTo>
                    <a:lnTo>
                      <a:pt x="170" y="192"/>
                    </a:lnTo>
                    <a:lnTo>
                      <a:pt x="152" y="188"/>
                    </a:lnTo>
                    <a:lnTo>
                      <a:pt x="150" y="196"/>
                    </a:lnTo>
                    <a:lnTo>
                      <a:pt x="164" y="200"/>
                    </a:lnTo>
                    <a:lnTo>
                      <a:pt x="184" y="200"/>
                    </a:lnTo>
                    <a:lnTo>
                      <a:pt x="186" y="204"/>
                    </a:lnTo>
                    <a:lnTo>
                      <a:pt x="188" y="210"/>
                    </a:lnTo>
                    <a:lnTo>
                      <a:pt x="194" y="204"/>
                    </a:lnTo>
                    <a:lnTo>
                      <a:pt x="198" y="202"/>
                    </a:lnTo>
                    <a:lnTo>
                      <a:pt x="202" y="204"/>
                    </a:lnTo>
                    <a:lnTo>
                      <a:pt x="204" y="214"/>
                    </a:lnTo>
                    <a:lnTo>
                      <a:pt x="198" y="218"/>
                    </a:lnTo>
                    <a:lnTo>
                      <a:pt x="186" y="220"/>
                    </a:lnTo>
                    <a:lnTo>
                      <a:pt x="172" y="226"/>
                    </a:lnTo>
                    <a:lnTo>
                      <a:pt x="158" y="228"/>
                    </a:lnTo>
                    <a:lnTo>
                      <a:pt x="158" y="220"/>
                    </a:lnTo>
                    <a:lnTo>
                      <a:pt x="148" y="218"/>
                    </a:lnTo>
                    <a:lnTo>
                      <a:pt x="138" y="218"/>
                    </a:lnTo>
                    <a:lnTo>
                      <a:pt x="128" y="216"/>
                    </a:lnTo>
                    <a:lnTo>
                      <a:pt x="122" y="220"/>
                    </a:lnTo>
                    <a:lnTo>
                      <a:pt x="114" y="216"/>
                    </a:lnTo>
                    <a:lnTo>
                      <a:pt x="112" y="220"/>
                    </a:lnTo>
                    <a:lnTo>
                      <a:pt x="82" y="220"/>
                    </a:lnTo>
                    <a:lnTo>
                      <a:pt x="78" y="216"/>
                    </a:lnTo>
                    <a:lnTo>
                      <a:pt x="68" y="220"/>
                    </a:lnTo>
                    <a:lnTo>
                      <a:pt x="64" y="218"/>
                    </a:lnTo>
                    <a:lnTo>
                      <a:pt x="60" y="220"/>
                    </a:lnTo>
                    <a:lnTo>
                      <a:pt x="54" y="214"/>
                    </a:lnTo>
                    <a:lnTo>
                      <a:pt x="46" y="220"/>
                    </a:lnTo>
                    <a:lnTo>
                      <a:pt x="38" y="214"/>
                    </a:lnTo>
                    <a:lnTo>
                      <a:pt x="42" y="202"/>
                    </a:lnTo>
                    <a:lnTo>
                      <a:pt x="54" y="200"/>
                    </a:lnTo>
                    <a:lnTo>
                      <a:pt x="68" y="200"/>
                    </a:lnTo>
                    <a:lnTo>
                      <a:pt x="80" y="200"/>
                    </a:lnTo>
                    <a:lnTo>
                      <a:pt x="76" y="192"/>
                    </a:lnTo>
                    <a:lnTo>
                      <a:pt x="66" y="192"/>
                    </a:lnTo>
                    <a:lnTo>
                      <a:pt x="60" y="186"/>
                    </a:lnTo>
                    <a:lnTo>
                      <a:pt x="60" y="178"/>
                    </a:lnTo>
                    <a:lnTo>
                      <a:pt x="82" y="178"/>
                    </a:lnTo>
                    <a:lnTo>
                      <a:pt x="88" y="186"/>
                    </a:lnTo>
                    <a:lnTo>
                      <a:pt x="96" y="190"/>
                    </a:lnTo>
                    <a:lnTo>
                      <a:pt x="112" y="192"/>
                    </a:lnTo>
                    <a:lnTo>
                      <a:pt x="122" y="192"/>
                    </a:lnTo>
                    <a:lnTo>
                      <a:pt x="134" y="184"/>
                    </a:lnTo>
                    <a:lnTo>
                      <a:pt x="140" y="172"/>
                    </a:lnTo>
                    <a:lnTo>
                      <a:pt x="136" y="170"/>
                    </a:lnTo>
                    <a:lnTo>
                      <a:pt x="128" y="176"/>
                    </a:lnTo>
                    <a:lnTo>
                      <a:pt x="122" y="184"/>
                    </a:lnTo>
                    <a:lnTo>
                      <a:pt x="112" y="186"/>
                    </a:lnTo>
                    <a:lnTo>
                      <a:pt x="96" y="182"/>
                    </a:lnTo>
                    <a:lnTo>
                      <a:pt x="100" y="176"/>
                    </a:lnTo>
                    <a:lnTo>
                      <a:pt x="110" y="168"/>
                    </a:lnTo>
                    <a:lnTo>
                      <a:pt x="108" y="166"/>
                    </a:lnTo>
                    <a:lnTo>
                      <a:pt x="106" y="158"/>
                    </a:lnTo>
                    <a:lnTo>
                      <a:pt x="98" y="164"/>
                    </a:lnTo>
                    <a:lnTo>
                      <a:pt x="94" y="168"/>
                    </a:lnTo>
                    <a:lnTo>
                      <a:pt x="82" y="166"/>
                    </a:lnTo>
                    <a:lnTo>
                      <a:pt x="72" y="168"/>
                    </a:lnTo>
                    <a:lnTo>
                      <a:pt x="64" y="160"/>
                    </a:lnTo>
                    <a:lnTo>
                      <a:pt x="74" y="152"/>
                    </a:lnTo>
                    <a:lnTo>
                      <a:pt x="80" y="148"/>
                    </a:lnTo>
                    <a:lnTo>
                      <a:pt x="96" y="148"/>
                    </a:lnTo>
                    <a:lnTo>
                      <a:pt x="106" y="146"/>
                    </a:lnTo>
                    <a:lnTo>
                      <a:pt x="116" y="148"/>
                    </a:lnTo>
                    <a:lnTo>
                      <a:pt x="128" y="152"/>
                    </a:lnTo>
                    <a:lnTo>
                      <a:pt x="138" y="152"/>
                    </a:lnTo>
                    <a:lnTo>
                      <a:pt x="146" y="144"/>
                    </a:lnTo>
                    <a:lnTo>
                      <a:pt x="142" y="142"/>
                    </a:lnTo>
                    <a:lnTo>
                      <a:pt x="130" y="144"/>
                    </a:lnTo>
                    <a:lnTo>
                      <a:pt x="116" y="140"/>
                    </a:lnTo>
                    <a:lnTo>
                      <a:pt x="106" y="126"/>
                    </a:lnTo>
                    <a:lnTo>
                      <a:pt x="98" y="120"/>
                    </a:lnTo>
                    <a:lnTo>
                      <a:pt x="88" y="120"/>
                    </a:lnTo>
                    <a:lnTo>
                      <a:pt x="80" y="118"/>
                    </a:lnTo>
                    <a:lnTo>
                      <a:pt x="80" y="104"/>
                    </a:lnTo>
                    <a:lnTo>
                      <a:pt x="84" y="98"/>
                    </a:lnTo>
                    <a:lnTo>
                      <a:pt x="100" y="104"/>
                    </a:lnTo>
                    <a:lnTo>
                      <a:pt x="120" y="102"/>
                    </a:lnTo>
                    <a:lnTo>
                      <a:pt x="132" y="110"/>
                    </a:lnTo>
                    <a:lnTo>
                      <a:pt x="144" y="118"/>
                    </a:lnTo>
                    <a:lnTo>
                      <a:pt x="152" y="122"/>
                    </a:lnTo>
                    <a:lnTo>
                      <a:pt x="164" y="120"/>
                    </a:lnTo>
                    <a:lnTo>
                      <a:pt x="152" y="116"/>
                    </a:lnTo>
                    <a:lnTo>
                      <a:pt x="144" y="108"/>
                    </a:lnTo>
                    <a:lnTo>
                      <a:pt x="128" y="102"/>
                    </a:lnTo>
                    <a:lnTo>
                      <a:pt x="134" y="96"/>
                    </a:lnTo>
                    <a:lnTo>
                      <a:pt x="154" y="96"/>
                    </a:lnTo>
                    <a:lnTo>
                      <a:pt x="176" y="94"/>
                    </a:lnTo>
                    <a:lnTo>
                      <a:pt x="188" y="88"/>
                    </a:lnTo>
                    <a:lnTo>
                      <a:pt x="196" y="82"/>
                    </a:lnTo>
                    <a:lnTo>
                      <a:pt x="190" y="80"/>
                    </a:lnTo>
                    <a:lnTo>
                      <a:pt x="196" y="74"/>
                    </a:lnTo>
                    <a:lnTo>
                      <a:pt x="204" y="70"/>
                    </a:lnTo>
                    <a:lnTo>
                      <a:pt x="210" y="66"/>
                    </a:lnTo>
                    <a:lnTo>
                      <a:pt x="206" y="64"/>
                    </a:lnTo>
                    <a:lnTo>
                      <a:pt x="188" y="72"/>
                    </a:lnTo>
                    <a:lnTo>
                      <a:pt x="178" y="80"/>
                    </a:lnTo>
                    <a:lnTo>
                      <a:pt x="166" y="88"/>
                    </a:lnTo>
                    <a:lnTo>
                      <a:pt x="148" y="88"/>
                    </a:lnTo>
                    <a:lnTo>
                      <a:pt x="132" y="90"/>
                    </a:lnTo>
                    <a:lnTo>
                      <a:pt x="128" y="86"/>
                    </a:lnTo>
                    <a:lnTo>
                      <a:pt x="122" y="86"/>
                    </a:lnTo>
                    <a:lnTo>
                      <a:pt x="118" y="92"/>
                    </a:lnTo>
                    <a:lnTo>
                      <a:pt x="102" y="94"/>
                    </a:lnTo>
                    <a:lnTo>
                      <a:pt x="80" y="90"/>
                    </a:lnTo>
                    <a:lnTo>
                      <a:pt x="84" y="82"/>
                    </a:lnTo>
                    <a:lnTo>
                      <a:pt x="92" y="76"/>
                    </a:lnTo>
                    <a:lnTo>
                      <a:pt x="96" y="72"/>
                    </a:lnTo>
                    <a:lnTo>
                      <a:pt x="90" y="68"/>
                    </a:lnTo>
                    <a:lnTo>
                      <a:pt x="76" y="72"/>
                    </a:lnTo>
                    <a:lnTo>
                      <a:pt x="60" y="72"/>
                    </a:lnTo>
                    <a:lnTo>
                      <a:pt x="38" y="74"/>
                    </a:lnTo>
                    <a:lnTo>
                      <a:pt x="28" y="72"/>
                    </a:lnTo>
                    <a:lnTo>
                      <a:pt x="34" y="68"/>
                    </a:lnTo>
                    <a:lnTo>
                      <a:pt x="46" y="62"/>
                    </a:lnTo>
                    <a:lnTo>
                      <a:pt x="58" y="60"/>
                    </a:lnTo>
                    <a:lnTo>
                      <a:pt x="50" y="58"/>
                    </a:lnTo>
                    <a:lnTo>
                      <a:pt x="40" y="58"/>
                    </a:lnTo>
                    <a:lnTo>
                      <a:pt x="32" y="62"/>
                    </a:lnTo>
                    <a:lnTo>
                      <a:pt x="22" y="66"/>
                    </a:lnTo>
                    <a:lnTo>
                      <a:pt x="24" y="60"/>
                    </a:lnTo>
                    <a:lnTo>
                      <a:pt x="30" y="56"/>
                    </a:lnTo>
                    <a:lnTo>
                      <a:pt x="22" y="54"/>
                    </a:lnTo>
                    <a:lnTo>
                      <a:pt x="16" y="56"/>
                    </a:lnTo>
                    <a:lnTo>
                      <a:pt x="4" y="56"/>
                    </a:lnTo>
                    <a:lnTo>
                      <a:pt x="14" y="48"/>
                    </a:lnTo>
                    <a:lnTo>
                      <a:pt x="36" y="48"/>
                    </a:lnTo>
                    <a:lnTo>
                      <a:pt x="46" y="44"/>
                    </a:lnTo>
                    <a:lnTo>
                      <a:pt x="52" y="40"/>
                    </a:lnTo>
                    <a:lnTo>
                      <a:pt x="68" y="40"/>
                    </a:lnTo>
                    <a:lnTo>
                      <a:pt x="76" y="44"/>
                    </a:lnTo>
                    <a:lnTo>
                      <a:pt x="88" y="44"/>
                    </a:lnTo>
                    <a:lnTo>
                      <a:pt x="98" y="44"/>
                    </a:lnTo>
                    <a:lnTo>
                      <a:pt x="92" y="36"/>
                    </a:lnTo>
                    <a:lnTo>
                      <a:pt x="96" y="28"/>
                    </a:lnTo>
                    <a:lnTo>
                      <a:pt x="110" y="28"/>
                    </a:lnTo>
                    <a:lnTo>
                      <a:pt x="120" y="34"/>
                    </a:lnTo>
                    <a:lnTo>
                      <a:pt x="136" y="38"/>
                    </a:lnTo>
                    <a:lnTo>
                      <a:pt x="154" y="38"/>
                    </a:lnTo>
                    <a:lnTo>
                      <a:pt x="144" y="32"/>
                    </a:lnTo>
                    <a:lnTo>
                      <a:pt x="134" y="26"/>
                    </a:lnTo>
                    <a:lnTo>
                      <a:pt x="138" y="22"/>
                    </a:lnTo>
                    <a:lnTo>
                      <a:pt x="150" y="20"/>
                    </a:lnTo>
                    <a:lnTo>
                      <a:pt x="156" y="16"/>
                    </a:lnTo>
                    <a:lnTo>
                      <a:pt x="168" y="16"/>
                    </a:lnTo>
                    <a:lnTo>
                      <a:pt x="180" y="10"/>
                    </a:lnTo>
                    <a:lnTo>
                      <a:pt x="196" y="12"/>
                    </a:lnTo>
                    <a:lnTo>
                      <a:pt x="208" y="16"/>
                    </a:lnTo>
                    <a:lnTo>
                      <a:pt x="214" y="20"/>
                    </a:lnTo>
                    <a:lnTo>
                      <a:pt x="224" y="26"/>
                    </a:lnTo>
                    <a:lnTo>
                      <a:pt x="230" y="22"/>
                    </a:lnTo>
                    <a:lnTo>
                      <a:pt x="224" y="16"/>
                    </a:lnTo>
                    <a:lnTo>
                      <a:pt x="216" y="8"/>
                    </a:lnTo>
                    <a:lnTo>
                      <a:pt x="214" y="4"/>
                    </a:lnTo>
                    <a:close/>
                    <a:moveTo>
                      <a:pt x="214" y="0"/>
                    </a:moveTo>
                    <a:lnTo>
                      <a:pt x="214" y="0"/>
                    </a:lnTo>
                    <a:lnTo>
                      <a:pt x="212" y="0"/>
                    </a:lnTo>
                    <a:lnTo>
                      <a:pt x="212" y="0"/>
                    </a:lnTo>
                    <a:lnTo>
                      <a:pt x="210" y="4"/>
                    </a:lnTo>
                    <a:lnTo>
                      <a:pt x="212" y="10"/>
                    </a:lnTo>
                    <a:lnTo>
                      <a:pt x="212" y="10"/>
                    </a:lnTo>
                    <a:lnTo>
                      <a:pt x="214" y="12"/>
                    </a:lnTo>
                    <a:lnTo>
                      <a:pt x="220" y="18"/>
                    </a:lnTo>
                    <a:lnTo>
                      <a:pt x="222" y="22"/>
                    </a:lnTo>
                    <a:lnTo>
                      <a:pt x="216" y="16"/>
                    </a:lnTo>
                    <a:lnTo>
                      <a:pt x="216" y="16"/>
                    </a:lnTo>
                    <a:lnTo>
                      <a:pt x="216" y="16"/>
                    </a:lnTo>
                    <a:lnTo>
                      <a:pt x="210" y="12"/>
                    </a:lnTo>
                    <a:lnTo>
                      <a:pt x="210" y="12"/>
                    </a:lnTo>
                    <a:lnTo>
                      <a:pt x="208" y="12"/>
                    </a:lnTo>
                    <a:lnTo>
                      <a:pt x="198" y="8"/>
                    </a:lnTo>
                    <a:lnTo>
                      <a:pt x="198" y="8"/>
                    </a:lnTo>
                    <a:lnTo>
                      <a:pt x="198" y="8"/>
                    </a:lnTo>
                    <a:lnTo>
                      <a:pt x="182" y="6"/>
                    </a:lnTo>
                    <a:lnTo>
                      <a:pt x="182" y="6"/>
                    </a:lnTo>
                    <a:lnTo>
                      <a:pt x="180" y="6"/>
                    </a:lnTo>
                    <a:lnTo>
                      <a:pt x="180" y="6"/>
                    </a:lnTo>
                    <a:lnTo>
                      <a:pt x="178" y="6"/>
                    </a:lnTo>
                    <a:lnTo>
                      <a:pt x="168" y="12"/>
                    </a:lnTo>
                    <a:lnTo>
                      <a:pt x="156" y="12"/>
                    </a:lnTo>
                    <a:lnTo>
                      <a:pt x="156" y="12"/>
                    </a:lnTo>
                    <a:lnTo>
                      <a:pt x="154" y="12"/>
                    </a:lnTo>
                    <a:lnTo>
                      <a:pt x="148" y="16"/>
                    </a:lnTo>
                    <a:lnTo>
                      <a:pt x="138" y="18"/>
                    </a:lnTo>
                    <a:lnTo>
                      <a:pt x="138" y="18"/>
                    </a:lnTo>
                    <a:lnTo>
                      <a:pt x="134" y="18"/>
                    </a:lnTo>
                    <a:lnTo>
                      <a:pt x="130" y="24"/>
                    </a:lnTo>
                    <a:lnTo>
                      <a:pt x="130" y="24"/>
                    </a:lnTo>
                    <a:lnTo>
                      <a:pt x="130" y="28"/>
                    </a:lnTo>
                    <a:lnTo>
                      <a:pt x="130" y="28"/>
                    </a:lnTo>
                    <a:lnTo>
                      <a:pt x="132" y="30"/>
                    </a:lnTo>
                    <a:lnTo>
                      <a:pt x="138" y="34"/>
                    </a:lnTo>
                    <a:lnTo>
                      <a:pt x="136" y="34"/>
                    </a:lnTo>
                    <a:lnTo>
                      <a:pt x="122" y="30"/>
                    </a:lnTo>
                    <a:lnTo>
                      <a:pt x="112" y="24"/>
                    </a:lnTo>
                    <a:lnTo>
                      <a:pt x="112" y="24"/>
                    </a:lnTo>
                    <a:lnTo>
                      <a:pt x="110" y="24"/>
                    </a:lnTo>
                    <a:lnTo>
                      <a:pt x="96" y="24"/>
                    </a:lnTo>
                    <a:lnTo>
                      <a:pt x="96" y="24"/>
                    </a:lnTo>
                    <a:lnTo>
                      <a:pt x="92" y="26"/>
                    </a:lnTo>
                    <a:lnTo>
                      <a:pt x="88" y="34"/>
                    </a:lnTo>
                    <a:lnTo>
                      <a:pt x="88" y="34"/>
                    </a:lnTo>
                    <a:lnTo>
                      <a:pt x="88" y="36"/>
                    </a:lnTo>
                    <a:lnTo>
                      <a:pt x="88" y="38"/>
                    </a:lnTo>
                    <a:lnTo>
                      <a:pt x="90" y="40"/>
                    </a:lnTo>
                    <a:lnTo>
                      <a:pt x="88" y="40"/>
                    </a:lnTo>
                    <a:lnTo>
                      <a:pt x="76" y="40"/>
                    </a:lnTo>
                    <a:lnTo>
                      <a:pt x="70" y="38"/>
                    </a:lnTo>
                    <a:lnTo>
                      <a:pt x="70" y="38"/>
                    </a:lnTo>
                    <a:lnTo>
                      <a:pt x="68" y="36"/>
                    </a:lnTo>
                    <a:lnTo>
                      <a:pt x="52" y="36"/>
                    </a:lnTo>
                    <a:lnTo>
                      <a:pt x="52" y="36"/>
                    </a:lnTo>
                    <a:lnTo>
                      <a:pt x="50" y="38"/>
                    </a:lnTo>
                    <a:lnTo>
                      <a:pt x="44" y="40"/>
                    </a:lnTo>
                    <a:lnTo>
                      <a:pt x="36" y="44"/>
                    </a:lnTo>
                    <a:lnTo>
                      <a:pt x="14" y="44"/>
                    </a:lnTo>
                    <a:lnTo>
                      <a:pt x="14" y="44"/>
                    </a:lnTo>
                    <a:lnTo>
                      <a:pt x="12" y="44"/>
                    </a:lnTo>
                    <a:lnTo>
                      <a:pt x="2" y="54"/>
                    </a:lnTo>
                    <a:lnTo>
                      <a:pt x="2" y="54"/>
                    </a:lnTo>
                    <a:lnTo>
                      <a:pt x="0" y="56"/>
                    </a:lnTo>
                    <a:lnTo>
                      <a:pt x="0" y="58"/>
                    </a:lnTo>
                    <a:lnTo>
                      <a:pt x="0" y="58"/>
                    </a:lnTo>
                    <a:lnTo>
                      <a:pt x="2" y="60"/>
                    </a:lnTo>
                    <a:lnTo>
                      <a:pt x="4" y="60"/>
                    </a:lnTo>
                    <a:lnTo>
                      <a:pt x="16" y="60"/>
                    </a:lnTo>
                    <a:lnTo>
                      <a:pt x="16" y="60"/>
                    </a:lnTo>
                    <a:lnTo>
                      <a:pt x="18" y="60"/>
                    </a:lnTo>
                    <a:lnTo>
                      <a:pt x="20" y="60"/>
                    </a:lnTo>
                    <a:lnTo>
                      <a:pt x="18" y="64"/>
                    </a:lnTo>
                    <a:lnTo>
                      <a:pt x="18" y="64"/>
                    </a:lnTo>
                    <a:lnTo>
                      <a:pt x="20" y="68"/>
                    </a:lnTo>
                    <a:lnTo>
                      <a:pt x="20" y="68"/>
                    </a:lnTo>
                    <a:lnTo>
                      <a:pt x="22" y="70"/>
                    </a:lnTo>
                    <a:lnTo>
                      <a:pt x="22" y="70"/>
                    </a:lnTo>
                    <a:lnTo>
                      <a:pt x="24" y="70"/>
                    </a:lnTo>
                    <a:lnTo>
                      <a:pt x="24" y="70"/>
                    </a:lnTo>
                    <a:lnTo>
                      <a:pt x="24" y="70"/>
                    </a:lnTo>
                    <a:lnTo>
                      <a:pt x="24" y="72"/>
                    </a:lnTo>
                    <a:lnTo>
                      <a:pt x="24" y="72"/>
                    </a:lnTo>
                    <a:lnTo>
                      <a:pt x="24" y="74"/>
                    </a:lnTo>
                    <a:lnTo>
                      <a:pt x="26" y="74"/>
                    </a:lnTo>
                    <a:lnTo>
                      <a:pt x="36" y="78"/>
                    </a:lnTo>
                    <a:lnTo>
                      <a:pt x="36" y="78"/>
                    </a:lnTo>
                    <a:lnTo>
                      <a:pt x="38" y="78"/>
                    </a:lnTo>
                    <a:lnTo>
                      <a:pt x="38" y="78"/>
                    </a:lnTo>
                    <a:lnTo>
                      <a:pt x="38" y="78"/>
                    </a:lnTo>
                    <a:lnTo>
                      <a:pt x="60" y="76"/>
                    </a:lnTo>
                    <a:lnTo>
                      <a:pt x="76" y="76"/>
                    </a:lnTo>
                    <a:lnTo>
                      <a:pt x="76" y="76"/>
                    </a:lnTo>
                    <a:lnTo>
                      <a:pt x="76" y="76"/>
                    </a:lnTo>
                    <a:lnTo>
                      <a:pt x="90" y="72"/>
                    </a:lnTo>
                    <a:lnTo>
                      <a:pt x="90" y="72"/>
                    </a:lnTo>
                    <a:lnTo>
                      <a:pt x="88" y="74"/>
                    </a:lnTo>
                    <a:lnTo>
                      <a:pt x="82" y="78"/>
                    </a:lnTo>
                    <a:lnTo>
                      <a:pt x="82" y="78"/>
                    </a:lnTo>
                    <a:lnTo>
                      <a:pt x="80" y="80"/>
                    </a:lnTo>
                    <a:lnTo>
                      <a:pt x="76" y="88"/>
                    </a:lnTo>
                    <a:lnTo>
                      <a:pt x="76" y="88"/>
                    </a:lnTo>
                    <a:lnTo>
                      <a:pt x="76" y="92"/>
                    </a:lnTo>
                    <a:lnTo>
                      <a:pt x="76" y="92"/>
                    </a:lnTo>
                    <a:lnTo>
                      <a:pt x="78" y="94"/>
                    </a:lnTo>
                    <a:lnTo>
                      <a:pt x="82" y="96"/>
                    </a:lnTo>
                    <a:lnTo>
                      <a:pt x="82" y="96"/>
                    </a:lnTo>
                    <a:lnTo>
                      <a:pt x="80" y="96"/>
                    </a:lnTo>
                    <a:lnTo>
                      <a:pt x="78" y="104"/>
                    </a:lnTo>
                    <a:lnTo>
                      <a:pt x="78" y="104"/>
                    </a:lnTo>
                    <a:lnTo>
                      <a:pt x="76" y="104"/>
                    </a:lnTo>
                    <a:lnTo>
                      <a:pt x="76" y="118"/>
                    </a:lnTo>
                    <a:lnTo>
                      <a:pt x="76" y="118"/>
                    </a:lnTo>
                    <a:lnTo>
                      <a:pt x="78" y="120"/>
                    </a:lnTo>
                    <a:lnTo>
                      <a:pt x="80" y="122"/>
                    </a:lnTo>
                    <a:lnTo>
                      <a:pt x="86" y="122"/>
                    </a:lnTo>
                    <a:lnTo>
                      <a:pt x="86" y="122"/>
                    </a:lnTo>
                    <a:lnTo>
                      <a:pt x="88" y="124"/>
                    </a:lnTo>
                    <a:lnTo>
                      <a:pt x="96" y="124"/>
                    </a:lnTo>
                    <a:lnTo>
                      <a:pt x="102" y="128"/>
                    </a:lnTo>
                    <a:lnTo>
                      <a:pt x="114" y="142"/>
                    </a:lnTo>
                    <a:lnTo>
                      <a:pt x="114" y="142"/>
                    </a:lnTo>
                    <a:lnTo>
                      <a:pt x="114" y="144"/>
                    </a:lnTo>
                    <a:lnTo>
                      <a:pt x="106" y="142"/>
                    </a:lnTo>
                    <a:lnTo>
                      <a:pt x="106" y="142"/>
                    </a:lnTo>
                    <a:lnTo>
                      <a:pt x="106" y="142"/>
                    </a:lnTo>
                    <a:lnTo>
                      <a:pt x="106" y="142"/>
                    </a:lnTo>
                    <a:lnTo>
                      <a:pt x="104" y="142"/>
                    </a:lnTo>
                    <a:lnTo>
                      <a:pt x="96" y="144"/>
                    </a:lnTo>
                    <a:lnTo>
                      <a:pt x="80" y="144"/>
                    </a:lnTo>
                    <a:lnTo>
                      <a:pt x="80" y="144"/>
                    </a:lnTo>
                    <a:lnTo>
                      <a:pt x="80" y="144"/>
                    </a:lnTo>
                    <a:lnTo>
                      <a:pt x="72" y="148"/>
                    </a:lnTo>
                    <a:lnTo>
                      <a:pt x="72" y="148"/>
                    </a:lnTo>
                    <a:lnTo>
                      <a:pt x="70" y="148"/>
                    </a:lnTo>
                    <a:lnTo>
                      <a:pt x="62" y="158"/>
                    </a:lnTo>
                    <a:lnTo>
                      <a:pt x="62" y="158"/>
                    </a:lnTo>
                    <a:lnTo>
                      <a:pt x="60" y="160"/>
                    </a:lnTo>
                    <a:lnTo>
                      <a:pt x="62" y="162"/>
                    </a:lnTo>
                    <a:lnTo>
                      <a:pt x="70" y="170"/>
                    </a:lnTo>
                    <a:lnTo>
                      <a:pt x="70" y="170"/>
                    </a:lnTo>
                    <a:lnTo>
                      <a:pt x="72" y="172"/>
                    </a:lnTo>
                    <a:lnTo>
                      <a:pt x="72" y="172"/>
                    </a:lnTo>
                    <a:lnTo>
                      <a:pt x="72" y="172"/>
                    </a:lnTo>
                    <a:lnTo>
                      <a:pt x="82" y="170"/>
                    </a:lnTo>
                    <a:lnTo>
                      <a:pt x="92" y="172"/>
                    </a:lnTo>
                    <a:lnTo>
                      <a:pt x="92" y="172"/>
                    </a:lnTo>
                    <a:lnTo>
                      <a:pt x="94" y="172"/>
                    </a:lnTo>
                    <a:lnTo>
                      <a:pt x="94" y="172"/>
                    </a:lnTo>
                    <a:lnTo>
                      <a:pt x="96" y="172"/>
                    </a:lnTo>
                    <a:lnTo>
                      <a:pt x="102" y="166"/>
                    </a:lnTo>
                    <a:lnTo>
                      <a:pt x="104" y="166"/>
                    </a:lnTo>
                    <a:lnTo>
                      <a:pt x="104" y="166"/>
                    </a:lnTo>
                    <a:lnTo>
                      <a:pt x="104" y="166"/>
                    </a:lnTo>
                    <a:lnTo>
                      <a:pt x="104" y="168"/>
                    </a:lnTo>
                    <a:lnTo>
                      <a:pt x="104" y="168"/>
                    </a:lnTo>
                    <a:lnTo>
                      <a:pt x="98" y="172"/>
                    </a:lnTo>
                    <a:lnTo>
                      <a:pt x="98" y="172"/>
                    </a:lnTo>
                    <a:lnTo>
                      <a:pt x="98" y="174"/>
                    </a:lnTo>
                    <a:lnTo>
                      <a:pt x="94" y="180"/>
                    </a:lnTo>
                    <a:lnTo>
                      <a:pt x="94" y="180"/>
                    </a:lnTo>
                    <a:lnTo>
                      <a:pt x="94" y="182"/>
                    </a:lnTo>
                    <a:lnTo>
                      <a:pt x="94" y="182"/>
                    </a:lnTo>
                    <a:lnTo>
                      <a:pt x="96" y="186"/>
                    </a:lnTo>
                    <a:lnTo>
                      <a:pt x="100" y="186"/>
                    </a:lnTo>
                    <a:lnTo>
                      <a:pt x="96" y="186"/>
                    </a:lnTo>
                    <a:lnTo>
                      <a:pt x="90" y="182"/>
                    </a:lnTo>
                    <a:lnTo>
                      <a:pt x="86" y="176"/>
                    </a:lnTo>
                    <a:lnTo>
                      <a:pt x="86" y="176"/>
                    </a:lnTo>
                    <a:lnTo>
                      <a:pt x="82" y="174"/>
                    </a:lnTo>
                    <a:lnTo>
                      <a:pt x="60" y="174"/>
                    </a:lnTo>
                    <a:lnTo>
                      <a:pt x="60" y="174"/>
                    </a:lnTo>
                    <a:lnTo>
                      <a:pt x="56" y="176"/>
                    </a:lnTo>
                    <a:lnTo>
                      <a:pt x="56" y="178"/>
                    </a:lnTo>
                    <a:lnTo>
                      <a:pt x="56" y="186"/>
                    </a:lnTo>
                    <a:lnTo>
                      <a:pt x="56" y="186"/>
                    </a:lnTo>
                    <a:lnTo>
                      <a:pt x="56" y="188"/>
                    </a:lnTo>
                    <a:lnTo>
                      <a:pt x="64" y="194"/>
                    </a:lnTo>
                    <a:lnTo>
                      <a:pt x="64" y="194"/>
                    </a:lnTo>
                    <a:lnTo>
                      <a:pt x="64" y="196"/>
                    </a:lnTo>
                    <a:lnTo>
                      <a:pt x="54" y="196"/>
                    </a:lnTo>
                    <a:lnTo>
                      <a:pt x="54" y="196"/>
                    </a:lnTo>
                    <a:lnTo>
                      <a:pt x="54" y="196"/>
                    </a:lnTo>
                    <a:lnTo>
                      <a:pt x="40" y="198"/>
                    </a:lnTo>
                    <a:lnTo>
                      <a:pt x="40" y="198"/>
                    </a:lnTo>
                    <a:lnTo>
                      <a:pt x="38" y="202"/>
                    </a:lnTo>
                    <a:lnTo>
                      <a:pt x="34" y="212"/>
                    </a:lnTo>
                    <a:lnTo>
                      <a:pt x="34" y="212"/>
                    </a:lnTo>
                    <a:lnTo>
                      <a:pt x="36" y="216"/>
                    </a:lnTo>
                    <a:lnTo>
                      <a:pt x="42" y="224"/>
                    </a:lnTo>
                    <a:lnTo>
                      <a:pt x="42" y="224"/>
                    </a:lnTo>
                    <a:lnTo>
                      <a:pt x="46" y="224"/>
                    </a:lnTo>
                    <a:lnTo>
                      <a:pt x="46" y="224"/>
                    </a:lnTo>
                    <a:lnTo>
                      <a:pt x="48" y="224"/>
                    </a:lnTo>
                    <a:lnTo>
                      <a:pt x="54" y="220"/>
                    </a:lnTo>
                    <a:lnTo>
                      <a:pt x="56" y="224"/>
                    </a:lnTo>
                    <a:lnTo>
                      <a:pt x="56" y="224"/>
                    </a:lnTo>
                    <a:lnTo>
                      <a:pt x="60" y="224"/>
                    </a:lnTo>
                    <a:lnTo>
                      <a:pt x="60" y="224"/>
                    </a:lnTo>
                    <a:lnTo>
                      <a:pt x="62" y="224"/>
                    </a:lnTo>
                    <a:lnTo>
                      <a:pt x="64" y="222"/>
                    </a:lnTo>
                    <a:lnTo>
                      <a:pt x="66" y="224"/>
                    </a:lnTo>
                    <a:lnTo>
                      <a:pt x="66" y="224"/>
                    </a:lnTo>
                    <a:lnTo>
                      <a:pt x="68" y="224"/>
                    </a:lnTo>
                    <a:lnTo>
                      <a:pt x="68" y="224"/>
                    </a:lnTo>
                    <a:lnTo>
                      <a:pt x="70" y="224"/>
                    </a:lnTo>
                    <a:lnTo>
                      <a:pt x="76" y="220"/>
                    </a:lnTo>
                    <a:lnTo>
                      <a:pt x="80" y="224"/>
                    </a:lnTo>
                    <a:lnTo>
                      <a:pt x="80" y="224"/>
                    </a:lnTo>
                    <a:lnTo>
                      <a:pt x="82" y="224"/>
                    </a:lnTo>
                    <a:lnTo>
                      <a:pt x="112" y="224"/>
                    </a:lnTo>
                    <a:lnTo>
                      <a:pt x="112" y="224"/>
                    </a:lnTo>
                    <a:lnTo>
                      <a:pt x="114" y="222"/>
                    </a:lnTo>
                    <a:lnTo>
                      <a:pt x="116" y="222"/>
                    </a:lnTo>
                    <a:lnTo>
                      <a:pt x="120" y="224"/>
                    </a:lnTo>
                    <a:lnTo>
                      <a:pt x="120" y="224"/>
                    </a:lnTo>
                    <a:lnTo>
                      <a:pt x="122" y="224"/>
                    </a:lnTo>
                    <a:lnTo>
                      <a:pt x="122" y="224"/>
                    </a:lnTo>
                    <a:lnTo>
                      <a:pt x="124" y="224"/>
                    </a:lnTo>
                    <a:lnTo>
                      <a:pt x="128" y="220"/>
                    </a:lnTo>
                    <a:lnTo>
                      <a:pt x="136" y="222"/>
                    </a:lnTo>
                    <a:lnTo>
                      <a:pt x="136" y="222"/>
                    </a:lnTo>
                    <a:lnTo>
                      <a:pt x="138" y="222"/>
                    </a:lnTo>
                    <a:lnTo>
                      <a:pt x="138" y="222"/>
                    </a:lnTo>
                    <a:lnTo>
                      <a:pt x="138" y="222"/>
                    </a:lnTo>
                    <a:lnTo>
                      <a:pt x="148" y="222"/>
                    </a:lnTo>
                    <a:lnTo>
                      <a:pt x="154" y="224"/>
                    </a:lnTo>
                    <a:lnTo>
                      <a:pt x="154" y="228"/>
                    </a:lnTo>
                    <a:lnTo>
                      <a:pt x="154" y="228"/>
                    </a:lnTo>
                    <a:lnTo>
                      <a:pt x="154" y="230"/>
                    </a:lnTo>
                    <a:lnTo>
                      <a:pt x="154" y="230"/>
                    </a:lnTo>
                    <a:lnTo>
                      <a:pt x="158" y="232"/>
                    </a:lnTo>
                    <a:lnTo>
                      <a:pt x="158" y="232"/>
                    </a:lnTo>
                    <a:lnTo>
                      <a:pt x="158" y="232"/>
                    </a:lnTo>
                    <a:lnTo>
                      <a:pt x="172" y="230"/>
                    </a:lnTo>
                    <a:lnTo>
                      <a:pt x="172" y="230"/>
                    </a:lnTo>
                    <a:lnTo>
                      <a:pt x="174" y="230"/>
                    </a:lnTo>
                    <a:lnTo>
                      <a:pt x="188" y="224"/>
                    </a:lnTo>
                    <a:lnTo>
                      <a:pt x="200" y="220"/>
                    </a:lnTo>
                    <a:lnTo>
                      <a:pt x="200" y="220"/>
                    </a:lnTo>
                    <a:lnTo>
                      <a:pt x="200" y="220"/>
                    </a:lnTo>
                    <a:lnTo>
                      <a:pt x="206" y="216"/>
                    </a:lnTo>
                    <a:lnTo>
                      <a:pt x="206" y="216"/>
                    </a:lnTo>
                    <a:lnTo>
                      <a:pt x="208" y="216"/>
                    </a:lnTo>
                    <a:lnTo>
                      <a:pt x="208" y="212"/>
                    </a:lnTo>
                    <a:lnTo>
                      <a:pt x="206" y="204"/>
                    </a:lnTo>
                    <a:lnTo>
                      <a:pt x="206" y="204"/>
                    </a:lnTo>
                    <a:lnTo>
                      <a:pt x="204" y="202"/>
                    </a:lnTo>
                    <a:lnTo>
                      <a:pt x="202" y="198"/>
                    </a:lnTo>
                    <a:lnTo>
                      <a:pt x="202" y="198"/>
                    </a:lnTo>
                    <a:lnTo>
                      <a:pt x="198" y="198"/>
                    </a:lnTo>
                    <a:lnTo>
                      <a:pt x="198" y="198"/>
                    </a:lnTo>
                    <a:lnTo>
                      <a:pt x="196" y="198"/>
                    </a:lnTo>
                    <a:lnTo>
                      <a:pt x="192" y="202"/>
                    </a:lnTo>
                    <a:lnTo>
                      <a:pt x="190" y="204"/>
                    </a:lnTo>
                    <a:lnTo>
                      <a:pt x="190" y="204"/>
                    </a:lnTo>
                    <a:lnTo>
                      <a:pt x="188" y="198"/>
                    </a:lnTo>
                    <a:lnTo>
                      <a:pt x="188" y="198"/>
                    </a:lnTo>
                    <a:lnTo>
                      <a:pt x="186" y="196"/>
                    </a:lnTo>
                    <a:lnTo>
                      <a:pt x="192" y="196"/>
                    </a:lnTo>
                    <a:lnTo>
                      <a:pt x="192" y="196"/>
                    </a:lnTo>
                    <a:lnTo>
                      <a:pt x="194" y="196"/>
                    </a:lnTo>
                    <a:lnTo>
                      <a:pt x="202" y="190"/>
                    </a:lnTo>
                    <a:lnTo>
                      <a:pt x="202" y="190"/>
                    </a:lnTo>
                    <a:lnTo>
                      <a:pt x="204" y="188"/>
                    </a:lnTo>
                    <a:lnTo>
                      <a:pt x="206" y="180"/>
                    </a:lnTo>
                    <a:lnTo>
                      <a:pt x="230" y="178"/>
                    </a:lnTo>
                    <a:lnTo>
                      <a:pt x="230" y="178"/>
                    </a:lnTo>
                    <a:lnTo>
                      <a:pt x="234" y="178"/>
                    </a:lnTo>
                    <a:lnTo>
                      <a:pt x="236" y="174"/>
                    </a:lnTo>
                    <a:lnTo>
                      <a:pt x="236" y="174"/>
                    </a:lnTo>
                    <a:lnTo>
                      <a:pt x="238" y="172"/>
                    </a:lnTo>
                    <a:lnTo>
                      <a:pt x="238" y="170"/>
                    </a:lnTo>
                    <a:lnTo>
                      <a:pt x="244" y="166"/>
                    </a:lnTo>
                    <a:lnTo>
                      <a:pt x="244" y="166"/>
                    </a:lnTo>
                    <a:lnTo>
                      <a:pt x="246" y="164"/>
                    </a:lnTo>
                    <a:lnTo>
                      <a:pt x="246" y="164"/>
                    </a:lnTo>
                    <a:lnTo>
                      <a:pt x="242" y="160"/>
                    </a:lnTo>
                    <a:lnTo>
                      <a:pt x="240" y="158"/>
                    </a:lnTo>
                    <a:lnTo>
                      <a:pt x="242" y="158"/>
                    </a:lnTo>
                    <a:lnTo>
                      <a:pt x="242" y="158"/>
                    </a:lnTo>
                    <a:lnTo>
                      <a:pt x="242" y="158"/>
                    </a:lnTo>
                    <a:lnTo>
                      <a:pt x="242" y="158"/>
                    </a:lnTo>
                    <a:lnTo>
                      <a:pt x="244" y="158"/>
                    </a:lnTo>
                    <a:lnTo>
                      <a:pt x="248" y="156"/>
                    </a:lnTo>
                    <a:lnTo>
                      <a:pt x="248" y="156"/>
                    </a:lnTo>
                    <a:lnTo>
                      <a:pt x="250" y="152"/>
                    </a:lnTo>
                    <a:lnTo>
                      <a:pt x="250" y="148"/>
                    </a:lnTo>
                    <a:lnTo>
                      <a:pt x="250" y="148"/>
                    </a:lnTo>
                    <a:lnTo>
                      <a:pt x="248" y="144"/>
                    </a:lnTo>
                    <a:lnTo>
                      <a:pt x="250" y="144"/>
                    </a:lnTo>
                    <a:lnTo>
                      <a:pt x="250" y="144"/>
                    </a:lnTo>
                    <a:lnTo>
                      <a:pt x="254" y="142"/>
                    </a:lnTo>
                    <a:lnTo>
                      <a:pt x="254" y="142"/>
                    </a:lnTo>
                    <a:lnTo>
                      <a:pt x="254" y="138"/>
                    </a:lnTo>
                    <a:lnTo>
                      <a:pt x="250" y="134"/>
                    </a:lnTo>
                    <a:lnTo>
                      <a:pt x="250" y="134"/>
                    </a:lnTo>
                    <a:lnTo>
                      <a:pt x="252" y="134"/>
                    </a:lnTo>
                    <a:lnTo>
                      <a:pt x="260" y="130"/>
                    </a:lnTo>
                    <a:lnTo>
                      <a:pt x="266" y="130"/>
                    </a:lnTo>
                    <a:lnTo>
                      <a:pt x="268" y="130"/>
                    </a:lnTo>
                    <a:lnTo>
                      <a:pt x="268" y="130"/>
                    </a:lnTo>
                    <a:lnTo>
                      <a:pt x="270" y="130"/>
                    </a:lnTo>
                    <a:lnTo>
                      <a:pt x="272" y="126"/>
                    </a:lnTo>
                    <a:lnTo>
                      <a:pt x="272" y="124"/>
                    </a:lnTo>
                    <a:lnTo>
                      <a:pt x="272" y="122"/>
                    </a:lnTo>
                    <a:lnTo>
                      <a:pt x="276" y="126"/>
                    </a:lnTo>
                    <a:lnTo>
                      <a:pt x="276" y="126"/>
                    </a:lnTo>
                    <a:lnTo>
                      <a:pt x="278" y="126"/>
                    </a:lnTo>
                    <a:lnTo>
                      <a:pt x="278" y="126"/>
                    </a:lnTo>
                    <a:lnTo>
                      <a:pt x="280" y="126"/>
                    </a:lnTo>
                    <a:lnTo>
                      <a:pt x="294" y="122"/>
                    </a:lnTo>
                    <a:lnTo>
                      <a:pt x="294" y="122"/>
                    </a:lnTo>
                    <a:lnTo>
                      <a:pt x="296" y="122"/>
                    </a:lnTo>
                    <a:lnTo>
                      <a:pt x="306" y="114"/>
                    </a:lnTo>
                    <a:lnTo>
                      <a:pt x="306" y="114"/>
                    </a:lnTo>
                    <a:lnTo>
                      <a:pt x="308" y="112"/>
                    </a:lnTo>
                    <a:lnTo>
                      <a:pt x="310" y="104"/>
                    </a:lnTo>
                    <a:lnTo>
                      <a:pt x="318" y="104"/>
                    </a:lnTo>
                    <a:lnTo>
                      <a:pt x="318" y="104"/>
                    </a:lnTo>
                    <a:lnTo>
                      <a:pt x="320" y="102"/>
                    </a:lnTo>
                    <a:lnTo>
                      <a:pt x="336" y="90"/>
                    </a:lnTo>
                    <a:lnTo>
                      <a:pt x="358" y="84"/>
                    </a:lnTo>
                    <a:lnTo>
                      <a:pt x="358" y="84"/>
                    </a:lnTo>
                    <a:lnTo>
                      <a:pt x="360" y="84"/>
                    </a:lnTo>
                    <a:lnTo>
                      <a:pt x="372" y="74"/>
                    </a:lnTo>
                    <a:lnTo>
                      <a:pt x="392" y="68"/>
                    </a:lnTo>
                    <a:lnTo>
                      <a:pt x="392" y="68"/>
                    </a:lnTo>
                    <a:lnTo>
                      <a:pt x="394" y="66"/>
                    </a:lnTo>
                    <a:lnTo>
                      <a:pt x="394" y="66"/>
                    </a:lnTo>
                    <a:lnTo>
                      <a:pt x="394" y="62"/>
                    </a:lnTo>
                    <a:lnTo>
                      <a:pt x="392" y="58"/>
                    </a:lnTo>
                    <a:lnTo>
                      <a:pt x="392" y="58"/>
                    </a:lnTo>
                    <a:lnTo>
                      <a:pt x="392" y="58"/>
                    </a:lnTo>
                    <a:lnTo>
                      <a:pt x="398" y="58"/>
                    </a:lnTo>
                    <a:lnTo>
                      <a:pt x="398" y="58"/>
                    </a:lnTo>
                    <a:lnTo>
                      <a:pt x="400" y="56"/>
                    </a:lnTo>
                    <a:lnTo>
                      <a:pt x="414" y="50"/>
                    </a:lnTo>
                    <a:lnTo>
                      <a:pt x="434" y="42"/>
                    </a:lnTo>
                    <a:lnTo>
                      <a:pt x="434" y="42"/>
                    </a:lnTo>
                    <a:lnTo>
                      <a:pt x="436" y="42"/>
                    </a:lnTo>
                    <a:lnTo>
                      <a:pt x="442" y="38"/>
                    </a:lnTo>
                    <a:lnTo>
                      <a:pt x="442" y="38"/>
                    </a:lnTo>
                    <a:lnTo>
                      <a:pt x="444" y="36"/>
                    </a:lnTo>
                    <a:lnTo>
                      <a:pt x="444" y="36"/>
                    </a:lnTo>
                    <a:lnTo>
                      <a:pt x="444" y="34"/>
                    </a:lnTo>
                    <a:lnTo>
                      <a:pt x="438" y="24"/>
                    </a:lnTo>
                    <a:lnTo>
                      <a:pt x="438" y="24"/>
                    </a:lnTo>
                    <a:lnTo>
                      <a:pt x="436" y="22"/>
                    </a:lnTo>
                    <a:lnTo>
                      <a:pt x="416" y="22"/>
                    </a:lnTo>
                    <a:lnTo>
                      <a:pt x="410" y="14"/>
                    </a:lnTo>
                    <a:lnTo>
                      <a:pt x="410" y="14"/>
                    </a:lnTo>
                    <a:lnTo>
                      <a:pt x="406" y="12"/>
                    </a:lnTo>
                    <a:lnTo>
                      <a:pt x="390" y="12"/>
                    </a:lnTo>
                    <a:lnTo>
                      <a:pt x="370" y="12"/>
                    </a:lnTo>
                    <a:lnTo>
                      <a:pt x="370" y="12"/>
                    </a:lnTo>
                    <a:lnTo>
                      <a:pt x="370" y="8"/>
                    </a:lnTo>
                    <a:lnTo>
                      <a:pt x="370" y="8"/>
                    </a:lnTo>
                    <a:lnTo>
                      <a:pt x="366" y="6"/>
                    </a:lnTo>
                    <a:lnTo>
                      <a:pt x="330" y="4"/>
                    </a:lnTo>
                    <a:lnTo>
                      <a:pt x="316" y="2"/>
                    </a:lnTo>
                    <a:lnTo>
                      <a:pt x="316" y="2"/>
                    </a:lnTo>
                    <a:lnTo>
                      <a:pt x="316" y="2"/>
                    </a:lnTo>
                    <a:lnTo>
                      <a:pt x="316" y="2"/>
                    </a:lnTo>
                    <a:lnTo>
                      <a:pt x="316" y="2"/>
                    </a:lnTo>
                    <a:lnTo>
                      <a:pt x="298" y="2"/>
                    </a:lnTo>
                    <a:lnTo>
                      <a:pt x="298" y="2"/>
                    </a:lnTo>
                    <a:lnTo>
                      <a:pt x="294" y="4"/>
                    </a:lnTo>
                    <a:lnTo>
                      <a:pt x="294" y="6"/>
                    </a:lnTo>
                    <a:lnTo>
                      <a:pt x="290" y="4"/>
                    </a:lnTo>
                    <a:lnTo>
                      <a:pt x="290" y="4"/>
                    </a:lnTo>
                    <a:lnTo>
                      <a:pt x="288" y="2"/>
                    </a:lnTo>
                    <a:lnTo>
                      <a:pt x="270" y="2"/>
                    </a:lnTo>
                    <a:lnTo>
                      <a:pt x="270" y="2"/>
                    </a:lnTo>
                    <a:lnTo>
                      <a:pt x="270" y="2"/>
                    </a:lnTo>
                    <a:lnTo>
                      <a:pt x="270" y="2"/>
                    </a:lnTo>
                    <a:lnTo>
                      <a:pt x="268" y="2"/>
                    </a:lnTo>
                    <a:lnTo>
                      <a:pt x="266" y="4"/>
                    </a:lnTo>
                    <a:lnTo>
                      <a:pt x="264" y="12"/>
                    </a:lnTo>
                    <a:lnTo>
                      <a:pt x="264" y="12"/>
                    </a:lnTo>
                    <a:lnTo>
                      <a:pt x="264" y="12"/>
                    </a:lnTo>
                    <a:lnTo>
                      <a:pt x="260" y="10"/>
                    </a:lnTo>
                    <a:lnTo>
                      <a:pt x="256" y="4"/>
                    </a:lnTo>
                    <a:lnTo>
                      <a:pt x="256" y="4"/>
                    </a:lnTo>
                    <a:lnTo>
                      <a:pt x="252" y="2"/>
                    </a:lnTo>
                    <a:lnTo>
                      <a:pt x="214" y="0"/>
                    </a:lnTo>
                    <a:lnTo>
                      <a:pt x="214" y="0"/>
                    </a:lnTo>
                    <a:lnTo>
                      <a:pt x="214" y="0"/>
                    </a:lnTo>
                    <a:lnTo>
                      <a:pt x="214" y="0"/>
                    </a:lnTo>
                    <a:close/>
                    <a:moveTo>
                      <a:pt x="362" y="58"/>
                    </a:moveTo>
                    <a:lnTo>
                      <a:pt x="370" y="58"/>
                    </a:lnTo>
                    <a:lnTo>
                      <a:pt x="362" y="60"/>
                    </a:lnTo>
                    <a:lnTo>
                      <a:pt x="362" y="60"/>
                    </a:lnTo>
                    <a:lnTo>
                      <a:pt x="362" y="60"/>
                    </a:lnTo>
                    <a:lnTo>
                      <a:pt x="362" y="60"/>
                    </a:lnTo>
                    <a:lnTo>
                      <a:pt x="362" y="58"/>
                    </a:lnTo>
                    <a:lnTo>
                      <a:pt x="362" y="58"/>
                    </a:lnTo>
                    <a:close/>
                    <a:moveTo>
                      <a:pt x="170" y="90"/>
                    </a:moveTo>
                    <a:lnTo>
                      <a:pt x="182" y="84"/>
                    </a:lnTo>
                    <a:lnTo>
                      <a:pt x="182" y="84"/>
                    </a:lnTo>
                    <a:lnTo>
                      <a:pt x="182" y="82"/>
                    </a:lnTo>
                    <a:lnTo>
                      <a:pt x="186" y="78"/>
                    </a:lnTo>
                    <a:lnTo>
                      <a:pt x="186" y="78"/>
                    </a:lnTo>
                    <a:lnTo>
                      <a:pt x="186" y="80"/>
                    </a:lnTo>
                    <a:lnTo>
                      <a:pt x="186" y="80"/>
                    </a:lnTo>
                    <a:lnTo>
                      <a:pt x="186" y="82"/>
                    </a:lnTo>
                    <a:lnTo>
                      <a:pt x="186" y="84"/>
                    </a:lnTo>
                    <a:lnTo>
                      <a:pt x="176" y="90"/>
                    </a:lnTo>
                    <a:lnTo>
                      <a:pt x="170" y="90"/>
                    </a:lnTo>
                    <a:lnTo>
                      <a:pt x="170" y="90"/>
                    </a:lnTo>
                    <a:close/>
                    <a:moveTo>
                      <a:pt x="124" y="90"/>
                    </a:moveTo>
                    <a:lnTo>
                      <a:pt x="126" y="90"/>
                    </a:lnTo>
                    <a:lnTo>
                      <a:pt x="130" y="94"/>
                    </a:lnTo>
                    <a:lnTo>
                      <a:pt x="130" y="94"/>
                    </a:lnTo>
                    <a:lnTo>
                      <a:pt x="130" y="94"/>
                    </a:lnTo>
                    <a:lnTo>
                      <a:pt x="126" y="98"/>
                    </a:lnTo>
                    <a:lnTo>
                      <a:pt x="126" y="98"/>
                    </a:lnTo>
                    <a:lnTo>
                      <a:pt x="126" y="100"/>
                    </a:lnTo>
                    <a:lnTo>
                      <a:pt x="122" y="98"/>
                    </a:lnTo>
                    <a:lnTo>
                      <a:pt x="122" y="98"/>
                    </a:lnTo>
                    <a:lnTo>
                      <a:pt x="120" y="98"/>
                    </a:lnTo>
                    <a:lnTo>
                      <a:pt x="120" y="98"/>
                    </a:lnTo>
                    <a:lnTo>
                      <a:pt x="120" y="98"/>
                    </a:lnTo>
                    <a:lnTo>
                      <a:pt x="100" y="100"/>
                    </a:lnTo>
                    <a:lnTo>
                      <a:pt x="96" y="98"/>
                    </a:lnTo>
                    <a:lnTo>
                      <a:pt x="102" y="98"/>
                    </a:lnTo>
                    <a:lnTo>
                      <a:pt x="102" y="98"/>
                    </a:lnTo>
                    <a:lnTo>
                      <a:pt x="102" y="98"/>
                    </a:lnTo>
                    <a:lnTo>
                      <a:pt x="102" y="98"/>
                    </a:lnTo>
                    <a:lnTo>
                      <a:pt x="102" y="98"/>
                    </a:lnTo>
                    <a:lnTo>
                      <a:pt x="118" y="96"/>
                    </a:lnTo>
                    <a:lnTo>
                      <a:pt x="118" y="96"/>
                    </a:lnTo>
                    <a:lnTo>
                      <a:pt x="122" y="94"/>
                    </a:lnTo>
                    <a:lnTo>
                      <a:pt x="124" y="90"/>
                    </a:lnTo>
                    <a:lnTo>
                      <a:pt x="124" y="90"/>
                    </a:lnTo>
                    <a:close/>
                    <a:moveTo>
                      <a:pt x="222" y="132"/>
                    </a:moveTo>
                    <a:lnTo>
                      <a:pt x="224" y="130"/>
                    </a:lnTo>
                    <a:lnTo>
                      <a:pt x="232" y="132"/>
                    </a:lnTo>
                    <a:lnTo>
                      <a:pt x="230" y="132"/>
                    </a:lnTo>
                    <a:lnTo>
                      <a:pt x="222" y="132"/>
                    </a:lnTo>
                    <a:lnTo>
                      <a:pt x="222" y="1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2" name="Freeform 51"/>
              <p:cNvSpPr>
                <a:spLocks/>
              </p:cNvSpPr>
              <p:nvPr/>
            </p:nvSpPr>
            <p:spPr bwMode="auto">
              <a:xfrm>
                <a:off x="1567" y="929"/>
                <a:ext cx="436" cy="224"/>
              </a:xfrm>
              <a:custGeom>
                <a:avLst/>
                <a:gdLst>
                  <a:gd name="T0" fmla="*/ 270 w 436"/>
                  <a:gd name="T1" fmla="*/ 16 h 224"/>
                  <a:gd name="T2" fmla="*/ 290 w 436"/>
                  <a:gd name="T3" fmla="*/ 8 h 224"/>
                  <a:gd name="T4" fmla="*/ 362 w 436"/>
                  <a:gd name="T5" fmla="*/ 6 h 224"/>
                  <a:gd name="T6" fmla="*/ 366 w 436"/>
                  <a:gd name="T7" fmla="*/ 12 h 224"/>
                  <a:gd name="T8" fmla="*/ 432 w 436"/>
                  <a:gd name="T9" fmla="*/ 22 h 224"/>
                  <a:gd name="T10" fmla="*/ 394 w 436"/>
                  <a:gd name="T11" fmla="*/ 50 h 224"/>
                  <a:gd name="T12" fmla="*/ 346 w 436"/>
                  <a:gd name="T13" fmla="*/ 58 h 224"/>
                  <a:gd name="T14" fmla="*/ 384 w 436"/>
                  <a:gd name="T15" fmla="*/ 56 h 224"/>
                  <a:gd name="T16" fmla="*/ 330 w 436"/>
                  <a:gd name="T17" fmla="*/ 84 h 224"/>
                  <a:gd name="T18" fmla="*/ 288 w 436"/>
                  <a:gd name="T19" fmla="*/ 116 h 224"/>
                  <a:gd name="T20" fmla="*/ 250 w 436"/>
                  <a:gd name="T21" fmla="*/ 112 h 224"/>
                  <a:gd name="T22" fmla="*/ 264 w 436"/>
                  <a:gd name="T23" fmla="*/ 122 h 224"/>
                  <a:gd name="T24" fmla="*/ 236 w 436"/>
                  <a:gd name="T25" fmla="*/ 124 h 224"/>
                  <a:gd name="T26" fmla="*/ 226 w 436"/>
                  <a:gd name="T27" fmla="*/ 132 h 224"/>
                  <a:gd name="T28" fmla="*/ 226 w 436"/>
                  <a:gd name="T29" fmla="*/ 136 h 224"/>
                  <a:gd name="T30" fmla="*/ 238 w 436"/>
                  <a:gd name="T31" fmla="*/ 150 h 224"/>
                  <a:gd name="T32" fmla="*/ 232 w 436"/>
                  <a:gd name="T33" fmla="*/ 164 h 224"/>
                  <a:gd name="T34" fmla="*/ 196 w 436"/>
                  <a:gd name="T35" fmla="*/ 182 h 224"/>
                  <a:gd name="T36" fmla="*/ 146 w 436"/>
                  <a:gd name="T37" fmla="*/ 192 h 224"/>
                  <a:gd name="T38" fmla="*/ 184 w 436"/>
                  <a:gd name="T39" fmla="*/ 206 h 224"/>
                  <a:gd name="T40" fmla="*/ 200 w 436"/>
                  <a:gd name="T41" fmla="*/ 210 h 224"/>
                  <a:gd name="T42" fmla="*/ 154 w 436"/>
                  <a:gd name="T43" fmla="*/ 224 h 224"/>
                  <a:gd name="T44" fmla="*/ 124 w 436"/>
                  <a:gd name="T45" fmla="*/ 212 h 224"/>
                  <a:gd name="T46" fmla="*/ 78 w 436"/>
                  <a:gd name="T47" fmla="*/ 216 h 224"/>
                  <a:gd name="T48" fmla="*/ 56 w 436"/>
                  <a:gd name="T49" fmla="*/ 216 h 224"/>
                  <a:gd name="T50" fmla="*/ 38 w 436"/>
                  <a:gd name="T51" fmla="*/ 198 h 224"/>
                  <a:gd name="T52" fmla="*/ 72 w 436"/>
                  <a:gd name="T53" fmla="*/ 188 h 224"/>
                  <a:gd name="T54" fmla="*/ 78 w 436"/>
                  <a:gd name="T55" fmla="*/ 174 h 224"/>
                  <a:gd name="T56" fmla="*/ 118 w 436"/>
                  <a:gd name="T57" fmla="*/ 188 h 224"/>
                  <a:gd name="T58" fmla="*/ 124 w 436"/>
                  <a:gd name="T59" fmla="*/ 172 h 224"/>
                  <a:gd name="T60" fmla="*/ 96 w 436"/>
                  <a:gd name="T61" fmla="*/ 172 h 224"/>
                  <a:gd name="T62" fmla="*/ 94 w 436"/>
                  <a:gd name="T63" fmla="*/ 160 h 224"/>
                  <a:gd name="T64" fmla="*/ 60 w 436"/>
                  <a:gd name="T65" fmla="*/ 156 h 224"/>
                  <a:gd name="T66" fmla="*/ 102 w 436"/>
                  <a:gd name="T67" fmla="*/ 142 h 224"/>
                  <a:gd name="T68" fmla="*/ 142 w 436"/>
                  <a:gd name="T69" fmla="*/ 140 h 224"/>
                  <a:gd name="T70" fmla="*/ 102 w 436"/>
                  <a:gd name="T71" fmla="*/ 122 h 224"/>
                  <a:gd name="T72" fmla="*/ 76 w 436"/>
                  <a:gd name="T73" fmla="*/ 100 h 224"/>
                  <a:gd name="T74" fmla="*/ 128 w 436"/>
                  <a:gd name="T75" fmla="*/ 106 h 224"/>
                  <a:gd name="T76" fmla="*/ 148 w 436"/>
                  <a:gd name="T77" fmla="*/ 112 h 224"/>
                  <a:gd name="T78" fmla="*/ 150 w 436"/>
                  <a:gd name="T79" fmla="*/ 92 h 224"/>
                  <a:gd name="T80" fmla="*/ 186 w 436"/>
                  <a:gd name="T81" fmla="*/ 76 h 224"/>
                  <a:gd name="T82" fmla="*/ 202 w 436"/>
                  <a:gd name="T83" fmla="*/ 60 h 224"/>
                  <a:gd name="T84" fmla="*/ 144 w 436"/>
                  <a:gd name="T85" fmla="*/ 84 h 224"/>
                  <a:gd name="T86" fmla="*/ 114 w 436"/>
                  <a:gd name="T87" fmla="*/ 88 h 224"/>
                  <a:gd name="T88" fmla="*/ 88 w 436"/>
                  <a:gd name="T89" fmla="*/ 72 h 224"/>
                  <a:gd name="T90" fmla="*/ 56 w 436"/>
                  <a:gd name="T91" fmla="*/ 68 h 224"/>
                  <a:gd name="T92" fmla="*/ 42 w 436"/>
                  <a:gd name="T93" fmla="*/ 58 h 224"/>
                  <a:gd name="T94" fmla="*/ 28 w 436"/>
                  <a:gd name="T95" fmla="*/ 58 h 224"/>
                  <a:gd name="T96" fmla="*/ 18 w 436"/>
                  <a:gd name="T97" fmla="*/ 50 h 224"/>
                  <a:gd name="T98" fmla="*/ 32 w 436"/>
                  <a:gd name="T99" fmla="*/ 44 h 224"/>
                  <a:gd name="T100" fmla="*/ 72 w 436"/>
                  <a:gd name="T101" fmla="*/ 40 h 224"/>
                  <a:gd name="T102" fmla="*/ 92 w 436"/>
                  <a:gd name="T103" fmla="*/ 24 h 224"/>
                  <a:gd name="T104" fmla="*/ 150 w 436"/>
                  <a:gd name="T105" fmla="*/ 34 h 224"/>
                  <a:gd name="T106" fmla="*/ 146 w 436"/>
                  <a:gd name="T107" fmla="*/ 16 h 224"/>
                  <a:gd name="T108" fmla="*/ 192 w 436"/>
                  <a:gd name="T109" fmla="*/ 8 h 224"/>
                  <a:gd name="T110" fmla="*/ 226 w 436"/>
                  <a:gd name="T111" fmla="*/ 18 h 2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36" h="224">
                    <a:moveTo>
                      <a:pt x="210" y="0"/>
                    </a:moveTo>
                    <a:lnTo>
                      <a:pt x="248" y="2"/>
                    </a:lnTo>
                    <a:lnTo>
                      <a:pt x="254" y="10"/>
                    </a:lnTo>
                    <a:lnTo>
                      <a:pt x="270" y="16"/>
                    </a:lnTo>
                    <a:lnTo>
                      <a:pt x="264" y="8"/>
                    </a:lnTo>
                    <a:lnTo>
                      <a:pt x="266" y="2"/>
                    </a:lnTo>
                    <a:lnTo>
                      <a:pt x="284" y="2"/>
                    </a:lnTo>
                    <a:lnTo>
                      <a:pt x="290" y="8"/>
                    </a:lnTo>
                    <a:lnTo>
                      <a:pt x="294" y="2"/>
                    </a:lnTo>
                    <a:lnTo>
                      <a:pt x="312" y="2"/>
                    </a:lnTo>
                    <a:lnTo>
                      <a:pt x="326" y="4"/>
                    </a:lnTo>
                    <a:lnTo>
                      <a:pt x="362" y="6"/>
                    </a:lnTo>
                    <a:lnTo>
                      <a:pt x="360" y="10"/>
                    </a:lnTo>
                    <a:lnTo>
                      <a:pt x="346" y="14"/>
                    </a:lnTo>
                    <a:lnTo>
                      <a:pt x="346" y="18"/>
                    </a:lnTo>
                    <a:lnTo>
                      <a:pt x="366" y="12"/>
                    </a:lnTo>
                    <a:lnTo>
                      <a:pt x="386" y="12"/>
                    </a:lnTo>
                    <a:lnTo>
                      <a:pt x="402" y="12"/>
                    </a:lnTo>
                    <a:lnTo>
                      <a:pt x="410" y="22"/>
                    </a:lnTo>
                    <a:lnTo>
                      <a:pt x="432" y="22"/>
                    </a:lnTo>
                    <a:lnTo>
                      <a:pt x="436" y="32"/>
                    </a:lnTo>
                    <a:lnTo>
                      <a:pt x="430" y="34"/>
                    </a:lnTo>
                    <a:lnTo>
                      <a:pt x="408" y="42"/>
                    </a:lnTo>
                    <a:lnTo>
                      <a:pt x="394" y="50"/>
                    </a:lnTo>
                    <a:lnTo>
                      <a:pt x="340" y="50"/>
                    </a:lnTo>
                    <a:lnTo>
                      <a:pt x="336" y="54"/>
                    </a:lnTo>
                    <a:lnTo>
                      <a:pt x="354" y="56"/>
                    </a:lnTo>
                    <a:lnTo>
                      <a:pt x="346" y="58"/>
                    </a:lnTo>
                    <a:lnTo>
                      <a:pt x="328" y="66"/>
                    </a:lnTo>
                    <a:lnTo>
                      <a:pt x="354" y="62"/>
                    </a:lnTo>
                    <a:lnTo>
                      <a:pt x="372" y="56"/>
                    </a:lnTo>
                    <a:lnTo>
                      <a:pt x="384" y="56"/>
                    </a:lnTo>
                    <a:lnTo>
                      <a:pt x="386" y="60"/>
                    </a:lnTo>
                    <a:lnTo>
                      <a:pt x="368" y="68"/>
                    </a:lnTo>
                    <a:lnTo>
                      <a:pt x="352" y="76"/>
                    </a:lnTo>
                    <a:lnTo>
                      <a:pt x="330" y="84"/>
                    </a:lnTo>
                    <a:lnTo>
                      <a:pt x="314" y="96"/>
                    </a:lnTo>
                    <a:lnTo>
                      <a:pt x="304" y="96"/>
                    </a:lnTo>
                    <a:lnTo>
                      <a:pt x="300" y="106"/>
                    </a:lnTo>
                    <a:lnTo>
                      <a:pt x="288" y="116"/>
                    </a:lnTo>
                    <a:lnTo>
                      <a:pt x="274" y="118"/>
                    </a:lnTo>
                    <a:lnTo>
                      <a:pt x="268" y="114"/>
                    </a:lnTo>
                    <a:lnTo>
                      <a:pt x="254" y="110"/>
                    </a:lnTo>
                    <a:lnTo>
                      <a:pt x="250" y="112"/>
                    </a:lnTo>
                    <a:lnTo>
                      <a:pt x="256" y="116"/>
                    </a:lnTo>
                    <a:lnTo>
                      <a:pt x="264" y="116"/>
                    </a:lnTo>
                    <a:lnTo>
                      <a:pt x="264" y="120"/>
                    </a:lnTo>
                    <a:lnTo>
                      <a:pt x="264" y="122"/>
                    </a:lnTo>
                    <a:lnTo>
                      <a:pt x="262" y="122"/>
                    </a:lnTo>
                    <a:lnTo>
                      <a:pt x="254" y="122"/>
                    </a:lnTo>
                    <a:lnTo>
                      <a:pt x="246" y="126"/>
                    </a:lnTo>
                    <a:lnTo>
                      <a:pt x="236" y="124"/>
                    </a:lnTo>
                    <a:lnTo>
                      <a:pt x="220" y="122"/>
                    </a:lnTo>
                    <a:lnTo>
                      <a:pt x="208" y="126"/>
                    </a:lnTo>
                    <a:lnTo>
                      <a:pt x="214" y="132"/>
                    </a:lnTo>
                    <a:lnTo>
                      <a:pt x="226" y="132"/>
                    </a:lnTo>
                    <a:lnTo>
                      <a:pt x="242" y="132"/>
                    </a:lnTo>
                    <a:lnTo>
                      <a:pt x="246" y="136"/>
                    </a:lnTo>
                    <a:lnTo>
                      <a:pt x="238" y="136"/>
                    </a:lnTo>
                    <a:lnTo>
                      <a:pt x="226" y="136"/>
                    </a:lnTo>
                    <a:lnTo>
                      <a:pt x="228" y="142"/>
                    </a:lnTo>
                    <a:lnTo>
                      <a:pt x="242" y="144"/>
                    </a:lnTo>
                    <a:lnTo>
                      <a:pt x="242" y="148"/>
                    </a:lnTo>
                    <a:lnTo>
                      <a:pt x="238" y="150"/>
                    </a:lnTo>
                    <a:lnTo>
                      <a:pt x="222" y="148"/>
                    </a:lnTo>
                    <a:lnTo>
                      <a:pt x="226" y="154"/>
                    </a:lnTo>
                    <a:lnTo>
                      <a:pt x="238" y="160"/>
                    </a:lnTo>
                    <a:lnTo>
                      <a:pt x="232" y="164"/>
                    </a:lnTo>
                    <a:lnTo>
                      <a:pt x="230" y="166"/>
                    </a:lnTo>
                    <a:lnTo>
                      <a:pt x="226" y="170"/>
                    </a:lnTo>
                    <a:lnTo>
                      <a:pt x="200" y="172"/>
                    </a:lnTo>
                    <a:lnTo>
                      <a:pt x="196" y="182"/>
                    </a:lnTo>
                    <a:lnTo>
                      <a:pt x="188" y="188"/>
                    </a:lnTo>
                    <a:lnTo>
                      <a:pt x="166" y="188"/>
                    </a:lnTo>
                    <a:lnTo>
                      <a:pt x="148" y="184"/>
                    </a:lnTo>
                    <a:lnTo>
                      <a:pt x="146" y="192"/>
                    </a:lnTo>
                    <a:lnTo>
                      <a:pt x="160" y="196"/>
                    </a:lnTo>
                    <a:lnTo>
                      <a:pt x="180" y="196"/>
                    </a:lnTo>
                    <a:lnTo>
                      <a:pt x="182" y="200"/>
                    </a:lnTo>
                    <a:lnTo>
                      <a:pt x="184" y="206"/>
                    </a:lnTo>
                    <a:lnTo>
                      <a:pt x="190" y="200"/>
                    </a:lnTo>
                    <a:lnTo>
                      <a:pt x="194" y="198"/>
                    </a:lnTo>
                    <a:lnTo>
                      <a:pt x="198" y="200"/>
                    </a:lnTo>
                    <a:lnTo>
                      <a:pt x="200" y="210"/>
                    </a:lnTo>
                    <a:lnTo>
                      <a:pt x="194" y="214"/>
                    </a:lnTo>
                    <a:lnTo>
                      <a:pt x="182" y="216"/>
                    </a:lnTo>
                    <a:lnTo>
                      <a:pt x="168" y="222"/>
                    </a:lnTo>
                    <a:lnTo>
                      <a:pt x="154" y="224"/>
                    </a:lnTo>
                    <a:lnTo>
                      <a:pt x="154" y="216"/>
                    </a:lnTo>
                    <a:lnTo>
                      <a:pt x="144" y="214"/>
                    </a:lnTo>
                    <a:lnTo>
                      <a:pt x="134" y="214"/>
                    </a:lnTo>
                    <a:lnTo>
                      <a:pt x="124" y="212"/>
                    </a:lnTo>
                    <a:lnTo>
                      <a:pt x="118" y="216"/>
                    </a:lnTo>
                    <a:lnTo>
                      <a:pt x="110" y="212"/>
                    </a:lnTo>
                    <a:lnTo>
                      <a:pt x="108" y="216"/>
                    </a:lnTo>
                    <a:lnTo>
                      <a:pt x="78" y="216"/>
                    </a:lnTo>
                    <a:lnTo>
                      <a:pt x="74" y="212"/>
                    </a:lnTo>
                    <a:lnTo>
                      <a:pt x="64" y="216"/>
                    </a:lnTo>
                    <a:lnTo>
                      <a:pt x="60" y="214"/>
                    </a:lnTo>
                    <a:lnTo>
                      <a:pt x="56" y="216"/>
                    </a:lnTo>
                    <a:lnTo>
                      <a:pt x="50" y="210"/>
                    </a:lnTo>
                    <a:lnTo>
                      <a:pt x="42" y="216"/>
                    </a:lnTo>
                    <a:lnTo>
                      <a:pt x="34" y="210"/>
                    </a:lnTo>
                    <a:lnTo>
                      <a:pt x="38" y="198"/>
                    </a:lnTo>
                    <a:lnTo>
                      <a:pt x="50" y="196"/>
                    </a:lnTo>
                    <a:lnTo>
                      <a:pt x="64" y="196"/>
                    </a:lnTo>
                    <a:lnTo>
                      <a:pt x="76" y="196"/>
                    </a:lnTo>
                    <a:lnTo>
                      <a:pt x="72" y="188"/>
                    </a:lnTo>
                    <a:lnTo>
                      <a:pt x="62" y="188"/>
                    </a:lnTo>
                    <a:lnTo>
                      <a:pt x="56" y="182"/>
                    </a:lnTo>
                    <a:lnTo>
                      <a:pt x="56" y="174"/>
                    </a:lnTo>
                    <a:lnTo>
                      <a:pt x="78" y="174"/>
                    </a:lnTo>
                    <a:lnTo>
                      <a:pt x="84" y="182"/>
                    </a:lnTo>
                    <a:lnTo>
                      <a:pt x="92" y="186"/>
                    </a:lnTo>
                    <a:lnTo>
                      <a:pt x="108" y="188"/>
                    </a:lnTo>
                    <a:lnTo>
                      <a:pt x="118" y="188"/>
                    </a:lnTo>
                    <a:lnTo>
                      <a:pt x="130" y="180"/>
                    </a:lnTo>
                    <a:lnTo>
                      <a:pt x="136" y="168"/>
                    </a:lnTo>
                    <a:lnTo>
                      <a:pt x="132" y="166"/>
                    </a:lnTo>
                    <a:lnTo>
                      <a:pt x="124" y="172"/>
                    </a:lnTo>
                    <a:lnTo>
                      <a:pt x="118" y="180"/>
                    </a:lnTo>
                    <a:lnTo>
                      <a:pt x="108" y="182"/>
                    </a:lnTo>
                    <a:lnTo>
                      <a:pt x="92" y="178"/>
                    </a:lnTo>
                    <a:lnTo>
                      <a:pt x="96" y="172"/>
                    </a:lnTo>
                    <a:lnTo>
                      <a:pt x="106" y="164"/>
                    </a:lnTo>
                    <a:lnTo>
                      <a:pt x="104" y="162"/>
                    </a:lnTo>
                    <a:lnTo>
                      <a:pt x="102" y="154"/>
                    </a:lnTo>
                    <a:lnTo>
                      <a:pt x="94" y="160"/>
                    </a:lnTo>
                    <a:lnTo>
                      <a:pt x="90" y="164"/>
                    </a:lnTo>
                    <a:lnTo>
                      <a:pt x="78" y="162"/>
                    </a:lnTo>
                    <a:lnTo>
                      <a:pt x="68" y="164"/>
                    </a:lnTo>
                    <a:lnTo>
                      <a:pt x="60" y="156"/>
                    </a:lnTo>
                    <a:lnTo>
                      <a:pt x="70" y="148"/>
                    </a:lnTo>
                    <a:lnTo>
                      <a:pt x="76" y="144"/>
                    </a:lnTo>
                    <a:lnTo>
                      <a:pt x="92" y="144"/>
                    </a:lnTo>
                    <a:lnTo>
                      <a:pt x="102" y="142"/>
                    </a:lnTo>
                    <a:lnTo>
                      <a:pt x="112" y="144"/>
                    </a:lnTo>
                    <a:lnTo>
                      <a:pt x="124" y="148"/>
                    </a:lnTo>
                    <a:lnTo>
                      <a:pt x="134" y="148"/>
                    </a:lnTo>
                    <a:lnTo>
                      <a:pt x="142" y="140"/>
                    </a:lnTo>
                    <a:lnTo>
                      <a:pt x="138" y="138"/>
                    </a:lnTo>
                    <a:lnTo>
                      <a:pt x="126" y="140"/>
                    </a:lnTo>
                    <a:lnTo>
                      <a:pt x="112" y="136"/>
                    </a:lnTo>
                    <a:lnTo>
                      <a:pt x="102" y="122"/>
                    </a:lnTo>
                    <a:lnTo>
                      <a:pt x="94" y="116"/>
                    </a:lnTo>
                    <a:lnTo>
                      <a:pt x="84" y="116"/>
                    </a:lnTo>
                    <a:lnTo>
                      <a:pt x="76" y="114"/>
                    </a:lnTo>
                    <a:lnTo>
                      <a:pt x="76" y="100"/>
                    </a:lnTo>
                    <a:lnTo>
                      <a:pt x="80" y="94"/>
                    </a:lnTo>
                    <a:lnTo>
                      <a:pt x="96" y="100"/>
                    </a:lnTo>
                    <a:lnTo>
                      <a:pt x="116" y="98"/>
                    </a:lnTo>
                    <a:lnTo>
                      <a:pt x="128" y="106"/>
                    </a:lnTo>
                    <a:lnTo>
                      <a:pt x="140" y="114"/>
                    </a:lnTo>
                    <a:lnTo>
                      <a:pt x="148" y="118"/>
                    </a:lnTo>
                    <a:lnTo>
                      <a:pt x="160" y="116"/>
                    </a:lnTo>
                    <a:lnTo>
                      <a:pt x="148" y="112"/>
                    </a:lnTo>
                    <a:lnTo>
                      <a:pt x="140" y="104"/>
                    </a:lnTo>
                    <a:lnTo>
                      <a:pt x="124" y="98"/>
                    </a:lnTo>
                    <a:lnTo>
                      <a:pt x="130" y="92"/>
                    </a:lnTo>
                    <a:lnTo>
                      <a:pt x="150" y="92"/>
                    </a:lnTo>
                    <a:lnTo>
                      <a:pt x="172" y="90"/>
                    </a:lnTo>
                    <a:lnTo>
                      <a:pt x="184" y="84"/>
                    </a:lnTo>
                    <a:lnTo>
                      <a:pt x="192" y="78"/>
                    </a:lnTo>
                    <a:lnTo>
                      <a:pt x="186" y="76"/>
                    </a:lnTo>
                    <a:lnTo>
                      <a:pt x="192" y="70"/>
                    </a:lnTo>
                    <a:lnTo>
                      <a:pt x="200" y="66"/>
                    </a:lnTo>
                    <a:lnTo>
                      <a:pt x="206" y="62"/>
                    </a:lnTo>
                    <a:lnTo>
                      <a:pt x="202" y="60"/>
                    </a:lnTo>
                    <a:lnTo>
                      <a:pt x="184" y="68"/>
                    </a:lnTo>
                    <a:lnTo>
                      <a:pt x="174" y="76"/>
                    </a:lnTo>
                    <a:lnTo>
                      <a:pt x="162" y="84"/>
                    </a:lnTo>
                    <a:lnTo>
                      <a:pt x="144" y="84"/>
                    </a:lnTo>
                    <a:lnTo>
                      <a:pt x="128" y="86"/>
                    </a:lnTo>
                    <a:lnTo>
                      <a:pt x="124" y="82"/>
                    </a:lnTo>
                    <a:lnTo>
                      <a:pt x="118" y="82"/>
                    </a:lnTo>
                    <a:lnTo>
                      <a:pt x="114" y="88"/>
                    </a:lnTo>
                    <a:lnTo>
                      <a:pt x="98" y="90"/>
                    </a:lnTo>
                    <a:lnTo>
                      <a:pt x="76" y="86"/>
                    </a:lnTo>
                    <a:lnTo>
                      <a:pt x="80" y="78"/>
                    </a:lnTo>
                    <a:lnTo>
                      <a:pt x="88" y="72"/>
                    </a:lnTo>
                    <a:lnTo>
                      <a:pt x="92" y="68"/>
                    </a:lnTo>
                    <a:lnTo>
                      <a:pt x="86" y="64"/>
                    </a:lnTo>
                    <a:lnTo>
                      <a:pt x="72" y="68"/>
                    </a:lnTo>
                    <a:lnTo>
                      <a:pt x="56" y="68"/>
                    </a:lnTo>
                    <a:lnTo>
                      <a:pt x="34" y="70"/>
                    </a:lnTo>
                    <a:lnTo>
                      <a:pt x="24" y="68"/>
                    </a:lnTo>
                    <a:lnTo>
                      <a:pt x="30" y="64"/>
                    </a:lnTo>
                    <a:lnTo>
                      <a:pt x="42" y="58"/>
                    </a:lnTo>
                    <a:lnTo>
                      <a:pt x="54" y="56"/>
                    </a:lnTo>
                    <a:lnTo>
                      <a:pt x="46" y="54"/>
                    </a:lnTo>
                    <a:lnTo>
                      <a:pt x="36" y="54"/>
                    </a:lnTo>
                    <a:lnTo>
                      <a:pt x="28" y="58"/>
                    </a:lnTo>
                    <a:lnTo>
                      <a:pt x="18" y="62"/>
                    </a:lnTo>
                    <a:lnTo>
                      <a:pt x="20" y="56"/>
                    </a:lnTo>
                    <a:lnTo>
                      <a:pt x="26" y="52"/>
                    </a:lnTo>
                    <a:lnTo>
                      <a:pt x="18" y="50"/>
                    </a:lnTo>
                    <a:lnTo>
                      <a:pt x="12" y="52"/>
                    </a:lnTo>
                    <a:lnTo>
                      <a:pt x="0" y="52"/>
                    </a:lnTo>
                    <a:lnTo>
                      <a:pt x="10" y="44"/>
                    </a:lnTo>
                    <a:lnTo>
                      <a:pt x="32" y="44"/>
                    </a:lnTo>
                    <a:lnTo>
                      <a:pt x="42" y="40"/>
                    </a:lnTo>
                    <a:lnTo>
                      <a:pt x="48" y="36"/>
                    </a:lnTo>
                    <a:lnTo>
                      <a:pt x="64" y="36"/>
                    </a:lnTo>
                    <a:lnTo>
                      <a:pt x="72" y="40"/>
                    </a:lnTo>
                    <a:lnTo>
                      <a:pt x="84" y="40"/>
                    </a:lnTo>
                    <a:lnTo>
                      <a:pt x="94" y="40"/>
                    </a:lnTo>
                    <a:lnTo>
                      <a:pt x="88" y="32"/>
                    </a:lnTo>
                    <a:lnTo>
                      <a:pt x="92" y="24"/>
                    </a:lnTo>
                    <a:lnTo>
                      <a:pt x="106" y="24"/>
                    </a:lnTo>
                    <a:lnTo>
                      <a:pt x="116" y="30"/>
                    </a:lnTo>
                    <a:lnTo>
                      <a:pt x="132" y="34"/>
                    </a:lnTo>
                    <a:lnTo>
                      <a:pt x="150" y="34"/>
                    </a:lnTo>
                    <a:lnTo>
                      <a:pt x="140" y="28"/>
                    </a:lnTo>
                    <a:lnTo>
                      <a:pt x="130" y="22"/>
                    </a:lnTo>
                    <a:lnTo>
                      <a:pt x="134" y="18"/>
                    </a:lnTo>
                    <a:lnTo>
                      <a:pt x="146" y="16"/>
                    </a:lnTo>
                    <a:lnTo>
                      <a:pt x="152" y="12"/>
                    </a:lnTo>
                    <a:lnTo>
                      <a:pt x="164" y="12"/>
                    </a:lnTo>
                    <a:lnTo>
                      <a:pt x="176" y="6"/>
                    </a:lnTo>
                    <a:lnTo>
                      <a:pt x="192" y="8"/>
                    </a:lnTo>
                    <a:lnTo>
                      <a:pt x="204" y="12"/>
                    </a:lnTo>
                    <a:lnTo>
                      <a:pt x="210" y="16"/>
                    </a:lnTo>
                    <a:lnTo>
                      <a:pt x="220" y="22"/>
                    </a:lnTo>
                    <a:lnTo>
                      <a:pt x="226" y="18"/>
                    </a:lnTo>
                    <a:lnTo>
                      <a:pt x="220" y="12"/>
                    </a:lnTo>
                    <a:lnTo>
                      <a:pt x="212" y="4"/>
                    </a:lnTo>
                    <a:lnTo>
                      <a:pt x="2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3" name="Freeform 52"/>
              <p:cNvSpPr>
                <a:spLocks/>
              </p:cNvSpPr>
              <p:nvPr/>
            </p:nvSpPr>
            <p:spPr bwMode="auto">
              <a:xfrm>
                <a:off x="1563" y="925"/>
                <a:ext cx="444" cy="232"/>
              </a:xfrm>
              <a:custGeom>
                <a:avLst/>
                <a:gdLst>
                  <a:gd name="T0" fmla="*/ 212 w 444"/>
                  <a:gd name="T1" fmla="*/ 10 h 232"/>
                  <a:gd name="T2" fmla="*/ 210 w 444"/>
                  <a:gd name="T3" fmla="*/ 12 h 232"/>
                  <a:gd name="T4" fmla="*/ 182 w 444"/>
                  <a:gd name="T5" fmla="*/ 6 h 232"/>
                  <a:gd name="T6" fmla="*/ 154 w 444"/>
                  <a:gd name="T7" fmla="*/ 12 h 232"/>
                  <a:gd name="T8" fmla="*/ 130 w 444"/>
                  <a:gd name="T9" fmla="*/ 28 h 232"/>
                  <a:gd name="T10" fmla="*/ 112 w 444"/>
                  <a:gd name="T11" fmla="*/ 24 h 232"/>
                  <a:gd name="T12" fmla="*/ 88 w 444"/>
                  <a:gd name="T13" fmla="*/ 36 h 232"/>
                  <a:gd name="T14" fmla="*/ 68 w 444"/>
                  <a:gd name="T15" fmla="*/ 36 h 232"/>
                  <a:gd name="T16" fmla="*/ 14 w 444"/>
                  <a:gd name="T17" fmla="*/ 44 h 232"/>
                  <a:gd name="T18" fmla="*/ 2 w 444"/>
                  <a:gd name="T19" fmla="*/ 60 h 232"/>
                  <a:gd name="T20" fmla="*/ 18 w 444"/>
                  <a:gd name="T21" fmla="*/ 64 h 232"/>
                  <a:gd name="T22" fmla="*/ 24 w 444"/>
                  <a:gd name="T23" fmla="*/ 70 h 232"/>
                  <a:gd name="T24" fmla="*/ 38 w 444"/>
                  <a:gd name="T25" fmla="*/ 78 h 232"/>
                  <a:gd name="T26" fmla="*/ 90 w 444"/>
                  <a:gd name="T27" fmla="*/ 72 h 232"/>
                  <a:gd name="T28" fmla="*/ 76 w 444"/>
                  <a:gd name="T29" fmla="*/ 88 h 232"/>
                  <a:gd name="T30" fmla="*/ 78 w 444"/>
                  <a:gd name="T31" fmla="*/ 104 h 232"/>
                  <a:gd name="T32" fmla="*/ 86 w 444"/>
                  <a:gd name="T33" fmla="*/ 122 h 232"/>
                  <a:gd name="T34" fmla="*/ 114 w 444"/>
                  <a:gd name="T35" fmla="*/ 144 h 232"/>
                  <a:gd name="T36" fmla="*/ 80 w 444"/>
                  <a:gd name="T37" fmla="*/ 144 h 232"/>
                  <a:gd name="T38" fmla="*/ 62 w 444"/>
                  <a:gd name="T39" fmla="*/ 158 h 232"/>
                  <a:gd name="T40" fmla="*/ 72 w 444"/>
                  <a:gd name="T41" fmla="*/ 172 h 232"/>
                  <a:gd name="T42" fmla="*/ 102 w 444"/>
                  <a:gd name="T43" fmla="*/ 166 h 232"/>
                  <a:gd name="T44" fmla="*/ 98 w 444"/>
                  <a:gd name="T45" fmla="*/ 172 h 232"/>
                  <a:gd name="T46" fmla="*/ 100 w 444"/>
                  <a:gd name="T47" fmla="*/ 186 h 232"/>
                  <a:gd name="T48" fmla="*/ 60 w 444"/>
                  <a:gd name="T49" fmla="*/ 174 h 232"/>
                  <a:gd name="T50" fmla="*/ 64 w 444"/>
                  <a:gd name="T51" fmla="*/ 194 h 232"/>
                  <a:gd name="T52" fmla="*/ 38 w 444"/>
                  <a:gd name="T53" fmla="*/ 202 h 232"/>
                  <a:gd name="T54" fmla="*/ 46 w 444"/>
                  <a:gd name="T55" fmla="*/ 224 h 232"/>
                  <a:gd name="T56" fmla="*/ 62 w 444"/>
                  <a:gd name="T57" fmla="*/ 224 h 232"/>
                  <a:gd name="T58" fmla="*/ 76 w 444"/>
                  <a:gd name="T59" fmla="*/ 220 h 232"/>
                  <a:gd name="T60" fmla="*/ 116 w 444"/>
                  <a:gd name="T61" fmla="*/ 222 h 232"/>
                  <a:gd name="T62" fmla="*/ 136 w 444"/>
                  <a:gd name="T63" fmla="*/ 222 h 232"/>
                  <a:gd name="T64" fmla="*/ 154 w 444"/>
                  <a:gd name="T65" fmla="*/ 228 h 232"/>
                  <a:gd name="T66" fmla="*/ 172 w 444"/>
                  <a:gd name="T67" fmla="*/ 230 h 232"/>
                  <a:gd name="T68" fmla="*/ 206 w 444"/>
                  <a:gd name="T69" fmla="*/ 216 h 232"/>
                  <a:gd name="T70" fmla="*/ 202 w 444"/>
                  <a:gd name="T71" fmla="*/ 198 h 232"/>
                  <a:gd name="T72" fmla="*/ 190 w 444"/>
                  <a:gd name="T73" fmla="*/ 204 h 232"/>
                  <a:gd name="T74" fmla="*/ 202 w 444"/>
                  <a:gd name="T75" fmla="*/ 190 h 232"/>
                  <a:gd name="T76" fmla="*/ 236 w 444"/>
                  <a:gd name="T77" fmla="*/ 174 h 232"/>
                  <a:gd name="T78" fmla="*/ 246 w 444"/>
                  <a:gd name="T79" fmla="*/ 164 h 232"/>
                  <a:gd name="T80" fmla="*/ 244 w 444"/>
                  <a:gd name="T81" fmla="*/ 158 h 232"/>
                  <a:gd name="T82" fmla="*/ 250 w 444"/>
                  <a:gd name="T83" fmla="*/ 144 h 232"/>
                  <a:gd name="T84" fmla="*/ 252 w 444"/>
                  <a:gd name="T85" fmla="*/ 134 h 232"/>
                  <a:gd name="T86" fmla="*/ 272 w 444"/>
                  <a:gd name="T87" fmla="*/ 124 h 232"/>
                  <a:gd name="T88" fmla="*/ 294 w 444"/>
                  <a:gd name="T89" fmla="*/ 122 h 232"/>
                  <a:gd name="T90" fmla="*/ 318 w 444"/>
                  <a:gd name="T91" fmla="*/ 104 h 232"/>
                  <a:gd name="T92" fmla="*/ 372 w 444"/>
                  <a:gd name="T93" fmla="*/ 74 h 232"/>
                  <a:gd name="T94" fmla="*/ 392 w 444"/>
                  <a:gd name="T95" fmla="*/ 58 h 232"/>
                  <a:gd name="T96" fmla="*/ 434 w 444"/>
                  <a:gd name="T97" fmla="*/ 42 h 232"/>
                  <a:gd name="T98" fmla="*/ 438 w 444"/>
                  <a:gd name="T99" fmla="*/ 24 h 232"/>
                  <a:gd name="T100" fmla="*/ 390 w 444"/>
                  <a:gd name="T101" fmla="*/ 12 h 232"/>
                  <a:gd name="T102" fmla="*/ 316 w 444"/>
                  <a:gd name="T103" fmla="*/ 2 h 232"/>
                  <a:gd name="T104" fmla="*/ 294 w 444"/>
                  <a:gd name="T105" fmla="*/ 4 h 232"/>
                  <a:gd name="T106" fmla="*/ 270 w 444"/>
                  <a:gd name="T107" fmla="*/ 2 h 232"/>
                  <a:gd name="T108" fmla="*/ 260 w 444"/>
                  <a:gd name="T109" fmla="*/ 10 h 232"/>
                  <a:gd name="T110" fmla="*/ 214 w 444"/>
                  <a:gd name="T111" fmla="*/ 0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44" h="232">
                    <a:moveTo>
                      <a:pt x="214" y="0"/>
                    </a:moveTo>
                    <a:lnTo>
                      <a:pt x="214" y="0"/>
                    </a:lnTo>
                    <a:lnTo>
                      <a:pt x="212" y="0"/>
                    </a:lnTo>
                    <a:lnTo>
                      <a:pt x="212" y="0"/>
                    </a:lnTo>
                    <a:lnTo>
                      <a:pt x="210" y="4"/>
                    </a:lnTo>
                    <a:lnTo>
                      <a:pt x="212" y="10"/>
                    </a:lnTo>
                    <a:lnTo>
                      <a:pt x="212" y="10"/>
                    </a:lnTo>
                    <a:lnTo>
                      <a:pt x="214" y="12"/>
                    </a:lnTo>
                    <a:lnTo>
                      <a:pt x="220" y="18"/>
                    </a:lnTo>
                    <a:lnTo>
                      <a:pt x="222" y="22"/>
                    </a:lnTo>
                    <a:lnTo>
                      <a:pt x="216" y="16"/>
                    </a:lnTo>
                    <a:lnTo>
                      <a:pt x="216" y="16"/>
                    </a:lnTo>
                    <a:lnTo>
                      <a:pt x="216" y="16"/>
                    </a:lnTo>
                    <a:lnTo>
                      <a:pt x="210" y="12"/>
                    </a:lnTo>
                    <a:lnTo>
                      <a:pt x="210" y="12"/>
                    </a:lnTo>
                    <a:lnTo>
                      <a:pt x="208" y="12"/>
                    </a:lnTo>
                    <a:lnTo>
                      <a:pt x="198" y="8"/>
                    </a:lnTo>
                    <a:lnTo>
                      <a:pt x="198" y="8"/>
                    </a:lnTo>
                    <a:lnTo>
                      <a:pt x="198" y="8"/>
                    </a:lnTo>
                    <a:lnTo>
                      <a:pt x="182" y="6"/>
                    </a:lnTo>
                    <a:lnTo>
                      <a:pt x="182" y="6"/>
                    </a:lnTo>
                    <a:lnTo>
                      <a:pt x="180" y="6"/>
                    </a:lnTo>
                    <a:lnTo>
                      <a:pt x="180" y="6"/>
                    </a:lnTo>
                    <a:lnTo>
                      <a:pt x="178" y="6"/>
                    </a:lnTo>
                    <a:lnTo>
                      <a:pt x="168" y="12"/>
                    </a:lnTo>
                    <a:lnTo>
                      <a:pt x="156" y="12"/>
                    </a:lnTo>
                    <a:lnTo>
                      <a:pt x="156" y="12"/>
                    </a:lnTo>
                    <a:lnTo>
                      <a:pt x="154" y="12"/>
                    </a:lnTo>
                    <a:lnTo>
                      <a:pt x="148" y="16"/>
                    </a:lnTo>
                    <a:lnTo>
                      <a:pt x="138" y="18"/>
                    </a:lnTo>
                    <a:lnTo>
                      <a:pt x="138" y="18"/>
                    </a:lnTo>
                    <a:lnTo>
                      <a:pt x="134" y="18"/>
                    </a:lnTo>
                    <a:lnTo>
                      <a:pt x="130" y="24"/>
                    </a:lnTo>
                    <a:lnTo>
                      <a:pt x="130" y="24"/>
                    </a:lnTo>
                    <a:lnTo>
                      <a:pt x="130" y="28"/>
                    </a:lnTo>
                    <a:lnTo>
                      <a:pt x="130" y="28"/>
                    </a:lnTo>
                    <a:lnTo>
                      <a:pt x="132" y="30"/>
                    </a:lnTo>
                    <a:lnTo>
                      <a:pt x="138" y="34"/>
                    </a:lnTo>
                    <a:lnTo>
                      <a:pt x="136" y="34"/>
                    </a:lnTo>
                    <a:lnTo>
                      <a:pt x="122" y="30"/>
                    </a:lnTo>
                    <a:lnTo>
                      <a:pt x="112" y="24"/>
                    </a:lnTo>
                    <a:lnTo>
                      <a:pt x="112" y="24"/>
                    </a:lnTo>
                    <a:lnTo>
                      <a:pt x="110" y="24"/>
                    </a:lnTo>
                    <a:lnTo>
                      <a:pt x="96" y="24"/>
                    </a:lnTo>
                    <a:lnTo>
                      <a:pt x="96" y="24"/>
                    </a:lnTo>
                    <a:lnTo>
                      <a:pt x="92" y="26"/>
                    </a:lnTo>
                    <a:lnTo>
                      <a:pt x="88" y="34"/>
                    </a:lnTo>
                    <a:lnTo>
                      <a:pt x="88" y="34"/>
                    </a:lnTo>
                    <a:lnTo>
                      <a:pt x="88" y="36"/>
                    </a:lnTo>
                    <a:lnTo>
                      <a:pt x="88" y="38"/>
                    </a:lnTo>
                    <a:lnTo>
                      <a:pt x="90" y="40"/>
                    </a:lnTo>
                    <a:lnTo>
                      <a:pt x="88" y="40"/>
                    </a:lnTo>
                    <a:lnTo>
                      <a:pt x="76" y="40"/>
                    </a:lnTo>
                    <a:lnTo>
                      <a:pt x="70" y="38"/>
                    </a:lnTo>
                    <a:lnTo>
                      <a:pt x="70" y="38"/>
                    </a:lnTo>
                    <a:lnTo>
                      <a:pt x="68" y="36"/>
                    </a:lnTo>
                    <a:lnTo>
                      <a:pt x="52" y="36"/>
                    </a:lnTo>
                    <a:lnTo>
                      <a:pt x="52" y="36"/>
                    </a:lnTo>
                    <a:lnTo>
                      <a:pt x="50" y="38"/>
                    </a:lnTo>
                    <a:lnTo>
                      <a:pt x="44" y="40"/>
                    </a:lnTo>
                    <a:lnTo>
                      <a:pt x="36" y="44"/>
                    </a:lnTo>
                    <a:lnTo>
                      <a:pt x="14" y="44"/>
                    </a:lnTo>
                    <a:lnTo>
                      <a:pt x="14" y="44"/>
                    </a:lnTo>
                    <a:lnTo>
                      <a:pt x="12" y="44"/>
                    </a:lnTo>
                    <a:lnTo>
                      <a:pt x="2" y="54"/>
                    </a:lnTo>
                    <a:lnTo>
                      <a:pt x="2" y="54"/>
                    </a:lnTo>
                    <a:lnTo>
                      <a:pt x="0" y="56"/>
                    </a:lnTo>
                    <a:lnTo>
                      <a:pt x="0" y="58"/>
                    </a:lnTo>
                    <a:lnTo>
                      <a:pt x="0" y="58"/>
                    </a:lnTo>
                    <a:lnTo>
                      <a:pt x="2" y="60"/>
                    </a:lnTo>
                    <a:lnTo>
                      <a:pt x="4" y="60"/>
                    </a:lnTo>
                    <a:lnTo>
                      <a:pt x="16" y="60"/>
                    </a:lnTo>
                    <a:lnTo>
                      <a:pt x="16" y="60"/>
                    </a:lnTo>
                    <a:lnTo>
                      <a:pt x="18" y="60"/>
                    </a:lnTo>
                    <a:lnTo>
                      <a:pt x="20" y="60"/>
                    </a:lnTo>
                    <a:lnTo>
                      <a:pt x="18" y="64"/>
                    </a:lnTo>
                    <a:lnTo>
                      <a:pt x="18" y="64"/>
                    </a:lnTo>
                    <a:lnTo>
                      <a:pt x="20" y="68"/>
                    </a:lnTo>
                    <a:lnTo>
                      <a:pt x="20" y="68"/>
                    </a:lnTo>
                    <a:lnTo>
                      <a:pt x="22" y="70"/>
                    </a:lnTo>
                    <a:lnTo>
                      <a:pt x="22" y="70"/>
                    </a:lnTo>
                    <a:lnTo>
                      <a:pt x="24" y="70"/>
                    </a:lnTo>
                    <a:lnTo>
                      <a:pt x="24" y="70"/>
                    </a:lnTo>
                    <a:lnTo>
                      <a:pt x="24" y="70"/>
                    </a:lnTo>
                    <a:lnTo>
                      <a:pt x="24" y="72"/>
                    </a:lnTo>
                    <a:lnTo>
                      <a:pt x="24" y="72"/>
                    </a:lnTo>
                    <a:lnTo>
                      <a:pt x="24" y="74"/>
                    </a:lnTo>
                    <a:lnTo>
                      <a:pt x="26" y="74"/>
                    </a:lnTo>
                    <a:lnTo>
                      <a:pt x="36" y="78"/>
                    </a:lnTo>
                    <a:lnTo>
                      <a:pt x="36" y="78"/>
                    </a:lnTo>
                    <a:lnTo>
                      <a:pt x="38" y="78"/>
                    </a:lnTo>
                    <a:lnTo>
                      <a:pt x="38" y="78"/>
                    </a:lnTo>
                    <a:lnTo>
                      <a:pt x="38" y="78"/>
                    </a:lnTo>
                    <a:lnTo>
                      <a:pt x="60" y="76"/>
                    </a:lnTo>
                    <a:lnTo>
                      <a:pt x="76" y="76"/>
                    </a:lnTo>
                    <a:lnTo>
                      <a:pt x="76" y="76"/>
                    </a:lnTo>
                    <a:lnTo>
                      <a:pt x="76" y="76"/>
                    </a:lnTo>
                    <a:lnTo>
                      <a:pt x="90" y="72"/>
                    </a:lnTo>
                    <a:lnTo>
                      <a:pt x="90" y="72"/>
                    </a:lnTo>
                    <a:lnTo>
                      <a:pt x="88" y="74"/>
                    </a:lnTo>
                    <a:lnTo>
                      <a:pt x="82" y="78"/>
                    </a:lnTo>
                    <a:lnTo>
                      <a:pt x="82" y="78"/>
                    </a:lnTo>
                    <a:lnTo>
                      <a:pt x="80" y="80"/>
                    </a:lnTo>
                    <a:lnTo>
                      <a:pt x="76" y="88"/>
                    </a:lnTo>
                    <a:lnTo>
                      <a:pt x="76" y="88"/>
                    </a:lnTo>
                    <a:lnTo>
                      <a:pt x="76" y="92"/>
                    </a:lnTo>
                    <a:lnTo>
                      <a:pt x="76" y="92"/>
                    </a:lnTo>
                    <a:lnTo>
                      <a:pt x="78" y="94"/>
                    </a:lnTo>
                    <a:lnTo>
                      <a:pt x="82" y="96"/>
                    </a:lnTo>
                    <a:lnTo>
                      <a:pt x="82" y="96"/>
                    </a:lnTo>
                    <a:lnTo>
                      <a:pt x="80" y="96"/>
                    </a:lnTo>
                    <a:lnTo>
                      <a:pt x="78" y="104"/>
                    </a:lnTo>
                    <a:lnTo>
                      <a:pt x="78" y="104"/>
                    </a:lnTo>
                    <a:lnTo>
                      <a:pt x="76" y="104"/>
                    </a:lnTo>
                    <a:lnTo>
                      <a:pt x="76" y="118"/>
                    </a:lnTo>
                    <a:lnTo>
                      <a:pt x="76" y="118"/>
                    </a:lnTo>
                    <a:lnTo>
                      <a:pt x="78" y="120"/>
                    </a:lnTo>
                    <a:lnTo>
                      <a:pt x="80" y="122"/>
                    </a:lnTo>
                    <a:lnTo>
                      <a:pt x="86" y="122"/>
                    </a:lnTo>
                    <a:lnTo>
                      <a:pt x="86" y="122"/>
                    </a:lnTo>
                    <a:lnTo>
                      <a:pt x="88" y="124"/>
                    </a:lnTo>
                    <a:lnTo>
                      <a:pt x="96" y="124"/>
                    </a:lnTo>
                    <a:lnTo>
                      <a:pt x="102" y="128"/>
                    </a:lnTo>
                    <a:lnTo>
                      <a:pt x="114" y="142"/>
                    </a:lnTo>
                    <a:lnTo>
                      <a:pt x="114" y="142"/>
                    </a:lnTo>
                    <a:lnTo>
                      <a:pt x="114" y="144"/>
                    </a:lnTo>
                    <a:lnTo>
                      <a:pt x="106" y="142"/>
                    </a:lnTo>
                    <a:lnTo>
                      <a:pt x="106" y="142"/>
                    </a:lnTo>
                    <a:lnTo>
                      <a:pt x="106" y="142"/>
                    </a:lnTo>
                    <a:lnTo>
                      <a:pt x="106" y="142"/>
                    </a:lnTo>
                    <a:lnTo>
                      <a:pt x="104" y="142"/>
                    </a:lnTo>
                    <a:lnTo>
                      <a:pt x="96" y="144"/>
                    </a:lnTo>
                    <a:lnTo>
                      <a:pt x="80" y="144"/>
                    </a:lnTo>
                    <a:lnTo>
                      <a:pt x="80" y="144"/>
                    </a:lnTo>
                    <a:lnTo>
                      <a:pt x="80" y="144"/>
                    </a:lnTo>
                    <a:lnTo>
                      <a:pt x="72" y="148"/>
                    </a:lnTo>
                    <a:lnTo>
                      <a:pt x="72" y="148"/>
                    </a:lnTo>
                    <a:lnTo>
                      <a:pt x="70" y="148"/>
                    </a:lnTo>
                    <a:lnTo>
                      <a:pt x="62" y="158"/>
                    </a:lnTo>
                    <a:lnTo>
                      <a:pt x="62" y="158"/>
                    </a:lnTo>
                    <a:lnTo>
                      <a:pt x="60" y="160"/>
                    </a:lnTo>
                    <a:lnTo>
                      <a:pt x="62" y="162"/>
                    </a:lnTo>
                    <a:lnTo>
                      <a:pt x="70" y="170"/>
                    </a:lnTo>
                    <a:lnTo>
                      <a:pt x="70" y="170"/>
                    </a:lnTo>
                    <a:lnTo>
                      <a:pt x="72" y="172"/>
                    </a:lnTo>
                    <a:lnTo>
                      <a:pt x="72" y="172"/>
                    </a:lnTo>
                    <a:lnTo>
                      <a:pt x="72" y="172"/>
                    </a:lnTo>
                    <a:lnTo>
                      <a:pt x="82" y="170"/>
                    </a:lnTo>
                    <a:lnTo>
                      <a:pt x="92" y="172"/>
                    </a:lnTo>
                    <a:lnTo>
                      <a:pt x="92" y="172"/>
                    </a:lnTo>
                    <a:lnTo>
                      <a:pt x="94" y="172"/>
                    </a:lnTo>
                    <a:lnTo>
                      <a:pt x="94" y="172"/>
                    </a:lnTo>
                    <a:lnTo>
                      <a:pt x="96" y="172"/>
                    </a:lnTo>
                    <a:lnTo>
                      <a:pt x="102" y="166"/>
                    </a:lnTo>
                    <a:lnTo>
                      <a:pt x="104" y="166"/>
                    </a:lnTo>
                    <a:lnTo>
                      <a:pt x="104" y="166"/>
                    </a:lnTo>
                    <a:lnTo>
                      <a:pt x="104" y="166"/>
                    </a:lnTo>
                    <a:lnTo>
                      <a:pt x="104" y="168"/>
                    </a:lnTo>
                    <a:lnTo>
                      <a:pt x="104" y="168"/>
                    </a:lnTo>
                    <a:lnTo>
                      <a:pt x="98" y="172"/>
                    </a:lnTo>
                    <a:lnTo>
                      <a:pt x="98" y="172"/>
                    </a:lnTo>
                    <a:lnTo>
                      <a:pt x="98" y="174"/>
                    </a:lnTo>
                    <a:lnTo>
                      <a:pt x="94" y="180"/>
                    </a:lnTo>
                    <a:lnTo>
                      <a:pt x="94" y="180"/>
                    </a:lnTo>
                    <a:lnTo>
                      <a:pt x="94" y="182"/>
                    </a:lnTo>
                    <a:lnTo>
                      <a:pt x="94" y="182"/>
                    </a:lnTo>
                    <a:lnTo>
                      <a:pt x="96" y="186"/>
                    </a:lnTo>
                    <a:lnTo>
                      <a:pt x="100" y="186"/>
                    </a:lnTo>
                    <a:lnTo>
                      <a:pt x="96" y="186"/>
                    </a:lnTo>
                    <a:lnTo>
                      <a:pt x="90" y="182"/>
                    </a:lnTo>
                    <a:lnTo>
                      <a:pt x="86" y="176"/>
                    </a:lnTo>
                    <a:lnTo>
                      <a:pt x="86" y="176"/>
                    </a:lnTo>
                    <a:lnTo>
                      <a:pt x="82" y="174"/>
                    </a:lnTo>
                    <a:lnTo>
                      <a:pt x="60" y="174"/>
                    </a:lnTo>
                    <a:lnTo>
                      <a:pt x="60" y="174"/>
                    </a:lnTo>
                    <a:lnTo>
                      <a:pt x="56" y="176"/>
                    </a:lnTo>
                    <a:lnTo>
                      <a:pt x="56" y="178"/>
                    </a:lnTo>
                    <a:lnTo>
                      <a:pt x="56" y="186"/>
                    </a:lnTo>
                    <a:lnTo>
                      <a:pt x="56" y="186"/>
                    </a:lnTo>
                    <a:lnTo>
                      <a:pt x="56" y="188"/>
                    </a:lnTo>
                    <a:lnTo>
                      <a:pt x="64" y="194"/>
                    </a:lnTo>
                    <a:lnTo>
                      <a:pt x="64" y="194"/>
                    </a:lnTo>
                    <a:lnTo>
                      <a:pt x="64" y="196"/>
                    </a:lnTo>
                    <a:lnTo>
                      <a:pt x="54" y="196"/>
                    </a:lnTo>
                    <a:lnTo>
                      <a:pt x="54" y="196"/>
                    </a:lnTo>
                    <a:lnTo>
                      <a:pt x="54" y="196"/>
                    </a:lnTo>
                    <a:lnTo>
                      <a:pt x="40" y="198"/>
                    </a:lnTo>
                    <a:lnTo>
                      <a:pt x="40" y="198"/>
                    </a:lnTo>
                    <a:lnTo>
                      <a:pt x="38" y="202"/>
                    </a:lnTo>
                    <a:lnTo>
                      <a:pt x="34" y="212"/>
                    </a:lnTo>
                    <a:lnTo>
                      <a:pt x="34" y="212"/>
                    </a:lnTo>
                    <a:lnTo>
                      <a:pt x="36" y="216"/>
                    </a:lnTo>
                    <a:lnTo>
                      <a:pt x="42" y="224"/>
                    </a:lnTo>
                    <a:lnTo>
                      <a:pt x="42" y="224"/>
                    </a:lnTo>
                    <a:lnTo>
                      <a:pt x="46" y="224"/>
                    </a:lnTo>
                    <a:lnTo>
                      <a:pt x="46" y="224"/>
                    </a:lnTo>
                    <a:lnTo>
                      <a:pt x="48" y="224"/>
                    </a:lnTo>
                    <a:lnTo>
                      <a:pt x="54" y="220"/>
                    </a:lnTo>
                    <a:lnTo>
                      <a:pt x="56" y="224"/>
                    </a:lnTo>
                    <a:lnTo>
                      <a:pt x="56" y="224"/>
                    </a:lnTo>
                    <a:lnTo>
                      <a:pt x="60" y="224"/>
                    </a:lnTo>
                    <a:lnTo>
                      <a:pt x="60" y="224"/>
                    </a:lnTo>
                    <a:lnTo>
                      <a:pt x="62" y="224"/>
                    </a:lnTo>
                    <a:lnTo>
                      <a:pt x="64" y="222"/>
                    </a:lnTo>
                    <a:lnTo>
                      <a:pt x="66" y="224"/>
                    </a:lnTo>
                    <a:lnTo>
                      <a:pt x="66" y="224"/>
                    </a:lnTo>
                    <a:lnTo>
                      <a:pt x="68" y="224"/>
                    </a:lnTo>
                    <a:lnTo>
                      <a:pt x="68" y="224"/>
                    </a:lnTo>
                    <a:lnTo>
                      <a:pt x="70" y="224"/>
                    </a:lnTo>
                    <a:lnTo>
                      <a:pt x="76" y="220"/>
                    </a:lnTo>
                    <a:lnTo>
                      <a:pt x="80" y="224"/>
                    </a:lnTo>
                    <a:lnTo>
                      <a:pt x="80" y="224"/>
                    </a:lnTo>
                    <a:lnTo>
                      <a:pt x="82" y="224"/>
                    </a:lnTo>
                    <a:lnTo>
                      <a:pt x="112" y="224"/>
                    </a:lnTo>
                    <a:lnTo>
                      <a:pt x="112" y="224"/>
                    </a:lnTo>
                    <a:lnTo>
                      <a:pt x="114" y="222"/>
                    </a:lnTo>
                    <a:lnTo>
                      <a:pt x="116" y="222"/>
                    </a:lnTo>
                    <a:lnTo>
                      <a:pt x="120" y="224"/>
                    </a:lnTo>
                    <a:lnTo>
                      <a:pt x="120" y="224"/>
                    </a:lnTo>
                    <a:lnTo>
                      <a:pt x="122" y="224"/>
                    </a:lnTo>
                    <a:lnTo>
                      <a:pt x="122" y="224"/>
                    </a:lnTo>
                    <a:lnTo>
                      <a:pt x="124" y="224"/>
                    </a:lnTo>
                    <a:lnTo>
                      <a:pt x="128" y="220"/>
                    </a:lnTo>
                    <a:lnTo>
                      <a:pt x="136" y="222"/>
                    </a:lnTo>
                    <a:lnTo>
                      <a:pt x="136" y="222"/>
                    </a:lnTo>
                    <a:lnTo>
                      <a:pt x="138" y="222"/>
                    </a:lnTo>
                    <a:lnTo>
                      <a:pt x="138" y="222"/>
                    </a:lnTo>
                    <a:lnTo>
                      <a:pt x="138" y="222"/>
                    </a:lnTo>
                    <a:lnTo>
                      <a:pt x="148" y="222"/>
                    </a:lnTo>
                    <a:lnTo>
                      <a:pt x="154" y="224"/>
                    </a:lnTo>
                    <a:lnTo>
                      <a:pt x="154" y="228"/>
                    </a:lnTo>
                    <a:lnTo>
                      <a:pt x="154" y="228"/>
                    </a:lnTo>
                    <a:lnTo>
                      <a:pt x="154" y="230"/>
                    </a:lnTo>
                    <a:lnTo>
                      <a:pt x="154" y="230"/>
                    </a:lnTo>
                    <a:lnTo>
                      <a:pt x="158" y="232"/>
                    </a:lnTo>
                    <a:lnTo>
                      <a:pt x="158" y="232"/>
                    </a:lnTo>
                    <a:lnTo>
                      <a:pt x="158" y="232"/>
                    </a:lnTo>
                    <a:lnTo>
                      <a:pt x="172" y="230"/>
                    </a:lnTo>
                    <a:lnTo>
                      <a:pt x="172" y="230"/>
                    </a:lnTo>
                    <a:lnTo>
                      <a:pt x="174" y="230"/>
                    </a:lnTo>
                    <a:lnTo>
                      <a:pt x="188" y="224"/>
                    </a:lnTo>
                    <a:lnTo>
                      <a:pt x="200" y="220"/>
                    </a:lnTo>
                    <a:lnTo>
                      <a:pt x="200" y="220"/>
                    </a:lnTo>
                    <a:lnTo>
                      <a:pt x="200" y="220"/>
                    </a:lnTo>
                    <a:lnTo>
                      <a:pt x="206" y="216"/>
                    </a:lnTo>
                    <a:lnTo>
                      <a:pt x="206" y="216"/>
                    </a:lnTo>
                    <a:lnTo>
                      <a:pt x="208" y="216"/>
                    </a:lnTo>
                    <a:lnTo>
                      <a:pt x="208" y="212"/>
                    </a:lnTo>
                    <a:lnTo>
                      <a:pt x="206" y="204"/>
                    </a:lnTo>
                    <a:lnTo>
                      <a:pt x="206" y="204"/>
                    </a:lnTo>
                    <a:lnTo>
                      <a:pt x="204" y="202"/>
                    </a:lnTo>
                    <a:lnTo>
                      <a:pt x="202" y="198"/>
                    </a:lnTo>
                    <a:lnTo>
                      <a:pt x="202" y="198"/>
                    </a:lnTo>
                    <a:lnTo>
                      <a:pt x="198" y="198"/>
                    </a:lnTo>
                    <a:lnTo>
                      <a:pt x="198" y="198"/>
                    </a:lnTo>
                    <a:lnTo>
                      <a:pt x="196" y="198"/>
                    </a:lnTo>
                    <a:lnTo>
                      <a:pt x="192" y="202"/>
                    </a:lnTo>
                    <a:lnTo>
                      <a:pt x="190" y="204"/>
                    </a:lnTo>
                    <a:lnTo>
                      <a:pt x="190" y="204"/>
                    </a:lnTo>
                    <a:lnTo>
                      <a:pt x="188" y="198"/>
                    </a:lnTo>
                    <a:lnTo>
                      <a:pt x="188" y="198"/>
                    </a:lnTo>
                    <a:lnTo>
                      <a:pt x="186" y="196"/>
                    </a:lnTo>
                    <a:lnTo>
                      <a:pt x="192" y="196"/>
                    </a:lnTo>
                    <a:lnTo>
                      <a:pt x="192" y="196"/>
                    </a:lnTo>
                    <a:lnTo>
                      <a:pt x="194" y="196"/>
                    </a:lnTo>
                    <a:lnTo>
                      <a:pt x="202" y="190"/>
                    </a:lnTo>
                    <a:lnTo>
                      <a:pt x="202" y="190"/>
                    </a:lnTo>
                    <a:lnTo>
                      <a:pt x="204" y="188"/>
                    </a:lnTo>
                    <a:lnTo>
                      <a:pt x="206" y="180"/>
                    </a:lnTo>
                    <a:lnTo>
                      <a:pt x="230" y="178"/>
                    </a:lnTo>
                    <a:lnTo>
                      <a:pt x="230" y="178"/>
                    </a:lnTo>
                    <a:lnTo>
                      <a:pt x="234" y="178"/>
                    </a:lnTo>
                    <a:lnTo>
                      <a:pt x="236" y="174"/>
                    </a:lnTo>
                    <a:lnTo>
                      <a:pt x="236" y="174"/>
                    </a:lnTo>
                    <a:lnTo>
                      <a:pt x="238" y="172"/>
                    </a:lnTo>
                    <a:lnTo>
                      <a:pt x="238" y="170"/>
                    </a:lnTo>
                    <a:lnTo>
                      <a:pt x="244" y="166"/>
                    </a:lnTo>
                    <a:lnTo>
                      <a:pt x="244" y="166"/>
                    </a:lnTo>
                    <a:lnTo>
                      <a:pt x="246" y="164"/>
                    </a:lnTo>
                    <a:lnTo>
                      <a:pt x="246" y="164"/>
                    </a:lnTo>
                    <a:lnTo>
                      <a:pt x="242" y="160"/>
                    </a:lnTo>
                    <a:lnTo>
                      <a:pt x="240" y="158"/>
                    </a:lnTo>
                    <a:lnTo>
                      <a:pt x="242" y="158"/>
                    </a:lnTo>
                    <a:lnTo>
                      <a:pt x="242" y="158"/>
                    </a:lnTo>
                    <a:lnTo>
                      <a:pt x="242" y="158"/>
                    </a:lnTo>
                    <a:lnTo>
                      <a:pt x="242" y="158"/>
                    </a:lnTo>
                    <a:lnTo>
                      <a:pt x="244" y="158"/>
                    </a:lnTo>
                    <a:lnTo>
                      <a:pt x="248" y="156"/>
                    </a:lnTo>
                    <a:lnTo>
                      <a:pt x="248" y="156"/>
                    </a:lnTo>
                    <a:lnTo>
                      <a:pt x="250" y="152"/>
                    </a:lnTo>
                    <a:lnTo>
                      <a:pt x="250" y="148"/>
                    </a:lnTo>
                    <a:lnTo>
                      <a:pt x="250" y="148"/>
                    </a:lnTo>
                    <a:lnTo>
                      <a:pt x="248" y="144"/>
                    </a:lnTo>
                    <a:lnTo>
                      <a:pt x="250" y="144"/>
                    </a:lnTo>
                    <a:lnTo>
                      <a:pt x="250" y="144"/>
                    </a:lnTo>
                    <a:lnTo>
                      <a:pt x="254" y="142"/>
                    </a:lnTo>
                    <a:lnTo>
                      <a:pt x="254" y="142"/>
                    </a:lnTo>
                    <a:lnTo>
                      <a:pt x="254" y="138"/>
                    </a:lnTo>
                    <a:lnTo>
                      <a:pt x="250" y="134"/>
                    </a:lnTo>
                    <a:lnTo>
                      <a:pt x="250" y="134"/>
                    </a:lnTo>
                    <a:lnTo>
                      <a:pt x="252" y="134"/>
                    </a:lnTo>
                    <a:lnTo>
                      <a:pt x="260" y="130"/>
                    </a:lnTo>
                    <a:lnTo>
                      <a:pt x="266" y="130"/>
                    </a:lnTo>
                    <a:lnTo>
                      <a:pt x="268" y="130"/>
                    </a:lnTo>
                    <a:lnTo>
                      <a:pt x="268" y="130"/>
                    </a:lnTo>
                    <a:lnTo>
                      <a:pt x="270" y="130"/>
                    </a:lnTo>
                    <a:lnTo>
                      <a:pt x="272" y="126"/>
                    </a:lnTo>
                    <a:lnTo>
                      <a:pt x="272" y="124"/>
                    </a:lnTo>
                    <a:lnTo>
                      <a:pt x="272" y="122"/>
                    </a:lnTo>
                    <a:lnTo>
                      <a:pt x="276" y="126"/>
                    </a:lnTo>
                    <a:lnTo>
                      <a:pt x="276" y="126"/>
                    </a:lnTo>
                    <a:lnTo>
                      <a:pt x="278" y="126"/>
                    </a:lnTo>
                    <a:lnTo>
                      <a:pt x="278" y="126"/>
                    </a:lnTo>
                    <a:lnTo>
                      <a:pt x="280" y="126"/>
                    </a:lnTo>
                    <a:lnTo>
                      <a:pt x="294" y="122"/>
                    </a:lnTo>
                    <a:lnTo>
                      <a:pt x="294" y="122"/>
                    </a:lnTo>
                    <a:lnTo>
                      <a:pt x="296" y="122"/>
                    </a:lnTo>
                    <a:lnTo>
                      <a:pt x="306" y="114"/>
                    </a:lnTo>
                    <a:lnTo>
                      <a:pt x="306" y="114"/>
                    </a:lnTo>
                    <a:lnTo>
                      <a:pt x="308" y="112"/>
                    </a:lnTo>
                    <a:lnTo>
                      <a:pt x="310" y="104"/>
                    </a:lnTo>
                    <a:lnTo>
                      <a:pt x="318" y="104"/>
                    </a:lnTo>
                    <a:lnTo>
                      <a:pt x="318" y="104"/>
                    </a:lnTo>
                    <a:lnTo>
                      <a:pt x="320" y="102"/>
                    </a:lnTo>
                    <a:lnTo>
                      <a:pt x="336" y="90"/>
                    </a:lnTo>
                    <a:lnTo>
                      <a:pt x="358" y="84"/>
                    </a:lnTo>
                    <a:lnTo>
                      <a:pt x="358" y="84"/>
                    </a:lnTo>
                    <a:lnTo>
                      <a:pt x="360" y="84"/>
                    </a:lnTo>
                    <a:lnTo>
                      <a:pt x="372" y="74"/>
                    </a:lnTo>
                    <a:lnTo>
                      <a:pt x="392" y="68"/>
                    </a:lnTo>
                    <a:lnTo>
                      <a:pt x="392" y="68"/>
                    </a:lnTo>
                    <a:lnTo>
                      <a:pt x="394" y="66"/>
                    </a:lnTo>
                    <a:lnTo>
                      <a:pt x="394" y="66"/>
                    </a:lnTo>
                    <a:lnTo>
                      <a:pt x="394" y="62"/>
                    </a:lnTo>
                    <a:lnTo>
                      <a:pt x="392" y="58"/>
                    </a:lnTo>
                    <a:lnTo>
                      <a:pt x="392" y="58"/>
                    </a:lnTo>
                    <a:lnTo>
                      <a:pt x="392" y="58"/>
                    </a:lnTo>
                    <a:lnTo>
                      <a:pt x="398" y="58"/>
                    </a:lnTo>
                    <a:lnTo>
                      <a:pt x="398" y="58"/>
                    </a:lnTo>
                    <a:lnTo>
                      <a:pt x="400" y="56"/>
                    </a:lnTo>
                    <a:lnTo>
                      <a:pt x="414" y="50"/>
                    </a:lnTo>
                    <a:lnTo>
                      <a:pt x="434" y="42"/>
                    </a:lnTo>
                    <a:lnTo>
                      <a:pt x="434" y="42"/>
                    </a:lnTo>
                    <a:lnTo>
                      <a:pt x="436" y="42"/>
                    </a:lnTo>
                    <a:lnTo>
                      <a:pt x="442" y="38"/>
                    </a:lnTo>
                    <a:lnTo>
                      <a:pt x="442" y="38"/>
                    </a:lnTo>
                    <a:lnTo>
                      <a:pt x="444" y="36"/>
                    </a:lnTo>
                    <a:lnTo>
                      <a:pt x="444" y="36"/>
                    </a:lnTo>
                    <a:lnTo>
                      <a:pt x="444" y="34"/>
                    </a:lnTo>
                    <a:lnTo>
                      <a:pt x="438" y="24"/>
                    </a:lnTo>
                    <a:lnTo>
                      <a:pt x="438" y="24"/>
                    </a:lnTo>
                    <a:lnTo>
                      <a:pt x="436" y="22"/>
                    </a:lnTo>
                    <a:lnTo>
                      <a:pt x="416" y="22"/>
                    </a:lnTo>
                    <a:lnTo>
                      <a:pt x="410" y="14"/>
                    </a:lnTo>
                    <a:lnTo>
                      <a:pt x="410" y="14"/>
                    </a:lnTo>
                    <a:lnTo>
                      <a:pt x="406" y="12"/>
                    </a:lnTo>
                    <a:lnTo>
                      <a:pt x="390" y="12"/>
                    </a:lnTo>
                    <a:lnTo>
                      <a:pt x="370" y="12"/>
                    </a:lnTo>
                    <a:lnTo>
                      <a:pt x="370" y="12"/>
                    </a:lnTo>
                    <a:lnTo>
                      <a:pt x="370" y="8"/>
                    </a:lnTo>
                    <a:lnTo>
                      <a:pt x="370" y="8"/>
                    </a:lnTo>
                    <a:lnTo>
                      <a:pt x="366" y="6"/>
                    </a:lnTo>
                    <a:lnTo>
                      <a:pt x="330" y="4"/>
                    </a:lnTo>
                    <a:lnTo>
                      <a:pt x="316" y="2"/>
                    </a:lnTo>
                    <a:lnTo>
                      <a:pt x="316" y="2"/>
                    </a:lnTo>
                    <a:lnTo>
                      <a:pt x="316" y="2"/>
                    </a:lnTo>
                    <a:lnTo>
                      <a:pt x="316" y="2"/>
                    </a:lnTo>
                    <a:lnTo>
                      <a:pt x="316" y="2"/>
                    </a:lnTo>
                    <a:lnTo>
                      <a:pt x="298" y="2"/>
                    </a:lnTo>
                    <a:lnTo>
                      <a:pt x="298" y="2"/>
                    </a:lnTo>
                    <a:lnTo>
                      <a:pt x="294" y="4"/>
                    </a:lnTo>
                    <a:lnTo>
                      <a:pt x="294" y="6"/>
                    </a:lnTo>
                    <a:lnTo>
                      <a:pt x="290" y="4"/>
                    </a:lnTo>
                    <a:lnTo>
                      <a:pt x="290" y="4"/>
                    </a:lnTo>
                    <a:lnTo>
                      <a:pt x="288" y="2"/>
                    </a:lnTo>
                    <a:lnTo>
                      <a:pt x="270" y="2"/>
                    </a:lnTo>
                    <a:lnTo>
                      <a:pt x="270" y="2"/>
                    </a:lnTo>
                    <a:lnTo>
                      <a:pt x="270" y="2"/>
                    </a:lnTo>
                    <a:lnTo>
                      <a:pt x="270" y="2"/>
                    </a:lnTo>
                    <a:lnTo>
                      <a:pt x="268" y="2"/>
                    </a:lnTo>
                    <a:lnTo>
                      <a:pt x="266" y="4"/>
                    </a:lnTo>
                    <a:lnTo>
                      <a:pt x="264" y="12"/>
                    </a:lnTo>
                    <a:lnTo>
                      <a:pt x="264" y="12"/>
                    </a:lnTo>
                    <a:lnTo>
                      <a:pt x="264" y="12"/>
                    </a:lnTo>
                    <a:lnTo>
                      <a:pt x="260" y="10"/>
                    </a:lnTo>
                    <a:lnTo>
                      <a:pt x="256" y="4"/>
                    </a:lnTo>
                    <a:lnTo>
                      <a:pt x="256" y="4"/>
                    </a:lnTo>
                    <a:lnTo>
                      <a:pt x="252" y="2"/>
                    </a:lnTo>
                    <a:lnTo>
                      <a:pt x="214" y="0"/>
                    </a:lnTo>
                    <a:lnTo>
                      <a:pt x="214" y="0"/>
                    </a:lnTo>
                    <a:lnTo>
                      <a:pt x="214" y="0"/>
                    </a:lnTo>
                    <a:lnTo>
                      <a:pt x="2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4" name="Freeform 53"/>
              <p:cNvSpPr>
                <a:spLocks/>
              </p:cNvSpPr>
              <p:nvPr/>
            </p:nvSpPr>
            <p:spPr bwMode="auto">
              <a:xfrm>
                <a:off x="1925" y="983"/>
                <a:ext cx="8" cy="2"/>
              </a:xfrm>
              <a:custGeom>
                <a:avLst/>
                <a:gdLst>
                  <a:gd name="T0" fmla="*/ 0 w 8"/>
                  <a:gd name="T1" fmla="*/ 0 h 2"/>
                  <a:gd name="T2" fmla="*/ 8 w 8"/>
                  <a:gd name="T3" fmla="*/ 0 h 2"/>
                  <a:gd name="T4" fmla="*/ 0 w 8"/>
                  <a:gd name="T5" fmla="*/ 2 h 2"/>
                  <a:gd name="T6" fmla="*/ 0 w 8"/>
                  <a:gd name="T7" fmla="*/ 2 h 2"/>
                  <a:gd name="T8" fmla="*/ 0 w 8"/>
                  <a:gd name="T9" fmla="*/ 2 h 2"/>
                  <a:gd name="T10" fmla="*/ 0 w 8"/>
                  <a:gd name="T11" fmla="*/ 2 h 2"/>
                  <a:gd name="T12" fmla="*/ 0 w 8"/>
                  <a:gd name="T13" fmla="*/ 0 h 2"/>
                  <a:gd name="T14" fmla="*/ 0 w 8"/>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2">
                    <a:moveTo>
                      <a:pt x="0" y="0"/>
                    </a:moveTo>
                    <a:lnTo>
                      <a:pt x="8" y="0"/>
                    </a:lnTo>
                    <a:lnTo>
                      <a:pt x="0" y="2"/>
                    </a:lnTo>
                    <a:lnTo>
                      <a:pt x="0" y="2"/>
                    </a:lnTo>
                    <a:lnTo>
                      <a:pt x="0" y="2"/>
                    </a:lnTo>
                    <a:lnTo>
                      <a:pt x="0" y="2"/>
                    </a:lnTo>
                    <a:lnTo>
                      <a:pt x="0" y="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5" name="Freeform 54"/>
              <p:cNvSpPr>
                <a:spLocks/>
              </p:cNvSpPr>
              <p:nvPr/>
            </p:nvSpPr>
            <p:spPr bwMode="auto">
              <a:xfrm>
                <a:off x="1733" y="1003"/>
                <a:ext cx="16" cy="12"/>
              </a:xfrm>
              <a:custGeom>
                <a:avLst/>
                <a:gdLst>
                  <a:gd name="T0" fmla="*/ 0 w 16"/>
                  <a:gd name="T1" fmla="*/ 12 h 12"/>
                  <a:gd name="T2" fmla="*/ 12 w 16"/>
                  <a:gd name="T3" fmla="*/ 6 h 12"/>
                  <a:gd name="T4" fmla="*/ 12 w 16"/>
                  <a:gd name="T5" fmla="*/ 6 h 12"/>
                  <a:gd name="T6" fmla="*/ 12 w 16"/>
                  <a:gd name="T7" fmla="*/ 4 h 12"/>
                  <a:gd name="T8" fmla="*/ 16 w 16"/>
                  <a:gd name="T9" fmla="*/ 0 h 12"/>
                  <a:gd name="T10" fmla="*/ 16 w 16"/>
                  <a:gd name="T11" fmla="*/ 0 h 12"/>
                  <a:gd name="T12" fmla="*/ 16 w 16"/>
                  <a:gd name="T13" fmla="*/ 2 h 12"/>
                  <a:gd name="T14" fmla="*/ 16 w 16"/>
                  <a:gd name="T15" fmla="*/ 2 h 12"/>
                  <a:gd name="T16" fmla="*/ 16 w 16"/>
                  <a:gd name="T17" fmla="*/ 4 h 12"/>
                  <a:gd name="T18" fmla="*/ 16 w 16"/>
                  <a:gd name="T19" fmla="*/ 6 h 12"/>
                  <a:gd name="T20" fmla="*/ 6 w 16"/>
                  <a:gd name="T21" fmla="*/ 12 h 12"/>
                  <a:gd name="T22" fmla="*/ 0 w 16"/>
                  <a:gd name="T23" fmla="*/ 12 h 12"/>
                  <a:gd name="T24" fmla="*/ 0 w 16"/>
                  <a:gd name="T25"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12">
                    <a:moveTo>
                      <a:pt x="0" y="12"/>
                    </a:moveTo>
                    <a:lnTo>
                      <a:pt x="12" y="6"/>
                    </a:lnTo>
                    <a:lnTo>
                      <a:pt x="12" y="6"/>
                    </a:lnTo>
                    <a:lnTo>
                      <a:pt x="12" y="4"/>
                    </a:lnTo>
                    <a:lnTo>
                      <a:pt x="16" y="0"/>
                    </a:lnTo>
                    <a:lnTo>
                      <a:pt x="16" y="0"/>
                    </a:lnTo>
                    <a:lnTo>
                      <a:pt x="16" y="2"/>
                    </a:lnTo>
                    <a:lnTo>
                      <a:pt x="16" y="2"/>
                    </a:lnTo>
                    <a:lnTo>
                      <a:pt x="16" y="4"/>
                    </a:lnTo>
                    <a:lnTo>
                      <a:pt x="16" y="6"/>
                    </a:lnTo>
                    <a:lnTo>
                      <a:pt x="6" y="12"/>
                    </a:lnTo>
                    <a:lnTo>
                      <a:pt x="0" y="12"/>
                    </a:lnTo>
                    <a:lnTo>
                      <a:pt x="0" y="1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6" name="Freeform 55"/>
              <p:cNvSpPr>
                <a:spLocks/>
              </p:cNvSpPr>
              <p:nvPr/>
            </p:nvSpPr>
            <p:spPr bwMode="auto">
              <a:xfrm>
                <a:off x="1659" y="1015"/>
                <a:ext cx="34" cy="10"/>
              </a:xfrm>
              <a:custGeom>
                <a:avLst/>
                <a:gdLst>
                  <a:gd name="T0" fmla="*/ 28 w 34"/>
                  <a:gd name="T1" fmla="*/ 0 h 10"/>
                  <a:gd name="T2" fmla="*/ 30 w 34"/>
                  <a:gd name="T3" fmla="*/ 0 h 10"/>
                  <a:gd name="T4" fmla="*/ 34 w 34"/>
                  <a:gd name="T5" fmla="*/ 4 h 10"/>
                  <a:gd name="T6" fmla="*/ 34 w 34"/>
                  <a:gd name="T7" fmla="*/ 4 h 10"/>
                  <a:gd name="T8" fmla="*/ 34 w 34"/>
                  <a:gd name="T9" fmla="*/ 4 h 10"/>
                  <a:gd name="T10" fmla="*/ 30 w 34"/>
                  <a:gd name="T11" fmla="*/ 8 h 10"/>
                  <a:gd name="T12" fmla="*/ 30 w 34"/>
                  <a:gd name="T13" fmla="*/ 8 h 10"/>
                  <a:gd name="T14" fmla="*/ 30 w 34"/>
                  <a:gd name="T15" fmla="*/ 10 h 10"/>
                  <a:gd name="T16" fmla="*/ 26 w 34"/>
                  <a:gd name="T17" fmla="*/ 8 h 10"/>
                  <a:gd name="T18" fmla="*/ 26 w 34"/>
                  <a:gd name="T19" fmla="*/ 8 h 10"/>
                  <a:gd name="T20" fmla="*/ 24 w 34"/>
                  <a:gd name="T21" fmla="*/ 8 h 10"/>
                  <a:gd name="T22" fmla="*/ 24 w 34"/>
                  <a:gd name="T23" fmla="*/ 8 h 10"/>
                  <a:gd name="T24" fmla="*/ 24 w 34"/>
                  <a:gd name="T25" fmla="*/ 8 h 10"/>
                  <a:gd name="T26" fmla="*/ 4 w 34"/>
                  <a:gd name="T27" fmla="*/ 10 h 10"/>
                  <a:gd name="T28" fmla="*/ 0 w 34"/>
                  <a:gd name="T29" fmla="*/ 8 h 10"/>
                  <a:gd name="T30" fmla="*/ 6 w 34"/>
                  <a:gd name="T31" fmla="*/ 8 h 10"/>
                  <a:gd name="T32" fmla="*/ 6 w 34"/>
                  <a:gd name="T33" fmla="*/ 8 h 10"/>
                  <a:gd name="T34" fmla="*/ 6 w 34"/>
                  <a:gd name="T35" fmla="*/ 8 h 10"/>
                  <a:gd name="T36" fmla="*/ 6 w 34"/>
                  <a:gd name="T37" fmla="*/ 8 h 10"/>
                  <a:gd name="T38" fmla="*/ 6 w 34"/>
                  <a:gd name="T39" fmla="*/ 8 h 10"/>
                  <a:gd name="T40" fmla="*/ 22 w 34"/>
                  <a:gd name="T41" fmla="*/ 6 h 10"/>
                  <a:gd name="T42" fmla="*/ 22 w 34"/>
                  <a:gd name="T43" fmla="*/ 6 h 10"/>
                  <a:gd name="T44" fmla="*/ 26 w 34"/>
                  <a:gd name="T45" fmla="*/ 4 h 10"/>
                  <a:gd name="T46" fmla="*/ 28 w 34"/>
                  <a:gd name="T47" fmla="*/ 0 h 10"/>
                  <a:gd name="T48" fmla="*/ 28 w 34"/>
                  <a:gd name="T49"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0">
                    <a:moveTo>
                      <a:pt x="28" y="0"/>
                    </a:moveTo>
                    <a:lnTo>
                      <a:pt x="30" y="0"/>
                    </a:lnTo>
                    <a:lnTo>
                      <a:pt x="34" y="4"/>
                    </a:lnTo>
                    <a:lnTo>
                      <a:pt x="34" y="4"/>
                    </a:lnTo>
                    <a:lnTo>
                      <a:pt x="34" y="4"/>
                    </a:lnTo>
                    <a:lnTo>
                      <a:pt x="30" y="8"/>
                    </a:lnTo>
                    <a:lnTo>
                      <a:pt x="30" y="8"/>
                    </a:lnTo>
                    <a:lnTo>
                      <a:pt x="30" y="10"/>
                    </a:lnTo>
                    <a:lnTo>
                      <a:pt x="26" y="8"/>
                    </a:lnTo>
                    <a:lnTo>
                      <a:pt x="26" y="8"/>
                    </a:lnTo>
                    <a:lnTo>
                      <a:pt x="24" y="8"/>
                    </a:lnTo>
                    <a:lnTo>
                      <a:pt x="24" y="8"/>
                    </a:lnTo>
                    <a:lnTo>
                      <a:pt x="24" y="8"/>
                    </a:lnTo>
                    <a:lnTo>
                      <a:pt x="4" y="10"/>
                    </a:lnTo>
                    <a:lnTo>
                      <a:pt x="0" y="8"/>
                    </a:lnTo>
                    <a:lnTo>
                      <a:pt x="6" y="8"/>
                    </a:lnTo>
                    <a:lnTo>
                      <a:pt x="6" y="8"/>
                    </a:lnTo>
                    <a:lnTo>
                      <a:pt x="6" y="8"/>
                    </a:lnTo>
                    <a:lnTo>
                      <a:pt x="6" y="8"/>
                    </a:lnTo>
                    <a:lnTo>
                      <a:pt x="6" y="8"/>
                    </a:lnTo>
                    <a:lnTo>
                      <a:pt x="22" y="6"/>
                    </a:lnTo>
                    <a:lnTo>
                      <a:pt x="22" y="6"/>
                    </a:lnTo>
                    <a:lnTo>
                      <a:pt x="26" y="4"/>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7" name="Freeform 56"/>
              <p:cNvSpPr>
                <a:spLocks/>
              </p:cNvSpPr>
              <p:nvPr/>
            </p:nvSpPr>
            <p:spPr bwMode="auto">
              <a:xfrm>
                <a:off x="1785" y="1055"/>
                <a:ext cx="10" cy="2"/>
              </a:xfrm>
              <a:custGeom>
                <a:avLst/>
                <a:gdLst>
                  <a:gd name="T0" fmla="*/ 0 w 10"/>
                  <a:gd name="T1" fmla="*/ 2 h 2"/>
                  <a:gd name="T2" fmla="*/ 2 w 10"/>
                  <a:gd name="T3" fmla="*/ 0 h 2"/>
                  <a:gd name="T4" fmla="*/ 10 w 10"/>
                  <a:gd name="T5" fmla="*/ 2 h 2"/>
                  <a:gd name="T6" fmla="*/ 8 w 10"/>
                  <a:gd name="T7" fmla="*/ 2 h 2"/>
                  <a:gd name="T8" fmla="*/ 0 w 10"/>
                  <a:gd name="T9" fmla="*/ 2 h 2"/>
                  <a:gd name="T10" fmla="*/ 0 w 10"/>
                  <a:gd name="T11" fmla="*/ 2 h 2"/>
                </a:gdLst>
                <a:ahLst/>
                <a:cxnLst>
                  <a:cxn ang="0">
                    <a:pos x="T0" y="T1"/>
                  </a:cxn>
                  <a:cxn ang="0">
                    <a:pos x="T2" y="T3"/>
                  </a:cxn>
                  <a:cxn ang="0">
                    <a:pos x="T4" y="T5"/>
                  </a:cxn>
                  <a:cxn ang="0">
                    <a:pos x="T6" y="T7"/>
                  </a:cxn>
                  <a:cxn ang="0">
                    <a:pos x="T8" y="T9"/>
                  </a:cxn>
                  <a:cxn ang="0">
                    <a:pos x="T10" y="T11"/>
                  </a:cxn>
                </a:cxnLst>
                <a:rect l="0" t="0" r="r" b="b"/>
                <a:pathLst>
                  <a:path w="10" h="2">
                    <a:moveTo>
                      <a:pt x="0" y="2"/>
                    </a:moveTo>
                    <a:lnTo>
                      <a:pt x="2" y="0"/>
                    </a:lnTo>
                    <a:lnTo>
                      <a:pt x="10" y="2"/>
                    </a:lnTo>
                    <a:lnTo>
                      <a:pt x="8" y="2"/>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8" name="Freeform 57"/>
              <p:cNvSpPr>
                <a:spLocks/>
              </p:cNvSpPr>
              <p:nvPr/>
            </p:nvSpPr>
            <p:spPr bwMode="auto">
              <a:xfrm>
                <a:off x="871" y="1275"/>
                <a:ext cx="1208" cy="620"/>
              </a:xfrm>
              <a:custGeom>
                <a:avLst/>
                <a:gdLst>
                  <a:gd name="T0" fmla="*/ 822 w 1208"/>
                  <a:gd name="T1" fmla="*/ 600 h 620"/>
                  <a:gd name="T2" fmla="*/ 850 w 1208"/>
                  <a:gd name="T3" fmla="*/ 568 h 620"/>
                  <a:gd name="T4" fmla="*/ 806 w 1208"/>
                  <a:gd name="T5" fmla="*/ 546 h 620"/>
                  <a:gd name="T6" fmla="*/ 772 w 1208"/>
                  <a:gd name="T7" fmla="*/ 502 h 620"/>
                  <a:gd name="T8" fmla="*/ 710 w 1208"/>
                  <a:gd name="T9" fmla="*/ 512 h 620"/>
                  <a:gd name="T10" fmla="*/ 648 w 1208"/>
                  <a:gd name="T11" fmla="*/ 490 h 620"/>
                  <a:gd name="T12" fmla="*/ 240 w 1208"/>
                  <a:gd name="T13" fmla="*/ 482 h 620"/>
                  <a:gd name="T14" fmla="*/ 192 w 1208"/>
                  <a:gd name="T15" fmla="*/ 458 h 620"/>
                  <a:gd name="T16" fmla="*/ 170 w 1208"/>
                  <a:gd name="T17" fmla="*/ 426 h 620"/>
                  <a:gd name="T18" fmla="*/ 164 w 1208"/>
                  <a:gd name="T19" fmla="*/ 412 h 620"/>
                  <a:gd name="T20" fmla="*/ 156 w 1208"/>
                  <a:gd name="T21" fmla="*/ 368 h 620"/>
                  <a:gd name="T22" fmla="*/ 90 w 1208"/>
                  <a:gd name="T23" fmla="*/ 294 h 620"/>
                  <a:gd name="T24" fmla="*/ 26 w 1208"/>
                  <a:gd name="T25" fmla="*/ 272 h 620"/>
                  <a:gd name="T26" fmla="*/ 2 w 1208"/>
                  <a:gd name="T27" fmla="*/ 56 h 620"/>
                  <a:gd name="T28" fmla="*/ 92 w 1208"/>
                  <a:gd name="T29" fmla="*/ 54 h 620"/>
                  <a:gd name="T30" fmla="*/ 172 w 1208"/>
                  <a:gd name="T31" fmla="*/ 50 h 620"/>
                  <a:gd name="T32" fmla="*/ 228 w 1208"/>
                  <a:gd name="T33" fmla="*/ 44 h 620"/>
                  <a:gd name="T34" fmla="*/ 272 w 1208"/>
                  <a:gd name="T35" fmla="*/ 50 h 620"/>
                  <a:gd name="T36" fmla="*/ 382 w 1208"/>
                  <a:gd name="T37" fmla="*/ 92 h 620"/>
                  <a:gd name="T38" fmla="*/ 452 w 1208"/>
                  <a:gd name="T39" fmla="*/ 106 h 620"/>
                  <a:gd name="T40" fmla="*/ 500 w 1208"/>
                  <a:gd name="T41" fmla="*/ 84 h 620"/>
                  <a:gd name="T42" fmla="*/ 604 w 1208"/>
                  <a:gd name="T43" fmla="*/ 98 h 620"/>
                  <a:gd name="T44" fmla="*/ 624 w 1208"/>
                  <a:gd name="T45" fmla="*/ 88 h 620"/>
                  <a:gd name="T46" fmla="*/ 644 w 1208"/>
                  <a:gd name="T47" fmla="*/ 98 h 620"/>
                  <a:gd name="T48" fmla="*/ 628 w 1208"/>
                  <a:gd name="T49" fmla="*/ 40 h 620"/>
                  <a:gd name="T50" fmla="*/ 654 w 1208"/>
                  <a:gd name="T51" fmla="*/ 0 h 620"/>
                  <a:gd name="T52" fmla="*/ 696 w 1208"/>
                  <a:gd name="T53" fmla="*/ 44 h 620"/>
                  <a:gd name="T54" fmla="*/ 714 w 1208"/>
                  <a:gd name="T55" fmla="*/ 72 h 620"/>
                  <a:gd name="T56" fmla="*/ 744 w 1208"/>
                  <a:gd name="T57" fmla="*/ 70 h 620"/>
                  <a:gd name="T58" fmla="*/ 782 w 1208"/>
                  <a:gd name="T59" fmla="*/ 82 h 620"/>
                  <a:gd name="T60" fmla="*/ 804 w 1208"/>
                  <a:gd name="T61" fmla="*/ 52 h 620"/>
                  <a:gd name="T62" fmla="*/ 848 w 1208"/>
                  <a:gd name="T63" fmla="*/ 112 h 620"/>
                  <a:gd name="T64" fmla="*/ 804 w 1208"/>
                  <a:gd name="T65" fmla="*/ 138 h 620"/>
                  <a:gd name="T66" fmla="*/ 780 w 1208"/>
                  <a:gd name="T67" fmla="*/ 142 h 620"/>
                  <a:gd name="T68" fmla="*/ 736 w 1208"/>
                  <a:gd name="T69" fmla="*/ 158 h 620"/>
                  <a:gd name="T70" fmla="*/ 744 w 1208"/>
                  <a:gd name="T71" fmla="*/ 190 h 620"/>
                  <a:gd name="T72" fmla="*/ 712 w 1208"/>
                  <a:gd name="T73" fmla="*/ 204 h 620"/>
                  <a:gd name="T74" fmla="*/ 676 w 1208"/>
                  <a:gd name="T75" fmla="*/ 306 h 620"/>
                  <a:gd name="T76" fmla="*/ 758 w 1208"/>
                  <a:gd name="T77" fmla="*/ 356 h 620"/>
                  <a:gd name="T78" fmla="*/ 860 w 1208"/>
                  <a:gd name="T79" fmla="*/ 448 h 620"/>
                  <a:gd name="T80" fmla="*/ 912 w 1208"/>
                  <a:gd name="T81" fmla="*/ 352 h 620"/>
                  <a:gd name="T82" fmla="*/ 894 w 1208"/>
                  <a:gd name="T83" fmla="*/ 262 h 620"/>
                  <a:gd name="T84" fmla="*/ 948 w 1208"/>
                  <a:gd name="T85" fmla="*/ 222 h 620"/>
                  <a:gd name="T86" fmla="*/ 1014 w 1208"/>
                  <a:gd name="T87" fmla="*/ 260 h 620"/>
                  <a:gd name="T88" fmla="*/ 1042 w 1208"/>
                  <a:gd name="T89" fmla="*/ 314 h 620"/>
                  <a:gd name="T90" fmla="*/ 1082 w 1208"/>
                  <a:gd name="T91" fmla="*/ 268 h 620"/>
                  <a:gd name="T92" fmla="*/ 1128 w 1208"/>
                  <a:gd name="T93" fmla="*/ 344 h 620"/>
                  <a:gd name="T94" fmla="*/ 1160 w 1208"/>
                  <a:gd name="T95" fmla="*/ 380 h 620"/>
                  <a:gd name="T96" fmla="*/ 1146 w 1208"/>
                  <a:gd name="T97" fmla="*/ 408 h 620"/>
                  <a:gd name="T98" fmla="*/ 1194 w 1208"/>
                  <a:gd name="T99" fmla="*/ 404 h 620"/>
                  <a:gd name="T100" fmla="*/ 1170 w 1208"/>
                  <a:gd name="T101" fmla="*/ 452 h 620"/>
                  <a:gd name="T102" fmla="*/ 1042 w 1208"/>
                  <a:gd name="T103" fmla="*/ 490 h 620"/>
                  <a:gd name="T104" fmla="*/ 1056 w 1208"/>
                  <a:gd name="T105" fmla="*/ 488 h 620"/>
                  <a:gd name="T106" fmla="*/ 1084 w 1208"/>
                  <a:gd name="T107" fmla="*/ 512 h 620"/>
                  <a:gd name="T108" fmla="*/ 1132 w 1208"/>
                  <a:gd name="T109" fmla="*/ 534 h 620"/>
                  <a:gd name="T110" fmla="*/ 1146 w 1208"/>
                  <a:gd name="T111" fmla="*/ 554 h 620"/>
                  <a:gd name="T112" fmla="*/ 1070 w 1208"/>
                  <a:gd name="T113" fmla="*/ 596 h 620"/>
                  <a:gd name="T114" fmla="*/ 1084 w 1208"/>
                  <a:gd name="T115" fmla="*/ 562 h 620"/>
                  <a:gd name="T116" fmla="*/ 1042 w 1208"/>
                  <a:gd name="T117" fmla="*/ 562 h 620"/>
                  <a:gd name="T118" fmla="*/ 1000 w 1208"/>
                  <a:gd name="T119" fmla="*/ 554 h 620"/>
                  <a:gd name="T120" fmla="*/ 908 w 1208"/>
                  <a:gd name="T121" fmla="*/ 586 h 620"/>
                  <a:gd name="T122" fmla="*/ 880 w 1208"/>
                  <a:gd name="T123" fmla="*/ 602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8" h="620">
                    <a:moveTo>
                      <a:pt x="826" y="620"/>
                    </a:moveTo>
                    <a:lnTo>
                      <a:pt x="826" y="620"/>
                    </a:lnTo>
                    <a:lnTo>
                      <a:pt x="824" y="620"/>
                    </a:lnTo>
                    <a:lnTo>
                      <a:pt x="822" y="618"/>
                    </a:lnTo>
                    <a:lnTo>
                      <a:pt x="822" y="618"/>
                    </a:lnTo>
                    <a:lnTo>
                      <a:pt x="820" y="616"/>
                    </a:lnTo>
                    <a:lnTo>
                      <a:pt x="820" y="610"/>
                    </a:lnTo>
                    <a:lnTo>
                      <a:pt x="820" y="610"/>
                    </a:lnTo>
                    <a:lnTo>
                      <a:pt x="820" y="608"/>
                    </a:lnTo>
                    <a:lnTo>
                      <a:pt x="822" y="606"/>
                    </a:lnTo>
                    <a:lnTo>
                      <a:pt x="822" y="600"/>
                    </a:lnTo>
                    <a:lnTo>
                      <a:pt x="822" y="600"/>
                    </a:lnTo>
                    <a:lnTo>
                      <a:pt x="824" y="598"/>
                    </a:lnTo>
                    <a:lnTo>
                      <a:pt x="828" y="596"/>
                    </a:lnTo>
                    <a:lnTo>
                      <a:pt x="834" y="596"/>
                    </a:lnTo>
                    <a:lnTo>
                      <a:pt x="836" y="588"/>
                    </a:lnTo>
                    <a:lnTo>
                      <a:pt x="838" y="580"/>
                    </a:lnTo>
                    <a:lnTo>
                      <a:pt x="838" y="580"/>
                    </a:lnTo>
                    <a:lnTo>
                      <a:pt x="838" y="580"/>
                    </a:lnTo>
                    <a:lnTo>
                      <a:pt x="844" y="574"/>
                    </a:lnTo>
                    <a:lnTo>
                      <a:pt x="846" y="570"/>
                    </a:lnTo>
                    <a:lnTo>
                      <a:pt x="846" y="570"/>
                    </a:lnTo>
                    <a:lnTo>
                      <a:pt x="848" y="568"/>
                    </a:lnTo>
                    <a:lnTo>
                      <a:pt x="850" y="568"/>
                    </a:lnTo>
                    <a:lnTo>
                      <a:pt x="850" y="568"/>
                    </a:lnTo>
                    <a:lnTo>
                      <a:pt x="852" y="568"/>
                    </a:lnTo>
                    <a:lnTo>
                      <a:pt x="856" y="574"/>
                    </a:lnTo>
                    <a:lnTo>
                      <a:pt x="862" y="572"/>
                    </a:lnTo>
                    <a:lnTo>
                      <a:pt x="862" y="566"/>
                    </a:lnTo>
                    <a:lnTo>
                      <a:pt x="858" y="558"/>
                    </a:lnTo>
                    <a:lnTo>
                      <a:pt x="852" y="552"/>
                    </a:lnTo>
                    <a:lnTo>
                      <a:pt x="842" y="548"/>
                    </a:lnTo>
                    <a:lnTo>
                      <a:pt x="830" y="546"/>
                    </a:lnTo>
                    <a:lnTo>
                      <a:pt x="816" y="546"/>
                    </a:lnTo>
                    <a:lnTo>
                      <a:pt x="806" y="546"/>
                    </a:lnTo>
                    <a:lnTo>
                      <a:pt x="806" y="546"/>
                    </a:lnTo>
                    <a:lnTo>
                      <a:pt x="804" y="544"/>
                    </a:lnTo>
                    <a:lnTo>
                      <a:pt x="800" y="540"/>
                    </a:lnTo>
                    <a:lnTo>
                      <a:pt x="800" y="540"/>
                    </a:lnTo>
                    <a:lnTo>
                      <a:pt x="798" y="538"/>
                    </a:lnTo>
                    <a:lnTo>
                      <a:pt x="796" y="530"/>
                    </a:lnTo>
                    <a:lnTo>
                      <a:pt x="792" y="518"/>
                    </a:lnTo>
                    <a:lnTo>
                      <a:pt x="790" y="516"/>
                    </a:lnTo>
                    <a:lnTo>
                      <a:pt x="782" y="516"/>
                    </a:lnTo>
                    <a:lnTo>
                      <a:pt x="782" y="516"/>
                    </a:lnTo>
                    <a:lnTo>
                      <a:pt x="780" y="516"/>
                    </a:lnTo>
                    <a:lnTo>
                      <a:pt x="776" y="508"/>
                    </a:lnTo>
                    <a:lnTo>
                      <a:pt x="772" y="502"/>
                    </a:lnTo>
                    <a:lnTo>
                      <a:pt x="764" y="502"/>
                    </a:lnTo>
                    <a:lnTo>
                      <a:pt x="754" y="498"/>
                    </a:lnTo>
                    <a:lnTo>
                      <a:pt x="748" y="498"/>
                    </a:lnTo>
                    <a:lnTo>
                      <a:pt x="742" y="504"/>
                    </a:lnTo>
                    <a:lnTo>
                      <a:pt x="732" y="510"/>
                    </a:lnTo>
                    <a:lnTo>
                      <a:pt x="726" y="514"/>
                    </a:lnTo>
                    <a:lnTo>
                      <a:pt x="726" y="514"/>
                    </a:lnTo>
                    <a:lnTo>
                      <a:pt x="724" y="514"/>
                    </a:lnTo>
                    <a:lnTo>
                      <a:pt x="724" y="514"/>
                    </a:lnTo>
                    <a:lnTo>
                      <a:pt x="724" y="514"/>
                    </a:lnTo>
                    <a:lnTo>
                      <a:pt x="718" y="512"/>
                    </a:lnTo>
                    <a:lnTo>
                      <a:pt x="710" y="512"/>
                    </a:lnTo>
                    <a:lnTo>
                      <a:pt x="702" y="512"/>
                    </a:lnTo>
                    <a:lnTo>
                      <a:pt x="700" y="512"/>
                    </a:lnTo>
                    <a:lnTo>
                      <a:pt x="690" y="508"/>
                    </a:lnTo>
                    <a:lnTo>
                      <a:pt x="668" y="504"/>
                    </a:lnTo>
                    <a:lnTo>
                      <a:pt x="658" y="500"/>
                    </a:lnTo>
                    <a:lnTo>
                      <a:pt x="658" y="500"/>
                    </a:lnTo>
                    <a:lnTo>
                      <a:pt x="656" y="500"/>
                    </a:lnTo>
                    <a:lnTo>
                      <a:pt x="654" y="496"/>
                    </a:lnTo>
                    <a:lnTo>
                      <a:pt x="654" y="496"/>
                    </a:lnTo>
                    <a:lnTo>
                      <a:pt x="652" y="496"/>
                    </a:lnTo>
                    <a:lnTo>
                      <a:pt x="652" y="490"/>
                    </a:lnTo>
                    <a:lnTo>
                      <a:pt x="648" y="490"/>
                    </a:lnTo>
                    <a:lnTo>
                      <a:pt x="646" y="496"/>
                    </a:lnTo>
                    <a:lnTo>
                      <a:pt x="646" y="496"/>
                    </a:lnTo>
                    <a:lnTo>
                      <a:pt x="644" y="496"/>
                    </a:lnTo>
                    <a:lnTo>
                      <a:pt x="260" y="496"/>
                    </a:lnTo>
                    <a:lnTo>
                      <a:pt x="260" y="496"/>
                    </a:lnTo>
                    <a:lnTo>
                      <a:pt x="260" y="496"/>
                    </a:lnTo>
                    <a:lnTo>
                      <a:pt x="252" y="488"/>
                    </a:lnTo>
                    <a:lnTo>
                      <a:pt x="244" y="480"/>
                    </a:lnTo>
                    <a:lnTo>
                      <a:pt x="240" y="482"/>
                    </a:lnTo>
                    <a:lnTo>
                      <a:pt x="240" y="482"/>
                    </a:lnTo>
                    <a:lnTo>
                      <a:pt x="240" y="482"/>
                    </a:lnTo>
                    <a:lnTo>
                      <a:pt x="240" y="482"/>
                    </a:lnTo>
                    <a:lnTo>
                      <a:pt x="238" y="482"/>
                    </a:lnTo>
                    <a:lnTo>
                      <a:pt x="230" y="474"/>
                    </a:lnTo>
                    <a:lnTo>
                      <a:pt x="224" y="466"/>
                    </a:lnTo>
                    <a:lnTo>
                      <a:pt x="222" y="468"/>
                    </a:lnTo>
                    <a:lnTo>
                      <a:pt x="222" y="468"/>
                    </a:lnTo>
                    <a:lnTo>
                      <a:pt x="220" y="468"/>
                    </a:lnTo>
                    <a:lnTo>
                      <a:pt x="220" y="468"/>
                    </a:lnTo>
                    <a:lnTo>
                      <a:pt x="218" y="468"/>
                    </a:lnTo>
                    <a:lnTo>
                      <a:pt x="208" y="462"/>
                    </a:lnTo>
                    <a:lnTo>
                      <a:pt x="192" y="460"/>
                    </a:lnTo>
                    <a:lnTo>
                      <a:pt x="192" y="460"/>
                    </a:lnTo>
                    <a:lnTo>
                      <a:pt x="192" y="458"/>
                    </a:lnTo>
                    <a:lnTo>
                      <a:pt x="192" y="458"/>
                    </a:lnTo>
                    <a:lnTo>
                      <a:pt x="192" y="456"/>
                    </a:lnTo>
                    <a:lnTo>
                      <a:pt x="194" y="448"/>
                    </a:lnTo>
                    <a:lnTo>
                      <a:pt x="194" y="446"/>
                    </a:lnTo>
                    <a:lnTo>
                      <a:pt x="188" y="446"/>
                    </a:lnTo>
                    <a:lnTo>
                      <a:pt x="188" y="446"/>
                    </a:lnTo>
                    <a:lnTo>
                      <a:pt x="186" y="444"/>
                    </a:lnTo>
                    <a:lnTo>
                      <a:pt x="186" y="436"/>
                    </a:lnTo>
                    <a:lnTo>
                      <a:pt x="184" y="430"/>
                    </a:lnTo>
                    <a:lnTo>
                      <a:pt x="182" y="426"/>
                    </a:lnTo>
                    <a:lnTo>
                      <a:pt x="178" y="424"/>
                    </a:lnTo>
                    <a:lnTo>
                      <a:pt x="170" y="426"/>
                    </a:lnTo>
                    <a:lnTo>
                      <a:pt x="170" y="426"/>
                    </a:lnTo>
                    <a:lnTo>
                      <a:pt x="170" y="428"/>
                    </a:lnTo>
                    <a:lnTo>
                      <a:pt x="170" y="428"/>
                    </a:lnTo>
                    <a:lnTo>
                      <a:pt x="168" y="426"/>
                    </a:lnTo>
                    <a:lnTo>
                      <a:pt x="168" y="426"/>
                    </a:lnTo>
                    <a:lnTo>
                      <a:pt x="168" y="424"/>
                    </a:lnTo>
                    <a:lnTo>
                      <a:pt x="170" y="418"/>
                    </a:lnTo>
                    <a:lnTo>
                      <a:pt x="176" y="408"/>
                    </a:lnTo>
                    <a:lnTo>
                      <a:pt x="174" y="406"/>
                    </a:lnTo>
                    <a:lnTo>
                      <a:pt x="172" y="408"/>
                    </a:lnTo>
                    <a:lnTo>
                      <a:pt x="164" y="412"/>
                    </a:lnTo>
                    <a:lnTo>
                      <a:pt x="164" y="412"/>
                    </a:lnTo>
                    <a:lnTo>
                      <a:pt x="162" y="412"/>
                    </a:lnTo>
                    <a:lnTo>
                      <a:pt x="156" y="412"/>
                    </a:lnTo>
                    <a:lnTo>
                      <a:pt x="156" y="412"/>
                    </a:lnTo>
                    <a:lnTo>
                      <a:pt x="154" y="410"/>
                    </a:lnTo>
                    <a:lnTo>
                      <a:pt x="154" y="400"/>
                    </a:lnTo>
                    <a:lnTo>
                      <a:pt x="156" y="392"/>
                    </a:lnTo>
                    <a:lnTo>
                      <a:pt x="156" y="388"/>
                    </a:lnTo>
                    <a:lnTo>
                      <a:pt x="156" y="388"/>
                    </a:lnTo>
                    <a:lnTo>
                      <a:pt x="156" y="386"/>
                    </a:lnTo>
                    <a:lnTo>
                      <a:pt x="160" y="376"/>
                    </a:lnTo>
                    <a:lnTo>
                      <a:pt x="160" y="370"/>
                    </a:lnTo>
                    <a:lnTo>
                      <a:pt x="156" y="368"/>
                    </a:lnTo>
                    <a:lnTo>
                      <a:pt x="156" y="368"/>
                    </a:lnTo>
                    <a:lnTo>
                      <a:pt x="156" y="366"/>
                    </a:lnTo>
                    <a:lnTo>
                      <a:pt x="154" y="360"/>
                    </a:lnTo>
                    <a:lnTo>
                      <a:pt x="142" y="354"/>
                    </a:lnTo>
                    <a:lnTo>
                      <a:pt x="134" y="348"/>
                    </a:lnTo>
                    <a:lnTo>
                      <a:pt x="132" y="346"/>
                    </a:lnTo>
                    <a:lnTo>
                      <a:pt x="132" y="346"/>
                    </a:lnTo>
                    <a:lnTo>
                      <a:pt x="132" y="346"/>
                    </a:lnTo>
                    <a:lnTo>
                      <a:pt x="122" y="336"/>
                    </a:lnTo>
                    <a:lnTo>
                      <a:pt x="114" y="318"/>
                    </a:lnTo>
                    <a:lnTo>
                      <a:pt x="106" y="312"/>
                    </a:lnTo>
                    <a:lnTo>
                      <a:pt x="90" y="294"/>
                    </a:lnTo>
                    <a:lnTo>
                      <a:pt x="80" y="284"/>
                    </a:lnTo>
                    <a:lnTo>
                      <a:pt x="66" y="290"/>
                    </a:lnTo>
                    <a:lnTo>
                      <a:pt x="64" y="296"/>
                    </a:lnTo>
                    <a:lnTo>
                      <a:pt x="64" y="296"/>
                    </a:lnTo>
                    <a:lnTo>
                      <a:pt x="64" y="296"/>
                    </a:lnTo>
                    <a:lnTo>
                      <a:pt x="54" y="298"/>
                    </a:lnTo>
                    <a:lnTo>
                      <a:pt x="54" y="298"/>
                    </a:lnTo>
                    <a:lnTo>
                      <a:pt x="54" y="298"/>
                    </a:lnTo>
                    <a:lnTo>
                      <a:pt x="54" y="298"/>
                    </a:lnTo>
                    <a:lnTo>
                      <a:pt x="52" y="298"/>
                    </a:lnTo>
                    <a:lnTo>
                      <a:pt x="32" y="280"/>
                    </a:lnTo>
                    <a:lnTo>
                      <a:pt x="26" y="272"/>
                    </a:lnTo>
                    <a:lnTo>
                      <a:pt x="12" y="276"/>
                    </a:lnTo>
                    <a:lnTo>
                      <a:pt x="12" y="276"/>
                    </a:lnTo>
                    <a:lnTo>
                      <a:pt x="12" y="276"/>
                    </a:lnTo>
                    <a:lnTo>
                      <a:pt x="12" y="276"/>
                    </a:lnTo>
                    <a:lnTo>
                      <a:pt x="10" y="276"/>
                    </a:lnTo>
                    <a:lnTo>
                      <a:pt x="2" y="274"/>
                    </a:lnTo>
                    <a:lnTo>
                      <a:pt x="2" y="274"/>
                    </a:lnTo>
                    <a:lnTo>
                      <a:pt x="0" y="272"/>
                    </a:lnTo>
                    <a:lnTo>
                      <a:pt x="0" y="56"/>
                    </a:lnTo>
                    <a:lnTo>
                      <a:pt x="0" y="56"/>
                    </a:lnTo>
                    <a:lnTo>
                      <a:pt x="2" y="56"/>
                    </a:lnTo>
                    <a:lnTo>
                      <a:pt x="2" y="56"/>
                    </a:lnTo>
                    <a:lnTo>
                      <a:pt x="2" y="54"/>
                    </a:lnTo>
                    <a:lnTo>
                      <a:pt x="2" y="54"/>
                    </a:lnTo>
                    <a:lnTo>
                      <a:pt x="18" y="56"/>
                    </a:lnTo>
                    <a:lnTo>
                      <a:pt x="46" y="68"/>
                    </a:lnTo>
                    <a:lnTo>
                      <a:pt x="74" y="76"/>
                    </a:lnTo>
                    <a:lnTo>
                      <a:pt x="74" y="66"/>
                    </a:lnTo>
                    <a:lnTo>
                      <a:pt x="74" y="66"/>
                    </a:lnTo>
                    <a:lnTo>
                      <a:pt x="74" y="64"/>
                    </a:lnTo>
                    <a:lnTo>
                      <a:pt x="90" y="54"/>
                    </a:lnTo>
                    <a:lnTo>
                      <a:pt x="90" y="54"/>
                    </a:lnTo>
                    <a:lnTo>
                      <a:pt x="92" y="54"/>
                    </a:lnTo>
                    <a:lnTo>
                      <a:pt x="92" y="54"/>
                    </a:lnTo>
                    <a:lnTo>
                      <a:pt x="92" y="54"/>
                    </a:lnTo>
                    <a:lnTo>
                      <a:pt x="102" y="60"/>
                    </a:lnTo>
                    <a:lnTo>
                      <a:pt x="106" y="64"/>
                    </a:lnTo>
                    <a:lnTo>
                      <a:pt x="124" y="54"/>
                    </a:lnTo>
                    <a:lnTo>
                      <a:pt x="146" y="42"/>
                    </a:lnTo>
                    <a:lnTo>
                      <a:pt x="146" y="42"/>
                    </a:lnTo>
                    <a:lnTo>
                      <a:pt x="146" y="42"/>
                    </a:lnTo>
                    <a:lnTo>
                      <a:pt x="162" y="42"/>
                    </a:lnTo>
                    <a:lnTo>
                      <a:pt x="162" y="42"/>
                    </a:lnTo>
                    <a:lnTo>
                      <a:pt x="164" y="44"/>
                    </a:lnTo>
                    <a:lnTo>
                      <a:pt x="164" y="50"/>
                    </a:lnTo>
                    <a:lnTo>
                      <a:pt x="172" y="50"/>
                    </a:lnTo>
                    <a:lnTo>
                      <a:pt x="186" y="34"/>
                    </a:lnTo>
                    <a:lnTo>
                      <a:pt x="186" y="34"/>
                    </a:lnTo>
                    <a:lnTo>
                      <a:pt x="188" y="34"/>
                    </a:lnTo>
                    <a:lnTo>
                      <a:pt x="188" y="34"/>
                    </a:lnTo>
                    <a:lnTo>
                      <a:pt x="188" y="34"/>
                    </a:lnTo>
                    <a:lnTo>
                      <a:pt x="188" y="34"/>
                    </a:lnTo>
                    <a:lnTo>
                      <a:pt x="190" y="34"/>
                    </a:lnTo>
                    <a:lnTo>
                      <a:pt x="198" y="40"/>
                    </a:lnTo>
                    <a:lnTo>
                      <a:pt x="208" y="56"/>
                    </a:lnTo>
                    <a:lnTo>
                      <a:pt x="220" y="58"/>
                    </a:lnTo>
                    <a:lnTo>
                      <a:pt x="228" y="44"/>
                    </a:lnTo>
                    <a:lnTo>
                      <a:pt x="228" y="44"/>
                    </a:lnTo>
                    <a:lnTo>
                      <a:pt x="230" y="44"/>
                    </a:lnTo>
                    <a:lnTo>
                      <a:pt x="230" y="44"/>
                    </a:lnTo>
                    <a:lnTo>
                      <a:pt x="232" y="44"/>
                    </a:lnTo>
                    <a:lnTo>
                      <a:pt x="236" y="46"/>
                    </a:lnTo>
                    <a:lnTo>
                      <a:pt x="236" y="46"/>
                    </a:lnTo>
                    <a:lnTo>
                      <a:pt x="238" y="46"/>
                    </a:lnTo>
                    <a:lnTo>
                      <a:pt x="244" y="60"/>
                    </a:lnTo>
                    <a:lnTo>
                      <a:pt x="252" y="54"/>
                    </a:lnTo>
                    <a:lnTo>
                      <a:pt x="272" y="50"/>
                    </a:lnTo>
                    <a:lnTo>
                      <a:pt x="272" y="50"/>
                    </a:lnTo>
                    <a:lnTo>
                      <a:pt x="272" y="50"/>
                    </a:lnTo>
                    <a:lnTo>
                      <a:pt x="272" y="50"/>
                    </a:lnTo>
                    <a:lnTo>
                      <a:pt x="272" y="50"/>
                    </a:lnTo>
                    <a:lnTo>
                      <a:pt x="296" y="58"/>
                    </a:lnTo>
                    <a:lnTo>
                      <a:pt x="316" y="64"/>
                    </a:lnTo>
                    <a:lnTo>
                      <a:pt x="344" y="72"/>
                    </a:lnTo>
                    <a:lnTo>
                      <a:pt x="362" y="74"/>
                    </a:lnTo>
                    <a:lnTo>
                      <a:pt x="380" y="82"/>
                    </a:lnTo>
                    <a:lnTo>
                      <a:pt x="380" y="82"/>
                    </a:lnTo>
                    <a:lnTo>
                      <a:pt x="380" y="82"/>
                    </a:lnTo>
                    <a:lnTo>
                      <a:pt x="382" y="90"/>
                    </a:lnTo>
                    <a:lnTo>
                      <a:pt x="382" y="90"/>
                    </a:lnTo>
                    <a:lnTo>
                      <a:pt x="382" y="92"/>
                    </a:lnTo>
                    <a:lnTo>
                      <a:pt x="382" y="92"/>
                    </a:lnTo>
                    <a:lnTo>
                      <a:pt x="380" y="92"/>
                    </a:lnTo>
                    <a:lnTo>
                      <a:pt x="372" y="94"/>
                    </a:lnTo>
                    <a:lnTo>
                      <a:pt x="370" y="98"/>
                    </a:lnTo>
                    <a:lnTo>
                      <a:pt x="382" y="104"/>
                    </a:lnTo>
                    <a:lnTo>
                      <a:pt x="408" y="102"/>
                    </a:lnTo>
                    <a:lnTo>
                      <a:pt x="428" y="102"/>
                    </a:lnTo>
                    <a:lnTo>
                      <a:pt x="434" y="98"/>
                    </a:lnTo>
                    <a:lnTo>
                      <a:pt x="434" y="98"/>
                    </a:lnTo>
                    <a:lnTo>
                      <a:pt x="436" y="98"/>
                    </a:lnTo>
                    <a:lnTo>
                      <a:pt x="436" y="98"/>
                    </a:lnTo>
                    <a:lnTo>
                      <a:pt x="436" y="98"/>
                    </a:lnTo>
                    <a:lnTo>
                      <a:pt x="452" y="106"/>
                    </a:lnTo>
                    <a:lnTo>
                      <a:pt x="466" y="116"/>
                    </a:lnTo>
                    <a:lnTo>
                      <a:pt x="466" y="116"/>
                    </a:lnTo>
                    <a:lnTo>
                      <a:pt x="468" y="116"/>
                    </a:lnTo>
                    <a:lnTo>
                      <a:pt x="474" y="126"/>
                    </a:lnTo>
                    <a:lnTo>
                      <a:pt x="476" y="124"/>
                    </a:lnTo>
                    <a:lnTo>
                      <a:pt x="472" y="108"/>
                    </a:lnTo>
                    <a:lnTo>
                      <a:pt x="470" y="100"/>
                    </a:lnTo>
                    <a:lnTo>
                      <a:pt x="470" y="100"/>
                    </a:lnTo>
                    <a:lnTo>
                      <a:pt x="470" y="98"/>
                    </a:lnTo>
                    <a:lnTo>
                      <a:pt x="480" y="92"/>
                    </a:lnTo>
                    <a:lnTo>
                      <a:pt x="500" y="84"/>
                    </a:lnTo>
                    <a:lnTo>
                      <a:pt x="500" y="84"/>
                    </a:lnTo>
                    <a:lnTo>
                      <a:pt x="502" y="84"/>
                    </a:lnTo>
                    <a:lnTo>
                      <a:pt x="502" y="84"/>
                    </a:lnTo>
                    <a:lnTo>
                      <a:pt x="502" y="84"/>
                    </a:lnTo>
                    <a:lnTo>
                      <a:pt x="518" y="92"/>
                    </a:lnTo>
                    <a:lnTo>
                      <a:pt x="538" y="100"/>
                    </a:lnTo>
                    <a:lnTo>
                      <a:pt x="558" y="102"/>
                    </a:lnTo>
                    <a:lnTo>
                      <a:pt x="598" y="102"/>
                    </a:lnTo>
                    <a:lnTo>
                      <a:pt x="614" y="104"/>
                    </a:lnTo>
                    <a:lnTo>
                      <a:pt x="618" y="102"/>
                    </a:lnTo>
                    <a:lnTo>
                      <a:pt x="614" y="100"/>
                    </a:lnTo>
                    <a:lnTo>
                      <a:pt x="604" y="98"/>
                    </a:lnTo>
                    <a:lnTo>
                      <a:pt x="604" y="98"/>
                    </a:lnTo>
                    <a:lnTo>
                      <a:pt x="604" y="98"/>
                    </a:lnTo>
                    <a:lnTo>
                      <a:pt x="604" y="98"/>
                    </a:lnTo>
                    <a:lnTo>
                      <a:pt x="602" y="96"/>
                    </a:lnTo>
                    <a:lnTo>
                      <a:pt x="604" y="88"/>
                    </a:lnTo>
                    <a:lnTo>
                      <a:pt x="604" y="88"/>
                    </a:lnTo>
                    <a:lnTo>
                      <a:pt x="606" y="86"/>
                    </a:lnTo>
                    <a:lnTo>
                      <a:pt x="612" y="86"/>
                    </a:lnTo>
                    <a:lnTo>
                      <a:pt x="612" y="86"/>
                    </a:lnTo>
                    <a:lnTo>
                      <a:pt x="612" y="86"/>
                    </a:lnTo>
                    <a:lnTo>
                      <a:pt x="612" y="86"/>
                    </a:lnTo>
                    <a:lnTo>
                      <a:pt x="612" y="86"/>
                    </a:lnTo>
                    <a:lnTo>
                      <a:pt x="624" y="88"/>
                    </a:lnTo>
                    <a:lnTo>
                      <a:pt x="624" y="88"/>
                    </a:lnTo>
                    <a:lnTo>
                      <a:pt x="624" y="90"/>
                    </a:lnTo>
                    <a:lnTo>
                      <a:pt x="634" y="100"/>
                    </a:lnTo>
                    <a:lnTo>
                      <a:pt x="634" y="100"/>
                    </a:lnTo>
                    <a:lnTo>
                      <a:pt x="634" y="102"/>
                    </a:lnTo>
                    <a:lnTo>
                      <a:pt x="632" y="106"/>
                    </a:lnTo>
                    <a:lnTo>
                      <a:pt x="636" y="112"/>
                    </a:lnTo>
                    <a:lnTo>
                      <a:pt x="642" y="120"/>
                    </a:lnTo>
                    <a:lnTo>
                      <a:pt x="646" y="120"/>
                    </a:lnTo>
                    <a:lnTo>
                      <a:pt x="646" y="108"/>
                    </a:lnTo>
                    <a:lnTo>
                      <a:pt x="644" y="98"/>
                    </a:lnTo>
                    <a:lnTo>
                      <a:pt x="644" y="98"/>
                    </a:lnTo>
                    <a:lnTo>
                      <a:pt x="646" y="96"/>
                    </a:lnTo>
                    <a:lnTo>
                      <a:pt x="662" y="90"/>
                    </a:lnTo>
                    <a:lnTo>
                      <a:pt x="670" y="82"/>
                    </a:lnTo>
                    <a:lnTo>
                      <a:pt x="668" y="72"/>
                    </a:lnTo>
                    <a:lnTo>
                      <a:pt x="660" y="60"/>
                    </a:lnTo>
                    <a:lnTo>
                      <a:pt x="646" y="56"/>
                    </a:lnTo>
                    <a:lnTo>
                      <a:pt x="632" y="50"/>
                    </a:lnTo>
                    <a:lnTo>
                      <a:pt x="632" y="50"/>
                    </a:lnTo>
                    <a:lnTo>
                      <a:pt x="632" y="48"/>
                    </a:lnTo>
                    <a:lnTo>
                      <a:pt x="628" y="42"/>
                    </a:lnTo>
                    <a:lnTo>
                      <a:pt x="628" y="42"/>
                    </a:lnTo>
                    <a:lnTo>
                      <a:pt x="628" y="40"/>
                    </a:lnTo>
                    <a:lnTo>
                      <a:pt x="634" y="30"/>
                    </a:lnTo>
                    <a:lnTo>
                      <a:pt x="628" y="26"/>
                    </a:lnTo>
                    <a:lnTo>
                      <a:pt x="628" y="26"/>
                    </a:lnTo>
                    <a:lnTo>
                      <a:pt x="628" y="24"/>
                    </a:lnTo>
                    <a:lnTo>
                      <a:pt x="632" y="12"/>
                    </a:lnTo>
                    <a:lnTo>
                      <a:pt x="632" y="12"/>
                    </a:lnTo>
                    <a:lnTo>
                      <a:pt x="634" y="10"/>
                    </a:lnTo>
                    <a:lnTo>
                      <a:pt x="640" y="10"/>
                    </a:lnTo>
                    <a:lnTo>
                      <a:pt x="644" y="4"/>
                    </a:lnTo>
                    <a:lnTo>
                      <a:pt x="644" y="4"/>
                    </a:lnTo>
                    <a:lnTo>
                      <a:pt x="646" y="2"/>
                    </a:lnTo>
                    <a:lnTo>
                      <a:pt x="654" y="0"/>
                    </a:lnTo>
                    <a:lnTo>
                      <a:pt x="654" y="0"/>
                    </a:lnTo>
                    <a:lnTo>
                      <a:pt x="654" y="0"/>
                    </a:lnTo>
                    <a:lnTo>
                      <a:pt x="654" y="0"/>
                    </a:lnTo>
                    <a:lnTo>
                      <a:pt x="656" y="0"/>
                    </a:lnTo>
                    <a:lnTo>
                      <a:pt x="672" y="2"/>
                    </a:lnTo>
                    <a:lnTo>
                      <a:pt x="672" y="2"/>
                    </a:lnTo>
                    <a:lnTo>
                      <a:pt x="672" y="4"/>
                    </a:lnTo>
                    <a:lnTo>
                      <a:pt x="684" y="18"/>
                    </a:lnTo>
                    <a:lnTo>
                      <a:pt x="686" y="24"/>
                    </a:lnTo>
                    <a:lnTo>
                      <a:pt x="694" y="36"/>
                    </a:lnTo>
                    <a:lnTo>
                      <a:pt x="696" y="44"/>
                    </a:lnTo>
                    <a:lnTo>
                      <a:pt x="696" y="44"/>
                    </a:lnTo>
                    <a:lnTo>
                      <a:pt x="696" y="46"/>
                    </a:lnTo>
                    <a:lnTo>
                      <a:pt x="690" y="50"/>
                    </a:lnTo>
                    <a:lnTo>
                      <a:pt x="694" y="56"/>
                    </a:lnTo>
                    <a:lnTo>
                      <a:pt x="702" y="54"/>
                    </a:lnTo>
                    <a:lnTo>
                      <a:pt x="702" y="54"/>
                    </a:lnTo>
                    <a:lnTo>
                      <a:pt x="702" y="54"/>
                    </a:lnTo>
                    <a:lnTo>
                      <a:pt x="702" y="54"/>
                    </a:lnTo>
                    <a:lnTo>
                      <a:pt x="704" y="54"/>
                    </a:lnTo>
                    <a:lnTo>
                      <a:pt x="710" y="56"/>
                    </a:lnTo>
                    <a:lnTo>
                      <a:pt x="710" y="56"/>
                    </a:lnTo>
                    <a:lnTo>
                      <a:pt x="712" y="58"/>
                    </a:lnTo>
                    <a:lnTo>
                      <a:pt x="714" y="72"/>
                    </a:lnTo>
                    <a:lnTo>
                      <a:pt x="718" y="84"/>
                    </a:lnTo>
                    <a:lnTo>
                      <a:pt x="726" y="86"/>
                    </a:lnTo>
                    <a:lnTo>
                      <a:pt x="730" y="82"/>
                    </a:lnTo>
                    <a:lnTo>
                      <a:pt x="726" y="76"/>
                    </a:lnTo>
                    <a:lnTo>
                      <a:pt x="726" y="76"/>
                    </a:lnTo>
                    <a:lnTo>
                      <a:pt x="726" y="74"/>
                    </a:lnTo>
                    <a:lnTo>
                      <a:pt x="732" y="66"/>
                    </a:lnTo>
                    <a:lnTo>
                      <a:pt x="732" y="66"/>
                    </a:lnTo>
                    <a:lnTo>
                      <a:pt x="734" y="66"/>
                    </a:lnTo>
                    <a:lnTo>
                      <a:pt x="734" y="66"/>
                    </a:lnTo>
                    <a:lnTo>
                      <a:pt x="734" y="66"/>
                    </a:lnTo>
                    <a:lnTo>
                      <a:pt x="744" y="70"/>
                    </a:lnTo>
                    <a:lnTo>
                      <a:pt x="744" y="70"/>
                    </a:lnTo>
                    <a:lnTo>
                      <a:pt x="746" y="70"/>
                    </a:lnTo>
                    <a:lnTo>
                      <a:pt x="754" y="80"/>
                    </a:lnTo>
                    <a:lnTo>
                      <a:pt x="754" y="80"/>
                    </a:lnTo>
                    <a:lnTo>
                      <a:pt x="754" y="82"/>
                    </a:lnTo>
                    <a:lnTo>
                      <a:pt x="750" y="92"/>
                    </a:lnTo>
                    <a:lnTo>
                      <a:pt x="748" y="100"/>
                    </a:lnTo>
                    <a:lnTo>
                      <a:pt x="756" y="106"/>
                    </a:lnTo>
                    <a:lnTo>
                      <a:pt x="766" y="112"/>
                    </a:lnTo>
                    <a:lnTo>
                      <a:pt x="772" y="108"/>
                    </a:lnTo>
                    <a:lnTo>
                      <a:pt x="780" y="94"/>
                    </a:lnTo>
                    <a:lnTo>
                      <a:pt x="782" y="82"/>
                    </a:lnTo>
                    <a:lnTo>
                      <a:pt x="782" y="82"/>
                    </a:lnTo>
                    <a:lnTo>
                      <a:pt x="782" y="80"/>
                    </a:lnTo>
                    <a:lnTo>
                      <a:pt x="792" y="74"/>
                    </a:lnTo>
                    <a:lnTo>
                      <a:pt x="790" y="68"/>
                    </a:lnTo>
                    <a:lnTo>
                      <a:pt x="784" y="58"/>
                    </a:lnTo>
                    <a:lnTo>
                      <a:pt x="784" y="58"/>
                    </a:lnTo>
                    <a:lnTo>
                      <a:pt x="784" y="56"/>
                    </a:lnTo>
                    <a:lnTo>
                      <a:pt x="786" y="50"/>
                    </a:lnTo>
                    <a:lnTo>
                      <a:pt x="786" y="50"/>
                    </a:lnTo>
                    <a:lnTo>
                      <a:pt x="788" y="50"/>
                    </a:lnTo>
                    <a:lnTo>
                      <a:pt x="788" y="50"/>
                    </a:lnTo>
                    <a:lnTo>
                      <a:pt x="804" y="52"/>
                    </a:lnTo>
                    <a:lnTo>
                      <a:pt x="824" y="58"/>
                    </a:lnTo>
                    <a:lnTo>
                      <a:pt x="838" y="68"/>
                    </a:lnTo>
                    <a:lnTo>
                      <a:pt x="848" y="80"/>
                    </a:lnTo>
                    <a:lnTo>
                      <a:pt x="848" y="80"/>
                    </a:lnTo>
                    <a:lnTo>
                      <a:pt x="848" y="82"/>
                    </a:lnTo>
                    <a:lnTo>
                      <a:pt x="848" y="82"/>
                    </a:lnTo>
                    <a:lnTo>
                      <a:pt x="846" y="84"/>
                    </a:lnTo>
                    <a:lnTo>
                      <a:pt x="842" y="86"/>
                    </a:lnTo>
                    <a:lnTo>
                      <a:pt x="836" y="88"/>
                    </a:lnTo>
                    <a:lnTo>
                      <a:pt x="836" y="96"/>
                    </a:lnTo>
                    <a:lnTo>
                      <a:pt x="842" y="102"/>
                    </a:lnTo>
                    <a:lnTo>
                      <a:pt x="848" y="112"/>
                    </a:lnTo>
                    <a:lnTo>
                      <a:pt x="848" y="112"/>
                    </a:lnTo>
                    <a:lnTo>
                      <a:pt x="846" y="116"/>
                    </a:lnTo>
                    <a:lnTo>
                      <a:pt x="840" y="124"/>
                    </a:lnTo>
                    <a:lnTo>
                      <a:pt x="828" y="134"/>
                    </a:lnTo>
                    <a:lnTo>
                      <a:pt x="820" y="138"/>
                    </a:lnTo>
                    <a:lnTo>
                      <a:pt x="820" y="138"/>
                    </a:lnTo>
                    <a:lnTo>
                      <a:pt x="818" y="140"/>
                    </a:lnTo>
                    <a:lnTo>
                      <a:pt x="818" y="140"/>
                    </a:lnTo>
                    <a:lnTo>
                      <a:pt x="818" y="138"/>
                    </a:lnTo>
                    <a:lnTo>
                      <a:pt x="808" y="132"/>
                    </a:lnTo>
                    <a:lnTo>
                      <a:pt x="804" y="138"/>
                    </a:lnTo>
                    <a:lnTo>
                      <a:pt x="804" y="138"/>
                    </a:lnTo>
                    <a:lnTo>
                      <a:pt x="804" y="138"/>
                    </a:lnTo>
                    <a:lnTo>
                      <a:pt x="796" y="142"/>
                    </a:lnTo>
                    <a:lnTo>
                      <a:pt x="796" y="142"/>
                    </a:lnTo>
                    <a:lnTo>
                      <a:pt x="796" y="142"/>
                    </a:lnTo>
                    <a:lnTo>
                      <a:pt x="796" y="142"/>
                    </a:lnTo>
                    <a:lnTo>
                      <a:pt x="794" y="142"/>
                    </a:lnTo>
                    <a:lnTo>
                      <a:pt x="784" y="132"/>
                    </a:lnTo>
                    <a:lnTo>
                      <a:pt x="776" y="132"/>
                    </a:lnTo>
                    <a:lnTo>
                      <a:pt x="774" y="136"/>
                    </a:lnTo>
                    <a:lnTo>
                      <a:pt x="780" y="140"/>
                    </a:lnTo>
                    <a:lnTo>
                      <a:pt x="780" y="140"/>
                    </a:lnTo>
                    <a:lnTo>
                      <a:pt x="780" y="142"/>
                    </a:lnTo>
                    <a:lnTo>
                      <a:pt x="774" y="150"/>
                    </a:lnTo>
                    <a:lnTo>
                      <a:pt x="766" y="158"/>
                    </a:lnTo>
                    <a:lnTo>
                      <a:pt x="766" y="158"/>
                    </a:lnTo>
                    <a:lnTo>
                      <a:pt x="766" y="158"/>
                    </a:lnTo>
                    <a:lnTo>
                      <a:pt x="756" y="160"/>
                    </a:lnTo>
                    <a:lnTo>
                      <a:pt x="746" y="158"/>
                    </a:lnTo>
                    <a:lnTo>
                      <a:pt x="746" y="158"/>
                    </a:lnTo>
                    <a:lnTo>
                      <a:pt x="744" y="158"/>
                    </a:lnTo>
                    <a:lnTo>
                      <a:pt x="734" y="152"/>
                    </a:lnTo>
                    <a:lnTo>
                      <a:pt x="730" y="150"/>
                    </a:lnTo>
                    <a:lnTo>
                      <a:pt x="732" y="154"/>
                    </a:lnTo>
                    <a:lnTo>
                      <a:pt x="736" y="158"/>
                    </a:lnTo>
                    <a:lnTo>
                      <a:pt x="746" y="160"/>
                    </a:lnTo>
                    <a:lnTo>
                      <a:pt x="754" y="162"/>
                    </a:lnTo>
                    <a:lnTo>
                      <a:pt x="764" y="162"/>
                    </a:lnTo>
                    <a:lnTo>
                      <a:pt x="764" y="162"/>
                    </a:lnTo>
                    <a:lnTo>
                      <a:pt x="766" y="162"/>
                    </a:lnTo>
                    <a:lnTo>
                      <a:pt x="766" y="162"/>
                    </a:lnTo>
                    <a:lnTo>
                      <a:pt x="766" y="164"/>
                    </a:lnTo>
                    <a:lnTo>
                      <a:pt x="760" y="174"/>
                    </a:lnTo>
                    <a:lnTo>
                      <a:pt x="752" y="184"/>
                    </a:lnTo>
                    <a:lnTo>
                      <a:pt x="752" y="184"/>
                    </a:lnTo>
                    <a:lnTo>
                      <a:pt x="752" y="186"/>
                    </a:lnTo>
                    <a:lnTo>
                      <a:pt x="744" y="190"/>
                    </a:lnTo>
                    <a:lnTo>
                      <a:pt x="734" y="192"/>
                    </a:lnTo>
                    <a:lnTo>
                      <a:pt x="726" y="192"/>
                    </a:lnTo>
                    <a:lnTo>
                      <a:pt x="726" y="192"/>
                    </a:lnTo>
                    <a:lnTo>
                      <a:pt x="726" y="192"/>
                    </a:lnTo>
                    <a:lnTo>
                      <a:pt x="720" y="190"/>
                    </a:lnTo>
                    <a:lnTo>
                      <a:pt x="720" y="196"/>
                    </a:lnTo>
                    <a:lnTo>
                      <a:pt x="720" y="196"/>
                    </a:lnTo>
                    <a:lnTo>
                      <a:pt x="720" y="198"/>
                    </a:lnTo>
                    <a:lnTo>
                      <a:pt x="702" y="200"/>
                    </a:lnTo>
                    <a:lnTo>
                      <a:pt x="710" y="204"/>
                    </a:lnTo>
                    <a:lnTo>
                      <a:pt x="710" y="204"/>
                    </a:lnTo>
                    <a:lnTo>
                      <a:pt x="712" y="204"/>
                    </a:lnTo>
                    <a:lnTo>
                      <a:pt x="714" y="214"/>
                    </a:lnTo>
                    <a:lnTo>
                      <a:pt x="714" y="214"/>
                    </a:lnTo>
                    <a:lnTo>
                      <a:pt x="712" y="216"/>
                    </a:lnTo>
                    <a:lnTo>
                      <a:pt x="696" y="220"/>
                    </a:lnTo>
                    <a:lnTo>
                      <a:pt x="680" y="236"/>
                    </a:lnTo>
                    <a:lnTo>
                      <a:pt x="664" y="262"/>
                    </a:lnTo>
                    <a:lnTo>
                      <a:pt x="658" y="298"/>
                    </a:lnTo>
                    <a:lnTo>
                      <a:pt x="660" y="300"/>
                    </a:lnTo>
                    <a:lnTo>
                      <a:pt x="662" y="306"/>
                    </a:lnTo>
                    <a:lnTo>
                      <a:pt x="668" y="306"/>
                    </a:lnTo>
                    <a:lnTo>
                      <a:pt x="676" y="306"/>
                    </a:lnTo>
                    <a:lnTo>
                      <a:pt x="676" y="306"/>
                    </a:lnTo>
                    <a:lnTo>
                      <a:pt x="678" y="308"/>
                    </a:lnTo>
                    <a:lnTo>
                      <a:pt x="682" y="316"/>
                    </a:lnTo>
                    <a:lnTo>
                      <a:pt x="688" y="336"/>
                    </a:lnTo>
                    <a:lnTo>
                      <a:pt x="698" y="334"/>
                    </a:lnTo>
                    <a:lnTo>
                      <a:pt x="716" y="334"/>
                    </a:lnTo>
                    <a:lnTo>
                      <a:pt x="716" y="334"/>
                    </a:lnTo>
                    <a:lnTo>
                      <a:pt x="716" y="334"/>
                    </a:lnTo>
                    <a:lnTo>
                      <a:pt x="728" y="340"/>
                    </a:lnTo>
                    <a:lnTo>
                      <a:pt x="742" y="340"/>
                    </a:lnTo>
                    <a:lnTo>
                      <a:pt x="742" y="340"/>
                    </a:lnTo>
                    <a:lnTo>
                      <a:pt x="744" y="342"/>
                    </a:lnTo>
                    <a:lnTo>
                      <a:pt x="758" y="356"/>
                    </a:lnTo>
                    <a:lnTo>
                      <a:pt x="774" y="364"/>
                    </a:lnTo>
                    <a:lnTo>
                      <a:pt x="792" y="372"/>
                    </a:lnTo>
                    <a:lnTo>
                      <a:pt x="800" y="372"/>
                    </a:lnTo>
                    <a:lnTo>
                      <a:pt x="808" y="374"/>
                    </a:lnTo>
                    <a:lnTo>
                      <a:pt x="818" y="374"/>
                    </a:lnTo>
                    <a:lnTo>
                      <a:pt x="830" y="374"/>
                    </a:lnTo>
                    <a:lnTo>
                      <a:pt x="830" y="374"/>
                    </a:lnTo>
                    <a:lnTo>
                      <a:pt x="832" y="376"/>
                    </a:lnTo>
                    <a:lnTo>
                      <a:pt x="834" y="396"/>
                    </a:lnTo>
                    <a:lnTo>
                      <a:pt x="834" y="420"/>
                    </a:lnTo>
                    <a:lnTo>
                      <a:pt x="856" y="446"/>
                    </a:lnTo>
                    <a:lnTo>
                      <a:pt x="860" y="448"/>
                    </a:lnTo>
                    <a:lnTo>
                      <a:pt x="866" y="452"/>
                    </a:lnTo>
                    <a:lnTo>
                      <a:pt x="878" y="446"/>
                    </a:lnTo>
                    <a:lnTo>
                      <a:pt x="882" y="438"/>
                    </a:lnTo>
                    <a:lnTo>
                      <a:pt x="882" y="432"/>
                    </a:lnTo>
                    <a:lnTo>
                      <a:pt x="878" y="414"/>
                    </a:lnTo>
                    <a:lnTo>
                      <a:pt x="874" y="402"/>
                    </a:lnTo>
                    <a:lnTo>
                      <a:pt x="866" y="384"/>
                    </a:lnTo>
                    <a:lnTo>
                      <a:pt x="866" y="384"/>
                    </a:lnTo>
                    <a:lnTo>
                      <a:pt x="868" y="382"/>
                    </a:lnTo>
                    <a:lnTo>
                      <a:pt x="874" y="378"/>
                    </a:lnTo>
                    <a:lnTo>
                      <a:pt x="894" y="374"/>
                    </a:lnTo>
                    <a:lnTo>
                      <a:pt x="912" y="352"/>
                    </a:lnTo>
                    <a:lnTo>
                      <a:pt x="910" y="334"/>
                    </a:lnTo>
                    <a:lnTo>
                      <a:pt x="900" y="320"/>
                    </a:lnTo>
                    <a:lnTo>
                      <a:pt x="890" y="312"/>
                    </a:lnTo>
                    <a:lnTo>
                      <a:pt x="882" y="306"/>
                    </a:lnTo>
                    <a:lnTo>
                      <a:pt x="882" y="306"/>
                    </a:lnTo>
                    <a:lnTo>
                      <a:pt x="880" y="304"/>
                    </a:lnTo>
                    <a:lnTo>
                      <a:pt x="882" y="300"/>
                    </a:lnTo>
                    <a:lnTo>
                      <a:pt x="882" y="300"/>
                    </a:lnTo>
                    <a:lnTo>
                      <a:pt x="884" y="298"/>
                    </a:lnTo>
                    <a:lnTo>
                      <a:pt x="888" y="294"/>
                    </a:lnTo>
                    <a:lnTo>
                      <a:pt x="896" y="284"/>
                    </a:lnTo>
                    <a:lnTo>
                      <a:pt x="894" y="262"/>
                    </a:lnTo>
                    <a:lnTo>
                      <a:pt x="896" y="246"/>
                    </a:lnTo>
                    <a:lnTo>
                      <a:pt x="888" y="238"/>
                    </a:lnTo>
                    <a:lnTo>
                      <a:pt x="888" y="238"/>
                    </a:lnTo>
                    <a:lnTo>
                      <a:pt x="888" y="236"/>
                    </a:lnTo>
                    <a:lnTo>
                      <a:pt x="892" y="224"/>
                    </a:lnTo>
                    <a:lnTo>
                      <a:pt x="892" y="224"/>
                    </a:lnTo>
                    <a:lnTo>
                      <a:pt x="894" y="222"/>
                    </a:lnTo>
                    <a:lnTo>
                      <a:pt x="910" y="222"/>
                    </a:lnTo>
                    <a:lnTo>
                      <a:pt x="924" y="228"/>
                    </a:lnTo>
                    <a:lnTo>
                      <a:pt x="934" y="230"/>
                    </a:lnTo>
                    <a:lnTo>
                      <a:pt x="944" y="228"/>
                    </a:lnTo>
                    <a:lnTo>
                      <a:pt x="948" y="222"/>
                    </a:lnTo>
                    <a:lnTo>
                      <a:pt x="948" y="222"/>
                    </a:lnTo>
                    <a:lnTo>
                      <a:pt x="950" y="220"/>
                    </a:lnTo>
                    <a:lnTo>
                      <a:pt x="950" y="220"/>
                    </a:lnTo>
                    <a:lnTo>
                      <a:pt x="952" y="222"/>
                    </a:lnTo>
                    <a:lnTo>
                      <a:pt x="962" y="228"/>
                    </a:lnTo>
                    <a:lnTo>
                      <a:pt x="974" y="238"/>
                    </a:lnTo>
                    <a:lnTo>
                      <a:pt x="982" y="248"/>
                    </a:lnTo>
                    <a:lnTo>
                      <a:pt x="994" y="256"/>
                    </a:lnTo>
                    <a:lnTo>
                      <a:pt x="1014" y="258"/>
                    </a:lnTo>
                    <a:lnTo>
                      <a:pt x="1014" y="258"/>
                    </a:lnTo>
                    <a:lnTo>
                      <a:pt x="1014" y="260"/>
                    </a:lnTo>
                    <a:lnTo>
                      <a:pt x="1014" y="260"/>
                    </a:lnTo>
                    <a:lnTo>
                      <a:pt x="1014" y="262"/>
                    </a:lnTo>
                    <a:lnTo>
                      <a:pt x="1012" y="270"/>
                    </a:lnTo>
                    <a:lnTo>
                      <a:pt x="1012" y="282"/>
                    </a:lnTo>
                    <a:lnTo>
                      <a:pt x="1016" y="294"/>
                    </a:lnTo>
                    <a:lnTo>
                      <a:pt x="1016" y="294"/>
                    </a:lnTo>
                    <a:lnTo>
                      <a:pt x="1016" y="294"/>
                    </a:lnTo>
                    <a:lnTo>
                      <a:pt x="1016" y="300"/>
                    </a:lnTo>
                    <a:lnTo>
                      <a:pt x="1026" y="302"/>
                    </a:lnTo>
                    <a:lnTo>
                      <a:pt x="1026" y="302"/>
                    </a:lnTo>
                    <a:lnTo>
                      <a:pt x="1026" y="302"/>
                    </a:lnTo>
                    <a:lnTo>
                      <a:pt x="1034" y="310"/>
                    </a:lnTo>
                    <a:lnTo>
                      <a:pt x="1042" y="314"/>
                    </a:lnTo>
                    <a:lnTo>
                      <a:pt x="1066" y="294"/>
                    </a:lnTo>
                    <a:lnTo>
                      <a:pt x="1066" y="284"/>
                    </a:lnTo>
                    <a:lnTo>
                      <a:pt x="1066" y="284"/>
                    </a:lnTo>
                    <a:lnTo>
                      <a:pt x="1066" y="282"/>
                    </a:lnTo>
                    <a:lnTo>
                      <a:pt x="1074" y="274"/>
                    </a:lnTo>
                    <a:lnTo>
                      <a:pt x="1080" y="268"/>
                    </a:lnTo>
                    <a:lnTo>
                      <a:pt x="1080" y="268"/>
                    </a:lnTo>
                    <a:lnTo>
                      <a:pt x="1080" y="268"/>
                    </a:lnTo>
                    <a:lnTo>
                      <a:pt x="1080" y="268"/>
                    </a:lnTo>
                    <a:lnTo>
                      <a:pt x="1080" y="268"/>
                    </a:lnTo>
                    <a:lnTo>
                      <a:pt x="1080" y="268"/>
                    </a:lnTo>
                    <a:lnTo>
                      <a:pt x="1082" y="268"/>
                    </a:lnTo>
                    <a:lnTo>
                      <a:pt x="1090" y="280"/>
                    </a:lnTo>
                    <a:lnTo>
                      <a:pt x="1098" y="294"/>
                    </a:lnTo>
                    <a:lnTo>
                      <a:pt x="1110" y="310"/>
                    </a:lnTo>
                    <a:lnTo>
                      <a:pt x="1110" y="310"/>
                    </a:lnTo>
                    <a:lnTo>
                      <a:pt x="1112" y="310"/>
                    </a:lnTo>
                    <a:lnTo>
                      <a:pt x="1112" y="316"/>
                    </a:lnTo>
                    <a:lnTo>
                      <a:pt x="1120" y="322"/>
                    </a:lnTo>
                    <a:lnTo>
                      <a:pt x="1120" y="322"/>
                    </a:lnTo>
                    <a:lnTo>
                      <a:pt x="1122" y="322"/>
                    </a:lnTo>
                    <a:lnTo>
                      <a:pt x="1124" y="334"/>
                    </a:lnTo>
                    <a:lnTo>
                      <a:pt x="1128" y="344"/>
                    </a:lnTo>
                    <a:lnTo>
                      <a:pt x="1128" y="344"/>
                    </a:lnTo>
                    <a:lnTo>
                      <a:pt x="1126" y="346"/>
                    </a:lnTo>
                    <a:lnTo>
                      <a:pt x="1122" y="350"/>
                    </a:lnTo>
                    <a:lnTo>
                      <a:pt x="1124" y="356"/>
                    </a:lnTo>
                    <a:lnTo>
                      <a:pt x="1136" y="364"/>
                    </a:lnTo>
                    <a:lnTo>
                      <a:pt x="1136" y="364"/>
                    </a:lnTo>
                    <a:lnTo>
                      <a:pt x="1138" y="366"/>
                    </a:lnTo>
                    <a:lnTo>
                      <a:pt x="1140" y="368"/>
                    </a:lnTo>
                    <a:lnTo>
                      <a:pt x="1140" y="368"/>
                    </a:lnTo>
                    <a:lnTo>
                      <a:pt x="1140" y="370"/>
                    </a:lnTo>
                    <a:lnTo>
                      <a:pt x="1140" y="374"/>
                    </a:lnTo>
                    <a:lnTo>
                      <a:pt x="1148" y="376"/>
                    </a:lnTo>
                    <a:lnTo>
                      <a:pt x="1160" y="380"/>
                    </a:lnTo>
                    <a:lnTo>
                      <a:pt x="1170" y="384"/>
                    </a:lnTo>
                    <a:lnTo>
                      <a:pt x="1176" y="384"/>
                    </a:lnTo>
                    <a:lnTo>
                      <a:pt x="1176" y="384"/>
                    </a:lnTo>
                    <a:lnTo>
                      <a:pt x="1178" y="384"/>
                    </a:lnTo>
                    <a:lnTo>
                      <a:pt x="1178" y="384"/>
                    </a:lnTo>
                    <a:lnTo>
                      <a:pt x="1178" y="386"/>
                    </a:lnTo>
                    <a:lnTo>
                      <a:pt x="1176" y="394"/>
                    </a:lnTo>
                    <a:lnTo>
                      <a:pt x="1176" y="394"/>
                    </a:lnTo>
                    <a:lnTo>
                      <a:pt x="1174" y="394"/>
                    </a:lnTo>
                    <a:lnTo>
                      <a:pt x="1162" y="400"/>
                    </a:lnTo>
                    <a:lnTo>
                      <a:pt x="1146" y="408"/>
                    </a:lnTo>
                    <a:lnTo>
                      <a:pt x="1146" y="408"/>
                    </a:lnTo>
                    <a:lnTo>
                      <a:pt x="1146" y="408"/>
                    </a:lnTo>
                    <a:lnTo>
                      <a:pt x="1160" y="402"/>
                    </a:lnTo>
                    <a:lnTo>
                      <a:pt x="1172" y="396"/>
                    </a:lnTo>
                    <a:lnTo>
                      <a:pt x="1182" y="394"/>
                    </a:lnTo>
                    <a:lnTo>
                      <a:pt x="1182" y="394"/>
                    </a:lnTo>
                    <a:lnTo>
                      <a:pt x="1182" y="394"/>
                    </a:lnTo>
                    <a:lnTo>
                      <a:pt x="1182" y="394"/>
                    </a:lnTo>
                    <a:lnTo>
                      <a:pt x="1184" y="396"/>
                    </a:lnTo>
                    <a:lnTo>
                      <a:pt x="1188" y="404"/>
                    </a:lnTo>
                    <a:lnTo>
                      <a:pt x="1192" y="404"/>
                    </a:lnTo>
                    <a:lnTo>
                      <a:pt x="1192" y="404"/>
                    </a:lnTo>
                    <a:lnTo>
                      <a:pt x="1194" y="404"/>
                    </a:lnTo>
                    <a:lnTo>
                      <a:pt x="1204" y="410"/>
                    </a:lnTo>
                    <a:lnTo>
                      <a:pt x="1204" y="410"/>
                    </a:lnTo>
                    <a:lnTo>
                      <a:pt x="1206" y="410"/>
                    </a:lnTo>
                    <a:lnTo>
                      <a:pt x="1208" y="424"/>
                    </a:lnTo>
                    <a:lnTo>
                      <a:pt x="1206" y="438"/>
                    </a:lnTo>
                    <a:lnTo>
                      <a:pt x="1206" y="438"/>
                    </a:lnTo>
                    <a:lnTo>
                      <a:pt x="1204" y="440"/>
                    </a:lnTo>
                    <a:lnTo>
                      <a:pt x="1198" y="446"/>
                    </a:lnTo>
                    <a:lnTo>
                      <a:pt x="1188" y="452"/>
                    </a:lnTo>
                    <a:lnTo>
                      <a:pt x="1188" y="452"/>
                    </a:lnTo>
                    <a:lnTo>
                      <a:pt x="1188" y="452"/>
                    </a:lnTo>
                    <a:lnTo>
                      <a:pt x="1170" y="452"/>
                    </a:lnTo>
                    <a:lnTo>
                      <a:pt x="1164" y="460"/>
                    </a:lnTo>
                    <a:lnTo>
                      <a:pt x="1150" y="472"/>
                    </a:lnTo>
                    <a:lnTo>
                      <a:pt x="1150" y="472"/>
                    </a:lnTo>
                    <a:lnTo>
                      <a:pt x="1148" y="472"/>
                    </a:lnTo>
                    <a:lnTo>
                      <a:pt x="1130" y="476"/>
                    </a:lnTo>
                    <a:lnTo>
                      <a:pt x="1106" y="472"/>
                    </a:lnTo>
                    <a:lnTo>
                      <a:pt x="1088" y="472"/>
                    </a:lnTo>
                    <a:lnTo>
                      <a:pt x="1062" y="474"/>
                    </a:lnTo>
                    <a:lnTo>
                      <a:pt x="1050" y="478"/>
                    </a:lnTo>
                    <a:lnTo>
                      <a:pt x="1044" y="488"/>
                    </a:lnTo>
                    <a:lnTo>
                      <a:pt x="1044" y="488"/>
                    </a:lnTo>
                    <a:lnTo>
                      <a:pt x="1042" y="490"/>
                    </a:lnTo>
                    <a:lnTo>
                      <a:pt x="1030" y="494"/>
                    </a:lnTo>
                    <a:lnTo>
                      <a:pt x="1018" y="504"/>
                    </a:lnTo>
                    <a:lnTo>
                      <a:pt x="1008" y="512"/>
                    </a:lnTo>
                    <a:lnTo>
                      <a:pt x="996" y="526"/>
                    </a:lnTo>
                    <a:lnTo>
                      <a:pt x="996" y="526"/>
                    </a:lnTo>
                    <a:lnTo>
                      <a:pt x="1000" y="526"/>
                    </a:lnTo>
                    <a:lnTo>
                      <a:pt x="1012" y="512"/>
                    </a:lnTo>
                    <a:lnTo>
                      <a:pt x="1026" y="502"/>
                    </a:lnTo>
                    <a:lnTo>
                      <a:pt x="1042" y="494"/>
                    </a:lnTo>
                    <a:lnTo>
                      <a:pt x="1048" y="492"/>
                    </a:lnTo>
                    <a:lnTo>
                      <a:pt x="1056" y="488"/>
                    </a:lnTo>
                    <a:lnTo>
                      <a:pt x="1056" y="488"/>
                    </a:lnTo>
                    <a:lnTo>
                      <a:pt x="1058" y="488"/>
                    </a:lnTo>
                    <a:lnTo>
                      <a:pt x="1058" y="488"/>
                    </a:lnTo>
                    <a:lnTo>
                      <a:pt x="1074" y="490"/>
                    </a:lnTo>
                    <a:lnTo>
                      <a:pt x="1084" y="492"/>
                    </a:lnTo>
                    <a:lnTo>
                      <a:pt x="1084" y="492"/>
                    </a:lnTo>
                    <a:lnTo>
                      <a:pt x="1086" y="494"/>
                    </a:lnTo>
                    <a:lnTo>
                      <a:pt x="1090" y="504"/>
                    </a:lnTo>
                    <a:lnTo>
                      <a:pt x="1090" y="504"/>
                    </a:lnTo>
                    <a:lnTo>
                      <a:pt x="1090" y="504"/>
                    </a:lnTo>
                    <a:lnTo>
                      <a:pt x="1086" y="510"/>
                    </a:lnTo>
                    <a:lnTo>
                      <a:pt x="1086" y="510"/>
                    </a:lnTo>
                    <a:lnTo>
                      <a:pt x="1084" y="512"/>
                    </a:lnTo>
                    <a:lnTo>
                      <a:pt x="1078" y="512"/>
                    </a:lnTo>
                    <a:lnTo>
                      <a:pt x="1080" y="520"/>
                    </a:lnTo>
                    <a:lnTo>
                      <a:pt x="1080" y="520"/>
                    </a:lnTo>
                    <a:lnTo>
                      <a:pt x="1080" y="520"/>
                    </a:lnTo>
                    <a:lnTo>
                      <a:pt x="1078" y="528"/>
                    </a:lnTo>
                    <a:lnTo>
                      <a:pt x="1078" y="532"/>
                    </a:lnTo>
                    <a:lnTo>
                      <a:pt x="1082" y="538"/>
                    </a:lnTo>
                    <a:lnTo>
                      <a:pt x="1092" y="546"/>
                    </a:lnTo>
                    <a:lnTo>
                      <a:pt x="1104" y="548"/>
                    </a:lnTo>
                    <a:lnTo>
                      <a:pt x="1120" y="548"/>
                    </a:lnTo>
                    <a:lnTo>
                      <a:pt x="1126" y="546"/>
                    </a:lnTo>
                    <a:lnTo>
                      <a:pt x="1132" y="534"/>
                    </a:lnTo>
                    <a:lnTo>
                      <a:pt x="1132" y="534"/>
                    </a:lnTo>
                    <a:lnTo>
                      <a:pt x="1134" y="532"/>
                    </a:lnTo>
                    <a:lnTo>
                      <a:pt x="1142" y="532"/>
                    </a:lnTo>
                    <a:lnTo>
                      <a:pt x="1142" y="532"/>
                    </a:lnTo>
                    <a:lnTo>
                      <a:pt x="1144" y="534"/>
                    </a:lnTo>
                    <a:lnTo>
                      <a:pt x="1144" y="540"/>
                    </a:lnTo>
                    <a:lnTo>
                      <a:pt x="1148" y="544"/>
                    </a:lnTo>
                    <a:lnTo>
                      <a:pt x="1148" y="544"/>
                    </a:lnTo>
                    <a:lnTo>
                      <a:pt x="1148" y="544"/>
                    </a:lnTo>
                    <a:lnTo>
                      <a:pt x="1148" y="552"/>
                    </a:lnTo>
                    <a:lnTo>
                      <a:pt x="1148" y="552"/>
                    </a:lnTo>
                    <a:lnTo>
                      <a:pt x="1146" y="554"/>
                    </a:lnTo>
                    <a:lnTo>
                      <a:pt x="1134" y="554"/>
                    </a:lnTo>
                    <a:lnTo>
                      <a:pt x="1128" y="562"/>
                    </a:lnTo>
                    <a:lnTo>
                      <a:pt x="1124" y="566"/>
                    </a:lnTo>
                    <a:lnTo>
                      <a:pt x="1124" y="566"/>
                    </a:lnTo>
                    <a:lnTo>
                      <a:pt x="1124" y="566"/>
                    </a:lnTo>
                    <a:lnTo>
                      <a:pt x="1114" y="570"/>
                    </a:lnTo>
                    <a:lnTo>
                      <a:pt x="1100" y="576"/>
                    </a:lnTo>
                    <a:lnTo>
                      <a:pt x="1090" y="576"/>
                    </a:lnTo>
                    <a:lnTo>
                      <a:pt x="1072" y="594"/>
                    </a:lnTo>
                    <a:lnTo>
                      <a:pt x="1072" y="594"/>
                    </a:lnTo>
                    <a:lnTo>
                      <a:pt x="1070" y="596"/>
                    </a:lnTo>
                    <a:lnTo>
                      <a:pt x="1070" y="596"/>
                    </a:lnTo>
                    <a:lnTo>
                      <a:pt x="1068" y="594"/>
                    </a:lnTo>
                    <a:lnTo>
                      <a:pt x="1060" y="590"/>
                    </a:lnTo>
                    <a:lnTo>
                      <a:pt x="1060" y="590"/>
                    </a:lnTo>
                    <a:lnTo>
                      <a:pt x="1060" y="588"/>
                    </a:lnTo>
                    <a:lnTo>
                      <a:pt x="1058" y="582"/>
                    </a:lnTo>
                    <a:lnTo>
                      <a:pt x="1058" y="582"/>
                    </a:lnTo>
                    <a:lnTo>
                      <a:pt x="1058" y="580"/>
                    </a:lnTo>
                    <a:lnTo>
                      <a:pt x="1060" y="572"/>
                    </a:lnTo>
                    <a:lnTo>
                      <a:pt x="1060" y="572"/>
                    </a:lnTo>
                    <a:lnTo>
                      <a:pt x="1062" y="572"/>
                    </a:lnTo>
                    <a:lnTo>
                      <a:pt x="1072" y="564"/>
                    </a:lnTo>
                    <a:lnTo>
                      <a:pt x="1084" y="562"/>
                    </a:lnTo>
                    <a:lnTo>
                      <a:pt x="1084" y="560"/>
                    </a:lnTo>
                    <a:lnTo>
                      <a:pt x="1084" y="560"/>
                    </a:lnTo>
                    <a:lnTo>
                      <a:pt x="1082" y="558"/>
                    </a:lnTo>
                    <a:lnTo>
                      <a:pt x="1080" y="556"/>
                    </a:lnTo>
                    <a:lnTo>
                      <a:pt x="1070" y="562"/>
                    </a:lnTo>
                    <a:lnTo>
                      <a:pt x="1062" y="564"/>
                    </a:lnTo>
                    <a:lnTo>
                      <a:pt x="1048" y="568"/>
                    </a:lnTo>
                    <a:lnTo>
                      <a:pt x="1048" y="568"/>
                    </a:lnTo>
                    <a:lnTo>
                      <a:pt x="1046" y="568"/>
                    </a:lnTo>
                    <a:lnTo>
                      <a:pt x="1046" y="568"/>
                    </a:lnTo>
                    <a:lnTo>
                      <a:pt x="1046" y="568"/>
                    </a:lnTo>
                    <a:lnTo>
                      <a:pt x="1042" y="562"/>
                    </a:lnTo>
                    <a:lnTo>
                      <a:pt x="1036" y="558"/>
                    </a:lnTo>
                    <a:lnTo>
                      <a:pt x="1036" y="558"/>
                    </a:lnTo>
                    <a:lnTo>
                      <a:pt x="1036" y="556"/>
                    </a:lnTo>
                    <a:lnTo>
                      <a:pt x="1034" y="550"/>
                    </a:lnTo>
                    <a:lnTo>
                      <a:pt x="1036" y="534"/>
                    </a:lnTo>
                    <a:lnTo>
                      <a:pt x="1034" y="528"/>
                    </a:lnTo>
                    <a:lnTo>
                      <a:pt x="1024" y="526"/>
                    </a:lnTo>
                    <a:lnTo>
                      <a:pt x="1016" y="522"/>
                    </a:lnTo>
                    <a:lnTo>
                      <a:pt x="1010" y="528"/>
                    </a:lnTo>
                    <a:lnTo>
                      <a:pt x="1004" y="540"/>
                    </a:lnTo>
                    <a:lnTo>
                      <a:pt x="1000" y="550"/>
                    </a:lnTo>
                    <a:lnTo>
                      <a:pt x="1000" y="554"/>
                    </a:lnTo>
                    <a:lnTo>
                      <a:pt x="1000" y="554"/>
                    </a:lnTo>
                    <a:lnTo>
                      <a:pt x="1000" y="556"/>
                    </a:lnTo>
                    <a:lnTo>
                      <a:pt x="994" y="562"/>
                    </a:lnTo>
                    <a:lnTo>
                      <a:pt x="994" y="562"/>
                    </a:lnTo>
                    <a:lnTo>
                      <a:pt x="994" y="562"/>
                    </a:lnTo>
                    <a:lnTo>
                      <a:pt x="984" y="568"/>
                    </a:lnTo>
                    <a:lnTo>
                      <a:pt x="984" y="568"/>
                    </a:lnTo>
                    <a:lnTo>
                      <a:pt x="982" y="568"/>
                    </a:lnTo>
                    <a:lnTo>
                      <a:pt x="932" y="568"/>
                    </a:lnTo>
                    <a:lnTo>
                      <a:pt x="918" y="578"/>
                    </a:lnTo>
                    <a:lnTo>
                      <a:pt x="908" y="586"/>
                    </a:lnTo>
                    <a:lnTo>
                      <a:pt x="908" y="586"/>
                    </a:lnTo>
                    <a:lnTo>
                      <a:pt x="906" y="586"/>
                    </a:lnTo>
                    <a:lnTo>
                      <a:pt x="882" y="586"/>
                    </a:lnTo>
                    <a:lnTo>
                      <a:pt x="876" y="590"/>
                    </a:lnTo>
                    <a:lnTo>
                      <a:pt x="872" y="592"/>
                    </a:lnTo>
                    <a:lnTo>
                      <a:pt x="872" y="594"/>
                    </a:lnTo>
                    <a:lnTo>
                      <a:pt x="878" y="594"/>
                    </a:lnTo>
                    <a:lnTo>
                      <a:pt x="878" y="594"/>
                    </a:lnTo>
                    <a:lnTo>
                      <a:pt x="880" y="594"/>
                    </a:lnTo>
                    <a:lnTo>
                      <a:pt x="880" y="594"/>
                    </a:lnTo>
                    <a:lnTo>
                      <a:pt x="880" y="596"/>
                    </a:lnTo>
                    <a:lnTo>
                      <a:pt x="878" y="598"/>
                    </a:lnTo>
                    <a:lnTo>
                      <a:pt x="880" y="602"/>
                    </a:lnTo>
                    <a:lnTo>
                      <a:pt x="880" y="602"/>
                    </a:lnTo>
                    <a:lnTo>
                      <a:pt x="880" y="604"/>
                    </a:lnTo>
                    <a:lnTo>
                      <a:pt x="880" y="604"/>
                    </a:lnTo>
                    <a:lnTo>
                      <a:pt x="878" y="604"/>
                    </a:lnTo>
                    <a:lnTo>
                      <a:pt x="862" y="606"/>
                    </a:lnTo>
                    <a:lnTo>
                      <a:pt x="840" y="612"/>
                    </a:lnTo>
                    <a:lnTo>
                      <a:pt x="834" y="616"/>
                    </a:lnTo>
                    <a:lnTo>
                      <a:pt x="826" y="620"/>
                    </a:lnTo>
                    <a:lnTo>
                      <a:pt x="826" y="620"/>
                    </a:lnTo>
                    <a:lnTo>
                      <a:pt x="826" y="620"/>
                    </a:lnTo>
                    <a:lnTo>
                      <a:pt x="826" y="6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9" name="Freeform 58"/>
              <p:cNvSpPr>
                <a:spLocks noEditPoints="1"/>
              </p:cNvSpPr>
              <p:nvPr/>
            </p:nvSpPr>
            <p:spPr bwMode="auto">
              <a:xfrm>
                <a:off x="869" y="1273"/>
                <a:ext cx="1212" cy="624"/>
              </a:xfrm>
              <a:custGeom>
                <a:avLst/>
                <a:gdLst>
                  <a:gd name="T0" fmla="*/ 756 w 1212"/>
                  <a:gd name="T1" fmla="*/ 110 h 624"/>
                  <a:gd name="T2" fmla="*/ 808 w 1212"/>
                  <a:gd name="T3" fmla="*/ 132 h 624"/>
                  <a:gd name="T4" fmla="*/ 736 w 1212"/>
                  <a:gd name="T5" fmla="*/ 192 h 624"/>
                  <a:gd name="T6" fmla="*/ 730 w 1212"/>
                  <a:gd name="T7" fmla="*/ 344 h 624"/>
                  <a:gd name="T8" fmla="*/ 878 w 1212"/>
                  <a:gd name="T9" fmla="*/ 404 h 624"/>
                  <a:gd name="T10" fmla="*/ 948 w 1212"/>
                  <a:gd name="T11" fmla="*/ 232 h 624"/>
                  <a:gd name="T12" fmla="*/ 1112 w 1212"/>
                  <a:gd name="T13" fmla="*/ 312 h 624"/>
                  <a:gd name="T14" fmla="*/ 1162 w 1212"/>
                  <a:gd name="T15" fmla="*/ 406 h 624"/>
                  <a:gd name="T16" fmla="*/ 1018 w 1212"/>
                  <a:gd name="T17" fmla="*/ 504 h 624"/>
                  <a:gd name="T18" fmla="*/ 1082 w 1212"/>
                  <a:gd name="T19" fmla="*/ 542 h 624"/>
                  <a:gd name="T20" fmla="*/ 1062 w 1212"/>
                  <a:gd name="T21" fmla="*/ 590 h 624"/>
                  <a:gd name="T22" fmla="*/ 1000 w 1212"/>
                  <a:gd name="T23" fmla="*/ 550 h 624"/>
                  <a:gd name="T24" fmla="*/ 824 w 1212"/>
                  <a:gd name="T25" fmla="*/ 618 h 624"/>
                  <a:gd name="T26" fmla="*/ 800 w 1212"/>
                  <a:gd name="T27" fmla="*/ 530 h 624"/>
                  <a:gd name="T28" fmla="*/ 648 w 1212"/>
                  <a:gd name="T29" fmla="*/ 490 h 624"/>
                  <a:gd name="T30" fmla="*/ 178 w 1212"/>
                  <a:gd name="T31" fmla="*/ 404 h 624"/>
                  <a:gd name="T32" fmla="*/ 56 w 1212"/>
                  <a:gd name="T33" fmla="*/ 298 h 624"/>
                  <a:gd name="T34" fmla="*/ 210 w 1212"/>
                  <a:gd name="T35" fmla="*/ 60 h 624"/>
                  <a:gd name="T36" fmla="*/ 474 w 1212"/>
                  <a:gd name="T37" fmla="*/ 130 h 624"/>
                  <a:gd name="T38" fmla="*/ 642 w 1212"/>
                  <a:gd name="T39" fmla="*/ 124 h 624"/>
                  <a:gd name="T40" fmla="*/ 880 w 1212"/>
                  <a:gd name="T41" fmla="*/ 598 h 624"/>
                  <a:gd name="T42" fmla="*/ 632 w 1212"/>
                  <a:gd name="T43" fmla="*/ 52 h 624"/>
                  <a:gd name="T44" fmla="*/ 640 w 1212"/>
                  <a:gd name="T45" fmla="*/ 104 h 624"/>
                  <a:gd name="T46" fmla="*/ 600 w 1212"/>
                  <a:gd name="T47" fmla="*/ 102 h 624"/>
                  <a:gd name="T48" fmla="*/ 472 w 1212"/>
                  <a:gd name="T49" fmla="*/ 118 h 624"/>
                  <a:gd name="T50" fmla="*/ 382 w 1212"/>
                  <a:gd name="T51" fmla="*/ 82 h 624"/>
                  <a:gd name="T52" fmla="*/ 232 w 1212"/>
                  <a:gd name="T53" fmla="*/ 44 h 624"/>
                  <a:gd name="T54" fmla="*/ 148 w 1212"/>
                  <a:gd name="T55" fmla="*/ 42 h 624"/>
                  <a:gd name="T56" fmla="*/ 4 w 1212"/>
                  <a:gd name="T57" fmla="*/ 54 h 624"/>
                  <a:gd name="T58" fmla="*/ 54 w 1212"/>
                  <a:gd name="T59" fmla="*/ 302 h 624"/>
                  <a:gd name="T60" fmla="*/ 144 w 1212"/>
                  <a:gd name="T61" fmla="*/ 358 h 624"/>
                  <a:gd name="T62" fmla="*/ 174 w 1212"/>
                  <a:gd name="T63" fmla="*/ 410 h 624"/>
                  <a:gd name="T64" fmla="*/ 190 w 1212"/>
                  <a:gd name="T65" fmla="*/ 450 h 624"/>
                  <a:gd name="T66" fmla="*/ 242 w 1212"/>
                  <a:gd name="T67" fmla="*/ 486 h 624"/>
                  <a:gd name="T68" fmla="*/ 670 w 1212"/>
                  <a:gd name="T69" fmla="*/ 508 h 624"/>
                  <a:gd name="T70" fmla="*/ 764 w 1212"/>
                  <a:gd name="T71" fmla="*/ 506 h 624"/>
                  <a:gd name="T72" fmla="*/ 842 w 1212"/>
                  <a:gd name="T73" fmla="*/ 552 h 624"/>
                  <a:gd name="T74" fmla="*/ 824 w 1212"/>
                  <a:gd name="T75" fmla="*/ 598 h 624"/>
                  <a:gd name="T76" fmla="*/ 880 w 1212"/>
                  <a:gd name="T77" fmla="*/ 608 h 624"/>
                  <a:gd name="T78" fmla="*/ 984 w 1212"/>
                  <a:gd name="T79" fmla="*/ 572 h 624"/>
                  <a:gd name="T80" fmla="*/ 1036 w 1212"/>
                  <a:gd name="T81" fmla="*/ 558 h 624"/>
                  <a:gd name="T82" fmla="*/ 1058 w 1212"/>
                  <a:gd name="T83" fmla="*/ 580 h 624"/>
                  <a:gd name="T84" fmla="*/ 1132 w 1212"/>
                  <a:gd name="T85" fmla="*/ 566 h 624"/>
                  <a:gd name="T86" fmla="*/ 1126 w 1212"/>
                  <a:gd name="T87" fmla="*/ 548 h 624"/>
                  <a:gd name="T88" fmla="*/ 1076 w 1212"/>
                  <a:gd name="T89" fmla="*/ 490 h 624"/>
                  <a:gd name="T90" fmla="*/ 1090 w 1212"/>
                  <a:gd name="T91" fmla="*/ 476 h 624"/>
                  <a:gd name="T92" fmla="*/ 1208 w 1212"/>
                  <a:gd name="T93" fmla="*/ 442 h 624"/>
                  <a:gd name="T94" fmla="*/ 1182 w 1212"/>
                  <a:gd name="T95" fmla="*/ 388 h 624"/>
                  <a:gd name="T96" fmla="*/ 1126 w 1212"/>
                  <a:gd name="T97" fmla="*/ 324 h 624"/>
                  <a:gd name="T98" fmla="*/ 1066 w 1212"/>
                  <a:gd name="T99" fmla="*/ 286 h 624"/>
                  <a:gd name="T100" fmla="*/ 980 w 1212"/>
                  <a:gd name="T101" fmla="*/ 238 h 624"/>
                  <a:gd name="T102" fmla="*/ 890 w 1212"/>
                  <a:gd name="T103" fmla="*/ 242 h 624"/>
                  <a:gd name="T104" fmla="*/ 876 w 1212"/>
                  <a:gd name="T105" fmla="*/ 378 h 624"/>
                  <a:gd name="T106" fmla="*/ 838 w 1212"/>
                  <a:gd name="T107" fmla="*/ 398 h 624"/>
                  <a:gd name="T108" fmla="*/ 702 w 1212"/>
                  <a:gd name="T109" fmla="*/ 334 h 624"/>
                  <a:gd name="T110" fmla="*/ 714 w 1212"/>
                  <a:gd name="T111" fmla="*/ 220 h 624"/>
                  <a:gd name="T112" fmla="*/ 754 w 1212"/>
                  <a:gd name="T113" fmla="*/ 190 h 624"/>
                  <a:gd name="T114" fmla="*/ 786 w 1212"/>
                  <a:gd name="T115" fmla="*/ 136 h 624"/>
                  <a:gd name="T116" fmla="*/ 850 w 1212"/>
                  <a:gd name="T117" fmla="*/ 118 h 624"/>
                  <a:gd name="T118" fmla="*/ 828 w 1212"/>
                  <a:gd name="T119" fmla="*/ 58 h 624"/>
                  <a:gd name="T120" fmla="*/ 768 w 1212"/>
                  <a:gd name="T121" fmla="*/ 112 h 624"/>
                  <a:gd name="T122" fmla="*/ 728 w 1212"/>
                  <a:gd name="T123" fmla="*/ 86 h 624"/>
                  <a:gd name="T124" fmla="*/ 688 w 1212"/>
                  <a:gd name="T125" fmla="*/ 2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2" h="624">
                    <a:moveTo>
                      <a:pt x="656" y="4"/>
                    </a:moveTo>
                    <a:lnTo>
                      <a:pt x="672" y="6"/>
                    </a:lnTo>
                    <a:lnTo>
                      <a:pt x="684" y="22"/>
                    </a:lnTo>
                    <a:lnTo>
                      <a:pt x="686" y="26"/>
                    </a:lnTo>
                    <a:lnTo>
                      <a:pt x="694" y="38"/>
                    </a:lnTo>
                    <a:lnTo>
                      <a:pt x="696" y="46"/>
                    </a:lnTo>
                    <a:lnTo>
                      <a:pt x="690" y="52"/>
                    </a:lnTo>
                    <a:lnTo>
                      <a:pt x="694" y="60"/>
                    </a:lnTo>
                    <a:lnTo>
                      <a:pt x="704" y="58"/>
                    </a:lnTo>
                    <a:lnTo>
                      <a:pt x="712" y="60"/>
                    </a:lnTo>
                    <a:lnTo>
                      <a:pt x="714" y="74"/>
                    </a:lnTo>
                    <a:lnTo>
                      <a:pt x="720" y="88"/>
                    </a:lnTo>
                    <a:lnTo>
                      <a:pt x="728" y="90"/>
                    </a:lnTo>
                    <a:lnTo>
                      <a:pt x="736" y="86"/>
                    </a:lnTo>
                    <a:lnTo>
                      <a:pt x="730" y="76"/>
                    </a:lnTo>
                    <a:lnTo>
                      <a:pt x="736" y="70"/>
                    </a:lnTo>
                    <a:lnTo>
                      <a:pt x="746" y="72"/>
                    </a:lnTo>
                    <a:lnTo>
                      <a:pt x="754" y="84"/>
                    </a:lnTo>
                    <a:lnTo>
                      <a:pt x="750" y="92"/>
                    </a:lnTo>
                    <a:lnTo>
                      <a:pt x="748" y="104"/>
                    </a:lnTo>
                    <a:lnTo>
                      <a:pt x="756" y="110"/>
                    </a:lnTo>
                    <a:lnTo>
                      <a:pt x="768" y="116"/>
                    </a:lnTo>
                    <a:lnTo>
                      <a:pt x="776" y="110"/>
                    </a:lnTo>
                    <a:lnTo>
                      <a:pt x="784" y="98"/>
                    </a:lnTo>
                    <a:lnTo>
                      <a:pt x="786" y="84"/>
                    </a:lnTo>
                    <a:lnTo>
                      <a:pt x="796" y="76"/>
                    </a:lnTo>
                    <a:lnTo>
                      <a:pt x="794" y="70"/>
                    </a:lnTo>
                    <a:lnTo>
                      <a:pt x="788" y="58"/>
                    </a:lnTo>
                    <a:lnTo>
                      <a:pt x="790" y="54"/>
                    </a:lnTo>
                    <a:lnTo>
                      <a:pt x="806" y="56"/>
                    </a:lnTo>
                    <a:lnTo>
                      <a:pt x="826" y="62"/>
                    </a:lnTo>
                    <a:lnTo>
                      <a:pt x="838" y="72"/>
                    </a:lnTo>
                    <a:lnTo>
                      <a:pt x="848" y="84"/>
                    </a:lnTo>
                    <a:lnTo>
                      <a:pt x="842" y="88"/>
                    </a:lnTo>
                    <a:lnTo>
                      <a:pt x="834" y="90"/>
                    </a:lnTo>
                    <a:lnTo>
                      <a:pt x="836" y="98"/>
                    </a:lnTo>
                    <a:lnTo>
                      <a:pt x="842" y="106"/>
                    </a:lnTo>
                    <a:lnTo>
                      <a:pt x="848" y="116"/>
                    </a:lnTo>
                    <a:lnTo>
                      <a:pt x="840" y="124"/>
                    </a:lnTo>
                    <a:lnTo>
                      <a:pt x="830" y="134"/>
                    </a:lnTo>
                    <a:lnTo>
                      <a:pt x="820" y="140"/>
                    </a:lnTo>
                    <a:lnTo>
                      <a:pt x="808" y="132"/>
                    </a:lnTo>
                    <a:lnTo>
                      <a:pt x="804" y="140"/>
                    </a:lnTo>
                    <a:lnTo>
                      <a:pt x="798" y="142"/>
                    </a:lnTo>
                    <a:lnTo>
                      <a:pt x="786" y="132"/>
                    </a:lnTo>
                    <a:lnTo>
                      <a:pt x="778" y="132"/>
                    </a:lnTo>
                    <a:lnTo>
                      <a:pt x="774" y="138"/>
                    </a:lnTo>
                    <a:lnTo>
                      <a:pt x="780" y="142"/>
                    </a:lnTo>
                    <a:lnTo>
                      <a:pt x="774" y="152"/>
                    </a:lnTo>
                    <a:lnTo>
                      <a:pt x="768" y="158"/>
                    </a:lnTo>
                    <a:lnTo>
                      <a:pt x="758" y="160"/>
                    </a:lnTo>
                    <a:lnTo>
                      <a:pt x="748" y="158"/>
                    </a:lnTo>
                    <a:lnTo>
                      <a:pt x="736" y="152"/>
                    </a:lnTo>
                    <a:lnTo>
                      <a:pt x="728" y="150"/>
                    </a:lnTo>
                    <a:lnTo>
                      <a:pt x="732" y="158"/>
                    </a:lnTo>
                    <a:lnTo>
                      <a:pt x="736" y="162"/>
                    </a:lnTo>
                    <a:lnTo>
                      <a:pt x="748" y="164"/>
                    </a:lnTo>
                    <a:lnTo>
                      <a:pt x="754" y="166"/>
                    </a:lnTo>
                    <a:lnTo>
                      <a:pt x="766" y="166"/>
                    </a:lnTo>
                    <a:lnTo>
                      <a:pt x="760" y="174"/>
                    </a:lnTo>
                    <a:lnTo>
                      <a:pt x="752" y="186"/>
                    </a:lnTo>
                    <a:lnTo>
                      <a:pt x="744" y="192"/>
                    </a:lnTo>
                    <a:lnTo>
                      <a:pt x="736" y="192"/>
                    </a:lnTo>
                    <a:lnTo>
                      <a:pt x="728" y="192"/>
                    </a:lnTo>
                    <a:lnTo>
                      <a:pt x="720" y="190"/>
                    </a:lnTo>
                    <a:lnTo>
                      <a:pt x="720" y="198"/>
                    </a:lnTo>
                    <a:lnTo>
                      <a:pt x="704" y="200"/>
                    </a:lnTo>
                    <a:lnTo>
                      <a:pt x="692" y="196"/>
                    </a:lnTo>
                    <a:lnTo>
                      <a:pt x="698" y="202"/>
                    </a:lnTo>
                    <a:lnTo>
                      <a:pt x="712" y="208"/>
                    </a:lnTo>
                    <a:lnTo>
                      <a:pt x="714" y="216"/>
                    </a:lnTo>
                    <a:lnTo>
                      <a:pt x="698" y="220"/>
                    </a:lnTo>
                    <a:lnTo>
                      <a:pt x="680" y="236"/>
                    </a:lnTo>
                    <a:lnTo>
                      <a:pt x="664" y="262"/>
                    </a:lnTo>
                    <a:lnTo>
                      <a:pt x="658" y="300"/>
                    </a:lnTo>
                    <a:lnTo>
                      <a:pt x="660" y="304"/>
                    </a:lnTo>
                    <a:lnTo>
                      <a:pt x="662" y="310"/>
                    </a:lnTo>
                    <a:lnTo>
                      <a:pt x="670" y="310"/>
                    </a:lnTo>
                    <a:lnTo>
                      <a:pt x="678" y="310"/>
                    </a:lnTo>
                    <a:lnTo>
                      <a:pt x="682" y="318"/>
                    </a:lnTo>
                    <a:lnTo>
                      <a:pt x="688" y="342"/>
                    </a:lnTo>
                    <a:lnTo>
                      <a:pt x="702" y="338"/>
                    </a:lnTo>
                    <a:lnTo>
                      <a:pt x="718" y="338"/>
                    </a:lnTo>
                    <a:lnTo>
                      <a:pt x="730" y="344"/>
                    </a:lnTo>
                    <a:lnTo>
                      <a:pt x="744" y="344"/>
                    </a:lnTo>
                    <a:lnTo>
                      <a:pt x="758" y="360"/>
                    </a:lnTo>
                    <a:lnTo>
                      <a:pt x="774" y="368"/>
                    </a:lnTo>
                    <a:lnTo>
                      <a:pt x="794" y="376"/>
                    </a:lnTo>
                    <a:lnTo>
                      <a:pt x="802" y="376"/>
                    </a:lnTo>
                    <a:lnTo>
                      <a:pt x="810" y="378"/>
                    </a:lnTo>
                    <a:lnTo>
                      <a:pt x="820" y="378"/>
                    </a:lnTo>
                    <a:lnTo>
                      <a:pt x="832" y="378"/>
                    </a:lnTo>
                    <a:lnTo>
                      <a:pt x="834" y="398"/>
                    </a:lnTo>
                    <a:lnTo>
                      <a:pt x="834" y="412"/>
                    </a:lnTo>
                    <a:lnTo>
                      <a:pt x="834" y="416"/>
                    </a:lnTo>
                    <a:lnTo>
                      <a:pt x="834" y="424"/>
                    </a:lnTo>
                    <a:lnTo>
                      <a:pt x="846" y="436"/>
                    </a:lnTo>
                    <a:lnTo>
                      <a:pt x="856" y="448"/>
                    </a:lnTo>
                    <a:lnTo>
                      <a:pt x="862" y="452"/>
                    </a:lnTo>
                    <a:lnTo>
                      <a:pt x="868" y="456"/>
                    </a:lnTo>
                    <a:lnTo>
                      <a:pt x="882" y="448"/>
                    </a:lnTo>
                    <a:lnTo>
                      <a:pt x="884" y="442"/>
                    </a:lnTo>
                    <a:lnTo>
                      <a:pt x="886" y="434"/>
                    </a:lnTo>
                    <a:lnTo>
                      <a:pt x="882" y="416"/>
                    </a:lnTo>
                    <a:lnTo>
                      <a:pt x="878" y="404"/>
                    </a:lnTo>
                    <a:lnTo>
                      <a:pt x="870" y="386"/>
                    </a:lnTo>
                    <a:lnTo>
                      <a:pt x="878" y="382"/>
                    </a:lnTo>
                    <a:lnTo>
                      <a:pt x="898" y="378"/>
                    </a:lnTo>
                    <a:lnTo>
                      <a:pt x="906" y="366"/>
                    </a:lnTo>
                    <a:lnTo>
                      <a:pt x="916" y="356"/>
                    </a:lnTo>
                    <a:lnTo>
                      <a:pt x="914" y="336"/>
                    </a:lnTo>
                    <a:lnTo>
                      <a:pt x="904" y="320"/>
                    </a:lnTo>
                    <a:lnTo>
                      <a:pt x="894" y="312"/>
                    </a:lnTo>
                    <a:lnTo>
                      <a:pt x="884" y="308"/>
                    </a:lnTo>
                    <a:lnTo>
                      <a:pt x="886" y="302"/>
                    </a:lnTo>
                    <a:lnTo>
                      <a:pt x="892" y="296"/>
                    </a:lnTo>
                    <a:lnTo>
                      <a:pt x="900" y="286"/>
                    </a:lnTo>
                    <a:lnTo>
                      <a:pt x="900" y="276"/>
                    </a:lnTo>
                    <a:lnTo>
                      <a:pt x="898" y="264"/>
                    </a:lnTo>
                    <a:lnTo>
                      <a:pt x="900" y="248"/>
                    </a:lnTo>
                    <a:lnTo>
                      <a:pt x="892" y="240"/>
                    </a:lnTo>
                    <a:lnTo>
                      <a:pt x="896" y="226"/>
                    </a:lnTo>
                    <a:lnTo>
                      <a:pt x="912" y="226"/>
                    </a:lnTo>
                    <a:lnTo>
                      <a:pt x="926" y="232"/>
                    </a:lnTo>
                    <a:lnTo>
                      <a:pt x="934" y="234"/>
                    </a:lnTo>
                    <a:lnTo>
                      <a:pt x="948" y="232"/>
                    </a:lnTo>
                    <a:lnTo>
                      <a:pt x="952" y="224"/>
                    </a:lnTo>
                    <a:lnTo>
                      <a:pt x="964" y="232"/>
                    </a:lnTo>
                    <a:lnTo>
                      <a:pt x="976" y="242"/>
                    </a:lnTo>
                    <a:lnTo>
                      <a:pt x="982" y="252"/>
                    </a:lnTo>
                    <a:lnTo>
                      <a:pt x="996" y="258"/>
                    </a:lnTo>
                    <a:lnTo>
                      <a:pt x="1014" y="262"/>
                    </a:lnTo>
                    <a:lnTo>
                      <a:pt x="1012" y="272"/>
                    </a:lnTo>
                    <a:lnTo>
                      <a:pt x="1012" y="284"/>
                    </a:lnTo>
                    <a:lnTo>
                      <a:pt x="1016" y="296"/>
                    </a:lnTo>
                    <a:lnTo>
                      <a:pt x="1016" y="304"/>
                    </a:lnTo>
                    <a:lnTo>
                      <a:pt x="1028" y="306"/>
                    </a:lnTo>
                    <a:lnTo>
                      <a:pt x="1034" y="312"/>
                    </a:lnTo>
                    <a:lnTo>
                      <a:pt x="1046" y="318"/>
                    </a:lnTo>
                    <a:lnTo>
                      <a:pt x="1058" y="308"/>
                    </a:lnTo>
                    <a:lnTo>
                      <a:pt x="1070" y="296"/>
                    </a:lnTo>
                    <a:lnTo>
                      <a:pt x="1070" y="286"/>
                    </a:lnTo>
                    <a:lnTo>
                      <a:pt x="1078" y="276"/>
                    </a:lnTo>
                    <a:lnTo>
                      <a:pt x="1082" y="272"/>
                    </a:lnTo>
                    <a:lnTo>
                      <a:pt x="1090" y="282"/>
                    </a:lnTo>
                    <a:lnTo>
                      <a:pt x="1098" y="296"/>
                    </a:lnTo>
                    <a:lnTo>
                      <a:pt x="1112" y="312"/>
                    </a:lnTo>
                    <a:lnTo>
                      <a:pt x="1112" y="320"/>
                    </a:lnTo>
                    <a:lnTo>
                      <a:pt x="1122" y="326"/>
                    </a:lnTo>
                    <a:lnTo>
                      <a:pt x="1124" y="336"/>
                    </a:lnTo>
                    <a:lnTo>
                      <a:pt x="1128" y="346"/>
                    </a:lnTo>
                    <a:lnTo>
                      <a:pt x="1122" y="352"/>
                    </a:lnTo>
                    <a:lnTo>
                      <a:pt x="1124" y="360"/>
                    </a:lnTo>
                    <a:lnTo>
                      <a:pt x="1138" y="368"/>
                    </a:lnTo>
                    <a:lnTo>
                      <a:pt x="1140" y="372"/>
                    </a:lnTo>
                    <a:lnTo>
                      <a:pt x="1140" y="378"/>
                    </a:lnTo>
                    <a:lnTo>
                      <a:pt x="1148" y="380"/>
                    </a:lnTo>
                    <a:lnTo>
                      <a:pt x="1162" y="384"/>
                    </a:lnTo>
                    <a:lnTo>
                      <a:pt x="1172" y="388"/>
                    </a:lnTo>
                    <a:lnTo>
                      <a:pt x="1178" y="388"/>
                    </a:lnTo>
                    <a:lnTo>
                      <a:pt x="1176" y="394"/>
                    </a:lnTo>
                    <a:lnTo>
                      <a:pt x="1162" y="400"/>
                    </a:lnTo>
                    <a:lnTo>
                      <a:pt x="1156" y="404"/>
                    </a:lnTo>
                    <a:lnTo>
                      <a:pt x="1144" y="410"/>
                    </a:lnTo>
                    <a:lnTo>
                      <a:pt x="1146" y="412"/>
                    </a:lnTo>
                    <a:lnTo>
                      <a:pt x="1146" y="412"/>
                    </a:lnTo>
                    <a:lnTo>
                      <a:pt x="1148" y="412"/>
                    </a:lnTo>
                    <a:lnTo>
                      <a:pt x="1162" y="406"/>
                    </a:lnTo>
                    <a:lnTo>
                      <a:pt x="1176" y="400"/>
                    </a:lnTo>
                    <a:lnTo>
                      <a:pt x="1184" y="398"/>
                    </a:lnTo>
                    <a:lnTo>
                      <a:pt x="1188" y="408"/>
                    </a:lnTo>
                    <a:lnTo>
                      <a:pt x="1190" y="408"/>
                    </a:lnTo>
                    <a:lnTo>
                      <a:pt x="1194" y="408"/>
                    </a:lnTo>
                    <a:lnTo>
                      <a:pt x="1206" y="412"/>
                    </a:lnTo>
                    <a:lnTo>
                      <a:pt x="1208" y="428"/>
                    </a:lnTo>
                    <a:lnTo>
                      <a:pt x="1206" y="440"/>
                    </a:lnTo>
                    <a:lnTo>
                      <a:pt x="1198" y="446"/>
                    </a:lnTo>
                    <a:lnTo>
                      <a:pt x="1190" y="452"/>
                    </a:lnTo>
                    <a:lnTo>
                      <a:pt x="1172" y="452"/>
                    </a:lnTo>
                    <a:lnTo>
                      <a:pt x="1164" y="462"/>
                    </a:lnTo>
                    <a:lnTo>
                      <a:pt x="1150" y="472"/>
                    </a:lnTo>
                    <a:lnTo>
                      <a:pt x="1130" y="476"/>
                    </a:lnTo>
                    <a:lnTo>
                      <a:pt x="1108" y="472"/>
                    </a:lnTo>
                    <a:lnTo>
                      <a:pt x="1090" y="472"/>
                    </a:lnTo>
                    <a:lnTo>
                      <a:pt x="1064" y="474"/>
                    </a:lnTo>
                    <a:lnTo>
                      <a:pt x="1050" y="478"/>
                    </a:lnTo>
                    <a:lnTo>
                      <a:pt x="1044" y="490"/>
                    </a:lnTo>
                    <a:lnTo>
                      <a:pt x="1030" y="494"/>
                    </a:lnTo>
                    <a:lnTo>
                      <a:pt x="1018" y="504"/>
                    </a:lnTo>
                    <a:lnTo>
                      <a:pt x="1010" y="512"/>
                    </a:lnTo>
                    <a:lnTo>
                      <a:pt x="998" y="528"/>
                    </a:lnTo>
                    <a:lnTo>
                      <a:pt x="996" y="530"/>
                    </a:lnTo>
                    <a:lnTo>
                      <a:pt x="994" y="532"/>
                    </a:lnTo>
                    <a:lnTo>
                      <a:pt x="994" y="534"/>
                    </a:lnTo>
                    <a:lnTo>
                      <a:pt x="998" y="530"/>
                    </a:lnTo>
                    <a:lnTo>
                      <a:pt x="1002" y="530"/>
                    </a:lnTo>
                    <a:lnTo>
                      <a:pt x="1014" y="514"/>
                    </a:lnTo>
                    <a:lnTo>
                      <a:pt x="1030" y="506"/>
                    </a:lnTo>
                    <a:lnTo>
                      <a:pt x="1046" y="498"/>
                    </a:lnTo>
                    <a:lnTo>
                      <a:pt x="1050" y="496"/>
                    </a:lnTo>
                    <a:lnTo>
                      <a:pt x="1060" y="492"/>
                    </a:lnTo>
                    <a:lnTo>
                      <a:pt x="1076" y="494"/>
                    </a:lnTo>
                    <a:lnTo>
                      <a:pt x="1086" y="496"/>
                    </a:lnTo>
                    <a:lnTo>
                      <a:pt x="1090" y="506"/>
                    </a:lnTo>
                    <a:lnTo>
                      <a:pt x="1086" y="512"/>
                    </a:lnTo>
                    <a:lnTo>
                      <a:pt x="1078" y="512"/>
                    </a:lnTo>
                    <a:lnTo>
                      <a:pt x="1080" y="522"/>
                    </a:lnTo>
                    <a:lnTo>
                      <a:pt x="1078" y="530"/>
                    </a:lnTo>
                    <a:lnTo>
                      <a:pt x="1080" y="534"/>
                    </a:lnTo>
                    <a:lnTo>
                      <a:pt x="1082" y="542"/>
                    </a:lnTo>
                    <a:lnTo>
                      <a:pt x="1094" y="548"/>
                    </a:lnTo>
                    <a:lnTo>
                      <a:pt x="1106" y="552"/>
                    </a:lnTo>
                    <a:lnTo>
                      <a:pt x="1122" y="552"/>
                    </a:lnTo>
                    <a:lnTo>
                      <a:pt x="1128" y="550"/>
                    </a:lnTo>
                    <a:lnTo>
                      <a:pt x="1132" y="544"/>
                    </a:lnTo>
                    <a:lnTo>
                      <a:pt x="1136" y="536"/>
                    </a:lnTo>
                    <a:lnTo>
                      <a:pt x="1144" y="536"/>
                    </a:lnTo>
                    <a:lnTo>
                      <a:pt x="1144" y="544"/>
                    </a:lnTo>
                    <a:lnTo>
                      <a:pt x="1148" y="546"/>
                    </a:lnTo>
                    <a:lnTo>
                      <a:pt x="1148" y="554"/>
                    </a:lnTo>
                    <a:lnTo>
                      <a:pt x="1140" y="554"/>
                    </a:lnTo>
                    <a:lnTo>
                      <a:pt x="1134" y="554"/>
                    </a:lnTo>
                    <a:lnTo>
                      <a:pt x="1128" y="564"/>
                    </a:lnTo>
                    <a:lnTo>
                      <a:pt x="1126" y="566"/>
                    </a:lnTo>
                    <a:lnTo>
                      <a:pt x="1114" y="570"/>
                    </a:lnTo>
                    <a:lnTo>
                      <a:pt x="1100" y="576"/>
                    </a:lnTo>
                    <a:lnTo>
                      <a:pt x="1092" y="576"/>
                    </a:lnTo>
                    <a:lnTo>
                      <a:pt x="1084" y="582"/>
                    </a:lnTo>
                    <a:lnTo>
                      <a:pt x="1078" y="590"/>
                    </a:lnTo>
                    <a:lnTo>
                      <a:pt x="1072" y="596"/>
                    </a:lnTo>
                    <a:lnTo>
                      <a:pt x="1062" y="590"/>
                    </a:lnTo>
                    <a:lnTo>
                      <a:pt x="1062" y="582"/>
                    </a:lnTo>
                    <a:lnTo>
                      <a:pt x="1064" y="576"/>
                    </a:lnTo>
                    <a:lnTo>
                      <a:pt x="1076" y="568"/>
                    </a:lnTo>
                    <a:lnTo>
                      <a:pt x="1086" y="564"/>
                    </a:lnTo>
                    <a:lnTo>
                      <a:pt x="1088" y="564"/>
                    </a:lnTo>
                    <a:lnTo>
                      <a:pt x="1088" y="562"/>
                    </a:lnTo>
                    <a:lnTo>
                      <a:pt x="1086" y="558"/>
                    </a:lnTo>
                    <a:lnTo>
                      <a:pt x="1082" y="556"/>
                    </a:lnTo>
                    <a:lnTo>
                      <a:pt x="1072" y="562"/>
                    </a:lnTo>
                    <a:lnTo>
                      <a:pt x="1062" y="564"/>
                    </a:lnTo>
                    <a:lnTo>
                      <a:pt x="1048" y="568"/>
                    </a:lnTo>
                    <a:lnTo>
                      <a:pt x="1046" y="564"/>
                    </a:lnTo>
                    <a:lnTo>
                      <a:pt x="1040" y="558"/>
                    </a:lnTo>
                    <a:lnTo>
                      <a:pt x="1038" y="550"/>
                    </a:lnTo>
                    <a:lnTo>
                      <a:pt x="1040" y="536"/>
                    </a:lnTo>
                    <a:lnTo>
                      <a:pt x="1038" y="530"/>
                    </a:lnTo>
                    <a:lnTo>
                      <a:pt x="1026" y="526"/>
                    </a:lnTo>
                    <a:lnTo>
                      <a:pt x="1018" y="522"/>
                    </a:lnTo>
                    <a:lnTo>
                      <a:pt x="1012" y="530"/>
                    </a:lnTo>
                    <a:lnTo>
                      <a:pt x="1004" y="542"/>
                    </a:lnTo>
                    <a:lnTo>
                      <a:pt x="1000" y="550"/>
                    </a:lnTo>
                    <a:lnTo>
                      <a:pt x="1000" y="556"/>
                    </a:lnTo>
                    <a:lnTo>
                      <a:pt x="996" y="564"/>
                    </a:lnTo>
                    <a:lnTo>
                      <a:pt x="984" y="568"/>
                    </a:lnTo>
                    <a:lnTo>
                      <a:pt x="932" y="568"/>
                    </a:lnTo>
                    <a:lnTo>
                      <a:pt x="918" y="580"/>
                    </a:lnTo>
                    <a:lnTo>
                      <a:pt x="914" y="582"/>
                    </a:lnTo>
                    <a:lnTo>
                      <a:pt x="908" y="586"/>
                    </a:lnTo>
                    <a:lnTo>
                      <a:pt x="898" y="586"/>
                    </a:lnTo>
                    <a:lnTo>
                      <a:pt x="884" y="586"/>
                    </a:lnTo>
                    <a:lnTo>
                      <a:pt x="878" y="590"/>
                    </a:lnTo>
                    <a:lnTo>
                      <a:pt x="870" y="594"/>
                    </a:lnTo>
                    <a:lnTo>
                      <a:pt x="872" y="598"/>
                    </a:lnTo>
                    <a:lnTo>
                      <a:pt x="880" y="598"/>
                    </a:lnTo>
                    <a:lnTo>
                      <a:pt x="878" y="600"/>
                    </a:lnTo>
                    <a:lnTo>
                      <a:pt x="880" y="604"/>
                    </a:lnTo>
                    <a:lnTo>
                      <a:pt x="864" y="606"/>
                    </a:lnTo>
                    <a:lnTo>
                      <a:pt x="850" y="610"/>
                    </a:lnTo>
                    <a:lnTo>
                      <a:pt x="842" y="612"/>
                    </a:lnTo>
                    <a:lnTo>
                      <a:pt x="834" y="616"/>
                    </a:lnTo>
                    <a:lnTo>
                      <a:pt x="828" y="620"/>
                    </a:lnTo>
                    <a:lnTo>
                      <a:pt x="824" y="618"/>
                    </a:lnTo>
                    <a:lnTo>
                      <a:pt x="824" y="612"/>
                    </a:lnTo>
                    <a:lnTo>
                      <a:pt x="826" y="610"/>
                    </a:lnTo>
                    <a:lnTo>
                      <a:pt x="826" y="602"/>
                    </a:lnTo>
                    <a:lnTo>
                      <a:pt x="832" y="600"/>
                    </a:lnTo>
                    <a:lnTo>
                      <a:pt x="838" y="598"/>
                    </a:lnTo>
                    <a:lnTo>
                      <a:pt x="840" y="590"/>
                    </a:lnTo>
                    <a:lnTo>
                      <a:pt x="842" y="582"/>
                    </a:lnTo>
                    <a:lnTo>
                      <a:pt x="848" y="578"/>
                    </a:lnTo>
                    <a:lnTo>
                      <a:pt x="850" y="572"/>
                    </a:lnTo>
                    <a:lnTo>
                      <a:pt x="852" y="572"/>
                    </a:lnTo>
                    <a:lnTo>
                      <a:pt x="858" y="578"/>
                    </a:lnTo>
                    <a:lnTo>
                      <a:pt x="866" y="576"/>
                    </a:lnTo>
                    <a:lnTo>
                      <a:pt x="866" y="568"/>
                    </a:lnTo>
                    <a:lnTo>
                      <a:pt x="862" y="560"/>
                    </a:lnTo>
                    <a:lnTo>
                      <a:pt x="854" y="552"/>
                    </a:lnTo>
                    <a:lnTo>
                      <a:pt x="844" y="548"/>
                    </a:lnTo>
                    <a:lnTo>
                      <a:pt x="834" y="546"/>
                    </a:lnTo>
                    <a:lnTo>
                      <a:pt x="818" y="546"/>
                    </a:lnTo>
                    <a:lnTo>
                      <a:pt x="808" y="546"/>
                    </a:lnTo>
                    <a:lnTo>
                      <a:pt x="802" y="540"/>
                    </a:lnTo>
                    <a:lnTo>
                      <a:pt x="800" y="530"/>
                    </a:lnTo>
                    <a:lnTo>
                      <a:pt x="796" y="520"/>
                    </a:lnTo>
                    <a:lnTo>
                      <a:pt x="794" y="516"/>
                    </a:lnTo>
                    <a:lnTo>
                      <a:pt x="784" y="516"/>
                    </a:lnTo>
                    <a:lnTo>
                      <a:pt x="780" y="510"/>
                    </a:lnTo>
                    <a:lnTo>
                      <a:pt x="774" y="502"/>
                    </a:lnTo>
                    <a:lnTo>
                      <a:pt x="766" y="502"/>
                    </a:lnTo>
                    <a:lnTo>
                      <a:pt x="756" y="498"/>
                    </a:lnTo>
                    <a:lnTo>
                      <a:pt x="750" y="498"/>
                    </a:lnTo>
                    <a:lnTo>
                      <a:pt x="742" y="504"/>
                    </a:lnTo>
                    <a:lnTo>
                      <a:pt x="734" y="510"/>
                    </a:lnTo>
                    <a:lnTo>
                      <a:pt x="726" y="514"/>
                    </a:lnTo>
                    <a:lnTo>
                      <a:pt x="720" y="512"/>
                    </a:lnTo>
                    <a:lnTo>
                      <a:pt x="712" y="512"/>
                    </a:lnTo>
                    <a:lnTo>
                      <a:pt x="704" y="512"/>
                    </a:lnTo>
                    <a:lnTo>
                      <a:pt x="702" y="512"/>
                    </a:lnTo>
                    <a:lnTo>
                      <a:pt x="692" y="508"/>
                    </a:lnTo>
                    <a:lnTo>
                      <a:pt x="670" y="504"/>
                    </a:lnTo>
                    <a:lnTo>
                      <a:pt x="660" y="500"/>
                    </a:lnTo>
                    <a:lnTo>
                      <a:pt x="656" y="496"/>
                    </a:lnTo>
                    <a:lnTo>
                      <a:pt x="654" y="490"/>
                    </a:lnTo>
                    <a:lnTo>
                      <a:pt x="648" y="490"/>
                    </a:lnTo>
                    <a:lnTo>
                      <a:pt x="646" y="496"/>
                    </a:lnTo>
                    <a:lnTo>
                      <a:pt x="262" y="496"/>
                    </a:lnTo>
                    <a:lnTo>
                      <a:pt x="256" y="488"/>
                    </a:lnTo>
                    <a:lnTo>
                      <a:pt x="246" y="478"/>
                    </a:lnTo>
                    <a:lnTo>
                      <a:pt x="242" y="482"/>
                    </a:lnTo>
                    <a:lnTo>
                      <a:pt x="232" y="474"/>
                    </a:lnTo>
                    <a:lnTo>
                      <a:pt x="228" y="464"/>
                    </a:lnTo>
                    <a:lnTo>
                      <a:pt x="222" y="468"/>
                    </a:lnTo>
                    <a:lnTo>
                      <a:pt x="212" y="462"/>
                    </a:lnTo>
                    <a:lnTo>
                      <a:pt x="196" y="460"/>
                    </a:lnTo>
                    <a:lnTo>
                      <a:pt x="198" y="450"/>
                    </a:lnTo>
                    <a:lnTo>
                      <a:pt x="196" y="446"/>
                    </a:lnTo>
                    <a:lnTo>
                      <a:pt x="190" y="446"/>
                    </a:lnTo>
                    <a:lnTo>
                      <a:pt x="190" y="438"/>
                    </a:lnTo>
                    <a:lnTo>
                      <a:pt x="188" y="430"/>
                    </a:lnTo>
                    <a:lnTo>
                      <a:pt x="184" y="426"/>
                    </a:lnTo>
                    <a:lnTo>
                      <a:pt x="180" y="424"/>
                    </a:lnTo>
                    <a:lnTo>
                      <a:pt x="172" y="428"/>
                    </a:lnTo>
                    <a:lnTo>
                      <a:pt x="174" y="420"/>
                    </a:lnTo>
                    <a:lnTo>
                      <a:pt x="180" y="412"/>
                    </a:lnTo>
                    <a:lnTo>
                      <a:pt x="178" y="404"/>
                    </a:lnTo>
                    <a:lnTo>
                      <a:pt x="172" y="408"/>
                    </a:lnTo>
                    <a:lnTo>
                      <a:pt x="164" y="412"/>
                    </a:lnTo>
                    <a:lnTo>
                      <a:pt x="158" y="412"/>
                    </a:lnTo>
                    <a:lnTo>
                      <a:pt x="158" y="402"/>
                    </a:lnTo>
                    <a:lnTo>
                      <a:pt x="160" y="394"/>
                    </a:lnTo>
                    <a:lnTo>
                      <a:pt x="160" y="390"/>
                    </a:lnTo>
                    <a:lnTo>
                      <a:pt x="164" y="378"/>
                    </a:lnTo>
                    <a:lnTo>
                      <a:pt x="164" y="370"/>
                    </a:lnTo>
                    <a:lnTo>
                      <a:pt x="160" y="368"/>
                    </a:lnTo>
                    <a:lnTo>
                      <a:pt x="158" y="360"/>
                    </a:lnTo>
                    <a:lnTo>
                      <a:pt x="146" y="354"/>
                    </a:lnTo>
                    <a:lnTo>
                      <a:pt x="138" y="348"/>
                    </a:lnTo>
                    <a:lnTo>
                      <a:pt x="134" y="346"/>
                    </a:lnTo>
                    <a:lnTo>
                      <a:pt x="126" y="336"/>
                    </a:lnTo>
                    <a:lnTo>
                      <a:pt x="116" y="320"/>
                    </a:lnTo>
                    <a:lnTo>
                      <a:pt x="110" y="312"/>
                    </a:lnTo>
                    <a:lnTo>
                      <a:pt x="94" y="294"/>
                    </a:lnTo>
                    <a:lnTo>
                      <a:pt x="82" y="284"/>
                    </a:lnTo>
                    <a:lnTo>
                      <a:pt x="66" y="292"/>
                    </a:lnTo>
                    <a:lnTo>
                      <a:pt x="66" y="296"/>
                    </a:lnTo>
                    <a:lnTo>
                      <a:pt x="56" y="298"/>
                    </a:lnTo>
                    <a:lnTo>
                      <a:pt x="46" y="290"/>
                    </a:lnTo>
                    <a:lnTo>
                      <a:pt x="34" y="280"/>
                    </a:lnTo>
                    <a:lnTo>
                      <a:pt x="28" y="272"/>
                    </a:lnTo>
                    <a:lnTo>
                      <a:pt x="14" y="276"/>
                    </a:lnTo>
                    <a:lnTo>
                      <a:pt x="4" y="274"/>
                    </a:lnTo>
                    <a:lnTo>
                      <a:pt x="4" y="58"/>
                    </a:lnTo>
                    <a:lnTo>
                      <a:pt x="20" y="60"/>
                    </a:lnTo>
                    <a:lnTo>
                      <a:pt x="48" y="72"/>
                    </a:lnTo>
                    <a:lnTo>
                      <a:pt x="80" y="80"/>
                    </a:lnTo>
                    <a:lnTo>
                      <a:pt x="78" y="68"/>
                    </a:lnTo>
                    <a:lnTo>
                      <a:pt x="94" y="58"/>
                    </a:lnTo>
                    <a:lnTo>
                      <a:pt x="102" y="64"/>
                    </a:lnTo>
                    <a:lnTo>
                      <a:pt x="108" y="68"/>
                    </a:lnTo>
                    <a:lnTo>
                      <a:pt x="128" y="56"/>
                    </a:lnTo>
                    <a:lnTo>
                      <a:pt x="148" y="46"/>
                    </a:lnTo>
                    <a:lnTo>
                      <a:pt x="164" y="46"/>
                    </a:lnTo>
                    <a:lnTo>
                      <a:pt x="164" y="54"/>
                    </a:lnTo>
                    <a:lnTo>
                      <a:pt x="176" y="56"/>
                    </a:lnTo>
                    <a:lnTo>
                      <a:pt x="190" y="38"/>
                    </a:lnTo>
                    <a:lnTo>
                      <a:pt x="198" y="44"/>
                    </a:lnTo>
                    <a:lnTo>
                      <a:pt x="210" y="60"/>
                    </a:lnTo>
                    <a:lnTo>
                      <a:pt x="222" y="62"/>
                    </a:lnTo>
                    <a:lnTo>
                      <a:pt x="232" y="48"/>
                    </a:lnTo>
                    <a:lnTo>
                      <a:pt x="238" y="50"/>
                    </a:lnTo>
                    <a:lnTo>
                      <a:pt x="246" y="66"/>
                    </a:lnTo>
                    <a:lnTo>
                      <a:pt x="256" y="58"/>
                    </a:lnTo>
                    <a:lnTo>
                      <a:pt x="274" y="54"/>
                    </a:lnTo>
                    <a:lnTo>
                      <a:pt x="296" y="62"/>
                    </a:lnTo>
                    <a:lnTo>
                      <a:pt x="318" y="68"/>
                    </a:lnTo>
                    <a:lnTo>
                      <a:pt x="344" y="76"/>
                    </a:lnTo>
                    <a:lnTo>
                      <a:pt x="364" y="78"/>
                    </a:lnTo>
                    <a:lnTo>
                      <a:pt x="380" y="86"/>
                    </a:lnTo>
                    <a:lnTo>
                      <a:pt x="382" y="92"/>
                    </a:lnTo>
                    <a:lnTo>
                      <a:pt x="372" y="94"/>
                    </a:lnTo>
                    <a:lnTo>
                      <a:pt x="370" y="102"/>
                    </a:lnTo>
                    <a:lnTo>
                      <a:pt x="384" y="108"/>
                    </a:lnTo>
                    <a:lnTo>
                      <a:pt x="410" y="106"/>
                    </a:lnTo>
                    <a:lnTo>
                      <a:pt x="430" y="106"/>
                    </a:lnTo>
                    <a:lnTo>
                      <a:pt x="438" y="102"/>
                    </a:lnTo>
                    <a:lnTo>
                      <a:pt x="454" y="110"/>
                    </a:lnTo>
                    <a:lnTo>
                      <a:pt x="468" y="120"/>
                    </a:lnTo>
                    <a:lnTo>
                      <a:pt x="474" y="130"/>
                    </a:lnTo>
                    <a:lnTo>
                      <a:pt x="480" y="126"/>
                    </a:lnTo>
                    <a:lnTo>
                      <a:pt x="476" y="110"/>
                    </a:lnTo>
                    <a:lnTo>
                      <a:pt x="474" y="102"/>
                    </a:lnTo>
                    <a:lnTo>
                      <a:pt x="482" y="96"/>
                    </a:lnTo>
                    <a:lnTo>
                      <a:pt x="504" y="88"/>
                    </a:lnTo>
                    <a:lnTo>
                      <a:pt x="520" y="96"/>
                    </a:lnTo>
                    <a:lnTo>
                      <a:pt x="540" y="104"/>
                    </a:lnTo>
                    <a:lnTo>
                      <a:pt x="558" y="106"/>
                    </a:lnTo>
                    <a:lnTo>
                      <a:pt x="580" y="106"/>
                    </a:lnTo>
                    <a:lnTo>
                      <a:pt x="600" y="106"/>
                    </a:lnTo>
                    <a:lnTo>
                      <a:pt x="618" y="108"/>
                    </a:lnTo>
                    <a:lnTo>
                      <a:pt x="622" y="104"/>
                    </a:lnTo>
                    <a:lnTo>
                      <a:pt x="618" y="100"/>
                    </a:lnTo>
                    <a:lnTo>
                      <a:pt x="606" y="98"/>
                    </a:lnTo>
                    <a:lnTo>
                      <a:pt x="608" y="90"/>
                    </a:lnTo>
                    <a:lnTo>
                      <a:pt x="614" y="90"/>
                    </a:lnTo>
                    <a:lnTo>
                      <a:pt x="624" y="92"/>
                    </a:lnTo>
                    <a:lnTo>
                      <a:pt x="636" y="104"/>
                    </a:lnTo>
                    <a:lnTo>
                      <a:pt x="632" y="106"/>
                    </a:lnTo>
                    <a:lnTo>
                      <a:pt x="638" y="116"/>
                    </a:lnTo>
                    <a:lnTo>
                      <a:pt x="642" y="124"/>
                    </a:lnTo>
                    <a:lnTo>
                      <a:pt x="650" y="124"/>
                    </a:lnTo>
                    <a:lnTo>
                      <a:pt x="650" y="110"/>
                    </a:lnTo>
                    <a:lnTo>
                      <a:pt x="648" y="100"/>
                    </a:lnTo>
                    <a:lnTo>
                      <a:pt x="666" y="94"/>
                    </a:lnTo>
                    <a:lnTo>
                      <a:pt x="674" y="84"/>
                    </a:lnTo>
                    <a:lnTo>
                      <a:pt x="672" y="72"/>
                    </a:lnTo>
                    <a:lnTo>
                      <a:pt x="664" y="60"/>
                    </a:lnTo>
                    <a:lnTo>
                      <a:pt x="648" y="56"/>
                    </a:lnTo>
                    <a:lnTo>
                      <a:pt x="636" y="50"/>
                    </a:lnTo>
                    <a:lnTo>
                      <a:pt x="632" y="42"/>
                    </a:lnTo>
                    <a:lnTo>
                      <a:pt x="638" y="32"/>
                    </a:lnTo>
                    <a:lnTo>
                      <a:pt x="632" y="26"/>
                    </a:lnTo>
                    <a:lnTo>
                      <a:pt x="636" y="14"/>
                    </a:lnTo>
                    <a:lnTo>
                      <a:pt x="644" y="14"/>
                    </a:lnTo>
                    <a:lnTo>
                      <a:pt x="648" y="6"/>
                    </a:lnTo>
                    <a:lnTo>
                      <a:pt x="656" y="4"/>
                    </a:lnTo>
                    <a:close/>
                    <a:moveTo>
                      <a:pt x="766" y="166"/>
                    </a:moveTo>
                    <a:lnTo>
                      <a:pt x="766" y="166"/>
                    </a:lnTo>
                    <a:close/>
                    <a:moveTo>
                      <a:pt x="1178" y="388"/>
                    </a:moveTo>
                    <a:lnTo>
                      <a:pt x="1178" y="388"/>
                    </a:lnTo>
                    <a:close/>
                    <a:moveTo>
                      <a:pt x="880" y="598"/>
                    </a:moveTo>
                    <a:lnTo>
                      <a:pt x="880" y="598"/>
                    </a:lnTo>
                    <a:close/>
                    <a:moveTo>
                      <a:pt x="656" y="0"/>
                    </a:moveTo>
                    <a:lnTo>
                      <a:pt x="656" y="0"/>
                    </a:lnTo>
                    <a:lnTo>
                      <a:pt x="656" y="0"/>
                    </a:lnTo>
                    <a:lnTo>
                      <a:pt x="646" y="4"/>
                    </a:lnTo>
                    <a:lnTo>
                      <a:pt x="646" y="4"/>
                    </a:lnTo>
                    <a:lnTo>
                      <a:pt x="644" y="4"/>
                    </a:lnTo>
                    <a:lnTo>
                      <a:pt x="642" y="10"/>
                    </a:lnTo>
                    <a:lnTo>
                      <a:pt x="636" y="10"/>
                    </a:lnTo>
                    <a:lnTo>
                      <a:pt x="636" y="10"/>
                    </a:lnTo>
                    <a:lnTo>
                      <a:pt x="632" y="10"/>
                    </a:lnTo>
                    <a:lnTo>
                      <a:pt x="632" y="12"/>
                    </a:lnTo>
                    <a:lnTo>
                      <a:pt x="628" y="26"/>
                    </a:lnTo>
                    <a:lnTo>
                      <a:pt x="628" y="26"/>
                    </a:lnTo>
                    <a:lnTo>
                      <a:pt x="628" y="28"/>
                    </a:lnTo>
                    <a:lnTo>
                      <a:pt x="630" y="30"/>
                    </a:lnTo>
                    <a:lnTo>
                      <a:pt x="634" y="32"/>
                    </a:lnTo>
                    <a:lnTo>
                      <a:pt x="628" y="40"/>
                    </a:lnTo>
                    <a:lnTo>
                      <a:pt x="628" y="40"/>
                    </a:lnTo>
                    <a:lnTo>
                      <a:pt x="628" y="44"/>
                    </a:lnTo>
                    <a:lnTo>
                      <a:pt x="632" y="52"/>
                    </a:lnTo>
                    <a:lnTo>
                      <a:pt x="632" y="52"/>
                    </a:lnTo>
                    <a:lnTo>
                      <a:pt x="634" y="54"/>
                    </a:lnTo>
                    <a:lnTo>
                      <a:pt x="646" y="60"/>
                    </a:lnTo>
                    <a:lnTo>
                      <a:pt x="646" y="60"/>
                    </a:lnTo>
                    <a:lnTo>
                      <a:pt x="646" y="60"/>
                    </a:lnTo>
                    <a:lnTo>
                      <a:pt x="662" y="64"/>
                    </a:lnTo>
                    <a:lnTo>
                      <a:pt x="668" y="74"/>
                    </a:lnTo>
                    <a:lnTo>
                      <a:pt x="670" y="82"/>
                    </a:lnTo>
                    <a:lnTo>
                      <a:pt x="664" y="90"/>
                    </a:lnTo>
                    <a:lnTo>
                      <a:pt x="646" y="96"/>
                    </a:lnTo>
                    <a:lnTo>
                      <a:pt x="646" y="96"/>
                    </a:lnTo>
                    <a:lnTo>
                      <a:pt x="644" y="98"/>
                    </a:lnTo>
                    <a:lnTo>
                      <a:pt x="644" y="100"/>
                    </a:lnTo>
                    <a:lnTo>
                      <a:pt x="646" y="110"/>
                    </a:lnTo>
                    <a:lnTo>
                      <a:pt x="646" y="120"/>
                    </a:lnTo>
                    <a:lnTo>
                      <a:pt x="644" y="120"/>
                    </a:lnTo>
                    <a:lnTo>
                      <a:pt x="640" y="114"/>
                    </a:lnTo>
                    <a:lnTo>
                      <a:pt x="636" y="108"/>
                    </a:lnTo>
                    <a:lnTo>
                      <a:pt x="638" y="106"/>
                    </a:lnTo>
                    <a:lnTo>
                      <a:pt x="638" y="106"/>
                    </a:lnTo>
                    <a:lnTo>
                      <a:pt x="640" y="104"/>
                    </a:lnTo>
                    <a:lnTo>
                      <a:pt x="638" y="100"/>
                    </a:lnTo>
                    <a:lnTo>
                      <a:pt x="628" y="90"/>
                    </a:lnTo>
                    <a:lnTo>
                      <a:pt x="628" y="90"/>
                    </a:lnTo>
                    <a:lnTo>
                      <a:pt x="626" y="88"/>
                    </a:lnTo>
                    <a:lnTo>
                      <a:pt x="616" y="86"/>
                    </a:lnTo>
                    <a:lnTo>
                      <a:pt x="616" y="86"/>
                    </a:lnTo>
                    <a:lnTo>
                      <a:pt x="614" y="86"/>
                    </a:lnTo>
                    <a:lnTo>
                      <a:pt x="614" y="86"/>
                    </a:lnTo>
                    <a:lnTo>
                      <a:pt x="612" y="86"/>
                    </a:lnTo>
                    <a:lnTo>
                      <a:pt x="608" y="88"/>
                    </a:lnTo>
                    <a:lnTo>
                      <a:pt x="608" y="88"/>
                    </a:lnTo>
                    <a:lnTo>
                      <a:pt x="604" y="90"/>
                    </a:lnTo>
                    <a:lnTo>
                      <a:pt x="602" y="98"/>
                    </a:lnTo>
                    <a:lnTo>
                      <a:pt x="602" y="98"/>
                    </a:lnTo>
                    <a:lnTo>
                      <a:pt x="604" y="100"/>
                    </a:lnTo>
                    <a:lnTo>
                      <a:pt x="604" y="100"/>
                    </a:lnTo>
                    <a:lnTo>
                      <a:pt x="606" y="102"/>
                    </a:lnTo>
                    <a:lnTo>
                      <a:pt x="616" y="104"/>
                    </a:lnTo>
                    <a:lnTo>
                      <a:pt x="616" y="104"/>
                    </a:lnTo>
                    <a:lnTo>
                      <a:pt x="616" y="104"/>
                    </a:lnTo>
                    <a:lnTo>
                      <a:pt x="600" y="102"/>
                    </a:lnTo>
                    <a:lnTo>
                      <a:pt x="600" y="102"/>
                    </a:lnTo>
                    <a:lnTo>
                      <a:pt x="600" y="102"/>
                    </a:lnTo>
                    <a:lnTo>
                      <a:pt x="580" y="102"/>
                    </a:lnTo>
                    <a:lnTo>
                      <a:pt x="560" y="102"/>
                    </a:lnTo>
                    <a:lnTo>
                      <a:pt x="540" y="100"/>
                    </a:lnTo>
                    <a:lnTo>
                      <a:pt x="522" y="92"/>
                    </a:lnTo>
                    <a:lnTo>
                      <a:pt x="506" y="84"/>
                    </a:lnTo>
                    <a:lnTo>
                      <a:pt x="506" y="84"/>
                    </a:lnTo>
                    <a:lnTo>
                      <a:pt x="504" y="84"/>
                    </a:lnTo>
                    <a:lnTo>
                      <a:pt x="504" y="84"/>
                    </a:lnTo>
                    <a:lnTo>
                      <a:pt x="502" y="84"/>
                    </a:lnTo>
                    <a:lnTo>
                      <a:pt x="480" y="92"/>
                    </a:lnTo>
                    <a:lnTo>
                      <a:pt x="480" y="92"/>
                    </a:lnTo>
                    <a:lnTo>
                      <a:pt x="480" y="92"/>
                    </a:lnTo>
                    <a:lnTo>
                      <a:pt x="472" y="98"/>
                    </a:lnTo>
                    <a:lnTo>
                      <a:pt x="472" y="98"/>
                    </a:lnTo>
                    <a:lnTo>
                      <a:pt x="470" y="100"/>
                    </a:lnTo>
                    <a:lnTo>
                      <a:pt x="470" y="104"/>
                    </a:lnTo>
                    <a:lnTo>
                      <a:pt x="472" y="112"/>
                    </a:lnTo>
                    <a:lnTo>
                      <a:pt x="476" y="124"/>
                    </a:lnTo>
                    <a:lnTo>
                      <a:pt x="472" y="118"/>
                    </a:lnTo>
                    <a:lnTo>
                      <a:pt x="472" y="118"/>
                    </a:lnTo>
                    <a:lnTo>
                      <a:pt x="470" y="116"/>
                    </a:lnTo>
                    <a:lnTo>
                      <a:pt x="456" y="108"/>
                    </a:lnTo>
                    <a:lnTo>
                      <a:pt x="440" y="98"/>
                    </a:lnTo>
                    <a:lnTo>
                      <a:pt x="440" y="98"/>
                    </a:lnTo>
                    <a:lnTo>
                      <a:pt x="438" y="98"/>
                    </a:lnTo>
                    <a:lnTo>
                      <a:pt x="438" y="98"/>
                    </a:lnTo>
                    <a:lnTo>
                      <a:pt x="436" y="98"/>
                    </a:lnTo>
                    <a:lnTo>
                      <a:pt x="430" y="102"/>
                    </a:lnTo>
                    <a:lnTo>
                      <a:pt x="410" y="102"/>
                    </a:lnTo>
                    <a:lnTo>
                      <a:pt x="384" y="104"/>
                    </a:lnTo>
                    <a:lnTo>
                      <a:pt x="374" y="100"/>
                    </a:lnTo>
                    <a:lnTo>
                      <a:pt x="374" y="98"/>
                    </a:lnTo>
                    <a:lnTo>
                      <a:pt x="382" y="96"/>
                    </a:lnTo>
                    <a:lnTo>
                      <a:pt x="382" y="96"/>
                    </a:lnTo>
                    <a:lnTo>
                      <a:pt x="386" y="94"/>
                    </a:lnTo>
                    <a:lnTo>
                      <a:pt x="386" y="94"/>
                    </a:lnTo>
                    <a:lnTo>
                      <a:pt x="386" y="92"/>
                    </a:lnTo>
                    <a:lnTo>
                      <a:pt x="384" y="84"/>
                    </a:lnTo>
                    <a:lnTo>
                      <a:pt x="384" y="84"/>
                    </a:lnTo>
                    <a:lnTo>
                      <a:pt x="382" y="82"/>
                    </a:lnTo>
                    <a:lnTo>
                      <a:pt x="366" y="74"/>
                    </a:lnTo>
                    <a:lnTo>
                      <a:pt x="366" y="74"/>
                    </a:lnTo>
                    <a:lnTo>
                      <a:pt x="364" y="74"/>
                    </a:lnTo>
                    <a:lnTo>
                      <a:pt x="346" y="72"/>
                    </a:lnTo>
                    <a:lnTo>
                      <a:pt x="320" y="64"/>
                    </a:lnTo>
                    <a:lnTo>
                      <a:pt x="298" y="58"/>
                    </a:lnTo>
                    <a:lnTo>
                      <a:pt x="276" y="50"/>
                    </a:lnTo>
                    <a:lnTo>
                      <a:pt x="276" y="50"/>
                    </a:lnTo>
                    <a:lnTo>
                      <a:pt x="274" y="50"/>
                    </a:lnTo>
                    <a:lnTo>
                      <a:pt x="274" y="50"/>
                    </a:lnTo>
                    <a:lnTo>
                      <a:pt x="272" y="50"/>
                    </a:lnTo>
                    <a:lnTo>
                      <a:pt x="254" y="54"/>
                    </a:lnTo>
                    <a:lnTo>
                      <a:pt x="254" y="54"/>
                    </a:lnTo>
                    <a:lnTo>
                      <a:pt x="254" y="56"/>
                    </a:lnTo>
                    <a:lnTo>
                      <a:pt x="246" y="60"/>
                    </a:lnTo>
                    <a:lnTo>
                      <a:pt x="242" y="48"/>
                    </a:lnTo>
                    <a:lnTo>
                      <a:pt x="242" y="48"/>
                    </a:lnTo>
                    <a:lnTo>
                      <a:pt x="240" y="46"/>
                    </a:lnTo>
                    <a:lnTo>
                      <a:pt x="234" y="44"/>
                    </a:lnTo>
                    <a:lnTo>
                      <a:pt x="234" y="44"/>
                    </a:lnTo>
                    <a:lnTo>
                      <a:pt x="232" y="44"/>
                    </a:lnTo>
                    <a:lnTo>
                      <a:pt x="232" y="44"/>
                    </a:lnTo>
                    <a:lnTo>
                      <a:pt x="230" y="46"/>
                    </a:lnTo>
                    <a:lnTo>
                      <a:pt x="220" y="58"/>
                    </a:lnTo>
                    <a:lnTo>
                      <a:pt x="212" y="56"/>
                    </a:lnTo>
                    <a:lnTo>
                      <a:pt x="202" y="42"/>
                    </a:lnTo>
                    <a:lnTo>
                      <a:pt x="202" y="42"/>
                    </a:lnTo>
                    <a:lnTo>
                      <a:pt x="202" y="42"/>
                    </a:lnTo>
                    <a:lnTo>
                      <a:pt x="192" y="34"/>
                    </a:lnTo>
                    <a:lnTo>
                      <a:pt x="192" y="34"/>
                    </a:lnTo>
                    <a:lnTo>
                      <a:pt x="190" y="34"/>
                    </a:lnTo>
                    <a:lnTo>
                      <a:pt x="190" y="34"/>
                    </a:lnTo>
                    <a:lnTo>
                      <a:pt x="190" y="34"/>
                    </a:lnTo>
                    <a:lnTo>
                      <a:pt x="190" y="34"/>
                    </a:lnTo>
                    <a:lnTo>
                      <a:pt x="186" y="34"/>
                    </a:lnTo>
                    <a:lnTo>
                      <a:pt x="174" y="50"/>
                    </a:lnTo>
                    <a:lnTo>
                      <a:pt x="168" y="50"/>
                    </a:lnTo>
                    <a:lnTo>
                      <a:pt x="166" y="46"/>
                    </a:lnTo>
                    <a:lnTo>
                      <a:pt x="166" y="46"/>
                    </a:lnTo>
                    <a:lnTo>
                      <a:pt x="166" y="42"/>
                    </a:lnTo>
                    <a:lnTo>
                      <a:pt x="164" y="42"/>
                    </a:lnTo>
                    <a:lnTo>
                      <a:pt x="148" y="42"/>
                    </a:lnTo>
                    <a:lnTo>
                      <a:pt x="148" y="42"/>
                    </a:lnTo>
                    <a:lnTo>
                      <a:pt x="148" y="42"/>
                    </a:lnTo>
                    <a:lnTo>
                      <a:pt x="126" y="54"/>
                    </a:lnTo>
                    <a:lnTo>
                      <a:pt x="108" y="62"/>
                    </a:lnTo>
                    <a:lnTo>
                      <a:pt x="104" y="60"/>
                    </a:lnTo>
                    <a:lnTo>
                      <a:pt x="96" y="56"/>
                    </a:lnTo>
                    <a:lnTo>
                      <a:pt x="96" y="56"/>
                    </a:lnTo>
                    <a:lnTo>
                      <a:pt x="94" y="54"/>
                    </a:lnTo>
                    <a:lnTo>
                      <a:pt x="94" y="54"/>
                    </a:lnTo>
                    <a:lnTo>
                      <a:pt x="92" y="56"/>
                    </a:lnTo>
                    <a:lnTo>
                      <a:pt x="76" y="64"/>
                    </a:lnTo>
                    <a:lnTo>
                      <a:pt x="76" y="64"/>
                    </a:lnTo>
                    <a:lnTo>
                      <a:pt x="74" y="66"/>
                    </a:lnTo>
                    <a:lnTo>
                      <a:pt x="74" y="68"/>
                    </a:lnTo>
                    <a:lnTo>
                      <a:pt x="74" y="74"/>
                    </a:lnTo>
                    <a:lnTo>
                      <a:pt x="48" y="68"/>
                    </a:lnTo>
                    <a:lnTo>
                      <a:pt x="22" y="56"/>
                    </a:lnTo>
                    <a:lnTo>
                      <a:pt x="22" y="56"/>
                    </a:lnTo>
                    <a:lnTo>
                      <a:pt x="20" y="56"/>
                    </a:lnTo>
                    <a:lnTo>
                      <a:pt x="4" y="54"/>
                    </a:lnTo>
                    <a:lnTo>
                      <a:pt x="4" y="54"/>
                    </a:lnTo>
                    <a:lnTo>
                      <a:pt x="4" y="54"/>
                    </a:lnTo>
                    <a:lnTo>
                      <a:pt x="4" y="54"/>
                    </a:lnTo>
                    <a:lnTo>
                      <a:pt x="2" y="56"/>
                    </a:lnTo>
                    <a:lnTo>
                      <a:pt x="2" y="56"/>
                    </a:lnTo>
                    <a:lnTo>
                      <a:pt x="0" y="58"/>
                    </a:lnTo>
                    <a:lnTo>
                      <a:pt x="0" y="274"/>
                    </a:lnTo>
                    <a:lnTo>
                      <a:pt x="0" y="274"/>
                    </a:lnTo>
                    <a:lnTo>
                      <a:pt x="2" y="276"/>
                    </a:lnTo>
                    <a:lnTo>
                      <a:pt x="4" y="276"/>
                    </a:lnTo>
                    <a:lnTo>
                      <a:pt x="12" y="280"/>
                    </a:lnTo>
                    <a:lnTo>
                      <a:pt x="12" y="280"/>
                    </a:lnTo>
                    <a:lnTo>
                      <a:pt x="14" y="280"/>
                    </a:lnTo>
                    <a:lnTo>
                      <a:pt x="14" y="280"/>
                    </a:lnTo>
                    <a:lnTo>
                      <a:pt x="14" y="280"/>
                    </a:lnTo>
                    <a:lnTo>
                      <a:pt x="26" y="276"/>
                    </a:lnTo>
                    <a:lnTo>
                      <a:pt x="32" y="282"/>
                    </a:lnTo>
                    <a:lnTo>
                      <a:pt x="32" y="282"/>
                    </a:lnTo>
                    <a:lnTo>
                      <a:pt x="32" y="284"/>
                    </a:lnTo>
                    <a:lnTo>
                      <a:pt x="42" y="292"/>
                    </a:lnTo>
                    <a:lnTo>
                      <a:pt x="54" y="302"/>
                    </a:lnTo>
                    <a:lnTo>
                      <a:pt x="54" y="302"/>
                    </a:lnTo>
                    <a:lnTo>
                      <a:pt x="56" y="302"/>
                    </a:lnTo>
                    <a:lnTo>
                      <a:pt x="56" y="302"/>
                    </a:lnTo>
                    <a:lnTo>
                      <a:pt x="56" y="302"/>
                    </a:lnTo>
                    <a:lnTo>
                      <a:pt x="66" y="300"/>
                    </a:lnTo>
                    <a:lnTo>
                      <a:pt x="66" y="300"/>
                    </a:lnTo>
                    <a:lnTo>
                      <a:pt x="68" y="298"/>
                    </a:lnTo>
                    <a:lnTo>
                      <a:pt x="70" y="294"/>
                    </a:lnTo>
                    <a:lnTo>
                      <a:pt x="82" y="288"/>
                    </a:lnTo>
                    <a:lnTo>
                      <a:pt x="90" y="298"/>
                    </a:lnTo>
                    <a:lnTo>
                      <a:pt x="106" y="316"/>
                    </a:lnTo>
                    <a:lnTo>
                      <a:pt x="114" y="322"/>
                    </a:lnTo>
                    <a:lnTo>
                      <a:pt x="122" y="338"/>
                    </a:lnTo>
                    <a:lnTo>
                      <a:pt x="122" y="338"/>
                    </a:lnTo>
                    <a:lnTo>
                      <a:pt x="122" y="338"/>
                    </a:lnTo>
                    <a:lnTo>
                      <a:pt x="132" y="350"/>
                    </a:lnTo>
                    <a:lnTo>
                      <a:pt x="132" y="350"/>
                    </a:lnTo>
                    <a:lnTo>
                      <a:pt x="132" y="350"/>
                    </a:lnTo>
                    <a:lnTo>
                      <a:pt x="136" y="352"/>
                    </a:lnTo>
                    <a:lnTo>
                      <a:pt x="142" y="356"/>
                    </a:lnTo>
                    <a:lnTo>
                      <a:pt x="142" y="356"/>
                    </a:lnTo>
                    <a:lnTo>
                      <a:pt x="144" y="358"/>
                    </a:lnTo>
                    <a:lnTo>
                      <a:pt x="154" y="364"/>
                    </a:lnTo>
                    <a:lnTo>
                      <a:pt x="156" y="370"/>
                    </a:lnTo>
                    <a:lnTo>
                      <a:pt x="156" y="370"/>
                    </a:lnTo>
                    <a:lnTo>
                      <a:pt x="158" y="372"/>
                    </a:lnTo>
                    <a:lnTo>
                      <a:pt x="160" y="372"/>
                    </a:lnTo>
                    <a:lnTo>
                      <a:pt x="160" y="378"/>
                    </a:lnTo>
                    <a:lnTo>
                      <a:pt x="156" y="388"/>
                    </a:lnTo>
                    <a:lnTo>
                      <a:pt x="156" y="388"/>
                    </a:lnTo>
                    <a:lnTo>
                      <a:pt x="156" y="390"/>
                    </a:lnTo>
                    <a:lnTo>
                      <a:pt x="156" y="394"/>
                    </a:lnTo>
                    <a:lnTo>
                      <a:pt x="154" y="402"/>
                    </a:lnTo>
                    <a:lnTo>
                      <a:pt x="154" y="402"/>
                    </a:lnTo>
                    <a:lnTo>
                      <a:pt x="154" y="402"/>
                    </a:lnTo>
                    <a:lnTo>
                      <a:pt x="154" y="412"/>
                    </a:lnTo>
                    <a:lnTo>
                      <a:pt x="154" y="412"/>
                    </a:lnTo>
                    <a:lnTo>
                      <a:pt x="154" y="416"/>
                    </a:lnTo>
                    <a:lnTo>
                      <a:pt x="158" y="416"/>
                    </a:lnTo>
                    <a:lnTo>
                      <a:pt x="164" y="416"/>
                    </a:lnTo>
                    <a:lnTo>
                      <a:pt x="164" y="416"/>
                    </a:lnTo>
                    <a:lnTo>
                      <a:pt x="168" y="416"/>
                    </a:lnTo>
                    <a:lnTo>
                      <a:pt x="174" y="410"/>
                    </a:lnTo>
                    <a:lnTo>
                      <a:pt x="174" y="410"/>
                    </a:lnTo>
                    <a:lnTo>
                      <a:pt x="174" y="410"/>
                    </a:lnTo>
                    <a:lnTo>
                      <a:pt x="170" y="418"/>
                    </a:lnTo>
                    <a:lnTo>
                      <a:pt x="170" y="418"/>
                    </a:lnTo>
                    <a:lnTo>
                      <a:pt x="170" y="418"/>
                    </a:lnTo>
                    <a:lnTo>
                      <a:pt x="168" y="426"/>
                    </a:lnTo>
                    <a:lnTo>
                      <a:pt x="168" y="426"/>
                    </a:lnTo>
                    <a:lnTo>
                      <a:pt x="168" y="428"/>
                    </a:lnTo>
                    <a:lnTo>
                      <a:pt x="170" y="430"/>
                    </a:lnTo>
                    <a:lnTo>
                      <a:pt x="170" y="430"/>
                    </a:lnTo>
                    <a:lnTo>
                      <a:pt x="172" y="432"/>
                    </a:lnTo>
                    <a:lnTo>
                      <a:pt x="172" y="432"/>
                    </a:lnTo>
                    <a:lnTo>
                      <a:pt x="174" y="430"/>
                    </a:lnTo>
                    <a:lnTo>
                      <a:pt x="180" y="428"/>
                    </a:lnTo>
                    <a:lnTo>
                      <a:pt x="182" y="428"/>
                    </a:lnTo>
                    <a:lnTo>
                      <a:pt x="184" y="432"/>
                    </a:lnTo>
                    <a:lnTo>
                      <a:pt x="186" y="438"/>
                    </a:lnTo>
                    <a:lnTo>
                      <a:pt x="186" y="446"/>
                    </a:lnTo>
                    <a:lnTo>
                      <a:pt x="186" y="446"/>
                    </a:lnTo>
                    <a:lnTo>
                      <a:pt x="186" y="448"/>
                    </a:lnTo>
                    <a:lnTo>
                      <a:pt x="190" y="450"/>
                    </a:lnTo>
                    <a:lnTo>
                      <a:pt x="194" y="450"/>
                    </a:lnTo>
                    <a:lnTo>
                      <a:pt x="194" y="450"/>
                    </a:lnTo>
                    <a:lnTo>
                      <a:pt x="192" y="458"/>
                    </a:lnTo>
                    <a:lnTo>
                      <a:pt x="192" y="458"/>
                    </a:lnTo>
                    <a:lnTo>
                      <a:pt x="192" y="462"/>
                    </a:lnTo>
                    <a:lnTo>
                      <a:pt x="192" y="462"/>
                    </a:lnTo>
                    <a:lnTo>
                      <a:pt x="194" y="464"/>
                    </a:lnTo>
                    <a:lnTo>
                      <a:pt x="210" y="464"/>
                    </a:lnTo>
                    <a:lnTo>
                      <a:pt x="220" y="472"/>
                    </a:lnTo>
                    <a:lnTo>
                      <a:pt x="220" y="472"/>
                    </a:lnTo>
                    <a:lnTo>
                      <a:pt x="222" y="472"/>
                    </a:lnTo>
                    <a:lnTo>
                      <a:pt x="222" y="472"/>
                    </a:lnTo>
                    <a:lnTo>
                      <a:pt x="224" y="472"/>
                    </a:lnTo>
                    <a:lnTo>
                      <a:pt x="226" y="470"/>
                    </a:lnTo>
                    <a:lnTo>
                      <a:pt x="230" y="476"/>
                    </a:lnTo>
                    <a:lnTo>
                      <a:pt x="230" y="476"/>
                    </a:lnTo>
                    <a:lnTo>
                      <a:pt x="230" y="476"/>
                    </a:lnTo>
                    <a:lnTo>
                      <a:pt x="238" y="486"/>
                    </a:lnTo>
                    <a:lnTo>
                      <a:pt x="238" y="486"/>
                    </a:lnTo>
                    <a:lnTo>
                      <a:pt x="242" y="486"/>
                    </a:lnTo>
                    <a:lnTo>
                      <a:pt x="242" y="486"/>
                    </a:lnTo>
                    <a:lnTo>
                      <a:pt x="244" y="486"/>
                    </a:lnTo>
                    <a:lnTo>
                      <a:pt x="246" y="484"/>
                    </a:lnTo>
                    <a:lnTo>
                      <a:pt x="252" y="490"/>
                    </a:lnTo>
                    <a:lnTo>
                      <a:pt x="260" y="500"/>
                    </a:lnTo>
                    <a:lnTo>
                      <a:pt x="260" y="500"/>
                    </a:lnTo>
                    <a:lnTo>
                      <a:pt x="262" y="500"/>
                    </a:lnTo>
                    <a:lnTo>
                      <a:pt x="646" y="500"/>
                    </a:lnTo>
                    <a:lnTo>
                      <a:pt x="646" y="500"/>
                    </a:lnTo>
                    <a:lnTo>
                      <a:pt x="648" y="500"/>
                    </a:lnTo>
                    <a:lnTo>
                      <a:pt x="650" y="498"/>
                    </a:lnTo>
                    <a:lnTo>
                      <a:pt x="650" y="494"/>
                    </a:lnTo>
                    <a:lnTo>
                      <a:pt x="652" y="494"/>
                    </a:lnTo>
                    <a:lnTo>
                      <a:pt x="652" y="498"/>
                    </a:lnTo>
                    <a:lnTo>
                      <a:pt x="652" y="498"/>
                    </a:lnTo>
                    <a:lnTo>
                      <a:pt x="654" y="500"/>
                    </a:lnTo>
                    <a:lnTo>
                      <a:pt x="658" y="504"/>
                    </a:lnTo>
                    <a:lnTo>
                      <a:pt x="658" y="504"/>
                    </a:lnTo>
                    <a:lnTo>
                      <a:pt x="660" y="504"/>
                    </a:lnTo>
                    <a:lnTo>
                      <a:pt x="670" y="508"/>
                    </a:lnTo>
                    <a:lnTo>
                      <a:pt x="670" y="508"/>
                    </a:lnTo>
                    <a:lnTo>
                      <a:pt x="670" y="508"/>
                    </a:lnTo>
                    <a:lnTo>
                      <a:pt x="692" y="512"/>
                    </a:lnTo>
                    <a:lnTo>
                      <a:pt x="700" y="514"/>
                    </a:lnTo>
                    <a:lnTo>
                      <a:pt x="700" y="514"/>
                    </a:lnTo>
                    <a:lnTo>
                      <a:pt x="702" y="516"/>
                    </a:lnTo>
                    <a:lnTo>
                      <a:pt x="704" y="516"/>
                    </a:lnTo>
                    <a:lnTo>
                      <a:pt x="710" y="516"/>
                    </a:lnTo>
                    <a:lnTo>
                      <a:pt x="710" y="516"/>
                    </a:lnTo>
                    <a:lnTo>
                      <a:pt x="712" y="516"/>
                    </a:lnTo>
                    <a:lnTo>
                      <a:pt x="720" y="516"/>
                    </a:lnTo>
                    <a:lnTo>
                      <a:pt x="724" y="518"/>
                    </a:lnTo>
                    <a:lnTo>
                      <a:pt x="724" y="518"/>
                    </a:lnTo>
                    <a:lnTo>
                      <a:pt x="726" y="518"/>
                    </a:lnTo>
                    <a:lnTo>
                      <a:pt x="726" y="518"/>
                    </a:lnTo>
                    <a:lnTo>
                      <a:pt x="728" y="518"/>
                    </a:lnTo>
                    <a:lnTo>
                      <a:pt x="736" y="512"/>
                    </a:lnTo>
                    <a:lnTo>
                      <a:pt x="744" y="508"/>
                    </a:lnTo>
                    <a:lnTo>
                      <a:pt x="744" y="508"/>
                    </a:lnTo>
                    <a:lnTo>
                      <a:pt x="744" y="508"/>
                    </a:lnTo>
                    <a:lnTo>
                      <a:pt x="750" y="502"/>
                    </a:lnTo>
                    <a:lnTo>
                      <a:pt x="756" y="502"/>
                    </a:lnTo>
                    <a:lnTo>
                      <a:pt x="764" y="506"/>
                    </a:lnTo>
                    <a:lnTo>
                      <a:pt x="764" y="506"/>
                    </a:lnTo>
                    <a:lnTo>
                      <a:pt x="766" y="506"/>
                    </a:lnTo>
                    <a:lnTo>
                      <a:pt x="772" y="506"/>
                    </a:lnTo>
                    <a:lnTo>
                      <a:pt x="776" y="512"/>
                    </a:lnTo>
                    <a:lnTo>
                      <a:pt x="780" y="518"/>
                    </a:lnTo>
                    <a:lnTo>
                      <a:pt x="780" y="518"/>
                    </a:lnTo>
                    <a:lnTo>
                      <a:pt x="784" y="520"/>
                    </a:lnTo>
                    <a:lnTo>
                      <a:pt x="792" y="520"/>
                    </a:lnTo>
                    <a:lnTo>
                      <a:pt x="792" y="522"/>
                    </a:lnTo>
                    <a:lnTo>
                      <a:pt x="796" y="532"/>
                    </a:lnTo>
                    <a:lnTo>
                      <a:pt x="800" y="542"/>
                    </a:lnTo>
                    <a:lnTo>
                      <a:pt x="800" y="542"/>
                    </a:lnTo>
                    <a:lnTo>
                      <a:pt x="800" y="542"/>
                    </a:lnTo>
                    <a:lnTo>
                      <a:pt x="806" y="548"/>
                    </a:lnTo>
                    <a:lnTo>
                      <a:pt x="806" y="548"/>
                    </a:lnTo>
                    <a:lnTo>
                      <a:pt x="808" y="550"/>
                    </a:lnTo>
                    <a:lnTo>
                      <a:pt x="818" y="550"/>
                    </a:lnTo>
                    <a:lnTo>
                      <a:pt x="818" y="550"/>
                    </a:lnTo>
                    <a:lnTo>
                      <a:pt x="818" y="550"/>
                    </a:lnTo>
                    <a:lnTo>
                      <a:pt x="832" y="550"/>
                    </a:lnTo>
                    <a:lnTo>
                      <a:pt x="842" y="552"/>
                    </a:lnTo>
                    <a:lnTo>
                      <a:pt x="852" y="556"/>
                    </a:lnTo>
                    <a:lnTo>
                      <a:pt x="858" y="562"/>
                    </a:lnTo>
                    <a:lnTo>
                      <a:pt x="862" y="570"/>
                    </a:lnTo>
                    <a:lnTo>
                      <a:pt x="862" y="572"/>
                    </a:lnTo>
                    <a:lnTo>
                      <a:pt x="860" y="572"/>
                    </a:lnTo>
                    <a:lnTo>
                      <a:pt x="856" y="570"/>
                    </a:lnTo>
                    <a:lnTo>
                      <a:pt x="856" y="570"/>
                    </a:lnTo>
                    <a:lnTo>
                      <a:pt x="852" y="568"/>
                    </a:lnTo>
                    <a:lnTo>
                      <a:pt x="850" y="568"/>
                    </a:lnTo>
                    <a:lnTo>
                      <a:pt x="850" y="568"/>
                    </a:lnTo>
                    <a:lnTo>
                      <a:pt x="846" y="568"/>
                    </a:lnTo>
                    <a:lnTo>
                      <a:pt x="846" y="570"/>
                    </a:lnTo>
                    <a:lnTo>
                      <a:pt x="844" y="576"/>
                    </a:lnTo>
                    <a:lnTo>
                      <a:pt x="840" y="580"/>
                    </a:lnTo>
                    <a:lnTo>
                      <a:pt x="840" y="580"/>
                    </a:lnTo>
                    <a:lnTo>
                      <a:pt x="838" y="582"/>
                    </a:lnTo>
                    <a:lnTo>
                      <a:pt x="836" y="588"/>
                    </a:lnTo>
                    <a:lnTo>
                      <a:pt x="836" y="596"/>
                    </a:lnTo>
                    <a:lnTo>
                      <a:pt x="830" y="596"/>
                    </a:lnTo>
                    <a:lnTo>
                      <a:pt x="824" y="598"/>
                    </a:lnTo>
                    <a:lnTo>
                      <a:pt x="824" y="598"/>
                    </a:lnTo>
                    <a:lnTo>
                      <a:pt x="822" y="600"/>
                    </a:lnTo>
                    <a:lnTo>
                      <a:pt x="822" y="602"/>
                    </a:lnTo>
                    <a:lnTo>
                      <a:pt x="822" y="608"/>
                    </a:lnTo>
                    <a:lnTo>
                      <a:pt x="822" y="608"/>
                    </a:lnTo>
                    <a:lnTo>
                      <a:pt x="822" y="608"/>
                    </a:lnTo>
                    <a:lnTo>
                      <a:pt x="820" y="612"/>
                    </a:lnTo>
                    <a:lnTo>
                      <a:pt x="820" y="618"/>
                    </a:lnTo>
                    <a:lnTo>
                      <a:pt x="820" y="618"/>
                    </a:lnTo>
                    <a:lnTo>
                      <a:pt x="822" y="622"/>
                    </a:lnTo>
                    <a:lnTo>
                      <a:pt x="826" y="624"/>
                    </a:lnTo>
                    <a:lnTo>
                      <a:pt x="826" y="624"/>
                    </a:lnTo>
                    <a:lnTo>
                      <a:pt x="828" y="624"/>
                    </a:lnTo>
                    <a:lnTo>
                      <a:pt x="828" y="624"/>
                    </a:lnTo>
                    <a:lnTo>
                      <a:pt x="830" y="624"/>
                    </a:lnTo>
                    <a:lnTo>
                      <a:pt x="836" y="620"/>
                    </a:lnTo>
                    <a:lnTo>
                      <a:pt x="836" y="620"/>
                    </a:lnTo>
                    <a:lnTo>
                      <a:pt x="838" y="620"/>
                    </a:lnTo>
                    <a:lnTo>
                      <a:pt x="844" y="616"/>
                    </a:lnTo>
                    <a:lnTo>
                      <a:pt x="850" y="614"/>
                    </a:lnTo>
                    <a:lnTo>
                      <a:pt x="864" y="610"/>
                    </a:lnTo>
                    <a:lnTo>
                      <a:pt x="880" y="608"/>
                    </a:lnTo>
                    <a:lnTo>
                      <a:pt x="880" y="608"/>
                    </a:lnTo>
                    <a:lnTo>
                      <a:pt x="882" y="606"/>
                    </a:lnTo>
                    <a:lnTo>
                      <a:pt x="882" y="606"/>
                    </a:lnTo>
                    <a:lnTo>
                      <a:pt x="884" y="602"/>
                    </a:lnTo>
                    <a:lnTo>
                      <a:pt x="882" y="600"/>
                    </a:lnTo>
                    <a:lnTo>
                      <a:pt x="882" y="600"/>
                    </a:lnTo>
                    <a:lnTo>
                      <a:pt x="882" y="600"/>
                    </a:lnTo>
                    <a:lnTo>
                      <a:pt x="884" y="598"/>
                    </a:lnTo>
                    <a:lnTo>
                      <a:pt x="884" y="598"/>
                    </a:lnTo>
                    <a:lnTo>
                      <a:pt x="882" y="594"/>
                    </a:lnTo>
                    <a:lnTo>
                      <a:pt x="880" y="594"/>
                    </a:lnTo>
                    <a:lnTo>
                      <a:pt x="884" y="590"/>
                    </a:lnTo>
                    <a:lnTo>
                      <a:pt x="898" y="590"/>
                    </a:lnTo>
                    <a:lnTo>
                      <a:pt x="908" y="590"/>
                    </a:lnTo>
                    <a:lnTo>
                      <a:pt x="908" y="590"/>
                    </a:lnTo>
                    <a:lnTo>
                      <a:pt x="910" y="590"/>
                    </a:lnTo>
                    <a:lnTo>
                      <a:pt x="916" y="586"/>
                    </a:lnTo>
                    <a:lnTo>
                      <a:pt x="920" y="582"/>
                    </a:lnTo>
                    <a:lnTo>
                      <a:pt x="934" y="572"/>
                    </a:lnTo>
                    <a:lnTo>
                      <a:pt x="984" y="572"/>
                    </a:lnTo>
                    <a:lnTo>
                      <a:pt x="984" y="572"/>
                    </a:lnTo>
                    <a:lnTo>
                      <a:pt x="986" y="572"/>
                    </a:lnTo>
                    <a:lnTo>
                      <a:pt x="998" y="566"/>
                    </a:lnTo>
                    <a:lnTo>
                      <a:pt x="998" y="566"/>
                    </a:lnTo>
                    <a:lnTo>
                      <a:pt x="998" y="566"/>
                    </a:lnTo>
                    <a:lnTo>
                      <a:pt x="1004" y="558"/>
                    </a:lnTo>
                    <a:lnTo>
                      <a:pt x="1004" y="558"/>
                    </a:lnTo>
                    <a:lnTo>
                      <a:pt x="1004" y="556"/>
                    </a:lnTo>
                    <a:lnTo>
                      <a:pt x="1004" y="552"/>
                    </a:lnTo>
                    <a:lnTo>
                      <a:pt x="1008" y="544"/>
                    </a:lnTo>
                    <a:lnTo>
                      <a:pt x="1014" y="532"/>
                    </a:lnTo>
                    <a:lnTo>
                      <a:pt x="1020" y="526"/>
                    </a:lnTo>
                    <a:lnTo>
                      <a:pt x="1024" y="530"/>
                    </a:lnTo>
                    <a:lnTo>
                      <a:pt x="1024" y="530"/>
                    </a:lnTo>
                    <a:lnTo>
                      <a:pt x="1024" y="530"/>
                    </a:lnTo>
                    <a:lnTo>
                      <a:pt x="1034" y="532"/>
                    </a:lnTo>
                    <a:lnTo>
                      <a:pt x="1036" y="536"/>
                    </a:lnTo>
                    <a:lnTo>
                      <a:pt x="1034" y="550"/>
                    </a:lnTo>
                    <a:lnTo>
                      <a:pt x="1034" y="550"/>
                    </a:lnTo>
                    <a:lnTo>
                      <a:pt x="1034" y="552"/>
                    </a:lnTo>
                    <a:lnTo>
                      <a:pt x="1036" y="558"/>
                    </a:lnTo>
                    <a:lnTo>
                      <a:pt x="1036" y="558"/>
                    </a:lnTo>
                    <a:lnTo>
                      <a:pt x="1036" y="560"/>
                    </a:lnTo>
                    <a:lnTo>
                      <a:pt x="1042" y="566"/>
                    </a:lnTo>
                    <a:lnTo>
                      <a:pt x="1046" y="570"/>
                    </a:lnTo>
                    <a:lnTo>
                      <a:pt x="1046" y="570"/>
                    </a:lnTo>
                    <a:lnTo>
                      <a:pt x="1048" y="572"/>
                    </a:lnTo>
                    <a:lnTo>
                      <a:pt x="1048" y="572"/>
                    </a:lnTo>
                    <a:lnTo>
                      <a:pt x="1050" y="572"/>
                    </a:lnTo>
                    <a:lnTo>
                      <a:pt x="1064" y="568"/>
                    </a:lnTo>
                    <a:lnTo>
                      <a:pt x="1064" y="568"/>
                    </a:lnTo>
                    <a:lnTo>
                      <a:pt x="1064" y="568"/>
                    </a:lnTo>
                    <a:lnTo>
                      <a:pt x="1074" y="564"/>
                    </a:lnTo>
                    <a:lnTo>
                      <a:pt x="1082" y="560"/>
                    </a:lnTo>
                    <a:lnTo>
                      <a:pt x="1084" y="560"/>
                    </a:lnTo>
                    <a:lnTo>
                      <a:pt x="1084" y="562"/>
                    </a:lnTo>
                    <a:lnTo>
                      <a:pt x="1074" y="564"/>
                    </a:lnTo>
                    <a:lnTo>
                      <a:pt x="1074" y="564"/>
                    </a:lnTo>
                    <a:lnTo>
                      <a:pt x="1074" y="566"/>
                    </a:lnTo>
                    <a:lnTo>
                      <a:pt x="1062" y="572"/>
                    </a:lnTo>
                    <a:lnTo>
                      <a:pt x="1062" y="572"/>
                    </a:lnTo>
                    <a:lnTo>
                      <a:pt x="1062" y="574"/>
                    </a:lnTo>
                    <a:lnTo>
                      <a:pt x="1058" y="580"/>
                    </a:lnTo>
                    <a:lnTo>
                      <a:pt x="1058" y="580"/>
                    </a:lnTo>
                    <a:lnTo>
                      <a:pt x="1058" y="584"/>
                    </a:lnTo>
                    <a:lnTo>
                      <a:pt x="1060" y="590"/>
                    </a:lnTo>
                    <a:lnTo>
                      <a:pt x="1060" y="590"/>
                    </a:lnTo>
                    <a:lnTo>
                      <a:pt x="1060" y="594"/>
                    </a:lnTo>
                    <a:lnTo>
                      <a:pt x="1070" y="598"/>
                    </a:lnTo>
                    <a:lnTo>
                      <a:pt x="1070" y="598"/>
                    </a:lnTo>
                    <a:lnTo>
                      <a:pt x="1072" y="600"/>
                    </a:lnTo>
                    <a:lnTo>
                      <a:pt x="1072" y="600"/>
                    </a:lnTo>
                    <a:lnTo>
                      <a:pt x="1074" y="598"/>
                    </a:lnTo>
                    <a:lnTo>
                      <a:pt x="1080" y="592"/>
                    </a:lnTo>
                    <a:lnTo>
                      <a:pt x="1088" y="586"/>
                    </a:lnTo>
                    <a:lnTo>
                      <a:pt x="1094" y="580"/>
                    </a:lnTo>
                    <a:lnTo>
                      <a:pt x="1100" y="580"/>
                    </a:lnTo>
                    <a:lnTo>
                      <a:pt x="1100" y="580"/>
                    </a:lnTo>
                    <a:lnTo>
                      <a:pt x="1102" y="580"/>
                    </a:lnTo>
                    <a:lnTo>
                      <a:pt x="1116" y="574"/>
                    </a:lnTo>
                    <a:lnTo>
                      <a:pt x="1126" y="570"/>
                    </a:lnTo>
                    <a:lnTo>
                      <a:pt x="1126" y="570"/>
                    </a:lnTo>
                    <a:lnTo>
                      <a:pt x="1128" y="570"/>
                    </a:lnTo>
                    <a:lnTo>
                      <a:pt x="1132" y="566"/>
                    </a:lnTo>
                    <a:lnTo>
                      <a:pt x="1132" y="566"/>
                    </a:lnTo>
                    <a:lnTo>
                      <a:pt x="1132" y="566"/>
                    </a:lnTo>
                    <a:lnTo>
                      <a:pt x="1136" y="558"/>
                    </a:lnTo>
                    <a:lnTo>
                      <a:pt x="1140" y="558"/>
                    </a:lnTo>
                    <a:lnTo>
                      <a:pt x="1148" y="558"/>
                    </a:lnTo>
                    <a:lnTo>
                      <a:pt x="1148" y="558"/>
                    </a:lnTo>
                    <a:lnTo>
                      <a:pt x="1152" y="556"/>
                    </a:lnTo>
                    <a:lnTo>
                      <a:pt x="1152" y="554"/>
                    </a:lnTo>
                    <a:lnTo>
                      <a:pt x="1152" y="546"/>
                    </a:lnTo>
                    <a:lnTo>
                      <a:pt x="1152" y="546"/>
                    </a:lnTo>
                    <a:lnTo>
                      <a:pt x="1150" y="544"/>
                    </a:lnTo>
                    <a:lnTo>
                      <a:pt x="1148" y="542"/>
                    </a:lnTo>
                    <a:lnTo>
                      <a:pt x="1148" y="536"/>
                    </a:lnTo>
                    <a:lnTo>
                      <a:pt x="1148" y="536"/>
                    </a:lnTo>
                    <a:lnTo>
                      <a:pt x="1146" y="534"/>
                    </a:lnTo>
                    <a:lnTo>
                      <a:pt x="1144" y="532"/>
                    </a:lnTo>
                    <a:lnTo>
                      <a:pt x="1136" y="532"/>
                    </a:lnTo>
                    <a:lnTo>
                      <a:pt x="1136" y="532"/>
                    </a:lnTo>
                    <a:lnTo>
                      <a:pt x="1132" y="534"/>
                    </a:lnTo>
                    <a:lnTo>
                      <a:pt x="1128" y="542"/>
                    </a:lnTo>
                    <a:lnTo>
                      <a:pt x="1126" y="548"/>
                    </a:lnTo>
                    <a:lnTo>
                      <a:pt x="1122" y="548"/>
                    </a:lnTo>
                    <a:lnTo>
                      <a:pt x="1106" y="548"/>
                    </a:lnTo>
                    <a:lnTo>
                      <a:pt x="1094" y="546"/>
                    </a:lnTo>
                    <a:lnTo>
                      <a:pt x="1086" y="538"/>
                    </a:lnTo>
                    <a:lnTo>
                      <a:pt x="1082" y="532"/>
                    </a:lnTo>
                    <a:lnTo>
                      <a:pt x="1082" y="530"/>
                    </a:lnTo>
                    <a:lnTo>
                      <a:pt x="1084" y="524"/>
                    </a:lnTo>
                    <a:lnTo>
                      <a:pt x="1084" y="524"/>
                    </a:lnTo>
                    <a:lnTo>
                      <a:pt x="1084" y="520"/>
                    </a:lnTo>
                    <a:lnTo>
                      <a:pt x="1082" y="516"/>
                    </a:lnTo>
                    <a:lnTo>
                      <a:pt x="1086" y="516"/>
                    </a:lnTo>
                    <a:lnTo>
                      <a:pt x="1086" y="516"/>
                    </a:lnTo>
                    <a:lnTo>
                      <a:pt x="1090" y="514"/>
                    </a:lnTo>
                    <a:lnTo>
                      <a:pt x="1094" y="508"/>
                    </a:lnTo>
                    <a:lnTo>
                      <a:pt x="1094" y="508"/>
                    </a:lnTo>
                    <a:lnTo>
                      <a:pt x="1094" y="504"/>
                    </a:lnTo>
                    <a:lnTo>
                      <a:pt x="1090" y="496"/>
                    </a:lnTo>
                    <a:lnTo>
                      <a:pt x="1090" y="496"/>
                    </a:lnTo>
                    <a:lnTo>
                      <a:pt x="1088" y="494"/>
                    </a:lnTo>
                    <a:lnTo>
                      <a:pt x="1076" y="490"/>
                    </a:lnTo>
                    <a:lnTo>
                      <a:pt x="1076" y="490"/>
                    </a:lnTo>
                    <a:lnTo>
                      <a:pt x="1076" y="490"/>
                    </a:lnTo>
                    <a:lnTo>
                      <a:pt x="1060" y="488"/>
                    </a:lnTo>
                    <a:lnTo>
                      <a:pt x="1060" y="488"/>
                    </a:lnTo>
                    <a:lnTo>
                      <a:pt x="1060" y="488"/>
                    </a:lnTo>
                    <a:lnTo>
                      <a:pt x="1060" y="488"/>
                    </a:lnTo>
                    <a:lnTo>
                      <a:pt x="1058" y="488"/>
                    </a:lnTo>
                    <a:lnTo>
                      <a:pt x="1050" y="492"/>
                    </a:lnTo>
                    <a:lnTo>
                      <a:pt x="1050" y="492"/>
                    </a:lnTo>
                    <a:lnTo>
                      <a:pt x="1048" y="492"/>
                    </a:lnTo>
                    <a:lnTo>
                      <a:pt x="1044" y="496"/>
                    </a:lnTo>
                    <a:lnTo>
                      <a:pt x="1028" y="502"/>
                    </a:lnTo>
                    <a:lnTo>
                      <a:pt x="1028" y="502"/>
                    </a:lnTo>
                    <a:lnTo>
                      <a:pt x="1028" y="502"/>
                    </a:lnTo>
                    <a:lnTo>
                      <a:pt x="1024" y="504"/>
                    </a:lnTo>
                    <a:lnTo>
                      <a:pt x="1032" y="496"/>
                    </a:lnTo>
                    <a:lnTo>
                      <a:pt x="1044" y="494"/>
                    </a:lnTo>
                    <a:lnTo>
                      <a:pt x="1044" y="494"/>
                    </a:lnTo>
                    <a:lnTo>
                      <a:pt x="1046" y="492"/>
                    </a:lnTo>
                    <a:lnTo>
                      <a:pt x="1054" y="482"/>
                    </a:lnTo>
                    <a:lnTo>
                      <a:pt x="1066" y="478"/>
                    </a:lnTo>
                    <a:lnTo>
                      <a:pt x="1090" y="476"/>
                    </a:lnTo>
                    <a:lnTo>
                      <a:pt x="1108" y="476"/>
                    </a:lnTo>
                    <a:lnTo>
                      <a:pt x="1130" y="480"/>
                    </a:lnTo>
                    <a:lnTo>
                      <a:pt x="1130" y="480"/>
                    </a:lnTo>
                    <a:lnTo>
                      <a:pt x="1130" y="480"/>
                    </a:lnTo>
                    <a:lnTo>
                      <a:pt x="1130" y="480"/>
                    </a:lnTo>
                    <a:lnTo>
                      <a:pt x="1132" y="480"/>
                    </a:lnTo>
                    <a:lnTo>
                      <a:pt x="1152" y="476"/>
                    </a:lnTo>
                    <a:lnTo>
                      <a:pt x="1152" y="476"/>
                    </a:lnTo>
                    <a:lnTo>
                      <a:pt x="1152" y="476"/>
                    </a:lnTo>
                    <a:lnTo>
                      <a:pt x="1166" y="464"/>
                    </a:lnTo>
                    <a:lnTo>
                      <a:pt x="1166" y="464"/>
                    </a:lnTo>
                    <a:lnTo>
                      <a:pt x="1168" y="464"/>
                    </a:lnTo>
                    <a:lnTo>
                      <a:pt x="1174" y="456"/>
                    </a:lnTo>
                    <a:lnTo>
                      <a:pt x="1190" y="456"/>
                    </a:lnTo>
                    <a:lnTo>
                      <a:pt x="1190" y="456"/>
                    </a:lnTo>
                    <a:lnTo>
                      <a:pt x="1192" y="456"/>
                    </a:lnTo>
                    <a:lnTo>
                      <a:pt x="1200" y="450"/>
                    </a:lnTo>
                    <a:lnTo>
                      <a:pt x="1200" y="450"/>
                    </a:lnTo>
                    <a:lnTo>
                      <a:pt x="1202" y="450"/>
                    </a:lnTo>
                    <a:lnTo>
                      <a:pt x="1208" y="442"/>
                    </a:lnTo>
                    <a:lnTo>
                      <a:pt x="1208" y="442"/>
                    </a:lnTo>
                    <a:lnTo>
                      <a:pt x="1210" y="440"/>
                    </a:lnTo>
                    <a:lnTo>
                      <a:pt x="1212" y="428"/>
                    </a:lnTo>
                    <a:lnTo>
                      <a:pt x="1212" y="428"/>
                    </a:lnTo>
                    <a:lnTo>
                      <a:pt x="1212" y="426"/>
                    </a:lnTo>
                    <a:lnTo>
                      <a:pt x="1210" y="412"/>
                    </a:lnTo>
                    <a:lnTo>
                      <a:pt x="1210" y="412"/>
                    </a:lnTo>
                    <a:lnTo>
                      <a:pt x="1208" y="410"/>
                    </a:lnTo>
                    <a:lnTo>
                      <a:pt x="1196" y="404"/>
                    </a:lnTo>
                    <a:lnTo>
                      <a:pt x="1196" y="404"/>
                    </a:lnTo>
                    <a:lnTo>
                      <a:pt x="1194" y="404"/>
                    </a:lnTo>
                    <a:lnTo>
                      <a:pt x="1190" y="404"/>
                    </a:lnTo>
                    <a:lnTo>
                      <a:pt x="1188" y="398"/>
                    </a:lnTo>
                    <a:lnTo>
                      <a:pt x="1188" y="398"/>
                    </a:lnTo>
                    <a:lnTo>
                      <a:pt x="1186" y="396"/>
                    </a:lnTo>
                    <a:lnTo>
                      <a:pt x="1184" y="394"/>
                    </a:lnTo>
                    <a:lnTo>
                      <a:pt x="1184" y="394"/>
                    </a:lnTo>
                    <a:lnTo>
                      <a:pt x="1184" y="394"/>
                    </a:lnTo>
                    <a:lnTo>
                      <a:pt x="1180" y="396"/>
                    </a:lnTo>
                    <a:lnTo>
                      <a:pt x="1182" y="390"/>
                    </a:lnTo>
                    <a:lnTo>
                      <a:pt x="1182" y="390"/>
                    </a:lnTo>
                    <a:lnTo>
                      <a:pt x="1182" y="388"/>
                    </a:lnTo>
                    <a:lnTo>
                      <a:pt x="1182" y="388"/>
                    </a:lnTo>
                    <a:lnTo>
                      <a:pt x="1182" y="384"/>
                    </a:lnTo>
                    <a:lnTo>
                      <a:pt x="1178" y="384"/>
                    </a:lnTo>
                    <a:lnTo>
                      <a:pt x="1178" y="384"/>
                    </a:lnTo>
                    <a:lnTo>
                      <a:pt x="1172" y="384"/>
                    </a:lnTo>
                    <a:lnTo>
                      <a:pt x="1162" y="380"/>
                    </a:lnTo>
                    <a:lnTo>
                      <a:pt x="1150" y="376"/>
                    </a:lnTo>
                    <a:lnTo>
                      <a:pt x="1144" y="374"/>
                    </a:lnTo>
                    <a:lnTo>
                      <a:pt x="1144" y="372"/>
                    </a:lnTo>
                    <a:lnTo>
                      <a:pt x="1144" y="372"/>
                    </a:lnTo>
                    <a:lnTo>
                      <a:pt x="1144" y="370"/>
                    </a:lnTo>
                    <a:lnTo>
                      <a:pt x="1142" y="366"/>
                    </a:lnTo>
                    <a:lnTo>
                      <a:pt x="1142" y="366"/>
                    </a:lnTo>
                    <a:lnTo>
                      <a:pt x="1140" y="364"/>
                    </a:lnTo>
                    <a:lnTo>
                      <a:pt x="1128" y="356"/>
                    </a:lnTo>
                    <a:lnTo>
                      <a:pt x="1126" y="354"/>
                    </a:lnTo>
                    <a:lnTo>
                      <a:pt x="1130" y="350"/>
                    </a:lnTo>
                    <a:lnTo>
                      <a:pt x="1130" y="350"/>
                    </a:lnTo>
                    <a:lnTo>
                      <a:pt x="1130" y="346"/>
                    </a:lnTo>
                    <a:lnTo>
                      <a:pt x="1128" y="334"/>
                    </a:lnTo>
                    <a:lnTo>
                      <a:pt x="1126" y="324"/>
                    </a:lnTo>
                    <a:lnTo>
                      <a:pt x="1126" y="324"/>
                    </a:lnTo>
                    <a:lnTo>
                      <a:pt x="1124" y="322"/>
                    </a:lnTo>
                    <a:lnTo>
                      <a:pt x="1116" y="318"/>
                    </a:lnTo>
                    <a:lnTo>
                      <a:pt x="1114" y="312"/>
                    </a:lnTo>
                    <a:lnTo>
                      <a:pt x="1114" y="312"/>
                    </a:lnTo>
                    <a:lnTo>
                      <a:pt x="1114" y="310"/>
                    </a:lnTo>
                    <a:lnTo>
                      <a:pt x="1102" y="294"/>
                    </a:lnTo>
                    <a:lnTo>
                      <a:pt x="1094" y="280"/>
                    </a:lnTo>
                    <a:lnTo>
                      <a:pt x="1086" y="270"/>
                    </a:lnTo>
                    <a:lnTo>
                      <a:pt x="1086" y="270"/>
                    </a:lnTo>
                    <a:lnTo>
                      <a:pt x="1082" y="268"/>
                    </a:lnTo>
                    <a:lnTo>
                      <a:pt x="1082" y="268"/>
                    </a:lnTo>
                    <a:lnTo>
                      <a:pt x="1082" y="268"/>
                    </a:lnTo>
                    <a:lnTo>
                      <a:pt x="1082" y="268"/>
                    </a:lnTo>
                    <a:lnTo>
                      <a:pt x="1080" y="268"/>
                    </a:lnTo>
                    <a:lnTo>
                      <a:pt x="1074" y="274"/>
                    </a:lnTo>
                    <a:lnTo>
                      <a:pt x="1074" y="274"/>
                    </a:lnTo>
                    <a:lnTo>
                      <a:pt x="1074" y="274"/>
                    </a:lnTo>
                    <a:lnTo>
                      <a:pt x="1066" y="284"/>
                    </a:lnTo>
                    <a:lnTo>
                      <a:pt x="1066" y="284"/>
                    </a:lnTo>
                    <a:lnTo>
                      <a:pt x="1066" y="286"/>
                    </a:lnTo>
                    <a:lnTo>
                      <a:pt x="1066" y="294"/>
                    </a:lnTo>
                    <a:lnTo>
                      <a:pt x="1056" y="304"/>
                    </a:lnTo>
                    <a:lnTo>
                      <a:pt x="1044" y="314"/>
                    </a:lnTo>
                    <a:lnTo>
                      <a:pt x="1036" y="310"/>
                    </a:lnTo>
                    <a:lnTo>
                      <a:pt x="1030" y="302"/>
                    </a:lnTo>
                    <a:lnTo>
                      <a:pt x="1030" y="302"/>
                    </a:lnTo>
                    <a:lnTo>
                      <a:pt x="1028" y="302"/>
                    </a:lnTo>
                    <a:lnTo>
                      <a:pt x="1020" y="300"/>
                    </a:lnTo>
                    <a:lnTo>
                      <a:pt x="1020" y="296"/>
                    </a:lnTo>
                    <a:lnTo>
                      <a:pt x="1020" y="296"/>
                    </a:lnTo>
                    <a:lnTo>
                      <a:pt x="1020" y="294"/>
                    </a:lnTo>
                    <a:lnTo>
                      <a:pt x="1016" y="284"/>
                    </a:lnTo>
                    <a:lnTo>
                      <a:pt x="1016" y="272"/>
                    </a:lnTo>
                    <a:lnTo>
                      <a:pt x="1018" y="264"/>
                    </a:lnTo>
                    <a:lnTo>
                      <a:pt x="1018" y="264"/>
                    </a:lnTo>
                    <a:lnTo>
                      <a:pt x="1018" y="260"/>
                    </a:lnTo>
                    <a:lnTo>
                      <a:pt x="1018" y="260"/>
                    </a:lnTo>
                    <a:lnTo>
                      <a:pt x="1016" y="258"/>
                    </a:lnTo>
                    <a:lnTo>
                      <a:pt x="996" y="256"/>
                    </a:lnTo>
                    <a:lnTo>
                      <a:pt x="986" y="248"/>
                    </a:lnTo>
                    <a:lnTo>
                      <a:pt x="980" y="238"/>
                    </a:lnTo>
                    <a:lnTo>
                      <a:pt x="980" y="238"/>
                    </a:lnTo>
                    <a:lnTo>
                      <a:pt x="978" y="238"/>
                    </a:lnTo>
                    <a:lnTo>
                      <a:pt x="966" y="228"/>
                    </a:lnTo>
                    <a:lnTo>
                      <a:pt x="954" y="222"/>
                    </a:lnTo>
                    <a:lnTo>
                      <a:pt x="954" y="222"/>
                    </a:lnTo>
                    <a:lnTo>
                      <a:pt x="952" y="220"/>
                    </a:lnTo>
                    <a:lnTo>
                      <a:pt x="952" y="220"/>
                    </a:lnTo>
                    <a:lnTo>
                      <a:pt x="950" y="222"/>
                    </a:lnTo>
                    <a:lnTo>
                      <a:pt x="944" y="228"/>
                    </a:lnTo>
                    <a:lnTo>
                      <a:pt x="934" y="230"/>
                    </a:lnTo>
                    <a:lnTo>
                      <a:pt x="926" y="228"/>
                    </a:lnTo>
                    <a:lnTo>
                      <a:pt x="912" y="224"/>
                    </a:lnTo>
                    <a:lnTo>
                      <a:pt x="912" y="224"/>
                    </a:lnTo>
                    <a:lnTo>
                      <a:pt x="912" y="222"/>
                    </a:lnTo>
                    <a:lnTo>
                      <a:pt x="896" y="222"/>
                    </a:lnTo>
                    <a:lnTo>
                      <a:pt x="896" y="222"/>
                    </a:lnTo>
                    <a:lnTo>
                      <a:pt x="894" y="224"/>
                    </a:lnTo>
                    <a:lnTo>
                      <a:pt x="892" y="226"/>
                    </a:lnTo>
                    <a:lnTo>
                      <a:pt x="888" y="238"/>
                    </a:lnTo>
                    <a:lnTo>
                      <a:pt x="888" y="238"/>
                    </a:lnTo>
                    <a:lnTo>
                      <a:pt x="890" y="242"/>
                    </a:lnTo>
                    <a:lnTo>
                      <a:pt x="896" y="250"/>
                    </a:lnTo>
                    <a:lnTo>
                      <a:pt x="894" y="264"/>
                    </a:lnTo>
                    <a:lnTo>
                      <a:pt x="894" y="264"/>
                    </a:lnTo>
                    <a:lnTo>
                      <a:pt x="894" y="264"/>
                    </a:lnTo>
                    <a:lnTo>
                      <a:pt x="896" y="276"/>
                    </a:lnTo>
                    <a:lnTo>
                      <a:pt x="896" y="284"/>
                    </a:lnTo>
                    <a:lnTo>
                      <a:pt x="888" y="294"/>
                    </a:lnTo>
                    <a:lnTo>
                      <a:pt x="884" y="300"/>
                    </a:lnTo>
                    <a:lnTo>
                      <a:pt x="884" y="300"/>
                    </a:lnTo>
                    <a:lnTo>
                      <a:pt x="882" y="300"/>
                    </a:lnTo>
                    <a:lnTo>
                      <a:pt x="880" y="306"/>
                    </a:lnTo>
                    <a:lnTo>
                      <a:pt x="880" y="306"/>
                    </a:lnTo>
                    <a:lnTo>
                      <a:pt x="882" y="308"/>
                    </a:lnTo>
                    <a:lnTo>
                      <a:pt x="882" y="310"/>
                    </a:lnTo>
                    <a:lnTo>
                      <a:pt x="892" y="316"/>
                    </a:lnTo>
                    <a:lnTo>
                      <a:pt x="902" y="322"/>
                    </a:lnTo>
                    <a:lnTo>
                      <a:pt x="910" y="338"/>
                    </a:lnTo>
                    <a:lnTo>
                      <a:pt x="910" y="354"/>
                    </a:lnTo>
                    <a:lnTo>
                      <a:pt x="904" y="364"/>
                    </a:lnTo>
                    <a:lnTo>
                      <a:pt x="896" y="374"/>
                    </a:lnTo>
                    <a:lnTo>
                      <a:pt x="876" y="378"/>
                    </a:lnTo>
                    <a:lnTo>
                      <a:pt x="876" y="378"/>
                    </a:lnTo>
                    <a:lnTo>
                      <a:pt x="876" y="378"/>
                    </a:lnTo>
                    <a:lnTo>
                      <a:pt x="868" y="382"/>
                    </a:lnTo>
                    <a:lnTo>
                      <a:pt x="868" y="382"/>
                    </a:lnTo>
                    <a:lnTo>
                      <a:pt x="866" y="384"/>
                    </a:lnTo>
                    <a:lnTo>
                      <a:pt x="866" y="388"/>
                    </a:lnTo>
                    <a:lnTo>
                      <a:pt x="874" y="406"/>
                    </a:lnTo>
                    <a:lnTo>
                      <a:pt x="878" y="418"/>
                    </a:lnTo>
                    <a:lnTo>
                      <a:pt x="882" y="434"/>
                    </a:lnTo>
                    <a:lnTo>
                      <a:pt x="882" y="440"/>
                    </a:lnTo>
                    <a:lnTo>
                      <a:pt x="878" y="446"/>
                    </a:lnTo>
                    <a:lnTo>
                      <a:pt x="868" y="452"/>
                    </a:lnTo>
                    <a:lnTo>
                      <a:pt x="864" y="448"/>
                    </a:lnTo>
                    <a:lnTo>
                      <a:pt x="858" y="446"/>
                    </a:lnTo>
                    <a:lnTo>
                      <a:pt x="848" y="434"/>
                    </a:lnTo>
                    <a:lnTo>
                      <a:pt x="838" y="422"/>
                    </a:lnTo>
                    <a:lnTo>
                      <a:pt x="838" y="416"/>
                    </a:lnTo>
                    <a:lnTo>
                      <a:pt x="838" y="412"/>
                    </a:lnTo>
                    <a:lnTo>
                      <a:pt x="838" y="398"/>
                    </a:lnTo>
                    <a:lnTo>
                      <a:pt x="838" y="398"/>
                    </a:lnTo>
                    <a:lnTo>
                      <a:pt x="838" y="398"/>
                    </a:lnTo>
                    <a:lnTo>
                      <a:pt x="836" y="378"/>
                    </a:lnTo>
                    <a:lnTo>
                      <a:pt x="836" y="378"/>
                    </a:lnTo>
                    <a:lnTo>
                      <a:pt x="834" y="376"/>
                    </a:lnTo>
                    <a:lnTo>
                      <a:pt x="832" y="374"/>
                    </a:lnTo>
                    <a:lnTo>
                      <a:pt x="820" y="374"/>
                    </a:lnTo>
                    <a:lnTo>
                      <a:pt x="810" y="374"/>
                    </a:lnTo>
                    <a:lnTo>
                      <a:pt x="804" y="372"/>
                    </a:lnTo>
                    <a:lnTo>
                      <a:pt x="804" y="372"/>
                    </a:lnTo>
                    <a:lnTo>
                      <a:pt x="802" y="372"/>
                    </a:lnTo>
                    <a:lnTo>
                      <a:pt x="794" y="372"/>
                    </a:lnTo>
                    <a:lnTo>
                      <a:pt x="776" y="364"/>
                    </a:lnTo>
                    <a:lnTo>
                      <a:pt x="760" y="356"/>
                    </a:lnTo>
                    <a:lnTo>
                      <a:pt x="746" y="342"/>
                    </a:lnTo>
                    <a:lnTo>
                      <a:pt x="746" y="342"/>
                    </a:lnTo>
                    <a:lnTo>
                      <a:pt x="744" y="340"/>
                    </a:lnTo>
                    <a:lnTo>
                      <a:pt x="730" y="340"/>
                    </a:lnTo>
                    <a:lnTo>
                      <a:pt x="718" y="334"/>
                    </a:lnTo>
                    <a:lnTo>
                      <a:pt x="718" y="334"/>
                    </a:lnTo>
                    <a:lnTo>
                      <a:pt x="718" y="334"/>
                    </a:lnTo>
                    <a:lnTo>
                      <a:pt x="702" y="334"/>
                    </a:lnTo>
                    <a:lnTo>
                      <a:pt x="702" y="334"/>
                    </a:lnTo>
                    <a:lnTo>
                      <a:pt x="700" y="334"/>
                    </a:lnTo>
                    <a:lnTo>
                      <a:pt x="692" y="336"/>
                    </a:lnTo>
                    <a:lnTo>
                      <a:pt x="686" y="316"/>
                    </a:lnTo>
                    <a:lnTo>
                      <a:pt x="686" y="316"/>
                    </a:lnTo>
                    <a:lnTo>
                      <a:pt x="686" y="316"/>
                    </a:lnTo>
                    <a:lnTo>
                      <a:pt x="682" y="310"/>
                    </a:lnTo>
                    <a:lnTo>
                      <a:pt x="682" y="310"/>
                    </a:lnTo>
                    <a:lnTo>
                      <a:pt x="680" y="306"/>
                    </a:lnTo>
                    <a:lnTo>
                      <a:pt x="672" y="306"/>
                    </a:lnTo>
                    <a:lnTo>
                      <a:pt x="672" y="306"/>
                    </a:lnTo>
                    <a:lnTo>
                      <a:pt x="670" y="306"/>
                    </a:lnTo>
                    <a:lnTo>
                      <a:pt x="664" y="306"/>
                    </a:lnTo>
                    <a:lnTo>
                      <a:pt x="664" y="302"/>
                    </a:lnTo>
                    <a:lnTo>
                      <a:pt x="664" y="302"/>
                    </a:lnTo>
                    <a:lnTo>
                      <a:pt x="664" y="302"/>
                    </a:lnTo>
                    <a:lnTo>
                      <a:pt x="662" y="300"/>
                    </a:lnTo>
                    <a:lnTo>
                      <a:pt x="668" y="264"/>
                    </a:lnTo>
                    <a:lnTo>
                      <a:pt x="682" y="238"/>
                    </a:lnTo>
                    <a:lnTo>
                      <a:pt x="700" y="224"/>
                    </a:lnTo>
                    <a:lnTo>
                      <a:pt x="714" y="220"/>
                    </a:lnTo>
                    <a:lnTo>
                      <a:pt x="714" y="220"/>
                    </a:lnTo>
                    <a:lnTo>
                      <a:pt x="718" y="218"/>
                    </a:lnTo>
                    <a:lnTo>
                      <a:pt x="718" y="216"/>
                    </a:lnTo>
                    <a:lnTo>
                      <a:pt x="716" y="206"/>
                    </a:lnTo>
                    <a:lnTo>
                      <a:pt x="716" y="206"/>
                    </a:lnTo>
                    <a:lnTo>
                      <a:pt x="714" y="204"/>
                    </a:lnTo>
                    <a:lnTo>
                      <a:pt x="712" y="204"/>
                    </a:lnTo>
                    <a:lnTo>
                      <a:pt x="722" y="202"/>
                    </a:lnTo>
                    <a:lnTo>
                      <a:pt x="722" y="202"/>
                    </a:lnTo>
                    <a:lnTo>
                      <a:pt x="724" y="200"/>
                    </a:lnTo>
                    <a:lnTo>
                      <a:pt x="724" y="198"/>
                    </a:lnTo>
                    <a:lnTo>
                      <a:pt x="724" y="196"/>
                    </a:lnTo>
                    <a:lnTo>
                      <a:pt x="726" y="196"/>
                    </a:lnTo>
                    <a:lnTo>
                      <a:pt x="726" y="196"/>
                    </a:lnTo>
                    <a:lnTo>
                      <a:pt x="728" y="196"/>
                    </a:lnTo>
                    <a:lnTo>
                      <a:pt x="736" y="196"/>
                    </a:lnTo>
                    <a:lnTo>
                      <a:pt x="736" y="196"/>
                    </a:lnTo>
                    <a:lnTo>
                      <a:pt x="736" y="196"/>
                    </a:lnTo>
                    <a:lnTo>
                      <a:pt x="744" y="194"/>
                    </a:lnTo>
                    <a:lnTo>
                      <a:pt x="744" y="194"/>
                    </a:lnTo>
                    <a:lnTo>
                      <a:pt x="746" y="194"/>
                    </a:lnTo>
                    <a:lnTo>
                      <a:pt x="754" y="190"/>
                    </a:lnTo>
                    <a:lnTo>
                      <a:pt x="754" y="190"/>
                    </a:lnTo>
                    <a:lnTo>
                      <a:pt x="756" y="188"/>
                    </a:lnTo>
                    <a:lnTo>
                      <a:pt x="764" y="178"/>
                    </a:lnTo>
                    <a:lnTo>
                      <a:pt x="768" y="168"/>
                    </a:lnTo>
                    <a:lnTo>
                      <a:pt x="768" y="168"/>
                    </a:lnTo>
                    <a:lnTo>
                      <a:pt x="770" y="166"/>
                    </a:lnTo>
                    <a:lnTo>
                      <a:pt x="770" y="166"/>
                    </a:lnTo>
                    <a:lnTo>
                      <a:pt x="768" y="162"/>
                    </a:lnTo>
                    <a:lnTo>
                      <a:pt x="768" y="162"/>
                    </a:lnTo>
                    <a:lnTo>
                      <a:pt x="768" y="162"/>
                    </a:lnTo>
                    <a:lnTo>
                      <a:pt x="770" y="162"/>
                    </a:lnTo>
                    <a:lnTo>
                      <a:pt x="778" y="154"/>
                    </a:lnTo>
                    <a:lnTo>
                      <a:pt x="778" y="154"/>
                    </a:lnTo>
                    <a:lnTo>
                      <a:pt x="778" y="154"/>
                    </a:lnTo>
                    <a:lnTo>
                      <a:pt x="784" y="144"/>
                    </a:lnTo>
                    <a:lnTo>
                      <a:pt x="784" y="144"/>
                    </a:lnTo>
                    <a:lnTo>
                      <a:pt x="784" y="142"/>
                    </a:lnTo>
                    <a:lnTo>
                      <a:pt x="782" y="140"/>
                    </a:lnTo>
                    <a:lnTo>
                      <a:pt x="780" y="136"/>
                    </a:lnTo>
                    <a:lnTo>
                      <a:pt x="780" y="136"/>
                    </a:lnTo>
                    <a:lnTo>
                      <a:pt x="786" y="136"/>
                    </a:lnTo>
                    <a:lnTo>
                      <a:pt x="794" y="146"/>
                    </a:lnTo>
                    <a:lnTo>
                      <a:pt x="794" y="146"/>
                    </a:lnTo>
                    <a:lnTo>
                      <a:pt x="798" y="146"/>
                    </a:lnTo>
                    <a:lnTo>
                      <a:pt x="798" y="146"/>
                    </a:lnTo>
                    <a:lnTo>
                      <a:pt x="800" y="146"/>
                    </a:lnTo>
                    <a:lnTo>
                      <a:pt x="806" y="142"/>
                    </a:lnTo>
                    <a:lnTo>
                      <a:pt x="806" y="142"/>
                    </a:lnTo>
                    <a:lnTo>
                      <a:pt x="808" y="140"/>
                    </a:lnTo>
                    <a:lnTo>
                      <a:pt x="810" y="138"/>
                    </a:lnTo>
                    <a:lnTo>
                      <a:pt x="818" y="142"/>
                    </a:lnTo>
                    <a:lnTo>
                      <a:pt x="818" y="142"/>
                    </a:lnTo>
                    <a:lnTo>
                      <a:pt x="820" y="144"/>
                    </a:lnTo>
                    <a:lnTo>
                      <a:pt x="820" y="144"/>
                    </a:lnTo>
                    <a:lnTo>
                      <a:pt x="822" y="142"/>
                    </a:lnTo>
                    <a:lnTo>
                      <a:pt x="832" y="138"/>
                    </a:lnTo>
                    <a:lnTo>
                      <a:pt x="832" y="138"/>
                    </a:lnTo>
                    <a:lnTo>
                      <a:pt x="832" y="136"/>
                    </a:lnTo>
                    <a:lnTo>
                      <a:pt x="842" y="128"/>
                    </a:lnTo>
                    <a:lnTo>
                      <a:pt x="842" y="128"/>
                    </a:lnTo>
                    <a:lnTo>
                      <a:pt x="844" y="128"/>
                    </a:lnTo>
                    <a:lnTo>
                      <a:pt x="850" y="118"/>
                    </a:lnTo>
                    <a:lnTo>
                      <a:pt x="850" y="118"/>
                    </a:lnTo>
                    <a:lnTo>
                      <a:pt x="852" y="116"/>
                    </a:lnTo>
                    <a:lnTo>
                      <a:pt x="850" y="114"/>
                    </a:lnTo>
                    <a:lnTo>
                      <a:pt x="846" y="104"/>
                    </a:lnTo>
                    <a:lnTo>
                      <a:pt x="846" y="104"/>
                    </a:lnTo>
                    <a:lnTo>
                      <a:pt x="846" y="102"/>
                    </a:lnTo>
                    <a:lnTo>
                      <a:pt x="840" y="96"/>
                    </a:lnTo>
                    <a:lnTo>
                      <a:pt x="840" y="92"/>
                    </a:lnTo>
                    <a:lnTo>
                      <a:pt x="844" y="92"/>
                    </a:lnTo>
                    <a:lnTo>
                      <a:pt x="844" y="92"/>
                    </a:lnTo>
                    <a:lnTo>
                      <a:pt x="844" y="90"/>
                    </a:lnTo>
                    <a:lnTo>
                      <a:pt x="850" y="86"/>
                    </a:lnTo>
                    <a:lnTo>
                      <a:pt x="850" y="86"/>
                    </a:lnTo>
                    <a:lnTo>
                      <a:pt x="852" y="84"/>
                    </a:lnTo>
                    <a:lnTo>
                      <a:pt x="852" y="84"/>
                    </a:lnTo>
                    <a:lnTo>
                      <a:pt x="850" y="82"/>
                    </a:lnTo>
                    <a:lnTo>
                      <a:pt x="842" y="68"/>
                    </a:lnTo>
                    <a:lnTo>
                      <a:pt x="842" y="68"/>
                    </a:lnTo>
                    <a:lnTo>
                      <a:pt x="840" y="68"/>
                    </a:lnTo>
                    <a:lnTo>
                      <a:pt x="828" y="58"/>
                    </a:lnTo>
                    <a:lnTo>
                      <a:pt x="828" y="58"/>
                    </a:lnTo>
                    <a:lnTo>
                      <a:pt x="828" y="58"/>
                    </a:lnTo>
                    <a:lnTo>
                      <a:pt x="808" y="52"/>
                    </a:lnTo>
                    <a:lnTo>
                      <a:pt x="808" y="52"/>
                    </a:lnTo>
                    <a:lnTo>
                      <a:pt x="806" y="52"/>
                    </a:lnTo>
                    <a:lnTo>
                      <a:pt x="790" y="50"/>
                    </a:lnTo>
                    <a:lnTo>
                      <a:pt x="790" y="50"/>
                    </a:lnTo>
                    <a:lnTo>
                      <a:pt x="790" y="50"/>
                    </a:lnTo>
                    <a:lnTo>
                      <a:pt x="790" y="50"/>
                    </a:lnTo>
                    <a:lnTo>
                      <a:pt x="788" y="50"/>
                    </a:lnTo>
                    <a:lnTo>
                      <a:pt x="786" y="52"/>
                    </a:lnTo>
                    <a:lnTo>
                      <a:pt x="784" y="58"/>
                    </a:lnTo>
                    <a:lnTo>
                      <a:pt x="784" y="58"/>
                    </a:lnTo>
                    <a:lnTo>
                      <a:pt x="784" y="60"/>
                    </a:lnTo>
                    <a:lnTo>
                      <a:pt x="790" y="70"/>
                    </a:lnTo>
                    <a:lnTo>
                      <a:pt x="792" y="74"/>
                    </a:lnTo>
                    <a:lnTo>
                      <a:pt x="782" y="80"/>
                    </a:lnTo>
                    <a:lnTo>
                      <a:pt x="782" y="80"/>
                    </a:lnTo>
                    <a:lnTo>
                      <a:pt x="782" y="84"/>
                    </a:lnTo>
                    <a:lnTo>
                      <a:pt x="780" y="96"/>
                    </a:lnTo>
                    <a:lnTo>
                      <a:pt x="774" y="108"/>
                    </a:lnTo>
                    <a:lnTo>
                      <a:pt x="768" y="112"/>
                    </a:lnTo>
                    <a:lnTo>
                      <a:pt x="758" y="108"/>
                    </a:lnTo>
                    <a:lnTo>
                      <a:pt x="752" y="102"/>
                    </a:lnTo>
                    <a:lnTo>
                      <a:pt x="754" y="94"/>
                    </a:lnTo>
                    <a:lnTo>
                      <a:pt x="758" y="86"/>
                    </a:lnTo>
                    <a:lnTo>
                      <a:pt x="758" y="86"/>
                    </a:lnTo>
                    <a:lnTo>
                      <a:pt x="758" y="84"/>
                    </a:lnTo>
                    <a:lnTo>
                      <a:pt x="758" y="82"/>
                    </a:lnTo>
                    <a:lnTo>
                      <a:pt x="748" y="70"/>
                    </a:lnTo>
                    <a:lnTo>
                      <a:pt x="748" y="70"/>
                    </a:lnTo>
                    <a:lnTo>
                      <a:pt x="748" y="70"/>
                    </a:lnTo>
                    <a:lnTo>
                      <a:pt x="736" y="66"/>
                    </a:lnTo>
                    <a:lnTo>
                      <a:pt x="736" y="66"/>
                    </a:lnTo>
                    <a:lnTo>
                      <a:pt x="736" y="66"/>
                    </a:lnTo>
                    <a:lnTo>
                      <a:pt x="736" y="66"/>
                    </a:lnTo>
                    <a:lnTo>
                      <a:pt x="732" y="66"/>
                    </a:lnTo>
                    <a:lnTo>
                      <a:pt x="726" y="74"/>
                    </a:lnTo>
                    <a:lnTo>
                      <a:pt x="726" y="74"/>
                    </a:lnTo>
                    <a:lnTo>
                      <a:pt x="726" y="76"/>
                    </a:lnTo>
                    <a:lnTo>
                      <a:pt x="726" y="78"/>
                    </a:lnTo>
                    <a:lnTo>
                      <a:pt x="730" y="84"/>
                    </a:lnTo>
                    <a:lnTo>
                      <a:pt x="728" y="86"/>
                    </a:lnTo>
                    <a:lnTo>
                      <a:pt x="722" y="84"/>
                    </a:lnTo>
                    <a:lnTo>
                      <a:pt x="718" y="74"/>
                    </a:lnTo>
                    <a:lnTo>
                      <a:pt x="716" y="60"/>
                    </a:lnTo>
                    <a:lnTo>
                      <a:pt x="716" y="60"/>
                    </a:lnTo>
                    <a:lnTo>
                      <a:pt x="714" y="58"/>
                    </a:lnTo>
                    <a:lnTo>
                      <a:pt x="712" y="56"/>
                    </a:lnTo>
                    <a:lnTo>
                      <a:pt x="706" y="54"/>
                    </a:lnTo>
                    <a:lnTo>
                      <a:pt x="706" y="54"/>
                    </a:lnTo>
                    <a:lnTo>
                      <a:pt x="704" y="54"/>
                    </a:lnTo>
                    <a:lnTo>
                      <a:pt x="704" y="54"/>
                    </a:lnTo>
                    <a:lnTo>
                      <a:pt x="704" y="54"/>
                    </a:lnTo>
                    <a:lnTo>
                      <a:pt x="696" y="56"/>
                    </a:lnTo>
                    <a:lnTo>
                      <a:pt x="696" y="52"/>
                    </a:lnTo>
                    <a:lnTo>
                      <a:pt x="698" y="48"/>
                    </a:lnTo>
                    <a:lnTo>
                      <a:pt x="698" y="48"/>
                    </a:lnTo>
                    <a:lnTo>
                      <a:pt x="700" y="46"/>
                    </a:lnTo>
                    <a:lnTo>
                      <a:pt x="698" y="38"/>
                    </a:lnTo>
                    <a:lnTo>
                      <a:pt x="698" y="38"/>
                    </a:lnTo>
                    <a:lnTo>
                      <a:pt x="698" y="36"/>
                    </a:lnTo>
                    <a:lnTo>
                      <a:pt x="688" y="24"/>
                    </a:lnTo>
                    <a:lnTo>
                      <a:pt x="688" y="20"/>
                    </a:lnTo>
                    <a:lnTo>
                      <a:pt x="688" y="20"/>
                    </a:lnTo>
                    <a:lnTo>
                      <a:pt x="686" y="18"/>
                    </a:lnTo>
                    <a:lnTo>
                      <a:pt x="676" y="4"/>
                    </a:lnTo>
                    <a:lnTo>
                      <a:pt x="676" y="4"/>
                    </a:lnTo>
                    <a:lnTo>
                      <a:pt x="674" y="2"/>
                    </a:lnTo>
                    <a:lnTo>
                      <a:pt x="658" y="0"/>
                    </a:lnTo>
                    <a:lnTo>
                      <a:pt x="658" y="0"/>
                    </a:lnTo>
                    <a:lnTo>
                      <a:pt x="656" y="0"/>
                    </a:lnTo>
                    <a:lnTo>
                      <a:pt x="656" y="0"/>
                    </a:lnTo>
                    <a:close/>
                    <a:moveTo>
                      <a:pt x="738" y="158"/>
                    </a:moveTo>
                    <a:lnTo>
                      <a:pt x="736" y="156"/>
                    </a:lnTo>
                    <a:lnTo>
                      <a:pt x="740" y="158"/>
                    </a:lnTo>
                    <a:lnTo>
                      <a:pt x="738" y="158"/>
                    </a:lnTo>
                    <a:lnTo>
                      <a:pt x="738" y="15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0" name="Freeform 59"/>
              <p:cNvSpPr>
                <a:spLocks/>
              </p:cNvSpPr>
              <p:nvPr/>
            </p:nvSpPr>
            <p:spPr bwMode="auto">
              <a:xfrm>
                <a:off x="873" y="1277"/>
                <a:ext cx="1204" cy="616"/>
              </a:xfrm>
              <a:custGeom>
                <a:avLst/>
                <a:gdLst>
                  <a:gd name="T0" fmla="*/ 686 w 1204"/>
                  <a:gd name="T1" fmla="*/ 48 h 616"/>
                  <a:gd name="T2" fmla="*/ 732 w 1204"/>
                  <a:gd name="T3" fmla="*/ 82 h 616"/>
                  <a:gd name="T4" fmla="*/ 752 w 1204"/>
                  <a:gd name="T5" fmla="*/ 106 h 616"/>
                  <a:gd name="T6" fmla="*/ 784 w 1204"/>
                  <a:gd name="T7" fmla="*/ 54 h 616"/>
                  <a:gd name="T8" fmla="*/ 830 w 1204"/>
                  <a:gd name="T9" fmla="*/ 86 h 616"/>
                  <a:gd name="T10" fmla="*/ 804 w 1204"/>
                  <a:gd name="T11" fmla="*/ 128 h 616"/>
                  <a:gd name="T12" fmla="*/ 770 w 1204"/>
                  <a:gd name="T13" fmla="*/ 148 h 616"/>
                  <a:gd name="T14" fmla="*/ 732 w 1204"/>
                  <a:gd name="T15" fmla="*/ 158 h 616"/>
                  <a:gd name="T16" fmla="*/ 732 w 1204"/>
                  <a:gd name="T17" fmla="*/ 188 h 616"/>
                  <a:gd name="T18" fmla="*/ 708 w 1204"/>
                  <a:gd name="T19" fmla="*/ 204 h 616"/>
                  <a:gd name="T20" fmla="*/ 658 w 1204"/>
                  <a:gd name="T21" fmla="*/ 306 h 616"/>
                  <a:gd name="T22" fmla="*/ 726 w 1204"/>
                  <a:gd name="T23" fmla="*/ 340 h 616"/>
                  <a:gd name="T24" fmla="*/ 816 w 1204"/>
                  <a:gd name="T25" fmla="*/ 374 h 616"/>
                  <a:gd name="T26" fmla="*/ 852 w 1204"/>
                  <a:gd name="T27" fmla="*/ 444 h 616"/>
                  <a:gd name="T28" fmla="*/ 874 w 1204"/>
                  <a:gd name="T29" fmla="*/ 400 h 616"/>
                  <a:gd name="T30" fmla="*/ 900 w 1204"/>
                  <a:gd name="T31" fmla="*/ 316 h 616"/>
                  <a:gd name="T32" fmla="*/ 894 w 1204"/>
                  <a:gd name="T33" fmla="*/ 260 h 616"/>
                  <a:gd name="T34" fmla="*/ 944 w 1204"/>
                  <a:gd name="T35" fmla="*/ 228 h 616"/>
                  <a:gd name="T36" fmla="*/ 1008 w 1204"/>
                  <a:gd name="T37" fmla="*/ 268 h 616"/>
                  <a:gd name="T38" fmla="*/ 1054 w 1204"/>
                  <a:gd name="T39" fmla="*/ 304 h 616"/>
                  <a:gd name="T40" fmla="*/ 1108 w 1204"/>
                  <a:gd name="T41" fmla="*/ 308 h 616"/>
                  <a:gd name="T42" fmla="*/ 1134 w 1204"/>
                  <a:gd name="T43" fmla="*/ 364 h 616"/>
                  <a:gd name="T44" fmla="*/ 1172 w 1204"/>
                  <a:gd name="T45" fmla="*/ 390 h 616"/>
                  <a:gd name="T46" fmla="*/ 1158 w 1204"/>
                  <a:gd name="T47" fmla="*/ 402 h 616"/>
                  <a:gd name="T48" fmla="*/ 1204 w 1204"/>
                  <a:gd name="T49" fmla="*/ 424 h 616"/>
                  <a:gd name="T50" fmla="*/ 1126 w 1204"/>
                  <a:gd name="T51" fmla="*/ 472 h 616"/>
                  <a:gd name="T52" fmla="*/ 1014 w 1204"/>
                  <a:gd name="T53" fmla="*/ 500 h 616"/>
                  <a:gd name="T54" fmla="*/ 998 w 1204"/>
                  <a:gd name="T55" fmla="*/ 526 h 616"/>
                  <a:gd name="T56" fmla="*/ 1082 w 1204"/>
                  <a:gd name="T57" fmla="*/ 492 h 616"/>
                  <a:gd name="T58" fmla="*/ 1078 w 1204"/>
                  <a:gd name="T59" fmla="*/ 538 h 616"/>
                  <a:gd name="T60" fmla="*/ 1140 w 1204"/>
                  <a:gd name="T61" fmla="*/ 532 h 616"/>
                  <a:gd name="T62" fmla="*/ 1122 w 1204"/>
                  <a:gd name="T63" fmla="*/ 562 h 616"/>
                  <a:gd name="T64" fmla="*/ 1058 w 1204"/>
                  <a:gd name="T65" fmla="*/ 586 h 616"/>
                  <a:gd name="T66" fmla="*/ 1082 w 1204"/>
                  <a:gd name="T67" fmla="*/ 554 h 616"/>
                  <a:gd name="T68" fmla="*/ 1034 w 1204"/>
                  <a:gd name="T69" fmla="*/ 546 h 616"/>
                  <a:gd name="T70" fmla="*/ 996 w 1204"/>
                  <a:gd name="T71" fmla="*/ 546 h 616"/>
                  <a:gd name="T72" fmla="*/ 904 w 1204"/>
                  <a:gd name="T73" fmla="*/ 582 h 616"/>
                  <a:gd name="T74" fmla="*/ 874 w 1204"/>
                  <a:gd name="T75" fmla="*/ 596 h 616"/>
                  <a:gd name="T76" fmla="*/ 820 w 1204"/>
                  <a:gd name="T77" fmla="*/ 614 h 616"/>
                  <a:gd name="T78" fmla="*/ 838 w 1204"/>
                  <a:gd name="T79" fmla="*/ 578 h 616"/>
                  <a:gd name="T80" fmla="*/ 858 w 1204"/>
                  <a:gd name="T81" fmla="*/ 556 h 616"/>
                  <a:gd name="T82" fmla="*/ 796 w 1204"/>
                  <a:gd name="T83" fmla="*/ 526 h 616"/>
                  <a:gd name="T84" fmla="*/ 752 w 1204"/>
                  <a:gd name="T85" fmla="*/ 494 h 616"/>
                  <a:gd name="T86" fmla="*/ 700 w 1204"/>
                  <a:gd name="T87" fmla="*/ 508 h 616"/>
                  <a:gd name="T88" fmla="*/ 644 w 1204"/>
                  <a:gd name="T89" fmla="*/ 486 h 616"/>
                  <a:gd name="T90" fmla="*/ 224 w 1204"/>
                  <a:gd name="T91" fmla="*/ 460 h 616"/>
                  <a:gd name="T92" fmla="*/ 186 w 1204"/>
                  <a:gd name="T93" fmla="*/ 434 h 616"/>
                  <a:gd name="T94" fmla="*/ 174 w 1204"/>
                  <a:gd name="T95" fmla="*/ 400 h 616"/>
                  <a:gd name="T96" fmla="*/ 160 w 1204"/>
                  <a:gd name="T97" fmla="*/ 374 h 616"/>
                  <a:gd name="T98" fmla="*/ 122 w 1204"/>
                  <a:gd name="T99" fmla="*/ 332 h 616"/>
                  <a:gd name="T100" fmla="*/ 52 w 1204"/>
                  <a:gd name="T101" fmla="*/ 294 h 616"/>
                  <a:gd name="T102" fmla="*/ 16 w 1204"/>
                  <a:gd name="T103" fmla="*/ 56 h 616"/>
                  <a:gd name="T104" fmla="*/ 124 w 1204"/>
                  <a:gd name="T105" fmla="*/ 52 h 616"/>
                  <a:gd name="T106" fmla="*/ 206 w 1204"/>
                  <a:gd name="T107" fmla="*/ 56 h 616"/>
                  <a:gd name="T108" fmla="*/ 292 w 1204"/>
                  <a:gd name="T109" fmla="*/ 58 h 616"/>
                  <a:gd name="T110" fmla="*/ 366 w 1204"/>
                  <a:gd name="T111" fmla="*/ 98 h 616"/>
                  <a:gd name="T112" fmla="*/ 470 w 1204"/>
                  <a:gd name="T113" fmla="*/ 126 h 616"/>
                  <a:gd name="T114" fmla="*/ 536 w 1204"/>
                  <a:gd name="T115" fmla="*/ 100 h 616"/>
                  <a:gd name="T116" fmla="*/ 602 w 1204"/>
                  <a:gd name="T117" fmla="*/ 94 h 616"/>
                  <a:gd name="T118" fmla="*/ 638 w 1204"/>
                  <a:gd name="T119" fmla="*/ 120 h 616"/>
                  <a:gd name="T120" fmla="*/ 660 w 1204"/>
                  <a:gd name="T121" fmla="*/ 56 h 616"/>
                  <a:gd name="T122" fmla="*/ 640 w 1204"/>
                  <a:gd name="T123" fmla="*/ 10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04" h="616">
                    <a:moveTo>
                      <a:pt x="652" y="0"/>
                    </a:moveTo>
                    <a:lnTo>
                      <a:pt x="668" y="2"/>
                    </a:lnTo>
                    <a:lnTo>
                      <a:pt x="680" y="18"/>
                    </a:lnTo>
                    <a:lnTo>
                      <a:pt x="682" y="22"/>
                    </a:lnTo>
                    <a:lnTo>
                      <a:pt x="690" y="34"/>
                    </a:lnTo>
                    <a:lnTo>
                      <a:pt x="692" y="42"/>
                    </a:lnTo>
                    <a:lnTo>
                      <a:pt x="686" y="48"/>
                    </a:lnTo>
                    <a:lnTo>
                      <a:pt x="690" y="56"/>
                    </a:lnTo>
                    <a:lnTo>
                      <a:pt x="700" y="54"/>
                    </a:lnTo>
                    <a:lnTo>
                      <a:pt x="708" y="56"/>
                    </a:lnTo>
                    <a:lnTo>
                      <a:pt x="710" y="70"/>
                    </a:lnTo>
                    <a:lnTo>
                      <a:pt x="716" y="84"/>
                    </a:lnTo>
                    <a:lnTo>
                      <a:pt x="724" y="86"/>
                    </a:lnTo>
                    <a:lnTo>
                      <a:pt x="732" y="82"/>
                    </a:lnTo>
                    <a:lnTo>
                      <a:pt x="726" y="72"/>
                    </a:lnTo>
                    <a:lnTo>
                      <a:pt x="732" y="66"/>
                    </a:lnTo>
                    <a:lnTo>
                      <a:pt x="742" y="68"/>
                    </a:lnTo>
                    <a:lnTo>
                      <a:pt x="750" y="80"/>
                    </a:lnTo>
                    <a:lnTo>
                      <a:pt x="746" y="88"/>
                    </a:lnTo>
                    <a:lnTo>
                      <a:pt x="744" y="100"/>
                    </a:lnTo>
                    <a:lnTo>
                      <a:pt x="752" y="106"/>
                    </a:lnTo>
                    <a:lnTo>
                      <a:pt x="764" y="112"/>
                    </a:lnTo>
                    <a:lnTo>
                      <a:pt x="772" y="106"/>
                    </a:lnTo>
                    <a:lnTo>
                      <a:pt x="780" y="94"/>
                    </a:lnTo>
                    <a:lnTo>
                      <a:pt x="782" y="80"/>
                    </a:lnTo>
                    <a:lnTo>
                      <a:pt x="792" y="72"/>
                    </a:lnTo>
                    <a:lnTo>
                      <a:pt x="790" y="66"/>
                    </a:lnTo>
                    <a:lnTo>
                      <a:pt x="784" y="54"/>
                    </a:lnTo>
                    <a:lnTo>
                      <a:pt x="786" y="50"/>
                    </a:lnTo>
                    <a:lnTo>
                      <a:pt x="802" y="52"/>
                    </a:lnTo>
                    <a:lnTo>
                      <a:pt x="822" y="58"/>
                    </a:lnTo>
                    <a:lnTo>
                      <a:pt x="834" y="68"/>
                    </a:lnTo>
                    <a:lnTo>
                      <a:pt x="844" y="80"/>
                    </a:lnTo>
                    <a:lnTo>
                      <a:pt x="838" y="84"/>
                    </a:lnTo>
                    <a:lnTo>
                      <a:pt x="830" y="86"/>
                    </a:lnTo>
                    <a:lnTo>
                      <a:pt x="832" y="94"/>
                    </a:lnTo>
                    <a:lnTo>
                      <a:pt x="838" y="102"/>
                    </a:lnTo>
                    <a:lnTo>
                      <a:pt x="844" y="112"/>
                    </a:lnTo>
                    <a:lnTo>
                      <a:pt x="836" y="120"/>
                    </a:lnTo>
                    <a:lnTo>
                      <a:pt x="826" y="130"/>
                    </a:lnTo>
                    <a:lnTo>
                      <a:pt x="816" y="136"/>
                    </a:lnTo>
                    <a:lnTo>
                      <a:pt x="804" y="128"/>
                    </a:lnTo>
                    <a:lnTo>
                      <a:pt x="800" y="136"/>
                    </a:lnTo>
                    <a:lnTo>
                      <a:pt x="794" y="138"/>
                    </a:lnTo>
                    <a:lnTo>
                      <a:pt x="782" y="128"/>
                    </a:lnTo>
                    <a:lnTo>
                      <a:pt x="774" y="128"/>
                    </a:lnTo>
                    <a:lnTo>
                      <a:pt x="770" y="134"/>
                    </a:lnTo>
                    <a:lnTo>
                      <a:pt x="776" y="138"/>
                    </a:lnTo>
                    <a:lnTo>
                      <a:pt x="770" y="148"/>
                    </a:lnTo>
                    <a:lnTo>
                      <a:pt x="764" y="154"/>
                    </a:lnTo>
                    <a:lnTo>
                      <a:pt x="754" y="156"/>
                    </a:lnTo>
                    <a:lnTo>
                      <a:pt x="744" y="154"/>
                    </a:lnTo>
                    <a:lnTo>
                      <a:pt x="732" y="148"/>
                    </a:lnTo>
                    <a:lnTo>
                      <a:pt x="724" y="146"/>
                    </a:lnTo>
                    <a:lnTo>
                      <a:pt x="728" y="154"/>
                    </a:lnTo>
                    <a:lnTo>
                      <a:pt x="732" y="158"/>
                    </a:lnTo>
                    <a:lnTo>
                      <a:pt x="744" y="160"/>
                    </a:lnTo>
                    <a:lnTo>
                      <a:pt x="750" y="162"/>
                    </a:lnTo>
                    <a:lnTo>
                      <a:pt x="762" y="162"/>
                    </a:lnTo>
                    <a:lnTo>
                      <a:pt x="756" y="170"/>
                    </a:lnTo>
                    <a:lnTo>
                      <a:pt x="748" y="182"/>
                    </a:lnTo>
                    <a:lnTo>
                      <a:pt x="740" y="188"/>
                    </a:lnTo>
                    <a:lnTo>
                      <a:pt x="732" y="188"/>
                    </a:lnTo>
                    <a:lnTo>
                      <a:pt x="724" y="188"/>
                    </a:lnTo>
                    <a:lnTo>
                      <a:pt x="716" y="186"/>
                    </a:lnTo>
                    <a:lnTo>
                      <a:pt x="716" y="194"/>
                    </a:lnTo>
                    <a:lnTo>
                      <a:pt x="700" y="196"/>
                    </a:lnTo>
                    <a:lnTo>
                      <a:pt x="688" y="192"/>
                    </a:lnTo>
                    <a:lnTo>
                      <a:pt x="694" y="198"/>
                    </a:lnTo>
                    <a:lnTo>
                      <a:pt x="708" y="204"/>
                    </a:lnTo>
                    <a:lnTo>
                      <a:pt x="710" y="212"/>
                    </a:lnTo>
                    <a:lnTo>
                      <a:pt x="694" y="216"/>
                    </a:lnTo>
                    <a:lnTo>
                      <a:pt x="676" y="232"/>
                    </a:lnTo>
                    <a:lnTo>
                      <a:pt x="660" y="258"/>
                    </a:lnTo>
                    <a:lnTo>
                      <a:pt x="654" y="296"/>
                    </a:lnTo>
                    <a:lnTo>
                      <a:pt x="656" y="300"/>
                    </a:lnTo>
                    <a:lnTo>
                      <a:pt x="658" y="306"/>
                    </a:lnTo>
                    <a:lnTo>
                      <a:pt x="666" y="306"/>
                    </a:lnTo>
                    <a:lnTo>
                      <a:pt x="674" y="306"/>
                    </a:lnTo>
                    <a:lnTo>
                      <a:pt x="678" y="314"/>
                    </a:lnTo>
                    <a:lnTo>
                      <a:pt x="684" y="338"/>
                    </a:lnTo>
                    <a:lnTo>
                      <a:pt x="698" y="334"/>
                    </a:lnTo>
                    <a:lnTo>
                      <a:pt x="714" y="334"/>
                    </a:lnTo>
                    <a:lnTo>
                      <a:pt x="726" y="340"/>
                    </a:lnTo>
                    <a:lnTo>
                      <a:pt x="740" y="340"/>
                    </a:lnTo>
                    <a:lnTo>
                      <a:pt x="754" y="356"/>
                    </a:lnTo>
                    <a:lnTo>
                      <a:pt x="770" y="364"/>
                    </a:lnTo>
                    <a:lnTo>
                      <a:pt x="790" y="372"/>
                    </a:lnTo>
                    <a:lnTo>
                      <a:pt x="798" y="372"/>
                    </a:lnTo>
                    <a:lnTo>
                      <a:pt x="806" y="374"/>
                    </a:lnTo>
                    <a:lnTo>
                      <a:pt x="816" y="374"/>
                    </a:lnTo>
                    <a:lnTo>
                      <a:pt x="828" y="374"/>
                    </a:lnTo>
                    <a:lnTo>
                      <a:pt x="830" y="394"/>
                    </a:lnTo>
                    <a:lnTo>
                      <a:pt x="830" y="408"/>
                    </a:lnTo>
                    <a:lnTo>
                      <a:pt x="830" y="412"/>
                    </a:lnTo>
                    <a:lnTo>
                      <a:pt x="830" y="420"/>
                    </a:lnTo>
                    <a:lnTo>
                      <a:pt x="842" y="432"/>
                    </a:lnTo>
                    <a:lnTo>
                      <a:pt x="852" y="444"/>
                    </a:lnTo>
                    <a:lnTo>
                      <a:pt x="858" y="448"/>
                    </a:lnTo>
                    <a:lnTo>
                      <a:pt x="864" y="452"/>
                    </a:lnTo>
                    <a:lnTo>
                      <a:pt x="878" y="444"/>
                    </a:lnTo>
                    <a:lnTo>
                      <a:pt x="880" y="438"/>
                    </a:lnTo>
                    <a:lnTo>
                      <a:pt x="882" y="430"/>
                    </a:lnTo>
                    <a:lnTo>
                      <a:pt x="878" y="412"/>
                    </a:lnTo>
                    <a:lnTo>
                      <a:pt x="874" y="400"/>
                    </a:lnTo>
                    <a:lnTo>
                      <a:pt x="866" y="382"/>
                    </a:lnTo>
                    <a:lnTo>
                      <a:pt x="874" y="378"/>
                    </a:lnTo>
                    <a:lnTo>
                      <a:pt x="894" y="374"/>
                    </a:lnTo>
                    <a:lnTo>
                      <a:pt x="902" y="362"/>
                    </a:lnTo>
                    <a:lnTo>
                      <a:pt x="912" y="352"/>
                    </a:lnTo>
                    <a:lnTo>
                      <a:pt x="910" y="332"/>
                    </a:lnTo>
                    <a:lnTo>
                      <a:pt x="900" y="316"/>
                    </a:lnTo>
                    <a:lnTo>
                      <a:pt x="890" y="308"/>
                    </a:lnTo>
                    <a:lnTo>
                      <a:pt x="880" y="304"/>
                    </a:lnTo>
                    <a:lnTo>
                      <a:pt x="882" y="298"/>
                    </a:lnTo>
                    <a:lnTo>
                      <a:pt x="888" y="292"/>
                    </a:lnTo>
                    <a:lnTo>
                      <a:pt x="896" y="282"/>
                    </a:lnTo>
                    <a:lnTo>
                      <a:pt x="896" y="272"/>
                    </a:lnTo>
                    <a:lnTo>
                      <a:pt x="894" y="260"/>
                    </a:lnTo>
                    <a:lnTo>
                      <a:pt x="896" y="244"/>
                    </a:lnTo>
                    <a:lnTo>
                      <a:pt x="888" y="236"/>
                    </a:lnTo>
                    <a:lnTo>
                      <a:pt x="892" y="222"/>
                    </a:lnTo>
                    <a:lnTo>
                      <a:pt x="908" y="222"/>
                    </a:lnTo>
                    <a:lnTo>
                      <a:pt x="922" y="228"/>
                    </a:lnTo>
                    <a:lnTo>
                      <a:pt x="930" y="230"/>
                    </a:lnTo>
                    <a:lnTo>
                      <a:pt x="944" y="228"/>
                    </a:lnTo>
                    <a:lnTo>
                      <a:pt x="948" y="220"/>
                    </a:lnTo>
                    <a:lnTo>
                      <a:pt x="960" y="228"/>
                    </a:lnTo>
                    <a:lnTo>
                      <a:pt x="972" y="238"/>
                    </a:lnTo>
                    <a:lnTo>
                      <a:pt x="978" y="248"/>
                    </a:lnTo>
                    <a:lnTo>
                      <a:pt x="992" y="254"/>
                    </a:lnTo>
                    <a:lnTo>
                      <a:pt x="1010" y="258"/>
                    </a:lnTo>
                    <a:lnTo>
                      <a:pt x="1008" y="268"/>
                    </a:lnTo>
                    <a:lnTo>
                      <a:pt x="1008" y="280"/>
                    </a:lnTo>
                    <a:lnTo>
                      <a:pt x="1012" y="292"/>
                    </a:lnTo>
                    <a:lnTo>
                      <a:pt x="1012" y="300"/>
                    </a:lnTo>
                    <a:lnTo>
                      <a:pt x="1024" y="302"/>
                    </a:lnTo>
                    <a:lnTo>
                      <a:pt x="1030" y="308"/>
                    </a:lnTo>
                    <a:lnTo>
                      <a:pt x="1042" y="314"/>
                    </a:lnTo>
                    <a:lnTo>
                      <a:pt x="1054" y="304"/>
                    </a:lnTo>
                    <a:lnTo>
                      <a:pt x="1066" y="292"/>
                    </a:lnTo>
                    <a:lnTo>
                      <a:pt x="1066" y="282"/>
                    </a:lnTo>
                    <a:lnTo>
                      <a:pt x="1074" y="272"/>
                    </a:lnTo>
                    <a:lnTo>
                      <a:pt x="1078" y="268"/>
                    </a:lnTo>
                    <a:lnTo>
                      <a:pt x="1086" y="278"/>
                    </a:lnTo>
                    <a:lnTo>
                      <a:pt x="1094" y="292"/>
                    </a:lnTo>
                    <a:lnTo>
                      <a:pt x="1108" y="308"/>
                    </a:lnTo>
                    <a:lnTo>
                      <a:pt x="1108" y="316"/>
                    </a:lnTo>
                    <a:lnTo>
                      <a:pt x="1118" y="322"/>
                    </a:lnTo>
                    <a:lnTo>
                      <a:pt x="1120" y="332"/>
                    </a:lnTo>
                    <a:lnTo>
                      <a:pt x="1124" y="342"/>
                    </a:lnTo>
                    <a:lnTo>
                      <a:pt x="1118" y="348"/>
                    </a:lnTo>
                    <a:lnTo>
                      <a:pt x="1120" y="356"/>
                    </a:lnTo>
                    <a:lnTo>
                      <a:pt x="1134" y="364"/>
                    </a:lnTo>
                    <a:lnTo>
                      <a:pt x="1136" y="368"/>
                    </a:lnTo>
                    <a:lnTo>
                      <a:pt x="1136" y="374"/>
                    </a:lnTo>
                    <a:lnTo>
                      <a:pt x="1144" y="376"/>
                    </a:lnTo>
                    <a:lnTo>
                      <a:pt x="1158" y="380"/>
                    </a:lnTo>
                    <a:lnTo>
                      <a:pt x="1168" y="384"/>
                    </a:lnTo>
                    <a:lnTo>
                      <a:pt x="1174" y="384"/>
                    </a:lnTo>
                    <a:lnTo>
                      <a:pt x="1172" y="390"/>
                    </a:lnTo>
                    <a:lnTo>
                      <a:pt x="1158" y="396"/>
                    </a:lnTo>
                    <a:lnTo>
                      <a:pt x="1152" y="400"/>
                    </a:lnTo>
                    <a:lnTo>
                      <a:pt x="1140" y="406"/>
                    </a:lnTo>
                    <a:lnTo>
                      <a:pt x="1142" y="408"/>
                    </a:lnTo>
                    <a:lnTo>
                      <a:pt x="1142" y="408"/>
                    </a:lnTo>
                    <a:lnTo>
                      <a:pt x="1144" y="408"/>
                    </a:lnTo>
                    <a:lnTo>
                      <a:pt x="1158" y="402"/>
                    </a:lnTo>
                    <a:lnTo>
                      <a:pt x="1172" y="396"/>
                    </a:lnTo>
                    <a:lnTo>
                      <a:pt x="1180" y="394"/>
                    </a:lnTo>
                    <a:lnTo>
                      <a:pt x="1184" y="404"/>
                    </a:lnTo>
                    <a:lnTo>
                      <a:pt x="1186" y="404"/>
                    </a:lnTo>
                    <a:lnTo>
                      <a:pt x="1190" y="404"/>
                    </a:lnTo>
                    <a:lnTo>
                      <a:pt x="1202" y="408"/>
                    </a:lnTo>
                    <a:lnTo>
                      <a:pt x="1204" y="424"/>
                    </a:lnTo>
                    <a:lnTo>
                      <a:pt x="1202" y="436"/>
                    </a:lnTo>
                    <a:lnTo>
                      <a:pt x="1194" y="442"/>
                    </a:lnTo>
                    <a:lnTo>
                      <a:pt x="1186" y="448"/>
                    </a:lnTo>
                    <a:lnTo>
                      <a:pt x="1168" y="448"/>
                    </a:lnTo>
                    <a:lnTo>
                      <a:pt x="1160" y="458"/>
                    </a:lnTo>
                    <a:lnTo>
                      <a:pt x="1146" y="468"/>
                    </a:lnTo>
                    <a:lnTo>
                      <a:pt x="1126" y="472"/>
                    </a:lnTo>
                    <a:lnTo>
                      <a:pt x="1104" y="468"/>
                    </a:lnTo>
                    <a:lnTo>
                      <a:pt x="1086" y="468"/>
                    </a:lnTo>
                    <a:lnTo>
                      <a:pt x="1060" y="470"/>
                    </a:lnTo>
                    <a:lnTo>
                      <a:pt x="1046" y="474"/>
                    </a:lnTo>
                    <a:lnTo>
                      <a:pt x="1040" y="486"/>
                    </a:lnTo>
                    <a:lnTo>
                      <a:pt x="1026" y="490"/>
                    </a:lnTo>
                    <a:lnTo>
                      <a:pt x="1014" y="500"/>
                    </a:lnTo>
                    <a:lnTo>
                      <a:pt x="1006" y="508"/>
                    </a:lnTo>
                    <a:lnTo>
                      <a:pt x="994" y="524"/>
                    </a:lnTo>
                    <a:lnTo>
                      <a:pt x="992" y="526"/>
                    </a:lnTo>
                    <a:lnTo>
                      <a:pt x="990" y="528"/>
                    </a:lnTo>
                    <a:lnTo>
                      <a:pt x="990" y="530"/>
                    </a:lnTo>
                    <a:lnTo>
                      <a:pt x="994" y="526"/>
                    </a:lnTo>
                    <a:lnTo>
                      <a:pt x="998" y="526"/>
                    </a:lnTo>
                    <a:lnTo>
                      <a:pt x="1010" y="510"/>
                    </a:lnTo>
                    <a:lnTo>
                      <a:pt x="1026" y="502"/>
                    </a:lnTo>
                    <a:lnTo>
                      <a:pt x="1042" y="494"/>
                    </a:lnTo>
                    <a:lnTo>
                      <a:pt x="1046" y="492"/>
                    </a:lnTo>
                    <a:lnTo>
                      <a:pt x="1056" y="488"/>
                    </a:lnTo>
                    <a:lnTo>
                      <a:pt x="1072" y="490"/>
                    </a:lnTo>
                    <a:lnTo>
                      <a:pt x="1082" y="492"/>
                    </a:lnTo>
                    <a:lnTo>
                      <a:pt x="1086" y="502"/>
                    </a:lnTo>
                    <a:lnTo>
                      <a:pt x="1082" y="508"/>
                    </a:lnTo>
                    <a:lnTo>
                      <a:pt x="1074" y="508"/>
                    </a:lnTo>
                    <a:lnTo>
                      <a:pt x="1076" y="518"/>
                    </a:lnTo>
                    <a:lnTo>
                      <a:pt x="1074" y="526"/>
                    </a:lnTo>
                    <a:lnTo>
                      <a:pt x="1076" y="530"/>
                    </a:lnTo>
                    <a:lnTo>
                      <a:pt x="1078" y="538"/>
                    </a:lnTo>
                    <a:lnTo>
                      <a:pt x="1090" y="544"/>
                    </a:lnTo>
                    <a:lnTo>
                      <a:pt x="1102" y="548"/>
                    </a:lnTo>
                    <a:lnTo>
                      <a:pt x="1118" y="548"/>
                    </a:lnTo>
                    <a:lnTo>
                      <a:pt x="1124" y="546"/>
                    </a:lnTo>
                    <a:lnTo>
                      <a:pt x="1128" y="540"/>
                    </a:lnTo>
                    <a:lnTo>
                      <a:pt x="1132" y="532"/>
                    </a:lnTo>
                    <a:lnTo>
                      <a:pt x="1140" y="532"/>
                    </a:lnTo>
                    <a:lnTo>
                      <a:pt x="1140" y="540"/>
                    </a:lnTo>
                    <a:lnTo>
                      <a:pt x="1144" y="542"/>
                    </a:lnTo>
                    <a:lnTo>
                      <a:pt x="1144" y="550"/>
                    </a:lnTo>
                    <a:lnTo>
                      <a:pt x="1136" y="550"/>
                    </a:lnTo>
                    <a:lnTo>
                      <a:pt x="1130" y="550"/>
                    </a:lnTo>
                    <a:lnTo>
                      <a:pt x="1124" y="560"/>
                    </a:lnTo>
                    <a:lnTo>
                      <a:pt x="1122" y="562"/>
                    </a:lnTo>
                    <a:lnTo>
                      <a:pt x="1110" y="566"/>
                    </a:lnTo>
                    <a:lnTo>
                      <a:pt x="1096" y="572"/>
                    </a:lnTo>
                    <a:lnTo>
                      <a:pt x="1088" y="572"/>
                    </a:lnTo>
                    <a:lnTo>
                      <a:pt x="1080" y="578"/>
                    </a:lnTo>
                    <a:lnTo>
                      <a:pt x="1074" y="586"/>
                    </a:lnTo>
                    <a:lnTo>
                      <a:pt x="1068" y="592"/>
                    </a:lnTo>
                    <a:lnTo>
                      <a:pt x="1058" y="586"/>
                    </a:lnTo>
                    <a:lnTo>
                      <a:pt x="1058" y="578"/>
                    </a:lnTo>
                    <a:lnTo>
                      <a:pt x="1060" y="572"/>
                    </a:lnTo>
                    <a:lnTo>
                      <a:pt x="1072" y="564"/>
                    </a:lnTo>
                    <a:lnTo>
                      <a:pt x="1082" y="560"/>
                    </a:lnTo>
                    <a:lnTo>
                      <a:pt x="1084" y="560"/>
                    </a:lnTo>
                    <a:lnTo>
                      <a:pt x="1084" y="558"/>
                    </a:lnTo>
                    <a:lnTo>
                      <a:pt x="1082" y="554"/>
                    </a:lnTo>
                    <a:lnTo>
                      <a:pt x="1078" y="552"/>
                    </a:lnTo>
                    <a:lnTo>
                      <a:pt x="1068" y="558"/>
                    </a:lnTo>
                    <a:lnTo>
                      <a:pt x="1058" y="560"/>
                    </a:lnTo>
                    <a:lnTo>
                      <a:pt x="1044" y="564"/>
                    </a:lnTo>
                    <a:lnTo>
                      <a:pt x="1042" y="560"/>
                    </a:lnTo>
                    <a:lnTo>
                      <a:pt x="1036" y="554"/>
                    </a:lnTo>
                    <a:lnTo>
                      <a:pt x="1034" y="546"/>
                    </a:lnTo>
                    <a:lnTo>
                      <a:pt x="1036" y="532"/>
                    </a:lnTo>
                    <a:lnTo>
                      <a:pt x="1034" y="526"/>
                    </a:lnTo>
                    <a:lnTo>
                      <a:pt x="1022" y="522"/>
                    </a:lnTo>
                    <a:lnTo>
                      <a:pt x="1014" y="518"/>
                    </a:lnTo>
                    <a:lnTo>
                      <a:pt x="1008" y="526"/>
                    </a:lnTo>
                    <a:lnTo>
                      <a:pt x="1000" y="538"/>
                    </a:lnTo>
                    <a:lnTo>
                      <a:pt x="996" y="546"/>
                    </a:lnTo>
                    <a:lnTo>
                      <a:pt x="996" y="552"/>
                    </a:lnTo>
                    <a:lnTo>
                      <a:pt x="992" y="560"/>
                    </a:lnTo>
                    <a:lnTo>
                      <a:pt x="980" y="564"/>
                    </a:lnTo>
                    <a:lnTo>
                      <a:pt x="928" y="564"/>
                    </a:lnTo>
                    <a:lnTo>
                      <a:pt x="914" y="576"/>
                    </a:lnTo>
                    <a:lnTo>
                      <a:pt x="910" y="578"/>
                    </a:lnTo>
                    <a:lnTo>
                      <a:pt x="904" y="582"/>
                    </a:lnTo>
                    <a:lnTo>
                      <a:pt x="894" y="582"/>
                    </a:lnTo>
                    <a:lnTo>
                      <a:pt x="880" y="582"/>
                    </a:lnTo>
                    <a:lnTo>
                      <a:pt x="874" y="586"/>
                    </a:lnTo>
                    <a:lnTo>
                      <a:pt x="866" y="590"/>
                    </a:lnTo>
                    <a:lnTo>
                      <a:pt x="868" y="594"/>
                    </a:lnTo>
                    <a:lnTo>
                      <a:pt x="876" y="594"/>
                    </a:lnTo>
                    <a:lnTo>
                      <a:pt x="874" y="596"/>
                    </a:lnTo>
                    <a:lnTo>
                      <a:pt x="876" y="600"/>
                    </a:lnTo>
                    <a:lnTo>
                      <a:pt x="860" y="602"/>
                    </a:lnTo>
                    <a:lnTo>
                      <a:pt x="846" y="606"/>
                    </a:lnTo>
                    <a:lnTo>
                      <a:pt x="838" y="608"/>
                    </a:lnTo>
                    <a:lnTo>
                      <a:pt x="830" y="612"/>
                    </a:lnTo>
                    <a:lnTo>
                      <a:pt x="824" y="616"/>
                    </a:lnTo>
                    <a:lnTo>
                      <a:pt x="820" y="614"/>
                    </a:lnTo>
                    <a:lnTo>
                      <a:pt x="820" y="608"/>
                    </a:lnTo>
                    <a:lnTo>
                      <a:pt x="822" y="606"/>
                    </a:lnTo>
                    <a:lnTo>
                      <a:pt x="822" y="598"/>
                    </a:lnTo>
                    <a:lnTo>
                      <a:pt x="828" y="596"/>
                    </a:lnTo>
                    <a:lnTo>
                      <a:pt x="834" y="594"/>
                    </a:lnTo>
                    <a:lnTo>
                      <a:pt x="836" y="586"/>
                    </a:lnTo>
                    <a:lnTo>
                      <a:pt x="838" y="578"/>
                    </a:lnTo>
                    <a:lnTo>
                      <a:pt x="844" y="574"/>
                    </a:lnTo>
                    <a:lnTo>
                      <a:pt x="846" y="568"/>
                    </a:lnTo>
                    <a:lnTo>
                      <a:pt x="848" y="568"/>
                    </a:lnTo>
                    <a:lnTo>
                      <a:pt x="854" y="574"/>
                    </a:lnTo>
                    <a:lnTo>
                      <a:pt x="862" y="572"/>
                    </a:lnTo>
                    <a:lnTo>
                      <a:pt x="862" y="564"/>
                    </a:lnTo>
                    <a:lnTo>
                      <a:pt x="858" y="556"/>
                    </a:lnTo>
                    <a:lnTo>
                      <a:pt x="850" y="548"/>
                    </a:lnTo>
                    <a:lnTo>
                      <a:pt x="840" y="544"/>
                    </a:lnTo>
                    <a:lnTo>
                      <a:pt x="830" y="542"/>
                    </a:lnTo>
                    <a:lnTo>
                      <a:pt x="814" y="542"/>
                    </a:lnTo>
                    <a:lnTo>
                      <a:pt x="804" y="542"/>
                    </a:lnTo>
                    <a:lnTo>
                      <a:pt x="798" y="536"/>
                    </a:lnTo>
                    <a:lnTo>
                      <a:pt x="796" y="526"/>
                    </a:lnTo>
                    <a:lnTo>
                      <a:pt x="792" y="516"/>
                    </a:lnTo>
                    <a:lnTo>
                      <a:pt x="790" y="512"/>
                    </a:lnTo>
                    <a:lnTo>
                      <a:pt x="780" y="512"/>
                    </a:lnTo>
                    <a:lnTo>
                      <a:pt x="776" y="506"/>
                    </a:lnTo>
                    <a:lnTo>
                      <a:pt x="770" y="498"/>
                    </a:lnTo>
                    <a:lnTo>
                      <a:pt x="762" y="498"/>
                    </a:lnTo>
                    <a:lnTo>
                      <a:pt x="752" y="494"/>
                    </a:lnTo>
                    <a:lnTo>
                      <a:pt x="746" y="494"/>
                    </a:lnTo>
                    <a:lnTo>
                      <a:pt x="738" y="500"/>
                    </a:lnTo>
                    <a:lnTo>
                      <a:pt x="730" y="506"/>
                    </a:lnTo>
                    <a:lnTo>
                      <a:pt x="722" y="510"/>
                    </a:lnTo>
                    <a:lnTo>
                      <a:pt x="716" y="508"/>
                    </a:lnTo>
                    <a:lnTo>
                      <a:pt x="708" y="508"/>
                    </a:lnTo>
                    <a:lnTo>
                      <a:pt x="700" y="508"/>
                    </a:lnTo>
                    <a:lnTo>
                      <a:pt x="698" y="508"/>
                    </a:lnTo>
                    <a:lnTo>
                      <a:pt x="688" y="504"/>
                    </a:lnTo>
                    <a:lnTo>
                      <a:pt x="666" y="500"/>
                    </a:lnTo>
                    <a:lnTo>
                      <a:pt x="656" y="496"/>
                    </a:lnTo>
                    <a:lnTo>
                      <a:pt x="652" y="492"/>
                    </a:lnTo>
                    <a:lnTo>
                      <a:pt x="650" y="486"/>
                    </a:lnTo>
                    <a:lnTo>
                      <a:pt x="644" y="486"/>
                    </a:lnTo>
                    <a:lnTo>
                      <a:pt x="642" y="492"/>
                    </a:lnTo>
                    <a:lnTo>
                      <a:pt x="258" y="492"/>
                    </a:lnTo>
                    <a:lnTo>
                      <a:pt x="252" y="484"/>
                    </a:lnTo>
                    <a:lnTo>
                      <a:pt x="242" y="474"/>
                    </a:lnTo>
                    <a:lnTo>
                      <a:pt x="238" y="478"/>
                    </a:lnTo>
                    <a:lnTo>
                      <a:pt x="228" y="470"/>
                    </a:lnTo>
                    <a:lnTo>
                      <a:pt x="224" y="460"/>
                    </a:lnTo>
                    <a:lnTo>
                      <a:pt x="218" y="464"/>
                    </a:lnTo>
                    <a:lnTo>
                      <a:pt x="208" y="458"/>
                    </a:lnTo>
                    <a:lnTo>
                      <a:pt x="192" y="456"/>
                    </a:lnTo>
                    <a:lnTo>
                      <a:pt x="194" y="446"/>
                    </a:lnTo>
                    <a:lnTo>
                      <a:pt x="192" y="442"/>
                    </a:lnTo>
                    <a:lnTo>
                      <a:pt x="186" y="442"/>
                    </a:lnTo>
                    <a:lnTo>
                      <a:pt x="186" y="434"/>
                    </a:lnTo>
                    <a:lnTo>
                      <a:pt x="184" y="426"/>
                    </a:lnTo>
                    <a:lnTo>
                      <a:pt x="180" y="422"/>
                    </a:lnTo>
                    <a:lnTo>
                      <a:pt x="176" y="420"/>
                    </a:lnTo>
                    <a:lnTo>
                      <a:pt x="168" y="424"/>
                    </a:lnTo>
                    <a:lnTo>
                      <a:pt x="170" y="416"/>
                    </a:lnTo>
                    <a:lnTo>
                      <a:pt x="176" y="408"/>
                    </a:lnTo>
                    <a:lnTo>
                      <a:pt x="174" y="400"/>
                    </a:lnTo>
                    <a:lnTo>
                      <a:pt x="168" y="404"/>
                    </a:lnTo>
                    <a:lnTo>
                      <a:pt x="160" y="408"/>
                    </a:lnTo>
                    <a:lnTo>
                      <a:pt x="154" y="408"/>
                    </a:lnTo>
                    <a:lnTo>
                      <a:pt x="154" y="398"/>
                    </a:lnTo>
                    <a:lnTo>
                      <a:pt x="156" y="390"/>
                    </a:lnTo>
                    <a:lnTo>
                      <a:pt x="156" y="386"/>
                    </a:lnTo>
                    <a:lnTo>
                      <a:pt x="160" y="374"/>
                    </a:lnTo>
                    <a:lnTo>
                      <a:pt x="160" y="366"/>
                    </a:lnTo>
                    <a:lnTo>
                      <a:pt x="156" y="364"/>
                    </a:lnTo>
                    <a:lnTo>
                      <a:pt x="154" y="356"/>
                    </a:lnTo>
                    <a:lnTo>
                      <a:pt x="142" y="350"/>
                    </a:lnTo>
                    <a:lnTo>
                      <a:pt x="134" y="344"/>
                    </a:lnTo>
                    <a:lnTo>
                      <a:pt x="130" y="342"/>
                    </a:lnTo>
                    <a:lnTo>
                      <a:pt x="122" y="332"/>
                    </a:lnTo>
                    <a:lnTo>
                      <a:pt x="112" y="316"/>
                    </a:lnTo>
                    <a:lnTo>
                      <a:pt x="106" y="308"/>
                    </a:lnTo>
                    <a:lnTo>
                      <a:pt x="90" y="290"/>
                    </a:lnTo>
                    <a:lnTo>
                      <a:pt x="78" y="280"/>
                    </a:lnTo>
                    <a:lnTo>
                      <a:pt x="62" y="288"/>
                    </a:lnTo>
                    <a:lnTo>
                      <a:pt x="62" y="292"/>
                    </a:lnTo>
                    <a:lnTo>
                      <a:pt x="52" y="294"/>
                    </a:lnTo>
                    <a:lnTo>
                      <a:pt x="42" y="286"/>
                    </a:lnTo>
                    <a:lnTo>
                      <a:pt x="30" y="276"/>
                    </a:lnTo>
                    <a:lnTo>
                      <a:pt x="24" y="268"/>
                    </a:lnTo>
                    <a:lnTo>
                      <a:pt x="10" y="272"/>
                    </a:lnTo>
                    <a:lnTo>
                      <a:pt x="0" y="270"/>
                    </a:lnTo>
                    <a:lnTo>
                      <a:pt x="0" y="54"/>
                    </a:lnTo>
                    <a:lnTo>
                      <a:pt x="16" y="56"/>
                    </a:lnTo>
                    <a:lnTo>
                      <a:pt x="44" y="68"/>
                    </a:lnTo>
                    <a:lnTo>
                      <a:pt x="76" y="76"/>
                    </a:lnTo>
                    <a:lnTo>
                      <a:pt x="74" y="64"/>
                    </a:lnTo>
                    <a:lnTo>
                      <a:pt x="90" y="54"/>
                    </a:lnTo>
                    <a:lnTo>
                      <a:pt x="98" y="60"/>
                    </a:lnTo>
                    <a:lnTo>
                      <a:pt x="104" y="64"/>
                    </a:lnTo>
                    <a:lnTo>
                      <a:pt x="124" y="52"/>
                    </a:lnTo>
                    <a:lnTo>
                      <a:pt x="144" y="42"/>
                    </a:lnTo>
                    <a:lnTo>
                      <a:pt x="160" y="42"/>
                    </a:lnTo>
                    <a:lnTo>
                      <a:pt x="160" y="50"/>
                    </a:lnTo>
                    <a:lnTo>
                      <a:pt x="172" y="52"/>
                    </a:lnTo>
                    <a:lnTo>
                      <a:pt x="186" y="34"/>
                    </a:lnTo>
                    <a:lnTo>
                      <a:pt x="194" y="40"/>
                    </a:lnTo>
                    <a:lnTo>
                      <a:pt x="206" y="56"/>
                    </a:lnTo>
                    <a:lnTo>
                      <a:pt x="218" y="58"/>
                    </a:lnTo>
                    <a:lnTo>
                      <a:pt x="228" y="44"/>
                    </a:lnTo>
                    <a:lnTo>
                      <a:pt x="234" y="46"/>
                    </a:lnTo>
                    <a:lnTo>
                      <a:pt x="242" y="62"/>
                    </a:lnTo>
                    <a:lnTo>
                      <a:pt x="252" y="54"/>
                    </a:lnTo>
                    <a:lnTo>
                      <a:pt x="270" y="50"/>
                    </a:lnTo>
                    <a:lnTo>
                      <a:pt x="292" y="58"/>
                    </a:lnTo>
                    <a:lnTo>
                      <a:pt x="314" y="64"/>
                    </a:lnTo>
                    <a:lnTo>
                      <a:pt x="340" y="72"/>
                    </a:lnTo>
                    <a:lnTo>
                      <a:pt x="360" y="74"/>
                    </a:lnTo>
                    <a:lnTo>
                      <a:pt x="376" y="82"/>
                    </a:lnTo>
                    <a:lnTo>
                      <a:pt x="378" y="88"/>
                    </a:lnTo>
                    <a:lnTo>
                      <a:pt x="368" y="90"/>
                    </a:lnTo>
                    <a:lnTo>
                      <a:pt x="366" y="98"/>
                    </a:lnTo>
                    <a:lnTo>
                      <a:pt x="380" y="104"/>
                    </a:lnTo>
                    <a:lnTo>
                      <a:pt x="406" y="102"/>
                    </a:lnTo>
                    <a:lnTo>
                      <a:pt x="426" y="102"/>
                    </a:lnTo>
                    <a:lnTo>
                      <a:pt x="434" y="98"/>
                    </a:lnTo>
                    <a:lnTo>
                      <a:pt x="450" y="106"/>
                    </a:lnTo>
                    <a:lnTo>
                      <a:pt x="464" y="116"/>
                    </a:lnTo>
                    <a:lnTo>
                      <a:pt x="470" y="126"/>
                    </a:lnTo>
                    <a:lnTo>
                      <a:pt x="476" y="122"/>
                    </a:lnTo>
                    <a:lnTo>
                      <a:pt x="472" y="106"/>
                    </a:lnTo>
                    <a:lnTo>
                      <a:pt x="470" y="98"/>
                    </a:lnTo>
                    <a:lnTo>
                      <a:pt x="478" y="92"/>
                    </a:lnTo>
                    <a:lnTo>
                      <a:pt x="500" y="84"/>
                    </a:lnTo>
                    <a:lnTo>
                      <a:pt x="516" y="92"/>
                    </a:lnTo>
                    <a:lnTo>
                      <a:pt x="536" y="100"/>
                    </a:lnTo>
                    <a:lnTo>
                      <a:pt x="554" y="102"/>
                    </a:lnTo>
                    <a:lnTo>
                      <a:pt x="576" y="102"/>
                    </a:lnTo>
                    <a:lnTo>
                      <a:pt x="596" y="102"/>
                    </a:lnTo>
                    <a:lnTo>
                      <a:pt x="614" y="104"/>
                    </a:lnTo>
                    <a:lnTo>
                      <a:pt x="618" y="100"/>
                    </a:lnTo>
                    <a:lnTo>
                      <a:pt x="614" y="96"/>
                    </a:lnTo>
                    <a:lnTo>
                      <a:pt x="602" y="94"/>
                    </a:lnTo>
                    <a:lnTo>
                      <a:pt x="604" y="86"/>
                    </a:lnTo>
                    <a:lnTo>
                      <a:pt x="610" y="86"/>
                    </a:lnTo>
                    <a:lnTo>
                      <a:pt x="620" y="88"/>
                    </a:lnTo>
                    <a:lnTo>
                      <a:pt x="632" y="100"/>
                    </a:lnTo>
                    <a:lnTo>
                      <a:pt x="628" y="102"/>
                    </a:lnTo>
                    <a:lnTo>
                      <a:pt x="634" y="112"/>
                    </a:lnTo>
                    <a:lnTo>
                      <a:pt x="638" y="120"/>
                    </a:lnTo>
                    <a:lnTo>
                      <a:pt x="646" y="120"/>
                    </a:lnTo>
                    <a:lnTo>
                      <a:pt x="646" y="106"/>
                    </a:lnTo>
                    <a:lnTo>
                      <a:pt x="644" y="96"/>
                    </a:lnTo>
                    <a:lnTo>
                      <a:pt x="662" y="90"/>
                    </a:lnTo>
                    <a:lnTo>
                      <a:pt x="670" y="80"/>
                    </a:lnTo>
                    <a:lnTo>
                      <a:pt x="668" y="68"/>
                    </a:lnTo>
                    <a:lnTo>
                      <a:pt x="660" y="56"/>
                    </a:lnTo>
                    <a:lnTo>
                      <a:pt x="644" y="52"/>
                    </a:lnTo>
                    <a:lnTo>
                      <a:pt x="632" y="46"/>
                    </a:lnTo>
                    <a:lnTo>
                      <a:pt x="628" y="38"/>
                    </a:lnTo>
                    <a:lnTo>
                      <a:pt x="634" y="28"/>
                    </a:lnTo>
                    <a:lnTo>
                      <a:pt x="628" y="22"/>
                    </a:lnTo>
                    <a:lnTo>
                      <a:pt x="632" y="10"/>
                    </a:lnTo>
                    <a:lnTo>
                      <a:pt x="640" y="10"/>
                    </a:lnTo>
                    <a:lnTo>
                      <a:pt x="644" y="2"/>
                    </a:lnTo>
                    <a:lnTo>
                      <a:pt x="6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1" name="Line 60"/>
              <p:cNvSpPr>
                <a:spLocks noChangeShapeType="1"/>
              </p:cNvSpPr>
              <p:nvPr/>
            </p:nvSpPr>
            <p:spPr bwMode="auto">
              <a:xfrm>
                <a:off x="1635" y="1439"/>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2" name="Line 61"/>
              <p:cNvSpPr>
                <a:spLocks noChangeShapeType="1"/>
              </p:cNvSpPr>
              <p:nvPr/>
            </p:nvSpPr>
            <p:spPr bwMode="auto">
              <a:xfrm>
                <a:off x="2047" y="1661"/>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3" name="Line 62"/>
              <p:cNvSpPr>
                <a:spLocks noChangeShapeType="1"/>
              </p:cNvSpPr>
              <p:nvPr/>
            </p:nvSpPr>
            <p:spPr bwMode="auto">
              <a:xfrm>
                <a:off x="1749" y="1871"/>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4" name="Freeform 63"/>
              <p:cNvSpPr>
                <a:spLocks/>
              </p:cNvSpPr>
              <p:nvPr/>
            </p:nvSpPr>
            <p:spPr bwMode="auto">
              <a:xfrm>
                <a:off x="869" y="1273"/>
                <a:ext cx="1212" cy="624"/>
              </a:xfrm>
              <a:custGeom>
                <a:avLst/>
                <a:gdLst>
                  <a:gd name="T0" fmla="*/ 628 w 1212"/>
                  <a:gd name="T1" fmla="*/ 28 h 624"/>
                  <a:gd name="T2" fmla="*/ 670 w 1212"/>
                  <a:gd name="T3" fmla="*/ 82 h 624"/>
                  <a:gd name="T4" fmla="*/ 638 w 1212"/>
                  <a:gd name="T5" fmla="*/ 100 h 624"/>
                  <a:gd name="T6" fmla="*/ 604 w 1212"/>
                  <a:gd name="T7" fmla="*/ 100 h 624"/>
                  <a:gd name="T8" fmla="*/ 506 w 1212"/>
                  <a:gd name="T9" fmla="*/ 84 h 624"/>
                  <a:gd name="T10" fmla="*/ 472 w 1212"/>
                  <a:gd name="T11" fmla="*/ 118 h 624"/>
                  <a:gd name="T12" fmla="*/ 382 w 1212"/>
                  <a:gd name="T13" fmla="*/ 96 h 624"/>
                  <a:gd name="T14" fmla="*/ 276 w 1212"/>
                  <a:gd name="T15" fmla="*/ 50 h 624"/>
                  <a:gd name="T16" fmla="*/ 232 w 1212"/>
                  <a:gd name="T17" fmla="*/ 44 h 624"/>
                  <a:gd name="T18" fmla="*/ 174 w 1212"/>
                  <a:gd name="T19" fmla="*/ 50 h 624"/>
                  <a:gd name="T20" fmla="*/ 94 w 1212"/>
                  <a:gd name="T21" fmla="*/ 54 h 624"/>
                  <a:gd name="T22" fmla="*/ 4 w 1212"/>
                  <a:gd name="T23" fmla="*/ 54 h 624"/>
                  <a:gd name="T24" fmla="*/ 26 w 1212"/>
                  <a:gd name="T25" fmla="*/ 276 h 624"/>
                  <a:gd name="T26" fmla="*/ 82 w 1212"/>
                  <a:gd name="T27" fmla="*/ 288 h 624"/>
                  <a:gd name="T28" fmla="*/ 154 w 1212"/>
                  <a:gd name="T29" fmla="*/ 364 h 624"/>
                  <a:gd name="T30" fmla="*/ 154 w 1212"/>
                  <a:gd name="T31" fmla="*/ 412 h 624"/>
                  <a:gd name="T32" fmla="*/ 168 w 1212"/>
                  <a:gd name="T33" fmla="*/ 428 h 624"/>
                  <a:gd name="T34" fmla="*/ 194 w 1212"/>
                  <a:gd name="T35" fmla="*/ 450 h 624"/>
                  <a:gd name="T36" fmla="*/ 230 w 1212"/>
                  <a:gd name="T37" fmla="*/ 476 h 624"/>
                  <a:gd name="T38" fmla="*/ 646 w 1212"/>
                  <a:gd name="T39" fmla="*/ 500 h 624"/>
                  <a:gd name="T40" fmla="*/ 692 w 1212"/>
                  <a:gd name="T41" fmla="*/ 512 h 624"/>
                  <a:gd name="T42" fmla="*/ 736 w 1212"/>
                  <a:gd name="T43" fmla="*/ 512 h 624"/>
                  <a:gd name="T44" fmla="*/ 792 w 1212"/>
                  <a:gd name="T45" fmla="*/ 520 h 624"/>
                  <a:gd name="T46" fmla="*/ 852 w 1212"/>
                  <a:gd name="T47" fmla="*/ 556 h 624"/>
                  <a:gd name="T48" fmla="*/ 840 w 1212"/>
                  <a:gd name="T49" fmla="*/ 580 h 624"/>
                  <a:gd name="T50" fmla="*/ 820 w 1212"/>
                  <a:gd name="T51" fmla="*/ 618 h 624"/>
                  <a:gd name="T52" fmla="*/ 880 w 1212"/>
                  <a:gd name="T53" fmla="*/ 608 h 624"/>
                  <a:gd name="T54" fmla="*/ 908 w 1212"/>
                  <a:gd name="T55" fmla="*/ 590 h 624"/>
                  <a:gd name="T56" fmla="*/ 1004 w 1212"/>
                  <a:gd name="T57" fmla="*/ 552 h 624"/>
                  <a:gd name="T58" fmla="*/ 1036 w 1212"/>
                  <a:gd name="T59" fmla="*/ 560 h 624"/>
                  <a:gd name="T60" fmla="*/ 1074 w 1212"/>
                  <a:gd name="T61" fmla="*/ 564 h 624"/>
                  <a:gd name="T62" fmla="*/ 1072 w 1212"/>
                  <a:gd name="T63" fmla="*/ 600 h 624"/>
                  <a:gd name="T64" fmla="*/ 1132 w 1212"/>
                  <a:gd name="T65" fmla="*/ 566 h 624"/>
                  <a:gd name="T66" fmla="*/ 1146 w 1212"/>
                  <a:gd name="T67" fmla="*/ 534 h 624"/>
                  <a:gd name="T68" fmla="*/ 1084 w 1212"/>
                  <a:gd name="T69" fmla="*/ 524 h 624"/>
                  <a:gd name="T70" fmla="*/ 1076 w 1212"/>
                  <a:gd name="T71" fmla="*/ 490 h 624"/>
                  <a:gd name="T72" fmla="*/ 1032 w 1212"/>
                  <a:gd name="T73" fmla="*/ 496 h 624"/>
                  <a:gd name="T74" fmla="*/ 1152 w 1212"/>
                  <a:gd name="T75" fmla="*/ 476 h 624"/>
                  <a:gd name="T76" fmla="*/ 1210 w 1212"/>
                  <a:gd name="T77" fmla="*/ 440 h 624"/>
                  <a:gd name="T78" fmla="*/ 1184 w 1212"/>
                  <a:gd name="T79" fmla="*/ 394 h 624"/>
                  <a:gd name="T80" fmla="*/ 1144 w 1212"/>
                  <a:gd name="T81" fmla="*/ 374 h 624"/>
                  <a:gd name="T82" fmla="*/ 1126 w 1212"/>
                  <a:gd name="T83" fmla="*/ 324 h 624"/>
                  <a:gd name="T84" fmla="*/ 1080 w 1212"/>
                  <a:gd name="T85" fmla="*/ 268 h 624"/>
                  <a:gd name="T86" fmla="*/ 1020 w 1212"/>
                  <a:gd name="T87" fmla="*/ 300 h 624"/>
                  <a:gd name="T88" fmla="*/ 980 w 1212"/>
                  <a:gd name="T89" fmla="*/ 238 h 624"/>
                  <a:gd name="T90" fmla="*/ 896 w 1212"/>
                  <a:gd name="T91" fmla="*/ 222 h 624"/>
                  <a:gd name="T92" fmla="*/ 884 w 1212"/>
                  <a:gd name="T93" fmla="*/ 300 h 624"/>
                  <a:gd name="T94" fmla="*/ 876 w 1212"/>
                  <a:gd name="T95" fmla="*/ 378 h 624"/>
                  <a:gd name="T96" fmla="*/ 848 w 1212"/>
                  <a:gd name="T97" fmla="*/ 434 h 624"/>
                  <a:gd name="T98" fmla="*/ 804 w 1212"/>
                  <a:gd name="T99" fmla="*/ 372 h 624"/>
                  <a:gd name="T100" fmla="*/ 700 w 1212"/>
                  <a:gd name="T101" fmla="*/ 334 h 624"/>
                  <a:gd name="T102" fmla="*/ 664 w 1212"/>
                  <a:gd name="T103" fmla="*/ 302 h 624"/>
                  <a:gd name="T104" fmla="*/ 722 w 1212"/>
                  <a:gd name="T105" fmla="*/ 202 h 624"/>
                  <a:gd name="T106" fmla="*/ 754 w 1212"/>
                  <a:gd name="T107" fmla="*/ 190 h 624"/>
                  <a:gd name="T108" fmla="*/ 784 w 1212"/>
                  <a:gd name="T109" fmla="*/ 144 h 624"/>
                  <a:gd name="T110" fmla="*/ 808 w 1212"/>
                  <a:gd name="T111" fmla="*/ 140 h 624"/>
                  <a:gd name="T112" fmla="*/ 850 w 1212"/>
                  <a:gd name="T113" fmla="*/ 118 h 624"/>
                  <a:gd name="T114" fmla="*/ 852 w 1212"/>
                  <a:gd name="T115" fmla="*/ 84 h 624"/>
                  <a:gd name="T116" fmla="*/ 790 w 1212"/>
                  <a:gd name="T117" fmla="*/ 50 h 624"/>
                  <a:gd name="T118" fmla="*/ 758 w 1212"/>
                  <a:gd name="T119" fmla="*/ 108 h 624"/>
                  <a:gd name="T120" fmla="*/ 732 w 1212"/>
                  <a:gd name="T121" fmla="*/ 66 h 624"/>
                  <a:gd name="T122" fmla="*/ 706 w 1212"/>
                  <a:gd name="T123" fmla="*/ 54 h 624"/>
                  <a:gd name="T124" fmla="*/ 688 w 1212"/>
                  <a:gd name="T125" fmla="*/ 20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12" h="624">
                    <a:moveTo>
                      <a:pt x="656" y="0"/>
                    </a:moveTo>
                    <a:lnTo>
                      <a:pt x="656" y="0"/>
                    </a:lnTo>
                    <a:lnTo>
                      <a:pt x="656" y="0"/>
                    </a:lnTo>
                    <a:lnTo>
                      <a:pt x="646" y="4"/>
                    </a:lnTo>
                    <a:lnTo>
                      <a:pt x="646" y="4"/>
                    </a:lnTo>
                    <a:lnTo>
                      <a:pt x="644" y="4"/>
                    </a:lnTo>
                    <a:lnTo>
                      <a:pt x="642" y="10"/>
                    </a:lnTo>
                    <a:lnTo>
                      <a:pt x="636" y="10"/>
                    </a:lnTo>
                    <a:lnTo>
                      <a:pt x="636" y="10"/>
                    </a:lnTo>
                    <a:lnTo>
                      <a:pt x="632" y="10"/>
                    </a:lnTo>
                    <a:lnTo>
                      <a:pt x="632" y="12"/>
                    </a:lnTo>
                    <a:lnTo>
                      <a:pt x="628" y="26"/>
                    </a:lnTo>
                    <a:lnTo>
                      <a:pt x="628" y="26"/>
                    </a:lnTo>
                    <a:lnTo>
                      <a:pt x="628" y="28"/>
                    </a:lnTo>
                    <a:lnTo>
                      <a:pt x="630" y="30"/>
                    </a:lnTo>
                    <a:lnTo>
                      <a:pt x="634" y="32"/>
                    </a:lnTo>
                    <a:lnTo>
                      <a:pt x="628" y="40"/>
                    </a:lnTo>
                    <a:lnTo>
                      <a:pt x="628" y="40"/>
                    </a:lnTo>
                    <a:lnTo>
                      <a:pt x="628" y="44"/>
                    </a:lnTo>
                    <a:lnTo>
                      <a:pt x="632" y="52"/>
                    </a:lnTo>
                    <a:lnTo>
                      <a:pt x="632" y="52"/>
                    </a:lnTo>
                    <a:lnTo>
                      <a:pt x="634" y="54"/>
                    </a:lnTo>
                    <a:lnTo>
                      <a:pt x="646" y="60"/>
                    </a:lnTo>
                    <a:lnTo>
                      <a:pt x="646" y="60"/>
                    </a:lnTo>
                    <a:lnTo>
                      <a:pt x="646" y="60"/>
                    </a:lnTo>
                    <a:lnTo>
                      <a:pt x="662" y="64"/>
                    </a:lnTo>
                    <a:lnTo>
                      <a:pt x="668" y="74"/>
                    </a:lnTo>
                    <a:lnTo>
                      <a:pt x="670" y="82"/>
                    </a:lnTo>
                    <a:lnTo>
                      <a:pt x="664" y="90"/>
                    </a:lnTo>
                    <a:lnTo>
                      <a:pt x="646" y="96"/>
                    </a:lnTo>
                    <a:lnTo>
                      <a:pt x="646" y="96"/>
                    </a:lnTo>
                    <a:lnTo>
                      <a:pt x="644" y="98"/>
                    </a:lnTo>
                    <a:lnTo>
                      <a:pt x="644" y="100"/>
                    </a:lnTo>
                    <a:lnTo>
                      <a:pt x="646" y="110"/>
                    </a:lnTo>
                    <a:lnTo>
                      <a:pt x="646" y="120"/>
                    </a:lnTo>
                    <a:lnTo>
                      <a:pt x="644" y="120"/>
                    </a:lnTo>
                    <a:lnTo>
                      <a:pt x="640" y="114"/>
                    </a:lnTo>
                    <a:lnTo>
                      <a:pt x="636" y="108"/>
                    </a:lnTo>
                    <a:lnTo>
                      <a:pt x="638" y="106"/>
                    </a:lnTo>
                    <a:lnTo>
                      <a:pt x="638" y="106"/>
                    </a:lnTo>
                    <a:lnTo>
                      <a:pt x="640" y="104"/>
                    </a:lnTo>
                    <a:lnTo>
                      <a:pt x="638" y="100"/>
                    </a:lnTo>
                    <a:lnTo>
                      <a:pt x="628" y="90"/>
                    </a:lnTo>
                    <a:lnTo>
                      <a:pt x="628" y="90"/>
                    </a:lnTo>
                    <a:lnTo>
                      <a:pt x="626" y="88"/>
                    </a:lnTo>
                    <a:lnTo>
                      <a:pt x="616" y="86"/>
                    </a:lnTo>
                    <a:lnTo>
                      <a:pt x="616" y="86"/>
                    </a:lnTo>
                    <a:lnTo>
                      <a:pt x="614" y="86"/>
                    </a:lnTo>
                    <a:lnTo>
                      <a:pt x="614" y="86"/>
                    </a:lnTo>
                    <a:lnTo>
                      <a:pt x="612" y="86"/>
                    </a:lnTo>
                    <a:lnTo>
                      <a:pt x="608" y="88"/>
                    </a:lnTo>
                    <a:lnTo>
                      <a:pt x="608" y="88"/>
                    </a:lnTo>
                    <a:lnTo>
                      <a:pt x="604" y="90"/>
                    </a:lnTo>
                    <a:lnTo>
                      <a:pt x="602" y="98"/>
                    </a:lnTo>
                    <a:lnTo>
                      <a:pt x="602" y="98"/>
                    </a:lnTo>
                    <a:lnTo>
                      <a:pt x="604" y="100"/>
                    </a:lnTo>
                    <a:lnTo>
                      <a:pt x="604" y="100"/>
                    </a:lnTo>
                    <a:lnTo>
                      <a:pt x="606" y="102"/>
                    </a:lnTo>
                    <a:lnTo>
                      <a:pt x="616" y="104"/>
                    </a:lnTo>
                    <a:lnTo>
                      <a:pt x="616" y="104"/>
                    </a:lnTo>
                    <a:lnTo>
                      <a:pt x="616" y="104"/>
                    </a:lnTo>
                    <a:lnTo>
                      <a:pt x="600" y="102"/>
                    </a:lnTo>
                    <a:lnTo>
                      <a:pt x="600" y="102"/>
                    </a:lnTo>
                    <a:lnTo>
                      <a:pt x="600" y="102"/>
                    </a:lnTo>
                    <a:lnTo>
                      <a:pt x="580" y="102"/>
                    </a:lnTo>
                    <a:lnTo>
                      <a:pt x="560" y="102"/>
                    </a:lnTo>
                    <a:lnTo>
                      <a:pt x="540" y="100"/>
                    </a:lnTo>
                    <a:lnTo>
                      <a:pt x="522" y="92"/>
                    </a:lnTo>
                    <a:lnTo>
                      <a:pt x="506" y="84"/>
                    </a:lnTo>
                    <a:lnTo>
                      <a:pt x="506" y="84"/>
                    </a:lnTo>
                    <a:lnTo>
                      <a:pt x="504" y="84"/>
                    </a:lnTo>
                    <a:lnTo>
                      <a:pt x="504" y="84"/>
                    </a:lnTo>
                    <a:lnTo>
                      <a:pt x="502" y="84"/>
                    </a:lnTo>
                    <a:lnTo>
                      <a:pt x="480" y="92"/>
                    </a:lnTo>
                    <a:lnTo>
                      <a:pt x="480" y="92"/>
                    </a:lnTo>
                    <a:lnTo>
                      <a:pt x="480" y="92"/>
                    </a:lnTo>
                    <a:lnTo>
                      <a:pt x="472" y="98"/>
                    </a:lnTo>
                    <a:lnTo>
                      <a:pt x="472" y="98"/>
                    </a:lnTo>
                    <a:lnTo>
                      <a:pt x="470" y="100"/>
                    </a:lnTo>
                    <a:lnTo>
                      <a:pt x="470" y="104"/>
                    </a:lnTo>
                    <a:lnTo>
                      <a:pt x="472" y="112"/>
                    </a:lnTo>
                    <a:lnTo>
                      <a:pt x="476" y="124"/>
                    </a:lnTo>
                    <a:lnTo>
                      <a:pt x="472" y="118"/>
                    </a:lnTo>
                    <a:lnTo>
                      <a:pt x="472" y="118"/>
                    </a:lnTo>
                    <a:lnTo>
                      <a:pt x="470" y="116"/>
                    </a:lnTo>
                    <a:lnTo>
                      <a:pt x="456" y="108"/>
                    </a:lnTo>
                    <a:lnTo>
                      <a:pt x="440" y="98"/>
                    </a:lnTo>
                    <a:lnTo>
                      <a:pt x="440" y="98"/>
                    </a:lnTo>
                    <a:lnTo>
                      <a:pt x="438" y="98"/>
                    </a:lnTo>
                    <a:lnTo>
                      <a:pt x="438" y="98"/>
                    </a:lnTo>
                    <a:lnTo>
                      <a:pt x="436" y="98"/>
                    </a:lnTo>
                    <a:lnTo>
                      <a:pt x="430" y="102"/>
                    </a:lnTo>
                    <a:lnTo>
                      <a:pt x="410" y="102"/>
                    </a:lnTo>
                    <a:lnTo>
                      <a:pt x="384" y="104"/>
                    </a:lnTo>
                    <a:lnTo>
                      <a:pt x="374" y="100"/>
                    </a:lnTo>
                    <a:lnTo>
                      <a:pt x="374" y="98"/>
                    </a:lnTo>
                    <a:lnTo>
                      <a:pt x="382" y="96"/>
                    </a:lnTo>
                    <a:lnTo>
                      <a:pt x="382" y="96"/>
                    </a:lnTo>
                    <a:lnTo>
                      <a:pt x="386" y="94"/>
                    </a:lnTo>
                    <a:lnTo>
                      <a:pt x="386" y="94"/>
                    </a:lnTo>
                    <a:lnTo>
                      <a:pt x="386" y="92"/>
                    </a:lnTo>
                    <a:lnTo>
                      <a:pt x="384" y="84"/>
                    </a:lnTo>
                    <a:lnTo>
                      <a:pt x="384" y="84"/>
                    </a:lnTo>
                    <a:lnTo>
                      <a:pt x="382" y="82"/>
                    </a:lnTo>
                    <a:lnTo>
                      <a:pt x="366" y="74"/>
                    </a:lnTo>
                    <a:lnTo>
                      <a:pt x="366" y="74"/>
                    </a:lnTo>
                    <a:lnTo>
                      <a:pt x="364" y="74"/>
                    </a:lnTo>
                    <a:lnTo>
                      <a:pt x="346" y="72"/>
                    </a:lnTo>
                    <a:lnTo>
                      <a:pt x="320" y="64"/>
                    </a:lnTo>
                    <a:lnTo>
                      <a:pt x="298" y="58"/>
                    </a:lnTo>
                    <a:lnTo>
                      <a:pt x="276" y="50"/>
                    </a:lnTo>
                    <a:lnTo>
                      <a:pt x="276" y="50"/>
                    </a:lnTo>
                    <a:lnTo>
                      <a:pt x="274" y="50"/>
                    </a:lnTo>
                    <a:lnTo>
                      <a:pt x="274" y="50"/>
                    </a:lnTo>
                    <a:lnTo>
                      <a:pt x="272" y="50"/>
                    </a:lnTo>
                    <a:lnTo>
                      <a:pt x="254" y="54"/>
                    </a:lnTo>
                    <a:lnTo>
                      <a:pt x="254" y="54"/>
                    </a:lnTo>
                    <a:lnTo>
                      <a:pt x="254" y="56"/>
                    </a:lnTo>
                    <a:lnTo>
                      <a:pt x="246" y="60"/>
                    </a:lnTo>
                    <a:lnTo>
                      <a:pt x="242" y="48"/>
                    </a:lnTo>
                    <a:lnTo>
                      <a:pt x="242" y="48"/>
                    </a:lnTo>
                    <a:lnTo>
                      <a:pt x="240" y="46"/>
                    </a:lnTo>
                    <a:lnTo>
                      <a:pt x="234" y="44"/>
                    </a:lnTo>
                    <a:lnTo>
                      <a:pt x="234" y="44"/>
                    </a:lnTo>
                    <a:lnTo>
                      <a:pt x="232" y="44"/>
                    </a:lnTo>
                    <a:lnTo>
                      <a:pt x="232" y="44"/>
                    </a:lnTo>
                    <a:lnTo>
                      <a:pt x="230" y="46"/>
                    </a:lnTo>
                    <a:lnTo>
                      <a:pt x="220" y="58"/>
                    </a:lnTo>
                    <a:lnTo>
                      <a:pt x="212" y="56"/>
                    </a:lnTo>
                    <a:lnTo>
                      <a:pt x="202" y="42"/>
                    </a:lnTo>
                    <a:lnTo>
                      <a:pt x="202" y="42"/>
                    </a:lnTo>
                    <a:lnTo>
                      <a:pt x="202" y="42"/>
                    </a:lnTo>
                    <a:lnTo>
                      <a:pt x="192" y="34"/>
                    </a:lnTo>
                    <a:lnTo>
                      <a:pt x="192" y="34"/>
                    </a:lnTo>
                    <a:lnTo>
                      <a:pt x="190" y="34"/>
                    </a:lnTo>
                    <a:lnTo>
                      <a:pt x="190" y="34"/>
                    </a:lnTo>
                    <a:lnTo>
                      <a:pt x="190" y="34"/>
                    </a:lnTo>
                    <a:lnTo>
                      <a:pt x="190" y="34"/>
                    </a:lnTo>
                    <a:lnTo>
                      <a:pt x="186" y="34"/>
                    </a:lnTo>
                    <a:lnTo>
                      <a:pt x="174" y="50"/>
                    </a:lnTo>
                    <a:lnTo>
                      <a:pt x="168" y="50"/>
                    </a:lnTo>
                    <a:lnTo>
                      <a:pt x="166" y="46"/>
                    </a:lnTo>
                    <a:lnTo>
                      <a:pt x="166" y="46"/>
                    </a:lnTo>
                    <a:lnTo>
                      <a:pt x="166" y="42"/>
                    </a:lnTo>
                    <a:lnTo>
                      <a:pt x="164" y="42"/>
                    </a:lnTo>
                    <a:lnTo>
                      <a:pt x="148" y="42"/>
                    </a:lnTo>
                    <a:lnTo>
                      <a:pt x="148" y="42"/>
                    </a:lnTo>
                    <a:lnTo>
                      <a:pt x="148" y="42"/>
                    </a:lnTo>
                    <a:lnTo>
                      <a:pt x="126" y="54"/>
                    </a:lnTo>
                    <a:lnTo>
                      <a:pt x="108" y="62"/>
                    </a:lnTo>
                    <a:lnTo>
                      <a:pt x="104" y="60"/>
                    </a:lnTo>
                    <a:lnTo>
                      <a:pt x="96" y="56"/>
                    </a:lnTo>
                    <a:lnTo>
                      <a:pt x="96" y="56"/>
                    </a:lnTo>
                    <a:lnTo>
                      <a:pt x="94" y="54"/>
                    </a:lnTo>
                    <a:lnTo>
                      <a:pt x="94" y="54"/>
                    </a:lnTo>
                    <a:lnTo>
                      <a:pt x="92" y="56"/>
                    </a:lnTo>
                    <a:lnTo>
                      <a:pt x="76" y="64"/>
                    </a:lnTo>
                    <a:lnTo>
                      <a:pt x="76" y="64"/>
                    </a:lnTo>
                    <a:lnTo>
                      <a:pt x="74" y="66"/>
                    </a:lnTo>
                    <a:lnTo>
                      <a:pt x="74" y="68"/>
                    </a:lnTo>
                    <a:lnTo>
                      <a:pt x="74" y="74"/>
                    </a:lnTo>
                    <a:lnTo>
                      <a:pt x="48" y="68"/>
                    </a:lnTo>
                    <a:lnTo>
                      <a:pt x="22" y="56"/>
                    </a:lnTo>
                    <a:lnTo>
                      <a:pt x="22" y="56"/>
                    </a:lnTo>
                    <a:lnTo>
                      <a:pt x="20" y="56"/>
                    </a:lnTo>
                    <a:lnTo>
                      <a:pt x="4" y="54"/>
                    </a:lnTo>
                    <a:lnTo>
                      <a:pt x="4" y="54"/>
                    </a:lnTo>
                    <a:lnTo>
                      <a:pt x="4" y="54"/>
                    </a:lnTo>
                    <a:lnTo>
                      <a:pt x="4" y="54"/>
                    </a:lnTo>
                    <a:lnTo>
                      <a:pt x="2" y="56"/>
                    </a:lnTo>
                    <a:lnTo>
                      <a:pt x="2" y="56"/>
                    </a:lnTo>
                    <a:lnTo>
                      <a:pt x="0" y="58"/>
                    </a:lnTo>
                    <a:lnTo>
                      <a:pt x="0" y="274"/>
                    </a:lnTo>
                    <a:lnTo>
                      <a:pt x="0" y="274"/>
                    </a:lnTo>
                    <a:lnTo>
                      <a:pt x="2" y="276"/>
                    </a:lnTo>
                    <a:lnTo>
                      <a:pt x="4" y="276"/>
                    </a:lnTo>
                    <a:lnTo>
                      <a:pt x="12" y="280"/>
                    </a:lnTo>
                    <a:lnTo>
                      <a:pt x="12" y="280"/>
                    </a:lnTo>
                    <a:lnTo>
                      <a:pt x="14" y="280"/>
                    </a:lnTo>
                    <a:lnTo>
                      <a:pt x="14" y="280"/>
                    </a:lnTo>
                    <a:lnTo>
                      <a:pt x="14" y="280"/>
                    </a:lnTo>
                    <a:lnTo>
                      <a:pt x="26" y="276"/>
                    </a:lnTo>
                    <a:lnTo>
                      <a:pt x="32" y="282"/>
                    </a:lnTo>
                    <a:lnTo>
                      <a:pt x="32" y="282"/>
                    </a:lnTo>
                    <a:lnTo>
                      <a:pt x="32" y="284"/>
                    </a:lnTo>
                    <a:lnTo>
                      <a:pt x="42" y="292"/>
                    </a:lnTo>
                    <a:lnTo>
                      <a:pt x="54" y="302"/>
                    </a:lnTo>
                    <a:lnTo>
                      <a:pt x="54" y="302"/>
                    </a:lnTo>
                    <a:lnTo>
                      <a:pt x="56" y="302"/>
                    </a:lnTo>
                    <a:lnTo>
                      <a:pt x="56" y="302"/>
                    </a:lnTo>
                    <a:lnTo>
                      <a:pt x="56" y="302"/>
                    </a:lnTo>
                    <a:lnTo>
                      <a:pt x="66" y="300"/>
                    </a:lnTo>
                    <a:lnTo>
                      <a:pt x="66" y="300"/>
                    </a:lnTo>
                    <a:lnTo>
                      <a:pt x="68" y="298"/>
                    </a:lnTo>
                    <a:lnTo>
                      <a:pt x="70" y="294"/>
                    </a:lnTo>
                    <a:lnTo>
                      <a:pt x="82" y="288"/>
                    </a:lnTo>
                    <a:lnTo>
                      <a:pt x="90" y="298"/>
                    </a:lnTo>
                    <a:lnTo>
                      <a:pt x="106" y="316"/>
                    </a:lnTo>
                    <a:lnTo>
                      <a:pt x="114" y="322"/>
                    </a:lnTo>
                    <a:lnTo>
                      <a:pt x="122" y="338"/>
                    </a:lnTo>
                    <a:lnTo>
                      <a:pt x="122" y="338"/>
                    </a:lnTo>
                    <a:lnTo>
                      <a:pt x="122" y="338"/>
                    </a:lnTo>
                    <a:lnTo>
                      <a:pt x="132" y="350"/>
                    </a:lnTo>
                    <a:lnTo>
                      <a:pt x="132" y="350"/>
                    </a:lnTo>
                    <a:lnTo>
                      <a:pt x="132" y="350"/>
                    </a:lnTo>
                    <a:lnTo>
                      <a:pt x="136" y="352"/>
                    </a:lnTo>
                    <a:lnTo>
                      <a:pt x="142" y="356"/>
                    </a:lnTo>
                    <a:lnTo>
                      <a:pt x="142" y="356"/>
                    </a:lnTo>
                    <a:lnTo>
                      <a:pt x="144" y="358"/>
                    </a:lnTo>
                    <a:lnTo>
                      <a:pt x="154" y="364"/>
                    </a:lnTo>
                    <a:lnTo>
                      <a:pt x="156" y="370"/>
                    </a:lnTo>
                    <a:lnTo>
                      <a:pt x="156" y="370"/>
                    </a:lnTo>
                    <a:lnTo>
                      <a:pt x="158" y="372"/>
                    </a:lnTo>
                    <a:lnTo>
                      <a:pt x="160" y="372"/>
                    </a:lnTo>
                    <a:lnTo>
                      <a:pt x="160" y="378"/>
                    </a:lnTo>
                    <a:lnTo>
                      <a:pt x="156" y="388"/>
                    </a:lnTo>
                    <a:lnTo>
                      <a:pt x="156" y="388"/>
                    </a:lnTo>
                    <a:lnTo>
                      <a:pt x="156" y="390"/>
                    </a:lnTo>
                    <a:lnTo>
                      <a:pt x="156" y="394"/>
                    </a:lnTo>
                    <a:lnTo>
                      <a:pt x="154" y="402"/>
                    </a:lnTo>
                    <a:lnTo>
                      <a:pt x="154" y="402"/>
                    </a:lnTo>
                    <a:lnTo>
                      <a:pt x="154" y="402"/>
                    </a:lnTo>
                    <a:lnTo>
                      <a:pt x="154" y="412"/>
                    </a:lnTo>
                    <a:lnTo>
                      <a:pt x="154" y="412"/>
                    </a:lnTo>
                    <a:lnTo>
                      <a:pt x="154" y="416"/>
                    </a:lnTo>
                    <a:lnTo>
                      <a:pt x="158" y="416"/>
                    </a:lnTo>
                    <a:lnTo>
                      <a:pt x="164" y="416"/>
                    </a:lnTo>
                    <a:lnTo>
                      <a:pt x="164" y="416"/>
                    </a:lnTo>
                    <a:lnTo>
                      <a:pt x="168" y="416"/>
                    </a:lnTo>
                    <a:lnTo>
                      <a:pt x="174" y="410"/>
                    </a:lnTo>
                    <a:lnTo>
                      <a:pt x="174" y="410"/>
                    </a:lnTo>
                    <a:lnTo>
                      <a:pt x="174" y="410"/>
                    </a:lnTo>
                    <a:lnTo>
                      <a:pt x="170" y="418"/>
                    </a:lnTo>
                    <a:lnTo>
                      <a:pt x="170" y="418"/>
                    </a:lnTo>
                    <a:lnTo>
                      <a:pt x="170" y="418"/>
                    </a:lnTo>
                    <a:lnTo>
                      <a:pt x="168" y="426"/>
                    </a:lnTo>
                    <a:lnTo>
                      <a:pt x="168" y="426"/>
                    </a:lnTo>
                    <a:lnTo>
                      <a:pt x="168" y="428"/>
                    </a:lnTo>
                    <a:lnTo>
                      <a:pt x="170" y="430"/>
                    </a:lnTo>
                    <a:lnTo>
                      <a:pt x="170" y="430"/>
                    </a:lnTo>
                    <a:lnTo>
                      <a:pt x="172" y="432"/>
                    </a:lnTo>
                    <a:lnTo>
                      <a:pt x="172" y="432"/>
                    </a:lnTo>
                    <a:lnTo>
                      <a:pt x="174" y="430"/>
                    </a:lnTo>
                    <a:lnTo>
                      <a:pt x="180" y="428"/>
                    </a:lnTo>
                    <a:lnTo>
                      <a:pt x="182" y="428"/>
                    </a:lnTo>
                    <a:lnTo>
                      <a:pt x="184" y="432"/>
                    </a:lnTo>
                    <a:lnTo>
                      <a:pt x="186" y="438"/>
                    </a:lnTo>
                    <a:lnTo>
                      <a:pt x="186" y="446"/>
                    </a:lnTo>
                    <a:lnTo>
                      <a:pt x="186" y="446"/>
                    </a:lnTo>
                    <a:lnTo>
                      <a:pt x="186" y="448"/>
                    </a:lnTo>
                    <a:lnTo>
                      <a:pt x="190" y="450"/>
                    </a:lnTo>
                    <a:lnTo>
                      <a:pt x="194" y="450"/>
                    </a:lnTo>
                    <a:lnTo>
                      <a:pt x="194" y="450"/>
                    </a:lnTo>
                    <a:lnTo>
                      <a:pt x="192" y="458"/>
                    </a:lnTo>
                    <a:lnTo>
                      <a:pt x="192" y="458"/>
                    </a:lnTo>
                    <a:lnTo>
                      <a:pt x="192" y="462"/>
                    </a:lnTo>
                    <a:lnTo>
                      <a:pt x="192" y="462"/>
                    </a:lnTo>
                    <a:lnTo>
                      <a:pt x="194" y="464"/>
                    </a:lnTo>
                    <a:lnTo>
                      <a:pt x="210" y="464"/>
                    </a:lnTo>
                    <a:lnTo>
                      <a:pt x="220" y="472"/>
                    </a:lnTo>
                    <a:lnTo>
                      <a:pt x="220" y="472"/>
                    </a:lnTo>
                    <a:lnTo>
                      <a:pt x="222" y="472"/>
                    </a:lnTo>
                    <a:lnTo>
                      <a:pt x="222" y="472"/>
                    </a:lnTo>
                    <a:lnTo>
                      <a:pt x="224" y="472"/>
                    </a:lnTo>
                    <a:lnTo>
                      <a:pt x="226" y="470"/>
                    </a:lnTo>
                    <a:lnTo>
                      <a:pt x="230" y="476"/>
                    </a:lnTo>
                    <a:lnTo>
                      <a:pt x="230" y="476"/>
                    </a:lnTo>
                    <a:lnTo>
                      <a:pt x="230" y="476"/>
                    </a:lnTo>
                    <a:lnTo>
                      <a:pt x="238" y="486"/>
                    </a:lnTo>
                    <a:lnTo>
                      <a:pt x="238" y="486"/>
                    </a:lnTo>
                    <a:lnTo>
                      <a:pt x="242" y="486"/>
                    </a:lnTo>
                    <a:lnTo>
                      <a:pt x="242" y="486"/>
                    </a:lnTo>
                    <a:lnTo>
                      <a:pt x="244" y="486"/>
                    </a:lnTo>
                    <a:lnTo>
                      <a:pt x="246" y="484"/>
                    </a:lnTo>
                    <a:lnTo>
                      <a:pt x="252" y="490"/>
                    </a:lnTo>
                    <a:lnTo>
                      <a:pt x="260" y="500"/>
                    </a:lnTo>
                    <a:lnTo>
                      <a:pt x="260" y="500"/>
                    </a:lnTo>
                    <a:lnTo>
                      <a:pt x="262" y="500"/>
                    </a:lnTo>
                    <a:lnTo>
                      <a:pt x="646" y="500"/>
                    </a:lnTo>
                    <a:lnTo>
                      <a:pt x="646" y="500"/>
                    </a:lnTo>
                    <a:lnTo>
                      <a:pt x="648" y="500"/>
                    </a:lnTo>
                    <a:lnTo>
                      <a:pt x="650" y="498"/>
                    </a:lnTo>
                    <a:lnTo>
                      <a:pt x="650" y="494"/>
                    </a:lnTo>
                    <a:lnTo>
                      <a:pt x="652" y="494"/>
                    </a:lnTo>
                    <a:lnTo>
                      <a:pt x="652" y="498"/>
                    </a:lnTo>
                    <a:lnTo>
                      <a:pt x="652" y="498"/>
                    </a:lnTo>
                    <a:lnTo>
                      <a:pt x="654" y="500"/>
                    </a:lnTo>
                    <a:lnTo>
                      <a:pt x="658" y="504"/>
                    </a:lnTo>
                    <a:lnTo>
                      <a:pt x="658" y="504"/>
                    </a:lnTo>
                    <a:lnTo>
                      <a:pt x="660" y="504"/>
                    </a:lnTo>
                    <a:lnTo>
                      <a:pt x="670" y="508"/>
                    </a:lnTo>
                    <a:lnTo>
                      <a:pt x="670" y="508"/>
                    </a:lnTo>
                    <a:lnTo>
                      <a:pt x="670" y="508"/>
                    </a:lnTo>
                    <a:lnTo>
                      <a:pt x="692" y="512"/>
                    </a:lnTo>
                    <a:lnTo>
                      <a:pt x="700" y="514"/>
                    </a:lnTo>
                    <a:lnTo>
                      <a:pt x="700" y="514"/>
                    </a:lnTo>
                    <a:lnTo>
                      <a:pt x="702" y="516"/>
                    </a:lnTo>
                    <a:lnTo>
                      <a:pt x="704" y="516"/>
                    </a:lnTo>
                    <a:lnTo>
                      <a:pt x="710" y="516"/>
                    </a:lnTo>
                    <a:lnTo>
                      <a:pt x="710" y="516"/>
                    </a:lnTo>
                    <a:lnTo>
                      <a:pt x="712" y="516"/>
                    </a:lnTo>
                    <a:lnTo>
                      <a:pt x="720" y="516"/>
                    </a:lnTo>
                    <a:lnTo>
                      <a:pt x="724" y="518"/>
                    </a:lnTo>
                    <a:lnTo>
                      <a:pt x="724" y="518"/>
                    </a:lnTo>
                    <a:lnTo>
                      <a:pt x="726" y="518"/>
                    </a:lnTo>
                    <a:lnTo>
                      <a:pt x="726" y="518"/>
                    </a:lnTo>
                    <a:lnTo>
                      <a:pt x="728" y="518"/>
                    </a:lnTo>
                    <a:lnTo>
                      <a:pt x="736" y="512"/>
                    </a:lnTo>
                    <a:lnTo>
                      <a:pt x="744" y="508"/>
                    </a:lnTo>
                    <a:lnTo>
                      <a:pt x="744" y="508"/>
                    </a:lnTo>
                    <a:lnTo>
                      <a:pt x="744" y="508"/>
                    </a:lnTo>
                    <a:lnTo>
                      <a:pt x="750" y="502"/>
                    </a:lnTo>
                    <a:lnTo>
                      <a:pt x="756" y="502"/>
                    </a:lnTo>
                    <a:lnTo>
                      <a:pt x="764" y="506"/>
                    </a:lnTo>
                    <a:lnTo>
                      <a:pt x="764" y="506"/>
                    </a:lnTo>
                    <a:lnTo>
                      <a:pt x="766" y="506"/>
                    </a:lnTo>
                    <a:lnTo>
                      <a:pt x="772" y="506"/>
                    </a:lnTo>
                    <a:lnTo>
                      <a:pt x="776" y="512"/>
                    </a:lnTo>
                    <a:lnTo>
                      <a:pt x="780" y="518"/>
                    </a:lnTo>
                    <a:lnTo>
                      <a:pt x="780" y="518"/>
                    </a:lnTo>
                    <a:lnTo>
                      <a:pt x="784" y="520"/>
                    </a:lnTo>
                    <a:lnTo>
                      <a:pt x="792" y="520"/>
                    </a:lnTo>
                    <a:lnTo>
                      <a:pt x="792" y="522"/>
                    </a:lnTo>
                    <a:lnTo>
                      <a:pt x="796" y="532"/>
                    </a:lnTo>
                    <a:lnTo>
                      <a:pt x="800" y="542"/>
                    </a:lnTo>
                    <a:lnTo>
                      <a:pt x="800" y="542"/>
                    </a:lnTo>
                    <a:lnTo>
                      <a:pt x="800" y="542"/>
                    </a:lnTo>
                    <a:lnTo>
                      <a:pt x="806" y="548"/>
                    </a:lnTo>
                    <a:lnTo>
                      <a:pt x="806" y="548"/>
                    </a:lnTo>
                    <a:lnTo>
                      <a:pt x="808" y="550"/>
                    </a:lnTo>
                    <a:lnTo>
                      <a:pt x="818" y="550"/>
                    </a:lnTo>
                    <a:lnTo>
                      <a:pt x="818" y="550"/>
                    </a:lnTo>
                    <a:lnTo>
                      <a:pt x="818" y="550"/>
                    </a:lnTo>
                    <a:lnTo>
                      <a:pt x="832" y="550"/>
                    </a:lnTo>
                    <a:lnTo>
                      <a:pt x="842" y="552"/>
                    </a:lnTo>
                    <a:lnTo>
                      <a:pt x="852" y="556"/>
                    </a:lnTo>
                    <a:lnTo>
                      <a:pt x="858" y="562"/>
                    </a:lnTo>
                    <a:lnTo>
                      <a:pt x="862" y="570"/>
                    </a:lnTo>
                    <a:lnTo>
                      <a:pt x="862" y="572"/>
                    </a:lnTo>
                    <a:lnTo>
                      <a:pt x="860" y="572"/>
                    </a:lnTo>
                    <a:lnTo>
                      <a:pt x="856" y="570"/>
                    </a:lnTo>
                    <a:lnTo>
                      <a:pt x="856" y="570"/>
                    </a:lnTo>
                    <a:lnTo>
                      <a:pt x="852" y="568"/>
                    </a:lnTo>
                    <a:lnTo>
                      <a:pt x="850" y="568"/>
                    </a:lnTo>
                    <a:lnTo>
                      <a:pt x="850" y="568"/>
                    </a:lnTo>
                    <a:lnTo>
                      <a:pt x="846" y="568"/>
                    </a:lnTo>
                    <a:lnTo>
                      <a:pt x="846" y="570"/>
                    </a:lnTo>
                    <a:lnTo>
                      <a:pt x="844" y="576"/>
                    </a:lnTo>
                    <a:lnTo>
                      <a:pt x="840" y="580"/>
                    </a:lnTo>
                    <a:lnTo>
                      <a:pt x="840" y="580"/>
                    </a:lnTo>
                    <a:lnTo>
                      <a:pt x="838" y="582"/>
                    </a:lnTo>
                    <a:lnTo>
                      <a:pt x="836" y="588"/>
                    </a:lnTo>
                    <a:lnTo>
                      <a:pt x="836" y="596"/>
                    </a:lnTo>
                    <a:lnTo>
                      <a:pt x="830" y="596"/>
                    </a:lnTo>
                    <a:lnTo>
                      <a:pt x="824" y="598"/>
                    </a:lnTo>
                    <a:lnTo>
                      <a:pt x="824" y="598"/>
                    </a:lnTo>
                    <a:lnTo>
                      <a:pt x="822" y="600"/>
                    </a:lnTo>
                    <a:lnTo>
                      <a:pt x="822" y="602"/>
                    </a:lnTo>
                    <a:lnTo>
                      <a:pt x="822" y="608"/>
                    </a:lnTo>
                    <a:lnTo>
                      <a:pt x="822" y="608"/>
                    </a:lnTo>
                    <a:lnTo>
                      <a:pt x="822" y="608"/>
                    </a:lnTo>
                    <a:lnTo>
                      <a:pt x="820" y="612"/>
                    </a:lnTo>
                    <a:lnTo>
                      <a:pt x="820" y="618"/>
                    </a:lnTo>
                    <a:lnTo>
                      <a:pt x="820" y="618"/>
                    </a:lnTo>
                    <a:lnTo>
                      <a:pt x="822" y="622"/>
                    </a:lnTo>
                    <a:lnTo>
                      <a:pt x="826" y="624"/>
                    </a:lnTo>
                    <a:lnTo>
                      <a:pt x="826" y="624"/>
                    </a:lnTo>
                    <a:lnTo>
                      <a:pt x="828" y="624"/>
                    </a:lnTo>
                    <a:lnTo>
                      <a:pt x="828" y="624"/>
                    </a:lnTo>
                    <a:lnTo>
                      <a:pt x="830" y="624"/>
                    </a:lnTo>
                    <a:lnTo>
                      <a:pt x="836" y="620"/>
                    </a:lnTo>
                    <a:lnTo>
                      <a:pt x="836" y="620"/>
                    </a:lnTo>
                    <a:lnTo>
                      <a:pt x="838" y="620"/>
                    </a:lnTo>
                    <a:lnTo>
                      <a:pt x="844" y="616"/>
                    </a:lnTo>
                    <a:lnTo>
                      <a:pt x="850" y="614"/>
                    </a:lnTo>
                    <a:lnTo>
                      <a:pt x="864" y="610"/>
                    </a:lnTo>
                    <a:lnTo>
                      <a:pt x="880" y="608"/>
                    </a:lnTo>
                    <a:lnTo>
                      <a:pt x="880" y="608"/>
                    </a:lnTo>
                    <a:lnTo>
                      <a:pt x="882" y="606"/>
                    </a:lnTo>
                    <a:lnTo>
                      <a:pt x="882" y="606"/>
                    </a:lnTo>
                    <a:lnTo>
                      <a:pt x="884" y="602"/>
                    </a:lnTo>
                    <a:lnTo>
                      <a:pt x="882" y="600"/>
                    </a:lnTo>
                    <a:lnTo>
                      <a:pt x="882" y="600"/>
                    </a:lnTo>
                    <a:lnTo>
                      <a:pt x="882" y="600"/>
                    </a:lnTo>
                    <a:lnTo>
                      <a:pt x="884" y="598"/>
                    </a:lnTo>
                    <a:lnTo>
                      <a:pt x="884" y="598"/>
                    </a:lnTo>
                    <a:lnTo>
                      <a:pt x="882" y="594"/>
                    </a:lnTo>
                    <a:lnTo>
                      <a:pt x="880" y="594"/>
                    </a:lnTo>
                    <a:lnTo>
                      <a:pt x="884" y="590"/>
                    </a:lnTo>
                    <a:lnTo>
                      <a:pt x="898" y="590"/>
                    </a:lnTo>
                    <a:lnTo>
                      <a:pt x="908" y="590"/>
                    </a:lnTo>
                    <a:lnTo>
                      <a:pt x="908" y="590"/>
                    </a:lnTo>
                    <a:lnTo>
                      <a:pt x="910" y="590"/>
                    </a:lnTo>
                    <a:lnTo>
                      <a:pt x="916" y="586"/>
                    </a:lnTo>
                    <a:lnTo>
                      <a:pt x="920" y="582"/>
                    </a:lnTo>
                    <a:lnTo>
                      <a:pt x="934" y="572"/>
                    </a:lnTo>
                    <a:lnTo>
                      <a:pt x="984" y="572"/>
                    </a:lnTo>
                    <a:lnTo>
                      <a:pt x="984" y="572"/>
                    </a:lnTo>
                    <a:lnTo>
                      <a:pt x="986" y="572"/>
                    </a:lnTo>
                    <a:lnTo>
                      <a:pt x="998" y="566"/>
                    </a:lnTo>
                    <a:lnTo>
                      <a:pt x="998" y="566"/>
                    </a:lnTo>
                    <a:lnTo>
                      <a:pt x="998" y="566"/>
                    </a:lnTo>
                    <a:lnTo>
                      <a:pt x="1004" y="558"/>
                    </a:lnTo>
                    <a:lnTo>
                      <a:pt x="1004" y="558"/>
                    </a:lnTo>
                    <a:lnTo>
                      <a:pt x="1004" y="556"/>
                    </a:lnTo>
                    <a:lnTo>
                      <a:pt x="1004" y="552"/>
                    </a:lnTo>
                    <a:lnTo>
                      <a:pt x="1008" y="544"/>
                    </a:lnTo>
                    <a:lnTo>
                      <a:pt x="1014" y="532"/>
                    </a:lnTo>
                    <a:lnTo>
                      <a:pt x="1020" y="526"/>
                    </a:lnTo>
                    <a:lnTo>
                      <a:pt x="1024" y="530"/>
                    </a:lnTo>
                    <a:lnTo>
                      <a:pt x="1024" y="530"/>
                    </a:lnTo>
                    <a:lnTo>
                      <a:pt x="1024" y="530"/>
                    </a:lnTo>
                    <a:lnTo>
                      <a:pt x="1034" y="532"/>
                    </a:lnTo>
                    <a:lnTo>
                      <a:pt x="1036" y="536"/>
                    </a:lnTo>
                    <a:lnTo>
                      <a:pt x="1034" y="550"/>
                    </a:lnTo>
                    <a:lnTo>
                      <a:pt x="1034" y="550"/>
                    </a:lnTo>
                    <a:lnTo>
                      <a:pt x="1034" y="552"/>
                    </a:lnTo>
                    <a:lnTo>
                      <a:pt x="1036" y="558"/>
                    </a:lnTo>
                    <a:lnTo>
                      <a:pt x="1036" y="558"/>
                    </a:lnTo>
                    <a:lnTo>
                      <a:pt x="1036" y="560"/>
                    </a:lnTo>
                    <a:lnTo>
                      <a:pt x="1042" y="566"/>
                    </a:lnTo>
                    <a:lnTo>
                      <a:pt x="1046" y="570"/>
                    </a:lnTo>
                    <a:lnTo>
                      <a:pt x="1046" y="570"/>
                    </a:lnTo>
                    <a:lnTo>
                      <a:pt x="1048" y="572"/>
                    </a:lnTo>
                    <a:lnTo>
                      <a:pt x="1048" y="572"/>
                    </a:lnTo>
                    <a:lnTo>
                      <a:pt x="1050" y="572"/>
                    </a:lnTo>
                    <a:lnTo>
                      <a:pt x="1064" y="568"/>
                    </a:lnTo>
                    <a:lnTo>
                      <a:pt x="1064" y="568"/>
                    </a:lnTo>
                    <a:lnTo>
                      <a:pt x="1064" y="568"/>
                    </a:lnTo>
                    <a:lnTo>
                      <a:pt x="1074" y="564"/>
                    </a:lnTo>
                    <a:lnTo>
                      <a:pt x="1082" y="560"/>
                    </a:lnTo>
                    <a:lnTo>
                      <a:pt x="1084" y="560"/>
                    </a:lnTo>
                    <a:lnTo>
                      <a:pt x="1084" y="562"/>
                    </a:lnTo>
                    <a:lnTo>
                      <a:pt x="1074" y="564"/>
                    </a:lnTo>
                    <a:lnTo>
                      <a:pt x="1074" y="564"/>
                    </a:lnTo>
                    <a:lnTo>
                      <a:pt x="1074" y="566"/>
                    </a:lnTo>
                    <a:lnTo>
                      <a:pt x="1062" y="572"/>
                    </a:lnTo>
                    <a:lnTo>
                      <a:pt x="1062" y="572"/>
                    </a:lnTo>
                    <a:lnTo>
                      <a:pt x="1062" y="574"/>
                    </a:lnTo>
                    <a:lnTo>
                      <a:pt x="1058" y="580"/>
                    </a:lnTo>
                    <a:lnTo>
                      <a:pt x="1058" y="580"/>
                    </a:lnTo>
                    <a:lnTo>
                      <a:pt x="1058" y="584"/>
                    </a:lnTo>
                    <a:lnTo>
                      <a:pt x="1060" y="590"/>
                    </a:lnTo>
                    <a:lnTo>
                      <a:pt x="1060" y="590"/>
                    </a:lnTo>
                    <a:lnTo>
                      <a:pt x="1060" y="594"/>
                    </a:lnTo>
                    <a:lnTo>
                      <a:pt x="1070" y="598"/>
                    </a:lnTo>
                    <a:lnTo>
                      <a:pt x="1070" y="598"/>
                    </a:lnTo>
                    <a:lnTo>
                      <a:pt x="1072" y="600"/>
                    </a:lnTo>
                    <a:lnTo>
                      <a:pt x="1072" y="600"/>
                    </a:lnTo>
                    <a:lnTo>
                      <a:pt x="1074" y="598"/>
                    </a:lnTo>
                    <a:lnTo>
                      <a:pt x="1080" y="592"/>
                    </a:lnTo>
                    <a:lnTo>
                      <a:pt x="1088" y="586"/>
                    </a:lnTo>
                    <a:lnTo>
                      <a:pt x="1094" y="580"/>
                    </a:lnTo>
                    <a:lnTo>
                      <a:pt x="1100" y="580"/>
                    </a:lnTo>
                    <a:lnTo>
                      <a:pt x="1100" y="580"/>
                    </a:lnTo>
                    <a:lnTo>
                      <a:pt x="1102" y="580"/>
                    </a:lnTo>
                    <a:lnTo>
                      <a:pt x="1116" y="574"/>
                    </a:lnTo>
                    <a:lnTo>
                      <a:pt x="1126" y="570"/>
                    </a:lnTo>
                    <a:lnTo>
                      <a:pt x="1126" y="570"/>
                    </a:lnTo>
                    <a:lnTo>
                      <a:pt x="1128" y="570"/>
                    </a:lnTo>
                    <a:lnTo>
                      <a:pt x="1132" y="566"/>
                    </a:lnTo>
                    <a:lnTo>
                      <a:pt x="1132" y="566"/>
                    </a:lnTo>
                    <a:lnTo>
                      <a:pt x="1132" y="566"/>
                    </a:lnTo>
                    <a:lnTo>
                      <a:pt x="1136" y="558"/>
                    </a:lnTo>
                    <a:lnTo>
                      <a:pt x="1140" y="558"/>
                    </a:lnTo>
                    <a:lnTo>
                      <a:pt x="1148" y="558"/>
                    </a:lnTo>
                    <a:lnTo>
                      <a:pt x="1148" y="558"/>
                    </a:lnTo>
                    <a:lnTo>
                      <a:pt x="1152" y="556"/>
                    </a:lnTo>
                    <a:lnTo>
                      <a:pt x="1152" y="554"/>
                    </a:lnTo>
                    <a:lnTo>
                      <a:pt x="1152" y="546"/>
                    </a:lnTo>
                    <a:lnTo>
                      <a:pt x="1152" y="546"/>
                    </a:lnTo>
                    <a:lnTo>
                      <a:pt x="1150" y="544"/>
                    </a:lnTo>
                    <a:lnTo>
                      <a:pt x="1148" y="542"/>
                    </a:lnTo>
                    <a:lnTo>
                      <a:pt x="1148" y="536"/>
                    </a:lnTo>
                    <a:lnTo>
                      <a:pt x="1148" y="536"/>
                    </a:lnTo>
                    <a:lnTo>
                      <a:pt x="1146" y="534"/>
                    </a:lnTo>
                    <a:lnTo>
                      <a:pt x="1144" y="532"/>
                    </a:lnTo>
                    <a:lnTo>
                      <a:pt x="1136" y="532"/>
                    </a:lnTo>
                    <a:lnTo>
                      <a:pt x="1136" y="532"/>
                    </a:lnTo>
                    <a:lnTo>
                      <a:pt x="1132" y="534"/>
                    </a:lnTo>
                    <a:lnTo>
                      <a:pt x="1128" y="542"/>
                    </a:lnTo>
                    <a:lnTo>
                      <a:pt x="1126" y="548"/>
                    </a:lnTo>
                    <a:lnTo>
                      <a:pt x="1122" y="548"/>
                    </a:lnTo>
                    <a:lnTo>
                      <a:pt x="1106" y="548"/>
                    </a:lnTo>
                    <a:lnTo>
                      <a:pt x="1094" y="546"/>
                    </a:lnTo>
                    <a:lnTo>
                      <a:pt x="1086" y="538"/>
                    </a:lnTo>
                    <a:lnTo>
                      <a:pt x="1082" y="532"/>
                    </a:lnTo>
                    <a:lnTo>
                      <a:pt x="1082" y="530"/>
                    </a:lnTo>
                    <a:lnTo>
                      <a:pt x="1084" y="524"/>
                    </a:lnTo>
                    <a:lnTo>
                      <a:pt x="1084" y="524"/>
                    </a:lnTo>
                    <a:lnTo>
                      <a:pt x="1084" y="520"/>
                    </a:lnTo>
                    <a:lnTo>
                      <a:pt x="1082" y="516"/>
                    </a:lnTo>
                    <a:lnTo>
                      <a:pt x="1086" y="516"/>
                    </a:lnTo>
                    <a:lnTo>
                      <a:pt x="1086" y="516"/>
                    </a:lnTo>
                    <a:lnTo>
                      <a:pt x="1090" y="514"/>
                    </a:lnTo>
                    <a:lnTo>
                      <a:pt x="1094" y="508"/>
                    </a:lnTo>
                    <a:lnTo>
                      <a:pt x="1094" y="508"/>
                    </a:lnTo>
                    <a:lnTo>
                      <a:pt x="1094" y="504"/>
                    </a:lnTo>
                    <a:lnTo>
                      <a:pt x="1090" y="496"/>
                    </a:lnTo>
                    <a:lnTo>
                      <a:pt x="1090" y="496"/>
                    </a:lnTo>
                    <a:lnTo>
                      <a:pt x="1088" y="494"/>
                    </a:lnTo>
                    <a:lnTo>
                      <a:pt x="1076" y="490"/>
                    </a:lnTo>
                    <a:lnTo>
                      <a:pt x="1076" y="490"/>
                    </a:lnTo>
                    <a:lnTo>
                      <a:pt x="1076" y="490"/>
                    </a:lnTo>
                    <a:lnTo>
                      <a:pt x="1060" y="488"/>
                    </a:lnTo>
                    <a:lnTo>
                      <a:pt x="1060" y="488"/>
                    </a:lnTo>
                    <a:lnTo>
                      <a:pt x="1060" y="488"/>
                    </a:lnTo>
                    <a:lnTo>
                      <a:pt x="1060" y="488"/>
                    </a:lnTo>
                    <a:lnTo>
                      <a:pt x="1058" y="488"/>
                    </a:lnTo>
                    <a:lnTo>
                      <a:pt x="1050" y="492"/>
                    </a:lnTo>
                    <a:lnTo>
                      <a:pt x="1050" y="492"/>
                    </a:lnTo>
                    <a:lnTo>
                      <a:pt x="1048" y="492"/>
                    </a:lnTo>
                    <a:lnTo>
                      <a:pt x="1044" y="496"/>
                    </a:lnTo>
                    <a:lnTo>
                      <a:pt x="1028" y="502"/>
                    </a:lnTo>
                    <a:lnTo>
                      <a:pt x="1028" y="502"/>
                    </a:lnTo>
                    <a:lnTo>
                      <a:pt x="1028" y="502"/>
                    </a:lnTo>
                    <a:lnTo>
                      <a:pt x="1024" y="504"/>
                    </a:lnTo>
                    <a:lnTo>
                      <a:pt x="1032" y="496"/>
                    </a:lnTo>
                    <a:lnTo>
                      <a:pt x="1044" y="494"/>
                    </a:lnTo>
                    <a:lnTo>
                      <a:pt x="1044" y="494"/>
                    </a:lnTo>
                    <a:lnTo>
                      <a:pt x="1046" y="492"/>
                    </a:lnTo>
                    <a:lnTo>
                      <a:pt x="1054" y="482"/>
                    </a:lnTo>
                    <a:lnTo>
                      <a:pt x="1066" y="478"/>
                    </a:lnTo>
                    <a:lnTo>
                      <a:pt x="1090" y="476"/>
                    </a:lnTo>
                    <a:lnTo>
                      <a:pt x="1108" y="476"/>
                    </a:lnTo>
                    <a:lnTo>
                      <a:pt x="1130" y="480"/>
                    </a:lnTo>
                    <a:lnTo>
                      <a:pt x="1130" y="480"/>
                    </a:lnTo>
                    <a:lnTo>
                      <a:pt x="1130" y="480"/>
                    </a:lnTo>
                    <a:lnTo>
                      <a:pt x="1130" y="480"/>
                    </a:lnTo>
                    <a:lnTo>
                      <a:pt x="1132" y="480"/>
                    </a:lnTo>
                    <a:lnTo>
                      <a:pt x="1152" y="476"/>
                    </a:lnTo>
                    <a:lnTo>
                      <a:pt x="1152" y="476"/>
                    </a:lnTo>
                    <a:lnTo>
                      <a:pt x="1152" y="476"/>
                    </a:lnTo>
                    <a:lnTo>
                      <a:pt x="1166" y="464"/>
                    </a:lnTo>
                    <a:lnTo>
                      <a:pt x="1166" y="464"/>
                    </a:lnTo>
                    <a:lnTo>
                      <a:pt x="1168" y="464"/>
                    </a:lnTo>
                    <a:lnTo>
                      <a:pt x="1174" y="456"/>
                    </a:lnTo>
                    <a:lnTo>
                      <a:pt x="1190" y="456"/>
                    </a:lnTo>
                    <a:lnTo>
                      <a:pt x="1190" y="456"/>
                    </a:lnTo>
                    <a:lnTo>
                      <a:pt x="1192" y="456"/>
                    </a:lnTo>
                    <a:lnTo>
                      <a:pt x="1200" y="450"/>
                    </a:lnTo>
                    <a:lnTo>
                      <a:pt x="1200" y="450"/>
                    </a:lnTo>
                    <a:lnTo>
                      <a:pt x="1202" y="450"/>
                    </a:lnTo>
                    <a:lnTo>
                      <a:pt x="1208" y="442"/>
                    </a:lnTo>
                    <a:lnTo>
                      <a:pt x="1208" y="442"/>
                    </a:lnTo>
                    <a:lnTo>
                      <a:pt x="1210" y="440"/>
                    </a:lnTo>
                    <a:lnTo>
                      <a:pt x="1212" y="428"/>
                    </a:lnTo>
                    <a:lnTo>
                      <a:pt x="1212" y="428"/>
                    </a:lnTo>
                    <a:lnTo>
                      <a:pt x="1212" y="426"/>
                    </a:lnTo>
                    <a:lnTo>
                      <a:pt x="1210" y="412"/>
                    </a:lnTo>
                    <a:lnTo>
                      <a:pt x="1210" y="412"/>
                    </a:lnTo>
                    <a:lnTo>
                      <a:pt x="1208" y="410"/>
                    </a:lnTo>
                    <a:lnTo>
                      <a:pt x="1196" y="404"/>
                    </a:lnTo>
                    <a:lnTo>
                      <a:pt x="1196" y="404"/>
                    </a:lnTo>
                    <a:lnTo>
                      <a:pt x="1194" y="404"/>
                    </a:lnTo>
                    <a:lnTo>
                      <a:pt x="1190" y="404"/>
                    </a:lnTo>
                    <a:lnTo>
                      <a:pt x="1188" y="398"/>
                    </a:lnTo>
                    <a:lnTo>
                      <a:pt x="1188" y="398"/>
                    </a:lnTo>
                    <a:lnTo>
                      <a:pt x="1186" y="396"/>
                    </a:lnTo>
                    <a:lnTo>
                      <a:pt x="1184" y="394"/>
                    </a:lnTo>
                    <a:lnTo>
                      <a:pt x="1184" y="394"/>
                    </a:lnTo>
                    <a:lnTo>
                      <a:pt x="1184" y="394"/>
                    </a:lnTo>
                    <a:lnTo>
                      <a:pt x="1180" y="396"/>
                    </a:lnTo>
                    <a:lnTo>
                      <a:pt x="1182" y="390"/>
                    </a:lnTo>
                    <a:lnTo>
                      <a:pt x="1182" y="390"/>
                    </a:lnTo>
                    <a:lnTo>
                      <a:pt x="1182" y="388"/>
                    </a:lnTo>
                    <a:lnTo>
                      <a:pt x="1182" y="388"/>
                    </a:lnTo>
                    <a:lnTo>
                      <a:pt x="1182" y="384"/>
                    </a:lnTo>
                    <a:lnTo>
                      <a:pt x="1178" y="384"/>
                    </a:lnTo>
                    <a:lnTo>
                      <a:pt x="1178" y="384"/>
                    </a:lnTo>
                    <a:lnTo>
                      <a:pt x="1172" y="384"/>
                    </a:lnTo>
                    <a:lnTo>
                      <a:pt x="1162" y="380"/>
                    </a:lnTo>
                    <a:lnTo>
                      <a:pt x="1150" y="376"/>
                    </a:lnTo>
                    <a:lnTo>
                      <a:pt x="1144" y="374"/>
                    </a:lnTo>
                    <a:lnTo>
                      <a:pt x="1144" y="372"/>
                    </a:lnTo>
                    <a:lnTo>
                      <a:pt x="1144" y="372"/>
                    </a:lnTo>
                    <a:lnTo>
                      <a:pt x="1144" y="370"/>
                    </a:lnTo>
                    <a:lnTo>
                      <a:pt x="1142" y="366"/>
                    </a:lnTo>
                    <a:lnTo>
                      <a:pt x="1142" y="366"/>
                    </a:lnTo>
                    <a:lnTo>
                      <a:pt x="1140" y="364"/>
                    </a:lnTo>
                    <a:lnTo>
                      <a:pt x="1128" y="356"/>
                    </a:lnTo>
                    <a:lnTo>
                      <a:pt x="1126" y="354"/>
                    </a:lnTo>
                    <a:lnTo>
                      <a:pt x="1130" y="350"/>
                    </a:lnTo>
                    <a:lnTo>
                      <a:pt x="1130" y="350"/>
                    </a:lnTo>
                    <a:lnTo>
                      <a:pt x="1130" y="346"/>
                    </a:lnTo>
                    <a:lnTo>
                      <a:pt x="1128" y="334"/>
                    </a:lnTo>
                    <a:lnTo>
                      <a:pt x="1126" y="324"/>
                    </a:lnTo>
                    <a:lnTo>
                      <a:pt x="1126" y="324"/>
                    </a:lnTo>
                    <a:lnTo>
                      <a:pt x="1124" y="322"/>
                    </a:lnTo>
                    <a:lnTo>
                      <a:pt x="1116" y="318"/>
                    </a:lnTo>
                    <a:lnTo>
                      <a:pt x="1114" y="312"/>
                    </a:lnTo>
                    <a:lnTo>
                      <a:pt x="1114" y="312"/>
                    </a:lnTo>
                    <a:lnTo>
                      <a:pt x="1114" y="310"/>
                    </a:lnTo>
                    <a:lnTo>
                      <a:pt x="1102" y="294"/>
                    </a:lnTo>
                    <a:lnTo>
                      <a:pt x="1094" y="280"/>
                    </a:lnTo>
                    <a:lnTo>
                      <a:pt x="1086" y="270"/>
                    </a:lnTo>
                    <a:lnTo>
                      <a:pt x="1086" y="270"/>
                    </a:lnTo>
                    <a:lnTo>
                      <a:pt x="1082" y="268"/>
                    </a:lnTo>
                    <a:lnTo>
                      <a:pt x="1082" y="268"/>
                    </a:lnTo>
                    <a:lnTo>
                      <a:pt x="1082" y="268"/>
                    </a:lnTo>
                    <a:lnTo>
                      <a:pt x="1082" y="268"/>
                    </a:lnTo>
                    <a:lnTo>
                      <a:pt x="1080" y="268"/>
                    </a:lnTo>
                    <a:lnTo>
                      <a:pt x="1074" y="274"/>
                    </a:lnTo>
                    <a:lnTo>
                      <a:pt x="1074" y="274"/>
                    </a:lnTo>
                    <a:lnTo>
                      <a:pt x="1074" y="274"/>
                    </a:lnTo>
                    <a:lnTo>
                      <a:pt x="1066" y="284"/>
                    </a:lnTo>
                    <a:lnTo>
                      <a:pt x="1066" y="284"/>
                    </a:lnTo>
                    <a:lnTo>
                      <a:pt x="1066" y="286"/>
                    </a:lnTo>
                    <a:lnTo>
                      <a:pt x="1066" y="294"/>
                    </a:lnTo>
                    <a:lnTo>
                      <a:pt x="1056" y="304"/>
                    </a:lnTo>
                    <a:lnTo>
                      <a:pt x="1044" y="314"/>
                    </a:lnTo>
                    <a:lnTo>
                      <a:pt x="1036" y="310"/>
                    </a:lnTo>
                    <a:lnTo>
                      <a:pt x="1030" y="302"/>
                    </a:lnTo>
                    <a:lnTo>
                      <a:pt x="1030" y="302"/>
                    </a:lnTo>
                    <a:lnTo>
                      <a:pt x="1028" y="302"/>
                    </a:lnTo>
                    <a:lnTo>
                      <a:pt x="1020" y="300"/>
                    </a:lnTo>
                    <a:lnTo>
                      <a:pt x="1020" y="296"/>
                    </a:lnTo>
                    <a:lnTo>
                      <a:pt x="1020" y="296"/>
                    </a:lnTo>
                    <a:lnTo>
                      <a:pt x="1020" y="294"/>
                    </a:lnTo>
                    <a:lnTo>
                      <a:pt x="1016" y="284"/>
                    </a:lnTo>
                    <a:lnTo>
                      <a:pt x="1016" y="272"/>
                    </a:lnTo>
                    <a:lnTo>
                      <a:pt x="1018" y="264"/>
                    </a:lnTo>
                    <a:lnTo>
                      <a:pt x="1018" y="264"/>
                    </a:lnTo>
                    <a:lnTo>
                      <a:pt x="1018" y="260"/>
                    </a:lnTo>
                    <a:lnTo>
                      <a:pt x="1018" y="260"/>
                    </a:lnTo>
                    <a:lnTo>
                      <a:pt x="1016" y="258"/>
                    </a:lnTo>
                    <a:lnTo>
                      <a:pt x="996" y="256"/>
                    </a:lnTo>
                    <a:lnTo>
                      <a:pt x="986" y="248"/>
                    </a:lnTo>
                    <a:lnTo>
                      <a:pt x="980" y="238"/>
                    </a:lnTo>
                    <a:lnTo>
                      <a:pt x="980" y="238"/>
                    </a:lnTo>
                    <a:lnTo>
                      <a:pt x="978" y="238"/>
                    </a:lnTo>
                    <a:lnTo>
                      <a:pt x="966" y="228"/>
                    </a:lnTo>
                    <a:lnTo>
                      <a:pt x="954" y="222"/>
                    </a:lnTo>
                    <a:lnTo>
                      <a:pt x="954" y="222"/>
                    </a:lnTo>
                    <a:lnTo>
                      <a:pt x="952" y="220"/>
                    </a:lnTo>
                    <a:lnTo>
                      <a:pt x="952" y="220"/>
                    </a:lnTo>
                    <a:lnTo>
                      <a:pt x="950" y="222"/>
                    </a:lnTo>
                    <a:lnTo>
                      <a:pt x="944" y="228"/>
                    </a:lnTo>
                    <a:lnTo>
                      <a:pt x="934" y="230"/>
                    </a:lnTo>
                    <a:lnTo>
                      <a:pt x="926" y="228"/>
                    </a:lnTo>
                    <a:lnTo>
                      <a:pt x="912" y="224"/>
                    </a:lnTo>
                    <a:lnTo>
                      <a:pt x="912" y="224"/>
                    </a:lnTo>
                    <a:lnTo>
                      <a:pt x="912" y="222"/>
                    </a:lnTo>
                    <a:lnTo>
                      <a:pt x="896" y="222"/>
                    </a:lnTo>
                    <a:lnTo>
                      <a:pt x="896" y="222"/>
                    </a:lnTo>
                    <a:lnTo>
                      <a:pt x="894" y="224"/>
                    </a:lnTo>
                    <a:lnTo>
                      <a:pt x="892" y="226"/>
                    </a:lnTo>
                    <a:lnTo>
                      <a:pt x="888" y="238"/>
                    </a:lnTo>
                    <a:lnTo>
                      <a:pt x="888" y="238"/>
                    </a:lnTo>
                    <a:lnTo>
                      <a:pt x="890" y="242"/>
                    </a:lnTo>
                    <a:lnTo>
                      <a:pt x="896" y="250"/>
                    </a:lnTo>
                    <a:lnTo>
                      <a:pt x="894" y="264"/>
                    </a:lnTo>
                    <a:lnTo>
                      <a:pt x="894" y="264"/>
                    </a:lnTo>
                    <a:lnTo>
                      <a:pt x="894" y="264"/>
                    </a:lnTo>
                    <a:lnTo>
                      <a:pt x="896" y="276"/>
                    </a:lnTo>
                    <a:lnTo>
                      <a:pt x="896" y="284"/>
                    </a:lnTo>
                    <a:lnTo>
                      <a:pt x="888" y="294"/>
                    </a:lnTo>
                    <a:lnTo>
                      <a:pt x="884" y="300"/>
                    </a:lnTo>
                    <a:lnTo>
                      <a:pt x="884" y="300"/>
                    </a:lnTo>
                    <a:lnTo>
                      <a:pt x="882" y="300"/>
                    </a:lnTo>
                    <a:lnTo>
                      <a:pt x="880" y="306"/>
                    </a:lnTo>
                    <a:lnTo>
                      <a:pt x="880" y="306"/>
                    </a:lnTo>
                    <a:lnTo>
                      <a:pt x="882" y="308"/>
                    </a:lnTo>
                    <a:lnTo>
                      <a:pt x="882" y="310"/>
                    </a:lnTo>
                    <a:lnTo>
                      <a:pt x="892" y="316"/>
                    </a:lnTo>
                    <a:lnTo>
                      <a:pt x="902" y="322"/>
                    </a:lnTo>
                    <a:lnTo>
                      <a:pt x="910" y="338"/>
                    </a:lnTo>
                    <a:lnTo>
                      <a:pt x="910" y="354"/>
                    </a:lnTo>
                    <a:lnTo>
                      <a:pt x="904" y="364"/>
                    </a:lnTo>
                    <a:lnTo>
                      <a:pt x="896" y="374"/>
                    </a:lnTo>
                    <a:lnTo>
                      <a:pt x="876" y="378"/>
                    </a:lnTo>
                    <a:lnTo>
                      <a:pt x="876" y="378"/>
                    </a:lnTo>
                    <a:lnTo>
                      <a:pt x="876" y="378"/>
                    </a:lnTo>
                    <a:lnTo>
                      <a:pt x="868" y="382"/>
                    </a:lnTo>
                    <a:lnTo>
                      <a:pt x="868" y="382"/>
                    </a:lnTo>
                    <a:lnTo>
                      <a:pt x="866" y="384"/>
                    </a:lnTo>
                    <a:lnTo>
                      <a:pt x="866" y="388"/>
                    </a:lnTo>
                    <a:lnTo>
                      <a:pt x="874" y="406"/>
                    </a:lnTo>
                    <a:lnTo>
                      <a:pt x="878" y="418"/>
                    </a:lnTo>
                    <a:lnTo>
                      <a:pt x="882" y="434"/>
                    </a:lnTo>
                    <a:lnTo>
                      <a:pt x="882" y="440"/>
                    </a:lnTo>
                    <a:lnTo>
                      <a:pt x="878" y="446"/>
                    </a:lnTo>
                    <a:lnTo>
                      <a:pt x="868" y="452"/>
                    </a:lnTo>
                    <a:lnTo>
                      <a:pt x="864" y="448"/>
                    </a:lnTo>
                    <a:lnTo>
                      <a:pt x="858" y="446"/>
                    </a:lnTo>
                    <a:lnTo>
                      <a:pt x="848" y="434"/>
                    </a:lnTo>
                    <a:lnTo>
                      <a:pt x="838" y="422"/>
                    </a:lnTo>
                    <a:lnTo>
                      <a:pt x="838" y="416"/>
                    </a:lnTo>
                    <a:lnTo>
                      <a:pt x="838" y="412"/>
                    </a:lnTo>
                    <a:lnTo>
                      <a:pt x="838" y="398"/>
                    </a:lnTo>
                    <a:lnTo>
                      <a:pt x="838" y="398"/>
                    </a:lnTo>
                    <a:lnTo>
                      <a:pt x="838" y="398"/>
                    </a:lnTo>
                    <a:lnTo>
                      <a:pt x="836" y="378"/>
                    </a:lnTo>
                    <a:lnTo>
                      <a:pt x="836" y="378"/>
                    </a:lnTo>
                    <a:lnTo>
                      <a:pt x="834" y="376"/>
                    </a:lnTo>
                    <a:lnTo>
                      <a:pt x="832" y="374"/>
                    </a:lnTo>
                    <a:lnTo>
                      <a:pt x="820" y="374"/>
                    </a:lnTo>
                    <a:lnTo>
                      <a:pt x="810" y="374"/>
                    </a:lnTo>
                    <a:lnTo>
                      <a:pt x="804" y="372"/>
                    </a:lnTo>
                    <a:lnTo>
                      <a:pt x="804" y="372"/>
                    </a:lnTo>
                    <a:lnTo>
                      <a:pt x="802" y="372"/>
                    </a:lnTo>
                    <a:lnTo>
                      <a:pt x="794" y="372"/>
                    </a:lnTo>
                    <a:lnTo>
                      <a:pt x="776" y="364"/>
                    </a:lnTo>
                    <a:lnTo>
                      <a:pt x="760" y="356"/>
                    </a:lnTo>
                    <a:lnTo>
                      <a:pt x="746" y="342"/>
                    </a:lnTo>
                    <a:lnTo>
                      <a:pt x="746" y="342"/>
                    </a:lnTo>
                    <a:lnTo>
                      <a:pt x="744" y="340"/>
                    </a:lnTo>
                    <a:lnTo>
                      <a:pt x="730" y="340"/>
                    </a:lnTo>
                    <a:lnTo>
                      <a:pt x="718" y="334"/>
                    </a:lnTo>
                    <a:lnTo>
                      <a:pt x="718" y="334"/>
                    </a:lnTo>
                    <a:lnTo>
                      <a:pt x="718" y="334"/>
                    </a:lnTo>
                    <a:lnTo>
                      <a:pt x="702" y="334"/>
                    </a:lnTo>
                    <a:lnTo>
                      <a:pt x="702" y="334"/>
                    </a:lnTo>
                    <a:lnTo>
                      <a:pt x="700" y="334"/>
                    </a:lnTo>
                    <a:lnTo>
                      <a:pt x="692" y="336"/>
                    </a:lnTo>
                    <a:lnTo>
                      <a:pt x="686" y="316"/>
                    </a:lnTo>
                    <a:lnTo>
                      <a:pt x="686" y="316"/>
                    </a:lnTo>
                    <a:lnTo>
                      <a:pt x="686" y="316"/>
                    </a:lnTo>
                    <a:lnTo>
                      <a:pt x="682" y="310"/>
                    </a:lnTo>
                    <a:lnTo>
                      <a:pt x="682" y="310"/>
                    </a:lnTo>
                    <a:lnTo>
                      <a:pt x="680" y="306"/>
                    </a:lnTo>
                    <a:lnTo>
                      <a:pt x="672" y="306"/>
                    </a:lnTo>
                    <a:lnTo>
                      <a:pt x="672" y="306"/>
                    </a:lnTo>
                    <a:lnTo>
                      <a:pt x="670" y="306"/>
                    </a:lnTo>
                    <a:lnTo>
                      <a:pt x="664" y="306"/>
                    </a:lnTo>
                    <a:lnTo>
                      <a:pt x="664" y="302"/>
                    </a:lnTo>
                    <a:lnTo>
                      <a:pt x="664" y="302"/>
                    </a:lnTo>
                    <a:lnTo>
                      <a:pt x="664" y="302"/>
                    </a:lnTo>
                    <a:lnTo>
                      <a:pt x="662" y="300"/>
                    </a:lnTo>
                    <a:lnTo>
                      <a:pt x="668" y="264"/>
                    </a:lnTo>
                    <a:lnTo>
                      <a:pt x="682" y="238"/>
                    </a:lnTo>
                    <a:lnTo>
                      <a:pt x="700" y="224"/>
                    </a:lnTo>
                    <a:lnTo>
                      <a:pt x="714" y="220"/>
                    </a:lnTo>
                    <a:lnTo>
                      <a:pt x="714" y="220"/>
                    </a:lnTo>
                    <a:lnTo>
                      <a:pt x="718" y="218"/>
                    </a:lnTo>
                    <a:lnTo>
                      <a:pt x="718" y="216"/>
                    </a:lnTo>
                    <a:lnTo>
                      <a:pt x="716" y="206"/>
                    </a:lnTo>
                    <a:lnTo>
                      <a:pt x="716" y="206"/>
                    </a:lnTo>
                    <a:lnTo>
                      <a:pt x="714" y="204"/>
                    </a:lnTo>
                    <a:lnTo>
                      <a:pt x="712" y="204"/>
                    </a:lnTo>
                    <a:lnTo>
                      <a:pt x="722" y="202"/>
                    </a:lnTo>
                    <a:lnTo>
                      <a:pt x="722" y="202"/>
                    </a:lnTo>
                    <a:lnTo>
                      <a:pt x="724" y="200"/>
                    </a:lnTo>
                    <a:lnTo>
                      <a:pt x="724" y="198"/>
                    </a:lnTo>
                    <a:lnTo>
                      <a:pt x="724" y="196"/>
                    </a:lnTo>
                    <a:lnTo>
                      <a:pt x="726" y="196"/>
                    </a:lnTo>
                    <a:lnTo>
                      <a:pt x="726" y="196"/>
                    </a:lnTo>
                    <a:lnTo>
                      <a:pt x="728" y="196"/>
                    </a:lnTo>
                    <a:lnTo>
                      <a:pt x="736" y="196"/>
                    </a:lnTo>
                    <a:lnTo>
                      <a:pt x="736" y="196"/>
                    </a:lnTo>
                    <a:lnTo>
                      <a:pt x="736" y="196"/>
                    </a:lnTo>
                    <a:lnTo>
                      <a:pt x="744" y="194"/>
                    </a:lnTo>
                    <a:lnTo>
                      <a:pt x="744" y="194"/>
                    </a:lnTo>
                    <a:lnTo>
                      <a:pt x="746" y="194"/>
                    </a:lnTo>
                    <a:lnTo>
                      <a:pt x="754" y="190"/>
                    </a:lnTo>
                    <a:lnTo>
                      <a:pt x="754" y="190"/>
                    </a:lnTo>
                    <a:lnTo>
                      <a:pt x="756" y="188"/>
                    </a:lnTo>
                    <a:lnTo>
                      <a:pt x="764" y="178"/>
                    </a:lnTo>
                    <a:lnTo>
                      <a:pt x="768" y="168"/>
                    </a:lnTo>
                    <a:lnTo>
                      <a:pt x="768" y="168"/>
                    </a:lnTo>
                    <a:lnTo>
                      <a:pt x="770" y="166"/>
                    </a:lnTo>
                    <a:lnTo>
                      <a:pt x="770" y="166"/>
                    </a:lnTo>
                    <a:lnTo>
                      <a:pt x="768" y="162"/>
                    </a:lnTo>
                    <a:lnTo>
                      <a:pt x="768" y="162"/>
                    </a:lnTo>
                    <a:lnTo>
                      <a:pt x="768" y="162"/>
                    </a:lnTo>
                    <a:lnTo>
                      <a:pt x="770" y="162"/>
                    </a:lnTo>
                    <a:lnTo>
                      <a:pt x="778" y="154"/>
                    </a:lnTo>
                    <a:lnTo>
                      <a:pt x="778" y="154"/>
                    </a:lnTo>
                    <a:lnTo>
                      <a:pt x="778" y="154"/>
                    </a:lnTo>
                    <a:lnTo>
                      <a:pt x="784" y="144"/>
                    </a:lnTo>
                    <a:lnTo>
                      <a:pt x="784" y="144"/>
                    </a:lnTo>
                    <a:lnTo>
                      <a:pt x="784" y="142"/>
                    </a:lnTo>
                    <a:lnTo>
                      <a:pt x="782" y="140"/>
                    </a:lnTo>
                    <a:lnTo>
                      <a:pt x="780" y="136"/>
                    </a:lnTo>
                    <a:lnTo>
                      <a:pt x="780" y="136"/>
                    </a:lnTo>
                    <a:lnTo>
                      <a:pt x="786" y="136"/>
                    </a:lnTo>
                    <a:lnTo>
                      <a:pt x="794" y="146"/>
                    </a:lnTo>
                    <a:lnTo>
                      <a:pt x="794" y="146"/>
                    </a:lnTo>
                    <a:lnTo>
                      <a:pt x="798" y="146"/>
                    </a:lnTo>
                    <a:lnTo>
                      <a:pt x="798" y="146"/>
                    </a:lnTo>
                    <a:lnTo>
                      <a:pt x="800" y="146"/>
                    </a:lnTo>
                    <a:lnTo>
                      <a:pt x="806" y="142"/>
                    </a:lnTo>
                    <a:lnTo>
                      <a:pt x="806" y="142"/>
                    </a:lnTo>
                    <a:lnTo>
                      <a:pt x="808" y="140"/>
                    </a:lnTo>
                    <a:lnTo>
                      <a:pt x="810" y="138"/>
                    </a:lnTo>
                    <a:lnTo>
                      <a:pt x="818" y="142"/>
                    </a:lnTo>
                    <a:lnTo>
                      <a:pt x="818" y="142"/>
                    </a:lnTo>
                    <a:lnTo>
                      <a:pt x="820" y="144"/>
                    </a:lnTo>
                    <a:lnTo>
                      <a:pt x="820" y="144"/>
                    </a:lnTo>
                    <a:lnTo>
                      <a:pt x="822" y="142"/>
                    </a:lnTo>
                    <a:lnTo>
                      <a:pt x="832" y="138"/>
                    </a:lnTo>
                    <a:lnTo>
                      <a:pt x="832" y="138"/>
                    </a:lnTo>
                    <a:lnTo>
                      <a:pt x="832" y="136"/>
                    </a:lnTo>
                    <a:lnTo>
                      <a:pt x="842" y="128"/>
                    </a:lnTo>
                    <a:lnTo>
                      <a:pt x="842" y="128"/>
                    </a:lnTo>
                    <a:lnTo>
                      <a:pt x="844" y="128"/>
                    </a:lnTo>
                    <a:lnTo>
                      <a:pt x="850" y="118"/>
                    </a:lnTo>
                    <a:lnTo>
                      <a:pt x="850" y="118"/>
                    </a:lnTo>
                    <a:lnTo>
                      <a:pt x="852" y="116"/>
                    </a:lnTo>
                    <a:lnTo>
                      <a:pt x="850" y="114"/>
                    </a:lnTo>
                    <a:lnTo>
                      <a:pt x="846" y="104"/>
                    </a:lnTo>
                    <a:lnTo>
                      <a:pt x="846" y="104"/>
                    </a:lnTo>
                    <a:lnTo>
                      <a:pt x="846" y="102"/>
                    </a:lnTo>
                    <a:lnTo>
                      <a:pt x="840" y="96"/>
                    </a:lnTo>
                    <a:lnTo>
                      <a:pt x="840" y="92"/>
                    </a:lnTo>
                    <a:lnTo>
                      <a:pt x="844" y="92"/>
                    </a:lnTo>
                    <a:lnTo>
                      <a:pt x="844" y="92"/>
                    </a:lnTo>
                    <a:lnTo>
                      <a:pt x="844" y="90"/>
                    </a:lnTo>
                    <a:lnTo>
                      <a:pt x="850" y="86"/>
                    </a:lnTo>
                    <a:lnTo>
                      <a:pt x="850" y="86"/>
                    </a:lnTo>
                    <a:lnTo>
                      <a:pt x="852" y="84"/>
                    </a:lnTo>
                    <a:lnTo>
                      <a:pt x="852" y="84"/>
                    </a:lnTo>
                    <a:lnTo>
                      <a:pt x="850" y="82"/>
                    </a:lnTo>
                    <a:lnTo>
                      <a:pt x="842" y="68"/>
                    </a:lnTo>
                    <a:lnTo>
                      <a:pt x="842" y="68"/>
                    </a:lnTo>
                    <a:lnTo>
                      <a:pt x="840" y="68"/>
                    </a:lnTo>
                    <a:lnTo>
                      <a:pt x="828" y="58"/>
                    </a:lnTo>
                    <a:lnTo>
                      <a:pt x="828" y="58"/>
                    </a:lnTo>
                    <a:lnTo>
                      <a:pt x="828" y="58"/>
                    </a:lnTo>
                    <a:lnTo>
                      <a:pt x="808" y="52"/>
                    </a:lnTo>
                    <a:lnTo>
                      <a:pt x="808" y="52"/>
                    </a:lnTo>
                    <a:lnTo>
                      <a:pt x="806" y="52"/>
                    </a:lnTo>
                    <a:lnTo>
                      <a:pt x="790" y="50"/>
                    </a:lnTo>
                    <a:lnTo>
                      <a:pt x="790" y="50"/>
                    </a:lnTo>
                    <a:lnTo>
                      <a:pt x="790" y="50"/>
                    </a:lnTo>
                    <a:lnTo>
                      <a:pt x="790" y="50"/>
                    </a:lnTo>
                    <a:lnTo>
                      <a:pt x="788" y="50"/>
                    </a:lnTo>
                    <a:lnTo>
                      <a:pt x="786" y="52"/>
                    </a:lnTo>
                    <a:lnTo>
                      <a:pt x="784" y="58"/>
                    </a:lnTo>
                    <a:lnTo>
                      <a:pt x="784" y="58"/>
                    </a:lnTo>
                    <a:lnTo>
                      <a:pt x="784" y="60"/>
                    </a:lnTo>
                    <a:lnTo>
                      <a:pt x="790" y="70"/>
                    </a:lnTo>
                    <a:lnTo>
                      <a:pt x="792" y="74"/>
                    </a:lnTo>
                    <a:lnTo>
                      <a:pt x="782" y="80"/>
                    </a:lnTo>
                    <a:lnTo>
                      <a:pt x="782" y="80"/>
                    </a:lnTo>
                    <a:lnTo>
                      <a:pt x="782" y="84"/>
                    </a:lnTo>
                    <a:lnTo>
                      <a:pt x="780" y="96"/>
                    </a:lnTo>
                    <a:lnTo>
                      <a:pt x="774" y="108"/>
                    </a:lnTo>
                    <a:lnTo>
                      <a:pt x="768" y="112"/>
                    </a:lnTo>
                    <a:lnTo>
                      <a:pt x="758" y="108"/>
                    </a:lnTo>
                    <a:lnTo>
                      <a:pt x="752" y="102"/>
                    </a:lnTo>
                    <a:lnTo>
                      <a:pt x="754" y="94"/>
                    </a:lnTo>
                    <a:lnTo>
                      <a:pt x="758" y="86"/>
                    </a:lnTo>
                    <a:lnTo>
                      <a:pt x="758" y="86"/>
                    </a:lnTo>
                    <a:lnTo>
                      <a:pt x="758" y="84"/>
                    </a:lnTo>
                    <a:lnTo>
                      <a:pt x="758" y="82"/>
                    </a:lnTo>
                    <a:lnTo>
                      <a:pt x="748" y="70"/>
                    </a:lnTo>
                    <a:lnTo>
                      <a:pt x="748" y="70"/>
                    </a:lnTo>
                    <a:lnTo>
                      <a:pt x="748" y="70"/>
                    </a:lnTo>
                    <a:lnTo>
                      <a:pt x="736" y="66"/>
                    </a:lnTo>
                    <a:lnTo>
                      <a:pt x="736" y="66"/>
                    </a:lnTo>
                    <a:lnTo>
                      <a:pt x="736" y="66"/>
                    </a:lnTo>
                    <a:lnTo>
                      <a:pt x="736" y="66"/>
                    </a:lnTo>
                    <a:lnTo>
                      <a:pt x="732" y="66"/>
                    </a:lnTo>
                    <a:lnTo>
                      <a:pt x="726" y="74"/>
                    </a:lnTo>
                    <a:lnTo>
                      <a:pt x="726" y="74"/>
                    </a:lnTo>
                    <a:lnTo>
                      <a:pt x="726" y="76"/>
                    </a:lnTo>
                    <a:lnTo>
                      <a:pt x="726" y="78"/>
                    </a:lnTo>
                    <a:lnTo>
                      <a:pt x="730" y="84"/>
                    </a:lnTo>
                    <a:lnTo>
                      <a:pt x="728" y="86"/>
                    </a:lnTo>
                    <a:lnTo>
                      <a:pt x="722" y="84"/>
                    </a:lnTo>
                    <a:lnTo>
                      <a:pt x="718" y="74"/>
                    </a:lnTo>
                    <a:lnTo>
                      <a:pt x="716" y="60"/>
                    </a:lnTo>
                    <a:lnTo>
                      <a:pt x="716" y="60"/>
                    </a:lnTo>
                    <a:lnTo>
                      <a:pt x="714" y="58"/>
                    </a:lnTo>
                    <a:lnTo>
                      <a:pt x="712" y="56"/>
                    </a:lnTo>
                    <a:lnTo>
                      <a:pt x="706" y="54"/>
                    </a:lnTo>
                    <a:lnTo>
                      <a:pt x="706" y="54"/>
                    </a:lnTo>
                    <a:lnTo>
                      <a:pt x="704" y="54"/>
                    </a:lnTo>
                    <a:lnTo>
                      <a:pt x="704" y="54"/>
                    </a:lnTo>
                    <a:lnTo>
                      <a:pt x="704" y="54"/>
                    </a:lnTo>
                    <a:lnTo>
                      <a:pt x="696" y="56"/>
                    </a:lnTo>
                    <a:lnTo>
                      <a:pt x="696" y="52"/>
                    </a:lnTo>
                    <a:lnTo>
                      <a:pt x="698" y="48"/>
                    </a:lnTo>
                    <a:lnTo>
                      <a:pt x="698" y="48"/>
                    </a:lnTo>
                    <a:lnTo>
                      <a:pt x="700" y="46"/>
                    </a:lnTo>
                    <a:lnTo>
                      <a:pt x="698" y="38"/>
                    </a:lnTo>
                    <a:lnTo>
                      <a:pt x="698" y="38"/>
                    </a:lnTo>
                    <a:lnTo>
                      <a:pt x="698" y="36"/>
                    </a:lnTo>
                    <a:lnTo>
                      <a:pt x="688" y="24"/>
                    </a:lnTo>
                    <a:lnTo>
                      <a:pt x="688" y="20"/>
                    </a:lnTo>
                    <a:lnTo>
                      <a:pt x="688" y="20"/>
                    </a:lnTo>
                    <a:lnTo>
                      <a:pt x="686" y="18"/>
                    </a:lnTo>
                    <a:lnTo>
                      <a:pt x="676" y="4"/>
                    </a:lnTo>
                    <a:lnTo>
                      <a:pt x="676" y="4"/>
                    </a:lnTo>
                    <a:lnTo>
                      <a:pt x="674" y="2"/>
                    </a:lnTo>
                    <a:lnTo>
                      <a:pt x="658" y="0"/>
                    </a:lnTo>
                    <a:lnTo>
                      <a:pt x="658" y="0"/>
                    </a:lnTo>
                    <a:lnTo>
                      <a:pt x="656" y="0"/>
                    </a:lnTo>
                    <a:lnTo>
                      <a:pt x="6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5" name="Freeform 64"/>
              <p:cNvSpPr>
                <a:spLocks/>
              </p:cNvSpPr>
              <p:nvPr/>
            </p:nvSpPr>
            <p:spPr bwMode="auto">
              <a:xfrm>
                <a:off x="1605" y="1429"/>
                <a:ext cx="4" cy="2"/>
              </a:xfrm>
              <a:custGeom>
                <a:avLst/>
                <a:gdLst>
                  <a:gd name="T0" fmla="*/ 2 w 4"/>
                  <a:gd name="T1" fmla="*/ 2 h 2"/>
                  <a:gd name="T2" fmla="*/ 0 w 4"/>
                  <a:gd name="T3" fmla="*/ 0 h 2"/>
                  <a:gd name="T4" fmla="*/ 4 w 4"/>
                  <a:gd name="T5" fmla="*/ 2 h 2"/>
                  <a:gd name="T6" fmla="*/ 2 w 4"/>
                  <a:gd name="T7" fmla="*/ 2 h 2"/>
                  <a:gd name="T8" fmla="*/ 2 w 4"/>
                  <a:gd name="T9" fmla="*/ 2 h 2"/>
                </a:gdLst>
                <a:ahLst/>
                <a:cxnLst>
                  <a:cxn ang="0">
                    <a:pos x="T0" y="T1"/>
                  </a:cxn>
                  <a:cxn ang="0">
                    <a:pos x="T2" y="T3"/>
                  </a:cxn>
                  <a:cxn ang="0">
                    <a:pos x="T4" y="T5"/>
                  </a:cxn>
                  <a:cxn ang="0">
                    <a:pos x="T6" y="T7"/>
                  </a:cxn>
                  <a:cxn ang="0">
                    <a:pos x="T8" y="T9"/>
                  </a:cxn>
                </a:cxnLst>
                <a:rect l="0" t="0" r="r" b="b"/>
                <a:pathLst>
                  <a:path w="4" h="2">
                    <a:moveTo>
                      <a:pt x="2" y="2"/>
                    </a:moveTo>
                    <a:lnTo>
                      <a:pt x="0" y="0"/>
                    </a:lnTo>
                    <a:lnTo>
                      <a:pt x="4" y="2"/>
                    </a:lnTo>
                    <a:lnTo>
                      <a:pt x="2" y="2"/>
                    </a:lnTo>
                    <a:lnTo>
                      <a:pt x="2"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6" name="Freeform 65"/>
              <p:cNvSpPr>
                <a:spLocks/>
              </p:cNvSpPr>
              <p:nvPr/>
            </p:nvSpPr>
            <p:spPr bwMode="auto">
              <a:xfrm>
                <a:off x="1353" y="1219"/>
                <a:ext cx="38" cy="26"/>
              </a:xfrm>
              <a:custGeom>
                <a:avLst/>
                <a:gdLst>
                  <a:gd name="T0" fmla="*/ 26 w 38"/>
                  <a:gd name="T1" fmla="*/ 26 h 26"/>
                  <a:gd name="T2" fmla="*/ 26 w 38"/>
                  <a:gd name="T3" fmla="*/ 26 h 26"/>
                  <a:gd name="T4" fmla="*/ 26 w 38"/>
                  <a:gd name="T5" fmla="*/ 26 h 26"/>
                  <a:gd name="T6" fmla="*/ 20 w 38"/>
                  <a:gd name="T7" fmla="*/ 22 h 26"/>
                  <a:gd name="T8" fmla="*/ 12 w 38"/>
                  <a:gd name="T9" fmla="*/ 14 h 26"/>
                  <a:gd name="T10" fmla="*/ 6 w 38"/>
                  <a:gd name="T11" fmla="*/ 10 h 26"/>
                  <a:gd name="T12" fmla="*/ 0 w 38"/>
                  <a:gd name="T13" fmla="*/ 6 h 26"/>
                  <a:gd name="T14" fmla="*/ 0 w 38"/>
                  <a:gd name="T15" fmla="*/ 6 h 26"/>
                  <a:gd name="T16" fmla="*/ 0 w 38"/>
                  <a:gd name="T17" fmla="*/ 4 h 26"/>
                  <a:gd name="T18" fmla="*/ 0 w 38"/>
                  <a:gd name="T19" fmla="*/ 4 h 26"/>
                  <a:gd name="T20" fmla="*/ 0 w 38"/>
                  <a:gd name="T21" fmla="*/ 2 h 26"/>
                  <a:gd name="T22" fmla="*/ 6 w 38"/>
                  <a:gd name="T23" fmla="*/ 0 h 26"/>
                  <a:gd name="T24" fmla="*/ 6 w 38"/>
                  <a:gd name="T25" fmla="*/ 0 h 26"/>
                  <a:gd name="T26" fmla="*/ 6 w 38"/>
                  <a:gd name="T27" fmla="*/ 0 h 26"/>
                  <a:gd name="T28" fmla="*/ 34 w 38"/>
                  <a:gd name="T29" fmla="*/ 0 h 26"/>
                  <a:gd name="T30" fmla="*/ 34 w 38"/>
                  <a:gd name="T31" fmla="*/ 0 h 26"/>
                  <a:gd name="T32" fmla="*/ 36 w 38"/>
                  <a:gd name="T33" fmla="*/ 0 h 26"/>
                  <a:gd name="T34" fmla="*/ 38 w 38"/>
                  <a:gd name="T35" fmla="*/ 6 h 26"/>
                  <a:gd name="T36" fmla="*/ 38 w 38"/>
                  <a:gd name="T37" fmla="*/ 6 h 26"/>
                  <a:gd name="T38" fmla="*/ 38 w 38"/>
                  <a:gd name="T39" fmla="*/ 8 h 26"/>
                  <a:gd name="T40" fmla="*/ 34 w 38"/>
                  <a:gd name="T41" fmla="*/ 18 h 26"/>
                  <a:gd name="T42" fmla="*/ 28 w 38"/>
                  <a:gd name="T43" fmla="*/ 24 h 26"/>
                  <a:gd name="T44" fmla="*/ 28 w 38"/>
                  <a:gd name="T45" fmla="*/ 24 h 26"/>
                  <a:gd name="T46" fmla="*/ 26 w 38"/>
                  <a:gd name="T47" fmla="*/ 26 h 26"/>
                  <a:gd name="T48" fmla="*/ 26 w 38"/>
                  <a:gd name="T4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6">
                    <a:moveTo>
                      <a:pt x="26" y="26"/>
                    </a:moveTo>
                    <a:lnTo>
                      <a:pt x="26" y="26"/>
                    </a:lnTo>
                    <a:lnTo>
                      <a:pt x="26" y="26"/>
                    </a:lnTo>
                    <a:lnTo>
                      <a:pt x="20" y="22"/>
                    </a:lnTo>
                    <a:lnTo>
                      <a:pt x="12" y="14"/>
                    </a:lnTo>
                    <a:lnTo>
                      <a:pt x="6" y="10"/>
                    </a:lnTo>
                    <a:lnTo>
                      <a:pt x="0" y="6"/>
                    </a:lnTo>
                    <a:lnTo>
                      <a:pt x="0" y="6"/>
                    </a:lnTo>
                    <a:lnTo>
                      <a:pt x="0" y="4"/>
                    </a:lnTo>
                    <a:lnTo>
                      <a:pt x="0" y="4"/>
                    </a:lnTo>
                    <a:lnTo>
                      <a:pt x="0" y="2"/>
                    </a:lnTo>
                    <a:lnTo>
                      <a:pt x="6" y="0"/>
                    </a:lnTo>
                    <a:lnTo>
                      <a:pt x="6" y="0"/>
                    </a:lnTo>
                    <a:lnTo>
                      <a:pt x="6" y="0"/>
                    </a:lnTo>
                    <a:lnTo>
                      <a:pt x="34" y="0"/>
                    </a:lnTo>
                    <a:lnTo>
                      <a:pt x="34" y="0"/>
                    </a:lnTo>
                    <a:lnTo>
                      <a:pt x="36" y="0"/>
                    </a:lnTo>
                    <a:lnTo>
                      <a:pt x="38" y="6"/>
                    </a:lnTo>
                    <a:lnTo>
                      <a:pt x="38" y="6"/>
                    </a:lnTo>
                    <a:lnTo>
                      <a:pt x="38" y="8"/>
                    </a:lnTo>
                    <a:lnTo>
                      <a:pt x="34" y="18"/>
                    </a:lnTo>
                    <a:lnTo>
                      <a:pt x="28" y="24"/>
                    </a:lnTo>
                    <a:lnTo>
                      <a:pt x="28" y="24"/>
                    </a:lnTo>
                    <a:lnTo>
                      <a:pt x="26" y="26"/>
                    </a:lnTo>
                    <a:lnTo>
                      <a:pt x="2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7" name="Freeform 66"/>
              <p:cNvSpPr>
                <a:spLocks noEditPoints="1"/>
              </p:cNvSpPr>
              <p:nvPr/>
            </p:nvSpPr>
            <p:spPr bwMode="auto">
              <a:xfrm>
                <a:off x="1351" y="1217"/>
                <a:ext cx="42" cy="30"/>
              </a:xfrm>
              <a:custGeom>
                <a:avLst/>
                <a:gdLst>
                  <a:gd name="T0" fmla="*/ 36 w 42"/>
                  <a:gd name="T1" fmla="*/ 4 h 30"/>
                  <a:gd name="T2" fmla="*/ 38 w 42"/>
                  <a:gd name="T3" fmla="*/ 10 h 30"/>
                  <a:gd name="T4" fmla="*/ 34 w 42"/>
                  <a:gd name="T5" fmla="*/ 20 h 30"/>
                  <a:gd name="T6" fmla="*/ 28 w 42"/>
                  <a:gd name="T7" fmla="*/ 26 h 30"/>
                  <a:gd name="T8" fmla="*/ 24 w 42"/>
                  <a:gd name="T9" fmla="*/ 22 h 30"/>
                  <a:gd name="T10" fmla="*/ 16 w 42"/>
                  <a:gd name="T11" fmla="*/ 14 h 30"/>
                  <a:gd name="T12" fmla="*/ 8 w 42"/>
                  <a:gd name="T13" fmla="*/ 12 h 30"/>
                  <a:gd name="T14" fmla="*/ 4 w 42"/>
                  <a:gd name="T15" fmla="*/ 6 h 30"/>
                  <a:gd name="T16" fmla="*/ 8 w 42"/>
                  <a:gd name="T17" fmla="*/ 4 h 30"/>
                  <a:gd name="T18" fmla="*/ 24 w 42"/>
                  <a:gd name="T19" fmla="*/ 4 h 30"/>
                  <a:gd name="T20" fmla="*/ 36 w 42"/>
                  <a:gd name="T21" fmla="*/ 4 h 30"/>
                  <a:gd name="T22" fmla="*/ 36 w 42"/>
                  <a:gd name="T23" fmla="*/ 0 h 30"/>
                  <a:gd name="T24" fmla="*/ 24 w 42"/>
                  <a:gd name="T25" fmla="*/ 0 h 30"/>
                  <a:gd name="T26" fmla="*/ 8 w 42"/>
                  <a:gd name="T27" fmla="*/ 0 h 30"/>
                  <a:gd name="T28" fmla="*/ 8 w 42"/>
                  <a:gd name="T29" fmla="*/ 0 h 30"/>
                  <a:gd name="T30" fmla="*/ 6 w 42"/>
                  <a:gd name="T31" fmla="*/ 0 h 30"/>
                  <a:gd name="T32" fmla="*/ 2 w 42"/>
                  <a:gd name="T33" fmla="*/ 2 h 30"/>
                  <a:gd name="T34" fmla="*/ 2 w 42"/>
                  <a:gd name="T35" fmla="*/ 2 h 30"/>
                  <a:gd name="T36" fmla="*/ 0 w 42"/>
                  <a:gd name="T37" fmla="*/ 6 h 30"/>
                  <a:gd name="T38" fmla="*/ 0 w 42"/>
                  <a:gd name="T39" fmla="*/ 6 h 30"/>
                  <a:gd name="T40" fmla="*/ 0 w 42"/>
                  <a:gd name="T41" fmla="*/ 10 h 30"/>
                  <a:gd name="T42" fmla="*/ 6 w 42"/>
                  <a:gd name="T43" fmla="*/ 14 h 30"/>
                  <a:gd name="T44" fmla="*/ 6 w 42"/>
                  <a:gd name="T45" fmla="*/ 14 h 30"/>
                  <a:gd name="T46" fmla="*/ 8 w 42"/>
                  <a:gd name="T47" fmla="*/ 14 h 30"/>
                  <a:gd name="T48" fmla="*/ 14 w 42"/>
                  <a:gd name="T49" fmla="*/ 18 h 30"/>
                  <a:gd name="T50" fmla="*/ 20 w 42"/>
                  <a:gd name="T51" fmla="*/ 24 h 30"/>
                  <a:gd name="T52" fmla="*/ 20 w 42"/>
                  <a:gd name="T53" fmla="*/ 24 h 30"/>
                  <a:gd name="T54" fmla="*/ 22 w 42"/>
                  <a:gd name="T55" fmla="*/ 26 h 30"/>
                  <a:gd name="T56" fmla="*/ 26 w 42"/>
                  <a:gd name="T57" fmla="*/ 28 h 30"/>
                  <a:gd name="T58" fmla="*/ 26 w 42"/>
                  <a:gd name="T59" fmla="*/ 28 h 30"/>
                  <a:gd name="T60" fmla="*/ 28 w 42"/>
                  <a:gd name="T61" fmla="*/ 30 h 30"/>
                  <a:gd name="T62" fmla="*/ 28 w 42"/>
                  <a:gd name="T63" fmla="*/ 30 h 30"/>
                  <a:gd name="T64" fmla="*/ 32 w 42"/>
                  <a:gd name="T65" fmla="*/ 28 h 30"/>
                  <a:gd name="T66" fmla="*/ 36 w 42"/>
                  <a:gd name="T67" fmla="*/ 22 h 30"/>
                  <a:gd name="T68" fmla="*/ 36 w 42"/>
                  <a:gd name="T69" fmla="*/ 22 h 30"/>
                  <a:gd name="T70" fmla="*/ 38 w 42"/>
                  <a:gd name="T71" fmla="*/ 20 h 30"/>
                  <a:gd name="T72" fmla="*/ 40 w 42"/>
                  <a:gd name="T73" fmla="*/ 10 h 30"/>
                  <a:gd name="T74" fmla="*/ 40 w 42"/>
                  <a:gd name="T75" fmla="*/ 10 h 30"/>
                  <a:gd name="T76" fmla="*/ 42 w 42"/>
                  <a:gd name="T77" fmla="*/ 8 h 30"/>
                  <a:gd name="T78" fmla="*/ 40 w 42"/>
                  <a:gd name="T79" fmla="*/ 2 h 30"/>
                  <a:gd name="T80" fmla="*/ 40 w 42"/>
                  <a:gd name="T81" fmla="*/ 2 h 30"/>
                  <a:gd name="T82" fmla="*/ 38 w 42"/>
                  <a:gd name="T83" fmla="*/ 0 h 30"/>
                  <a:gd name="T84" fmla="*/ 36 w 42"/>
                  <a:gd name="T85" fmla="*/ 0 h 30"/>
                  <a:gd name="T86" fmla="*/ 36 w 42"/>
                  <a:gd name="T8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30">
                    <a:moveTo>
                      <a:pt x="36" y="4"/>
                    </a:moveTo>
                    <a:lnTo>
                      <a:pt x="38" y="10"/>
                    </a:lnTo>
                    <a:lnTo>
                      <a:pt x="34" y="20"/>
                    </a:lnTo>
                    <a:lnTo>
                      <a:pt x="28" y="26"/>
                    </a:lnTo>
                    <a:lnTo>
                      <a:pt x="24" y="22"/>
                    </a:lnTo>
                    <a:lnTo>
                      <a:pt x="16" y="14"/>
                    </a:lnTo>
                    <a:lnTo>
                      <a:pt x="8" y="12"/>
                    </a:lnTo>
                    <a:lnTo>
                      <a:pt x="4" y="6"/>
                    </a:lnTo>
                    <a:lnTo>
                      <a:pt x="8" y="4"/>
                    </a:lnTo>
                    <a:lnTo>
                      <a:pt x="24" y="4"/>
                    </a:lnTo>
                    <a:lnTo>
                      <a:pt x="36" y="4"/>
                    </a:lnTo>
                    <a:close/>
                    <a:moveTo>
                      <a:pt x="36" y="0"/>
                    </a:moveTo>
                    <a:lnTo>
                      <a:pt x="24" y="0"/>
                    </a:lnTo>
                    <a:lnTo>
                      <a:pt x="8" y="0"/>
                    </a:lnTo>
                    <a:lnTo>
                      <a:pt x="8" y="0"/>
                    </a:lnTo>
                    <a:lnTo>
                      <a:pt x="6" y="0"/>
                    </a:lnTo>
                    <a:lnTo>
                      <a:pt x="2" y="2"/>
                    </a:lnTo>
                    <a:lnTo>
                      <a:pt x="2" y="2"/>
                    </a:lnTo>
                    <a:lnTo>
                      <a:pt x="0" y="6"/>
                    </a:lnTo>
                    <a:lnTo>
                      <a:pt x="0" y="6"/>
                    </a:lnTo>
                    <a:lnTo>
                      <a:pt x="0" y="10"/>
                    </a:lnTo>
                    <a:lnTo>
                      <a:pt x="6" y="14"/>
                    </a:lnTo>
                    <a:lnTo>
                      <a:pt x="6" y="14"/>
                    </a:lnTo>
                    <a:lnTo>
                      <a:pt x="8" y="14"/>
                    </a:lnTo>
                    <a:lnTo>
                      <a:pt x="14" y="18"/>
                    </a:lnTo>
                    <a:lnTo>
                      <a:pt x="20" y="24"/>
                    </a:lnTo>
                    <a:lnTo>
                      <a:pt x="20" y="24"/>
                    </a:lnTo>
                    <a:lnTo>
                      <a:pt x="22" y="26"/>
                    </a:lnTo>
                    <a:lnTo>
                      <a:pt x="26" y="28"/>
                    </a:lnTo>
                    <a:lnTo>
                      <a:pt x="26" y="28"/>
                    </a:lnTo>
                    <a:lnTo>
                      <a:pt x="28" y="30"/>
                    </a:lnTo>
                    <a:lnTo>
                      <a:pt x="28" y="30"/>
                    </a:lnTo>
                    <a:lnTo>
                      <a:pt x="32" y="28"/>
                    </a:lnTo>
                    <a:lnTo>
                      <a:pt x="36" y="22"/>
                    </a:lnTo>
                    <a:lnTo>
                      <a:pt x="36" y="22"/>
                    </a:lnTo>
                    <a:lnTo>
                      <a:pt x="38" y="20"/>
                    </a:lnTo>
                    <a:lnTo>
                      <a:pt x="40" y="10"/>
                    </a:lnTo>
                    <a:lnTo>
                      <a:pt x="40" y="10"/>
                    </a:lnTo>
                    <a:lnTo>
                      <a:pt x="42" y="8"/>
                    </a:lnTo>
                    <a:lnTo>
                      <a:pt x="40" y="2"/>
                    </a:lnTo>
                    <a:lnTo>
                      <a:pt x="40" y="2"/>
                    </a:lnTo>
                    <a:lnTo>
                      <a:pt x="38" y="0"/>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8" name="Freeform 67"/>
              <p:cNvSpPr>
                <a:spLocks/>
              </p:cNvSpPr>
              <p:nvPr/>
            </p:nvSpPr>
            <p:spPr bwMode="auto">
              <a:xfrm>
                <a:off x="1355" y="1221"/>
                <a:ext cx="34" cy="22"/>
              </a:xfrm>
              <a:custGeom>
                <a:avLst/>
                <a:gdLst>
                  <a:gd name="T0" fmla="*/ 32 w 34"/>
                  <a:gd name="T1" fmla="*/ 0 h 22"/>
                  <a:gd name="T2" fmla="*/ 34 w 34"/>
                  <a:gd name="T3" fmla="*/ 6 h 22"/>
                  <a:gd name="T4" fmla="*/ 30 w 34"/>
                  <a:gd name="T5" fmla="*/ 16 h 22"/>
                  <a:gd name="T6" fmla="*/ 24 w 34"/>
                  <a:gd name="T7" fmla="*/ 22 h 22"/>
                  <a:gd name="T8" fmla="*/ 20 w 34"/>
                  <a:gd name="T9" fmla="*/ 18 h 22"/>
                  <a:gd name="T10" fmla="*/ 12 w 34"/>
                  <a:gd name="T11" fmla="*/ 10 h 22"/>
                  <a:gd name="T12" fmla="*/ 4 w 34"/>
                  <a:gd name="T13" fmla="*/ 8 h 22"/>
                  <a:gd name="T14" fmla="*/ 0 w 34"/>
                  <a:gd name="T15" fmla="*/ 2 h 22"/>
                  <a:gd name="T16" fmla="*/ 4 w 34"/>
                  <a:gd name="T17" fmla="*/ 0 h 22"/>
                  <a:gd name="T18" fmla="*/ 20 w 34"/>
                  <a:gd name="T19" fmla="*/ 0 h 22"/>
                  <a:gd name="T20" fmla="*/ 32 w 34"/>
                  <a:gd name="T2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22">
                    <a:moveTo>
                      <a:pt x="32" y="0"/>
                    </a:moveTo>
                    <a:lnTo>
                      <a:pt x="34" y="6"/>
                    </a:lnTo>
                    <a:lnTo>
                      <a:pt x="30" y="16"/>
                    </a:lnTo>
                    <a:lnTo>
                      <a:pt x="24" y="22"/>
                    </a:lnTo>
                    <a:lnTo>
                      <a:pt x="20" y="18"/>
                    </a:lnTo>
                    <a:lnTo>
                      <a:pt x="12" y="10"/>
                    </a:lnTo>
                    <a:lnTo>
                      <a:pt x="4" y="8"/>
                    </a:lnTo>
                    <a:lnTo>
                      <a:pt x="0" y="2"/>
                    </a:lnTo>
                    <a:lnTo>
                      <a:pt x="4" y="0"/>
                    </a:lnTo>
                    <a:lnTo>
                      <a:pt x="20"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9" name="Freeform 68"/>
              <p:cNvSpPr>
                <a:spLocks/>
              </p:cNvSpPr>
              <p:nvPr/>
            </p:nvSpPr>
            <p:spPr bwMode="auto">
              <a:xfrm>
                <a:off x="1351" y="1217"/>
                <a:ext cx="42" cy="30"/>
              </a:xfrm>
              <a:custGeom>
                <a:avLst/>
                <a:gdLst>
                  <a:gd name="T0" fmla="*/ 36 w 42"/>
                  <a:gd name="T1" fmla="*/ 0 h 30"/>
                  <a:gd name="T2" fmla="*/ 24 w 42"/>
                  <a:gd name="T3" fmla="*/ 0 h 30"/>
                  <a:gd name="T4" fmla="*/ 8 w 42"/>
                  <a:gd name="T5" fmla="*/ 0 h 30"/>
                  <a:gd name="T6" fmla="*/ 8 w 42"/>
                  <a:gd name="T7" fmla="*/ 0 h 30"/>
                  <a:gd name="T8" fmla="*/ 6 w 42"/>
                  <a:gd name="T9" fmla="*/ 0 h 30"/>
                  <a:gd name="T10" fmla="*/ 2 w 42"/>
                  <a:gd name="T11" fmla="*/ 2 h 30"/>
                  <a:gd name="T12" fmla="*/ 2 w 42"/>
                  <a:gd name="T13" fmla="*/ 2 h 30"/>
                  <a:gd name="T14" fmla="*/ 0 w 42"/>
                  <a:gd name="T15" fmla="*/ 6 h 30"/>
                  <a:gd name="T16" fmla="*/ 0 w 42"/>
                  <a:gd name="T17" fmla="*/ 6 h 30"/>
                  <a:gd name="T18" fmla="*/ 0 w 42"/>
                  <a:gd name="T19" fmla="*/ 10 h 30"/>
                  <a:gd name="T20" fmla="*/ 6 w 42"/>
                  <a:gd name="T21" fmla="*/ 14 h 30"/>
                  <a:gd name="T22" fmla="*/ 6 w 42"/>
                  <a:gd name="T23" fmla="*/ 14 h 30"/>
                  <a:gd name="T24" fmla="*/ 8 w 42"/>
                  <a:gd name="T25" fmla="*/ 14 h 30"/>
                  <a:gd name="T26" fmla="*/ 14 w 42"/>
                  <a:gd name="T27" fmla="*/ 18 h 30"/>
                  <a:gd name="T28" fmla="*/ 20 w 42"/>
                  <a:gd name="T29" fmla="*/ 24 h 30"/>
                  <a:gd name="T30" fmla="*/ 20 w 42"/>
                  <a:gd name="T31" fmla="*/ 24 h 30"/>
                  <a:gd name="T32" fmla="*/ 22 w 42"/>
                  <a:gd name="T33" fmla="*/ 26 h 30"/>
                  <a:gd name="T34" fmla="*/ 26 w 42"/>
                  <a:gd name="T35" fmla="*/ 28 h 30"/>
                  <a:gd name="T36" fmla="*/ 26 w 42"/>
                  <a:gd name="T37" fmla="*/ 28 h 30"/>
                  <a:gd name="T38" fmla="*/ 28 w 42"/>
                  <a:gd name="T39" fmla="*/ 30 h 30"/>
                  <a:gd name="T40" fmla="*/ 28 w 42"/>
                  <a:gd name="T41" fmla="*/ 30 h 30"/>
                  <a:gd name="T42" fmla="*/ 32 w 42"/>
                  <a:gd name="T43" fmla="*/ 28 h 30"/>
                  <a:gd name="T44" fmla="*/ 36 w 42"/>
                  <a:gd name="T45" fmla="*/ 22 h 30"/>
                  <a:gd name="T46" fmla="*/ 36 w 42"/>
                  <a:gd name="T47" fmla="*/ 22 h 30"/>
                  <a:gd name="T48" fmla="*/ 38 w 42"/>
                  <a:gd name="T49" fmla="*/ 20 h 30"/>
                  <a:gd name="T50" fmla="*/ 40 w 42"/>
                  <a:gd name="T51" fmla="*/ 10 h 30"/>
                  <a:gd name="T52" fmla="*/ 40 w 42"/>
                  <a:gd name="T53" fmla="*/ 10 h 30"/>
                  <a:gd name="T54" fmla="*/ 42 w 42"/>
                  <a:gd name="T55" fmla="*/ 8 h 30"/>
                  <a:gd name="T56" fmla="*/ 40 w 42"/>
                  <a:gd name="T57" fmla="*/ 2 h 30"/>
                  <a:gd name="T58" fmla="*/ 40 w 42"/>
                  <a:gd name="T59" fmla="*/ 2 h 30"/>
                  <a:gd name="T60" fmla="*/ 38 w 42"/>
                  <a:gd name="T61" fmla="*/ 0 h 30"/>
                  <a:gd name="T62" fmla="*/ 36 w 42"/>
                  <a:gd name="T63" fmla="*/ 0 h 30"/>
                  <a:gd name="T64" fmla="*/ 36 w 42"/>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30">
                    <a:moveTo>
                      <a:pt x="36" y="0"/>
                    </a:moveTo>
                    <a:lnTo>
                      <a:pt x="24" y="0"/>
                    </a:lnTo>
                    <a:lnTo>
                      <a:pt x="8" y="0"/>
                    </a:lnTo>
                    <a:lnTo>
                      <a:pt x="8" y="0"/>
                    </a:lnTo>
                    <a:lnTo>
                      <a:pt x="6" y="0"/>
                    </a:lnTo>
                    <a:lnTo>
                      <a:pt x="2" y="2"/>
                    </a:lnTo>
                    <a:lnTo>
                      <a:pt x="2" y="2"/>
                    </a:lnTo>
                    <a:lnTo>
                      <a:pt x="0" y="6"/>
                    </a:lnTo>
                    <a:lnTo>
                      <a:pt x="0" y="6"/>
                    </a:lnTo>
                    <a:lnTo>
                      <a:pt x="0" y="10"/>
                    </a:lnTo>
                    <a:lnTo>
                      <a:pt x="6" y="14"/>
                    </a:lnTo>
                    <a:lnTo>
                      <a:pt x="6" y="14"/>
                    </a:lnTo>
                    <a:lnTo>
                      <a:pt x="8" y="14"/>
                    </a:lnTo>
                    <a:lnTo>
                      <a:pt x="14" y="18"/>
                    </a:lnTo>
                    <a:lnTo>
                      <a:pt x="20" y="24"/>
                    </a:lnTo>
                    <a:lnTo>
                      <a:pt x="20" y="24"/>
                    </a:lnTo>
                    <a:lnTo>
                      <a:pt x="22" y="26"/>
                    </a:lnTo>
                    <a:lnTo>
                      <a:pt x="26" y="28"/>
                    </a:lnTo>
                    <a:lnTo>
                      <a:pt x="26" y="28"/>
                    </a:lnTo>
                    <a:lnTo>
                      <a:pt x="28" y="30"/>
                    </a:lnTo>
                    <a:lnTo>
                      <a:pt x="28" y="30"/>
                    </a:lnTo>
                    <a:lnTo>
                      <a:pt x="32" y="28"/>
                    </a:lnTo>
                    <a:lnTo>
                      <a:pt x="36" y="22"/>
                    </a:lnTo>
                    <a:lnTo>
                      <a:pt x="36" y="22"/>
                    </a:lnTo>
                    <a:lnTo>
                      <a:pt x="38" y="20"/>
                    </a:lnTo>
                    <a:lnTo>
                      <a:pt x="40" y="10"/>
                    </a:lnTo>
                    <a:lnTo>
                      <a:pt x="40" y="10"/>
                    </a:lnTo>
                    <a:lnTo>
                      <a:pt x="42" y="8"/>
                    </a:lnTo>
                    <a:lnTo>
                      <a:pt x="40" y="2"/>
                    </a:lnTo>
                    <a:lnTo>
                      <a:pt x="40" y="2"/>
                    </a:lnTo>
                    <a:lnTo>
                      <a:pt x="38" y="0"/>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0" name="Freeform 69"/>
              <p:cNvSpPr>
                <a:spLocks/>
              </p:cNvSpPr>
              <p:nvPr/>
            </p:nvSpPr>
            <p:spPr bwMode="auto">
              <a:xfrm>
                <a:off x="1129" y="1105"/>
                <a:ext cx="104" cy="56"/>
              </a:xfrm>
              <a:custGeom>
                <a:avLst/>
                <a:gdLst>
                  <a:gd name="T0" fmla="*/ 32 w 104"/>
                  <a:gd name="T1" fmla="*/ 56 h 56"/>
                  <a:gd name="T2" fmla="*/ 30 w 104"/>
                  <a:gd name="T3" fmla="*/ 48 h 56"/>
                  <a:gd name="T4" fmla="*/ 26 w 104"/>
                  <a:gd name="T5" fmla="*/ 50 h 56"/>
                  <a:gd name="T6" fmla="*/ 24 w 104"/>
                  <a:gd name="T7" fmla="*/ 52 h 56"/>
                  <a:gd name="T8" fmla="*/ 10 w 104"/>
                  <a:gd name="T9" fmla="*/ 52 h 56"/>
                  <a:gd name="T10" fmla="*/ 0 w 104"/>
                  <a:gd name="T11" fmla="*/ 48 h 56"/>
                  <a:gd name="T12" fmla="*/ 0 w 104"/>
                  <a:gd name="T13" fmla="*/ 46 h 56"/>
                  <a:gd name="T14" fmla="*/ 4 w 104"/>
                  <a:gd name="T15" fmla="*/ 36 h 56"/>
                  <a:gd name="T16" fmla="*/ 16 w 104"/>
                  <a:gd name="T17" fmla="*/ 34 h 56"/>
                  <a:gd name="T18" fmla="*/ 34 w 104"/>
                  <a:gd name="T19" fmla="*/ 24 h 56"/>
                  <a:gd name="T20" fmla="*/ 52 w 104"/>
                  <a:gd name="T21" fmla="*/ 10 h 56"/>
                  <a:gd name="T22" fmla="*/ 54 w 104"/>
                  <a:gd name="T23" fmla="*/ 10 h 56"/>
                  <a:gd name="T24" fmla="*/ 80 w 104"/>
                  <a:gd name="T25" fmla="*/ 8 h 56"/>
                  <a:gd name="T26" fmla="*/ 80 w 104"/>
                  <a:gd name="T27" fmla="*/ 8 h 56"/>
                  <a:gd name="T28" fmla="*/ 86 w 104"/>
                  <a:gd name="T29" fmla="*/ 2 h 56"/>
                  <a:gd name="T30" fmla="*/ 88 w 104"/>
                  <a:gd name="T31" fmla="*/ 2 h 56"/>
                  <a:gd name="T32" fmla="*/ 88 w 104"/>
                  <a:gd name="T33" fmla="*/ 0 h 56"/>
                  <a:gd name="T34" fmla="*/ 88 w 104"/>
                  <a:gd name="T35" fmla="*/ 2 h 56"/>
                  <a:gd name="T36" fmla="*/ 104 w 104"/>
                  <a:gd name="T37" fmla="*/ 8 h 56"/>
                  <a:gd name="T38" fmla="*/ 104 w 104"/>
                  <a:gd name="T39" fmla="*/ 10 h 56"/>
                  <a:gd name="T40" fmla="*/ 104 w 104"/>
                  <a:gd name="T41" fmla="*/ 10 h 56"/>
                  <a:gd name="T42" fmla="*/ 100 w 104"/>
                  <a:gd name="T43" fmla="*/ 16 h 56"/>
                  <a:gd name="T44" fmla="*/ 96 w 104"/>
                  <a:gd name="T45" fmla="*/ 18 h 56"/>
                  <a:gd name="T46" fmla="*/ 98 w 104"/>
                  <a:gd name="T47" fmla="*/ 22 h 56"/>
                  <a:gd name="T48" fmla="*/ 98 w 104"/>
                  <a:gd name="T49" fmla="*/ 30 h 56"/>
                  <a:gd name="T50" fmla="*/ 96 w 104"/>
                  <a:gd name="T51" fmla="*/ 30 h 56"/>
                  <a:gd name="T52" fmla="*/ 78 w 104"/>
                  <a:gd name="T53" fmla="*/ 42 h 56"/>
                  <a:gd name="T54" fmla="*/ 78 w 104"/>
                  <a:gd name="T55" fmla="*/ 44 h 56"/>
                  <a:gd name="T56" fmla="*/ 78 w 104"/>
                  <a:gd name="T57" fmla="*/ 44 h 56"/>
                  <a:gd name="T58" fmla="*/ 68 w 104"/>
                  <a:gd name="T59" fmla="*/ 42 h 56"/>
                  <a:gd name="T60" fmla="*/ 66 w 104"/>
                  <a:gd name="T61" fmla="*/ 40 h 56"/>
                  <a:gd name="T62" fmla="*/ 68 w 104"/>
                  <a:gd name="T63" fmla="*/ 32 h 56"/>
                  <a:gd name="T64" fmla="*/ 62 w 104"/>
                  <a:gd name="T65" fmla="*/ 30 h 56"/>
                  <a:gd name="T66" fmla="*/ 62 w 104"/>
                  <a:gd name="T67" fmla="*/ 38 h 56"/>
                  <a:gd name="T68" fmla="*/ 62 w 104"/>
                  <a:gd name="T69" fmla="*/ 38 h 56"/>
                  <a:gd name="T70" fmla="*/ 58 w 104"/>
                  <a:gd name="T71" fmla="*/ 46 h 56"/>
                  <a:gd name="T72" fmla="*/ 52 w 104"/>
                  <a:gd name="T73" fmla="*/ 48 h 56"/>
                  <a:gd name="T74" fmla="*/ 50 w 104"/>
                  <a:gd name="T75" fmla="*/ 48 h 56"/>
                  <a:gd name="T76" fmla="*/ 50 w 104"/>
                  <a:gd name="T77" fmla="*/ 48 h 56"/>
                  <a:gd name="T78" fmla="*/ 48 w 104"/>
                  <a:gd name="T79" fmla="*/ 54 h 56"/>
                  <a:gd name="T80" fmla="*/ 46 w 104"/>
                  <a:gd name="T81"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4" h="56">
                    <a:moveTo>
                      <a:pt x="32" y="56"/>
                    </a:moveTo>
                    <a:lnTo>
                      <a:pt x="32" y="56"/>
                    </a:lnTo>
                    <a:lnTo>
                      <a:pt x="30" y="54"/>
                    </a:lnTo>
                    <a:lnTo>
                      <a:pt x="30" y="48"/>
                    </a:lnTo>
                    <a:lnTo>
                      <a:pt x="26" y="48"/>
                    </a:lnTo>
                    <a:lnTo>
                      <a:pt x="26" y="50"/>
                    </a:lnTo>
                    <a:lnTo>
                      <a:pt x="26" y="50"/>
                    </a:lnTo>
                    <a:lnTo>
                      <a:pt x="24" y="52"/>
                    </a:lnTo>
                    <a:lnTo>
                      <a:pt x="10" y="52"/>
                    </a:lnTo>
                    <a:lnTo>
                      <a:pt x="10" y="52"/>
                    </a:lnTo>
                    <a:lnTo>
                      <a:pt x="8" y="52"/>
                    </a:lnTo>
                    <a:lnTo>
                      <a:pt x="0" y="48"/>
                    </a:lnTo>
                    <a:lnTo>
                      <a:pt x="0" y="48"/>
                    </a:lnTo>
                    <a:lnTo>
                      <a:pt x="0" y="46"/>
                    </a:lnTo>
                    <a:lnTo>
                      <a:pt x="4" y="36"/>
                    </a:lnTo>
                    <a:lnTo>
                      <a:pt x="4" y="36"/>
                    </a:lnTo>
                    <a:lnTo>
                      <a:pt x="6" y="36"/>
                    </a:lnTo>
                    <a:lnTo>
                      <a:pt x="16" y="34"/>
                    </a:lnTo>
                    <a:lnTo>
                      <a:pt x="24" y="28"/>
                    </a:lnTo>
                    <a:lnTo>
                      <a:pt x="34" y="24"/>
                    </a:lnTo>
                    <a:lnTo>
                      <a:pt x="46" y="16"/>
                    </a:lnTo>
                    <a:lnTo>
                      <a:pt x="52" y="10"/>
                    </a:lnTo>
                    <a:lnTo>
                      <a:pt x="52" y="10"/>
                    </a:lnTo>
                    <a:lnTo>
                      <a:pt x="54" y="10"/>
                    </a:lnTo>
                    <a:lnTo>
                      <a:pt x="70" y="8"/>
                    </a:lnTo>
                    <a:lnTo>
                      <a:pt x="80" y="8"/>
                    </a:lnTo>
                    <a:lnTo>
                      <a:pt x="80" y="8"/>
                    </a:lnTo>
                    <a:lnTo>
                      <a:pt x="80" y="8"/>
                    </a:lnTo>
                    <a:lnTo>
                      <a:pt x="84" y="10"/>
                    </a:lnTo>
                    <a:lnTo>
                      <a:pt x="86" y="2"/>
                    </a:lnTo>
                    <a:lnTo>
                      <a:pt x="86" y="2"/>
                    </a:lnTo>
                    <a:lnTo>
                      <a:pt x="88" y="2"/>
                    </a:lnTo>
                    <a:lnTo>
                      <a:pt x="88" y="2"/>
                    </a:lnTo>
                    <a:lnTo>
                      <a:pt x="88" y="0"/>
                    </a:lnTo>
                    <a:lnTo>
                      <a:pt x="88" y="0"/>
                    </a:lnTo>
                    <a:lnTo>
                      <a:pt x="88" y="2"/>
                    </a:lnTo>
                    <a:lnTo>
                      <a:pt x="98" y="4"/>
                    </a:lnTo>
                    <a:lnTo>
                      <a:pt x="104" y="8"/>
                    </a:lnTo>
                    <a:lnTo>
                      <a:pt x="104" y="8"/>
                    </a:lnTo>
                    <a:lnTo>
                      <a:pt x="104" y="10"/>
                    </a:lnTo>
                    <a:lnTo>
                      <a:pt x="104" y="10"/>
                    </a:lnTo>
                    <a:lnTo>
                      <a:pt x="104" y="10"/>
                    </a:lnTo>
                    <a:lnTo>
                      <a:pt x="100" y="16"/>
                    </a:lnTo>
                    <a:lnTo>
                      <a:pt x="100" y="16"/>
                    </a:lnTo>
                    <a:lnTo>
                      <a:pt x="100" y="18"/>
                    </a:lnTo>
                    <a:lnTo>
                      <a:pt x="96" y="18"/>
                    </a:lnTo>
                    <a:lnTo>
                      <a:pt x="98" y="22"/>
                    </a:lnTo>
                    <a:lnTo>
                      <a:pt x="98" y="22"/>
                    </a:lnTo>
                    <a:lnTo>
                      <a:pt x="100" y="24"/>
                    </a:lnTo>
                    <a:lnTo>
                      <a:pt x="98" y="30"/>
                    </a:lnTo>
                    <a:lnTo>
                      <a:pt x="98" y="30"/>
                    </a:lnTo>
                    <a:lnTo>
                      <a:pt x="96" y="30"/>
                    </a:lnTo>
                    <a:lnTo>
                      <a:pt x="90" y="32"/>
                    </a:lnTo>
                    <a:lnTo>
                      <a:pt x="78" y="42"/>
                    </a:lnTo>
                    <a:lnTo>
                      <a:pt x="78" y="42"/>
                    </a:lnTo>
                    <a:lnTo>
                      <a:pt x="78" y="44"/>
                    </a:lnTo>
                    <a:lnTo>
                      <a:pt x="78" y="44"/>
                    </a:lnTo>
                    <a:lnTo>
                      <a:pt x="78" y="44"/>
                    </a:lnTo>
                    <a:lnTo>
                      <a:pt x="68" y="42"/>
                    </a:lnTo>
                    <a:lnTo>
                      <a:pt x="68" y="42"/>
                    </a:lnTo>
                    <a:lnTo>
                      <a:pt x="66" y="40"/>
                    </a:lnTo>
                    <a:lnTo>
                      <a:pt x="66" y="40"/>
                    </a:lnTo>
                    <a:lnTo>
                      <a:pt x="66" y="40"/>
                    </a:lnTo>
                    <a:lnTo>
                      <a:pt x="68" y="32"/>
                    </a:lnTo>
                    <a:lnTo>
                      <a:pt x="66" y="30"/>
                    </a:lnTo>
                    <a:lnTo>
                      <a:pt x="62" y="30"/>
                    </a:lnTo>
                    <a:lnTo>
                      <a:pt x="62" y="32"/>
                    </a:lnTo>
                    <a:lnTo>
                      <a:pt x="62" y="38"/>
                    </a:lnTo>
                    <a:lnTo>
                      <a:pt x="62" y="38"/>
                    </a:lnTo>
                    <a:lnTo>
                      <a:pt x="62" y="38"/>
                    </a:lnTo>
                    <a:lnTo>
                      <a:pt x="58" y="46"/>
                    </a:lnTo>
                    <a:lnTo>
                      <a:pt x="58" y="46"/>
                    </a:lnTo>
                    <a:lnTo>
                      <a:pt x="56" y="46"/>
                    </a:lnTo>
                    <a:lnTo>
                      <a:pt x="52" y="48"/>
                    </a:lnTo>
                    <a:lnTo>
                      <a:pt x="52" y="48"/>
                    </a:lnTo>
                    <a:lnTo>
                      <a:pt x="50" y="48"/>
                    </a:lnTo>
                    <a:lnTo>
                      <a:pt x="50" y="48"/>
                    </a:lnTo>
                    <a:lnTo>
                      <a:pt x="50" y="48"/>
                    </a:lnTo>
                    <a:lnTo>
                      <a:pt x="48" y="48"/>
                    </a:lnTo>
                    <a:lnTo>
                      <a:pt x="48" y="54"/>
                    </a:lnTo>
                    <a:lnTo>
                      <a:pt x="48" y="54"/>
                    </a:lnTo>
                    <a:lnTo>
                      <a:pt x="46" y="56"/>
                    </a:lnTo>
                    <a:lnTo>
                      <a:pt x="32" y="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1" name="Freeform 70"/>
              <p:cNvSpPr>
                <a:spLocks noEditPoints="1"/>
              </p:cNvSpPr>
              <p:nvPr/>
            </p:nvSpPr>
            <p:spPr bwMode="auto">
              <a:xfrm>
                <a:off x="1127" y="1103"/>
                <a:ext cx="108" cy="60"/>
              </a:xfrm>
              <a:custGeom>
                <a:avLst/>
                <a:gdLst>
                  <a:gd name="T0" fmla="*/ 104 w 108"/>
                  <a:gd name="T1" fmla="*/ 12 h 60"/>
                  <a:gd name="T2" fmla="*/ 100 w 108"/>
                  <a:gd name="T3" fmla="*/ 26 h 60"/>
                  <a:gd name="T4" fmla="*/ 84 w 108"/>
                  <a:gd name="T5" fmla="*/ 38 h 60"/>
                  <a:gd name="T6" fmla="*/ 72 w 108"/>
                  <a:gd name="T7" fmla="*/ 32 h 60"/>
                  <a:gd name="T8" fmla="*/ 62 w 108"/>
                  <a:gd name="T9" fmla="*/ 34 h 60"/>
                  <a:gd name="T10" fmla="*/ 52 w 108"/>
                  <a:gd name="T11" fmla="*/ 48 h 60"/>
                  <a:gd name="T12" fmla="*/ 34 w 108"/>
                  <a:gd name="T13" fmla="*/ 56 h 60"/>
                  <a:gd name="T14" fmla="*/ 26 w 108"/>
                  <a:gd name="T15" fmla="*/ 52 h 60"/>
                  <a:gd name="T16" fmla="*/ 8 w 108"/>
                  <a:gd name="T17" fmla="*/ 40 h 60"/>
                  <a:gd name="T18" fmla="*/ 36 w 108"/>
                  <a:gd name="T19" fmla="*/ 28 h 60"/>
                  <a:gd name="T20" fmla="*/ 72 w 108"/>
                  <a:gd name="T21" fmla="*/ 12 h 60"/>
                  <a:gd name="T22" fmla="*/ 90 w 108"/>
                  <a:gd name="T23" fmla="*/ 4 h 60"/>
                  <a:gd name="T24" fmla="*/ 88 w 108"/>
                  <a:gd name="T25" fmla="*/ 2 h 60"/>
                  <a:gd name="T26" fmla="*/ 84 w 108"/>
                  <a:gd name="T27" fmla="*/ 10 h 60"/>
                  <a:gd name="T28" fmla="*/ 82 w 108"/>
                  <a:gd name="T29" fmla="*/ 8 h 60"/>
                  <a:gd name="T30" fmla="*/ 72 w 108"/>
                  <a:gd name="T31" fmla="*/ 8 h 60"/>
                  <a:gd name="T32" fmla="*/ 54 w 108"/>
                  <a:gd name="T33" fmla="*/ 10 h 60"/>
                  <a:gd name="T34" fmla="*/ 26 w 108"/>
                  <a:gd name="T35" fmla="*/ 30 h 60"/>
                  <a:gd name="T36" fmla="*/ 6 w 108"/>
                  <a:gd name="T37" fmla="*/ 36 h 60"/>
                  <a:gd name="T38" fmla="*/ 0 w 108"/>
                  <a:gd name="T39" fmla="*/ 46 h 60"/>
                  <a:gd name="T40" fmla="*/ 10 w 108"/>
                  <a:gd name="T41" fmla="*/ 56 h 60"/>
                  <a:gd name="T42" fmla="*/ 26 w 108"/>
                  <a:gd name="T43" fmla="*/ 56 h 60"/>
                  <a:gd name="T44" fmla="*/ 30 w 108"/>
                  <a:gd name="T45" fmla="*/ 52 h 60"/>
                  <a:gd name="T46" fmla="*/ 30 w 108"/>
                  <a:gd name="T47" fmla="*/ 56 h 60"/>
                  <a:gd name="T48" fmla="*/ 48 w 108"/>
                  <a:gd name="T49" fmla="*/ 60 h 60"/>
                  <a:gd name="T50" fmla="*/ 52 w 108"/>
                  <a:gd name="T51" fmla="*/ 56 h 60"/>
                  <a:gd name="T52" fmla="*/ 52 w 108"/>
                  <a:gd name="T53" fmla="*/ 52 h 60"/>
                  <a:gd name="T54" fmla="*/ 54 w 108"/>
                  <a:gd name="T55" fmla="*/ 52 h 60"/>
                  <a:gd name="T56" fmla="*/ 62 w 108"/>
                  <a:gd name="T57" fmla="*/ 48 h 60"/>
                  <a:gd name="T58" fmla="*/ 66 w 108"/>
                  <a:gd name="T59" fmla="*/ 40 h 60"/>
                  <a:gd name="T60" fmla="*/ 68 w 108"/>
                  <a:gd name="T61" fmla="*/ 34 h 60"/>
                  <a:gd name="T62" fmla="*/ 66 w 108"/>
                  <a:gd name="T63" fmla="*/ 40 h 60"/>
                  <a:gd name="T64" fmla="*/ 70 w 108"/>
                  <a:gd name="T65" fmla="*/ 46 h 60"/>
                  <a:gd name="T66" fmla="*/ 80 w 108"/>
                  <a:gd name="T67" fmla="*/ 48 h 60"/>
                  <a:gd name="T68" fmla="*/ 88 w 108"/>
                  <a:gd name="T69" fmla="*/ 40 h 60"/>
                  <a:gd name="T70" fmla="*/ 98 w 108"/>
                  <a:gd name="T71" fmla="*/ 34 h 60"/>
                  <a:gd name="T72" fmla="*/ 102 w 108"/>
                  <a:gd name="T73" fmla="*/ 28 h 60"/>
                  <a:gd name="T74" fmla="*/ 102 w 108"/>
                  <a:gd name="T75" fmla="*/ 20 h 60"/>
                  <a:gd name="T76" fmla="*/ 108 w 108"/>
                  <a:gd name="T77" fmla="*/ 14 h 60"/>
                  <a:gd name="T78" fmla="*/ 108 w 108"/>
                  <a:gd name="T79" fmla="*/ 12 h 60"/>
                  <a:gd name="T80" fmla="*/ 102 w 108"/>
                  <a:gd name="T81" fmla="*/ 4 h 60"/>
                  <a:gd name="T82" fmla="*/ 92 w 108"/>
                  <a:gd name="T83" fmla="*/ 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8" h="60">
                    <a:moveTo>
                      <a:pt x="90" y="4"/>
                    </a:moveTo>
                    <a:lnTo>
                      <a:pt x="100" y="8"/>
                    </a:lnTo>
                    <a:lnTo>
                      <a:pt x="104" y="12"/>
                    </a:lnTo>
                    <a:lnTo>
                      <a:pt x="100" y="18"/>
                    </a:lnTo>
                    <a:lnTo>
                      <a:pt x="94" y="18"/>
                    </a:lnTo>
                    <a:lnTo>
                      <a:pt x="100" y="26"/>
                    </a:lnTo>
                    <a:lnTo>
                      <a:pt x="98" y="30"/>
                    </a:lnTo>
                    <a:lnTo>
                      <a:pt x="90" y="32"/>
                    </a:lnTo>
                    <a:lnTo>
                      <a:pt x="84" y="38"/>
                    </a:lnTo>
                    <a:lnTo>
                      <a:pt x="80" y="44"/>
                    </a:lnTo>
                    <a:lnTo>
                      <a:pt x="70" y="42"/>
                    </a:lnTo>
                    <a:lnTo>
                      <a:pt x="72" y="32"/>
                    </a:lnTo>
                    <a:lnTo>
                      <a:pt x="68" y="30"/>
                    </a:lnTo>
                    <a:lnTo>
                      <a:pt x="64" y="30"/>
                    </a:lnTo>
                    <a:lnTo>
                      <a:pt x="62" y="34"/>
                    </a:lnTo>
                    <a:lnTo>
                      <a:pt x="62" y="40"/>
                    </a:lnTo>
                    <a:lnTo>
                      <a:pt x="58" y="46"/>
                    </a:lnTo>
                    <a:lnTo>
                      <a:pt x="52" y="48"/>
                    </a:lnTo>
                    <a:lnTo>
                      <a:pt x="48" y="46"/>
                    </a:lnTo>
                    <a:lnTo>
                      <a:pt x="48" y="56"/>
                    </a:lnTo>
                    <a:lnTo>
                      <a:pt x="34" y="56"/>
                    </a:lnTo>
                    <a:lnTo>
                      <a:pt x="32" y="48"/>
                    </a:lnTo>
                    <a:lnTo>
                      <a:pt x="26" y="48"/>
                    </a:lnTo>
                    <a:lnTo>
                      <a:pt x="26" y="52"/>
                    </a:lnTo>
                    <a:lnTo>
                      <a:pt x="12" y="52"/>
                    </a:lnTo>
                    <a:lnTo>
                      <a:pt x="4" y="48"/>
                    </a:lnTo>
                    <a:lnTo>
                      <a:pt x="8" y="40"/>
                    </a:lnTo>
                    <a:lnTo>
                      <a:pt x="18" y="38"/>
                    </a:lnTo>
                    <a:lnTo>
                      <a:pt x="28" y="32"/>
                    </a:lnTo>
                    <a:lnTo>
                      <a:pt x="36" y="28"/>
                    </a:lnTo>
                    <a:lnTo>
                      <a:pt x="48" y="20"/>
                    </a:lnTo>
                    <a:lnTo>
                      <a:pt x="56" y="14"/>
                    </a:lnTo>
                    <a:lnTo>
                      <a:pt x="72" y="12"/>
                    </a:lnTo>
                    <a:lnTo>
                      <a:pt x="82" y="12"/>
                    </a:lnTo>
                    <a:lnTo>
                      <a:pt x="86" y="16"/>
                    </a:lnTo>
                    <a:lnTo>
                      <a:pt x="90" y="4"/>
                    </a:lnTo>
                    <a:close/>
                    <a:moveTo>
                      <a:pt x="90" y="0"/>
                    </a:moveTo>
                    <a:lnTo>
                      <a:pt x="90" y="0"/>
                    </a:lnTo>
                    <a:lnTo>
                      <a:pt x="88" y="2"/>
                    </a:lnTo>
                    <a:lnTo>
                      <a:pt x="88" y="2"/>
                    </a:lnTo>
                    <a:lnTo>
                      <a:pt x="86" y="4"/>
                    </a:lnTo>
                    <a:lnTo>
                      <a:pt x="84" y="10"/>
                    </a:lnTo>
                    <a:lnTo>
                      <a:pt x="84" y="8"/>
                    </a:lnTo>
                    <a:lnTo>
                      <a:pt x="84" y="8"/>
                    </a:lnTo>
                    <a:lnTo>
                      <a:pt x="82" y="8"/>
                    </a:lnTo>
                    <a:lnTo>
                      <a:pt x="72" y="8"/>
                    </a:lnTo>
                    <a:lnTo>
                      <a:pt x="72" y="8"/>
                    </a:lnTo>
                    <a:lnTo>
                      <a:pt x="72" y="8"/>
                    </a:lnTo>
                    <a:lnTo>
                      <a:pt x="56" y="10"/>
                    </a:lnTo>
                    <a:lnTo>
                      <a:pt x="56" y="10"/>
                    </a:lnTo>
                    <a:lnTo>
                      <a:pt x="54" y="10"/>
                    </a:lnTo>
                    <a:lnTo>
                      <a:pt x="46" y="18"/>
                    </a:lnTo>
                    <a:lnTo>
                      <a:pt x="34" y="24"/>
                    </a:lnTo>
                    <a:lnTo>
                      <a:pt x="26" y="30"/>
                    </a:lnTo>
                    <a:lnTo>
                      <a:pt x="16" y="34"/>
                    </a:lnTo>
                    <a:lnTo>
                      <a:pt x="6" y="36"/>
                    </a:lnTo>
                    <a:lnTo>
                      <a:pt x="6" y="36"/>
                    </a:lnTo>
                    <a:lnTo>
                      <a:pt x="4" y="38"/>
                    </a:lnTo>
                    <a:lnTo>
                      <a:pt x="0" y="46"/>
                    </a:lnTo>
                    <a:lnTo>
                      <a:pt x="0" y="46"/>
                    </a:lnTo>
                    <a:lnTo>
                      <a:pt x="0" y="50"/>
                    </a:lnTo>
                    <a:lnTo>
                      <a:pt x="2" y="52"/>
                    </a:lnTo>
                    <a:lnTo>
                      <a:pt x="10" y="56"/>
                    </a:lnTo>
                    <a:lnTo>
                      <a:pt x="10" y="56"/>
                    </a:lnTo>
                    <a:lnTo>
                      <a:pt x="12" y="56"/>
                    </a:lnTo>
                    <a:lnTo>
                      <a:pt x="26" y="56"/>
                    </a:lnTo>
                    <a:lnTo>
                      <a:pt x="26" y="56"/>
                    </a:lnTo>
                    <a:lnTo>
                      <a:pt x="28" y="54"/>
                    </a:lnTo>
                    <a:lnTo>
                      <a:pt x="30" y="52"/>
                    </a:lnTo>
                    <a:lnTo>
                      <a:pt x="30" y="52"/>
                    </a:lnTo>
                    <a:lnTo>
                      <a:pt x="30" y="56"/>
                    </a:lnTo>
                    <a:lnTo>
                      <a:pt x="30" y="56"/>
                    </a:lnTo>
                    <a:lnTo>
                      <a:pt x="32" y="58"/>
                    </a:lnTo>
                    <a:lnTo>
                      <a:pt x="34" y="60"/>
                    </a:lnTo>
                    <a:lnTo>
                      <a:pt x="48" y="60"/>
                    </a:lnTo>
                    <a:lnTo>
                      <a:pt x="48" y="60"/>
                    </a:lnTo>
                    <a:lnTo>
                      <a:pt x="50" y="58"/>
                    </a:lnTo>
                    <a:lnTo>
                      <a:pt x="52" y="56"/>
                    </a:lnTo>
                    <a:lnTo>
                      <a:pt x="52" y="52"/>
                    </a:lnTo>
                    <a:lnTo>
                      <a:pt x="52" y="52"/>
                    </a:lnTo>
                    <a:lnTo>
                      <a:pt x="52" y="52"/>
                    </a:lnTo>
                    <a:lnTo>
                      <a:pt x="52" y="52"/>
                    </a:lnTo>
                    <a:lnTo>
                      <a:pt x="52" y="52"/>
                    </a:lnTo>
                    <a:lnTo>
                      <a:pt x="54" y="52"/>
                    </a:lnTo>
                    <a:lnTo>
                      <a:pt x="60" y="50"/>
                    </a:lnTo>
                    <a:lnTo>
                      <a:pt x="60" y="50"/>
                    </a:lnTo>
                    <a:lnTo>
                      <a:pt x="62" y="48"/>
                    </a:lnTo>
                    <a:lnTo>
                      <a:pt x="64" y="42"/>
                    </a:lnTo>
                    <a:lnTo>
                      <a:pt x="64" y="42"/>
                    </a:lnTo>
                    <a:lnTo>
                      <a:pt x="66" y="40"/>
                    </a:lnTo>
                    <a:lnTo>
                      <a:pt x="66" y="36"/>
                    </a:lnTo>
                    <a:lnTo>
                      <a:pt x="66" y="34"/>
                    </a:lnTo>
                    <a:lnTo>
                      <a:pt x="68" y="34"/>
                    </a:lnTo>
                    <a:lnTo>
                      <a:pt x="68" y="34"/>
                    </a:lnTo>
                    <a:lnTo>
                      <a:pt x="66" y="40"/>
                    </a:lnTo>
                    <a:lnTo>
                      <a:pt x="66" y="40"/>
                    </a:lnTo>
                    <a:lnTo>
                      <a:pt x="68" y="44"/>
                    </a:lnTo>
                    <a:lnTo>
                      <a:pt x="68" y="44"/>
                    </a:lnTo>
                    <a:lnTo>
                      <a:pt x="70" y="46"/>
                    </a:lnTo>
                    <a:lnTo>
                      <a:pt x="78" y="48"/>
                    </a:lnTo>
                    <a:lnTo>
                      <a:pt x="78" y="48"/>
                    </a:lnTo>
                    <a:lnTo>
                      <a:pt x="80" y="48"/>
                    </a:lnTo>
                    <a:lnTo>
                      <a:pt x="80" y="48"/>
                    </a:lnTo>
                    <a:lnTo>
                      <a:pt x="82" y="46"/>
                    </a:lnTo>
                    <a:lnTo>
                      <a:pt x="88" y="40"/>
                    </a:lnTo>
                    <a:lnTo>
                      <a:pt x="92" y="36"/>
                    </a:lnTo>
                    <a:lnTo>
                      <a:pt x="98" y="34"/>
                    </a:lnTo>
                    <a:lnTo>
                      <a:pt x="98" y="34"/>
                    </a:lnTo>
                    <a:lnTo>
                      <a:pt x="102" y="32"/>
                    </a:lnTo>
                    <a:lnTo>
                      <a:pt x="102" y="28"/>
                    </a:lnTo>
                    <a:lnTo>
                      <a:pt x="102" y="28"/>
                    </a:lnTo>
                    <a:lnTo>
                      <a:pt x="102" y="24"/>
                    </a:lnTo>
                    <a:lnTo>
                      <a:pt x="100" y="22"/>
                    </a:lnTo>
                    <a:lnTo>
                      <a:pt x="102" y="20"/>
                    </a:lnTo>
                    <a:lnTo>
                      <a:pt x="102" y="20"/>
                    </a:lnTo>
                    <a:lnTo>
                      <a:pt x="104" y="20"/>
                    </a:lnTo>
                    <a:lnTo>
                      <a:pt x="108" y="14"/>
                    </a:lnTo>
                    <a:lnTo>
                      <a:pt x="108" y="14"/>
                    </a:lnTo>
                    <a:lnTo>
                      <a:pt x="108" y="12"/>
                    </a:lnTo>
                    <a:lnTo>
                      <a:pt x="108" y="12"/>
                    </a:lnTo>
                    <a:lnTo>
                      <a:pt x="106" y="8"/>
                    </a:lnTo>
                    <a:lnTo>
                      <a:pt x="102" y="4"/>
                    </a:lnTo>
                    <a:lnTo>
                      <a:pt x="102" y="4"/>
                    </a:lnTo>
                    <a:lnTo>
                      <a:pt x="100" y="4"/>
                    </a:lnTo>
                    <a:lnTo>
                      <a:pt x="92" y="2"/>
                    </a:lnTo>
                    <a:lnTo>
                      <a:pt x="92" y="2"/>
                    </a:lnTo>
                    <a:lnTo>
                      <a:pt x="90" y="0"/>
                    </a:lnTo>
                    <a:lnTo>
                      <a:pt x="9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2" name="Freeform 71"/>
              <p:cNvSpPr>
                <a:spLocks/>
              </p:cNvSpPr>
              <p:nvPr/>
            </p:nvSpPr>
            <p:spPr bwMode="auto">
              <a:xfrm>
                <a:off x="1131" y="1107"/>
                <a:ext cx="100" cy="52"/>
              </a:xfrm>
              <a:custGeom>
                <a:avLst/>
                <a:gdLst>
                  <a:gd name="T0" fmla="*/ 86 w 100"/>
                  <a:gd name="T1" fmla="*/ 0 h 52"/>
                  <a:gd name="T2" fmla="*/ 96 w 100"/>
                  <a:gd name="T3" fmla="*/ 4 h 52"/>
                  <a:gd name="T4" fmla="*/ 100 w 100"/>
                  <a:gd name="T5" fmla="*/ 8 h 52"/>
                  <a:gd name="T6" fmla="*/ 96 w 100"/>
                  <a:gd name="T7" fmla="*/ 14 h 52"/>
                  <a:gd name="T8" fmla="*/ 90 w 100"/>
                  <a:gd name="T9" fmla="*/ 14 h 52"/>
                  <a:gd name="T10" fmla="*/ 96 w 100"/>
                  <a:gd name="T11" fmla="*/ 22 h 52"/>
                  <a:gd name="T12" fmla="*/ 94 w 100"/>
                  <a:gd name="T13" fmla="*/ 26 h 52"/>
                  <a:gd name="T14" fmla="*/ 86 w 100"/>
                  <a:gd name="T15" fmla="*/ 28 h 52"/>
                  <a:gd name="T16" fmla="*/ 80 w 100"/>
                  <a:gd name="T17" fmla="*/ 34 h 52"/>
                  <a:gd name="T18" fmla="*/ 76 w 100"/>
                  <a:gd name="T19" fmla="*/ 40 h 52"/>
                  <a:gd name="T20" fmla="*/ 66 w 100"/>
                  <a:gd name="T21" fmla="*/ 38 h 52"/>
                  <a:gd name="T22" fmla="*/ 68 w 100"/>
                  <a:gd name="T23" fmla="*/ 28 h 52"/>
                  <a:gd name="T24" fmla="*/ 64 w 100"/>
                  <a:gd name="T25" fmla="*/ 26 h 52"/>
                  <a:gd name="T26" fmla="*/ 60 w 100"/>
                  <a:gd name="T27" fmla="*/ 26 h 52"/>
                  <a:gd name="T28" fmla="*/ 58 w 100"/>
                  <a:gd name="T29" fmla="*/ 30 h 52"/>
                  <a:gd name="T30" fmla="*/ 58 w 100"/>
                  <a:gd name="T31" fmla="*/ 36 h 52"/>
                  <a:gd name="T32" fmla="*/ 54 w 100"/>
                  <a:gd name="T33" fmla="*/ 42 h 52"/>
                  <a:gd name="T34" fmla="*/ 48 w 100"/>
                  <a:gd name="T35" fmla="*/ 44 h 52"/>
                  <a:gd name="T36" fmla="*/ 44 w 100"/>
                  <a:gd name="T37" fmla="*/ 42 h 52"/>
                  <a:gd name="T38" fmla="*/ 44 w 100"/>
                  <a:gd name="T39" fmla="*/ 52 h 52"/>
                  <a:gd name="T40" fmla="*/ 30 w 100"/>
                  <a:gd name="T41" fmla="*/ 52 h 52"/>
                  <a:gd name="T42" fmla="*/ 28 w 100"/>
                  <a:gd name="T43" fmla="*/ 44 h 52"/>
                  <a:gd name="T44" fmla="*/ 22 w 100"/>
                  <a:gd name="T45" fmla="*/ 44 h 52"/>
                  <a:gd name="T46" fmla="*/ 22 w 100"/>
                  <a:gd name="T47" fmla="*/ 48 h 52"/>
                  <a:gd name="T48" fmla="*/ 8 w 100"/>
                  <a:gd name="T49" fmla="*/ 48 h 52"/>
                  <a:gd name="T50" fmla="*/ 0 w 100"/>
                  <a:gd name="T51" fmla="*/ 44 h 52"/>
                  <a:gd name="T52" fmla="*/ 4 w 100"/>
                  <a:gd name="T53" fmla="*/ 36 h 52"/>
                  <a:gd name="T54" fmla="*/ 14 w 100"/>
                  <a:gd name="T55" fmla="*/ 34 h 52"/>
                  <a:gd name="T56" fmla="*/ 24 w 100"/>
                  <a:gd name="T57" fmla="*/ 28 h 52"/>
                  <a:gd name="T58" fmla="*/ 32 w 100"/>
                  <a:gd name="T59" fmla="*/ 24 h 52"/>
                  <a:gd name="T60" fmla="*/ 44 w 100"/>
                  <a:gd name="T61" fmla="*/ 16 h 52"/>
                  <a:gd name="T62" fmla="*/ 52 w 100"/>
                  <a:gd name="T63" fmla="*/ 10 h 52"/>
                  <a:gd name="T64" fmla="*/ 68 w 100"/>
                  <a:gd name="T65" fmla="*/ 8 h 52"/>
                  <a:gd name="T66" fmla="*/ 78 w 100"/>
                  <a:gd name="T67" fmla="*/ 8 h 52"/>
                  <a:gd name="T68" fmla="*/ 82 w 100"/>
                  <a:gd name="T69" fmla="*/ 12 h 52"/>
                  <a:gd name="T70" fmla="*/ 86 w 100"/>
                  <a:gd name="T7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52">
                    <a:moveTo>
                      <a:pt x="86" y="0"/>
                    </a:moveTo>
                    <a:lnTo>
                      <a:pt x="96" y="4"/>
                    </a:lnTo>
                    <a:lnTo>
                      <a:pt x="100" y="8"/>
                    </a:lnTo>
                    <a:lnTo>
                      <a:pt x="96" y="14"/>
                    </a:lnTo>
                    <a:lnTo>
                      <a:pt x="90" y="14"/>
                    </a:lnTo>
                    <a:lnTo>
                      <a:pt x="96" y="22"/>
                    </a:lnTo>
                    <a:lnTo>
                      <a:pt x="94" y="26"/>
                    </a:lnTo>
                    <a:lnTo>
                      <a:pt x="86" y="28"/>
                    </a:lnTo>
                    <a:lnTo>
                      <a:pt x="80" y="34"/>
                    </a:lnTo>
                    <a:lnTo>
                      <a:pt x="76" y="40"/>
                    </a:lnTo>
                    <a:lnTo>
                      <a:pt x="66" y="38"/>
                    </a:lnTo>
                    <a:lnTo>
                      <a:pt x="68" y="28"/>
                    </a:lnTo>
                    <a:lnTo>
                      <a:pt x="64" y="26"/>
                    </a:lnTo>
                    <a:lnTo>
                      <a:pt x="60" y="26"/>
                    </a:lnTo>
                    <a:lnTo>
                      <a:pt x="58" y="30"/>
                    </a:lnTo>
                    <a:lnTo>
                      <a:pt x="58" y="36"/>
                    </a:lnTo>
                    <a:lnTo>
                      <a:pt x="54" y="42"/>
                    </a:lnTo>
                    <a:lnTo>
                      <a:pt x="48" y="44"/>
                    </a:lnTo>
                    <a:lnTo>
                      <a:pt x="44" y="42"/>
                    </a:lnTo>
                    <a:lnTo>
                      <a:pt x="44" y="52"/>
                    </a:lnTo>
                    <a:lnTo>
                      <a:pt x="30" y="52"/>
                    </a:lnTo>
                    <a:lnTo>
                      <a:pt x="28" y="44"/>
                    </a:lnTo>
                    <a:lnTo>
                      <a:pt x="22" y="44"/>
                    </a:lnTo>
                    <a:lnTo>
                      <a:pt x="22" y="48"/>
                    </a:lnTo>
                    <a:lnTo>
                      <a:pt x="8" y="48"/>
                    </a:lnTo>
                    <a:lnTo>
                      <a:pt x="0" y="44"/>
                    </a:lnTo>
                    <a:lnTo>
                      <a:pt x="4" y="36"/>
                    </a:lnTo>
                    <a:lnTo>
                      <a:pt x="14" y="34"/>
                    </a:lnTo>
                    <a:lnTo>
                      <a:pt x="24" y="28"/>
                    </a:lnTo>
                    <a:lnTo>
                      <a:pt x="32" y="24"/>
                    </a:lnTo>
                    <a:lnTo>
                      <a:pt x="44" y="16"/>
                    </a:lnTo>
                    <a:lnTo>
                      <a:pt x="52" y="10"/>
                    </a:lnTo>
                    <a:lnTo>
                      <a:pt x="68" y="8"/>
                    </a:lnTo>
                    <a:lnTo>
                      <a:pt x="78" y="8"/>
                    </a:lnTo>
                    <a:lnTo>
                      <a:pt x="82" y="12"/>
                    </a:lnTo>
                    <a:lnTo>
                      <a:pt x="8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3" name="Freeform 72"/>
              <p:cNvSpPr>
                <a:spLocks/>
              </p:cNvSpPr>
              <p:nvPr/>
            </p:nvSpPr>
            <p:spPr bwMode="auto">
              <a:xfrm>
                <a:off x="1127" y="1103"/>
                <a:ext cx="108" cy="60"/>
              </a:xfrm>
              <a:custGeom>
                <a:avLst/>
                <a:gdLst>
                  <a:gd name="T0" fmla="*/ 90 w 108"/>
                  <a:gd name="T1" fmla="*/ 0 h 60"/>
                  <a:gd name="T2" fmla="*/ 88 w 108"/>
                  <a:gd name="T3" fmla="*/ 2 h 60"/>
                  <a:gd name="T4" fmla="*/ 84 w 108"/>
                  <a:gd name="T5" fmla="*/ 10 h 60"/>
                  <a:gd name="T6" fmla="*/ 84 w 108"/>
                  <a:gd name="T7" fmla="*/ 8 h 60"/>
                  <a:gd name="T8" fmla="*/ 72 w 108"/>
                  <a:gd name="T9" fmla="*/ 8 h 60"/>
                  <a:gd name="T10" fmla="*/ 72 w 108"/>
                  <a:gd name="T11" fmla="*/ 8 h 60"/>
                  <a:gd name="T12" fmla="*/ 56 w 108"/>
                  <a:gd name="T13" fmla="*/ 10 h 60"/>
                  <a:gd name="T14" fmla="*/ 46 w 108"/>
                  <a:gd name="T15" fmla="*/ 18 h 60"/>
                  <a:gd name="T16" fmla="*/ 26 w 108"/>
                  <a:gd name="T17" fmla="*/ 30 h 60"/>
                  <a:gd name="T18" fmla="*/ 6 w 108"/>
                  <a:gd name="T19" fmla="*/ 36 h 60"/>
                  <a:gd name="T20" fmla="*/ 4 w 108"/>
                  <a:gd name="T21" fmla="*/ 38 h 60"/>
                  <a:gd name="T22" fmla="*/ 0 w 108"/>
                  <a:gd name="T23" fmla="*/ 46 h 60"/>
                  <a:gd name="T24" fmla="*/ 2 w 108"/>
                  <a:gd name="T25" fmla="*/ 52 h 60"/>
                  <a:gd name="T26" fmla="*/ 10 w 108"/>
                  <a:gd name="T27" fmla="*/ 56 h 60"/>
                  <a:gd name="T28" fmla="*/ 26 w 108"/>
                  <a:gd name="T29" fmla="*/ 56 h 60"/>
                  <a:gd name="T30" fmla="*/ 28 w 108"/>
                  <a:gd name="T31" fmla="*/ 54 h 60"/>
                  <a:gd name="T32" fmla="*/ 30 w 108"/>
                  <a:gd name="T33" fmla="*/ 52 h 60"/>
                  <a:gd name="T34" fmla="*/ 30 w 108"/>
                  <a:gd name="T35" fmla="*/ 56 h 60"/>
                  <a:gd name="T36" fmla="*/ 34 w 108"/>
                  <a:gd name="T37" fmla="*/ 60 h 60"/>
                  <a:gd name="T38" fmla="*/ 48 w 108"/>
                  <a:gd name="T39" fmla="*/ 60 h 60"/>
                  <a:gd name="T40" fmla="*/ 52 w 108"/>
                  <a:gd name="T41" fmla="*/ 56 h 60"/>
                  <a:gd name="T42" fmla="*/ 52 w 108"/>
                  <a:gd name="T43" fmla="*/ 52 h 60"/>
                  <a:gd name="T44" fmla="*/ 52 w 108"/>
                  <a:gd name="T45" fmla="*/ 52 h 60"/>
                  <a:gd name="T46" fmla="*/ 54 w 108"/>
                  <a:gd name="T47" fmla="*/ 52 h 60"/>
                  <a:gd name="T48" fmla="*/ 60 w 108"/>
                  <a:gd name="T49" fmla="*/ 50 h 60"/>
                  <a:gd name="T50" fmla="*/ 64 w 108"/>
                  <a:gd name="T51" fmla="*/ 42 h 60"/>
                  <a:gd name="T52" fmla="*/ 66 w 108"/>
                  <a:gd name="T53" fmla="*/ 40 h 60"/>
                  <a:gd name="T54" fmla="*/ 66 w 108"/>
                  <a:gd name="T55" fmla="*/ 34 h 60"/>
                  <a:gd name="T56" fmla="*/ 68 w 108"/>
                  <a:gd name="T57" fmla="*/ 34 h 60"/>
                  <a:gd name="T58" fmla="*/ 66 w 108"/>
                  <a:gd name="T59" fmla="*/ 40 h 60"/>
                  <a:gd name="T60" fmla="*/ 68 w 108"/>
                  <a:gd name="T61" fmla="*/ 44 h 60"/>
                  <a:gd name="T62" fmla="*/ 78 w 108"/>
                  <a:gd name="T63" fmla="*/ 48 h 60"/>
                  <a:gd name="T64" fmla="*/ 80 w 108"/>
                  <a:gd name="T65" fmla="*/ 48 h 60"/>
                  <a:gd name="T66" fmla="*/ 82 w 108"/>
                  <a:gd name="T67" fmla="*/ 46 h 60"/>
                  <a:gd name="T68" fmla="*/ 92 w 108"/>
                  <a:gd name="T69" fmla="*/ 36 h 60"/>
                  <a:gd name="T70" fmla="*/ 98 w 108"/>
                  <a:gd name="T71" fmla="*/ 34 h 60"/>
                  <a:gd name="T72" fmla="*/ 102 w 108"/>
                  <a:gd name="T73" fmla="*/ 28 h 60"/>
                  <a:gd name="T74" fmla="*/ 102 w 108"/>
                  <a:gd name="T75" fmla="*/ 24 h 60"/>
                  <a:gd name="T76" fmla="*/ 102 w 108"/>
                  <a:gd name="T77" fmla="*/ 20 h 60"/>
                  <a:gd name="T78" fmla="*/ 104 w 108"/>
                  <a:gd name="T79" fmla="*/ 20 h 60"/>
                  <a:gd name="T80" fmla="*/ 108 w 108"/>
                  <a:gd name="T81" fmla="*/ 14 h 60"/>
                  <a:gd name="T82" fmla="*/ 108 w 108"/>
                  <a:gd name="T83" fmla="*/ 12 h 60"/>
                  <a:gd name="T84" fmla="*/ 102 w 108"/>
                  <a:gd name="T85" fmla="*/ 4 h 60"/>
                  <a:gd name="T86" fmla="*/ 100 w 108"/>
                  <a:gd name="T87" fmla="*/ 4 h 60"/>
                  <a:gd name="T88" fmla="*/ 92 w 108"/>
                  <a:gd name="T89" fmla="*/ 2 h 60"/>
                  <a:gd name="T90" fmla="*/ 90 w 108"/>
                  <a:gd name="T91"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8" h="60">
                    <a:moveTo>
                      <a:pt x="90" y="0"/>
                    </a:moveTo>
                    <a:lnTo>
                      <a:pt x="90" y="0"/>
                    </a:lnTo>
                    <a:lnTo>
                      <a:pt x="88" y="2"/>
                    </a:lnTo>
                    <a:lnTo>
                      <a:pt x="88" y="2"/>
                    </a:lnTo>
                    <a:lnTo>
                      <a:pt x="86" y="4"/>
                    </a:lnTo>
                    <a:lnTo>
                      <a:pt x="84" y="10"/>
                    </a:lnTo>
                    <a:lnTo>
                      <a:pt x="84" y="8"/>
                    </a:lnTo>
                    <a:lnTo>
                      <a:pt x="84" y="8"/>
                    </a:lnTo>
                    <a:lnTo>
                      <a:pt x="82" y="8"/>
                    </a:lnTo>
                    <a:lnTo>
                      <a:pt x="72" y="8"/>
                    </a:lnTo>
                    <a:lnTo>
                      <a:pt x="72" y="8"/>
                    </a:lnTo>
                    <a:lnTo>
                      <a:pt x="72" y="8"/>
                    </a:lnTo>
                    <a:lnTo>
                      <a:pt x="56" y="10"/>
                    </a:lnTo>
                    <a:lnTo>
                      <a:pt x="56" y="10"/>
                    </a:lnTo>
                    <a:lnTo>
                      <a:pt x="54" y="10"/>
                    </a:lnTo>
                    <a:lnTo>
                      <a:pt x="46" y="18"/>
                    </a:lnTo>
                    <a:lnTo>
                      <a:pt x="34" y="24"/>
                    </a:lnTo>
                    <a:lnTo>
                      <a:pt x="26" y="30"/>
                    </a:lnTo>
                    <a:lnTo>
                      <a:pt x="16" y="34"/>
                    </a:lnTo>
                    <a:lnTo>
                      <a:pt x="6" y="36"/>
                    </a:lnTo>
                    <a:lnTo>
                      <a:pt x="6" y="36"/>
                    </a:lnTo>
                    <a:lnTo>
                      <a:pt x="4" y="38"/>
                    </a:lnTo>
                    <a:lnTo>
                      <a:pt x="0" y="46"/>
                    </a:lnTo>
                    <a:lnTo>
                      <a:pt x="0" y="46"/>
                    </a:lnTo>
                    <a:lnTo>
                      <a:pt x="0" y="50"/>
                    </a:lnTo>
                    <a:lnTo>
                      <a:pt x="2" y="52"/>
                    </a:lnTo>
                    <a:lnTo>
                      <a:pt x="10" y="56"/>
                    </a:lnTo>
                    <a:lnTo>
                      <a:pt x="10" y="56"/>
                    </a:lnTo>
                    <a:lnTo>
                      <a:pt x="12" y="56"/>
                    </a:lnTo>
                    <a:lnTo>
                      <a:pt x="26" y="56"/>
                    </a:lnTo>
                    <a:lnTo>
                      <a:pt x="26" y="56"/>
                    </a:lnTo>
                    <a:lnTo>
                      <a:pt x="28" y="54"/>
                    </a:lnTo>
                    <a:lnTo>
                      <a:pt x="30" y="52"/>
                    </a:lnTo>
                    <a:lnTo>
                      <a:pt x="30" y="52"/>
                    </a:lnTo>
                    <a:lnTo>
                      <a:pt x="30" y="56"/>
                    </a:lnTo>
                    <a:lnTo>
                      <a:pt x="30" y="56"/>
                    </a:lnTo>
                    <a:lnTo>
                      <a:pt x="32" y="58"/>
                    </a:lnTo>
                    <a:lnTo>
                      <a:pt x="34" y="60"/>
                    </a:lnTo>
                    <a:lnTo>
                      <a:pt x="48" y="60"/>
                    </a:lnTo>
                    <a:lnTo>
                      <a:pt x="48" y="60"/>
                    </a:lnTo>
                    <a:lnTo>
                      <a:pt x="50" y="58"/>
                    </a:lnTo>
                    <a:lnTo>
                      <a:pt x="52" y="56"/>
                    </a:lnTo>
                    <a:lnTo>
                      <a:pt x="52" y="52"/>
                    </a:lnTo>
                    <a:lnTo>
                      <a:pt x="52" y="52"/>
                    </a:lnTo>
                    <a:lnTo>
                      <a:pt x="52" y="52"/>
                    </a:lnTo>
                    <a:lnTo>
                      <a:pt x="52" y="52"/>
                    </a:lnTo>
                    <a:lnTo>
                      <a:pt x="52" y="52"/>
                    </a:lnTo>
                    <a:lnTo>
                      <a:pt x="54" y="52"/>
                    </a:lnTo>
                    <a:lnTo>
                      <a:pt x="60" y="50"/>
                    </a:lnTo>
                    <a:lnTo>
                      <a:pt x="60" y="50"/>
                    </a:lnTo>
                    <a:lnTo>
                      <a:pt x="62" y="48"/>
                    </a:lnTo>
                    <a:lnTo>
                      <a:pt x="64" y="42"/>
                    </a:lnTo>
                    <a:lnTo>
                      <a:pt x="64" y="42"/>
                    </a:lnTo>
                    <a:lnTo>
                      <a:pt x="66" y="40"/>
                    </a:lnTo>
                    <a:lnTo>
                      <a:pt x="66" y="36"/>
                    </a:lnTo>
                    <a:lnTo>
                      <a:pt x="66" y="34"/>
                    </a:lnTo>
                    <a:lnTo>
                      <a:pt x="68" y="34"/>
                    </a:lnTo>
                    <a:lnTo>
                      <a:pt x="68" y="34"/>
                    </a:lnTo>
                    <a:lnTo>
                      <a:pt x="66" y="40"/>
                    </a:lnTo>
                    <a:lnTo>
                      <a:pt x="66" y="40"/>
                    </a:lnTo>
                    <a:lnTo>
                      <a:pt x="68" y="44"/>
                    </a:lnTo>
                    <a:lnTo>
                      <a:pt x="68" y="44"/>
                    </a:lnTo>
                    <a:lnTo>
                      <a:pt x="70" y="46"/>
                    </a:lnTo>
                    <a:lnTo>
                      <a:pt x="78" y="48"/>
                    </a:lnTo>
                    <a:lnTo>
                      <a:pt x="78" y="48"/>
                    </a:lnTo>
                    <a:lnTo>
                      <a:pt x="80" y="48"/>
                    </a:lnTo>
                    <a:lnTo>
                      <a:pt x="80" y="48"/>
                    </a:lnTo>
                    <a:lnTo>
                      <a:pt x="82" y="46"/>
                    </a:lnTo>
                    <a:lnTo>
                      <a:pt x="88" y="40"/>
                    </a:lnTo>
                    <a:lnTo>
                      <a:pt x="92" y="36"/>
                    </a:lnTo>
                    <a:lnTo>
                      <a:pt x="98" y="34"/>
                    </a:lnTo>
                    <a:lnTo>
                      <a:pt x="98" y="34"/>
                    </a:lnTo>
                    <a:lnTo>
                      <a:pt x="102" y="32"/>
                    </a:lnTo>
                    <a:lnTo>
                      <a:pt x="102" y="28"/>
                    </a:lnTo>
                    <a:lnTo>
                      <a:pt x="102" y="28"/>
                    </a:lnTo>
                    <a:lnTo>
                      <a:pt x="102" y="24"/>
                    </a:lnTo>
                    <a:lnTo>
                      <a:pt x="100" y="22"/>
                    </a:lnTo>
                    <a:lnTo>
                      <a:pt x="102" y="20"/>
                    </a:lnTo>
                    <a:lnTo>
                      <a:pt x="102" y="20"/>
                    </a:lnTo>
                    <a:lnTo>
                      <a:pt x="104" y="20"/>
                    </a:lnTo>
                    <a:lnTo>
                      <a:pt x="108" y="14"/>
                    </a:lnTo>
                    <a:lnTo>
                      <a:pt x="108" y="14"/>
                    </a:lnTo>
                    <a:lnTo>
                      <a:pt x="108" y="12"/>
                    </a:lnTo>
                    <a:lnTo>
                      <a:pt x="108" y="12"/>
                    </a:lnTo>
                    <a:lnTo>
                      <a:pt x="106" y="8"/>
                    </a:lnTo>
                    <a:lnTo>
                      <a:pt x="102" y="4"/>
                    </a:lnTo>
                    <a:lnTo>
                      <a:pt x="102" y="4"/>
                    </a:lnTo>
                    <a:lnTo>
                      <a:pt x="100" y="4"/>
                    </a:lnTo>
                    <a:lnTo>
                      <a:pt x="92" y="2"/>
                    </a:lnTo>
                    <a:lnTo>
                      <a:pt x="92" y="2"/>
                    </a:lnTo>
                    <a:lnTo>
                      <a:pt x="90" y="0"/>
                    </a:lnTo>
                    <a:lnTo>
                      <a:pt x="9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4" name="Freeform 73"/>
              <p:cNvSpPr>
                <a:spLocks/>
              </p:cNvSpPr>
              <p:nvPr/>
            </p:nvSpPr>
            <p:spPr bwMode="auto">
              <a:xfrm>
                <a:off x="1173" y="1151"/>
                <a:ext cx="32" cy="20"/>
              </a:xfrm>
              <a:custGeom>
                <a:avLst/>
                <a:gdLst>
                  <a:gd name="T0" fmla="*/ 14 w 32"/>
                  <a:gd name="T1" fmla="*/ 20 h 20"/>
                  <a:gd name="T2" fmla="*/ 14 w 32"/>
                  <a:gd name="T3" fmla="*/ 20 h 20"/>
                  <a:gd name="T4" fmla="*/ 14 w 32"/>
                  <a:gd name="T5" fmla="*/ 20 h 20"/>
                  <a:gd name="T6" fmla="*/ 2 w 32"/>
                  <a:gd name="T7" fmla="*/ 18 h 20"/>
                  <a:gd name="T8" fmla="*/ 2 w 32"/>
                  <a:gd name="T9" fmla="*/ 18 h 20"/>
                  <a:gd name="T10" fmla="*/ 0 w 32"/>
                  <a:gd name="T11" fmla="*/ 16 h 20"/>
                  <a:gd name="T12" fmla="*/ 0 w 32"/>
                  <a:gd name="T13" fmla="*/ 16 h 20"/>
                  <a:gd name="T14" fmla="*/ 0 w 32"/>
                  <a:gd name="T15" fmla="*/ 14 h 20"/>
                  <a:gd name="T16" fmla="*/ 4 w 32"/>
                  <a:gd name="T17" fmla="*/ 8 h 20"/>
                  <a:gd name="T18" fmla="*/ 4 w 32"/>
                  <a:gd name="T19" fmla="*/ 8 h 20"/>
                  <a:gd name="T20" fmla="*/ 6 w 32"/>
                  <a:gd name="T21" fmla="*/ 6 h 20"/>
                  <a:gd name="T22" fmla="*/ 16 w 32"/>
                  <a:gd name="T23" fmla="*/ 2 h 20"/>
                  <a:gd name="T24" fmla="*/ 20 w 32"/>
                  <a:gd name="T25" fmla="*/ 0 h 20"/>
                  <a:gd name="T26" fmla="*/ 20 w 32"/>
                  <a:gd name="T27" fmla="*/ 0 h 20"/>
                  <a:gd name="T28" fmla="*/ 20 w 32"/>
                  <a:gd name="T29" fmla="*/ 0 h 20"/>
                  <a:gd name="T30" fmla="*/ 20 w 32"/>
                  <a:gd name="T31" fmla="*/ 0 h 20"/>
                  <a:gd name="T32" fmla="*/ 20 w 32"/>
                  <a:gd name="T33" fmla="*/ 0 h 20"/>
                  <a:gd name="T34" fmla="*/ 30 w 32"/>
                  <a:gd name="T35" fmla="*/ 2 h 20"/>
                  <a:gd name="T36" fmla="*/ 30 w 32"/>
                  <a:gd name="T37" fmla="*/ 2 h 20"/>
                  <a:gd name="T38" fmla="*/ 32 w 32"/>
                  <a:gd name="T39" fmla="*/ 2 h 20"/>
                  <a:gd name="T40" fmla="*/ 32 w 32"/>
                  <a:gd name="T41" fmla="*/ 2 h 20"/>
                  <a:gd name="T42" fmla="*/ 32 w 32"/>
                  <a:gd name="T43" fmla="*/ 4 h 20"/>
                  <a:gd name="T44" fmla="*/ 30 w 32"/>
                  <a:gd name="T45" fmla="*/ 10 h 20"/>
                  <a:gd name="T46" fmla="*/ 24 w 32"/>
                  <a:gd name="T47" fmla="*/ 18 h 20"/>
                  <a:gd name="T48" fmla="*/ 24 w 32"/>
                  <a:gd name="T49" fmla="*/ 18 h 20"/>
                  <a:gd name="T50" fmla="*/ 24 w 32"/>
                  <a:gd name="T51" fmla="*/ 18 h 20"/>
                  <a:gd name="T52" fmla="*/ 16 w 32"/>
                  <a:gd name="T53" fmla="*/ 20 h 20"/>
                  <a:gd name="T54" fmla="*/ 16 w 32"/>
                  <a:gd name="T55" fmla="*/ 20 h 20"/>
                  <a:gd name="T56" fmla="*/ 14 w 32"/>
                  <a:gd name="T57" fmla="*/ 20 h 20"/>
                  <a:gd name="T58" fmla="*/ 14 w 32"/>
                  <a:gd name="T5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20">
                    <a:moveTo>
                      <a:pt x="14" y="20"/>
                    </a:moveTo>
                    <a:lnTo>
                      <a:pt x="14" y="20"/>
                    </a:lnTo>
                    <a:lnTo>
                      <a:pt x="14" y="20"/>
                    </a:lnTo>
                    <a:lnTo>
                      <a:pt x="2" y="18"/>
                    </a:lnTo>
                    <a:lnTo>
                      <a:pt x="2" y="18"/>
                    </a:lnTo>
                    <a:lnTo>
                      <a:pt x="0" y="16"/>
                    </a:lnTo>
                    <a:lnTo>
                      <a:pt x="0" y="16"/>
                    </a:lnTo>
                    <a:lnTo>
                      <a:pt x="0" y="14"/>
                    </a:lnTo>
                    <a:lnTo>
                      <a:pt x="4" y="8"/>
                    </a:lnTo>
                    <a:lnTo>
                      <a:pt x="4" y="8"/>
                    </a:lnTo>
                    <a:lnTo>
                      <a:pt x="6" y="6"/>
                    </a:lnTo>
                    <a:lnTo>
                      <a:pt x="16" y="2"/>
                    </a:lnTo>
                    <a:lnTo>
                      <a:pt x="20" y="0"/>
                    </a:lnTo>
                    <a:lnTo>
                      <a:pt x="20" y="0"/>
                    </a:lnTo>
                    <a:lnTo>
                      <a:pt x="20" y="0"/>
                    </a:lnTo>
                    <a:lnTo>
                      <a:pt x="20" y="0"/>
                    </a:lnTo>
                    <a:lnTo>
                      <a:pt x="20" y="0"/>
                    </a:lnTo>
                    <a:lnTo>
                      <a:pt x="30" y="2"/>
                    </a:lnTo>
                    <a:lnTo>
                      <a:pt x="30" y="2"/>
                    </a:lnTo>
                    <a:lnTo>
                      <a:pt x="32" y="2"/>
                    </a:lnTo>
                    <a:lnTo>
                      <a:pt x="32" y="2"/>
                    </a:lnTo>
                    <a:lnTo>
                      <a:pt x="32" y="4"/>
                    </a:lnTo>
                    <a:lnTo>
                      <a:pt x="30" y="10"/>
                    </a:lnTo>
                    <a:lnTo>
                      <a:pt x="24" y="18"/>
                    </a:lnTo>
                    <a:lnTo>
                      <a:pt x="24" y="18"/>
                    </a:lnTo>
                    <a:lnTo>
                      <a:pt x="24" y="18"/>
                    </a:lnTo>
                    <a:lnTo>
                      <a:pt x="16" y="20"/>
                    </a:lnTo>
                    <a:lnTo>
                      <a:pt x="16" y="20"/>
                    </a:lnTo>
                    <a:lnTo>
                      <a:pt x="14" y="20"/>
                    </a:lnTo>
                    <a:lnTo>
                      <a:pt x="14"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5" name="Freeform 74"/>
              <p:cNvSpPr>
                <a:spLocks noEditPoints="1"/>
              </p:cNvSpPr>
              <p:nvPr/>
            </p:nvSpPr>
            <p:spPr bwMode="auto">
              <a:xfrm>
                <a:off x="1171" y="1149"/>
                <a:ext cx="36" cy="24"/>
              </a:xfrm>
              <a:custGeom>
                <a:avLst/>
                <a:gdLst>
                  <a:gd name="T0" fmla="*/ 22 w 36"/>
                  <a:gd name="T1" fmla="*/ 4 h 24"/>
                  <a:gd name="T2" fmla="*/ 32 w 36"/>
                  <a:gd name="T3" fmla="*/ 6 h 24"/>
                  <a:gd name="T4" fmla="*/ 30 w 36"/>
                  <a:gd name="T5" fmla="*/ 10 h 24"/>
                  <a:gd name="T6" fmla="*/ 24 w 36"/>
                  <a:gd name="T7" fmla="*/ 18 h 24"/>
                  <a:gd name="T8" fmla="*/ 16 w 36"/>
                  <a:gd name="T9" fmla="*/ 20 h 24"/>
                  <a:gd name="T10" fmla="*/ 4 w 36"/>
                  <a:gd name="T11" fmla="*/ 18 h 24"/>
                  <a:gd name="T12" fmla="*/ 8 w 36"/>
                  <a:gd name="T13" fmla="*/ 10 h 24"/>
                  <a:gd name="T14" fmla="*/ 18 w 36"/>
                  <a:gd name="T15" fmla="*/ 6 h 24"/>
                  <a:gd name="T16" fmla="*/ 22 w 36"/>
                  <a:gd name="T17" fmla="*/ 4 h 24"/>
                  <a:gd name="T18" fmla="*/ 22 w 36"/>
                  <a:gd name="T19" fmla="*/ 0 h 24"/>
                  <a:gd name="T20" fmla="*/ 22 w 36"/>
                  <a:gd name="T21" fmla="*/ 0 h 24"/>
                  <a:gd name="T22" fmla="*/ 22 w 36"/>
                  <a:gd name="T23" fmla="*/ 0 h 24"/>
                  <a:gd name="T24" fmla="*/ 18 w 36"/>
                  <a:gd name="T25" fmla="*/ 2 h 24"/>
                  <a:gd name="T26" fmla="*/ 6 w 36"/>
                  <a:gd name="T27" fmla="*/ 6 h 24"/>
                  <a:gd name="T28" fmla="*/ 6 w 36"/>
                  <a:gd name="T29" fmla="*/ 6 h 24"/>
                  <a:gd name="T30" fmla="*/ 6 w 36"/>
                  <a:gd name="T31" fmla="*/ 8 h 24"/>
                  <a:gd name="T32" fmla="*/ 2 w 36"/>
                  <a:gd name="T33" fmla="*/ 16 h 24"/>
                  <a:gd name="T34" fmla="*/ 2 w 36"/>
                  <a:gd name="T35" fmla="*/ 16 h 24"/>
                  <a:gd name="T36" fmla="*/ 0 w 36"/>
                  <a:gd name="T37" fmla="*/ 18 h 24"/>
                  <a:gd name="T38" fmla="*/ 0 w 36"/>
                  <a:gd name="T39" fmla="*/ 18 h 24"/>
                  <a:gd name="T40" fmla="*/ 4 w 36"/>
                  <a:gd name="T41" fmla="*/ 22 h 24"/>
                  <a:gd name="T42" fmla="*/ 16 w 36"/>
                  <a:gd name="T43" fmla="*/ 24 h 24"/>
                  <a:gd name="T44" fmla="*/ 16 w 36"/>
                  <a:gd name="T45" fmla="*/ 24 h 24"/>
                  <a:gd name="T46" fmla="*/ 16 w 36"/>
                  <a:gd name="T47" fmla="*/ 24 h 24"/>
                  <a:gd name="T48" fmla="*/ 16 w 36"/>
                  <a:gd name="T49" fmla="*/ 24 h 24"/>
                  <a:gd name="T50" fmla="*/ 18 w 36"/>
                  <a:gd name="T51" fmla="*/ 24 h 24"/>
                  <a:gd name="T52" fmla="*/ 26 w 36"/>
                  <a:gd name="T53" fmla="*/ 22 h 24"/>
                  <a:gd name="T54" fmla="*/ 26 w 36"/>
                  <a:gd name="T55" fmla="*/ 22 h 24"/>
                  <a:gd name="T56" fmla="*/ 28 w 36"/>
                  <a:gd name="T57" fmla="*/ 22 h 24"/>
                  <a:gd name="T58" fmla="*/ 34 w 36"/>
                  <a:gd name="T59" fmla="*/ 12 h 24"/>
                  <a:gd name="T60" fmla="*/ 34 w 36"/>
                  <a:gd name="T61" fmla="*/ 12 h 24"/>
                  <a:gd name="T62" fmla="*/ 34 w 36"/>
                  <a:gd name="T63" fmla="*/ 12 h 24"/>
                  <a:gd name="T64" fmla="*/ 36 w 36"/>
                  <a:gd name="T65" fmla="*/ 6 h 24"/>
                  <a:gd name="T66" fmla="*/ 36 w 36"/>
                  <a:gd name="T67" fmla="*/ 6 h 24"/>
                  <a:gd name="T68" fmla="*/ 36 w 36"/>
                  <a:gd name="T69" fmla="*/ 4 h 24"/>
                  <a:gd name="T70" fmla="*/ 36 w 36"/>
                  <a:gd name="T71" fmla="*/ 4 h 24"/>
                  <a:gd name="T72" fmla="*/ 34 w 36"/>
                  <a:gd name="T73" fmla="*/ 2 h 24"/>
                  <a:gd name="T74" fmla="*/ 24 w 36"/>
                  <a:gd name="T75" fmla="*/ 0 h 24"/>
                  <a:gd name="T76" fmla="*/ 24 w 36"/>
                  <a:gd name="T77" fmla="*/ 0 h 24"/>
                  <a:gd name="T78" fmla="*/ 22 w 36"/>
                  <a:gd name="T79" fmla="*/ 0 h 24"/>
                  <a:gd name="T80" fmla="*/ 22 w 36"/>
                  <a:gd name="T8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6" h="24">
                    <a:moveTo>
                      <a:pt x="22" y="4"/>
                    </a:moveTo>
                    <a:lnTo>
                      <a:pt x="32" y="6"/>
                    </a:lnTo>
                    <a:lnTo>
                      <a:pt x="30" y="10"/>
                    </a:lnTo>
                    <a:lnTo>
                      <a:pt x="24" y="18"/>
                    </a:lnTo>
                    <a:lnTo>
                      <a:pt x="16" y="20"/>
                    </a:lnTo>
                    <a:lnTo>
                      <a:pt x="4" y="18"/>
                    </a:lnTo>
                    <a:lnTo>
                      <a:pt x="8" y="10"/>
                    </a:lnTo>
                    <a:lnTo>
                      <a:pt x="18" y="6"/>
                    </a:lnTo>
                    <a:lnTo>
                      <a:pt x="22" y="4"/>
                    </a:lnTo>
                    <a:close/>
                    <a:moveTo>
                      <a:pt x="22" y="0"/>
                    </a:moveTo>
                    <a:lnTo>
                      <a:pt x="22" y="0"/>
                    </a:lnTo>
                    <a:lnTo>
                      <a:pt x="22" y="0"/>
                    </a:lnTo>
                    <a:lnTo>
                      <a:pt x="18" y="2"/>
                    </a:lnTo>
                    <a:lnTo>
                      <a:pt x="6" y="6"/>
                    </a:lnTo>
                    <a:lnTo>
                      <a:pt x="6" y="6"/>
                    </a:lnTo>
                    <a:lnTo>
                      <a:pt x="6" y="8"/>
                    </a:lnTo>
                    <a:lnTo>
                      <a:pt x="2" y="16"/>
                    </a:lnTo>
                    <a:lnTo>
                      <a:pt x="2" y="16"/>
                    </a:lnTo>
                    <a:lnTo>
                      <a:pt x="0" y="18"/>
                    </a:lnTo>
                    <a:lnTo>
                      <a:pt x="0" y="18"/>
                    </a:lnTo>
                    <a:lnTo>
                      <a:pt x="4" y="22"/>
                    </a:lnTo>
                    <a:lnTo>
                      <a:pt x="16" y="24"/>
                    </a:lnTo>
                    <a:lnTo>
                      <a:pt x="16" y="24"/>
                    </a:lnTo>
                    <a:lnTo>
                      <a:pt x="16" y="24"/>
                    </a:lnTo>
                    <a:lnTo>
                      <a:pt x="16" y="24"/>
                    </a:lnTo>
                    <a:lnTo>
                      <a:pt x="18" y="24"/>
                    </a:lnTo>
                    <a:lnTo>
                      <a:pt x="26" y="22"/>
                    </a:lnTo>
                    <a:lnTo>
                      <a:pt x="26" y="22"/>
                    </a:lnTo>
                    <a:lnTo>
                      <a:pt x="28" y="22"/>
                    </a:lnTo>
                    <a:lnTo>
                      <a:pt x="34" y="12"/>
                    </a:lnTo>
                    <a:lnTo>
                      <a:pt x="34" y="12"/>
                    </a:lnTo>
                    <a:lnTo>
                      <a:pt x="34" y="12"/>
                    </a:lnTo>
                    <a:lnTo>
                      <a:pt x="36" y="6"/>
                    </a:lnTo>
                    <a:lnTo>
                      <a:pt x="36" y="6"/>
                    </a:lnTo>
                    <a:lnTo>
                      <a:pt x="36" y="4"/>
                    </a:lnTo>
                    <a:lnTo>
                      <a:pt x="36" y="4"/>
                    </a:lnTo>
                    <a:lnTo>
                      <a:pt x="34" y="2"/>
                    </a:lnTo>
                    <a:lnTo>
                      <a:pt x="24" y="0"/>
                    </a:lnTo>
                    <a:lnTo>
                      <a:pt x="24"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6" name="Freeform 75"/>
              <p:cNvSpPr>
                <a:spLocks/>
              </p:cNvSpPr>
              <p:nvPr/>
            </p:nvSpPr>
            <p:spPr bwMode="auto">
              <a:xfrm>
                <a:off x="1175" y="1153"/>
                <a:ext cx="28" cy="16"/>
              </a:xfrm>
              <a:custGeom>
                <a:avLst/>
                <a:gdLst>
                  <a:gd name="T0" fmla="*/ 18 w 28"/>
                  <a:gd name="T1" fmla="*/ 0 h 16"/>
                  <a:gd name="T2" fmla="*/ 28 w 28"/>
                  <a:gd name="T3" fmla="*/ 2 h 16"/>
                  <a:gd name="T4" fmla="*/ 26 w 28"/>
                  <a:gd name="T5" fmla="*/ 6 h 16"/>
                  <a:gd name="T6" fmla="*/ 20 w 28"/>
                  <a:gd name="T7" fmla="*/ 14 h 16"/>
                  <a:gd name="T8" fmla="*/ 12 w 28"/>
                  <a:gd name="T9" fmla="*/ 16 h 16"/>
                  <a:gd name="T10" fmla="*/ 0 w 28"/>
                  <a:gd name="T11" fmla="*/ 14 h 16"/>
                  <a:gd name="T12" fmla="*/ 4 w 28"/>
                  <a:gd name="T13" fmla="*/ 6 h 16"/>
                  <a:gd name="T14" fmla="*/ 14 w 28"/>
                  <a:gd name="T15" fmla="*/ 2 h 16"/>
                  <a:gd name="T16" fmla="*/ 18 w 2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18" y="0"/>
                    </a:moveTo>
                    <a:lnTo>
                      <a:pt x="28" y="2"/>
                    </a:lnTo>
                    <a:lnTo>
                      <a:pt x="26" y="6"/>
                    </a:lnTo>
                    <a:lnTo>
                      <a:pt x="20" y="14"/>
                    </a:lnTo>
                    <a:lnTo>
                      <a:pt x="12" y="16"/>
                    </a:lnTo>
                    <a:lnTo>
                      <a:pt x="0" y="14"/>
                    </a:lnTo>
                    <a:lnTo>
                      <a:pt x="4" y="6"/>
                    </a:lnTo>
                    <a:lnTo>
                      <a:pt x="14" y="2"/>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7" name="Freeform 76"/>
              <p:cNvSpPr>
                <a:spLocks/>
              </p:cNvSpPr>
              <p:nvPr/>
            </p:nvSpPr>
            <p:spPr bwMode="auto">
              <a:xfrm>
                <a:off x="1171" y="1149"/>
                <a:ext cx="36" cy="24"/>
              </a:xfrm>
              <a:custGeom>
                <a:avLst/>
                <a:gdLst>
                  <a:gd name="T0" fmla="*/ 22 w 36"/>
                  <a:gd name="T1" fmla="*/ 0 h 24"/>
                  <a:gd name="T2" fmla="*/ 22 w 36"/>
                  <a:gd name="T3" fmla="*/ 0 h 24"/>
                  <a:gd name="T4" fmla="*/ 22 w 36"/>
                  <a:gd name="T5" fmla="*/ 0 h 24"/>
                  <a:gd name="T6" fmla="*/ 18 w 36"/>
                  <a:gd name="T7" fmla="*/ 2 h 24"/>
                  <a:gd name="T8" fmla="*/ 6 w 36"/>
                  <a:gd name="T9" fmla="*/ 6 h 24"/>
                  <a:gd name="T10" fmla="*/ 6 w 36"/>
                  <a:gd name="T11" fmla="*/ 6 h 24"/>
                  <a:gd name="T12" fmla="*/ 6 w 36"/>
                  <a:gd name="T13" fmla="*/ 8 h 24"/>
                  <a:gd name="T14" fmla="*/ 2 w 36"/>
                  <a:gd name="T15" fmla="*/ 16 h 24"/>
                  <a:gd name="T16" fmla="*/ 2 w 36"/>
                  <a:gd name="T17" fmla="*/ 16 h 24"/>
                  <a:gd name="T18" fmla="*/ 0 w 36"/>
                  <a:gd name="T19" fmla="*/ 18 h 24"/>
                  <a:gd name="T20" fmla="*/ 0 w 36"/>
                  <a:gd name="T21" fmla="*/ 18 h 24"/>
                  <a:gd name="T22" fmla="*/ 4 w 36"/>
                  <a:gd name="T23" fmla="*/ 22 h 24"/>
                  <a:gd name="T24" fmla="*/ 16 w 36"/>
                  <a:gd name="T25" fmla="*/ 24 h 24"/>
                  <a:gd name="T26" fmla="*/ 16 w 36"/>
                  <a:gd name="T27" fmla="*/ 24 h 24"/>
                  <a:gd name="T28" fmla="*/ 16 w 36"/>
                  <a:gd name="T29" fmla="*/ 24 h 24"/>
                  <a:gd name="T30" fmla="*/ 16 w 36"/>
                  <a:gd name="T31" fmla="*/ 24 h 24"/>
                  <a:gd name="T32" fmla="*/ 18 w 36"/>
                  <a:gd name="T33" fmla="*/ 24 h 24"/>
                  <a:gd name="T34" fmla="*/ 26 w 36"/>
                  <a:gd name="T35" fmla="*/ 22 h 24"/>
                  <a:gd name="T36" fmla="*/ 26 w 36"/>
                  <a:gd name="T37" fmla="*/ 22 h 24"/>
                  <a:gd name="T38" fmla="*/ 28 w 36"/>
                  <a:gd name="T39" fmla="*/ 22 h 24"/>
                  <a:gd name="T40" fmla="*/ 34 w 36"/>
                  <a:gd name="T41" fmla="*/ 12 h 24"/>
                  <a:gd name="T42" fmla="*/ 34 w 36"/>
                  <a:gd name="T43" fmla="*/ 12 h 24"/>
                  <a:gd name="T44" fmla="*/ 34 w 36"/>
                  <a:gd name="T45" fmla="*/ 12 h 24"/>
                  <a:gd name="T46" fmla="*/ 36 w 36"/>
                  <a:gd name="T47" fmla="*/ 6 h 24"/>
                  <a:gd name="T48" fmla="*/ 36 w 36"/>
                  <a:gd name="T49" fmla="*/ 6 h 24"/>
                  <a:gd name="T50" fmla="*/ 36 w 36"/>
                  <a:gd name="T51" fmla="*/ 4 h 24"/>
                  <a:gd name="T52" fmla="*/ 36 w 36"/>
                  <a:gd name="T53" fmla="*/ 4 h 24"/>
                  <a:gd name="T54" fmla="*/ 34 w 36"/>
                  <a:gd name="T55" fmla="*/ 2 h 24"/>
                  <a:gd name="T56" fmla="*/ 24 w 36"/>
                  <a:gd name="T57" fmla="*/ 0 h 24"/>
                  <a:gd name="T58" fmla="*/ 24 w 36"/>
                  <a:gd name="T59" fmla="*/ 0 h 24"/>
                  <a:gd name="T60" fmla="*/ 22 w 36"/>
                  <a:gd name="T61" fmla="*/ 0 h 24"/>
                  <a:gd name="T62" fmla="*/ 22 w 3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24">
                    <a:moveTo>
                      <a:pt x="22" y="0"/>
                    </a:moveTo>
                    <a:lnTo>
                      <a:pt x="22" y="0"/>
                    </a:lnTo>
                    <a:lnTo>
                      <a:pt x="22" y="0"/>
                    </a:lnTo>
                    <a:lnTo>
                      <a:pt x="18" y="2"/>
                    </a:lnTo>
                    <a:lnTo>
                      <a:pt x="6" y="6"/>
                    </a:lnTo>
                    <a:lnTo>
                      <a:pt x="6" y="6"/>
                    </a:lnTo>
                    <a:lnTo>
                      <a:pt x="6" y="8"/>
                    </a:lnTo>
                    <a:lnTo>
                      <a:pt x="2" y="16"/>
                    </a:lnTo>
                    <a:lnTo>
                      <a:pt x="2" y="16"/>
                    </a:lnTo>
                    <a:lnTo>
                      <a:pt x="0" y="18"/>
                    </a:lnTo>
                    <a:lnTo>
                      <a:pt x="0" y="18"/>
                    </a:lnTo>
                    <a:lnTo>
                      <a:pt x="4" y="22"/>
                    </a:lnTo>
                    <a:lnTo>
                      <a:pt x="16" y="24"/>
                    </a:lnTo>
                    <a:lnTo>
                      <a:pt x="16" y="24"/>
                    </a:lnTo>
                    <a:lnTo>
                      <a:pt x="16" y="24"/>
                    </a:lnTo>
                    <a:lnTo>
                      <a:pt x="16" y="24"/>
                    </a:lnTo>
                    <a:lnTo>
                      <a:pt x="18" y="24"/>
                    </a:lnTo>
                    <a:lnTo>
                      <a:pt x="26" y="22"/>
                    </a:lnTo>
                    <a:lnTo>
                      <a:pt x="26" y="22"/>
                    </a:lnTo>
                    <a:lnTo>
                      <a:pt x="28" y="22"/>
                    </a:lnTo>
                    <a:lnTo>
                      <a:pt x="34" y="12"/>
                    </a:lnTo>
                    <a:lnTo>
                      <a:pt x="34" y="12"/>
                    </a:lnTo>
                    <a:lnTo>
                      <a:pt x="34" y="12"/>
                    </a:lnTo>
                    <a:lnTo>
                      <a:pt x="36" y="6"/>
                    </a:lnTo>
                    <a:lnTo>
                      <a:pt x="36" y="6"/>
                    </a:lnTo>
                    <a:lnTo>
                      <a:pt x="36" y="4"/>
                    </a:lnTo>
                    <a:lnTo>
                      <a:pt x="36" y="4"/>
                    </a:lnTo>
                    <a:lnTo>
                      <a:pt x="34" y="2"/>
                    </a:lnTo>
                    <a:lnTo>
                      <a:pt x="24" y="0"/>
                    </a:lnTo>
                    <a:lnTo>
                      <a:pt x="24"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8" name="Freeform 77"/>
              <p:cNvSpPr>
                <a:spLocks/>
              </p:cNvSpPr>
              <p:nvPr/>
            </p:nvSpPr>
            <p:spPr bwMode="auto">
              <a:xfrm>
                <a:off x="1263" y="1095"/>
                <a:ext cx="54" cy="26"/>
              </a:xfrm>
              <a:custGeom>
                <a:avLst/>
                <a:gdLst>
                  <a:gd name="T0" fmla="*/ 16 w 54"/>
                  <a:gd name="T1" fmla="*/ 26 h 26"/>
                  <a:gd name="T2" fmla="*/ 16 w 54"/>
                  <a:gd name="T3" fmla="*/ 26 h 26"/>
                  <a:gd name="T4" fmla="*/ 16 w 54"/>
                  <a:gd name="T5" fmla="*/ 26 h 26"/>
                  <a:gd name="T6" fmla="*/ 4 w 54"/>
                  <a:gd name="T7" fmla="*/ 20 h 26"/>
                  <a:gd name="T8" fmla="*/ 4 w 54"/>
                  <a:gd name="T9" fmla="*/ 20 h 26"/>
                  <a:gd name="T10" fmla="*/ 4 w 54"/>
                  <a:gd name="T11" fmla="*/ 20 h 26"/>
                  <a:gd name="T12" fmla="*/ 0 w 54"/>
                  <a:gd name="T13" fmla="*/ 8 h 26"/>
                  <a:gd name="T14" fmla="*/ 0 w 54"/>
                  <a:gd name="T15" fmla="*/ 8 h 26"/>
                  <a:gd name="T16" fmla="*/ 2 w 54"/>
                  <a:gd name="T17" fmla="*/ 4 h 26"/>
                  <a:gd name="T18" fmla="*/ 14 w 54"/>
                  <a:gd name="T19" fmla="*/ 0 h 26"/>
                  <a:gd name="T20" fmla="*/ 30 w 54"/>
                  <a:gd name="T21" fmla="*/ 0 h 26"/>
                  <a:gd name="T22" fmla="*/ 50 w 54"/>
                  <a:gd name="T23" fmla="*/ 0 h 26"/>
                  <a:gd name="T24" fmla="*/ 50 w 54"/>
                  <a:gd name="T25" fmla="*/ 0 h 26"/>
                  <a:gd name="T26" fmla="*/ 52 w 54"/>
                  <a:gd name="T27" fmla="*/ 0 h 26"/>
                  <a:gd name="T28" fmla="*/ 54 w 54"/>
                  <a:gd name="T29" fmla="*/ 6 h 26"/>
                  <a:gd name="T30" fmla="*/ 54 w 54"/>
                  <a:gd name="T31" fmla="*/ 6 h 26"/>
                  <a:gd name="T32" fmla="*/ 54 w 54"/>
                  <a:gd name="T33" fmla="*/ 8 h 26"/>
                  <a:gd name="T34" fmla="*/ 54 w 54"/>
                  <a:gd name="T35" fmla="*/ 8 h 26"/>
                  <a:gd name="T36" fmla="*/ 52 w 54"/>
                  <a:gd name="T37" fmla="*/ 8 h 26"/>
                  <a:gd name="T38" fmla="*/ 46 w 54"/>
                  <a:gd name="T39" fmla="*/ 10 h 26"/>
                  <a:gd name="T40" fmla="*/ 48 w 54"/>
                  <a:gd name="T41" fmla="*/ 10 h 26"/>
                  <a:gd name="T42" fmla="*/ 48 w 54"/>
                  <a:gd name="T43" fmla="*/ 10 h 26"/>
                  <a:gd name="T44" fmla="*/ 50 w 54"/>
                  <a:gd name="T45" fmla="*/ 12 h 26"/>
                  <a:gd name="T46" fmla="*/ 50 w 54"/>
                  <a:gd name="T47" fmla="*/ 18 h 26"/>
                  <a:gd name="T48" fmla="*/ 50 w 54"/>
                  <a:gd name="T49" fmla="*/ 18 h 26"/>
                  <a:gd name="T50" fmla="*/ 48 w 54"/>
                  <a:gd name="T51" fmla="*/ 18 h 26"/>
                  <a:gd name="T52" fmla="*/ 44 w 54"/>
                  <a:gd name="T53" fmla="*/ 24 h 26"/>
                  <a:gd name="T54" fmla="*/ 44 w 54"/>
                  <a:gd name="T55" fmla="*/ 24 h 26"/>
                  <a:gd name="T56" fmla="*/ 42 w 54"/>
                  <a:gd name="T57" fmla="*/ 24 h 26"/>
                  <a:gd name="T58" fmla="*/ 22 w 54"/>
                  <a:gd name="T59" fmla="*/ 24 h 26"/>
                  <a:gd name="T60" fmla="*/ 18 w 54"/>
                  <a:gd name="T61" fmla="*/ 26 h 26"/>
                  <a:gd name="T62" fmla="*/ 18 w 54"/>
                  <a:gd name="T63" fmla="*/ 26 h 26"/>
                  <a:gd name="T64" fmla="*/ 16 w 54"/>
                  <a:gd name="T65" fmla="*/ 26 h 26"/>
                  <a:gd name="T66" fmla="*/ 16 w 54"/>
                  <a:gd name="T6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26">
                    <a:moveTo>
                      <a:pt x="16" y="26"/>
                    </a:moveTo>
                    <a:lnTo>
                      <a:pt x="16" y="26"/>
                    </a:lnTo>
                    <a:lnTo>
                      <a:pt x="16" y="26"/>
                    </a:lnTo>
                    <a:lnTo>
                      <a:pt x="4" y="20"/>
                    </a:lnTo>
                    <a:lnTo>
                      <a:pt x="4" y="20"/>
                    </a:lnTo>
                    <a:lnTo>
                      <a:pt x="4" y="20"/>
                    </a:lnTo>
                    <a:lnTo>
                      <a:pt x="0" y="8"/>
                    </a:lnTo>
                    <a:lnTo>
                      <a:pt x="0" y="8"/>
                    </a:lnTo>
                    <a:lnTo>
                      <a:pt x="2" y="4"/>
                    </a:lnTo>
                    <a:lnTo>
                      <a:pt x="14" y="0"/>
                    </a:lnTo>
                    <a:lnTo>
                      <a:pt x="30" y="0"/>
                    </a:lnTo>
                    <a:lnTo>
                      <a:pt x="50" y="0"/>
                    </a:lnTo>
                    <a:lnTo>
                      <a:pt x="50" y="0"/>
                    </a:lnTo>
                    <a:lnTo>
                      <a:pt x="52" y="0"/>
                    </a:lnTo>
                    <a:lnTo>
                      <a:pt x="54" y="6"/>
                    </a:lnTo>
                    <a:lnTo>
                      <a:pt x="54" y="6"/>
                    </a:lnTo>
                    <a:lnTo>
                      <a:pt x="54" y="8"/>
                    </a:lnTo>
                    <a:lnTo>
                      <a:pt x="54" y="8"/>
                    </a:lnTo>
                    <a:lnTo>
                      <a:pt x="52" y="8"/>
                    </a:lnTo>
                    <a:lnTo>
                      <a:pt x="46" y="10"/>
                    </a:lnTo>
                    <a:lnTo>
                      <a:pt x="48" y="10"/>
                    </a:lnTo>
                    <a:lnTo>
                      <a:pt x="48" y="10"/>
                    </a:lnTo>
                    <a:lnTo>
                      <a:pt x="50" y="12"/>
                    </a:lnTo>
                    <a:lnTo>
                      <a:pt x="50" y="18"/>
                    </a:lnTo>
                    <a:lnTo>
                      <a:pt x="50" y="18"/>
                    </a:lnTo>
                    <a:lnTo>
                      <a:pt x="48" y="18"/>
                    </a:lnTo>
                    <a:lnTo>
                      <a:pt x="44" y="24"/>
                    </a:lnTo>
                    <a:lnTo>
                      <a:pt x="44" y="24"/>
                    </a:lnTo>
                    <a:lnTo>
                      <a:pt x="42" y="24"/>
                    </a:lnTo>
                    <a:lnTo>
                      <a:pt x="22" y="24"/>
                    </a:lnTo>
                    <a:lnTo>
                      <a:pt x="18" y="26"/>
                    </a:lnTo>
                    <a:lnTo>
                      <a:pt x="18" y="26"/>
                    </a:lnTo>
                    <a:lnTo>
                      <a:pt x="16" y="26"/>
                    </a:lnTo>
                    <a:lnTo>
                      <a:pt x="1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9" name="Freeform 78"/>
              <p:cNvSpPr>
                <a:spLocks noEditPoints="1"/>
              </p:cNvSpPr>
              <p:nvPr/>
            </p:nvSpPr>
            <p:spPr bwMode="auto">
              <a:xfrm>
                <a:off x="1261" y="1093"/>
                <a:ext cx="58" cy="30"/>
              </a:xfrm>
              <a:custGeom>
                <a:avLst/>
                <a:gdLst>
                  <a:gd name="T0" fmla="*/ 52 w 58"/>
                  <a:gd name="T1" fmla="*/ 4 h 30"/>
                  <a:gd name="T2" fmla="*/ 54 w 58"/>
                  <a:gd name="T3" fmla="*/ 8 h 30"/>
                  <a:gd name="T4" fmla="*/ 44 w 58"/>
                  <a:gd name="T5" fmla="*/ 10 h 30"/>
                  <a:gd name="T6" fmla="*/ 40 w 58"/>
                  <a:gd name="T7" fmla="*/ 14 h 30"/>
                  <a:gd name="T8" fmla="*/ 50 w 58"/>
                  <a:gd name="T9" fmla="*/ 14 h 30"/>
                  <a:gd name="T10" fmla="*/ 50 w 58"/>
                  <a:gd name="T11" fmla="*/ 20 h 30"/>
                  <a:gd name="T12" fmla="*/ 44 w 58"/>
                  <a:gd name="T13" fmla="*/ 24 h 30"/>
                  <a:gd name="T14" fmla="*/ 32 w 58"/>
                  <a:gd name="T15" fmla="*/ 24 h 30"/>
                  <a:gd name="T16" fmla="*/ 24 w 58"/>
                  <a:gd name="T17" fmla="*/ 24 h 30"/>
                  <a:gd name="T18" fmla="*/ 18 w 58"/>
                  <a:gd name="T19" fmla="*/ 26 h 30"/>
                  <a:gd name="T20" fmla="*/ 8 w 58"/>
                  <a:gd name="T21" fmla="*/ 20 h 30"/>
                  <a:gd name="T22" fmla="*/ 4 w 58"/>
                  <a:gd name="T23" fmla="*/ 8 h 30"/>
                  <a:gd name="T24" fmla="*/ 16 w 58"/>
                  <a:gd name="T25" fmla="*/ 4 h 30"/>
                  <a:gd name="T26" fmla="*/ 32 w 58"/>
                  <a:gd name="T27" fmla="*/ 4 h 30"/>
                  <a:gd name="T28" fmla="*/ 52 w 58"/>
                  <a:gd name="T29" fmla="*/ 4 h 30"/>
                  <a:gd name="T30" fmla="*/ 52 w 58"/>
                  <a:gd name="T31" fmla="*/ 0 h 30"/>
                  <a:gd name="T32" fmla="*/ 32 w 58"/>
                  <a:gd name="T33" fmla="*/ 0 h 30"/>
                  <a:gd name="T34" fmla="*/ 16 w 58"/>
                  <a:gd name="T35" fmla="*/ 0 h 30"/>
                  <a:gd name="T36" fmla="*/ 16 w 58"/>
                  <a:gd name="T37" fmla="*/ 0 h 30"/>
                  <a:gd name="T38" fmla="*/ 16 w 58"/>
                  <a:gd name="T39" fmla="*/ 0 h 30"/>
                  <a:gd name="T40" fmla="*/ 2 w 58"/>
                  <a:gd name="T41" fmla="*/ 6 h 30"/>
                  <a:gd name="T42" fmla="*/ 2 w 58"/>
                  <a:gd name="T43" fmla="*/ 6 h 30"/>
                  <a:gd name="T44" fmla="*/ 0 w 58"/>
                  <a:gd name="T45" fmla="*/ 8 h 30"/>
                  <a:gd name="T46" fmla="*/ 0 w 58"/>
                  <a:gd name="T47" fmla="*/ 10 h 30"/>
                  <a:gd name="T48" fmla="*/ 4 w 58"/>
                  <a:gd name="T49" fmla="*/ 22 h 30"/>
                  <a:gd name="T50" fmla="*/ 4 w 58"/>
                  <a:gd name="T51" fmla="*/ 22 h 30"/>
                  <a:gd name="T52" fmla="*/ 6 w 58"/>
                  <a:gd name="T53" fmla="*/ 24 h 30"/>
                  <a:gd name="T54" fmla="*/ 16 w 58"/>
                  <a:gd name="T55" fmla="*/ 30 h 30"/>
                  <a:gd name="T56" fmla="*/ 16 w 58"/>
                  <a:gd name="T57" fmla="*/ 30 h 30"/>
                  <a:gd name="T58" fmla="*/ 18 w 58"/>
                  <a:gd name="T59" fmla="*/ 30 h 30"/>
                  <a:gd name="T60" fmla="*/ 18 w 58"/>
                  <a:gd name="T61" fmla="*/ 30 h 30"/>
                  <a:gd name="T62" fmla="*/ 20 w 58"/>
                  <a:gd name="T63" fmla="*/ 30 h 30"/>
                  <a:gd name="T64" fmla="*/ 24 w 58"/>
                  <a:gd name="T65" fmla="*/ 28 h 30"/>
                  <a:gd name="T66" fmla="*/ 32 w 58"/>
                  <a:gd name="T67" fmla="*/ 28 h 30"/>
                  <a:gd name="T68" fmla="*/ 44 w 58"/>
                  <a:gd name="T69" fmla="*/ 28 h 30"/>
                  <a:gd name="T70" fmla="*/ 44 w 58"/>
                  <a:gd name="T71" fmla="*/ 28 h 30"/>
                  <a:gd name="T72" fmla="*/ 46 w 58"/>
                  <a:gd name="T73" fmla="*/ 28 h 30"/>
                  <a:gd name="T74" fmla="*/ 52 w 58"/>
                  <a:gd name="T75" fmla="*/ 22 h 30"/>
                  <a:gd name="T76" fmla="*/ 52 w 58"/>
                  <a:gd name="T77" fmla="*/ 22 h 30"/>
                  <a:gd name="T78" fmla="*/ 54 w 58"/>
                  <a:gd name="T79" fmla="*/ 20 h 30"/>
                  <a:gd name="T80" fmla="*/ 54 w 58"/>
                  <a:gd name="T81" fmla="*/ 14 h 30"/>
                  <a:gd name="T82" fmla="*/ 54 w 58"/>
                  <a:gd name="T83" fmla="*/ 14 h 30"/>
                  <a:gd name="T84" fmla="*/ 52 w 58"/>
                  <a:gd name="T85" fmla="*/ 14 h 30"/>
                  <a:gd name="T86" fmla="*/ 56 w 58"/>
                  <a:gd name="T87" fmla="*/ 12 h 30"/>
                  <a:gd name="T88" fmla="*/ 56 w 58"/>
                  <a:gd name="T89" fmla="*/ 12 h 30"/>
                  <a:gd name="T90" fmla="*/ 58 w 58"/>
                  <a:gd name="T91" fmla="*/ 10 h 30"/>
                  <a:gd name="T92" fmla="*/ 58 w 58"/>
                  <a:gd name="T93" fmla="*/ 10 h 30"/>
                  <a:gd name="T94" fmla="*/ 58 w 58"/>
                  <a:gd name="T95" fmla="*/ 8 h 30"/>
                  <a:gd name="T96" fmla="*/ 56 w 58"/>
                  <a:gd name="T97" fmla="*/ 2 h 30"/>
                  <a:gd name="T98" fmla="*/ 56 w 58"/>
                  <a:gd name="T99" fmla="*/ 2 h 30"/>
                  <a:gd name="T100" fmla="*/ 54 w 58"/>
                  <a:gd name="T101" fmla="*/ 0 h 30"/>
                  <a:gd name="T102" fmla="*/ 52 w 58"/>
                  <a:gd name="T103" fmla="*/ 0 h 30"/>
                  <a:gd name="T104" fmla="*/ 52 w 58"/>
                  <a:gd name="T10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 h="30">
                    <a:moveTo>
                      <a:pt x="52" y="4"/>
                    </a:moveTo>
                    <a:lnTo>
                      <a:pt x="54" y="8"/>
                    </a:lnTo>
                    <a:lnTo>
                      <a:pt x="44" y="10"/>
                    </a:lnTo>
                    <a:lnTo>
                      <a:pt x="40" y="14"/>
                    </a:lnTo>
                    <a:lnTo>
                      <a:pt x="50" y="14"/>
                    </a:lnTo>
                    <a:lnTo>
                      <a:pt x="50" y="20"/>
                    </a:lnTo>
                    <a:lnTo>
                      <a:pt x="44" y="24"/>
                    </a:lnTo>
                    <a:lnTo>
                      <a:pt x="32" y="24"/>
                    </a:lnTo>
                    <a:lnTo>
                      <a:pt x="24" y="24"/>
                    </a:lnTo>
                    <a:lnTo>
                      <a:pt x="18" y="26"/>
                    </a:lnTo>
                    <a:lnTo>
                      <a:pt x="8" y="20"/>
                    </a:lnTo>
                    <a:lnTo>
                      <a:pt x="4" y="8"/>
                    </a:lnTo>
                    <a:lnTo>
                      <a:pt x="16" y="4"/>
                    </a:lnTo>
                    <a:lnTo>
                      <a:pt x="32" y="4"/>
                    </a:lnTo>
                    <a:lnTo>
                      <a:pt x="52" y="4"/>
                    </a:lnTo>
                    <a:close/>
                    <a:moveTo>
                      <a:pt x="52" y="0"/>
                    </a:moveTo>
                    <a:lnTo>
                      <a:pt x="32" y="0"/>
                    </a:lnTo>
                    <a:lnTo>
                      <a:pt x="16" y="0"/>
                    </a:lnTo>
                    <a:lnTo>
                      <a:pt x="16" y="0"/>
                    </a:lnTo>
                    <a:lnTo>
                      <a:pt x="16" y="0"/>
                    </a:lnTo>
                    <a:lnTo>
                      <a:pt x="2" y="6"/>
                    </a:lnTo>
                    <a:lnTo>
                      <a:pt x="2" y="6"/>
                    </a:lnTo>
                    <a:lnTo>
                      <a:pt x="0" y="8"/>
                    </a:lnTo>
                    <a:lnTo>
                      <a:pt x="0" y="10"/>
                    </a:lnTo>
                    <a:lnTo>
                      <a:pt x="4" y="22"/>
                    </a:lnTo>
                    <a:lnTo>
                      <a:pt x="4" y="22"/>
                    </a:lnTo>
                    <a:lnTo>
                      <a:pt x="6" y="24"/>
                    </a:lnTo>
                    <a:lnTo>
                      <a:pt x="16" y="30"/>
                    </a:lnTo>
                    <a:lnTo>
                      <a:pt x="16" y="30"/>
                    </a:lnTo>
                    <a:lnTo>
                      <a:pt x="18" y="30"/>
                    </a:lnTo>
                    <a:lnTo>
                      <a:pt x="18" y="30"/>
                    </a:lnTo>
                    <a:lnTo>
                      <a:pt x="20" y="30"/>
                    </a:lnTo>
                    <a:lnTo>
                      <a:pt x="24" y="28"/>
                    </a:lnTo>
                    <a:lnTo>
                      <a:pt x="32" y="28"/>
                    </a:lnTo>
                    <a:lnTo>
                      <a:pt x="44" y="28"/>
                    </a:lnTo>
                    <a:lnTo>
                      <a:pt x="44" y="28"/>
                    </a:lnTo>
                    <a:lnTo>
                      <a:pt x="46" y="28"/>
                    </a:lnTo>
                    <a:lnTo>
                      <a:pt x="52" y="22"/>
                    </a:lnTo>
                    <a:lnTo>
                      <a:pt x="52" y="22"/>
                    </a:lnTo>
                    <a:lnTo>
                      <a:pt x="54" y="20"/>
                    </a:lnTo>
                    <a:lnTo>
                      <a:pt x="54" y="14"/>
                    </a:lnTo>
                    <a:lnTo>
                      <a:pt x="54" y="14"/>
                    </a:lnTo>
                    <a:lnTo>
                      <a:pt x="52" y="14"/>
                    </a:lnTo>
                    <a:lnTo>
                      <a:pt x="56" y="12"/>
                    </a:lnTo>
                    <a:lnTo>
                      <a:pt x="56" y="12"/>
                    </a:lnTo>
                    <a:lnTo>
                      <a:pt x="58" y="10"/>
                    </a:lnTo>
                    <a:lnTo>
                      <a:pt x="58" y="10"/>
                    </a:lnTo>
                    <a:lnTo>
                      <a:pt x="58" y="8"/>
                    </a:lnTo>
                    <a:lnTo>
                      <a:pt x="56" y="2"/>
                    </a:lnTo>
                    <a:lnTo>
                      <a:pt x="56" y="2"/>
                    </a:lnTo>
                    <a:lnTo>
                      <a:pt x="54" y="0"/>
                    </a:lnTo>
                    <a:lnTo>
                      <a:pt x="52" y="0"/>
                    </a:lnTo>
                    <a:lnTo>
                      <a:pt x="5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0" name="Freeform 79"/>
              <p:cNvSpPr>
                <a:spLocks/>
              </p:cNvSpPr>
              <p:nvPr/>
            </p:nvSpPr>
            <p:spPr bwMode="auto">
              <a:xfrm>
                <a:off x="1265" y="1097"/>
                <a:ext cx="50" cy="22"/>
              </a:xfrm>
              <a:custGeom>
                <a:avLst/>
                <a:gdLst>
                  <a:gd name="T0" fmla="*/ 48 w 50"/>
                  <a:gd name="T1" fmla="*/ 0 h 22"/>
                  <a:gd name="T2" fmla="*/ 50 w 50"/>
                  <a:gd name="T3" fmla="*/ 4 h 22"/>
                  <a:gd name="T4" fmla="*/ 40 w 50"/>
                  <a:gd name="T5" fmla="*/ 6 h 22"/>
                  <a:gd name="T6" fmla="*/ 36 w 50"/>
                  <a:gd name="T7" fmla="*/ 10 h 22"/>
                  <a:gd name="T8" fmla="*/ 46 w 50"/>
                  <a:gd name="T9" fmla="*/ 10 h 22"/>
                  <a:gd name="T10" fmla="*/ 46 w 50"/>
                  <a:gd name="T11" fmla="*/ 16 h 22"/>
                  <a:gd name="T12" fmla="*/ 40 w 50"/>
                  <a:gd name="T13" fmla="*/ 20 h 22"/>
                  <a:gd name="T14" fmla="*/ 28 w 50"/>
                  <a:gd name="T15" fmla="*/ 20 h 22"/>
                  <a:gd name="T16" fmla="*/ 20 w 50"/>
                  <a:gd name="T17" fmla="*/ 20 h 22"/>
                  <a:gd name="T18" fmla="*/ 14 w 50"/>
                  <a:gd name="T19" fmla="*/ 22 h 22"/>
                  <a:gd name="T20" fmla="*/ 4 w 50"/>
                  <a:gd name="T21" fmla="*/ 16 h 22"/>
                  <a:gd name="T22" fmla="*/ 0 w 50"/>
                  <a:gd name="T23" fmla="*/ 4 h 22"/>
                  <a:gd name="T24" fmla="*/ 12 w 50"/>
                  <a:gd name="T25" fmla="*/ 0 h 22"/>
                  <a:gd name="T26" fmla="*/ 28 w 50"/>
                  <a:gd name="T27" fmla="*/ 0 h 22"/>
                  <a:gd name="T28" fmla="*/ 48 w 50"/>
                  <a:gd name="T2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22">
                    <a:moveTo>
                      <a:pt x="48" y="0"/>
                    </a:moveTo>
                    <a:lnTo>
                      <a:pt x="50" y="4"/>
                    </a:lnTo>
                    <a:lnTo>
                      <a:pt x="40" y="6"/>
                    </a:lnTo>
                    <a:lnTo>
                      <a:pt x="36" y="10"/>
                    </a:lnTo>
                    <a:lnTo>
                      <a:pt x="46" y="10"/>
                    </a:lnTo>
                    <a:lnTo>
                      <a:pt x="46" y="16"/>
                    </a:lnTo>
                    <a:lnTo>
                      <a:pt x="40" y="20"/>
                    </a:lnTo>
                    <a:lnTo>
                      <a:pt x="28" y="20"/>
                    </a:lnTo>
                    <a:lnTo>
                      <a:pt x="20" y="20"/>
                    </a:lnTo>
                    <a:lnTo>
                      <a:pt x="14" y="22"/>
                    </a:lnTo>
                    <a:lnTo>
                      <a:pt x="4" y="16"/>
                    </a:lnTo>
                    <a:lnTo>
                      <a:pt x="0" y="4"/>
                    </a:lnTo>
                    <a:lnTo>
                      <a:pt x="12" y="0"/>
                    </a:lnTo>
                    <a:lnTo>
                      <a:pt x="2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1" name="Freeform 80"/>
              <p:cNvSpPr>
                <a:spLocks/>
              </p:cNvSpPr>
              <p:nvPr/>
            </p:nvSpPr>
            <p:spPr bwMode="auto">
              <a:xfrm>
                <a:off x="1261" y="1093"/>
                <a:ext cx="58" cy="30"/>
              </a:xfrm>
              <a:custGeom>
                <a:avLst/>
                <a:gdLst>
                  <a:gd name="T0" fmla="*/ 52 w 58"/>
                  <a:gd name="T1" fmla="*/ 0 h 30"/>
                  <a:gd name="T2" fmla="*/ 32 w 58"/>
                  <a:gd name="T3" fmla="*/ 0 h 30"/>
                  <a:gd name="T4" fmla="*/ 16 w 58"/>
                  <a:gd name="T5" fmla="*/ 0 h 30"/>
                  <a:gd name="T6" fmla="*/ 16 w 58"/>
                  <a:gd name="T7" fmla="*/ 0 h 30"/>
                  <a:gd name="T8" fmla="*/ 16 w 58"/>
                  <a:gd name="T9" fmla="*/ 0 h 30"/>
                  <a:gd name="T10" fmla="*/ 2 w 58"/>
                  <a:gd name="T11" fmla="*/ 6 h 30"/>
                  <a:gd name="T12" fmla="*/ 2 w 58"/>
                  <a:gd name="T13" fmla="*/ 6 h 30"/>
                  <a:gd name="T14" fmla="*/ 0 w 58"/>
                  <a:gd name="T15" fmla="*/ 8 h 30"/>
                  <a:gd name="T16" fmla="*/ 0 w 58"/>
                  <a:gd name="T17" fmla="*/ 10 h 30"/>
                  <a:gd name="T18" fmla="*/ 4 w 58"/>
                  <a:gd name="T19" fmla="*/ 22 h 30"/>
                  <a:gd name="T20" fmla="*/ 4 w 58"/>
                  <a:gd name="T21" fmla="*/ 22 h 30"/>
                  <a:gd name="T22" fmla="*/ 6 w 58"/>
                  <a:gd name="T23" fmla="*/ 24 h 30"/>
                  <a:gd name="T24" fmla="*/ 16 w 58"/>
                  <a:gd name="T25" fmla="*/ 30 h 30"/>
                  <a:gd name="T26" fmla="*/ 16 w 58"/>
                  <a:gd name="T27" fmla="*/ 30 h 30"/>
                  <a:gd name="T28" fmla="*/ 18 w 58"/>
                  <a:gd name="T29" fmla="*/ 30 h 30"/>
                  <a:gd name="T30" fmla="*/ 18 w 58"/>
                  <a:gd name="T31" fmla="*/ 30 h 30"/>
                  <a:gd name="T32" fmla="*/ 20 w 58"/>
                  <a:gd name="T33" fmla="*/ 30 h 30"/>
                  <a:gd name="T34" fmla="*/ 24 w 58"/>
                  <a:gd name="T35" fmla="*/ 28 h 30"/>
                  <a:gd name="T36" fmla="*/ 32 w 58"/>
                  <a:gd name="T37" fmla="*/ 28 h 30"/>
                  <a:gd name="T38" fmla="*/ 44 w 58"/>
                  <a:gd name="T39" fmla="*/ 28 h 30"/>
                  <a:gd name="T40" fmla="*/ 44 w 58"/>
                  <a:gd name="T41" fmla="*/ 28 h 30"/>
                  <a:gd name="T42" fmla="*/ 46 w 58"/>
                  <a:gd name="T43" fmla="*/ 28 h 30"/>
                  <a:gd name="T44" fmla="*/ 52 w 58"/>
                  <a:gd name="T45" fmla="*/ 22 h 30"/>
                  <a:gd name="T46" fmla="*/ 52 w 58"/>
                  <a:gd name="T47" fmla="*/ 22 h 30"/>
                  <a:gd name="T48" fmla="*/ 54 w 58"/>
                  <a:gd name="T49" fmla="*/ 20 h 30"/>
                  <a:gd name="T50" fmla="*/ 54 w 58"/>
                  <a:gd name="T51" fmla="*/ 14 h 30"/>
                  <a:gd name="T52" fmla="*/ 54 w 58"/>
                  <a:gd name="T53" fmla="*/ 14 h 30"/>
                  <a:gd name="T54" fmla="*/ 52 w 58"/>
                  <a:gd name="T55" fmla="*/ 14 h 30"/>
                  <a:gd name="T56" fmla="*/ 56 w 58"/>
                  <a:gd name="T57" fmla="*/ 12 h 30"/>
                  <a:gd name="T58" fmla="*/ 56 w 58"/>
                  <a:gd name="T59" fmla="*/ 12 h 30"/>
                  <a:gd name="T60" fmla="*/ 58 w 58"/>
                  <a:gd name="T61" fmla="*/ 10 h 30"/>
                  <a:gd name="T62" fmla="*/ 58 w 58"/>
                  <a:gd name="T63" fmla="*/ 10 h 30"/>
                  <a:gd name="T64" fmla="*/ 58 w 58"/>
                  <a:gd name="T65" fmla="*/ 8 h 30"/>
                  <a:gd name="T66" fmla="*/ 56 w 58"/>
                  <a:gd name="T67" fmla="*/ 2 h 30"/>
                  <a:gd name="T68" fmla="*/ 56 w 58"/>
                  <a:gd name="T69" fmla="*/ 2 h 30"/>
                  <a:gd name="T70" fmla="*/ 54 w 58"/>
                  <a:gd name="T71" fmla="*/ 0 h 30"/>
                  <a:gd name="T72" fmla="*/ 52 w 58"/>
                  <a:gd name="T73" fmla="*/ 0 h 30"/>
                  <a:gd name="T74" fmla="*/ 52 w 58"/>
                  <a:gd name="T7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30">
                    <a:moveTo>
                      <a:pt x="52" y="0"/>
                    </a:moveTo>
                    <a:lnTo>
                      <a:pt x="32" y="0"/>
                    </a:lnTo>
                    <a:lnTo>
                      <a:pt x="16" y="0"/>
                    </a:lnTo>
                    <a:lnTo>
                      <a:pt x="16" y="0"/>
                    </a:lnTo>
                    <a:lnTo>
                      <a:pt x="16" y="0"/>
                    </a:lnTo>
                    <a:lnTo>
                      <a:pt x="2" y="6"/>
                    </a:lnTo>
                    <a:lnTo>
                      <a:pt x="2" y="6"/>
                    </a:lnTo>
                    <a:lnTo>
                      <a:pt x="0" y="8"/>
                    </a:lnTo>
                    <a:lnTo>
                      <a:pt x="0" y="10"/>
                    </a:lnTo>
                    <a:lnTo>
                      <a:pt x="4" y="22"/>
                    </a:lnTo>
                    <a:lnTo>
                      <a:pt x="4" y="22"/>
                    </a:lnTo>
                    <a:lnTo>
                      <a:pt x="6" y="24"/>
                    </a:lnTo>
                    <a:lnTo>
                      <a:pt x="16" y="30"/>
                    </a:lnTo>
                    <a:lnTo>
                      <a:pt x="16" y="30"/>
                    </a:lnTo>
                    <a:lnTo>
                      <a:pt x="18" y="30"/>
                    </a:lnTo>
                    <a:lnTo>
                      <a:pt x="18" y="30"/>
                    </a:lnTo>
                    <a:lnTo>
                      <a:pt x="20" y="30"/>
                    </a:lnTo>
                    <a:lnTo>
                      <a:pt x="24" y="28"/>
                    </a:lnTo>
                    <a:lnTo>
                      <a:pt x="32" y="28"/>
                    </a:lnTo>
                    <a:lnTo>
                      <a:pt x="44" y="28"/>
                    </a:lnTo>
                    <a:lnTo>
                      <a:pt x="44" y="28"/>
                    </a:lnTo>
                    <a:lnTo>
                      <a:pt x="46" y="28"/>
                    </a:lnTo>
                    <a:lnTo>
                      <a:pt x="52" y="22"/>
                    </a:lnTo>
                    <a:lnTo>
                      <a:pt x="52" y="22"/>
                    </a:lnTo>
                    <a:lnTo>
                      <a:pt x="54" y="20"/>
                    </a:lnTo>
                    <a:lnTo>
                      <a:pt x="54" y="14"/>
                    </a:lnTo>
                    <a:lnTo>
                      <a:pt x="54" y="14"/>
                    </a:lnTo>
                    <a:lnTo>
                      <a:pt x="52" y="14"/>
                    </a:lnTo>
                    <a:lnTo>
                      <a:pt x="56" y="12"/>
                    </a:lnTo>
                    <a:lnTo>
                      <a:pt x="56" y="12"/>
                    </a:lnTo>
                    <a:lnTo>
                      <a:pt x="58" y="10"/>
                    </a:lnTo>
                    <a:lnTo>
                      <a:pt x="58" y="10"/>
                    </a:lnTo>
                    <a:lnTo>
                      <a:pt x="58" y="8"/>
                    </a:lnTo>
                    <a:lnTo>
                      <a:pt x="56" y="2"/>
                    </a:lnTo>
                    <a:lnTo>
                      <a:pt x="56" y="2"/>
                    </a:lnTo>
                    <a:lnTo>
                      <a:pt x="54" y="0"/>
                    </a:lnTo>
                    <a:lnTo>
                      <a:pt x="52" y="0"/>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2" name="Freeform 81"/>
              <p:cNvSpPr>
                <a:spLocks/>
              </p:cNvSpPr>
              <p:nvPr/>
            </p:nvSpPr>
            <p:spPr bwMode="auto">
              <a:xfrm>
                <a:off x="1263" y="1073"/>
                <a:ext cx="60" cy="20"/>
              </a:xfrm>
              <a:custGeom>
                <a:avLst/>
                <a:gdLst>
                  <a:gd name="T0" fmla="*/ 2 w 60"/>
                  <a:gd name="T1" fmla="*/ 20 h 20"/>
                  <a:gd name="T2" fmla="*/ 2 w 60"/>
                  <a:gd name="T3" fmla="*/ 20 h 20"/>
                  <a:gd name="T4" fmla="*/ 0 w 60"/>
                  <a:gd name="T5" fmla="*/ 18 h 20"/>
                  <a:gd name="T6" fmla="*/ 0 w 60"/>
                  <a:gd name="T7" fmla="*/ 18 h 20"/>
                  <a:gd name="T8" fmla="*/ 0 w 60"/>
                  <a:gd name="T9" fmla="*/ 16 h 20"/>
                  <a:gd name="T10" fmla="*/ 8 w 60"/>
                  <a:gd name="T11" fmla="*/ 10 h 20"/>
                  <a:gd name="T12" fmla="*/ 22 w 60"/>
                  <a:gd name="T13" fmla="*/ 4 h 20"/>
                  <a:gd name="T14" fmla="*/ 38 w 60"/>
                  <a:gd name="T15" fmla="*/ 0 h 20"/>
                  <a:gd name="T16" fmla="*/ 38 w 60"/>
                  <a:gd name="T17" fmla="*/ 0 h 20"/>
                  <a:gd name="T18" fmla="*/ 38 w 60"/>
                  <a:gd name="T19" fmla="*/ 0 h 20"/>
                  <a:gd name="T20" fmla="*/ 38 w 60"/>
                  <a:gd name="T21" fmla="*/ 0 h 20"/>
                  <a:gd name="T22" fmla="*/ 52 w 60"/>
                  <a:gd name="T23" fmla="*/ 2 h 20"/>
                  <a:gd name="T24" fmla="*/ 52 w 60"/>
                  <a:gd name="T25" fmla="*/ 2 h 20"/>
                  <a:gd name="T26" fmla="*/ 52 w 60"/>
                  <a:gd name="T27" fmla="*/ 2 h 20"/>
                  <a:gd name="T28" fmla="*/ 60 w 60"/>
                  <a:gd name="T29" fmla="*/ 8 h 20"/>
                  <a:gd name="T30" fmla="*/ 60 w 60"/>
                  <a:gd name="T31" fmla="*/ 8 h 20"/>
                  <a:gd name="T32" fmla="*/ 60 w 60"/>
                  <a:gd name="T33" fmla="*/ 10 h 20"/>
                  <a:gd name="T34" fmla="*/ 58 w 60"/>
                  <a:gd name="T35" fmla="*/ 14 h 20"/>
                  <a:gd name="T36" fmla="*/ 58 w 60"/>
                  <a:gd name="T37" fmla="*/ 14 h 20"/>
                  <a:gd name="T38" fmla="*/ 56 w 60"/>
                  <a:gd name="T39" fmla="*/ 16 h 20"/>
                  <a:gd name="T40" fmla="*/ 48 w 60"/>
                  <a:gd name="T41" fmla="*/ 18 h 20"/>
                  <a:gd name="T42" fmla="*/ 32 w 60"/>
                  <a:gd name="T43" fmla="*/ 18 h 20"/>
                  <a:gd name="T44" fmla="*/ 32 w 60"/>
                  <a:gd name="T45" fmla="*/ 18 h 20"/>
                  <a:gd name="T46" fmla="*/ 14 w 60"/>
                  <a:gd name="T47" fmla="*/ 20 h 20"/>
                  <a:gd name="T48" fmla="*/ 2 w 60"/>
                  <a:gd name="T4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20">
                    <a:moveTo>
                      <a:pt x="2" y="20"/>
                    </a:moveTo>
                    <a:lnTo>
                      <a:pt x="2" y="20"/>
                    </a:lnTo>
                    <a:lnTo>
                      <a:pt x="0" y="18"/>
                    </a:lnTo>
                    <a:lnTo>
                      <a:pt x="0" y="18"/>
                    </a:lnTo>
                    <a:lnTo>
                      <a:pt x="0" y="16"/>
                    </a:lnTo>
                    <a:lnTo>
                      <a:pt x="8" y="10"/>
                    </a:lnTo>
                    <a:lnTo>
                      <a:pt x="22" y="4"/>
                    </a:lnTo>
                    <a:lnTo>
                      <a:pt x="38" y="0"/>
                    </a:lnTo>
                    <a:lnTo>
                      <a:pt x="38" y="0"/>
                    </a:lnTo>
                    <a:lnTo>
                      <a:pt x="38" y="0"/>
                    </a:lnTo>
                    <a:lnTo>
                      <a:pt x="38" y="0"/>
                    </a:lnTo>
                    <a:lnTo>
                      <a:pt x="52" y="2"/>
                    </a:lnTo>
                    <a:lnTo>
                      <a:pt x="52" y="2"/>
                    </a:lnTo>
                    <a:lnTo>
                      <a:pt x="52" y="2"/>
                    </a:lnTo>
                    <a:lnTo>
                      <a:pt x="60" y="8"/>
                    </a:lnTo>
                    <a:lnTo>
                      <a:pt x="60" y="8"/>
                    </a:lnTo>
                    <a:lnTo>
                      <a:pt x="60" y="10"/>
                    </a:lnTo>
                    <a:lnTo>
                      <a:pt x="58" y="14"/>
                    </a:lnTo>
                    <a:lnTo>
                      <a:pt x="58" y="14"/>
                    </a:lnTo>
                    <a:lnTo>
                      <a:pt x="56" y="16"/>
                    </a:lnTo>
                    <a:lnTo>
                      <a:pt x="48" y="18"/>
                    </a:lnTo>
                    <a:lnTo>
                      <a:pt x="32" y="18"/>
                    </a:lnTo>
                    <a:lnTo>
                      <a:pt x="32" y="18"/>
                    </a:lnTo>
                    <a:lnTo>
                      <a:pt x="14" y="20"/>
                    </a:lnTo>
                    <a:lnTo>
                      <a:pt x="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3" name="Freeform 82"/>
              <p:cNvSpPr>
                <a:spLocks noEditPoints="1"/>
              </p:cNvSpPr>
              <p:nvPr/>
            </p:nvSpPr>
            <p:spPr bwMode="auto">
              <a:xfrm>
                <a:off x="1261" y="1071"/>
                <a:ext cx="64" cy="24"/>
              </a:xfrm>
              <a:custGeom>
                <a:avLst/>
                <a:gdLst>
                  <a:gd name="T0" fmla="*/ 40 w 64"/>
                  <a:gd name="T1" fmla="*/ 4 h 24"/>
                  <a:gd name="T2" fmla="*/ 54 w 64"/>
                  <a:gd name="T3" fmla="*/ 6 h 24"/>
                  <a:gd name="T4" fmla="*/ 60 w 64"/>
                  <a:gd name="T5" fmla="*/ 10 h 24"/>
                  <a:gd name="T6" fmla="*/ 58 w 64"/>
                  <a:gd name="T7" fmla="*/ 16 h 24"/>
                  <a:gd name="T8" fmla="*/ 50 w 64"/>
                  <a:gd name="T9" fmla="*/ 18 h 24"/>
                  <a:gd name="T10" fmla="*/ 34 w 64"/>
                  <a:gd name="T11" fmla="*/ 18 h 24"/>
                  <a:gd name="T12" fmla="*/ 16 w 64"/>
                  <a:gd name="T13" fmla="*/ 20 h 24"/>
                  <a:gd name="T14" fmla="*/ 4 w 64"/>
                  <a:gd name="T15" fmla="*/ 20 h 24"/>
                  <a:gd name="T16" fmla="*/ 12 w 64"/>
                  <a:gd name="T17" fmla="*/ 14 h 24"/>
                  <a:gd name="T18" fmla="*/ 26 w 64"/>
                  <a:gd name="T19" fmla="*/ 8 h 24"/>
                  <a:gd name="T20" fmla="*/ 40 w 64"/>
                  <a:gd name="T21" fmla="*/ 4 h 24"/>
                  <a:gd name="T22" fmla="*/ 40 w 64"/>
                  <a:gd name="T23" fmla="*/ 0 h 24"/>
                  <a:gd name="T24" fmla="*/ 40 w 64"/>
                  <a:gd name="T25" fmla="*/ 0 h 24"/>
                  <a:gd name="T26" fmla="*/ 40 w 64"/>
                  <a:gd name="T27" fmla="*/ 0 h 24"/>
                  <a:gd name="T28" fmla="*/ 24 w 64"/>
                  <a:gd name="T29" fmla="*/ 6 h 24"/>
                  <a:gd name="T30" fmla="*/ 10 w 64"/>
                  <a:gd name="T31" fmla="*/ 10 h 24"/>
                  <a:gd name="T32" fmla="*/ 10 w 64"/>
                  <a:gd name="T33" fmla="*/ 10 h 24"/>
                  <a:gd name="T34" fmla="*/ 8 w 64"/>
                  <a:gd name="T35" fmla="*/ 12 h 24"/>
                  <a:gd name="T36" fmla="*/ 2 w 64"/>
                  <a:gd name="T37" fmla="*/ 16 h 24"/>
                  <a:gd name="T38" fmla="*/ 2 w 64"/>
                  <a:gd name="T39" fmla="*/ 16 h 24"/>
                  <a:gd name="T40" fmla="*/ 0 w 64"/>
                  <a:gd name="T41" fmla="*/ 18 h 24"/>
                  <a:gd name="T42" fmla="*/ 0 w 64"/>
                  <a:gd name="T43" fmla="*/ 22 h 24"/>
                  <a:gd name="T44" fmla="*/ 0 w 64"/>
                  <a:gd name="T45" fmla="*/ 22 h 24"/>
                  <a:gd name="T46" fmla="*/ 2 w 64"/>
                  <a:gd name="T47" fmla="*/ 24 h 24"/>
                  <a:gd name="T48" fmla="*/ 4 w 64"/>
                  <a:gd name="T49" fmla="*/ 24 h 24"/>
                  <a:gd name="T50" fmla="*/ 16 w 64"/>
                  <a:gd name="T51" fmla="*/ 24 h 24"/>
                  <a:gd name="T52" fmla="*/ 16 w 64"/>
                  <a:gd name="T53" fmla="*/ 24 h 24"/>
                  <a:gd name="T54" fmla="*/ 16 w 64"/>
                  <a:gd name="T55" fmla="*/ 24 h 24"/>
                  <a:gd name="T56" fmla="*/ 34 w 64"/>
                  <a:gd name="T57" fmla="*/ 22 h 24"/>
                  <a:gd name="T58" fmla="*/ 50 w 64"/>
                  <a:gd name="T59" fmla="*/ 22 h 24"/>
                  <a:gd name="T60" fmla="*/ 50 w 64"/>
                  <a:gd name="T61" fmla="*/ 22 h 24"/>
                  <a:gd name="T62" fmla="*/ 50 w 64"/>
                  <a:gd name="T63" fmla="*/ 22 h 24"/>
                  <a:gd name="T64" fmla="*/ 60 w 64"/>
                  <a:gd name="T65" fmla="*/ 20 h 24"/>
                  <a:gd name="T66" fmla="*/ 60 w 64"/>
                  <a:gd name="T67" fmla="*/ 20 h 24"/>
                  <a:gd name="T68" fmla="*/ 62 w 64"/>
                  <a:gd name="T69" fmla="*/ 18 h 24"/>
                  <a:gd name="T70" fmla="*/ 64 w 64"/>
                  <a:gd name="T71" fmla="*/ 12 h 24"/>
                  <a:gd name="T72" fmla="*/ 64 w 64"/>
                  <a:gd name="T73" fmla="*/ 12 h 24"/>
                  <a:gd name="T74" fmla="*/ 64 w 64"/>
                  <a:gd name="T75" fmla="*/ 10 h 24"/>
                  <a:gd name="T76" fmla="*/ 62 w 64"/>
                  <a:gd name="T77" fmla="*/ 8 h 24"/>
                  <a:gd name="T78" fmla="*/ 56 w 64"/>
                  <a:gd name="T79" fmla="*/ 2 h 24"/>
                  <a:gd name="T80" fmla="*/ 56 w 64"/>
                  <a:gd name="T81" fmla="*/ 2 h 24"/>
                  <a:gd name="T82" fmla="*/ 54 w 64"/>
                  <a:gd name="T83" fmla="*/ 2 h 24"/>
                  <a:gd name="T84" fmla="*/ 42 w 64"/>
                  <a:gd name="T85" fmla="*/ 0 h 24"/>
                  <a:gd name="T86" fmla="*/ 42 w 64"/>
                  <a:gd name="T87" fmla="*/ 0 h 24"/>
                  <a:gd name="T88" fmla="*/ 40 w 64"/>
                  <a:gd name="T89" fmla="*/ 0 h 24"/>
                  <a:gd name="T90" fmla="*/ 40 w 64"/>
                  <a:gd name="T9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4" h="24">
                    <a:moveTo>
                      <a:pt x="40" y="4"/>
                    </a:moveTo>
                    <a:lnTo>
                      <a:pt x="54" y="6"/>
                    </a:lnTo>
                    <a:lnTo>
                      <a:pt x="60" y="10"/>
                    </a:lnTo>
                    <a:lnTo>
                      <a:pt x="58" y="16"/>
                    </a:lnTo>
                    <a:lnTo>
                      <a:pt x="50" y="18"/>
                    </a:lnTo>
                    <a:lnTo>
                      <a:pt x="34" y="18"/>
                    </a:lnTo>
                    <a:lnTo>
                      <a:pt x="16" y="20"/>
                    </a:lnTo>
                    <a:lnTo>
                      <a:pt x="4" y="20"/>
                    </a:lnTo>
                    <a:lnTo>
                      <a:pt x="12" y="14"/>
                    </a:lnTo>
                    <a:lnTo>
                      <a:pt x="26" y="8"/>
                    </a:lnTo>
                    <a:lnTo>
                      <a:pt x="40" y="4"/>
                    </a:lnTo>
                    <a:close/>
                    <a:moveTo>
                      <a:pt x="40" y="0"/>
                    </a:moveTo>
                    <a:lnTo>
                      <a:pt x="40" y="0"/>
                    </a:lnTo>
                    <a:lnTo>
                      <a:pt x="40" y="0"/>
                    </a:lnTo>
                    <a:lnTo>
                      <a:pt x="24" y="6"/>
                    </a:lnTo>
                    <a:lnTo>
                      <a:pt x="10" y="10"/>
                    </a:lnTo>
                    <a:lnTo>
                      <a:pt x="10" y="10"/>
                    </a:lnTo>
                    <a:lnTo>
                      <a:pt x="8" y="12"/>
                    </a:lnTo>
                    <a:lnTo>
                      <a:pt x="2" y="16"/>
                    </a:lnTo>
                    <a:lnTo>
                      <a:pt x="2" y="16"/>
                    </a:lnTo>
                    <a:lnTo>
                      <a:pt x="0" y="18"/>
                    </a:lnTo>
                    <a:lnTo>
                      <a:pt x="0" y="22"/>
                    </a:lnTo>
                    <a:lnTo>
                      <a:pt x="0" y="22"/>
                    </a:lnTo>
                    <a:lnTo>
                      <a:pt x="2" y="24"/>
                    </a:lnTo>
                    <a:lnTo>
                      <a:pt x="4" y="24"/>
                    </a:lnTo>
                    <a:lnTo>
                      <a:pt x="16" y="24"/>
                    </a:lnTo>
                    <a:lnTo>
                      <a:pt x="16" y="24"/>
                    </a:lnTo>
                    <a:lnTo>
                      <a:pt x="16" y="24"/>
                    </a:lnTo>
                    <a:lnTo>
                      <a:pt x="34" y="22"/>
                    </a:lnTo>
                    <a:lnTo>
                      <a:pt x="50" y="22"/>
                    </a:lnTo>
                    <a:lnTo>
                      <a:pt x="50" y="22"/>
                    </a:lnTo>
                    <a:lnTo>
                      <a:pt x="50" y="22"/>
                    </a:lnTo>
                    <a:lnTo>
                      <a:pt x="60" y="20"/>
                    </a:lnTo>
                    <a:lnTo>
                      <a:pt x="60" y="20"/>
                    </a:lnTo>
                    <a:lnTo>
                      <a:pt x="62" y="18"/>
                    </a:lnTo>
                    <a:lnTo>
                      <a:pt x="64" y="12"/>
                    </a:lnTo>
                    <a:lnTo>
                      <a:pt x="64" y="12"/>
                    </a:lnTo>
                    <a:lnTo>
                      <a:pt x="64" y="10"/>
                    </a:lnTo>
                    <a:lnTo>
                      <a:pt x="62" y="8"/>
                    </a:lnTo>
                    <a:lnTo>
                      <a:pt x="56" y="2"/>
                    </a:lnTo>
                    <a:lnTo>
                      <a:pt x="56" y="2"/>
                    </a:lnTo>
                    <a:lnTo>
                      <a:pt x="54" y="2"/>
                    </a:lnTo>
                    <a:lnTo>
                      <a:pt x="42" y="0"/>
                    </a:lnTo>
                    <a:lnTo>
                      <a:pt x="42" y="0"/>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4" name="Freeform 83"/>
              <p:cNvSpPr>
                <a:spLocks/>
              </p:cNvSpPr>
              <p:nvPr/>
            </p:nvSpPr>
            <p:spPr bwMode="auto">
              <a:xfrm>
                <a:off x="1265" y="1075"/>
                <a:ext cx="56" cy="16"/>
              </a:xfrm>
              <a:custGeom>
                <a:avLst/>
                <a:gdLst>
                  <a:gd name="T0" fmla="*/ 36 w 56"/>
                  <a:gd name="T1" fmla="*/ 0 h 16"/>
                  <a:gd name="T2" fmla="*/ 50 w 56"/>
                  <a:gd name="T3" fmla="*/ 2 h 16"/>
                  <a:gd name="T4" fmla="*/ 56 w 56"/>
                  <a:gd name="T5" fmla="*/ 6 h 16"/>
                  <a:gd name="T6" fmla="*/ 54 w 56"/>
                  <a:gd name="T7" fmla="*/ 12 h 16"/>
                  <a:gd name="T8" fmla="*/ 46 w 56"/>
                  <a:gd name="T9" fmla="*/ 14 h 16"/>
                  <a:gd name="T10" fmla="*/ 30 w 56"/>
                  <a:gd name="T11" fmla="*/ 14 h 16"/>
                  <a:gd name="T12" fmla="*/ 12 w 56"/>
                  <a:gd name="T13" fmla="*/ 16 h 16"/>
                  <a:gd name="T14" fmla="*/ 0 w 56"/>
                  <a:gd name="T15" fmla="*/ 16 h 16"/>
                  <a:gd name="T16" fmla="*/ 8 w 56"/>
                  <a:gd name="T17" fmla="*/ 10 h 16"/>
                  <a:gd name="T18" fmla="*/ 22 w 56"/>
                  <a:gd name="T19" fmla="*/ 4 h 16"/>
                  <a:gd name="T20" fmla="*/ 36 w 56"/>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16">
                    <a:moveTo>
                      <a:pt x="36" y="0"/>
                    </a:moveTo>
                    <a:lnTo>
                      <a:pt x="50" y="2"/>
                    </a:lnTo>
                    <a:lnTo>
                      <a:pt x="56" y="6"/>
                    </a:lnTo>
                    <a:lnTo>
                      <a:pt x="54" y="12"/>
                    </a:lnTo>
                    <a:lnTo>
                      <a:pt x="46" y="14"/>
                    </a:lnTo>
                    <a:lnTo>
                      <a:pt x="30" y="14"/>
                    </a:lnTo>
                    <a:lnTo>
                      <a:pt x="12" y="16"/>
                    </a:lnTo>
                    <a:lnTo>
                      <a:pt x="0" y="16"/>
                    </a:lnTo>
                    <a:lnTo>
                      <a:pt x="8" y="10"/>
                    </a:lnTo>
                    <a:lnTo>
                      <a:pt x="22" y="4"/>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5" name="Freeform 84"/>
              <p:cNvSpPr>
                <a:spLocks/>
              </p:cNvSpPr>
              <p:nvPr/>
            </p:nvSpPr>
            <p:spPr bwMode="auto">
              <a:xfrm>
                <a:off x="1261" y="1071"/>
                <a:ext cx="64" cy="24"/>
              </a:xfrm>
              <a:custGeom>
                <a:avLst/>
                <a:gdLst>
                  <a:gd name="T0" fmla="*/ 40 w 64"/>
                  <a:gd name="T1" fmla="*/ 0 h 24"/>
                  <a:gd name="T2" fmla="*/ 40 w 64"/>
                  <a:gd name="T3" fmla="*/ 0 h 24"/>
                  <a:gd name="T4" fmla="*/ 40 w 64"/>
                  <a:gd name="T5" fmla="*/ 0 h 24"/>
                  <a:gd name="T6" fmla="*/ 24 w 64"/>
                  <a:gd name="T7" fmla="*/ 6 h 24"/>
                  <a:gd name="T8" fmla="*/ 10 w 64"/>
                  <a:gd name="T9" fmla="*/ 10 h 24"/>
                  <a:gd name="T10" fmla="*/ 10 w 64"/>
                  <a:gd name="T11" fmla="*/ 10 h 24"/>
                  <a:gd name="T12" fmla="*/ 8 w 64"/>
                  <a:gd name="T13" fmla="*/ 12 h 24"/>
                  <a:gd name="T14" fmla="*/ 2 w 64"/>
                  <a:gd name="T15" fmla="*/ 16 h 24"/>
                  <a:gd name="T16" fmla="*/ 2 w 64"/>
                  <a:gd name="T17" fmla="*/ 16 h 24"/>
                  <a:gd name="T18" fmla="*/ 0 w 64"/>
                  <a:gd name="T19" fmla="*/ 18 h 24"/>
                  <a:gd name="T20" fmla="*/ 0 w 64"/>
                  <a:gd name="T21" fmla="*/ 22 h 24"/>
                  <a:gd name="T22" fmla="*/ 0 w 64"/>
                  <a:gd name="T23" fmla="*/ 22 h 24"/>
                  <a:gd name="T24" fmla="*/ 2 w 64"/>
                  <a:gd name="T25" fmla="*/ 24 h 24"/>
                  <a:gd name="T26" fmla="*/ 4 w 64"/>
                  <a:gd name="T27" fmla="*/ 24 h 24"/>
                  <a:gd name="T28" fmla="*/ 16 w 64"/>
                  <a:gd name="T29" fmla="*/ 24 h 24"/>
                  <a:gd name="T30" fmla="*/ 16 w 64"/>
                  <a:gd name="T31" fmla="*/ 24 h 24"/>
                  <a:gd name="T32" fmla="*/ 16 w 64"/>
                  <a:gd name="T33" fmla="*/ 24 h 24"/>
                  <a:gd name="T34" fmla="*/ 34 w 64"/>
                  <a:gd name="T35" fmla="*/ 22 h 24"/>
                  <a:gd name="T36" fmla="*/ 50 w 64"/>
                  <a:gd name="T37" fmla="*/ 22 h 24"/>
                  <a:gd name="T38" fmla="*/ 50 w 64"/>
                  <a:gd name="T39" fmla="*/ 22 h 24"/>
                  <a:gd name="T40" fmla="*/ 50 w 64"/>
                  <a:gd name="T41" fmla="*/ 22 h 24"/>
                  <a:gd name="T42" fmla="*/ 60 w 64"/>
                  <a:gd name="T43" fmla="*/ 20 h 24"/>
                  <a:gd name="T44" fmla="*/ 60 w 64"/>
                  <a:gd name="T45" fmla="*/ 20 h 24"/>
                  <a:gd name="T46" fmla="*/ 62 w 64"/>
                  <a:gd name="T47" fmla="*/ 18 h 24"/>
                  <a:gd name="T48" fmla="*/ 64 w 64"/>
                  <a:gd name="T49" fmla="*/ 12 h 24"/>
                  <a:gd name="T50" fmla="*/ 64 w 64"/>
                  <a:gd name="T51" fmla="*/ 12 h 24"/>
                  <a:gd name="T52" fmla="*/ 64 w 64"/>
                  <a:gd name="T53" fmla="*/ 10 h 24"/>
                  <a:gd name="T54" fmla="*/ 62 w 64"/>
                  <a:gd name="T55" fmla="*/ 8 h 24"/>
                  <a:gd name="T56" fmla="*/ 56 w 64"/>
                  <a:gd name="T57" fmla="*/ 2 h 24"/>
                  <a:gd name="T58" fmla="*/ 56 w 64"/>
                  <a:gd name="T59" fmla="*/ 2 h 24"/>
                  <a:gd name="T60" fmla="*/ 54 w 64"/>
                  <a:gd name="T61" fmla="*/ 2 h 24"/>
                  <a:gd name="T62" fmla="*/ 42 w 64"/>
                  <a:gd name="T63" fmla="*/ 0 h 24"/>
                  <a:gd name="T64" fmla="*/ 42 w 64"/>
                  <a:gd name="T65" fmla="*/ 0 h 24"/>
                  <a:gd name="T66" fmla="*/ 40 w 64"/>
                  <a:gd name="T67" fmla="*/ 0 h 24"/>
                  <a:gd name="T68" fmla="*/ 40 w 64"/>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24">
                    <a:moveTo>
                      <a:pt x="40" y="0"/>
                    </a:moveTo>
                    <a:lnTo>
                      <a:pt x="40" y="0"/>
                    </a:lnTo>
                    <a:lnTo>
                      <a:pt x="40" y="0"/>
                    </a:lnTo>
                    <a:lnTo>
                      <a:pt x="24" y="6"/>
                    </a:lnTo>
                    <a:lnTo>
                      <a:pt x="10" y="10"/>
                    </a:lnTo>
                    <a:lnTo>
                      <a:pt x="10" y="10"/>
                    </a:lnTo>
                    <a:lnTo>
                      <a:pt x="8" y="12"/>
                    </a:lnTo>
                    <a:lnTo>
                      <a:pt x="2" y="16"/>
                    </a:lnTo>
                    <a:lnTo>
                      <a:pt x="2" y="16"/>
                    </a:lnTo>
                    <a:lnTo>
                      <a:pt x="0" y="18"/>
                    </a:lnTo>
                    <a:lnTo>
                      <a:pt x="0" y="22"/>
                    </a:lnTo>
                    <a:lnTo>
                      <a:pt x="0" y="22"/>
                    </a:lnTo>
                    <a:lnTo>
                      <a:pt x="2" y="24"/>
                    </a:lnTo>
                    <a:lnTo>
                      <a:pt x="4" y="24"/>
                    </a:lnTo>
                    <a:lnTo>
                      <a:pt x="16" y="24"/>
                    </a:lnTo>
                    <a:lnTo>
                      <a:pt x="16" y="24"/>
                    </a:lnTo>
                    <a:lnTo>
                      <a:pt x="16" y="24"/>
                    </a:lnTo>
                    <a:lnTo>
                      <a:pt x="34" y="22"/>
                    </a:lnTo>
                    <a:lnTo>
                      <a:pt x="50" y="22"/>
                    </a:lnTo>
                    <a:lnTo>
                      <a:pt x="50" y="22"/>
                    </a:lnTo>
                    <a:lnTo>
                      <a:pt x="50" y="22"/>
                    </a:lnTo>
                    <a:lnTo>
                      <a:pt x="60" y="20"/>
                    </a:lnTo>
                    <a:lnTo>
                      <a:pt x="60" y="20"/>
                    </a:lnTo>
                    <a:lnTo>
                      <a:pt x="62" y="18"/>
                    </a:lnTo>
                    <a:lnTo>
                      <a:pt x="64" y="12"/>
                    </a:lnTo>
                    <a:lnTo>
                      <a:pt x="64" y="12"/>
                    </a:lnTo>
                    <a:lnTo>
                      <a:pt x="64" y="10"/>
                    </a:lnTo>
                    <a:lnTo>
                      <a:pt x="62" y="8"/>
                    </a:lnTo>
                    <a:lnTo>
                      <a:pt x="56" y="2"/>
                    </a:lnTo>
                    <a:lnTo>
                      <a:pt x="56" y="2"/>
                    </a:lnTo>
                    <a:lnTo>
                      <a:pt x="54" y="2"/>
                    </a:lnTo>
                    <a:lnTo>
                      <a:pt x="42" y="0"/>
                    </a:lnTo>
                    <a:lnTo>
                      <a:pt x="42" y="0"/>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6" name="Freeform 85"/>
              <p:cNvSpPr>
                <a:spLocks/>
              </p:cNvSpPr>
              <p:nvPr/>
            </p:nvSpPr>
            <p:spPr bwMode="auto">
              <a:xfrm>
                <a:off x="1415" y="1219"/>
                <a:ext cx="88" cy="70"/>
              </a:xfrm>
              <a:custGeom>
                <a:avLst/>
                <a:gdLst>
                  <a:gd name="T0" fmla="*/ 56 w 88"/>
                  <a:gd name="T1" fmla="*/ 70 h 70"/>
                  <a:gd name="T2" fmla="*/ 44 w 88"/>
                  <a:gd name="T3" fmla="*/ 60 h 70"/>
                  <a:gd name="T4" fmla="*/ 22 w 88"/>
                  <a:gd name="T5" fmla="*/ 44 h 70"/>
                  <a:gd name="T6" fmla="*/ 10 w 88"/>
                  <a:gd name="T7" fmla="*/ 42 h 70"/>
                  <a:gd name="T8" fmla="*/ 2 w 88"/>
                  <a:gd name="T9" fmla="*/ 38 h 70"/>
                  <a:gd name="T10" fmla="*/ 0 w 88"/>
                  <a:gd name="T11" fmla="*/ 36 h 70"/>
                  <a:gd name="T12" fmla="*/ 0 w 88"/>
                  <a:gd name="T13" fmla="*/ 30 h 70"/>
                  <a:gd name="T14" fmla="*/ 2 w 88"/>
                  <a:gd name="T15" fmla="*/ 20 h 70"/>
                  <a:gd name="T16" fmla="*/ 4 w 88"/>
                  <a:gd name="T17" fmla="*/ 18 h 70"/>
                  <a:gd name="T18" fmla="*/ 6 w 88"/>
                  <a:gd name="T19" fmla="*/ 18 h 70"/>
                  <a:gd name="T20" fmla="*/ 12 w 88"/>
                  <a:gd name="T21" fmla="*/ 20 h 70"/>
                  <a:gd name="T22" fmla="*/ 18 w 88"/>
                  <a:gd name="T23" fmla="*/ 26 h 70"/>
                  <a:gd name="T24" fmla="*/ 32 w 88"/>
                  <a:gd name="T25" fmla="*/ 22 h 70"/>
                  <a:gd name="T26" fmla="*/ 18 w 88"/>
                  <a:gd name="T27" fmla="*/ 14 h 70"/>
                  <a:gd name="T28" fmla="*/ 16 w 88"/>
                  <a:gd name="T29" fmla="*/ 12 h 70"/>
                  <a:gd name="T30" fmla="*/ 18 w 88"/>
                  <a:gd name="T31" fmla="*/ 10 h 70"/>
                  <a:gd name="T32" fmla="*/ 28 w 88"/>
                  <a:gd name="T33" fmla="*/ 2 h 70"/>
                  <a:gd name="T34" fmla="*/ 28 w 88"/>
                  <a:gd name="T35" fmla="*/ 0 h 70"/>
                  <a:gd name="T36" fmla="*/ 42 w 88"/>
                  <a:gd name="T37" fmla="*/ 0 h 70"/>
                  <a:gd name="T38" fmla="*/ 46 w 88"/>
                  <a:gd name="T39" fmla="*/ 2 h 70"/>
                  <a:gd name="T40" fmla="*/ 58 w 88"/>
                  <a:gd name="T41" fmla="*/ 0 h 70"/>
                  <a:gd name="T42" fmla="*/ 58 w 88"/>
                  <a:gd name="T43" fmla="*/ 0 h 70"/>
                  <a:gd name="T44" fmla="*/ 82 w 88"/>
                  <a:gd name="T45" fmla="*/ 0 h 70"/>
                  <a:gd name="T46" fmla="*/ 84 w 88"/>
                  <a:gd name="T47" fmla="*/ 2 h 70"/>
                  <a:gd name="T48" fmla="*/ 82 w 88"/>
                  <a:gd name="T49" fmla="*/ 4 h 70"/>
                  <a:gd name="T50" fmla="*/ 70 w 88"/>
                  <a:gd name="T51" fmla="*/ 14 h 70"/>
                  <a:gd name="T52" fmla="*/ 60 w 88"/>
                  <a:gd name="T53" fmla="*/ 22 h 70"/>
                  <a:gd name="T54" fmla="*/ 72 w 88"/>
                  <a:gd name="T55" fmla="*/ 22 h 70"/>
                  <a:gd name="T56" fmla="*/ 76 w 88"/>
                  <a:gd name="T57" fmla="*/ 28 h 70"/>
                  <a:gd name="T58" fmla="*/ 82 w 88"/>
                  <a:gd name="T59" fmla="*/ 24 h 70"/>
                  <a:gd name="T60" fmla="*/ 84 w 88"/>
                  <a:gd name="T61" fmla="*/ 24 h 70"/>
                  <a:gd name="T62" fmla="*/ 84 w 88"/>
                  <a:gd name="T63" fmla="*/ 24 h 70"/>
                  <a:gd name="T64" fmla="*/ 88 w 88"/>
                  <a:gd name="T65" fmla="*/ 34 h 70"/>
                  <a:gd name="T66" fmla="*/ 88 w 88"/>
                  <a:gd name="T67" fmla="*/ 34 h 70"/>
                  <a:gd name="T68" fmla="*/ 76 w 88"/>
                  <a:gd name="T69" fmla="*/ 60 h 70"/>
                  <a:gd name="T70" fmla="*/ 76 w 88"/>
                  <a:gd name="T71" fmla="*/ 60 h 70"/>
                  <a:gd name="T72" fmla="*/ 70 w 88"/>
                  <a:gd name="T73" fmla="*/ 62 h 70"/>
                  <a:gd name="T74" fmla="*/ 70 w 88"/>
                  <a:gd name="T75" fmla="*/ 62 h 70"/>
                  <a:gd name="T76" fmla="*/ 64 w 88"/>
                  <a:gd name="T77" fmla="*/ 58 h 70"/>
                  <a:gd name="T78" fmla="*/ 58 w 88"/>
                  <a:gd name="T79" fmla="*/ 70 h 70"/>
                  <a:gd name="T80" fmla="*/ 56 w 88"/>
                  <a:gd name="T81" fmla="*/ 70 h 70"/>
                  <a:gd name="T82" fmla="*/ 56 w 88"/>
                  <a:gd name="T8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8" h="70">
                    <a:moveTo>
                      <a:pt x="56" y="70"/>
                    </a:moveTo>
                    <a:lnTo>
                      <a:pt x="56" y="70"/>
                    </a:lnTo>
                    <a:lnTo>
                      <a:pt x="54" y="70"/>
                    </a:lnTo>
                    <a:lnTo>
                      <a:pt x="44" y="60"/>
                    </a:lnTo>
                    <a:lnTo>
                      <a:pt x="30" y="52"/>
                    </a:lnTo>
                    <a:lnTo>
                      <a:pt x="22" y="44"/>
                    </a:lnTo>
                    <a:lnTo>
                      <a:pt x="10" y="42"/>
                    </a:lnTo>
                    <a:lnTo>
                      <a:pt x="10" y="42"/>
                    </a:lnTo>
                    <a:lnTo>
                      <a:pt x="8" y="42"/>
                    </a:lnTo>
                    <a:lnTo>
                      <a:pt x="2" y="38"/>
                    </a:lnTo>
                    <a:lnTo>
                      <a:pt x="2" y="38"/>
                    </a:lnTo>
                    <a:lnTo>
                      <a:pt x="0" y="36"/>
                    </a:lnTo>
                    <a:lnTo>
                      <a:pt x="0" y="30"/>
                    </a:lnTo>
                    <a:lnTo>
                      <a:pt x="0" y="30"/>
                    </a:lnTo>
                    <a:lnTo>
                      <a:pt x="0" y="28"/>
                    </a:lnTo>
                    <a:lnTo>
                      <a:pt x="2" y="20"/>
                    </a:lnTo>
                    <a:lnTo>
                      <a:pt x="2" y="20"/>
                    </a:lnTo>
                    <a:lnTo>
                      <a:pt x="4" y="18"/>
                    </a:lnTo>
                    <a:lnTo>
                      <a:pt x="4" y="18"/>
                    </a:lnTo>
                    <a:lnTo>
                      <a:pt x="6" y="18"/>
                    </a:lnTo>
                    <a:lnTo>
                      <a:pt x="12" y="20"/>
                    </a:lnTo>
                    <a:lnTo>
                      <a:pt x="12" y="20"/>
                    </a:lnTo>
                    <a:lnTo>
                      <a:pt x="14" y="20"/>
                    </a:lnTo>
                    <a:lnTo>
                      <a:pt x="18" y="26"/>
                    </a:lnTo>
                    <a:lnTo>
                      <a:pt x="26" y="26"/>
                    </a:lnTo>
                    <a:lnTo>
                      <a:pt x="32" y="22"/>
                    </a:lnTo>
                    <a:lnTo>
                      <a:pt x="30" y="18"/>
                    </a:lnTo>
                    <a:lnTo>
                      <a:pt x="18" y="14"/>
                    </a:lnTo>
                    <a:lnTo>
                      <a:pt x="18" y="14"/>
                    </a:lnTo>
                    <a:lnTo>
                      <a:pt x="16" y="12"/>
                    </a:lnTo>
                    <a:lnTo>
                      <a:pt x="16" y="12"/>
                    </a:lnTo>
                    <a:lnTo>
                      <a:pt x="18" y="10"/>
                    </a:lnTo>
                    <a:lnTo>
                      <a:pt x="28" y="2"/>
                    </a:lnTo>
                    <a:lnTo>
                      <a:pt x="28" y="2"/>
                    </a:lnTo>
                    <a:lnTo>
                      <a:pt x="28" y="0"/>
                    </a:lnTo>
                    <a:lnTo>
                      <a:pt x="28" y="0"/>
                    </a:lnTo>
                    <a:lnTo>
                      <a:pt x="42" y="0"/>
                    </a:lnTo>
                    <a:lnTo>
                      <a:pt x="42" y="0"/>
                    </a:lnTo>
                    <a:lnTo>
                      <a:pt x="42" y="0"/>
                    </a:lnTo>
                    <a:lnTo>
                      <a:pt x="46" y="2"/>
                    </a:lnTo>
                    <a:lnTo>
                      <a:pt x="52" y="2"/>
                    </a:lnTo>
                    <a:lnTo>
                      <a:pt x="58" y="0"/>
                    </a:lnTo>
                    <a:lnTo>
                      <a:pt x="58" y="0"/>
                    </a:lnTo>
                    <a:lnTo>
                      <a:pt x="58" y="0"/>
                    </a:lnTo>
                    <a:lnTo>
                      <a:pt x="58" y="0"/>
                    </a:lnTo>
                    <a:lnTo>
                      <a:pt x="82" y="0"/>
                    </a:lnTo>
                    <a:lnTo>
                      <a:pt x="82" y="0"/>
                    </a:lnTo>
                    <a:lnTo>
                      <a:pt x="84" y="2"/>
                    </a:lnTo>
                    <a:lnTo>
                      <a:pt x="84" y="2"/>
                    </a:lnTo>
                    <a:lnTo>
                      <a:pt x="82" y="4"/>
                    </a:lnTo>
                    <a:lnTo>
                      <a:pt x="78" y="8"/>
                    </a:lnTo>
                    <a:lnTo>
                      <a:pt x="70" y="14"/>
                    </a:lnTo>
                    <a:lnTo>
                      <a:pt x="62" y="20"/>
                    </a:lnTo>
                    <a:lnTo>
                      <a:pt x="60" y="22"/>
                    </a:lnTo>
                    <a:lnTo>
                      <a:pt x="72" y="22"/>
                    </a:lnTo>
                    <a:lnTo>
                      <a:pt x="72" y="22"/>
                    </a:lnTo>
                    <a:lnTo>
                      <a:pt x="72" y="22"/>
                    </a:lnTo>
                    <a:lnTo>
                      <a:pt x="76" y="28"/>
                    </a:lnTo>
                    <a:lnTo>
                      <a:pt x="82" y="24"/>
                    </a:lnTo>
                    <a:lnTo>
                      <a:pt x="82" y="24"/>
                    </a:lnTo>
                    <a:lnTo>
                      <a:pt x="84" y="24"/>
                    </a:lnTo>
                    <a:lnTo>
                      <a:pt x="84" y="24"/>
                    </a:lnTo>
                    <a:lnTo>
                      <a:pt x="84" y="24"/>
                    </a:lnTo>
                    <a:lnTo>
                      <a:pt x="84" y="24"/>
                    </a:lnTo>
                    <a:lnTo>
                      <a:pt x="86" y="24"/>
                    </a:lnTo>
                    <a:lnTo>
                      <a:pt x="88" y="34"/>
                    </a:lnTo>
                    <a:lnTo>
                      <a:pt x="88" y="34"/>
                    </a:lnTo>
                    <a:lnTo>
                      <a:pt x="88" y="34"/>
                    </a:lnTo>
                    <a:lnTo>
                      <a:pt x="84" y="48"/>
                    </a:lnTo>
                    <a:lnTo>
                      <a:pt x="76" y="60"/>
                    </a:lnTo>
                    <a:lnTo>
                      <a:pt x="76" y="60"/>
                    </a:lnTo>
                    <a:lnTo>
                      <a:pt x="76" y="60"/>
                    </a:lnTo>
                    <a:lnTo>
                      <a:pt x="70" y="62"/>
                    </a:lnTo>
                    <a:lnTo>
                      <a:pt x="70" y="62"/>
                    </a:lnTo>
                    <a:lnTo>
                      <a:pt x="70" y="62"/>
                    </a:lnTo>
                    <a:lnTo>
                      <a:pt x="70" y="62"/>
                    </a:lnTo>
                    <a:lnTo>
                      <a:pt x="68" y="62"/>
                    </a:lnTo>
                    <a:lnTo>
                      <a:pt x="64" y="58"/>
                    </a:lnTo>
                    <a:lnTo>
                      <a:pt x="62" y="60"/>
                    </a:lnTo>
                    <a:lnTo>
                      <a:pt x="58" y="70"/>
                    </a:lnTo>
                    <a:lnTo>
                      <a:pt x="58" y="70"/>
                    </a:lnTo>
                    <a:lnTo>
                      <a:pt x="56" y="70"/>
                    </a:lnTo>
                    <a:lnTo>
                      <a:pt x="56" y="70"/>
                    </a:lnTo>
                    <a:lnTo>
                      <a:pt x="56" y="70"/>
                    </a:lnTo>
                    <a:lnTo>
                      <a:pt x="56" y="7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7" name="Freeform 86"/>
              <p:cNvSpPr>
                <a:spLocks noEditPoints="1"/>
              </p:cNvSpPr>
              <p:nvPr/>
            </p:nvSpPr>
            <p:spPr bwMode="auto">
              <a:xfrm>
                <a:off x="1413" y="1217"/>
                <a:ext cx="92" cy="74"/>
              </a:xfrm>
              <a:custGeom>
                <a:avLst/>
                <a:gdLst>
                  <a:gd name="T0" fmla="*/ 78 w 92"/>
                  <a:gd name="T1" fmla="*/ 8 h 74"/>
                  <a:gd name="T2" fmla="*/ 60 w 92"/>
                  <a:gd name="T3" fmla="*/ 26 h 74"/>
                  <a:gd name="T4" fmla="*/ 78 w 92"/>
                  <a:gd name="T5" fmla="*/ 32 h 74"/>
                  <a:gd name="T6" fmla="*/ 84 w 92"/>
                  <a:gd name="T7" fmla="*/ 50 h 74"/>
                  <a:gd name="T8" fmla="*/ 64 w 92"/>
                  <a:gd name="T9" fmla="*/ 58 h 74"/>
                  <a:gd name="T10" fmla="*/ 46 w 92"/>
                  <a:gd name="T11" fmla="*/ 60 h 74"/>
                  <a:gd name="T12" fmla="*/ 12 w 92"/>
                  <a:gd name="T13" fmla="*/ 42 h 74"/>
                  <a:gd name="T14" fmla="*/ 6 w 92"/>
                  <a:gd name="T15" fmla="*/ 22 h 74"/>
                  <a:gd name="T16" fmla="*/ 28 w 92"/>
                  <a:gd name="T17" fmla="*/ 28 h 74"/>
                  <a:gd name="T18" fmla="*/ 20 w 92"/>
                  <a:gd name="T19" fmla="*/ 14 h 74"/>
                  <a:gd name="T20" fmla="*/ 46 w 92"/>
                  <a:gd name="T21" fmla="*/ 6 h 74"/>
                  <a:gd name="T22" fmla="*/ 44 w 92"/>
                  <a:gd name="T23" fmla="*/ 0 h 74"/>
                  <a:gd name="T24" fmla="*/ 30 w 92"/>
                  <a:gd name="T25" fmla="*/ 0 h 74"/>
                  <a:gd name="T26" fmla="*/ 18 w 92"/>
                  <a:gd name="T27" fmla="*/ 10 h 74"/>
                  <a:gd name="T28" fmla="*/ 16 w 92"/>
                  <a:gd name="T29" fmla="*/ 14 h 74"/>
                  <a:gd name="T30" fmla="*/ 30 w 92"/>
                  <a:gd name="T31" fmla="*/ 22 h 74"/>
                  <a:gd name="T32" fmla="*/ 16 w 92"/>
                  <a:gd name="T33" fmla="*/ 22 h 74"/>
                  <a:gd name="T34" fmla="*/ 8 w 92"/>
                  <a:gd name="T35" fmla="*/ 18 h 74"/>
                  <a:gd name="T36" fmla="*/ 6 w 92"/>
                  <a:gd name="T37" fmla="*/ 18 h 74"/>
                  <a:gd name="T38" fmla="*/ 0 w 92"/>
                  <a:gd name="T39" fmla="*/ 30 h 74"/>
                  <a:gd name="T40" fmla="*/ 2 w 92"/>
                  <a:gd name="T41" fmla="*/ 38 h 74"/>
                  <a:gd name="T42" fmla="*/ 10 w 92"/>
                  <a:gd name="T43" fmla="*/ 46 h 74"/>
                  <a:gd name="T44" fmla="*/ 24 w 92"/>
                  <a:gd name="T45" fmla="*/ 48 h 74"/>
                  <a:gd name="T46" fmla="*/ 30 w 92"/>
                  <a:gd name="T47" fmla="*/ 54 h 74"/>
                  <a:gd name="T48" fmla="*/ 54 w 92"/>
                  <a:gd name="T49" fmla="*/ 74 h 74"/>
                  <a:gd name="T50" fmla="*/ 58 w 92"/>
                  <a:gd name="T51" fmla="*/ 74 h 74"/>
                  <a:gd name="T52" fmla="*/ 66 w 92"/>
                  <a:gd name="T53" fmla="*/ 64 h 74"/>
                  <a:gd name="T54" fmla="*/ 70 w 92"/>
                  <a:gd name="T55" fmla="*/ 66 h 74"/>
                  <a:gd name="T56" fmla="*/ 72 w 92"/>
                  <a:gd name="T57" fmla="*/ 66 h 74"/>
                  <a:gd name="T58" fmla="*/ 80 w 92"/>
                  <a:gd name="T59" fmla="*/ 62 h 74"/>
                  <a:gd name="T60" fmla="*/ 88 w 92"/>
                  <a:gd name="T61" fmla="*/ 50 h 74"/>
                  <a:gd name="T62" fmla="*/ 92 w 92"/>
                  <a:gd name="T63" fmla="*/ 36 h 74"/>
                  <a:gd name="T64" fmla="*/ 86 w 92"/>
                  <a:gd name="T65" fmla="*/ 24 h 74"/>
                  <a:gd name="T66" fmla="*/ 86 w 92"/>
                  <a:gd name="T67" fmla="*/ 24 h 74"/>
                  <a:gd name="T68" fmla="*/ 76 w 92"/>
                  <a:gd name="T69" fmla="*/ 24 h 74"/>
                  <a:gd name="T70" fmla="*/ 68 w 92"/>
                  <a:gd name="T71" fmla="*/ 22 h 74"/>
                  <a:gd name="T72" fmla="*/ 74 w 92"/>
                  <a:gd name="T73" fmla="*/ 18 h 74"/>
                  <a:gd name="T74" fmla="*/ 86 w 92"/>
                  <a:gd name="T75" fmla="*/ 8 h 74"/>
                  <a:gd name="T76" fmla="*/ 88 w 92"/>
                  <a:gd name="T77" fmla="*/ 4 h 74"/>
                  <a:gd name="T78" fmla="*/ 62 w 92"/>
                  <a:gd name="T79" fmla="*/ 0 h 74"/>
                  <a:gd name="T80" fmla="*/ 60 w 92"/>
                  <a:gd name="T81" fmla="*/ 0 h 74"/>
                  <a:gd name="T82" fmla="*/ 48 w 92"/>
                  <a:gd name="T83" fmla="*/ 2 h 74"/>
                  <a:gd name="T84" fmla="*/ 44 w 92"/>
                  <a:gd name="T8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74">
                    <a:moveTo>
                      <a:pt x="60" y="4"/>
                    </a:moveTo>
                    <a:lnTo>
                      <a:pt x="84" y="4"/>
                    </a:lnTo>
                    <a:lnTo>
                      <a:pt x="78" y="8"/>
                    </a:lnTo>
                    <a:lnTo>
                      <a:pt x="72" y="16"/>
                    </a:lnTo>
                    <a:lnTo>
                      <a:pt x="62" y="20"/>
                    </a:lnTo>
                    <a:lnTo>
                      <a:pt x="60" y="26"/>
                    </a:lnTo>
                    <a:lnTo>
                      <a:pt x="68" y="26"/>
                    </a:lnTo>
                    <a:lnTo>
                      <a:pt x="74" y="26"/>
                    </a:lnTo>
                    <a:lnTo>
                      <a:pt x="78" y="32"/>
                    </a:lnTo>
                    <a:lnTo>
                      <a:pt x="86" y="28"/>
                    </a:lnTo>
                    <a:lnTo>
                      <a:pt x="88" y="36"/>
                    </a:lnTo>
                    <a:lnTo>
                      <a:pt x="84" y="50"/>
                    </a:lnTo>
                    <a:lnTo>
                      <a:pt x="76" y="60"/>
                    </a:lnTo>
                    <a:lnTo>
                      <a:pt x="72" y="62"/>
                    </a:lnTo>
                    <a:lnTo>
                      <a:pt x="64" y="58"/>
                    </a:lnTo>
                    <a:lnTo>
                      <a:pt x="62" y="62"/>
                    </a:lnTo>
                    <a:lnTo>
                      <a:pt x="58" y="70"/>
                    </a:lnTo>
                    <a:lnTo>
                      <a:pt x="46" y="60"/>
                    </a:lnTo>
                    <a:lnTo>
                      <a:pt x="32" y="52"/>
                    </a:lnTo>
                    <a:lnTo>
                      <a:pt x="26" y="44"/>
                    </a:lnTo>
                    <a:lnTo>
                      <a:pt x="12" y="42"/>
                    </a:lnTo>
                    <a:lnTo>
                      <a:pt x="4" y="38"/>
                    </a:lnTo>
                    <a:lnTo>
                      <a:pt x="4" y="30"/>
                    </a:lnTo>
                    <a:lnTo>
                      <a:pt x="6" y="22"/>
                    </a:lnTo>
                    <a:lnTo>
                      <a:pt x="14" y="24"/>
                    </a:lnTo>
                    <a:lnTo>
                      <a:pt x="18" y="30"/>
                    </a:lnTo>
                    <a:lnTo>
                      <a:pt x="28" y="28"/>
                    </a:lnTo>
                    <a:lnTo>
                      <a:pt x="36" y="24"/>
                    </a:lnTo>
                    <a:lnTo>
                      <a:pt x="32" y="18"/>
                    </a:lnTo>
                    <a:lnTo>
                      <a:pt x="20" y="14"/>
                    </a:lnTo>
                    <a:lnTo>
                      <a:pt x="32" y="4"/>
                    </a:lnTo>
                    <a:lnTo>
                      <a:pt x="44" y="4"/>
                    </a:lnTo>
                    <a:lnTo>
                      <a:pt x="46" y="6"/>
                    </a:lnTo>
                    <a:lnTo>
                      <a:pt x="54" y="6"/>
                    </a:lnTo>
                    <a:lnTo>
                      <a:pt x="60" y="4"/>
                    </a:lnTo>
                    <a:close/>
                    <a:moveTo>
                      <a:pt x="44" y="0"/>
                    </a:moveTo>
                    <a:lnTo>
                      <a:pt x="44" y="0"/>
                    </a:lnTo>
                    <a:lnTo>
                      <a:pt x="42" y="0"/>
                    </a:lnTo>
                    <a:lnTo>
                      <a:pt x="30" y="0"/>
                    </a:lnTo>
                    <a:lnTo>
                      <a:pt x="30" y="0"/>
                    </a:lnTo>
                    <a:lnTo>
                      <a:pt x="28" y="2"/>
                    </a:lnTo>
                    <a:lnTo>
                      <a:pt x="18" y="10"/>
                    </a:lnTo>
                    <a:lnTo>
                      <a:pt x="18" y="10"/>
                    </a:lnTo>
                    <a:lnTo>
                      <a:pt x="16" y="14"/>
                    </a:lnTo>
                    <a:lnTo>
                      <a:pt x="16" y="14"/>
                    </a:lnTo>
                    <a:lnTo>
                      <a:pt x="20" y="18"/>
                    </a:lnTo>
                    <a:lnTo>
                      <a:pt x="30" y="22"/>
                    </a:lnTo>
                    <a:lnTo>
                      <a:pt x="30" y="22"/>
                    </a:lnTo>
                    <a:lnTo>
                      <a:pt x="26" y="26"/>
                    </a:lnTo>
                    <a:lnTo>
                      <a:pt x="20" y="26"/>
                    </a:lnTo>
                    <a:lnTo>
                      <a:pt x="16" y="22"/>
                    </a:lnTo>
                    <a:lnTo>
                      <a:pt x="16" y="22"/>
                    </a:lnTo>
                    <a:lnTo>
                      <a:pt x="14" y="20"/>
                    </a:lnTo>
                    <a:lnTo>
                      <a:pt x="8" y="18"/>
                    </a:lnTo>
                    <a:lnTo>
                      <a:pt x="8" y="18"/>
                    </a:lnTo>
                    <a:lnTo>
                      <a:pt x="6" y="18"/>
                    </a:lnTo>
                    <a:lnTo>
                      <a:pt x="6" y="18"/>
                    </a:lnTo>
                    <a:lnTo>
                      <a:pt x="4" y="18"/>
                    </a:lnTo>
                    <a:lnTo>
                      <a:pt x="2" y="20"/>
                    </a:lnTo>
                    <a:lnTo>
                      <a:pt x="0" y="30"/>
                    </a:lnTo>
                    <a:lnTo>
                      <a:pt x="0" y="30"/>
                    </a:lnTo>
                    <a:lnTo>
                      <a:pt x="0" y="32"/>
                    </a:lnTo>
                    <a:lnTo>
                      <a:pt x="2" y="38"/>
                    </a:lnTo>
                    <a:lnTo>
                      <a:pt x="2" y="38"/>
                    </a:lnTo>
                    <a:lnTo>
                      <a:pt x="2" y="40"/>
                    </a:lnTo>
                    <a:lnTo>
                      <a:pt x="10" y="46"/>
                    </a:lnTo>
                    <a:lnTo>
                      <a:pt x="10" y="46"/>
                    </a:lnTo>
                    <a:lnTo>
                      <a:pt x="12" y="46"/>
                    </a:lnTo>
                    <a:lnTo>
                      <a:pt x="24" y="48"/>
                    </a:lnTo>
                    <a:lnTo>
                      <a:pt x="30" y="54"/>
                    </a:lnTo>
                    <a:lnTo>
                      <a:pt x="30" y="54"/>
                    </a:lnTo>
                    <a:lnTo>
                      <a:pt x="30" y="54"/>
                    </a:lnTo>
                    <a:lnTo>
                      <a:pt x="44" y="64"/>
                    </a:lnTo>
                    <a:lnTo>
                      <a:pt x="54" y="74"/>
                    </a:lnTo>
                    <a:lnTo>
                      <a:pt x="54" y="74"/>
                    </a:lnTo>
                    <a:lnTo>
                      <a:pt x="58" y="74"/>
                    </a:lnTo>
                    <a:lnTo>
                      <a:pt x="58" y="74"/>
                    </a:lnTo>
                    <a:lnTo>
                      <a:pt x="58" y="74"/>
                    </a:lnTo>
                    <a:lnTo>
                      <a:pt x="58" y="74"/>
                    </a:lnTo>
                    <a:lnTo>
                      <a:pt x="60" y="72"/>
                    </a:lnTo>
                    <a:lnTo>
                      <a:pt x="66" y="64"/>
                    </a:lnTo>
                    <a:lnTo>
                      <a:pt x="66" y="64"/>
                    </a:lnTo>
                    <a:lnTo>
                      <a:pt x="70" y="66"/>
                    </a:lnTo>
                    <a:lnTo>
                      <a:pt x="70" y="66"/>
                    </a:lnTo>
                    <a:lnTo>
                      <a:pt x="72" y="66"/>
                    </a:lnTo>
                    <a:lnTo>
                      <a:pt x="72" y="66"/>
                    </a:lnTo>
                    <a:lnTo>
                      <a:pt x="72" y="66"/>
                    </a:lnTo>
                    <a:lnTo>
                      <a:pt x="78" y="64"/>
                    </a:lnTo>
                    <a:lnTo>
                      <a:pt x="78" y="64"/>
                    </a:lnTo>
                    <a:lnTo>
                      <a:pt x="80" y="62"/>
                    </a:lnTo>
                    <a:lnTo>
                      <a:pt x="86" y="52"/>
                    </a:lnTo>
                    <a:lnTo>
                      <a:pt x="86" y="52"/>
                    </a:lnTo>
                    <a:lnTo>
                      <a:pt x="88" y="50"/>
                    </a:lnTo>
                    <a:lnTo>
                      <a:pt x="90" y="36"/>
                    </a:lnTo>
                    <a:lnTo>
                      <a:pt x="90" y="36"/>
                    </a:lnTo>
                    <a:lnTo>
                      <a:pt x="92" y="36"/>
                    </a:lnTo>
                    <a:lnTo>
                      <a:pt x="90" y="26"/>
                    </a:lnTo>
                    <a:lnTo>
                      <a:pt x="90" y="26"/>
                    </a:lnTo>
                    <a:lnTo>
                      <a:pt x="86" y="24"/>
                    </a:lnTo>
                    <a:lnTo>
                      <a:pt x="86" y="24"/>
                    </a:lnTo>
                    <a:lnTo>
                      <a:pt x="86" y="24"/>
                    </a:lnTo>
                    <a:lnTo>
                      <a:pt x="86" y="24"/>
                    </a:lnTo>
                    <a:lnTo>
                      <a:pt x="82" y="24"/>
                    </a:lnTo>
                    <a:lnTo>
                      <a:pt x="80" y="26"/>
                    </a:lnTo>
                    <a:lnTo>
                      <a:pt x="76" y="24"/>
                    </a:lnTo>
                    <a:lnTo>
                      <a:pt x="76" y="24"/>
                    </a:lnTo>
                    <a:lnTo>
                      <a:pt x="74" y="22"/>
                    </a:lnTo>
                    <a:lnTo>
                      <a:pt x="68" y="22"/>
                    </a:lnTo>
                    <a:lnTo>
                      <a:pt x="74" y="18"/>
                    </a:lnTo>
                    <a:lnTo>
                      <a:pt x="74" y="18"/>
                    </a:lnTo>
                    <a:lnTo>
                      <a:pt x="74" y="18"/>
                    </a:lnTo>
                    <a:lnTo>
                      <a:pt x="80" y="12"/>
                    </a:lnTo>
                    <a:lnTo>
                      <a:pt x="86" y="8"/>
                    </a:lnTo>
                    <a:lnTo>
                      <a:pt x="86" y="8"/>
                    </a:lnTo>
                    <a:lnTo>
                      <a:pt x="88" y="6"/>
                    </a:lnTo>
                    <a:lnTo>
                      <a:pt x="88" y="4"/>
                    </a:lnTo>
                    <a:lnTo>
                      <a:pt x="88" y="4"/>
                    </a:lnTo>
                    <a:lnTo>
                      <a:pt x="86" y="2"/>
                    </a:lnTo>
                    <a:lnTo>
                      <a:pt x="84" y="0"/>
                    </a:lnTo>
                    <a:lnTo>
                      <a:pt x="62" y="0"/>
                    </a:lnTo>
                    <a:lnTo>
                      <a:pt x="62" y="0"/>
                    </a:lnTo>
                    <a:lnTo>
                      <a:pt x="60" y="0"/>
                    </a:lnTo>
                    <a:lnTo>
                      <a:pt x="60" y="0"/>
                    </a:lnTo>
                    <a:lnTo>
                      <a:pt x="60" y="0"/>
                    </a:lnTo>
                    <a:lnTo>
                      <a:pt x="52" y="2"/>
                    </a:lnTo>
                    <a:lnTo>
                      <a:pt x="48" y="2"/>
                    </a:lnTo>
                    <a:lnTo>
                      <a:pt x="46" y="0"/>
                    </a:lnTo>
                    <a:lnTo>
                      <a:pt x="46" y="0"/>
                    </a:lnTo>
                    <a:lnTo>
                      <a:pt x="44" y="0"/>
                    </a:lnTo>
                    <a:lnTo>
                      <a:pt x="4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8" name="Freeform 87"/>
              <p:cNvSpPr>
                <a:spLocks/>
              </p:cNvSpPr>
              <p:nvPr/>
            </p:nvSpPr>
            <p:spPr bwMode="auto">
              <a:xfrm>
                <a:off x="1417" y="1221"/>
                <a:ext cx="84" cy="66"/>
              </a:xfrm>
              <a:custGeom>
                <a:avLst/>
                <a:gdLst>
                  <a:gd name="T0" fmla="*/ 56 w 84"/>
                  <a:gd name="T1" fmla="*/ 0 h 66"/>
                  <a:gd name="T2" fmla="*/ 80 w 84"/>
                  <a:gd name="T3" fmla="*/ 0 h 66"/>
                  <a:gd name="T4" fmla="*/ 74 w 84"/>
                  <a:gd name="T5" fmla="*/ 4 h 66"/>
                  <a:gd name="T6" fmla="*/ 68 w 84"/>
                  <a:gd name="T7" fmla="*/ 12 h 66"/>
                  <a:gd name="T8" fmla="*/ 58 w 84"/>
                  <a:gd name="T9" fmla="*/ 16 h 66"/>
                  <a:gd name="T10" fmla="*/ 56 w 84"/>
                  <a:gd name="T11" fmla="*/ 22 h 66"/>
                  <a:gd name="T12" fmla="*/ 64 w 84"/>
                  <a:gd name="T13" fmla="*/ 22 h 66"/>
                  <a:gd name="T14" fmla="*/ 70 w 84"/>
                  <a:gd name="T15" fmla="*/ 22 h 66"/>
                  <a:gd name="T16" fmla="*/ 74 w 84"/>
                  <a:gd name="T17" fmla="*/ 28 h 66"/>
                  <a:gd name="T18" fmla="*/ 82 w 84"/>
                  <a:gd name="T19" fmla="*/ 24 h 66"/>
                  <a:gd name="T20" fmla="*/ 84 w 84"/>
                  <a:gd name="T21" fmla="*/ 32 h 66"/>
                  <a:gd name="T22" fmla="*/ 80 w 84"/>
                  <a:gd name="T23" fmla="*/ 46 h 66"/>
                  <a:gd name="T24" fmla="*/ 72 w 84"/>
                  <a:gd name="T25" fmla="*/ 56 h 66"/>
                  <a:gd name="T26" fmla="*/ 68 w 84"/>
                  <a:gd name="T27" fmla="*/ 58 h 66"/>
                  <a:gd name="T28" fmla="*/ 60 w 84"/>
                  <a:gd name="T29" fmla="*/ 54 h 66"/>
                  <a:gd name="T30" fmla="*/ 58 w 84"/>
                  <a:gd name="T31" fmla="*/ 58 h 66"/>
                  <a:gd name="T32" fmla="*/ 54 w 84"/>
                  <a:gd name="T33" fmla="*/ 66 h 66"/>
                  <a:gd name="T34" fmla="*/ 42 w 84"/>
                  <a:gd name="T35" fmla="*/ 56 h 66"/>
                  <a:gd name="T36" fmla="*/ 28 w 84"/>
                  <a:gd name="T37" fmla="*/ 48 h 66"/>
                  <a:gd name="T38" fmla="*/ 22 w 84"/>
                  <a:gd name="T39" fmla="*/ 40 h 66"/>
                  <a:gd name="T40" fmla="*/ 8 w 84"/>
                  <a:gd name="T41" fmla="*/ 38 h 66"/>
                  <a:gd name="T42" fmla="*/ 0 w 84"/>
                  <a:gd name="T43" fmla="*/ 34 h 66"/>
                  <a:gd name="T44" fmla="*/ 0 w 84"/>
                  <a:gd name="T45" fmla="*/ 26 h 66"/>
                  <a:gd name="T46" fmla="*/ 2 w 84"/>
                  <a:gd name="T47" fmla="*/ 18 h 66"/>
                  <a:gd name="T48" fmla="*/ 10 w 84"/>
                  <a:gd name="T49" fmla="*/ 20 h 66"/>
                  <a:gd name="T50" fmla="*/ 14 w 84"/>
                  <a:gd name="T51" fmla="*/ 26 h 66"/>
                  <a:gd name="T52" fmla="*/ 24 w 84"/>
                  <a:gd name="T53" fmla="*/ 24 h 66"/>
                  <a:gd name="T54" fmla="*/ 32 w 84"/>
                  <a:gd name="T55" fmla="*/ 20 h 66"/>
                  <a:gd name="T56" fmla="*/ 28 w 84"/>
                  <a:gd name="T57" fmla="*/ 14 h 66"/>
                  <a:gd name="T58" fmla="*/ 16 w 84"/>
                  <a:gd name="T59" fmla="*/ 10 h 66"/>
                  <a:gd name="T60" fmla="*/ 28 w 84"/>
                  <a:gd name="T61" fmla="*/ 0 h 66"/>
                  <a:gd name="T62" fmla="*/ 40 w 84"/>
                  <a:gd name="T63" fmla="*/ 0 h 66"/>
                  <a:gd name="T64" fmla="*/ 42 w 84"/>
                  <a:gd name="T65" fmla="*/ 2 h 66"/>
                  <a:gd name="T66" fmla="*/ 50 w 84"/>
                  <a:gd name="T67" fmla="*/ 2 h 66"/>
                  <a:gd name="T68" fmla="*/ 56 w 84"/>
                  <a:gd name="T69"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4" h="66">
                    <a:moveTo>
                      <a:pt x="56" y="0"/>
                    </a:moveTo>
                    <a:lnTo>
                      <a:pt x="80" y="0"/>
                    </a:lnTo>
                    <a:lnTo>
                      <a:pt x="74" y="4"/>
                    </a:lnTo>
                    <a:lnTo>
                      <a:pt x="68" y="12"/>
                    </a:lnTo>
                    <a:lnTo>
                      <a:pt x="58" y="16"/>
                    </a:lnTo>
                    <a:lnTo>
                      <a:pt x="56" y="22"/>
                    </a:lnTo>
                    <a:lnTo>
                      <a:pt x="64" y="22"/>
                    </a:lnTo>
                    <a:lnTo>
                      <a:pt x="70" y="22"/>
                    </a:lnTo>
                    <a:lnTo>
                      <a:pt x="74" y="28"/>
                    </a:lnTo>
                    <a:lnTo>
                      <a:pt x="82" y="24"/>
                    </a:lnTo>
                    <a:lnTo>
                      <a:pt x="84" y="32"/>
                    </a:lnTo>
                    <a:lnTo>
                      <a:pt x="80" y="46"/>
                    </a:lnTo>
                    <a:lnTo>
                      <a:pt x="72" y="56"/>
                    </a:lnTo>
                    <a:lnTo>
                      <a:pt x="68" y="58"/>
                    </a:lnTo>
                    <a:lnTo>
                      <a:pt x="60" y="54"/>
                    </a:lnTo>
                    <a:lnTo>
                      <a:pt x="58" y="58"/>
                    </a:lnTo>
                    <a:lnTo>
                      <a:pt x="54" y="66"/>
                    </a:lnTo>
                    <a:lnTo>
                      <a:pt x="42" y="56"/>
                    </a:lnTo>
                    <a:lnTo>
                      <a:pt x="28" y="48"/>
                    </a:lnTo>
                    <a:lnTo>
                      <a:pt x="22" y="40"/>
                    </a:lnTo>
                    <a:lnTo>
                      <a:pt x="8" y="38"/>
                    </a:lnTo>
                    <a:lnTo>
                      <a:pt x="0" y="34"/>
                    </a:lnTo>
                    <a:lnTo>
                      <a:pt x="0" y="26"/>
                    </a:lnTo>
                    <a:lnTo>
                      <a:pt x="2" y="18"/>
                    </a:lnTo>
                    <a:lnTo>
                      <a:pt x="10" y="20"/>
                    </a:lnTo>
                    <a:lnTo>
                      <a:pt x="14" y="26"/>
                    </a:lnTo>
                    <a:lnTo>
                      <a:pt x="24" y="24"/>
                    </a:lnTo>
                    <a:lnTo>
                      <a:pt x="32" y="20"/>
                    </a:lnTo>
                    <a:lnTo>
                      <a:pt x="28" y="14"/>
                    </a:lnTo>
                    <a:lnTo>
                      <a:pt x="16" y="10"/>
                    </a:lnTo>
                    <a:lnTo>
                      <a:pt x="28" y="0"/>
                    </a:lnTo>
                    <a:lnTo>
                      <a:pt x="40" y="0"/>
                    </a:lnTo>
                    <a:lnTo>
                      <a:pt x="42" y="2"/>
                    </a:lnTo>
                    <a:lnTo>
                      <a:pt x="50" y="2"/>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9" name="Freeform 88"/>
              <p:cNvSpPr>
                <a:spLocks/>
              </p:cNvSpPr>
              <p:nvPr/>
            </p:nvSpPr>
            <p:spPr bwMode="auto">
              <a:xfrm>
                <a:off x="1413" y="1217"/>
                <a:ext cx="92" cy="74"/>
              </a:xfrm>
              <a:custGeom>
                <a:avLst/>
                <a:gdLst>
                  <a:gd name="T0" fmla="*/ 44 w 92"/>
                  <a:gd name="T1" fmla="*/ 0 h 74"/>
                  <a:gd name="T2" fmla="*/ 30 w 92"/>
                  <a:gd name="T3" fmla="*/ 0 h 74"/>
                  <a:gd name="T4" fmla="*/ 28 w 92"/>
                  <a:gd name="T5" fmla="*/ 2 h 74"/>
                  <a:gd name="T6" fmla="*/ 18 w 92"/>
                  <a:gd name="T7" fmla="*/ 10 h 74"/>
                  <a:gd name="T8" fmla="*/ 16 w 92"/>
                  <a:gd name="T9" fmla="*/ 14 h 74"/>
                  <a:gd name="T10" fmla="*/ 30 w 92"/>
                  <a:gd name="T11" fmla="*/ 22 h 74"/>
                  <a:gd name="T12" fmla="*/ 26 w 92"/>
                  <a:gd name="T13" fmla="*/ 26 h 74"/>
                  <a:gd name="T14" fmla="*/ 16 w 92"/>
                  <a:gd name="T15" fmla="*/ 22 h 74"/>
                  <a:gd name="T16" fmla="*/ 14 w 92"/>
                  <a:gd name="T17" fmla="*/ 20 h 74"/>
                  <a:gd name="T18" fmla="*/ 8 w 92"/>
                  <a:gd name="T19" fmla="*/ 18 h 74"/>
                  <a:gd name="T20" fmla="*/ 6 w 92"/>
                  <a:gd name="T21" fmla="*/ 18 h 74"/>
                  <a:gd name="T22" fmla="*/ 2 w 92"/>
                  <a:gd name="T23" fmla="*/ 20 h 74"/>
                  <a:gd name="T24" fmla="*/ 0 w 92"/>
                  <a:gd name="T25" fmla="*/ 30 h 74"/>
                  <a:gd name="T26" fmla="*/ 2 w 92"/>
                  <a:gd name="T27" fmla="*/ 38 h 74"/>
                  <a:gd name="T28" fmla="*/ 2 w 92"/>
                  <a:gd name="T29" fmla="*/ 40 h 74"/>
                  <a:gd name="T30" fmla="*/ 10 w 92"/>
                  <a:gd name="T31" fmla="*/ 46 h 74"/>
                  <a:gd name="T32" fmla="*/ 24 w 92"/>
                  <a:gd name="T33" fmla="*/ 48 h 74"/>
                  <a:gd name="T34" fmla="*/ 30 w 92"/>
                  <a:gd name="T35" fmla="*/ 54 h 74"/>
                  <a:gd name="T36" fmla="*/ 44 w 92"/>
                  <a:gd name="T37" fmla="*/ 64 h 74"/>
                  <a:gd name="T38" fmla="*/ 54 w 92"/>
                  <a:gd name="T39" fmla="*/ 74 h 74"/>
                  <a:gd name="T40" fmla="*/ 58 w 92"/>
                  <a:gd name="T41" fmla="*/ 74 h 74"/>
                  <a:gd name="T42" fmla="*/ 58 w 92"/>
                  <a:gd name="T43" fmla="*/ 74 h 74"/>
                  <a:gd name="T44" fmla="*/ 66 w 92"/>
                  <a:gd name="T45" fmla="*/ 64 h 74"/>
                  <a:gd name="T46" fmla="*/ 70 w 92"/>
                  <a:gd name="T47" fmla="*/ 66 h 74"/>
                  <a:gd name="T48" fmla="*/ 72 w 92"/>
                  <a:gd name="T49" fmla="*/ 66 h 74"/>
                  <a:gd name="T50" fmla="*/ 72 w 92"/>
                  <a:gd name="T51" fmla="*/ 66 h 74"/>
                  <a:gd name="T52" fmla="*/ 78 w 92"/>
                  <a:gd name="T53" fmla="*/ 64 h 74"/>
                  <a:gd name="T54" fmla="*/ 86 w 92"/>
                  <a:gd name="T55" fmla="*/ 52 h 74"/>
                  <a:gd name="T56" fmla="*/ 88 w 92"/>
                  <a:gd name="T57" fmla="*/ 50 h 74"/>
                  <a:gd name="T58" fmla="*/ 90 w 92"/>
                  <a:gd name="T59" fmla="*/ 36 h 74"/>
                  <a:gd name="T60" fmla="*/ 90 w 92"/>
                  <a:gd name="T61" fmla="*/ 26 h 74"/>
                  <a:gd name="T62" fmla="*/ 86 w 92"/>
                  <a:gd name="T63" fmla="*/ 24 h 74"/>
                  <a:gd name="T64" fmla="*/ 86 w 92"/>
                  <a:gd name="T65" fmla="*/ 24 h 74"/>
                  <a:gd name="T66" fmla="*/ 82 w 92"/>
                  <a:gd name="T67" fmla="*/ 24 h 74"/>
                  <a:gd name="T68" fmla="*/ 76 w 92"/>
                  <a:gd name="T69" fmla="*/ 24 h 74"/>
                  <a:gd name="T70" fmla="*/ 74 w 92"/>
                  <a:gd name="T71" fmla="*/ 22 h 74"/>
                  <a:gd name="T72" fmla="*/ 74 w 92"/>
                  <a:gd name="T73" fmla="*/ 18 h 74"/>
                  <a:gd name="T74" fmla="*/ 74 w 92"/>
                  <a:gd name="T75" fmla="*/ 18 h 74"/>
                  <a:gd name="T76" fmla="*/ 86 w 92"/>
                  <a:gd name="T77" fmla="*/ 8 h 74"/>
                  <a:gd name="T78" fmla="*/ 88 w 92"/>
                  <a:gd name="T79" fmla="*/ 6 h 74"/>
                  <a:gd name="T80" fmla="*/ 88 w 92"/>
                  <a:gd name="T81" fmla="*/ 4 h 74"/>
                  <a:gd name="T82" fmla="*/ 84 w 92"/>
                  <a:gd name="T83" fmla="*/ 0 h 74"/>
                  <a:gd name="T84" fmla="*/ 62 w 92"/>
                  <a:gd name="T85" fmla="*/ 0 h 74"/>
                  <a:gd name="T86" fmla="*/ 60 w 92"/>
                  <a:gd name="T87" fmla="*/ 0 h 74"/>
                  <a:gd name="T88" fmla="*/ 52 w 92"/>
                  <a:gd name="T89" fmla="*/ 2 h 74"/>
                  <a:gd name="T90" fmla="*/ 46 w 92"/>
                  <a:gd name="T91" fmla="*/ 0 h 74"/>
                  <a:gd name="T92" fmla="*/ 44 w 92"/>
                  <a:gd name="T9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74">
                    <a:moveTo>
                      <a:pt x="44" y="0"/>
                    </a:moveTo>
                    <a:lnTo>
                      <a:pt x="44" y="0"/>
                    </a:lnTo>
                    <a:lnTo>
                      <a:pt x="42" y="0"/>
                    </a:lnTo>
                    <a:lnTo>
                      <a:pt x="30" y="0"/>
                    </a:lnTo>
                    <a:lnTo>
                      <a:pt x="30" y="0"/>
                    </a:lnTo>
                    <a:lnTo>
                      <a:pt x="28" y="2"/>
                    </a:lnTo>
                    <a:lnTo>
                      <a:pt x="18" y="10"/>
                    </a:lnTo>
                    <a:lnTo>
                      <a:pt x="18" y="10"/>
                    </a:lnTo>
                    <a:lnTo>
                      <a:pt x="16" y="14"/>
                    </a:lnTo>
                    <a:lnTo>
                      <a:pt x="16" y="14"/>
                    </a:lnTo>
                    <a:lnTo>
                      <a:pt x="20" y="18"/>
                    </a:lnTo>
                    <a:lnTo>
                      <a:pt x="30" y="22"/>
                    </a:lnTo>
                    <a:lnTo>
                      <a:pt x="30" y="22"/>
                    </a:lnTo>
                    <a:lnTo>
                      <a:pt x="26" y="26"/>
                    </a:lnTo>
                    <a:lnTo>
                      <a:pt x="20" y="26"/>
                    </a:lnTo>
                    <a:lnTo>
                      <a:pt x="16" y="22"/>
                    </a:lnTo>
                    <a:lnTo>
                      <a:pt x="16" y="22"/>
                    </a:lnTo>
                    <a:lnTo>
                      <a:pt x="14" y="20"/>
                    </a:lnTo>
                    <a:lnTo>
                      <a:pt x="8" y="18"/>
                    </a:lnTo>
                    <a:lnTo>
                      <a:pt x="8" y="18"/>
                    </a:lnTo>
                    <a:lnTo>
                      <a:pt x="6" y="18"/>
                    </a:lnTo>
                    <a:lnTo>
                      <a:pt x="6" y="18"/>
                    </a:lnTo>
                    <a:lnTo>
                      <a:pt x="4" y="18"/>
                    </a:lnTo>
                    <a:lnTo>
                      <a:pt x="2" y="20"/>
                    </a:lnTo>
                    <a:lnTo>
                      <a:pt x="0" y="30"/>
                    </a:lnTo>
                    <a:lnTo>
                      <a:pt x="0" y="30"/>
                    </a:lnTo>
                    <a:lnTo>
                      <a:pt x="0" y="32"/>
                    </a:lnTo>
                    <a:lnTo>
                      <a:pt x="2" y="38"/>
                    </a:lnTo>
                    <a:lnTo>
                      <a:pt x="2" y="38"/>
                    </a:lnTo>
                    <a:lnTo>
                      <a:pt x="2" y="40"/>
                    </a:lnTo>
                    <a:lnTo>
                      <a:pt x="10" y="46"/>
                    </a:lnTo>
                    <a:lnTo>
                      <a:pt x="10" y="46"/>
                    </a:lnTo>
                    <a:lnTo>
                      <a:pt x="12" y="46"/>
                    </a:lnTo>
                    <a:lnTo>
                      <a:pt x="24" y="48"/>
                    </a:lnTo>
                    <a:lnTo>
                      <a:pt x="30" y="54"/>
                    </a:lnTo>
                    <a:lnTo>
                      <a:pt x="30" y="54"/>
                    </a:lnTo>
                    <a:lnTo>
                      <a:pt x="30" y="54"/>
                    </a:lnTo>
                    <a:lnTo>
                      <a:pt x="44" y="64"/>
                    </a:lnTo>
                    <a:lnTo>
                      <a:pt x="54" y="74"/>
                    </a:lnTo>
                    <a:lnTo>
                      <a:pt x="54" y="74"/>
                    </a:lnTo>
                    <a:lnTo>
                      <a:pt x="58" y="74"/>
                    </a:lnTo>
                    <a:lnTo>
                      <a:pt x="58" y="74"/>
                    </a:lnTo>
                    <a:lnTo>
                      <a:pt x="58" y="74"/>
                    </a:lnTo>
                    <a:lnTo>
                      <a:pt x="58" y="74"/>
                    </a:lnTo>
                    <a:lnTo>
                      <a:pt x="60" y="72"/>
                    </a:lnTo>
                    <a:lnTo>
                      <a:pt x="66" y="64"/>
                    </a:lnTo>
                    <a:lnTo>
                      <a:pt x="66" y="64"/>
                    </a:lnTo>
                    <a:lnTo>
                      <a:pt x="70" y="66"/>
                    </a:lnTo>
                    <a:lnTo>
                      <a:pt x="70" y="66"/>
                    </a:lnTo>
                    <a:lnTo>
                      <a:pt x="72" y="66"/>
                    </a:lnTo>
                    <a:lnTo>
                      <a:pt x="72" y="66"/>
                    </a:lnTo>
                    <a:lnTo>
                      <a:pt x="72" y="66"/>
                    </a:lnTo>
                    <a:lnTo>
                      <a:pt x="78" y="64"/>
                    </a:lnTo>
                    <a:lnTo>
                      <a:pt x="78" y="64"/>
                    </a:lnTo>
                    <a:lnTo>
                      <a:pt x="80" y="62"/>
                    </a:lnTo>
                    <a:lnTo>
                      <a:pt x="86" y="52"/>
                    </a:lnTo>
                    <a:lnTo>
                      <a:pt x="86" y="52"/>
                    </a:lnTo>
                    <a:lnTo>
                      <a:pt x="88" y="50"/>
                    </a:lnTo>
                    <a:lnTo>
                      <a:pt x="90" y="36"/>
                    </a:lnTo>
                    <a:lnTo>
                      <a:pt x="90" y="36"/>
                    </a:lnTo>
                    <a:lnTo>
                      <a:pt x="92" y="36"/>
                    </a:lnTo>
                    <a:lnTo>
                      <a:pt x="90" y="26"/>
                    </a:lnTo>
                    <a:lnTo>
                      <a:pt x="90" y="26"/>
                    </a:lnTo>
                    <a:lnTo>
                      <a:pt x="86" y="24"/>
                    </a:lnTo>
                    <a:lnTo>
                      <a:pt x="86" y="24"/>
                    </a:lnTo>
                    <a:lnTo>
                      <a:pt x="86" y="24"/>
                    </a:lnTo>
                    <a:lnTo>
                      <a:pt x="86" y="24"/>
                    </a:lnTo>
                    <a:lnTo>
                      <a:pt x="82" y="24"/>
                    </a:lnTo>
                    <a:lnTo>
                      <a:pt x="80" y="26"/>
                    </a:lnTo>
                    <a:lnTo>
                      <a:pt x="76" y="24"/>
                    </a:lnTo>
                    <a:lnTo>
                      <a:pt x="76" y="24"/>
                    </a:lnTo>
                    <a:lnTo>
                      <a:pt x="74" y="22"/>
                    </a:lnTo>
                    <a:lnTo>
                      <a:pt x="68" y="22"/>
                    </a:lnTo>
                    <a:lnTo>
                      <a:pt x="74" y="18"/>
                    </a:lnTo>
                    <a:lnTo>
                      <a:pt x="74" y="18"/>
                    </a:lnTo>
                    <a:lnTo>
                      <a:pt x="74" y="18"/>
                    </a:lnTo>
                    <a:lnTo>
                      <a:pt x="80" y="12"/>
                    </a:lnTo>
                    <a:lnTo>
                      <a:pt x="86" y="8"/>
                    </a:lnTo>
                    <a:lnTo>
                      <a:pt x="86" y="8"/>
                    </a:lnTo>
                    <a:lnTo>
                      <a:pt x="88" y="6"/>
                    </a:lnTo>
                    <a:lnTo>
                      <a:pt x="88" y="4"/>
                    </a:lnTo>
                    <a:lnTo>
                      <a:pt x="88" y="4"/>
                    </a:lnTo>
                    <a:lnTo>
                      <a:pt x="86" y="2"/>
                    </a:lnTo>
                    <a:lnTo>
                      <a:pt x="84" y="0"/>
                    </a:lnTo>
                    <a:lnTo>
                      <a:pt x="62" y="0"/>
                    </a:lnTo>
                    <a:lnTo>
                      <a:pt x="62" y="0"/>
                    </a:lnTo>
                    <a:lnTo>
                      <a:pt x="60" y="0"/>
                    </a:lnTo>
                    <a:lnTo>
                      <a:pt x="60" y="0"/>
                    </a:lnTo>
                    <a:lnTo>
                      <a:pt x="60" y="0"/>
                    </a:lnTo>
                    <a:lnTo>
                      <a:pt x="52" y="2"/>
                    </a:lnTo>
                    <a:lnTo>
                      <a:pt x="48" y="2"/>
                    </a:lnTo>
                    <a:lnTo>
                      <a:pt x="46" y="0"/>
                    </a:lnTo>
                    <a:lnTo>
                      <a:pt x="46" y="0"/>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0" name="Freeform 89"/>
              <p:cNvSpPr>
                <a:spLocks/>
              </p:cNvSpPr>
              <p:nvPr/>
            </p:nvSpPr>
            <p:spPr bwMode="auto">
              <a:xfrm>
                <a:off x="1499" y="1161"/>
                <a:ext cx="48" cy="34"/>
              </a:xfrm>
              <a:custGeom>
                <a:avLst/>
                <a:gdLst>
                  <a:gd name="T0" fmla="*/ 28 w 48"/>
                  <a:gd name="T1" fmla="*/ 32 h 34"/>
                  <a:gd name="T2" fmla="*/ 12 w 48"/>
                  <a:gd name="T3" fmla="*/ 30 h 34"/>
                  <a:gd name="T4" fmla="*/ 12 w 48"/>
                  <a:gd name="T5" fmla="*/ 30 h 34"/>
                  <a:gd name="T6" fmla="*/ 12 w 48"/>
                  <a:gd name="T7" fmla="*/ 30 h 34"/>
                  <a:gd name="T8" fmla="*/ 0 w 48"/>
                  <a:gd name="T9" fmla="*/ 22 h 34"/>
                  <a:gd name="T10" fmla="*/ 0 w 48"/>
                  <a:gd name="T11" fmla="*/ 22 h 34"/>
                  <a:gd name="T12" fmla="*/ 0 w 48"/>
                  <a:gd name="T13" fmla="*/ 22 h 34"/>
                  <a:gd name="T14" fmla="*/ 0 w 48"/>
                  <a:gd name="T15" fmla="*/ 22 h 34"/>
                  <a:gd name="T16" fmla="*/ 0 w 48"/>
                  <a:gd name="T17" fmla="*/ 20 h 34"/>
                  <a:gd name="T18" fmla="*/ 8 w 48"/>
                  <a:gd name="T19" fmla="*/ 12 h 34"/>
                  <a:gd name="T20" fmla="*/ 18 w 48"/>
                  <a:gd name="T21" fmla="*/ 6 h 34"/>
                  <a:gd name="T22" fmla="*/ 26 w 48"/>
                  <a:gd name="T23" fmla="*/ 2 h 34"/>
                  <a:gd name="T24" fmla="*/ 26 w 48"/>
                  <a:gd name="T25" fmla="*/ 2 h 34"/>
                  <a:gd name="T26" fmla="*/ 26 w 48"/>
                  <a:gd name="T27" fmla="*/ 0 h 34"/>
                  <a:gd name="T28" fmla="*/ 26 w 48"/>
                  <a:gd name="T29" fmla="*/ 0 h 34"/>
                  <a:gd name="T30" fmla="*/ 28 w 48"/>
                  <a:gd name="T31" fmla="*/ 2 h 34"/>
                  <a:gd name="T32" fmla="*/ 36 w 48"/>
                  <a:gd name="T33" fmla="*/ 6 h 34"/>
                  <a:gd name="T34" fmla="*/ 46 w 48"/>
                  <a:gd name="T35" fmla="*/ 12 h 34"/>
                  <a:gd name="T36" fmla="*/ 46 w 48"/>
                  <a:gd name="T37" fmla="*/ 12 h 34"/>
                  <a:gd name="T38" fmla="*/ 46 w 48"/>
                  <a:gd name="T39" fmla="*/ 14 h 34"/>
                  <a:gd name="T40" fmla="*/ 48 w 48"/>
                  <a:gd name="T41" fmla="*/ 20 h 34"/>
                  <a:gd name="T42" fmla="*/ 48 w 48"/>
                  <a:gd name="T43" fmla="*/ 32 h 34"/>
                  <a:gd name="T44" fmla="*/ 48 w 48"/>
                  <a:gd name="T45" fmla="*/ 32 h 34"/>
                  <a:gd name="T46" fmla="*/ 48 w 48"/>
                  <a:gd name="T47" fmla="*/ 32 h 34"/>
                  <a:gd name="T48" fmla="*/ 48 w 48"/>
                  <a:gd name="T49" fmla="*/ 32 h 34"/>
                  <a:gd name="T50" fmla="*/ 46 w 48"/>
                  <a:gd name="T51" fmla="*/ 34 h 34"/>
                  <a:gd name="T52" fmla="*/ 46 w 48"/>
                  <a:gd name="T53" fmla="*/ 34 h 34"/>
                  <a:gd name="T54" fmla="*/ 28 w 48"/>
                  <a:gd name="T55" fmla="*/ 32 h 34"/>
                  <a:gd name="T56" fmla="*/ 28 w 48"/>
                  <a:gd name="T57" fmla="*/ 32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4">
                    <a:moveTo>
                      <a:pt x="28" y="32"/>
                    </a:moveTo>
                    <a:lnTo>
                      <a:pt x="12" y="30"/>
                    </a:lnTo>
                    <a:lnTo>
                      <a:pt x="12" y="30"/>
                    </a:lnTo>
                    <a:lnTo>
                      <a:pt x="12" y="30"/>
                    </a:lnTo>
                    <a:lnTo>
                      <a:pt x="0" y="22"/>
                    </a:lnTo>
                    <a:lnTo>
                      <a:pt x="0" y="22"/>
                    </a:lnTo>
                    <a:lnTo>
                      <a:pt x="0" y="22"/>
                    </a:lnTo>
                    <a:lnTo>
                      <a:pt x="0" y="22"/>
                    </a:lnTo>
                    <a:lnTo>
                      <a:pt x="0" y="20"/>
                    </a:lnTo>
                    <a:lnTo>
                      <a:pt x="8" y="12"/>
                    </a:lnTo>
                    <a:lnTo>
                      <a:pt x="18" y="6"/>
                    </a:lnTo>
                    <a:lnTo>
                      <a:pt x="26" y="2"/>
                    </a:lnTo>
                    <a:lnTo>
                      <a:pt x="26" y="2"/>
                    </a:lnTo>
                    <a:lnTo>
                      <a:pt x="26" y="0"/>
                    </a:lnTo>
                    <a:lnTo>
                      <a:pt x="26" y="0"/>
                    </a:lnTo>
                    <a:lnTo>
                      <a:pt x="28" y="2"/>
                    </a:lnTo>
                    <a:lnTo>
                      <a:pt x="36" y="6"/>
                    </a:lnTo>
                    <a:lnTo>
                      <a:pt x="46" y="12"/>
                    </a:lnTo>
                    <a:lnTo>
                      <a:pt x="46" y="12"/>
                    </a:lnTo>
                    <a:lnTo>
                      <a:pt x="46" y="14"/>
                    </a:lnTo>
                    <a:lnTo>
                      <a:pt x="48" y="20"/>
                    </a:lnTo>
                    <a:lnTo>
                      <a:pt x="48" y="32"/>
                    </a:lnTo>
                    <a:lnTo>
                      <a:pt x="48" y="32"/>
                    </a:lnTo>
                    <a:lnTo>
                      <a:pt x="48" y="32"/>
                    </a:lnTo>
                    <a:lnTo>
                      <a:pt x="48" y="32"/>
                    </a:lnTo>
                    <a:lnTo>
                      <a:pt x="46" y="34"/>
                    </a:lnTo>
                    <a:lnTo>
                      <a:pt x="46" y="34"/>
                    </a:lnTo>
                    <a:lnTo>
                      <a:pt x="28" y="32"/>
                    </a:lnTo>
                    <a:lnTo>
                      <a:pt x="28"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1" name="Freeform 90"/>
              <p:cNvSpPr>
                <a:spLocks noEditPoints="1"/>
              </p:cNvSpPr>
              <p:nvPr/>
            </p:nvSpPr>
            <p:spPr bwMode="auto">
              <a:xfrm>
                <a:off x="1497" y="1159"/>
                <a:ext cx="52" cy="38"/>
              </a:xfrm>
              <a:custGeom>
                <a:avLst/>
                <a:gdLst>
                  <a:gd name="T0" fmla="*/ 28 w 52"/>
                  <a:gd name="T1" fmla="*/ 4 h 38"/>
                  <a:gd name="T2" fmla="*/ 36 w 52"/>
                  <a:gd name="T3" fmla="*/ 10 h 38"/>
                  <a:gd name="T4" fmla="*/ 46 w 52"/>
                  <a:gd name="T5" fmla="*/ 16 h 38"/>
                  <a:gd name="T6" fmla="*/ 48 w 52"/>
                  <a:gd name="T7" fmla="*/ 24 h 38"/>
                  <a:gd name="T8" fmla="*/ 48 w 52"/>
                  <a:gd name="T9" fmla="*/ 34 h 38"/>
                  <a:gd name="T10" fmla="*/ 30 w 52"/>
                  <a:gd name="T11" fmla="*/ 32 h 38"/>
                  <a:gd name="T12" fmla="*/ 14 w 52"/>
                  <a:gd name="T13" fmla="*/ 30 h 38"/>
                  <a:gd name="T14" fmla="*/ 4 w 52"/>
                  <a:gd name="T15" fmla="*/ 24 h 38"/>
                  <a:gd name="T16" fmla="*/ 10 w 52"/>
                  <a:gd name="T17" fmla="*/ 14 h 38"/>
                  <a:gd name="T18" fmla="*/ 20 w 52"/>
                  <a:gd name="T19" fmla="*/ 10 h 38"/>
                  <a:gd name="T20" fmla="*/ 28 w 52"/>
                  <a:gd name="T21" fmla="*/ 4 h 38"/>
                  <a:gd name="T22" fmla="*/ 28 w 52"/>
                  <a:gd name="T23" fmla="*/ 0 h 38"/>
                  <a:gd name="T24" fmla="*/ 28 w 52"/>
                  <a:gd name="T25" fmla="*/ 0 h 38"/>
                  <a:gd name="T26" fmla="*/ 26 w 52"/>
                  <a:gd name="T27" fmla="*/ 2 h 38"/>
                  <a:gd name="T28" fmla="*/ 18 w 52"/>
                  <a:gd name="T29" fmla="*/ 6 h 38"/>
                  <a:gd name="T30" fmla="*/ 10 w 52"/>
                  <a:gd name="T31" fmla="*/ 12 h 38"/>
                  <a:gd name="T32" fmla="*/ 10 w 52"/>
                  <a:gd name="T33" fmla="*/ 12 h 38"/>
                  <a:gd name="T34" fmla="*/ 8 w 52"/>
                  <a:gd name="T35" fmla="*/ 12 h 38"/>
                  <a:gd name="T36" fmla="*/ 0 w 52"/>
                  <a:gd name="T37" fmla="*/ 20 h 38"/>
                  <a:gd name="T38" fmla="*/ 0 w 52"/>
                  <a:gd name="T39" fmla="*/ 20 h 38"/>
                  <a:gd name="T40" fmla="*/ 0 w 52"/>
                  <a:gd name="T41" fmla="*/ 24 h 38"/>
                  <a:gd name="T42" fmla="*/ 0 w 52"/>
                  <a:gd name="T43" fmla="*/ 24 h 38"/>
                  <a:gd name="T44" fmla="*/ 2 w 52"/>
                  <a:gd name="T45" fmla="*/ 26 h 38"/>
                  <a:gd name="T46" fmla="*/ 12 w 52"/>
                  <a:gd name="T47" fmla="*/ 34 h 38"/>
                  <a:gd name="T48" fmla="*/ 12 w 52"/>
                  <a:gd name="T49" fmla="*/ 34 h 38"/>
                  <a:gd name="T50" fmla="*/ 14 w 52"/>
                  <a:gd name="T51" fmla="*/ 34 h 38"/>
                  <a:gd name="T52" fmla="*/ 30 w 52"/>
                  <a:gd name="T53" fmla="*/ 36 h 38"/>
                  <a:gd name="T54" fmla="*/ 48 w 52"/>
                  <a:gd name="T55" fmla="*/ 38 h 38"/>
                  <a:gd name="T56" fmla="*/ 48 w 52"/>
                  <a:gd name="T57" fmla="*/ 38 h 38"/>
                  <a:gd name="T58" fmla="*/ 48 w 52"/>
                  <a:gd name="T59" fmla="*/ 38 h 38"/>
                  <a:gd name="T60" fmla="*/ 48 w 52"/>
                  <a:gd name="T61" fmla="*/ 38 h 38"/>
                  <a:gd name="T62" fmla="*/ 50 w 52"/>
                  <a:gd name="T63" fmla="*/ 36 h 38"/>
                  <a:gd name="T64" fmla="*/ 50 w 52"/>
                  <a:gd name="T65" fmla="*/ 36 h 38"/>
                  <a:gd name="T66" fmla="*/ 52 w 52"/>
                  <a:gd name="T67" fmla="*/ 34 h 38"/>
                  <a:gd name="T68" fmla="*/ 52 w 52"/>
                  <a:gd name="T69" fmla="*/ 24 h 38"/>
                  <a:gd name="T70" fmla="*/ 52 w 52"/>
                  <a:gd name="T71" fmla="*/ 24 h 38"/>
                  <a:gd name="T72" fmla="*/ 52 w 52"/>
                  <a:gd name="T73" fmla="*/ 22 h 38"/>
                  <a:gd name="T74" fmla="*/ 50 w 52"/>
                  <a:gd name="T75" fmla="*/ 16 h 38"/>
                  <a:gd name="T76" fmla="*/ 50 w 52"/>
                  <a:gd name="T77" fmla="*/ 16 h 38"/>
                  <a:gd name="T78" fmla="*/ 48 w 52"/>
                  <a:gd name="T79" fmla="*/ 14 h 38"/>
                  <a:gd name="T80" fmla="*/ 38 w 52"/>
                  <a:gd name="T81" fmla="*/ 6 h 38"/>
                  <a:gd name="T82" fmla="*/ 30 w 52"/>
                  <a:gd name="T83" fmla="*/ 2 h 38"/>
                  <a:gd name="T84" fmla="*/ 30 w 52"/>
                  <a:gd name="T85" fmla="*/ 2 h 38"/>
                  <a:gd name="T86" fmla="*/ 28 w 52"/>
                  <a:gd name="T87" fmla="*/ 0 h 38"/>
                  <a:gd name="T88" fmla="*/ 28 w 52"/>
                  <a:gd name="T89"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2" h="38">
                    <a:moveTo>
                      <a:pt x="28" y="4"/>
                    </a:moveTo>
                    <a:lnTo>
                      <a:pt x="36" y="10"/>
                    </a:lnTo>
                    <a:lnTo>
                      <a:pt x="46" y="16"/>
                    </a:lnTo>
                    <a:lnTo>
                      <a:pt x="48" y="24"/>
                    </a:lnTo>
                    <a:lnTo>
                      <a:pt x="48" y="34"/>
                    </a:lnTo>
                    <a:lnTo>
                      <a:pt x="30" y="32"/>
                    </a:lnTo>
                    <a:lnTo>
                      <a:pt x="14" y="30"/>
                    </a:lnTo>
                    <a:lnTo>
                      <a:pt x="4" y="24"/>
                    </a:lnTo>
                    <a:lnTo>
                      <a:pt x="10" y="14"/>
                    </a:lnTo>
                    <a:lnTo>
                      <a:pt x="20" y="10"/>
                    </a:lnTo>
                    <a:lnTo>
                      <a:pt x="28" y="4"/>
                    </a:lnTo>
                    <a:close/>
                    <a:moveTo>
                      <a:pt x="28" y="0"/>
                    </a:moveTo>
                    <a:lnTo>
                      <a:pt x="28" y="0"/>
                    </a:lnTo>
                    <a:lnTo>
                      <a:pt x="26" y="2"/>
                    </a:lnTo>
                    <a:lnTo>
                      <a:pt x="18" y="6"/>
                    </a:lnTo>
                    <a:lnTo>
                      <a:pt x="10" y="12"/>
                    </a:lnTo>
                    <a:lnTo>
                      <a:pt x="10" y="12"/>
                    </a:lnTo>
                    <a:lnTo>
                      <a:pt x="8" y="12"/>
                    </a:lnTo>
                    <a:lnTo>
                      <a:pt x="0" y="20"/>
                    </a:lnTo>
                    <a:lnTo>
                      <a:pt x="0" y="20"/>
                    </a:lnTo>
                    <a:lnTo>
                      <a:pt x="0" y="24"/>
                    </a:lnTo>
                    <a:lnTo>
                      <a:pt x="0" y="24"/>
                    </a:lnTo>
                    <a:lnTo>
                      <a:pt x="2" y="26"/>
                    </a:lnTo>
                    <a:lnTo>
                      <a:pt x="12" y="34"/>
                    </a:lnTo>
                    <a:lnTo>
                      <a:pt x="12" y="34"/>
                    </a:lnTo>
                    <a:lnTo>
                      <a:pt x="14" y="34"/>
                    </a:lnTo>
                    <a:lnTo>
                      <a:pt x="30" y="36"/>
                    </a:lnTo>
                    <a:lnTo>
                      <a:pt x="48" y="38"/>
                    </a:lnTo>
                    <a:lnTo>
                      <a:pt x="48" y="38"/>
                    </a:lnTo>
                    <a:lnTo>
                      <a:pt x="48" y="38"/>
                    </a:lnTo>
                    <a:lnTo>
                      <a:pt x="48" y="38"/>
                    </a:lnTo>
                    <a:lnTo>
                      <a:pt x="50" y="36"/>
                    </a:lnTo>
                    <a:lnTo>
                      <a:pt x="50" y="36"/>
                    </a:lnTo>
                    <a:lnTo>
                      <a:pt x="52" y="34"/>
                    </a:lnTo>
                    <a:lnTo>
                      <a:pt x="52" y="24"/>
                    </a:lnTo>
                    <a:lnTo>
                      <a:pt x="52" y="24"/>
                    </a:lnTo>
                    <a:lnTo>
                      <a:pt x="52" y="22"/>
                    </a:lnTo>
                    <a:lnTo>
                      <a:pt x="50" y="16"/>
                    </a:lnTo>
                    <a:lnTo>
                      <a:pt x="50" y="16"/>
                    </a:lnTo>
                    <a:lnTo>
                      <a:pt x="48" y="14"/>
                    </a:lnTo>
                    <a:lnTo>
                      <a:pt x="38" y="6"/>
                    </a:lnTo>
                    <a:lnTo>
                      <a:pt x="30" y="2"/>
                    </a:lnTo>
                    <a:lnTo>
                      <a:pt x="30" y="2"/>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2" name="Freeform 91"/>
              <p:cNvSpPr>
                <a:spLocks/>
              </p:cNvSpPr>
              <p:nvPr/>
            </p:nvSpPr>
            <p:spPr bwMode="auto">
              <a:xfrm>
                <a:off x="1501" y="1163"/>
                <a:ext cx="44" cy="30"/>
              </a:xfrm>
              <a:custGeom>
                <a:avLst/>
                <a:gdLst>
                  <a:gd name="T0" fmla="*/ 24 w 44"/>
                  <a:gd name="T1" fmla="*/ 0 h 30"/>
                  <a:gd name="T2" fmla="*/ 32 w 44"/>
                  <a:gd name="T3" fmla="*/ 6 h 30"/>
                  <a:gd name="T4" fmla="*/ 42 w 44"/>
                  <a:gd name="T5" fmla="*/ 12 h 30"/>
                  <a:gd name="T6" fmla="*/ 44 w 44"/>
                  <a:gd name="T7" fmla="*/ 20 h 30"/>
                  <a:gd name="T8" fmla="*/ 44 w 44"/>
                  <a:gd name="T9" fmla="*/ 30 h 30"/>
                  <a:gd name="T10" fmla="*/ 26 w 44"/>
                  <a:gd name="T11" fmla="*/ 28 h 30"/>
                  <a:gd name="T12" fmla="*/ 10 w 44"/>
                  <a:gd name="T13" fmla="*/ 26 h 30"/>
                  <a:gd name="T14" fmla="*/ 0 w 44"/>
                  <a:gd name="T15" fmla="*/ 20 h 30"/>
                  <a:gd name="T16" fmla="*/ 6 w 44"/>
                  <a:gd name="T17" fmla="*/ 10 h 30"/>
                  <a:gd name="T18" fmla="*/ 16 w 44"/>
                  <a:gd name="T19" fmla="*/ 6 h 30"/>
                  <a:gd name="T20" fmla="*/ 24 w 44"/>
                  <a:gd name="T2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4" h="30">
                    <a:moveTo>
                      <a:pt x="24" y="0"/>
                    </a:moveTo>
                    <a:lnTo>
                      <a:pt x="32" y="6"/>
                    </a:lnTo>
                    <a:lnTo>
                      <a:pt x="42" y="12"/>
                    </a:lnTo>
                    <a:lnTo>
                      <a:pt x="44" y="20"/>
                    </a:lnTo>
                    <a:lnTo>
                      <a:pt x="44" y="30"/>
                    </a:lnTo>
                    <a:lnTo>
                      <a:pt x="26" y="28"/>
                    </a:lnTo>
                    <a:lnTo>
                      <a:pt x="10" y="26"/>
                    </a:lnTo>
                    <a:lnTo>
                      <a:pt x="0" y="20"/>
                    </a:lnTo>
                    <a:lnTo>
                      <a:pt x="6" y="10"/>
                    </a:lnTo>
                    <a:lnTo>
                      <a:pt x="16" y="6"/>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3" name="Freeform 92"/>
              <p:cNvSpPr>
                <a:spLocks/>
              </p:cNvSpPr>
              <p:nvPr/>
            </p:nvSpPr>
            <p:spPr bwMode="auto">
              <a:xfrm>
                <a:off x="1497" y="1159"/>
                <a:ext cx="52" cy="38"/>
              </a:xfrm>
              <a:custGeom>
                <a:avLst/>
                <a:gdLst>
                  <a:gd name="T0" fmla="*/ 28 w 52"/>
                  <a:gd name="T1" fmla="*/ 0 h 38"/>
                  <a:gd name="T2" fmla="*/ 28 w 52"/>
                  <a:gd name="T3" fmla="*/ 0 h 38"/>
                  <a:gd name="T4" fmla="*/ 26 w 52"/>
                  <a:gd name="T5" fmla="*/ 2 h 38"/>
                  <a:gd name="T6" fmla="*/ 18 w 52"/>
                  <a:gd name="T7" fmla="*/ 6 h 38"/>
                  <a:gd name="T8" fmla="*/ 10 w 52"/>
                  <a:gd name="T9" fmla="*/ 12 h 38"/>
                  <a:gd name="T10" fmla="*/ 10 w 52"/>
                  <a:gd name="T11" fmla="*/ 12 h 38"/>
                  <a:gd name="T12" fmla="*/ 8 w 52"/>
                  <a:gd name="T13" fmla="*/ 12 h 38"/>
                  <a:gd name="T14" fmla="*/ 0 w 52"/>
                  <a:gd name="T15" fmla="*/ 20 h 38"/>
                  <a:gd name="T16" fmla="*/ 0 w 52"/>
                  <a:gd name="T17" fmla="*/ 20 h 38"/>
                  <a:gd name="T18" fmla="*/ 0 w 52"/>
                  <a:gd name="T19" fmla="*/ 24 h 38"/>
                  <a:gd name="T20" fmla="*/ 0 w 52"/>
                  <a:gd name="T21" fmla="*/ 24 h 38"/>
                  <a:gd name="T22" fmla="*/ 2 w 52"/>
                  <a:gd name="T23" fmla="*/ 26 h 38"/>
                  <a:gd name="T24" fmla="*/ 12 w 52"/>
                  <a:gd name="T25" fmla="*/ 34 h 38"/>
                  <a:gd name="T26" fmla="*/ 12 w 52"/>
                  <a:gd name="T27" fmla="*/ 34 h 38"/>
                  <a:gd name="T28" fmla="*/ 14 w 52"/>
                  <a:gd name="T29" fmla="*/ 34 h 38"/>
                  <a:gd name="T30" fmla="*/ 30 w 52"/>
                  <a:gd name="T31" fmla="*/ 36 h 38"/>
                  <a:gd name="T32" fmla="*/ 48 w 52"/>
                  <a:gd name="T33" fmla="*/ 38 h 38"/>
                  <a:gd name="T34" fmla="*/ 48 w 52"/>
                  <a:gd name="T35" fmla="*/ 38 h 38"/>
                  <a:gd name="T36" fmla="*/ 48 w 52"/>
                  <a:gd name="T37" fmla="*/ 38 h 38"/>
                  <a:gd name="T38" fmla="*/ 48 w 52"/>
                  <a:gd name="T39" fmla="*/ 38 h 38"/>
                  <a:gd name="T40" fmla="*/ 50 w 52"/>
                  <a:gd name="T41" fmla="*/ 36 h 38"/>
                  <a:gd name="T42" fmla="*/ 50 w 52"/>
                  <a:gd name="T43" fmla="*/ 36 h 38"/>
                  <a:gd name="T44" fmla="*/ 52 w 52"/>
                  <a:gd name="T45" fmla="*/ 34 h 38"/>
                  <a:gd name="T46" fmla="*/ 52 w 52"/>
                  <a:gd name="T47" fmla="*/ 24 h 38"/>
                  <a:gd name="T48" fmla="*/ 52 w 52"/>
                  <a:gd name="T49" fmla="*/ 24 h 38"/>
                  <a:gd name="T50" fmla="*/ 52 w 52"/>
                  <a:gd name="T51" fmla="*/ 22 h 38"/>
                  <a:gd name="T52" fmla="*/ 50 w 52"/>
                  <a:gd name="T53" fmla="*/ 16 h 38"/>
                  <a:gd name="T54" fmla="*/ 50 w 52"/>
                  <a:gd name="T55" fmla="*/ 16 h 38"/>
                  <a:gd name="T56" fmla="*/ 48 w 52"/>
                  <a:gd name="T57" fmla="*/ 14 h 38"/>
                  <a:gd name="T58" fmla="*/ 38 w 52"/>
                  <a:gd name="T59" fmla="*/ 6 h 38"/>
                  <a:gd name="T60" fmla="*/ 30 w 52"/>
                  <a:gd name="T61" fmla="*/ 2 h 38"/>
                  <a:gd name="T62" fmla="*/ 30 w 52"/>
                  <a:gd name="T63" fmla="*/ 2 h 38"/>
                  <a:gd name="T64" fmla="*/ 28 w 52"/>
                  <a:gd name="T65" fmla="*/ 0 h 38"/>
                  <a:gd name="T66" fmla="*/ 28 w 52"/>
                  <a:gd name="T6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2" h="38">
                    <a:moveTo>
                      <a:pt x="28" y="0"/>
                    </a:moveTo>
                    <a:lnTo>
                      <a:pt x="28" y="0"/>
                    </a:lnTo>
                    <a:lnTo>
                      <a:pt x="26" y="2"/>
                    </a:lnTo>
                    <a:lnTo>
                      <a:pt x="18" y="6"/>
                    </a:lnTo>
                    <a:lnTo>
                      <a:pt x="10" y="12"/>
                    </a:lnTo>
                    <a:lnTo>
                      <a:pt x="10" y="12"/>
                    </a:lnTo>
                    <a:lnTo>
                      <a:pt x="8" y="12"/>
                    </a:lnTo>
                    <a:lnTo>
                      <a:pt x="0" y="20"/>
                    </a:lnTo>
                    <a:lnTo>
                      <a:pt x="0" y="20"/>
                    </a:lnTo>
                    <a:lnTo>
                      <a:pt x="0" y="24"/>
                    </a:lnTo>
                    <a:lnTo>
                      <a:pt x="0" y="24"/>
                    </a:lnTo>
                    <a:lnTo>
                      <a:pt x="2" y="26"/>
                    </a:lnTo>
                    <a:lnTo>
                      <a:pt x="12" y="34"/>
                    </a:lnTo>
                    <a:lnTo>
                      <a:pt x="12" y="34"/>
                    </a:lnTo>
                    <a:lnTo>
                      <a:pt x="14" y="34"/>
                    </a:lnTo>
                    <a:lnTo>
                      <a:pt x="30" y="36"/>
                    </a:lnTo>
                    <a:lnTo>
                      <a:pt x="48" y="38"/>
                    </a:lnTo>
                    <a:lnTo>
                      <a:pt x="48" y="38"/>
                    </a:lnTo>
                    <a:lnTo>
                      <a:pt x="48" y="38"/>
                    </a:lnTo>
                    <a:lnTo>
                      <a:pt x="48" y="38"/>
                    </a:lnTo>
                    <a:lnTo>
                      <a:pt x="50" y="36"/>
                    </a:lnTo>
                    <a:lnTo>
                      <a:pt x="50" y="36"/>
                    </a:lnTo>
                    <a:lnTo>
                      <a:pt x="52" y="34"/>
                    </a:lnTo>
                    <a:lnTo>
                      <a:pt x="52" y="24"/>
                    </a:lnTo>
                    <a:lnTo>
                      <a:pt x="52" y="24"/>
                    </a:lnTo>
                    <a:lnTo>
                      <a:pt x="52" y="22"/>
                    </a:lnTo>
                    <a:lnTo>
                      <a:pt x="50" y="16"/>
                    </a:lnTo>
                    <a:lnTo>
                      <a:pt x="50" y="16"/>
                    </a:lnTo>
                    <a:lnTo>
                      <a:pt x="48" y="14"/>
                    </a:lnTo>
                    <a:lnTo>
                      <a:pt x="38" y="6"/>
                    </a:lnTo>
                    <a:lnTo>
                      <a:pt x="30" y="2"/>
                    </a:lnTo>
                    <a:lnTo>
                      <a:pt x="30" y="2"/>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4" name="Freeform 93"/>
              <p:cNvSpPr>
                <a:spLocks/>
              </p:cNvSpPr>
              <p:nvPr/>
            </p:nvSpPr>
            <p:spPr bwMode="auto">
              <a:xfrm>
                <a:off x="1475" y="1067"/>
                <a:ext cx="50" cy="38"/>
              </a:xfrm>
              <a:custGeom>
                <a:avLst/>
                <a:gdLst>
                  <a:gd name="T0" fmla="*/ 20 w 50"/>
                  <a:gd name="T1" fmla="*/ 38 h 38"/>
                  <a:gd name="T2" fmla="*/ 20 w 50"/>
                  <a:gd name="T3" fmla="*/ 38 h 38"/>
                  <a:gd name="T4" fmla="*/ 18 w 50"/>
                  <a:gd name="T5" fmla="*/ 36 h 38"/>
                  <a:gd name="T6" fmla="*/ 14 w 50"/>
                  <a:gd name="T7" fmla="*/ 26 h 38"/>
                  <a:gd name="T8" fmla="*/ 6 w 50"/>
                  <a:gd name="T9" fmla="*/ 22 h 38"/>
                  <a:gd name="T10" fmla="*/ 6 w 50"/>
                  <a:gd name="T11" fmla="*/ 22 h 38"/>
                  <a:gd name="T12" fmla="*/ 6 w 50"/>
                  <a:gd name="T13" fmla="*/ 22 h 38"/>
                  <a:gd name="T14" fmla="*/ 2 w 50"/>
                  <a:gd name="T15" fmla="*/ 16 h 38"/>
                  <a:gd name="T16" fmla="*/ 2 w 50"/>
                  <a:gd name="T17" fmla="*/ 16 h 38"/>
                  <a:gd name="T18" fmla="*/ 0 w 50"/>
                  <a:gd name="T19" fmla="*/ 14 h 38"/>
                  <a:gd name="T20" fmla="*/ 0 w 50"/>
                  <a:gd name="T21" fmla="*/ 6 h 38"/>
                  <a:gd name="T22" fmla="*/ 0 w 50"/>
                  <a:gd name="T23" fmla="*/ 6 h 38"/>
                  <a:gd name="T24" fmla="*/ 2 w 50"/>
                  <a:gd name="T25" fmla="*/ 4 h 38"/>
                  <a:gd name="T26" fmla="*/ 4 w 50"/>
                  <a:gd name="T27" fmla="*/ 0 h 38"/>
                  <a:gd name="T28" fmla="*/ 4 w 50"/>
                  <a:gd name="T29" fmla="*/ 0 h 38"/>
                  <a:gd name="T30" fmla="*/ 6 w 50"/>
                  <a:gd name="T31" fmla="*/ 0 h 38"/>
                  <a:gd name="T32" fmla="*/ 6 w 50"/>
                  <a:gd name="T33" fmla="*/ 0 h 38"/>
                  <a:gd name="T34" fmla="*/ 6 w 50"/>
                  <a:gd name="T35" fmla="*/ 0 h 38"/>
                  <a:gd name="T36" fmla="*/ 22 w 50"/>
                  <a:gd name="T37" fmla="*/ 4 h 38"/>
                  <a:gd name="T38" fmla="*/ 34 w 50"/>
                  <a:gd name="T39" fmla="*/ 10 h 38"/>
                  <a:gd name="T40" fmla="*/ 44 w 50"/>
                  <a:gd name="T41" fmla="*/ 14 h 38"/>
                  <a:gd name="T42" fmla="*/ 44 w 50"/>
                  <a:gd name="T43" fmla="*/ 14 h 38"/>
                  <a:gd name="T44" fmla="*/ 44 w 50"/>
                  <a:gd name="T45" fmla="*/ 16 h 38"/>
                  <a:gd name="T46" fmla="*/ 50 w 50"/>
                  <a:gd name="T47" fmla="*/ 22 h 38"/>
                  <a:gd name="T48" fmla="*/ 50 w 50"/>
                  <a:gd name="T49" fmla="*/ 22 h 38"/>
                  <a:gd name="T50" fmla="*/ 50 w 50"/>
                  <a:gd name="T51" fmla="*/ 24 h 38"/>
                  <a:gd name="T52" fmla="*/ 44 w 50"/>
                  <a:gd name="T53" fmla="*/ 34 h 38"/>
                  <a:gd name="T54" fmla="*/ 44 w 50"/>
                  <a:gd name="T55" fmla="*/ 34 h 38"/>
                  <a:gd name="T56" fmla="*/ 42 w 50"/>
                  <a:gd name="T57" fmla="*/ 36 h 38"/>
                  <a:gd name="T58" fmla="*/ 32 w 50"/>
                  <a:gd name="T59" fmla="*/ 38 h 38"/>
                  <a:gd name="T60" fmla="*/ 32 w 50"/>
                  <a:gd name="T61" fmla="*/ 38 h 38"/>
                  <a:gd name="T62" fmla="*/ 32 w 50"/>
                  <a:gd name="T63" fmla="*/ 38 h 38"/>
                  <a:gd name="T64" fmla="*/ 20 w 50"/>
                  <a:gd name="T6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38">
                    <a:moveTo>
                      <a:pt x="20" y="38"/>
                    </a:moveTo>
                    <a:lnTo>
                      <a:pt x="20" y="38"/>
                    </a:lnTo>
                    <a:lnTo>
                      <a:pt x="18" y="36"/>
                    </a:lnTo>
                    <a:lnTo>
                      <a:pt x="14" y="26"/>
                    </a:lnTo>
                    <a:lnTo>
                      <a:pt x="6" y="22"/>
                    </a:lnTo>
                    <a:lnTo>
                      <a:pt x="6" y="22"/>
                    </a:lnTo>
                    <a:lnTo>
                      <a:pt x="6" y="22"/>
                    </a:lnTo>
                    <a:lnTo>
                      <a:pt x="2" y="16"/>
                    </a:lnTo>
                    <a:lnTo>
                      <a:pt x="2" y="16"/>
                    </a:lnTo>
                    <a:lnTo>
                      <a:pt x="0" y="14"/>
                    </a:lnTo>
                    <a:lnTo>
                      <a:pt x="0" y="6"/>
                    </a:lnTo>
                    <a:lnTo>
                      <a:pt x="0" y="6"/>
                    </a:lnTo>
                    <a:lnTo>
                      <a:pt x="2" y="4"/>
                    </a:lnTo>
                    <a:lnTo>
                      <a:pt x="4" y="0"/>
                    </a:lnTo>
                    <a:lnTo>
                      <a:pt x="4" y="0"/>
                    </a:lnTo>
                    <a:lnTo>
                      <a:pt x="6" y="0"/>
                    </a:lnTo>
                    <a:lnTo>
                      <a:pt x="6" y="0"/>
                    </a:lnTo>
                    <a:lnTo>
                      <a:pt x="6" y="0"/>
                    </a:lnTo>
                    <a:lnTo>
                      <a:pt x="22" y="4"/>
                    </a:lnTo>
                    <a:lnTo>
                      <a:pt x="34" y="10"/>
                    </a:lnTo>
                    <a:lnTo>
                      <a:pt x="44" y="14"/>
                    </a:lnTo>
                    <a:lnTo>
                      <a:pt x="44" y="14"/>
                    </a:lnTo>
                    <a:lnTo>
                      <a:pt x="44" y="16"/>
                    </a:lnTo>
                    <a:lnTo>
                      <a:pt x="50" y="22"/>
                    </a:lnTo>
                    <a:lnTo>
                      <a:pt x="50" y="22"/>
                    </a:lnTo>
                    <a:lnTo>
                      <a:pt x="50" y="24"/>
                    </a:lnTo>
                    <a:lnTo>
                      <a:pt x="44" y="34"/>
                    </a:lnTo>
                    <a:lnTo>
                      <a:pt x="44" y="34"/>
                    </a:lnTo>
                    <a:lnTo>
                      <a:pt x="42" y="36"/>
                    </a:lnTo>
                    <a:lnTo>
                      <a:pt x="32" y="38"/>
                    </a:lnTo>
                    <a:lnTo>
                      <a:pt x="32" y="38"/>
                    </a:lnTo>
                    <a:lnTo>
                      <a:pt x="32" y="38"/>
                    </a:lnTo>
                    <a:lnTo>
                      <a:pt x="2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5" name="Freeform 94"/>
              <p:cNvSpPr>
                <a:spLocks noEditPoints="1"/>
              </p:cNvSpPr>
              <p:nvPr/>
            </p:nvSpPr>
            <p:spPr bwMode="auto">
              <a:xfrm>
                <a:off x="1473" y="1065"/>
                <a:ext cx="54" cy="42"/>
              </a:xfrm>
              <a:custGeom>
                <a:avLst/>
                <a:gdLst>
                  <a:gd name="T0" fmla="*/ 8 w 54"/>
                  <a:gd name="T1" fmla="*/ 4 h 42"/>
                  <a:gd name="T2" fmla="*/ 22 w 54"/>
                  <a:gd name="T3" fmla="*/ 8 h 42"/>
                  <a:gd name="T4" fmla="*/ 34 w 54"/>
                  <a:gd name="T5" fmla="*/ 14 h 42"/>
                  <a:gd name="T6" fmla="*/ 44 w 54"/>
                  <a:gd name="T7" fmla="*/ 18 h 42"/>
                  <a:gd name="T8" fmla="*/ 50 w 54"/>
                  <a:gd name="T9" fmla="*/ 24 h 42"/>
                  <a:gd name="T10" fmla="*/ 44 w 54"/>
                  <a:gd name="T11" fmla="*/ 36 h 42"/>
                  <a:gd name="T12" fmla="*/ 34 w 54"/>
                  <a:gd name="T13" fmla="*/ 38 h 42"/>
                  <a:gd name="T14" fmla="*/ 22 w 54"/>
                  <a:gd name="T15" fmla="*/ 38 h 42"/>
                  <a:gd name="T16" fmla="*/ 18 w 54"/>
                  <a:gd name="T17" fmla="*/ 26 h 42"/>
                  <a:gd name="T18" fmla="*/ 10 w 54"/>
                  <a:gd name="T19" fmla="*/ 22 h 42"/>
                  <a:gd name="T20" fmla="*/ 4 w 54"/>
                  <a:gd name="T21" fmla="*/ 16 h 42"/>
                  <a:gd name="T22" fmla="*/ 4 w 54"/>
                  <a:gd name="T23" fmla="*/ 8 h 42"/>
                  <a:gd name="T24" fmla="*/ 8 w 54"/>
                  <a:gd name="T25" fmla="*/ 4 h 42"/>
                  <a:gd name="T26" fmla="*/ 8 w 54"/>
                  <a:gd name="T27" fmla="*/ 0 h 42"/>
                  <a:gd name="T28" fmla="*/ 8 w 54"/>
                  <a:gd name="T29" fmla="*/ 0 h 42"/>
                  <a:gd name="T30" fmla="*/ 4 w 54"/>
                  <a:gd name="T31" fmla="*/ 2 h 42"/>
                  <a:gd name="T32" fmla="*/ 2 w 54"/>
                  <a:gd name="T33" fmla="*/ 6 h 42"/>
                  <a:gd name="T34" fmla="*/ 2 w 54"/>
                  <a:gd name="T35" fmla="*/ 6 h 42"/>
                  <a:gd name="T36" fmla="*/ 0 w 54"/>
                  <a:gd name="T37" fmla="*/ 8 h 42"/>
                  <a:gd name="T38" fmla="*/ 0 w 54"/>
                  <a:gd name="T39" fmla="*/ 16 h 42"/>
                  <a:gd name="T40" fmla="*/ 0 w 54"/>
                  <a:gd name="T41" fmla="*/ 16 h 42"/>
                  <a:gd name="T42" fmla="*/ 2 w 54"/>
                  <a:gd name="T43" fmla="*/ 18 h 42"/>
                  <a:gd name="T44" fmla="*/ 6 w 54"/>
                  <a:gd name="T45" fmla="*/ 26 h 42"/>
                  <a:gd name="T46" fmla="*/ 6 w 54"/>
                  <a:gd name="T47" fmla="*/ 26 h 42"/>
                  <a:gd name="T48" fmla="*/ 8 w 54"/>
                  <a:gd name="T49" fmla="*/ 26 h 42"/>
                  <a:gd name="T50" fmla="*/ 14 w 54"/>
                  <a:gd name="T51" fmla="*/ 30 h 42"/>
                  <a:gd name="T52" fmla="*/ 18 w 54"/>
                  <a:gd name="T53" fmla="*/ 38 h 42"/>
                  <a:gd name="T54" fmla="*/ 18 w 54"/>
                  <a:gd name="T55" fmla="*/ 38 h 42"/>
                  <a:gd name="T56" fmla="*/ 18 w 54"/>
                  <a:gd name="T57" fmla="*/ 40 h 42"/>
                  <a:gd name="T58" fmla="*/ 22 w 54"/>
                  <a:gd name="T59" fmla="*/ 42 h 42"/>
                  <a:gd name="T60" fmla="*/ 34 w 54"/>
                  <a:gd name="T61" fmla="*/ 42 h 42"/>
                  <a:gd name="T62" fmla="*/ 34 w 54"/>
                  <a:gd name="T63" fmla="*/ 42 h 42"/>
                  <a:gd name="T64" fmla="*/ 36 w 54"/>
                  <a:gd name="T65" fmla="*/ 42 h 42"/>
                  <a:gd name="T66" fmla="*/ 46 w 54"/>
                  <a:gd name="T67" fmla="*/ 40 h 42"/>
                  <a:gd name="T68" fmla="*/ 46 w 54"/>
                  <a:gd name="T69" fmla="*/ 40 h 42"/>
                  <a:gd name="T70" fmla="*/ 48 w 54"/>
                  <a:gd name="T71" fmla="*/ 36 h 42"/>
                  <a:gd name="T72" fmla="*/ 54 w 54"/>
                  <a:gd name="T73" fmla="*/ 26 h 42"/>
                  <a:gd name="T74" fmla="*/ 54 w 54"/>
                  <a:gd name="T75" fmla="*/ 26 h 42"/>
                  <a:gd name="T76" fmla="*/ 54 w 54"/>
                  <a:gd name="T77" fmla="*/ 24 h 42"/>
                  <a:gd name="T78" fmla="*/ 52 w 54"/>
                  <a:gd name="T79" fmla="*/ 22 h 42"/>
                  <a:gd name="T80" fmla="*/ 48 w 54"/>
                  <a:gd name="T81" fmla="*/ 16 h 42"/>
                  <a:gd name="T82" fmla="*/ 48 w 54"/>
                  <a:gd name="T83" fmla="*/ 16 h 42"/>
                  <a:gd name="T84" fmla="*/ 46 w 54"/>
                  <a:gd name="T85" fmla="*/ 14 h 42"/>
                  <a:gd name="T86" fmla="*/ 36 w 54"/>
                  <a:gd name="T87" fmla="*/ 10 h 42"/>
                  <a:gd name="T88" fmla="*/ 24 w 54"/>
                  <a:gd name="T89" fmla="*/ 4 h 42"/>
                  <a:gd name="T90" fmla="*/ 24 w 54"/>
                  <a:gd name="T91" fmla="*/ 4 h 42"/>
                  <a:gd name="T92" fmla="*/ 24 w 54"/>
                  <a:gd name="T93" fmla="*/ 4 h 42"/>
                  <a:gd name="T94" fmla="*/ 10 w 54"/>
                  <a:gd name="T95" fmla="*/ 0 h 42"/>
                  <a:gd name="T96" fmla="*/ 10 w 54"/>
                  <a:gd name="T97" fmla="*/ 0 h 42"/>
                  <a:gd name="T98" fmla="*/ 8 w 54"/>
                  <a:gd name="T99" fmla="*/ 0 h 42"/>
                  <a:gd name="T100" fmla="*/ 8 w 54"/>
                  <a:gd name="T10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4" h="42">
                    <a:moveTo>
                      <a:pt x="8" y="4"/>
                    </a:moveTo>
                    <a:lnTo>
                      <a:pt x="22" y="8"/>
                    </a:lnTo>
                    <a:lnTo>
                      <a:pt x="34" y="14"/>
                    </a:lnTo>
                    <a:lnTo>
                      <a:pt x="44" y="18"/>
                    </a:lnTo>
                    <a:lnTo>
                      <a:pt x="50" y="24"/>
                    </a:lnTo>
                    <a:lnTo>
                      <a:pt x="44" y="36"/>
                    </a:lnTo>
                    <a:lnTo>
                      <a:pt x="34" y="38"/>
                    </a:lnTo>
                    <a:lnTo>
                      <a:pt x="22" y="38"/>
                    </a:lnTo>
                    <a:lnTo>
                      <a:pt x="18" y="26"/>
                    </a:lnTo>
                    <a:lnTo>
                      <a:pt x="10" y="22"/>
                    </a:lnTo>
                    <a:lnTo>
                      <a:pt x="4" y="16"/>
                    </a:lnTo>
                    <a:lnTo>
                      <a:pt x="4" y="8"/>
                    </a:lnTo>
                    <a:lnTo>
                      <a:pt x="8" y="4"/>
                    </a:lnTo>
                    <a:close/>
                    <a:moveTo>
                      <a:pt x="8" y="0"/>
                    </a:moveTo>
                    <a:lnTo>
                      <a:pt x="8" y="0"/>
                    </a:lnTo>
                    <a:lnTo>
                      <a:pt x="4" y="2"/>
                    </a:lnTo>
                    <a:lnTo>
                      <a:pt x="2" y="6"/>
                    </a:lnTo>
                    <a:lnTo>
                      <a:pt x="2" y="6"/>
                    </a:lnTo>
                    <a:lnTo>
                      <a:pt x="0" y="8"/>
                    </a:lnTo>
                    <a:lnTo>
                      <a:pt x="0" y="16"/>
                    </a:lnTo>
                    <a:lnTo>
                      <a:pt x="0" y="16"/>
                    </a:lnTo>
                    <a:lnTo>
                      <a:pt x="2" y="18"/>
                    </a:lnTo>
                    <a:lnTo>
                      <a:pt x="6" y="26"/>
                    </a:lnTo>
                    <a:lnTo>
                      <a:pt x="6" y="26"/>
                    </a:lnTo>
                    <a:lnTo>
                      <a:pt x="8" y="26"/>
                    </a:lnTo>
                    <a:lnTo>
                      <a:pt x="14" y="30"/>
                    </a:lnTo>
                    <a:lnTo>
                      <a:pt x="18" y="38"/>
                    </a:lnTo>
                    <a:lnTo>
                      <a:pt x="18" y="38"/>
                    </a:lnTo>
                    <a:lnTo>
                      <a:pt x="18" y="40"/>
                    </a:lnTo>
                    <a:lnTo>
                      <a:pt x="22" y="42"/>
                    </a:lnTo>
                    <a:lnTo>
                      <a:pt x="34" y="42"/>
                    </a:lnTo>
                    <a:lnTo>
                      <a:pt x="34" y="42"/>
                    </a:lnTo>
                    <a:lnTo>
                      <a:pt x="36" y="42"/>
                    </a:lnTo>
                    <a:lnTo>
                      <a:pt x="46" y="40"/>
                    </a:lnTo>
                    <a:lnTo>
                      <a:pt x="46" y="40"/>
                    </a:lnTo>
                    <a:lnTo>
                      <a:pt x="48" y="36"/>
                    </a:lnTo>
                    <a:lnTo>
                      <a:pt x="54" y="26"/>
                    </a:lnTo>
                    <a:lnTo>
                      <a:pt x="54" y="26"/>
                    </a:lnTo>
                    <a:lnTo>
                      <a:pt x="54" y="24"/>
                    </a:lnTo>
                    <a:lnTo>
                      <a:pt x="52" y="22"/>
                    </a:lnTo>
                    <a:lnTo>
                      <a:pt x="48" y="16"/>
                    </a:lnTo>
                    <a:lnTo>
                      <a:pt x="48" y="16"/>
                    </a:lnTo>
                    <a:lnTo>
                      <a:pt x="46" y="14"/>
                    </a:lnTo>
                    <a:lnTo>
                      <a:pt x="36" y="10"/>
                    </a:lnTo>
                    <a:lnTo>
                      <a:pt x="24" y="4"/>
                    </a:lnTo>
                    <a:lnTo>
                      <a:pt x="24" y="4"/>
                    </a:lnTo>
                    <a:lnTo>
                      <a:pt x="24" y="4"/>
                    </a:lnTo>
                    <a:lnTo>
                      <a:pt x="10" y="0"/>
                    </a:lnTo>
                    <a:lnTo>
                      <a:pt x="10" y="0"/>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6" name="Freeform 95"/>
              <p:cNvSpPr>
                <a:spLocks/>
              </p:cNvSpPr>
              <p:nvPr/>
            </p:nvSpPr>
            <p:spPr bwMode="auto">
              <a:xfrm>
                <a:off x="1477" y="1069"/>
                <a:ext cx="46" cy="34"/>
              </a:xfrm>
              <a:custGeom>
                <a:avLst/>
                <a:gdLst>
                  <a:gd name="T0" fmla="*/ 4 w 46"/>
                  <a:gd name="T1" fmla="*/ 0 h 34"/>
                  <a:gd name="T2" fmla="*/ 18 w 46"/>
                  <a:gd name="T3" fmla="*/ 4 h 34"/>
                  <a:gd name="T4" fmla="*/ 30 w 46"/>
                  <a:gd name="T5" fmla="*/ 10 h 34"/>
                  <a:gd name="T6" fmla="*/ 40 w 46"/>
                  <a:gd name="T7" fmla="*/ 14 h 34"/>
                  <a:gd name="T8" fmla="*/ 46 w 46"/>
                  <a:gd name="T9" fmla="*/ 20 h 34"/>
                  <a:gd name="T10" fmla="*/ 40 w 46"/>
                  <a:gd name="T11" fmla="*/ 32 h 34"/>
                  <a:gd name="T12" fmla="*/ 30 w 46"/>
                  <a:gd name="T13" fmla="*/ 34 h 34"/>
                  <a:gd name="T14" fmla="*/ 18 w 46"/>
                  <a:gd name="T15" fmla="*/ 34 h 34"/>
                  <a:gd name="T16" fmla="*/ 14 w 46"/>
                  <a:gd name="T17" fmla="*/ 22 h 34"/>
                  <a:gd name="T18" fmla="*/ 6 w 46"/>
                  <a:gd name="T19" fmla="*/ 18 h 34"/>
                  <a:gd name="T20" fmla="*/ 0 w 46"/>
                  <a:gd name="T21" fmla="*/ 12 h 34"/>
                  <a:gd name="T22" fmla="*/ 0 w 46"/>
                  <a:gd name="T23" fmla="*/ 4 h 34"/>
                  <a:gd name="T24" fmla="*/ 4 w 46"/>
                  <a:gd name="T25"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6" h="34">
                    <a:moveTo>
                      <a:pt x="4" y="0"/>
                    </a:moveTo>
                    <a:lnTo>
                      <a:pt x="18" y="4"/>
                    </a:lnTo>
                    <a:lnTo>
                      <a:pt x="30" y="10"/>
                    </a:lnTo>
                    <a:lnTo>
                      <a:pt x="40" y="14"/>
                    </a:lnTo>
                    <a:lnTo>
                      <a:pt x="46" y="20"/>
                    </a:lnTo>
                    <a:lnTo>
                      <a:pt x="40" y="32"/>
                    </a:lnTo>
                    <a:lnTo>
                      <a:pt x="30" y="34"/>
                    </a:lnTo>
                    <a:lnTo>
                      <a:pt x="18" y="34"/>
                    </a:lnTo>
                    <a:lnTo>
                      <a:pt x="14" y="22"/>
                    </a:lnTo>
                    <a:lnTo>
                      <a:pt x="6" y="18"/>
                    </a:lnTo>
                    <a:lnTo>
                      <a:pt x="0" y="12"/>
                    </a:lnTo>
                    <a:lnTo>
                      <a:pt x="0" y="4"/>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7" name="Freeform 96"/>
              <p:cNvSpPr>
                <a:spLocks/>
              </p:cNvSpPr>
              <p:nvPr/>
            </p:nvSpPr>
            <p:spPr bwMode="auto">
              <a:xfrm>
                <a:off x="1473" y="1065"/>
                <a:ext cx="54" cy="42"/>
              </a:xfrm>
              <a:custGeom>
                <a:avLst/>
                <a:gdLst>
                  <a:gd name="T0" fmla="*/ 8 w 54"/>
                  <a:gd name="T1" fmla="*/ 0 h 42"/>
                  <a:gd name="T2" fmla="*/ 8 w 54"/>
                  <a:gd name="T3" fmla="*/ 0 h 42"/>
                  <a:gd name="T4" fmla="*/ 4 w 54"/>
                  <a:gd name="T5" fmla="*/ 2 h 42"/>
                  <a:gd name="T6" fmla="*/ 2 w 54"/>
                  <a:gd name="T7" fmla="*/ 6 h 42"/>
                  <a:gd name="T8" fmla="*/ 2 w 54"/>
                  <a:gd name="T9" fmla="*/ 6 h 42"/>
                  <a:gd name="T10" fmla="*/ 0 w 54"/>
                  <a:gd name="T11" fmla="*/ 8 h 42"/>
                  <a:gd name="T12" fmla="*/ 0 w 54"/>
                  <a:gd name="T13" fmla="*/ 16 h 42"/>
                  <a:gd name="T14" fmla="*/ 0 w 54"/>
                  <a:gd name="T15" fmla="*/ 16 h 42"/>
                  <a:gd name="T16" fmla="*/ 2 w 54"/>
                  <a:gd name="T17" fmla="*/ 18 h 42"/>
                  <a:gd name="T18" fmla="*/ 6 w 54"/>
                  <a:gd name="T19" fmla="*/ 26 h 42"/>
                  <a:gd name="T20" fmla="*/ 6 w 54"/>
                  <a:gd name="T21" fmla="*/ 26 h 42"/>
                  <a:gd name="T22" fmla="*/ 8 w 54"/>
                  <a:gd name="T23" fmla="*/ 26 h 42"/>
                  <a:gd name="T24" fmla="*/ 14 w 54"/>
                  <a:gd name="T25" fmla="*/ 30 h 42"/>
                  <a:gd name="T26" fmla="*/ 18 w 54"/>
                  <a:gd name="T27" fmla="*/ 38 h 42"/>
                  <a:gd name="T28" fmla="*/ 18 w 54"/>
                  <a:gd name="T29" fmla="*/ 38 h 42"/>
                  <a:gd name="T30" fmla="*/ 18 w 54"/>
                  <a:gd name="T31" fmla="*/ 40 h 42"/>
                  <a:gd name="T32" fmla="*/ 22 w 54"/>
                  <a:gd name="T33" fmla="*/ 42 h 42"/>
                  <a:gd name="T34" fmla="*/ 34 w 54"/>
                  <a:gd name="T35" fmla="*/ 42 h 42"/>
                  <a:gd name="T36" fmla="*/ 34 w 54"/>
                  <a:gd name="T37" fmla="*/ 42 h 42"/>
                  <a:gd name="T38" fmla="*/ 36 w 54"/>
                  <a:gd name="T39" fmla="*/ 42 h 42"/>
                  <a:gd name="T40" fmla="*/ 46 w 54"/>
                  <a:gd name="T41" fmla="*/ 40 h 42"/>
                  <a:gd name="T42" fmla="*/ 46 w 54"/>
                  <a:gd name="T43" fmla="*/ 40 h 42"/>
                  <a:gd name="T44" fmla="*/ 48 w 54"/>
                  <a:gd name="T45" fmla="*/ 36 h 42"/>
                  <a:gd name="T46" fmla="*/ 54 w 54"/>
                  <a:gd name="T47" fmla="*/ 26 h 42"/>
                  <a:gd name="T48" fmla="*/ 54 w 54"/>
                  <a:gd name="T49" fmla="*/ 26 h 42"/>
                  <a:gd name="T50" fmla="*/ 54 w 54"/>
                  <a:gd name="T51" fmla="*/ 24 h 42"/>
                  <a:gd name="T52" fmla="*/ 52 w 54"/>
                  <a:gd name="T53" fmla="*/ 22 h 42"/>
                  <a:gd name="T54" fmla="*/ 48 w 54"/>
                  <a:gd name="T55" fmla="*/ 16 h 42"/>
                  <a:gd name="T56" fmla="*/ 48 w 54"/>
                  <a:gd name="T57" fmla="*/ 16 h 42"/>
                  <a:gd name="T58" fmla="*/ 46 w 54"/>
                  <a:gd name="T59" fmla="*/ 14 h 42"/>
                  <a:gd name="T60" fmla="*/ 36 w 54"/>
                  <a:gd name="T61" fmla="*/ 10 h 42"/>
                  <a:gd name="T62" fmla="*/ 24 w 54"/>
                  <a:gd name="T63" fmla="*/ 4 h 42"/>
                  <a:gd name="T64" fmla="*/ 24 w 54"/>
                  <a:gd name="T65" fmla="*/ 4 h 42"/>
                  <a:gd name="T66" fmla="*/ 24 w 54"/>
                  <a:gd name="T67" fmla="*/ 4 h 42"/>
                  <a:gd name="T68" fmla="*/ 10 w 54"/>
                  <a:gd name="T69" fmla="*/ 0 h 42"/>
                  <a:gd name="T70" fmla="*/ 10 w 54"/>
                  <a:gd name="T71" fmla="*/ 0 h 42"/>
                  <a:gd name="T72" fmla="*/ 8 w 54"/>
                  <a:gd name="T73" fmla="*/ 0 h 42"/>
                  <a:gd name="T74" fmla="*/ 8 w 54"/>
                  <a:gd name="T7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 h="42">
                    <a:moveTo>
                      <a:pt x="8" y="0"/>
                    </a:moveTo>
                    <a:lnTo>
                      <a:pt x="8" y="0"/>
                    </a:lnTo>
                    <a:lnTo>
                      <a:pt x="4" y="2"/>
                    </a:lnTo>
                    <a:lnTo>
                      <a:pt x="2" y="6"/>
                    </a:lnTo>
                    <a:lnTo>
                      <a:pt x="2" y="6"/>
                    </a:lnTo>
                    <a:lnTo>
                      <a:pt x="0" y="8"/>
                    </a:lnTo>
                    <a:lnTo>
                      <a:pt x="0" y="16"/>
                    </a:lnTo>
                    <a:lnTo>
                      <a:pt x="0" y="16"/>
                    </a:lnTo>
                    <a:lnTo>
                      <a:pt x="2" y="18"/>
                    </a:lnTo>
                    <a:lnTo>
                      <a:pt x="6" y="26"/>
                    </a:lnTo>
                    <a:lnTo>
                      <a:pt x="6" y="26"/>
                    </a:lnTo>
                    <a:lnTo>
                      <a:pt x="8" y="26"/>
                    </a:lnTo>
                    <a:lnTo>
                      <a:pt x="14" y="30"/>
                    </a:lnTo>
                    <a:lnTo>
                      <a:pt x="18" y="38"/>
                    </a:lnTo>
                    <a:lnTo>
                      <a:pt x="18" y="38"/>
                    </a:lnTo>
                    <a:lnTo>
                      <a:pt x="18" y="40"/>
                    </a:lnTo>
                    <a:lnTo>
                      <a:pt x="22" y="42"/>
                    </a:lnTo>
                    <a:lnTo>
                      <a:pt x="34" y="42"/>
                    </a:lnTo>
                    <a:lnTo>
                      <a:pt x="34" y="42"/>
                    </a:lnTo>
                    <a:lnTo>
                      <a:pt x="36" y="42"/>
                    </a:lnTo>
                    <a:lnTo>
                      <a:pt x="46" y="40"/>
                    </a:lnTo>
                    <a:lnTo>
                      <a:pt x="46" y="40"/>
                    </a:lnTo>
                    <a:lnTo>
                      <a:pt x="48" y="36"/>
                    </a:lnTo>
                    <a:lnTo>
                      <a:pt x="54" y="26"/>
                    </a:lnTo>
                    <a:lnTo>
                      <a:pt x="54" y="26"/>
                    </a:lnTo>
                    <a:lnTo>
                      <a:pt x="54" y="24"/>
                    </a:lnTo>
                    <a:lnTo>
                      <a:pt x="52" y="22"/>
                    </a:lnTo>
                    <a:lnTo>
                      <a:pt x="48" y="16"/>
                    </a:lnTo>
                    <a:lnTo>
                      <a:pt x="48" y="16"/>
                    </a:lnTo>
                    <a:lnTo>
                      <a:pt x="46" y="14"/>
                    </a:lnTo>
                    <a:lnTo>
                      <a:pt x="36" y="10"/>
                    </a:lnTo>
                    <a:lnTo>
                      <a:pt x="24" y="4"/>
                    </a:lnTo>
                    <a:lnTo>
                      <a:pt x="24" y="4"/>
                    </a:lnTo>
                    <a:lnTo>
                      <a:pt x="24" y="4"/>
                    </a:lnTo>
                    <a:lnTo>
                      <a:pt x="10" y="0"/>
                    </a:lnTo>
                    <a:lnTo>
                      <a:pt x="10"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8" name="Freeform 97"/>
              <p:cNvSpPr>
                <a:spLocks/>
              </p:cNvSpPr>
              <p:nvPr/>
            </p:nvSpPr>
            <p:spPr bwMode="auto">
              <a:xfrm>
                <a:off x="1499" y="989"/>
                <a:ext cx="164" cy="104"/>
              </a:xfrm>
              <a:custGeom>
                <a:avLst/>
                <a:gdLst>
                  <a:gd name="T0" fmla="*/ 110 w 164"/>
                  <a:gd name="T1" fmla="*/ 104 h 104"/>
                  <a:gd name="T2" fmla="*/ 94 w 164"/>
                  <a:gd name="T3" fmla="*/ 92 h 104"/>
                  <a:gd name="T4" fmla="*/ 96 w 164"/>
                  <a:gd name="T5" fmla="*/ 98 h 104"/>
                  <a:gd name="T6" fmla="*/ 88 w 164"/>
                  <a:gd name="T7" fmla="*/ 100 h 104"/>
                  <a:gd name="T8" fmla="*/ 76 w 164"/>
                  <a:gd name="T9" fmla="*/ 104 h 104"/>
                  <a:gd name="T10" fmla="*/ 60 w 164"/>
                  <a:gd name="T11" fmla="*/ 98 h 104"/>
                  <a:gd name="T12" fmla="*/ 56 w 164"/>
                  <a:gd name="T13" fmla="*/ 88 h 104"/>
                  <a:gd name="T14" fmla="*/ 56 w 164"/>
                  <a:gd name="T15" fmla="*/ 86 h 104"/>
                  <a:gd name="T16" fmla="*/ 52 w 164"/>
                  <a:gd name="T17" fmla="*/ 88 h 104"/>
                  <a:gd name="T18" fmla="*/ 52 w 164"/>
                  <a:gd name="T19" fmla="*/ 88 h 104"/>
                  <a:gd name="T20" fmla="*/ 36 w 164"/>
                  <a:gd name="T21" fmla="*/ 78 h 104"/>
                  <a:gd name="T22" fmla="*/ 36 w 164"/>
                  <a:gd name="T23" fmla="*/ 74 h 104"/>
                  <a:gd name="T24" fmla="*/ 76 w 164"/>
                  <a:gd name="T25" fmla="*/ 70 h 104"/>
                  <a:gd name="T26" fmla="*/ 70 w 164"/>
                  <a:gd name="T27" fmla="*/ 66 h 104"/>
                  <a:gd name="T28" fmla="*/ 32 w 164"/>
                  <a:gd name="T29" fmla="*/ 66 h 104"/>
                  <a:gd name="T30" fmla="*/ 22 w 164"/>
                  <a:gd name="T31" fmla="*/ 68 h 104"/>
                  <a:gd name="T32" fmla="*/ 4 w 164"/>
                  <a:gd name="T33" fmla="*/ 50 h 104"/>
                  <a:gd name="T34" fmla="*/ 0 w 164"/>
                  <a:gd name="T35" fmla="*/ 38 h 104"/>
                  <a:gd name="T36" fmla="*/ 8 w 164"/>
                  <a:gd name="T37" fmla="*/ 38 h 104"/>
                  <a:gd name="T38" fmla="*/ 14 w 164"/>
                  <a:gd name="T39" fmla="*/ 40 h 104"/>
                  <a:gd name="T40" fmla="*/ 22 w 164"/>
                  <a:gd name="T41" fmla="*/ 38 h 104"/>
                  <a:gd name="T42" fmla="*/ 14 w 164"/>
                  <a:gd name="T43" fmla="*/ 34 h 104"/>
                  <a:gd name="T44" fmla="*/ 12 w 164"/>
                  <a:gd name="T45" fmla="*/ 24 h 104"/>
                  <a:gd name="T46" fmla="*/ 22 w 164"/>
                  <a:gd name="T47" fmla="*/ 24 h 104"/>
                  <a:gd name="T48" fmla="*/ 30 w 164"/>
                  <a:gd name="T49" fmla="*/ 22 h 104"/>
                  <a:gd name="T50" fmla="*/ 20 w 164"/>
                  <a:gd name="T51" fmla="*/ 16 h 104"/>
                  <a:gd name="T52" fmla="*/ 24 w 164"/>
                  <a:gd name="T53" fmla="*/ 8 h 104"/>
                  <a:gd name="T54" fmla="*/ 50 w 164"/>
                  <a:gd name="T55" fmla="*/ 8 h 104"/>
                  <a:gd name="T56" fmla="*/ 38 w 164"/>
                  <a:gd name="T57" fmla="*/ 6 h 104"/>
                  <a:gd name="T58" fmla="*/ 38 w 164"/>
                  <a:gd name="T59" fmla="*/ 4 h 104"/>
                  <a:gd name="T60" fmla="*/ 42 w 164"/>
                  <a:gd name="T61" fmla="*/ 0 h 104"/>
                  <a:gd name="T62" fmla="*/ 64 w 164"/>
                  <a:gd name="T63" fmla="*/ 0 h 104"/>
                  <a:gd name="T64" fmla="*/ 106 w 164"/>
                  <a:gd name="T65" fmla="*/ 28 h 104"/>
                  <a:gd name="T66" fmla="*/ 108 w 164"/>
                  <a:gd name="T67" fmla="*/ 36 h 104"/>
                  <a:gd name="T68" fmla="*/ 116 w 164"/>
                  <a:gd name="T69" fmla="*/ 34 h 104"/>
                  <a:gd name="T70" fmla="*/ 124 w 164"/>
                  <a:gd name="T71" fmla="*/ 28 h 104"/>
                  <a:gd name="T72" fmla="*/ 124 w 164"/>
                  <a:gd name="T73" fmla="*/ 28 h 104"/>
                  <a:gd name="T74" fmla="*/ 132 w 164"/>
                  <a:gd name="T75" fmla="*/ 32 h 104"/>
                  <a:gd name="T76" fmla="*/ 136 w 164"/>
                  <a:gd name="T77" fmla="*/ 44 h 104"/>
                  <a:gd name="T78" fmla="*/ 138 w 164"/>
                  <a:gd name="T79" fmla="*/ 50 h 104"/>
                  <a:gd name="T80" fmla="*/ 148 w 164"/>
                  <a:gd name="T81" fmla="*/ 56 h 104"/>
                  <a:gd name="T82" fmla="*/ 158 w 164"/>
                  <a:gd name="T83" fmla="*/ 58 h 104"/>
                  <a:gd name="T84" fmla="*/ 164 w 164"/>
                  <a:gd name="T85" fmla="*/ 64 h 104"/>
                  <a:gd name="T86" fmla="*/ 156 w 164"/>
                  <a:gd name="T87" fmla="*/ 76 h 104"/>
                  <a:gd name="T88" fmla="*/ 154 w 164"/>
                  <a:gd name="T89" fmla="*/ 76 h 104"/>
                  <a:gd name="T90" fmla="*/ 140 w 164"/>
                  <a:gd name="T91" fmla="*/ 76 h 104"/>
                  <a:gd name="T92" fmla="*/ 126 w 164"/>
                  <a:gd name="T93" fmla="*/ 88 h 104"/>
                  <a:gd name="T94" fmla="*/ 126 w 164"/>
                  <a:gd name="T95" fmla="*/ 88 h 104"/>
                  <a:gd name="T96" fmla="*/ 126 w 164"/>
                  <a:gd name="T97" fmla="*/ 74 h 104"/>
                  <a:gd name="T98" fmla="*/ 122 w 164"/>
                  <a:gd name="T99" fmla="*/ 84 h 104"/>
                  <a:gd name="T100" fmla="*/ 124 w 164"/>
                  <a:gd name="T101" fmla="*/ 96 h 104"/>
                  <a:gd name="T102" fmla="*/ 122 w 164"/>
                  <a:gd name="T103" fmla="*/ 98 h 104"/>
                  <a:gd name="T104" fmla="*/ 120 w 164"/>
                  <a:gd name="T105" fmla="*/ 98 h 104"/>
                  <a:gd name="T106" fmla="*/ 114 w 164"/>
                  <a:gd name="T107" fmla="*/ 102 h 104"/>
                  <a:gd name="T108" fmla="*/ 112 w 164"/>
                  <a:gd name="T10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4" h="104">
                    <a:moveTo>
                      <a:pt x="112" y="104"/>
                    </a:moveTo>
                    <a:lnTo>
                      <a:pt x="112" y="104"/>
                    </a:lnTo>
                    <a:lnTo>
                      <a:pt x="110" y="104"/>
                    </a:lnTo>
                    <a:lnTo>
                      <a:pt x="104" y="98"/>
                    </a:lnTo>
                    <a:lnTo>
                      <a:pt x="96" y="90"/>
                    </a:lnTo>
                    <a:lnTo>
                      <a:pt x="94" y="92"/>
                    </a:lnTo>
                    <a:lnTo>
                      <a:pt x="96" y="96"/>
                    </a:lnTo>
                    <a:lnTo>
                      <a:pt x="96" y="96"/>
                    </a:lnTo>
                    <a:lnTo>
                      <a:pt x="96" y="98"/>
                    </a:lnTo>
                    <a:lnTo>
                      <a:pt x="96" y="98"/>
                    </a:lnTo>
                    <a:lnTo>
                      <a:pt x="94" y="98"/>
                    </a:lnTo>
                    <a:lnTo>
                      <a:pt x="88" y="100"/>
                    </a:lnTo>
                    <a:lnTo>
                      <a:pt x="76" y="104"/>
                    </a:lnTo>
                    <a:lnTo>
                      <a:pt x="76" y="104"/>
                    </a:lnTo>
                    <a:lnTo>
                      <a:pt x="76" y="104"/>
                    </a:lnTo>
                    <a:lnTo>
                      <a:pt x="76" y="104"/>
                    </a:lnTo>
                    <a:lnTo>
                      <a:pt x="76" y="104"/>
                    </a:lnTo>
                    <a:lnTo>
                      <a:pt x="60" y="98"/>
                    </a:lnTo>
                    <a:lnTo>
                      <a:pt x="60" y="98"/>
                    </a:lnTo>
                    <a:lnTo>
                      <a:pt x="58" y="98"/>
                    </a:lnTo>
                    <a:lnTo>
                      <a:pt x="56" y="88"/>
                    </a:lnTo>
                    <a:lnTo>
                      <a:pt x="56" y="88"/>
                    </a:lnTo>
                    <a:lnTo>
                      <a:pt x="56" y="86"/>
                    </a:lnTo>
                    <a:lnTo>
                      <a:pt x="56" y="86"/>
                    </a:lnTo>
                    <a:lnTo>
                      <a:pt x="56" y="86"/>
                    </a:lnTo>
                    <a:lnTo>
                      <a:pt x="56" y="86"/>
                    </a:lnTo>
                    <a:lnTo>
                      <a:pt x="52" y="88"/>
                    </a:lnTo>
                    <a:lnTo>
                      <a:pt x="52" y="88"/>
                    </a:lnTo>
                    <a:lnTo>
                      <a:pt x="52" y="88"/>
                    </a:lnTo>
                    <a:lnTo>
                      <a:pt x="52" y="88"/>
                    </a:lnTo>
                    <a:lnTo>
                      <a:pt x="50" y="88"/>
                    </a:lnTo>
                    <a:lnTo>
                      <a:pt x="36" y="78"/>
                    </a:lnTo>
                    <a:lnTo>
                      <a:pt x="36" y="78"/>
                    </a:lnTo>
                    <a:lnTo>
                      <a:pt x="34" y="76"/>
                    </a:lnTo>
                    <a:lnTo>
                      <a:pt x="34" y="76"/>
                    </a:lnTo>
                    <a:lnTo>
                      <a:pt x="36" y="74"/>
                    </a:lnTo>
                    <a:lnTo>
                      <a:pt x="46" y="70"/>
                    </a:lnTo>
                    <a:lnTo>
                      <a:pt x="64" y="70"/>
                    </a:lnTo>
                    <a:lnTo>
                      <a:pt x="76" y="70"/>
                    </a:lnTo>
                    <a:lnTo>
                      <a:pt x="82" y="70"/>
                    </a:lnTo>
                    <a:lnTo>
                      <a:pt x="80" y="68"/>
                    </a:lnTo>
                    <a:lnTo>
                      <a:pt x="70" y="66"/>
                    </a:lnTo>
                    <a:lnTo>
                      <a:pt x="56" y="66"/>
                    </a:lnTo>
                    <a:lnTo>
                      <a:pt x="46" y="68"/>
                    </a:lnTo>
                    <a:lnTo>
                      <a:pt x="32" y="66"/>
                    </a:lnTo>
                    <a:lnTo>
                      <a:pt x="22" y="68"/>
                    </a:lnTo>
                    <a:lnTo>
                      <a:pt x="22" y="68"/>
                    </a:lnTo>
                    <a:lnTo>
                      <a:pt x="22" y="68"/>
                    </a:lnTo>
                    <a:lnTo>
                      <a:pt x="22" y="68"/>
                    </a:lnTo>
                    <a:lnTo>
                      <a:pt x="22" y="66"/>
                    </a:lnTo>
                    <a:lnTo>
                      <a:pt x="4" y="50"/>
                    </a:lnTo>
                    <a:lnTo>
                      <a:pt x="0" y="40"/>
                    </a:lnTo>
                    <a:lnTo>
                      <a:pt x="0" y="40"/>
                    </a:lnTo>
                    <a:lnTo>
                      <a:pt x="0" y="38"/>
                    </a:lnTo>
                    <a:lnTo>
                      <a:pt x="0" y="38"/>
                    </a:lnTo>
                    <a:lnTo>
                      <a:pt x="2" y="38"/>
                    </a:lnTo>
                    <a:lnTo>
                      <a:pt x="8" y="38"/>
                    </a:lnTo>
                    <a:lnTo>
                      <a:pt x="8" y="38"/>
                    </a:lnTo>
                    <a:lnTo>
                      <a:pt x="10" y="38"/>
                    </a:lnTo>
                    <a:lnTo>
                      <a:pt x="14" y="40"/>
                    </a:lnTo>
                    <a:lnTo>
                      <a:pt x="26" y="42"/>
                    </a:lnTo>
                    <a:lnTo>
                      <a:pt x="30" y="40"/>
                    </a:lnTo>
                    <a:lnTo>
                      <a:pt x="22" y="38"/>
                    </a:lnTo>
                    <a:lnTo>
                      <a:pt x="14" y="36"/>
                    </a:lnTo>
                    <a:lnTo>
                      <a:pt x="14" y="36"/>
                    </a:lnTo>
                    <a:lnTo>
                      <a:pt x="14" y="34"/>
                    </a:lnTo>
                    <a:lnTo>
                      <a:pt x="12" y="26"/>
                    </a:lnTo>
                    <a:lnTo>
                      <a:pt x="12" y="26"/>
                    </a:lnTo>
                    <a:lnTo>
                      <a:pt x="12" y="24"/>
                    </a:lnTo>
                    <a:lnTo>
                      <a:pt x="12" y="24"/>
                    </a:lnTo>
                    <a:lnTo>
                      <a:pt x="14" y="24"/>
                    </a:lnTo>
                    <a:lnTo>
                      <a:pt x="22" y="24"/>
                    </a:lnTo>
                    <a:lnTo>
                      <a:pt x="32" y="26"/>
                    </a:lnTo>
                    <a:lnTo>
                      <a:pt x="34" y="24"/>
                    </a:lnTo>
                    <a:lnTo>
                      <a:pt x="30" y="22"/>
                    </a:lnTo>
                    <a:lnTo>
                      <a:pt x="22" y="18"/>
                    </a:lnTo>
                    <a:lnTo>
                      <a:pt x="22" y="18"/>
                    </a:lnTo>
                    <a:lnTo>
                      <a:pt x="20" y="16"/>
                    </a:lnTo>
                    <a:lnTo>
                      <a:pt x="22" y="10"/>
                    </a:lnTo>
                    <a:lnTo>
                      <a:pt x="22" y="10"/>
                    </a:lnTo>
                    <a:lnTo>
                      <a:pt x="24" y="8"/>
                    </a:lnTo>
                    <a:lnTo>
                      <a:pt x="32" y="8"/>
                    </a:lnTo>
                    <a:lnTo>
                      <a:pt x="40" y="10"/>
                    </a:lnTo>
                    <a:lnTo>
                      <a:pt x="50" y="8"/>
                    </a:lnTo>
                    <a:lnTo>
                      <a:pt x="50" y="8"/>
                    </a:lnTo>
                    <a:lnTo>
                      <a:pt x="38" y="6"/>
                    </a:lnTo>
                    <a:lnTo>
                      <a:pt x="38" y="6"/>
                    </a:lnTo>
                    <a:lnTo>
                      <a:pt x="36" y="6"/>
                    </a:lnTo>
                    <a:lnTo>
                      <a:pt x="36" y="6"/>
                    </a:lnTo>
                    <a:lnTo>
                      <a:pt x="38" y="4"/>
                    </a:lnTo>
                    <a:lnTo>
                      <a:pt x="40" y="0"/>
                    </a:lnTo>
                    <a:lnTo>
                      <a:pt x="40" y="0"/>
                    </a:lnTo>
                    <a:lnTo>
                      <a:pt x="42" y="0"/>
                    </a:lnTo>
                    <a:lnTo>
                      <a:pt x="42" y="0"/>
                    </a:lnTo>
                    <a:lnTo>
                      <a:pt x="64" y="0"/>
                    </a:lnTo>
                    <a:lnTo>
                      <a:pt x="64" y="0"/>
                    </a:lnTo>
                    <a:lnTo>
                      <a:pt x="64" y="2"/>
                    </a:lnTo>
                    <a:lnTo>
                      <a:pt x="90" y="26"/>
                    </a:lnTo>
                    <a:lnTo>
                      <a:pt x="106" y="28"/>
                    </a:lnTo>
                    <a:lnTo>
                      <a:pt x="106" y="28"/>
                    </a:lnTo>
                    <a:lnTo>
                      <a:pt x="108" y="30"/>
                    </a:lnTo>
                    <a:lnTo>
                      <a:pt x="108" y="36"/>
                    </a:lnTo>
                    <a:lnTo>
                      <a:pt x="112" y="40"/>
                    </a:lnTo>
                    <a:lnTo>
                      <a:pt x="116" y="34"/>
                    </a:lnTo>
                    <a:lnTo>
                      <a:pt x="116" y="34"/>
                    </a:lnTo>
                    <a:lnTo>
                      <a:pt x="116" y="32"/>
                    </a:lnTo>
                    <a:lnTo>
                      <a:pt x="124" y="28"/>
                    </a:lnTo>
                    <a:lnTo>
                      <a:pt x="124" y="28"/>
                    </a:lnTo>
                    <a:lnTo>
                      <a:pt x="124" y="28"/>
                    </a:lnTo>
                    <a:lnTo>
                      <a:pt x="124" y="28"/>
                    </a:lnTo>
                    <a:lnTo>
                      <a:pt x="124" y="28"/>
                    </a:lnTo>
                    <a:lnTo>
                      <a:pt x="130" y="30"/>
                    </a:lnTo>
                    <a:lnTo>
                      <a:pt x="130" y="30"/>
                    </a:lnTo>
                    <a:lnTo>
                      <a:pt x="132" y="32"/>
                    </a:lnTo>
                    <a:lnTo>
                      <a:pt x="130" y="40"/>
                    </a:lnTo>
                    <a:lnTo>
                      <a:pt x="136" y="44"/>
                    </a:lnTo>
                    <a:lnTo>
                      <a:pt x="136" y="44"/>
                    </a:lnTo>
                    <a:lnTo>
                      <a:pt x="136" y="46"/>
                    </a:lnTo>
                    <a:lnTo>
                      <a:pt x="138" y="50"/>
                    </a:lnTo>
                    <a:lnTo>
                      <a:pt x="138" y="50"/>
                    </a:lnTo>
                    <a:lnTo>
                      <a:pt x="138" y="52"/>
                    </a:lnTo>
                    <a:lnTo>
                      <a:pt x="138" y="58"/>
                    </a:lnTo>
                    <a:lnTo>
                      <a:pt x="148" y="56"/>
                    </a:lnTo>
                    <a:lnTo>
                      <a:pt x="154" y="58"/>
                    </a:lnTo>
                    <a:lnTo>
                      <a:pt x="158" y="58"/>
                    </a:lnTo>
                    <a:lnTo>
                      <a:pt x="158" y="58"/>
                    </a:lnTo>
                    <a:lnTo>
                      <a:pt x="160" y="58"/>
                    </a:lnTo>
                    <a:lnTo>
                      <a:pt x="164" y="64"/>
                    </a:lnTo>
                    <a:lnTo>
                      <a:pt x="164" y="64"/>
                    </a:lnTo>
                    <a:lnTo>
                      <a:pt x="164" y="66"/>
                    </a:lnTo>
                    <a:lnTo>
                      <a:pt x="162" y="72"/>
                    </a:lnTo>
                    <a:lnTo>
                      <a:pt x="156" y="76"/>
                    </a:lnTo>
                    <a:lnTo>
                      <a:pt x="156" y="76"/>
                    </a:lnTo>
                    <a:lnTo>
                      <a:pt x="154" y="76"/>
                    </a:lnTo>
                    <a:lnTo>
                      <a:pt x="154" y="76"/>
                    </a:lnTo>
                    <a:lnTo>
                      <a:pt x="154" y="76"/>
                    </a:lnTo>
                    <a:lnTo>
                      <a:pt x="146" y="74"/>
                    </a:lnTo>
                    <a:lnTo>
                      <a:pt x="140" y="76"/>
                    </a:lnTo>
                    <a:lnTo>
                      <a:pt x="128" y="88"/>
                    </a:lnTo>
                    <a:lnTo>
                      <a:pt x="128" y="88"/>
                    </a:lnTo>
                    <a:lnTo>
                      <a:pt x="126" y="88"/>
                    </a:lnTo>
                    <a:lnTo>
                      <a:pt x="126" y="88"/>
                    </a:lnTo>
                    <a:lnTo>
                      <a:pt x="126" y="88"/>
                    </a:lnTo>
                    <a:lnTo>
                      <a:pt x="126" y="88"/>
                    </a:lnTo>
                    <a:lnTo>
                      <a:pt x="124" y="86"/>
                    </a:lnTo>
                    <a:lnTo>
                      <a:pt x="124" y="82"/>
                    </a:lnTo>
                    <a:lnTo>
                      <a:pt x="126" y="74"/>
                    </a:lnTo>
                    <a:lnTo>
                      <a:pt x="126" y="74"/>
                    </a:lnTo>
                    <a:lnTo>
                      <a:pt x="122" y="82"/>
                    </a:lnTo>
                    <a:lnTo>
                      <a:pt x="122" y="84"/>
                    </a:lnTo>
                    <a:lnTo>
                      <a:pt x="124" y="90"/>
                    </a:lnTo>
                    <a:lnTo>
                      <a:pt x="124" y="94"/>
                    </a:lnTo>
                    <a:lnTo>
                      <a:pt x="124" y="96"/>
                    </a:lnTo>
                    <a:lnTo>
                      <a:pt x="124" y="96"/>
                    </a:lnTo>
                    <a:lnTo>
                      <a:pt x="124" y="96"/>
                    </a:lnTo>
                    <a:lnTo>
                      <a:pt x="122" y="98"/>
                    </a:lnTo>
                    <a:lnTo>
                      <a:pt x="122" y="98"/>
                    </a:lnTo>
                    <a:lnTo>
                      <a:pt x="120" y="98"/>
                    </a:lnTo>
                    <a:lnTo>
                      <a:pt x="120" y="98"/>
                    </a:lnTo>
                    <a:lnTo>
                      <a:pt x="120" y="98"/>
                    </a:lnTo>
                    <a:lnTo>
                      <a:pt x="114" y="96"/>
                    </a:lnTo>
                    <a:lnTo>
                      <a:pt x="114" y="102"/>
                    </a:lnTo>
                    <a:lnTo>
                      <a:pt x="114" y="102"/>
                    </a:lnTo>
                    <a:lnTo>
                      <a:pt x="112" y="104"/>
                    </a:lnTo>
                    <a:lnTo>
                      <a:pt x="112" y="104"/>
                    </a:lnTo>
                    <a:lnTo>
                      <a:pt x="112" y="104"/>
                    </a:lnTo>
                    <a:lnTo>
                      <a:pt x="112" y="10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9" name="Freeform 98"/>
              <p:cNvSpPr>
                <a:spLocks noEditPoints="1"/>
              </p:cNvSpPr>
              <p:nvPr/>
            </p:nvSpPr>
            <p:spPr bwMode="auto">
              <a:xfrm>
                <a:off x="1497" y="987"/>
                <a:ext cx="170" cy="108"/>
              </a:xfrm>
              <a:custGeom>
                <a:avLst/>
                <a:gdLst>
                  <a:gd name="T0" fmla="*/ 108 w 170"/>
                  <a:gd name="T1" fmla="*/ 32 h 108"/>
                  <a:gd name="T2" fmla="*/ 126 w 170"/>
                  <a:gd name="T3" fmla="*/ 32 h 108"/>
                  <a:gd name="T4" fmla="*/ 138 w 170"/>
                  <a:gd name="T5" fmla="*/ 54 h 108"/>
                  <a:gd name="T6" fmla="*/ 160 w 170"/>
                  <a:gd name="T7" fmla="*/ 62 h 108"/>
                  <a:gd name="T8" fmla="*/ 148 w 170"/>
                  <a:gd name="T9" fmla="*/ 74 h 108"/>
                  <a:gd name="T10" fmla="*/ 132 w 170"/>
                  <a:gd name="T11" fmla="*/ 74 h 108"/>
                  <a:gd name="T12" fmla="*/ 124 w 170"/>
                  <a:gd name="T13" fmla="*/ 92 h 108"/>
                  <a:gd name="T14" fmla="*/ 118 w 170"/>
                  <a:gd name="T15" fmla="*/ 96 h 108"/>
                  <a:gd name="T16" fmla="*/ 100 w 170"/>
                  <a:gd name="T17" fmla="*/ 90 h 108"/>
                  <a:gd name="T18" fmla="*/ 78 w 170"/>
                  <a:gd name="T19" fmla="*/ 104 h 108"/>
                  <a:gd name="T20" fmla="*/ 70 w 170"/>
                  <a:gd name="T21" fmla="*/ 88 h 108"/>
                  <a:gd name="T22" fmla="*/ 50 w 170"/>
                  <a:gd name="T23" fmla="*/ 74 h 108"/>
                  <a:gd name="T24" fmla="*/ 84 w 170"/>
                  <a:gd name="T25" fmla="*/ 68 h 108"/>
                  <a:gd name="T26" fmla="*/ 34 w 170"/>
                  <a:gd name="T27" fmla="*/ 66 h 108"/>
                  <a:gd name="T28" fmla="*/ 10 w 170"/>
                  <a:gd name="T29" fmla="*/ 42 h 108"/>
                  <a:gd name="T30" fmla="*/ 24 w 170"/>
                  <a:gd name="T31" fmla="*/ 38 h 108"/>
                  <a:gd name="T32" fmla="*/ 36 w 170"/>
                  <a:gd name="T33" fmla="*/ 30 h 108"/>
                  <a:gd name="T34" fmla="*/ 26 w 170"/>
                  <a:gd name="T35" fmla="*/ 12 h 108"/>
                  <a:gd name="T36" fmla="*/ 54 w 170"/>
                  <a:gd name="T37" fmla="*/ 8 h 108"/>
                  <a:gd name="T38" fmla="*/ 44 w 170"/>
                  <a:gd name="T39" fmla="*/ 0 h 108"/>
                  <a:gd name="T40" fmla="*/ 36 w 170"/>
                  <a:gd name="T41" fmla="*/ 6 h 108"/>
                  <a:gd name="T42" fmla="*/ 34 w 170"/>
                  <a:gd name="T43" fmla="*/ 8 h 108"/>
                  <a:gd name="T44" fmla="*/ 26 w 170"/>
                  <a:gd name="T45" fmla="*/ 8 h 108"/>
                  <a:gd name="T46" fmla="*/ 20 w 170"/>
                  <a:gd name="T47" fmla="*/ 18 h 108"/>
                  <a:gd name="T48" fmla="*/ 26 w 170"/>
                  <a:gd name="T49" fmla="*/ 24 h 108"/>
                  <a:gd name="T50" fmla="*/ 16 w 170"/>
                  <a:gd name="T51" fmla="*/ 24 h 108"/>
                  <a:gd name="T52" fmla="*/ 14 w 170"/>
                  <a:gd name="T53" fmla="*/ 36 h 108"/>
                  <a:gd name="T54" fmla="*/ 24 w 170"/>
                  <a:gd name="T55" fmla="*/ 42 h 108"/>
                  <a:gd name="T56" fmla="*/ 12 w 170"/>
                  <a:gd name="T57" fmla="*/ 38 h 108"/>
                  <a:gd name="T58" fmla="*/ 0 w 170"/>
                  <a:gd name="T59" fmla="*/ 40 h 108"/>
                  <a:gd name="T60" fmla="*/ 6 w 170"/>
                  <a:gd name="T61" fmla="*/ 52 h 108"/>
                  <a:gd name="T62" fmla="*/ 24 w 170"/>
                  <a:gd name="T63" fmla="*/ 72 h 108"/>
                  <a:gd name="T64" fmla="*/ 46 w 170"/>
                  <a:gd name="T65" fmla="*/ 72 h 108"/>
                  <a:gd name="T66" fmla="*/ 34 w 170"/>
                  <a:gd name="T67" fmla="*/ 78 h 108"/>
                  <a:gd name="T68" fmla="*/ 54 w 170"/>
                  <a:gd name="T69" fmla="*/ 92 h 108"/>
                  <a:gd name="T70" fmla="*/ 58 w 170"/>
                  <a:gd name="T71" fmla="*/ 100 h 108"/>
                  <a:gd name="T72" fmla="*/ 76 w 170"/>
                  <a:gd name="T73" fmla="*/ 108 h 108"/>
                  <a:gd name="T74" fmla="*/ 90 w 170"/>
                  <a:gd name="T75" fmla="*/ 104 h 108"/>
                  <a:gd name="T76" fmla="*/ 100 w 170"/>
                  <a:gd name="T77" fmla="*/ 100 h 108"/>
                  <a:gd name="T78" fmla="*/ 104 w 170"/>
                  <a:gd name="T79" fmla="*/ 102 h 108"/>
                  <a:gd name="T80" fmla="*/ 114 w 170"/>
                  <a:gd name="T81" fmla="*/ 108 h 108"/>
                  <a:gd name="T82" fmla="*/ 118 w 170"/>
                  <a:gd name="T83" fmla="*/ 104 h 108"/>
                  <a:gd name="T84" fmla="*/ 122 w 170"/>
                  <a:gd name="T85" fmla="*/ 102 h 108"/>
                  <a:gd name="T86" fmla="*/ 128 w 170"/>
                  <a:gd name="T87" fmla="*/ 100 h 108"/>
                  <a:gd name="T88" fmla="*/ 128 w 170"/>
                  <a:gd name="T89" fmla="*/ 92 h 108"/>
                  <a:gd name="T90" fmla="*/ 156 w 170"/>
                  <a:gd name="T91" fmla="*/ 80 h 108"/>
                  <a:gd name="T92" fmla="*/ 158 w 170"/>
                  <a:gd name="T93" fmla="*/ 80 h 108"/>
                  <a:gd name="T94" fmla="*/ 168 w 170"/>
                  <a:gd name="T95" fmla="*/ 70 h 108"/>
                  <a:gd name="T96" fmla="*/ 162 w 170"/>
                  <a:gd name="T97" fmla="*/ 60 h 108"/>
                  <a:gd name="T98" fmla="*/ 150 w 170"/>
                  <a:gd name="T99" fmla="*/ 56 h 108"/>
                  <a:gd name="T100" fmla="*/ 148 w 170"/>
                  <a:gd name="T101" fmla="*/ 56 h 108"/>
                  <a:gd name="T102" fmla="*/ 142 w 170"/>
                  <a:gd name="T103" fmla="*/ 52 h 108"/>
                  <a:gd name="T104" fmla="*/ 134 w 170"/>
                  <a:gd name="T105" fmla="*/ 42 h 108"/>
                  <a:gd name="T106" fmla="*/ 132 w 170"/>
                  <a:gd name="T107" fmla="*/ 30 h 108"/>
                  <a:gd name="T108" fmla="*/ 126 w 170"/>
                  <a:gd name="T109" fmla="*/ 28 h 108"/>
                  <a:gd name="T110" fmla="*/ 116 w 170"/>
                  <a:gd name="T111" fmla="*/ 34 h 108"/>
                  <a:gd name="T112" fmla="*/ 112 w 170"/>
                  <a:gd name="T113" fmla="*/ 32 h 108"/>
                  <a:gd name="T114" fmla="*/ 68 w 170"/>
                  <a:gd name="T115" fmla="*/ 2 h 108"/>
                  <a:gd name="T116" fmla="*/ 44 w 170"/>
                  <a:gd name="T117" fmla="*/ 0 h 108"/>
                  <a:gd name="T118" fmla="*/ 72 w 170"/>
                  <a:gd name="T119" fmla="*/ 70 h 108"/>
                  <a:gd name="T120" fmla="*/ 58 w 170"/>
                  <a:gd name="T121" fmla="*/ 7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0" h="108">
                    <a:moveTo>
                      <a:pt x="44" y="4"/>
                    </a:moveTo>
                    <a:lnTo>
                      <a:pt x="66" y="4"/>
                    </a:lnTo>
                    <a:lnTo>
                      <a:pt x="90" y="30"/>
                    </a:lnTo>
                    <a:lnTo>
                      <a:pt x="108" y="32"/>
                    </a:lnTo>
                    <a:lnTo>
                      <a:pt x="108" y="40"/>
                    </a:lnTo>
                    <a:lnTo>
                      <a:pt x="116" y="44"/>
                    </a:lnTo>
                    <a:lnTo>
                      <a:pt x="118" y="36"/>
                    </a:lnTo>
                    <a:lnTo>
                      <a:pt x="126" y="32"/>
                    </a:lnTo>
                    <a:lnTo>
                      <a:pt x="132" y="34"/>
                    </a:lnTo>
                    <a:lnTo>
                      <a:pt x="130" y="44"/>
                    </a:lnTo>
                    <a:lnTo>
                      <a:pt x="136" y="48"/>
                    </a:lnTo>
                    <a:lnTo>
                      <a:pt x="138" y="54"/>
                    </a:lnTo>
                    <a:lnTo>
                      <a:pt x="136" y="62"/>
                    </a:lnTo>
                    <a:lnTo>
                      <a:pt x="150" y="60"/>
                    </a:lnTo>
                    <a:lnTo>
                      <a:pt x="156" y="62"/>
                    </a:lnTo>
                    <a:lnTo>
                      <a:pt x="160" y="62"/>
                    </a:lnTo>
                    <a:lnTo>
                      <a:pt x="166" y="68"/>
                    </a:lnTo>
                    <a:lnTo>
                      <a:pt x="162" y="72"/>
                    </a:lnTo>
                    <a:lnTo>
                      <a:pt x="156" y="76"/>
                    </a:lnTo>
                    <a:lnTo>
                      <a:pt x="148" y="74"/>
                    </a:lnTo>
                    <a:lnTo>
                      <a:pt x="142" y="76"/>
                    </a:lnTo>
                    <a:lnTo>
                      <a:pt x="128" y="88"/>
                    </a:lnTo>
                    <a:lnTo>
                      <a:pt x="128" y="84"/>
                    </a:lnTo>
                    <a:lnTo>
                      <a:pt x="132" y="74"/>
                    </a:lnTo>
                    <a:lnTo>
                      <a:pt x="126" y="74"/>
                    </a:lnTo>
                    <a:lnTo>
                      <a:pt x="122" y="84"/>
                    </a:lnTo>
                    <a:lnTo>
                      <a:pt x="122" y="86"/>
                    </a:lnTo>
                    <a:lnTo>
                      <a:pt x="124" y="92"/>
                    </a:lnTo>
                    <a:lnTo>
                      <a:pt x="124" y="96"/>
                    </a:lnTo>
                    <a:lnTo>
                      <a:pt x="124" y="98"/>
                    </a:lnTo>
                    <a:lnTo>
                      <a:pt x="122" y="98"/>
                    </a:lnTo>
                    <a:lnTo>
                      <a:pt x="118" y="96"/>
                    </a:lnTo>
                    <a:lnTo>
                      <a:pt x="116" y="94"/>
                    </a:lnTo>
                    <a:lnTo>
                      <a:pt x="114" y="104"/>
                    </a:lnTo>
                    <a:lnTo>
                      <a:pt x="106" y="98"/>
                    </a:lnTo>
                    <a:lnTo>
                      <a:pt x="100" y="90"/>
                    </a:lnTo>
                    <a:lnTo>
                      <a:pt x="94" y="94"/>
                    </a:lnTo>
                    <a:lnTo>
                      <a:pt x="96" y="98"/>
                    </a:lnTo>
                    <a:lnTo>
                      <a:pt x="88" y="100"/>
                    </a:lnTo>
                    <a:lnTo>
                      <a:pt x="78" y="104"/>
                    </a:lnTo>
                    <a:lnTo>
                      <a:pt x="62" y="98"/>
                    </a:lnTo>
                    <a:lnTo>
                      <a:pt x="60" y="90"/>
                    </a:lnTo>
                    <a:lnTo>
                      <a:pt x="72" y="92"/>
                    </a:lnTo>
                    <a:lnTo>
                      <a:pt x="70" y="88"/>
                    </a:lnTo>
                    <a:lnTo>
                      <a:pt x="58" y="86"/>
                    </a:lnTo>
                    <a:lnTo>
                      <a:pt x="54" y="88"/>
                    </a:lnTo>
                    <a:lnTo>
                      <a:pt x="38" y="78"/>
                    </a:lnTo>
                    <a:lnTo>
                      <a:pt x="50" y="74"/>
                    </a:lnTo>
                    <a:lnTo>
                      <a:pt x="66" y="74"/>
                    </a:lnTo>
                    <a:lnTo>
                      <a:pt x="78" y="74"/>
                    </a:lnTo>
                    <a:lnTo>
                      <a:pt x="88" y="72"/>
                    </a:lnTo>
                    <a:lnTo>
                      <a:pt x="84" y="68"/>
                    </a:lnTo>
                    <a:lnTo>
                      <a:pt x="72" y="66"/>
                    </a:lnTo>
                    <a:lnTo>
                      <a:pt x="58" y="66"/>
                    </a:lnTo>
                    <a:lnTo>
                      <a:pt x="48" y="68"/>
                    </a:lnTo>
                    <a:lnTo>
                      <a:pt x="34" y="66"/>
                    </a:lnTo>
                    <a:lnTo>
                      <a:pt x="24" y="68"/>
                    </a:lnTo>
                    <a:lnTo>
                      <a:pt x="8" y="50"/>
                    </a:lnTo>
                    <a:lnTo>
                      <a:pt x="4" y="42"/>
                    </a:lnTo>
                    <a:lnTo>
                      <a:pt x="10" y="42"/>
                    </a:lnTo>
                    <a:lnTo>
                      <a:pt x="16" y="44"/>
                    </a:lnTo>
                    <a:lnTo>
                      <a:pt x="30" y="46"/>
                    </a:lnTo>
                    <a:lnTo>
                      <a:pt x="36" y="40"/>
                    </a:lnTo>
                    <a:lnTo>
                      <a:pt x="24" y="38"/>
                    </a:lnTo>
                    <a:lnTo>
                      <a:pt x="18" y="36"/>
                    </a:lnTo>
                    <a:lnTo>
                      <a:pt x="16" y="28"/>
                    </a:lnTo>
                    <a:lnTo>
                      <a:pt x="24" y="28"/>
                    </a:lnTo>
                    <a:lnTo>
                      <a:pt x="36" y="30"/>
                    </a:lnTo>
                    <a:lnTo>
                      <a:pt x="40" y="26"/>
                    </a:lnTo>
                    <a:lnTo>
                      <a:pt x="34" y="22"/>
                    </a:lnTo>
                    <a:lnTo>
                      <a:pt x="24" y="18"/>
                    </a:lnTo>
                    <a:lnTo>
                      <a:pt x="26" y="12"/>
                    </a:lnTo>
                    <a:lnTo>
                      <a:pt x="34" y="12"/>
                    </a:lnTo>
                    <a:lnTo>
                      <a:pt x="40" y="14"/>
                    </a:lnTo>
                    <a:lnTo>
                      <a:pt x="54" y="12"/>
                    </a:lnTo>
                    <a:lnTo>
                      <a:pt x="54" y="8"/>
                    </a:lnTo>
                    <a:lnTo>
                      <a:pt x="40" y="6"/>
                    </a:lnTo>
                    <a:lnTo>
                      <a:pt x="44" y="4"/>
                    </a:lnTo>
                    <a:close/>
                    <a:moveTo>
                      <a:pt x="44" y="0"/>
                    </a:moveTo>
                    <a:lnTo>
                      <a:pt x="44" y="0"/>
                    </a:lnTo>
                    <a:lnTo>
                      <a:pt x="42" y="0"/>
                    </a:lnTo>
                    <a:lnTo>
                      <a:pt x="38" y="4"/>
                    </a:lnTo>
                    <a:lnTo>
                      <a:pt x="38" y="4"/>
                    </a:lnTo>
                    <a:lnTo>
                      <a:pt x="36" y="6"/>
                    </a:lnTo>
                    <a:lnTo>
                      <a:pt x="36" y="8"/>
                    </a:lnTo>
                    <a:lnTo>
                      <a:pt x="36" y="8"/>
                    </a:lnTo>
                    <a:lnTo>
                      <a:pt x="38" y="8"/>
                    </a:lnTo>
                    <a:lnTo>
                      <a:pt x="34" y="8"/>
                    </a:lnTo>
                    <a:lnTo>
                      <a:pt x="34" y="8"/>
                    </a:lnTo>
                    <a:lnTo>
                      <a:pt x="34" y="8"/>
                    </a:lnTo>
                    <a:lnTo>
                      <a:pt x="26" y="8"/>
                    </a:lnTo>
                    <a:lnTo>
                      <a:pt x="26" y="8"/>
                    </a:lnTo>
                    <a:lnTo>
                      <a:pt x="24" y="8"/>
                    </a:lnTo>
                    <a:lnTo>
                      <a:pt x="22" y="10"/>
                    </a:lnTo>
                    <a:lnTo>
                      <a:pt x="20" y="18"/>
                    </a:lnTo>
                    <a:lnTo>
                      <a:pt x="20" y="18"/>
                    </a:lnTo>
                    <a:lnTo>
                      <a:pt x="20" y="20"/>
                    </a:lnTo>
                    <a:lnTo>
                      <a:pt x="24" y="22"/>
                    </a:lnTo>
                    <a:lnTo>
                      <a:pt x="26" y="24"/>
                    </a:lnTo>
                    <a:lnTo>
                      <a:pt x="26" y="24"/>
                    </a:lnTo>
                    <a:lnTo>
                      <a:pt x="26" y="24"/>
                    </a:lnTo>
                    <a:lnTo>
                      <a:pt x="24" y="24"/>
                    </a:lnTo>
                    <a:lnTo>
                      <a:pt x="16" y="24"/>
                    </a:lnTo>
                    <a:lnTo>
                      <a:pt x="16" y="24"/>
                    </a:lnTo>
                    <a:lnTo>
                      <a:pt x="12" y="24"/>
                    </a:lnTo>
                    <a:lnTo>
                      <a:pt x="12" y="24"/>
                    </a:lnTo>
                    <a:lnTo>
                      <a:pt x="12" y="28"/>
                    </a:lnTo>
                    <a:lnTo>
                      <a:pt x="14" y="36"/>
                    </a:lnTo>
                    <a:lnTo>
                      <a:pt x="14" y="36"/>
                    </a:lnTo>
                    <a:lnTo>
                      <a:pt x="14" y="38"/>
                    </a:lnTo>
                    <a:lnTo>
                      <a:pt x="16" y="40"/>
                    </a:lnTo>
                    <a:lnTo>
                      <a:pt x="24" y="42"/>
                    </a:lnTo>
                    <a:lnTo>
                      <a:pt x="24" y="42"/>
                    </a:lnTo>
                    <a:lnTo>
                      <a:pt x="16" y="40"/>
                    </a:lnTo>
                    <a:lnTo>
                      <a:pt x="12" y="38"/>
                    </a:lnTo>
                    <a:lnTo>
                      <a:pt x="12" y="38"/>
                    </a:lnTo>
                    <a:lnTo>
                      <a:pt x="10" y="38"/>
                    </a:lnTo>
                    <a:lnTo>
                      <a:pt x="4" y="38"/>
                    </a:lnTo>
                    <a:lnTo>
                      <a:pt x="4" y="38"/>
                    </a:lnTo>
                    <a:lnTo>
                      <a:pt x="0" y="40"/>
                    </a:lnTo>
                    <a:lnTo>
                      <a:pt x="0" y="40"/>
                    </a:lnTo>
                    <a:lnTo>
                      <a:pt x="0" y="44"/>
                    </a:lnTo>
                    <a:lnTo>
                      <a:pt x="6" y="52"/>
                    </a:lnTo>
                    <a:lnTo>
                      <a:pt x="6" y="52"/>
                    </a:lnTo>
                    <a:lnTo>
                      <a:pt x="6" y="52"/>
                    </a:lnTo>
                    <a:lnTo>
                      <a:pt x="22" y="70"/>
                    </a:lnTo>
                    <a:lnTo>
                      <a:pt x="22" y="70"/>
                    </a:lnTo>
                    <a:lnTo>
                      <a:pt x="24" y="72"/>
                    </a:lnTo>
                    <a:lnTo>
                      <a:pt x="24" y="72"/>
                    </a:lnTo>
                    <a:lnTo>
                      <a:pt x="26" y="72"/>
                    </a:lnTo>
                    <a:lnTo>
                      <a:pt x="34" y="70"/>
                    </a:lnTo>
                    <a:lnTo>
                      <a:pt x="46" y="72"/>
                    </a:lnTo>
                    <a:lnTo>
                      <a:pt x="38" y="74"/>
                    </a:lnTo>
                    <a:lnTo>
                      <a:pt x="38" y="74"/>
                    </a:lnTo>
                    <a:lnTo>
                      <a:pt x="34" y="78"/>
                    </a:lnTo>
                    <a:lnTo>
                      <a:pt x="34" y="78"/>
                    </a:lnTo>
                    <a:lnTo>
                      <a:pt x="36" y="82"/>
                    </a:lnTo>
                    <a:lnTo>
                      <a:pt x="50" y="92"/>
                    </a:lnTo>
                    <a:lnTo>
                      <a:pt x="50" y="92"/>
                    </a:lnTo>
                    <a:lnTo>
                      <a:pt x="54" y="92"/>
                    </a:lnTo>
                    <a:lnTo>
                      <a:pt x="54" y="92"/>
                    </a:lnTo>
                    <a:lnTo>
                      <a:pt x="54" y="92"/>
                    </a:lnTo>
                    <a:lnTo>
                      <a:pt x="56" y="92"/>
                    </a:lnTo>
                    <a:lnTo>
                      <a:pt x="58" y="100"/>
                    </a:lnTo>
                    <a:lnTo>
                      <a:pt x="58" y="100"/>
                    </a:lnTo>
                    <a:lnTo>
                      <a:pt x="60" y="102"/>
                    </a:lnTo>
                    <a:lnTo>
                      <a:pt x="76" y="108"/>
                    </a:lnTo>
                    <a:lnTo>
                      <a:pt x="76" y="108"/>
                    </a:lnTo>
                    <a:lnTo>
                      <a:pt x="78" y="108"/>
                    </a:lnTo>
                    <a:lnTo>
                      <a:pt x="78" y="108"/>
                    </a:lnTo>
                    <a:lnTo>
                      <a:pt x="80" y="108"/>
                    </a:lnTo>
                    <a:lnTo>
                      <a:pt x="90" y="104"/>
                    </a:lnTo>
                    <a:lnTo>
                      <a:pt x="96" y="102"/>
                    </a:lnTo>
                    <a:lnTo>
                      <a:pt x="96" y="102"/>
                    </a:lnTo>
                    <a:lnTo>
                      <a:pt x="100" y="100"/>
                    </a:lnTo>
                    <a:lnTo>
                      <a:pt x="100" y="100"/>
                    </a:lnTo>
                    <a:lnTo>
                      <a:pt x="100" y="98"/>
                    </a:lnTo>
                    <a:lnTo>
                      <a:pt x="100" y="96"/>
                    </a:lnTo>
                    <a:lnTo>
                      <a:pt x="104" y="102"/>
                    </a:lnTo>
                    <a:lnTo>
                      <a:pt x="104" y="102"/>
                    </a:lnTo>
                    <a:lnTo>
                      <a:pt x="104" y="102"/>
                    </a:lnTo>
                    <a:lnTo>
                      <a:pt x="112" y="108"/>
                    </a:lnTo>
                    <a:lnTo>
                      <a:pt x="112" y="108"/>
                    </a:lnTo>
                    <a:lnTo>
                      <a:pt x="114" y="108"/>
                    </a:lnTo>
                    <a:lnTo>
                      <a:pt x="114" y="108"/>
                    </a:lnTo>
                    <a:lnTo>
                      <a:pt x="116" y="108"/>
                    </a:lnTo>
                    <a:lnTo>
                      <a:pt x="116" y="108"/>
                    </a:lnTo>
                    <a:lnTo>
                      <a:pt x="118" y="104"/>
                    </a:lnTo>
                    <a:lnTo>
                      <a:pt x="118" y="100"/>
                    </a:lnTo>
                    <a:lnTo>
                      <a:pt x="120" y="102"/>
                    </a:lnTo>
                    <a:lnTo>
                      <a:pt x="120" y="102"/>
                    </a:lnTo>
                    <a:lnTo>
                      <a:pt x="122" y="102"/>
                    </a:lnTo>
                    <a:lnTo>
                      <a:pt x="122" y="102"/>
                    </a:lnTo>
                    <a:lnTo>
                      <a:pt x="126" y="102"/>
                    </a:lnTo>
                    <a:lnTo>
                      <a:pt x="128" y="100"/>
                    </a:lnTo>
                    <a:lnTo>
                      <a:pt x="128" y="100"/>
                    </a:lnTo>
                    <a:lnTo>
                      <a:pt x="128" y="98"/>
                    </a:lnTo>
                    <a:lnTo>
                      <a:pt x="128" y="96"/>
                    </a:lnTo>
                    <a:lnTo>
                      <a:pt x="128" y="92"/>
                    </a:lnTo>
                    <a:lnTo>
                      <a:pt x="128" y="92"/>
                    </a:lnTo>
                    <a:lnTo>
                      <a:pt x="130" y="92"/>
                    </a:lnTo>
                    <a:lnTo>
                      <a:pt x="144" y="80"/>
                    </a:lnTo>
                    <a:lnTo>
                      <a:pt x="148" y="78"/>
                    </a:lnTo>
                    <a:lnTo>
                      <a:pt x="156" y="80"/>
                    </a:lnTo>
                    <a:lnTo>
                      <a:pt x="156" y="80"/>
                    </a:lnTo>
                    <a:lnTo>
                      <a:pt x="156" y="80"/>
                    </a:lnTo>
                    <a:lnTo>
                      <a:pt x="156" y="80"/>
                    </a:lnTo>
                    <a:lnTo>
                      <a:pt x="158" y="80"/>
                    </a:lnTo>
                    <a:lnTo>
                      <a:pt x="164" y="76"/>
                    </a:lnTo>
                    <a:lnTo>
                      <a:pt x="164" y="76"/>
                    </a:lnTo>
                    <a:lnTo>
                      <a:pt x="166" y="74"/>
                    </a:lnTo>
                    <a:lnTo>
                      <a:pt x="168" y="70"/>
                    </a:lnTo>
                    <a:lnTo>
                      <a:pt x="168" y="70"/>
                    </a:lnTo>
                    <a:lnTo>
                      <a:pt x="170" y="68"/>
                    </a:lnTo>
                    <a:lnTo>
                      <a:pt x="168" y="64"/>
                    </a:lnTo>
                    <a:lnTo>
                      <a:pt x="162" y="60"/>
                    </a:lnTo>
                    <a:lnTo>
                      <a:pt x="162" y="60"/>
                    </a:lnTo>
                    <a:lnTo>
                      <a:pt x="160" y="58"/>
                    </a:lnTo>
                    <a:lnTo>
                      <a:pt x="156" y="58"/>
                    </a:lnTo>
                    <a:lnTo>
                      <a:pt x="150" y="56"/>
                    </a:lnTo>
                    <a:lnTo>
                      <a:pt x="150" y="56"/>
                    </a:lnTo>
                    <a:lnTo>
                      <a:pt x="150" y="56"/>
                    </a:lnTo>
                    <a:lnTo>
                      <a:pt x="150" y="56"/>
                    </a:lnTo>
                    <a:lnTo>
                      <a:pt x="148" y="56"/>
                    </a:lnTo>
                    <a:lnTo>
                      <a:pt x="142" y="58"/>
                    </a:lnTo>
                    <a:lnTo>
                      <a:pt x="142" y="54"/>
                    </a:lnTo>
                    <a:lnTo>
                      <a:pt x="142" y="54"/>
                    </a:lnTo>
                    <a:lnTo>
                      <a:pt x="142" y="52"/>
                    </a:lnTo>
                    <a:lnTo>
                      <a:pt x="140" y="48"/>
                    </a:lnTo>
                    <a:lnTo>
                      <a:pt x="140" y="48"/>
                    </a:lnTo>
                    <a:lnTo>
                      <a:pt x="140" y="46"/>
                    </a:lnTo>
                    <a:lnTo>
                      <a:pt x="134" y="42"/>
                    </a:lnTo>
                    <a:lnTo>
                      <a:pt x="136" y="36"/>
                    </a:lnTo>
                    <a:lnTo>
                      <a:pt x="136" y="36"/>
                    </a:lnTo>
                    <a:lnTo>
                      <a:pt x="134" y="32"/>
                    </a:lnTo>
                    <a:lnTo>
                      <a:pt x="132" y="30"/>
                    </a:lnTo>
                    <a:lnTo>
                      <a:pt x="128" y="28"/>
                    </a:lnTo>
                    <a:lnTo>
                      <a:pt x="128" y="28"/>
                    </a:lnTo>
                    <a:lnTo>
                      <a:pt x="126" y="28"/>
                    </a:lnTo>
                    <a:lnTo>
                      <a:pt x="126" y="28"/>
                    </a:lnTo>
                    <a:lnTo>
                      <a:pt x="124" y="30"/>
                    </a:lnTo>
                    <a:lnTo>
                      <a:pt x="118" y="32"/>
                    </a:lnTo>
                    <a:lnTo>
                      <a:pt x="118" y="32"/>
                    </a:lnTo>
                    <a:lnTo>
                      <a:pt x="116" y="34"/>
                    </a:lnTo>
                    <a:lnTo>
                      <a:pt x="114" y="38"/>
                    </a:lnTo>
                    <a:lnTo>
                      <a:pt x="112" y="38"/>
                    </a:lnTo>
                    <a:lnTo>
                      <a:pt x="112" y="32"/>
                    </a:lnTo>
                    <a:lnTo>
                      <a:pt x="112" y="32"/>
                    </a:lnTo>
                    <a:lnTo>
                      <a:pt x="112" y="30"/>
                    </a:lnTo>
                    <a:lnTo>
                      <a:pt x="110" y="28"/>
                    </a:lnTo>
                    <a:lnTo>
                      <a:pt x="92" y="26"/>
                    </a:lnTo>
                    <a:lnTo>
                      <a:pt x="68" y="2"/>
                    </a:lnTo>
                    <a:lnTo>
                      <a:pt x="68" y="2"/>
                    </a:lnTo>
                    <a:lnTo>
                      <a:pt x="66" y="0"/>
                    </a:lnTo>
                    <a:lnTo>
                      <a:pt x="44" y="0"/>
                    </a:lnTo>
                    <a:lnTo>
                      <a:pt x="44" y="0"/>
                    </a:lnTo>
                    <a:lnTo>
                      <a:pt x="44" y="0"/>
                    </a:lnTo>
                    <a:lnTo>
                      <a:pt x="44" y="0"/>
                    </a:lnTo>
                    <a:close/>
                    <a:moveTo>
                      <a:pt x="58" y="70"/>
                    </a:moveTo>
                    <a:lnTo>
                      <a:pt x="72" y="70"/>
                    </a:lnTo>
                    <a:lnTo>
                      <a:pt x="76" y="70"/>
                    </a:lnTo>
                    <a:lnTo>
                      <a:pt x="66" y="70"/>
                    </a:lnTo>
                    <a:lnTo>
                      <a:pt x="54" y="70"/>
                    </a:lnTo>
                    <a:lnTo>
                      <a:pt x="58" y="70"/>
                    </a:lnTo>
                    <a:lnTo>
                      <a:pt x="58" y="7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0" name="Freeform 99"/>
              <p:cNvSpPr>
                <a:spLocks/>
              </p:cNvSpPr>
              <p:nvPr/>
            </p:nvSpPr>
            <p:spPr bwMode="auto">
              <a:xfrm>
                <a:off x="1501" y="991"/>
                <a:ext cx="162" cy="100"/>
              </a:xfrm>
              <a:custGeom>
                <a:avLst/>
                <a:gdLst>
                  <a:gd name="T0" fmla="*/ 62 w 162"/>
                  <a:gd name="T1" fmla="*/ 0 h 100"/>
                  <a:gd name="T2" fmla="*/ 104 w 162"/>
                  <a:gd name="T3" fmla="*/ 28 h 100"/>
                  <a:gd name="T4" fmla="*/ 112 w 162"/>
                  <a:gd name="T5" fmla="*/ 40 h 100"/>
                  <a:gd name="T6" fmla="*/ 122 w 162"/>
                  <a:gd name="T7" fmla="*/ 28 h 100"/>
                  <a:gd name="T8" fmla="*/ 126 w 162"/>
                  <a:gd name="T9" fmla="*/ 40 h 100"/>
                  <a:gd name="T10" fmla="*/ 134 w 162"/>
                  <a:gd name="T11" fmla="*/ 50 h 100"/>
                  <a:gd name="T12" fmla="*/ 146 w 162"/>
                  <a:gd name="T13" fmla="*/ 56 h 100"/>
                  <a:gd name="T14" fmla="*/ 156 w 162"/>
                  <a:gd name="T15" fmla="*/ 58 h 100"/>
                  <a:gd name="T16" fmla="*/ 158 w 162"/>
                  <a:gd name="T17" fmla="*/ 68 h 100"/>
                  <a:gd name="T18" fmla="*/ 144 w 162"/>
                  <a:gd name="T19" fmla="*/ 70 h 100"/>
                  <a:gd name="T20" fmla="*/ 124 w 162"/>
                  <a:gd name="T21" fmla="*/ 84 h 100"/>
                  <a:gd name="T22" fmla="*/ 128 w 162"/>
                  <a:gd name="T23" fmla="*/ 70 h 100"/>
                  <a:gd name="T24" fmla="*/ 118 w 162"/>
                  <a:gd name="T25" fmla="*/ 80 h 100"/>
                  <a:gd name="T26" fmla="*/ 120 w 162"/>
                  <a:gd name="T27" fmla="*/ 88 h 100"/>
                  <a:gd name="T28" fmla="*/ 120 w 162"/>
                  <a:gd name="T29" fmla="*/ 94 h 100"/>
                  <a:gd name="T30" fmla="*/ 114 w 162"/>
                  <a:gd name="T31" fmla="*/ 92 h 100"/>
                  <a:gd name="T32" fmla="*/ 110 w 162"/>
                  <a:gd name="T33" fmla="*/ 100 h 100"/>
                  <a:gd name="T34" fmla="*/ 96 w 162"/>
                  <a:gd name="T35" fmla="*/ 86 h 100"/>
                  <a:gd name="T36" fmla="*/ 92 w 162"/>
                  <a:gd name="T37" fmla="*/ 94 h 100"/>
                  <a:gd name="T38" fmla="*/ 74 w 162"/>
                  <a:gd name="T39" fmla="*/ 100 h 100"/>
                  <a:gd name="T40" fmla="*/ 56 w 162"/>
                  <a:gd name="T41" fmla="*/ 86 h 100"/>
                  <a:gd name="T42" fmla="*/ 66 w 162"/>
                  <a:gd name="T43" fmla="*/ 84 h 100"/>
                  <a:gd name="T44" fmla="*/ 50 w 162"/>
                  <a:gd name="T45" fmla="*/ 84 h 100"/>
                  <a:gd name="T46" fmla="*/ 46 w 162"/>
                  <a:gd name="T47" fmla="*/ 70 h 100"/>
                  <a:gd name="T48" fmla="*/ 74 w 162"/>
                  <a:gd name="T49" fmla="*/ 70 h 100"/>
                  <a:gd name="T50" fmla="*/ 80 w 162"/>
                  <a:gd name="T51" fmla="*/ 64 h 100"/>
                  <a:gd name="T52" fmla="*/ 54 w 162"/>
                  <a:gd name="T53" fmla="*/ 62 h 100"/>
                  <a:gd name="T54" fmla="*/ 30 w 162"/>
                  <a:gd name="T55" fmla="*/ 62 h 100"/>
                  <a:gd name="T56" fmla="*/ 4 w 162"/>
                  <a:gd name="T57" fmla="*/ 46 h 100"/>
                  <a:gd name="T58" fmla="*/ 6 w 162"/>
                  <a:gd name="T59" fmla="*/ 38 h 100"/>
                  <a:gd name="T60" fmla="*/ 26 w 162"/>
                  <a:gd name="T61" fmla="*/ 42 h 100"/>
                  <a:gd name="T62" fmla="*/ 20 w 162"/>
                  <a:gd name="T63" fmla="*/ 34 h 100"/>
                  <a:gd name="T64" fmla="*/ 12 w 162"/>
                  <a:gd name="T65" fmla="*/ 24 h 100"/>
                  <a:gd name="T66" fmla="*/ 32 w 162"/>
                  <a:gd name="T67" fmla="*/ 26 h 100"/>
                  <a:gd name="T68" fmla="*/ 30 w 162"/>
                  <a:gd name="T69" fmla="*/ 18 h 100"/>
                  <a:gd name="T70" fmla="*/ 22 w 162"/>
                  <a:gd name="T71" fmla="*/ 8 h 100"/>
                  <a:gd name="T72" fmla="*/ 36 w 162"/>
                  <a:gd name="T73" fmla="*/ 10 h 100"/>
                  <a:gd name="T74" fmla="*/ 50 w 162"/>
                  <a:gd name="T75" fmla="*/ 4 h 100"/>
                  <a:gd name="T76" fmla="*/ 40 w 162"/>
                  <a:gd name="T77" fmla="*/ 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2" h="100">
                    <a:moveTo>
                      <a:pt x="40" y="0"/>
                    </a:moveTo>
                    <a:lnTo>
                      <a:pt x="62" y="0"/>
                    </a:lnTo>
                    <a:lnTo>
                      <a:pt x="86" y="26"/>
                    </a:lnTo>
                    <a:lnTo>
                      <a:pt x="104" y="28"/>
                    </a:lnTo>
                    <a:lnTo>
                      <a:pt x="104" y="36"/>
                    </a:lnTo>
                    <a:lnTo>
                      <a:pt x="112" y="40"/>
                    </a:lnTo>
                    <a:lnTo>
                      <a:pt x="114" y="32"/>
                    </a:lnTo>
                    <a:lnTo>
                      <a:pt x="122" y="28"/>
                    </a:lnTo>
                    <a:lnTo>
                      <a:pt x="128" y="30"/>
                    </a:lnTo>
                    <a:lnTo>
                      <a:pt x="126" y="40"/>
                    </a:lnTo>
                    <a:lnTo>
                      <a:pt x="132" y="44"/>
                    </a:lnTo>
                    <a:lnTo>
                      <a:pt x="134" y="50"/>
                    </a:lnTo>
                    <a:lnTo>
                      <a:pt x="132" y="58"/>
                    </a:lnTo>
                    <a:lnTo>
                      <a:pt x="146" y="56"/>
                    </a:lnTo>
                    <a:lnTo>
                      <a:pt x="152" y="58"/>
                    </a:lnTo>
                    <a:lnTo>
                      <a:pt x="156" y="58"/>
                    </a:lnTo>
                    <a:lnTo>
                      <a:pt x="162" y="64"/>
                    </a:lnTo>
                    <a:lnTo>
                      <a:pt x="158" y="68"/>
                    </a:lnTo>
                    <a:lnTo>
                      <a:pt x="152" y="72"/>
                    </a:lnTo>
                    <a:lnTo>
                      <a:pt x="144" y="70"/>
                    </a:lnTo>
                    <a:lnTo>
                      <a:pt x="138" y="72"/>
                    </a:lnTo>
                    <a:lnTo>
                      <a:pt x="124" y="84"/>
                    </a:lnTo>
                    <a:lnTo>
                      <a:pt x="124" y="80"/>
                    </a:lnTo>
                    <a:lnTo>
                      <a:pt x="128" y="70"/>
                    </a:lnTo>
                    <a:lnTo>
                      <a:pt x="122" y="70"/>
                    </a:lnTo>
                    <a:lnTo>
                      <a:pt x="118" y="80"/>
                    </a:lnTo>
                    <a:lnTo>
                      <a:pt x="118" y="82"/>
                    </a:lnTo>
                    <a:lnTo>
                      <a:pt x="120" y="88"/>
                    </a:lnTo>
                    <a:lnTo>
                      <a:pt x="120" y="92"/>
                    </a:lnTo>
                    <a:lnTo>
                      <a:pt x="120" y="94"/>
                    </a:lnTo>
                    <a:lnTo>
                      <a:pt x="118" y="94"/>
                    </a:lnTo>
                    <a:lnTo>
                      <a:pt x="114" y="92"/>
                    </a:lnTo>
                    <a:lnTo>
                      <a:pt x="112" y="90"/>
                    </a:lnTo>
                    <a:lnTo>
                      <a:pt x="110" y="100"/>
                    </a:lnTo>
                    <a:lnTo>
                      <a:pt x="102" y="94"/>
                    </a:lnTo>
                    <a:lnTo>
                      <a:pt x="96" y="86"/>
                    </a:lnTo>
                    <a:lnTo>
                      <a:pt x="90" y="90"/>
                    </a:lnTo>
                    <a:lnTo>
                      <a:pt x="92" y="94"/>
                    </a:lnTo>
                    <a:lnTo>
                      <a:pt x="84" y="96"/>
                    </a:lnTo>
                    <a:lnTo>
                      <a:pt x="74" y="100"/>
                    </a:lnTo>
                    <a:lnTo>
                      <a:pt x="58" y="94"/>
                    </a:lnTo>
                    <a:lnTo>
                      <a:pt x="56" y="86"/>
                    </a:lnTo>
                    <a:lnTo>
                      <a:pt x="68" y="88"/>
                    </a:lnTo>
                    <a:lnTo>
                      <a:pt x="66" y="84"/>
                    </a:lnTo>
                    <a:lnTo>
                      <a:pt x="54" y="82"/>
                    </a:lnTo>
                    <a:lnTo>
                      <a:pt x="50" y="84"/>
                    </a:lnTo>
                    <a:lnTo>
                      <a:pt x="34" y="74"/>
                    </a:lnTo>
                    <a:lnTo>
                      <a:pt x="46" y="70"/>
                    </a:lnTo>
                    <a:lnTo>
                      <a:pt x="62" y="70"/>
                    </a:lnTo>
                    <a:lnTo>
                      <a:pt x="74" y="70"/>
                    </a:lnTo>
                    <a:lnTo>
                      <a:pt x="84" y="68"/>
                    </a:lnTo>
                    <a:lnTo>
                      <a:pt x="80" y="64"/>
                    </a:lnTo>
                    <a:lnTo>
                      <a:pt x="68" y="62"/>
                    </a:lnTo>
                    <a:lnTo>
                      <a:pt x="54" y="62"/>
                    </a:lnTo>
                    <a:lnTo>
                      <a:pt x="44" y="64"/>
                    </a:lnTo>
                    <a:lnTo>
                      <a:pt x="30" y="62"/>
                    </a:lnTo>
                    <a:lnTo>
                      <a:pt x="20" y="64"/>
                    </a:lnTo>
                    <a:lnTo>
                      <a:pt x="4" y="46"/>
                    </a:lnTo>
                    <a:lnTo>
                      <a:pt x="0" y="38"/>
                    </a:lnTo>
                    <a:lnTo>
                      <a:pt x="6" y="38"/>
                    </a:lnTo>
                    <a:lnTo>
                      <a:pt x="12" y="40"/>
                    </a:lnTo>
                    <a:lnTo>
                      <a:pt x="26" y="42"/>
                    </a:lnTo>
                    <a:lnTo>
                      <a:pt x="32" y="36"/>
                    </a:lnTo>
                    <a:lnTo>
                      <a:pt x="20" y="34"/>
                    </a:lnTo>
                    <a:lnTo>
                      <a:pt x="14" y="32"/>
                    </a:lnTo>
                    <a:lnTo>
                      <a:pt x="12" y="24"/>
                    </a:lnTo>
                    <a:lnTo>
                      <a:pt x="20" y="24"/>
                    </a:lnTo>
                    <a:lnTo>
                      <a:pt x="32" y="26"/>
                    </a:lnTo>
                    <a:lnTo>
                      <a:pt x="36" y="22"/>
                    </a:lnTo>
                    <a:lnTo>
                      <a:pt x="30" y="18"/>
                    </a:lnTo>
                    <a:lnTo>
                      <a:pt x="20" y="14"/>
                    </a:lnTo>
                    <a:lnTo>
                      <a:pt x="22" y="8"/>
                    </a:lnTo>
                    <a:lnTo>
                      <a:pt x="30" y="8"/>
                    </a:lnTo>
                    <a:lnTo>
                      <a:pt x="36" y="10"/>
                    </a:lnTo>
                    <a:lnTo>
                      <a:pt x="50" y="8"/>
                    </a:lnTo>
                    <a:lnTo>
                      <a:pt x="50" y="4"/>
                    </a:lnTo>
                    <a:lnTo>
                      <a:pt x="36" y="2"/>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1" name="Freeform 100"/>
              <p:cNvSpPr>
                <a:spLocks/>
              </p:cNvSpPr>
              <p:nvPr/>
            </p:nvSpPr>
            <p:spPr bwMode="auto">
              <a:xfrm>
                <a:off x="1497" y="987"/>
                <a:ext cx="170" cy="108"/>
              </a:xfrm>
              <a:custGeom>
                <a:avLst/>
                <a:gdLst>
                  <a:gd name="T0" fmla="*/ 42 w 170"/>
                  <a:gd name="T1" fmla="*/ 0 h 108"/>
                  <a:gd name="T2" fmla="*/ 36 w 170"/>
                  <a:gd name="T3" fmla="*/ 6 h 108"/>
                  <a:gd name="T4" fmla="*/ 38 w 170"/>
                  <a:gd name="T5" fmla="*/ 8 h 108"/>
                  <a:gd name="T6" fmla="*/ 34 w 170"/>
                  <a:gd name="T7" fmla="*/ 8 h 108"/>
                  <a:gd name="T8" fmla="*/ 24 w 170"/>
                  <a:gd name="T9" fmla="*/ 8 h 108"/>
                  <a:gd name="T10" fmla="*/ 20 w 170"/>
                  <a:gd name="T11" fmla="*/ 18 h 108"/>
                  <a:gd name="T12" fmla="*/ 26 w 170"/>
                  <a:gd name="T13" fmla="*/ 24 h 108"/>
                  <a:gd name="T14" fmla="*/ 24 w 170"/>
                  <a:gd name="T15" fmla="*/ 24 h 108"/>
                  <a:gd name="T16" fmla="*/ 12 w 170"/>
                  <a:gd name="T17" fmla="*/ 24 h 108"/>
                  <a:gd name="T18" fmla="*/ 14 w 170"/>
                  <a:gd name="T19" fmla="*/ 36 h 108"/>
                  <a:gd name="T20" fmla="*/ 16 w 170"/>
                  <a:gd name="T21" fmla="*/ 40 h 108"/>
                  <a:gd name="T22" fmla="*/ 16 w 170"/>
                  <a:gd name="T23" fmla="*/ 40 h 108"/>
                  <a:gd name="T24" fmla="*/ 10 w 170"/>
                  <a:gd name="T25" fmla="*/ 38 h 108"/>
                  <a:gd name="T26" fmla="*/ 0 w 170"/>
                  <a:gd name="T27" fmla="*/ 40 h 108"/>
                  <a:gd name="T28" fmla="*/ 6 w 170"/>
                  <a:gd name="T29" fmla="*/ 52 h 108"/>
                  <a:gd name="T30" fmla="*/ 22 w 170"/>
                  <a:gd name="T31" fmla="*/ 70 h 108"/>
                  <a:gd name="T32" fmla="*/ 24 w 170"/>
                  <a:gd name="T33" fmla="*/ 72 h 108"/>
                  <a:gd name="T34" fmla="*/ 46 w 170"/>
                  <a:gd name="T35" fmla="*/ 72 h 108"/>
                  <a:gd name="T36" fmla="*/ 34 w 170"/>
                  <a:gd name="T37" fmla="*/ 78 h 108"/>
                  <a:gd name="T38" fmla="*/ 50 w 170"/>
                  <a:gd name="T39" fmla="*/ 92 h 108"/>
                  <a:gd name="T40" fmla="*/ 54 w 170"/>
                  <a:gd name="T41" fmla="*/ 92 h 108"/>
                  <a:gd name="T42" fmla="*/ 58 w 170"/>
                  <a:gd name="T43" fmla="*/ 100 h 108"/>
                  <a:gd name="T44" fmla="*/ 76 w 170"/>
                  <a:gd name="T45" fmla="*/ 108 h 108"/>
                  <a:gd name="T46" fmla="*/ 78 w 170"/>
                  <a:gd name="T47" fmla="*/ 108 h 108"/>
                  <a:gd name="T48" fmla="*/ 96 w 170"/>
                  <a:gd name="T49" fmla="*/ 102 h 108"/>
                  <a:gd name="T50" fmla="*/ 100 w 170"/>
                  <a:gd name="T51" fmla="*/ 100 h 108"/>
                  <a:gd name="T52" fmla="*/ 104 w 170"/>
                  <a:gd name="T53" fmla="*/ 102 h 108"/>
                  <a:gd name="T54" fmla="*/ 112 w 170"/>
                  <a:gd name="T55" fmla="*/ 108 h 108"/>
                  <a:gd name="T56" fmla="*/ 114 w 170"/>
                  <a:gd name="T57" fmla="*/ 108 h 108"/>
                  <a:gd name="T58" fmla="*/ 118 w 170"/>
                  <a:gd name="T59" fmla="*/ 104 h 108"/>
                  <a:gd name="T60" fmla="*/ 120 w 170"/>
                  <a:gd name="T61" fmla="*/ 102 h 108"/>
                  <a:gd name="T62" fmla="*/ 126 w 170"/>
                  <a:gd name="T63" fmla="*/ 102 h 108"/>
                  <a:gd name="T64" fmla="*/ 128 w 170"/>
                  <a:gd name="T65" fmla="*/ 98 h 108"/>
                  <a:gd name="T66" fmla="*/ 128 w 170"/>
                  <a:gd name="T67" fmla="*/ 92 h 108"/>
                  <a:gd name="T68" fmla="*/ 148 w 170"/>
                  <a:gd name="T69" fmla="*/ 78 h 108"/>
                  <a:gd name="T70" fmla="*/ 156 w 170"/>
                  <a:gd name="T71" fmla="*/ 80 h 108"/>
                  <a:gd name="T72" fmla="*/ 164 w 170"/>
                  <a:gd name="T73" fmla="*/ 76 h 108"/>
                  <a:gd name="T74" fmla="*/ 168 w 170"/>
                  <a:gd name="T75" fmla="*/ 70 h 108"/>
                  <a:gd name="T76" fmla="*/ 168 w 170"/>
                  <a:gd name="T77" fmla="*/ 64 h 108"/>
                  <a:gd name="T78" fmla="*/ 160 w 170"/>
                  <a:gd name="T79" fmla="*/ 58 h 108"/>
                  <a:gd name="T80" fmla="*/ 150 w 170"/>
                  <a:gd name="T81" fmla="*/ 56 h 108"/>
                  <a:gd name="T82" fmla="*/ 148 w 170"/>
                  <a:gd name="T83" fmla="*/ 56 h 108"/>
                  <a:gd name="T84" fmla="*/ 142 w 170"/>
                  <a:gd name="T85" fmla="*/ 54 h 108"/>
                  <a:gd name="T86" fmla="*/ 140 w 170"/>
                  <a:gd name="T87" fmla="*/ 48 h 108"/>
                  <a:gd name="T88" fmla="*/ 136 w 170"/>
                  <a:gd name="T89" fmla="*/ 36 h 108"/>
                  <a:gd name="T90" fmla="*/ 132 w 170"/>
                  <a:gd name="T91" fmla="*/ 30 h 108"/>
                  <a:gd name="T92" fmla="*/ 126 w 170"/>
                  <a:gd name="T93" fmla="*/ 28 h 108"/>
                  <a:gd name="T94" fmla="*/ 118 w 170"/>
                  <a:gd name="T95" fmla="*/ 32 h 108"/>
                  <a:gd name="T96" fmla="*/ 114 w 170"/>
                  <a:gd name="T97" fmla="*/ 38 h 108"/>
                  <a:gd name="T98" fmla="*/ 112 w 170"/>
                  <a:gd name="T99" fmla="*/ 32 h 108"/>
                  <a:gd name="T100" fmla="*/ 92 w 170"/>
                  <a:gd name="T101" fmla="*/ 26 h 108"/>
                  <a:gd name="T102" fmla="*/ 66 w 170"/>
                  <a:gd name="T103" fmla="*/ 0 h 108"/>
                  <a:gd name="T104" fmla="*/ 44 w 170"/>
                  <a:gd name="T10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70" h="108">
                    <a:moveTo>
                      <a:pt x="44" y="0"/>
                    </a:moveTo>
                    <a:lnTo>
                      <a:pt x="44" y="0"/>
                    </a:lnTo>
                    <a:lnTo>
                      <a:pt x="42" y="0"/>
                    </a:lnTo>
                    <a:lnTo>
                      <a:pt x="38" y="4"/>
                    </a:lnTo>
                    <a:lnTo>
                      <a:pt x="38" y="4"/>
                    </a:lnTo>
                    <a:lnTo>
                      <a:pt x="36" y="6"/>
                    </a:lnTo>
                    <a:lnTo>
                      <a:pt x="36" y="8"/>
                    </a:lnTo>
                    <a:lnTo>
                      <a:pt x="36" y="8"/>
                    </a:lnTo>
                    <a:lnTo>
                      <a:pt x="38" y="8"/>
                    </a:lnTo>
                    <a:lnTo>
                      <a:pt x="34" y="8"/>
                    </a:lnTo>
                    <a:lnTo>
                      <a:pt x="34" y="8"/>
                    </a:lnTo>
                    <a:lnTo>
                      <a:pt x="34" y="8"/>
                    </a:lnTo>
                    <a:lnTo>
                      <a:pt x="26" y="8"/>
                    </a:lnTo>
                    <a:lnTo>
                      <a:pt x="26" y="8"/>
                    </a:lnTo>
                    <a:lnTo>
                      <a:pt x="24" y="8"/>
                    </a:lnTo>
                    <a:lnTo>
                      <a:pt x="22" y="10"/>
                    </a:lnTo>
                    <a:lnTo>
                      <a:pt x="20" y="18"/>
                    </a:lnTo>
                    <a:lnTo>
                      <a:pt x="20" y="18"/>
                    </a:lnTo>
                    <a:lnTo>
                      <a:pt x="20" y="20"/>
                    </a:lnTo>
                    <a:lnTo>
                      <a:pt x="24" y="22"/>
                    </a:lnTo>
                    <a:lnTo>
                      <a:pt x="26" y="24"/>
                    </a:lnTo>
                    <a:lnTo>
                      <a:pt x="26" y="24"/>
                    </a:lnTo>
                    <a:lnTo>
                      <a:pt x="26" y="24"/>
                    </a:lnTo>
                    <a:lnTo>
                      <a:pt x="24" y="24"/>
                    </a:lnTo>
                    <a:lnTo>
                      <a:pt x="16" y="24"/>
                    </a:lnTo>
                    <a:lnTo>
                      <a:pt x="16" y="24"/>
                    </a:lnTo>
                    <a:lnTo>
                      <a:pt x="12" y="24"/>
                    </a:lnTo>
                    <a:lnTo>
                      <a:pt x="12" y="24"/>
                    </a:lnTo>
                    <a:lnTo>
                      <a:pt x="12" y="28"/>
                    </a:lnTo>
                    <a:lnTo>
                      <a:pt x="14" y="36"/>
                    </a:lnTo>
                    <a:lnTo>
                      <a:pt x="14" y="36"/>
                    </a:lnTo>
                    <a:lnTo>
                      <a:pt x="14" y="38"/>
                    </a:lnTo>
                    <a:lnTo>
                      <a:pt x="16" y="40"/>
                    </a:lnTo>
                    <a:lnTo>
                      <a:pt x="24" y="42"/>
                    </a:lnTo>
                    <a:lnTo>
                      <a:pt x="24" y="42"/>
                    </a:lnTo>
                    <a:lnTo>
                      <a:pt x="16" y="40"/>
                    </a:lnTo>
                    <a:lnTo>
                      <a:pt x="12" y="38"/>
                    </a:lnTo>
                    <a:lnTo>
                      <a:pt x="12" y="38"/>
                    </a:lnTo>
                    <a:lnTo>
                      <a:pt x="10" y="38"/>
                    </a:lnTo>
                    <a:lnTo>
                      <a:pt x="4" y="38"/>
                    </a:lnTo>
                    <a:lnTo>
                      <a:pt x="4" y="38"/>
                    </a:lnTo>
                    <a:lnTo>
                      <a:pt x="0" y="40"/>
                    </a:lnTo>
                    <a:lnTo>
                      <a:pt x="0" y="40"/>
                    </a:lnTo>
                    <a:lnTo>
                      <a:pt x="0" y="44"/>
                    </a:lnTo>
                    <a:lnTo>
                      <a:pt x="6" y="52"/>
                    </a:lnTo>
                    <a:lnTo>
                      <a:pt x="6" y="52"/>
                    </a:lnTo>
                    <a:lnTo>
                      <a:pt x="6" y="52"/>
                    </a:lnTo>
                    <a:lnTo>
                      <a:pt x="22" y="70"/>
                    </a:lnTo>
                    <a:lnTo>
                      <a:pt x="22" y="70"/>
                    </a:lnTo>
                    <a:lnTo>
                      <a:pt x="24" y="72"/>
                    </a:lnTo>
                    <a:lnTo>
                      <a:pt x="24" y="72"/>
                    </a:lnTo>
                    <a:lnTo>
                      <a:pt x="26" y="72"/>
                    </a:lnTo>
                    <a:lnTo>
                      <a:pt x="34" y="70"/>
                    </a:lnTo>
                    <a:lnTo>
                      <a:pt x="46" y="72"/>
                    </a:lnTo>
                    <a:lnTo>
                      <a:pt x="38" y="74"/>
                    </a:lnTo>
                    <a:lnTo>
                      <a:pt x="38" y="74"/>
                    </a:lnTo>
                    <a:lnTo>
                      <a:pt x="34" y="78"/>
                    </a:lnTo>
                    <a:lnTo>
                      <a:pt x="34" y="78"/>
                    </a:lnTo>
                    <a:lnTo>
                      <a:pt x="36" y="82"/>
                    </a:lnTo>
                    <a:lnTo>
                      <a:pt x="50" y="92"/>
                    </a:lnTo>
                    <a:lnTo>
                      <a:pt x="50" y="92"/>
                    </a:lnTo>
                    <a:lnTo>
                      <a:pt x="54" y="92"/>
                    </a:lnTo>
                    <a:lnTo>
                      <a:pt x="54" y="92"/>
                    </a:lnTo>
                    <a:lnTo>
                      <a:pt x="54" y="92"/>
                    </a:lnTo>
                    <a:lnTo>
                      <a:pt x="56" y="92"/>
                    </a:lnTo>
                    <a:lnTo>
                      <a:pt x="58" y="100"/>
                    </a:lnTo>
                    <a:lnTo>
                      <a:pt x="58" y="100"/>
                    </a:lnTo>
                    <a:lnTo>
                      <a:pt x="60" y="102"/>
                    </a:lnTo>
                    <a:lnTo>
                      <a:pt x="76" y="108"/>
                    </a:lnTo>
                    <a:lnTo>
                      <a:pt x="76" y="108"/>
                    </a:lnTo>
                    <a:lnTo>
                      <a:pt x="78" y="108"/>
                    </a:lnTo>
                    <a:lnTo>
                      <a:pt x="78" y="108"/>
                    </a:lnTo>
                    <a:lnTo>
                      <a:pt x="80" y="108"/>
                    </a:lnTo>
                    <a:lnTo>
                      <a:pt x="90" y="104"/>
                    </a:lnTo>
                    <a:lnTo>
                      <a:pt x="96" y="102"/>
                    </a:lnTo>
                    <a:lnTo>
                      <a:pt x="96" y="102"/>
                    </a:lnTo>
                    <a:lnTo>
                      <a:pt x="100" y="100"/>
                    </a:lnTo>
                    <a:lnTo>
                      <a:pt x="100" y="100"/>
                    </a:lnTo>
                    <a:lnTo>
                      <a:pt x="100" y="98"/>
                    </a:lnTo>
                    <a:lnTo>
                      <a:pt x="100" y="96"/>
                    </a:lnTo>
                    <a:lnTo>
                      <a:pt x="104" y="102"/>
                    </a:lnTo>
                    <a:lnTo>
                      <a:pt x="104" y="102"/>
                    </a:lnTo>
                    <a:lnTo>
                      <a:pt x="104" y="102"/>
                    </a:lnTo>
                    <a:lnTo>
                      <a:pt x="112" y="108"/>
                    </a:lnTo>
                    <a:lnTo>
                      <a:pt x="112" y="108"/>
                    </a:lnTo>
                    <a:lnTo>
                      <a:pt x="114" y="108"/>
                    </a:lnTo>
                    <a:lnTo>
                      <a:pt x="114" y="108"/>
                    </a:lnTo>
                    <a:lnTo>
                      <a:pt x="116" y="108"/>
                    </a:lnTo>
                    <a:lnTo>
                      <a:pt x="116" y="108"/>
                    </a:lnTo>
                    <a:lnTo>
                      <a:pt x="118" y="104"/>
                    </a:lnTo>
                    <a:lnTo>
                      <a:pt x="118" y="100"/>
                    </a:lnTo>
                    <a:lnTo>
                      <a:pt x="120" y="102"/>
                    </a:lnTo>
                    <a:lnTo>
                      <a:pt x="120" y="102"/>
                    </a:lnTo>
                    <a:lnTo>
                      <a:pt x="122" y="102"/>
                    </a:lnTo>
                    <a:lnTo>
                      <a:pt x="122" y="102"/>
                    </a:lnTo>
                    <a:lnTo>
                      <a:pt x="126" y="102"/>
                    </a:lnTo>
                    <a:lnTo>
                      <a:pt x="128" y="100"/>
                    </a:lnTo>
                    <a:lnTo>
                      <a:pt x="128" y="100"/>
                    </a:lnTo>
                    <a:lnTo>
                      <a:pt x="128" y="98"/>
                    </a:lnTo>
                    <a:lnTo>
                      <a:pt x="128" y="96"/>
                    </a:lnTo>
                    <a:lnTo>
                      <a:pt x="128" y="92"/>
                    </a:lnTo>
                    <a:lnTo>
                      <a:pt x="128" y="92"/>
                    </a:lnTo>
                    <a:lnTo>
                      <a:pt x="130" y="92"/>
                    </a:lnTo>
                    <a:lnTo>
                      <a:pt x="144" y="80"/>
                    </a:lnTo>
                    <a:lnTo>
                      <a:pt x="148" y="78"/>
                    </a:lnTo>
                    <a:lnTo>
                      <a:pt x="156" y="80"/>
                    </a:lnTo>
                    <a:lnTo>
                      <a:pt x="156" y="80"/>
                    </a:lnTo>
                    <a:lnTo>
                      <a:pt x="156" y="80"/>
                    </a:lnTo>
                    <a:lnTo>
                      <a:pt x="156" y="80"/>
                    </a:lnTo>
                    <a:lnTo>
                      <a:pt x="158" y="80"/>
                    </a:lnTo>
                    <a:lnTo>
                      <a:pt x="164" y="76"/>
                    </a:lnTo>
                    <a:lnTo>
                      <a:pt x="164" y="76"/>
                    </a:lnTo>
                    <a:lnTo>
                      <a:pt x="166" y="74"/>
                    </a:lnTo>
                    <a:lnTo>
                      <a:pt x="168" y="70"/>
                    </a:lnTo>
                    <a:lnTo>
                      <a:pt x="168" y="70"/>
                    </a:lnTo>
                    <a:lnTo>
                      <a:pt x="170" y="68"/>
                    </a:lnTo>
                    <a:lnTo>
                      <a:pt x="168" y="64"/>
                    </a:lnTo>
                    <a:lnTo>
                      <a:pt x="162" y="60"/>
                    </a:lnTo>
                    <a:lnTo>
                      <a:pt x="162" y="60"/>
                    </a:lnTo>
                    <a:lnTo>
                      <a:pt x="160" y="58"/>
                    </a:lnTo>
                    <a:lnTo>
                      <a:pt x="156" y="58"/>
                    </a:lnTo>
                    <a:lnTo>
                      <a:pt x="150" y="56"/>
                    </a:lnTo>
                    <a:lnTo>
                      <a:pt x="150" y="56"/>
                    </a:lnTo>
                    <a:lnTo>
                      <a:pt x="150" y="56"/>
                    </a:lnTo>
                    <a:lnTo>
                      <a:pt x="150" y="56"/>
                    </a:lnTo>
                    <a:lnTo>
                      <a:pt x="148" y="56"/>
                    </a:lnTo>
                    <a:lnTo>
                      <a:pt x="142" y="58"/>
                    </a:lnTo>
                    <a:lnTo>
                      <a:pt x="142" y="54"/>
                    </a:lnTo>
                    <a:lnTo>
                      <a:pt x="142" y="54"/>
                    </a:lnTo>
                    <a:lnTo>
                      <a:pt x="142" y="52"/>
                    </a:lnTo>
                    <a:lnTo>
                      <a:pt x="140" y="48"/>
                    </a:lnTo>
                    <a:lnTo>
                      <a:pt x="140" y="48"/>
                    </a:lnTo>
                    <a:lnTo>
                      <a:pt x="140" y="46"/>
                    </a:lnTo>
                    <a:lnTo>
                      <a:pt x="134" y="42"/>
                    </a:lnTo>
                    <a:lnTo>
                      <a:pt x="136" y="36"/>
                    </a:lnTo>
                    <a:lnTo>
                      <a:pt x="136" y="36"/>
                    </a:lnTo>
                    <a:lnTo>
                      <a:pt x="134" y="32"/>
                    </a:lnTo>
                    <a:lnTo>
                      <a:pt x="132" y="30"/>
                    </a:lnTo>
                    <a:lnTo>
                      <a:pt x="128" y="28"/>
                    </a:lnTo>
                    <a:lnTo>
                      <a:pt x="128" y="28"/>
                    </a:lnTo>
                    <a:lnTo>
                      <a:pt x="126" y="28"/>
                    </a:lnTo>
                    <a:lnTo>
                      <a:pt x="126" y="28"/>
                    </a:lnTo>
                    <a:lnTo>
                      <a:pt x="124" y="30"/>
                    </a:lnTo>
                    <a:lnTo>
                      <a:pt x="118" y="32"/>
                    </a:lnTo>
                    <a:lnTo>
                      <a:pt x="118" y="32"/>
                    </a:lnTo>
                    <a:lnTo>
                      <a:pt x="116" y="34"/>
                    </a:lnTo>
                    <a:lnTo>
                      <a:pt x="114" y="38"/>
                    </a:lnTo>
                    <a:lnTo>
                      <a:pt x="112" y="38"/>
                    </a:lnTo>
                    <a:lnTo>
                      <a:pt x="112" y="32"/>
                    </a:lnTo>
                    <a:lnTo>
                      <a:pt x="112" y="32"/>
                    </a:lnTo>
                    <a:lnTo>
                      <a:pt x="112" y="30"/>
                    </a:lnTo>
                    <a:lnTo>
                      <a:pt x="110" y="28"/>
                    </a:lnTo>
                    <a:lnTo>
                      <a:pt x="92" y="26"/>
                    </a:lnTo>
                    <a:lnTo>
                      <a:pt x="68" y="2"/>
                    </a:lnTo>
                    <a:lnTo>
                      <a:pt x="68" y="2"/>
                    </a:lnTo>
                    <a:lnTo>
                      <a:pt x="66" y="0"/>
                    </a:lnTo>
                    <a:lnTo>
                      <a:pt x="44" y="0"/>
                    </a:lnTo>
                    <a:lnTo>
                      <a:pt x="44" y="0"/>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2" name="Freeform 101"/>
              <p:cNvSpPr>
                <a:spLocks/>
              </p:cNvSpPr>
              <p:nvPr/>
            </p:nvSpPr>
            <p:spPr bwMode="auto">
              <a:xfrm>
                <a:off x="1551" y="1057"/>
                <a:ext cx="22" cy="0"/>
              </a:xfrm>
              <a:custGeom>
                <a:avLst/>
                <a:gdLst>
                  <a:gd name="T0" fmla="*/ 4 w 22"/>
                  <a:gd name="T1" fmla="*/ 18 w 22"/>
                  <a:gd name="T2" fmla="*/ 22 w 22"/>
                  <a:gd name="T3" fmla="*/ 12 w 22"/>
                  <a:gd name="T4" fmla="*/ 0 w 22"/>
                  <a:gd name="T5" fmla="*/ 4 w 22"/>
                  <a:gd name="T6" fmla="*/ 4 w 22"/>
                </a:gdLst>
                <a:ahLst/>
                <a:cxnLst>
                  <a:cxn ang="0">
                    <a:pos x="T0" y="0"/>
                  </a:cxn>
                  <a:cxn ang="0">
                    <a:pos x="T1" y="0"/>
                  </a:cxn>
                  <a:cxn ang="0">
                    <a:pos x="T2" y="0"/>
                  </a:cxn>
                  <a:cxn ang="0">
                    <a:pos x="T3" y="0"/>
                  </a:cxn>
                  <a:cxn ang="0">
                    <a:pos x="T4" y="0"/>
                  </a:cxn>
                  <a:cxn ang="0">
                    <a:pos x="T5" y="0"/>
                  </a:cxn>
                  <a:cxn ang="0">
                    <a:pos x="T6" y="0"/>
                  </a:cxn>
                </a:cxnLst>
                <a:rect l="0" t="0" r="r" b="b"/>
                <a:pathLst>
                  <a:path w="22">
                    <a:moveTo>
                      <a:pt x="4" y="0"/>
                    </a:moveTo>
                    <a:lnTo>
                      <a:pt x="18" y="0"/>
                    </a:lnTo>
                    <a:lnTo>
                      <a:pt x="22" y="0"/>
                    </a:lnTo>
                    <a:lnTo>
                      <a:pt x="12" y="0"/>
                    </a:lnTo>
                    <a:lnTo>
                      <a:pt x="0"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3" name="Freeform 102"/>
              <p:cNvSpPr>
                <a:spLocks/>
              </p:cNvSpPr>
              <p:nvPr/>
            </p:nvSpPr>
            <p:spPr bwMode="auto">
              <a:xfrm>
                <a:off x="1443" y="1027"/>
                <a:ext cx="32" cy="16"/>
              </a:xfrm>
              <a:custGeom>
                <a:avLst/>
                <a:gdLst>
                  <a:gd name="T0" fmla="*/ 20 w 32"/>
                  <a:gd name="T1" fmla="*/ 16 h 16"/>
                  <a:gd name="T2" fmla="*/ 20 w 32"/>
                  <a:gd name="T3" fmla="*/ 16 h 16"/>
                  <a:gd name="T4" fmla="*/ 20 w 32"/>
                  <a:gd name="T5" fmla="*/ 16 h 16"/>
                  <a:gd name="T6" fmla="*/ 16 w 32"/>
                  <a:gd name="T7" fmla="*/ 12 h 16"/>
                  <a:gd name="T8" fmla="*/ 6 w 32"/>
                  <a:gd name="T9" fmla="*/ 12 h 16"/>
                  <a:gd name="T10" fmla="*/ 6 w 32"/>
                  <a:gd name="T11" fmla="*/ 12 h 16"/>
                  <a:gd name="T12" fmla="*/ 4 w 32"/>
                  <a:gd name="T13" fmla="*/ 12 h 16"/>
                  <a:gd name="T14" fmla="*/ 0 w 32"/>
                  <a:gd name="T15" fmla="*/ 6 h 16"/>
                  <a:gd name="T16" fmla="*/ 0 w 32"/>
                  <a:gd name="T17" fmla="*/ 6 h 16"/>
                  <a:gd name="T18" fmla="*/ 0 w 32"/>
                  <a:gd name="T19" fmla="*/ 4 h 16"/>
                  <a:gd name="T20" fmla="*/ 0 w 32"/>
                  <a:gd name="T21" fmla="*/ 4 h 16"/>
                  <a:gd name="T22" fmla="*/ 0 w 32"/>
                  <a:gd name="T23" fmla="*/ 4 h 16"/>
                  <a:gd name="T24" fmla="*/ 10 w 32"/>
                  <a:gd name="T25" fmla="*/ 0 h 16"/>
                  <a:gd name="T26" fmla="*/ 20 w 32"/>
                  <a:gd name="T27" fmla="*/ 0 h 16"/>
                  <a:gd name="T28" fmla="*/ 20 w 32"/>
                  <a:gd name="T29" fmla="*/ 0 h 16"/>
                  <a:gd name="T30" fmla="*/ 22 w 32"/>
                  <a:gd name="T31" fmla="*/ 0 h 16"/>
                  <a:gd name="T32" fmla="*/ 30 w 32"/>
                  <a:gd name="T33" fmla="*/ 4 h 16"/>
                  <a:gd name="T34" fmla="*/ 30 w 32"/>
                  <a:gd name="T35" fmla="*/ 4 h 16"/>
                  <a:gd name="T36" fmla="*/ 32 w 32"/>
                  <a:gd name="T37" fmla="*/ 6 h 16"/>
                  <a:gd name="T38" fmla="*/ 32 w 32"/>
                  <a:gd name="T39" fmla="*/ 14 h 16"/>
                  <a:gd name="T40" fmla="*/ 32 w 32"/>
                  <a:gd name="T41" fmla="*/ 14 h 16"/>
                  <a:gd name="T42" fmla="*/ 30 w 32"/>
                  <a:gd name="T43" fmla="*/ 16 h 16"/>
                  <a:gd name="T44" fmla="*/ 20 w 32"/>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16">
                    <a:moveTo>
                      <a:pt x="20" y="16"/>
                    </a:moveTo>
                    <a:lnTo>
                      <a:pt x="20" y="16"/>
                    </a:lnTo>
                    <a:lnTo>
                      <a:pt x="20" y="16"/>
                    </a:lnTo>
                    <a:lnTo>
                      <a:pt x="16" y="12"/>
                    </a:lnTo>
                    <a:lnTo>
                      <a:pt x="6" y="12"/>
                    </a:lnTo>
                    <a:lnTo>
                      <a:pt x="6" y="12"/>
                    </a:lnTo>
                    <a:lnTo>
                      <a:pt x="4" y="12"/>
                    </a:lnTo>
                    <a:lnTo>
                      <a:pt x="0" y="6"/>
                    </a:lnTo>
                    <a:lnTo>
                      <a:pt x="0" y="6"/>
                    </a:lnTo>
                    <a:lnTo>
                      <a:pt x="0" y="4"/>
                    </a:lnTo>
                    <a:lnTo>
                      <a:pt x="0" y="4"/>
                    </a:lnTo>
                    <a:lnTo>
                      <a:pt x="0" y="4"/>
                    </a:lnTo>
                    <a:lnTo>
                      <a:pt x="10" y="0"/>
                    </a:lnTo>
                    <a:lnTo>
                      <a:pt x="20" y="0"/>
                    </a:lnTo>
                    <a:lnTo>
                      <a:pt x="20" y="0"/>
                    </a:lnTo>
                    <a:lnTo>
                      <a:pt x="22" y="0"/>
                    </a:lnTo>
                    <a:lnTo>
                      <a:pt x="30" y="4"/>
                    </a:lnTo>
                    <a:lnTo>
                      <a:pt x="30" y="4"/>
                    </a:lnTo>
                    <a:lnTo>
                      <a:pt x="32" y="6"/>
                    </a:lnTo>
                    <a:lnTo>
                      <a:pt x="32" y="14"/>
                    </a:lnTo>
                    <a:lnTo>
                      <a:pt x="32" y="14"/>
                    </a:lnTo>
                    <a:lnTo>
                      <a:pt x="30" y="16"/>
                    </a:lnTo>
                    <a:lnTo>
                      <a:pt x="20"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4" name="Freeform 103"/>
              <p:cNvSpPr>
                <a:spLocks noEditPoints="1"/>
              </p:cNvSpPr>
              <p:nvPr/>
            </p:nvSpPr>
            <p:spPr bwMode="auto">
              <a:xfrm>
                <a:off x="1441" y="1025"/>
                <a:ext cx="36" cy="20"/>
              </a:xfrm>
              <a:custGeom>
                <a:avLst/>
                <a:gdLst>
                  <a:gd name="T0" fmla="*/ 22 w 36"/>
                  <a:gd name="T1" fmla="*/ 4 h 20"/>
                  <a:gd name="T2" fmla="*/ 32 w 36"/>
                  <a:gd name="T3" fmla="*/ 8 h 20"/>
                  <a:gd name="T4" fmla="*/ 32 w 36"/>
                  <a:gd name="T5" fmla="*/ 16 h 20"/>
                  <a:gd name="T6" fmla="*/ 22 w 36"/>
                  <a:gd name="T7" fmla="*/ 16 h 20"/>
                  <a:gd name="T8" fmla="*/ 18 w 36"/>
                  <a:gd name="T9" fmla="*/ 12 h 20"/>
                  <a:gd name="T10" fmla="*/ 8 w 36"/>
                  <a:gd name="T11" fmla="*/ 12 h 20"/>
                  <a:gd name="T12" fmla="*/ 4 w 36"/>
                  <a:gd name="T13" fmla="*/ 8 h 20"/>
                  <a:gd name="T14" fmla="*/ 12 w 36"/>
                  <a:gd name="T15" fmla="*/ 4 h 20"/>
                  <a:gd name="T16" fmla="*/ 22 w 36"/>
                  <a:gd name="T17" fmla="*/ 4 h 20"/>
                  <a:gd name="T18" fmla="*/ 22 w 36"/>
                  <a:gd name="T19" fmla="*/ 0 h 20"/>
                  <a:gd name="T20" fmla="*/ 12 w 36"/>
                  <a:gd name="T21" fmla="*/ 0 h 20"/>
                  <a:gd name="T22" fmla="*/ 12 w 36"/>
                  <a:gd name="T23" fmla="*/ 0 h 20"/>
                  <a:gd name="T24" fmla="*/ 10 w 36"/>
                  <a:gd name="T25" fmla="*/ 0 h 20"/>
                  <a:gd name="T26" fmla="*/ 2 w 36"/>
                  <a:gd name="T27" fmla="*/ 4 h 20"/>
                  <a:gd name="T28" fmla="*/ 2 w 36"/>
                  <a:gd name="T29" fmla="*/ 4 h 20"/>
                  <a:gd name="T30" fmla="*/ 0 w 36"/>
                  <a:gd name="T31" fmla="*/ 6 h 20"/>
                  <a:gd name="T32" fmla="*/ 0 w 36"/>
                  <a:gd name="T33" fmla="*/ 6 h 20"/>
                  <a:gd name="T34" fmla="*/ 0 w 36"/>
                  <a:gd name="T35" fmla="*/ 10 h 20"/>
                  <a:gd name="T36" fmla="*/ 4 w 36"/>
                  <a:gd name="T37" fmla="*/ 16 h 20"/>
                  <a:gd name="T38" fmla="*/ 4 w 36"/>
                  <a:gd name="T39" fmla="*/ 16 h 20"/>
                  <a:gd name="T40" fmla="*/ 8 w 36"/>
                  <a:gd name="T41" fmla="*/ 16 h 20"/>
                  <a:gd name="T42" fmla="*/ 18 w 36"/>
                  <a:gd name="T43" fmla="*/ 16 h 20"/>
                  <a:gd name="T44" fmla="*/ 20 w 36"/>
                  <a:gd name="T45" fmla="*/ 18 h 20"/>
                  <a:gd name="T46" fmla="*/ 20 w 36"/>
                  <a:gd name="T47" fmla="*/ 18 h 20"/>
                  <a:gd name="T48" fmla="*/ 22 w 36"/>
                  <a:gd name="T49" fmla="*/ 20 h 20"/>
                  <a:gd name="T50" fmla="*/ 32 w 36"/>
                  <a:gd name="T51" fmla="*/ 20 h 20"/>
                  <a:gd name="T52" fmla="*/ 32 w 36"/>
                  <a:gd name="T53" fmla="*/ 20 h 20"/>
                  <a:gd name="T54" fmla="*/ 34 w 36"/>
                  <a:gd name="T55" fmla="*/ 18 h 20"/>
                  <a:gd name="T56" fmla="*/ 36 w 36"/>
                  <a:gd name="T57" fmla="*/ 16 h 20"/>
                  <a:gd name="T58" fmla="*/ 36 w 36"/>
                  <a:gd name="T59" fmla="*/ 8 h 20"/>
                  <a:gd name="T60" fmla="*/ 36 w 36"/>
                  <a:gd name="T61" fmla="*/ 8 h 20"/>
                  <a:gd name="T62" fmla="*/ 34 w 36"/>
                  <a:gd name="T63" fmla="*/ 6 h 20"/>
                  <a:gd name="T64" fmla="*/ 32 w 36"/>
                  <a:gd name="T65" fmla="*/ 4 h 20"/>
                  <a:gd name="T66" fmla="*/ 24 w 36"/>
                  <a:gd name="T67" fmla="*/ 0 h 20"/>
                  <a:gd name="T68" fmla="*/ 24 w 36"/>
                  <a:gd name="T69" fmla="*/ 0 h 20"/>
                  <a:gd name="T70" fmla="*/ 22 w 36"/>
                  <a:gd name="T71" fmla="*/ 0 h 20"/>
                  <a:gd name="T72" fmla="*/ 22 w 36"/>
                  <a:gd name="T7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20">
                    <a:moveTo>
                      <a:pt x="22" y="4"/>
                    </a:moveTo>
                    <a:lnTo>
                      <a:pt x="32" y="8"/>
                    </a:lnTo>
                    <a:lnTo>
                      <a:pt x="32" y="16"/>
                    </a:lnTo>
                    <a:lnTo>
                      <a:pt x="22" y="16"/>
                    </a:lnTo>
                    <a:lnTo>
                      <a:pt x="18" y="12"/>
                    </a:lnTo>
                    <a:lnTo>
                      <a:pt x="8" y="12"/>
                    </a:lnTo>
                    <a:lnTo>
                      <a:pt x="4" y="8"/>
                    </a:lnTo>
                    <a:lnTo>
                      <a:pt x="12" y="4"/>
                    </a:lnTo>
                    <a:lnTo>
                      <a:pt x="22" y="4"/>
                    </a:lnTo>
                    <a:close/>
                    <a:moveTo>
                      <a:pt x="22" y="0"/>
                    </a:moveTo>
                    <a:lnTo>
                      <a:pt x="12" y="0"/>
                    </a:lnTo>
                    <a:lnTo>
                      <a:pt x="12" y="0"/>
                    </a:lnTo>
                    <a:lnTo>
                      <a:pt x="10" y="0"/>
                    </a:lnTo>
                    <a:lnTo>
                      <a:pt x="2" y="4"/>
                    </a:lnTo>
                    <a:lnTo>
                      <a:pt x="2" y="4"/>
                    </a:lnTo>
                    <a:lnTo>
                      <a:pt x="0" y="6"/>
                    </a:lnTo>
                    <a:lnTo>
                      <a:pt x="0" y="6"/>
                    </a:lnTo>
                    <a:lnTo>
                      <a:pt x="0" y="10"/>
                    </a:lnTo>
                    <a:lnTo>
                      <a:pt x="4" y="16"/>
                    </a:lnTo>
                    <a:lnTo>
                      <a:pt x="4" y="16"/>
                    </a:lnTo>
                    <a:lnTo>
                      <a:pt x="8" y="16"/>
                    </a:lnTo>
                    <a:lnTo>
                      <a:pt x="18" y="16"/>
                    </a:lnTo>
                    <a:lnTo>
                      <a:pt x="20" y="18"/>
                    </a:lnTo>
                    <a:lnTo>
                      <a:pt x="20" y="18"/>
                    </a:lnTo>
                    <a:lnTo>
                      <a:pt x="22" y="20"/>
                    </a:lnTo>
                    <a:lnTo>
                      <a:pt x="32" y="20"/>
                    </a:lnTo>
                    <a:lnTo>
                      <a:pt x="32" y="20"/>
                    </a:lnTo>
                    <a:lnTo>
                      <a:pt x="34" y="18"/>
                    </a:lnTo>
                    <a:lnTo>
                      <a:pt x="36" y="16"/>
                    </a:lnTo>
                    <a:lnTo>
                      <a:pt x="36" y="8"/>
                    </a:lnTo>
                    <a:lnTo>
                      <a:pt x="36" y="8"/>
                    </a:lnTo>
                    <a:lnTo>
                      <a:pt x="34" y="6"/>
                    </a:lnTo>
                    <a:lnTo>
                      <a:pt x="32" y="4"/>
                    </a:lnTo>
                    <a:lnTo>
                      <a:pt x="24" y="0"/>
                    </a:lnTo>
                    <a:lnTo>
                      <a:pt x="24"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5" name="Freeform 104"/>
              <p:cNvSpPr>
                <a:spLocks/>
              </p:cNvSpPr>
              <p:nvPr/>
            </p:nvSpPr>
            <p:spPr bwMode="auto">
              <a:xfrm>
                <a:off x="1445" y="1029"/>
                <a:ext cx="28" cy="12"/>
              </a:xfrm>
              <a:custGeom>
                <a:avLst/>
                <a:gdLst>
                  <a:gd name="T0" fmla="*/ 18 w 28"/>
                  <a:gd name="T1" fmla="*/ 0 h 12"/>
                  <a:gd name="T2" fmla="*/ 28 w 28"/>
                  <a:gd name="T3" fmla="*/ 4 h 12"/>
                  <a:gd name="T4" fmla="*/ 28 w 28"/>
                  <a:gd name="T5" fmla="*/ 12 h 12"/>
                  <a:gd name="T6" fmla="*/ 18 w 28"/>
                  <a:gd name="T7" fmla="*/ 12 h 12"/>
                  <a:gd name="T8" fmla="*/ 14 w 28"/>
                  <a:gd name="T9" fmla="*/ 8 h 12"/>
                  <a:gd name="T10" fmla="*/ 4 w 28"/>
                  <a:gd name="T11" fmla="*/ 8 h 12"/>
                  <a:gd name="T12" fmla="*/ 0 w 28"/>
                  <a:gd name="T13" fmla="*/ 4 h 12"/>
                  <a:gd name="T14" fmla="*/ 8 w 28"/>
                  <a:gd name="T15" fmla="*/ 0 h 12"/>
                  <a:gd name="T16" fmla="*/ 18 w 28"/>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
                    <a:moveTo>
                      <a:pt x="18" y="0"/>
                    </a:moveTo>
                    <a:lnTo>
                      <a:pt x="28" y="4"/>
                    </a:lnTo>
                    <a:lnTo>
                      <a:pt x="28" y="12"/>
                    </a:lnTo>
                    <a:lnTo>
                      <a:pt x="18" y="12"/>
                    </a:lnTo>
                    <a:lnTo>
                      <a:pt x="14" y="8"/>
                    </a:lnTo>
                    <a:lnTo>
                      <a:pt x="4" y="8"/>
                    </a:lnTo>
                    <a:lnTo>
                      <a:pt x="0" y="4"/>
                    </a:lnTo>
                    <a:lnTo>
                      <a:pt x="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6" name="Freeform 105"/>
              <p:cNvSpPr>
                <a:spLocks/>
              </p:cNvSpPr>
              <p:nvPr/>
            </p:nvSpPr>
            <p:spPr bwMode="auto">
              <a:xfrm>
                <a:off x="1441" y="1025"/>
                <a:ext cx="36" cy="20"/>
              </a:xfrm>
              <a:custGeom>
                <a:avLst/>
                <a:gdLst>
                  <a:gd name="T0" fmla="*/ 22 w 36"/>
                  <a:gd name="T1" fmla="*/ 0 h 20"/>
                  <a:gd name="T2" fmla="*/ 12 w 36"/>
                  <a:gd name="T3" fmla="*/ 0 h 20"/>
                  <a:gd name="T4" fmla="*/ 12 w 36"/>
                  <a:gd name="T5" fmla="*/ 0 h 20"/>
                  <a:gd name="T6" fmla="*/ 10 w 36"/>
                  <a:gd name="T7" fmla="*/ 0 h 20"/>
                  <a:gd name="T8" fmla="*/ 2 w 36"/>
                  <a:gd name="T9" fmla="*/ 4 h 20"/>
                  <a:gd name="T10" fmla="*/ 2 w 36"/>
                  <a:gd name="T11" fmla="*/ 4 h 20"/>
                  <a:gd name="T12" fmla="*/ 0 w 36"/>
                  <a:gd name="T13" fmla="*/ 6 h 20"/>
                  <a:gd name="T14" fmla="*/ 0 w 36"/>
                  <a:gd name="T15" fmla="*/ 6 h 20"/>
                  <a:gd name="T16" fmla="*/ 0 w 36"/>
                  <a:gd name="T17" fmla="*/ 10 h 20"/>
                  <a:gd name="T18" fmla="*/ 4 w 36"/>
                  <a:gd name="T19" fmla="*/ 16 h 20"/>
                  <a:gd name="T20" fmla="*/ 4 w 36"/>
                  <a:gd name="T21" fmla="*/ 16 h 20"/>
                  <a:gd name="T22" fmla="*/ 8 w 36"/>
                  <a:gd name="T23" fmla="*/ 16 h 20"/>
                  <a:gd name="T24" fmla="*/ 18 w 36"/>
                  <a:gd name="T25" fmla="*/ 16 h 20"/>
                  <a:gd name="T26" fmla="*/ 20 w 36"/>
                  <a:gd name="T27" fmla="*/ 18 h 20"/>
                  <a:gd name="T28" fmla="*/ 20 w 36"/>
                  <a:gd name="T29" fmla="*/ 18 h 20"/>
                  <a:gd name="T30" fmla="*/ 22 w 36"/>
                  <a:gd name="T31" fmla="*/ 20 h 20"/>
                  <a:gd name="T32" fmla="*/ 32 w 36"/>
                  <a:gd name="T33" fmla="*/ 20 h 20"/>
                  <a:gd name="T34" fmla="*/ 32 w 36"/>
                  <a:gd name="T35" fmla="*/ 20 h 20"/>
                  <a:gd name="T36" fmla="*/ 34 w 36"/>
                  <a:gd name="T37" fmla="*/ 18 h 20"/>
                  <a:gd name="T38" fmla="*/ 36 w 36"/>
                  <a:gd name="T39" fmla="*/ 16 h 20"/>
                  <a:gd name="T40" fmla="*/ 36 w 36"/>
                  <a:gd name="T41" fmla="*/ 8 h 20"/>
                  <a:gd name="T42" fmla="*/ 36 w 36"/>
                  <a:gd name="T43" fmla="*/ 8 h 20"/>
                  <a:gd name="T44" fmla="*/ 34 w 36"/>
                  <a:gd name="T45" fmla="*/ 6 h 20"/>
                  <a:gd name="T46" fmla="*/ 32 w 36"/>
                  <a:gd name="T47" fmla="*/ 4 h 20"/>
                  <a:gd name="T48" fmla="*/ 24 w 36"/>
                  <a:gd name="T49" fmla="*/ 0 h 20"/>
                  <a:gd name="T50" fmla="*/ 24 w 36"/>
                  <a:gd name="T51" fmla="*/ 0 h 20"/>
                  <a:gd name="T52" fmla="*/ 22 w 36"/>
                  <a:gd name="T53" fmla="*/ 0 h 20"/>
                  <a:gd name="T54" fmla="*/ 22 w 36"/>
                  <a:gd name="T5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20">
                    <a:moveTo>
                      <a:pt x="22" y="0"/>
                    </a:moveTo>
                    <a:lnTo>
                      <a:pt x="12" y="0"/>
                    </a:lnTo>
                    <a:lnTo>
                      <a:pt x="12" y="0"/>
                    </a:lnTo>
                    <a:lnTo>
                      <a:pt x="10" y="0"/>
                    </a:lnTo>
                    <a:lnTo>
                      <a:pt x="2" y="4"/>
                    </a:lnTo>
                    <a:lnTo>
                      <a:pt x="2" y="4"/>
                    </a:lnTo>
                    <a:lnTo>
                      <a:pt x="0" y="6"/>
                    </a:lnTo>
                    <a:lnTo>
                      <a:pt x="0" y="6"/>
                    </a:lnTo>
                    <a:lnTo>
                      <a:pt x="0" y="10"/>
                    </a:lnTo>
                    <a:lnTo>
                      <a:pt x="4" y="16"/>
                    </a:lnTo>
                    <a:lnTo>
                      <a:pt x="4" y="16"/>
                    </a:lnTo>
                    <a:lnTo>
                      <a:pt x="8" y="16"/>
                    </a:lnTo>
                    <a:lnTo>
                      <a:pt x="18" y="16"/>
                    </a:lnTo>
                    <a:lnTo>
                      <a:pt x="20" y="18"/>
                    </a:lnTo>
                    <a:lnTo>
                      <a:pt x="20" y="18"/>
                    </a:lnTo>
                    <a:lnTo>
                      <a:pt x="22" y="20"/>
                    </a:lnTo>
                    <a:lnTo>
                      <a:pt x="32" y="20"/>
                    </a:lnTo>
                    <a:lnTo>
                      <a:pt x="32" y="20"/>
                    </a:lnTo>
                    <a:lnTo>
                      <a:pt x="34" y="18"/>
                    </a:lnTo>
                    <a:lnTo>
                      <a:pt x="36" y="16"/>
                    </a:lnTo>
                    <a:lnTo>
                      <a:pt x="36" y="8"/>
                    </a:lnTo>
                    <a:lnTo>
                      <a:pt x="36" y="8"/>
                    </a:lnTo>
                    <a:lnTo>
                      <a:pt x="34" y="6"/>
                    </a:lnTo>
                    <a:lnTo>
                      <a:pt x="32" y="4"/>
                    </a:lnTo>
                    <a:lnTo>
                      <a:pt x="24" y="0"/>
                    </a:lnTo>
                    <a:lnTo>
                      <a:pt x="24"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7" name="Freeform 106"/>
              <p:cNvSpPr>
                <a:spLocks/>
              </p:cNvSpPr>
              <p:nvPr/>
            </p:nvSpPr>
            <p:spPr bwMode="auto">
              <a:xfrm>
                <a:off x="1721" y="1219"/>
                <a:ext cx="66" cy="32"/>
              </a:xfrm>
              <a:custGeom>
                <a:avLst/>
                <a:gdLst>
                  <a:gd name="T0" fmla="*/ 26 w 66"/>
                  <a:gd name="T1" fmla="*/ 32 h 32"/>
                  <a:gd name="T2" fmla="*/ 14 w 66"/>
                  <a:gd name="T3" fmla="*/ 30 h 32"/>
                  <a:gd name="T4" fmla="*/ 14 w 66"/>
                  <a:gd name="T5" fmla="*/ 30 h 32"/>
                  <a:gd name="T6" fmla="*/ 14 w 66"/>
                  <a:gd name="T7" fmla="*/ 28 h 32"/>
                  <a:gd name="T8" fmla="*/ 10 w 66"/>
                  <a:gd name="T9" fmla="*/ 18 h 32"/>
                  <a:gd name="T10" fmla="*/ 2 w 66"/>
                  <a:gd name="T11" fmla="*/ 12 h 32"/>
                  <a:gd name="T12" fmla="*/ 2 w 66"/>
                  <a:gd name="T13" fmla="*/ 12 h 32"/>
                  <a:gd name="T14" fmla="*/ 0 w 66"/>
                  <a:gd name="T15" fmla="*/ 12 h 32"/>
                  <a:gd name="T16" fmla="*/ 0 w 66"/>
                  <a:gd name="T17" fmla="*/ 2 h 32"/>
                  <a:gd name="T18" fmla="*/ 0 w 66"/>
                  <a:gd name="T19" fmla="*/ 2 h 32"/>
                  <a:gd name="T20" fmla="*/ 2 w 66"/>
                  <a:gd name="T21" fmla="*/ 0 h 32"/>
                  <a:gd name="T22" fmla="*/ 22 w 66"/>
                  <a:gd name="T23" fmla="*/ 0 h 32"/>
                  <a:gd name="T24" fmla="*/ 40 w 66"/>
                  <a:gd name="T25" fmla="*/ 2 h 32"/>
                  <a:gd name="T26" fmla="*/ 40 w 66"/>
                  <a:gd name="T27" fmla="*/ 2 h 32"/>
                  <a:gd name="T28" fmla="*/ 40 w 66"/>
                  <a:gd name="T29" fmla="*/ 2 h 32"/>
                  <a:gd name="T30" fmla="*/ 58 w 66"/>
                  <a:gd name="T31" fmla="*/ 12 h 32"/>
                  <a:gd name="T32" fmla="*/ 58 w 66"/>
                  <a:gd name="T33" fmla="*/ 12 h 32"/>
                  <a:gd name="T34" fmla="*/ 60 w 66"/>
                  <a:gd name="T35" fmla="*/ 12 h 32"/>
                  <a:gd name="T36" fmla="*/ 66 w 66"/>
                  <a:gd name="T37" fmla="*/ 22 h 32"/>
                  <a:gd name="T38" fmla="*/ 66 w 66"/>
                  <a:gd name="T39" fmla="*/ 22 h 32"/>
                  <a:gd name="T40" fmla="*/ 66 w 66"/>
                  <a:gd name="T41" fmla="*/ 24 h 32"/>
                  <a:gd name="T42" fmla="*/ 66 w 66"/>
                  <a:gd name="T43" fmla="*/ 24 h 32"/>
                  <a:gd name="T44" fmla="*/ 64 w 66"/>
                  <a:gd name="T45" fmla="*/ 26 h 32"/>
                  <a:gd name="T46" fmla="*/ 56 w 66"/>
                  <a:gd name="T47" fmla="*/ 28 h 32"/>
                  <a:gd name="T48" fmla="*/ 32 w 66"/>
                  <a:gd name="T49" fmla="*/ 28 h 32"/>
                  <a:gd name="T50" fmla="*/ 26 w 66"/>
                  <a:gd name="T51" fmla="*/ 30 h 32"/>
                  <a:gd name="T52" fmla="*/ 26 w 66"/>
                  <a:gd name="T53" fmla="*/ 30 h 32"/>
                  <a:gd name="T54" fmla="*/ 26 w 66"/>
                  <a:gd name="T55" fmla="*/ 32 h 32"/>
                  <a:gd name="T56" fmla="*/ 26 w 66"/>
                  <a:gd name="T57" fmla="*/ 32 h 32"/>
                  <a:gd name="T58" fmla="*/ 26 w 66"/>
                  <a:gd name="T59" fmla="*/ 32 h 32"/>
                  <a:gd name="T60" fmla="*/ 26 w 66"/>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 h="32">
                    <a:moveTo>
                      <a:pt x="26" y="32"/>
                    </a:moveTo>
                    <a:lnTo>
                      <a:pt x="14" y="30"/>
                    </a:lnTo>
                    <a:lnTo>
                      <a:pt x="14" y="30"/>
                    </a:lnTo>
                    <a:lnTo>
                      <a:pt x="14" y="28"/>
                    </a:lnTo>
                    <a:lnTo>
                      <a:pt x="10" y="18"/>
                    </a:lnTo>
                    <a:lnTo>
                      <a:pt x="2" y="12"/>
                    </a:lnTo>
                    <a:lnTo>
                      <a:pt x="2" y="12"/>
                    </a:lnTo>
                    <a:lnTo>
                      <a:pt x="0" y="12"/>
                    </a:lnTo>
                    <a:lnTo>
                      <a:pt x="0" y="2"/>
                    </a:lnTo>
                    <a:lnTo>
                      <a:pt x="0" y="2"/>
                    </a:lnTo>
                    <a:lnTo>
                      <a:pt x="2" y="0"/>
                    </a:lnTo>
                    <a:lnTo>
                      <a:pt x="22" y="0"/>
                    </a:lnTo>
                    <a:lnTo>
                      <a:pt x="40" y="2"/>
                    </a:lnTo>
                    <a:lnTo>
                      <a:pt x="40" y="2"/>
                    </a:lnTo>
                    <a:lnTo>
                      <a:pt x="40" y="2"/>
                    </a:lnTo>
                    <a:lnTo>
                      <a:pt x="58" y="12"/>
                    </a:lnTo>
                    <a:lnTo>
                      <a:pt x="58" y="12"/>
                    </a:lnTo>
                    <a:lnTo>
                      <a:pt x="60" y="12"/>
                    </a:lnTo>
                    <a:lnTo>
                      <a:pt x="66" y="22"/>
                    </a:lnTo>
                    <a:lnTo>
                      <a:pt x="66" y="22"/>
                    </a:lnTo>
                    <a:lnTo>
                      <a:pt x="66" y="24"/>
                    </a:lnTo>
                    <a:lnTo>
                      <a:pt x="66" y="24"/>
                    </a:lnTo>
                    <a:lnTo>
                      <a:pt x="64" y="26"/>
                    </a:lnTo>
                    <a:lnTo>
                      <a:pt x="56" y="28"/>
                    </a:lnTo>
                    <a:lnTo>
                      <a:pt x="32" y="28"/>
                    </a:lnTo>
                    <a:lnTo>
                      <a:pt x="26" y="30"/>
                    </a:lnTo>
                    <a:lnTo>
                      <a:pt x="26" y="30"/>
                    </a:lnTo>
                    <a:lnTo>
                      <a:pt x="26" y="32"/>
                    </a:lnTo>
                    <a:lnTo>
                      <a:pt x="26" y="32"/>
                    </a:lnTo>
                    <a:lnTo>
                      <a:pt x="26" y="32"/>
                    </a:lnTo>
                    <a:lnTo>
                      <a:pt x="2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8" name="Freeform 107"/>
              <p:cNvSpPr>
                <a:spLocks noEditPoints="1"/>
              </p:cNvSpPr>
              <p:nvPr/>
            </p:nvSpPr>
            <p:spPr bwMode="auto">
              <a:xfrm>
                <a:off x="1719" y="1217"/>
                <a:ext cx="70" cy="36"/>
              </a:xfrm>
              <a:custGeom>
                <a:avLst/>
                <a:gdLst>
                  <a:gd name="T0" fmla="*/ 24 w 70"/>
                  <a:gd name="T1" fmla="*/ 4 h 36"/>
                  <a:gd name="T2" fmla="*/ 42 w 70"/>
                  <a:gd name="T3" fmla="*/ 6 h 36"/>
                  <a:gd name="T4" fmla="*/ 60 w 70"/>
                  <a:gd name="T5" fmla="*/ 16 h 36"/>
                  <a:gd name="T6" fmla="*/ 66 w 70"/>
                  <a:gd name="T7" fmla="*/ 26 h 36"/>
                  <a:gd name="T8" fmla="*/ 58 w 70"/>
                  <a:gd name="T9" fmla="*/ 28 h 36"/>
                  <a:gd name="T10" fmla="*/ 46 w 70"/>
                  <a:gd name="T11" fmla="*/ 28 h 36"/>
                  <a:gd name="T12" fmla="*/ 34 w 70"/>
                  <a:gd name="T13" fmla="*/ 28 h 36"/>
                  <a:gd name="T14" fmla="*/ 28 w 70"/>
                  <a:gd name="T15" fmla="*/ 32 h 36"/>
                  <a:gd name="T16" fmla="*/ 18 w 70"/>
                  <a:gd name="T17" fmla="*/ 30 h 36"/>
                  <a:gd name="T18" fmla="*/ 14 w 70"/>
                  <a:gd name="T19" fmla="*/ 20 h 36"/>
                  <a:gd name="T20" fmla="*/ 4 w 70"/>
                  <a:gd name="T21" fmla="*/ 14 h 36"/>
                  <a:gd name="T22" fmla="*/ 4 w 70"/>
                  <a:gd name="T23" fmla="*/ 4 h 36"/>
                  <a:gd name="T24" fmla="*/ 8 w 70"/>
                  <a:gd name="T25" fmla="*/ 4 h 36"/>
                  <a:gd name="T26" fmla="*/ 24 w 70"/>
                  <a:gd name="T27" fmla="*/ 4 h 36"/>
                  <a:gd name="T28" fmla="*/ 24 w 70"/>
                  <a:gd name="T29" fmla="*/ 0 h 36"/>
                  <a:gd name="T30" fmla="*/ 8 w 70"/>
                  <a:gd name="T31" fmla="*/ 0 h 36"/>
                  <a:gd name="T32" fmla="*/ 4 w 70"/>
                  <a:gd name="T33" fmla="*/ 0 h 36"/>
                  <a:gd name="T34" fmla="*/ 4 w 70"/>
                  <a:gd name="T35" fmla="*/ 0 h 36"/>
                  <a:gd name="T36" fmla="*/ 2 w 70"/>
                  <a:gd name="T37" fmla="*/ 0 h 36"/>
                  <a:gd name="T38" fmla="*/ 0 w 70"/>
                  <a:gd name="T39" fmla="*/ 4 h 36"/>
                  <a:gd name="T40" fmla="*/ 0 w 70"/>
                  <a:gd name="T41" fmla="*/ 14 h 36"/>
                  <a:gd name="T42" fmla="*/ 0 w 70"/>
                  <a:gd name="T43" fmla="*/ 14 h 36"/>
                  <a:gd name="T44" fmla="*/ 2 w 70"/>
                  <a:gd name="T45" fmla="*/ 16 h 36"/>
                  <a:gd name="T46" fmla="*/ 10 w 70"/>
                  <a:gd name="T47" fmla="*/ 22 h 36"/>
                  <a:gd name="T48" fmla="*/ 14 w 70"/>
                  <a:gd name="T49" fmla="*/ 30 h 36"/>
                  <a:gd name="T50" fmla="*/ 14 w 70"/>
                  <a:gd name="T51" fmla="*/ 30 h 36"/>
                  <a:gd name="T52" fmla="*/ 16 w 70"/>
                  <a:gd name="T53" fmla="*/ 34 h 36"/>
                  <a:gd name="T54" fmla="*/ 26 w 70"/>
                  <a:gd name="T55" fmla="*/ 36 h 36"/>
                  <a:gd name="T56" fmla="*/ 26 w 70"/>
                  <a:gd name="T57" fmla="*/ 36 h 36"/>
                  <a:gd name="T58" fmla="*/ 28 w 70"/>
                  <a:gd name="T59" fmla="*/ 36 h 36"/>
                  <a:gd name="T60" fmla="*/ 28 w 70"/>
                  <a:gd name="T61" fmla="*/ 36 h 36"/>
                  <a:gd name="T62" fmla="*/ 30 w 70"/>
                  <a:gd name="T63" fmla="*/ 34 h 36"/>
                  <a:gd name="T64" fmla="*/ 34 w 70"/>
                  <a:gd name="T65" fmla="*/ 32 h 36"/>
                  <a:gd name="T66" fmla="*/ 46 w 70"/>
                  <a:gd name="T67" fmla="*/ 32 h 36"/>
                  <a:gd name="T68" fmla="*/ 58 w 70"/>
                  <a:gd name="T69" fmla="*/ 32 h 36"/>
                  <a:gd name="T70" fmla="*/ 58 w 70"/>
                  <a:gd name="T71" fmla="*/ 32 h 36"/>
                  <a:gd name="T72" fmla="*/ 58 w 70"/>
                  <a:gd name="T73" fmla="*/ 32 h 36"/>
                  <a:gd name="T74" fmla="*/ 68 w 70"/>
                  <a:gd name="T75" fmla="*/ 30 h 36"/>
                  <a:gd name="T76" fmla="*/ 68 w 70"/>
                  <a:gd name="T77" fmla="*/ 30 h 36"/>
                  <a:gd name="T78" fmla="*/ 70 w 70"/>
                  <a:gd name="T79" fmla="*/ 26 h 36"/>
                  <a:gd name="T80" fmla="*/ 70 w 70"/>
                  <a:gd name="T81" fmla="*/ 26 h 36"/>
                  <a:gd name="T82" fmla="*/ 70 w 70"/>
                  <a:gd name="T83" fmla="*/ 22 h 36"/>
                  <a:gd name="T84" fmla="*/ 62 w 70"/>
                  <a:gd name="T85" fmla="*/ 12 h 36"/>
                  <a:gd name="T86" fmla="*/ 62 w 70"/>
                  <a:gd name="T87" fmla="*/ 12 h 36"/>
                  <a:gd name="T88" fmla="*/ 62 w 70"/>
                  <a:gd name="T89" fmla="*/ 12 h 36"/>
                  <a:gd name="T90" fmla="*/ 44 w 70"/>
                  <a:gd name="T91" fmla="*/ 2 h 36"/>
                  <a:gd name="T92" fmla="*/ 44 w 70"/>
                  <a:gd name="T93" fmla="*/ 2 h 36"/>
                  <a:gd name="T94" fmla="*/ 42 w 70"/>
                  <a:gd name="T95" fmla="*/ 2 h 36"/>
                  <a:gd name="T96" fmla="*/ 24 w 70"/>
                  <a:gd name="T97" fmla="*/ 0 h 36"/>
                  <a:gd name="T98" fmla="*/ 24 w 70"/>
                  <a:gd name="T99" fmla="*/ 0 h 36"/>
                  <a:gd name="T100" fmla="*/ 24 w 70"/>
                  <a:gd name="T101" fmla="*/ 0 h 36"/>
                  <a:gd name="T102" fmla="*/ 24 w 70"/>
                  <a:gd name="T10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0" h="36">
                    <a:moveTo>
                      <a:pt x="24" y="4"/>
                    </a:moveTo>
                    <a:lnTo>
                      <a:pt x="42" y="6"/>
                    </a:lnTo>
                    <a:lnTo>
                      <a:pt x="60" y="16"/>
                    </a:lnTo>
                    <a:lnTo>
                      <a:pt x="66" y="26"/>
                    </a:lnTo>
                    <a:lnTo>
                      <a:pt x="58" y="28"/>
                    </a:lnTo>
                    <a:lnTo>
                      <a:pt x="46" y="28"/>
                    </a:lnTo>
                    <a:lnTo>
                      <a:pt x="34" y="28"/>
                    </a:lnTo>
                    <a:lnTo>
                      <a:pt x="28" y="32"/>
                    </a:lnTo>
                    <a:lnTo>
                      <a:pt x="18" y="30"/>
                    </a:lnTo>
                    <a:lnTo>
                      <a:pt x="14" y="20"/>
                    </a:lnTo>
                    <a:lnTo>
                      <a:pt x="4" y="14"/>
                    </a:lnTo>
                    <a:lnTo>
                      <a:pt x="4" y="4"/>
                    </a:lnTo>
                    <a:lnTo>
                      <a:pt x="8" y="4"/>
                    </a:lnTo>
                    <a:lnTo>
                      <a:pt x="24" y="4"/>
                    </a:lnTo>
                    <a:close/>
                    <a:moveTo>
                      <a:pt x="24" y="0"/>
                    </a:moveTo>
                    <a:lnTo>
                      <a:pt x="8" y="0"/>
                    </a:lnTo>
                    <a:lnTo>
                      <a:pt x="4" y="0"/>
                    </a:lnTo>
                    <a:lnTo>
                      <a:pt x="4" y="0"/>
                    </a:lnTo>
                    <a:lnTo>
                      <a:pt x="2" y="0"/>
                    </a:lnTo>
                    <a:lnTo>
                      <a:pt x="0" y="4"/>
                    </a:lnTo>
                    <a:lnTo>
                      <a:pt x="0" y="14"/>
                    </a:lnTo>
                    <a:lnTo>
                      <a:pt x="0" y="14"/>
                    </a:lnTo>
                    <a:lnTo>
                      <a:pt x="2" y="16"/>
                    </a:lnTo>
                    <a:lnTo>
                      <a:pt x="10" y="22"/>
                    </a:lnTo>
                    <a:lnTo>
                      <a:pt x="14" y="30"/>
                    </a:lnTo>
                    <a:lnTo>
                      <a:pt x="14" y="30"/>
                    </a:lnTo>
                    <a:lnTo>
                      <a:pt x="16" y="34"/>
                    </a:lnTo>
                    <a:lnTo>
                      <a:pt x="26" y="36"/>
                    </a:lnTo>
                    <a:lnTo>
                      <a:pt x="26" y="36"/>
                    </a:lnTo>
                    <a:lnTo>
                      <a:pt x="28" y="36"/>
                    </a:lnTo>
                    <a:lnTo>
                      <a:pt x="28" y="36"/>
                    </a:lnTo>
                    <a:lnTo>
                      <a:pt x="30" y="34"/>
                    </a:lnTo>
                    <a:lnTo>
                      <a:pt x="34" y="32"/>
                    </a:lnTo>
                    <a:lnTo>
                      <a:pt x="46" y="32"/>
                    </a:lnTo>
                    <a:lnTo>
                      <a:pt x="58" y="32"/>
                    </a:lnTo>
                    <a:lnTo>
                      <a:pt x="58" y="32"/>
                    </a:lnTo>
                    <a:lnTo>
                      <a:pt x="58" y="32"/>
                    </a:lnTo>
                    <a:lnTo>
                      <a:pt x="68" y="30"/>
                    </a:lnTo>
                    <a:lnTo>
                      <a:pt x="68" y="30"/>
                    </a:lnTo>
                    <a:lnTo>
                      <a:pt x="70" y="26"/>
                    </a:lnTo>
                    <a:lnTo>
                      <a:pt x="70" y="26"/>
                    </a:lnTo>
                    <a:lnTo>
                      <a:pt x="70" y="22"/>
                    </a:lnTo>
                    <a:lnTo>
                      <a:pt x="62" y="12"/>
                    </a:lnTo>
                    <a:lnTo>
                      <a:pt x="62" y="12"/>
                    </a:lnTo>
                    <a:lnTo>
                      <a:pt x="62" y="12"/>
                    </a:lnTo>
                    <a:lnTo>
                      <a:pt x="44" y="2"/>
                    </a:lnTo>
                    <a:lnTo>
                      <a:pt x="44" y="2"/>
                    </a:lnTo>
                    <a:lnTo>
                      <a:pt x="42" y="2"/>
                    </a:lnTo>
                    <a:lnTo>
                      <a:pt x="24" y="0"/>
                    </a:lnTo>
                    <a:lnTo>
                      <a:pt x="24" y="0"/>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9" name="Freeform 108"/>
              <p:cNvSpPr>
                <a:spLocks/>
              </p:cNvSpPr>
              <p:nvPr/>
            </p:nvSpPr>
            <p:spPr bwMode="auto">
              <a:xfrm>
                <a:off x="1723" y="1221"/>
                <a:ext cx="62" cy="28"/>
              </a:xfrm>
              <a:custGeom>
                <a:avLst/>
                <a:gdLst>
                  <a:gd name="T0" fmla="*/ 20 w 62"/>
                  <a:gd name="T1" fmla="*/ 0 h 28"/>
                  <a:gd name="T2" fmla="*/ 38 w 62"/>
                  <a:gd name="T3" fmla="*/ 2 h 28"/>
                  <a:gd name="T4" fmla="*/ 56 w 62"/>
                  <a:gd name="T5" fmla="*/ 12 h 28"/>
                  <a:gd name="T6" fmla="*/ 62 w 62"/>
                  <a:gd name="T7" fmla="*/ 22 h 28"/>
                  <a:gd name="T8" fmla="*/ 54 w 62"/>
                  <a:gd name="T9" fmla="*/ 24 h 28"/>
                  <a:gd name="T10" fmla="*/ 42 w 62"/>
                  <a:gd name="T11" fmla="*/ 24 h 28"/>
                  <a:gd name="T12" fmla="*/ 30 w 62"/>
                  <a:gd name="T13" fmla="*/ 24 h 28"/>
                  <a:gd name="T14" fmla="*/ 24 w 62"/>
                  <a:gd name="T15" fmla="*/ 28 h 28"/>
                  <a:gd name="T16" fmla="*/ 14 w 62"/>
                  <a:gd name="T17" fmla="*/ 26 h 28"/>
                  <a:gd name="T18" fmla="*/ 10 w 62"/>
                  <a:gd name="T19" fmla="*/ 16 h 28"/>
                  <a:gd name="T20" fmla="*/ 0 w 62"/>
                  <a:gd name="T21" fmla="*/ 10 h 28"/>
                  <a:gd name="T22" fmla="*/ 0 w 62"/>
                  <a:gd name="T23" fmla="*/ 0 h 28"/>
                  <a:gd name="T24" fmla="*/ 4 w 62"/>
                  <a:gd name="T25" fmla="*/ 0 h 28"/>
                  <a:gd name="T26" fmla="*/ 20 w 62"/>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2" h="28">
                    <a:moveTo>
                      <a:pt x="20" y="0"/>
                    </a:moveTo>
                    <a:lnTo>
                      <a:pt x="38" y="2"/>
                    </a:lnTo>
                    <a:lnTo>
                      <a:pt x="56" y="12"/>
                    </a:lnTo>
                    <a:lnTo>
                      <a:pt x="62" y="22"/>
                    </a:lnTo>
                    <a:lnTo>
                      <a:pt x="54" y="24"/>
                    </a:lnTo>
                    <a:lnTo>
                      <a:pt x="42" y="24"/>
                    </a:lnTo>
                    <a:lnTo>
                      <a:pt x="30" y="24"/>
                    </a:lnTo>
                    <a:lnTo>
                      <a:pt x="24" y="28"/>
                    </a:lnTo>
                    <a:lnTo>
                      <a:pt x="14" y="26"/>
                    </a:lnTo>
                    <a:lnTo>
                      <a:pt x="10" y="16"/>
                    </a:lnTo>
                    <a:lnTo>
                      <a:pt x="0" y="10"/>
                    </a:lnTo>
                    <a:lnTo>
                      <a:pt x="0" y="0"/>
                    </a:lnTo>
                    <a:lnTo>
                      <a:pt x="4"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0" name="Freeform 109"/>
              <p:cNvSpPr>
                <a:spLocks/>
              </p:cNvSpPr>
              <p:nvPr/>
            </p:nvSpPr>
            <p:spPr bwMode="auto">
              <a:xfrm>
                <a:off x="1719" y="1217"/>
                <a:ext cx="70" cy="36"/>
              </a:xfrm>
              <a:custGeom>
                <a:avLst/>
                <a:gdLst>
                  <a:gd name="T0" fmla="*/ 24 w 70"/>
                  <a:gd name="T1" fmla="*/ 0 h 36"/>
                  <a:gd name="T2" fmla="*/ 8 w 70"/>
                  <a:gd name="T3" fmla="*/ 0 h 36"/>
                  <a:gd name="T4" fmla="*/ 4 w 70"/>
                  <a:gd name="T5" fmla="*/ 0 h 36"/>
                  <a:gd name="T6" fmla="*/ 4 w 70"/>
                  <a:gd name="T7" fmla="*/ 0 h 36"/>
                  <a:gd name="T8" fmla="*/ 2 w 70"/>
                  <a:gd name="T9" fmla="*/ 0 h 36"/>
                  <a:gd name="T10" fmla="*/ 0 w 70"/>
                  <a:gd name="T11" fmla="*/ 4 h 36"/>
                  <a:gd name="T12" fmla="*/ 0 w 70"/>
                  <a:gd name="T13" fmla="*/ 14 h 36"/>
                  <a:gd name="T14" fmla="*/ 0 w 70"/>
                  <a:gd name="T15" fmla="*/ 14 h 36"/>
                  <a:gd name="T16" fmla="*/ 2 w 70"/>
                  <a:gd name="T17" fmla="*/ 16 h 36"/>
                  <a:gd name="T18" fmla="*/ 10 w 70"/>
                  <a:gd name="T19" fmla="*/ 22 h 36"/>
                  <a:gd name="T20" fmla="*/ 14 w 70"/>
                  <a:gd name="T21" fmla="*/ 30 h 36"/>
                  <a:gd name="T22" fmla="*/ 14 w 70"/>
                  <a:gd name="T23" fmla="*/ 30 h 36"/>
                  <a:gd name="T24" fmla="*/ 16 w 70"/>
                  <a:gd name="T25" fmla="*/ 34 h 36"/>
                  <a:gd name="T26" fmla="*/ 26 w 70"/>
                  <a:gd name="T27" fmla="*/ 36 h 36"/>
                  <a:gd name="T28" fmla="*/ 26 w 70"/>
                  <a:gd name="T29" fmla="*/ 36 h 36"/>
                  <a:gd name="T30" fmla="*/ 28 w 70"/>
                  <a:gd name="T31" fmla="*/ 36 h 36"/>
                  <a:gd name="T32" fmla="*/ 28 w 70"/>
                  <a:gd name="T33" fmla="*/ 36 h 36"/>
                  <a:gd name="T34" fmla="*/ 30 w 70"/>
                  <a:gd name="T35" fmla="*/ 34 h 36"/>
                  <a:gd name="T36" fmla="*/ 34 w 70"/>
                  <a:gd name="T37" fmla="*/ 32 h 36"/>
                  <a:gd name="T38" fmla="*/ 46 w 70"/>
                  <a:gd name="T39" fmla="*/ 32 h 36"/>
                  <a:gd name="T40" fmla="*/ 58 w 70"/>
                  <a:gd name="T41" fmla="*/ 32 h 36"/>
                  <a:gd name="T42" fmla="*/ 58 w 70"/>
                  <a:gd name="T43" fmla="*/ 32 h 36"/>
                  <a:gd name="T44" fmla="*/ 58 w 70"/>
                  <a:gd name="T45" fmla="*/ 32 h 36"/>
                  <a:gd name="T46" fmla="*/ 68 w 70"/>
                  <a:gd name="T47" fmla="*/ 30 h 36"/>
                  <a:gd name="T48" fmla="*/ 68 w 70"/>
                  <a:gd name="T49" fmla="*/ 30 h 36"/>
                  <a:gd name="T50" fmla="*/ 70 w 70"/>
                  <a:gd name="T51" fmla="*/ 26 h 36"/>
                  <a:gd name="T52" fmla="*/ 70 w 70"/>
                  <a:gd name="T53" fmla="*/ 26 h 36"/>
                  <a:gd name="T54" fmla="*/ 70 w 70"/>
                  <a:gd name="T55" fmla="*/ 22 h 36"/>
                  <a:gd name="T56" fmla="*/ 62 w 70"/>
                  <a:gd name="T57" fmla="*/ 12 h 36"/>
                  <a:gd name="T58" fmla="*/ 62 w 70"/>
                  <a:gd name="T59" fmla="*/ 12 h 36"/>
                  <a:gd name="T60" fmla="*/ 62 w 70"/>
                  <a:gd name="T61" fmla="*/ 12 h 36"/>
                  <a:gd name="T62" fmla="*/ 44 w 70"/>
                  <a:gd name="T63" fmla="*/ 2 h 36"/>
                  <a:gd name="T64" fmla="*/ 44 w 70"/>
                  <a:gd name="T65" fmla="*/ 2 h 36"/>
                  <a:gd name="T66" fmla="*/ 42 w 70"/>
                  <a:gd name="T67" fmla="*/ 2 h 36"/>
                  <a:gd name="T68" fmla="*/ 24 w 70"/>
                  <a:gd name="T69" fmla="*/ 0 h 36"/>
                  <a:gd name="T70" fmla="*/ 24 w 70"/>
                  <a:gd name="T71" fmla="*/ 0 h 36"/>
                  <a:gd name="T72" fmla="*/ 24 w 70"/>
                  <a:gd name="T73" fmla="*/ 0 h 36"/>
                  <a:gd name="T74" fmla="*/ 24 w 70"/>
                  <a:gd name="T7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36">
                    <a:moveTo>
                      <a:pt x="24" y="0"/>
                    </a:moveTo>
                    <a:lnTo>
                      <a:pt x="8" y="0"/>
                    </a:lnTo>
                    <a:lnTo>
                      <a:pt x="4" y="0"/>
                    </a:lnTo>
                    <a:lnTo>
                      <a:pt x="4" y="0"/>
                    </a:lnTo>
                    <a:lnTo>
                      <a:pt x="2" y="0"/>
                    </a:lnTo>
                    <a:lnTo>
                      <a:pt x="0" y="4"/>
                    </a:lnTo>
                    <a:lnTo>
                      <a:pt x="0" y="14"/>
                    </a:lnTo>
                    <a:lnTo>
                      <a:pt x="0" y="14"/>
                    </a:lnTo>
                    <a:lnTo>
                      <a:pt x="2" y="16"/>
                    </a:lnTo>
                    <a:lnTo>
                      <a:pt x="10" y="22"/>
                    </a:lnTo>
                    <a:lnTo>
                      <a:pt x="14" y="30"/>
                    </a:lnTo>
                    <a:lnTo>
                      <a:pt x="14" y="30"/>
                    </a:lnTo>
                    <a:lnTo>
                      <a:pt x="16" y="34"/>
                    </a:lnTo>
                    <a:lnTo>
                      <a:pt x="26" y="36"/>
                    </a:lnTo>
                    <a:lnTo>
                      <a:pt x="26" y="36"/>
                    </a:lnTo>
                    <a:lnTo>
                      <a:pt x="28" y="36"/>
                    </a:lnTo>
                    <a:lnTo>
                      <a:pt x="28" y="36"/>
                    </a:lnTo>
                    <a:lnTo>
                      <a:pt x="30" y="34"/>
                    </a:lnTo>
                    <a:lnTo>
                      <a:pt x="34" y="32"/>
                    </a:lnTo>
                    <a:lnTo>
                      <a:pt x="46" y="32"/>
                    </a:lnTo>
                    <a:lnTo>
                      <a:pt x="58" y="32"/>
                    </a:lnTo>
                    <a:lnTo>
                      <a:pt x="58" y="32"/>
                    </a:lnTo>
                    <a:lnTo>
                      <a:pt x="58" y="32"/>
                    </a:lnTo>
                    <a:lnTo>
                      <a:pt x="68" y="30"/>
                    </a:lnTo>
                    <a:lnTo>
                      <a:pt x="68" y="30"/>
                    </a:lnTo>
                    <a:lnTo>
                      <a:pt x="70" y="26"/>
                    </a:lnTo>
                    <a:lnTo>
                      <a:pt x="70" y="26"/>
                    </a:lnTo>
                    <a:lnTo>
                      <a:pt x="70" y="22"/>
                    </a:lnTo>
                    <a:lnTo>
                      <a:pt x="62" y="12"/>
                    </a:lnTo>
                    <a:lnTo>
                      <a:pt x="62" y="12"/>
                    </a:lnTo>
                    <a:lnTo>
                      <a:pt x="62" y="12"/>
                    </a:lnTo>
                    <a:lnTo>
                      <a:pt x="44" y="2"/>
                    </a:lnTo>
                    <a:lnTo>
                      <a:pt x="44" y="2"/>
                    </a:lnTo>
                    <a:lnTo>
                      <a:pt x="42" y="2"/>
                    </a:lnTo>
                    <a:lnTo>
                      <a:pt x="24" y="0"/>
                    </a:lnTo>
                    <a:lnTo>
                      <a:pt x="24" y="0"/>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1" name="Freeform 110"/>
              <p:cNvSpPr>
                <a:spLocks/>
              </p:cNvSpPr>
              <p:nvPr/>
            </p:nvSpPr>
            <p:spPr bwMode="auto">
              <a:xfrm>
                <a:off x="1773" y="1359"/>
                <a:ext cx="36" cy="32"/>
              </a:xfrm>
              <a:custGeom>
                <a:avLst/>
                <a:gdLst>
                  <a:gd name="T0" fmla="*/ 14 w 36"/>
                  <a:gd name="T1" fmla="*/ 32 h 32"/>
                  <a:gd name="T2" fmla="*/ 14 w 36"/>
                  <a:gd name="T3" fmla="*/ 32 h 32"/>
                  <a:gd name="T4" fmla="*/ 14 w 36"/>
                  <a:gd name="T5" fmla="*/ 32 h 32"/>
                  <a:gd name="T6" fmla="*/ 0 w 36"/>
                  <a:gd name="T7" fmla="*/ 28 h 32"/>
                  <a:gd name="T8" fmla="*/ 0 w 36"/>
                  <a:gd name="T9" fmla="*/ 28 h 32"/>
                  <a:gd name="T10" fmla="*/ 0 w 36"/>
                  <a:gd name="T11" fmla="*/ 26 h 32"/>
                  <a:gd name="T12" fmla="*/ 2 w 36"/>
                  <a:gd name="T13" fmla="*/ 12 h 32"/>
                  <a:gd name="T14" fmla="*/ 6 w 36"/>
                  <a:gd name="T15" fmla="*/ 4 h 32"/>
                  <a:gd name="T16" fmla="*/ 6 w 36"/>
                  <a:gd name="T17" fmla="*/ 4 h 32"/>
                  <a:gd name="T18" fmla="*/ 6 w 36"/>
                  <a:gd name="T19" fmla="*/ 4 h 32"/>
                  <a:gd name="T20" fmla="*/ 12 w 36"/>
                  <a:gd name="T21" fmla="*/ 2 h 32"/>
                  <a:gd name="T22" fmla="*/ 24 w 36"/>
                  <a:gd name="T23" fmla="*/ 0 h 32"/>
                  <a:gd name="T24" fmla="*/ 24 w 36"/>
                  <a:gd name="T25" fmla="*/ 0 h 32"/>
                  <a:gd name="T26" fmla="*/ 24 w 36"/>
                  <a:gd name="T27" fmla="*/ 0 h 32"/>
                  <a:gd name="T28" fmla="*/ 24 w 36"/>
                  <a:gd name="T29" fmla="*/ 0 h 32"/>
                  <a:gd name="T30" fmla="*/ 24 w 36"/>
                  <a:gd name="T31" fmla="*/ 0 h 32"/>
                  <a:gd name="T32" fmla="*/ 36 w 36"/>
                  <a:gd name="T33" fmla="*/ 4 h 32"/>
                  <a:gd name="T34" fmla="*/ 36 w 36"/>
                  <a:gd name="T35" fmla="*/ 4 h 32"/>
                  <a:gd name="T36" fmla="*/ 36 w 36"/>
                  <a:gd name="T37" fmla="*/ 6 h 32"/>
                  <a:gd name="T38" fmla="*/ 36 w 36"/>
                  <a:gd name="T39" fmla="*/ 10 h 32"/>
                  <a:gd name="T40" fmla="*/ 34 w 36"/>
                  <a:gd name="T41" fmla="*/ 20 h 32"/>
                  <a:gd name="T42" fmla="*/ 34 w 36"/>
                  <a:gd name="T43" fmla="*/ 20 h 32"/>
                  <a:gd name="T44" fmla="*/ 34 w 36"/>
                  <a:gd name="T45" fmla="*/ 22 h 32"/>
                  <a:gd name="T46" fmla="*/ 26 w 36"/>
                  <a:gd name="T47" fmla="*/ 28 h 32"/>
                  <a:gd name="T48" fmla="*/ 14 w 36"/>
                  <a:gd name="T49" fmla="*/ 32 h 32"/>
                  <a:gd name="T50" fmla="*/ 14 w 36"/>
                  <a:gd name="T51" fmla="*/ 32 h 32"/>
                  <a:gd name="T52" fmla="*/ 14 w 36"/>
                  <a:gd name="T53" fmla="*/ 32 h 32"/>
                  <a:gd name="T54" fmla="*/ 14 w 36"/>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2">
                    <a:moveTo>
                      <a:pt x="14" y="32"/>
                    </a:moveTo>
                    <a:lnTo>
                      <a:pt x="14" y="32"/>
                    </a:lnTo>
                    <a:lnTo>
                      <a:pt x="14" y="32"/>
                    </a:lnTo>
                    <a:lnTo>
                      <a:pt x="0" y="28"/>
                    </a:lnTo>
                    <a:lnTo>
                      <a:pt x="0" y="28"/>
                    </a:lnTo>
                    <a:lnTo>
                      <a:pt x="0" y="26"/>
                    </a:lnTo>
                    <a:lnTo>
                      <a:pt x="2" y="12"/>
                    </a:lnTo>
                    <a:lnTo>
                      <a:pt x="6" y="4"/>
                    </a:lnTo>
                    <a:lnTo>
                      <a:pt x="6" y="4"/>
                    </a:lnTo>
                    <a:lnTo>
                      <a:pt x="6" y="4"/>
                    </a:lnTo>
                    <a:lnTo>
                      <a:pt x="12" y="2"/>
                    </a:lnTo>
                    <a:lnTo>
                      <a:pt x="24" y="0"/>
                    </a:lnTo>
                    <a:lnTo>
                      <a:pt x="24" y="0"/>
                    </a:lnTo>
                    <a:lnTo>
                      <a:pt x="24" y="0"/>
                    </a:lnTo>
                    <a:lnTo>
                      <a:pt x="24" y="0"/>
                    </a:lnTo>
                    <a:lnTo>
                      <a:pt x="24" y="0"/>
                    </a:lnTo>
                    <a:lnTo>
                      <a:pt x="36" y="4"/>
                    </a:lnTo>
                    <a:lnTo>
                      <a:pt x="36" y="4"/>
                    </a:lnTo>
                    <a:lnTo>
                      <a:pt x="36" y="6"/>
                    </a:lnTo>
                    <a:lnTo>
                      <a:pt x="36" y="10"/>
                    </a:lnTo>
                    <a:lnTo>
                      <a:pt x="34" y="20"/>
                    </a:lnTo>
                    <a:lnTo>
                      <a:pt x="34" y="20"/>
                    </a:lnTo>
                    <a:lnTo>
                      <a:pt x="34" y="22"/>
                    </a:lnTo>
                    <a:lnTo>
                      <a:pt x="26" y="28"/>
                    </a:lnTo>
                    <a:lnTo>
                      <a:pt x="14" y="32"/>
                    </a:lnTo>
                    <a:lnTo>
                      <a:pt x="14" y="32"/>
                    </a:lnTo>
                    <a:lnTo>
                      <a:pt x="14" y="32"/>
                    </a:lnTo>
                    <a:lnTo>
                      <a:pt x="14"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2" name="Freeform 111"/>
              <p:cNvSpPr>
                <a:spLocks noEditPoints="1"/>
              </p:cNvSpPr>
              <p:nvPr/>
            </p:nvSpPr>
            <p:spPr bwMode="auto">
              <a:xfrm>
                <a:off x="1771" y="1357"/>
                <a:ext cx="40" cy="36"/>
              </a:xfrm>
              <a:custGeom>
                <a:avLst/>
                <a:gdLst>
                  <a:gd name="T0" fmla="*/ 26 w 40"/>
                  <a:gd name="T1" fmla="*/ 4 h 36"/>
                  <a:gd name="T2" fmla="*/ 36 w 40"/>
                  <a:gd name="T3" fmla="*/ 8 h 36"/>
                  <a:gd name="T4" fmla="*/ 36 w 40"/>
                  <a:gd name="T5" fmla="*/ 12 h 36"/>
                  <a:gd name="T6" fmla="*/ 34 w 40"/>
                  <a:gd name="T7" fmla="*/ 22 h 36"/>
                  <a:gd name="T8" fmla="*/ 28 w 40"/>
                  <a:gd name="T9" fmla="*/ 28 h 36"/>
                  <a:gd name="T10" fmla="*/ 16 w 40"/>
                  <a:gd name="T11" fmla="*/ 32 h 36"/>
                  <a:gd name="T12" fmla="*/ 4 w 40"/>
                  <a:gd name="T13" fmla="*/ 28 h 36"/>
                  <a:gd name="T14" fmla="*/ 6 w 40"/>
                  <a:gd name="T15" fmla="*/ 14 h 36"/>
                  <a:gd name="T16" fmla="*/ 8 w 40"/>
                  <a:gd name="T17" fmla="*/ 8 h 36"/>
                  <a:gd name="T18" fmla="*/ 14 w 40"/>
                  <a:gd name="T19" fmla="*/ 6 h 36"/>
                  <a:gd name="T20" fmla="*/ 26 w 40"/>
                  <a:gd name="T21" fmla="*/ 4 h 36"/>
                  <a:gd name="T22" fmla="*/ 26 w 40"/>
                  <a:gd name="T23" fmla="*/ 0 h 36"/>
                  <a:gd name="T24" fmla="*/ 26 w 40"/>
                  <a:gd name="T25" fmla="*/ 0 h 36"/>
                  <a:gd name="T26" fmla="*/ 24 w 40"/>
                  <a:gd name="T27" fmla="*/ 0 h 36"/>
                  <a:gd name="T28" fmla="*/ 14 w 40"/>
                  <a:gd name="T29" fmla="*/ 2 h 36"/>
                  <a:gd name="T30" fmla="*/ 14 w 40"/>
                  <a:gd name="T31" fmla="*/ 2 h 36"/>
                  <a:gd name="T32" fmla="*/ 14 w 40"/>
                  <a:gd name="T33" fmla="*/ 2 h 36"/>
                  <a:gd name="T34" fmla="*/ 8 w 40"/>
                  <a:gd name="T35" fmla="*/ 4 h 36"/>
                  <a:gd name="T36" fmla="*/ 8 w 40"/>
                  <a:gd name="T37" fmla="*/ 4 h 36"/>
                  <a:gd name="T38" fmla="*/ 6 w 40"/>
                  <a:gd name="T39" fmla="*/ 6 h 36"/>
                  <a:gd name="T40" fmla="*/ 2 w 40"/>
                  <a:gd name="T41" fmla="*/ 12 h 36"/>
                  <a:gd name="T42" fmla="*/ 2 w 40"/>
                  <a:gd name="T43" fmla="*/ 12 h 36"/>
                  <a:gd name="T44" fmla="*/ 2 w 40"/>
                  <a:gd name="T45" fmla="*/ 14 h 36"/>
                  <a:gd name="T46" fmla="*/ 0 w 40"/>
                  <a:gd name="T47" fmla="*/ 28 h 36"/>
                  <a:gd name="T48" fmla="*/ 0 w 40"/>
                  <a:gd name="T49" fmla="*/ 28 h 36"/>
                  <a:gd name="T50" fmla="*/ 0 w 40"/>
                  <a:gd name="T51" fmla="*/ 30 h 36"/>
                  <a:gd name="T52" fmla="*/ 2 w 40"/>
                  <a:gd name="T53" fmla="*/ 32 h 36"/>
                  <a:gd name="T54" fmla="*/ 16 w 40"/>
                  <a:gd name="T55" fmla="*/ 36 h 36"/>
                  <a:gd name="T56" fmla="*/ 16 w 40"/>
                  <a:gd name="T57" fmla="*/ 36 h 36"/>
                  <a:gd name="T58" fmla="*/ 16 w 40"/>
                  <a:gd name="T59" fmla="*/ 36 h 36"/>
                  <a:gd name="T60" fmla="*/ 16 w 40"/>
                  <a:gd name="T61" fmla="*/ 36 h 36"/>
                  <a:gd name="T62" fmla="*/ 18 w 40"/>
                  <a:gd name="T63" fmla="*/ 36 h 36"/>
                  <a:gd name="T64" fmla="*/ 28 w 40"/>
                  <a:gd name="T65" fmla="*/ 32 h 36"/>
                  <a:gd name="T66" fmla="*/ 28 w 40"/>
                  <a:gd name="T67" fmla="*/ 32 h 36"/>
                  <a:gd name="T68" fmla="*/ 30 w 40"/>
                  <a:gd name="T69" fmla="*/ 30 h 36"/>
                  <a:gd name="T70" fmla="*/ 38 w 40"/>
                  <a:gd name="T71" fmla="*/ 26 h 36"/>
                  <a:gd name="T72" fmla="*/ 38 w 40"/>
                  <a:gd name="T73" fmla="*/ 26 h 36"/>
                  <a:gd name="T74" fmla="*/ 38 w 40"/>
                  <a:gd name="T75" fmla="*/ 22 h 36"/>
                  <a:gd name="T76" fmla="*/ 40 w 40"/>
                  <a:gd name="T77" fmla="*/ 14 h 36"/>
                  <a:gd name="T78" fmla="*/ 40 w 40"/>
                  <a:gd name="T79" fmla="*/ 14 h 36"/>
                  <a:gd name="T80" fmla="*/ 40 w 40"/>
                  <a:gd name="T81" fmla="*/ 12 h 36"/>
                  <a:gd name="T82" fmla="*/ 40 w 40"/>
                  <a:gd name="T83" fmla="*/ 8 h 36"/>
                  <a:gd name="T84" fmla="*/ 40 w 40"/>
                  <a:gd name="T85" fmla="*/ 8 h 36"/>
                  <a:gd name="T86" fmla="*/ 40 w 40"/>
                  <a:gd name="T87" fmla="*/ 4 h 36"/>
                  <a:gd name="T88" fmla="*/ 38 w 40"/>
                  <a:gd name="T89" fmla="*/ 4 h 36"/>
                  <a:gd name="T90" fmla="*/ 26 w 40"/>
                  <a:gd name="T91" fmla="*/ 0 h 36"/>
                  <a:gd name="T92" fmla="*/ 26 w 40"/>
                  <a:gd name="T93" fmla="*/ 0 h 36"/>
                  <a:gd name="T94" fmla="*/ 26 w 40"/>
                  <a:gd name="T95" fmla="*/ 0 h 36"/>
                  <a:gd name="T96" fmla="*/ 26 w 40"/>
                  <a:gd name="T9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36">
                    <a:moveTo>
                      <a:pt x="26" y="4"/>
                    </a:moveTo>
                    <a:lnTo>
                      <a:pt x="36" y="8"/>
                    </a:lnTo>
                    <a:lnTo>
                      <a:pt x="36" y="12"/>
                    </a:lnTo>
                    <a:lnTo>
                      <a:pt x="34" y="22"/>
                    </a:lnTo>
                    <a:lnTo>
                      <a:pt x="28" y="28"/>
                    </a:lnTo>
                    <a:lnTo>
                      <a:pt x="16" y="32"/>
                    </a:lnTo>
                    <a:lnTo>
                      <a:pt x="4" y="28"/>
                    </a:lnTo>
                    <a:lnTo>
                      <a:pt x="6" y="14"/>
                    </a:lnTo>
                    <a:lnTo>
                      <a:pt x="8" y="8"/>
                    </a:lnTo>
                    <a:lnTo>
                      <a:pt x="14" y="6"/>
                    </a:lnTo>
                    <a:lnTo>
                      <a:pt x="26" y="4"/>
                    </a:lnTo>
                    <a:close/>
                    <a:moveTo>
                      <a:pt x="26" y="0"/>
                    </a:moveTo>
                    <a:lnTo>
                      <a:pt x="26" y="0"/>
                    </a:lnTo>
                    <a:lnTo>
                      <a:pt x="24" y="0"/>
                    </a:lnTo>
                    <a:lnTo>
                      <a:pt x="14" y="2"/>
                    </a:lnTo>
                    <a:lnTo>
                      <a:pt x="14" y="2"/>
                    </a:lnTo>
                    <a:lnTo>
                      <a:pt x="14" y="2"/>
                    </a:lnTo>
                    <a:lnTo>
                      <a:pt x="8" y="4"/>
                    </a:lnTo>
                    <a:lnTo>
                      <a:pt x="8" y="4"/>
                    </a:lnTo>
                    <a:lnTo>
                      <a:pt x="6" y="6"/>
                    </a:lnTo>
                    <a:lnTo>
                      <a:pt x="2" y="12"/>
                    </a:lnTo>
                    <a:lnTo>
                      <a:pt x="2" y="12"/>
                    </a:lnTo>
                    <a:lnTo>
                      <a:pt x="2" y="14"/>
                    </a:lnTo>
                    <a:lnTo>
                      <a:pt x="0" y="28"/>
                    </a:lnTo>
                    <a:lnTo>
                      <a:pt x="0" y="28"/>
                    </a:lnTo>
                    <a:lnTo>
                      <a:pt x="0" y="30"/>
                    </a:lnTo>
                    <a:lnTo>
                      <a:pt x="2" y="32"/>
                    </a:lnTo>
                    <a:lnTo>
                      <a:pt x="16" y="36"/>
                    </a:lnTo>
                    <a:lnTo>
                      <a:pt x="16" y="36"/>
                    </a:lnTo>
                    <a:lnTo>
                      <a:pt x="16" y="36"/>
                    </a:lnTo>
                    <a:lnTo>
                      <a:pt x="16" y="36"/>
                    </a:lnTo>
                    <a:lnTo>
                      <a:pt x="18" y="36"/>
                    </a:lnTo>
                    <a:lnTo>
                      <a:pt x="28" y="32"/>
                    </a:lnTo>
                    <a:lnTo>
                      <a:pt x="28" y="32"/>
                    </a:lnTo>
                    <a:lnTo>
                      <a:pt x="30" y="30"/>
                    </a:lnTo>
                    <a:lnTo>
                      <a:pt x="38" y="26"/>
                    </a:lnTo>
                    <a:lnTo>
                      <a:pt x="38" y="26"/>
                    </a:lnTo>
                    <a:lnTo>
                      <a:pt x="38" y="22"/>
                    </a:lnTo>
                    <a:lnTo>
                      <a:pt x="40" y="14"/>
                    </a:lnTo>
                    <a:lnTo>
                      <a:pt x="40" y="14"/>
                    </a:lnTo>
                    <a:lnTo>
                      <a:pt x="40" y="12"/>
                    </a:lnTo>
                    <a:lnTo>
                      <a:pt x="40" y="8"/>
                    </a:lnTo>
                    <a:lnTo>
                      <a:pt x="40" y="8"/>
                    </a:lnTo>
                    <a:lnTo>
                      <a:pt x="40" y="4"/>
                    </a:lnTo>
                    <a:lnTo>
                      <a:pt x="38" y="4"/>
                    </a:lnTo>
                    <a:lnTo>
                      <a:pt x="26" y="0"/>
                    </a:lnTo>
                    <a:lnTo>
                      <a:pt x="26" y="0"/>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3" name="Freeform 112"/>
              <p:cNvSpPr>
                <a:spLocks/>
              </p:cNvSpPr>
              <p:nvPr/>
            </p:nvSpPr>
            <p:spPr bwMode="auto">
              <a:xfrm>
                <a:off x="1775" y="1361"/>
                <a:ext cx="32" cy="28"/>
              </a:xfrm>
              <a:custGeom>
                <a:avLst/>
                <a:gdLst>
                  <a:gd name="T0" fmla="*/ 22 w 32"/>
                  <a:gd name="T1" fmla="*/ 0 h 28"/>
                  <a:gd name="T2" fmla="*/ 32 w 32"/>
                  <a:gd name="T3" fmla="*/ 4 h 28"/>
                  <a:gd name="T4" fmla="*/ 32 w 32"/>
                  <a:gd name="T5" fmla="*/ 8 h 28"/>
                  <a:gd name="T6" fmla="*/ 30 w 32"/>
                  <a:gd name="T7" fmla="*/ 18 h 28"/>
                  <a:gd name="T8" fmla="*/ 24 w 32"/>
                  <a:gd name="T9" fmla="*/ 24 h 28"/>
                  <a:gd name="T10" fmla="*/ 12 w 32"/>
                  <a:gd name="T11" fmla="*/ 28 h 28"/>
                  <a:gd name="T12" fmla="*/ 0 w 32"/>
                  <a:gd name="T13" fmla="*/ 24 h 28"/>
                  <a:gd name="T14" fmla="*/ 2 w 32"/>
                  <a:gd name="T15" fmla="*/ 10 h 28"/>
                  <a:gd name="T16" fmla="*/ 4 w 32"/>
                  <a:gd name="T17" fmla="*/ 4 h 28"/>
                  <a:gd name="T18" fmla="*/ 10 w 32"/>
                  <a:gd name="T19" fmla="*/ 2 h 28"/>
                  <a:gd name="T20" fmla="*/ 22 w 32"/>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28">
                    <a:moveTo>
                      <a:pt x="22" y="0"/>
                    </a:moveTo>
                    <a:lnTo>
                      <a:pt x="32" y="4"/>
                    </a:lnTo>
                    <a:lnTo>
                      <a:pt x="32" y="8"/>
                    </a:lnTo>
                    <a:lnTo>
                      <a:pt x="30" y="18"/>
                    </a:lnTo>
                    <a:lnTo>
                      <a:pt x="24" y="24"/>
                    </a:lnTo>
                    <a:lnTo>
                      <a:pt x="12" y="28"/>
                    </a:lnTo>
                    <a:lnTo>
                      <a:pt x="0" y="24"/>
                    </a:lnTo>
                    <a:lnTo>
                      <a:pt x="2" y="10"/>
                    </a:lnTo>
                    <a:lnTo>
                      <a:pt x="4" y="4"/>
                    </a:lnTo>
                    <a:lnTo>
                      <a:pt x="10"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4" name="Freeform 113"/>
              <p:cNvSpPr>
                <a:spLocks/>
              </p:cNvSpPr>
              <p:nvPr/>
            </p:nvSpPr>
            <p:spPr bwMode="auto">
              <a:xfrm>
                <a:off x="1771" y="1357"/>
                <a:ext cx="40" cy="36"/>
              </a:xfrm>
              <a:custGeom>
                <a:avLst/>
                <a:gdLst>
                  <a:gd name="T0" fmla="*/ 26 w 40"/>
                  <a:gd name="T1" fmla="*/ 0 h 36"/>
                  <a:gd name="T2" fmla="*/ 26 w 40"/>
                  <a:gd name="T3" fmla="*/ 0 h 36"/>
                  <a:gd name="T4" fmla="*/ 24 w 40"/>
                  <a:gd name="T5" fmla="*/ 0 h 36"/>
                  <a:gd name="T6" fmla="*/ 14 w 40"/>
                  <a:gd name="T7" fmla="*/ 2 h 36"/>
                  <a:gd name="T8" fmla="*/ 14 w 40"/>
                  <a:gd name="T9" fmla="*/ 2 h 36"/>
                  <a:gd name="T10" fmla="*/ 14 w 40"/>
                  <a:gd name="T11" fmla="*/ 2 h 36"/>
                  <a:gd name="T12" fmla="*/ 8 w 40"/>
                  <a:gd name="T13" fmla="*/ 4 h 36"/>
                  <a:gd name="T14" fmla="*/ 8 w 40"/>
                  <a:gd name="T15" fmla="*/ 4 h 36"/>
                  <a:gd name="T16" fmla="*/ 6 w 40"/>
                  <a:gd name="T17" fmla="*/ 6 h 36"/>
                  <a:gd name="T18" fmla="*/ 2 w 40"/>
                  <a:gd name="T19" fmla="*/ 12 h 36"/>
                  <a:gd name="T20" fmla="*/ 2 w 40"/>
                  <a:gd name="T21" fmla="*/ 12 h 36"/>
                  <a:gd name="T22" fmla="*/ 2 w 40"/>
                  <a:gd name="T23" fmla="*/ 14 h 36"/>
                  <a:gd name="T24" fmla="*/ 0 w 40"/>
                  <a:gd name="T25" fmla="*/ 28 h 36"/>
                  <a:gd name="T26" fmla="*/ 0 w 40"/>
                  <a:gd name="T27" fmla="*/ 28 h 36"/>
                  <a:gd name="T28" fmla="*/ 0 w 40"/>
                  <a:gd name="T29" fmla="*/ 30 h 36"/>
                  <a:gd name="T30" fmla="*/ 2 w 40"/>
                  <a:gd name="T31" fmla="*/ 32 h 36"/>
                  <a:gd name="T32" fmla="*/ 16 w 40"/>
                  <a:gd name="T33" fmla="*/ 36 h 36"/>
                  <a:gd name="T34" fmla="*/ 16 w 40"/>
                  <a:gd name="T35" fmla="*/ 36 h 36"/>
                  <a:gd name="T36" fmla="*/ 16 w 40"/>
                  <a:gd name="T37" fmla="*/ 36 h 36"/>
                  <a:gd name="T38" fmla="*/ 16 w 40"/>
                  <a:gd name="T39" fmla="*/ 36 h 36"/>
                  <a:gd name="T40" fmla="*/ 18 w 40"/>
                  <a:gd name="T41" fmla="*/ 36 h 36"/>
                  <a:gd name="T42" fmla="*/ 28 w 40"/>
                  <a:gd name="T43" fmla="*/ 32 h 36"/>
                  <a:gd name="T44" fmla="*/ 28 w 40"/>
                  <a:gd name="T45" fmla="*/ 32 h 36"/>
                  <a:gd name="T46" fmla="*/ 30 w 40"/>
                  <a:gd name="T47" fmla="*/ 30 h 36"/>
                  <a:gd name="T48" fmla="*/ 38 w 40"/>
                  <a:gd name="T49" fmla="*/ 26 h 36"/>
                  <a:gd name="T50" fmla="*/ 38 w 40"/>
                  <a:gd name="T51" fmla="*/ 26 h 36"/>
                  <a:gd name="T52" fmla="*/ 38 w 40"/>
                  <a:gd name="T53" fmla="*/ 22 h 36"/>
                  <a:gd name="T54" fmla="*/ 40 w 40"/>
                  <a:gd name="T55" fmla="*/ 14 h 36"/>
                  <a:gd name="T56" fmla="*/ 40 w 40"/>
                  <a:gd name="T57" fmla="*/ 14 h 36"/>
                  <a:gd name="T58" fmla="*/ 40 w 40"/>
                  <a:gd name="T59" fmla="*/ 12 h 36"/>
                  <a:gd name="T60" fmla="*/ 40 w 40"/>
                  <a:gd name="T61" fmla="*/ 8 h 36"/>
                  <a:gd name="T62" fmla="*/ 40 w 40"/>
                  <a:gd name="T63" fmla="*/ 8 h 36"/>
                  <a:gd name="T64" fmla="*/ 40 w 40"/>
                  <a:gd name="T65" fmla="*/ 4 h 36"/>
                  <a:gd name="T66" fmla="*/ 38 w 40"/>
                  <a:gd name="T67" fmla="*/ 4 h 36"/>
                  <a:gd name="T68" fmla="*/ 26 w 40"/>
                  <a:gd name="T69" fmla="*/ 0 h 36"/>
                  <a:gd name="T70" fmla="*/ 26 w 40"/>
                  <a:gd name="T71" fmla="*/ 0 h 36"/>
                  <a:gd name="T72" fmla="*/ 26 w 40"/>
                  <a:gd name="T73" fmla="*/ 0 h 36"/>
                  <a:gd name="T74" fmla="*/ 26 w 40"/>
                  <a:gd name="T7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0" h="36">
                    <a:moveTo>
                      <a:pt x="26" y="0"/>
                    </a:moveTo>
                    <a:lnTo>
                      <a:pt x="26" y="0"/>
                    </a:lnTo>
                    <a:lnTo>
                      <a:pt x="24" y="0"/>
                    </a:lnTo>
                    <a:lnTo>
                      <a:pt x="14" y="2"/>
                    </a:lnTo>
                    <a:lnTo>
                      <a:pt x="14" y="2"/>
                    </a:lnTo>
                    <a:lnTo>
                      <a:pt x="14" y="2"/>
                    </a:lnTo>
                    <a:lnTo>
                      <a:pt x="8" y="4"/>
                    </a:lnTo>
                    <a:lnTo>
                      <a:pt x="8" y="4"/>
                    </a:lnTo>
                    <a:lnTo>
                      <a:pt x="6" y="6"/>
                    </a:lnTo>
                    <a:lnTo>
                      <a:pt x="2" y="12"/>
                    </a:lnTo>
                    <a:lnTo>
                      <a:pt x="2" y="12"/>
                    </a:lnTo>
                    <a:lnTo>
                      <a:pt x="2" y="14"/>
                    </a:lnTo>
                    <a:lnTo>
                      <a:pt x="0" y="28"/>
                    </a:lnTo>
                    <a:lnTo>
                      <a:pt x="0" y="28"/>
                    </a:lnTo>
                    <a:lnTo>
                      <a:pt x="0" y="30"/>
                    </a:lnTo>
                    <a:lnTo>
                      <a:pt x="2" y="32"/>
                    </a:lnTo>
                    <a:lnTo>
                      <a:pt x="16" y="36"/>
                    </a:lnTo>
                    <a:lnTo>
                      <a:pt x="16" y="36"/>
                    </a:lnTo>
                    <a:lnTo>
                      <a:pt x="16" y="36"/>
                    </a:lnTo>
                    <a:lnTo>
                      <a:pt x="16" y="36"/>
                    </a:lnTo>
                    <a:lnTo>
                      <a:pt x="18" y="36"/>
                    </a:lnTo>
                    <a:lnTo>
                      <a:pt x="28" y="32"/>
                    </a:lnTo>
                    <a:lnTo>
                      <a:pt x="28" y="32"/>
                    </a:lnTo>
                    <a:lnTo>
                      <a:pt x="30" y="30"/>
                    </a:lnTo>
                    <a:lnTo>
                      <a:pt x="38" y="26"/>
                    </a:lnTo>
                    <a:lnTo>
                      <a:pt x="38" y="26"/>
                    </a:lnTo>
                    <a:lnTo>
                      <a:pt x="38" y="22"/>
                    </a:lnTo>
                    <a:lnTo>
                      <a:pt x="40" y="14"/>
                    </a:lnTo>
                    <a:lnTo>
                      <a:pt x="40" y="14"/>
                    </a:lnTo>
                    <a:lnTo>
                      <a:pt x="40" y="12"/>
                    </a:lnTo>
                    <a:lnTo>
                      <a:pt x="40" y="8"/>
                    </a:lnTo>
                    <a:lnTo>
                      <a:pt x="40" y="8"/>
                    </a:lnTo>
                    <a:lnTo>
                      <a:pt x="40" y="4"/>
                    </a:lnTo>
                    <a:lnTo>
                      <a:pt x="38" y="4"/>
                    </a:lnTo>
                    <a:lnTo>
                      <a:pt x="26" y="0"/>
                    </a:lnTo>
                    <a:lnTo>
                      <a:pt x="26" y="0"/>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5" name="Freeform 114"/>
              <p:cNvSpPr>
                <a:spLocks/>
              </p:cNvSpPr>
              <p:nvPr/>
            </p:nvSpPr>
            <p:spPr bwMode="auto">
              <a:xfrm>
                <a:off x="1633" y="1421"/>
                <a:ext cx="98" cy="64"/>
              </a:xfrm>
              <a:custGeom>
                <a:avLst/>
                <a:gdLst>
                  <a:gd name="T0" fmla="*/ 22 w 98"/>
                  <a:gd name="T1" fmla="*/ 64 h 64"/>
                  <a:gd name="T2" fmla="*/ 20 w 98"/>
                  <a:gd name="T3" fmla="*/ 64 h 64"/>
                  <a:gd name="T4" fmla="*/ 22 w 98"/>
                  <a:gd name="T5" fmla="*/ 52 h 64"/>
                  <a:gd name="T6" fmla="*/ 8 w 98"/>
                  <a:gd name="T7" fmla="*/ 56 h 64"/>
                  <a:gd name="T8" fmla="*/ 6 w 98"/>
                  <a:gd name="T9" fmla="*/ 58 h 64"/>
                  <a:gd name="T10" fmla="*/ 6 w 98"/>
                  <a:gd name="T11" fmla="*/ 58 h 64"/>
                  <a:gd name="T12" fmla="*/ 6 w 98"/>
                  <a:gd name="T13" fmla="*/ 58 h 64"/>
                  <a:gd name="T14" fmla="*/ 0 w 98"/>
                  <a:gd name="T15" fmla="*/ 52 h 64"/>
                  <a:gd name="T16" fmla="*/ 4 w 98"/>
                  <a:gd name="T17" fmla="*/ 42 h 64"/>
                  <a:gd name="T18" fmla="*/ 14 w 98"/>
                  <a:gd name="T19" fmla="*/ 24 h 64"/>
                  <a:gd name="T20" fmla="*/ 14 w 98"/>
                  <a:gd name="T21" fmla="*/ 24 h 64"/>
                  <a:gd name="T22" fmla="*/ 14 w 98"/>
                  <a:gd name="T23" fmla="*/ 6 h 64"/>
                  <a:gd name="T24" fmla="*/ 16 w 98"/>
                  <a:gd name="T25" fmla="*/ 4 h 64"/>
                  <a:gd name="T26" fmla="*/ 24 w 98"/>
                  <a:gd name="T27" fmla="*/ 0 h 64"/>
                  <a:gd name="T28" fmla="*/ 36 w 98"/>
                  <a:gd name="T29" fmla="*/ 0 h 64"/>
                  <a:gd name="T30" fmla="*/ 38 w 98"/>
                  <a:gd name="T31" fmla="*/ 2 h 64"/>
                  <a:gd name="T32" fmla="*/ 40 w 98"/>
                  <a:gd name="T33" fmla="*/ 10 h 64"/>
                  <a:gd name="T34" fmla="*/ 46 w 98"/>
                  <a:gd name="T35" fmla="*/ 12 h 64"/>
                  <a:gd name="T36" fmla="*/ 50 w 98"/>
                  <a:gd name="T37" fmla="*/ 14 h 64"/>
                  <a:gd name="T38" fmla="*/ 56 w 98"/>
                  <a:gd name="T39" fmla="*/ 18 h 64"/>
                  <a:gd name="T40" fmla="*/ 56 w 98"/>
                  <a:gd name="T41" fmla="*/ 20 h 64"/>
                  <a:gd name="T42" fmla="*/ 74 w 98"/>
                  <a:gd name="T43" fmla="*/ 28 h 64"/>
                  <a:gd name="T44" fmla="*/ 76 w 98"/>
                  <a:gd name="T45" fmla="*/ 28 h 64"/>
                  <a:gd name="T46" fmla="*/ 80 w 98"/>
                  <a:gd name="T47" fmla="*/ 40 h 64"/>
                  <a:gd name="T48" fmla="*/ 96 w 98"/>
                  <a:gd name="T49" fmla="*/ 42 h 64"/>
                  <a:gd name="T50" fmla="*/ 96 w 98"/>
                  <a:gd name="T51" fmla="*/ 42 h 64"/>
                  <a:gd name="T52" fmla="*/ 98 w 98"/>
                  <a:gd name="T53" fmla="*/ 46 h 64"/>
                  <a:gd name="T54" fmla="*/ 98 w 98"/>
                  <a:gd name="T55" fmla="*/ 50 h 64"/>
                  <a:gd name="T56" fmla="*/ 96 w 98"/>
                  <a:gd name="T57" fmla="*/ 52 h 64"/>
                  <a:gd name="T58" fmla="*/ 94 w 98"/>
                  <a:gd name="T59" fmla="*/ 54 h 64"/>
                  <a:gd name="T60" fmla="*/ 94 w 98"/>
                  <a:gd name="T61" fmla="*/ 56 h 64"/>
                  <a:gd name="T62" fmla="*/ 90 w 98"/>
                  <a:gd name="T63" fmla="*/ 58 h 64"/>
                  <a:gd name="T64" fmla="*/ 88 w 98"/>
                  <a:gd name="T65" fmla="*/ 58 h 64"/>
                  <a:gd name="T66" fmla="*/ 88 w 98"/>
                  <a:gd name="T67" fmla="*/ 58 h 64"/>
                  <a:gd name="T68" fmla="*/ 74 w 98"/>
                  <a:gd name="T69" fmla="*/ 54 h 64"/>
                  <a:gd name="T70" fmla="*/ 58 w 98"/>
                  <a:gd name="T71" fmla="*/ 44 h 64"/>
                  <a:gd name="T72" fmla="*/ 54 w 98"/>
                  <a:gd name="T73" fmla="*/ 42 h 64"/>
                  <a:gd name="T74" fmla="*/ 48 w 98"/>
                  <a:gd name="T75" fmla="*/ 52 h 64"/>
                  <a:gd name="T76" fmla="*/ 38 w 98"/>
                  <a:gd name="T77" fmla="*/ 62 h 64"/>
                  <a:gd name="T78" fmla="*/ 36 w 98"/>
                  <a:gd name="T79" fmla="*/ 62 h 64"/>
                  <a:gd name="T80" fmla="*/ 22 w 98"/>
                  <a:gd name="T8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8" h="64">
                    <a:moveTo>
                      <a:pt x="22" y="64"/>
                    </a:moveTo>
                    <a:lnTo>
                      <a:pt x="22" y="64"/>
                    </a:lnTo>
                    <a:lnTo>
                      <a:pt x="20" y="64"/>
                    </a:lnTo>
                    <a:lnTo>
                      <a:pt x="20" y="64"/>
                    </a:lnTo>
                    <a:lnTo>
                      <a:pt x="20" y="62"/>
                    </a:lnTo>
                    <a:lnTo>
                      <a:pt x="22" y="52"/>
                    </a:lnTo>
                    <a:lnTo>
                      <a:pt x="12" y="52"/>
                    </a:lnTo>
                    <a:lnTo>
                      <a:pt x="8" y="56"/>
                    </a:lnTo>
                    <a:lnTo>
                      <a:pt x="8" y="56"/>
                    </a:lnTo>
                    <a:lnTo>
                      <a:pt x="6" y="58"/>
                    </a:lnTo>
                    <a:lnTo>
                      <a:pt x="6" y="58"/>
                    </a:lnTo>
                    <a:lnTo>
                      <a:pt x="6" y="58"/>
                    </a:lnTo>
                    <a:lnTo>
                      <a:pt x="6" y="58"/>
                    </a:lnTo>
                    <a:lnTo>
                      <a:pt x="6" y="58"/>
                    </a:lnTo>
                    <a:lnTo>
                      <a:pt x="0" y="52"/>
                    </a:lnTo>
                    <a:lnTo>
                      <a:pt x="0" y="52"/>
                    </a:lnTo>
                    <a:lnTo>
                      <a:pt x="0" y="50"/>
                    </a:lnTo>
                    <a:lnTo>
                      <a:pt x="4" y="42"/>
                    </a:lnTo>
                    <a:lnTo>
                      <a:pt x="14" y="34"/>
                    </a:lnTo>
                    <a:lnTo>
                      <a:pt x="14" y="24"/>
                    </a:lnTo>
                    <a:lnTo>
                      <a:pt x="14" y="24"/>
                    </a:lnTo>
                    <a:lnTo>
                      <a:pt x="14" y="24"/>
                    </a:lnTo>
                    <a:lnTo>
                      <a:pt x="14" y="20"/>
                    </a:lnTo>
                    <a:lnTo>
                      <a:pt x="14" y="6"/>
                    </a:lnTo>
                    <a:lnTo>
                      <a:pt x="14" y="6"/>
                    </a:lnTo>
                    <a:lnTo>
                      <a:pt x="16" y="4"/>
                    </a:lnTo>
                    <a:lnTo>
                      <a:pt x="24" y="0"/>
                    </a:lnTo>
                    <a:lnTo>
                      <a:pt x="24" y="0"/>
                    </a:lnTo>
                    <a:lnTo>
                      <a:pt x="26" y="0"/>
                    </a:lnTo>
                    <a:lnTo>
                      <a:pt x="36" y="0"/>
                    </a:lnTo>
                    <a:lnTo>
                      <a:pt x="36" y="0"/>
                    </a:lnTo>
                    <a:lnTo>
                      <a:pt x="38" y="2"/>
                    </a:lnTo>
                    <a:lnTo>
                      <a:pt x="38" y="8"/>
                    </a:lnTo>
                    <a:lnTo>
                      <a:pt x="40" y="10"/>
                    </a:lnTo>
                    <a:lnTo>
                      <a:pt x="46" y="12"/>
                    </a:lnTo>
                    <a:lnTo>
                      <a:pt x="46" y="12"/>
                    </a:lnTo>
                    <a:lnTo>
                      <a:pt x="48" y="12"/>
                    </a:lnTo>
                    <a:lnTo>
                      <a:pt x="50" y="14"/>
                    </a:lnTo>
                    <a:lnTo>
                      <a:pt x="52" y="18"/>
                    </a:lnTo>
                    <a:lnTo>
                      <a:pt x="56" y="18"/>
                    </a:lnTo>
                    <a:lnTo>
                      <a:pt x="56" y="18"/>
                    </a:lnTo>
                    <a:lnTo>
                      <a:pt x="56" y="20"/>
                    </a:lnTo>
                    <a:lnTo>
                      <a:pt x="62" y="26"/>
                    </a:lnTo>
                    <a:lnTo>
                      <a:pt x="74" y="28"/>
                    </a:lnTo>
                    <a:lnTo>
                      <a:pt x="74" y="28"/>
                    </a:lnTo>
                    <a:lnTo>
                      <a:pt x="76" y="28"/>
                    </a:lnTo>
                    <a:lnTo>
                      <a:pt x="78" y="34"/>
                    </a:lnTo>
                    <a:lnTo>
                      <a:pt x="80" y="40"/>
                    </a:lnTo>
                    <a:lnTo>
                      <a:pt x="86" y="40"/>
                    </a:lnTo>
                    <a:lnTo>
                      <a:pt x="96" y="42"/>
                    </a:lnTo>
                    <a:lnTo>
                      <a:pt x="96" y="42"/>
                    </a:lnTo>
                    <a:lnTo>
                      <a:pt x="96" y="42"/>
                    </a:lnTo>
                    <a:lnTo>
                      <a:pt x="98" y="46"/>
                    </a:lnTo>
                    <a:lnTo>
                      <a:pt x="98" y="46"/>
                    </a:lnTo>
                    <a:lnTo>
                      <a:pt x="98" y="46"/>
                    </a:lnTo>
                    <a:lnTo>
                      <a:pt x="98" y="50"/>
                    </a:lnTo>
                    <a:lnTo>
                      <a:pt x="98" y="50"/>
                    </a:lnTo>
                    <a:lnTo>
                      <a:pt x="96" y="52"/>
                    </a:lnTo>
                    <a:lnTo>
                      <a:pt x="96" y="52"/>
                    </a:lnTo>
                    <a:lnTo>
                      <a:pt x="94" y="54"/>
                    </a:lnTo>
                    <a:lnTo>
                      <a:pt x="94" y="54"/>
                    </a:lnTo>
                    <a:lnTo>
                      <a:pt x="94" y="56"/>
                    </a:lnTo>
                    <a:lnTo>
                      <a:pt x="90" y="56"/>
                    </a:lnTo>
                    <a:lnTo>
                      <a:pt x="90" y="58"/>
                    </a:lnTo>
                    <a:lnTo>
                      <a:pt x="90" y="58"/>
                    </a:lnTo>
                    <a:lnTo>
                      <a:pt x="88" y="58"/>
                    </a:lnTo>
                    <a:lnTo>
                      <a:pt x="88" y="58"/>
                    </a:lnTo>
                    <a:lnTo>
                      <a:pt x="88" y="58"/>
                    </a:lnTo>
                    <a:lnTo>
                      <a:pt x="78" y="56"/>
                    </a:lnTo>
                    <a:lnTo>
                      <a:pt x="74" y="54"/>
                    </a:lnTo>
                    <a:lnTo>
                      <a:pt x="66" y="48"/>
                    </a:lnTo>
                    <a:lnTo>
                      <a:pt x="58" y="44"/>
                    </a:lnTo>
                    <a:lnTo>
                      <a:pt x="56" y="40"/>
                    </a:lnTo>
                    <a:lnTo>
                      <a:pt x="54" y="42"/>
                    </a:lnTo>
                    <a:lnTo>
                      <a:pt x="54" y="44"/>
                    </a:lnTo>
                    <a:lnTo>
                      <a:pt x="48" y="52"/>
                    </a:lnTo>
                    <a:lnTo>
                      <a:pt x="38" y="62"/>
                    </a:lnTo>
                    <a:lnTo>
                      <a:pt x="38" y="62"/>
                    </a:lnTo>
                    <a:lnTo>
                      <a:pt x="36" y="62"/>
                    </a:lnTo>
                    <a:lnTo>
                      <a:pt x="36" y="62"/>
                    </a:lnTo>
                    <a:lnTo>
                      <a:pt x="22" y="64"/>
                    </a:lnTo>
                    <a:lnTo>
                      <a:pt x="22" y="6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6" name="Freeform 115"/>
              <p:cNvSpPr>
                <a:spLocks noEditPoints="1"/>
              </p:cNvSpPr>
              <p:nvPr/>
            </p:nvSpPr>
            <p:spPr bwMode="auto">
              <a:xfrm>
                <a:off x="1631" y="1419"/>
                <a:ext cx="102" cy="68"/>
              </a:xfrm>
              <a:custGeom>
                <a:avLst/>
                <a:gdLst>
                  <a:gd name="T0" fmla="*/ 40 w 102"/>
                  <a:gd name="T1" fmla="*/ 14 h 68"/>
                  <a:gd name="T2" fmla="*/ 52 w 102"/>
                  <a:gd name="T3" fmla="*/ 20 h 68"/>
                  <a:gd name="T4" fmla="*/ 76 w 102"/>
                  <a:gd name="T5" fmla="*/ 32 h 68"/>
                  <a:gd name="T6" fmla="*/ 88 w 102"/>
                  <a:gd name="T7" fmla="*/ 44 h 68"/>
                  <a:gd name="T8" fmla="*/ 98 w 102"/>
                  <a:gd name="T9" fmla="*/ 52 h 68"/>
                  <a:gd name="T10" fmla="*/ 92 w 102"/>
                  <a:gd name="T11" fmla="*/ 56 h 68"/>
                  <a:gd name="T12" fmla="*/ 76 w 102"/>
                  <a:gd name="T13" fmla="*/ 54 h 68"/>
                  <a:gd name="T14" fmla="*/ 58 w 102"/>
                  <a:gd name="T15" fmla="*/ 40 h 68"/>
                  <a:gd name="T16" fmla="*/ 48 w 102"/>
                  <a:gd name="T17" fmla="*/ 52 h 68"/>
                  <a:gd name="T18" fmla="*/ 26 w 102"/>
                  <a:gd name="T19" fmla="*/ 52 h 68"/>
                  <a:gd name="T20" fmla="*/ 8 w 102"/>
                  <a:gd name="T21" fmla="*/ 58 h 68"/>
                  <a:gd name="T22" fmla="*/ 18 w 102"/>
                  <a:gd name="T23" fmla="*/ 36 h 68"/>
                  <a:gd name="T24" fmla="*/ 18 w 102"/>
                  <a:gd name="T25" fmla="*/ 18 h 68"/>
                  <a:gd name="T26" fmla="*/ 38 w 102"/>
                  <a:gd name="T27" fmla="*/ 4 h 68"/>
                  <a:gd name="T28" fmla="*/ 28 w 102"/>
                  <a:gd name="T29" fmla="*/ 0 h 68"/>
                  <a:gd name="T30" fmla="*/ 16 w 102"/>
                  <a:gd name="T31" fmla="*/ 4 h 68"/>
                  <a:gd name="T32" fmla="*/ 14 w 102"/>
                  <a:gd name="T33" fmla="*/ 22 h 68"/>
                  <a:gd name="T34" fmla="*/ 14 w 102"/>
                  <a:gd name="T35" fmla="*/ 26 h 68"/>
                  <a:gd name="T36" fmla="*/ 6 w 102"/>
                  <a:gd name="T37" fmla="*/ 42 h 68"/>
                  <a:gd name="T38" fmla="*/ 0 w 102"/>
                  <a:gd name="T39" fmla="*/ 50 h 68"/>
                  <a:gd name="T40" fmla="*/ 6 w 102"/>
                  <a:gd name="T41" fmla="*/ 60 h 68"/>
                  <a:gd name="T42" fmla="*/ 8 w 102"/>
                  <a:gd name="T43" fmla="*/ 62 h 68"/>
                  <a:gd name="T44" fmla="*/ 12 w 102"/>
                  <a:gd name="T45" fmla="*/ 60 h 68"/>
                  <a:gd name="T46" fmla="*/ 22 w 102"/>
                  <a:gd name="T47" fmla="*/ 56 h 68"/>
                  <a:gd name="T48" fmla="*/ 22 w 102"/>
                  <a:gd name="T49" fmla="*/ 68 h 68"/>
                  <a:gd name="T50" fmla="*/ 24 w 102"/>
                  <a:gd name="T51" fmla="*/ 68 h 68"/>
                  <a:gd name="T52" fmla="*/ 38 w 102"/>
                  <a:gd name="T53" fmla="*/ 66 h 68"/>
                  <a:gd name="T54" fmla="*/ 52 w 102"/>
                  <a:gd name="T55" fmla="*/ 56 h 68"/>
                  <a:gd name="T56" fmla="*/ 56 w 102"/>
                  <a:gd name="T57" fmla="*/ 48 h 68"/>
                  <a:gd name="T58" fmla="*/ 60 w 102"/>
                  <a:gd name="T59" fmla="*/ 46 h 68"/>
                  <a:gd name="T60" fmla="*/ 66 w 102"/>
                  <a:gd name="T61" fmla="*/ 52 h 68"/>
                  <a:gd name="T62" fmla="*/ 74 w 102"/>
                  <a:gd name="T63" fmla="*/ 58 h 68"/>
                  <a:gd name="T64" fmla="*/ 80 w 102"/>
                  <a:gd name="T65" fmla="*/ 60 h 68"/>
                  <a:gd name="T66" fmla="*/ 90 w 102"/>
                  <a:gd name="T67" fmla="*/ 62 h 68"/>
                  <a:gd name="T68" fmla="*/ 94 w 102"/>
                  <a:gd name="T69" fmla="*/ 60 h 68"/>
                  <a:gd name="T70" fmla="*/ 98 w 102"/>
                  <a:gd name="T71" fmla="*/ 60 h 68"/>
                  <a:gd name="T72" fmla="*/ 100 w 102"/>
                  <a:gd name="T73" fmla="*/ 56 h 68"/>
                  <a:gd name="T74" fmla="*/ 102 w 102"/>
                  <a:gd name="T75" fmla="*/ 48 h 68"/>
                  <a:gd name="T76" fmla="*/ 100 w 102"/>
                  <a:gd name="T77" fmla="*/ 44 h 68"/>
                  <a:gd name="T78" fmla="*/ 88 w 102"/>
                  <a:gd name="T79" fmla="*/ 40 h 68"/>
                  <a:gd name="T80" fmla="*/ 82 w 102"/>
                  <a:gd name="T81" fmla="*/ 40 h 68"/>
                  <a:gd name="T82" fmla="*/ 80 w 102"/>
                  <a:gd name="T83" fmla="*/ 30 h 68"/>
                  <a:gd name="T84" fmla="*/ 66 w 102"/>
                  <a:gd name="T85" fmla="*/ 26 h 68"/>
                  <a:gd name="T86" fmla="*/ 58 w 102"/>
                  <a:gd name="T87" fmla="*/ 18 h 68"/>
                  <a:gd name="T88" fmla="*/ 54 w 102"/>
                  <a:gd name="T89" fmla="*/ 16 h 68"/>
                  <a:gd name="T90" fmla="*/ 52 w 102"/>
                  <a:gd name="T91" fmla="*/ 12 h 68"/>
                  <a:gd name="T92" fmla="*/ 42 w 102"/>
                  <a:gd name="T93" fmla="*/ 10 h 68"/>
                  <a:gd name="T94" fmla="*/ 40 w 102"/>
                  <a:gd name="T9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02" h="68">
                    <a:moveTo>
                      <a:pt x="38" y="4"/>
                    </a:moveTo>
                    <a:lnTo>
                      <a:pt x="38" y="10"/>
                    </a:lnTo>
                    <a:lnTo>
                      <a:pt x="40" y="14"/>
                    </a:lnTo>
                    <a:lnTo>
                      <a:pt x="48" y="16"/>
                    </a:lnTo>
                    <a:lnTo>
                      <a:pt x="50" y="18"/>
                    </a:lnTo>
                    <a:lnTo>
                      <a:pt x="52" y="20"/>
                    </a:lnTo>
                    <a:lnTo>
                      <a:pt x="56" y="22"/>
                    </a:lnTo>
                    <a:lnTo>
                      <a:pt x="64" y="30"/>
                    </a:lnTo>
                    <a:lnTo>
                      <a:pt x="76" y="32"/>
                    </a:lnTo>
                    <a:lnTo>
                      <a:pt x="78" y="36"/>
                    </a:lnTo>
                    <a:lnTo>
                      <a:pt x="80" y="44"/>
                    </a:lnTo>
                    <a:lnTo>
                      <a:pt x="88" y="44"/>
                    </a:lnTo>
                    <a:lnTo>
                      <a:pt x="96" y="46"/>
                    </a:lnTo>
                    <a:lnTo>
                      <a:pt x="98" y="48"/>
                    </a:lnTo>
                    <a:lnTo>
                      <a:pt x="98" y="52"/>
                    </a:lnTo>
                    <a:lnTo>
                      <a:pt x="96" y="52"/>
                    </a:lnTo>
                    <a:lnTo>
                      <a:pt x="96" y="56"/>
                    </a:lnTo>
                    <a:lnTo>
                      <a:pt x="92" y="56"/>
                    </a:lnTo>
                    <a:lnTo>
                      <a:pt x="90" y="58"/>
                    </a:lnTo>
                    <a:lnTo>
                      <a:pt x="82" y="56"/>
                    </a:lnTo>
                    <a:lnTo>
                      <a:pt x="76" y="54"/>
                    </a:lnTo>
                    <a:lnTo>
                      <a:pt x="70" y="48"/>
                    </a:lnTo>
                    <a:lnTo>
                      <a:pt x="62" y="44"/>
                    </a:lnTo>
                    <a:lnTo>
                      <a:pt x="58" y="40"/>
                    </a:lnTo>
                    <a:lnTo>
                      <a:pt x="56" y="42"/>
                    </a:lnTo>
                    <a:lnTo>
                      <a:pt x="54" y="46"/>
                    </a:lnTo>
                    <a:lnTo>
                      <a:pt x="48" y="52"/>
                    </a:lnTo>
                    <a:lnTo>
                      <a:pt x="38" y="62"/>
                    </a:lnTo>
                    <a:lnTo>
                      <a:pt x="24" y="64"/>
                    </a:lnTo>
                    <a:lnTo>
                      <a:pt x="26" y="52"/>
                    </a:lnTo>
                    <a:lnTo>
                      <a:pt x="16" y="52"/>
                    </a:lnTo>
                    <a:lnTo>
                      <a:pt x="12" y="52"/>
                    </a:lnTo>
                    <a:lnTo>
                      <a:pt x="8" y="58"/>
                    </a:lnTo>
                    <a:lnTo>
                      <a:pt x="4" y="52"/>
                    </a:lnTo>
                    <a:lnTo>
                      <a:pt x="8" y="46"/>
                    </a:lnTo>
                    <a:lnTo>
                      <a:pt x="18" y="36"/>
                    </a:lnTo>
                    <a:lnTo>
                      <a:pt x="18" y="26"/>
                    </a:lnTo>
                    <a:lnTo>
                      <a:pt x="18" y="22"/>
                    </a:lnTo>
                    <a:lnTo>
                      <a:pt x="18" y="18"/>
                    </a:lnTo>
                    <a:lnTo>
                      <a:pt x="18" y="8"/>
                    </a:lnTo>
                    <a:lnTo>
                      <a:pt x="28" y="4"/>
                    </a:lnTo>
                    <a:lnTo>
                      <a:pt x="38" y="4"/>
                    </a:lnTo>
                    <a:close/>
                    <a:moveTo>
                      <a:pt x="38" y="0"/>
                    </a:moveTo>
                    <a:lnTo>
                      <a:pt x="28" y="0"/>
                    </a:lnTo>
                    <a:lnTo>
                      <a:pt x="28" y="0"/>
                    </a:lnTo>
                    <a:lnTo>
                      <a:pt x="26" y="0"/>
                    </a:lnTo>
                    <a:lnTo>
                      <a:pt x="16" y="4"/>
                    </a:lnTo>
                    <a:lnTo>
                      <a:pt x="16" y="4"/>
                    </a:lnTo>
                    <a:lnTo>
                      <a:pt x="14" y="8"/>
                    </a:lnTo>
                    <a:lnTo>
                      <a:pt x="14" y="18"/>
                    </a:lnTo>
                    <a:lnTo>
                      <a:pt x="14" y="22"/>
                    </a:lnTo>
                    <a:lnTo>
                      <a:pt x="14" y="24"/>
                    </a:lnTo>
                    <a:lnTo>
                      <a:pt x="14" y="24"/>
                    </a:lnTo>
                    <a:lnTo>
                      <a:pt x="14" y="26"/>
                    </a:lnTo>
                    <a:lnTo>
                      <a:pt x="14" y="34"/>
                    </a:lnTo>
                    <a:lnTo>
                      <a:pt x="6" y="42"/>
                    </a:lnTo>
                    <a:lnTo>
                      <a:pt x="6" y="42"/>
                    </a:lnTo>
                    <a:lnTo>
                      <a:pt x="6" y="42"/>
                    </a:lnTo>
                    <a:lnTo>
                      <a:pt x="0" y="50"/>
                    </a:lnTo>
                    <a:lnTo>
                      <a:pt x="0" y="50"/>
                    </a:lnTo>
                    <a:lnTo>
                      <a:pt x="0" y="52"/>
                    </a:lnTo>
                    <a:lnTo>
                      <a:pt x="0" y="56"/>
                    </a:lnTo>
                    <a:lnTo>
                      <a:pt x="6" y="60"/>
                    </a:lnTo>
                    <a:lnTo>
                      <a:pt x="6" y="60"/>
                    </a:lnTo>
                    <a:lnTo>
                      <a:pt x="8" y="62"/>
                    </a:lnTo>
                    <a:lnTo>
                      <a:pt x="8" y="62"/>
                    </a:lnTo>
                    <a:lnTo>
                      <a:pt x="8" y="62"/>
                    </a:lnTo>
                    <a:lnTo>
                      <a:pt x="8" y="62"/>
                    </a:lnTo>
                    <a:lnTo>
                      <a:pt x="12" y="60"/>
                    </a:lnTo>
                    <a:lnTo>
                      <a:pt x="14" y="56"/>
                    </a:lnTo>
                    <a:lnTo>
                      <a:pt x="16" y="56"/>
                    </a:lnTo>
                    <a:lnTo>
                      <a:pt x="22" y="56"/>
                    </a:lnTo>
                    <a:lnTo>
                      <a:pt x="20" y="64"/>
                    </a:lnTo>
                    <a:lnTo>
                      <a:pt x="20" y="64"/>
                    </a:lnTo>
                    <a:lnTo>
                      <a:pt x="22" y="68"/>
                    </a:lnTo>
                    <a:lnTo>
                      <a:pt x="22" y="68"/>
                    </a:lnTo>
                    <a:lnTo>
                      <a:pt x="24" y="68"/>
                    </a:lnTo>
                    <a:lnTo>
                      <a:pt x="24" y="68"/>
                    </a:lnTo>
                    <a:lnTo>
                      <a:pt x="24" y="68"/>
                    </a:lnTo>
                    <a:lnTo>
                      <a:pt x="38" y="66"/>
                    </a:lnTo>
                    <a:lnTo>
                      <a:pt x="38" y="66"/>
                    </a:lnTo>
                    <a:lnTo>
                      <a:pt x="40" y="66"/>
                    </a:lnTo>
                    <a:lnTo>
                      <a:pt x="52" y="56"/>
                    </a:lnTo>
                    <a:lnTo>
                      <a:pt x="52" y="56"/>
                    </a:lnTo>
                    <a:lnTo>
                      <a:pt x="52" y="54"/>
                    </a:lnTo>
                    <a:lnTo>
                      <a:pt x="56" y="48"/>
                    </a:lnTo>
                    <a:lnTo>
                      <a:pt x="56" y="48"/>
                    </a:lnTo>
                    <a:lnTo>
                      <a:pt x="58" y="48"/>
                    </a:lnTo>
                    <a:lnTo>
                      <a:pt x="58" y="46"/>
                    </a:lnTo>
                    <a:lnTo>
                      <a:pt x="60" y="46"/>
                    </a:lnTo>
                    <a:lnTo>
                      <a:pt x="60" y="46"/>
                    </a:lnTo>
                    <a:lnTo>
                      <a:pt x="60" y="46"/>
                    </a:lnTo>
                    <a:lnTo>
                      <a:pt x="66" y="52"/>
                    </a:lnTo>
                    <a:lnTo>
                      <a:pt x="74" y="58"/>
                    </a:lnTo>
                    <a:lnTo>
                      <a:pt x="74" y="58"/>
                    </a:lnTo>
                    <a:lnTo>
                      <a:pt x="74" y="58"/>
                    </a:lnTo>
                    <a:lnTo>
                      <a:pt x="80" y="60"/>
                    </a:lnTo>
                    <a:lnTo>
                      <a:pt x="80" y="60"/>
                    </a:lnTo>
                    <a:lnTo>
                      <a:pt x="80" y="60"/>
                    </a:lnTo>
                    <a:lnTo>
                      <a:pt x="90" y="62"/>
                    </a:lnTo>
                    <a:lnTo>
                      <a:pt x="90" y="62"/>
                    </a:lnTo>
                    <a:lnTo>
                      <a:pt x="90" y="62"/>
                    </a:lnTo>
                    <a:lnTo>
                      <a:pt x="90" y="62"/>
                    </a:lnTo>
                    <a:lnTo>
                      <a:pt x="92" y="60"/>
                    </a:lnTo>
                    <a:lnTo>
                      <a:pt x="94" y="60"/>
                    </a:lnTo>
                    <a:lnTo>
                      <a:pt x="96" y="60"/>
                    </a:lnTo>
                    <a:lnTo>
                      <a:pt x="96" y="60"/>
                    </a:lnTo>
                    <a:lnTo>
                      <a:pt x="98" y="60"/>
                    </a:lnTo>
                    <a:lnTo>
                      <a:pt x="98" y="58"/>
                    </a:lnTo>
                    <a:lnTo>
                      <a:pt x="100" y="56"/>
                    </a:lnTo>
                    <a:lnTo>
                      <a:pt x="100" y="56"/>
                    </a:lnTo>
                    <a:lnTo>
                      <a:pt x="102" y="54"/>
                    </a:lnTo>
                    <a:lnTo>
                      <a:pt x="102" y="52"/>
                    </a:lnTo>
                    <a:lnTo>
                      <a:pt x="102" y="48"/>
                    </a:lnTo>
                    <a:lnTo>
                      <a:pt x="102" y="48"/>
                    </a:lnTo>
                    <a:lnTo>
                      <a:pt x="102" y="48"/>
                    </a:lnTo>
                    <a:lnTo>
                      <a:pt x="100" y="44"/>
                    </a:lnTo>
                    <a:lnTo>
                      <a:pt x="100" y="44"/>
                    </a:lnTo>
                    <a:lnTo>
                      <a:pt x="98" y="42"/>
                    </a:lnTo>
                    <a:lnTo>
                      <a:pt x="88" y="40"/>
                    </a:lnTo>
                    <a:lnTo>
                      <a:pt x="88" y="40"/>
                    </a:lnTo>
                    <a:lnTo>
                      <a:pt x="88" y="40"/>
                    </a:lnTo>
                    <a:lnTo>
                      <a:pt x="82" y="40"/>
                    </a:lnTo>
                    <a:lnTo>
                      <a:pt x="82" y="36"/>
                    </a:lnTo>
                    <a:lnTo>
                      <a:pt x="80" y="30"/>
                    </a:lnTo>
                    <a:lnTo>
                      <a:pt x="80" y="30"/>
                    </a:lnTo>
                    <a:lnTo>
                      <a:pt x="78" y="28"/>
                    </a:lnTo>
                    <a:lnTo>
                      <a:pt x="76" y="28"/>
                    </a:lnTo>
                    <a:lnTo>
                      <a:pt x="66" y="26"/>
                    </a:lnTo>
                    <a:lnTo>
                      <a:pt x="60" y="20"/>
                    </a:lnTo>
                    <a:lnTo>
                      <a:pt x="60" y="20"/>
                    </a:lnTo>
                    <a:lnTo>
                      <a:pt x="58" y="18"/>
                    </a:lnTo>
                    <a:lnTo>
                      <a:pt x="54" y="18"/>
                    </a:lnTo>
                    <a:lnTo>
                      <a:pt x="54" y="16"/>
                    </a:lnTo>
                    <a:lnTo>
                      <a:pt x="54" y="16"/>
                    </a:lnTo>
                    <a:lnTo>
                      <a:pt x="52" y="14"/>
                    </a:lnTo>
                    <a:lnTo>
                      <a:pt x="52" y="12"/>
                    </a:lnTo>
                    <a:lnTo>
                      <a:pt x="52" y="12"/>
                    </a:lnTo>
                    <a:lnTo>
                      <a:pt x="50" y="12"/>
                    </a:lnTo>
                    <a:lnTo>
                      <a:pt x="42" y="10"/>
                    </a:lnTo>
                    <a:lnTo>
                      <a:pt x="42" y="10"/>
                    </a:lnTo>
                    <a:lnTo>
                      <a:pt x="42" y="4"/>
                    </a:lnTo>
                    <a:lnTo>
                      <a:pt x="42" y="4"/>
                    </a:lnTo>
                    <a:lnTo>
                      <a:pt x="40" y="0"/>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7" name="Freeform 116"/>
              <p:cNvSpPr>
                <a:spLocks/>
              </p:cNvSpPr>
              <p:nvPr/>
            </p:nvSpPr>
            <p:spPr bwMode="auto">
              <a:xfrm>
                <a:off x="1635" y="1423"/>
                <a:ext cx="94" cy="60"/>
              </a:xfrm>
              <a:custGeom>
                <a:avLst/>
                <a:gdLst>
                  <a:gd name="T0" fmla="*/ 34 w 94"/>
                  <a:gd name="T1" fmla="*/ 0 h 60"/>
                  <a:gd name="T2" fmla="*/ 34 w 94"/>
                  <a:gd name="T3" fmla="*/ 6 h 60"/>
                  <a:gd name="T4" fmla="*/ 36 w 94"/>
                  <a:gd name="T5" fmla="*/ 10 h 60"/>
                  <a:gd name="T6" fmla="*/ 44 w 94"/>
                  <a:gd name="T7" fmla="*/ 12 h 60"/>
                  <a:gd name="T8" fmla="*/ 46 w 94"/>
                  <a:gd name="T9" fmla="*/ 14 h 60"/>
                  <a:gd name="T10" fmla="*/ 48 w 94"/>
                  <a:gd name="T11" fmla="*/ 16 h 60"/>
                  <a:gd name="T12" fmla="*/ 52 w 94"/>
                  <a:gd name="T13" fmla="*/ 18 h 60"/>
                  <a:gd name="T14" fmla="*/ 60 w 94"/>
                  <a:gd name="T15" fmla="*/ 26 h 60"/>
                  <a:gd name="T16" fmla="*/ 72 w 94"/>
                  <a:gd name="T17" fmla="*/ 28 h 60"/>
                  <a:gd name="T18" fmla="*/ 74 w 94"/>
                  <a:gd name="T19" fmla="*/ 32 h 60"/>
                  <a:gd name="T20" fmla="*/ 76 w 94"/>
                  <a:gd name="T21" fmla="*/ 40 h 60"/>
                  <a:gd name="T22" fmla="*/ 84 w 94"/>
                  <a:gd name="T23" fmla="*/ 40 h 60"/>
                  <a:gd name="T24" fmla="*/ 92 w 94"/>
                  <a:gd name="T25" fmla="*/ 42 h 60"/>
                  <a:gd name="T26" fmla="*/ 94 w 94"/>
                  <a:gd name="T27" fmla="*/ 44 h 60"/>
                  <a:gd name="T28" fmla="*/ 94 w 94"/>
                  <a:gd name="T29" fmla="*/ 48 h 60"/>
                  <a:gd name="T30" fmla="*/ 92 w 94"/>
                  <a:gd name="T31" fmla="*/ 48 h 60"/>
                  <a:gd name="T32" fmla="*/ 92 w 94"/>
                  <a:gd name="T33" fmla="*/ 52 h 60"/>
                  <a:gd name="T34" fmla="*/ 88 w 94"/>
                  <a:gd name="T35" fmla="*/ 52 h 60"/>
                  <a:gd name="T36" fmla="*/ 86 w 94"/>
                  <a:gd name="T37" fmla="*/ 54 h 60"/>
                  <a:gd name="T38" fmla="*/ 78 w 94"/>
                  <a:gd name="T39" fmla="*/ 52 h 60"/>
                  <a:gd name="T40" fmla="*/ 72 w 94"/>
                  <a:gd name="T41" fmla="*/ 50 h 60"/>
                  <a:gd name="T42" fmla="*/ 66 w 94"/>
                  <a:gd name="T43" fmla="*/ 44 h 60"/>
                  <a:gd name="T44" fmla="*/ 58 w 94"/>
                  <a:gd name="T45" fmla="*/ 40 h 60"/>
                  <a:gd name="T46" fmla="*/ 54 w 94"/>
                  <a:gd name="T47" fmla="*/ 36 h 60"/>
                  <a:gd name="T48" fmla="*/ 52 w 94"/>
                  <a:gd name="T49" fmla="*/ 38 h 60"/>
                  <a:gd name="T50" fmla="*/ 50 w 94"/>
                  <a:gd name="T51" fmla="*/ 42 h 60"/>
                  <a:gd name="T52" fmla="*/ 44 w 94"/>
                  <a:gd name="T53" fmla="*/ 48 h 60"/>
                  <a:gd name="T54" fmla="*/ 34 w 94"/>
                  <a:gd name="T55" fmla="*/ 58 h 60"/>
                  <a:gd name="T56" fmla="*/ 20 w 94"/>
                  <a:gd name="T57" fmla="*/ 60 h 60"/>
                  <a:gd name="T58" fmla="*/ 22 w 94"/>
                  <a:gd name="T59" fmla="*/ 48 h 60"/>
                  <a:gd name="T60" fmla="*/ 12 w 94"/>
                  <a:gd name="T61" fmla="*/ 48 h 60"/>
                  <a:gd name="T62" fmla="*/ 8 w 94"/>
                  <a:gd name="T63" fmla="*/ 48 h 60"/>
                  <a:gd name="T64" fmla="*/ 4 w 94"/>
                  <a:gd name="T65" fmla="*/ 54 h 60"/>
                  <a:gd name="T66" fmla="*/ 0 w 94"/>
                  <a:gd name="T67" fmla="*/ 48 h 60"/>
                  <a:gd name="T68" fmla="*/ 4 w 94"/>
                  <a:gd name="T69" fmla="*/ 42 h 60"/>
                  <a:gd name="T70" fmla="*/ 14 w 94"/>
                  <a:gd name="T71" fmla="*/ 32 h 60"/>
                  <a:gd name="T72" fmla="*/ 14 w 94"/>
                  <a:gd name="T73" fmla="*/ 22 h 60"/>
                  <a:gd name="T74" fmla="*/ 14 w 94"/>
                  <a:gd name="T75" fmla="*/ 18 h 60"/>
                  <a:gd name="T76" fmla="*/ 14 w 94"/>
                  <a:gd name="T77" fmla="*/ 14 h 60"/>
                  <a:gd name="T78" fmla="*/ 14 w 94"/>
                  <a:gd name="T79" fmla="*/ 4 h 60"/>
                  <a:gd name="T80" fmla="*/ 24 w 94"/>
                  <a:gd name="T81" fmla="*/ 0 h 60"/>
                  <a:gd name="T82" fmla="*/ 34 w 94"/>
                  <a:gd name="T8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4" h="60">
                    <a:moveTo>
                      <a:pt x="34" y="0"/>
                    </a:moveTo>
                    <a:lnTo>
                      <a:pt x="34" y="6"/>
                    </a:lnTo>
                    <a:lnTo>
                      <a:pt x="36" y="10"/>
                    </a:lnTo>
                    <a:lnTo>
                      <a:pt x="44" y="12"/>
                    </a:lnTo>
                    <a:lnTo>
                      <a:pt x="46" y="14"/>
                    </a:lnTo>
                    <a:lnTo>
                      <a:pt x="48" y="16"/>
                    </a:lnTo>
                    <a:lnTo>
                      <a:pt x="52" y="18"/>
                    </a:lnTo>
                    <a:lnTo>
                      <a:pt x="60" y="26"/>
                    </a:lnTo>
                    <a:lnTo>
                      <a:pt x="72" y="28"/>
                    </a:lnTo>
                    <a:lnTo>
                      <a:pt x="74" y="32"/>
                    </a:lnTo>
                    <a:lnTo>
                      <a:pt x="76" y="40"/>
                    </a:lnTo>
                    <a:lnTo>
                      <a:pt x="84" y="40"/>
                    </a:lnTo>
                    <a:lnTo>
                      <a:pt x="92" y="42"/>
                    </a:lnTo>
                    <a:lnTo>
                      <a:pt x="94" y="44"/>
                    </a:lnTo>
                    <a:lnTo>
                      <a:pt x="94" y="48"/>
                    </a:lnTo>
                    <a:lnTo>
                      <a:pt x="92" y="48"/>
                    </a:lnTo>
                    <a:lnTo>
                      <a:pt x="92" y="52"/>
                    </a:lnTo>
                    <a:lnTo>
                      <a:pt x="88" y="52"/>
                    </a:lnTo>
                    <a:lnTo>
                      <a:pt x="86" y="54"/>
                    </a:lnTo>
                    <a:lnTo>
                      <a:pt x="78" y="52"/>
                    </a:lnTo>
                    <a:lnTo>
                      <a:pt x="72" y="50"/>
                    </a:lnTo>
                    <a:lnTo>
                      <a:pt x="66" y="44"/>
                    </a:lnTo>
                    <a:lnTo>
                      <a:pt x="58" y="40"/>
                    </a:lnTo>
                    <a:lnTo>
                      <a:pt x="54" y="36"/>
                    </a:lnTo>
                    <a:lnTo>
                      <a:pt x="52" y="38"/>
                    </a:lnTo>
                    <a:lnTo>
                      <a:pt x="50" y="42"/>
                    </a:lnTo>
                    <a:lnTo>
                      <a:pt x="44" y="48"/>
                    </a:lnTo>
                    <a:lnTo>
                      <a:pt x="34" y="58"/>
                    </a:lnTo>
                    <a:lnTo>
                      <a:pt x="20" y="60"/>
                    </a:lnTo>
                    <a:lnTo>
                      <a:pt x="22" y="48"/>
                    </a:lnTo>
                    <a:lnTo>
                      <a:pt x="12" y="48"/>
                    </a:lnTo>
                    <a:lnTo>
                      <a:pt x="8" y="48"/>
                    </a:lnTo>
                    <a:lnTo>
                      <a:pt x="4" y="54"/>
                    </a:lnTo>
                    <a:lnTo>
                      <a:pt x="0" y="48"/>
                    </a:lnTo>
                    <a:lnTo>
                      <a:pt x="4" y="42"/>
                    </a:lnTo>
                    <a:lnTo>
                      <a:pt x="14" y="32"/>
                    </a:lnTo>
                    <a:lnTo>
                      <a:pt x="14" y="22"/>
                    </a:lnTo>
                    <a:lnTo>
                      <a:pt x="14" y="18"/>
                    </a:lnTo>
                    <a:lnTo>
                      <a:pt x="14" y="14"/>
                    </a:lnTo>
                    <a:lnTo>
                      <a:pt x="14" y="4"/>
                    </a:lnTo>
                    <a:lnTo>
                      <a:pt x="2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8" name="Freeform 117"/>
              <p:cNvSpPr>
                <a:spLocks/>
              </p:cNvSpPr>
              <p:nvPr/>
            </p:nvSpPr>
            <p:spPr bwMode="auto">
              <a:xfrm>
                <a:off x="1631" y="1419"/>
                <a:ext cx="102" cy="68"/>
              </a:xfrm>
              <a:custGeom>
                <a:avLst/>
                <a:gdLst>
                  <a:gd name="T0" fmla="*/ 28 w 102"/>
                  <a:gd name="T1" fmla="*/ 0 h 68"/>
                  <a:gd name="T2" fmla="*/ 26 w 102"/>
                  <a:gd name="T3" fmla="*/ 0 h 68"/>
                  <a:gd name="T4" fmla="*/ 16 w 102"/>
                  <a:gd name="T5" fmla="*/ 4 h 68"/>
                  <a:gd name="T6" fmla="*/ 14 w 102"/>
                  <a:gd name="T7" fmla="*/ 18 h 68"/>
                  <a:gd name="T8" fmla="*/ 14 w 102"/>
                  <a:gd name="T9" fmla="*/ 24 h 68"/>
                  <a:gd name="T10" fmla="*/ 14 w 102"/>
                  <a:gd name="T11" fmla="*/ 26 h 68"/>
                  <a:gd name="T12" fmla="*/ 6 w 102"/>
                  <a:gd name="T13" fmla="*/ 42 h 68"/>
                  <a:gd name="T14" fmla="*/ 6 w 102"/>
                  <a:gd name="T15" fmla="*/ 42 h 68"/>
                  <a:gd name="T16" fmla="*/ 0 w 102"/>
                  <a:gd name="T17" fmla="*/ 50 h 68"/>
                  <a:gd name="T18" fmla="*/ 0 w 102"/>
                  <a:gd name="T19" fmla="*/ 56 h 68"/>
                  <a:gd name="T20" fmla="*/ 6 w 102"/>
                  <a:gd name="T21" fmla="*/ 60 h 68"/>
                  <a:gd name="T22" fmla="*/ 8 w 102"/>
                  <a:gd name="T23" fmla="*/ 62 h 68"/>
                  <a:gd name="T24" fmla="*/ 8 w 102"/>
                  <a:gd name="T25" fmla="*/ 62 h 68"/>
                  <a:gd name="T26" fmla="*/ 14 w 102"/>
                  <a:gd name="T27" fmla="*/ 56 h 68"/>
                  <a:gd name="T28" fmla="*/ 22 w 102"/>
                  <a:gd name="T29" fmla="*/ 56 h 68"/>
                  <a:gd name="T30" fmla="*/ 20 w 102"/>
                  <a:gd name="T31" fmla="*/ 64 h 68"/>
                  <a:gd name="T32" fmla="*/ 22 w 102"/>
                  <a:gd name="T33" fmla="*/ 68 h 68"/>
                  <a:gd name="T34" fmla="*/ 24 w 102"/>
                  <a:gd name="T35" fmla="*/ 68 h 68"/>
                  <a:gd name="T36" fmla="*/ 38 w 102"/>
                  <a:gd name="T37" fmla="*/ 66 h 68"/>
                  <a:gd name="T38" fmla="*/ 40 w 102"/>
                  <a:gd name="T39" fmla="*/ 66 h 68"/>
                  <a:gd name="T40" fmla="*/ 52 w 102"/>
                  <a:gd name="T41" fmla="*/ 56 h 68"/>
                  <a:gd name="T42" fmla="*/ 56 w 102"/>
                  <a:gd name="T43" fmla="*/ 48 h 68"/>
                  <a:gd name="T44" fmla="*/ 58 w 102"/>
                  <a:gd name="T45" fmla="*/ 48 h 68"/>
                  <a:gd name="T46" fmla="*/ 60 w 102"/>
                  <a:gd name="T47" fmla="*/ 46 h 68"/>
                  <a:gd name="T48" fmla="*/ 60 w 102"/>
                  <a:gd name="T49" fmla="*/ 46 h 68"/>
                  <a:gd name="T50" fmla="*/ 74 w 102"/>
                  <a:gd name="T51" fmla="*/ 58 h 68"/>
                  <a:gd name="T52" fmla="*/ 74 w 102"/>
                  <a:gd name="T53" fmla="*/ 58 h 68"/>
                  <a:gd name="T54" fmla="*/ 80 w 102"/>
                  <a:gd name="T55" fmla="*/ 60 h 68"/>
                  <a:gd name="T56" fmla="*/ 90 w 102"/>
                  <a:gd name="T57" fmla="*/ 62 h 68"/>
                  <a:gd name="T58" fmla="*/ 90 w 102"/>
                  <a:gd name="T59" fmla="*/ 62 h 68"/>
                  <a:gd name="T60" fmla="*/ 92 w 102"/>
                  <a:gd name="T61" fmla="*/ 60 h 68"/>
                  <a:gd name="T62" fmla="*/ 96 w 102"/>
                  <a:gd name="T63" fmla="*/ 60 h 68"/>
                  <a:gd name="T64" fmla="*/ 98 w 102"/>
                  <a:gd name="T65" fmla="*/ 60 h 68"/>
                  <a:gd name="T66" fmla="*/ 100 w 102"/>
                  <a:gd name="T67" fmla="*/ 56 h 68"/>
                  <a:gd name="T68" fmla="*/ 102 w 102"/>
                  <a:gd name="T69" fmla="*/ 54 h 68"/>
                  <a:gd name="T70" fmla="*/ 102 w 102"/>
                  <a:gd name="T71" fmla="*/ 48 h 68"/>
                  <a:gd name="T72" fmla="*/ 102 w 102"/>
                  <a:gd name="T73" fmla="*/ 48 h 68"/>
                  <a:gd name="T74" fmla="*/ 100 w 102"/>
                  <a:gd name="T75" fmla="*/ 44 h 68"/>
                  <a:gd name="T76" fmla="*/ 88 w 102"/>
                  <a:gd name="T77" fmla="*/ 40 h 68"/>
                  <a:gd name="T78" fmla="*/ 88 w 102"/>
                  <a:gd name="T79" fmla="*/ 40 h 68"/>
                  <a:gd name="T80" fmla="*/ 82 w 102"/>
                  <a:gd name="T81" fmla="*/ 36 h 68"/>
                  <a:gd name="T82" fmla="*/ 80 w 102"/>
                  <a:gd name="T83" fmla="*/ 30 h 68"/>
                  <a:gd name="T84" fmla="*/ 76 w 102"/>
                  <a:gd name="T85" fmla="*/ 28 h 68"/>
                  <a:gd name="T86" fmla="*/ 60 w 102"/>
                  <a:gd name="T87" fmla="*/ 20 h 68"/>
                  <a:gd name="T88" fmla="*/ 58 w 102"/>
                  <a:gd name="T89" fmla="*/ 18 h 68"/>
                  <a:gd name="T90" fmla="*/ 54 w 102"/>
                  <a:gd name="T91" fmla="*/ 16 h 68"/>
                  <a:gd name="T92" fmla="*/ 52 w 102"/>
                  <a:gd name="T93" fmla="*/ 14 h 68"/>
                  <a:gd name="T94" fmla="*/ 52 w 102"/>
                  <a:gd name="T95" fmla="*/ 12 h 68"/>
                  <a:gd name="T96" fmla="*/ 42 w 102"/>
                  <a:gd name="T97" fmla="*/ 10 h 68"/>
                  <a:gd name="T98" fmla="*/ 42 w 102"/>
                  <a:gd name="T99" fmla="*/ 4 h 68"/>
                  <a:gd name="T100" fmla="*/ 40 w 102"/>
                  <a:gd name="T101" fmla="*/ 0 h 68"/>
                  <a:gd name="T102" fmla="*/ 38 w 102"/>
                  <a:gd name="T10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02" h="68">
                    <a:moveTo>
                      <a:pt x="38" y="0"/>
                    </a:moveTo>
                    <a:lnTo>
                      <a:pt x="28" y="0"/>
                    </a:lnTo>
                    <a:lnTo>
                      <a:pt x="28" y="0"/>
                    </a:lnTo>
                    <a:lnTo>
                      <a:pt x="26" y="0"/>
                    </a:lnTo>
                    <a:lnTo>
                      <a:pt x="16" y="4"/>
                    </a:lnTo>
                    <a:lnTo>
                      <a:pt x="16" y="4"/>
                    </a:lnTo>
                    <a:lnTo>
                      <a:pt x="14" y="8"/>
                    </a:lnTo>
                    <a:lnTo>
                      <a:pt x="14" y="18"/>
                    </a:lnTo>
                    <a:lnTo>
                      <a:pt x="14" y="22"/>
                    </a:lnTo>
                    <a:lnTo>
                      <a:pt x="14" y="24"/>
                    </a:lnTo>
                    <a:lnTo>
                      <a:pt x="14" y="24"/>
                    </a:lnTo>
                    <a:lnTo>
                      <a:pt x="14" y="26"/>
                    </a:lnTo>
                    <a:lnTo>
                      <a:pt x="14" y="34"/>
                    </a:lnTo>
                    <a:lnTo>
                      <a:pt x="6" y="42"/>
                    </a:lnTo>
                    <a:lnTo>
                      <a:pt x="6" y="42"/>
                    </a:lnTo>
                    <a:lnTo>
                      <a:pt x="6" y="42"/>
                    </a:lnTo>
                    <a:lnTo>
                      <a:pt x="0" y="50"/>
                    </a:lnTo>
                    <a:lnTo>
                      <a:pt x="0" y="50"/>
                    </a:lnTo>
                    <a:lnTo>
                      <a:pt x="0" y="52"/>
                    </a:lnTo>
                    <a:lnTo>
                      <a:pt x="0" y="56"/>
                    </a:lnTo>
                    <a:lnTo>
                      <a:pt x="6" y="60"/>
                    </a:lnTo>
                    <a:lnTo>
                      <a:pt x="6" y="60"/>
                    </a:lnTo>
                    <a:lnTo>
                      <a:pt x="8" y="62"/>
                    </a:lnTo>
                    <a:lnTo>
                      <a:pt x="8" y="62"/>
                    </a:lnTo>
                    <a:lnTo>
                      <a:pt x="8" y="62"/>
                    </a:lnTo>
                    <a:lnTo>
                      <a:pt x="8" y="62"/>
                    </a:lnTo>
                    <a:lnTo>
                      <a:pt x="12" y="60"/>
                    </a:lnTo>
                    <a:lnTo>
                      <a:pt x="14" y="56"/>
                    </a:lnTo>
                    <a:lnTo>
                      <a:pt x="16" y="56"/>
                    </a:lnTo>
                    <a:lnTo>
                      <a:pt x="22" y="56"/>
                    </a:lnTo>
                    <a:lnTo>
                      <a:pt x="20" y="64"/>
                    </a:lnTo>
                    <a:lnTo>
                      <a:pt x="20" y="64"/>
                    </a:lnTo>
                    <a:lnTo>
                      <a:pt x="22" y="68"/>
                    </a:lnTo>
                    <a:lnTo>
                      <a:pt x="22" y="68"/>
                    </a:lnTo>
                    <a:lnTo>
                      <a:pt x="24" y="68"/>
                    </a:lnTo>
                    <a:lnTo>
                      <a:pt x="24" y="68"/>
                    </a:lnTo>
                    <a:lnTo>
                      <a:pt x="24" y="68"/>
                    </a:lnTo>
                    <a:lnTo>
                      <a:pt x="38" y="66"/>
                    </a:lnTo>
                    <a:lnTo>
                      <a:pt x="38" y="66"/>
                    </a:lnTo>
                    <a:lnTo>
                      <a:pt x="40" y="66"/>
                    </a:lnTo>
                    <a:lnTo>
                      <a:pt x="52" y="56"/>
                    </a:lnTo>
                    <a:lnTo>
                      <a:pt x="52" y="56"/>
                    </a:lnTo>
                    <a:lnTo>
                      <a:pt x="52" y="54"/>
                    </a:lnTo>
                    <a:lnTo>
                      <a:pt x="56" y="48"/>
                    </a:lnTo>
                    <a:lnTo>
                      <a:pt x="56" y="48"/>
                    </a:lnTo>
                    <a:lnTo>
                      <a:pt x="58" y="48"/>
                    </a:lnTo>
                    <a:lnTo>
                      <a:pt x="58" y="46"/>
                    </a:lnTo>
                    <a:lnTo>
                      <a:pt x="60" y="46"/>
                    </a:lnTo>
                    <a:lnTo>
                      <a:pt x="60" y="46"/>
                    </a:lnTo>
                    <a:lnTo>
                      <a:pt x="60" y="46"/>
                    </a:lnTo>
                    <a:lnTo>
                      <a:pt x="66" y="52"/>
                    </a:lnTo>
                    <a:lnTo>
                      <a:pt x="74" y="58"/>
                    </a:lnTo>
                    <a:lnTo>
                      <a:pt x="74" y="58"/>
                    </a:lnTo>
                    <a:lnTo>
                      <a:pt x="74" y="58"/>
                    </a:lnTo>
                    <a:lnTo>
                      <a:pt x="80" y="60"/>
                    </a:lnTo>
                    <a:lnTo>
                      <a:pt x="80" y="60"/>
                    </a:lnTo>
                    <a:lnTo>
                      <a:pt x="80" y="60"/>
                    </a:lnTo>
                    <a:lnTo>
                      <a:pt x="90" y="62"/>
                    </a:lnTo>
                    <a:lnTo>
                      <a:pt x="90" y="62"/>
                    </a:lnTo>
                    <a:lnTo>
                      <a:pt x="90" y="62"/>
                    </a:lnTo>
                    <a:lnTo>
                      <a:pt x="90" y="62"/>
                    </a:lnTo>
                    <a:lnTo>
                      <a:pt x="92" y="60"/>
                    </a:lnTo>
                    <a:lnTo>
                      <a:pt x="94" y="60"/>
                    </a:lnTo>
                    <a:lnTo>
                      <a:pt x="96" y="60"/>
                    </a:lnTo>
                    <a:lnTo>
                      <a:pt x="96" y="60"/>
                    </a:lnTo>
                    <a:lnTo>
                      <a:pt x="98" y="60"/>
                    </a:lnTo>
                    <a:lnTo>
                      <a:pt x="98" y="58"/>
                    </a:lnTo>
                    <a:lnTo>
                      <a:pt x="100" y="56"/>
                    </a:lnTo>
                    <a:lnTo>
                      <a:pt x="100" y="56"/>
                    </a:lnTo>
                    <a:lnTo>
                      <a:pt x="102" y="54"/>
                    </a:lnTo>
                    <a:lnTo>
                      <a:pt x="102" y="52"/>
                    </a:lnTo>
                    <a:lnTo>
                      <a:pt x="102" y="48"/>
                    </a:lnTo>
                    <a:lnTo>
                      <a:pt x="102" y="48"/>
                    </a:lnTo>
                    <a:lnTo>
                      <a:pt x="102" y="48"/>
                    </a:lnTo>
                    <a:lnTo>
                      <a:pt x="100" y="44"/>
                    </a:lnTo>
                    <a:lnTo>
                      <a:pt x="100" y="44"/>
                    </a:lnTo>
                    <a:lnTo>
                      <a:pt x="98" y="42"/>
                    </a:lnTo>
                    <a:lnTo>
                      <a:pt x="88" y="40"/>
                    </a:lnTo>
                    <a:lnTo>
                      <a:pt x="88" y="40"/>
                    </a:lnTo>
                    <a:lnTo>
                      <a:pt x="88" y="40"/>
                    </a:lnTo>
                    <a:lnTo>
                      <a:pt x="82" y="40"/>
                    </a:lnTo>
                    <a:lnTo>
                      <a:pt x="82" y="36"/>
                    </a:lnTo>
                    <a:lnTo>
                      <a:pt x="80" y="30"/>
                    </a:lnTo>
                    <a:lnTo>
                      <a:pt x="80" y="30"/>
                    </a:lnTo>
                    <a:lnTo>
                      <a:pt x="78" y="28"/>
                    </a:lnTo>
                    <a:lnTo>
                      <a:pt x="76" y="28"/>
                    </a:lnTo>
                    <a:lnTo>
                      <a:pt x="66" y="26"/>
                    </a:lnTo>
                    <a:lnTo>
                      <a:pt x="60" y="20"/>
                    </a:lnTo>
                    <a:lnTo>
                      <a:pt x="60" y="20"/>
                    </a:lnTo>
                    <a:lnTo>
                      <a:pt x="58" y="18"/>
                    </a:lnTo>
                    <a:lnTo>
                      <a:pt x="54" y="18"/>
                    </a:lnTo>
                    <a:lnTo>
                      <a:pt x="54" y="16"/>
                    </a:lnTo>
                    <a:lnTo>
                      <a:pt x="54" y="16"/>
                    </a:lnTo>
                    <a:lnTo>
                      <a:pt x="52" y="14"/>
                    </a:lnTo>
                    <a:lnTo>
                      <a:pt x="52" y="12"/>
                    </a:lnTo>
                    <a:lnTo>
                      <a:pt x="52" y="12"/>
                    </a:lnTo>
                    <a:lnTo>
                      <a:pt x="50" y="12"/>
                    </a:lnTo>
                    <a:lnTo>
                      <a:pt x="42" y="10"/>
                    </a:lnTo>
                    <a:lnTo>
                      <a:pt x="42" y="10"/>
                    </a:lnTo>
                    <a:lnTo>
                      <a:pt x="42" y="4"/>
                    </a:lnTo>
                    <a:lnTo>
                      <a:pt x="42" y="4"/>
                    </a:lnTo>
                    <a:lnTo>
                      <a:pt x="40" y="0"/>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9" name="Freeform 118"/>
              <p:cNvSpPr>
                <a:spLocks/>
              </p:cNvSpPr>
              <p:nvPr/>
            </p:nvSpPr>
            <p:spPr bwMode="auto">
              <a:xfrm>
                <a:off x="1459" y="1319"/>
                <a:ext cx="66" cy="38"/>
              </a:xfrm>
              <a:custGeom>
                <a:avLst/>
                <a:gdLst>
                  <a:gd name="T0" fmla="*/ 42 w 66"/>
                  <a:gd name="T1" fmla="*/ 38 h 38"/>
                  <a:gd name="T2" fmla="*/ 28 w 66"/>
                  <a:gd name="T3" fmla="*/ 36 h 38"/>
                  <a:gd name="T4" fmla="*/ 18 w 66"/>
                  <a:gd name="T5" fmla="*/ 32 h 38"/>
                  <a:gd name="T6" fmla="*/ 2 w 66"/>
                  <a:gd name="T7" fmla="*/ 26 h 38"/>
                  <a:gd name="T8" fmla="*/ 2 w 66"/>
                  <a:gd name="T9" fmla="*/ 26 h 38"/>
                  <a:gd name="T10" fmla="*/ 0 w 66"/>
                  <a:gd name="T11" fmla="*/ 24 h 38"/>
                  <a:gd name="T12" fmla="*/ 0 w 66"/>
                  <a:gd name="T13" fmla="*/ 24 h 38"/>
                  <a:gd name="T14" fmla="*/ 0 w 66"/>
                  <a:gd name="T15" fmla="*/ 22 h 38"/>
                  <a:gd name="T16" fmla="*/ 10 w 66"/>
                  <a:gd name="T17" fmla="*/ 16 h 38"/>
                  <a:gd name="T18" fmla="*/ 16 w 66"/>
                  <a:gd name="T19" fmla="*/ 10 h 38"/>
                  <a:gd name="T20" fmla="*/ 18 w 66"/>
                  <a:gd name="T21" fmla="*/ 2 h 38"/>
                  <a:gd name="T22" fmla="*/ 18 w 66"/>
                  <a:gd name="T23" fmla="*/ 2 h 38"/>
                  <a:gd name="T24" fmla="*/ 18 w 66"/>
                  <a:gd name="T25" fmla="*/ 0 h 38"/>
                  <a:gd name="T26" fmla="*/ 18 w 66"/>
                  <a:gd name="T27" fmla="*/ 0 h 38"/>
                  <a:gd name="T28" fmla="*/ 20 w 66"/>
                  <a:gd name="T29" fmla="*/ 0 h 38"/>
                  <a:gd name="T30" fmla="*/ 20 w 66"/>
                  <a:gd name="T31" fmla="*/ 0 h 38"/>
                  <a:gd name="T32" fmla="*/ 20 w 66"/>
                  <a:gd name="T33" fmla="*/ 0 h 38"/>
                  <a:gd name="T34" fmla="*/ 28 w 66"/>
                  <a:gd name="T35" fmla="*/ 2 h 38"/>
                  <a:gd name="T36" fmla="*/ 38 w 66"/>
                  <a:gd name="T37" fmla="*/ 6 h 38"/>
                  <a:gd name="T38" fmla="*/ 46 w 66"/>
                  <a:gd name="T39" fmla="*/ 14 h 38"/>
                  <a:gd name="T40" fmla="*/ 56 w 66"/>
                  <a:gd name="T41" fmla="*/ 18 h 38"/>
                  <a:gd name="T42" fmla="*/ 56 w 66"/>
                  <a:gd name="T43" fmla="*/ 18 h 38"/>
                  <a:gd name="T44" fmla="*/ 58 w 66"/>
                  <a:gd name="T45" fmla="*/ 18 h 38"/>
                  <a:gd name="T46" fmla="*/ 64 w 66"/>
                  <a:gd name="T47" fmla="*/ 24 h 38"/>
                  <a:gd name="T48" fmla="*/ 64 w 66"/>
                  <a:gd name="T49" fmla="*/ 24 h 38"/>
                  <a:gd name="T50" fmla="*/ 64 w 66"/>
                  <a:gd name="T51" fmla="*/ 24 h 38"/>
                  <a:gd name="T52" fmla="*/ 66 w 66"/>
                  <a:gd name="T53" fmla="*/ 32 h 38"/>
                  <a:gd name="T54" fmla="*/ 66 w 66"/>
                  <a:gd name="T55" fmla="*/ 32 h 38"/>
                  <a:gd name="T56" fmla="*/ 64 w 66"/>
                  <a:gd name="T57" fmla="*/ 34 h 38"/>
                  <a:gd name="T58" fmla="*/ 60 w 66"/>
                  <a:gd name="T59" fmla="*/ 36 h 38"/>
                  <a:gd name="T60" fmla="*/ 54 w 66"/>
                  <a:gd name="T61" fmla="*/ 38 h 38"/>
                  <a:gd name="T62" fmla="*/ 54 w 66"/>
                  <a:gd name="T63" fmla="*/ 38 h 38"/>
                  <a:gd name="T64" fmla="*/ 52 w 66"/>
                  <a:gd name="T65" fmla="*/ 38 h 38"/>
                  <a:gd name="T66" fmla="*/ 42 w 66"/>
                  <a:gd name="T6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6" h="38">
                    <a:moveTo>
                      <a:pt x="42" y="38"/>
                    </a:moveTo>
                    <a:lnTo>
                      <a:pt x="28" y="36"/>
                    </a:lnTo>
                    <a:lnTo>
                      <a:pt x="18" y="32"/>
                    </a:lnTo>
                    <a:lnTo>
                      <a:pt x="2" y="26"/>
                    </a:lnTo>
                    <a:lnTo>
                      <a:pt x="2" y="26"/>
                    </a:lnTo>
                    <a:lnTo>
                      <a:pt x="0" y="24"/>
                    </a:lnTo>
                    <a:lnTo>
                      <a:pt x="0" y="24"/>
                    </a:lnTo>
                    <a:lnTo>
                      <a:pt x="0" y="22"/>
                    </a:lnTo>
                    <a:lnTo>
                      <a:pt x="10" y="16"/>
                    </a:lnTo>
                    <a:lnTo>
                      <a:pt x="16" y="10"/>
                    </a:lnTo>
                    <a:lnTo>
                      <a:pt x="18" y="2"/>
                    </a:lnTo>
                    <a:lnTo>
                      <a:pt x="18" y="2"/>
                    </a:lnTo>
                    <a:lnTo>
                      <a:pt x="18" y="0"/>
                    </a:lnTo>
                    <a:lnTo>
                      <a:pt x="18" y="0"/>
                    </a:lnTo>
                    <a:lnTo>
                      <a:pt x="20" y="0"/>
                    </a:lnTo>
                    <a:lnTo>
                      <a:pt x="20" y="0"/>
                    </a:lnTo>
                    <a:lnTo>
                      <a:pt x="20" y="0"/>
                    </a:lnTo>
                    <a:lnTo>
                      <a:pt x="28" y="2"/>
                    </a:lnTo>
                    <a:lnTo>
                      <a:pt x="38" y="6"/>
                    </a:lnTo>
                    <a:lnTo>
                      <a:pt x="46" y="14"/>
                    </a:lnTo>
                    <a:lnTo>
                      <a:pt x="56" y="18"/>
                    </a:lnTo>
                    <a:lnTo>
                      <a:pt x="56" y="18"/>
                    </a:lnTo>
                    <a:lnTo>
                      <a:pt x="58" y="18"/>
                    </a:lnTo>
                    <a:lnTo>
                      <a:pt x="64" y="24"/>
                    </a:lnTo>
                    <a:lnTo>
                      <a:pt x="64" y="24"/>
                    </a:lnTo>
                    <a:lnTo>
                      <a:pt x="64" y="24"/>
                    </a:lnTo>
                    <a:lnTo>
                      <a:pt x="66" y="32"/>
                    </a:lnTo>
                    <a:lnTo>
                      <a:pt x="66" y="32"/>
                    </a:lnTo>
                    <a:lnTo>
                      <a:pt x="64" y="34"/>
                    </a:lnTo>
                    <a:lnTo>
                      <a:pt x="60" y="36"/>
                    </a:lnTo>
                    <a:lnTo>
                      <a:pt x="54" y="38"/>
                    </a:lnTo>
                    <a:lnTo>
                      <a:pt x="54" y="38"/>
                    </a:lnTo>
                    <a:lnTo>
                      <a:pt x="52" y="38"/>
                    </a:lnTo>
                    <a:lnTo>
                      <a:pt x="42"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0" name="Freeform 119"/>
              <p:cNvSpPr>
                <a:spLocks noEditPoints="1"/>
              </p:cNvSpPr>
              <p:nvPr/>
            </p:nvSpPr>
            <p:spPr bwMode="auto">
              <a:xfrm>
                <a:off x="1457" y="1317"/>
                <a:ext cx="70" cy="42"/>
              </a:xfrm>
              <a:custGeom>
                <a:avLst/>
                <a:gdLst>
                  <a:gd name="T0" fmla="*/ 30 w 70"/>
                  <a:gd name="T1" fmla="*/ 6 h 42"/>
                  <a:gd name="T2" fmla="*/ 48 w 70"/>
                  <a:gd name="T3" fmla="*/ 18 h 42"/>
                  <a:gd name="T4" fmla="*/ 64 w 70"/>
                  <a:gd name="T5" fmla="*/ 26 h 42"/>
                  <a:gd name="T6" fmla="*/ 62 w 70"/>
                  <a:gd name="T7" fmla="*/ 36 h 42"/>
                  <a:gd name="T8" fmla="*/ 44 w 70"/>
                  <a:gd name="T9" fmla="*/ 38 h 42"/>
                  <a:gd name="T10" fmla="*/ 20 w 70"/>
                  <a:gd name="T11" fmla="*/ 32 h 42"/>
                  <a:gd name="T12" fmla="*/ 4 w 70"/>
                  <a:gd name="T13" fmla="*/ 26 h 42"/>
                  <a:gd name="T14" fmla="*/ 20 w 70"/>
                  <a:gd name="T15" fmla="*/ 14 h 42"/>
                  <a:gd name="T16" fmla="*/ 22 w 70"/>
                  <a:gd name="T17" fmla="*/ 0 h 42"/>
                  <a:gd name="T18" fmla="*/ 20 w 70"/>
                  <a:gd name="T19" fmla="*/ 0 h 42"/>
                  <a:gd name="T20" fmla="*/ 18 w 70"/>
                  <a:gd name="T21" fmla="*/ 4 h 42"/>
                  <a:gd name="T22" fmla="*/ 10 w 70"/>
                  <a:gd name="T23" fmla="*/ 16 h 42"/>
                  <a:gd name="T24" fmla="*/ 2 w 70"/>
                  <a:gd name="T25" fmla="*/ 24 h 42"/>
                  <a:gd name="T26" fmla="*/ 0 w 70"/>
                  <a:gd name="T27" fmla="*/ 28 h 42"/>
                  <a:gd name="T28" fmla="*/ 8 w 70"/>
                  <a:gd name="T29" fmla="*/ 32 h 42"/>
                  <a:gd name="T30" fmla="*/ 28 w 70"/>
                  <a:gd name="T31" fmla="*/ 40 h 42"/>
                  <a:gd name="T32" fmla="*/ 28 w 70"/>
                  <a:gd name="T33" fmla="*/ 40 h 42"/>
                  <a:gd name="T34" fmla="*/ 44 w 70"/>
                  <a:gd name="T35" fmla="*/ 42 h 42"/>
                  <a:gd name="T36" fmla="*/ 54 w 70"/>
                  <a:gd name="T37" fmla="*/ 42 h 42"/>
                  <a:gd name="T38" fmla="*/ 56 w 70"/>
                  <a:gd name="T39" fmla="*/ 42 h 42"/>
                  <a:gd name="T40" fmla="*/ 62 w 70"/>
                  <a:gd name="T41" fmla="*/ 40 h 42"/>
                  <a:gd name="T42" fmla="*/ 68 w 70"/>
                  <a:gd name="T43" fmla="*/ 38 h 42"/>
                  <a:gd name="T44" fmla="*/ 70 w 70"/>
                  <a:gd name="T45" fmla="*/ 36 h 42"/>
                  <a:gd name="T46" fmla="*/ 68 w 70"/>
                  <a:gd name="T47" fmla="*/ 26 h 42"/>
                  <a:gd name="T48" fmla="*/ 66 w 70"/>
                  <a:gd name="T49" fmla="*/ 24 h 42"/>
                  <a:gd name="T50" fmla="*/ 62 w 70"/>
                  <a:gd name="T51" fmla="*/ 18 h 42"/>
                  <a:gd name="T52" fmla="*/ 50 w 70"/>
                  <a:gd name="T53" fmla="*/ 14 h 42"/>
                  <a:gd name="T54" fmla="*/ 40 w 70"/>
                  <a:gd name="T55" fmla="*/ 6 h 42"/>
                  <a:gd name="T56" fmla="*/ 30 w 70"/>
                  <a:gd name="T57" fmla="*/ 2 h 42"/>
                  <a:gd name="T58" fmla="*/ 30 w 70"/>
                  <a:gd name="T59" fmla="*/ 2 h 42"/>
                  <a:gd name="T60" fmla="*/ 24 w 70"/>
                  <a:gd name="T61" fmla="*/ 0 h 42"/>
                  <a:gd name="T62" fmla="*/ 22 w 70"/>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0" h="42">
                    <a:moveTo>
                      <a:pt x="22" y="4"/>
                    </a:moveTo>
                    <a:lnTo>
                      <a:pt x="30" y="6"/>
                    </a:lnTo>
                    <a:lnTo>
                      <a:pt x="38" y="10"/>
                    </a:lnTo>
                    <a:lnTo>
                      <a:pt x="48" y="18"/>
                    </a:lnTo>
                    <a:lnTo>
                      <a:pt x="58" y="20"/>
                    </a:lnTo>
                    <a:lnTo>
                      <a:pt x="64" y="26"/>
                    </a:lnTo>
                    <a:lnTo>
                      <a:pt x="66" y="34"/>
                    </a:lnTo>
                    <a:lnTo>
                      <a:pt x="62" y="36"/>
                    </a:lnTo>
                    <a:lnTo>
                      <a:pt x="54" y="38"/>
                    </a:lnTo>
                    <a:lnTo>
                      <a:pt x="44" y="38"/>
                    </a:lnTo>
                    <a:lnTo>
                      <a:pt x="30" y="36"/>
                    </a:lnTo>
                    <a:lnTo>
                      <a:pt x="20" y="32"/>
                    </a:lnTo>
                    <a:lnTo>
                      <a:pt x="10" y="28"/>
                    </a:lnTo>
                    <a:lnTo>
                      <a:pt x="4" y="26"/>
                    </a:lnTo>
                    <a:lnTo>
                      <a:pt x="12" y="20"/>
                    </a:lnTo>
                    <a:lnTo>
                      <a:pt x="20" y="14"/>
                    </a:lnTo>
                    <a:lnTo>
                      <a:pt x="22" y="4"/>
                    </a:lnTo>
                    <a:close/>
                    <a:moveTo>
                      <a:pt x="22" y="0"/>
                    </a:moveTo>
                    <a:lnTo>
                      <a:pt x="22" y="0"/>
                    </a:lnTo>
                    <a:lnTo>
                      <a:pt x="20" y="0"/>
                    </a:lnTo>
                    <a:lnTo>
                      <a:pt x="20" y="0"/>
                    </a:lnTo>
                    <a:lnTo>
                      <a:pt x="18" y="4"/>
                    </a:lnTo>
                    <a:lnTo>
                      <a:pt x="16" y="12"/>
                    </a:lnTo>
                    <a:lnTo>
                      <a:pt x="10" y="16"/>
                    </a:lnTo>
                    <a:lnTo>
                      <a:pt x="2" y="24"/>
                    </a:lnTo>
                    <a:lnTo>
                      <a:pt x="2" y="24"/>
                    </a:lnTo>
                    <a:lnTo>
                      <a:pt x="0" y="28"/>
                    </a:lnTo>
                    <a:lnTo>
                      <a:pt x="0" y="28"/>
                    </a:lnTo>
                    <a:lnTo>
                      <a:pt x="2" y="30"/>
                    </a:lnTo>
                    <a:lnTo>
                      <a:pt x="8" y="32"/>
                    </a:lnTo>
                    <a:lnTo>
                      <a:pt x="18" y="36"/>
                    </a:lnTo>
                    <a:lnTo>
                      <a:pt x="28" y="40"/>
                    </a:lnTo>
                    <a:lnTo>
                      <a:pt x="28" y="40"/>
                    </a:lnTo>
                    <a:lnTo>
                      <a:pt x="28" y="40"/>
                    </a:lnTo>
                    <a:lnTo>
                      <a:pt x="44" y="42"/>
                    </a:lnTo>
                    <a:lnTo>
                      <a:pt x="44" y="42"/>
                    </a:lnTo>
                    <a:lnTo>
                      <a:pt x="44" y="42"/>
                    </a:lnTo>
                    <a:lnTo>
                      <a:pt x="54" y="42"/>
                    </a:lnTo>
                    <a:lnTo>
                      <a:pt x="54" y="42"/>
                    </a:lnTo>
                    <a:lnTo>
                      <a:pt x="56" y="42"/>
                    </a:lnTo>
                    <a:lnTo>
                      <a:pt x="62" y="40"/>
                    </a:lnTo>
                    <a:lnTo>
                      <a:pt x="62" y="40"/>
                    </a:lnTo>
                    <a:lnTo>
                      <a:pt x="64" y="40"/>
                    </a:lnTo>
                    <a:lnTo>
                      <a:pt x="68" y="38"/>
                    </a:lnTo>
                    <a:lnTo>
                      <a:pt x="68" y="38"/>
                    </a:lnTo>
                    <a:lnTo>
                      <a:pt x="70" y="36"/>
                    </a:lnTo>
                    <a:lnTo>
                      <a:pt x="70" y="34"/>
                    </a:lnTo>
                    <a:lnTo>
                      <a:pt x="68" y="26"/>
                    </a:lnTo>
                    <a:lnTo>
                      <a:pt x="68" y="26"/>
                    </a:lnTo>
                    <a:lnTo>
                      <a:pt x="66" y="24"/>
                    </a:lnTo>
                    <a:lnTo>
                      <a:pt x="62" y="18"/>
                    </a:lnTo>
                    <a:lnTo>
                      <a:pt x="62" y="18"/>
                    </a:lnTo>
                    <a:lnTo>
                      <a:pt x="60" y="18"/>
                    </a:lnTo>
                    <a:lnTo>
                      <a:pt x="50" y="14"/>
                    </a:lnTo>
                    <a:lnTo>
                      <a:pt x="40" y="6"/>
                    </a:lnTo>
                    <a:lnTo>
                      <a:pt x="40" y="6"/>
                    </a:lnTo>
                    <a:lnTo>
                      <a:pt x="40" y="6"/>
                    </a:lnTo>
                    <a:lnTo>
                      <a:pt x="30" y="2"/>
                    </a:lnTo>
                    <a:lnTo>
                      <a:pt x="30" y="2"/>
                    </a:lnTo>
                    <a:lnTo>
                      <a:pt x="30" y="2"/>
                    </a:lnTo>
                    <a:lnTo>
                      <a:pt x="24" y="0"/>
                    </a:lnTo>
                    <a:lnTo>
                      <a:pt x="24"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1" name="Freeform 120"/>
              <p:cNvSpPr>
                <a:spLocks/>
              </p:cNvSpPr>
              <p:nvPr/>
            </p:nvSpPr>
            <p:spPr bwMode="auto">
              <a:xfrm>
                <a:off x="1461" y="1321"/>
                <a:ext cx="62" cy="34"/>
              </a:xfrm>
              <a:custGeom>
                <a:avLst/>
                <a:gdLst>
                  <a:gd name="T0" fmla="*/ 18 w 62"/>
                  <a:gd name="T1" fmla="*/ 0 h 34"/>
                  <a:gd name="T2" fmla="*/ 26 w 62"/>
                  <a:gd name="T3" fmla="*/ 2 h 34"/>
                  <a:gd name="T4" fmla="*/ 34 w 62"/>
                  <a:gd name="T5" fmla="*/ 6 h 34"/>
                  <a:gd name="T6" fmla="*/ 44 w 62"/>
                  <a:gd name="T7" fmla="*/ 14 h 34"/>
                  <a:gd name="T8" fmla="*/ 54 w 62"/>
                  <a:gd name="T9" fmla="*/ 16 h 34"/>
                  <a:gd name="T10" fmla="*/ 60 w 62"/>
                  <a:gd name="T11" fmla="*/ 22 h 34"/>
                  <a:gd name="T12" fmla="*/ 62 w 62"/>
                  <a:gd name="T13" fmla="*/ 30 h 34"/>
                  <a:gd name="T14" fmla="*/ 58 w 62"/>
                  <a:gd name="T15" fmla="*/ 32 h 34"/>
                  <a:gd name="T16" fmla="*/ 50 w 62"/>
                  <a:gd name="T17" fmla="*/ 34 h 34"/>
                  <a:gd name="T18" fmla="*/ 40 w 62"/>
                  <a:gd name="T19" fmla="*/ 34 h 34"/>
                  <a:gd name="T20" fmla="*/ 26 w 62"/>
                  <a:gd name="T21" fmla="*/ 32 h 34"/>
                  <a:gd name="T22" fmla="*/ 16 w 62"/>
                  <a:gd name="T23" fmla="*/ 28 h 34"/>
                  <a:gd name="T24" fmla="*/ 6 w 62"/>
                  <a:gd name="T25" fmla="*/ 24 h 34"/>
                  <a:gd name="T26" fmla="*/ 0 w 62"/>
                  <a:gd name="T27" fmla="*/ 22 h 34"/>
                  <a:gd name="T28" fmla="*/ 8 w 62"/>
                  <a:gd name="T29" fmla="*/ 16 h 34"/>
                  <a:gd name="T30" fmla="*/ 16 w 62"/>
                  <a:gd name="T31" fmla="*/ 10 h 34"/>
                  <a:gd name="T32" fmla="*/ 18 w 62"/>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34">
                    <a:moveTo>
                      <a:pt x="18" y="0"/>
                    </a:moveTo>
                    <a:lnTo>
                      <a:pt x="26" y="2"/>
                    </a:lnTo>
                    <a:lnTo>
                      <a:pt x="34" y="6"/>
                    </a:lnTo>
                    <a:lnTo>
                      <a:pt x="44" y="14"/>
                    </a:lnTo>
                    <a:lnTo>
                      <a:pt x="54" y="16"/>
                    </a:lnTo>
                    <a:lnTo>
                      <a:pt x="60" y="22"/>
                    </a:lnTo>
                    <a:lnTo>
                      <a:pt x="62" y="30"/>
                    </a:lnTo>
                    <a:lnTo>
                      <a:pt x="58" y="32"/>
                    </a:lnTo>
                    <a:lnTo>
                      <a:pt x="50" y="34"/>
                    </a:lnTo>
                    <a:lnTo>
                      <a:pt x="40" y="34"/>
                    </a:lnTo>
                    <a:lnTo>
                      <a:pt x="26" y="32"/>
                    </a:lnTo>
                    <a:lnTo>
                      <a:pt x="16" y="28"/>
                    </a:lnTo>
                    <a:lnTo>
                      <a:pt x="6" y="24"/>
                    </a:lnTo>
                    <a:lnTo>
                      <a:pt x="0" y="22"/>
                    </a:lnTo>
                    <a:lnTo>
                      <a:pt x="8" y="16"/>
                    </a:lnTo>
                    <a:lnTo>
                      <a:pt x="16" y="1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2" name="Freeform 121"/>
              <p:cNvSpPr>
                <a:spLocks/>
              </p:cNvSpPr>
              <p:nvPr/>
            </p:nvSpPr>
            <p:spPr bwMode="auto">
              <a:xfrm>
                <a:off x="1457" y="1317"/>
                <a:ext cx="70" cy="42"/>
              </a:xfrm>
              <a:custGeom>
                <a:avLst/>
                <a:gdLst>
                  <a:gd name="T0" fmla="*/ 22 w 70"/>
                  <a:gd name="T1" fmla="*/ 0 h 42"/>
                  <a:gd name="T2" fmla="*/ 22 w 70"/>
                  <a:gd name="T3" fmla="*/ 0 h 42"/>
                  <a:gd name="T4" fmla="*/ 20 w 70"/>
                  <a:gd name="T5" fmla="*/ 0 h 42"/>
                  <a:gd name="T6" fmla="*/ 20 w 70"/>
                  <a:gd name="T7" fmla="*/ 0 h 42"/>
                  <a:gd name="T8" fmla="*/ 18 w 70"/>
                  <a:gd name="T9" fmla="*/ 4 h 42"/>
                  <a:gd name="T10" fmla="*/ 16 w 70"/>
                  <a:gd name="T11" fmla="*/ 12 h 42"/>
                  <a:gd name="T12" fmla="*/ 10 w 70"/>
                  <a:gd name="T13" fmla="*/ 16 h 42"/>
                  <a:gd name="T14" fmla="*/ 2 w 70"/>
                  <a:gd name="T15" fmla="*/ 24 h 42"/>
                  <a:gd name="T16" fmla="*/ 2 w 70"/>
                  <a:gd name="T17" fmla="*/ 24 h 42"/>
                  <a:gd name="T18" fmla="*/ 0 w 70"/>
                  <a:gd name="T19" fmla="*/ 28 h 42"/>
                  <a:gd name="T20" fmla="*/ 0 w 70"/>
                  <a:gd name="T21" fmla="*/ 28 h 42"/>
                  <a:gd name="T22" fmla="*/ 2 w 70"/>
                  <a:gd name="T23" fmla="*/ 30 h 42"/>
                  <a:gd name="T24" fmla="*/ 8 w 70"/>
                  <a:gd name="T25" fmla="*/ 32 h 42"/>
                  <a:gd name="T26" fmla="*/ 18 w 70"/>
                  <a:gd name="T27" fmla="*/ 36 h 42"/>
                  <a:gd name="T28" fmla="*/ 28 w 70"/>
                  <a:gd name="T29" fmla="*/ 40 h 42"/>
                  <a:gd name="T30" fmla="*/ 28 w 70"/>
                  <a:gd name="T31" fmla="*/ 40 h 42"/>
                  <a:gd name="T32" fmla="*/ 28 w 70"/>
                  <a:gd name="T33" fmla="*/ 40 h 42"/>
                  <a:gd name="T34" fmla="*/ 44 w 70"/>
                  <a:gd name="T35" fmla="*/ 42 h 42"/>
                  <a:gd name="T36" fmla="*/ 44 w 70"/>
                  <a:gd name="T37" fmla="*/ 42 h 42"/>
                  <a:gd name="T38" fmla="*/ 44 w 70"/>
                  <a:gd name="T39" fmla="*/ 42 h 42"/>
                  <a:gd name="T40" fmla="*/ 54 w 70"/>
                  <a:gd name="T41" fmla="*/ 42 h 42"/>
                  <a:gd name="T42" fmla="*/ 54 w 70"/>
                  <a:gd name="T43" fmla="*/ 42 h 42"/>
                  <a:gd name="T44" fmla="*/ 56 w 70"/>
                  <a:gd name="T45" fmla="*/ 42 h 42"/>
                  <a:gd name="T46" fmla="*/ 62 w 70"/>
                  <a:gd name="T47" fmla="*/ 40 h 42"/>
                  <a:gd name="T48" fmla="*/ 62 w 70"/>
                  <a:gd name="T49" fmla="*/ 40 h 42"/>
                  <a:gd name="T50" fmla="*/ 64 w 70"/>
                  <a:gd name="T51" fmla="*/ 40 h 42"/>
                  <a:gd name="T52" fmla="*/ 68 w 70"/>
                  <a:gd name="T53" fmla="*/ 38 h 42"/>
                  <a:gd name="T54" fmla="*/ 68 w 70"/>
                  <a:gd name="T55" fmla="*/ 38 h 42"/>
                  <a:gd name="T56" fmla="*/ 70 w 70"/>
                  <a:gd name="T57" fmla="*/ 36 h 42"/>
                  <a:gd name="T58" fmla="*/ 70 w 70"/>
                  <a:gd name="T59" fmla="*/ 34 h 42"/>
                  <a:gd name="T60" fmla="*/ 68 w 70"/>
                  <a:gd name="T61" fmla="*/ 26 h 42"/>
                  <a:gd name="T62" fmla="*/ 68 w 70"/>
                  <a:gd name="T63" fmla="*/ 26 h 42"/>
                  <a:gd name="T64" fmla="*/ 66 w 70"/>
                  <a:gd name="T65" fmla="*/ 24 h 42"/>
                  <a:gd name="T66" fmla="*/ 62 w 70"/>
                  <a:gd name="T67" fmla="*/ 18 h 42"/>
                  <a:gd name="T68" fmla="*/ 62 w 70"/>
                  <a:gd name="T69" fmla="*/ 18 h 42"/>
                  <a:gd name="T70" fmla="*/ 60 w 70"/>
                  <a:gd name="T71" fmla="*/ 18 h 42"/>
                  <a:gd name="T72" fmla="*/ 50 w 70"/>
                  <a:gd name="T73" fmla="*/ 14 h 42"/>
                  <a:gd name="T74" fmla="*/ 40 w 70"/>
                  <a:gd name="T75" fmla="*/ 6 h 42"/>
                  <a:gd name="T76" fmla="*/ 40 w 70"/>
                  <a:gd name="T77" fmla="*/ 6 h 42"/>
                  <a:gd name="T78" fmla="*/ 40 w 70"/>
                  <a:gd name="T79" fmla="*/ 6 h 42"/>
                  <a:gd name="T80" fmla="*/ 30 w 70"/>
                  <a:gd name="T81" fmla="*/ 2 h 42"/>
                  <a:gd name="T82" fmla="*/ 30 w 70"/>
                  <a:gd name="T83" fmla="*/ 2 h 42"/>
                  <a:gd name="T84" fmla="*/ 30 w 70"/>
                  <a:gd name="T85" fmla="*/ 2 h 42"/>
                  <a:gd name="T86" fmla="*/ 24 w 70"/>
                  <a:gd name="T87" fmla="*/ 0 h 42"/>
                  <a:gd name="T88" fmla="*/ 24 w 70"/>
                  <a:gd name="T89" fmla="*/ 0 h 42"/>
                  <a:gd name="T90" fmla="*/ 22 w 70"/>
                  <a:gd name="T91" fmla="*/ 0 h 42"/>
                  <a:gd name="T92" fmla="*/ 22 w 70"/>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0" h="42">
                    <a:moveTo>
                      <a:pt x="22" y="0"/>
                    </a:moveTo>
                    <a:lnTo>
                      <a:pt x="22" y="0"/>
                    </a:lnTo>
                    <a:lnTo>
                      <a:pt x="20" y="0"/>
                    </a:lnTo>
                    <a:lnTo>
                      <a:pt x="20" y="0"/>
                    </a:lnTo>
                    <a:lnTo>
                      <a:pt x="18" y="4"/>
                    </a:lnTo>
                    <a:lnTo>
                      <a:pt x="16" y="12"/>
                    </a:lnTo>
                    <a:lnTo>
                      <a:pt x="10" y="16"/>
                    </a:lnTo>
                    <a:lnTo>
                      <a:pt x="2" y="24"/>
                    </a:lnTo>
                    <a:lnTo>
                      <a:pt x="2" y="24"/>
                    </a:lnTo>
                    <a:lnTo>
                      <a:pt x="0" y="28"/>
                    </a:lnTo>
                    <a:lnTo>
                      <a:pt x="0" y="28"/>
                    </a:lnTo>
                    <a:lnTo>
                      <a:pt x="2" y="30"/>
                    </a:lnTo>
                    <a:lnTo>
                      <a:pt x="8" y="32"/>
                    </a:lnTo>
                    <a:lnTo>
                      <a:pt x="18" y="36"/>
                    </a:lnTo>
                    <a:lnTo>
                      <a:pt x="28" y="40"/>
                    </a:lnTo>
                    <a:lnTo>
                      <a:pt x="28" y="40"/>
                    </a:lnTo>
                    <a:lnTo>
                      <a:pt x="28" y="40"/>
                    </a:lnTo>
                    <a:lnTo>
                      <a:pt x="44" y="42"/>
                    </a:lnTo>
                    <a:lnTo>
                      <a:pt x="44" y="42"/>
                    </a:lnTo>
                    <a:lnTo>
                      <a:pt x="44" y="42"/>
                    </a:lnTo>
                    <a:lnTo>
                      <a:pt x="54" y="42"/>
                    </a:lnTo>
                    <a:lnTo>
                      <a:pt x="54" y="42"/>
                    </a:lnTo>
                    <a:lnTo>
                      <a:pt x="56" y="42"/>
                    </a:lnTo>
                    <a:lnTo>
                      <a:pt x="62" y="40"/>
                    </a:lnTo>
                    <a:lnTo>
                      <a:pt x="62" y="40"/>
                    </a:lnTo>
                    <a:lnTo>
                      <a:pt x="64" y="40"/>
                    </a:lnTo>
                    <a:lnTo>
                      <a:pt x="68" y="38"/>
                    </a:lnTo>
                    <a:lnTo>
                      <a:pt x="68" y="38"/>
                    </a:lnTo>
                    <a:lnTo>
                      <a:pt x="70" y="36"/>
                    </a:lnTo>
                    <a:lnTo>
                      <a:pt x="70" y="34"/>
                    </a:lnTo>
                    <a:lnTo>
                      <a:pt x="68" y="26"/>
                    </a:lnTo>
                    <a:lnTo>
                      <a:pt x="68" y="26"/>
                    </a:lnTo>
                    <a:lnTo>
                      <a:pt x="66" y="24"/>
                    </a:lnTo>
                    <a:lnTo>
                      <a:pt x="62" y="18"/>
                    </a:lnTo>
                    <a:lnTo>
                      <a:pt x="62" y="18"/>
                    </a:lnTo>
                    <a:lnTo>
                      <a:pt x="60" y="18"/>
                    </a:lnTo>
                    <a:lnTo>
                      <a:pt x="50" y="14"/>
                    </a:lnTo>
                    <a:lnTo>
                      <a:pt x="40" y="6"/>
                    </a:lnTo>
                    <a:lnTo>
                      <a:pt x="40" y="6"/>
                    </a:lnTo>
                    <a:lnTo>
                      <a:pt x="40" y="6"/>
                    </a:lnTo>
                    <a:lnTo>
                      <a:pt x="30" y="2"/>
                    </a:lnTo>
                    <a:lnTo>
                      <a:pt x="30" y="2"/>
                    </a:lnTo>
                    <a:lnTo>
                      <a:pt x="30" y="2"/>
                    </a:lnTo>
                    <a:lnTo>
                      <a:pt x="24" y="0"/>
                    </a:lnTo>
                    <a:lnTo>
                      <a:pt x="24"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3" name="Freeform 122"/>
              <p:cNvSpPr>
                <a:spLocks/>
              </p:cNvSpPr>
              <p:nvPr/>
            </p:nvSpPr>
            <p:spPr bwMode="auto">
              <a:xfrm>
                <a:off x="1593" y="1219"/>
                <a:ext cx="412" cy="294"/>
              </a:xfrm>
              <a:custGeom>
                <a:avLst/>
                <a:gdLst>
                  <a:gd name="T0" fmla="*/ 280 w 412"/>
                  <a:gd name="T1" fmla="*/ 280 h 294"/>
                  <a:gd name="T2" fmla="*/ 258 w 412"/>
                  <a:gd name="T3" fmla="*/ 260 h 294"/>
                  <a:gd name="T4" fmla="*/ 250 w 412"/>
                  <a:gd name="T5" fmla="*/ 254 h 294"/>
                  <a:gd name="T6" fmla="*/ 216 w 412"/>
                  <a:gd name="T7" fmla="*/ 232 h 294"/>
                  <a:gd name="T8" fmla="*/ 188 w 412"/>
                  <a:gd name="T9" fmla="*/ 244 h 294"/>
                  <a:gd name="T10" fmla="*/ 166 w 412"/>
                  <a:gd name="T11" fmla="*/ 232 h 294"/>
                  <a:gd name="T12" fmla="*/ 180 w 412"/>
                  <a:gd name="T13" fmla="*/ 210 h 294"/>
                  <a:gd name="T14" fmla="*/ 212 w 412"/>
                  <a:gd name="T15" fmla="*/ 214 h 294"/>
                  <a:gd name="T16" fmla="*/ 226 w 412"/>
                  <a:gd name="T17" fmla="*/ 186 h 294"/>
                  <a:gd name="T18" fmla="*/ 230 w 412"/>
                  <a:gd name="T19" fmla="*/ 146 h 294"/>
                  <a:gd name="T20" fmla="*/ 220 w 412"/>
                  <a:gd name="T21" fmla="*/ 142 h 294"/>
                  <a:gd name="T22" fmla="*/ 196 w 412"/>
                  <a:gd name="T23" fmla="*/ 136 h 294"/>
                  <a:gd name="T24" fmla="*/ 186 w 412"/>
                  <a:gd name="T25" fmla="*/ 128 h 294"/>
                  <a:gd name="T26" fmla="*/ 178 w 412"/>
                  <a:gd name="T27" fmla="*/ 110 h 294"/>
                  <a:gd name="T28" fmla="*/ 170 w 412"/>
                  <a:gd name="T29" fmla="*/ 102 h 294"/>
                  <a:gd name="T30" fmla="*/ 162 w 412"/>
                  <a:gd name="T31" fmla="*/ 102 h 294"/>
                  <a:gd name="T32" fmla="*/ 120 w 412"/>
                  <a:gd name="T33" fmla="*/ 106 h 294"/>
                  <a:gd name="T34" fmla="*/ 50 w 412"/>
                  <a:gd name="T35" fmla="*/ 100 h 294"/>
                  <a:gd name="T36" fmla="*/ 30 w 412"/>
                  <a:gd name="T37" fmla="*/ 98 h 294"/>
                  <a:gd name="T38" fmla="*/ 10 w 412"/>
                  <a:gd name="T39" fmla="*/ 74 h 294"/>
                  <a:gd name="T40" fmla="*/ 16 w 412"/>
                  <a:gd name="T41" fmla="*/ 72 h 294"/>
                  <a:gd name="T42" fmla="*/ 18 w 412"/>
                  <a:gd name="T43" fmla="*/ 12 h 294"/>
                  <a:gd name="T44" fmla="*/ 76 w 412"/>
                  <a:gd name="T45" fmla="*/ 2 h 294"/>
                  <a:gd name="T46" fmla="*/ 52 w 412"/>
                  <a:gd name="T47" fmla="*/ 26 h 294"/>
                  <a:gd name="T48" fmla="*/ 58 w 412"/>
                  <a:gd name="T49" fmla="*/ 44 h 294"/>
                  <a:gd name="T50" fmla="*/ 64 w 412"/>
                  <a:gd name="T51" fmla="*/ 24 h 294"/>
                  <a:gd name="T52" fmla="*/ 110 w 412"/>
                  <a:gd name="T53" fmla="*/ 0 h 294"/>
                  <a:gd name="T54" fmla="*/ 136 w 412"/>
                  <a:gd name="T55" fmla="*/ 34 h 294"/>
                  <a:gd name="T56" fmla="*/ 140 w 412"/>
                  <a:gd name="T57" fmla="*/ 38 h 294"/>
                  <a:gd name="T58" fmla="*/ 164 w 412"/>
                  <a:gd name="T59" fmla="*/ 32 h 294"/>
                  <a:gd name="T60" fmla="*/ 216 w 412"/>
                  <a:gd name="T61" fmla="*/ 40 h 294"/>
                  <a:gd name="T62" fmla="*/ 216 w 412"/>
                  <a:gd name="T63" fmla="*/ 46 h 294"/>
                  <a:gd name="T64" fmla="*/ 226 w 412"/>
                  <a:gd name="T65" fmla="*/ 50 h 294"/>
                  <a:gd name="T66" fmla="*/ 232 w 412"/>
                  <a:gd name="T67" fmla="*/ 50 h 294"/>
                  <a:gd name="T68" fmla="*/ 232 w 412"/>
                  <a:gd name="T69" fmla="*/ 64 h 294"/>
                  <a:gd name="T70" fmla="*/ 260 w 412"/>
                  <a:gd name="T71" fmla="*/ 62 h 294"/>
                  <a:gd name="T72" fmla="*/ 258 w 412"/>
                  <a:gd name="T73" fmla="*/ 78 h 294"/>
                  <a:gd name="T74" fmla="*/ 276 w 412"/>
                  <a:gd name="T75" fmla="*/ 74 h 294"/>
                  <a:gd name="T76" fmla="*/ 272 w 412"/>
                  <a:gd name="T77" fmla="*/ 86 h 294"/>
                  <a:gd name="T78" fmla="*/ 308 w 412"/>
                  <a:gd name="T79" fmla="*/ 90 h 294"/>
                  <a:gd name="T80" fmla="*/ 312 w 412"/>
                  <a:gd name="T81" fmla="*/ 96 h 294"/>
                  <a:gd name="T82" fmla="*/ 326 w 412"/>
                  <a:gd name="T83" fmla="*/ 108 h 294"/>
                  <a:gd name="T84" fmla="*/ 324 w 412"/>
                  <a:gd name="T85" fmla="*/ 112 h 294"/>
                  <a:gd name="T86" fmla="*/ 332 w 412"/>
                  <a:gd name="T87" fmla="*/ 124 h 294"/>
                  <a:gd name="T88" fmla="*/ 318 w 412"/>
                  <a:gd name="T89" fmla="*/ 138 h 294"/>
                  <a:gd name="T90" fmla="*/ 342 w 412"/>
                  <a:gd name="T91" fmla="*/ 142 h 294"/>
                  <a:gd name="T92" fmla="*/ 362 w 412"/>
                  <a:gd name="T93" fmla="*/ 154 h 294"/>
                  <a:gd name="T94" fmla="*/ 388 w 412"/>
                  <a:gd name="T95" fmla="*/ 168 h 294"/>
                  <a:gd name="T96" fmla="*/ 412 w 412"/>
                  <a:gd name="T97" fmla="*/ 182 h 294"/>
                  <a:gd name="T98" fmla="*/ 396 w 412"/>
                  <a:gd name="T99" fmla="*/ 196 h 294"/>
                  <a:gd name="T100" fmla="*/ 384 w 412"/>
                  <a:gd name="T101" fmla="*/ 210 h 294"/>
                  <a:gd name="T102" fmla="*/ 370 w 412"/>
                  <a:gd name="T103" fmla="*/ 224 h 294"/>
                  <a:gd name="T104" fmla="*/ 344 w 412"/>
                  <a:gd name="T105" fmla="*/ 200 h 294"/>
                  <a:gd name="T106" fmla="*/ 328 w 412"/>
                  <a:gd name="T107" fmla="*/ 218 h 294"/>
                  <a:gd name="T108" fmla="*/ 364 w 412"/>
                  <a:gd name="T109" fmla="*/ 260 h 294"/>
                  <a:gd name="T110" fmla="*/ 354 w 412"/>
                  <a:gd name="T111" fmla="*/ 260 h 294"/>
                  <a:gd name="T112" fmla="*/ 352 w 412"/>
                  <a:gd name="T113" fmla="*/ 278 h 294"/>
                  <a:gd name="T114" fmla="*/ 312 w 412"/>
                  <a:gd name="T115" fmla="*/ 260 h 294"/>
                  <a:gd name="T116" fmla="*/ 338 w 412"/>
                  <a:gd name="T117"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2" h="294">
                    <a:moveTo>
                      <a:pt x="338" y="294"/>
                    </a:moveTo>
                    <a:lnTo>
                      <a:pt x="316" y="290"/>
                    </a:lnTo>
                    <a:lnTo>
                      <a:pt x="298" y="282"/>
                    </a:lnTo>
                    <a:lnTo>
                      <a:pt x="286" y="274"/>
                    </a:lnTo>
                    <a:lnTo>
                      <a:pt x="280" y="274"/>
                    </a:lnTo>
                    <a:lnTo>
                      <a:pt x="280" y="280"/>
                    </a:lnTo>
                    <a:lnTo>
                      <a:pt x="280" y="280"/>
                    </a:lnTo>
                    <a:lnTo>
                      <a:pt x="278" y="282"/>
                    </a:lnTo>
                    <a:lnTo>
                      <a:pt x="278" y="282"/>
                    </a:lnTo>
                    <a:lnTo>
                      <a:pt x="278" y="282"/>
                    </a:lnTo>
                    <a:lnTo>
                      <a:pt x="278" y="282"/>
                    </a:lnTo>
                    <a:lnTo>
                      <a:pt x="276" y="282"/>
                    </a:lnTo>
                    <a:lnTo>
                      <a:pt x="264" y="268"/>
                    </a:lnTo>
                    <a:lnTo>
                      <a:pt x="258" y="260"/>
                    </a:lnTo>
                    <a:lnTo>
                      <a:pt x="258" y="260"/>
                    </a:lnTo>
                    <a:lnTo>
                      <a:pt x="258" y="258"/>
                    </a:lnTo>
                    <a:lnTo>
                      <a:pt x="260" y="256"/>
                    </a:lnTo>
                    <a:lnTo>
                      <a:pt x="258" y="252"/>
                    </a:lnTo>
                    <a:lnTo>
                      <a:pt x="252" y="254"/>
                    </a:lnTo>
                    <a:lnTo>
                      <a:pt x="252" y="254"/>
                    </a:lnTo>
                    <a:lnTo>
                      <a:pt x="250" y="254"/>
                    </a:lnTo>
                    <a:lnTo>
                      <a:pt x="250" y="254"/>
                    </a:lnTo>
                    <a:lnTo>
                      <a:pt x="250" y="254"/>
                    </a:lnTo>
                    <a:lnTo>
                      <a:pt x="228" y="232"/>
                    </a:lnTo>
                    <a:lnTo>
                      <a:pt x="218" y="228"/>
                    </a:lnTo>
                    <a:lnTo>
                      <a:pt x="216" y="228"/>
                    </a:lnTo>
                    <a:lnTo>
                      <a:pt x="216" y="232"/>
                    </a:lnTo>
                    <a:lnTo>
                      <a:pt x="216" y="232"/>
                    </a:lnTo>
                    <a:lnTo>
                      <a:pt x="214" y="234"/>
                    </a:lnTo>
                    <a:lnTo>
                      <a:pt x="214" y="236"/>
                    </a:lnTo>
                    <a:lnTo>
                      <a:pt x="214" y="236"/>
                    </a:lnTo>
                    <a:lnTo>
                      <a:pt x="212" y="236"/>
                    </a:lnTo>
                    <a:lnTo>
                      <a:pt x="202" y="236"/>
                    </a:lnTo>
                    <a:lnTo>
                      <a:pt x="196" y="240"/>
                    </a:lnTo>
                    <a:lnTo>
                      <a:pt x="188" y="244"/>
                    </a:lnTo>
                    <a:lnTo>
                      <a:pt x="188" y="244"/>
                    </a:lnTo>
                    <a:lnTo>
                      <a:pt x="186" y="244"/>
                    </a:lnTo>
                    <a:lnTo>
                      <a:pt x="186" y="244"/>
                    </a:lnTo>
                    <a:lnTo>
                      <a:pt x="174" y="242"/>
                    </a:lnTo>
                    <a:lnTo>
                      <a:pt x="174" y="242"/>
                    </a:lnTo>
                    <a:lnTo>
                      <a:pt x="172" y="240"/>
                    </a:lnTo>
                    <a:lnTo>
                      <a:pt x="166" y="232"/>
                    </a:lnTo>
                    <a:lnTo>
                      <a:pt x="166" y="232"/>
                    </a:lnTo>
                    <a:lnTo>
                      <a:pt x="166" y="230"/>
                    </a:lnTo>
                    <a:lnTo>
                      <a:pt x="168" y="220"/>
                    </a:lnTo>
                    <a:lnTo>
                      <a:pt x="168" y="220"/>
                    </a:lnTo>
                    <a:lnTo>
                      <a:pt x="168" y="218"/>
                    </a:lnTo>
                    <a:lnTo>
                      <a:pt x="180" y="210"/>
                    </a:lnTo>
                    <a:lnTo>
                      <a:pt x="180" y="210"/>
                    </a:lnTo>
                    <a:lnTo>
                      <a:pt x="182" y="208"/>
                    </a:lnTo>
                    <a:lnTo>
                      <a:pt x="182" y="208"/>
                    </a:lnTo>
                    <a:lnTo>
                      <a:pt x="182" y="210"/>
                    </a:lnTo>
                    <a:lnTo>
                      <a:pt x="192" y="210"/>
                    </a:lnTo>
                    <a:lnTo>
                      <a:pt x="204" y="214"/>
                    </a:lnTo>
                    <a:lnTo>
                      <a:pt x="208" y="218"/>
                    </a:lnTo>
                    <a:lnTo>
                      <a:pt x="212" y="214"/>
                    </a:lnTo>
                    <a:lnTo>
                      <a:pt x="220" y="210"/>
                    </a:lnTo>
                    <a:lnTo>
                      <a:pt x="228" y="206"/>
                    </a:lnTo>
                    <a:lnTo>
                      <a:pt x="226" y="206"/>
                    </a:lnTo>
                    <a:lnTo>
                      <a:pt x="220" y="200"/>
                    </a:lnTo>
                    <a:lnTo>
                      <a:pt x="220" y="200"/>
                    </a:lnTo>
                    <a:lnTo>
                      <a:pt x="218" y="198"/>
                    </a:lnTo>
                    <a:lnTo>
                      <a:pt x="226" y="186"/>
                    </a:lnTo>
                    <a:lnTo>
                      <a:pt x="226" y="186"/>
                    </a:lnTo>
                    <a:lnTo>
                      <a:pt x="226" y="186"/>
                    </a:lnTo>
                    <a:lnTo>
                      <a:pt x="240" y="180"/>
                    </a:lnTo>
                    <a:lnTo>
                      <a:pt x="248" y="170"/>
                    </a:lnTo>
                    <a:lnTo>
                      <a:pt x="242" y="154"/>
                    </a:lnTo>
                    <a:lnTo>
                      <a:pt x="236" y="146"/>
                    </a:lnTo>
                    <a:lnTo>
                      <a:pt x="230" y="146"/>
                    </a:lnTo>
                    <a:lnTo>
                      <a:pt x="230" y="146"/>
                    </a:lnTo>
                    <a:lnTo>
                      <a:pt x="228" y="144"/>
                    </a:lnTo>
                    <a:lnTo>
                      <a:pt x="226" y="140"/>
                    </a:lnTo>
                    <a:lnTo>
                      <a:pt x="222" y="142"/>
                    </a:lnTo>
                    <a:lnTo>
                      <a:pt x="222" y="142"/>
                    </a:lnTo>
                    <a:lnTo>
                      <a:pt x="220" y="142"/>
                    </a:lnTo>
                    <a:lnTo>
                      <a:pt x="220" y="142"/>
                    </a:lnTo>
                    <a:lnTo>
                      <a:pt x="220" y="142"/>
                    </a:lnTo>
                    <a:lnTo>
                      <a:pt x="214" y="134"/>
                    </a:lnTo>
                    <a:lnTo>
                      <a:pt x="214" y="134"/>
                    </a:lnTo>
                    <a:lnTo>
                      <a:pt x="214" y="132"/>
                    </a:lnTo>
                    <a:lnTo>
                      <a:pt x="214" y="130"/>
                    </a:lnTo>
                    <a:lnTo>
                      <a:pt x="206" y="130"/>
                    </a:lnTo>
                    <a:lnTo>
                      <a:pt x="196" y="136"/>
                    </a:lnTo>
                    <a:lnTo>
                      <a:pt x="196" y="136"/>
                    </a:lnTo>
                    <a:lnTo>
                      <a:pt x="196" y="136"/>
                    </a:lnTo>
                    <a:lnTo>
                      <a:pt x="196" y="136"/>
                    </a:lnTo>
                    <a:lnTo>
                      <a:pt x="194" y="136"/>
                    </a:lnTo>
                    <a:lnTo>
                      <a:pt x="188" y="128"/>
                    </a:lnTo>
                    <a:lnTo>
                      <a:pt x="188" y="128"/>
                    </a:lnTo>
                    <a:lnTo>
                      <a:pt x="186" y="128"/>
                    </a:lnTo>
                    <a:lnTo>
                      <a:pt x="186" y="128"/>
                    </a:lnTo>
                    <a:lnTo>
                      <a:pt x="188" y="126"/>
                    </a:lnTo>
                    <a:lnTo>
                      <a:pt x="196" y="120"/>
                    </a:lnTo>
                    <a:lnTo>
                      <a:pt x="194" y="116"/>
                    </a:lnTo>
                    <a:lnTo>
                      <a:pt x="190" y="114"/>
                    </a:lnTo>
                    <a:lnTo>
                      <a:pt x="182" y="106"/>
                    </a:lnTo>
                    <a:lnTo>
                      <a:pt x="178" y="110"/>
                    </a:lnTo>
                    <a:lnTo>
                      <a:pt x="178" y="110"/>
                    </a:lnTo>
                    <a:lnTo>
                      <a:pt x="176" y="110"/>
                    </a:lnTo>
                    <a:lnTo>
                      <a:pt x="176" y="110"/>
                    </a:lnTo>
                    <a:lnTo>
                      <a:pt x="176" y="110"/>
                    </a:lnTo>
                    <a:lnTo>
                      <a:pt x="176" y="110"/>
                    </a:lnTo>
                    <a:lnTo>
                      <a:pt x="174" y="110"/>
                    </a:lnTo>
                    <a:lnTo>
                      <a:pt x="170" y="102"/>
                    </a:lnTo>
                    <a:lnTo>
                      <a:pt x="166" y="96"/>
                    </a:lnTo>
                    <a:lnTo>
                      <a:pt x="160" y="90"/>
                    </a:lnTo>
                    <a:lnTo>
                      <a:pt x="158" y="92"/>
                    </a:lnTo>
                    <a:lnTo>
                      <a:pt x="160" y="94"/>
                    </a:lnTo>
                    <a:lnTo>
                      <a:pt x="162" y="100"/>
                    </a:lnTo>
                    <a:lnTo>
                      <a:pt x="162" y="100"/>
                    </a:lnTo>
                    <a:lnTo>
                      <a:pt x="162" y="102"/>
                    </a:lnTo>
                    <a:lnTo>
                      <a:pt x="156" y="106"/>
                    </a:lnTo>
                    <a:lnTo>
                      <a:pt x="156" y="106"/>
                    </a:lnTo>
                    <a:lnTo>
                      <a:pt x="154" y="106"/>
                    </a:lnTo>
                    <a:lnTo>
                      <a:pt x="142" y="106"/>
                    </a:lnTo>
                    <a:lnTo>
                      <a:pt x="124" y="102"/>
                    </a:lnTo>
                    <a:lnTo>
                      <a:pt x="120" y="106"/>
                    </a:lnTo>
                    <a:lnTo>
                      <a:pt x="120" y="106"/>
                    </a:lnTo>
                    <a:lnTo>
                      <a:pt x="118" y="106"/>
                    </a:lnTo>
                    <a:lnTo>
                      <a:pt x="108" y="108"/>
                    </a:lnTo>
                    <a:lnTo>
                      <a:pt x="82" y="104"/>
                    </a:lnTo>
                    <a:lnTo>
                      <a:pt x="68" y="100"/>
                    </a:lnTo>
                    <a:lnTo>
                      <a:pt x="52" y="100"/>
                    </a:lnTo>
                    <a:lnTo>
                      <a:pt x="52" y="100"/>
                    </a:lnTo>
                    <a:lnTo>
                      <a:pt x="50" y="100"/>
                    </a:lnTo>
                    <a:lnTo>
                      <a:pt x="44" y="96"/>
                    </a:lnTo>
                    <a:lnTo>
                      <a:pt x="38" y="92"/>
                    </a:lnTo>
                    <a:lnTo>
                      <a:pt x="32" y="96"/>
                    </a:lnTo>
                    <a:lnTo>
                      <a:pt x="32" y="96"/>
                    </a:lnTo>
                    <a:lnTo>
                      <a:pt x="30" y="98"/>
                    </a:lnTo>
                    <a:lnTo>
                      <a:pt x="30" y="98"/>
                    </a:lnTo>
                    <a:lnTo>
                      <a:pt x="30" y="98"/>
                    </a:lnTo>
                    <a:lnTo>
                      <a:pt x="20" y="94"/>
                    </a:lnTo>
                    <a:lnTo>
                      <a:pt x="8" y="86"/>
                    </a:lnTo>
                    <a:lnTo>
                      <a:pt x="8" y="86"/>
                    </a:lnTo>
                    <a:lnTo>
                      <a:pt x="8" y="84"/>
                    </a:lnTo>
                    <a:lnTo>
                      <a:pt x="8" y="76"/>
                    </a:lnTo>
                    <a:lnTo>
                      <a:pt x="8" y="76"/>
                    </a:lnTo>
                    <a:lnTo>
                      <a:pt x="10" y="74"/>
                    </a:lnTo>
                    <a:lnTo>
                      <a:pt x="16" y="74"/>
                    </a:lnTo>
                    <a:lnTo>
                      <a:pt x="30" y="76"/>
                    </a:lnTo>
                    <a:lnTo>
                      <a:pt x="32" y="74"/>
                    </a:lnTo>
                    <a:lnTo>
                      <a:pt x="30" y="70"/>
                    </a:lnTo>
                    <a:lnTo>
                      <a:pt x="30" y="70"/>
                    </a:lnTo>
                    <a:lnTo>
                      <a:pt x="16" y="72"/>
                    </a:lnTo>
                    <a:lnTo>
                      <a:pt x="16" y="72"/>
                    </a:lnTo>
                    <a:lnTo>
                      <a:pt x="16" y="72"/>
                    </a:lnTo>
                    <a:lnTo>
                      <a:pt x="2" y="66"/>
                    </a:lnTo>
                    <a:lnTo>
                      <a:pt x="2" y="66"/>
                    </a:lnTo>
                    <a:lnTo>
                      <a:pt x="0" y="66"/>
                    </a:lnTo>
                    <a:lnTo>
                      <a:pt x="0" y="46"/>
                    </a:lnTo>
                    <a:lnTo>
                      <a:pt x="8" y="28"/>
                    </a:lnTo>
                    <a:lnTo>
                      <a:pt x="18" y="12"/>
                    </a:lnTo>
                    <a:lnTo>
                      <a:pt x="34" y="2"/>
                    </a:lnTo>
                    <a:lnTo>
                      <a:pt x="34" y="2"/>
                    </a:lnTo>
                    <a:lnTo>
                      <a:pt x="36" y="0"/>
                    </a:lnTo>
                    <a:lnTo>
                      <a:pt x="48" y="0"/>
                    </a:lnTo>
                    <a:lnTo>
                      <a:pt x="76" y="0"/>
                    </a:lnTo>
                    <a:lnTo>
                      <a:pt x="76" y="0"/>
                    </a:lnTo>
                    <a:lnTo>
                      <a:pt x="76" y="2"/>
                    </a:lnTo>
                    <a:lnTo>
                      <a:pt x="76" y="2"/>
                    </a:lnTo>
                    <a:lnTo>
                      <a:pt x="76" y="4"/>
                    </a:lnTo>
                    <a:lnTo>
                      <a:pt x="72" y="10"/>
                    </a:lnTo>
                    <a:lnTo>
                      <a:pt x="72" y="10"/>
                    </a:lnTo>
                    <a:lnTo>
                      <a:pt x="70" y="10"/>
                    </a:lnTo>
                    <a:lnTo>
                      <a:pt x="60" y="14"/>
                    </a:lnTo>
                    <a:lnTo>
                      <a:pt x="52" y="26"/>
                    </a:lnTo>
                    <a:lnTo>
                      <a:pt x="52" y="46"/>
                    </a:lnTo>
                    <a:lnTo>
                      <a:pt x="64" y="66"/>
                    </a:lnTo>
                    <a:lnTo>
                      <a:pt x="72" y="64"/>
                    </a:lnTo>
                    <a:lnTo>
                      <a:pt x="68" y="60"/>
                    </a:lnTo>
                    <a:lnTo>
                      <a:pt x="60" y="46"/>
                    </a:lnTo>
                    <a:lnTo>
                      <a:pt x="60" y="46"/>
                    </a:lnTo>
                    <a:lnTo>
                      <a:pt x="58" y="44"/>
                    </a:lnTo>
                    <a:lnTo>
                      <a:pt x="58" y="44"/>
                    </a:lnTo>
                    <a:lnTo>
                      <a:pt x="60" y="44"/>
                    </a:lnTo>
                    <a:lnTo>
                      <a:pt x="68" y="42"/>
                    </a:lnTo>
                    <a:lnTo>
                      <a:pt x="62" y="36"/>
                    </a:lnTo>
                    <a:lnTo>
                      <a:pt x="62" y="36"/>
                    </a:lnTo>
                    <a:lnTo>
                      <a:pt x="62" y="34"/>
                    </a:lnTo>
                    <a:lnTo>
                      <a:pt x="64" y="24"/>
                    </a:lnTo>
                    <a:lnTo>
                      <a:pt x="64" y="24"/>
                    </a:lnTo>
                    <a:lnTo>
                      <a:pt x="64" y="22"/>
                    </a:lnTo>
                    <a:lnTo>
                      <a:pt x="76" y="14"/>
                    </a:lnTo>
                    <a:lnTo>
                      <a:pt x="98" y="2"/>
                    </a:lnTo>
                    <a:lnTo>
                      <a:pt x="98" y="2"/>
                    </a:lnTo>
                    <a:lnTo>
                      <a:pt x="110" y="0"/>
                    </a:lnTo>
                    <a:lnTo>
                      <a:pt x="110" y="0"/>
                    </a:lnTo>
                    <a:lnTo>
                      <a:pt x="112" y="0"/>
                    </a:lnTo>
                    <a:lnTo>
                      <a:pt x="122" y="4"/>
                    </a:lnTo>
                    <a:lnTo>
                      <a:pt x="122" y="4"/>
                    </a:lnTo>
                    <a:lnTo>
                      <a:pt x="122" y="6"/>
                    </a:lnTo>
                    <a:lnTo>
                      <a:pt x="134" y="20"/>
                    </a:lnTo>
                    <a:lnTo>
                      <a:pt x="136" y="28"/>
                    </a:lnTo>
                    <a:lnTo>
                      <a:pt x="136" y="34"/>
                    </a:lnTo>
                    <a:lnTo>
                      <a:pt x="136" y="34"/>
                    </a:lnTo>
                    <a:lnTo>
                      <a:pt x="136" y="36"/>
                    </a:lnTo>
                    <a:lnTo>
                      <a:pt x="132" y="40"/>
                    </a:lnTo>
                    <a:lnTo>
                      <a:pt x="132" y="46"/>
                    </a:lnTo>
                    <a:lnTo>
                      <a:pt x="138" y="46"/>
                    </a:lnTo>
                    <a:lnTo>
                      <a:pt x="140" y="38"/>
                    </a:lnTo>
                    <a:lnTo>
                      <a:pt x="140" y="38"/>
                    </a:lnTo>
                    <a:lnTo>
                      <a:pt x="142" y="36"/>
                    </a:lnTo>
                    <a:lnTo>
                      <a:pt x="152" y="36"/>
                    </a:lnTo>
                    <a:lnTo>
                      <a:pt x="152" y="36"/>
                    </a:lnTo>
                    <a:lnTo>
                      <a:pt x="152" y="36"/>
                    </a:lnTo>
                    <a:lnTo>
                      <a:pt x="160" y="42"/>
                    </a:lnTo>
                    <a:lnTo>
                      <a:pt x="164" y="32"/>
                    </a:lnTo>
                    <a:lnTo>
                      <a:pt x="164" y="32"/>
                    </a:lnTo>
                    <a:lnTo>
                      <a:pt x="166" y="32"/>
                    </a:lnTo>
                    <a:lnTo>
                      <a:pt x="178" y="30"/>
                    </a:lnTo>
                    <a:lnTo>
                      <a:pt x="192" y="30"/>
                    </a:lnTo>
                    <a:lnTo>
                      <a:pt x="208" y="34"/>
                    </a:lnTo>
                    <a:lnTo>
                      <a:pt x="214" y="38"/>
                    </a:lnTo>
                    <a:lnTo>
                      <a:pt x="214" y="38"/>
                    </a:lnTo>
                    <a:lnTo>
                      <a:pt x="216" y="40"/>
                    </a:lnTo>
                    <a:lnTo>
                      <a:pt x="216" y="40"/>
                    </a:lnTo>
                    <a:lnTo>
                      <a:pt x="214" y="42"/>
                    </a:lnTo>
                    <a:lnTo>
                      <a:pt x="206" y="46"/>
                    </a:lnTo>
                    <a:lnTo>
                      <a:pt x="206" y="50"/>
                    </a:lnTo>
                    <a:lnTo>
                      <a:pt x="214" y="46"/>
                    </a:lnTo>
                    <a:lnTo>
                      <a:pt x="214" y="46"/>
                    </a:lnTo>
                    <a:lnTo>
                      <a:pt x="216" y="46"/>
                    </a:lnTo>
                    <a:lnTo>
                      <a:pt x="216" y="46"/>
                    </a:lnTo>
                    <a:lnTo>
                      <a:pt x="216" y="46"/>
                    </a:lnTo>
                    <a:lnTo>
                      <a:pt x="224" y="48"/>
                    </a:lnTo>
                    <a:lnTo>
                      <a:pt x="224" y="48"/>
                    </a:lnTo>
                    <a:lnTo>
                      <a:pt x="226" y="48"/>
                    </a:lnTo>
                    <a:lnTo>
                      <a:pt x="226" y="48"/>
                    </a:lnTo>
                    <a:lnTo>
                      <a:pt x="226" y="50"/>
                    </a:lnTo>
                    <a:lnTo>
                      <a:pt x="220" y="56"/>
                    </a:lnTo>
                    <a:lnTo>
                      <a:pt x="218" y="58"/>
                    </a:lnTo>
                    <a:lnTo>
                      <a:pt x="220" y="58"/>
                    </a:lnTo>
                    <a:lnTo>
                      <a:pt x="230" y="50"/>
                    </a:lnTo>
                    <a:lnTo>
                      <a:pt x="230" y="50"/>
                    </a:lnTo>
                    <a:lnTo>
                      <a:pt x="232" y="50"/>
                    </a:lnTo>
                    <a:lnTo>
                      <a:pt x="232" y="50"/>
                    </a:lnTo>
                    <a:lnTo>
                      <a:pt x="232" y="50"/>
                    </a:lnTo>
                    <a:lnTo>
                      <a:pt x="232" y="50"/>
                    </a:lnTo>
                    <a:lnTo>
                      <a:pt x="234" y="52"/>
                    </a:lnTo>
                    <a:lnTo>
                      <a:pt x="234" y="60"/>
                    </a:lnTo>
                    <a:lnTo>
                      <a:pt x="234" y="60"/>
                    </a:lnTo>
                    <a:lnTo>
                      <a:pt x="234" y="60"/>
                    </a:lnTo>
                    <a:lnTo>
                      <a:pt x="232" y="64"/>
                    </a:lnTo>
                    <a:lnTo>
                      <a:pt x="236" y="64"/>
                    </a:lnTo>
                    <a:lnTo>
                      <a:pt x="250" y="60"/>
                    </a:lnTo>
                    <a:lnTo>
                      <a:pt x="250" y="60"/>
                    </a:lnTo>
                    <a:lnTo>
                      <a:pt x="250" y="60"/>
                    </a:lnTo>
                    <a:lnTo>
                      <a:pt x="250" y="60"/>
                    </a:lnTo>
                    <a:lnTo>
                      <a:pt x="252" y="60"/>
                    </a:lnTo>
                    <a:lnTo>
                      <a:pt x="260" y="62"/>
                    </a:lnTo>
                    <a:lnTo>
                      <a:pt x="260" y="62"/>
                    </a:lnTo>
                    <a:lnTo>
                      <a:pt x="262" y="62"/>
                    </a:lnTo>
                    <a:lnTo>
                      <a:pt x="266" y="68"/>
                    </a:lnTo>
                    <a:lnTo>
                      <a:pt x="266" y="68"/>
                    </a:lnTo>
                    <a:lnTo>
                      <a:pt x="266" y="70"/>
                    </a:lnTo>
                    <a:lnTo>
                      <a:pt x="262" y="74"/>
                    </a:lnTo>
                    <a:lnTo>
                      <a:pt x="258" y="78"/>
                    </a:lnTo>
                    <a:lnTo>
                      <a:pt x="260" y="78"/>
                    </a:lnTo>
                    <a:lnTo>
                      <a:pt x="268" y="76"/>
                    </a:lnTo>
                    <a:lnTo>
                      <a:pt x="274" y="74"/>
                    </a:lnTo>
                    <a:lnTo>
                      <a:pt x="274" y="74"/>
                    </a:lnTo>
                    <a:lnTo>
                      <a:pt x="274" y="74"/>
                    </a:lnTo>
                    <a:lnTo>
                      <a:pt x="274" y="74"/>
                    </a:lnTo>
                    <a:lnTo>
                      <a:pt x="276" y="74"/>
                    </a:lnTo>
                    <a:lnTo>
                      <a:pt x="276" y="74"/>
                    </a:lnTo>
                    <a:lnTo>
                      <a:pt x="276" y="76"/>
                    </a:lnTo>
                    <a:lnTo>
                      <a:pt x="276" y="82"/>
                    </a:lnTo>
                    <a:lnTo>
                      <a:pt x="276" y="82"/>
                    </a:lnTo>
                    <a:lnTo>
                      <a:pt x="276" y="82"/>
                    </a:lnTo>
                    <a:lnTo>
                      <a:pt x="272" y="86"/>
                    </a:lnTo>
                    <a:lnTo>
                      <a:pt x="272" y="86"/>
                    </a:lnTo>
                    <a:lnTo>
                      <a:pt x="286" y="82"/>
                    </a:lnTo>
                    <a:lnTo>
                      <a:pt x="296" y="80"/>
                    </a:lnTo>
                    <a:lnTo>
                      <a:pt x="306" y="84"/>
                    </a:lnTo>
                    <a:lnTo>
                      <a:pt x="306" y="84"/>
                    </a:lnTo>
                    <a:lnTo>
                      <a:pt x="308" y="86"/>
                    </a:lnTo>
                    <a:lnTo>
                      <a:pt x="308" y="90"/>
                    </a:lnTo>
                    <a:lnTo>
                      <a:pt x="308" y="90"/>
                    </a:lnTo>
                    <a:lnTo>
                      <a:pt x="306" y="92"/>
                    </a:lnTo>
                    <a:lnTo>
                      <a:pt x="300" y="96"/>
                    </a:lnTo>
                    <a:lnTo>
                      <a:pt x="294" y="98"/>
                    </a:lnTo>
                    <a:lnTo>
                      <a:pt x="298" y="98"/>
                    </a:lnTo>
                    <a:lnTo>
                      <a:pt x="312" y="96"/>
                    </a:lnTo>
                    <a:lnTo>
                      <a:pt x="312" y="96"/>
                    </a:lnTo>
                    <a:lnTo>
                      <a:pt x="312" y="96"/>
                    </a:lnTo>
                    <a:lnTo>
                      <a:pt x="312" y="96"/>
                    </a:lnTo>
                    <a:lnTo>
                      <a:pt x="314" y="96"/>
                    </a:lnTo>
                    <a:lnTo>
                      <a:pt x="318" y="98"/>
                    </a:lnTo>
                    <a:lnTo>
                      <a:pt x="318" y="98"/>
                    </a:lnTo>
                    <a:lnTo>
                      <a:pt x="320" y="98"/>
                    </a:lnTo>
                    <a:lnTo>
                      <a:pt x="324" y="104"/>
                    </a:lnTo>
                    <a:lnTo>
                      <a:pt x="326" y="108"/>
                    </a:lnTo>
                    <a:lnTo>
                      <a:pt x="326" y="108"/>
                    </a:lnTo>
                    <a:lnTo>
                      <a:pt x="326" y="110"/>
                    </a:lnTo>
                    <a:lnTo>
                      <a:pt x="326" y="110"/>
                    </a:lnTo>
                    <a:lnTo>
                      <a:pt x="324" y="112"/>
                    </a:lnTo>
                    <a:lnTo>
                      <a:pt x="308" y="112"/>
                    </a:lnTo>
                    <a:lnTo>
                      <a:pt x="308" y="112"/>
                    </a:lnTo>
                    <a:lnTo>
                      <a:pt x="324" y="112"/>
                    </a:lnTo>
                    <a:lnTo>
                      <a:pt x="324" y="112"/>
                    </a:lnTo>
                    <a:lnTo>
                      <a:pt x="326" y="114"/>
                    </a:lnTo>
                    <a:lnTo>
                      <a:pt x="330" y="118"/>
                    </a:lnTo>
                    <a:lnTo>
                      <a:pt x="332" y="122"/>
                    </a:lnTo>
                    <a:lnTo>
                      <a:pt x="332" y="122"/>
                    </a:lnTo>
                    <a:lnTo>
                      <a:pt x="332" y="124"/>
                    </a:lnTo>
                    <a:lnTo>
                      <a:pt x="332" y="124"/>
                    </a:lnTo>
                    <a:lnTo>
                      <a:pt x="330" y="126"/>
                    </a:lnTo>
                    <a:lnTo>
                      <a:pt x="324" y="126"/>
                    </a:lnTo>
                    <a:lnTo>
                      <a:pt x="310" y="124"/>
                    </a:lnTo>
                    <a:lnTo>
                      <a:pt x="308" y="126"/>
                    </a:lnTo>
                    <a:lnTo>
                      <a:pt x="308" y="128"/>
                    </a:lnTo>
                    <a:lnTo>
                      <a:pt x="312" y="134"/>
                    </a:lnTo>
                    <a:lnTo>
                      <a:pt x="318" y="138"/>
                    </a:lnTo>
                    <a:lnTo>
                      <a:pt x="324" y="138"/>
                    </a:lnTo>
                    <a:lnTo>
                      <a:pt x="330" y="136"/>
                    </a:lnTo>
                    <a:lnTo>
                      <a:pt x="330" y="136"/>
                    </a:lnTo>
                    <a:lnTo>
                      <a:pt x="330" y="136"/>
                    </a:lnTo>
                    <a:lnTo>
                      <a:pt x="330" y="136"/>
                    </a:lnTo>
                    <a:lnTo>
                      <a:pt x="332" y="136"/>
                    </a:lnTo>
                    <a:lnTo>
                      <a:pt x="342" y="142"/>
                    </a:lnTo>
                    <a:lnTo>
                      <a:pt x="342" y="142"/>
                    </a:lnTo>
                    <a:lnTo>
                      <a:pt x="344" y="144"/>
                    </a:lnTo>
                    <a:lnTo>
                      <a:pt x="344" y="148"/>
                    </a:lnTo>
                    <a:lnTo>
                      <a:pt x="348" y="148"/>
                    </a:lnTo>
                    <a:lnTo>
                      <a:pt x="356" y="150"/>
                    </a:lnTo>
                    <a:lnTo>
                      <a:pt x="362" y="154"/>
                    </a:lnTo>
                    <a:lnTo>
                      <a:pt x="362" y="154"/>
                    </a:lnTo>
                    <a:lnTo>
                      <a:pt x="362" y="156"/>
                    </a:lnTo>
                    <a:lnTo>
                      <a:pt x="364" y="160"/>
                    </a:lnTo>
                    <a:lnTo>
                      <a:pt x="372" y="160"/>
                    </a:lnTo>
                    <a:lnTo>
                      <a:pt x="380" y="162"/>
                    </a:lnTo>
                    <a:lnTo>
                      <a:pt x="380" y="162"/>
                    </a:lnTo>
                    <a:lnTo>
                      <a:pt x="380" y="162"/>
                    </a:lnTo>
                    <a:lnTo>
                      <a:pt x="388" y="168"/>
                    </a:lnTo>
                    <a:lnTo>
                      <a:pt x="392" y="172"/>
                    </a:lnTo>
                    <a:lnTo>
                      <a:pt x="402" y="174"/>
                    </a:lnTo>
                    <a:lnTo>
                      <a:pt x="402" y="174"/>
                    </a:lnTo>
                    <a:lnTo>
                      <a:pt x="402" y="174"/>
                    </a:lnTo>
                    <a:lnTo>
                      <a:pt x="412" y="180"/>
                    </a:lnTo>
                    <a:lnTo>
                      <a:pt x="412" y="180"/>
                    </a:lnTo>
                    <a:lnTo>
                      <a:pt x="412" y="182"/>
                    </a:lnTo>
                    <a:lnTo>
                      <a:pt x="412" y="190"/>
                    </a:lnTo>
                    <a:lnTo>
                      <a:pt x="412" y="190"/>
                    </a:lnTo>
                    <a:lnTo>
                      <a:pt x="412" y="192"/>
                    </a:lnTo>
                    <a:lnTo>
                      <a:pt x="410" y="192"/>
                    </a:lnTo>
                    <a:lnTo>
                      <a:pt x="410" y="192"/>
                    </a:lnTo>
                    <a:lnTo>
                      <a:pt x="410" y="194"/>
                    </a:lnTo>
                    <a:lnTo>
                      <a:pt x="396" y="196"/>
                    </a:lnTo>
                    <a:lnTo>
                      <a:pt x="390" y="196"/>
                    </a:lnTo>
                    <a:lnTo>
                      <a:pt x="392" y="202"/>
                    </a:lnTo>
                    <a:lnTo>
                      <a:pt x="392" y="202"/>
                    </a:lnTo>
                    <a:lnTo>
                      <a:pt x="390" y="204"/>
                    </a:lnTo>
                    <a:lnTo>
                      <a:pt x="386" y="208"/>
                    </a:lnTo>
                    <a:lnTo>
                      <a:pt x="386" y="208"/>
                    </a:lnTo>
                    <a:lnTo>
                      <a:pt x="384" y="210"/>
                    </a:lnTo>
                    <a:lnTo>
                      <a:pt x="378" y="210"/>
                    </a:lnTo>
                    <a:lnTo>
                      <a:pt x="378" y="214"/>
                    </a:lnTo>
                    <a:lnTo>
                      <a:pt x="378" y="214"/>
                    </a:lnTo>
                    <a:lnTo>
                      <a:pt x="376" y="216"/>
                    </a:lnTo>
                    <a:lnTo>
                      <a:pt x="372" y="222"/>
                    </a:lnTo>
                    <a:lnTo>
                      <a:pt x="372" y="222"/>
                    </a:lnTo>
                    <a:lnTo>
                      <a:pt x="370" y="224"/>
                    </a:lnTo>
                    <a:lnTo>
                      <a:pt x="370" y="224"/>
                    </a:lnTo>
                    <a:lnTo>
                      <a:pt x="368" y="224"/>
                    </a:lnTo>
                    <a:lnTo>
                      <a:pt x="354" y="216"/>
                    </a:lnTo>
                    <a:lnTo>
                      <a:pt x="354" y="216"/>
                    </a:lnTo>
                    <a:lnTo>
                      <a:pt x="354" y="216"/>
                    </a:lnTo>
                    <a:lnTo>
                      <a:pt x="346" y="206"/>
                    </a:lnTo>
                    <a:lnTo>
                      <a:pt x="344" y="200"/>
                    </a:lnTo>
                    <a:lnTo>
                      <a:pt x="326" y="188"/>
                    </a:lnTo>
                    <a:lnTo>
                      <a:pt x="320" y="190"/>
                    </a:lnTo>
                    <a:lnTo>
                      <a:pt x="324" y="198"/>
                    </a:lnTo>
                    <a:lnTo>
                      <a:pt x="324" y="198"/>
                    </a:lnTo>
                    <a:lnTo>
                      <a:pt x="324" y="200"/>
                    </a:lnTo>
                    <a:lnTo>
                      <a:pt x="322" y="206"/>
                    </a:lnTo>
                    <a:lnTo>
                      <a:pt x="328" y="218"/>
                    </a:lnTo>
                    <a:lnTo>
                      <a:pt x="338" y="228"/>
                    </a:lnTo>
                    <a:lnTo>
                      <a:pt x="354" y="240"/>
                    </a:lnTo>
                    <a:lnTo>
                      <a:pt x="366" y="252"/>
                    </a:lnTo>
                    <a:lnTo>
                      <a:pt x="366" y="252"/>
                    </a:lnTo>
                    <a:lnTo>
                      <a:pt x="366" y="254"/>
                    </a:lnTo>
                    <a:lnTo>
                      <a:pt x="364" y="260"/>
                    </a:lnTo>
                    <a:lnTo>
                      <a:pt x="364" y="260"/>
                    </a:lnTo>
                    <a:lnTo>
                      <a:pt x="364" y="260"/>
                    </a:lnTo>
                    <a:lnTo>
                      <a:pt x="364" y="260"/>
                    </a:lnTo>
                    <a:lnTo>
                      <a:pt x="362" y="262"/>
                    </a:lnTo>
                    <a:lnTo>
                      <a:pt x="362" y="262"/>
                    </a:lnTo>
                    <a:lnTo>
                      <a:pt x="362" y="260"/>
                    </a:lnTo>
                    <a:lnTo>
                      <a:pt x="356" y="260"/>
                    </a:lnTo>
                    <a:lnTo>
                      <a:pt x="354" y="260"/>
                    </a:lnTo>
                    <a:lnTo>
                      <a:pt x="354" y="260"/>
                    </a:lnTo>
                    <a:lnTo>
                      <a:pt x="360" y="270"/>
                    </a:lnTo>
                    <a:lnTo>
                      <a:pt x="360" y="270"/>
                    </a:lnTo>
                    <a:lnTo>
                      <a:pt x="358" y="272"/>
                    </a:lnTo>
                    <a:lnTo>
                      <a:pt x="354" y="278"/>
                    </a:lnTo>
                    <a:lnTo>
                      <a:pt x="354" y="278"/>
                    </a:lnTo>
                    <a:lnTo>
                      <a:pt x="352" y="278"/>
                    </a:lnTo>
                    <a:lnTo>
                      <a:pt x="352" y="278"/>
                    </a:lnTo>
                    <a:lnTo>
                      <a:pt x="352" y="278"/>
                    </a:lnTo>
                    <a:lnTo>
                      <a:pt x="336" y="272"/>
                    </a:lnTo>
                    <a:lnTo>
                      <a:pt x="318" y="260"/>
                    </a:lnTo>
                    <a:lnTo>
                      <a:pt x="308" y="250"/>
                    </a:lnTo>
                    <a:lnTo>
                      <a:pt x="306" y="252"/>
                    </a:lnTo>
                    <a:lnTo>
                      <a:pt x="312" y="260"/>
                    </a:lnTo>
                    <a:lnTo>
                      <a:pt x="328" y="272"/>
                    </a:lnTo>
                    <a:lnTo>
                      <a:pt x="332" y="278"/>
                    </a:lnTo>
                    <a:lnTo>
                      <a:pt x="340" y="292"/>
                    </a:lnTo>
                    <a:lnTo>
                      <a:pt x="340" y="292"/>
                    </a:lnTo>
                    <a:lnTo>
                      <a:pt x="340" y="294"/>
                    </a:lnTo>
                    <a:lnTo>
                      <a:pt x="340" y="294"/>
                    </a:lnTo>
                    <a:lnTo>
                      <a:pt x="338" y="294"/>
                    </a:lnTo>
                    <a:lnTo>
                      <a:pt x="338" y="294"/>
                    </a:lnTo>
                    <a:lnTo>
                      <a:pt x="338" y="294"/>
                    </a:lnTo>
                    <a:lnTo>
                      <a:pt x="338" y="2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4" name="Freeform 123"/>
              <p:cNvSpPr>
                <a:spLocks noEditPoints="1"/>
              </p:cNvSpPr>
              <p:nvPr/>
            </p:nvSpPr>
            <p:spPr bwMode="auto">
              <a:xfrm>
                <a:off x="1591" y="1217"/>
                <a:ext cx="416" cy="298"/>
              </a:xfrm>
              <a:custGeom>
                <a:avLst/>
                <a:gdLst>
                  <a:gd name="T0" fmla="*/ 62 w 416"/>
                  <a:gd name="T1" fmla="*/ 48 h 298"/>
                  <a:gd name="T2" fmla="*/ 136 w 416"/>
                  <a:gd name="T3" fmla="*/ 36 h 298"/>
                  <a:gd name="T4" fmla="*/ 216 w 416"/>
                  <a:gd name="T5" fmla="*/ 42 h 298"/>
                  <a:gd name="T6" fmla="*/ 238 w 416"/>
                  <a:gd name="T7" fmla="*/ 68 h 298"/>
                  <a:gd name="T8" fmla="*/ 274 w 416"/>
                  <a:gd name="T9" fmla="*/ 90 h 298"/>
                  <a:gd name="T10" fmla="*/ 326 w 416"/>
                  <a:gd name="T11" fmla="*/ 112 h 298"/>
                  <a:gd name="T12" fmla="*/ 312 w 416"/>
                  <a:gd name="T13" fmla="*/ 124 h 298"/>
                  <a:gd name="T14" fmla="*/ 358 w 416"/>
                  <a:gd name="T15" fmla="*/ 154 h 298"/>
                  <a:gd name="T16" fmla="*/ 410 w 416"/>
                  <a:gd name="T17" fmla="*/ 194 h 298"/>
                  <a:gd name="T18" fmla="*/ 328 w 416"/>
                  <a:gd name="T19" fmla="*/ 188 h 298"/>
                  <a:gd name="T20" fmla="*/ 354 w 416"/>
                  <a:gd name="T21" fmla="*/ 262 h 298"/>
                  <a:gd name="T22" fmla="*/ 340 w 416"/>
                  <a:gd name="T23" fmla="*/ 294 h 298"/>
                  <a:gd name="T24" fmla="*/ 246 w 416"/>
                  <a:gd name="T25" fmla="*/ 246 h 298"/>
                  <a:gd name="T26" fmla="*/ 176 w 416"/>
                  <a:gd name="T27" fmla="*/ 242 h 298"/>
                  <a:gd name="T28" fmla="*/ 222 w 416"/>
                  <a:gd name="T29" fmla="*/ 200 h 298"/>
                  <a:gd name="T30" fmla="*/ 206 w 416"/>
                  <a:gd name="T31" fmla="*/ 130 h 298"/>
                  <a:gd name="T32" fmla="*/ 156 w 416"/>
                  <a:gd name="T33" fmla="*/ 92 h 298"/>
                  <a:gd name="T34" fmla="*/ 46 w 416"/>
                  <a:gd name="T35" fmla="*/ 96 h 298"/>
                  <a:gd name="T36" fmla="*/ 4 w 416"/>
                  <a:gd name="T37" fmla="*/ 68 h 298"/>
                  <a:gd name="T38" fmla="*/ 36 w 416"/>
                  <a:gd name="T39" fmla="*/ 2 h 298"/>
                  <a:gd name="T40" fmla="*/ 0 w 416"/>
                  <a:gd name="T41" fmla="*/ 68 h 298"/>
                  <a:gd name="T42" fmla="*/ 20 w 416"/>
                  <a:gd name="T43" fmla="*/ 98 h 298"/>
                  <a:gd name="T44" fmla="*/ 54 w 416"/>
                  <a:gd name="T45" fmla="*/ 104 h 298"/>
                  <a:gd name="T46" fmla="*/ 120 w 416"/>
                  <a:gd name="T47" fmla="*/ 110 h 298"/>
                  <a:gd name="T48" fmla="*/ 166 w 416"/>
                  <a:gd name="T49" fmla="*/ 104 h 298"/>
                  <a:gd name="T50" fmla="*/ 182 w 416"/>
                  <a:gd name="T51" fmla="*/ 112 h 298"/>
                  <a:gd name="T52" fmla="*/ 188 w 416"/>
                  <a:gd name="T53" fmla="*/ 132 h 298"/>
                  <a:gd name="T54" fmla="*/ 220 w 416"/>
                  <a:gd name="T55" fmla="*/ 144 h 298"/>
                  <a:gd name="T56" fmla="*/ 242 w 416"/>
                  <a:gd name="T57" fmla="*/ 158 h 298"/>
                  <a:gd name="T58" fmla="*/ 222 w 416"/>
                  <a:gd name="T59" fmla="*/ 210 h 298"/>
                  <a:gd name="T60" fmla="*/ 196 w 416"/>
                  <a:gd name="T61" fmla="*/ 210 h 298"/>
                  <a:gd name="T62" fmla="*/ 166 w 416"/>
                  <a:gd name="T63" fmla="*/ 232 h 298"/>
                  <a:gd name="T64" fmla="*/ 200 w 416"/>
                  <a:gd name="T65" fmla="*/ 244 h 298"/>
                  <a:gd name="T66" fmla="*/ 220 w 416"/>
                  <a:gd name="T67" fmla="*/ 232 h 298"/>
                  <a:gd name="T68" fmla="*/ 258 w 416"/>
                  <a:gd name="T69" fmla="*/ 258 h 298"/>
                  <a:gd name="T70" fmla="*/ 282 w 416"/>
                  <a:gd name="T71" fmla="*/ 286 h 298"/>
                  <a:gd name="T72" fmla="*/ 338 w 416"/>
                  <a:gd name="T73" fmla="*/ 298 h 298"/>
                  <a:gd name="T74" fmla="*/ 332 w 416"/>
                  <a:gd name="T75" fmla="*/ 274 h 298"/>
                  <a:gd name="T76" fmla="*/ 362 w 416"/>
                  <a:gd name="T77" fmla="*/ 276 h 298"/>
                  <a:gd name="T78" fmla="*/ 370 w 416"/>
                  <a:gd name="T79" fmla="*/ 256 h 298"/>
                  <a:gd name="T80" fmla="*/ 328 w 416"/>
                  <a:gd name="T81" fmla="*/ 200 h 298"/>
                  <a:gd name="T82" fmla="*/ 370 w 416"/>
                  <a:gd name="T83" fmla="*/ 228 h 298"/>
                  <a:gd name="T84" fmla="*/ 394 w 416"/>
                  <a:gd name="T85" fmla="*/ 206 h 298"/>
                  <a:gd name="T86" fmla="*/ 416 w 416"/>
                  <a:gd name="T87" fmla="*/ 194 h 298"/>
                  <a:gd name="T88" fmla="*/ 392 w 416"/>
                  <a:gd name="T89" fmla="*/ 170 h 298"/>
                  <a:gd name="T90" fmla="*/ 366 w 416"/>
                  <a:gd name="T91" fmla="*/ 154 h 298"/>
                  <a:gd name="T92" fmla="*/ 332 w 416"/>
                  <a:gd name="T93" fmla="*/ 136 h 298"/>
                  <a:gd name="T94" fmla="*/ 326 w 416"/>
                  <a:gd name="T95" fmla="*/ 130 h 298"/>
                  <a:gd name="T96" fmla="*/ 328 w 416"/>
                  <a:gd name="T97" fmla="*/ 114 h 298"/>
                  <a:gd name="T98" fmla="*/ 316 w 416"/>
                  <a:gd name="T99" fmla="*/ 96 h 298"/>
                  <a:gd name="T100" fmla="*/ 312 w 416"/>
                  <a:gd name="T101" fmla="*/ 86 h 298"/>
                  <a:gd name="T102" fmla="*/ 280 w 416"/>
                  <a:gd name="T103" fmla="*/ 78 h 298"/>
                  <a:gd name="T104" fmla="*/ 270 w 416"/>
                  <a:gd name="T105" fmla="*/ 70 h 298"/>
                  <a:gd name="T106" fmla="*/ 238 w 416"/>
                  <a:gd name="T107" fmla="*/ 64 h 298"/>
                  <a:gd name="T108" fmla="*/ 230 w 416"/>
                  <a:gd name="T109" fmla="*/ 52 h 298"/>
                  <a:gd name="T110" fmla="*/ 218 w 416"/>
                  <a:gd name="T111" fmla="*/ 38 h 298"/>
                  <a:gd name="T112" fmla="*/ 166 w 416"/>
                  <a:gd name="T113" fmla="*/ 32 h 298"/>
                  <a:gd name="T114" fmla="*/ 138 w 416"/>
                  <a:gd name="T115" fmla="*/ 46 h 298"/>
                  <a:gd name="T116" fmla="*/ 138 w 416"/>
                  <a:gd name="T117" fmla="*/ 20 h 298"/>
                  <a:gd name="T118" fmla="*/ 100 w 416"/>
                  <a:gd name="T119" fmla="*/ 2 h 298"/>
                  <a:gd name="T120" fmla="*/ 66 w 416"/>
                  <a:gd name="T121" fmla="*/ 42 h 298"/>
                  <a:gd name="T122" fmla="*/ 56 w 416"/>
                  <a:gd name="T123" fmla="*/ 30 h 298"/>
                  <a:gd name="T124" fmla="*/ 78 w 416"/>
                  <a:gd name="T125"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16" h="298">
                    <a:moveTo>
                      <a:pt x="50" y="4"/>
                    </a:moveTo>
                    <a:lnTo>
                      <a:pt x="78" y="4"/>
                    </a:lnTo>
                    <a:lnTo>
                      <a:pt x="72" y="10"/>
                    </a:lnTo>
                    <a:lnTo>
                      <a:pt x="62" y="14"/>
                    </a:lnTo>
                    <a:lnTo>
                      <a:pt x="52" y="28"/>
                    </a:lnTo>
                    <a:lnTo>
                      <a:pt x="52" y="38"/>
                    </a:lnTo>
                    <a:lnTo>
                      <a:pt x="52" y="48"/>
                    </a:lnTo>
                    <a:lnTo>
                      <a:pt x="64" y="70"/>
                    </a:lnTo>
                    <a:lnTo>
                      <a:pt x="78" y="68"/>
                    </a:lnTo>
                    <a:lnTo>
                      <a:pt x="72" y="60"/>
                    </a:lnTo>
                    <a:lnTo>
                      <a:pt x="62" y="48"/>
                    </a:lnTo>
                    <a:lnTo>
                      <a:pt x="74" y="44"/>
                    </a:lnTo>
                    <a:lnTo>
                      <a:pt x="66" y="36"/>
                    </a:lnTo>
                    <a:lnTo>
                      <a:pt x="68" y="26"/>
                    </a:lnTo>
                    <a:lnTo>
                      <a:pt x="78" y="18"/>
                    </a:lnTo>
                    <a:lnTo>
                      <a:pt x="100" y="6"/>
                    </a:lnTo>
                    <a:lnTo>
                      <a:pt x="112" y="4"/>
                    </a:lnTo>
                    <a:lnTo>
                      <a:pt x="124" y="8"/>
                    </a:lnTo>
                    <a:lnTo>
                      <a:pt x="128" y="16"/>
                    </a:lnTo>
                    <a:lnTo>
                      <a:pt x="134" y="22"/>
                    </a:lnTo>
                    <a:lnTo>
                      <a:pt x="136" y="30"/>
                    </a:lnTo>
                    <a:lnTo>
                      <a:pt x="136" y="36"/>
                    </a:lnTo>
                    <a:lnTo>
                      <a:pt x="132" y="40"/>
                    </a:lnTo>
                    <a:lnTo>
                      <a:pt x="132" y="50"/>
                    </a:lnTo>
                    <a:lnTo>
                      <a:pt x="140" y="50"/>
                    </a:lnTo>
                    <a:lnTo>
                      <a:pt x="144" y="40"/>
                    </a:lnTo>
                    <a:lnTo>
                      <a:pt x="154" y="40"/>
                    </a:lnTo>
                    <a:lnTo>
                      <a:pt x="164" y="48"/>
                    </a:lnTo>
                    <a:lnTo>
                      <a:pt x="168" y="36"/>
                    </a:lnTo>
                    <a:lnTo>
                      <a:pt x="180" y="34"/>
                    </a:lnTo>
                    <a:lnTo>
                      <a:pt x="194" y="34"/>
                    </a:lnTo>
                    <a:lnTo>
                      <a:pt x="208" y="38"/>
                    </a:lnTo>
                    <a:lnTo>
                      <a:pt x="216" y="42"/>
                    </a:lnTo>
                    <a:lnTo>
                      <a:pt x="206" y="48"/>
                    </a:lnTo>
                    <a:lnTo>
                      <a:pt x="204" y="54"/>
                    </a:lnTo>
                    <a:lnTo>
                      <a:pt x="218" y="50"/>
                    </a:lnTo>
                    <a:lnTo>
                      <a:pt x="226" y="52"/>
                    </a:lnTo>
                    <a:lnTo>
                      <a:pt x="220" y="56"/>
                    </a:lnTo>
                    <a:lnTo>
                      <a:pt x="216" y="64"/>
                    </a:lnTo>
                    <a:lnTo>
                      <a:pt x="222" y="62"/>
                    </a:lnTo>
                    <a:lnTo>
                      <a:pt x="234" y="54"/>
                    </a:lnTo>
                    <a:lnTo>
                      <a:pt x="236" y="62"/>
                    </a:lnTo>
                    <a:lnTo>
                      <a:pt x="230" y="68"/>
                    </a:lnTo>
                    <a:lnTo>
                      <a:pt x="238" y="68"/>
                    </a:lnTo>
                    <a:lnTo>
                      <a:pt x="252" y="64"/>
                    </a:lnTo>
                    <a:lnTo>
                      <a:pt x="262" y="66"/>
                    </a:lnTo>
                    <a:lnTo>
                      <a:pt x="266" y="70"/>
                    </a:lnTo>
                    <a:lnTo>
                      <a:pt x="264" y="74"/>
                    </a:lnTo>
                    <a:lnTo>
                      <a:pt x="256" y="80"/>
                    </a:lnTo>
                    <a:lnTo>
                      <a:pt x="262" y="84"/>
                    </a:lnTo>
                    <a:lnTo>
                      <a:pt x="270" y="80"/>
                    </a:lnTo>
                    <a:lnTo>
                      <a:pt x="276" y="78"/>
                    </a:lnTo>
                    <a:lnTo>
                      <a:pt x="276" y="84"/>
                    </a:lnTo>
                    <a:lnTo>
                      <a:pt x="268" y="90"/>
                    </a:lnTo>
                    <a:lnTo>
                      <a:pt x="274" y="90"/>
                    </a:lnTo>
                    <a:lnTo>
                      <a:pt x="288" y="84"/>
                    </a:lnTo>
                    <a:lnTo>
                      <a:pt x="298" y="84"/>
                    </a:lnTo>
                    <a:lnTo>
                      <a:pt x="308" y="88"/>
                    </a:lnTo>
                    <a:lnTo>
                      <a:pt x="308" y="92"/>
                    </a:lnTo>
                    <a:lnTo>
                      <a:pt x="300" y="96"/>
                    </a:lnTo>
                    <a:lnTo>
                      <a:pt x="292" y="100"/>
                    </a:lnTo>
                    <a:lnTo>
                      <a:pt x="298" y="102"/>
                    </a:lnTo>
                    <a:lnTo>
                      <a:pt x="314" y="100"/>
                    </a:lnTo>
                    <a:lnTo>
                      <a:pt x="320" y="100"/>
                    </a:lnTo>
                    <a:lnTo>
                      <a:pt x="324" y="106"/>
                    </a:lnTo>
                    <a:lnTo>
                      <a:pt x="326" y="112"/>
                    </a:lnTo>
                    <a:lnTo>
                      <a:pt x="318" y="112"/>
                    </a:lnTo>
                    <a:lnTo>
                      <a:pt x="314" y="112"/>
                    </a:lnTo>
                    <a:lnTo>
                      <a:pt x="308" y="112"/>
                    </a:lnTo>
                    <a:lnTo>
                      <a:pt x="308" y="116"/>
                    </a:lnTo>
                    <a:lnTo>
                      <a:pt x="316" y="116"/>
                    </a:lnTo>
                    <a:lnTo>
                      <a:pt x="326" y="116"/>
                    </a:lnTo>
                    <a:lnTo>
                      <a:pt x="330" y="122"/>
                    </a:lnTo>
                    <a:lnTo>
                      <a:pt x="332" y="126"/>
                    </a:lnTo>
                    <a:lnTo>
                      <a:pt x="330" y="126"/>
                    </a:lnTo>
                    <a:lnTo>
                      <a:pt x="326" y="126"/>
                    </a:lnTo>
                    <a:lnTo>
                      <a:pt x="312" y="124"/>
                    </a:lnTo>
                    <a:lnTo>
                      <a:pt x="310" y="126"/>
                    </a:lnTo>
                    <a:lnTo>
                      <a:pt x="308" y="128"/>
                    </a:lnTo>
                    <a:lnTo>
                      <a:pt x="308" y="132"/>
                    </a:lnTo>
                    <a:lnTo>
                      <a:pt x="312" y="136"/>
                    </a:lnTo>
                    <a:lnTo>
                      <a:pt x="318" y="142"/>
                    </a:lnTo>
                    <a:lnTo>
                      <a:pt x="326" y="142"/>
                    </a:lnTo>
                    <a:lnTo>
                      <a:pt x="332" y="140"/>
                    </a:lnTo>
                    <a:lnTo>
                      <a:pt x="344" y="146"/>
                    </a:lnTo>
                    <a:lnTo>
                      <a:pt x="344" y="150"/>
                    </a:lnTo>
                    <a:lnTo>
                      <a:pt x="348" y="152"/>
                    </a:lnTo>
                    <a:lnTo>
                      <a:pt x="358" y="154"/>
                    </a:lnTo>
                    <a:lnTo>
                      <a:pt x="362" y="158"/>
                    </a:lnTo>
                    <a:lnTo>
                      <a:pt x="364" y="164"/>
                    </a:lnTo>
                    <a:lnTo>
                      <a:pt x="374" y="164"/>
                    </a:lnTo>
                    <a:lnTo>
                      <a:pt x="380" y="164"/>
                    </a:lnTo>
                    <a:lnTo>
                      <a:pt x="390" y="172"/>
                    </a:lnTo>
                    <a:lnTo>
                      <a:pt x="394" y="176"/>
                    </a:lnTo>
                    <a:lnTo>
                      <a:pt x="404" y="178"/>
                    </a:lnTo>
                    <a:lnTo>
                      <a:pt x="412" y="184"/>
                    </a:lnTo>
                    <a:lnTo>
                      <a:pt x="412" y="188"/>
                    </a:lnTo>
                    <a:lnTo>
                      <a:pt x="412" y="192"/>
                    </a:lnTo>
                    <a:lnTo>
                      <a:pt x="410" y="194"/>
                    </a:lnTo>
                    <a:lnTo>
                      <a:pt x="398" y="196"/>
                    </a:lnTo>
                    <a:lnTo>
                      <a:pt x="390" y="196"/>
                    </a:lnTo>
                    <a:lnTo>
                      <a:pt x="392" y="204"/>
                    </a:lnTo>
                    <a:lnTo>
                      <a:pt x="386" y="210"/>
                    </a:lnTo>
                    <a:lnTo>
                      <a:pt x="378" y="210"/>
                    </a:lnTo>
                    <a:lnTo>
                      <a:pt x="378" y="216"/>
                    </a:lnTo>
                    <a:lnTo>
                      <a:pt x="372" y="224"/>
                    </a:lnTo>
                    <a:lnTo>
                      <a:pt x="358" y="216"/>
                    </a:lnTo>
                    <a:lnTo>
                      <a:pt x="350" y="208"/>
                    </a:lnTo>
                    <a:lnTo>
                      <a:pt x="346" y="200"/>
                    </a:lnTo>
                    <a:lnTo>
                      <a:pt x="328" y="188"/>
                    </a:lnTo>
                    <a:lnTo>
                      <a:pt x="320" y="192"/>
                    </a:lnTo>
                    <a:lnTo>
                      <a:pt x="324" y="200"/>
                    </a:lnTo>
                    <a:lnTo>
                      <a:pt x="322" y="208"/>
                    </a:lnTo>
                    <a:lnTo>
                      <a:pt x="328" y="220"/>
                    </a:lnTo>
                    <a:lnTo>
                      <a:pt x="338" y="230"/>
                    </a:lnTo>
                    <a:lnTo>
                      <a:pt x="354" y="244"/>
                    </a:lnTo>
                    <a:lnTo>
                      <a:pt x="366" y="256"/>
                    </a:lnTo>
                    <a:lnTo>
                      <a:pt x="364" y="262"/>
                    </a:lnTo>
                    <a:lnTo>
                      <a:pt x="360" y="260"/>
                    </a:lnTo>
                    <a:lnTo>
                      <a:pt x="356" y="260"/>
                    </a:lnTo>
                    <a:lnTo>
                      <a:pt x="354" y="262"/>
                    </a:lnTo>
                    <a:lnTo>
                      <a:pt x="360" y="274"/>
                    </a:lnTo>
                    <a:lnTo>
                      <a:pt x="354" y="278"/>
                    </a:lnTo>
                    <a:lnTo>
                      <a:pt x="340" y="272"/>
                    </a:lnTo>
                    <a:lnTo>
                      <a:pt x="320" y="262"/>
                    </a:lnTo>
                    <a:lnTo>
                      <a:pt x="310" y="250"/>
                    </a:lnTo>
                    <a:lnTo>
                      <a:pt x="304" y="254"/>
                    </a:lnTo>
                    <a:lnTo>
                      <a:pt x="314" y="262"/>
                    </a:lnTo>
                    <a:lnTo>
                      <a:pt x="330" y="276"/>
                    </a:lnTo>
                    <a:lnTo>
                      <a:pt x="332" y="280"/>
                    </a:lnTo>
                    <a:lnTo>
                      <a:pt x="336" y="288"/>
                    </a:lnTo>
                    <a:lnTo>
                      <a:pt x="340" y="294"/>
                    </a:lnTo>
                    <a:lnTo>
                      <a:pt x="318" y="290"/>
                    </a:lnTo>
                    <a:lnTo>
                      <a:pt x="300" y="282"/>
                    </a:lnTo>
                    <a:lnTo>
                      <a:pt x="288" y="274"/>
                    </a:lnTo>
                    <a:lnTo>
                      <a:pt x="282" y="274"/>
                    </a:lnTo>
                    <a:lnTo>
                      <a:pt x="280" y="282"/>
                    </a:lnTo>
                    <a:lnTo>
                      <a:pt x="266" y="268"/>
                    </a:lnTo>
                    <a:lnTo>
                      <a:pt x="262" y="262"/>
                    </a:lnTo>
                    <a:lnTo>
                      <a:pt x="266" y="258"/>
                    </a:lnTo>
                    <a:lnTo>
                      <a:pt x="260" y="252"/>
                    </a:lnTo>
                    <a:lnTo>
                      <a:pt x="252" y="254"/>
                    </a:lnTo>
                    <a:lnTo>
                      <a:pt x="246" y="246"/>
                    </a:lnTo>
                    <a:lnTo>
                      <a:pt x="236" y="238"/>
                    </a:lnTo>
                    <a:lnTo>
                      <a:pt x="232" y="232"/>
                    </a:lnTo>
                    <a:lnTo>
                      <a:pt x="220" y="228"/>
                    </a:lnTo>
                    <a:lnTo>
                      <a:pt x="216" y="226"/>
                    </a:lnTo>
                    <a:lnTo>
                      <a:pt x="216" y="232"/>
                    </a:lnTo>
                    <a:lnTo>
                      <a:pt x="216" y="234"/>
                    </a:lnTo>
                    <a:lnTo>
                      <a:pt x="214" y="236"/>
                    </a:lnTo>
                    <a:lnTo>
                      <a:pt x="204" y="236"/>
                    </a:lnTo>
                    <a:lnTo>
                      <a:pt x="198" y="240"/>
                    </a:lnTo>
                    <a:lnTo>
                      <a:pt x="188" y="244"/>
                    </a:lnTo>
                    <a:lnTo>
                      <a:pt x="176" y="242"/>
                    </a:lnTo>
                    <a:lnTo>
                      <a:pt x="170" y="232"/>
                    </a:lnTo>
                    <a:lnTo>
                      <a:pt x="172" y="222"/>
                    </a:lnTo>
                    <a:lnTo>
                      <a:pt x="184" y="212"/>
                    </a:lnTo>
                    <a:lnTo>
                      <a:pt x="194" y="214"/>
                    </a:lnTo>
                    <a:lnTo>
                      <a:pt x="204" y="218"/>
                    </a:lnTo>
                    <a:lnTo>
                      <a:pt x="210" y="222"/>
                    </a:lnTo>
                    <a:lnTo>
                      <a:pt x="216" y="216"/>
                    </a:lnTo>
                    <a:lnTo>
                      <a:pt x="222" y="212"/>
                    </a:lnTo>
                    <a:lnTo>
                      <a:pt x="234" y="210"/>
                    </a:lnTo>
                    <a:lnTo>
                      <a:pt x="230" y="206"/>
                    </a:lnTo>
                    <a:lnTo>
                      <a:pt x="222" y="200"/>
                    </a:lnTo>
                    <a:lnTo>
                      <a:pt x="230" y="190"/>
                    </a:lnTo>
                    <a:lnTo>
                      <a:pt x="242" y="182"/>
                    </a:lnTo>
                    <a:lnTo>
                      <a:pt x="252" y="172"/>
                    </a:lnTo>
                    <a:lnTo>
                      <a:pt x="246" y="156"/>
                    </a:lnTo>
                    <a:lnTo>
                      <a:pt x="238" y="146"/>
                    </a:lnTo>
                    <a:lnTo>
                      <a:pt x="232" y="146"/>
                    </a:lnTo>
                    <a:lnTo>
                      <a:pt x="230" y="138"/>
                    </a:lnTo>
                    <a:lnTo>
                      <a:pt x="222" y="142"/>
                    </a:lnTo>
                    <a:lnTo>
                      <a:pt x="218" y="134"/>
                    </a:lnTo>
                    <a:lnTo>
                      <a:pt x="218" y="130"/>
                    </a:lnTo>
                    <a:lnTo>
                      <a:pt x="206" y="130"/>
                    </a:lnTo>
                    <a:lnTo>
                      <a:pt x="198" y="136"/>
                    </a:lnTo>
                    <a:lnTo>
                      <a:pt x="190" y="130"/>
                    </a:lnTo>
                    <a:lnTo>
                      <a:pt x="202" y="122"/>
                    </a:lnTo>
                    <a:lnTo>
                      <a:pt x="198" y="116"/>
                    </a:lnTo>
                    <a:lnTo>
                      <a:pt x="192" y="114"/>
                    </a:lnTo>
                    <a:lnTo>
                      <a:pt x="184" y="104"/>
                    </a:lnTo>
                    <a:lnTo>
                      <a:pt x="178" y="110"/>
                    </a:lnTo>
                    <a:lnTo>
                      <a:pt x="172" y="102"/>
                    </a:lnTo>
                    <a:lnTo>
                      <a:pt x="170" y="98"/>
                    </a:lnTo>
                    <a:lnTo>
                      <a:pt x="162" y="90"/>
                    </a:lnTo>
                    <a:lnTo>
                      <a:pt x="156" y="92"/>
                    </a:lnTo>
                    <a:lnTo>
                      <a:pt x="160" y="98"/>
                    </a:lnTo>
                    <a:lnTo>
                      <a:pt x="162" y="102"/>
                    </a:lnTo>
                    <a:lnTo>
                      <a:pt x="156" y="106"/>
                    </a:lnTo>
                    <a:lnTo>
                      <a:pt x="144" y="106"/>
                    </a:lnTo>
                    <a:lnTo>
                      <a:pt x="124" y="100"/>
                    </a:lnTo>
                    <a:lnTo>
                      <a:pt x="120" y="106"/>
                    </a:lnTo>
                    <a:lnTo>
                      <a:pt x="108" y="108"/>
                    </a:lnTo>
                    <a:lnTo>
                      <a:pt x="84" y="104"/>
                    </a:lnTo>
                    <a:lnTo>
                      <a:pt x="70" y="100"/>
                    </a:lnTo>
                    <a:lnTo>
                      <a:pt x="54" y="100"/>
                    </a:lnTo>
                    <a:lnTo>
                      <a:pt x="46" y="96"/>
                    </a:lnTo>
                    <a:lnTo>
                      <a:pt x="40" y="92"/>
                    </a:lnTo>
                    <a:lnTo>
                      <a:pt x="32" y="98"/>
                    </a:lnTo>
                    <a:lnTo>
                      <a:pt x="22" y="94"/>
                    </a:lnTo>
                    <a:lnTo>
                      <a:pt x="12" y="86"/>
                    </a:lnTo>
                    <a:lnTo>
                      <a:pt x="12" y="78"/>
                    </a:lnTo>
                    <a:lnTo>
                      <a:pt x="18" y="78"/>
                    </a:lnTo>
                    <a:lnTo>
                      <a:pt x="32" y="80"/>
                    </a:lnTo>
                    <a:lnTo>
                      <a:pt x="38" y="76"/>
                    </a:lnTo>
                    <a:lnTo>
                      <a:pt x="32" y="70"/>
                    </a:lnTo>
                    <a:lnTo>
                      <a:pt x="18" y="72"/>
                    </a:lnTo>
                    <a:lnTo>
                      <a:pt x="4" y="68"/>
                    </a:lnTo>
                    <a:lnTo>
                      <a:pt x="4" y="48"/>
                    </a:lnTo>
                    <a:lnTo>
                      <a:pt x="12" y="30"/>
                    </a:lnTo>
                    <a:lnTo>
                      <a:pt x="22" y="16"/>
                    </a:lnTo>
                    <a:lnTo>
                      <a:pt x="38" y="4"/>
                    </a:lnTo>
                    <a:lnTo>
                      <a:pt x="50" y="4"/>
                    </a:lnTo>
                    <a:close/>
                    <a:moveTo>
                      <a:pt x="50" y="0"/>
                    </a:moveTo>
                    <a:lnTo>
                      <a:pt x="50" y="0"/>
                    </a:lnTo>
                    <a:lnTo>
                      <a:pt x="50" y="0"/>
                    </a:lnTo>
                    <a:lnTo>
                      <a:pt x="38" y="0"/>
                    </a:lnTo>
                    <a:lnTo>
                      <a:pt x="38" y="0"/>
                    </a:lnTo>
                    <a:lnTo>
                      <a:pt x="36" y="2"/>
                    </a:lnTo>
                    <a:lnTo>
                      <a:pt x="20" y="12"/>
                    </a:lnTo>
                    <a:lnTo>
                      <a:pt x="20" y="12"/>
                    </a:lnTo>
                    <a:lnTo>
                      <a:pt x="18" y="14"/>
                    </a:lnTo>
                    <a:lnTo>
                      <a:pt x="8" y="28"/>
                    </a:lnTo>
                    <a:lnTo>
                      <a:pt x="8" y="28"/>
                    </a:lnTo>
                    <a:lnTo>
                      <a:pt x="8" y="28"/>
                    </a:lnTo>
                    <a:lnTo>
                      <a:pt x="0" y="46"/>
                    </a:lnTo>
                    <a:lnTo>
                      <a:pt x="0" y="46"/>
                    </a:lnTo>
                    <a:lnTo>
                      <a:pt x="0" y="48"/>
                    </a:lnTo>
                    <a:lnTo>
                      <a:pt x="0" y="68"/>
                    </a:lnTo>
                    <a:lnTo>
                      <a:pt x="0" y="68"/>
                    </a:lnTo>
                    <a:lnTo>
                      <a:pt x="0" y="70"/>
                    </a:lnTo>
                    <a:lnTo>
                      <a:pt x="2" y="70"/>
                    </a:lnTo>
                    <a:lnTo>
                      <a:pt x="10" y="74"/>
                    </a:lnTo>
                    <a:lnTo>
                      <a:pt x="10" y="74"/>
                    </a:lnTo>
                    <a:lnTo>
                      <a:pt x="8" y="76"/>
                    </a:lnTo>
                    <a:lnTo>
                      <a:pt x="8" y="78"/>
                    </a:lnTo>
                    <a:lnTo>
                      <a:pt x="8" y="86"/>
                    </a:lnTo>
                    <a:lnTo>
                      <a:pt x="8" y="86"/>
                    </a:lnTo>
                    <a:lnTo>
                      <a:pt x="10" y="90"/>
                    </a:lnTo>
                    <a:lnTo>
                      <a:pt x="20" y="98"/>
                    </a:lnTo>
                    <a:lnTo>
                      <a:pt x="20" y="98"/>
                    </a:lnTo>
                    <a:lnTo>
                      <a:pt x="20" y="98"/>
                    </a:lnTo>
                    <a:lnTo>
                      <a:pt x="32" y="102"/>
                    </a:lnTo>
                    <a:lnTo>
                      <a:pt x="32" y="102"/>
                    </a:lnTo>
                    <a:lnTo>
                      <a:pt x="32" y="102"/>
                    </a:lnTo>
                    <a:lnTo>
                      <a:pt x="32" y="102"/>
                    </a:lnTo>
                    <a:lnTo>
                      <a:pt x="36" y="100"/>
                    </a:lnTo>
                    <a:lnTo>
                      <a:pt x="40" y="96"/>
                    </a:lnTo>
                    <a:lnTo>
                      <a:pt x="44" y="98"/>
                    </a:lnTo>
                    <a:lnTo>
                      <a:pt x="52" y="104"/>
                    </a:lnTo>
                    <a:lnTo>
                      <a:pt x="52" y="104"/>
                    </a:lnTo>
                    <a:lnTo>
                      <a:pt x="54" y="104"/>
                    </a:lnTo>
                    <a:lnTo>
                      <a:pt x="70" y="104"/>
                    </a:lnTo>
                    <a:lnTo>
                      <a:pt x="84" y="108"/>
                    </a:lnTo>
                    <a:lnTo>
                      <a:pt x="84" y="108"/>
                    </a:lnTo>
                    <a:lnTo>
                      <a:pt x="84" y="108"/>
                    </a:lnTo>
                    <a:lnTo>
                      <a:pt x="108" y="112"/>
                    </a:lnTo>
                    <a:lnTo>
                      <a:pt x="108" y="112"/>
                    </a:lnTo>
                    <a:lnTo>
                      <a:pt x="108" y="112"/>
                    </a:lnTo>
                    <a:lnTo>
                      <a:pt x="108" y="112"/>
                    </a:lnTo>
                    <a:lnTo>
                      <a:pt x="110" y="112"/>
                    </a:lnTo>
                    <a:lnTo>
                      <a:pt x="120" y="110"/>
                    </a:lnTo>
                    <a:lnTo>
                      <a:pt x="120" y="110"/>
                    </a:lnTo>
                    <a:lnTo>
                      <a:pt x="122" y="110"/>
                    </a:lnTo>
                    <a:lnTo>
                      <a:pt x="126" y="106"/>
                    </a:lnTo>
                    <a:lnTo>
                      <a:pt x="144" y="110"/>
                    </a:lnTo>
                    <a:lnTo>
                      <a:pt x="144" y="110"/>
                    </a:lnTo>
                    <a:lnTo>
                      <a:pt x="144" y="110"/>
                    </a:lnTo>
                    <a:lnTo>
                      <a:pt x="156" y="110"/>
                    </a:lnTo>
                    <a:lnTo>
                      <a:pt x="156" y="110"/>
                    </a:lnTo>
                    <a:lnTo>
                      <a:pt x="160" y="110"/>
                    </a:lnTo>
                    <a:lnTo>
                      <a:pt x="164" y="106"/>
                    </a:lnTo>
                    <a:lnTo>
                      <a:pt x="164" y="106"/>
                    </a:lnTo>
                    <a:lnTo>
                      <a:pt x="166" y="104"/>
                    </a:lnTo>
                    <a:lnTo>
                      <a:pt x="166" y="102"/>
                    </a:lnTo>
                    <a:lnTo>
                      <a:pt x="166" y="98"/>
                    </a:lnTo>
                    <a:lnTo>
                      <a:pt x="166" y="100"/>
                    </a:lnTo>
                    <a:lnTo>
                      <a:pt x="170" y="104"/>
                    </a:lnTo>
                    <a:lnTo>
                      <a:pt x="176" y="112"/>
                    </a:lnTo>
                    <a:lnTo>
                      <a:pt x="176" y="112"/>
                    </a:lnTo>
                    <a:lnTo>
                      <a:pt x="178" y="114"/>
                    </a:lnTo>
                    <a:lnTo>
                      <a:pt x="178" y="114"/>
                    </a:lnTo>
                    <a:lnTo>
                      <a:pt x="178" y="114"/>
                    </a:lnTo>
                    <a:lnTo>
                      <a:pt x="178" y="114"/>
                    </a:lnTo>
                    <a:lnTo>
                      <a:pt x="182" y="112"/>
                    </a:lnTo>
                    <a:lnTo>
                      <a:pt x="184" y="110"/>
                    </a:lnTo>
                    <a:lnTo>
                      <a:pt x="190" y="116"/>
                    </a:lnTo>
                    <a:lnTo>
                      <a:pt x="190" y="116"/>
                    </a:lnTo>
                    <a:lnTo>
                      <a:pt x="190" y="116"/>
                    </a:lnTo>
                    <a:lnTo>
                      <a:pt x="194" y="120"/>
                    </a:lnTo>
                    <a:lnTo>
                      <a:pt x="196" y="122"/>
                    </a:lnTo>
                    <a:lnTo>
                      <a:pt x="188" y="126"/>
                    </a:lnTo>
                    <a:lnTo>
                      <a:pt x="188" y="126"/>
                    </a:lnTo>
                    <a:lnTo>
                      <a:pt x="186" y="128"/>
                    </a:lnTo>
                    <a:lnTo>
                      <a:pt x="186" y="128"/>
                    </a:lnTo>
                    <a:lnTo>
                      <a:pt x="188" y="132"/>
                    </a:lnTo>
                    <a:lnTo>
                      <a:pt x="194" y="140"/>
                    </a:lnTo>
                    <a:lnTo>
                      <a:pt x="194" y="140"/>
                    </a:lnTo>
                    <a:lnTo>
                      <a:pt x="198" y="140"/>
                    </a:lnTo>
                    <a:lnTo>
                      <a:pt x="198" y="140"/>
                    </a:lnTo>
                    <a:lnTo>
                      <a:pt x="200" y="140"/>
                    </a:lnTo>
                    <a:lnTo>
                      <a:pt x="208" y="134"/>
                    </a:lnTo>
                    <a:lnTo>
                      <a:pt x="214" y="134"/>
                    </a:lnTo>
                    <a:lnTo>
                      <a:pt x="214" y="134"/>
                    </a:lnTo>
                    <a:lnTo>
                      <a:pt x="214" y="134"/>
                    </a:lnTo>
                    <a:lnTo>
                      <a:pt x="214" y="138"/>
                    </a:lnTo>
                    <a:lnTo>
                      <a:pt x="220" y="144"/>
                    </a:lnTo>
                    <a:lnTo>
                      <a:pt x="220" y="144"/>
                    </a:lnTo>
                    <a:lnTo>
                      <a:pt x="222" y="146"/>
                    </a:lnTo>
                    <a:lnTo>
                      <a:pt x="222" y="146"/>
                    </a:lnTo>
                    <a:lnTo>
                      <a:pt x="224" y="146"/>
                    </a:lnTo>
                    <a:lnTo>
                      <a:pt x="228" y="144"/>
                    </a:lnTo>
                    <a:lnTo>
                      <a:pt x="228" y="146"/>
                    </a:lnTo>
                    <a:lnTo>
                      <a:pt x="228" y="146"/>
                    </a:lnTo>
                    <a:lnTo>
                      <a:pt x="230" y="148"/>
                    </a:lnTo>
                    <a:lnTo>
                      <a:pt x="232" y="150"/>
                    </a:lnTo>
                    <a:lnTo>
                      <a:pt x="236" y="150"/>
                    </a:lnTo>
                    <a:lnTo>
                      <a:pt x="242" y="158"/>
                    </a:lnTo>
                    <a:lnTo>
                      <a:pt x="248" y="172"/>
                    </a:lnTo>
                    <a:lnTo>
                      <a:pt x="240" y="180"/>
                    </a:lnTo>
                    <a:lnTo>
                      <a:pt x="228" y="186"/>
                    </a:lnTo>
                    <a:lnTo>
                      <a:pt x="228" y="186"/>
                    </a:lnTo>
                    <a:lnTo>
                      <a:pt x="226" y="188"/>
                    </a:lnTo>
                    <a:lnTo>
                      <a:pt x="220" y="198"/>
                    </a:lnTo>
                    <a:lnTo>
                      <a:pt x="220" y="198"/>
                    </a:lnTo>
                    <a:lnTo>
                      <a:pt x="218" y="202"/>
                    </a:lnTo>
                    <a:lnTo>
                      <a:pt x="220" y="204"/>
                    </a:lnTo>
                    <a:lnTo>
                      <a:pt x="226" y="208"/>
                    </a:lnTo>
                    <a:lnTo>
                      <a:pt x="222" y="210"/>
                    </a:lnTo>
                    <a:lnTo>
                      <a:pt x="222" y="210"/>
                    </a:lnTo>
                    <a:lnTo>
                      <a:pt x="220" y="210"/>
                    </a:lnTo>
                    <a:lnTo>
                      <a:pt x="214" y="212"/>
                    </a:lnTo>
                    <a:lnTo>
                      <a:pt x="214" y="212"/>
                    </a:lnTo>
                    <a:lnTo>
                      <a:pt x="212" y="214"/>
                    </a:lnTo>
                    <a:lnTo>
                      <a:pt x="210" y="216"/>
                    </a:lnTo>
                    <a:lnTo>
                      <a:pt x="208" y="214"/>
                    </a:lnTo>
                    <a:lnTo>
                      <a:pt x="208" y="214"/>
                    </a:lnTo>
                    <a:lnTo>
                      <a:pt x="206" y="214"/>
                    </a:lnTo>
                    <a:lnTo>
                      <a:pt x="196" y="210"/>
                    </a:lnTo>
                    <a:lnTo>
                      <a:pt x="196" y="210"/>
                    </a:lnTo>
                    <a:lnTo>
                      <a:pt x="194" y="210"/>
                    </a:lnTo>
                    <a:lnTo>
                      <a:pt x="184" y="210"/>
                    </a:lnTo>
                    <a:lnTo>
                      <a:pt x="184" y="210"/>
                    </a:lnTo>
                    <a:lnTo>
                      <a:pt x="184" y="208"/>
                    </a:lnTo>
                    <a:lnTo>
                      <a:pt x="184" y="208"/>
                    </a:lnTo>
                    <a:lnTo>
                      <a:pt x="182" y="210"/>
                    </a:lnTo>
                    <a:lnTo>
                      <a:pt x="168" y="218"/>
                    </a:lnTo>
                    <a:lnTo>
                      <a:pt x="168" y="218"/>
                    </a:lnTo>
                    <a:lnTo>
                      <a:pt x="168" y="222"/>
                    </a:lnTo>
                    <a:lnTo>
                      <a:pt x="166" y="232"/>
                    </a:lnTo>
                    <a:lnTo>
                      <a:pt x="166" y="232"/>
                    </a:lnTo>
                    <a:lnTo>
                      <a:pt x="166" y="236"/>
                    </a:lnTo>
                    <a:lnTo>
                      <a:pt x="174" y="244"/>
                    </a:lnTo>
                    <a:lnTo>
                      <a:pt x="174" y="244"/>
                    </a:lnTo>
                    <a:lnTo>
                      <a:pt x="176" y="246"/>
                    </a:lnTo>
                    <a:lnTo>
                      <a:pt x="188" y="248"/>
                    </a:lnTo>
                    <a:lnTo>
                      <a:pt x="188" y="248"/>
                    </a:lnTo>
                    <a:lnTo>
                      <a:pt x="188" y="248"/>
                    </a:lnTo>
                    <a:lnTo>
                      <a:pt x="188" y="248"/>
                    </a:lnTo>
                    <a:lnTo>
                      <a:pt x="190" y="246"/>
                    </a:lnTo>
                    <a:lnTo>
                      <a:pt x="200" y="244"/>
                    </a:lnTo>
                    <a:lnTo>
                      <a:pt x="200" y="244"/>
                    </a:lnTo>
                    <a:lnTo>
                      <a:pt x="200" y="242"/>
                    </a:lnTo>
                    <a:lnTo>
                      <a:pt x="204" y="240"/>
                    </a:lnTo>
                    <a:lnTo>
                      <a:pt x="214" y="240"/>
                    </a:lnTo>
                    <a:lnTo>
                      <a:pt x="214" y="240"/>
                    </a:lnTo>
                    <a:lnTo>
                      <a:pt x="216" y="238"/>
                    </a:lnTo>
                    <a:lnTo>
                      <a:pt x="218" y="238"/>
                    </a:lnTo>
                    <a:lnTo>
                      <a:pt x="218" y="238"/>
                    </a:lnTo>
                    <a:lnTo>
                      <a:pt x="220" y="234"/>
                    </a:lnTo>
                    <a:lnTo>
                      <a:pt x="220" y="232"/>
                    </a:lnTo>
                    <a:lnTo>
                      <a:pt x="220" y="232"/>
                    </a:lnTo>
                    <a:lnTo>
                      <a:pt x="220" y="232"/>
                    </a:lnTo>
                    <a:lnTo>
                      <a:pt x="230" y="236"/>
                    </a:lnTo>
                    <a:lnTo>
                      <a:pt x="234" y="240"/>
                    </a:lnTo>
                    <a:lnTo>
                      <a:pt x="242" y="250"/>
                    </a:lnTo>
                    <a:lnTo>
                      <a:pt x="250" y="256"/>
                    </a:lnTo>
                    <a:lnTo>
                      <a:pt x="250" y="256"/>
                    </a:lnTo>
                    <a:lnTo>
                      <a:pt x="252" y="258"/>
                    </a:lnTo>
                    <a:lnTo>
                      <a:pt x="252" y="258"/>
                    </a:lnTo>
                    <a:lnTo>
                      <a:pt x="254" y="258"/>
                    </a:lnTo>
                    <a:lnTo>
                      <a:pt x="258" y="256"/>
                    </a:lnTo>
                    <a:lnTo>
                      <a:pt x="260" y="258"/>
                    </a:lnTo>
                    <a:lnTo>
                      <a:pt x="258" y="258"/>
                    </a:lnTo>
                    <a:lnTo>
                      <a:pt x="258" y="258"/>
                    </a:lnTo>
                    <a:lnTo>
                      <a:pt x="258" y="260"/>
                    </a:lnTo>
                    <a:lnTo>
                      <a:pt x="258" y="264"/>
                    </a:lnTo>
                    <a:lnTo>
                      <a:pt x="264" y="270"/>
                    </a:lnTo>
                    <a:lnTo>
                      <a:pt x="276" y="284"/>
                    </a:lnTo>
                    <a:lnTo>
                      <a:pt x="276" y="284"/>
                    </a:lnTo>
                    <a:lnTo>
                      <a:pt x="280" y="286"/>
                    </a:lnTo>
                    <a:lnTo>
                      <a:pt x="280" y="286"/>
                    </a:lnTo>
                    <a:lnTo>
                      <a:pt x="280" y="286"/>
                    </a:lnTo>
                    <a:lnTo>
                      <a:pt x="280" y="286"/>
                    </a:lnTo>
                    <a:lnTo>
                      <a:pt x="282" y="286"/>
                    </a:lnTo>
                    <a:lnTo>
                      <a:pt x="284" y="284"/>
                    </a:lnTo>
                    <a:lnTo>
                      <a:pt x="284" y="278"/>
                    </a:lnTo>
                    <a:lnTo>
                      <a:pt x="288" y="278"/>
                    </a:lnTo>
                    <a:lnTo>
                      <a:pt x="298" y="286"/>
                    </a:lnTo>
                    <a:lnTo>
                      <a:pt x="298" y="286"/>
                    </a:lnTo>
                    <a:lnTo>
                      <a:pt x="300" y="286"/>
                    </a:lnTo>
                    <a:lnTo>
                      <a:pt x="318" y="294"/>
                    </a:lnTo>
                    <a:lnTo>
                      <a:pt x="318" y="294"/>
                    </a:lnTo>
                    <a:lnTo>
                      <a:pt x="318" y="294"/>
                    </a:lnTo>
                    <a:lnTo>
                      <a:pt x="338" y="298"/>
                    </a:lnTo>
                    <a:lnTo>
                      <a:pt x="338" y="298"/>
                    </a:lnTo>
                    <a:lnTo>
                      <a:pt x="340" y="298"/>
                    </a:lnTo>
                    <a:lnTo>
                      <a:pt x="340" y="298"/>
                    </a:lnTo>
                    <a:lnTo>
                      <a:pt x="342" y="298"/>
                    </a:lnTo>
                    <a:lnTo>
                      <a:pt x="342" y="298"/>
                    </a:lnTo>
                    <a:lnTo>
                      <a:pt x="344" y="296"/>
                    </a:lnTo>
                    <a:lnTo>
                      <a:pt x="344" y="294"/>
                    </a:lnTo>
                    <a:lnTo>
                      <a:pt x="340" y="286"/>
                    </a:lnTo>
                    <a:lnTo>
                      <a:pt x="336" y="278"/>
                    </a:lnTo>
                    <a:lnTo>
                      <a:pt x="336" y="278"/>
                    </a:lnTo>
                    <a:lnTo>
                      <a:pt x="336" y="278"/>
                    </a:lnTo>
                    <a:lnTo>
                      <a:pt x="332" y="274"/>
                    </a:lnTo>
                    <a:lnTo>
                      <a:pt x="332" y="274"/>
                    </a:lnTo>
                    <a:lnTo>
                      <a:pt x="332" y="272"/>
                    </a:lnTo>
                    <a:lnTo>
                      <a:pt x="330" y="272"/>
                    </a:lnTo>
                    <a:lnTo>
                      <a:pt x="338" y="276"/>
                    </a:lnTo>
                    <a:lnTo>
                      <a:pt x="352" y="282"/>
                    </a:lnTo>
                    <a:lnTo>
                      <a:pt x="352" y="282"/>
                    </a:lnTo>
                    <a:lnTo>
                      <a:pt x="354" y="282"/>
                    </a:lnTo>
                    <a:lnTo>
                      <a:pt x="354" y="282"/>
                    </a:lnTo>
                    <a:lnTo>
                      <a:pt x="356" y="282"/>
                    </a:lnTo>
                    <a:lnTo>
                      <a:pt x="362" y="276"/>
                    </a:lnTo>
                    <a:lnTo>
                      <a:pt x="362" y="276"/>
                    </a:lnTo>
                    <a:lnTo>
                      <a:pt x="364" y="274"/>
                    </a:lnTo>
                    <a:lnTo>
                      <a:pt x="364" y="272"/>
                    </a:lnTo>
                    <a:lnTo>
                      <a:pt x="360" y="264"/>
                    </a:lnTo>
                    <a:lnTo>
                      <a:pt x="364" y="264"/>
                    </a:lnTo>
                    <a:lnTo>
                      <a:pt x="364" y="264"/>
                    </a:lnTo>
                    <a:lnTo>
                      <a:pt x="364" y="266"/>
                    </a:lnTo>
                    <a:lnTo>
                      <a:pt x="364" y="266"/>
                    </a:lnTo>
                    <a:lnTo>
                      <a:pt x="366" y="264"/>
                    </a:lnTo>
                    <a:lnTo>
                      <a:pt x="366" y="264"/>
                    </a:lnTo>
                    <a:lnTo>
                      <a:pt x="368" y="262"/>
                    </a:lnTo>
                    <a:lnTo>
                      <a:pt x="370" y="256"/>
                    </a:lnTo>
                    <a:lnTo>
                      <a:pt x="370" y="256"/>
                    </a:lnTo>
                    <a:lnTo>
                      <a:pt x="370" y="252"/>
                    </a:lnTo>
                    <a:lnTo>
                      <a:pt x="356" y="240"/>
                    </a:lnTo>
                    <a:lnTo>
                      <a:pt x="356" y="240"/>
                    </a:lnTo>
                    <a:lnTo>
                      <a:pt x="356" y="240"/>
                    </a:lnTo>
                    <a:lnTo>
                      <a:pt x="340" y="228"/>
                    </a:lnTo>
                    <a:lnTo>
                      <a:pt x="330" y="218"/>
                    </a:lnTo>
                    <a:lnTo>
                      <a:pt x="326" y="208"/>
                    </a:lnTo>
                    <a:lnTo>
                      <a:pt x="328" y="202"/>
                    </a:lnTo>
                    <a:lnTo>
                      <a:pt x="328" y="202"/>
                    </a:lnTo>
                    <a:lnTo>
                      <a:pt x="328" y="200"/>
                    </a:lnTo>
                    <a:lnTo>
                      <a:pt x="326" y="194"/>
                    </a:lnTo>
                    <a:lnTo>
                      <a:pt x="328" y="192"/>
                    </a:lnTo>
                    <a:lnTo>
                      <a:pt x="344" y="204"/>
                    </a:lnTo>
                    <a:lnTo>
                      <a:pt x="346" y="210"/>
                    </a:lnTo>
                    <a:lnTo>
                      <a:pt x="346" y="210"/>
                    </a:lnTo>
                    <a:lnTo>
                      <a:pt x="348" y="210"/>
                    </a:lnTo>
                    <a:lnTo>
                      <a:pt x="354" y="220"/>
                    </a:lnTo>
                    <a:lnTo>
                      <a:pt x="354" y="220"/>
                    </a:lnTo>
                    <a:lnTo>
                      <a:pt x="356" y="220"/>
                    </a:lnTo>
                    <a:lnTo>
                      <a:pt x="370" y="228"/>
                    </a:lnTo>
                    <a:lnTo>
                      <a:pt x="370" y="228"/>
                    </a:lnTo>
                    <a:lnTo>
                      <a:pt x="372" y="228"/>
                    </a:lnTo>
                    <a:lnTo>
                      <a:pt x="372" y="228"/>
                    </a:lnTo>
                    <a:lnTo>
                      <a:pt x="374" y="226"/>
                    </a:lnTo>
                    <a:lnTo>
                      <a:pt x="380" y="218"/>
                    </a:lnTo>
                    <a:lnTo>
                      <a:pt x="380" y="218"/>
                    </a:lnTo>
                    <a:lnTo>
                      <a:pt x="382" y="216"/>
                    </a:lnTo>
                    <a:lnTo>
                      <a:pt x="382" y="214"/>
                    </a:lnTo>
                    <a:lnTo>
                      <a:pt x="386" y="214"/>
                    </a:lnTo>
                    <a:lnTo>
                      <a:pt x="386" y="214"/>
                    </a:lnTo>
                    <a:lnTo>
                      <a:pt x="388" y="212"/>
                    </a:lnTo>
                    <a:lnTo>
                      <a:pt x="394" y="206"/>
                    </a:lnTo>
                    <a:lnTo>
                      <a:pt x="394" y="206"/>
                    </a:lnTo>
                    <a:lnTo>
                      <a:pt x="396" y="204"/>
                    </a:lnTo>
                    <a:lnTo>
                      <a:pt x="394" y="200"/>
                    </a:lnTo>
                    <a:lnTo>
                      <a:pt x="398" y="200"/>
                    </a:lnTo>
                    <a:lnTo>
                      <a:pt x="398" y="200"/>
                    </a:lnTo>
                    <a:lnTo>
                      <a:pt x="398" y="200"/>
                    </a:lnTo>
                    <a:lnTo>
                      <a:pt x="412" y="198"/>
                    </a:lnTo>
                    <a:lnTo>
                      <a:pt x="412" y="198"/>
                    </a:lnTo>
                    <a:lnTo>
                      <a:pt x="414" y="196"/>
                    </a:lnTo>
                    <a:lnTo>
                      <a:pt x="416" y="194"/>
                    </a:lnTo>
                    <a:lnTo>
                      <a:pt x="416" y="194"/>
                    </a:lnTo>
                    <a:lnTo>
                      <a:pt x="416" y="192"/>
                    </a:lnTo>
                    <a:lnTo>
                      <a:pt x="416" y="188"/>
                    </a:lnTo>
                    <a:lnTo>
                      <a:pt x="416" y="184"/>
                    </a:lnTo>
                    <a:lnTo>
                      <a:pt x="416" y="184"/>
                    </a:lnTo>
                    <a:lnTo>
                      <a:pt x="416" y="182"/>
                    </a:lnTo>
                    <a:lnTo>
                      <a:pt x="406" y="174"/>
                    </a:lnTo>
                    <a:lnTo>
                      <a:pt x="406" y="174"/>
                    </a:lnTo>
                    <a:lnTo>
                      <a:pt x="404" y="174"/>
                    </a:lnTo>
                    <a:lnTo>
                      <a:pt x="396" y="172"/>
                    </a:lnTo>
                    <a:lnTo>
                      <a:pt x="392" y="170"/>
                    </a:lnTo>
                    <a:lnTo>
                      <a:pt x="392" y="170"/>
                    </a:lnTo>
                    <a:lnTo>
                      <a:pt x="392" y="168"/>
                    </a:lnTo>
                    <a:lnTo>
                      <a:pt x="384" y="162"/>
                    </a:lnTo>
                    <a:lnTo>
                      <a:pt x="384" y="162"/>
                    </a:lnTo>
                    <a:lnTo>
                      <a:pt x="382" y="162"/>
                    </a:lnTo>
                    <a:lnTo>
                      <a:pt x="374" y="160"/>
                    </a:lnTo>
                    <a:lnTo>
                      <a:pt x="374" y="160"/>
                    </a:lnTo>
                    <a:lnTo>
                      <a:pt x="374" y="160"/>
                    </a:lnTo>
                    <a:lnTo>
                      <a:pt x="368" y="160"/>
                    </a:lnTo>
                    <a:lnTo>
                      <a:pt x="366" y="156"/>
                    </a:lnTo>
                    <a:lnTo>
                      <a:pt x="366" y="156"/>
                    </a:lnTo>
                    <a:lnTo>
                      <a:pt x="366" y="154"/>
                    </a:lnTo>
                    <a:lnTo>
                      <a:pt x="360" y="150"/>
                    </a:lnTo>
                    <a:lnTo>
                      <a:pt x="360" y="150"/>
                    </a:lnTo>
                    <a:lnTo>
                      <a:pt x="358" y="150"/>
                    </a:lnTo>
                    <a:lnTo>
                      <a:pt x="350" y="148"/>
                    </a:lnTo>
                    <a:lnTo>
                      <a:pt x="348" y="148"/>
                    </a:lnTo>
                    <a:lnTo>
                      <a:pt x="348" y="146"/>
                    </a:lnTo>
                    <a:lnTo>
                      <a:pt x="348" y="146"/>
                    </a:lnTo>
                    <a:lnTo>
                      <a:pt x="346" y="142"/>
                    </a:lnTo>
                    <a:lnTo>
                      <a:pt x="334" y="136"/>
                    </a:lnTo>
                    <a:lnTo>
                      <a:pt x="334" y="136"/>
                    </a:lnTo>
                    <a:lnTo>
                      <a:pt x="332" y="136"/>
                    </a:lnTo>
                    <a:lnTo>
                      <a:pt x="332" y="136"/>
                    </a:lnTo>
                    <a:lnTo>
                      <a:pt x="332" y="136"/>
                    </a:lnTo>
                    <a:lnTo>
                      <a:pt x="326" y="138"/>
                    </a:lnTo>
                    <a:lnTo>
                      <a:pt x="320" y="138"/>
                    </a:lnTo>
                    <a:lnTo>
                      <a:pt x="314" y="134"/>
                    </a:lnTo>
                    <a:lnTo>
                      <a:pt x="312" y="130"/>
                    </a:lnTo>
                    <a:lnTo>
                      <a:pt x="312" y="130"/>
                    </a:lnTo>
                    <a:lnTo>
                      <a:pt x="312" y="128"/>
                    </a:lnTo>
                    <a:lnTo>
                      <a:pt x="312" y="128"/>
                    </a:lnTo>
                    <a:lnTo>
                      <a:pt x="326" y="130"/>
                    </a:lnTo>
                    <a:lnTo>
                      <a:pt x="326" y="130"/>
                    </a:lnTo>
                    <a:lnTo>
                      <a:pt x="326" y="130"/>
                    </a:lnTo>
                    <a:lnTo>
                      <a:pt x="330" y="130"/>
                    </a:lnTo>
                    <a:lnTo>
                      <a:pt x="332" y="130"/>
                    </a:lnTo>
                    <a:lnTo>
                      <a:pt x="332" y="130"/>
                    </a:lnTo>
                    <a:lnTo>
                      <a:pt x="336" y="128"/>
                    </a:lnTo>
                    <a:lnTo>
                      <a:pt x="336" y="128"/>
                    </a:lnTo>
                    <a:lnTo>
                      <a:pt x="336" y="124"/>
                    </a:lnTo>
                    <a:lnTo>
                      <a:pt x="334" y="120"/>
                    </a:lnTo>
                    <a:lnTo>
                      <a:pt x="334" y="120"/>
                    </a:lnTo>
                    <a:lnTo>
                      <a:pt x="334" y="120"/>
                    </a:lnTo>
                    <a:lnTo>
                      <a:pt x="328" y="114"/>
                    </a:lnTo>
                    <a:lnTo>
                      <a:pt x="328" y="114"/>
                    </a:lnTo>
                    <a:lnTo>
                      <a:pt x="328" y="114"/>
                    </a:lnTo>
                    <a:lnTo>
                      <a:pt x="328" y="114"/>
                    </a:lnTo>
                    <a:lnTo>
                      <a:pt x="330" y="110"/>
                    </a:lnTo>
                    <a:lnTo>
                      <a:pt x="328" y="104"/>
                    </a:lnTo>
                    <a:lnTo>
                      <a:pt x="328" y="104"/>
                    </a:lnTo>
                    <a:lnTo>
                      <a:pt x="328" y="104"/>
                    </a:lnTo>
                    <a:lnTo>
                      <a:pt x="324" y="98"/>
                    </a:lnTo>
                    <a:lnTo>
                      <a:pt x="324" y="98"/>
                    </a:lnTo>
                    <a:lnTo>
                      <a:pt x="322" y="98"/>
                    </a:lnTo>
                    <a:lnTo>
                      <a:pt x="316" y="96"/>
                    </a:lnTo>
                    <a:lnTo>
                      <a:pt x="316" y="96"/>
                    </a:lnTo>
                    <a:lnTo>
                      <a:pt x="314" y="96"/>
                    </a:lnTo>
                    <a:lnTo>
                      <a:pt x="314" y="96"/>
                    </a:lnTo>
                    <a:lnTo>
                      <a:pt x="314" y="96"/>
                    </a:lnTo>
                    <a:lnTo>
                      <a:pt x="308" y="96"/>
                    </a:lnTo>
                    <a:lnTo>
                      <a:pt x="310" y="96"/>
                    </a:lnTo>
                    <a:lnTo>
                      <a:pt x="310" y="96"/>
                    </a:lnTo>
                    <a:lnTo>
                      <a:pt x="312" y="92"/>
                    </a:lnTo>
                    <a:lnTo>
                      <a:pt x="312" y="88"/>
                    </a:lnTo>
                    <a:lnTo>
                      <a:pt x="312" y="88"/>
                    </a:lnTo>
                    <a:lnTo>
                      <a:pt x="312" y="86"/>
                    </a:lnTo>
                    <a:lnTo>
                      <a:pt x="310" y="84"/>
                    </a:lnTo>
                    <a:lnTo>
                      <a:pt x="300" y="82"/>
                    </a:lnTo>
                    <a:lnTo>
                      <a:pt x="300" y="82"/>
                    </a:lnTo>
                    <a:lnTo>
                      <a:pt x="298" y="80"/>
                    </a:lnTo>
                    <a:lnTo>
                      <a:pt x="288" y="80"/>
                    </a:lnTo>
                    <a:lnTo>
                      <a:pt x="288" y="80"/>
                    </a:lnTo>
                    <a:lnTo>
                      <a:pt x="286" y="82"/>
                    </a:lnTo>
                    <a:lnTo>
                      <a:pt x="280" y="84"/>
                    </a:lnTo>
                    <a:lnTo>
                      <a:pt x="280" y="84"/>
                    </a:lnTo>
                    <a:lnTo>
                      <a:pt x="280" y="84"/>
                    </a:lnTo>
                    <a:lnTo>
                      <a:pt x="280" y="78"/>
                    </a:lnTo>
                    <a:lnTo>
                      <a:pt x="280" y="78"/>
                    </a:lnTo>
                    <a:lnTo>
                      <a:pt x="278" y="74"/>
                    </a:lnTo>
                    <a:lnTo>
                      <a:pt x="278" y="74"/>
                    </a:lnTo>
                    <a:lnTo>
                      <a:pt x="276" y="74"/>
                    </a:lnTo>
                    <a:lnTo>
                      <a:pt x="276" y="74"/>
                    </a:lnTo>
                    <a:lnTo>
                      <a:pt x="274" y="74"/>
                    </a:lnTo>
                    <a:lnTo>
                      <a:pt x="270" y="76"/>
                    </a:lnTo>
                    <a:lnTo>
                      <a:pt x="266" y="76"/>
                    </a:lnTo>
                    <a:lnTo>
                      <a:pt x="270" y="74"/>
                    </a:lnTo>
                    <a:lnTo>
                      <a:pt x="270" y="74"/>
                    </a:lnTo>
                    <a:lnTo>
                      <a:pt x="270" y="70"/>
                    </a:lnTo>
                    <a:lnTo>
                      <a:pt x="270" y="68"/>
                    </a:lnTo>
                    <a:lnTo>
                      <a:pt x="264" y="62"/>
                    </a:lnTo>
                    <a:lnTo>
                      <a:pt x="264" y="62"/>
                    </a:lnTo>
                    <a:lnTo>
                      <a:pt x="262" y="62"/>
                    </a:lnTo>
                    <a:lnTo>
                      <a:pt x="254" y="60"/>
                    </a:lnTo>
                    <a:lnTo>
                      <a:pt x="254" y="60"/>
                    </a:lnTo>
                    <a:lnTo>
                      <a:pt x="252" y="60"/>
                    </a:lnTo>
                    <a:lnTo>
                      <a:pt x="252" y="60"/>
                    </a:lnTo>
                    <a:lnTo>
                      <a:pt x="252" y="60"/>
                    </a:lnTo>
                    <a:lnTo>
                      <a:pt x="238" y="64"/>
                    </a:lnTo>
                    <a:lnTo>
                      <a:pt x="238" y="64"/>
                    </a:lnTo>
                    <a:lnTo>
                      <a:pt x="238" y="64"/>
                    </a:lnTo>
                    <a:lnTo>
                      <a:pt x="238" y="64"/>
                    </a:lnTo>
                    <a:lnTo>
                      <a:pt x="238" y="60"/>
                    </a:lnTo>
                    <a:lnTo>
                      <a:pt x="238" y="54"/>
                    </a:lnTo>
                    <a:lnTo>
                      <a:pt x="238" y="54"/>
                    </a:lnTo>
                    <a:lnTo>
                      <a:pt x="234" y="50"/>
                    </a:lnTo>
                    <a:lnTo>
                      <a:pt x="234" y="50"/>
                    </a:lnTo>
                    <a:lnTo>
                      <a:pt x="234" y="50"/>
                    </a:lnTo>
                    <a:lnTo>
                      <a:pt x="234" y="50"/>
                    </a:lnTo>
                    <a:lnTo>
                      <a:pt x="232" y="52"/>
                    </a:lnTo>
                    <a:lnTo>
                      <a:pt x="230" y="52"/>
                    </a:lnTo>
                    <a:lnTo>
                      <a:pt x="230" y="52"/>
                    </a:lnTo>
                    <a:lnTo>
                      <a:pt x="230" y="50"/>
                    </a:lnTo>
                    <a:lnTo>
                      <a:pt x="230" y="50"/>
                    </a:lnTo>
                    <a:lnTo>
                      <a:pt x="226" y="48"/>
                    </a:lnTo>
                    <a:lnTo>
                      <a:pt x="218" y="46"/>
                    </a:lnTo>
                    <a:lnTo>
                      <a:pt x="218" y="46"/>
                    </a:lnTo>
                    <a:lnTo>
                      <a:pt x="218" y="46"/>
                    </a:lnTo>
                    <a:lnTo>
                      <a:pt x="218" y="46"/>
                    </a:lnTo>
                    <a:lnTo>
                      <a:pt x="220" y="42"/>
                    </a:lnTo>
                    <a:lnTo>
                      <a:pt x="220" y="42"/>
                    </a:lnTo>
                    <a:lnTo>
                      <a:pt x="218" y="38"/>
                    </a:lnTo>
                    <a:lnTo>
                      <a:pt x="210" y="36"/>
                    </a:lnTo>
                    <a:lnTo>
                      <a:pt x="210" y="36"/>
                    </a:lnTo>
                    <a:lnTo>
                      <a:pt x="210" y="34"/>
                    </a:lnTo>
                    <a:lnTo>
                      <a:pt x="196" y="30"/>
                    </a:lnTo>
                    <a:lnTo>
                      <a:pt x="196" y="30"/>
                    </a:lnTo>
                    <a:lnTo>
                      <a:pt x="194" y="30"/>
                    </a:lnTo>
                    <a:lnTo>
                      <a:pt x="180" y="30"/>
                    </a:lnTo>
                    <a:lnTo>
                      <a:pt x="180" y="30"/>
                    </a:lnTo>
                    <a:lnTo>
                      <a:pt x="180" y="30"/>
                    </a:lnTo>
                    <a:lnTo>
                      <a:pt x="166" y="32"/>
                    </a:lnTo>
                    <a:lnTo>
                      <a:pt x="166" y="32"/>
                    </a:lnTo>
                    <a:lnTo>
                      <a:pt x="164" y="32"/>
                    </a:lnTo>
                    <a:lnTo>
                      <a:pt x="164" y="34"/>
                    </a:lnTo>
                    <a:lnTo>
                      <a:pt x="162" y="42"/>
                    </a:lnTo>
                    <a:lnTo>
                      <a:pt x="156" y="38"/>
                    </a:lnTo>
                    <a:lnTo>
                      <a:pt x="156" y="38"/>
                    </a:lnTo>
                    <a:lnTo>
                      <a:pt x="154" y="36"/>
                    </a:lnTo>
                    <a:lnTo>
                      <a:pt x="144" y="36"/>
                    </a:lnTo>
                    <a:lnTo>
                      <a:pt x="144" y="36"/>
                    </a:lnTo>
                    <a:lnTo>
                      <a:pt x="142" y="38"/>
                    </a:lnTo>
                    <a:lnTo>
                      <a:pt x="140" y="38"/>
                    </a:lnTo>
                    <a:lnTo>
                      <a:pt x="138" y="46"/>
                    </a:lnTo>
                    <a:lnTo>
                      <a:pt x="136" y="46"/>
                    </a:lnTo>
                    <a:lnTo>
                      <a:pt x="136" y="42"/>
                    </a:lnTo>
                    <a:lnTo>
                      <a:pt x="138" y="40"/>
                    </a:lnTo>
                    <a:lnTo>
                      <a:pt x="138" y="40"/>
                    </a:lnTo>
                    <a:lnTo>
                      <a:pt x="140" y="36"/>
                    </a:lnTo>
                    <a:lnTo>
                      <a:pt x="140" y="30"/>
                    </a:lnTo>
                    <a:lnTo>
                      <a:pt x="140" y="30"/>
                    </a:lnTo>
                    <a:lnTo>
                      <a:pt x="140" y="28"/>
                    </a:lnTo>
                    <a:lnTo>
                      <a:pt x="138" y="22"/>
                    </a:lnTo>
                    <a:lnTo>
                      <a:pt x="138" y="22"/>
                    </a:lnTo>
                    <a:lnTo>
                      <a:pt x="138" y="20"/>
                    </a:lnTo>
                    <a:lnTo>
                      <a:pt x="132" y="14"/>
                    </a:lnTo>
                    <a:lnTo>
                      <a:pt x="126" y="6"/>
                    </a:lnTo>
                    <a:lnTo>
                      <a:pt x="126" y="6"/>
                    </a:lnTo>
                    <a:lnTo>
                      <a:pt x="124" y="4"/>
                    </a:lnTo>
                    <a:lnTo>
                      <a:pt x="114" y="2"/>
                    </a:lnTo>
                    <a:lnTo>
                      <a:pt x="114" y="2"/>
                    </a:lnTo>
                    <a:lnTo>
                      <a:pt x="112" y="0"/>
                    </a:lnTo>
                    <a:lnTo>
                      <a:pt x="112" y="0"/>
                    </a:lnTo>
                    <a:lnTo>
                      <a:pt x="112" y="0"/>
                    </a:lnTo>
                    <a:lnTo>
                      <a:pt x="100" y="2"/>
                    </a:lnTo>
                    <a:lnTo>
                      <a:pt x="100" y="2"/>
                    </a:lnTo>
                    <a:lnTo>
                      <a:pt x="98" y="4"/>
                    </a:lnTo>
                    <a:lnTo>
                      <a:pt x="76" y="14"/>
                    </a:lnTo>
                    <a:lnTo>
                      <a:pt x="76" y="14"/>
                    </a:lnTo>
                    <a:lnTo>
                      <a:pt x="76" y="14"/>
                    </a:lnTo>
                    <a:lnTo>
                      <a:pt x="66" y="24"/>
                    </a:lnTo>
                    <a:lnTo>
                      <a:pt x="66" y="24"/>
                    </a:lnTo>
                    <a:lnTo>
                      <a:pt x="64" y="26"/>
                    </a:lnTo>
                    <a:lnTo>
                      <a:pt x="62" y="36"/>
                    </a:lnTo>
                    <a:lnTo>
                      <a:pt x="62" y="36"/>
                    </a:lnTo>
                    <a:lnTo>
                      <a:pt x="64" y="40"/>
                    </a:lnTo>
                    <a:lnTo>
                      <a:pt x="66" y="42"/>
                    </a:lnTo>
                    <a:lnTo>
                      <a:pt x="62" y="44"/>
                    </a:lnTo>
                    <a:lnTo>
                      <a:pt x="62" y="44"/>
                    </a:lnTo>
                    <a:lnTo>
                      <a:pt x="58" y="46"/>
                    </a:lnTo>
                    <a:lnTo>
                      <a:pt x="58" y="46"/>
                    </a:lnTo>
                    <a:lnTo>
                      <a:pt x="60" y="50"/>
                    </a:lnTo>
                    <a:lnTo>
                      <a:pt x="68" y="62"/>
                    </a:lnTo>
                    <a:lnTo>
                      <a:pt x="70" y="64"/>
                    </a:lnTo>
                    <a:lnTo>
                      <a:pt x="66" y="66"/>
                    </a:lnTo>
                    <a:lnTo>
                      <a:pt x="56" y="46"/>
                    </a:lnTo>
                    <a:lnTo>
                      <a:pt x="56" y="38"/>
                    </a:lnTo>
                    <a:lnTo>
                      <a:pt x="56" y="30"/>
                    </a:lnTo>
                    <a:lnTo>
                      <a:pt x="64" y="18"/>
                    </a:lnTo>
                    <a:lnTo>
                      <a:pt x="72" y="14"/>
                    </a:lnTo>
                    <a:lnTo>
                      <a:pt x="72" y="14"/>
                    </a:lnTo>
                    <a:lnTo>
                      <a:pt x="74" y="14"/>
                    </a:lnTo>
                    <a:lnTo>
                      <a:pt x="80" y="8"/>
                    </a:lnTo>
                    <a:lnTo>
                      <a:pt x="80" y="8"/>
                    </a:lnTo>
                    <a:lnTo>
                      <a:pt x="80" y="6"/>
                    </a:lnTo>
                    <a:lnTo>
                      <a:pt x="80" y="4"/>
                    </a:lnTo>
                    <a:lnTo>
                      <a:pt x="80" y="4"/>
                    </a:lnTo>
                    <a:lnTo>
                      <a:pt x="80" y="2"/>
                    </a:lnTo>
                    <a:lnTo>
                      <a:pt x="78" y="0"/>
                    </a:lnTo>
                    <a:lnTo>
                      <a:pt x="50" y="0"/>
                    </a:lnTo>
                    <a:lnTo>
                      <a:pt x="50" y="0"/>
                    </a:lnTo>
                    <a:lnTo>
                      <a:pt x="50" y="0"/>
                    </a:lnTo>
                    <a:lnTo>
                      <a:pt x="5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5" name="Freeform 124"/>
              <p:cNvSpPr>
                <a:spLocks/>
              </p:cNvSpPr>
              <p:nvPr/>
            </p:nvSpPr>
            <p:spPr bwMode="auto">
              <a:xfrm>
                <a:off x="1595" y="1221"/>
                <a:ext cx="408" cy="290"/>
              </a:xfrm>
              <a:custGeom>
                <a:avLst/>
                <a:gdLst>
                  <a:gd name="T0" fmla="*/ 58 w 408"/>
                  <a:gd name="T1" fmla="*/ 10 h 290"/>
                  <a:gd name="T2" fmla="*/ 60 w 408"/>
                  <a:gd name="T3" fmla="*/ 66 h 290"/>
                  <a:gd name="T4" fmla="*/ 70 w 408"/>
                  <a:gd name="T5" fmla="*/ 40 h 290"/>
                  <a:gd name="T6" fmla="*/ 96 w 408"/>
                  <a:gd name="T7" fmla="*/ 2 h 290"/>
                  <a:gd name="T8" fmla="*/ 130 w 408"/>
                  <a:gd name="T9" fmla="*/ 18 h 290"/>
                  <a:gd name="T10" fmla="*/ 128 w 408"/>
                  <a:gd name="T11" fmla="*/ 46 h 290"/>
                  <a:gd name="T12" fmla="*/ 160 w 408"/>
                  <a:gd name="T13" fmla="*/ 44 h 290"/>
                  <a:gd name="T14" fmla="*/ 204 w 408"/>
                  <a:gd name="T15" fmla="*/ 34 h 290"/>
                  <a:gd name="T16" fmla="*/ 214 w 408"/>
                  <a:gd name="T17" fmla="*/ 46 h 290"/>
                  <a:gd name="T18" fmla="*/ 218 w 408"/>
                  <a:gd name="T19" fmla="*/ 58 h 290"/>
                  <a:gd name="T20" fmla="*/ 234 w 408"/>
                  <a:gd name="T21" fmla="*/ 64 h 290"/>
                  <a:gd name="T22" fmla="*/ 260 w 408"/>
                  <a:gd name="T23" fmla="*/ 70 h 290"/>
                  <a:gd name="T24" fmla="*/ 272 w 408"/>
                  <a:gd name="T25" fmla="*/ 74 h 290"/>
                  <a:gd name="T26" fmla="*/ 284 w 408"/>
                  <a:gd name="T27" fmla="*/ 80 h 290"/>
                  <a:gd name="T28" fmla="*/ 296 w 408"/>
                  <a:gd name="T29" fmla="*/ 92 h 290"/>
                  <a:gd name="T30" fmla="*/ 316 w 408"/>
                  <a:gd name="T31" fmla="*/ 96 h 290"/>
                  <a:gd name="T32" fmla="*/ 310 w 408"/>
                  <a:gd name="T33" fmla="*/ 108 h 290"/>
                  <a:gd name="T34" fmla="*/ 322 w 408"/>
                  <a:gd name="T35" fmla="*/ 112 h 290"/>
                  <a:gd name="T36" fmla="*/ 322 w 408"/>
                  <a:gd name="T37" fmla="*/ 122 h 290"/>
                  <a:gd name="T38" fmla="*/ 304 w 408"/>
                  <a:gd name="T39" fmla="*/ 128 h 290"/>
                  <a:gd name="T40" fmla="*/ 328 w 408"/>
                  <a:gd name="T41" fmla="*/ 136 h 290"/>
                  <a:gd name="T42" fmla="*/ 354 w 408"/>
                  <a:gd name="T43" fmla="*/ 150 h 290"/>
                  <a:gd name="T44" fmla="*/ 376 w 408"/>
                  <a:gd name="T45" fmla="*/ 160 h 290"/>
                  <a:gd name="T46" fmla="*/ 408 w 408"/>
                  <a:gd name="T47" fmla="*/ 180 h 290"/>
                  <a:gd name="T48" fmla="*/ 394 w 408"/>
                  <a:gd name="T49" fmla="*/ 192 h 290"/>
                  <a:gd name="T50" fmla="*/ 374 w 408"/>
                  <a:gd name="T51" fmla="*/ 206 h 290"/>
                  <a:gd name="T52" fmla="*/ 346 w 408"/>
                  <a:gd name="T53" fmla="*/ 204 h 290"/>
                  <a:gd name="T54" fmla="*/ 320 w 408"/>
                  <a:gd name="T55" fmla="*/ 196 h 290"/>
                  <a:gd name="T56" fmla="*/ 350 w 408"/>
                  <a:gd name="T57" fmla="*/ 240 h 290"/>
                  <a:gd name="T58" fmla="*/ 352 w 408"/>
                  <a:gd name="T59" fmla="*/ 256 h 290"/>
                  <a:gd name="T60" fmla="*/ 336 w 408"/>
                  <a:gd name="T61" fmla="*/ 268 h 290"/>
                  <a:gd name="T62" fmla="*/ 310 w 408"/>
                  <a:gd name="T63" fmla="*/ 258 h 290"/>
                  <a:gd name="T64" fmla="*/ 336 w 408"/>
                  <a:gd name="T65" fmla="*/ 290 h 290"/>
                  <a:gd name="T66" fmla="*/ 278 w 408"/>
                  <a:gd name="T67" fmla="*/ 270 h 290"/>
                  <a:gd name="T68" fmla="*/ 262 w 408"/>
                  <a:gd name="T69" fmla="*/ 254 h 290"/>
                  <a:gd name="T70" fmla="*/ 232 w 408"/>
                  <a:gd name="T71" fmla="*/ 234 h 290"/>
                  <a:gd name="T72" fmla="*/ 212 w 408"/>
                  <a:gd name="T73" fmla="*/ 228 h 290"/>
                  <a:gd name="T74" fmla="*/ 194 w 408"/>
                  <a:gd name="T75" fmla="*/ 236 h 290"/>
                  <a:gd name="T76" fmla="*/ 168 w 408"/>
                  <a:gd name="T77" fmla="*/ 218 h 290"/>
                  <a:gd name="T78" fmla="*/ 206 w 408"/>
                  <a:gd name="T79" fmla="*/ 218 h 290"/>
                  <a:gd name="T80" fmla="*/ 226 w 408"/>
                  <a:gd name="T81" fmla="*/ 202 h 290"/>
                  <a:gd name="T82" fmla="*/ 248 w 408"/>
                  <a:gd name="T83" fmla="*/ 168 h 290"/>
                  <a:gd name="T84" fmla="*/ 226 w 408"/>
                  <a:gd name="T85" fmla="*/ 134 h 290"/>
                  <a:gd name="T86" fmla="*/ 202 w 408"/>
                  <a:gd name="T87" fmla="*/ 126 h 290"/>
                  <a:gd name="T88" fmla="*/ 194 w 408"/>
                  <a:gd name="T89" fmla="*/ 112 h 290"/>
                  <a:gd name="T90" fmla="*/ 168 w 408"/>
                  <a:gd name="T91" fmla="*/ 98 h 290"/>
                  <a:gd name="T92" fmla="*/ 156 w 408"/>
                  <a:gd name="T93" fmla="*/ 94 h 290"/>
                  <a:gd name="T94" fmla="*/ 120 w 408"/>
                  <a:gd name="T95" fmla="*/ 96 h 290"/>
                  <a:gd name="T96" fmla="*/ 66 w 408"/>
                  <a:gd name="T97" fmla="*/ 96 h 290"/>
                  <a:gd name="T98" fmla="*/ 28 w 408"/>
                  <a:gd name="T99" fmla="*/ 94 h 290"/>
                  <a:gd name="T100" fmla="*/ 14 w 408"/>
                  <a:gd name="T101" fmla="*/ 74 h 290"/>
                  <a:gd name="T102" fmla="*/ 14 w 408"/>
                  <a:gd name="T103" fmla="*/ 68 h 290"/>
                  <a:gd name="T104" fmla="*/ 18 w 408"/>
                  <a:gd name="T105" fmla="*/ 12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08" h="290">
                    <a:moveTo>
                      <a:pt x="46" y="0"/>
                    </a:moveTo>
                    <a:lnTo>
                      <a:pt x="74" y="0"/>
                    </a:lnTo>
                    <a:lnTo>
                      <a:pt x="68" y="6"/>
                    </a:lnTo>
                    <a:lnTo>
                      <a:pt x="58" y="10"/>
                    </a:lnTo>
                    <a:lnTo>
                      <a:pt x="48" y="24"/>
                    </a:lnTo>
                    <a:lnTo>
                      <a:pt x="48" y="34"/>
                    </a:lnTo>
                    <a:lnTo>
                      <a:pt x="48" y="44"/>
                    </a:lnTo>
                    <a:lnTo>
                      <a:pt x="60" y="66"/>
                    </a:lnTo>
                    <a:lnTo>
                      <a:pt x="74" y="64"/>
                    </a:lnTo>
                    <a:lnTo>
                      <a:pt x="68" y="56"/>
                    </a:lnTo>
                    <a:lnTo>
                      <a:pt x="58" y="44"/>
                    </a:lnTo>
                    <a:lnTo>
                      <a:pt x="70" y="40"/>
                    </a:lnTo>
                    <a:lnTo>
                      <a:pt x="62" y="32"/>
                    </a:lnTo>
                    <a:lnTo>
                      <a:pt x="64" y="22"/>
                    </a:lnTo>
                    <a:lnTo>
                      <a:pt x="74" y="14"/>
                    </a:lnTo>
                    <a:lnTo>
                      <a:pt x="96" y="2"/>
                    </a:lnTo>
                    <a:lnTo>
                      <a:pt x="108" y="0"/>
                    </a:lnTo>
                    <a:lnTo>
                      <a:pt x="120" y="4"/>
                    </a:lnTo>
                    <a:lnTo>
                      <a:pt x="124" y="12"/>
                    </a:lnTo>
                    <a:lnTo>
                      <a:pt x="130" y="18"/>
                    </a:lnTo>
                    <a:lnTo>
                      <a:pt x="132" y="26"/>
                    </a:lnTo>
                    <a:lnTo>
                      <a:pt x="132" y="32"/>
                    </a:lnTo>
                    <a:lnTo>
                      <a:pt x="128" y="36"/>
                    </a:lnTo>
                    <a:lnTo>
                      <a:pt x="128" y="46"/>
                    </a:lnTo>
                    <a:lnTo>
                      <a:pt x="136" y="46"/>
                    </a:lnTo>
                    <a:lnTo>
                      <a:pt x="140" y="36"/>
                    </a:lnTo>
                    <a:lnTo>
                      <a:pt x="150" y="36"/>
                    </a:lnTo>
                    <a:lnTo>
                      <a:pt x="160" y="44"/>
                    </a:lnTo>
                    <a:lnTo>
                      <a:pt x="164" y="32"/>
                    </a:lnTo>
                    <a:lnTo>
                      <a:pt x="176" y="30"/>
                    </a:lnTo>
                    <a:lnTo>
                      <a:pt x="190" y="30"/>
                    </a:lnTo>
                    <a:lnTo>
                      <a:pt x="204" y="34"/>
                    </a:lnTo>
                    <a:lnTo>
                      <a:pt x="212" y="38"/>
                    </a:lnTo>
                    <a:lnTo>
                      <a:pt x="202" y="44"/>
                    </a:lnTo>
                    <a:lnTo>
                      <a:pt x="200" y="50"/>
                    </a:lnTo>
                    <a:lnTo>
                      <a:pt x="214" y="46"/>
                    </a:lnTo>
                    <a:lnTo>
                      <a:pt x="222" y="48"/>
                    </a:lnTo>
                    <a:lnTo>
                      <a:pt x="216" y="52"/>
                    </a:lnTo>
                    <a:lnTo>
                      <a:pt x="212" y="60"/>
                    </a:lnTo>
                    <a:lnTo>
                      <a:pt x="218" y="58"/>
                    </a:lnTo>
                    <a:lnTo>
                      <a:pt x="230" y="50"/>
                    </a:lnTo>
                    <a:lnTo>
                      <a:pt x="232" y="58"/>
                    </a:lnTo>
                    <a:lnTo>
                      <a:pt x="226" y="64"/>
                    </a:lnTo>
                    <a:lnTo>
                      <a:pt x="234" y="64"/>
                    </a:lnTo>
                    <a:lnTo>
                      <a:pt x="248" y="60"/>
                    </a:lnTo>
                    <a:lnTo>
                      <a:pt x="258" y="62"/>
                    </a:lnTo>
                    <a:lnTo>
                      <a:pt x="262" y="66"/>
                    </a:lnTo>
                    <a:lnTo>
                      <a:pt x="260" y="70"/>
                    </a:lnTo>
                    <a:lnTo>
                      <a:pt x="252" y="76"/>
                    </a:lnTo>
                    <a:lnTo>
                      <a:pt x="258" y="80"/>
                    </a:lnTo>
                    <a:lnTo>
                      <a:pt x="266" y="76"/>
                    </a:lnTo>
                    <a:lnTo>
                      <a:pt x="272" y="74"/>
                    </a:lnTo>
                    <a:lnTo>
                      <a:pt x="272" y="80"/>
                    </a:lnTo>
                    <a:lnTo>
                      <a:pt x="264" y="86"/>
                    </a:lnTo>
                    <a:lnTo>
                      <a:pt x="270" y="86"/>
                    </a:lnTo>
                    <a:lnTo>
                      <a:pt x="284" y="80"/>
                    </a:lnTo>
                    <a:lnTo>
                      <a:pt x="294" y="80"/>
                    </a:lnTo>
                    <a:lnTo>
                      <a:pt x="304" y="84"/>
                    </a:lnTo>
                    <a:lnTo>
                      <a:pt x="304" y="88"/>
                    </a:lnTo>
                    <a:lnTo>
                      <a:pt x="296" y="92"/>
                    </a:lnTo>
                    <a:lnTo>
                      <a:pt x="288" y="96"/>
                    </a:lnTo>
                    <a:lnTo>
                      <a:pt x="294" y="98"/>
                    </a:lnTo>
                    <a:lnTo>
                      <a:pt x="310" y="96"/>
                    </a:lnTo>
                    <a:lnTo>
                      <a:pt x="316" y="96"/>
                    </a:lnTo>
                    <a:lnTo>
                      <a:pt x="320" y="102"/>
                    </a:lnTo>
                    <a:lnTo>
                      <a:pt x="322" y="108"/>
                    </a:lnTo>
                    <a:lnTo>
                      <a:pt x="314" y="108"/>
                    </a:lnTo>
                    <a:lnTo>
                      <a:pt x="310" y="108"/>
                    </a:lnTo>
                    <a:lnTo>
                      <a:pt x="304" y="108"/>
                    </a:lnTo>
                    <a:lnTo>
                      <a:pt x="304" y="112"/>
                    </a:lnTo>
                    <a:lnTo>
                      <a:pt x="312" y="112"/>
                    </a:lnTo>
                    <a:lnTo>
                      <a:pt x="322" y="112"/>
                    </a:lnTo>
                    <a:lnTo>
                      <a:pt x="326" y="118"/>
                    </a:lnTo>
                    <a:lnTo>
                      <a:pt x="328" y="122"/>
                    </a:lnTo>
                    <a:lnTo>
                      <a:pt x="326" y="122"/>
                    </a:lnTo>
                    <a:lnTo>
                      <a:pt x="322" y="122"/>
                    </a:lnTo>
                    <a:lnTo>
                      <a:pt x="308" y="120"/>
                    </a:lnTo>
                    <a:lnTo>
                      <a:pt x="306" y="122"/>
                    </a:lnTo>
                    <a:lnTo>
                      <a:pt x="304" y="124"/>
                    </a:lnTo>
                    <a:lnTo>
                      <a:pt x="304" y="128"/>
                    </a:lnTo>
                    <a:lnTo>
                      <a:pt x="308" y="132"/>
                    </a:lnTo>
                    <a:lnTo>
                      <a:pt x="314" y="138"/>
                    </a:lnTo>
                    <a:lnTo>
                      <a:pt x="322" y="138"/>
                    </a:lnTo>
                    <a:lnTo>
                      <a:pt x="328" y="136"/>
                    </a:lnTo>
                    <a:lnTo>
                      <a:pt x="340" y="142"/>
                    </a:lnTo>
                    <a:lnTo>
                      <a:pt x="340" y="146"/>
                    </a:lnTo>
                    <a:lnTo>
                      <a:pt x="344" y="148"/>
                    </a:lnTo>
                    <a:lnTo>
                      <a:pt x="354" y="150"/>
                    </a:lnTo>
                    <a:lnTo>
                      <a:pt x="358" y="154"/>
                    </a:lnTo>
                    <a:lnTo>
                      <a:pt x="360" y="160"/>
                    </a:lnTo>
                    <a:lnTo>
                      <a:pt x="370" y="160"/>
                    </a:lnTo>
                    <a:lnTo>
                      <a:pt x="376" y="160"/>
                    </a:lnTo>
                    <a:lnTo>
                      <a:pt x="386" y="168"/>
                    </a:lnTo>
                    <a:lnTo>
                      <a:pt x="390" y="172"/>
                    </a:lnTo>
                    <a:lnTo>
                      <a:pt x="400" y="174"/>
                    </a:lnTo>
                    <a:lnTo>
                      <a:pt x="408" y="180"/>
                    </a:lnTo>
                    <a:lnTo>
                      <a:pt x="408" y="184"/>
                    </a:lnTo>
                    <a:lnTo>
                      <a:pt x="408" y="188"/>
                    </a:lnTo>
                    <a:lnTo>
                      <a:pt x="406" y="190"/>
                    </a:lnTo>
                    <a:lnTo>
                      <a:pt x="394" y="192"/>
                    </a:lnTo>
                    <a:lnTo>
                      <a:pt x="386" y="192"/>
                    </a:lnTo>
                    <a:lnTo>
                      <a:pt x="388" y="200"/>
                    </a:lnTo>
                    <a:lnTo>
                      <a:pt x="382" y="206"/>
                    </a:lnTo>
                    <a:lnTo>
                      <a:pt x="374" y="206"/>
                    </a:lnTo>
                    <a:lnTo>
                      <a:pt x="374" y="212"/>
                    </a:lnTo>
                    <a:lnTo>
                      <a:pt x="368" y="220"/>
                    </a:lnTo>
                    <a:lnTo>
                      <a:pt x="354" y="212"/>
                    </a:lnTo>
                    <a:lnTo>
                      <a:pt x="346" y="204"/>
                    </a:lnTo>
                    <a:lnTo>
                      <a:pt x="342" y="196"/>
                    </a:lnTo>
                    <a:lnTo>
                      <a:pt x="324" y="184"/>
                    </a:lnTo>
                    <a:lnTo>
                      <a:pt x="316" y="188"/>
                    </a:lnTo>
                    <a:lnTo>
                      <a:pt x="320" y="196"/>
                    </a:lnTo>
                    <a:lnTo>
                      <a:pt x="318" y="204"/>
                    </a:lnTo>
                    <a:lnTo>
                      <a:pt x="324" y="216"/>
                    </a:lnTo>
                    <a:lnTo>
                      <a:pt x="334" y="226"/>
                    </a:lnTo>
                    <a:lnTo>
                      <a:pt x="350" y="240"/>
                    </a:lnTo>
                    <a:lnTo>
                      <a:pt x="362" y="252"/>
                    </a:lnTo>
                    <a:lnTo>
                      <a:pt x="360" y="258"/>
                    </a:lnTo>
                    <a:lnTo>
                      <a:pt x="356" y="256"/>
                    </a:lnTo>
                    <a:lnTo>
                      <a:pt x="352" y="256"/>
                    </a:lnTo>
                    <a:lnTo>
                      <a:pt x="350" y="258"/>
                    </a:lnTo>
                    <a:lnTo>
                      <a:pt x="356" y="270"/>
                    </a:lnTo>
                    <a:lnTo>
                      <a:pt x="350" y="274"/>
                    </a:lnTo>
                    <a:lnTo>
                      <a:pt x="336" y="268"/>
                    </a:lnTo>
                    <a:lnTo>
                      <a:pt x="316" y="258"/>
                    </a:lnTo>
                    <a:lnTo>
                      <a:pt x="306" y="246"/>
                    </a:lnTo>
                    <a:lnTo>
                      <a:pt x="300" y="250"/>
                    </a:lnTo>
                    <a:lnTo>
                      <a:pt x="310" y="258"/>
                    </a:lnTo>
                    <a:lnTo>
                      <a:pt x="326" y="272"/>
                    </a:lnTo>
                    <a:lnTo>
                      <a:pt x="328" y="276"/>
                    </a:lnTo>
                    <a:lnTo>
                      <a:pt x="332" y="284"/>
                    </a:lnTo>
                    <a:lnTo>
                      <a:pt x="336" y="290"/>
                    </a:lnTo>
                    <a:lnTo>
                      <a:pt x="314" y="286"/>
                    </a:lnTo>
                    <a:lnTo>
                      <a:pt x="296" y="278"/>
                    </a:lnTo>
                    <a:lnTo>
                      <a:pt x="284" y="270"/>
                    </a:lnTo>
                    <a:lnTo>
                      <a:pt x="278" y="270"/>
                    </a:lnTo>
                    <a:lnTo>
                      <a:pt x="276" y="278"/>
                    </a:lnTo>
                    <a:lnTo>
                      <a:pt x="262" y="264"/>
                    </a:lnTo>
                    <a:lnTo>
                      <a:pt x="258" y="258"/>
                    </a:lnTo>
                    <a:lnTo>
                      <a:pt x="262" y="254"/>
                    </a:lnTo>
                    <a:lnTo>
                      <a:pt x="256" y="248"/>
                    </a:lnTo>
                    <a:lnTo>
                      <a:pt x="248" y="250"/>
                    </a:lnTo>
                    <a:lnTo>
                      <a:pt x="242" y="242"/>
                    </a:lnTo>
                    <a:lnTo>
                      <a:pt x="232" y="234"/>
                    </a:lnTo>
                    <a:lnTo>
                      <a:pt x="228" y="228"/>
                    </a:lnTo>
                    <a:lnTo>
                      <a:pt x="216" y="224"/>
                    </a:lnTo>
                    <a:lnTo>
                      <a:pt x="212" y="222"/>
                    </a:lnTo>
                    <a:lnTo>
                      <a:pt x="212" y="228"/>
                    </a:lnTo>
                    <a:lnTo>
                      <a:pt x="212" y="230"/>
                    </a:lnTo>
                    <a:lnTo>
                      <a:pt x="210" y="232"/>
                    </a:lnTo>
                    <a:lnTo>
                      <a:pt x="200" y="232"/>
                    </a:lnTo>
                    <a:lnTo>
                      <a:pt x="194" y="236"/>
                    </a:lnTo>
                    <a:lnTo>
                      <a:pt x="184" y="240"/>
                    </a:lnTo>
                    <a:lnTo>
                      <a:pt x="172" y="238"/>
                    </a:lnTo>
                    <a:lnTo>
                      <a:pt x="166" y="228"/>
                    </a:lnTo>
                    <a:lnTo>
                      <a:pt x="168" y="218"/>
                    </a:lnTo>
                    <a:lnTo>
                      <a:pt x="180" y="208"/>
                    </a:lnTo>
                    <a:lnTo>
                      <a:pt x="190" y="210"/>
                    </a:lnTo>
                    <a:lnTo>
                      <a:pt x="200" y="214"/>
                    </a:lnTo>
                    <a:lnTo>
                      <a:pt x="206" y="218"/>
                    </a:lnTo>
                    <a:lnTo>
                      <a:pt x="212" y="212"/>
                    </a:lnTo>
                    <a:lnTo>
                      <a:pt x="218" y="208"/>
                    </a:lnTo>
                    <a:lnTo>
                      <a:pt x="230" y="206"/>
                    </a:lnTo>
                    <a:lnTo>
                      <a:pt x="226" y="202"/>
                    </a:lnTo>
                    <a:lnTo>
                      <a:pt x="218" y="196"/>
                    </a:lnTo>
                    <a:lnTo>
                      <a:pt x="226" y="186"/>
                    </a:lnTo>
                    <a:lnTo>
                      <a:pt x="238" y="178"/>
                    </a:lnTo>
                    <a:lnTo>
                      <a:pt x="248" y="168"/>
                    </a:lnTo>
                    <a:lnTo>
                      <a:pt x="242" y="152"/>
                    </a:lnTo>
                    <a:lnTo>
                      <a:pt x="234" y="142"/>
                    </a:lnTo>
                    <a:lnTo>
                      <a:pt x="228" y="142"/>
                    </a:lnTo>
                    <a:lnTo>
                      <a:pt x="226" y="134"/>
                    </a:lnTo>
                    <a:lnTo>
                      <a:pt x="218" y="138"/>
                    </a:lnTo>
                    <a:lnTo>
                      <a:pt x="214" y="130"/>
                    </a:lnTo>
                    <a:lnTo>
                      <a:pt x="214" y="126"/>
                    </a:lnTo>
                    <a:lnTo>
                      <a:pt x="202" y="126"/>
                    </a:lnTo>
                    <a:lnTo>
                      <a:pt x="194" y="132"/>
                    </a:lnTo>
                    <a:lnTo>
                      <a:pt x="186" y="126"/>
                    </a:lnTo>
                    <a:lnTo>
                      <a:pt x="198" y="118"/>
                    </a:lnTo>
                    <a:lnTo>
                      <a:pt x="194" y="112"/>
                    </a:lnTo>
                    <a:lnTo>
                      <a:pt x="188" y="110"/>
                    </a:lnTo>
                    <a:lnTo>
                      <a:pt x="180" y="100"/>
                    </a:lnTo>
                    <a:lnTo>
                      <a:pt x="174" y="106"/>
                    </a:lnTo>
                    <a:lnTo>
                      <a:pt x="168" y="98"/>
                    </a:lnTo>
                    <a:lnTo>
                      <a:pt x="166" y="94"/>
                    </a:lnTo>
                    <a:lnTo>
                      <a:pt x="158" y="86"/>
                    </a:lnTo>
                    <a:lnTo>
                      <a:pt x="152" y="88"/>
                    </a:lnTo>
                    <a:lnTo>
                      <a:pt x="156" y="94"/>
                    </a:lnTo>
                    <a:lnTo>
                      <a:pt x="158" y="98"/>
                    </a:lnTo>
                    <a:lnTo>
                      <a:pt x="152" y="102"/>
                    </a:lnTo>
                    <a:lnTo>
                      <a:pt x="140" y="102"/>
                    </a:lnTo>
                    <a:lnTo>
                      <a:pt x="120" y="96"/>
                    </a:lnTo>
                    <a:lnTo>
                      <a:pt x="116" y="102"/>
                    </a:lnTo>
                    <a:lnTo>
                      <a:pt x="104" y="104"/>
                    </a:lnTo>
                    <a:lnTo>
                      <a:pt x="80" y="100"/>
                    </a:lnTo>
                    <a:lnTo>
                      <a:pt x="66" y="96"/>
                    </a:lnTo>
                    <a:lnTo>
                      <a:pt x="50" y="96"/>
                    </a:lnTo>
                    <a:lnTo>
                      <a:pt x="42" y="92"/>
                    </a:lnTo>
                    <a:lnTo>
                      <a:pt x="36" y="88"/>
                    </a:lnTo>
                    <a:lnTo>
                      <a:pt x="28" y="94"/>
                    </a:lnTo>
                    <a:lnTo>
                      <a:pt x="18" y="90"/>
                    </a:lnTo>
                    <a:lnTo>
                      <a:pt x="8" y="82"/>
                    </a:lnTo>
                    <a:lnTo>
                      <a:pt x="8" y="74"/>
                    </a:lnTo>
                    <a:lnTo>
                      <a:pt x="14" y="74"/>
                    </a:lnTo>
                    <a:lnTo>
                      <a:pt x="28" y="76"/>
                    </a:lnTo>
                    <a:lnTo>
                      <a:pt x="34" y="72"/>
                    </a:lnTo>
                    <a:lnTo>
                      <a:pt x="28" y="66"/>
                    </a:lnTo>
                    <a:lnTo>
                      <a:pt x="14" y="68"/>
                    </a:lnTo>
                    <a:lnTo>
                      <a:pt x="0" y="64"/>
                    </a:lnTo>
                    <a:lnTo>
                      <a:pt x="0" y="44"/>
                    </a:lnTo>
                    <a:lnTo>
                      <a:pt x="8" y="26"/>
                    </a:lnTo>
                    <a:lnTo>
                      <a:pt x="18" y="12"/>
                    </a:lnTo>
                    <a:lnTo>
                      <a:pt x="34"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6" name="Freeform 125"/>
              <p:cNvSpPr>
                <a:spLocks/>
              </p:cNvSpPr>
              <p:nvPr/>
            </p:nvSpPr>
            <p:spPr bwMode="auto">
              <a:xfrm>
                <a:off x="1591" y="1217"/>
                <a:ext cx="416" cy="298"/>
              </a:xfrm>
              <a:custGeom>
                <a:avLst/>
                <a:gdLst>
                  <a:gd name="T0" fmla="*/ 20 w 416"/>
                  <a:gd name="T1" fmla="*/ 12 h 298"/>
                  <a:gd name="T2" fmla="*/ 0 w 416"/>
                  <a:gd name="T3" fmla="*/ 68 h 298"/>
                  <a:gd name="T4" fmla="*/ 8 w 416"/>
                  <a:gd name="T5" fmla="*/ 86 h 298"/>
                  <a:gd name="T6" fmla="*/ 32 w 416"/>
                  <a:gd name="T7" fmla="*/ 102 h 298"/>
                  <a:gd name="T8" fmla="*/ 70 w 416"/>
                  <a:gd name="T9" fmla="*/ 104 h 298"/>
                  <a:gd name="T10" fmla="*/ 110 w 416"/>
                  <a:gd name="T11" fmla="*/ 112 h 298"/>
                  <a:gd name="T12" fmla="*/ 156 w 416"/>
                  <a:gd name="T13" fmla="*/ 110 h 298"/>
                  <a:gd name="T14" fmla="*/ 166 w 416"/>
                  <a:gd name="T15" fmla="*/ 100 h 298"/>
                  <a:gd name="T16" fmla="*/ 182 w 416"/>
                  <a:gd name="T17" fmla="*/ 112 h 298"/>
                  <a:gd name="T18" fmla="*/ 188 w 416"/>
                  <a:gd name="T19" fmla="*/ 126 h 298"/>
                  <a:gd name="T20" fmla="*/ 200 w 416"/>
                  <a:gd name="T21" fmla="*/ 140 h 298"/>
                  <a:gd name="T22" fmla="*/ 222 w 416"/>
                  <a:gd name="T23" fmla="*/ 146 h 298"/>
                  <a:gd name="T24" fmla="*/ 236 w 416"/>
                  <a:gd name="T25" fmla="*/ 150 h 298"/>
                  <a:gd name="T26" fmla="*/ 220 w 416"/>
                  <a:gd name="T27" fmla="*/ 198 h 298"/>
                  <a:gd name="T28" fmla="*/ 214 w 416"/>
                  <a:gd name="T29" fmla="*/ 212 h 298"/>
                  <a:gd name="T30" fmla="*/ 194 w 416"/>
                  <a:gd name="T31" fmla="*/ 210 h 298"/>
                  <a:gd name="T32" fmla="*/ 168 w 416"/>
                  <a:gd name="T33" fmla="*/ 222 h 298"/>
                  <a:gd name="T34" fmla="*/ 188 w 416"/>
                  <a:gd name="T35" fmla="*/ 248 h 298"/>
                  <a:gd name="T36" fmla="*/ 214 w 416"/>
                  <a:gd name="T37" fmla="*/ 240 h 298"/>
                  <a:gd name="T38" fmla="*/ 220 w 416"/>
                  <a:gd name="T39" fmla="*/ 232 h 298"/>
                  <a:gd name="T40" fmla="*/ 254 w 416"/>
                  <a:gd name="T41" fmla="*/ 258 h 298"/>
                  <a:gd name="T42" fmla="*/ 276 w 416"/>
                  <a:gd name="T43" fmla="*/ 284 h 298"/>
                  <a:gd name="T44" fmla="*/ 284 w 416"/>
                  <a:gd name="T45" fmla="*/ 278 h 298"/>
                  <a:gd name="T46" fmla="*/ 338 w 416"/>
                  <a:gd name="T47" fmla="*/ 298 h 298"/>
                  <a:gd name="T48" fmla="*/ 340 w 416"/>
                  <a:gd name="T49" fmla="*/ 286 h 298"/>
                  <a:gd name="T50" fmla="*/ 338 w 416"/>
                  <a:gd name="T51" fmla="*/ 276 h 298"/>
                  <a:gd name="T52" fmla="*/ 364 w 416"/>
                  <a:gd name="T53" fmla="*/ 274 h 298"/>
                  <a:gd name="T54" fmla="*/ 366 w 416"/>
                  <a:gd name="T55" fmla="*/ 264 h 298"/>
                  <a:gd name="T56" fmla="*/ 340 w 416"/>
                  <a:gd name="T57" fmla="*/ 228 h 298"/>
                  <a:gd name="T58" fmla="*/ 344 w 416"/>
                  <a:gd name="T59" fmla="*/ 204 h 298"/>
                  <a:gd name="T60" fmla="*/ 370 w 416"/>
                  <a:gd name="T61" fmla="*/ 228 h 298"/>
                  <a:gd name="T62" fmla="*/ 386 w 416"/>
                  <a:gd name="T63" fmla="*/ 214 h 298"/>
                  <a:gd name="T64" fmla="*/ 398 w 416"/>
                  <a:gd name="T65" fmla="*/ 200 h 298"/>
                  <a:gd name="T66" fmla="*/ 416 w 416"/>
                  <a:gd name="T67" fmla="*/ 188 h 298"/>
                  <a:gd name="T68" fmla="*/ 392 w 416"/>
                  <a:gd name="T69" fmla="*/ 170 h 298"/>
                  <a:gd name="T70" fmla="*/ 374 w 416"/>
                  <a:gd name="T71" fmla="*/ 160 h 298"/>
                  <a:gd name="T72" fmla="*/ 350 w 416"/>
                  <a:gd name="T73" fmla="*/ 148 h 298"/>
                  <a:gd name="T74" fmla="*/ 332 w 416"/>
                  <a:gd name="T75" fmla="*/ 136 h 298"/>
                  <a:gd name="T76" fmla="*/ 312 w 416"/>
                  <a:gd name="T77" fmla="*/ 128 h 298"/>
                  <a:gd name="T78" fmla="*/ 336 w 416"/>
                  <a:gd name="T79" fmla="*/ 128 h 298"/>
                  <a:gd name="T80" fmla="*/ 328 w 416"/>
                  <a:gd name="T81" fmla="*/ 114 h 298"/>
                  <a:gd name="T82" fmla="*/ 316 w 416"/>
                  <a:gd name="T83" fmla="*/ 96 h 298"/>
                  <a:gd name="T84" fmla="*/ 312 w 416"/>
                  <a:gd name="T85" fmla="*/ 92 h 298"/>
                  <a:gd name="T86" fmla="*/ 288 w 416"/>
                  <a:gd name="T87" fmla="*/ 80 h 298"/>
                  <a:gd name="T88" fmla="*/ 278 w 416"/>
                  <a:gd name="T89" fmla="*/ 74 h 298"/>
                  <a:gd name="T90" fmla="*/ 270 w 416"/>
                  <a:gd name="T91" fmla="*/ 74 h 298"/>
                  <a:gd name="T92" fmla="*/ 252 w 416"/>
                  <a:gd name="T93" fmla="*/ 60 h 298"/>
                  <a:gd name="T94" fmla="*/ 238 w 416"/>
                  <a:gd name="T95" fmla="*/ 54 h 298"/>
                  <a:gd name="T96" fmla="*/ 230 w 416"/>
                  <a:gd name="T97" fmla="*/ 52 h 298"/>
                  <a:gd name="T98" fmla="*/ 220 w 416"/>
                  <a:gd name="T99" fmla="*/ 42 h 298"/>
                  <a:gd name="T100" fmla="*/ 194 w 416"/>
                  <a:gd name="T101" fmla="*/ 30 h 298"/>
                  <a:gd name="T102" fmla="*/ 162 w 416"/>
                  <a:gd name="T103" fmla="*/ 42 h 298"/>
                  <a:gd name="T104" fmla="*/ 138 w 416"/>
                  <a:gd name="T105" fmla="*/ 46 h 298"/>
                  <a:gd name="T106" fmla="*/ 140 w 416"/>
                  <a:gd name="T107" fmla="*/ 28 h 298"/>
                  <a:gd name="T108" fmla="*/ 114 w 416"/>
                  <a:gd name="T109" fmla="*/ 2 h 298"/>
                  <a:gd name="T110" fmla="*/ 76 w 416"/>
                  <a:gd name="T111" fmla="*/ 14 h 298"/>
                  <a:gd name="T112" fmla="*/ 64 w 416"/>
                  <a:gd name="T113" fmla="*/ 40 h 298"/>
                  <a:gd name="T114" fmla="*/ 70 w 416"/>
                  <a:gd name="T115" fmla="*/ 64 h 298"/>
                  <a:gd name="T116" fmla="*/ 74 w 416"/>
                  <a:gd name="T117" fmla="*/ 14 h 298"/>
                  <a:gd name="T118" fmla="*/ 50 w 416"/>
                  <a:gd name="T119" fmla="*/ 0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6" h="298">
                    <a:moveTo>
                      <a:pt x="50" y="0"/>
                    </a:moveTo>
                    <a:lnTo>
                      <a:pt x="50" y="0"/>
                    </a:lnTo>
                    <a:lnTo>
                      <a:pt x="50" y="0"/>
                    </a:lnTo>
                    <a:lnTo>
                      <a:pt x="38" y="0"/>
                    </a:lnTo>
                    <a:lnTo>
                      <a:pt x="38" y="0"/>
                    </a:lnTo>
                    <a:lnTo>
                      <a:pt x="36" y="2"/>
                    </a:lnTo>
                    <a:lnTo>
                      <a:pt x="20" y="12"/>
                    </a:lnTo>
                    <a:lnTo>
                      <a:pt x="20" y="12"/>
                    </a:lnTo>
                    <a:lnTo>
                      <a:pt x="18" y="14"/>
                    </a:lnTo>
                    <a:lnTo>
                      <a:pt x="8" y="28"/>
                    </a:lnTo>
                    <a:lnTo>
                      <a:pt x="8" y="28"/>
                    </a:lnTo>
                    <a:lnTo>
                      <a:pt x="8" y="28"/>
                    </a:lnTo>
                    <a:lnTo>
                      <a:pt x="0" y="46"/>
                    </a:lnTo>
                    <a:lnTo>
                      <a:pt x="0" y="46"/>
                    </a:lnTo>
                    <a:lnTo>
                      <a:pt x="0" y="48"/>
                    </a:lnTo>
                    <a:lnTo>
                      <a:pt x="0" y="68"/>
                    </a:lnTo>
                    <a:lnTo>
                      <a:pt x="0" y="68"/>
                    </a:lnTo>
                    <a:lnTo>
                      <a:pt x="0" y="70"/>
                    </a:lnTo>
                    <a:lnTo>
                      <a:pt x="2" y="70"/>
                    </a:lnTo>
                    <a:lnTo>
                      <a:pt x="10" y="74"/>
                    </a:lnTo>
                    <a:lnTo>
                      <a:pt x="10" y="74"/>
                    </a:lnTo>
                    <a:lnTo>
                      <a:pt x="8" y="76"/>
                    </a:lnTo>
                    <a:lnTo>
                      <a:pt x="8" y="78"/>
                    </a:lnTo>
                    <a:lnTo>
                      <a:pt x="8" y="86"/>
                    </a:lnTo>
                    <a:lnTo>
                      <a:pt x="8" y="86"/>
                    </a:lnTo>
                    <a:lnTo>
                      <a:pt x="10" y="90"/>
                    </a:lnTo>
                    <a:lnTo>
                      <a:pt x="20" y="98"/>
                    </a:lnTo>
                    <a:lnTo>
                      <a:pt x="20" y="98"/>
                    </a:lnTo>
                    <a:lnTo>
                      <a:pt x="20" y="98"/>
                    </a:lnTo>
                    <a:lnTo>
                      <a:pt x="32" y="102"/>
                    </a:lnTo>
                    <a:lnTo>
                      <a:pt x="32" y="102"/>
                    </a:lnTo>
                    <a:lnTo>
                      <a:pt x="32" y="102"/>
                    </a:lnTo>
                    <a:lnTo>
                      <a:pt x="32" y="102"/>
                    </a:lnTo>
                    <a:lnTo>
                      <a:pt x="36" y="100"/>
                    </a:lnTo>
                    <a:lnTo>
                      <a:pt x="40" y="96"/>
                    </a:lnTo>
                    <a:lnTo>
                      <a:pt x="44" y="98"/>
                    </a:lnTo>
                    <a:lnTo>
                      <a:pt x="52" y="104"/>
                    </a:lnTo>
                    <a:lnTo>
                      <a:pt x="52" y="104"/>
                    </a:lnTo>
                    <a:lnTo>
                      <a:pt x="54" y="104"/>
                    </a:lnTo>
                    <a:lnTo>
                      <a:pt x="70" y="104"/>
                    </a:lnTo>
                    <a:lnTo>
                      <a:pt x="84" y="108"/>
                    </a:lnTo>
                    <a:lnTo>
                      <a:pt x="84" y="108"/>
                    </a:lnTo>
                    <a:lnTo>
                      <a:pt x="84" y="108"/>
                    </a:lnTo>
                    <a:lnTo>
                      <a:pt x="108" y="112"/>
                    </a:lnTo>
                    <a:lnTo>
                      <a:pt x="108" y="112"/>
                    </a:lnTo>
                    <a:lnTo>
                      <a:pt x="108" y="112"/>
                    </a:lnTo>
                    <a:lnTo>
                      <a:pt x="108" y="112"/>
                    </a:lnTo>
                    <a:lnTo>
                      <a:pt x="110" y="112"/>
                    </a:lnTo>
                    <a:lnTo>
                      <a:pt x="120" y="110"/>
                    </a:lnTo>
                    <a:lnTo>
                      <a:pt x="120" y="110"/>
                    </a:lnTo>
                    <a:lnTo>
                      <a:pt x="122" y="110"/>
                    </a:lnTo>
                    <a:lnTo>
                      <a:pt x="126" y="106"/>
                    </a:lnTo>
                    <a:lnTo>
                      <a:pt x="144" y="110"/>
                    </a:lnTo>
                    <a:lnTo>
                      <a:pt x="144" y="110"/>
                    </a:lnTo>
                    <a:lnTo>
                      <a:pt x="144" y="110"/>
                    </a:lnTo>
                    <a:lnTo>
                      <a:pt x="156" y="110"/>
                    </a:lnTo>
                    <a:lnTo>
                      <a:pt x="156" y="110"/>
                    </a:lnTo>
                    <a:lnTo>
                      <a:pt x="160" y="110"/>
                    </a:lnTo>
                    <a:lnTo>
                      <a:pt x="164" y="106"/>
                    </a:lnTo>
                    <a:lnTo>
                      <a:pt x="164" y="106"/>
                    </a:lnTo>
                    <a:lnTo>
                      <a:pt x="166" y="104"/>
                    </a:lnTo>
                    <a:lnTo>
                      <a:pt x="166" y="102"/>
                    </a:lnTo>
                    <a:lnTo>
                      <a:pt x="166" y="98"/>
                    </a:lnTo>
                    <a:lnTo>
                      <a:pt x="166" y="100"/>
                    </a:lnTo>
                    <a:lnTo>
                      <a:pt x="170" y="104"/>
                    </a:lnTo>
                    <a:lnTo>
                      <a:pt x="176" y="112"/>
                    </a:lnTo>
                    <a:lnTo>
                      <a:pt x="176" y="112"/>
                    </a:lnTo>
                    <a:lnTo>
                      <a:pt x="178" y="114"/>
                    </a:lnTo>
                    <a:lnTo>
                      <a:pt x="178" y="114"/>
                    </a:lnTo>
                    <a:lnTo>
                      <a:pt x="178" y="114"/>
                    </a:lnTo>
                    <a:lnTo>
                      <a:pt x="178" y="114"/>
                    </a:lnTo>
                    <a:lnTo>
                      <a:pt x="182" y="112"/>
                    </a:lnTo>
                    <a:lnTo>
                      <a:pt x="184" y="110"/>
                    </a:lnTo>
                    <a:lnTo>
                      <a:pt x="190" y="116"/>
                    </a:lnTo>
                    <a:lnTo>
                      <a:pt x="190" y="116"/>
                    </a:lnTo>
                    <a:lnTo>
                      <a:pt x="190" y="116"/>
                    </a:lnTo>
                    <a:lnTo>
                      <a:pt x="194" y="120"/>
                    </a:lnTo>
                    <a:lnTo>
                      <a:pt x="196" y="122"/>
                    </a:lnTo>
                    <a:lnTo>
                      <a:pt x="188" y="126"/>
                    </a:lnTo>
                    <a:lnTo>
                      <a:pt x="188" y="126"/>
                    </a:lnTo>
                    <a:lnTo>
                      <a:pt x="186" y="128"/>
                    </a:lnTo>
                    <a:lnTo>
                      <a:pt x="186" y="128"/>
                    </a:lnTo>
                    <a:lnTo>
                      <a:pt x="188" y="132"/>
                    </a:lnTo>
                    <a:lnTo>
                      <a:pt x="194" y="140"/>
                    </a:lnTo>
                    <a:lnTo>
                      <a:pt x="194" y="140"/>
                    </a:lnTo>
                    <a:lnTo>
                      <a:pt x="198" y="140"/>
                    </a:lnTo>
                    <a:lnTo>
                      <a:pt x="198" y="140"/>
                    </a:lnTo>
                    <a:lnTo>
                      <a:pt x="200" y="140"/>
                    </a:lnTo>
                    <a:lnTo>
                      <a:pt x="208" y="134"/>
                    </a:lnTo>
                    <a:lnTo>
                      <a:pt x="214" y="134"/>
                    </a:lnTo>
                    <a:lnTo>
                      <a:pt x="214" y="134"/>
                    </a:lnTo>
                    <a:lnTo>
                      <a:pt x="214" y="134"/>
                    </a:lnTo>
                    <a:lnTo>
                      <a:pt x="214" y="138"/>
                    </a:lnTo>
                    <a:lnTo>
                      <a:pt x="220" y="144"/>
                    </a:lnTo>
                    <a:lnTo>
                      <a:pt x="220" y="144"/>
                    </a:lnTo>
                    <a:lnTo>
                      <a:pt x="222" y="146"/>
                    </a:lnTo>
                    <a:lnTo>
                      <a:pt x="222" y="146"/>
                    </a:lnTo>
                    <a:lnTo>
                      <a:pt x="224" y="146"/>
                    </a:lnTo>
                    <a:lnTo>
                      <a:pt x="228" y="144"/>
                    </a:lnTo>
                    <a:lnTo>
                      <a:pt x="228" y="146"/>
                    </a:lnTo>
                    <a:lnTo>
                      <a:pt x="228" y="146"/>
                    </a:lnTo>
                    <a:lnTo>
                      <a:pt x="230" y="148"/>
                    </a:lnTo>
                    <a:lnTo>
                      <a:pt x="232" y="150"/>
                    </a:lnTo>
                    <a:lnTo>
                      <a:pt x="236" y="150"/>
                    </a:lnTo>
                    <a:lnTo>
                      <a:pt x="242" y="158"/>
                    </a:lnTo>
                    <a:lnTo>
                      <a:pt x="248" y="172"/>
                    </a:lnTo>
                    <a:lnTo>
                      <a:pt x="240" y="180"/>
                    </a:lnTo>
                    <a:lnTo>
                      <a:pt x="228" y="186"/>
                    </a:lnTo>
                    <a:lnTo>
                      <a:pt x="228" y="186"/>
                    </a:lnTo>
                    <a:lnTo>
                      <a:pt x="226" y="188"/>
                    </a:lnTo>
                    <a:lnTo>
                      <a:pt x="220" y="198"/>
                    </a:lnTo>
                    <a:lnTo>
                      <a:pt x="220" y="198"/>
                    </a:lnTo>
                    <a:lnTo>
                      <a:pt x="218" y="202"/>
                    </a:lnTo>
                    <a:lnTo>
                      <a:pt x="220" y="204"/>
                    </a:lnTo>
                    <a:lnTo>
                      <a:pt x="226" y="208"/>
                    </a:lnTo>
                    <a:lnTo>
                      <a:pt x="222" y="210"/>
                    </a:lnTo>
                    <a:lnTo>
                      <a:pt x="222" y="210"/>
                    </a:lnTo>
                    <a:lnTo>
                      <a:pt x="220" y="210"/>
                    </a:lnTo>
                    <a:lnTo>
                      <a:pt x="214" y="212"/>
                    </a:lnTo>
                    <a:lnTo>
                      <a:pt x="214" y="212"/>
                    </a:lnTo>
                    <a:lnTo>
                      <a:pt x="212" y="214"/>
                    </a:lnTo>
                    <a:lnTo>
                      <a:pt x="210" y="216"/>
                    </a:lnTo>
                    <a:lnTo>
                      <a:pt x="208" y="214"/>
                    </a:lnTo>
                    <a:lnTo>
                      <a:pt x="208" y="214"/>
                    </a:lnTo>
                    <a:lnTo>
                      <a:pt x="206" y="214"/>
                    </a:lnTo>
                    <a:lnTo>
                      <a:pt x="196" y="210"/>
                    </a:lnTo>
                    <a:lnTo>
                      <a:pt x="196" y="210"/>
                    </a:lnTo>
                    <a:lnTo>
                      <a:pt x="194" y="210"/>
                    </a:lnTo>
                    <a:lnTo>
                      <a:pt x="184" y="210"/>
                    </a:lnTo>
                    <a:lnTo>
                      <a:pt x="184" y="210"/>
                    </a:lnTo>
                    <a:lnTo>
                      <a:pt x="184" y="208"/>
                    </a:lnTo>
                    <a:lnTo>
                      <a:pt x="184" y="208"/>
                    </a:lnTo>
                    <a:lnTo>
                      <a:pt x="182" y="210"/>
                    </a:lnTo>
                    <a:lnTo>
                      <a:pt x="168" y="218"/>
                    </a:lnTo>
                    <a:lnTo>
                      <a:pt x="168" y="218"/>
                    </a:lnTo>
                    <a:lnTo>
                      <a:pt x="168" y="222"/>
                    </a:lnTo>
                    <a:lnTo>
                      <a:pt x="166" y="232"/>
                    </a:lnTo>
                    <a:lnTo>
                      <a:pt x="166" y="232"/>
                    </a:lnTo>
                    <a:lnTo>
                      <a:pt x="166" y="236"/>
                    </a:lnTo>
                    <a:lnTo>
                      <a:pt x="174" y="244"/>
                    </a:lnTo>
                    <a:lnTo>
                      <a:pt x="174" y="244"/>
                    </a:lnTo>
                    <a:lnTo>
                      <a:pt x="176" y="246"/>
                    </a:lnTo>
                    <a:lnTo>
                      <a:pt x="188" y="248"/>
                    </a:lnTo>
                    <a:lnTo>
                      <a:pt x="188" y="248"/>
                    </a:lnTo>
                    <a:lnTo>
                      <a:pt x="188" y="248"/>
                    </a:lnTo>
                    <a:lnTo>
                      <a:pt x="188" y="248"/>
                    </a:lnTo>
                    <a:lnTo>
                      <a:pt x="190" y="246"/>
                    </a:lnTo>
                    <a:lnTo>
                      <a:pt x="200" y="244"/>
                    </a:lnTo>
                    <a:lnTo>
                      <a:pt x="200" y="244"/>
                    </a:lnTo>
                    <a:lnTo>
                      <a:pt x="200" y="242"/>
                    </a:lnTo>
                    <a:lnTo>
                      <a:pt x="204" y="240"/>
                    </a:lnTo>
                    <a:lnTo>
                      <a:pt x="214" y="240"/>
                    </a:lnTo>
                    <a:lnTo>
                      <a:pt x="214" y="240"/>
                    </a:lnTo>
                    <a:lnTo>
                      <a:pt x="216" y="238"/>
                    </a:lnTo>
                    <a:lnTo>
                      <a:pt x="218" y="238"/>
                    </a:lnTo>
                    <a:lnTo>
                      <a:pt x="218" y="238"/>
                    </a:lnTo>
                    <a:lnTo>
                      <a:pt x="220" y="234"/>
                    </a:lnTo>
                    <a:lnTo>
                      <a:pt x="220" y="232"/>
                    </a:lnTo>
                    <a:lnTo>
                      <a:pt x="220" y="232"/>
                    </a:lnTo>
                    <a:lnTo>
                      <a:pt x="220" y="232"/>
                    </a:lnTo>
                    <a:lnTo>
                      <a:pt x="230" y="236"/>
                    </a:lnTo>
                    <a:lnTo>
                      <a:pt x="234" y="240"/>
                    </a:lnTo>
                    <a:lnTo>
                      <a:pt x="242" y="250"/>
                    </a:lnTo>
                    <a:lnTo>
                      <a:pt x="250" y="256"/>
                    </a:lnTo>
                    <a:lnTo>
                      <a:pt x="250" y="256"/>
                    </a:lnTo>
                    <a:lnTo>
                      <a:pt x="252" y="258"/>
                    </a:lnTo>
                    <a:lnTo>
                      <a:pt x="252" y="258"/>
                    </a:lnTo>
                    <a:lnTo>
                      <a:pt x="254" y="258"/>
                    </a:lnTo>
                    <a:lnTo>
                      <a:pt x="258" y="256"/>
                    </a:lnTo>
                    <a:lnTo>
                      <a:pt x="260" y="258"/>
                    </a:lnTo>
                    <a:lnTo>
                      <a:pt x="258" y="258"/>
                    </a:lnTo>
                    <a:lnTo>
                      <a:pt x="258" y="258"/>
                    </a:lnTo>
                    <a:lnTo>
                      <a:pt x="258" y="260"/>
                    </a:lnTo>
                    <a:lnTo>
                      <a:pt x="258" y="264"/>
                    </a:lnTo>
                    <a:lnTo>
                      <a:pt x="264" y="270"/>
                    </a:lnTo>
                    <a:lnTo>
                      <a:pt x="276" y="284"/>
                    </a:lnTo>
                    <a:lnTo>
                      <a:pt x="276" y="284"/>
                    </a:lnTo>
                    <a:lnTo>
                      <a:pt x="280" y="286"/>
                    </a:lnTo>
                    <a:lnTo>
                      <a:pt x="280" y="286"/>
                    </a:lnTo>
                    <a:lnTo>
                      <a:pt x="280" y="286"/>
                    </a:lnTo>
                    <a:lnTo>
                      <a:pt x="280" y="286"/>
                    </a:lnTo>
                    <a:lnTo>
                      <a:pt x="282" y="286"/>
                    </a:lnTo>
                    <a:lnTo>
                      <a:pt x="284" y="284"/>
                    </a:lnTo>
                    <a:lnTo>
                      <a:pt x="284" y="278"/>
                    </a:lnTo>
                    <a:lnTo>
                      <a:pt x="288" y="278"/>
                    </a:lnTo>
                    <a:lnTo>
                      <a:pt x="298" y="286"/>
                    </a:lnTo>
                    <a:lnTo>
                      <a:pt x="298" y="286"/>
                    </a:lnTo>
                    <a:lnTo>
                      <a:pt x="300" y="286"/>
                    </a:lnTo>
                    <a:lnTo>
                      <a:pt x="318" y="294"/>
                    </a:lnTo>
                    <a:lnTo>
                      <a:pt x="318" y="294"/>
                    </a:lnTo>
                    <a:lnTo>
                      <a:pt x="318" y="294"/>
                    </a:lnTo>
                    <a:lnTo>
                      <a:pt x="338" y="298"/>
                    </a:lnTo>
                    <a:lnTo>
                      <a:pt x="338" y="298"/>
                    </a:lnTo>
                    <a:lnTo>
                      <a:pt x="340" y="298"/>
                    </a:lnTo>
                    <a:lnTo>
                      <a:pt x="340" y="298"/>
                    </a:lnTo>
                    <a:lnTo>
                      <a:pt x="342" y="298"/>
                    </a:lnTo>
                    <a:lnTo>
                      <a:pt x="342" y="298"/>
                    </a:lnTo>
                    <a:lnTo>
                      <a:pt x="344" y="296"/>
                    </a:lnTo>
                    <a:lnTo>
                      <a:pt x="344" y="294"/>
                    </a:lnTo>
                    <a:lnTo>
                      <a:pt x="340" y="286"/>
                    </a:lnTo>
                    <a:lnTo>
                      <a:pt x="336" y="278"/>
                    </a:lnTo>
                    <a:lnTo>
                      <a:pt x="336" y="278"/>
                    </a:lnTo>
                    <a:lnTo>
                      <a:pt x="336" y="278"/>
                    </a:lnTo>
                    <a:lnTo>
                      <a:pt x="332" y="274"/>
                    </a:lnTo>
                    <a:lnTo>
                      <a:pt x="332" y="274"/>
                    </a:lnTo>
                    <a:lnTo>
                      <a:pt x="332" y="272"/>
                    </a:lnTo>
                    <a:lnTo>
                      <a:pt x="330" y="272"/>
                    </a:lnTo>
                    <a:lnTo>
                      <a:pt x="338" y="276"/>
                    </a:lnTo>
                    <a:lnTo>
                      <a:pt x="352" y="282"/>
                    </a:lnTo>
                    <a:lnTo>
                      <a:pt x="352" y="282"/>
                    </a:lnTo>
                    <a:lnTo>
                      <a:pt x="354" y="282"/>
                    </a:lnTo>
                    <a:lnTo>
                      <a:pt x="354" y="282"/>
                    </a:lnTo>
                    <a:lnTo>
                      <a:pt x="356" y="282"/>
                    </a:lnTo>
                    <a:lnTo>
                      <a:pt x="362" y="276"/>
                    </a:lnTo>
                    <a:lnTo>
                      <a:pt x="362" y="276"/>
                    </a:lnTo>
                    <a:lnTo>
                      <a:pt x="364" y="274"/>
                    </a:lnTo>
                    <a:lnTo>
                      <a:pt x="364" y="272"/>
                    </a:lnTo>
                    <a:lnTo>
                      <a:pt x="360" y="264"/>
                    </a:lnTo>
                    <a:lnTo>
                      <a:pt x="364" y="264"/>
                    </a:lnTo>
                    <a:lnTo>
                      <a:pt x="364" y="264"/>
                    </a:lnTo>
                    <a:lnTo>
                      <a:pt x="364" y="266"/>
                    </a:lnTo>
                    <a:lnTo>
                      <a:pt x="364" y="266"/>
                    </a:lnTo>
                    <a:lnTo>
                      <a:pt x="366" y="264"/>
                    </a:lnTo>
                    <a:lnTo>
                      <a:pt x="366" y="264"/>
                    </a:lnTo>
                    <a:lnTo>
                      <a:pt x="368" y="262"/>
                    </a:lnTo>
                    <a:lnTo>
                      <a:pt x="370" y="256"/>
                    </a:lnTo>
                    <a:lnTo>
                      <a:pt x="370" y="256"/>
                    </a:lnTo>
                    <a:lnTo>
                      <a:pt x="370" y="252"/>
                    </a:lnTo>
                    <a:lnTo>
                      <a:pt x="356" y="240"/>
                    </a:lnTo>
                    <a:lnTo>
                      <a:pt x="356" y="240"/>
                    </a:lnTo>
                    <a:lnTo>
                      <a:pt x="356" y="240"/>
                    </a:lnTo>
                    <a:lnTo>
                      <a:pt x="340" y="228"/>
                    </a:lnTo>
                    <a:lnTo>
                      <a:pt x="330" y="218"/>
                    </a:lnTo>
                    <a:lnTo>
                      <a:pt x="326" y="208"/>
                    </a:lnTo>
                    <a:lnTo>
                      <a:pt x="328" y="202"/>
                    </a:lnTo>
                    <a:lnTo>
                      <a:pt x="328" y="202"/>
                    </a:lnTo>
                    <a:lnTo>
                      <a:pt x="328" y="200"/>
                    </a:lnTo>
                    <a:lnTo>
                      <a:pt x="326" y="194"/>
                    </a:lnTo>
                    <a:lnTo>
                      <a:pt x="328" y="192"/>
                    </a:lnTo>
                    <a:lnTo>
                      <a:pt x="344" y="204"/>
                    </a:lnTo>
                    <a:lnTo>
                      <a:pt x="346" y="210"/>
                    </a:lnTo>
                    <a:lnTo>
                      <a:pt x="346" y="210"/>
                    </a:lnTo>
                    <a:lnTo>
                      <a:pt x="348" y="210"/>
                    </a:lnTo>
                    <a:lnTo>
                      <a:pt x="354" y="220"/>
                    </a:lnTo>
                    <a:lnTo>
                      <a:pt x="354" y="220"/>
                    </a:lnTo>
                    <a:lnTo>
                      <a:pt x="356" y="220"/>
                    </a:lnTo>
                    <a:lnTo>
                      <a:pt x="370" y="228"/>
                    </a:lnTo>
                    <a:lnTo>
                      <a:pt x="370" y="228"/>
                    </a:lnTo>
                    <a:lnTo>
                      <a:pt x="372" y="228"/>
                    </a:lnTo>
                    <a:lnTo>
                      <a:pt x="372" y="228"/>
                    </a:lnTo>
                    <a:lnTo>
                      <a:pt x="374" y="226"/>
                    </a:lnTo>
                    <a:lnTo>
                      <a:pt x="380" y="218"/>
                    </a:lnTo>
                    <a:lnTo>
                      <a:pt x="380" y="218"/>
                    </a:lnTo>
                    <a:lnTo>
                      <a:pt x="382" y="216"/>
                    </a:lnTo>
                    <a:lnTo>
                      <a:pt x="382" y="214"/>
                    </a:lnTo>
                    <a:lnTo>
                      <a:pt x="386" y="214"/>
                    </a:lnTo>
                    <a:lnTo>
                      <a:pt x="386" y="214"/>
                    </a:lnTo>
                    <a:lnTo>
                      <a:pt x="388" y="212"/>
                    </a:lnTo>
                    <a:lnTo>
                      <a:pt x="394" y="206"/>
                    </a:lnTo>
                    <a:lnTo>
                      <a:pt x="394" y="206"/>
                    </a:lnTo>
                    <a:lnTo>
                      <a:pt x="396" y="204"/>
                    </a:lnTo>
                    <a:lnTo>
                      <a:pt x="394" y="200"/>
                    </a:lnTo>
                    <a:lnTo>
                      <a:pt x="398" y="200"/>
                    </a:lnTo>
                    <a:lnTo>
                      <a:pt x="398" y="200"/>
                    </a:lnTo>
                    <a:lnTo>
                      <a:pt x="398" y="200"/>
                    </a:lnTo>
                    <a:lnTo>
                      <a:pt x="412" y="198"/>
                    </a:lnTo>
                    <a:lnTo>
                      <a:pt x="412" y="198"/>
                    </a:lnTo>
                    <a:lnTo>
                      <a:pt x="414" y="196"/>
                    </a:lnTo>
                    <a:lnTo>
                      <a:pt x="416" y="194"/>
                    </a:lnTo>
                    <a:lnTo>
                      <a:pt x="416" y="194"/>
                    </a:lnTo>
                    <a:lnTo>
                      <a:pt x="416" y="192"/>
                    </a:lnTo>
                    <a:lnTo>
                      <a:pt x="416" y="188"/>
                    </a:lnTo>
                    <a:lnTo>
                      <a:pt x="416" y="184"/>
                    </a:lnTo>
                    <a:lnTo>
                      <a:pt x="416" y="184"/>
                    </a:lnTo>
                    <a:lnTo>
                      <a:pt x="416" y="182"/>
                    </a:lnTo>
                    <a:lnTo>
                      <a:pt x="406" y="174"/>
                    </a:lnTo>
                    <a:lnTo>
                      <a:pt x="406" y="174"/>
                    </a:lnTo>
                    <a:lnTo>
                      <a:pt x="404" y="174"/>
                    </a:lnTo>
                    <a:lnTo>
                      <a:pt x="396" y="172"/>
                    </a:lnTo>
                    <a:lnTo>
                      <a:pt x="392" y="170"/>
                    </a:lnTo>
                    <a:lnTo>
                      <a:pt x="392" y="170"/>
                    </a:lnTo>
                    <a:lnTo>
                      <a:pt x="392" y="168"/>
                    </a:lnTo>
                    <a:lnTo>
                      <a:pt x="384" y="162"/>
                    </a:lnTo>
                    <a:lnTo>
                      <a:pt x="384" y="162"/>
                    </a:lnTo>
                    <a:lnTo>
                      <a:pt x="382" y="162"/>
                    </a:lnTo>
                    <a:lnTo>
                      <a:pt x="374" y="160"/>
                    </a:lnTo>
                    <a:lnTo>
                      <a:pt x="374" y="160"/>
                    </a:lnTo>
                    <a:lnTo>
                      <a:pt x="374" y="160"/>
                    </a:lnTo>
                    <a:lnTo>
                      <a:pt x="368" y="160"/>
                    </a:lnTo>
                    <a:lnTo>
                      <a:pt x="366" y="156"/>
                    </a:lnTo>
                    <a:lnTo>
                      <a:pt x="366" y="156"/>
                    </a:lnTo>
                    <a:lnTo>
                      <a:pt x="366" y="154"/>
                    </a:lnTo>
                    <a:lnTo>
                      <a:pt x="360" y="150"/>
                    </a:lnTo>
                    <a:lnTo>
                      <a:pt x="360" y="150"/>
                    </a:lnTo>
                    <a:lnTo>
                      <a:pt x="358" y="150"/>
                    </a:lnTo>
                    <a:lnTo>
                      <a:pt x="350" y="148"/>
                    </a:lnTo>
                    <a:lnTo>
                      <a:pt x="348" y="148"/>
                    </a:lnTo>
                    <a:lnTo>
                      <a:pt x="348" y="146"/>
                    </a:lnTo>
                    <a:lnTo>
                      <a:pt x="348" y="146"/>
                    </a:lnTo>
                    <a:lnTo>
                      <a:pt x="346" y="142"/>
                    </a:lnTo>
                    <a:lnTo>
                      <a:pt x="334" y="136"/>
                    </a:lnTo>
                    <a:lnTo>
                      <a:pt x="334" y="136"/>
                    </a:lnTo>
                    <a:lnTo>
                      <a:pt x="332" y="136"/>
                    </a:lnTo>
                    <a:lnTo>
                      <a:pt x="332" y="136"/>
                    </a:lnTo>
                    <a:lnTo>
                      <a:pt x="332" y="136"/>
                    </a:lnTo>
                    <a:lnTo>
                      <a:pt x="326" y="138"/>
                    </a:lnTo>
                    <a:lnTo>
                      <a:pt x="320" y="138"/>
                    </a:lnTo>
                    <a:lnTo>
                      <a:pt x="314" y="134"/>
                    </a:lnTo>
                    <a:lnTo>
                      <a:pt x="312" y="130"/>
                    </a:lnTo>
                    <a:lnTo>
                      <a:pt x="312" y="130"/>
                    </a:lnTo>
                    <a:lnTo>
                      <a:pt x="312" y="128"/>
                    </a:lnTo>
                    <a:lnTo>
                      <a:pt x="312" y="128"/>
                    </a:lnTo>
                    <a:lnTo>
                      <a:pt x="326" y="130"/>
                    </a:lnTo>
                    <a:lnTo>
                      <a:pt x="326" y="130"/>
                    </a:lnTo>
                    <a:lnTo>
                      <a:pt x="326" y="130"/>
                    </a:lnTo>
                    <a:lnTo>
                      <a:pt x="330" y="130"/>
                    </a:lnTo>
                    <a:lnTo>
                      <a:pt x="332" y="130"/>
                    </a:lnTo>
                    <a:lnTo>
                      <a:pt x="332" y="130"/>
                    </a:lnTo>
                    <a:lnTo>
                      <a:pt x="336" y="128"/>
                    </a:lnTo>
                    <a:lnTo>
                      <a:pt x="336" y="128"/>
                    </a:lnTo>
                    <a:lnTo>
                      <a:pt x="336" y="124"/>
                    </a:lnTo>
                    <a:lnTo>
                      <a:pt x="334" y="120"/>
                    </a:lnTo>
                    <a:lnTo>
                      <a:pt x="334" y="120"/>
                    </a:lnTo>
                    <a:lnTo>
                      <a:pt x="334" y="120"/>
                    </a:lnTo>
                    <a:lnTo>
                      <a:pt x="328" y="114"/>
                    </a:lnTo>
                    <a:lnTo>
                      <a:pt x="328" y="114"/>
                    </a:lnTo>
                    <a:lnTo>
                      <a:pt x="328" y="114"/>
                    </a:lnTo>
                    <a:lnTo>
                      <a:pt x="328" y="114"/>
                    </a:lnTo>
                    <a:lnTo>
                      <a:pt x="330" y="110"/>
                    </a:lnTo>
                    <a:lnTo>
                      <a:pt x="328" y="104"/>
                    </a:lnTo>
                    <a:lnTo>
                      <a:pt x="328" y="104"/>
                    </a:lnTo>
                    <a:lnTo>
                      <a:pt x="328" y="104"/>
                    </a:lnTo>
                    <a:lnTo>
                      <a:pt x="324" y="98"/>
                    </a:lnTo>
                    <a:lnTo>
                      <a:pt x="324" y="98"/>
                    </a:lnTo>
                    <a:lnTo>
                      <a:pt x="322" y="98"/>
                    </a:lnTo>
                    <a:lnTo>
                      <a:pt x="316" y="96"/>
                    </a:lnTo>
                    <a:lnTo>
                      <a:pt x="316" y="96"/>
                    </a:lnTo>
                    <a:lnTo>
                      <a:pt x="314" y="96"/>
                    </a:lnTo>
                    <a:lnTo>
                      <a:pt x="314" y="96"/>
                    </a:lnTo>
                    <a:lnTo>
                      <a:pt x="314" y="96"/>
                    </a:lnTo>
                    <a:lnTo>
                      <a:pt x="308" y="96"/>
                    </a:lnTo>
                    <a:lnTo>
                      <a:pt x="310" y="96"/>
                    </a:lnTo>
                    <a:lnTo>
                      <a:pt x="310" y="96"/>
                    </a:lnTo>
                    <a:lnTo>
                      <a:pt x="312" y="92"/>
                    </a:lnTo>
                    <a:lnTo>
                      <a:pt x="312" y="88"/>
                    </a:lnTo>
                    <a:lnTo>
                      <a:pt x="312" y="88"/>
                    </a:lnTo>
                    <a:lnTo>
                      <a:pt x="312" y="86"/>
                    </a:lnTo>
                    <a:lnTo>
                      <a:pt x="310" y="84"/>
                    </a:lnTo>
                    <a:lnTo>
                      <a:pt x="300" y="82"/>
                    </a:lnTo>
                    <a:lnTo>
                      <a:pt x="300" y="82"/>
                    </a:lnTo>
                    <a:lnTo>
                      <a:pt x="298" y="80"/>
                    </a:lnTo>
                    <a:lnTo>
                      <a:pt x="288" y="80"/>
                    </a:lnTo>
                    <a:lnTo>
                      <a:pt x="288" y="80"/>
                    </a:lnTo>
                    <a:lnTo>
                      <a:pt x="286" y="82"/>
                    </a:lnTo>
                    <a:lnTo>
                      <a:pt x="280" y="84"/>
                    </a:lnTo>
                    <a:lnTo>
                      <a:pt x="280" y="84"/>
                    </a:lnTo>
                    <a:lnTo>
                      <a:pt x="280" y="84"/>
                    </a:lnTo>
                    <a:lnTo>
                      <a:pt x="280" y="78"/>
                    </a:lnTo>
                    <a:lnTo>
                      <a:pt x="280" y="78"/>
                    </a:lnTo>
                    <a:lnTo>
                      <a:pt x="278" y="74"/>
                    </a:lnTo>
                    <a:lnTo>
                      <a:pt x="278" y="74"/>
                    </a:lnTo>
                    <a:lnTo>
                      <a:pt x="276" y="74"/>
                    </a:lnTo>
                    <a:lnTo>
                      <a:pt x="276" y="74"/>
                    </a:lnTo>
                    <a:lnTo>
                      <a:pt x="274" y="74"/>
                    </a:lnTo>
                    <a:lnTo>
                      <a:pt x="270" y="76"/>
                    </a:lnTo>
                    <a:lnTo>
                      <a:pt x="266" y="76"/>
                    </a:lnTo>
                    <a:lnTo>
                      <a:pt x="270" y="74"/>
                    </a:lnTo>
                    <a:lnTo>
                      <a:pt x="270" y="74"/>
                    </a:lnTo>
                    <a:lnTo>
                      <a:pt x="270" y="70"/>
                    </a:lnTo>
                    <a:lnTo>
                      <a:pt x="270" y="68"/>
                    </a:lnTo>
                    <a:lnTo>
                      <a:pt x="264" y="62"/>
                    </a:lnTo>
                    <a:lnTo>
                      <a:pt x="264" y="62"/>
                    </a:lnTo>
                    <a:lnTo>
                      <a:pt x="262" y="62"/>
                    </a:lnTo>
                    <a:lnTo>
                      <a:pt x="254" y="60"/>
                    </a:lnTo>
                    <a:lnTo>
                      <a:pt x="254" y="60"/>
                    </a:lnTo>
                    <a:lnTo>
                      <a:pt x="252" y="60"/>
                    </a:lnTo>
                    <a:lnTo>
                      <a:pt x="252" y="60"/>
                    </a:lnTo>
                    <a:lnTo>
                      <a:pt x="252" y="60"/>
                    </a:lnTo>
                    <a:lnTo>
                      <a:pt x="238" y="64"/>
                    </a:lnTo>
                    <a:lnTo>
                      <a:pt x="238" y="64"/>
                    </a:lnTo>
                    <a:lnTo>
                      <a:pt x="238" y="64"/>
                    </a:lnTo>
                    <a:lnTo>
                      <a:pt x="238" y="64"/>
                    </a:lnTo>
                    <a:lnTo>
                      <a:pt x="238" y="60"/>
                    </a:lnTo>
                    <a:lnTo>
                      <a:pt x="238" y="54"/>
                    </a:lnTo>
                    <a:lnTo>
                      <a:pt x="238" y="54"/>
                    </a:lnTo>
                    <a:lnTo>
                      <a:pt x="234" y="50"/>
                    </a:lnTo>
                    <a:lnTo>
                      <a:pt x="234" y="50"/>
                    </a:lnTo>
                    <a:lnTo>
                      <a:pt x="234" y="50"/>
                    </a:lnTo>
                    <a:lnTo>
                      <a:pt x="234" y="50"/>
                    </a:lnTo>
                    <a:lnTo>
                      <a:pt x="232" y="52"/>
                    </a:lnTo>
                    <a:lnTo>
                      <a:pt x="230" y="52"/>
                    </a:lnTo>
                    <a:lnTo>
                      <a:pt x="230" y="52"/>
                    </a:lnTo>
                    <a:lnTo>
                      <a:pt x="230" y="50"/>
                    </a:lnTo>
                    <a:lnTo>
                      <a:pt x="230" y="50"/>
                    </a:lnTo>
                    <a:lnTo>
                      <a:pt x="226" y="48"/>
                    </a:lnTo>
                    <a:lnTo>
                      <a:pt x="218" y="46"/>
                    </a:lnTo>
                    <a:lnTo>
                      <a:pt x="218" y="46"/>
                    </a:lnTo>
                    <a:lnTo>
                      <a:pt x="218" y="46"/>
                    </a:lnTo>
                    <a:lnTo>
                      <a:pt x="218" y="46"/>
                    </a:lnTo>
                    <a:lnTo>
                      <a:pt x="220" y="42"/>
                    </a:lnTo>
                    <a:lnTo>
                      <a:pt x="220" y="42"/>
                    </a:lnTo>
                    <a:lnTo>
                      <a:pt x="218" y="38"/>
                    </a:lnTo>
                    <a:lnTo>
                      <a:pt x="210" y="36"/>
                    </a:lnTo>
                    <a:lnTo>
                      <a:pt x="210" y="36"/>
                    </a:lnTo>
                    <a:lnTo>
                      <a:pt x="210" y="34"/>
                    </a:lnTo>
                    <a:lnTo>
                      <a:pt x="196" y="30"/>
                    </a:lnTo>
                    <a:lnTo>
                      <a:pt x="196" y="30"/>
                    </a:lnTo>
                    <a:lnTo>
                      <a:pt x="194" y="30"/>
                    </a:lnTo>
                    <a:lnTo>
                      <a:pt x="180" y="30"/>
                    </a:lnTo>
                    <a:lnTo>
                      <a:pt x="180" y="30"/>
                    </a:lnTo>
                    <a:lnTo>
                      <a:pt x="180" y="30"/>
                    </a:lnTo>
                    <a:lnTo>
                      <a:pt x="166" y="32"/>
                    </a:lnTo>
                    <a:lnTo>
                      <a:pt x="166" y="32"/>
                    </a:lnTo>
                    <a:lnTo>
                      <a:pt x="164" y="32"/>
                    </a:lnTo>
                    <a:lnTo>
                      <a:pt x="164" y="34"/>
                    </a:lnTo>
                    <a:lnTo>
                      <a:pt x="162" y="42"/>
                    </a:lnTo>
                    <a:lnTo>
                      <a:pt x="156" y="38"/>
                    </a:lnTo>
                    <a:lnTo>
                      <a:pt x="156" y="38"/>
                    </a:lnTo>
                    <a:lnTo>
                      <a:pt x="154" y="36"/>
                    </a:lnTo>
                    <a:lnTo>
                      <a:pt x="144" y="36"/>
                    </a:lnTo>
                    <a:lnTo>
                      <a:pt x="144" y="36"/>
                    </a:lnTo>
                    <a:lnTo>
                      <a:pt x="142" y="38"/>
                    </a:lnTo>
                    <a:lnTo>
                      <a:pt x="140" y="38"/>
                    </a:lnTo>
                    <a:lnTo>
                      <a:pt x="138" y="46"/>
                    </a:lnTo>
                    <a:lnTo>
                      <a:pt x="136" y="46"/>
                    </a:lnTo>
                    <a:lnTo>
                      <a:pt x="136" y="42"/>
                    </a:lnTo>
                    <a:lnTo>
                      <a:pt x="138" y="40"/>
                    </a:lnTo>
                    <a:lnTo>
                      <a:pt x="138" y="40"/>
                    </a:lnTo>
                    <a:lnTo>
                      <a:pt x="140" y="36"/>
                    </a:lnTo>
                    <a:lnTo>
                      <a:pt x="140" y="30"/>
                    </a:lnTo>
                    <a:lnTo>
                      <a:pt x="140" y="30"/>
                    </a:lnTo>
                    <a:lnTo>
                      <a:pt x="140" y="28"/>
                    </a:lnTo>
                    <a:lnTo>
                      <a:pt x="138" y="22"/>
                    </a:lnTo>
                    <a:lnTo>
                      <a:pt x="138" y="22"/>
                    </a:lnTo>
                    <a:lnTo>
                      <a:pt x="138" y="20"/>
                    </a:lnTo>
                    <a:lnTo>
                      <a:pt x="132" y="14"/>
                    </a:lnTo>
                    <a:lnTo>
                      <a:pt x="126" y="6"/>
                    </a:lnTo>
                    <a:lnTo>
                      <a:pt x="126" y="6"/>
                    </a:lnTo>
                    <a:lnTo>
                      <a:pt x="124" y="4"/>
                    </a:lnTo>
                    <a:lnTo>
                      <a:pt x="114" y="2"/>
                    </a:lnTo>
                    <a:lnTo>
                      <a:pt x="114" y="2"/>
                    </a:lnTo>
                    <a:lnTo>
                      <a:pt x="112" y="0"/>
                    </a:lnTo>
                    <a:lnTo>
                      <a:pt x="112" y="0"/>
                    </a:lnTo>
                    <a:lnTo>
                      <a:pt x="112" y="0"/>
                    </a:lnTo>
                    <a:lnTo>
                      <a:pt x="100" y="2"/>
                    </a:lnTo>
                    <a:lnTo>
                      <a:pt x="100" y="2"/>
                    </a:lnTo>
                    <a:lnTo>
                      <a:pt x="98" y="4"/>
                    </a:lnTo>
                    <a:lnTo>
                      <a:pt x="76" y="14"/>
                    </a:lnTo>
                    <a:lnTo>
                      <a:pt x="76" y="14"/>
                    </a:lnTo>
                    <a:lnTo>
                      <a:pt x="76" y="14"/>
                    </a:lnTo>
                    <a:lnTo>
                      <a:pt x="66" y="24"/>
                    </a:lnTo>
                    <a:lnTo>
                      <a:pt x="66" y="24"/>
                    </a:lnTo>
                    <a:lnTo>
                      <a:pt x="64" y="26"/>
                    </a:lnTo>
                    <a:lnTo>
                      <a:pt x="62" y="36"/>
                    </a:lnTo>
                    <a:lnTo>
                      <a:pt x="62" y="36"/>
                    </a:lnTo>
                    <a:lnTo>
                      <a:pt x="64" y="40"/>
                    </a:lnTo>
                    <a:lnTo>
                      <a:pt x="66" y="42"/>
                    </a:lnTo>
                    <a:lnTo>
                      <a:pt x="62" y="44"/>
                    </a:lnTo>
                    <a:lnTo>
                      <a:pt x="62" y="44"/>
                    </a:lnTo>
                    <a:lnTo>
                      <a:pt x="58" y="46"/>
                    </a:lnTo>
                    <a:lnTo>
                      <a:pt x="58" y="46"/>
                    </a:lnTo>
                    <a:lnTo>
                      <a:pt x="60" y="50"/>
                    </a:lnTo>
                    <a:lnTo>
                      <a:pt x="68" y="62"/>
                    </a:lnTo>
                    <a:lnTo>
                      <a:pt x="70" y="64"/>
                    </a:lnTo>
                    <a:lnTo>
                      <a:pt x="66" y="66"/>
                    </a:lnTo>
                    <a:lnTo>
                      <a:pt x="56" y="46"/>
                    </a:lnTo>
                    <a:lnTo>
                      <a:pt x="56" y="38"/>
                    </a:lnTo>
                    <a:lnTo>
                      <a:pt x="56" y="30"/>
                    </a:lnTo>
                    <a:lnTo>
                      <a:pt x="64" y="18"/>
                    </a:lnTo>
                    <a:lnTo>
                      <a:pt x="72" y="14"/>
                    </a:lnTo>
                    <a:lnTo>
                      <a:pt x="72" y="14"/>
                    </a:lnTo>
                    <a:lnTo>
                      <a:pt x="74" y="14"/>
                    </a:lnTo>
                    <a:lnTo>
                      <a:pt x="80" y="8"/>
                    </a:lnTo>
                    <a:lnTo>
                      <a:pt x="80" y="8"/>
                    </a:lnTo>
                    <a:lnTo>
                      <a:pt x="80" y="6"/>
                    </a:lnTo>
                    <a:lnTo>
                      <a:pt x="80" y="4"/>
                    </a:lnTo>
                    <a:lnTo>
                      <a:pt x="80" y="4"/>
                    </a:lnTo>
                    <a:lnTo>
                      <a:pt x="80" y="2"/>
                    </a:lnTo>
                    <a:lnTo>
                      <a:pt x="78" y="0"/>
                    </a:lnTo>
                    <a:lnTo>
                      <a:pt x="50" y="0"/>
                    </a:lnTo>
                    <a:lnTo>
                      <a:pt x="50" y="0"/>
                    </a:lnTo>
                    <a:lnTo>
                      <a:pt x="50" y="0"/>
                    </a:lnTo>
                    <a:lnTo>
                      <a:pt x="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7" name="Freeform 126"/>
              <p:cNvSpPr>
                <a:spLocks/>
              </p:cNvSpPr>
              <p:nvPr/>
            </p:nvSpPr>
            <p:spPr bwMode="auto">
              <a:xfrm>
                <a:off x="1671" y="1481"/>
                <a:ext cx="38" cy="28"/>
              </a:xfrm>
              <a:custGeom>
                <a:avLst/>
                <a:gdLst>
                  <a:gd name="T0" fmla="*/ 12 w 38"/>
                  <a:gd name="T1" fmla="*/ 28 h 28"/>
                  <a:gd name="T2" fmla="*/ 12 w 38"/>
                  <a:gd name="T3" fmla="*/ 28 h 28"/>
                  <a:gd name="T4" fmla="*/ 10 w 38"/>
                  <a:gd name="T5" fmla="*/ 26 h 28"/>
                  <a:gd name="T6" fmla="*/ 6 w 38"/>
                  <a:gd name="T7" fmla="*/ 22 h 28"/>
                  <a:gd name="T8" fmla="*/ 2 w 38"/>
                  <a:gd name="T9" fmla="*/ 18 h 28"/>
                  <a:gd name="T10" fmla="*/ 2 w 38"/>
                  <a:gd name="T11" fmla="*/ 18 h 28"/>
                  <a:gd name="T12" fmla="*/ 0 w 38"/>
                  <a:gd name="T13" fmla="*/ 18 h 28"/>
                  <a:gd name="T14" fmla="*/ 0 w 38"/>
                  <a:gd name="T15" fmla="*/ 18 h 28"/>
                  <a:gd name="T16" fmla="*/ 2 w 38"/>
                  <a:gd name="T17" fmla="*/ 16 h 28"/>
                  <a:gd name="T18" fmla="*/ 8 w 38"/>
                  <a:gd name="T19" fmla="*/ 8 h 28"/>
                  <a:gd name="T20" fmla="*/ 22 w 38"/>
                  <a:gd name="T21" fmla="*/ 0 h 28"/>
                  <a:gd name="T22" fmla="*/ 22 w 38"/>
                  <a:gd name="T23" fmla="*/ 0 h 28"/>
                  <a:gd name="T24" fmla="*/ 24 w 38"/>
                  <a:gd name="T25" fmla="*/ 0 h 28"/>
                  <a:gd name="T26" fmla="*/ 34 w 38"/>
                  <a:gd name="T27" fmla="*/ 0 h 28"/>
                  <a:gd name="T28" fmla="*/ 34 w 38"/>
                  <a:gd name="T29" fmla="*/ 0 h 28"/>
                  <a:gd name="T30" fmla="*/ 36 w 38"/>
                  <a:gd name="T31" fmla="*/ 2 h 28"/>
                  <a:gd name="T32" fmla="*/ 38 w 38"/>
                  <a:gd name="T33" fmla="*/ 6 h 28"/>
                  <a:gd name="T34" fmla="*/ 38 w 38"/>
                  <a:gd name="T35" fmla="*/ 6 h 28"/>
                  <a:gd name="T36" fmla="*/ 38 w 38"/>
                  <a:gd name="T37" fmla="*/ 8 h 28"/>
                  <a:gd name="T38" fmla="*/ 32 w 38"/>
                  <a:gd name="T39" fmla="*/ 16 h 28"/>
                  <a:gd name="T40" fmla="*/ 24 w 38"/>
                  <a:gd name="T41" fmla="*/ 22 h 28"/>
                  <a:gd name="T42" fmla="*/ 12 w 38"/>
                  <a:gd name="T43" fmla="*/ 28 h 28"/>
                  <a:gd name="T44" fmla="*/ 12 w 38"/>
                  <a:gd name="T45" fmla="*/ 28 h 28"/>
                  <a:gd name="T46" fmla="*/ 12 w 38"/>
                  <a:gd name="T47" fmla="*/ 28 h 28"/>
                  <a:gd name="T48" fmla="*/ 12 w 38"/>
                  <a:gd name="T4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8" h="28">
                    <a:moveTo>
                      <a:pt x="12" y="28"/>
                    </a:moveTo>
                    <a:lnTo>
                      <a:pt x="12" y="28"/>
                    </a:lnTo>
                    <a:lnTo>
                      <a:pt x="10" y="26"/>
                    </a:lnTo>
                    <a:lnTo>
                      <a:pt x="6" y="22"/>
                    </a:lnTo>
                    <a:lnTo>
                      <a:pt x="2" y="18"/>
                    </a:lnTo>
                    <a:lnTo>
                      <a:pt x="2" y="18"/>
                    </a:lnTo>
                    <a:lnTo>
                      <a:pt x="0" y="18"/>
                    </a:lnTo>
                    <a:lnTo>
                      <a:pt x="0" y="18"/>
                    </a:lnTo>
                    <a:lnTo>
                      <a:pt x="2" y="16"/>
                    </a:lnTo>
                    <a:lnTo>
                      <a:pt x="8" y="8"/>
                    </a:lnTo>
                    <a:lnTo>
                      <a:pt x="22" y="0"/>
                    </a:lnTo>
                    <a:lnTo>
                      <a:pt x="22" y="0"/>
                    </a:lnTo>
                    <a:lnTo>
                      <a:pt x="24" y="0"/>
                    </a:lnTo>
                    <a:lnTo>
                      <a:pt x="34" y="0"/>
                    </a:lnTo>
                    <a:lnTo>
                      <a:pt x="34" y="0"/>
                    </a:lnTo>
                    <a:lnTo>
                      <a:pt x="36" y="2"/>
                    </a:lnTo>
                    <a:lnTo>
                      <a:pt x="38" y="6"/>
                    </a:lnTo>
                    <a:lnTo>
                      <a:pt x="38" y="6"/>
                    </a:lnTo>
                    <a:lnTo>
                      <a:pt x="38" y="8"/>
                    </a:lnTo>
                    <a:lnTo>
                      <a:pt x="32" y="16"/>
                    </a:lnTo>
                    <a:lnTo>
                      <a:pt x="24" y="22"/>
                    </a:lnTo>
                    <a:lnTo>
                      <a:pt x="12" y="28"/>
                    </a:lnTo>
                    <a:lnTo>
                      <a:pt x="12" y="28"/>
                    </a:lnTo>
                    <a:lnTo>
                      <a:pt x="12" y="28"/>
                    </a:lnTo>
                    <a:lnTo>
                      <a:pt x="12" y="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8" name="Freeform 127"/>
              <p:cNvSpPr>
                <a:spLocks noEditPoints="1"/>
              </p:cNvSpPr>
              <p:nvPr/>
            </p:nvSpPr>
            <p:spPr bwMode="auto">
              <a:xfrm>
                <a:off x="1669" y="1479"/>
                <a:ext cx="42" cy="32"/>
              </a:xfrm>
              <a:custGeom>
                <a:avLst/>
                <a:gdLst>
                  <a:gd name="T0" fmla="*/ 36 w 42"/>
                  <a:gd name="T1" fmla="*/ 4 h 32"/>
                  <a:gd name="T2" fmla="*/ 38 w 42"/>
                  <a:gd name="T3" fmla="*/ 8 h 32"/>
                  <a:gd name="T4" fmla="*/ 32 w 42"/>
                  <a:gd name="T5" fmla="*/ 18 h 32"/>
                  <a:gd name="T6" fmla="*/ 26 w 42"/>
                  <a:gd name="T7" fmla="*/ 24 h 32"/>
                  <a:gd name="T8" fmla="*/ 14 w 42"/>
                  <a:gd name="T9" fmla="*/ 28 h 32"/>
                  <a:gd name="T10" fmla="*/ 10 w 42"/>
                  <a:gd name="T11" fmla="*/ 24 h 32"/>
                  <a:gd name="T12" fmla="*/ 4 w 42"/>
                  <a:gd name="T13" fmla="*/ 20 h 32"/>
                  <a:gd name="T14" fmla="*/ 6 w 42"/>
                  <a:gd name="T15" fmla="*/ 18 h 32"/>
                  <a:gd name="T16" fmla="*/ 8 w 42"/>
                  <a:gd name="T17" fmla="*/ 14 h 32"/>
                  <a:gd name="T18" fmla="*/ 12 w 42"/>
                  <a:gd name="T19" fmla="*/ 10 h 32"/>
                  <a:gd name="T20" fmla="*/ 26 w 42"/>
                  <a:gd name="T21" fmla="*/ 4 h 32"/>
                  <a:gd name="T22" fmla="*/ 36 w 42"/>
                  <a:gd name="T23" fmla="*/ 4 h 32"/>
                  <a:gd name="T24" fmla="*/ 36 w 42"/>
                  <a:gd name="T25" fmla="*/ 0 h 32"/>
                  <a:gd name="T26" fmla="*/ 26 w 42"/>
                  <a:gd name="T27" fmla="*/ 0 h 32"/>
                  <a:gd name="T28" fmla="*/ 26 w 42"/>
                  <a:gd name="T29" fmla="*/ 0 h 32"/>
                  <a:gd name="T30" fmla="*/ 24 w 42"/>
                  <a:gd name="T31" fmla="*/ 2 h 32"/>
                  <a:gd name="T32" fmla="*/ 10 w 42"/>
                  <a:gd name="T33" fmla="*/ 8 h 32"/>
                  <a:gd name="T34" fmla="*/ 10 w 42"/>
                  <a:gd name="T35" fmla="*/ 8 h 32"/>
                  <a:gd name="T36" fmla="*/ 10 w 42"/>
                  <a:gd name="T37" fmla="*/ 8 h 32"/>
                  <a:gd name="T38" fmla="*/ 6 w 42"/>
                  <a:gd name="T39" fmla="*/ 12 h 32"/>
                  <a:gd name="T40" fmla="*/ 4 w 42"/>
                  <a:gd name="T41" fmla="*/ 14 h 32"/>
                  <a:gd name="T42" fmla="*/ 2 w 42"/>
                  <a:gd name="T43" fmla="*/ 16 h 32"/>
                  <a:gd name="T44" fmla="*/ 2 w 42"/>
                  <a:gd name="T45" fmla="*/ 16 h 32"/>
                  <a:gd name="T46" fmla="*/ 0 w 42"/>
                  <a:gd name="T47" fmla="*/ 20 h 32"/>
                  <a:gd name="T48" fmla="*/ 0 w 42"/>
                  <a:gd name="T49" fmla="*/ 20 h 32"/>
                  <a:gd name="T50" fmla="*/ 2 w 42"/>
                  <a:gd name="T51" fmla="*/ 22 h 32"/>
                  <a:gd name="T52" fmla="*/ 8 w 42"/>
                  <a:gd name="T53" fmla="*/ 26 h 32"/>
                  <a:gd name="T54" fmla="*/ 10 w 42"/>
                  <a:gd name="T55" fmla="*/ 30 h 32"/>
                  <a:gd name="T56" fmla="*/ 10 w 42"/>
                  <a:gd name="T57" fmla="*/ 30 h 32"/>
                  <a:gd name="T58" fmla="*/ 14 w 42"/>
                  <a:gd name="T59" fmla="*/ 32 h 32"/>
                  <a:gd name="T60" fmla="*/ 14 w 42"/>
                  <a:gd name="T61" fmla="*/ 32 h 32"/>
                  <a:gd name="T62" fmla="*/ 16 w 42"/>
                  <a:gd name="T63" fmla="*/ 30 h 32"/>
                  <a:gd name="T64" fmla="*/ 26 w 42"/>
                  <a:gd name="T65" fmla="*/ 26 h 32"/>
                  <a:gd name="T66" fmla="*/ 26 w 42"/>
                  <a:gd name="T67" fmla="*/ 26 h 32"/>
                  <a:gd name="T68" fmla="*/ 28 w 42"/>
                  <a:gd name="T69" fmla="*/ 26 h 32"/>
                  <a:gd name="T70" fmla="*/ 36 w 42"/>
                  <a:gd name="T71" fmla="*/ 20 h 32"/>
                  <a:gd name="T72" fmla="*/ 36 w 42"/>
                  <a:gd name="T73" fmla="*/ 20 h 32"/>
                  <a:gd name="T74" fmla="*/ 36 w 42"/>
                  <a:gd name="T75" fmla="*/ 20 h 32"/>
                  <a:gd name="T76" fmla="*/ 42 w 42"/>
                  <a:gd name="T77" fmla="*/ 12 h 32"/>
                  <a:gd name="T78" fmla="*/ 42 w 42"/>
                  <a:gd name="T79" fmla="*/ 12 h 32"/>
                  <a:gd name="T80" fmla="*/ 42 w 42"/>
                  <a:gd name="T81" fmla="*/ 8 h 32"/>
                  <a:gd name="T82" fmla="*/ 40 w 42"/>
                  <a:gd name="T83" fmla="*/ 4 h 32"/>
                  <a:gd name="T84" fmla="*/ 40 w 42"/>
                  <a:gd name="T85" fmla="*/ 4 h 32"/>
                  <a:gd name="T86" fmla="*/ 38 w 42"/>
                  <a:gd name="T87" fmla="*/ 2 h 32"/>
                  <a:gd name="T88" fmla="*/ 36 w 42"/>
                  <a:gd name="T89" fmla="*/ 0 h 32"/>
                  <a:gd name="T90" fmla="*/ 36 w 42"/>
                  <a:gd name="T9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2" h="32">
                    <a:moveTo>
                      <a:pt x="36" y="4"/>
                    </a:moveTo>
                    <a:lnTo>
                      <a:pt x="38" y="8"/>
                    </a:lnTo>
                    <a:lnTo>
                      <a:pt x="32" y="18"/>
                    </a:lnTo>
                    <a:lnTo>
                      <a:pt x="26" y="24"/>
                    </a:lnTo>
                    <a:lnTo>
                      <a:pt x="14" y="28"/>
                    </a:lnTo>
                    <a:lnTo>
                      <a:pt x="10" y="24"/>
                    </a:lnTo>
                    <a:lnTo>
                      <a:pt x="4" y="20"/>
                    </a:lnTo>
                    <a:lnTo>
                      <a:pt x="6" y="18"/>
                    </a:lnTo>
                    <a:lnTo>
                      <a:pt x="8" y="14"/>
                    </a:lnTo>
                    <a:lnTo>
                      <a:pt x="12" y="10"/>
                    </a:lnTo>
                    <a:lnTo>
                      <a:pt x="26" y="4"/>
                    </a:lnTo>
                    <a:lnTo>
                      <a:pt x="36" y="4"/>
                    </a:lnTo>
                    <a:close/>
                    <a:moveTo>
                      <a:pt x="36" y="0"/>
                    </a:moveTo>
                    <a:lnTo>
                      <a:pt x="26" y="0"/>
                    </a:lnTo>
                    <a:lnTo>
                      <a:pt x="26" y="0"/>
                    </a:lnTo>
                    <a:lnTo>
                      <a:pt x="24" y="2"/>
                    </a:lnTo>
                    <a:lnTo>
                      <a:pt x="10" y="8"/>
                    </a:lnTo>
                    <a:lnTo>
                      <a:pt x="10" y="8"/>
                    </a:lnTo>
                    <a:lnTo>
                      <a:pt x="10" y="8"/>
                    </a:lnTo>
                    <a:lnTo>
                      <a:pt x="6" y="12"/>
                    </a:lnTo>
                    <a:lnTo>
                      <a:pt x="4" y="14"/>
                    </a:lnTo>
                    <a:lnTo>
                      <a:pt x="2" y="16"/>
                    </a:lnTo>
                    <a:lnTo>
                      <a:pt x="2" y="16"/>
                    </a:lnTo>
                    <a:lnTo>
                      <a:pt x="0" y="20"/>
                    </a:lnTo>
                    <a:lnTo>
                      <a:pt x="0" y="20"/>
                    </a:lnTo>
                    <a:lnTo>
                      <a:pt x="2" y="22"/>
                    </a:lnTo>
                    <a:lnTo>
                      <a:pt x="8" y="26"/>
                    </a:lnTo>
                    <a:lnTo>
                      <a:pt x="10" y="30"/>
                    </a:lnTo>
                    <a:lnTo>
                      <a:pt x="10" y="30"/>
                    </a:lnTo>
                    <a:lnTo>
                      <a:pt x="14" y="32"/>
                    </a:lnTo>
                    <a:lnTo>
                      <a:pt x="14" y="32"/>
                    </a:lnTo>
                    <a:lnTo>
                      <a:pt x="16" y="30"/>
                    </a:lnTo>
                    <a:lnTo>
                      <a:pt x="26" y="26"/>
                    </a:lnTo>
                    <a:lnTo>
                      <a:pt x="26" y="26"/>
                    </a:lnTo>
                    <a:lnTo>
                      <a:pt x="28" y="26"/>
                    </a:lnTo>
                    <a:lnTo>
                      <a:pt x="36" y="20"/>
                    </a:lnTo>
                    <a:lnTo>
                      <a:pt x="36" y="20"/>
                    </a:lnTo>
                    <a:lnTo>
                      <a:pt x="36" y="20"/>
                    </a:lnTo>
                    <a:lnTo>
                      <a:pt x="42" y="12"/>
                    </a:lnTo>
                    <a:lnTo>
                      <a:pt x="42" y="12"/>
                    </a:lnTo>
                    <a:lnTo>
                      <a:pt x="42" y="8"/>
                    </a:lnTo>
                    <a:lnTo>
                      <a:pt x="40" y="4"/>
                    </a:lnTo>
                    <a:lnTo>
                      <a:pt x="40" y="4"/>
                    </a:lnTo>
                    <a:lnTo>
                      <a:pt x="38" y="2"/>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9" name="Freeform 128"/>
              <p:cNvSpPr>
                <a:spLocks/>
              </p:cNvSpPr>
              <p:nvPr/>
            </p:nvSpPr>
            <p:spPr bwMode="auto">
              <a:xfrm>
                <a:off x="1673" y="1483"/>
                <a:ext cx="34" cy="24"/>
              </a:xfrm>
              <a:custGeom>
                <a:avLst/>
                <a:gdLst>
                  <a:gd name="T0" fmla="*/ 32 w 34"/>
                  <a:gd name="T1" fmla="*/ 0 h 24"/>
                  <a:gd name="T2" fmla="*/ 34 w 34"/>
                  <a:gd name="T3" fmla="*/ 4 h 24"/>
                  <a:gd name="T4" fmla="*/ 28 w 34"/>
                  <a:gd name="T5" fmla="*/ 14 h 24"/>
                  <a:gd name="T6" fmla="*/ 22 w 34"/>
                  <a:gd name="T7" fmla="*/ 20 h 24"/>
                  <a:gd name="T8" fmla="*/ 10 w 34"/>
                  <a:gd name="T9" fmla="*/ 24 h 24"/>
                  <a:gd name="T10" fmla="*/ 6 w 34"/>
                  <a:gd name="T11" fmla="*/ 20 h 24"/>
                  <a:gd name="T12" fmla="*/ 0 w 34"/>
                  <a:gd name="T13" fmla="*/ 16 h 24"/>
                  <a:gd name="T14" fmla="*/ 2 w 34"/>
                  <a:gd name="T15" fmla="*/ 14 h 24"/>
                  <a:gd name="T16" fmla="*/ 4 w 34"/>
                  <a:gd name="T17" fmla="*/ 10 h 24"/>
                  <a:gd name="T18" fmla="*/ 8 w 34"/>
                  <a:gd name="T19" fmla="*/ 6 h 24"/>
                  <a:gd name="T20" fmla="*/ 22 w 34"/>
                  <a:gd name="T21" fmla="*/ 0 h 24"/>
                  <a:gd name="T22" fmla="*/ 32 w 34"/>
                  <a:gd name="T2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24">
                    <a:moveTo>
                      <a:pt x="32" y="0"/>
                    </a:moveTo>
                    <a:lnTo>
                      <a:pt x="34" y="4"/>
                    </a:lnTo>
                    <a:lnTo>
                      <a:pt x="28" y="14"/>
                    </a:lnTo>
                    <a:lnTo>
                      <a:pt x="22" y="20"/>
                    </a:lnTo>
                    <a:lnTo>
                      <a:pt x="10" y="24"/>
                    </a:lnTo>
                    <a:lnTo>
                      <a:pt x="6" y="20"/>
                    </a:lnTo>
                    <a:lnTo>
                      <a:pt x="0" y="16"/>
                    </a:lnTo>
                    <a:lnTo>
                      <a:pt x="2" y="14"/>
                    </a:lnTo>
                    <a:lnTo>
                      <a:pt x="4" y="10"/>
                    </a:lnTo>
                    <a:lnTo>
                      <a:pt x="8" y="6"/>
                    </a:lnTo>
                    <a:lnTo>
                      <a:pt x="2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0" name="Freeform 129"/>
              <p:cNvSpPr>
                <a:spLocks/>
              </p:cNvSpPr>
              <p:nvPr/>
            </p:nvSpPr>
            <p:spPr bwMode="auto">
              <a:xfrm>
                <a:off x="1669" y="1479"/>
                <a:ext cx="42" cy="32"/>
              </a:xfrm>
              <a:custGeom>
                <a:avLst/>
                <a:gdLst>
                  <a:gd name="T0" fmla="*/ 36 w 42"/>
                  <a:gd name="T1" fmla="*/ 0 h 32"/>
                  <a:gd name="T2" fmla="*/ 26 w 42"/>
                  <a:gd name="T3" fmla="*/ 0 h 32"/>
                  <a:gd name="T4" fmla="*/ 26 w 42"/>
                  <a:gd name="T5" fmla="*/ 0 h 32"/>
                  <a:gd name="T6" fmla="*/ 24 w 42"/>
                  <a:gd name="T7" fmla="*/ 2 h 32"/>
                  <a:gd name="T8" fmla="*/ 10 w 42"/>
                  <a:gd name="T9" fmla="*/ 8 h 32"/>
                  <a:gd name="T10" fmla="*/ 10 w 42"/>
                  <a:gd name="T11" fmla="*/ 8 h 32"/>
                  <a:gd name="T12" fmla="*/ 10 w 42"/>
                  <a:gd name="T13" fmla="*/ 8 h 32"/>
                  <a:gd name="T14" fmla="*/ 6 w 42"/>
                  <a:gd name="T15" fmla="*/ 12 h 32"/>
                  <a:gd name="T16" fmla="*/ 4 w 42"/>
                  <a:gd name="T17" fmla="*/ 14 h 32"/>
                  <a:gd name="T18" fmla="*/ 2 w 42"/>
                  <a:gd name="T19" fmla="*/ 16 h 32"/>
                  <a:gd name="T20" fmla="*/ 2 w 42"/>
                  <a:gd name="T21" fmla="*/ 16 h 32"/>
                  <a:gd name="T22" fmla="*/ 0 w 42"/>
                  <a:gd name="T23" fmla="*/ 20 h 32"/>
                  <a:gd name="T24" fmla="*/ 0 w 42"/>
                  <a:gd name="T25" fmla="*/ 20 h 32"/>
                  <a:gd name="T26" fmla="*/ 2 w 42"/>
                  <a:gd name="T27" fmla="*/ 22 h 32"/>
                  <a:gd name="T28" fmla="*/ 8 w 42"/>
                  <a:gd name="T29" fmla="*/ 26 h 32"/>
                  <a:gd name="T30" fmla="*/ 10 w 42"/>
                  <a:gd name="T31" fmla="*/ 30 h 32"/>
                  <a:gd name="T32" fmla="*/ 10 w 42"/>
                  <a:gd name="T33" fmla="*/ 30 h 32"/>
                  <a:gd name="T34" fmla="*/ 14 w 42"/>
                  <a:gd name="T35" fmla="*/ 32 h 32"/>
                  <a:gd name="T36" fmla="*/ 14 w 42"/>
                  <a:gd name="T37" fmla="*/ 32 h 32"/>
                  <a:gd name="T38" fmla="*/ 16 w 42"/>
                  <a:gd name="T39" fmla="*/ 30 h 32"/>
                  <a:gd name="T40" fmla="*/ 26 w 42"/>
                  <a:gd name="T41" fmla="*/ 26 h 32"/>
                  <a:gd name="T42" fmla="*/ 26 w 42"/>
                  <a:gd name="T43" fmla="*/ 26 h 32"/>
                  <a:gd name="T44" fmla="*/ 28 w 42"/>
                  <a:gd name="T45" fmla="*/ 26 h 32"/>
                  <a:gd name="T46" fmla="*/ 36 w 42"/>
                  <a:gd name="T47" fmla="*/ 20 h 32"/>
                  <a:gd name="T48" fmla="*/ 36 w 42"/>
                  <a:gd name="T49" fmla="*/ 20 h 32"/>
                  <a:gd name="T50" fmla="*/ 36 w 42"/>
                  <a:gd name="T51" fmla="*/ 20 h 32"/>
                  <a:gd name="T52" fmla="*/ 42 w 42"/>
                  <a:gd name="T53" fmla="*/ 12 h 32"/>
                  <a:gd name="T54" fmla="*/ 42 w 42"/>
                  <a:gd name="T55" fmla="*/ 12 h 32"/>
                  <a:gd name="T56" fmla="*/ 42 w 42"/>
                  <a:gd name="T57" fmla="*/ 8 h 32"/>
                  <a:gd name="T58" fmla="*/ 40 w 42"/>
                  <a:gd name="T59" fmla="*/ 4 h 32"/>
                  <a:gd name="T60" fmla="*/ 40 w 42"/>
                  <a:gd name="T61" fmla="*/ 4 h 32"/>
                  <a:gd name="T62" fmla="*/ 38 w 42"/>
                  <a:gd name="T63" fmla="*/ 2 h 32"/>
                  <a:gd name="T64" fmla="*/ 36 w 42"/>
                  <a:gd name="T65" fmla="*/ 0 h 32"/>
                  <a:gd name="T66" fmla="*/ 36 w 42"/>
                  <a:gd name="T6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32">
                    <a:moveTo>
                      <a:pt x="36" y="0"/>
                    </a:moveTo>
                    <a:lnTo>
                      <a:pt x="26" y="0"/>
                    </a:lnTo>
                    <a:lnTo>
                      <a:pt x="26" y="0"/>
                    </a:lnTo>
                    <a:lnTo>
                      <a:pt x="24" y="2"/>
                    </a:lnTo>
                    <a:lnTo>
                      <a:pt x="10" y="8"/>
                    </a:lnTo>
                    <a:lnTo>
                      <a:pt x="10" y="8"/>
                    </a:lnTo>
                    <a:lnTo>
                      <a:pt x="10" y="8"/>
                    </a:lnTo>
                    <a:lnTo>
                      <a:pt x="6" y="12"/>
                    </a:lnTo>
                    <a:lnTo>
                      <a:pt x="4" y="14"/>
                    </a:lnTo>
                    <a:lnTo>
                      <a:pt x="2" y="16"/>
                    </a:lnTo>
                    <a:lnTo>
                      <a:pt x="2" y="16"/>
                    </a:lnTo>
                    <a:lnTo>
                      <a:pt x="0" y="20"/>
                    </a:lnTo>
                    <a:lnTo>
                      <a:pt x="0" y="20"/>
                    </a:lnTo>
                    <a:lnTo>
                      <a:pt x="2" y="22"/>
                    </a:lnTo>
                    <a:lnTo>
                      <a:pt x="8" y="26"/>
                    </a:lnTo>
                    <a:lnTo>
                      <a:pt x="10" y="30"/>
                    </a:lnTo>
                    <a:lnTo>
                      <a:pt x="10" y="30"/>
                    </a:lnTo>
                    <a:lnTo>
                      <a:pt x="14" y="32"/>
                    </a:lnTo>
                    <a:lnTo>
                      <a:pt x="14" y="32"/>
                    </a:lnTo>
                    <a:lnTo>
                      <a:pt x="16" y="30"/>
                    </a:lnTo>
                    <a:lnTo>
                      <a:pt x="26" y="26"/>
                    </a:lnTo>
                    <a:lnTo>
                      <a:pt x="26" y="26"/>
                    </a:lnTo>
                    <a:lnTo>
                      <a:pt x="28" y="26"/>
                    </a:lnTo>
                    <a:lnTo>
                      <a:pt x="36" y="20"/>
                    </a:lnTo>
                    <a:lnTo>
                      <a:pt x="36" y="20"/>
                    </a:lnTo>
                    <a:lnTo>
                      <a:pt x="36" y="20"/>
                    </a:lnTo>
                    <a:lnTo>
                      <a:pt x="42" y="12"/>
                    </a:lnTo>
                    <a:lnTo>
                      <a:pt x="42" y="12"/>
                    </a:lnTo>
                    <a:lnTo>
                      <a:pt x="42" y="8"/>
                    </a:lnTo>
                    <a:lnTo>
                      <a:pt x="40" y="4"/>
                    </a:lnTo>
                    <a:lnTo>
                      <a:pt x="40" y="4"/>
                    </a:lnTo>
                    <a:lnTo>
                      <a:pt x="38" y="2"/>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1" name="Freeform 130"/>
              <p:cNvSpPr>
                <a:spLocks/>
              </p:cNvSpPr>
              <p:nvPr/>
            </p:nvSpPr>
            <p:spPr bwMode="auto">
              <a:xfrm>
                <a:off x="1727" y="1499"/>
                <a:ext cx="22" cy="20"/>
              </a:xfrm>
              <a:custGeom>
                <a:avLst/>
                <a:gdLst>
                  <a:gd name="T0" fmla="*/ 10 w 22"/>
                  <a:gd name="T1" fmla="*/ 20 h 20"/>
                  <a:gd name="T2" fmla="*/ 10 w 22"/>
                  <a:gd name="T3" fmla="*/ 20 h 20"/>
                  <a:gd name="T4" fmla="*/ 8 w 22"/>
                  <a:gd name="T5" fmla="*/ 20 h 20"/>
                  <a:gd name="T6" fmla="*/ 2 w 22"/>
                  <a:gd name="T7" fmla="*/ 14 h 20"/>
                  <a:gd name="T8" fmla="*/ 2 w 22"/>
                  <a:gd name="T9" fmla="*/ 14 h 20"/>
                  <a:gd name="T10" fmla="*/ 0 w 22"/>
                  <a:gd name="T11" fmla="*/ 12 h 20"/>
                  <a:gd name="T12" fmla="*/ 2 w 22"/>
                  <a:gd name="T13" fmla="*/ 6 h 20"/>
                  <a:gd name="T14" fmla="*/ 2 w 22"/>
                  <a:gd name="T15" fmla="*/ 6 h 20"/>
                  <a:gd name="T16" fmla="*/ 4 w 22"/>
                  <a:gd name="T17" fmla="*/ 4 h 20"/>
                  <a:gd name="T18" fmla="*/ 8 w 22"/>
                  <a:gd name="T19" fmla="*/ 0 h 20"/>
                  <a:gd name="T20" fmla="*/ 8 w 22"/>
                  <a:gd name="T21" fmla="*/ 0 h 20"/>
                  <a:gd name="T22" fmla="*/ 10 w 22"/>
                  <a:gd name="T23" fmla="*/ 0 h 20"/>
                  <a:gd name="T24" fmla="*/ 10 w 22"/>
                  <a:gd name="T25" fmla="*/ 0 h 20"/>
                  <a:gd name="T26" fmla="*/ 10 w 22"/>
                  <a:gd name="T27" fmla="*/ 0 h 20"/>
                  <a:gd name="T28" fmla="*/ 18 w 22"/>
                  <a:gd name="T29" fmla="*/ 2 h 20"/>
                  <a:gd name="T30" fmla="*/ 18 w 22"/>
                  <a:gd name="T31" fmla="*/ 2 h 20"/>
                  <a:gd name="T32" fmla="*/ 20 w 22"/>
                  <a:gd name="T33" fmla="*/ 2 h 20"/>
                  <a:gd name="T34" fmla="*/ 22 w 22"/>
                  <a:gd name="T35" fmla="*/ 8 h 20"/>
                  <a:gd name="T36" fmla="*/ 22 w 22"/>
                  <a:gd name="T37" fmla="*/ 8 h 20"/>
                  <a:gd name="T38" fmla="*/ 20 w 22"/>
                  <a:gd name="T39" fmla="*/ 10 h 20"/>
                  <a:gd name="T40" fmla="*/ 12 w 22"/>
                  <a:gd name="T41" fmla="*/ 20 h 20"/>
                  <a:gd name="T42" fmla="*/ 12 w 22"/>
                  <a:gd name="T43" fmla="*/ 20 h 20"/>
                  <a:gd name="T44" fmla="*/ 10 w 22"/>
                  <a:gd name="T45" fmla="*/ 20 h 20"/>
                  <a:gd name="T46" fmla="*/ 10 w 22"/>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20">
                    <a:moveTo>
                      <a:pt x="10" y="20"/>
                    </a:moveTo>
                    <a:lnTo>
                      <a:pt x="10" y="20"/>
                    </a:lnTo>
                    <a:lnTo>
                      <a:pt x="8" y="20"/>
                    </a:lnTo>
                    <a:lnTo>
                      <a:pt x="2" y="14"/>
                    </a:lnTo>
                    <a:lnTo>
                      <a:pt x="2" y="14"/>
                    </a:lnTo>
                    <a:lnTo>
                      <a:pt x="0" y="12"/>
                    </a:lnTo>
                    <a:lnTo>
                      <a:pt x="2" y="6"/>
                    </a:lnTo>
                    <a:lnTo>
                      <a:pt x="2" y="6"/>
                    </a:lnTo>
                    <a:lnTo>
                      <a:pt x="4" y="4"/>
                    </a:lnTo>
                    <a:lnTo>
                      <a:pt x="8" y="0"/>
                    </a:lnTo>
                    <a:lnTo>
                      <a:pt x="8" y="0"/>
                    </a:lnTo>
                    <a:lnTo>
                      <a:pt x="10" y="0"/>
                    </a:lnTo>
                    <a:lnTo>
                      <a:pt x="10" y="0"/>
                    </a:lnTo>
                    <a:lnTo>
                      <a:pt x="10" y="0"/>
                    </a:lnTo>
                    <a:lnTo>
                      <a:pt x="18" y="2"/>
                    </a:lnTo>
                    <a:lnTo>
                      <a:pt x="18" y="2"/>
                    </a:lnTo>
                    <a:lnTo>
                      <a:pt x="20" y="2"/>
                    </a:lnTo>
                    <a:lnTo>
                      <a:pt x="22" y="8"/>
                    </a:lnTo>
                    <a:lnTo>
                      <a:pt x="22" y="8"/>
                    </a:lnTo>
                    <a:lnTo>
                      <a:pt x="20" y="10"/>
                    </a:lnTo>
                    <a:lnTo>
                      <a:pt x="12" y="20"/>
                    </a:lnTo>
                    <a:lnTo>
                      <a:pt x="12" y="20"/>
                    </a:lnTo>
                    <a:lnTo>
                      <a:pt x="10" y="20"/>
                    </a:lnTo>
                    <a:lnTo>
                      <a:pt x="10"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2" name="Freeform 131"/>
              <p:cNvSpPr>
                <a:spLocks noEditPoints="1"/>
              </p:cNvSpPr>
              <p:nvPr/>
            </p:nvSpPr>
            <p:spPr bwMode="auto">
              <a:xfrm>
                <a:off x="1725" y="1497"/>
                <a:ext cx="26" cy="24"/>
              </a:xfrm>
              <a:custGeom>
                <a:avLst/>
                <a:gdLst>
                  <a:gd name="T0" fmla="*/ 12 w 26"/>
                  <a:gd name="T1" fmla="*/ 4 h 24"/>
                  <a:gd name="T2" fmla="*/ 20 w 26"/>
                  <a:gd name="T3" fmla="*/ 6 h 24"/>
                  <a:gd name="T4" fmla="*/ 22 w 26"/>
                  <a:gd name="T5" fmla="*/ 12 h 24"/>
                  <a:gd name="T6" fmla="*/ 12 w 26"/>
                  <a:gd name="T7" fmla="*/ 20 h 24"/>
                  <a:gd name="T8" fmla="*/ 4 w 26"/>
                  <a:gd name="T9" fmla="*/ 14 h 24"/>
                  <a:gd name="T10" fmla="*/ 6 w 26"/>
                  <a:gd name="T11" fmla="*/ 8 h 24"/>
                  <a:gd name="T12" fmla="*/ 12 w 26"/>
                  <a:gd name="T13" fmla="*/ 4 h 24"/>
                  <a:gd name="T14" fmla="*/ 12 w 26"/>
                  <a:gd name="T15" fmla="*/ 0 h 24"/>
                  <a:gd name="T16" fmla="*/ 12 w 26"/>
                  <a:gd name="T17" fmla="*/ 0 h 24"/>
                  <a:gd name="T18" fmla="*/ 10 w 26"/>
                  <a:gd name="T19" fmla="*/ 0 h 24"/>
                  <a:gd name="T20" fmla="*/ 4 w 26"/>
                  <a:gd name="T21" fmla="*/ 6 h 24"/>
                  <a:gd name="T22" fmla="*/ 4 w 26"/>
                  <a:gd name="T23" fmla="*/ 6 h 24"/>
                  <a:gd name="T24" fmla="*/ 2 w 26"/>
                  <a:gd name="T25" fmla="*/ 8 h 24"/>
                  <a:gd name="T26" fmla="*/ 0 w 26"/>
                  <a:gd name="T27" fmla="*/ 14 h 24"/>
                  <a:gd name="T28" fmla="*/ 0 w 26"/>
                  <a:gd name="T29" fmla="*/ 14 h 24"/>
                  <a:gd name="T30" fmla="*/ 0 w 26"/>
                  <a:gd name="T31" fmla="*/ 16 h 24"/>
                  <a:gd name="T32" fmla="*/ 2 w 26"/>
                  <a:gd name="T33" fmla="*/ 18 h 24"/>
                  <a:gd name="T34" fmla="*/ 10 w 26"/>
                  <a:gd name="T35" fmla="*/ 24 h 24"/>
                  <a:gd name="T36" fmla="*/ 10 w 26"/>
                  <a:gd name="T37" fmla="*/ 24 h 24"/>
                  <a:gd name="T38" fmla="*/ 12 w 26"/>
                  <a:gd name="T39" fmla="*/ 24 h 24"/>
                  <a:gd name="T40" fmla="*/ 12 w 26"/>
                  <a:gd name="T41" fmla="*/ 24 h 24"/>
                  <a:gd name="T42" fmla="*/ 14 w 26"/>
                  <a:gd name="T43" fmla="*/ 24 h 24"/>
                  <a:gd name="T44" fmla="*/ 24 w 26"/>
                  <a:gd name="T45" fmla="*/ 14 h 24"/>
                  <a:gd name="T46" fmla="*/ 24 w 26"/>
                  <a:gd name="T47" fmla="*/ 14 h 24"/>
                  <a:gd name="T48" fmla="*/ 26 w 26"/>
                  <a:gd name="T49" fmla="*/ 10 h 24"/>
                  <a:gd name="T50" fmla="*/ 24 w 26"/>
                  <a:gd name="T51" fmla="*/ 4 h 24"/>
                  <a:gd name="T52" fmla="*/ 24 w 26"/>
                  <a:gd name="T53" fmla="*/ 4 h 24"/>
                  <a:gd name="T54" fmla="*/ 20 w 26"/>
                  <a:gd name="T55" fmla="*/ 2 h 24"/>
                  <a:gd name="T56" fmla="*/ 12 w 26"/>
                  <a:gd name="T57" fmla="*/ 0 h 24"/>
                  <a:gd name="T58" fmla="*/ 12 w 26"/>
                  <a:gd name="T59" fmla="*/ 0 h 24"/>
                  <a:gd name="T60" fmla="*/ 12 w 26"/>
                  <a:gd name="T61" fmla="*/ 0 h 24"/>
                  <a:gd name="T62" fmla="*/ 12 w 26"/>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6" h="24">
                    <a:moveTo>
                      <a:pt x="12" y="4"/>
                    </a:moveTo>
                    <a:lnTo>
                      <a:pt x="20" y="6"/>
                    </a:lnTo>
                    <a:lnTo>
                      <a:pt x="22" y="12"/>
                    </a:lnTo>
                    <a:lnTo>
                      <a:pt x="12" y="20"/>
                    </a:lnTo>
                    <a:lnTo>
                      <a:pt x="4" y="14"/>
                    </a:lnTo>
                    <a:lnTo>
                      <a:pt x="6" y="8"/>
                    </a:lnTo>
                    <a:lnTo>
                      <a:pt x="12" y="4"/>
                    </a:lnTo>
                    <a:close/>
                    <a:moveTo>
                      <a:pt x="12" y="0"/>
                    </a:moveTo>
                    <a:lnTo>
                      <a:pt x="12" y="0"/>
                    </a:lnTo>
                    <a:lnTo>
                      <a:pt x="10" y="0"/>
                    </a:lnTo>
                    <a:lnTo>
                      <a:pt x="4" y="6"/>
                    </a:lnTo>
                    <a:lnTo>
                      <a:pt x="4" y="6"/>
                    </a:lnTo>
                    <a:lnTo>
                      <a:pt x="2" y="8"/>
                    </a:lnTo>
                    <a:lnTo>
                      <a:pt x="0" y="14"/>
                    </a:lnTo>
                    <a:lnTo>
                      <a:pt x="0" y="14"/>
                    </a:lnTo>
                    <a:lnTo>
                      <a:pt x="0" y="16"/>
                    </a:lnTo>
                    <a:lnTo>
                      <a:pt x="2" y="18"/>
                    </a:lnTo>
                    <a:lnTo>
                      <a:pt x="10" y="24"/>
                    </a:lnTo>
                    <a:lnTo>
                      <a:pt x="10" y="24"/>
                    </a:lnTo>
                    <a:lnTo>
                      <a:pt x="12" y="24"/>
                    </a:lnTo>
                    <a:lnTo>
                      <a:pt x="12" y="24"/>
                    </a:lnTo>
                    <a:lnTo>
                      <a:pt x="14" y="24"/>
                    </a:lnTo>
                    <a:lnTo>
                      <a:pt x="24" y="14"/>
                    </a:lnTo>
                    <a:lnTo>
                      <a:pt x="24" y="14"/>
                    </a:lnTo>
                    <a:lnTo>
                      <a:pt x="26" y="10"/>
                    </a:lnTo>
                    <a:lnTo>
                      <a:pt x="24" y="4"/>
                    </a:lnTo>
                    <a:lnTo>
                      <a:pt x="24" y="4"/>
                    </a:lnTo>
                    <a:lnTo>
                      <a:pt x="20" y="2"/>
                    </a:lnTo>
                    <a:lnTo>
                      <a:pt x="12" y="0"/>
                    </a:lnTo>
                    <a:lnTo>
                      <a:pt x="12"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3" name="Freeform 132"/>
              <p:cNvSpPr>
                <a:spLocks/>
              </p:cNvSpPr>
              <p:nvPr/>
            </p:nvSpPr>
            <p:spPr bwMode="auto">
              <a:xfrm>
                <a:off x="1729" y="1501"/>
                <a:ext cx="18" cy="16"/>
              </a:xfrm>
              <a:custGeom>
                <a:avLst/>
                <a:gdLst>
                  <a:gd name="T0" fmla="*/ 8 w 18"/>
                  <a:gd name="T1" fmla="*/ 0 h 16"/>
                  <a:gd name="T2" fmla="*/ 16 w 18"/>
                  <a:gd name="T3" fmla="*/ 2 h 16"/>
                  <a:gd name="T4" fmla="*/ 18 w 18"/>
                  <a:gd name="T5" fmla="*/ 8 h 16"/>
                  <a:gd name="T6" fmla="*/ 8 w 18"/>
                  <a:gd name="T7" fmla="*/ 16 h 16"/>
                  <a:gd name="T8" fmla="*/ 0 w 18"/>
                  <a:gd name="T9" fmla="*/ 10 h 16"/>
                  <a:gd name="T10" fmla="*/ 2 w 18"/>
                  <a:gd name="T11" fmla="*/ 4 h 16"/>
                  <a:gd name="T12" fmla="*/ 8 w 18"/>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8" h="16">
                    <a:moveTo>
                      <a:pt x="8" y="0"/>
                    </a:moveTo>
                    <a:lnTo>
                      <a:pt x="16" y="2"/>
                    </a:lnTo>
                    <a:lnTo>
                      <a:pt x="18" y="8"/>
                    </a:lnTo>
                    <a:lnTo>
                      <a:pt x="8" y="16"/>
                    </a:lnTo>
                    <a:lnTo>
                      <a:pt x="0" y="10"/>
                    </a:lnTo>
                    <a:lnTo>
                      <a:pt x="2" y="4"/>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4" name="Freeform 133"/>
              <p:cNvSpPr>
                <a:spLocks/>
              </p:cNvSpPr>
              <p:nvPr/>
            </p:nvSpPr>
            <p:spPr bwMode="auto">
              <a:xfrm>
                <a:off x="1725" y="1497"/>
                <a:ext cx="26" cy="24"/>
              </a:xfrm>
              <a:custGeom>
                <a:avLst/>
                <a:gdLst>
                  <a:gd name="T0" fmla="*/ 12 w 26"/>
                  <a:gd name="T1" fmla="*/ 0 h 24"/>
                  <a:gd name="T2" fmla="*/ 12 w 26"/>
                  <a:gd name="T3" fmla="*/ 0 h 24"/>
                  <a:gd name="T4" fmla="*/ 10 w 26"/>
                  <a:gd name="T5" fmla="*/ 0 h 24"/>
                  <a:gd name="T6" fmla="*/ 4 w 26"/>
                  <a:gd name="T7" fmla="*/ 6 h 24"/>
                  <a:gd name="T8" fmla="*/ 4 w 26"/>
                  <a:gd name="T9" fmla="*/ 6 h 24"/>
                  <a:gd name="T10" fmla="*/ 2 w 26"/>
                  <a:gd name="T11" fmla="*/ 8 h 24"/>
                  <a:gd name="T12" fmla="*/ 0 w 26"/>
                  <a:gd name="T13" fmla="*/ 14 h 24"/>
                  <a:gd name="T14" fmla="*/ 0 w 26"/>
                  <a:gd name="T15" fmla="*/ 14 h 24"/>
                  <a:gd name="T16" fmla="*/ 0 w 26"/>
                  <a:gd name="T17" fmla="*/ 16 h 24"/>
                  <a:gd name="T18" fmla="*/ 2 w 26"/>
                  <a:gd name="T19" fmla="*/ 18 h 24"/>
                  <a:gd name="T20" fmla="*/ 10 w 26"/>
                  <a:gd name="T21" fmla="*/ 24 h 24"/>
                  <a:gd name="T22" fmla="*/ 10 w 26"/>
                  <a:gd name="T23" fmla="*/ 24 h 24"/>
                  <a:gd name="T24" fmla="*/ 12 w 26"/>
                  <a:gd name="T25" fmla="*/ 24 h 24"/>
                  <a:gd name="T26" fmla="*/ 12 w 26"/>
                  <a:gd name="T27" fmla="*/ 24 h 24"/>
                  <a:gd name="T28" fmla="*/ 14 w 26"/>
                  <a:gd name="T29" fmla="*/ 24 h 24"/>
                  <a:gd name="T30" fmla="*/ 24 w 26"/>
                  <a:gd name="T31" fmla="*/ 14 h 24"/>
                  <a:gd name="T32" fmla="*/ 24 w 26"/>
                  <a:gd name="T33" fmla="*/ 14 h 24"/>
                  <a:gd name="T34" fmla="*/ 26 w 26"/>
                  <a:gd name="T35" fmla="*/ 10 h 24"/>
                  <a:gd name="T36" fmla="*/ 24 w 26"/>
                  <a:gd name="T37" fmla="*/ 4 h 24"/>
                  <a:gd name="T38" fmla="*/ 24 w 26"/>
                  <a:gd name="T39" fmla="*/ 4 h 24"/>
                  <a:gd name="T40" fmla="*/ 20 w 26"/>
                  <a:gd name="T41" fmla="*/ 2 h 24"/>
                  <a:gd name="T42" fmla="*/ 12 w 26"/>
                  <a:gd name="T43" fmla="*/ 0 h 24"/>
                  <a:gd name="T44" fmla="*/ 12 w 26"/>
                  <a:gd name="T45" fmla="*/ 0 h 24"/>
                  <a:gd name="T46" fmla="*/ 12 w 26"/>
                  <a:gd name="T47" fmla="*/ 0 h 24"/>
                  <a:gd name="T48" fmla="*/ 12 w 26"/>
                  <a:gd name="T4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 h="24">
                    <a:moveTo>
                      <a:pt x="12" y="0"/>
                    </a:moveTo>
                    <a:lnTo>
                      <a:pt x="12" y="0"/>
                    </a:lnTo>
                    <a:lnTo>
                      <a:pt x="10" y="0"/>
                    </a:lnTo>
                    <a:lnTo>
                      <a:pt x="4" y="6"/>
                    </a:lnTo>
                    <a:lnTo>
                      <a:pt x="4" y="6"/>
                    </a:lnTo>
                    <a:lnTo>
                      <a:pt x="2" y="8"/>
                    </a:lnTo>
                    <a:lnTo>
                      <a:pt x="0" y="14"/>
                    </a:lnTo>
                    <a:lnTo>
                      <a:pt x="0" y="14"/>
                    </a:lnTo>
                    <a:lnTo>
                      <a:pt x="0" y="16"/>
                    </a:lnTo>
                    <a:lnTo>
                      <a:pt x="2" y="18"/>
                    </a:lnTo>
                    <a:lnTo>
                      <a:pt x="10" y="24"/>
                    </a:lnTo>
                    <a:lnTo>
                      <a:pt x="10" y="24"/>
                    </a:lnTo>
                    <a:lnTo>
                      <a:pt x="12" y="24"/>
                    </a:lnTo>
                    <a:lnTo>
                      <a:pt x="12" y="24"/>
                    </a:lnTo>
                    <a:lnTo>
                      <a:pt x="14" y="24"/>
                    </a:lnTo>
                    <a:lnTo>
                      <a:pt x="24" y="14"/>
                    </a:lnTo>
                    <a:lnTo>
                      <a:pt x="24" y="14"/>
                    </a:lnTo>
                    <a:lnTo>
                      <a:pt x="26" y="10"/>
                    </a:lnTo>
                    <a:lnTo>
                      <a:pt x="24" y="4"/>
                    </a:lnTo>
                    <a:lnTo>
                      <a:pt x="24" y="4"/>
                    </a:lnTo>
                    <a:lnTo>
                      <a:pt x="20" y="2"/>
                    </a:lnTo>
                    <a:lnTo>
                      <a:pt x="12" y="0"/>
                    </a:lnTo>
                    <a:lnTo>
                      <a:pt x="12"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5" name="Freeform 134"/>
              <p:cNvSpPr>
                <a:spLocks/>
              </p:cNvSpPr>
              <p:nvPr/>
            </p:nvSpPr>
            <p:spPr bwMode="auto">
              <a:xfrm>
                <a:off x="1235" y="1095"/>
                <a:ext cx="26" cy="14"/>
              </a:xfrm>
              <a:custGeom>
                <a:avLst/>
                <a:gdLst>
                  <a:gd name="T0" fmla="*/ 12 w 26"/>
                  <a:gd name="T1" fmla="*/ 14 h 14"/>
                  <a:gd name="T2" fmla="*/ 12 w 26"/>
                  <a:gd name="T3" fmla="*/ 14 h 14"/>
                  <a:gd name="T4" fmla="*/ 12 w 26"/>
                  <a:gd name="T5" fmla="*/ 14 h 14"/>
                  <a:gd name="T6" fmla="*/ 4 w 26"/>
                  <a:gd name="T7" fmla="*/ 10 h 14"/>
                  <a:gd name="T8" fmla="*/ 4 w 26"/>
                  <a:gd name="T9" fmla="*/ 10 h 14"/>
                  <a:gd name="T10" fmla="*/ 2 w 26"/>
                  <a:gd name="T11" fmla="*/ 8 h 14"/>
                  <a:gd name="T12" fmla="*/ 0 w 26"/>
                  <a:gd name="T13" fmla="*/ 4 h 14"/>
                  <a:gd name="T14" fmla="*/ 0 w 26"/>
                  <a:gd name="T15" fmla="*/ 4 h 14"/>
                  <a:gd name="T16" fmla="*/ 0 w 26"/>
                  <a:gd name="T17" fmla="*/ 2 h 14"/>
                  <a:gd name="T18" fmla="*/ 0 w 26"/>
                  <a:gd name="T19" fmla="*/ 2 h 14"/>
                  <a:gd name="T20" fmla="*/ 2 w 26"/>
                  <a:gd name="T21" fmla="*/ 2 h 14"/>
                  <a:gd name="T22" fmla="*/ 10 w 26"/>
                  <a:gd name="T23" fmla="*/ 0 h 14"/>
                  <a:gd name="T24" fmla="*/ 18 w 26"/>
                  <a:gd name="T25" fmla="*/ 2 h 14"/>
                  <a:gd name="T26" fmla="*/ 18 w 26"/>
                  <a:gd name="T27" fmla="*/ 2 h 14"/>
                  <a:gd name="T28" fmla="*/ 20 w 26"/>
                  <a:gd name="T29" fmla="*/ 2 h 14"/>
                  <a:gd name="T30" fmla="*/ 26 w 26"/>
                  <a:gd name="T31" fmla="*/ 6 h 14"/>
                  <a:gd name="T32" fmla="*/ 26 w 26"/>
                  <a:gd name="T33" fmla="*/ 6 h 14"/>
                  <a:gd name="T34" fmla="*/ 26 w 26"/>
                  <a:gd name="T35" fmla="*/ 10 h 14"/>
                  <a:gd name="T36" fmla="*/ 24 w 26"/>
                  <a:gd name="T37" fmla="*/ 12 h 14"/>
                  <a:gd name="T38" fmla="*/ 24 w 26"/>
                  <a:gd name="T39" fmla="*/ 12 h 14"/>
                  <a:gd name="T40" fmla="*/ 22 w 26"/>
                  <a:gd name="T41" fmla="*/ 14 h 14"/>
                  <a:gd name="T42" fmla="*/ 22 w 26"/>
                  <a:gd name="T43" fmla="*/ 14 h 14"/>
                  <a:gd name="T44" fmla="*/ 12 w 26"/>
                  <a:gd name="T45" fmla="*/ 14 h 14"/>
                  <a:gd name="T46" fmla="*/ 12 w 26"/>
                  <a:gd name="T4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6" h="14">
                    <a:moveTo>
                      <a:pt x="12" y="14"/>
                    </a:moveTo>
                    <a:lnTo>
                      <a:pt x="12" y="14"/>
                    </a:lnTo>
                    <a:lnTo>
                      <a:pt x="12" y="14"/>
                    </a:lnTo>
                    <a:lnTo>
                      <a:pt x="4" y="10"/>
                    </a:lnTo>
                    <a:lnTo>
                      <a:pt x="4" y="10"/>
                    </a:lnTo>
                    <a:lnTo>
                      <a:pt x="2" y="8"/>
                    </a:lnTo>
                    <a:lnTo>
                      <a:pt x="0" y="4"/>
                    </a:lnTo>
                    <a:lnTo>
                      <a:pt x="0" y="4"/>
                    </a:lnTo>
                    <a:lnTo>
                      <a:pt x="0" y="2"/>
                    </a:lnTo>
                    <a:lnTo>
                      <a:pt x="0" y="2"/>
                    </a:lnTo>
                    <a:lnTo>
                      <a:pt x="2" y="2"/>
                    </a:lnTo>
                    <a:lnTo>
                      <a:pt x="10" y="0"/>
                    </a:lnTo>
                    <a:lnTo>
                      <a:pt x="18" y="2"/>
                    </a:lnTo>
                    <a:lnTo>
                      <a:pt x="18" y="2"/>
                    </a:lnTo>
                    <a:lnTo>
                      <a:pt x="20" y="2"/>
                    </a:lnTo>
                    <a:lnTo>
                      <a:pt x="26" y="6"/>
                    </a:lnTo>
                    <a:lnTo>
                      <a:pt x="26" y="6"/>
                    </a:lnTo>
                    <a:lnTo>
                      <a:pt x="26" y="10"/>
                    </a:lnTo>
                    <a:lnTo>
                      <a:pt x="24" y="12"/>
                    </a:lnTo>
                    <a:lnTo>
                      <a:pt x="24" y="12"/>
                    </a:lnTo>
                    <a:lnTo>
                      <a:pt x="22" y="14"/>
                    </a:lnTo>
                    <a:lnTo>
                      <a:pt x="22" y="14"/>
                    </a:lnTo>
                    <a:lnTo>
                      <a:pt x="12" y="14"/>
                    </a:lnTo>
                    <a:lnTo>
                      <a:pt x="12"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6" name="Freeform 135"/>
              <p:cNvSpPr>
                <a:spLocks noEditPoints="1"/>
              </p:cNvSpPr>
              <p:nvPr/>
            </p:nvSpPr>
            <p:spPr bwMode="auto">
              <a:xfrm>
                <a:off x="1233" y="1093"/>
                <a:ext cx="30" cy="18"/>
              </a:xfrm>
              <a:custGeom>
                <a:avLst/>
                <a:gdLst>
                  <a:gd name="T0" fmla="*/ 12 w 30"/>
                  <a:gd name="T1" fmla="*/ 4 h 18"/>
                  <a:gd name="T2" fmla="*/ 20 w 30"/>
                  <a:gd name="T3" fmla="*/ 6 h 18"/>
                  <a:gd name="T4" fmla="*/ 26 w 30"/>
                  <a:gd name="T5" fmla="*/ 10 h 18"/>
                  <a:gd name="T6" fmla="*/ 24 w 30"/>
                  <a:gd name="T7" fmla="*/ 14 h 18"/>
                  <a:gd name="T8" fmla="*/ 14 w 30"/>
                  <a:gd name="T9" fmla="*/ 14 h 18"/>
                  <a:gd name="T10" fmla="*/ 6 w 30"/>
                  <a:gd name="T11" fmla="*/ 10 h 18"/>
                  <a:gd name="T12" fmla="*/ 4 w 30"/>
                  <a:gd name="T13" fmla="*/ 6 h 18"/>
                  <a:gd name="T14" fmla="*/ 12 w 30"/>
                  <a:gd name="T15" fmla="*/ 4 h 18"/>
                  <a:gd name="T16" fmla="*/ 12 w 30"/>
                  <a:gd name="T17" fmla="*/ 0 h 18"/>
                  <a:gd name="T18" fmla="*/ 12 w 30"/>
                  <a:gd name="T19" fmla="*/ 0 h 18"/>
                  <a:gd name="T20" fmla="*/ 12 w 30"/>
                  <a:gd name="T21" fmla="*/ 0 h 18"/>
                  <a:gd name="T22" fmla="*/ 4 w 30"/>
                  <a:gd name="T23" fmla="*/ 2 h 18"/>
                  <a:gd name="T24" fmla="*/ 4 w 30"/>
                  <a:gd name="T25" fmla="*/ 2 h 18"/>
                  <a:gd name="T26" fmla="*/ 0 w 30"/>
                  <a:gd name="T27" fmla="*/ 4 h 18"/>
                  <a:gd name="T28" fmla="*/ 0 w 30"/>
                  <a:gd name="T29" fmla="*/ 4 h 18"/>
                  <a:gd name="T30" fmla="*/ 0 w 30"/>
                  <a:gd name="T31" fmla="*/ 6 h 18"/>
                  <a:gd name="T32" fmla="*/ 2 w 30"/>
                  <a:gd name="T33" fmla="*/ 12 h 18"/>
                  <a:gd name="T34" fmla="*/ 2 w 30"/>
                  <a:gd name="T35" fmla="*/ 12 h 18"/>
                  <a:gd name="T36" fmla="*/ 4 w 30"/>
                  <a:gd name="T37" fmla="*/ 14 h 18"/>
                  <a:gd name="T38" fmla="*/ 12 w 30"/>
                  <a:gd name="T39" fmla="*/ 18 h 18"/>
                  <a:gd name="T40" fmla="*/ 12 w 30"/>
                  <a:gd name="T41" fmla="*/ 18 h 18"/>
                  <a:gd name="T42" fmla="*/ 14 w 30"/>
                  <a:gd name="T43" fmla="*/ 18 h 18"/>
                  <a:gd name="T44" fmla="*/ 14 w 30"/>
                  <a:gd name="T45" fmla="*/ 18 h 18"/>
                  <a:gd name="T46" fmla="*/ 14 w 30"/>
                  <a:gd name="T47" fmla="*/ 18 h 18"/>
                  <a:gd name="T48" fmla="*/ 26 w 30"/>
                  <a:gd name="T49" fmla="*/ 18 h 18"/>
                  <a:gd name="T50" fmla="*/ 26 w 30"/>
                  <a:gd name="T51" fmla="*/ 18 h 18"/>
                  <a:gd name="T52" fmla="*/ 28 w 30"/>
                  <a:gd name="T53" fmla="*/ 16 h 18"/>
                  <a:gd name="T54" fmla="*/ 30 w 30"/>
                  <a:gd name="T55" fmla="*/ 12 h 18"/>
                  <a:gd name="T56" fmla="*/ 30 w 30"/>
                  <a:gd name="T57" fmla="*/ 12 h 18"/>
                  <a:gd name="T58" fmla="*/ 30 w 30"/>
                  <a:gd name="T59" fmla="*/ 10 h 18"/>
                  <a:gd name="T60" fmla="*/ 30 w 30"/>
                  <a:gd name="T61" fmla="*/ 6 h 18"/>
                  <a:gd name="T62" fmla="*/ 22 w 30"/>
                  <a:gd name="T63" fmla="*/ 2 h 18"/>
                  <a:gd name="T64" fmla="*/ 22 w 30"/>
                  <a:gd name="T65" fmla="*/ 2 h 18"/>
                  <a:gd name="T66" fmla="*/ 22 w 30"/>
                  <a:gd name="T67" fmla="*/ 2 h 18"/>
                  <a:gd name="T68" fmla="*/ 14 w 30"/>
                  <a:gd name="T69" fmla="*/ 0 h 18"/>
                  <a:gd name="T70" fmla="*/ 14 w 30"/>
                  <a:gd name="T71" fmla="*/ 0 h 18"/>
                  <a:gd name="T72" fmla="*/ 12 w 30"/>
                  <a:gd name="T73" fmla="*/ 0 h 18"/>
                  <a:gd name="T74" fmla="*/ 12 w 30"/>
                  <a:gd name="T7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18">
                    <a:moveTo>
                      <a:pt x="12" y="4"/>
                    </a:moveTo>
                    <a:lnTo>
                      <a:pt x="20" y="6"/>
                    </a:lnTo>
                    <a:lnTo>
                      <a:pt x="26" y="10"/>
                    </a:lnTo>
                    <a:lnTo>
                      <a:pt x="24" y="14"/>
                    </a:lnTo>
                    <a:lnTo>
                      <a:pt x="14" y="14"/>
                    </a:lnTo>
                    <a:lnTo>
                      <a:pt x="6" y="10"/>
                    </a:lnTo>
                    <a:lnTo>
                      <a:pt x="4" y="6"/>
                    </a:lnTo>
                    <a:lnTo>
                      <a:pt x="12" y="4"/>
                    </a:lnTo>
                    <a:close/>
                    <a:moveTo>
                      <a:pt x="12" y="0"/>
                    </a:moveTo>
                    <a:lnTo>
                      <a:pt x="12" y="0"/>
                    </a:lnTo>
                    <a:lnTo>
                      <a:pt x="12" y="0"/>
                    </a:lnTo>
                    <a:lnTo>
                      <a:pt x="4" y="2"/>
                    </a:lnTo>
                    <a:lnTo>
                      <a:pt x="4" y="2"/>
                    </a:lnTo>
                    <a:lnTo>
                      <a:pt x="0" y="4"/>
                    </a:lnTo>
                    <a:lnTo>
                      <a:pt x="0" y="4"/>
                    </a:lnTo>
                    <a:lnTo>
                      <a:pt x="0" y="6"/>
                    </a:lnTo>
                    <a:lnTo>
                      <a:pt x="2" y="12"/>
                    </a:lnTo>
                    <a:lnTo>
                      <a:pt x="2" y="12"/>
                    </a:lnTo>
                    <a:lnTo>
                      <a:pt x="4" y="14"/>
                    </a:lnTo>
                    <a:lnTo>
                      <a:pt x="12" y="18"/>
                    </a:lnTo>
                    <a:lnTo>
                      <a:pt x="12" y="18"/>
                    </a:lnTo>
                    <a:lnTo>
                      <a:pt x="14" y="18"/>
                    </a:lnTo>
                    <a:lnTo>
                      <a:pt x="14" y="18"/>
                    </a:lnTo>
                    <a:lnTo>
                      <a:pt x="14" y="18"/>
                    </a:lnTo>
                    <a:lnTo>
                      <a:pt x="26" y="18"/>
                    </a:lnTo>
                    <a:lnTo>
                      <a:pt x="26" y="18"/>
                    </a:lnTo>
                    <a:lnTo>
                      <a:pt x="28" y="16"/>
                    </a:lnTo>
                    <a:lnTo>
                      <a:pt x="30" y="12"/>
                    </a:lnTo>
                    <a:lnTo>
                      <a:pt x="30" y="12"/>
                    </a:lnTo>
                    <a:lnTo>
                      <a:pt x="30" y="10"/>
                    </a:lnTo>
                    <a:lnTo>
                      <a:pt x="30" y="6"/>
                    </a:lnTo>
                    <a:lnTo>
                      <a:pt x="22" y="2"/>
                    </a:lnTo>
                    <a:lnTo>
                      <a:pt x="22" y="2"/>
                    </a:lnTo>
                    <a:lnTo>
                      <a:pt x="22" y="2"/>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7" name="Freeform 136"/>
              <p:cNvSpPr>
                <a:spLocks/>
              </p:cNvSpPr>
              <p:nvPr/>
            </p:nvSpPr>
            <p:spPr bwMode="auto">
              <a:xfrm>
                <a:off x="1237" y="1097"/>
                <a:ext cx="22" cy="10"/>
              </a:xfrm>
              <a:custGeom>
                <a:avLst/>
                <a:gdLst>
                  <a:gd name="T0" fmla="*/ 8 w 22"/>
                  <a:gd name="T1" fmla="*/ 0 h 10"/>
                  <a:gd name="T2" fmla="*/ 16 w 22"/>
                  <a:gd name="T3" fmla="*/ 2 h 10"/>
                  <a:gd name="T4" fmla="*/ 22 w 22"/>
                  <a:gd name="T5" fmla="*/ 6 h 10"/>
                  <a:gd name="T6" fmla="*/ 20 w 22"/>
                  <a:gd name="T7" fmla="*/ 10 h 10"/>
                  <a:gd name="T8" fmla="*/ 10 w 22"/>
                  <a:gd name="T9" fmla="*/ 10 h 10"/>
                  <a:gd name="T10" fmla="*/ 2 w 22"/>
                  <a:gd name="T11" fmla="*/ 6 h 10"/>
                  <a:gd name="T12" fmla="*/ 0 w 22"/>
                  <a:gd name="T13" fmla="*/ 2 h 10"/>
                  <a:gd name="T14" fmla="*/ 8 w 2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0">
                    <a:moveTo>
                      <a:pt x="8" y="0"/>
                    </a:moveTo>
                    <a:lnTo>
                      <a:pt x="16" y="2"/>
                    </a:lnTo>
                    <a:lnTo>
                      <a:pt x="22" y="6"/>
                    </a:lnTo>
                    <a:lnTo>
                      <a:pt x="20" y="10"/>
                    </a:lnTo>
                    <a:lnTo>
                      <a:pt x="10" y="10"/>
                    </a:lnTo>
                    <a:lnTo>
                      <a:pt x="2" y="6"/>
                    </a:lnTo>
                    <a:lnTo>
                      <a:pt x="0" y="2"/>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8" name="Freeform 137"/>
              <p:cNvSpPr>
                <a:spLocks/>
              </p:cNvSpPr>
              <p:nvPr/>
            </p:nvSpPr>
            <p:spPr bwMode="auto">
              <a:xfrm>
                <a:off x="1233" y="1093"/>
                <a:ext cx="30" cy="18"/>
              </a:xfrm>
              <a:custGeom>
                <a:avLst/>
                <a:gdLst>
                  <a:gd name="T0" fmla="*/ 12 w 30"/>
                  <a:gd name="T1" fmla="*/ 0 h 18"/>
                  <a:gd name="T2" fmla="*/ 12 w 30"/>
                  <a:gd name="T3" fmla="*/ 0 h 18"/>
                  <a:gd name="T4" fmla="*/ 12 w 30"/>
                  <a:gd name="T5" fmla="*/ 0 h 18"/>
                  <a:gd name="T6" fmla="*/ 4 w 30"/>
                  <a:gd name="T7" fmla="*/ 2 h 18"/>
                  <a:gd name="T8" fmla="*/ 4 w 30"/>
                  <a:gd name="T9" fmla="*/ 2 h 18"/>
                  <a:gd name="T10" fmla="*/ 0 w 30"/>
                  <a:gd name="T11" fmla="*/ 4 h 18"/>
                  <a:gd name="T12" fmla="*/ 0 w 30"/>
                  <a:gd name="T13" fmla="*/ 4 h 18"/>
                  <a:gd name="T14" fmla="*/ 0 w 30"/>
                  <a:gd name="T15" fmla="*/ 6 h 18"/>
                  <a:gd name="T16" fmla="*/ 2 w 30"/>
                  <a:gd name="T17" fmla="*/ 12 h 18"/>
                  <a:gd name="T18" fmla="*/ 2 w 30"/>
                  <a:gd name="T19" fmla="*/ 12 h 18"/>
                  <a:gd name="T20" fmla="*/ 4 w 30"/>
                  <a:gd name="T21" fmla="*/ 14 h 18"/>
                  <a:gd name="T22" fmla="*/ 12 w 30"/>
                  <a:gd name="T23" fmla="*/ 18 h 18"/>
                  <a:gd name="T24" fmla="*/ 12 w 30"/>
                  <a:gd name="T25" fmla="*/ 18 h 18"/>
                  <a:gd name="T26" fmla="*/ 14 w 30"/>
                  <a:gd name="T27" fmla="*/ 18 h 18"/>
                  <a:gd name="T28" fmla="*/ 14 w 30"/>
                  <a:gd name="T29" fmla="*/ 18 h 18"/>
                  <a:gd name="T30" fmla="*/ 14 w 30"/>
                  <a:gd name="T31" fmla="*/ 18 h 18"/>
                  <a:gd name="T32" fmla="*/ 26 w 30"/>
                  <a:gd name="T33" fmla="*/ 18 h 18"/>
                  <a:gd name="T34" fmla="*/ 26 w 30"/>
                  <a:gd name="T35" fmla="*/ 18 h 18"/>
                  <a:gd name="T36" fmla="*/ 28 w 30"/>
                  <a:gd name="T37" fmla="*/ 16 h 18"/>
                  <a:gd name="T38" fmla="*/ 30 w 30"/>
                  <a:gd name="T39" fmla="*/ 12 h 18"/>
                  <a:gd name="T40" fmla="*/ 30 w 30"/>
                  <a:gd name="T41" fmla="*/ 12 h 18"/>
                  <a:gd name="T42" fmla="*/ 30 w 30"/>
                  <a:gd name="T43" fmla="*/ 10 h 18"/>
                  <a:gd name="T44" fmla="*/ 30 w 30"/>
                  <a:gd name="T45" fmla="*/ 6 h 18"/>
                  <a:gd name="T46" fmla="*/ 22 w 30"/>
                  <a:gd name="T47" fmla="*/ 2 h 18"/>
                  <a:gd name="T48" fmla="*/ 22 w 30"/>
                  <a:gd name="T49" fmla="*/ 2 h 18"/>
                  <a:gd name="T50" fmla="*/ 22 w 30"/>
                  <a:gd name="T51" fmla="*/ 2 h 18"/>
                  <a:gd name="T52" fmla="*/ 14 w 30"/>
                  <a:gd name="T53" fmla="*/ 0 h 18"/>
                  <a:gd name="T54" fmla="*/ 14 w 30"/>
                  <a:gd name="T55" fmla="*/ 0 h 18"/>
                  <a:gd name="T56" fmla="*/ 12 w 30"/>
                  <a:gd name="T57" fmla="*/ 0 h 18"/>
                  <a:gd name="T58" fmla="*/ 12 w 30"/>
                  <a:gd name="T5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18">
                    <a:moveTo>
                      <a:pt x="12" y="0"/>
                    </a:moveTo>
                    <a:lnTo>
                      <a:pt x="12" y="0"/>
                    </a:lnTo>
                    <a:lnTo>
                      <a:pt x="12" y="0"/>
                    </a:lnTo>
                    <a:lnTo>
                      <a:pt x="4" y="2"/>
                    </a:lnTo>
                    <a:lnTo>
                      <a:pt x="4" y="2"/>
                    </a:lnTo>
                    <a:lnTo>
                      <a:pt x="0" y="4"/>
                    </a:lnTo>
                    <a:lnTo>
                      <a:pt x="0" y="4"/>
                    </a:lnTo>
                    <a:lnTo>
                      <a:pt x="0" y="6"/>
                    </a:lnTo>
                    <a:lnTo>
                      <a:pt x="2" y="12"/>
                    </a:lnTo>
                    <a:lnTo>
                      <a:pt x="2" y="12"/>
                    </a:lnTo>
                    <a:lnTo>
                      <a:pt x="4" y="14"/>
                    </a:lnTo>
                    <a:lnTo>
                      <a:pt x="12" y="18"/>
                    </a:lnTo>
                    <a:lnTo>
                      <a:pt x="12" y="18"/>
                    </a:lnTo>
                    <a:lnTo>
                      <a:pt x="14" y="18"/>
                    </a:lnTo>
                    <a:lnTo>
                      <a:pt x="14" y="18"/>
                    </a:lnTo>
                    <a:lnTo>
                      <a:pt x="14" y="18"/>
                    </a:lnTo>
                    <a:lnTo>
                      <a:pt x="26" y="18"/>
                    </a:lnTo>
                    <a:lnTo>
                      <a:pt x="26" y="18"/>
                    </a:lnTo>
                    <a:lnTo>
                      <a:pt x="28" y="16"/>
                    </a:lnTo>
                    <a:lnTo>
                      <a:pt x="30" y="12"/>
                    </a:lnTo>
                    <a:lnTo>
                      <a:pt x="30" y="12"/>
                    </a:lnTo>
                    <a:lnTo>
                      <a:pt x="30" y="10"/>
                    </a:lnTo>
                    <a:lnTo>
                      <a:pt x="30" y="6"/>
                    </a:lnTo>
                    <a:lnTo>
                      <a:pt x="22" y="2"/>
                    </a:lnTo>
                    <a:lnTo>
                      <a:pt x="22" y="2"/>
                    </a:lnTo>
                    <a:lnTo>
                      <a:pt x="22" y="2"/>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9" name="Freeform 138"/>
              <p:cNvSpPr>
                <a:spLocks/>
              </p:cNvSpPr>
              <p:nvPr/>
            </p:nvSpPr>
            <p:spPr bwMode="auto">
              <a:xfrm>
                <a:off x="1811" y="1359"/>
                <a:ext cx="20" cy="20"/>
              </a:xfrm>
              <a:custGeom>
                <a:avLst/>
                <a:gdLst>
                  <a:gd name="T0" fmla="*/ 16 w 20"/>
                  <a:gd name="T1" fmla="*/ 20 h 20"/>
                  <a:gd name="T2" fmla="*/ 6 w 20"/>
                  <a:gd name="T3" fmla="*/ 18 h 20"/>
                  <a:gd name="T4" fmla="*/ 6 w 20"/>
                  <a:gd name="T5" fmla="*/ 18 h 20"/>
                  <a:gd name="T6" fmla="*/ 6 w 20"/>
                  <a:gd name="T7" fmla="*/ 18 h 20"/>
                  <a:gd name="T8" fmla="*/ 2 w 20"/>
                  <a:gd name="T9" fmla="*/ 14 h 20"/>
                  <a:gd name="T10" fmla="*/ 2 w 20"/>
                  <a:gd name="T11" fmla="*/ 14 h 20"/>
                  <a:gd name="T12" fmla="*/ 0 w 20"/>
                  <a:gd name="T13" fmla="*/ 12 h 20"/>
                  <a:gd name="T14" fmla="*/ 0 w 20"/>
                  <a:gd name="T15" fmla="*/ 4 h 20"/>
                  <a:gd name="T16" fmla="*/ 0 w 20"/>
                  <a:gd name="T17" fmla="*/ 4 h 20"/>
                  <a:gd name="T18" fmla="*/ 2 w 20"/>
                  <a:gd name="T19" fmla="*/ 2 h 20"/>
                  <a:gd name="T20" fmla="*/ 8 w 20"/>
                  <a:gd name="T21" fmla="*/ 0 h 20"/>
                  <a:gd name="T22" fmla="*/ 8 w 20"/>
                  <a:gd name="T23" fmla="*/ 0 h 20"/>
                  <a:gd name="T24" fmla="*/ 10 w 20"/>
                  <a:gd name="T25" fmla="*/ 0 h 20"/>
                  <a:gd name="T26" fmla="*/ 10 w 20"/>
                  <a:gd name="T27" fmla="*/ 0 h 20"/>
                  <a:gd name="T28" fmla="*/ 10 w 20"/>
                  <a:gd name="T29" fmla="*/ 0 h 20"/>
                  <a:gd name="T30" fmla="*/ 18 w 20"/>
                  <a:gd name="T31" fmla="*/ 6 h 20"/>
                  <a:gd name="T32" fmla="*/ 20 w 20"/>
                  <a:gd name="T33" fmla="*/ 14 h 20"/>
                  <a:gd name="T34" fmla="*/ 20 w 20"/>
                  <a:gd name="T35" fmla="*/ 14 h 20"/>
                  <a:gd name="T36" fmla="*/ 20 w 20"/>
                  <a:gd name="T37" fmla="*/ 16 h 20"/>
                  <a:gd name="T38" fmla="*/ 18 w 20"/>
                  <a:gd name="T39" fmla="*/ 20 h 20"/>
                  <a:gd name="T40" fmla="*/ 18 w 20"/>
                  <a:gd name="T41" fmla="*/ 20 h 20"/>
                  <a:gd name="T42" fmla="*/ 16 w 20"/>
                  <a:gd name="T43" fmla="*/ 20 h 20"/>
                  <a:gd name="T44" fmla="*/ 16 w 20"/>
                  <a:gd name="T45" fmla="*/ 20 h 20"/>
                  <a:gd name="T46" fmla="*/ 16 w 20"/>
                  <a:gd name="T47" fmla="*/ 20 h 20"/>
                  <a:gd name="T48" fmla="*/ 16 w 20"/>
                  <a:gd name="T49"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20">
                    <a:moveTo>
                      <a:pt x="16" y="20"/>
                    </a:moveTo>
                    <a:lnTo>
                      <a:pt x="6" y="18"/>
                    </a:lnTo>
                    <a:lnTo>
                      <a:pt x="6" y="18"/>
                    </a:lnTo>
                    <a:lnTo>
                      <a:pt x="6" y="18"/>
                    </a:lnTo>
                    <a:lnTo>
                      <a:pt x="2" y="14"/>
                    </a:lnTo>
                    <a:lnTo>
                      <a:pt x="2" y="14"/>
                    </a:lnTo>
                    <a:lnTo>
                      <a:pt x="0" y="12"/>
                    </a:lnTo>
                    <a:lnTo>
                      <a:pt x="0" y="4"/>
                    </a:lnTo>
                    <a:lnTo>
                      <a:pt x="0" y="4"/>
                    </a:lnTo>
                    <a:lnTo>
                      <a:pt x="2" y="2"/>
                    </a:lnTo>
                    <a:lnTo>
                      <a:pt x="8" y="0"/>
                    </a:lnTo>
                    <a:lnTo>
                      <a:pt x="8" y="0"/>
                    </a:lnTo>
                    <a:lnTo>
                      <a:pt x="10" y="0"/>
                    </a:lnTo>
                    <a:lnTo>
                      <a:pt x="10" y="0"/>
                    </a:lnTo>
                    <a:lnTo>
                      <a:pt x="10" y="0"/>
                    </a:lnTo>
                    <a:lnTo>
                      <a:pt x="18" y="6"/>
                    </a:lnTo>
                    <a:lnTo>
                      <a:pt x="20" y="14"/>
                    </a:lnTo>
                    <a:lnTo>
                      <a:pt x="20" y="14"/>
                    </a:lnTo>
                    <a:lnTo>
                      <a:pt x="20" y="16"/>
                    </a:lnTo>
                    <a:lnTo>
                      <a:pt x="18" y="20"/>
                    </a:lnTo>
                    <a:lnTo>
                      <a:pt x="18" y="20"/>
                    </a:lnTo>
                    <a:lnTo>
                      <a:pt x="16" y="20"/>
                    </a:lnTo>
                    <a:lnTo>
                      <a:pt x="16" y="20"/>
                    </a:lnTo>
                    <a:lnTo>
                      <a:pt x="16" y="20"/>
                    </a:lnTo>
                    <a:lnTo>
                      <a:pt x="16"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0" name="Freeform 139"/>
              <p:cNvSpPr>
                <a:spLocks noEditPoints="1"/>
              </p:cNvSpPr>
              <p:nvPr/>
            </p:nvSpPr>
            <p:spPr bwMode="auto">
              <a:xfrm>
                <a:off x="1809" y="1357"/>
                <a:ext cx="26" cy="24"/>
              </a:xfrm>
              <a:custGeom>
                <a:avLst/>
                <a:gdLst>
                  <a:gd name="T0" fmla="*/ 12 w 26"/>
                  <a:gd name="T1" fmla="*/ 4 h 24"/>
                  <a:gd name="T2" fmla="*/ 18 w 26"/>
                  <a:gd name="T3" fmla="*/ 10 h 24"/>
                  <a:gd name="T4" fmla="*/ 22 w 26"/>
                  <a:gd name="T5" fmla="*/ 16 h 24"/>
                  <a:gd name="T6" fmla="*/ 18 w 26"/>
                  <a:gd name="T7" fmla="*/ 20 h 24"/>
                  <a:gd name="T8" fmla="*/ 10 w 26"/>
                  <a:gd name="T9" fmla="*/ 18 h 24"/>
                  <a:gd name="T10" fmla="*/ 4 w 26"/>
                  <a:gd name="T11" fmla="*/ 14 h 24"/>
                  <a:gd name="T12" fmla="*/ 4 w 26"/>
                  <a:gd name="T13" fmla="*/ 6 h 24"/>
                  <a:gd name="T14" fmla="*/ 12 w 26"/>
                  <a:gd name="T15" fmla="*/ 4 h 24"/>
                  <a:gd name="T16" fmla="*/ 12 w 26"/>
                  <a:gd name="T17" fmla="*/ 0 h 24"/>
                  <a:gd name="T18" fmla="*/ 12 w 26"/>
                  <a:gd name="T19" fmla="*/ 0 h 24"/>
                  <a:gd name="T20" fmla="*/ 10 w 26"/>
                  <a:gd name="T21" fmla="*/ 0 h 24"/>
                  <a:gd name="T22" fmla="*/ 4 w 26"/>
                  <a:gd name="T23" fmla="*/ 2 h 24"/>
                  <a:gd name="T24" fmla="*/ 4 w 26"/>
                  <a:gd name="T25" fmla="*/ 2 h 24"/>
                  <a:gd name="T26" fmla="*/ 2 w 26"/>
                  <a:gd name="T27" fmla="*/ 4 h 24"/>
                  <a:gd name="T28" fmla="*/ 0 w 26"/>
                  <a:gd name="T29" fmla="*/ 6 h 24"/>
                  <a:gd name="T30" fmla="*/ 0 w 26"/>
                  <a:gd name="T31" fmla="*/ 14 h 24"/>
                  <a:gd name="T32" fmla="*/ 0 w 26"/>
                  <a:gd name="T33" fmla="*/ 14 h 24"/>
                  <a:gd name="T34" fmla="*/ 2 w 26"/>
                  <a:gd name="T35" fmla="*/ 16 h 24"/>
                  <a:gd name="T36" fmla="*/ 6 w 26"/>
                  <a:gd name="T37" fmla="*/ 22 h 24"/>
                  <a:gd name="T38" fmla="*/ 6 w 26"/>
                  <a:gd name="T39" fmla="*/ 22 h 24"/>
                  <a:gd name="T40" fmla="*/ 8 w 26"/>
                  <a:gd name="T41" fmla="*/ 22 h 24"/>
                  <a:gd name="T42" fmla="*/ 16 w 26"/>
                  <a:gd name="T43" fmla="*/ 24 h 24"/>
                  <a:gd name="T44" fmla="*/ 16 w 26"/>
                  <a:gd name="T45" fmla="*/ 24 h 24"/>
                  <a:gd name="T46" fmla="*/ 18 w 26"/>
                  <a:gd name="T47" fmla="*/ 24 h 24"/>
                  <a:gd name="T48" fmla="*/ 18 w 26"/>
                  <a:gd name="T49" fmla="*/ 24 h 24"/>
                  <a:gd name="T50" fmla="*/ 20 w 26"/>
                  <a:gd name="T51" fmla="*/ 22 h 24"/>
                  <a:gd name="T52" fmla="*/ 24 w 26"/>
                  <a:gd name="T53" fmla="*/ 18 h 24"/>
                  <a:gd name="T54" fmla="*/ 24 w 26"/>
                  <a:gd name="T55" fmla="*/ 18 h 24"/>
                  <a:gd name="T56" fmla="*/ 26 w 26"/>
                  <a:gd name="T57" fmla="*/ 16 h 24"/>
                  <a:gd name="T58" fmla="*/ 24 w 26"/>
                  <a:gd name="T59" fmla="*/ 14 h 24"/>
                  <a:gd name="T60" fmla="*/ 22 w 26"/>
                  <a:gd name="T61" fmla="*/ 8 h 24"/>
                  <a:gd name="T62" fmla="*/ 22 w 26"/>
                  <a:gd name="T63" fmla="*/ 8 h 24"/>
                  <a:gd name="T64" fmla="*/ 20 w 26"/>
                  <a:gd name="T65" fmla="*/ 6 h 24"/>
                  <a:gd name="T66" fmla="*/ 14 w 26"/>
                  <a:gd name="T67" fmla="*/ 0 h 24"/>
                  <a:gd name="T68" fmla="*/ 14 w 26"/>
                  <a:gd name="T69" fmla="*/ 0 h 24"/>
                  <a:gd name="T70" fmla="*/ 12 w 26"/>
                  <a:gd name="T71" fmla="*/ 0 h 24"/>
                  <a:gd name="T72" fmla="*/ 12 w 26"/>
                  <a:gd name="T7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 h="24">
                    <a:moveTo>
                      <a:pt x="12" y="4"/>
                    </a:moveTo>
                    <a:lnTo>
                      <a:pt x="18" y="10"/>
                    </a:lnTo>
                    <a:lnTo>
                      <a:pt x="22" y="16"/>
                    </a:lnTo>
                    <a:lnTo>
                      <a:pt x="18" y="20"/>
                    </a:lnTo>
                    <a:lnTo>
                      <a:pt x="10" y="18"/>
                    </a:lnTo>
                    <a:lnTo>
                      <a:pt x="4" y="14"/>
                    </a:lnTo>
                    <a:lnTo>
                      <a:pt x="4" y="6"/>
                    </a:lnTo>
                    <a:lnTo>
                      <a:pt x="12" y="4"/>
                    </a:lnTo>
                    <a:close/>
                    <a:moveTo>
                      <a:pt x="12" y="0"/>
                    </a:moveTo>
                    <a:lnTo>
                      <a:pt x="12" y="0"/>
                    </a:lnTo>
                    <a:lnTo>
                      <a:pt x="10" y="0"/>
                    </a:lnTo>
                    <a:lnTo>
                      <a:pt x="4" y="2"/>
                    </a:lnTo>
                    <a:lnTo>
                      <a:pt x="4" y="2"/>
                    </a:lnTo>
                    <a:lnTo>
                      <a:pt x="2" y="4"/>
                    </a:lnTo>
                    <a:lnTo>
                      <a:pt x="0" y="6"/>
                    </a:lnTo>
                    <a:lnTo>
                      <a:pt x="0" y="14"/>
                    </a:lnTo>
                    <a:lnTo>
                      <a:pt x="0" y="14"/>
                    </a:lnTo>
                    <a:lnTo>
                      <a:pt x="2" y="16"/>
                    </a:lnTo>
                    <a:lnTo>
                      <a:pt x="6" y="22"/>
                    </a:lnTo>
                    <a:lnTo>
                      <a:pt x="6" y="22"/>
                    </a:lnTo>
                    <a:lnTo>
                      <a:pt x="8" y="22"/>
                    </a:lnTo>
                    <a:lnTo>
                      <a:pt x="16" y="24"/>
                    </a:lnTo>
                    <a:lnTo>
                      <a:pt x="16" y="24"/>
                    </a:lnTo>
                    <a:lnTo>
                      <a:pt x="18" y="24"/>
                    </a:lnTo>
                    <a:lnTo>
                      <a:pt x="18" y="24"/>
                    </a:lnTo>
                    <a:lnTo>
                      <a:pt x="20" y="22"/>
                    </a:lnTo>
                    <a:lnTo>
                      <a:pt x="24" y="18"/>
                    </a:lnTo>
                    <a:lnTo>
                      <a:pt x="24" y="18"/>
                    </a:lnTo>
                    <a:lnTo>
                      <a:pt x="26" y="16"/>
                    </a:lnTo>
                    <a:lnTo>
                      <a:pt x="24" y="14"/>
                    </a:lnTo>
                    <a:lnTo>
                      <a:pt x="22" y="8"/>
                    </a:lnTo>
                    <a:lnTo>
                      <a:pt x="22" y="8"/>
                    </a:lnTo>
                    <a:lnTo>
                      <a:pt x="20" y="6"/>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1" name="Freeform 140"/>
              <p:cNvSpPr>
                <a:spLocks/>
              </p:cNvSpPr>
              <p:nvPr/>
            </p:nvSpPr>
            <p:spPr bwMode="auto">
              <a:xfrm>
                <a:off x="1813" y="1361"/>
                <a:ext cx="18" cy="16"/>
              </a:xfrm>
              <a:custGeom>
                <a:avLst/>
                <a:gdLst>
                  <a:gd name="T0" fmla="*/ 8 w 18"/>
                  <a:gd name="T1" fmla="*/ 0 h 16"/>
                  <a:gd name="T2" fmla="*/ 14 w 18"/>
                  <a:gd name="T3" fmla="*/ 6 h 16"/>
                  <a:gd name="T4" fmla="*/ 18 w 18"/>
                  <a:gd name="T5" fmla="*/ 12 h 16"/>
                  <a:gd name="T6" fmla="*/ 14 w 18"/>
                  <a:gd name="T7" fmla="*/ 16 h 16"/>
                  <a:gd name="T8" fmla="*/ 6 w 18"/>
                  <a:gd name="T9" fmla="*/ 14 h 16"/>
                  <a:gd name="T10" fmla="*/ 0 w 18"/>
                  <a:gd name="T11" fmla="*/ 10 h 16"/>
                  <a:gd name="T12" fmla="*/ 0 w 18"/>
                  <a:gd name="T13" fmla="*/ 2 h 16"/>
                  <a:gd name="T14" fmla="*/ 8 w 18"/>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16">
                    <a:moveTo>
                      <a:pt x="8" y="0"/>
                    </a:moveTo>
                    <a:lnTo>
                      <a:pt x="14" y="6"/>
                    </a:lnTo>
                    <a:lnTo>
                      <a:pt x="18" y="12"/>
                    </a:lnTo>
                    <a:lnTo>
                      <a:pt x="14" y="16"/>
                    </a:lnTo>
                    <a:lnTo>
                      <a:pt x="6" y="14"/>
                    </a:lnTo>
                    <a:lnTo>
                      <a:pt x="0" y="10"/>
                    </a:lnTo>
                    <a:lnTo>
                      <a:pt x="0" y="2"/>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2" name="Freeform 141"/>
              <p:cNvSpPr>
                <a:spLocks/>
              </p:cNvSpPr>
              <p:nvPr/>
            </p:nvSpPr>
            <p:spPr bwMode="auto">
              <a:xfrm>
                <a:off x="1809" y="1357"/>
                <a:ext cx="26" cy="24"/>
              </a:xfrm>
              <a:custGeom>
                <a:avLst/>
                <a:gdLst>
                  <a:gd name="T0" fmla="*/ 12 w 26"/>
                  <a:gd name="T1" fmla="*/ 0 h 24"/>
                  <a:gd name="T2" fmla="*/ 12 w 26"/>
                  <a:gd name="T3" fmla="*/ 0 h 24"/>
                  <a:gd name="T4" fmla="*/ 10 w 26"/>
                  <a:gd name="T5" fmla="*/ 0 h 24"/>
                  <a:gd name="T6" fmla="*/ 4 w 26"/>
                  <a:gd name="T7" fmla="*/ 2 h 24"/>
                  <a:gd name="T8" fmla="*/ 4 w 26"/>
                  <a:gd name="T9" fmla="*/ 2 h 24"/>
                  <a:gd name="T10" fmla="*/ 2 w 26"/>
                  <a:gd name="T11" fmla="*/ 4 h 24"/>
                  <a:gd name="T12" fmla="*/ 0 w 26"/>
                  <a:gd name="T13" fmla="*/ 6 h 24"/>
                  <a:gd name="T14" fmla="*/ 0 w 26"/>
                  <a:gd name="T15" fmla="*/ 14 h 24"/>
                  <a:gd name="T16" fmla="*/ 0 w 26"/>
                  <a:gd name="T17" fmla="*/ 14 h 24"/>
                  <a:gd name="T18" fmla="*/ 2 w 26"/>
                  <a:gd name="T19" fmla="*/ 16 h 24"/>
                  <a:gd name="T20" fmla="*/ 6 w 26"/>
                  <a:gd name="T21" fmla="*/ 22 h 24"/>
                  <a:gd name="T22" fmla="*/ 6 w 26"/>
                  <a:gd name="T23" fmla="*/ 22 h 24"/>
                  <a:gd name="T24" fmla="*/ 8 w 26"/>
                  <a:gd name="T25" fmla="*/ 22 h 24"/>
                  <a:gd name="T26" fmla="*/ 16 w 26"/>
                  <a:gd name="T27" fmla="*/ 24 h 24"/>
                  <a:gd name="T28" fmla="*/ 16 w 26"/>
                  <a:gd name="T29" fmla="*/ 24 h 24"/>
                  <a:gd name="T30" fmla="*/ 18 w 26"/>
                  <a:gd name="T31" fmla="*/ 24 h 24"/>
                  <a:gd name="T32" fmla="*/ 18 w 26"/>
                  <a:gd name="T33" fmla="*/ 24 h 24"/>
                  <a:gd name="T34" fmla="*/ 20 w 26"/>
                  <a:gd name="T35" fmla="*/ 22 h 24"/>
                  <a:gd name="T36" fmla="*/ 24 w 26"/>
                  <a:gd name="T37" fmla="*/ 18 h 24"/>
                  <a:gd name="T38" fmla="*/ 24 w 26"/>
                  <a:gd name="T39" fmla="*/ 18 h 24"/>
                  <a:gd name="T40" fmla="*/ 26 w 26"/>
                  <a:gd name="T41" fmla="*/ 16 h 24"/>
                  <a:gd name="T42" fmla="*/ 24 w 26"/>
                  <a:gd name="T43" fmla="*/ 14 h 24"/>
                  <a:gd name="T44" fmla="*/ 22 w 26"/>
                  <a:gd name="T45" fmla="*/ 8 h 24"/>
                  <a:gd name="T46" fmla="*/ 22 w 26"/>
                  <a:gd name="T47" fmla="*/ 8 h 24"/>
                  <a:gd name="T48" fmla="*/ 20 w 26"/>
                  <a:gd name="T49" fmla="*/ 6 h 24"/>
                  <a:gd name="T50" fmla="*/ 14 w 26"/>
                  <a:gd name="T51" fmla="*/ 0 h 24"/>
                  <a:gd name="T52" fmla="*/ 14 w 26"/>
                  <a:gd name="T53" fmla="*/ 0 h 24"/>
                  <a:gd name="T54" fmla="*/ 12 w 26"/>
                  <a:gd name="T55" fmla="*/ 0 h 24"/>
                  <a:gd name="T56" fmla="*/ 12 w 26"/>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24">
                    <a:moveTo>
                      <a:pt x="12" y="0"/>
                    </a:moveTo>
                    <a:lnTo>
                      <a:pt x="12" y="0"/>
                    </a:lnTo>
                    <a:lnTo>
                      <a:pt x="10" y="0"/>
                    </a:lnTo>
                    <a:lnTo>
                      <a:pt x="4" y="2"/>
                    </a:lnTo>
                    <a:lnTo>
                      <a:pt x="4" y="2"/>
                    </a:lnTo>
                    <a:lnTo>
                      <a:pt x="2" y="4"/>
                    </a:lnTo>
                    <a:lnTo>
                      <a:pt x="0" y="6"/>
                    </a:lnTo>
                    <a:lnTo>
                      <a:pt x="0" y="14"/>
                    </a:lnTo>
                    <a:lnTo>
                      <a:pt x="0" y="14"/>
                    </a:lnTo>
                    <a:lnTo>
                      <a:pt x="2" y="16"/>
                    </a:lnTo>
                    <a:lnTo>
                      <a:pt x="6" y="22"/>
                    </a:lnTo>
                    <a:lnTo>
                      <a:pt x="6" y="22"/>
                    </a:lnTo>
                    <a:lnTo>
                      <a:pt x="8" y="22"/>
                    </a:lnTo>
                    <a:lnTo>
                      <a:pt x="16" y="24"/>
                    </a:lnTo>
                    <a:lnTo>
                      <a:pt x="16" y="24"/>
                    </a:lnTo>
                    <a:lnTo>
                      <a:pt x="18" y="24"/>
                    </a:lnTo>
                    <a:lnTo>
                      <a:pt x="18" y="24"/>
                    </a:lnTo>
                    <a:lnTo>
                      <a:pt x="20" y="22"/>
                    </a:lnTo>
                    <a:lnTo>
                      <a:pt x="24" y="18"/>
                    </a:lnTo>
                    <a:lnTo>
                      <a:pt x="24" y="18"/>
                    </a:lnTo>
                    <a:lnTo>
                      <a:pt x="26" y="16"/>
                    </a:lnTo>
                    <a:lnTo>
                      <a:pt x="24" y="14"/>
                    </a:lnTo>
                    <a:lnTo>
                      <a:pt x="22" y="8"/>
                    </a:lnTo>
                    <a:lnTo>
                      <a:pt x="22" y="8"/>
                    </a:lnTo>
                    <a:lnTo>
                      <a:pt x="20" y="6"/>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3" name="Freeform 142"/>
              <p:cNvSpPr>
                <a:spLocks/>
              </p:cNvSpPr>
              <p:nvPr/>
            </p:nvSpPr>
            <p:spPr bwMode="auto">
              <a:xfrm>
                <a:off x="1957" y="1751"/>
                <a:ext cx="38" cy="20"/>
              </a:xfrm>
              <a:custGeom>
                <a:avLst/>
                <a:gdLst>
                  <a:gd name="T0" fmla="*/ 32 w 38"/>
                  <a:gd name="T1" fmla="*/ 20 h 20"/>
                  <a:gd name="T2" fmla="*/ 18 w 38"/>
                  <a:gd name="T3" fmla="*/ 18 h 20"/>
                  <a:gd name="T4" fmla="*/ 8 w 38"/>
                  <a:gd name="T5" fmla="*/ 12 h 20"/>
                  <a:gd name="T6" fmla="*/ 0 w 38"/>
                  <a:gd name="T7" fmla="*/ 6 h 20"/>
                  <a:gd name="T8" fmla="*/ 0 w 38"/>
                  <a:gd name="T9" fmla="*/ 6 h 20"/>
                  <a:gd name="T10" fmla="*/ 0 w 38"/>
                  <a:gd name="T11" fmla="*/ 4 h 20"/>
                  <a:gd name="T12" fmla="*/ 0 w 38"/>
                  <a:gd name="T13" fmla="*/ 4 h 20"/>
                  <a:gd name="T14" fmla="*/ 2 w 38"/>
                  <a:gd name="T15" fmla="*/ 2 h 20"/>
                  <a:gd name="T16" fmla="*/ 8 w 38"/>
                  <a:gd name="T17" fmla="*/ 0 h 20"/>
                  <a:gd name="T18" fmla="*/ 14 w 38"/>
                  <a:gd name="T19" fmla="*/ 0 h 20"/>
                  <a:gd name="T20" fmla="*/ 22 w 38"/>
                  <a:gd name="T21" fmla="*/ 2 h 20"/>
                  <a:gd name="T22" fmla="*/ 30 w 38"/>
                  <a:gd name="T23" fmla="*/ 6 h 20"/>
                  <a:gd name="T24" fmla="*/ 36 w 38"/>
                  <a:gd name="T25" fmla="*/ 12 h 20"/>
                  <a:gd name="T26" fmla="*/ 36 w 38"/>
                  <a:gd name="T27" fmla="*/ 12 h 20"/>
                  <a:gd name="T28" fmla="*/ 38 w 38"/>
                  <a:gd name="T29" fmla="*/ 14 h 20"/>
                  <a:gd name="T30" fmla="*/ 34 w 38"/>
                  <a:gd name="T31" fmla="*/ 20 h 20"/>
                  <a:gd name="T32" fmla="*/ 34 w 38"/>
                  <a:gd name="T33" fmla="*/ 20 h 20"/>
                  <a:gd name="T34" fmla="*/ 32 w 38"/>
                  <a:gd name="T35" fmla="*/ 20 h 20"/>
                  <a:gd name="T36" fmla="*/ 32 w 38"/>
                  <a:gd name="T37" fmla="*/ 20 h 20"/>
                  <a:gd name="T38" fmla="*/ 32 w 38"/>
                  <a:gd name="T39" fmla="*/ 20 h 20"/>
                  <a:gd name="T40" fmla="*/ 32 w 38"/>
                  <a:gd name="T4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 h="20">
                    <a:moveTo>
                      <a:pt x="32" y="20"/>
                    </a:moveTo>
                    <a:lnTo>
                      <a:pt x="18" y="18"/>
                    </a:lnTo>
                    <a:lnTo>
                      <a:pt x="8" y="12"/>
                    </a:lnTo>
                    <a:lnTo>
                      <a:pt x="0" y="6"/>
                    </a:lnTo>
                    <a:lnTo>
                      <a:pt x="0" y="6"/>
                    </a:lnTo>
                    <a:lnTo>
                      <a:pt x="0" y="4"/>
                    </a:lnTo>
                    <a:lnTo>
                      <a:pt x="0" y="4"/>
                    </a:lnTo>
                    <a:lnTo>
                      <a:pt x="2" y="2"/>
                    </a:lnTo>
                    <a:lnTo>
                      <a:pt x="8" y="0"/>
                    </a:lnTo>
                    <a:lnTo>
                      <a:pt x="14" y="0"/>
                    </a:lnTo>
                    <a:lnTo>
                      <a:pt x="22" y="2"/>
                    </a:lnTo>
                    <a:lnTo>
                      <a:pt x="30" y="6"/>
                    </a:lnTo>
                    <a:lnTo>
                      <a:pt x="36" y="12"/>
                    </a:lnTo>
                    <a:lnTo>
                      <a:pt x="36" y="12"/>
                    </a:lnTo>
                    <a:lnTo>
                      <a:pt x="38" y="14"/>
                    </a:lnTo>
                    <a:lnTo>
                      <a:pt x="34" y="20"/>
                    </a:lnTo>
                    <a:lnTo>
                      <a:pt x="34" y="20"/>
                    </a:lnTo>
                    <a:lnTo>
                      <a:pt x="32" y="20"/>
                    </a:lnTo>
                    <a:lnTo>
                      <a:pt x="32" y="20"/>
                    </a:lnTo>
                    <a:lnTo>
                      <a:pt x="32" y="20"/>
                    </a:lnTo>
                    <a:lnTo>
                      <a:pt x="3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4" name="Freeform 143"/>
              <p:cNvSpPr>
                <a:spLocks noEditPoints="1"/>
              </p:cNvSpPr>
              <p:nvPr/>
            </p:nvSpPr>
            <p:spPr bwMode="auto">
              <a:xfrm>
                <a:off x="1955" y="1749"/>
                <a:ext cx="42" cy="24"/>
              </a:xfrm>
              <a:custGeom>
                <a:avLst/>
                <a:gdLst>
                  <a:gd name="T0" fmla="*/ 16 w 42"/>
                  <a:gd name="T1" fmla="*/ 4 h 24"/>
                  <a:gd name="T2" fmla="*/ 24 w 42"/>
                  <a:gd name="T3" fmla="*/ 6 h 24"/>
                  <a:gd name="T4" fmla="*/ 30 w 42"/>
                  <a:gd name="T5" fmla="*/ 10 h 24"/>
                  <a:gd name="T6" fmla="*/ 38 w 42"/>
                  <a:gd name="T7" fmla="*/ 16 h 24"/>
                  <a:gd name="T8" fmla="*/ 34 w 42"/>
                  <a:gd name="T9" fmla="*/ 20 h 24"/>
                  <a:gd name="T10" fmla="*/ 20 w 42"/>
                  <a:gd name="T11" fmla="*/ 18 h 24"/>
                  <a:gd name="T12" fmla="*/ 10 w 42"/>
                  <a:gd name="T13" fmla="*/ 12 h 24"/>
                  <a:gd name="T14" fmla="*/ 4 w 42"/>
                  <a:gd name="T15" fmla="*/ 6 h 24"/>
                  <a:gd name="T16" fmla="*/ 10 w 42"/>
                  <a:gd name="T17" fmla="*/ 4 h 24"/>
                  <a:gd name="T18" fmla="*/ 16 w 42"/>
                  <a:gd name="T19" fmla="*/ 4 h 24"/>
                  <a:gd name="T20" fmla="*/ 16 w 42"/>
                  <a:gd name="T21" fmla="*/ 0 h 24"/>
                  <a:gd name="T22" fmla="*/ 10 w 42"/>
                  <a:gd name="T23" fmla="*/ 0 h 24"/>
                  <a:gd name="T24" fmla="*/ 10 w 42"/>
                  <a:gd name="T25" fmla="*/ 0 h 24"/>
                  <a:gd name="T26" fmla="*/ 10 w 42"/>
                  <a:gd name="T27" fmla="*/ 0 h 24"/>
                  <a:gd name="T28" fmla="*/ 2 w 42"/>
                  <a:gd name="T29" fmla="*/ 2 h 24"/>
                  <a:gd name="T30" fmla="*/ 2 w 42"/>
                  <a:gd name="T31" fmla="*/ 2 h 24"/>
                  <a:gd name="T32" fmla="*/ 0 w 42"/>
                  <a:gd name="T33" fmla="*/ 6 h 24"/>
                  <a:gd name="T34" fmla="*/ 0 w 42"/>
                  <a:gd name="T35" fmla="*/ 6 h 24"/>
                  <a:gd name="T36" fmla="*/ 2 w 42"/>
                  <a:gd name="T37" fmla="*/ 10 h 24"/>
                  <a:gd name="T38" fmla="*/ 8 w 42"/>
                  <a:gd name="T39" fmla="*/ 14 h 24"/>
                  <a:gd name="T40" fmla="*/ 8 w 42"/>
                  <a:gd name="T41" fmla="*/ 14 h 24"/>
                  <a:gd name="T42" fmla="*/ 8 w 42"/>
                  <a:gd name="T43" fmla="*/ 14 h 24"/>
                  <a:gd name="T44" fmla="*/ 18 w 42"/>
                  <a:gd name="T45" fmla="*/ 20 h 24"/>
                  <a:gd name="T46" fmla="*/ 18 w 42"/>
                  <a:gd name="T47" fmla="*/ 20 h 24"/>
                  <a:gd name="T48" fmla="*/ 18 w 42"/>
                  <a:gd name="T49" fmla="*/ 22 h 24"/>
                  <a:gd name="T50" fmla="*/ 32 w 42"/>
                  <a:gd name="T51" fmla="*/ 24 h 24"/>
                  <a:gd name="T52" fmla="*/ 32 w 42"/>
                  <a:gd name="T53" fmla="*/ 24 h 24"/>
                  <a:gd name="T54" fmla="*/ 34 w 42"/>
                  <a:gd name="T55" fmla="*/ 24 h 24"/>
                  <a:gd name="T56" fmla="*/ 34 w 42"/>
                  <a:gd name="T57" fmla="*/ 24 h 24"/>
                  <a:gd name="T58" fmla="*/ 38 w 42"/>
                  <a:gd name="T59" fmla="*/ 24 h 24"/>
                  <a:gd name="T60" fmla="*/ 40 w 42"/>
                  <a:gd name="T61" fmla="*/ 18 h 24"/>
                  <a:gd name="T62" fmla="*/ 40 w 42"/>
                  <a:gd name="T63" fmla="*/ 18 h 24"/>
                  <a:gd name="T64" fmla="*/ 42 w 42"/>
                  <a:gd name="T65" fmla="*/ 14 h 24"/>
                  <a:gd name="T66" fmla="*/ 40 w 42"/>
                  <a:gd name="T67" fmla="*/ 12 h 24"/>
                  <a:gd name="T68" fmla="*/ 32 w 42"/>
                  <a:gd name="T69" fmla="*/ 6 h 24"/>
                  <a:gd name="T70" fmla="*/ 32 w 42"/>
                  <a:gd name="T71" fmla="*/ 6 h 24"/>
                  <a:gd name="T72" fmla="*/ 32 w 42"/>
                  <a:gd name="T73" fmla="*/ 6 h 24"/>
                  <a:gd name="T74" fmla="*/ 26 w 42"/>
                  <a:gd name="T75" fmla="*/ 2 h 24"/>
                  <a:gd name="T76" fmla="*/ 26 w 42"/>
                  <a:gd name="T77" fmla="*/ 2 h 24"/>
                  <a:gd name="T78" fmla="*/ 24 w 42"/>
                  <a:gd name="T79" fmla="*/ 2 h 24"/>
                  <a:gd name="T80" fmla="*/ 18 w 42"/>
                  <a:gd name="T81" fmla="*/ 0 h 24"/>
                  <a:gd name="T82" fmla="*/ 18 w 42"/>
                  <a:gd name="T83" fmla="*/ 0 h 24"/>
                  <a:gd name="T84" fmla="*/ 16 w 42"/>
                  <a:gd name="T85" fmla="*/ 0 h 24"/>
                  <a:gd name="T86" fmla="*/ 16 w 42"/>
                  <a:gd name="T8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24">
                    <a:moveTo>
                      <a:pt x="16" y="4"/>
                    </a:moveTo>
                    <a:lnTo>
                      <a:pt x="24" y="6"/>
                    </a:lnTo>
                    <a:lnTo>
                      <a:pt x="30" y="10"/>
                    </a:lnTo>
                    <a:lnTo>
                      <a:pt x="38" y="16"/>
                    </a:lnTo>
                    <a:lnTo>
                      <a:pt x="34" y="20"/>
                    </a:lnTo>
                    <a:lnTo>
                      <a:pt x="20" y="18"/>
                    </a:lnTo>
                    <a:lnTo>
                      <a:pt x="10" y="12"/>
                    </a:lnTo>
                    <a:lnTo>
                      <a:pt x="4" y="6"/>
                    </a:lnTo>
                    <a:lnTo>
                      <a:pt x="10" y="4"/>
                    </a:lnTo>
                    <a:lnTo>
                      <a:pt x="16" y="4"/>
                    </a:lnTo>
                    <a:close/>
                    <a:moveTo>
                      <a:pt x="16" y="0"/>
                    </a:moveTo>
                    <a:lnTo>
                      <a:pt x="10" y="0"/>
                    </a:lnTo>
                    <a:lnTo>
                      <a:pt x="10" y="0"/>
                    </a:lnTo>
                    <a:lnTo>
                      <a:pt x="10" y="0"/>
                    </a:lnTo>
                    <a:lnTo>
                      <a:pt x="2" y="2"/>
                    </a:lnTo>
                    <a:lnTo>
                      <a:pt x="2" y="2"/>
                    </a:lnTo>
                    <a:lnTo>
                      <a:pt x="0" y="6"/>
                    </a:lnTo>
                    <a:lnTo>
                      <a:pt x="0" y="6"/>
                    </a:lnTo>
                    <a:lnTo>
                      <a:pt x="2" y="10"/>
                    </a:lnTo>
                    <a:lnTo>
                      <a:pt x="8" y="14"/>
                    </a:lnTo>
                    <a:lnTo>
                      <a:pt x="8" y="14"/>
                    </a:lnTo>
                    <a:lnTo>
                      <a:pt x="8" y="14"/>
                    </a:lnTo>
                    <a:lnTo>
                      <a:pt x="18" y="20"/>
                    </a:lnTo>
                    <a:lnTo>
                      <a:pt x="18" y="20"/>
                    </a:lnTo>
                    <a:lnTo>
                      <a:pt x="18" y="22"/>
                    </a:lnTo>
                    <a:lnTo>
                      <a:pt x="32" y="24"/>
                    </a:lnTo>
                    <a:lnTo>
                      <a:pt x="32" y="24"/>
                    </a:lnTo>
                    <a:lnTo>
                      <a:pt x="34" y="24"/>
                    </a:lnTo>
                    <a:lnTo>
                      <a:pt x="34" y="24"/>
                    </a:lnTo>
                    <a:lnTo>
                      <a:pt x="38" y="24"/>
                    </a:lnTo>
                    <a:lnTo>
                      <a:pt x="40" y="18"/>
                    </a:lnTo>
                    <a:lnTo>
                      <a:pt x="40" y="18"/>
                    </a:lnTo>
                    <a:lnTo>
                      <a:pt x="42" y="14"/>
                    </a:lnTo>
                    <a:lnTo>
                      <a:pt x="40" y="12"/>
                    </a:lnTo>
                    <a:lnTo>
                      <a:pt x="32" y="6"/>
                    </a:lnTo>
                    <a:lnTo>
                      <a:pt x="32" y="6"/>
                    </a:lnTo>
                    <a:lnTo>
                      <a:pt x="32" y="6"/>
                    </a:lnTo>
                    <a:lnTo>
                      <a:pt x="26" y="2"/>
                    </a:lnTo>
                    <a:lnTo>
                      <a:pt x="26" y="2"/>
                    </a:lnTo>
                    <a:lnTo>
                      <a:pt x="24" y="2"/>
                    </a:lnTo>
                    <a:lnTo>
                      <a:pt x="18" y="0"/>
                    </a:lnTo>
                    <a:lnTo>
                      <a:pt x="18"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5" name="Freeform 144"/>
              <p:cNvSpPr>
                <a:spLocks/>
              </p:cNvSpPr>
              <p:nvPr/>
            </p:nvSpPr>
            <p:spPr bwMode="auto">
              <a:xfrm>
                <a:off x="1959" y="1753"/>
                <a:ext cx="34" cy="16"/>
              </a:xfrm>
              <a:custGeom>
                <a:avLst/>
                <a:gdLst>
                  <a:gd name="T0" fmla="*/ 12 w 34"/>
                  <a:gd name="T1" fmla="*/ 0 h 16"/>
                  <a:gd name="T2" fmla="*/ 20 w 34"/>
                  <a:gd name="T3" fmla="*/ 2 h 16"/>
                  <a:gd name="T4" fmla="*/ 26 w 34"/>
                  <a:gd name="T5" fmla="*/ 6 h 16"/>
                  <a:gd name="T6" fmla="*/ 34 w 34"/>
                  <a:gd name="T7" fmla="*/ 12 h 16"/>
                  <a:gd name="T8" fmla="*/ 30 w 34"/>
                  <a:gd name="T9" fmla="*/ 16 h 16"/>
                  <a:gd name="T10" fmla="*/ 16 w 34"/>
                  <a:gd name="T11" fmla="*/ 14 h 16"/>
                  <a:gd name="T12" fmla="*/ 6 w 34"/>
                  <a:gd name="T13" fmla="*/ 8 h 16"/>
                  <a:gd name="T14" fmla="*/ 0 w 34"/>
                  <a:gd name="T15" fmla="*/ 2 h 16"/>
                  <a:gd name="T16" fmla="*/ 6 w 34"/>
                  <a:gd name="T17" fmla="*/ 0 h 16"/>
                  <a:gd name="T18" fmla="*/ 12 w 34"/>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 h="16">
                    <a:moveTo>
                      <a:pt x="12" y="0"/>
                    </a:moveTo>
                    <a:lnTo>
                      <a:pt x="20" y="2"/>
                    </a:lnTo>
                    <a:lnTo>
                      <a:pt x="26" y="6"/>
                    </a:lnTo>
                    <a:lnTo>
                      <a:pt x="34" y="12"/>
                    </a:lnTo>
                    <a:lnTo>
                      <a:pt x="30" y="16"/>
                    </a:lnTo>
                    <a:lnTo>
                      <a:pt x="16" y="14"/>
                    </a:lnTo>
                    <a:lnTo>
                      <a:pt x="6" y="8"/>
                    </a:lnTo>
                    <a:lnTo>
                      <a:pt x="0" y="2"/>
                    </a:lnTo>
                    <a:lnTo>
                      <a:pt x="6"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6" name="Freeform 145"/>
              <p:cNvSpPr>
                <a:spLocks/>
              </p:cNvSpPr>
              <p:nvPr/>
            </p:nvSpPr>
            <p:spPr bwMode="auto">
              <a:xfrm>
                <a:off x="1955" y="1749"/>
                <a:ext cx="42" cy="24"/>
              </a:xfrm>
              <a:custGeom>
                <a:avLst/>
                <a:gdLst>
                  <a:gd name="T0" fmla="*/ 16 w 42"/>
                  <a:gd name="T1" fmla="*/ 0 h 24"/>
                  <a:gd name="T2" fmla="*/ 10 w 42"/>
                  <a:gd name="T3" fmla="*/ 0 h 24"/>
                  <a:gd name="T4" fmla="*/ 10 w 42"/>
                  <a:gd name="T5" fmla="*/ 0 h 24"/>
                  <a:gd name="T6" fmla="*/ 10 w 42"/>
                  <a:gd name="T7" fmla="*/ 0 h 24"/>
                  <a:gd name="T8" fmla="*/ 2 w 42"/>
                  <a:gd name="T9" fmla="*/ 2 h 24"/>
                  <a:gd name="T10" fmla="*/ 2 w 42"/>
                  <a:gd name="T11" fmla="*/ 2 h 24"/>
                  <a:gd name="T12" fmla="*/ 0 w 42"/>
                  <a:gd name="T13" fmla="*/ 6 h 24"/>
                  <a:gd name="T14" fmla="*/ 0 w 42"/>
                  <a:gd name="T15" fmla="*/ 6 h 24"/>
                  <a:gd name="T16" fmla="*/ 2 w 42"/>
                  <a:gd name="T17" fmla="*/ 10 h 24"/>
                  <a:gd name="T18" fmla="*/ 8 w 42"/>
                  <a:gd name="T19" fmla="*/ 14 h 24"/>
                  <a:gd name="T20" fmla="*/ 8 w 42"/>
                  <a:gd name="T21" fmla="*/ 14 h 24"/>
                  <a:gd name="T22" fmla="*/ 8 w 42"/>
                  <a:gd name="T23" fmla="*/ 14 h 24"/>
                  <a:gd name="T24" fmla="*/ 18 w 42"/>
                  <a:gd name="T25" fmla="*/ 20 h 24"/>
                  <a:gd name="T26" fmla="*/ 18 w 42"/>
                  <a:gd name="T27" fmla="*/ 20 h 24"/>
                  <a:gd name="T28" fmla="*/ 18 w 42"/>
                  <a:gd name="T29" fmla="*/ 22 h 24"/>
                  <a:gd name="T30" fmla="*/ 32 w 42"/>
                  <a:gd name="T31" fmla="*/ 24 h 24"/>
                  <a:gd name="T32" fmla="*/ 32 w 42"/>
                  <a:gd name="T33" fmla="*/ 24 h 24"/>
                  <a:gd name="T34" fmla="*/ 34 w 42"/>
                  <a:gd name="T35" fmla="*/ 24 h 24"/>
                  <a:gd name="T36" fmla="*/ 34 w 42"/>
                  <a:gd name="T37" fmla="*/ 24 h 24"/>
                  <a:gd name="T38" fmla="*/ 38 w 42"/>
                  <a:gd name="T39" fmla="*/ 24 h 24"/>
                  <a:gd name="T40" fmla="*/ 40 w 42"/>
                  <a:gd name="T41" fmla="*/ 18 h 24"/>
                  <a:gd name="T42" fmla="*/ 40 w 42"/>
                  <a:gd name="T43" fmla="*/ 18 h 24"/>
                  <a:gd name="T44" fmla="*/ 42 w 42"/>
                  <a:gd name="T45" fmla="*/ 14 h 24"/>
                  <a:gd name="T46" fmla="*/ 40 w 42"/>
                  <a:gd name="T47" fmla="*/ 12 h 24"/>
                  <a:gd name="T48" fmla="*/ 32 w 42"/>
                  <a:gd name="T49" fmla="*/ 6 h 24"/>
                  <a:gd name="T50" fmla="*/ 32 w 42"/>
                  <a:gd name="T51" fmla="*/ 6 h 24"/>
                  <a:gd name="T52" fmla="*/ 32 w 42"/>
                  <a:gd name="T53" fmla="*/ 6 h 24"/>
                  <a:gd name="T54" fmla="*/ 26 w 42"/>
                  <a:gd name="T55" fmla="*/ 2 h 24"/>
                  <a:gd name="T56" fmla="*/ 26 w 42"/>
                  <a:gd name="T57" fmla="*/ 2 h 24"/>
                  <a:gd name="T58" fmla="*/ 24 w 42"/>
                  <a:gd name="T59" fmla="*/ 2 h 24"/>
                  <a:gd name="T60" fmla="*/ 18 w 42"/>
                  <a:gd name="T61" fmla="*/ 0 h 24"/>
                  <a:gd name="T62" fmla="*/ 18 w 42"/>
                  <a:gd name="T63" fmla="*/ 0 h 24"/>
                  <a:gd name="T64" fmla="*/ 16 w 42"/>
                  <a:gd name="T65" fmla="*/ 0 h 24"/>
                  <a:gd name="T66" fmla="*/ 16 w 42"/>
                  <a:gd name="T6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24">
                    <a:moveTo>
                      <a:pt x="16" y="0"/>
                    </a:moveTo>
                    <a:lnTo>
                      <a:pt x="10" y="0"/>
                    </a:lnTo>
                    <a:lnTo>
                      <a:pt x="10" y="0"/>
                    </a:lnTo>
                    <a:lnTo>
                      <a:pt x="10" y="0"/>
                    </a:lnTo>
                    <a:lnTo>
                      <a:pt x="2" y="2"/>
                    </a:lnTo>
                    <a:lnTo>
                      <a:pt x="2" y="2"/>
                    </a:lnTo>
                    <a:lnTo>
                      <a:pt x="0" y="6"/>
                    </a:lnTo>
                    <a:lnTo>
                      <a:pt x="0" y="6"/>
                    </a:lnTo>
                    <a:lnTo>
                      <a:pt x="2" y="10"/>
                    </a:lnTo>
                    <a:lnTo>
                      <a:pt x="8" y="14"/>
                    </a:lnTo>
                    <a:lnTo>
                      <a:pt x="8" y="14"/>
                    </a:lnTo>
                    <a:lnTo>
                      <a:pt x="8" y="14"/>
                    </a:lnTo>
                    <a:lnTo>
                      <a:pt x="18" y="20"/>
                    </a:lnTo>
                    <a:lnTo>
                      <a:pt x="18" y="20"/>
                    </a:lnTo>
                    <a:lnTo>
                      <a:pt x="18" y="22"/>
                    </a:lnTo>
                    <a:lnTo>
                      <a:pt x="32" y="24"/>
                    </a:lnTo>
                    <a:lnTo>
                      <a:pt x="32" y="24"/>
                    </a:lnTo>
                    <a:lnTo>
                      <a:pt x="34" y="24"/>
                    </a:lnTo>
                    <a:lnTo>
                      <a:pt x="34" y="24"/>
                    </a:lnTo>
                    <a:lnTo>
                      <a:pt x="38" y="24"/>
                    </a:lnTo>
                    <a:lnTo>
                      <a:pt x="40" y="18"/>
                    </a:lnTo>
                    <a:lnTo>
                      <a:pt x="40" y="18"/>
                    </a:lnTo>
                    <a:lnTo>
                      <a:pt x="42" y="14"/>
                    </a:lnTo>
                    <a:lnTo>
                      <a:pt x="40" y="12"/>
                    </a:lnTo>
                    <a:lnTo>
                      <a:pt x="32" y="6"/>
                    </a:lnTo>
                    <a:lnTo>
                      <a:pt x="32" y="6"/>
                    </a:lnTo>
                    <a:lnTo>
                      <a:pt x="32" y="6"/>
                    </a:lnTo>
                    <a:lnTo>
                      <a:pt x="26" y="2"/>
                    </a:lnTo>
                    <a:lnTo>
                      <a:pt x="26" y="2"/>
                    </a:lnTo>
                    <a:lnTo>
                      <a:pt x="24" y="2"/>
                    </a:lnTo>
                    <a:lnTo>
                      <a:pt x="18" y="0"/>
                    </a:lnTo>
                    <a:lnTo>
                      <a:pt x="18"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7" name="Freeform 146"/>
              <p:cNvSpPr>
                <a:spLocks/>
              </p:cNvSpPr>
              <p:nvPr/>
            </p:nvSpPr>
            <p:spPr bwMode="auto">
              <a:xfrm>
                <a:off x="1051" y="1735"/>
                <a:ext cx="64" cy="48"/>
              </a:xfrm>
              <a:custGeom>
                <a:avLst/>
                <a:gdLst>
                  <a:gd name="T0" fmla="*/ 50 w 64"/>
                  <a:gd name="T1" fmla="*/ 48 h 48"/>
                  <a:gd name="T2" fmla="*/ 50 w 64"/>
                  <a:gd name="T3" fmla="*/ 48 h 48"/>
                  <a:gd name="T4" fmla="*/ 48 w 64"/>
                  <a:gd name="T5" fmla="*/ 48 h 48"/>
                  <a:gd name="T6" fmla="*/ 40 w 64"/>
                  <a:gd name="T7" fmla="*/ 44 h 48"/>
                  <a:gd name="T8" fmla="*/ 40 w 64"/>
                  <a:gd name="T9" fmla="*/ 44 h 48"/>
                  <a:gd name="T10" fmla="*/ 38 w 64"/>
                  <a:gd name="T11" fmla="*/ 42 h 48"/>
                  <a:gd name="T12" fmla="*/ 38 w 64"/>
                  <a:gd name="T13" fmla="*/ 38 h 48"/>
                  <a:gd name="T14" fmla="*/ 36 w 64"/>
                  <a:gd name="T15" fmla="*/ 38 h 48"/>
                  <a:gd name="T16" fmla="*/ 36 w 64"/>
                  <a:gd name="T17" fmla="*/ 38 h 48"/>
                  <a:gd name="T18" fmla="*/ 34 w 64"/>
                  <a:gd name="T19" fmla="*/ 36 h 48"/>
                  <a:gd name="T20" fmla="*/ 30 w 64"/>
                  <a:gd name="T21" fmla="*/ 32 h 48"/>
                  <a:gd name="T22" fmla="*/ 24 w 64"/>
                  <a:gd name="T23" fmla="*/ 24 h 48"/>
                  <a:gd name="T24" fmla="*/ 20 w 64"/>
                  <a:gd name="T25" fmla="*/ 24 h 48"/>
                  <a:gd name="T26" fmla="*/ 20 w 64"/>
                  <a:gd name="T27" fmla="*/ 24 h 48"/>
                  <a:gd name="T28" fmla="*/ 18 w 64"/>
                  <a:gd name="T29" fmla="*/ 24 h 48"/>
                  <a:gd name="T30" fmla="*/ 18 w 64"/>
                  <a:gd name="T31" fmla="*/ 20 h 48"/>
                  <a:gd name="T32" fmla="*/ 14 w 64"/>
                  <a:gd name="T33" fmla="*/ 20 h 48"/>
                  <a:gd name="T34" fmla="*/ 14 w 64"/>
                  <a:gd name="T35" fmla="*/ 20 h 48"/>
                  <a:gd name="T36" fmla="*/ 12 w 64"/>
                  <a:gd name="T37" fmla="*/ 20 h 48"/>
                  <a:gd name="T38" fmla="*/ 6 w 64"/>
                  <a:gd name="T39" fmla="*/ 16 h 48"/>
                  <a:gd name="T40" fmla="*/ 0 w 64"/>
                  <a:gd name="T41" fmla="*/ 12 h 48"/>
                  <a:gd name="T42" fmla="*/ 0 w 64"/>
                  <a:gd name="T43" fmla="*/ 12 h 48"/>
                  <a:gd name="T44" fmla="*/ 0 w 64"/>
                  <a:gd name="T45" fmla="*/ 10 h 48"/>
                  <a:gd name="T46" fmla="*/ 0 w 64"/>
                  <a:gd name="T47" fmla="*/ 2 h 48"/>
                  <a:gd name="T48" fmla="*/ 0 w 64"/>
                  <a:gd name="T49" fmla="*/ 2 h 48"/>
                  <a:gd name="T50" fmla="*/ 0 w 64"/>
                  <a:gd name="T51" fmla="*/ 0 h 48"/>
                  <a:gd name="T52" fmla="*/ 0 w 64"/>
                  <a:gd name="T53" fmla="*/ 0 h 48"/>
                  <a:gd name="T54" fmla="*/ 2 w 64"/>
                  <a:gd name="T55" fmla="*/ 0 h 48"/>
                  <a:gd name="T56" fmla="*/ 2 w 64"/>
                  <a:gd name="T57" fmla="*/ 0 h 48"/>
                  <a:gd name="T58" fmla="*/ 2 w 64"/>
                  <a:gd name="T59" fmla="*/ 0 h 48"/>
                  <a:gd name="T60" fmla="*/ 12 w 64"/>
                  <a:gd name="T61" fmla="*/ 2 h 48"/>
                  <a:gd name="T62" fmla="*/ 22 w 64"/>
                  <a:gd name="T63" fmla="*/ 4 h 48"/>
                  <a:gd name="T64" fmla="*/ 30 w 64"/>
                  <a:gd name="T65" fmla="*/ 8 h 48"/>
                  <a:gd name="T66" fmla="*/ 38 w 64"/>
                  <a:gd name="T67" fmla="*/ 14 h 48"/>
                  <a:gd name="T68" fmla="*/ 46 w 64"/>
                  <a:gd name="T69" fmla="*/ 24 h 48"/>
                  <a:gd name="T70" fmla="*/ 50 w 64"/>
                  <a:gd name="T71" fmla="*/ 26 h 48"/>
                  <a:gd name="T72" fmla="*/ 60 w 64"/>
                  <a:gd name="T73" fmla="*/ 32 h 48"/>
                  <a:gd name="T74" fmla="*/ 60 w 64"/>
                  <a:gd name="T75" fmla="*/ 32 h 48"/>
                  <a:gd name="T76" fmla="*/ 60 w 64"/>
                  <a:gd name="T77" fmla="*/ 32 h 48"/>
                  <a:gd name="T78" fmla="*/ 64 w 64"/>
                  <a:gd name="T79" fmla="*/ 38 h 48"/>
                  <a:gd name="T80" fmla="*/ 64 w 64"/>
                  <a:gd name="T81" fmla="*/ 42 h 48"/>
                  <a:gd name="T82" fmla="*/ 64 w 64"/>
                  <a:gd name="T83" fmla="*/ 42 h 48"/>
                  <a:gd name="T84" fmla="*/ 64 w 64"/>
                  <a:gd name="T85" fmla="*/ 44 h 48"/>
                  <a:gd name="T86" fmla="*/ 64 w 64"/>
                  <a:gd name="T87" fmla="*/ 44 h 48"/>
                  <a:gd name="T88" fmla="*/ 64 w 64"/>
                  <a:gd name="T89" fmla="*/ 44 h 48"/>
                  <a:gd name="T90" fmla="*/ 58 w 64"/>
                  <a:gd name="T91" fmla="*/ 46 h 48"/>
                  <a:gd name="T92" fmla="*/ 50 w 64"/>
                  <a:gd name="T93" fmla="*/ 48 h 48"/>
                  <a:gd name="T94" fmla="*/ 50 w 64"/>
                  <a:gd name="T95" fmla="*/ 48 h 48"/>
                  <a:gd name="T96" fmla="*/ 50 w 64"/>
                  <a:gd name="T97" fmla="*/ 48 h 48"/>
                  <a:gd name="T98" fmla="*/ 50 w 64"/>
                  <a:gd name="T99"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4" h="48">
                    <a:moveTo>
                      <a:pt x="50" y="48"/>
                    </a:moveTo>
                    <a:lnTo>
                      <a:pt x="50" y="48"/>
                    </a:lnTo>
                    <a:lnTo>
                      <a:pt x="48" y="48"/>
                    </a:lnTo>
                    <a:lnTo>
                      <a:pt x="40" y="44"/>
                    </a:lnTo>
                    <a:lnTo>
                      <a:pt x="40" y="44"/>
                    </a:lnTo>
                    <a:lnTo>
                      <a:pt x="38" y="42"/>
                    </a:lnTo>
                    <a:lnTo>
                      <a:pt x="38" y="38"/>
                    </a:lnTo>
                    <a:lnTo>
                      <a:pt x="36" y="38"/>
                    </a:lnTo>
                    <a:lnTo>
                      <a:pt x="36" y="38"/>
                    </a:lnTo>
                    <a:lnTo>
                      <a:pt x="34" y="36"/>
                    </a:lnTo>
                    <a:lnTo>
                      <a:pt x="30" y="32"/>
                    </a:lnTo>
                    <a:lnTo>
                      <a:pt x="24" y="24"/>
                    </a:lnTo>
                    <a:lnTo>
                      <a:pt x="20" y="24"/>
                    </a:lnTo>
                    <a:lnTo>
                      <a:pt x="20" y="24"/>
                    </a:lnTo>
                    <a:lnTo>
                      <a:pt x="18" y="24"/>
                    </a:lnTo>
                    <a:lnTo>
                      <a:pt x="18" y="20"/>
                    </a:lnTo>
                    <a:lnTo>
                      <a:pt x="14" y="20"/>
                    </a:lnTo>
                    <a:lnTo>
                      <a:pt x="14" y="20"/>
                    </a:lnTo>
                    <a:lnTo>
                      <a:pt x="12" y="20"/>
                    </a:lnTo>
                    <a:lnTo>
                      <a:pt x="6" y="16"/>
                    </a:lnTo>
                    <a:lnTo>
                      <a:pt x="0" y="12"/>
                    </a:lnTo>
                    <a:lnTo>
                      <a:pt x="0" y="12"/>
                    </a:lnTo>
                    <a:lnTo>
                      <a:pt x="0" y="10"/>
                    </a:lnTo>
                    <a:lnTo>
                      <a:pt x="0" y="2"/>
                    </a:lnTo>
                    <a:lnTo>
                      <a:pt x="0" y="2"/>
                    </a:lnTo>
                    <a:lnTo>
                      <a:pt x="0" y="0"/>
                    </a:lnTo>
                    <a:lnTo>
                      <a:pt x="0" y="0"/>
                    </a:lnTo>
                    <a:lnTo>
                      <a:pt x="2" y="0"/>
                    </a:lnTo>
                    <a:lnTo>
                      <a:pt x="2" y="0"/>
                    </a:lnTo>
                    <a:lnTo>
                      <a:pt x="2" y="0"/>
                    </a:lnTo>
                    <a:lnTo>
                      <a:pt x="12" y="2"/>
                    </a:lnTo>
                    <a:lnTo>
                      <a:pt x="22" y="4"/>
                    </a:lnTo>
                    <a:lnTo>
                      <a:pt x="30" y="8"/>
                    </a:lnTo>
                    <a:lnTo>
                      <a:pt x="38" y="14"/>
                    </a:lnTo>
                    <a:lnTo>
                      <a:pt x="46" y="24"/>
                    </a:lnTo>
                    <a:lnTo>
                      <a:pt x="50" y="26"/>
                    </a:lnTo>
                    <a:lnTo>
                      <a:pt x="60" y="32"/>
                    </a:lnTo>
                    <a:lnTo>
                      <a:pt x="60" y="32"/>
                    </a:lnTo>
                    <a:lnTo>
                      <a:pt x="60" y="32"/>
                    </a:lnTo>
                    <a:lnTo>
                      <a:pt x="64" y="38"/>
                    </a:lnTo>
                    <a:lnTo>
                      <a:pt x="64" y="42"/>
                    </a:lnTo>
                    <a:lnTo>
                      <a:pt x="64" y="42"/>
                    </a:lnTo>
                    <a:lnTo>
                      <a:pt x="64" y="44"/>
                    </a:lnTo>
                    <a:lnTo>
                      <a:pt x="64" y="44"/>
                    </a:lnTo>
                    <a:lnTo>
                      <a:pt x="64" y="44"/>
                    </a:lnTo>
                    <a:lnTo>
                      <a:pt x="58" y="46"/>
                    </a:lnTo>
                    <a:lnTo>
                      <a:pt x="50" y="48"/>
                    </a:lnTo>
                    <a:lnTo>
                      <a:pt x="50" y="48"/>
                    </a:lnTo>
                    <a:lnTo>
                      <a:pt x="50" y="48"/>
                    </a:lnTo>
                    <a:lnTo>
                      <a:pt x="50"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8" name="Freeform 147"/>
              <p:cNvSpPr>
                <a:spLocks noEditPoints="1"/>
              </p:cNvSpPr>
              <p:nvPr/>
            </p:nvSpPr>
            <p:spPr bwMode="auto">
              <a:xfrm>
                <a:off x="1049" y="1733"/>
                <a:ext cx="68" cy="52"/>
              </a:xfrm>
              <a:custGeom>
                <a:avLst/>
                <a:gdLst>
                  <a:gd name="T0" fmla="*/ 14 w 68"/>
                  <a:gd name="T1" fmla="*/ 6 h 52"/>
                  <a:gd name="T2" fmla="*/ 30 w 68"/>
                  <a:gd name="T3" fmla="*/ 12 h 52"/>
                  <a:gd name="T4" fmla="*/ 46 w 68"/>
                  <a:gd name="T5" fmla="*/ 26 h 52"/>
                  <a:gd name="T6" fmla="*/ 60 w 68"/>
                  <a:gd name="T7" fmla="*/ 36 h 52"/>
                  <a:gd name="T8" fmla="*/ 66 w 68"/>
                  <a:gd name="T9" fmla="*/ 44 h 52"/>
                  <a:gd name="T10" fmla="*/ 52 w 68"/>
                  <a:gd name="T11" fmla="*/ 48 h 52"/>
                  <a:gd name="T12" fmla="*/ 42 w 68"/>
                  <a:gd name="T13" fmla="*/ 38 h 52"/>
                  <a:gd name="T14" fmla="*/ 32 w 68"/>
                  <a:gd name="T15" fmla="*/ 32 h 52"/>
                  <a:gd name="T16" fmla="*/ 22 w 68"/>
                  <a:gd name="T17" fmla="*/ 24 h 52"/>
                  <a:gd name="T18" fmla="*/ 16 w 68"/>
                  <a:gd name="T19" fmla="*/ 20 h 52"/>
                  <a:gd name="T20" fmla="*/ 4 w 68"/>
                  <a:gd name="T21" fmla="*/ 12 h 52"/>
                  <a:gd name="T22" fmla="*/ 4 w 68"/>
                  <a:gd name="T23" fmla="*/ 0 h 52"/>
                  <a:gd name="T24" fmla="*/ 0 w 68"/>
                  <a:gd name="T25" fmla="*/ 0 h 52"/>
                  <a:gd name="T26" fmla="*/ 0 w 68"/>
                  <a:gd name="T27" fmla="*/ 4 h 52"/>
                  <a:gd name="T28" fmla="*/ 0 w 68"/>
                  <a:gd name="T29" fmla="*/ 12 h 52"/>
                  <a:gd name="T30" fmla="*/ 6 w 68"/>
                  <a:gd name="T31" fmla="*/ 20 h 52"/>
                  <a:gd name="T32" fmla="*/ 6 w 68"/>
                  <a:gd name="T33" fmla="*/ 20 h 52"/>
                  <a:gd name="T34" fmla="*/ 14 w 68"/>
                  <a:gd name="T35" fmla="*/ 22 h 52"/>
                  <a:gd name="T36" fmla="*/ 18 w 68"/>
                  <a:gd name="T37" fmla="*/ 24 h 52"/>
                  <a:gd name="T38" fmla="*/ 18 w 68"/>
                  <a:gd name="T39" fmla="*/ 26 h 52"/>
                  <a:gd name="T40" fmla="*/ 22 w 68"/>
                  <a:gd name="T41" fmla="*/ 28 h 52"/>
                  <a:gd name="T42" fmla="*/ 30 w 68"/>
                  <a:gd name="T43" fmla="*/ 34 h 52"/>
                  <a:gd name="T44" fmla="*/ 30 w 68"/>
                  <a:gd name="T45" fmla="*/ 34 h 52"/>
                  <a:gd name="T46" fmla="*/ 34 w 68"/>
                  <a:gd name="T47" fmla="*/ 40 h 52"/>
                  <a:gd name="T48" fmla="*/ 38 w 68"/>
                  <a:gd name="T49" fmla="*/ 42 h 52"/>
                  <a:gd name="T50" fmla="*/ 38 w 68"/>
                  <a:gd name="T51" fmla="*/ 44 h 52"/>
                  <a:gd name="T52" fmla="*/ 42 w 68"/>
                  <a:gd name="T53" fmla="*/ 48 h 52"/>
                  <a:gd name="T54" fmla="*/ 50 w 68"/>
                  <a:gd name="T55" fmla="*/ 52 h 52"/>
                  <a:gd name="T56" fmla="*/ 52 w 68"/>
                  <a:gd name="T57" fmla="*/ 52 h 52"/>
                  <a:gd name="T58" fmla="*/ 60 w 68"/>
                  <a:gd name="T59" fmla="*/ 50 h 52"/>
                  <a:gd name="T60" fmla="*/ 62 w 68"/>
                  <a:gd name="T61" fmla="*/ 50 h 52"/>
                  <a:gd name="T62" fmla="*/ 66 w 68"/>
                  <a:gd name="T63" fmla="*/ 48 h 52"/>
                  <a:gd name="T64" fmla="*/ 68 w 68"/>
                  <a:gd name="T65" fmla="*/ 46 h 52"/>
                  <a:gd name="T66" fmla="*/ 66 w 68"/>
                  <a:gd name="T67" fmla="*/ 40 h 52"/>
                  <a:gd name="T68" fmla="*/ 66 w 68"/>
                  <a:gd name="T69" fmla="*/ 38 h 52"/>
                  <a:gd name="T70" fmla="*/ 64 w 68"/>
                  <a:gd name="T71" fmla="*/ 34 h 52"/>
                  <a:gd name="T72" fmla="*/ 54 w 68"/>
                  <a:gd name="T73" fmla="*/ 26 h 52"/>
                  <a:gd name="T74" fmla="*/ 42 w 68"/>
                  <a:gd name="T75" fmla="*/ 16 h 52"/>
                  <a:gd name="T76" fmla="*/ 42 w 68"/>
                  <a:gd name="T77" fmla="*/ 14 h 52"/>
                  <a:gd name="T78" fmla="*/ 26 w 68"/>
                  <a:gd name="T79" fmla="*/ 6 h 52"/>
                  <a:gd name="T80" fmla="*/ 26 w 68"/>
                  <a:gd name="T81" fmla="*/ 4 h 52"/>
                  <a:gd name="T82" fmla="*/ 16 w 68"/>
                  <a:gd name="T83" fmla="*/ 2 h 52"/>
                  <a:gd name="T84" fmla="*/ 4 w 68"/>
                  <a:gd name="T85" fmla="*/ 0 h 52"/>
                  <a:gd name="T86" fmla="*/ 4 w 68"/>
                  <a:gd name="T8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52">
                    <a:moveTo>
                      <a:pt x="4" y="4"/>
                    </a:moveTo>
                    <a:lnTo>
                      <a:pt x="14" y="6"/>
                    </a:lnTo>
                    <a:lnTo>
                      <a:pt x="24" y="8"/>
                    </a:lnTo>
                    <a:lnTo>
                      <a:pt x="30" y="12"/>
                    </a:lnTo>
                    <a:lnTo>
                      <a:pt x="40" y="18"/>
                    </a:lnTo>
                    <a:lnTo>
                      <a:pt x="46" y="26"/>
                    </a:lnTo>
                    <a:lnTo>
                      <a:pt x="52" y="30"/>
                    </a:lnTo>
                    <a:lnTo>
                      <a:pt x="60" y="36"/>
                    </a:lnTo>
                    <a:lnTo>
                      <a:pt x="64" y="40"/>
                    </a:lnTo>
                    <a:lnTo>
                      <a:pt x="66" y="44"/>
                    </a:lnTo>
                    <a:lnTo>
                      <a:pt x="60" y="46"/>
                    </a:lnTo>
                    <a:lnTo>
                      <a:pt x="52" y="48"/>
                    </a:lnTo>
                    <a:lnTo>
                      <a:pt x="42" y="44"/>
                    </a:lnTo>
                    <a:lnTo>
                      <a:pt x="42" y="38"/>
                    </a:lnTo>
                    <a:lnTo>
                      <a:pt x="38" y="38"/>
                    </a:lnTo>
                    <a:lnTo>
                      <a:pt x="32" y="32"/>
                    </a:lnTo>
                    <a:lnTo>
                      <a:pt x="28" y="24"/>
                    </a:lnTo>
                    <a:lnTo>
                      <a:pt x="22" y="24"/>
                    </a:lnTo>
                    <a:lnTo>
                      <a:pt x="20" y="20"/>
                    </a:lnTo>
                    <a:lnTo>
                      <a:pt x="16" y="20"/>
                    </a:lnTo>
                    <a:lnTo>
                      <a:pt x="8" y="16"/>
                    </a:lnTo>
                    <a:lnTo>
                      <a:pt x="4" y="12"/>
                    </a:lnTo>
                    <a:lnTo>
                      <a:pt x="4" y="4"/>
                    </a:lnTo>
                    <a:close/>
                    <a:moveTo>
                      <a:pt x="4" y="0"/>
                    </a:moveTo>
                    <a:lnTo>
                      <a:pt x="4" y="0"/>
                    </a:lnTo>
                    <a:lnTo>
                      <a:pt x="0" y="0"/>
                    </a:lnTo>
                    <a:lnTo>
                      <a:pt x="0" y="0"/>
                    </a:lnTo>
                    <a:lnTo>
                      <a:pt x="0" y="4"/>
                    </a:lnTo>
                    <a:lnTo>
                      <a:pt x="0" y="12"/>
                    </a:lnTo>
                    <a:lnTo>
                      <a:pt x="0" y="12"/>
                    </a:lnTo>
                    <a:lnTo>
                      <a:pt x="2" y="16"/>
                    </a:lnTo>
                    <a:lnTo>
                      <a:pt x="6" y="20"/>
                    </a:lnTo>
                    <a:lnTo>
                      <a:pt x="6" y="20"/>
                    </a:lnTo>
                    <a:lnTo>
                      <a:pt x="6" y="20"/>
                    </a:lnTo>
                    <a:lnTo>
                      <a:pt x="14" y="22"/>
                    </a:lnTo>
                    <a:lnTo>
                      <a:pt x="14" y="22"/>
                    </a:lnTo>
                    <a:lnTo>
                      <a:pt x="16" y="24"/>
                    </a:lnTo>
                    <a:lnTo>
                      <a:pt x="18" y="24"/>
                    </a:lnTo>
                    <a:lnTo>
                      <a:pt x="18" y="26"/>
                    </a:lnTo>
                    <a:lnTo>
                      <a:pt x="18" y="26"/>
                    </a:lnTo>
                    <a:lnTo>
                      <a:pt x="20" y="28"/>
                    </a:lnTo>
                    <a:lnTo>
                      <a:pt x="22" y="28"/>
                    </a:lnTo>
                    <a:lnTo>
                      <a:pt x="26" y="28"/>
                    </a:lnTo>
                    <a:lnTo>
                      <a:pt x="30" y="34"/>
                    </a:lnTo>
                    <a:lnTo>
                      <a:pt x="30" y="34"/>
                    </a:lnTo>
                    <a:lnTo>
                      <a:pt x="30" y="34"/>
                    </a:lnTo>
                    <a:lnTo>
                      <a:pt x="34" y="40"/>
                    </a:lnTo>
                    <a:lnTo>
                      <a:pt x="34" y="40"/>
                    </a:lnTo>
                    <a:lnTo>
                      <a:pt x="38" y="42"/>
                    </a:lnTo>
                    <a:lnTo>
                      <a:pt x="38" y="42"/>
                    </a:lnTo>
                    <a:lnTo>
                      <a:pt x="38" y="44"/>
                    </a:lnTo>
                    <a:lnTo>
                      <a:pt x="38" y="44"/>
                    </a:lnTo>
                    <a:lnTo>
                      <a:pt x="40" y="46"/>
                    </a:lnTo>
                    <a:lnTo>
                      <a:pt x="42" y="48"/>
                    </a:lnTo>
                    <a:lnTo>
                      <a:pt x="50" y="52"/>
                    </a:lnTo>
                    <a:lnTo>
                      <a:pt x="50" y="52"/>
                    </a:lnTo>
                    <a:lnTo>
                      <a:pt x="52" y="52"/>
                    </a:lnTo>
                    <a:lnTo>
                      <a:pt x="52" y="52"/>
                    </a:lnTo>
                    <a:lnTo>
                      <a:pt x="52" y="52"/>
                    </a:lnTo>
                    <a:lnTo>
                      <a:pt x="60" y="50"/>
                    </a:lnTo>
                    <a:lnTo>
                      <a:pt x="60" y="50"/>
                    </a:lnTo>
                    <a:lnTo>
                      <a:pt x="62" y="50"/>
                    </a:lnTo>
                    <a:lnTo>
                      <a:pt x="66" y="48"/>
                    </a:lnTo>
                    <a:lnTo>
                      <a:pt x="66" y="48"/>
                    </a:lnTo>
                    <a:lnTo>
                      <a:pt x="68" y="46"/>
                    </a:lnTo>
                    <a:lnTo>
                      <a:pt x="68" y="46"/>
                    </a:lnTo>
                    <a:lnTo>
                      <a:pt x="68" y="42"/>
                    </a:lnTo>
                    <a:lnTo>
                      <a:pt x="66" y="40"/>
                    </a:lnTo>
                    <a:lnTo>
                      <a:pt x="66" y="40"/>
                    </a:lnTo>
                    <a:lnTo>
                      <a:pt x="66" y="38"/>
                    </a:lnTo>
                    <a:lnTo>
                      <a:pt x="64" y="34"/>
                    </a:lnTo>
                    <a:lnTo>
                      <a:pt x="64" y="34"/>
                    </a:lnTo>
                    <a:lnTo>
                      <a:pt x="62" y="32"/>
                    </a:lnTo>
                    <a:lnTo>
                      <a:pt x="54" y="26"/>
                    </a:lnTo>
                    <a:lnTo>
                      <a:pt x="50" y="24"/>
                    </a:lnTo>
                    <a:lnTo>
                      <a:pt x="42" y="16"/>
                    </a:lnTo>
                    <a:lnTo>
                      <a:pt x="42" y="16"/>
                    </a:lnTo>
                    <a:lnTo>
                      <a:pt x="42" y="14"/>
                    </a:lnTo>
                    <a:lnTo>
                      <a:pt x="34" y="8"/>
                    </a:lnTo>
                    <a:lnTo>
                      <a:pt x="26" y="6"/>
                    </a:lnTo>
                    <a:lnTo>
                      <a:pt x="26" y="6"/>
                    </a:lnTo>
                    <a:lnTo>
                      <a:pt x="26" y="4"/>
                    </a:lnTo>
                    <a:lnTo>
                      <a:pt x="16" y="2"/>
                    </a:lnTo>
                    <a:lnTo>
                      <a:pt x="16" y="2"/>
                    </a:lnTo>
                    <a:lnTo>
                      <a:pt x="14"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9" name="Freeform 148"/>
              <p:cNvSpPr>
                <a:spLocks/>
              </p:cNvSpPr>
              <p:nvPr/>
            </p:nvSpPr>
            <p:spPr bwMode="auto">
              <a:xfrm>
                <a:off x="1053" y="1737"/>
                <a:ext cx="62" cy="44"/>
              </a:xfrm>
              <a:custGeom>
                <a:avLst/>
                <a:gdLst>
                  <a:gd name="T0" fmla="*/ 0 w 62"/>
                  <a:gd name="T1" fmla="*/ 0 h 44"/>
                  <a:gd name="T2" fmla="*/ 10 w 62"/>
                  <a:gd name="T3" fmla="*/ 2 h 44"/>
                  <a:gd name="T4" fmla="*/ 20 w 62"/>
                  <a:gd name="T5" fmla="*/ 4 h 44"/>
                  <a:gd name="T6" fmla="*/ 26 w 62"/>
                  <a:gd name="T7" fmla="*/ 8 h 44"/>
                  <a:gd name="T8" fmla="*/ 36 w 62"/>
                  <a:gd name="T9" fmla="*/ 14 h 44"/>
                  <a:gd name="T10" fmla="*/ 42 w 62"/>
                  <a:gd name="T11" fmla="*/ 22 h 44"/>
                  <a:gd name="T12" fmla="*/ 48 w 62"/>
                  <a:gd name="T13" fmla="*/ 26 h 44"/>
                  <a:gd name="T14" fmla="*/ 56 w 62"/>
                  <a:gd name="T15" fmla="*/ 32 h 44"/>
                  <a:gd name="T16" fmla="*/ 60 w 62"/>
                  <a:gd name="T17" fmla="*/ 36 h 44"/>
                  <a:gd name="T18" fmla="*/ 62 w 62"/>
                  <a:gd name="T19" fmla="*/ 40 h 44"/>
                  <a:gd name="T20" fmla="*/ 56 w 62"/>
                  <a:gd name="T21" fmla="*/ 42 h 44"/>
                  <a:gd name="T22" fmla="*/ 48 w 62"/>
                  <a:gd name="T23" fmla="*/ 44 h 44"/>
                  <a:gd name="T24" fmla="*/ 38 w 62"/>
                  <a:gd name="T25" fmla="*/ 40 h 44"/>
                  <a:gd name="T26" fmla="*/ 38 w 62"/>
                  <a:gd name="T27" fmla="*/ 34 h 44"/>
                  <a:gd name="T28" fmla="*/ 34 w 62"/>
                  <a:gd name="T29" fmla="*/ 34 h 44"/>
                  <a:gd name="T30" fmla="*/ 28 w 62"/>
                  <a:gd name="T31" fmla="*/ 28 h 44"/>
                  <a:gd name="T32" fmla="*/ 24 w 62"/>
                  <a:gd name="T33" fmla="*/ 20 h 44"/>
                  <a:gd name="T34" fmla="*/ 18 w 62"/>
                  <a:gd name="T35" fmla="*/ 20 h 44"/>
                  <a:gd name="T36" fmla="*/ 16 w 62"/>
                  <a:gd name="T37" fmla="*/ 16 h 44"/>
                  <a:gd name="T38" fmla="*/ 12 w 62"/>
                  <a:gd name="T39" fmla="*/ 16 h 44"/>
                  <a:gd name="T40" fmla="*/ 4 w 62"/>
                  <a:gd name="T41" fmla="*/ 12 h 44"/>
                  <a:gd name="T42" fmla="*/ 0 w 62"/>
                  <a:gd name="T43" fmla="*/ 8 h 44"/>
                  <a:gd name="T44" fmla="*/ 0 w 62"/>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2" h="44">
                    <a:moveTo>
                      <a:pt x="0" y="0"/>
                    </a:moveTo>
                    <a:lnTo>
                      <a:pt x="10" y="2"/>
                    </a:lnTo>
                    <a:lnTo>
                      <a:pt x="20" y="4"/>
                    </a:lnTo>
                    <a:lnTo>
                      <a:pt x="26" y="8"/>
                    </a:lnTo>
                    <a:lnTo>
                      <a:pt x="36" y="14"/>
                    </a:lnTo>
                    <a:lnTo>
                      <a:pt x="42" y="22"/>
                    </a:lnTo>
                    <a:lnTo>
                      <a:pt x="48" y="26"/>
                    </a:lnTo>
                    <a:lnTo>
                      <a:pt x="56" y="32"/>
                    </a:lnTo>
                    <a:lnTo>
                      <a:pt x="60" y="36"/>
                    </a:lnTo>
                    <a:lnTo>
                      <a:pt x="62" y="40"/>
                    </a:lnTo>
                    <a:lnTo>
                      <a:pt x="56" y="42"/>
                    </a:lnTo>
                    <a:lnTo>
                      <a:pt x="48" y="44"/>
                    </a:lnTo>
                    <a:lnTo>
                      <a:pt x="38" y="40"/>
                    </a:lnTo>
                    <a:lnTo>
                      <a:pt x="38" y="34"/>
                    </a:lnTo>
                    <a:lnTo>
                      <a:pt x="34" y="34"/>
                    </a:lnTo>
                    <a:lnTo>
                      <a:pt x="28" y="28"/>
                    </a:lnTo>
                    <a:lnTo>
                      <a:pt x="24" y="20"/>
                    </a:lnTo>
                    <a:lnTo>
                      <a:pt x="18" y="20"/>
                    </a:lnTo>
                    <a:lnTo>
                      <a:pt x="16" y="16"/>
                    </a:lnTo>
                    <a:lnTo>
                      <a:pt x="12" y="16"/>
                    </a:lnTo>
                    <a:lnTo>
                      <a:pt x="4" y="12"/>
                    </a:lnTo>
                    <a:lnTo>
                      <a:pt x="0" y="8"/>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0" name="Freeform 149"/>
              <p:cNvSpPr>
                <a:spLocks/>
              </p:cNvSpPr>
              <p:nvPr/>
            </p:nvSpPr>
            <p:spPr bwMode="auto">
              <a:xfrm>
                <a:off x="1049" y="1733"/>
                <a:ext cx="68" cy="52"/>
              </a:xfrm>
              <a:custGeom>
                <a:avLst/>
                <a:gdLst>
                  <a:gd name="T0" fmla="*/ 4 w 68"/>
                  <a:gd name="T1" fmla="*/ 0 h 52"/>
                  <a:gd name="T2" fmla="*/ 0 w 68"/>
                  <a:gd name="T3" fmla="*/ 0 h 52"/>
                  <a:gd name="T4" fmla="*/ 0 w 68"/>
                  <a:gd name="T5" fmla="*/ 12 h 52"/>
                  <a:gd name="T6" fmla="*/ 2 w 68"/>
                  <a:gd name="T7" fmla="*/ 16 h 52"/>
                  <a:gd name="T8" fmla="*/ 6 w 68"/>
                  <a:gd name="T9" fmla="*/ 20 h 52"/>
                  <a:gd name="T10" fmla="*/ 14 w 68"/>
                  <a:gd name="T11" fmla="*/ 22 h 52"/>
                  <a:gd name="T12" fmla="*/ 16 w 68"/>
                  <a:gd name="T13" fmla="*/ 24 h 52"/>
                  <a:gd name="T14" fmla="*/ 18 w 68"/>
                  <a:gd name="T15" fmla="*/ 26 h 52"/>
                  <a:gd name="T16" fmla="*/ 20 w 68"/>
                  <a:gd name="T17" fmla="*/ 28 h 52"/>
                  <a:gd name="T18" fmla="*/ 26 w 68"/>
                  <a:gd name="T19" fmla="*/ 28 h 52"/>
                  <a:gd name="T20" fmla="*/ 30 w 68"/>
                  <a:gd name="T21" fmla="*/ 34 h 52"/>
                  <a:gd name="T22" fmla="*/ 34 w 68"/>
                  <a:gd name="T23" fmla="*/ 40 h 52"/>
                  <a:gd name="T24" fmla="*/ 38 w 68"/>
                  <a:gd name="T25" fmla="*/ 42 h 52"/>
                  <a:gd name="T26" fmla="*/ 38 w 68"/>
                  <a:gd name="T27" fmla="*/ 44 h 52"/>
                  <a:gd name="T28" fmla="*/ 40 w 68"/>
                  <a:gd name="T29" fmla="*/ 46 h 52"/>
                  <a:gd name="T30" fmla="*/ 50 w 68"/>
                  <a:gd name="T31" fmla="*/ 52 h 52"/>
                  <a:gd name="T32" fmla="*/ 52 w 68"/>
                  <a:gd name="T33" fmla="*/ 52 h 52"/>
                  <a:gd name="T34" fmla="*/ 52 w 68"/>
                  <a:gd name="T35" fmla="*/ 52 h 52"/>
                  <a:gd name="T36" fmla="*/ 60 w 68"/>
                  <a:gd name="T37" fmla="*/ 50 h 52"/>
                  <a:gd name="T38" fmla="*/ 66 w 68"/>
                  <a:gd name="T39" fmla="*/ 48 h 52"/>
                  <a:gd name="T40" fmla="*/ 68 w 68"/>
                  <a:gd name="T41" fmla="*/ 46 h 52"/>
                  <a:gd name="T42" fmla="*/ 68 w 68"/>
                  <a:gd name="T43" fmla="*/ 42 h 52"/>
                  <a:gd name="T44" fmla="*/ 66 w 68"/>
                  <a:gd name="T45" fmla="*/ 40 h 52"/>
                  <a:gd name="T46" fmla="*/ 64 w 68"/>
                  <a:gd name="T47" fmla="*/ 34 h 52"/>
                  <a:gd name="T48" fmla="*/ 62 w 68"/>
                  <a:gd name="T49" fmla="*/ 32 h 52"/>
                  <a:gd name="T50" fmla="*/ 50 w 68"/>
                  <a:gd name="T51" fmla="*/ 24 h 52"/>
                  <a:gd name="T52" fmla="*/ 42 w 68"/>
                  <a:gd name="T53" fmla="*/ 16 h 52"/>
                  <a:gd name="T54" fmla="*/ 34 w 68"/>
                  <a:gd name="T55" fmla="*/ 8 h 52"/>
                  <a:gd name="T56" fmla="*/ 26 w 68"/>
                  <a:gd name="T57" fmla="*/ 6 h 52"/>
                  <a:gd name="T58" fmla="*/ 16 w 68"/>
                  <a:gd name="T59" fmla="*/ 2 h 52"/>
                  <a:gd name="T60" fmla="*/ 14 w 68"/>
                  <a:gd name="T61" fmla="*/ 2 h 52"/>
                  <a:gd name="T62" fmla="*/ 4 w 68"/>
                  <a:gd name="T63" fmla="*/ 0 h 52"/>
                  <a:gd name="T64" fmla="*/ 4 w 68"/>
                  <a:gd name="T6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 h="52">
                    <a:moveTo>
                      <a:pt x="4" y="0"/>
                    </a:moveTo>
                    <a:lnTo>
                      <a:pt x="4" y="0"/>
                    </a:lnTo>
                    <a:lnTo>
                      <a:pt x="0" y="0"/>
                    </a:lnTo>
                    <a:lnTo>
                      <a:pt x="0" y="0"/>
                    </a:lnTo>
                    <a:lnTo>
                      <a:pt x="0" y="4"/>
                    </a:lnTo>
                    <a:lnTo>
                      <a:pt x="0" y="12"/>
                    </a:lnTo>
                    <a:lnTo>
                      <a:pt x="0" y="12"/>
                    </a:lnTo>
                    <a:lnTo>
                      <a:pt x="2" y="16"/>
                    </a:lnTo>
                    <a:lnTo>
                      <a:pt x="6" y="20"/>
                    </a:lnTo>
                    <a:lnTo>
                      <a:pt x="6" y="20"/>
                    </a:lnTo>
                    <a:lnTo>
                      <a:pt x="6" y="20"/>
                    </a:lnTo>
                    <a:lnTo>
                      <a:pt x="14" y="22"/>
                    </a:lnTo>
                    <a:lnTo>
                      <a:pt x="14" y="22"/>
                    </a:lnTo>
                    <a:lnTo>
                      <a:pt x="16" y="24"/>
                    </a:lnTo>
                    <a:lnTo>
                      <a:pt x="18" y="24"/>
                    </a:lnTo>
                    <a:lnTo>
                      <a:pt x="18" y="26"/>
                    </a:lnTo>
                    <a:lnTo>
                      <a:pt x="18" y="26"/>
                    </a:lnTo>
                    <a:lnTo>
                      <a:pt x="20" y="28"/>
                    </a:lnTo>
                    <a:lnTo>
                      <a:pt x="22" y="28"/>
                    </a:lnTo>
                    <a:lnTo>
                      <a:pt x="26" y="28"/>
                    </a:lnTo>
                    <a:lnTo>
                      <a:pt x="30" y="34"/>
                    </a:lnTo>
                    <a:lnTo>
                      <a:pt x="30" y="34"/>
                    </a:lnTo>
                    <a:lnTo>
                      <a:pt x="30" y="34"/>
                    </a:lnTo>
                    <a:lnTo>
                      <a:pt x="34" y="40"/>
                    </a:lnTo>
                    <a:lnTo>
                      <a:pt x="34" y="40"/>
                    </a:lnTo>
                    <a:lnTo>
                      <a:pt x="38" y="42"/>
                    </a:lnTo>
                    <a:lnTo>
                      <a:pt x="38" y="42"/>
                    </a:lnTo>
                    <a:lnTo>
                      <a:pt x="38" y="44"/>
                    </a:lnTo>
                    <a:lnTo>
                      <a:pt x="38" y="44"/>
                    </a:lnTo>
                    <a:lnTo>
                      <a:pt x="40" y="46"/>
                    </a:lnTo>
                    <a:lnTo>
                      <a:pt x="42" y="48"/>
                    </a:lnTo>
                    <a:lnTo>
                      <a:pt x="50" y="52"/>
                    </a:lnTo>
                    <a:lnTo>
                      <a:pt x="50" y="52"/>
                    </a:lnTo>
                    <a:lnTo>
                      <a:pt x="52" y="52"/>
                    </a:lnTo>
                    <a:lnTo>
                      <a:pt x="52" y="52"/>
                    </a:lnTo>
                    <a:lnTo>
                      <a:pt x="52" y="52"/>
                    </a:lnTo>
                    <a:lnTo>
                      <a:pt x="60" y="50"/>
                    </a:lnTo>
                    <a:lnTo>
                      <a:pt x="60" y="50"/>
                    </a:lnTo>
                    <a:lnTo>
                      <a:pt x="62" y="50"/>
                    </a:lnTo>
                    <a:lnTo>
                      <a:pt x="66" y="48"/>
                    </a:lnTo>
                    <a:lnTo>
                      <a:pt x="66" y="48"/>
                    </a:lnTo>
                    <a:lnTo>
                      <a:pt x="68" y="46"/>
                    </a:lnTo>
                    <a:lnTo>
                      <a:pt x="68" y="46"/>
                    </a:lnTo>
                    <a:lnTo>
                      <a:pt x="68" y="42"/>
                    </a:lnTo>
                    <a:lnTo>
                      <a:pt x="66" y="40"/>
                    </a:lnTo>
                    <a:lnTo>
                      <a:pt x="66" y="40"/>
                    </a:lnTo>
                    <a:lnTo>
                      <a:pt x="66" y="38"/>
                    </a:lnTo>
                    <a:lnTo>
                      <a:pt x="64" y="34"/>
                    </a:lnTo>
                    <a:lnTo>
                      <a:pt x="64" y="34"/>
                    </a:lnTo>
                    <a:lnTo>
                      <a:pt x="62" y="32"/>
                    </a:lnTo>
                    <a:lnTo>
                      <a:pt x="54" y="26"/>
                    </a:lnTo>
                    <a:lnTo>
                      <a:pt x="50" y="24"/>
                    </a:lnTo>
                    <a:lnTo>
                      <a:pt x="42" y="16"/>
                    </a:lnTo>
                    <a:lnTo>
                      <a:pt x="42" y="16"/>
                    </a:lnTo>
                    <a:lnTo>
                      <a:pt x="42" y="14"/>
                    </a:lnTo>
                    <a:lnTo>
                      <a:pt x="34" y="8"/>
                    </a:lnTo>
                    <a:lnTo>
                      <a:pt x="26" y="6"/>
                    </a:lnTo>
                    <a:lnTo>
                      <a:pt x="26" y="6"/>
                    </a:lnTo>
                    <a:lnTo>
                      <a:pt x="26" y="4"/>
                    </a:lnTo>
                    <a:lnTo>
                      <a:pt x="16" y="2"/>
                    </a:lnTo>
                    <a:lnTo>
                      <a:pt x="16" y="2"/>
                    </a:lnTo>
                    <a:lnTo>
                      <a:pt x="14"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1" name="Freeform 150"/>
              <p:cNvSpPr>
                <a:spLocks/>
              </p:cNvSpPr>
              <p:nvPr/>
            </p:nvSpPr>
            <p:spPr bwMode="auto">
              <a:xfrm>
                <a:off x="497" y="1285"/>
                <a:ext cx="530" cy="374"/>
              </a:xfrm>
              <a:custGeom>
                <a:avLst/>
                <a:gdLst>
                  <a:gd name="T0" fmla="*/ 514 w 530"/>
                  <a:gd name="T1" fmla="*/ 356 h 374"/>
                  <a:gd name="T2" fmla="*/ 480 w 530"/>
                  <a:gd name="T3" fmla="*/ 328 h 374"/>
                  <a:gd name="T4" fmla="*/ 452 w 530"/>
                  <a:gd name="T5" fmla="*/ 290 h 374"/>
                  <a:gd name="T6" fmla="*/ 450 w 530"/>
                  <a:gd name="T7" fmla="*/ 306 h 374"/>
                  <a:gd name="T8" fmla="*/ 438 w 530"/>
                  <a:gd name="T9" fmla="*/ 304 h 374"/>
                  <a:gd name="T10" fmla="*/ 388 w 530"/>
                  <a:gd name="T11" fmla="*/ 274 h 374"/>
                  <a:gd name="T12" fmla="*/ 356 w 530"/>
                  <a:gd name="T13" fmla="*/ 270 h 374"/>
                  <a:gd name="T14" fmla="*/ 308 w 530"/>
                  <a:gd name="T15" fmla="*/ 260 h 374"/>
                  <a:gd name="T16" fmla="*/ 282 w 530"/>
                  <a:gd name="T17" fmla="*/ 264 h 374"/>
                  <a:gd name="T18" fmla="*/ 256 w 530"/>
                  <a:gd name="T19" fmla="*/ 270 h 374"/>
                  <a:gd name="T20" fmla="*/ 226 w 530"/>
                  <a:gd name="T21" fmla="*/ 286 h 374"/>
                  <a:gd name="T22" fmla="*/ 228 w 530"/>
                  <a:gd name="T23" fmla="*/ 252 h 374"/>
                  <a:gd name="T24" fmla="*/ 250 w 530"/>
                  <a:gd name="T25" fmla="*/ 240 h 374"/>
                  <a:gd name="T26" fmla="*/ 212 w 530"/>
                  <a:gd name="T27" fmla="*/ 270 h 374"/>
                  <a:gd name="T28" fmla="*/ 202 w 530"/>
                  <a:gd name="T29" fmla="*/ 294 h 374"/>
                  <a:gd name="T30" fmla="*/ 138 w 530"/>
                  <a:gd name="T31" fmla="*/ 336 h 374"/>
                  <a:gd name="T32" fmla="*/ 118 w 530"/>
                  <a:gd name="T33" fmla="*/ 356 h 374"/>
                  <a:gd name="T34" fmla="*/ 94 w 530"/>
                  <a:gd name="T35" fmla="*/ 364 h 374"/>
                  <a:gd name="T36" fmla="*/ 78 w 530"/>
                  <a:gd name="T37" fmla="*/ 372 h 374"/>
                  <a:gd name="T38" fmla="*/ 68 w 530"/>
                  <a:gd name="T39" fmla="*/ 368 h 374"/>
                  <a:gd name="T40" fmla="*/ 100 w 530"/>
                  <a:gd name="T41" fmla="*/ 342 h 374"/>
                  <a:gd name="T42" fmla="*/ 138 w 530"/>
                  <a:gd name="T43" fmla="*/ 318 h 374"/>
                  <a:gd name="T44" fmla="*/ 144 w 530"/>
                  <a:gd name="T45" fmla="*/ 292 h 374"/>
                  <a:gd name="T46" fmla="*/ 126 w 530"/>
                  <a:gd name="T47" fmla="*/ 296 h 374"/>
                  <a:gd name="T48" fmla="*/ 118 w 530"/>
                  <a:gd name="T49" fmla="*/ 298 h 374"/>
                  <a:gd name="T50" fmla="*/ 82 w 530"/>
                  <a:gd name="T51" fmla="*/ 300 h 374"/>
                  <a:gd name="T52" fmla="*/ 76 w 530"/>
                  <a:gd name="T53" fmla="*/ 268 h 374"/>
                  <a:gd name="T54" fmla="*/ 68 w 530"/>
                  <a:gd name="T55" fmla="*/ 272 h 374"/>
                  <a:gd name="T56" fmla="*/ 36 w 530"/>
                  <a:gd name="T57" fmla="*/ 254 h 374"/>
                  <a:gd name="T58" fmla="*/ 36 w 530"/>
                  <a:gd name="T59" fmla="*/ 244 h 374"/>
                  <a:gd name="T60" fmla="*/ 22 w 530"/>
                  <a:gd name="T61" fmla="*/ 234 h 374"/>
                  <a:gd name="T62" fmla="*/ 40 w 530"/>
                  <a:gd name="T63" fmla="*/ 204 h 374"/>
                  <a:gd name="T64" fmla="*/ 72 w 530"/>
                  <a:gd name="T65" fmla="*/ 192 h 374"/>
                  <a:gd name="T66" fmla="*/ 94 w 530"/>
                  <a:gd name="T67" fmla="*/ 162 h 374"/>
                  <a:gd name="T68" fmla="*/ 68 w 530"/>
                  <a:gd name="T69" fmla="*/ 170 h 374"/>
                  <a:gd name="T70" fmla="*/ 18 w 530"/>
                  <a:gd name="T71" fmla="*/ 152 h 374"/>
                  <a:gd name="T72" fmla="*/ 0 w 530"/>
                  <a:gd name="T73" fmla="*/ 140 h 374"/>
                  <a:gd name="T74" fmla="*/ 46 w 530"/>
                  <a:gd name="T75" fmla="*/ 116 h 374"/>
                  <a:gd name="T76" fmla="*/ 58 w 530"/>
                  <a:gd name="T77" fmla="*/ 126 h 374"/>
                  <a:gd name="T78" fmla="*/ 94 w 530"/>
                  <a:gd name="T79" fmla="*/ 122 h 374"/>
                  <a:gd name="T80" fmla="*/ 78 w 530"/>
                  <a:gd name="T81" fmla="*/ 112 h 374"/>
                  <a:gd name="T82" fmla="*/ 60 w 530"/>
                  <a:gd name="T83" fmla="*/ 112 h 374"/>
                  <a:gd name="T84" fmla="*/ 24 w 530"/>
                  <a:gd name="T85" fmla="*/ 84 h 374"/>
                  <a:gd name="T86" fmla="*/ 20 w 530"/>
                  <a:gd name="T87" fmla="*/ 62 h 374"/>
                  <a:gd name="T88" fmla="*/ 78 w 530"/>
                  <a:gd name="T89" fmla="*/ 26 h 374"/>
                  <a:gd name="T90" fmla="*/ 114 w 530"/>
                  <a:gd name="T91" fmla="*/ 18 h 374"/>
                  <a:gd name="T92" fmla="*/ 158 w 530"/>
                  <a:gd name="T93" fmla="*/ 0 h 374"/>
                  <a:gd name="T94" fmla="*/ 168 w 530"/>
                  <a:gd name="T95" fmla="*/ 10 h 374"/>
                  <a:gd name="T96" fmla="*/ 190 w 530"/>
                  <a:gd name="T97" fmla="*/ 12 h 374"/>
                  <a:gd name="T98" fmla="*/ 284 w 530"/>
                  <a:gd name="T99" fmla="*/ 28 h 374"/>
                  <a:gd name="T100" fmla="*/ 356 w 530"/>
                  <a:gd name="T101" fmla="*/ 36 h 374"/>
                  <a:gd name="T102" fmla="*/ 396 w 530"/>
                  <a:gd name="T103" fmla="*/ 256 h 374"/>
                  <a:gd name="T104" fmla="*/ 426 w 530"/>
                  <a:gd name="T105" fmla="*/ 282 h 374"/>
                  <a:gd name="T106" fmla="*/ 450 w 530"/>
                  <a:gd name="T107" fmla="*/ 268 h 374"/>
                  <a:gd name="T108" fmla="*/ 514 w 530"/>
                  <a:gd name="T109" fmla="*/ 338 h 374"/>
                  <a:gd name="T110" fmla="*/ 526 w 530"/>
                  <a:gd name="T111" fmla="*/ 370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0" h="374">
                    <a:moveTo>
                      <a:pt x="512" y="374"/>
                    </a:moveTo>
                    <a:lnTo>
                      <a:pt x="512" y="374"/>
                    </a:lnTo>
                    <a:lnTo>
                      <a:pt x="510" y="374"/>
                    </a:lnTo>
                    <a:lnTo>
                      <a:pt x="510" y="374"/>
                    </a:lnTo>
                    <a:lnTo>
                      <a:pt x="510" y="372"/>
                    </a:lnTo>
                    <a:lnTo>
                      <a:pt x="514" y="362"/>
                    </a:lnTo>
                    <a:lnTo>
                      <a:pt x="514" y="356"/>
                    </a:lnTo>
                    <a:lnTo>
                      <a:pt x="510" y="354"/>
                    </a:lnTo>
                    <a:lnTo>
                      <a:pt x="510" y="354"/>
                    </a:lnTo>
                    <a:lnTo>
                      <a:pt x="510" y="354"/>
                    </a:lnTo>
                    <a:lnTo>
                      <a:pt x="504" y="348"/>
                    </a:lnTo>
                    <a:lnTo>
                      <a:pt x="490" y="334"/>
                    </a:lnTo>
                    <a:lnTo>
                      <a:pt x="480" y="328"/>
                    </a:lnTo>
                    <a:lnTo>
                      <a:pt x="480" y="328"/>
                    </a:lnTo>
                    <a:lnTo>
                      <a:pt x="480" y="326"/>
                    </a:lnTo>
                    <a:lnTo>
                      <a:pt x="478" y="320"/>
                    </a:lnTo>
                    <a:lnTo>
                      <a:pt x="470" y="310"/>
                    </a:lnTo>
                    <a:lnTo>
                      <a:pt x="462" y="304"/>
                    </a:lnTo>
                    <a:lnTo>
                      <a:pt x="458" y="298"/>
                    </a:lnTo>
                    <a:lnTo>
                      <a:pt x="452" y="290"/>
                    </a:lnTo>
                    <a:lnTo>
                      <a:pt x="452" y="290"/>
                    </a:lnTo>
                    <a:lnTo>
                      <a:pt x="456" y="300"/>
                    </a:lnTo>
                    <a:lnTo>
                      <a:pt x="456" y="300"/>
                    </a:lnTo>
                    <a:lnTo>
                      <a:pt x="454" y="302"/>
                    </a:lnTo>
                    <a:lnTo>
                      <a:pt x="452" y="306"/>
                    </a:lnTo>
                    <a:lnTo>
                      <a:pt x="452" y="306"/>
                    </a:lnTo>
                    <a:lnTo>
                      <a:pt x="450" y="306"/>
                    </a:lnTo>
                    <a:lnTo>
                      <a:pt x="450" y="306"/>
                    </a:lnTo>
                    <a:lnTo>
                      <a:pt x="450" y="306"/>
                    </a:lnTo>
                    <a:lnTo>
                      <a:pt x="448" y="306"/>
                    </a:lnTo>
                    <a:lnTo>
                      <a:pt x="442" y="300"/>
                    </a:lnTo>
                    <a:lnTo>
                      <a:pt x="440" y="304"/>
                    </a:lnTo>
                    <a:lnTo>
                      <a:pt x="440" y="304"/>
                    </a:lnTo>
                    <a:lnTo>
                      <a:pt x="438" y="304"/>
                    </a:lnTo>
                    <a:lnTo>
                      <a:pt x="438" y="304"/>
                    </a:lnTo>
                    <a:lnTo>
                      <a:pt x="436" y="304"/>
                    </a:lnTo>
                    <a:lnTo>
                      <a:pt x="426" y="302"/>
                    </a:lnTo>
                    <a:lnTo>
                      <a:pt x="412" y="294"/>
                    </a:lnTo>
                    <a:lnTo>
                      <a:pt x="390" y="282"/>
                    </a:lnTo>
                    <a:lnTo>
                      <a:pt x="390" y="282"/>
                    </a:lnTo>
                    <a:lnTo>
                      <a:pt x="390" y="280"/>
                    </a:lnTo>
                    <a:lnTo>
                      <a:pt x="388" y="274"/>
                    </a:lnTo>
                    <a:lnTo>
                      <a:pt x="380" y="276"/>
                    </a:lnTo>
                    <a:lnTo>
                      <a:pt x="380" y="276"/>
                    </a:lnTo>
                    <a:lnTo>
                      <a:pt x="378" y="276"/>
                    </a:lnTo>
                    <a:lnTo>
                      <a:pt x="378" y="276"/>
                    </a:lnTo>
                    <a:lnTo>
                      <a:pt x="378" y="276"/>
                    </a:lnTo>
                    <a:lnTo>
                      <a:pt x="368" y="270"/>
                    </a:lnTo>
                    <a:lnTo>
                      <a:pt x="356" y="270"/>
                    </a:lnTo>
                    <a:lnTo>
                      <a:pt x="328" y="270"/>
                    </a:lnTo>
                    <a:lnTo>
                      <a:pt x="328" y="270"/>
                    </a:lnTo>
                    <a:lnTo>
                      <a:pt x="326" y="268"/>
                    </a:lnTo>
                    <a:lnTo>
                      <a:pt x="322" y="262"/>
                    </a:lnTo>
                    <a:lnTo>
                      <a:pt x="310" y="260"/>
                    </a:lnTo>
                    <a:lnTo>
                      <a:pt x="310" y="260"/>
                    </a:lnTo>
                    <a:lnTo>
                      <a:pt x="308" y="260"/>
                    </a:lnTo>
                    <a:lnTo>
                      <a:pt x="304" y="254"/>
                    </a:lnTo>
                    <a:lnTo>
                      <a:pt x="294" y="250"/>
                    </a:lnTo>
                    <a:lnTo>
                      <a:pt x="282" y="248"/>
                    </a:lnTo>
                    <a:lnTo>
                      <a:pt x="274" y="248"/>
                    </a:lnTo>
                    <a:lnTo>
                      <a:pt x="274" y="252"/>
                    </a:lnTo>
                    <a:lnTo>
                      <a:pt x="278" y="258"/>
                    </a:lnTo>
                    <a:lnTo>
                      <a:pt x="282" y="264"/>
                    </a:lnTo>
                    <a:lnTo>
                      <a:pt x="282" y="264"/>
                    </a:lnTo>
                    <a:lnTo>
                      <a:pt x="280" y="268"/>
                    </a:lnTo>
                    <a:lnTo>
                      <a:pt x="278" y="268"/>
                    </a:lnTo>
                    <a:lnTo>
                      <a:pt x="278" y="268"/>
                    </a:lnTo>
                    <a:lnTo>
                      <a:pt x="276" y="270"/>
                    </a:lnTo>
                    <a:lnTo>
                      <a:pt x="262" y="270"/>
                    </a:lnTo>
                    <a:lnTo>
                      <a:pt x="256" y="270"/>
                    </a:lnTo>
                    <a:lnTo>
                      <a:pt x="250" y="276"/>
                    </a:lnTo>
                    <a:lnTo>
                      <a:pt x="240" y="284"/>
                    </a:lnTo>
                    <a:lnTo>
                      <a:pt x="228" y="286"/>
                    </a:lnTo>
                    <a:lnTo>
                      <a:pt x="228" y="286"/>
                    </a:lnTo>
                    <a:lnTo>
                      <a:pt x="228" y="288"/>
                    </a:lnTo>
                    <a:lnTo>
                      <a:pt x="228" y="288"/>
                    </a:lnTo>
                    <a:lnTo>
                      <a:pt x="226" y="286"/>
                    </a:lnTo>
                    <a:lnTo>
                      <a:pt x="222" y="280"/>
                    </a:lnTo>
                    <a:lnTo>
                      <a:pt x="222" y="280"/>
                    </a:lnTo>
                    <a:lnTo>
                      <a:pt x="222" y="278"/>
                    </a:lnTo>
                    <a:lnTo>
                      <a:pt x="222" y="268"/>
                    </a:lnTo>
                    <a:lnTo>
                      <a:pt x="226" y="260"/>
                    </a:lnTo>
                    <a:lnTo>
                      <a:pt x="228" y="252"/>
                    </a:lnTo>
                    <a:lnTo>
                      <a:pt x="228" y="252"/>
                    </a:lnTo>
                    <a:lnTo>
                      <a:pt x="228" y="252"/>
                    </a:lnTo>
                    <a:lnTo>
                      <a:pt x="232" y="248"/>
                    </a:lnTo>
                    <a:lnTo>
                      <a:pt x="232" y="248"/>
                    </a:lnTo>
                    <a:lnTo>
                      <a:pt x="234" y="248"/>
                    </a:lnTo>
                    <a:lnTo>
                      <a:pt x="240" y="246"/>
                    </a:lnTo>
                    <a:lnTo>
                      <a:pt x="248" y="244"/>
                    </a:lnTo>
                    <a:lnTo>
                      <a:pt x="250" y="240"/>
                    </a:lnTo>
                    <a:lnTo>
                      <a:pt x="246" y="242"/>
                    </a:lnTo>
                    <a:lnTo>
                      <a:pt x="236" y="244"/>
                    </a:lnTo>
                    <a:lnTo>
                      <a:pt x="218" y="256"/>
                    </a:lnTo>
                    <a:lnTo>
                      <a:pt x="212" y="262"/>
                    </a:lnTo>
                    <a:lnTo>
                      <a:pt x="212" y="268"/>
                    </a:lnTo>
                    <a:lnTo>
                      <a:pt x="212" y="268"/>
                    </a:lnTo>
                    <a:lnTo>
                      <a:pt x="212" y="270"/>
                    </a:lnTo>
                    <a:lnTo>
                      <a:pt x="206" y="276"/>
                    </a:lnTo>
                    <a:lnTo>
                      <a:pt x="206" y="276"/>
                    </a:lnTo>
                    <a:lnTo>
                      <a:pt x="206" y="276"/>
                    </a:lnTo>
                    <a:lnTo>
                      <a:pt x="198" y="278"/>
                    </a:lnTo>
                    <a:lnTo>
                      <a:pt x="196" y="284"/>
                    </a:lnTo>
                    <a:lnTo>
                      <a:pt x="200" y="290"/>
                    </a:lnTo>
                    <a:lnTo>
                      <a:pt x="202" y="294"/>
                    </a:lnTo>
                    <a:lnTo>
                      <a:pt x="202" y="294"/>
                    </a:lnTo>
                    <a:lnTo>
                      <a:pt x="202" y="296"/>
                    </a:lnTo>
                    <a:lnTo>
                      <a:pt x="196" y="300"/>
                    </a:lnTo>
                    <a:lnTo>
                      <a:pt x="188" y="308"/>
                    </a:lnTo>
                    <a:lnTo>
                      <a:pt x="176" y="316"/>
                    </a:lnTo>
                    <a:lnTo>
                      <a:pt x="158" y="326"/>
                    </a:lnTo>
                    <a:lnTo>
                      <a:pt x="138" y="336"/>
                    </a:lnTo>
                    <a:lnTo>
                      <a:pt x="134" y="342"/>
                    </a:lnTo>
                    <a:lnTo>
                      <a:pt x="132" y="346"/>
                    </a:lnTo>
                    <a:lnTo>
                      <a:pt x="132" y="346"/>
                    </a:lnTo>
                    <a:lnTo>
                      <a:pt x="132" y="348"/>
                    </a:lnTo>
                    <a:lnTo>
                      <a:pt x="122" y="352"/>
                    </a:lnTo>
                    <a:lnTo>
                      <a:pt x="118" y="356"/>
                    </a:lnTo>
                    <a:lnTo>
                      <a:pt x="118" y="356"/>
                    </a:lnTo>
                    <a:lnTo>
                      <a:pt x="116" y="356"/>
                    </a:lnTo>
                    <a:lnTo>
                      <a:pt x="106" y="356"/>
                    </a:lnTo>
                    <a:lnTo>
                      <a:pt x="102" y="360"/>
                    </a:lnTo>
                    <a:lnTo>
                      <a:pt x="94" y="364"/>
                    </a:lnTo>
                    <a:lnTo>
                      <a:pt x="94" y="364"/>
                    </a:lnTo>
                    <a:lnTo>
                      <a:pt x="94" y="364"/>
                    </a:lnTo>
                    <a:lnTo>
                      <a:pt x="94" y="364"/>
                    </a:lnTo>
                    <a:lnTo>
                      <a:pt x="92" y="364"/>
                    </a:lnTo>
                    <a:lnTo>
                      <a:pt x="88" y="360"/>
                    </a:lnTo>
                    <a:lnTo>
                      <a:pt x="86" y="362"/>
                    </a:lnTo>
                    <a:lnTo>
                      <a:pt x="84" y="368"/>
                    </a:lnTo>
                    <a:lnTo>
                      <a:pt x="84" y="368"/>
                    </a:lnTo>
                    <a:lnTo>
                      <a:pt x="82" y="368"/>
                    </a:lnTo>
                    <a:lnTo>
                      <a:pt x="78" y="372"/>
                    </a:lnTo>
                    <a:lnTo>
                      <a:pt x="78" y="372"/>
                    </a:lnTo>
                    <a:lnTo>
                      <a:pt x="76" y="372"/>
                    </a:lnTo>
                    <a:lnTo>
                      <a:pt x="76" y="372"/>
                    </a:lnTo>
                    <a:lnTo>
                      <a:pt x="76" y="372"/>
                    </a:lnTo>
                    <a:lnTo>
                      <a:pt x="68" y="372"/>
                    </a:lnTo>
                    <a:lnTo>
                      <a:pt x="68" y="372"/>
                    </a:lnTo>
                    <a:lnTo>
                      <a:pt x="68" y="368"/>
                    </a:lnTo>
                    <a:lnTo>
                      <a:pt x="68" y="362"/>
                    </a:lnTo>
                    <a:lnTo>
                      <a:pt x="74" y="354"/>
                    </a:lnTo>
                    <a:lnTo>
                      <a:pt x="80" y="350"/>
                    </a:lnTo>
                    <a:lnTo>
                      <a:pt x="90" y="348"/>
                    </a:lnTo>
                    <a:lnTo>
                      <a:pt x="98" y="348"/>
                    </a:lnTo>
                    <a:lnTo>
                      <a:pt x="100" y="342"/>
                    </a:lnTo>
                    <a:lnTo>
                      <a:pt x="100" y="342"/>
                    </a:lnTo>
                    <a:lnTo>
                      <a:pt x="102" y="342"/>
                    </a:lnTo>
                    <a:lnTo>
                      <a:pt x="110" y="338"/>
                    </a:lnTo>
                    <a:lnTo>
                      <a:pt x="124" y="328"/>
                    </a:lnTo>
                    <a:lnTo>
                      <a:pt x="134" y="320"/>
                    </a:lnTo>
                    <a:lnTo>
                      <a:pt x="134" y="320"/>
                    </a:lnTo>
                    <a:lnTo>
                      <a:pt x="134" y="318"/>
                    </a:lnTo>
                    <a:lnTo>
                      <a:pt x="138" y="318"/>
                    </a:lnTo>
                    <a:lnTo>
                      <a:pt x="142" y="308"/>
                    </a:lnTo>
                    <a:lnTo>
                      <a:pt x="142" y="300"/>
                    </a:lnTo>
                    <a:lnTo>
                      <a:pt x="142" y="300"/>
                    </a:lnTo>
                    <a:lnTo>
                      <a:pt x="142" y="298"/>
                    </a:lnTo>
                    <a:lnTo>
                      <a:pt x="148" y="294"/>
                    </a:lnTo>
                    <a:lnTo>
                      <a:pt x="150" y="292"/>
                    </a:lnTo>
                    <a:lnTo>
                      <a:pt x="144" y="292"/>
                    </a:lnTo>
                    <a:lnTo>
                      <a:pt x="134" y="298"/>
                    </a:lnTo>
                    <a:lnTo>
                      <a:pt x="134" y="298"/>
                    </a:lnTo>
                    <a:lnTo>
                      <a:pt x="132" y="298"/>
                    </a:lnTo>
                    <a:lnTo>
                      <a:pt x="132" y="298"/>
                    </a:lnTo>
                    <a:lnTo>
                      <a:pt x="132" y="298"/>
                    </a:lnTo>
                    <a:lnTo>
                      <a:pt x="128" y="294"/>
                    </a:lnTo>
                    <a:lnTo>
                      <a:pt x="126" y="296"/>
                    </a:lnTo>
                    <a:lnTo>
                      <a:pt x="126" y="296"/>
                    </a:lnTo>
                    <a:lnTo>
                      <a:pt x="124" y="298"/>
                    </a:lnTo>
                    <a:lnTo>
                      <a:pt x="122" y="300"/>
                    </a:lnTo>
                    <a:lnTo>
                      <a:pt x="122" y="300"/>
                    </a:lnTo>
                    <a:lnTo>
                      <a:pt x="120" y="300"/>
                    </a:lnTo>
                    <a:lnTo>
                      <a:pt x="120" y="300"/>
                    </a:lnTo>
                    <a:lnTo>
                      <a:pt x="118" y="298"/>
                    </a:lnTo>
                    <a:lnTo>
                      <a:pt x="112" y="292"/>
                    </a:lnTo>
                    <a:lnTo>
                      <a:pt x="100" y="290"/>
                    </a:lnTo>
                    <a:lnTo>
                      <a:pt x="92" y="298"/>
                    </a:lnTo>
                    <a:lnTo>
                      <a:pt x="92" y="298"/>
                    </a:lnTo>
                    <a:lnTo>
                      <a:pt x="90" y="298"/>
                    </a:lnTo>
                    <a:lnTo>
                      <a:pt x="82" y="300"/>
                    </a:lnTo>
                    <a:lnTo>
                      <a:pt x="82" y="300"/>
                    </a:lnTo>
                    <a:lnTo>
                      <a:pt x="82" y="300"/>
                    </a:lnTo>
                    <a:lnTo>
                      <a:pt x="82" y="300"/>
                    </a:lnTo>
                    <a:lnTo>
                      <a:pt x="80" y="300"/>
                    </a:lnTo>
                    <a:lnTo>
                      <a:pt x="80" y="300"/>
                    </a:lnTo>
                    <a:lnTo>
                      <a:pt x="80" y="298"/>
                    </a:lnTo>
                    <a:lnTo>
                      <a:pt x="78" y="274"/>
                    </a:lnTo>
                    <a:lnTo>
                      <a:pt x="76" y="268"/>
                    </a:lnTo>
                    <a:lnTo>
                      <a:pt x="76" y="260"/>
                    </a:lnTo>
                    <a:lnTo>
                      <a:pt x="74" y="260"/>
                    </a:lnTo>
                    <a:lnTo>
                      <a:pt x="72" y="268"/>
                    </a:lnTo>
                    <a:lnTo>
                      <a:pt x="72" y="268"/>
                    </a:lnTo>
                    <a:lnTo>
                      <a:pt x="72" y="268"/>
                    </a:lnTo>
                    <a:lnTo>
                      <a:pt x="68" y="272"/>
                    </a:lnTo>
                    <a:lnTo>
                      <a:pt x="68" y="272"/>
                    </a:lnTo>
                    <a:lnTo>
                      <a:pt x="68" y="272"/>
                    </a:lnTo>
                    <a:lnTo>
                      <a:pt x="52" y="272"/>
                    </a:lnTo>
                    <a:lnTo>
                      <a:pt x="52" y="272"/>
                    </a:lnTo>
                    <a:lnTo>
                      <a:pt x="50" y="272"/>
                    </a:lnTo>
                    <a:lnTo>
                      <a:pt x="42" y="264"/>
                    </a:lnTo>
                    <a:lnTo>
                      <a:pt x="36" y="254"/>
                    </a:lnTo>
                    <a:lnTo>
                      <a:pt x="36" y="254"/>
                    </a:lnTo>
                    <a:lnTo>
                      <a:pt x="36" y="252"/>
                    </a:lnTo>
                    <a:lnTo>
                      <a:pt x="36" y="246"/>
                    </a:lnTo>
                    <a:lnTo>
                      <a:pt x="36" y="246"/>
                    </a:lnTo>
                    <a:lnTo>
                      <a:pt x="38" y="246"/>
                    </a:lnTo>
                    <a:lnTo>
                      <a:pt x="36" y="244"/>
                    </a:lnTo>
                    <a:lnTo>
                      <a:pt x="36" y="244"/>
                    </a:lnTo>
                    <a:lnTo>
                      <a:pt x="36" y="244"/>
                    </a:lnTo>
                    <a:lnTo>
                      <a:pt x="36" y="244"/>
                    </a:lnTo>
                    <a:lnTo>
                      <a:pt x="34" y="244"/>
                    </a:lnTo>
                    <a:lnTo>
                      <a:pt x="34" y="244"/>
                    </a:lnTo>
                    <a:lnTo>
                      <a:pt x="34" y="244"/>
                    </a:lnTo>
                    <a:lnTo>
                      <a:pt x="34" y="244"/>
                    </a:lnTo>
                    <a:lnTo>
                      <a:pt x="32" y="244"/>
                    </a:lnTo>
                    <a:lnTo>
                      <a:pt x="22" y="234"/>
                    </a:lnTo>
                    <a:lnTo>
                      <a:pt x="22" y="234"/>
                    </a:lnTo>
                    <a:lnTo>
                      <a:pt x="22" y="232"/>
                    </a:lnTo>
                    <a:lnTo>
                      <a:pt x="26" y="222"/>
                    </a:lnTo>
                    <a:lnTo>
                      <a:pt x="30" y="218"/>
                    </a:lnTo>
                    <a:lnTo>
                      <a:pt x="40" y="210"/>
                    </a:lnTo>
                    <a:lnTo>
                      <a:pt x="40" y="204"/>
                    </a:lnTo>
                    <a:lnTo>
                      <a:pt x="40" y="204"/>
                    </a:lnTo>
                    <a:lnTo>
                      <a:pt x="40" y="204"/>
                    </a:lnTo>
                    <a:lnTo>
                      <a:pt x="44" y="198"/>
                    </a:lnTo>
                    <a:lnTo>
                      <a:pt x="44" y="198"/>
                    </a:lnTo>
                    <a:lnTo>
                      <a:pt x="46" y="198"/>
                    </a:lnTo>
                    <a:lnTo>
                      <a:pt x="54" y="198"/>
                    </a:lnTo>
                    <a:lnTo>
                      <a:pt x="64" y="198"/>
                    </a:lnTo>
                    <a:lnTo>
                      <a:pt x="72" y="192"/>
                    </a:lnTo>
                    <a:lnTo>
                      <a:pt x="78" y="188"/>
                    </a:lnTo>
                    <a:lnTo>
                      <a:pt x="96" y="186"/>
                    </a:lnTo>
                    <a:lnTo>
                      <a:pt x="96" y="176"/>
                    </a:lnTo>
                    <a:lnTo>
                      <a:pt x="90" y="168"/>
                    </a:lnTo>
                    <a:lnTo>
                      <a:pt x="90" y="168"/>
                    </a:lnTo>
                    <a:lnTo>
                      <a:pt x="90" y="166"/>
                    </a:lnTo>
                    <a:lnTo>
                      <a:pt x="94" y="162"/>
                    </a:lnTo>
                    <a:lnTo>
                      <a:pt x="92" y="160"/>
                    </a:lnTo>
                    <a:lnTo>
                      <a:pt x="86" y="160"/>
                    </a:lnTo>
                    <a:lnTo>
                      <a:pt x="80" y="164"/>
                    </a:lnTo>
                    <a:lnTo>
                      <a:pt x="70" y="170"/>
                    </a:lnTo>
                    <a:lnTo>
                      <a:pt x="70" y="170"/>
                    </a:lnTo>
                    <a:lnTo>
                      <a:pt x="68" y="170"/>
                    </a:lnTo>
                    <a:lnTo>
                      <a:pt x="68" y="170"/>
                    </a:lnTo>
                    <a:lnTo>
                      <a:pt x="22" y="168"/>
                    </a:lnTo>
                    <a:lnTo>
                      <a:pt x="22" y="168"/>
                    </a:lnTo>
                    <a:lnTo>
                      <a:pt x="20" y="168"/>
                    </a:lnTo>
                    <a:lnTo>
                      <a:pt x="12" y="162"/>
                    </a:lnTo>
                    <a:lnTo>
                      <a:pt x="12" y="162"/>
                    </a:lnTo>
                    <a:lnTo>
                      <a:pt x="12" y="158"/>
                    </a:lnTo>
                    <a:lnTo>
                      <a:pt x="18" y="152"/>
                    </a:lnTo>
                    <a:lnTo>
                      <a:pt x="18" y="152"/>
                    </a:lnTo>
                    <a:lnTo>
                      <a:pt x="6" y="152"/>
                    </a:lnTo>
                    <a:lnTo>
                      <a:pt x="6" y="152"/>
                    </a:lnTo>
                    <a:lnTo>
                      <a:pt x="4" y="150"/>
                    </a:lnTo>
                    <a:lnTo>
                      <a:pt x="0" y="142"/>
                    </a:lnTo>
                    <a:lnTo>
                      <a:pt x="0" y="142"/>
                    </a:lnTo>
                    <a:lnTo>
                      <a:pt x="0" y="140"/>
                    </a:lnTo>
                    <a:lnTo>
                      <a:pt x="10" y="134"/>
                    </a:lnTo>
                    <a:lnTo>
                      <a:pt x="20" y="126"/>
                    </a:lnTo>
                    <a:lnTo>
                      <a:pt x="20" y="126"/>
                    </a:lnTo>
                    <a:lnTo>
                      <a:pt x="20" y="126"/>
                    </a:lnTo>
                    <a:lnTo>
                      <a:pt x="32" y="122"/>
                    </a:lnTo>
                    <a:lnTo>
                      <a:pt x="46" y="116"/>
                    </a:lnTo>
                    <a:lnTo>
                      <a:pt x="46" y="116"/>
                    </a:lnTo>
                    <a:lnTo>
                      <a:pt x="48" y="116"/>
                    </a:lnTo>
                    <a:lnTo>
                      <a:pt x="48" y="116"/>
                    </a:lnTo>
                    <a:lnTo>
                      <a:pt x="48" y="116"/>
                    </a:lnTo>
                    <a:lnTo>
                      <a:pt x="56" y="118"/>
                    </a:lnTo>
                    <a:lnTo>
                      <a:pt x="56" y="118"/>
                    </a:lnTo>
                    <a:lnTo>
                      <a:pt x="56" y="120"/>
                    </a:lnTo>
                    <a:lnTo>
                      <a:pt x="58" y="126"/>
                    </a:lnTo>
                    <a:lnTo>
                      <a:pt x="66" y="130"/>
                    </a:lnTo>
                    <a:lnTo>
                      <a:pt x="80" y="130"/>
                    </a:lnTo>
                    <a:lnTo>
                      <a:pt x="90" y="128"/>
                    </a:lnTo>
                    <a:lnTo>
                      <a:pt x="102" y="122"/>
                    </a:lnTo>
                    <a:lnTo>
                      <a:pt x="102" y="120"/>
                    </a:lnTo>
                    <a:lnTo>
                      <a:pt x="98" y="120"/>
                    </a:lnTo>
                    <a:lnTo>
                      <a:pt x="94" y="122"/>
                    </a:lnTo>
                    <a:lnTo>
                      <a:pt x="94" y="122"/>
                    </a:lnTo>
                    <a:lnTo>
                      <a:pt x="92" y="122"/>
                    </a:lnTo>
                    <a:lnTo>
                      <a:pt x="92" y="122"/>
                    </a:lnTo>
                    <a:lnTo>
                      <a:pt x="80" y="120"/>
                    </a:lnTo>
                    <a:lnTo>
                      <a:pt x="80" y="120"/>
                    </a:lnTo>
                    <a:lnTo>
                      <a:pt x="78" y="118"/>
                    </a:lnTo>
                    <a:lnTo>
                      <a:pt x="78" y="112"/>
                    </a:lnTo>
                    <a:lnTo>
                      <a:pt x="78" y="112"/>
                    </a:lnTo>
                    <a:lnTo>
                      <a:pt x="78" y="110"/>
                    </a:lnTo>
                    <a:lnTo>
                      <a:pt x="80" y="110"/>
                    </a:lnTo>
                    <a:lnTo>
                      <a:pt x="76" y="108"/>
                    </a:lnTo>
                    <a:lnTo>
                      <a:pt x="60" y="112"/>
                    </a:lnTo>
                    <a:lnTo>
                      <a:pt x="60" y="112"/>
                    </a:lnTo>
                    <a:lnTo>
                      <a:pt x="60" y="112"/>
                    </a:lnTo>
                    <a:lnTo>
                      <a:pt x="60" y="112"/>
                    </a:lnTo>
                    <a:lnTo>
                      <a:pt x="58" y="110"/>
                    </a:lnTo>
                    <a:lnTo>
                      <a:pt x="54" y="100"/>
                    </a:lnTo>
                    <a:lnTo>
                      <a:pt x="44" y="94"/>
                    </a:lnTo>
                    <a:lnTo>
                      <a:pt x="40" y="88"/>
                    </a:lnTo>
                    <a:lnTo>
                      <a:pt x="34" y="84"/>
                    </a:lnTo>
                    <a:lnTo>
                      <a:pt x="24" y="84"/>
                    </a:lnTo>
                    <a:lnTo>
                      <a:pt x="24" y="84"/>
                    </a:lnTo>
                    <a:lnTo>
                      <a:pt x="24" y="84"/>
                    </a:lnTo>
                    <a:lnTo>
                      <a:pt x="18" y="76"/>
                    </a:lnTo>
                    <a:lnTo>
                      <a:pt x="18" y="76"/>
                    </a:lnTo>
                    <a:lnTo>
                      <a:pt x="18" y="76"/>
                    </a:lnTo>
                    <a:lnTo>
                      <a:pt x="20" y="62"/>
                    </a:lnTo>
                    <a:lnTo>
                      <a:pt x="20" y="62"/>
                    </a:lnTo>
                    <a:lnTo>
                      <a:pt x="20" y="62"/>
                    </a:lnTo>
                    <a:lnTo>
                      <a:pt x="52" y="58"/>
                    </a:lnTo>
                    <a:lnTo>
                      <a:pt x="62" y="50"/>
                    </a:lnTo>
                    <a:lnTo>
                      <a:pt x="66" y="40"/>
                    </a:lnTo>
                    <a:lnTo>
                      <a:pt x="66" y="40"/>
                    </a:lnTo>
                    <a:lnTo>
                      <a:pt x="66" y="38"/>
                    </a:lnTo>
                    <a:lnTo>
                      <a:pt x="78" y="26"/>
                    </a:lnTo>
                    <a:lnTo>
                      <a:pt x="78" y="26"/>
                    </a:lnTo>
                    <a:lnTo>
                      <a:pt x="80" y="26"/>
                    </a:lnTo>
                    <a:lnTo>
                      <a:pt x="94" y="26"/>
                    </a:lnTo>
                    <a:lnTo>
                      <a:pt x="108" y="18"/>
                    </a:lnTo>
                    <a:lnTo>
                      <a:pt x="108" y="18"/>
                    </a:lnTo>
                    <a:lnTo>
                      <a:pt x="108" y="18"/>
                    </a:lnTo>
                    <a:lnTo>
                      <a:pt x="114" y="18"/>
                    </a:lnTo>
                    <a:lnTo>
                      <a:pt x="116" y="12"/>
                    </a:lnTo>
                    <a:lnTo>
                      <a:pt x="116" y="12"/>
                    </a:lnTo>
                    <a:lnTo>
                      <a:pt x="118" y="12"/>
                    </a:lnTo>
                    <a:lnTo>
                      <a:pt x="140" y="10"/>
                    </a:lnTo>
                    <a:lnTo>
                      <a:pt x="156" y="0"/>
                    </a:lnTo>
                    <a:lnTo>
                      <a:pt x="156" y="0"/>
                    </a:lnTo>
                    <a:lnTo>
                      <a:pt x="158" y="0"/>
                    </a:lnTo>
                    <a:lnTo>
                      <a:pt x="158" y="0"/>
                    </a:lnTo>
                    <a:lnTo>
                      <a:pt x="170" y="2"/>
                    </a:lnTo>
                    <a:lnTo>
                      <a:pt x="170" y="2"/>
                    </a:lnTo>
                    <a:lnTo>
                      <a:pt x="172" y="4"/>
                    </a:lnTo>
                    <a:lnTo>
                      <a:pt x="172" y="4"/>
                    </a:lnTo>
                    <a:lnTo>
                      <a:pt x="172" y="6"/>
                    </a:lnTo>
                    <a:lnTo>
                      <a:pt x="168" y="10"/>
                    </a:lnTo>
                    <a:lnTo>
                      <a:pt x="170" y="12"/>
                    </a:lnTo>
                    <a:lnTo>
                      <a:pt x="182" y="8"/>
                    </a:lnTo>
                    <a:lnTo>
                      <a:pt x="182" y="8"/>
                    </a:lnTo>
                    <a:lnTo>
                      <a:pt x="182" y="8"/>
                    </a:lnTo>
                    <a:lnTo>
                      <a:pt x="182" y="8"/>
                    </a:lnTo>
                    <a:lnTo>
                      <a:pt x="184" y="8"/>
                    </a:lnTo>
                    <a:lnTo>
                      <a:pt x="190" y="12"/>
                    </a:lnTo>
                    <a:lnTo>
                      <a:pt x="218" y="14"/>
                    </a:lnTo>
                    <a:lnTo>
                      <a:pt x="218" y="14"/>
                    </a:lnTo>
                    <a:lnTo>
                      <a:pt x="220" y="16"/>
                    </a:lnTo>
                    <a:lnTo>
                      <a:pt x="220" y="20"/>
                    </a:lnTo>
                    <a:lnTo>
                      <a:pt x="240" y="22"/>
                    </a:lnTo>
                    <a:lnTo>
                      <a:pt x="264" y="22"/>
                    </a:lnTo>
                    <a:lnTo>
                      <a:pt x="284" y="28"/>
                    </a:lnTo>
                    <a:lnTo>
                      <a:pt x="306" y="32"/>
                    </a:lnTo>
                    <a:lnTo>
                      <a:pt x="324" y="36"/>
                    </a:lnTo>
                    <a:lnTo>
                      <a:pt x="324" y="36"/>
                    </a:lnTo>
                    <a:lnTo>
                      <a:pt x="350" y="32"/>
                    </a:lnTo>
                    <a:lnTo>
                      <a:pt x="350" y="32"/>
                    </a:lnTo>
                    <a:lnTo>
                      <a:pt x="352" y="32"/>
                    </a:lnTo>
                    <a:lnTo>
                      <a:pt x="356" y="36"/>
                    </a:lnTo>
                    <a:lnTo>
                      <a:pt x="374" y="44"/>
                    </a:lnTo>
                    <a:lnTo>
                      <a:pt x="374" y="44"/>
                    </a:lnTo>
                    <a:lnTo>
                      <a:pt x="376" y="46"/>
                    </a:lnTo>
                    <a:lnTo>
                      <a:pt x="376" y="258"/>
                    </a:lnTo>
                    <a:lnTo>
                      <a:pt x="382" y="262"/>
                    </a:lnTo>
                    <a:lnTo>
                      <a:pt x="388" y="258"/>
                    </a:lnTo>
                    <a:lnTo>
                      <a:pt x="396" y="256"/>
                    </a:lnTo>
                    <a:lnTo>
                      <a:pt x="396" y="256"/>
                    </a:lnTo>
                    <a:lnTo>
                      <a:pt x="396" y="256"/>
                    </a:lnTo>
                    <a:lnTo>
                      <a:pt x="396" y="256"/>
                    </a:lnTo>
                    <a:lnTo>
                      <a:pt x="398" y="256"/>
                    </a:lnTo>
                    <a:lnTo>
                      <a:pt x="406" y="266"/>
                    </a:lnTo>
                    <a:lnTo>
                      <a:pt x="418" y="276"/>
                    </a:lnTo>
                    <a:lnTo>
                      <a:pt x="426" y="282"/>
                    </a:lnTo>
                    <a:lnTo>
                      <a:pt x="432" y="282"/>
                    </a:lnTo>
                    <a:lnTo>
                      <a:pt x="434" y="278"/>
                    </a:lnTo>
                    <a:lnTo>
                      <a:pt x="434" y="278"/>
                    </a:lnTo>
                    <a:lnTo>
                      <a:pt x="434" y="276"/>
                    </a:lnTo>
                    <a:lnTo>
                      <a:pt x="442" y="272"/>
                    </a:lnTo>
                    <a:lnTo>
                      <a:pt x="450" y="268"/>
                    </a:lnTo>
                    <a:lnTo>
                      <a:pt x="450" y="268"/>
                    </a:lnTo>
                    <a:lnTo>
                      <a:pt x="452" y="268"/>
                    </a:lnTo>
                    <a:lnTo>
                      <a:pt x="452" y="268"/>
                    </a:lnTo>
                    <a:lnTo>
                      <a:pt x="452" y="270"/>
                    </a:lnTo>
                    <a:lnTo>
                      <a:pt x="486" y="304"/>
                    </a:lnTo>
                    <a:lnTo>
                      <a:pt x="496" y="322"/>
                    </a:lnTo>
                    <a:lnTo>
                      <a:pt x="504" y="332"/>
                    </a:lnTo>
                    <a:lnTo>
                      <a:pt x="514" y="338"/>
                    </a:lnTo>
                    <a:lnTo>
                      <a:pt x="526" y="346"/>
                    </a:lnTo>
                    <a:lnTo>
                      <a:pt x="526" y="346"/>
                    </a:lnTo>
                    <a:lnTo>
                      <a:pt x="528" y="348"/>
                    </a:lnTo>
                    <a:lnTo>
                      <a:pt x="530" y="354"/>
                    </a:lnTo>
                    <a:lnTo>
                      <a:pt x="530" y="354"/>
                    </a:lnTo>
                    <a:lnTo>
                      <a:pt x="530" y="356"/>
                    </a:lnTo>
                    <a:lnTo>
                      <a:pt x="526" y="370"/>
                    </a:lnTo>
                    <a:lnTo>
                      <a:pt x="526" y="370"/>
                    </a:lnTo>
                    <a:lnTo>
                      <a:pt x="524" y="372"/>
                    </a:lnTo>
                    <a:lnTo>
                      <a:pt x="512" y="374"/>
                    </a:lnTo>
                    <a:lnTo>
                      <a:pt x="512" y="374"/>
                    </a:lnTo>
                    <a:lnTo>
                      <a:pt x="512" y="374"/>
                    </a:lnTo>
                    <a:lnTo>
                      <a:pt x="512" y="37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2" name="Freeform 151"/>
              <p:cNvSpPr>
                <a:spLocks noEditPoints="1"/>
              </p:cNvSpPr>
              <p:nvPr/>
            </p:nvSpPr>
            <p:spPr bwMode="auto">
              <a:xfrm>
                <a:off x="495" y="1283"/>
                <a:ext cx="534" cy="378"/>
              </a:xfrm>
              <a:custGeom>
                <a:avLst/>
                <a:gdLst>
                  <a:gd name="T0" fmla="*/ 286 w 534"/>
                  <a:gd name="T1" fmla="*/ 32 h 378"/>
                  <a:gd name="T2" fmla="*/ 420 w 534"/>
                  <a:gd name="T3" fmla="*/ 280 h 378"/>
                  <a:gd name="T4" fmla="*/ 516 w 534"/>
                  <a:gd name="T5" fmla="*/ 342 h 378"/>
                  <a:gd name="T6" fmla="*/ 484 w 534"/>
                  <a:gd name="T7" fmla="*/ 328 h 378"/>
                  <a:gd name="T8" fmla="*/ 440 w 534"/>
                  <a:gd name="T9" fmla="*/ 304 h 378"/>
                  <a:gd name="T10" fmla="*/ 312 w 534"/>
                  <a:gd name="T11" fmla="*/ 260 h 378"/>
                  <a:gd name="T12" fmla="*/ 250 w 534"/>
                  <a:gd name="T13" fmla="*/ 276 h 378"/>
                  <a:gd name="T14" fmla="*/ 256 w 534"/>
                  <a:gd name="T15" fmla="*/ 236 h 378"/>
                  <a:gd name="T16" fmla="*/ 196 w 534"/>
                  <a:gd name="T17" fmla="*/ 302 h 378"/>
                  <a:gd name="T18" fmla="*/ 96 w 534"/>
                  <a:gd name="T19" fmla="*/ 364 h 378"/>
                  <a:gd name="T20" fmla="*/ 104 w 534"/>
                  <a:gd name="T21" fmla="*/ 346 h 378"/>
                  <a:gd name="T22" fmla="*/ 130 w 534"/>
                  <a:gd name="T23" fmla="*/ 292 h 378"/>
                  <a:gd name="T24" fmla="*/ 72 w 534"/>
                  <a:gd name="T25" fmla="*/ 270 h 378"/>
                  <a:gd name="T26" fmla="*/ 30 w 534"/>
                  <a:gd name="T27" fmla="*/ 224 h 378"/>
                  <a:gd name="T28" fmla="*/ 94 w 534"/>
                  <a:gd name="T29" fmla="*/ 168 h 378"/>
                  <a:gd name="T30" fmla="*/ 4 w 534"/>
                  <a:gd name="T31" fmla="*/ 144 h 378"/>
                  <a:gd name="T32" fmla="*/ 108 w 534"/>
                  <a:gd name="T33" fmla="*/ 120 h 378"/>
                  <a:gd name="T34" fmla="*/ 38 w 534"/>
                  <a:gd name="T35" fmla="*/ 84 h 378"/>
                  <a:gd name="T36" fmla="*/ 120 w 534"/>
                  <a:gd name="T37" fmla="*/ 16 h 378"/>
                  <a:gd name="T38" fmla="*/ 110 w 534"/>
                  <a:gd name="T39" fmla="*/ 18 h 378"/>
                  <a:gd name="T40" fmla="*/ 54 w 534"/>
                  <a:gd name="T41" fmla="*/ 58 h 378"/>
                  <a:gd name="T42" fmla="*/ 36 w 534"/>
                  <a:gd name="T43" fmla="*/ 88 h 378"/>
                  <a:gd name="T44" fmla="*/ 62 w 534"/>
                  <a:gd name="T45" fmla="*/ 116 h 378"/>
                  <a:gd name="T46" fmla="*/ 92 w 534"/>
                  <a:gd name="T47" fmla="*/ 128 h 378"/>
                  <a:gd name="T48" fmla="*/ 48 w 534"/>
                  <a:gd name="T49" fmla="*/ 116 h 378"/>
                  <a:gd name="T50" fmla="*/ 4 w 534"/>
                  <a:gd name="T51" fmla="*/ 152 h 378"/>
                  <a:gd name="T52" fmla="*/ 70 w 534"/>
                  <a:gd name="T53" fmla="*/ 174 h 378"/>
                  <a:gd name="T54" fmla="*/ 92 w 534"/>
                  <a:gd name="T55" fmla="*/ 166 h 378"/>
                  <a:gd name="T56" fmla="*/ 66 w 534"/>
                  <a:gd name="T57" fmla="*/ 198 h 378"/>
                  <a:gd name="T58" fmla="*/ 32 w 534"/>
                  <a:gd name="T59" fmla="*/ 218 h 378"/>
                  <a:gd name="T60" fmla="*/ 32 w 534"/>
                  <a:gd name="T61" fmla="*/ 248 h 378"/>
                  <a:gd name="T62" fmla="*/ 36 w 534"/>
                  <a:gd name="T63" fmla="*/ 258 h 378"/>
                  <a:gd name="T64" fmla="*/ 76 w 534"/>
                  <a:gd name="T65" fmla="*/ 272 h 378"/>
                  <a:gd name="T66" fmla="*/ 92 w 534"/>
                  <a:gd name="T67" fmla="*/ 302 h 378"/>
                  <a:gd name="T68" fmla="*/ 130 w 534"/>
                  <a:gd name="T69" fmla="*/ 300 h 378"/>
                  <a:gd name="T70" fmla="*/ 138 w 534"/>
                  <a:gd name="T71" fmla="*/ 318 h 378"/>
                  <a:gd name="T72" fmla="*/ 92 w 534"/>
                  <a:gd name="T73" fmla="*/ 348 h 378"/>
                  <a:gd name="T74" fmla="*/ 68 w 534"/>
                  <a:gd name="T75" fmla="*/ 370 h 378"/>
                  <a:gd name="T76" fmla="*/ 86 w 534"/>
                  <a:gd name="T77" fmla="*/ 372 h 378"/>
                  <a:gd name="T78" fmla="*/ 108 w 534"/>
                  <a:gd name="T79" fmla="*/ 360 h 378"/>
                  <a:gd name="T80" fmla="*/ 180 w 534"/>
                  <a:gd name="T81" fmla="*/ 320 h 378"/>
                  <a:gd name="T82" fmla="*/ 204 w 534"/>
                  <a:gd name="T83" fmla="*/ 290 h 378"/>
                  <a:gd name="T84" fmla="*/ 228 w 534"/>
                  <a:gd name="T85" fmla="*/ 256 h 378"/>
                  <a:gd name="T86" fmla="*/ 230 w 534"/>
                  <a:gd name="T87" fmla="*/ 292 h 378"/>
                  <a:gd name="T88" fmla="*/ 284 w 534"/>
                  <a:gd name="T89" fmla="*/ 270 h 378"/>
                  <a:gd name="T90" fmla="*/ 306 w 534"/>
                  <a:gd name="T91" fmla="*/ 258 h 378"/>
                  <a:gd name="T92" fmla="*/ 380 w 534"/>
                  <a:gd name="T93" fmla="*/ 280 h 378"/>
                  <a:gd name="T94" fmla="*/ 426 w 534"/>
                  <a:gd name="T95" fmla="*/ 304 h 378"/>
                  <a:gd name="T96" fmla="*/ 452 w 534"/>
                  <a:gd name="T97" fmla="*/ 310 h 378"/>
                  <a:gd name="T98" fmla="*/ 478 w 534"/>
                  <a:gd name="T99" fmla="*/ 322 h 378"/>
                  <a:gd name="T100" fmla="*/ 514 w 534"/>
                  <a:gd name="T101" fmla="*/ 364 h 378"/>
                  <a:gd name="T102" fmla="*/ 530 w 534"/>
                  <a:gd name="T103" fmla="*/ 372 h 378"/>
                  <a:gd name="T104" fmla="*/ 490 w 534"/>
                  <a:gd name="T105" fmla="*/ 304 h 378"/>
                  <a:gd name="T106" fmla="*/ 436 w 534"/>
                  <a:gd name="T107" fmla="*/ 276 h 378"/>
                  <a:gd name="T108" fmla="*/ 398 w 534"/>
                  <a:gd name="T109" fmla="*/ 256 h 378"/>
                  <a:gd name="T110" fmla="*/ 360 w 534"/>
                  <a:gd name="T111" fmla="*/ 36 h 378"/>
                  <a:gd name="T112" fmla="*/ 266 w 534"/>
                  <a:gd name="T113" fmla="*/ 22 h 378"/>
                  <a:gd name="T114" fmla="*/ 184 w 534"/>
                  <a:gd name="T115" fmla="*/ 8 h 378"/>
                  <a:gd name="T116" fmla="*/ 160 w 534"/>
                  <a:gd name="T117" fmla="*/ 0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34" h="378">
                    <a:moveTo>
                      <a:pt x="160" y="4"/>
                    </a:moveTo>
                    <a:lnTo>
                      <a:pt x="172" y="6"/>
                    </a:lnTo>
                    <a:lnTo>
                      <a:pt x="168" y="12"/>
                    </a:lnTo>
                    <a:lnTo>
                      <a:pt x="172" y="16"/>
                    </a:lnTo>
                    <a:lnTo>
                      <a:pt x="184" y="12"/>
                    </a:lnTo>
                    <a:lnTo>
                      <a:pt x="192" y="16"/>
                    </a:lnTo>
                    <a:lnTo>
                      <a:pt x="220" y="18"/>
                    </a:lnTo>
                    <a:lnTo>
                      <a:pt x="220" y="24"/>
                    </a:lnTo>
                    <a:lnTo>
                      <a:pt x="240" y="26"/>
                    </a:lnTo>
                    <a:lnTo>
                      <a:pt x="266" y="26"/>
                    </a:lnTo>
                    <a:lnTo>
                      <a:pt x="286" y="32"/>
                    </a:lnTo>
                    <a:lnTo>
                      <a:pt x="308" y="36"/>
                    </a:lnTo>
                    <a:lnTo>
                      <a:pt x="326" y="40"/>
                    </a:lnTo>
                    <a:lnTo>
                      <a:pt x="352" y="36"/>
                    </a:lnTo>
                    <a:lnTo>
                      <a:pt x="358" y="40"/>
                    </a:lnTo>
                    <a:lnTo>
                      <a:pt x="376" y="48"/>
                    </a:lnTo>
                    <a:lnTo>
                      <a:pt x="376" y="262"/>
                    </a:lnTo>
                    <a:lnTo>
                      <a:pt x="384" y="266"/>
                    </a:lnTo>
                    <a:lnTo>
                      <a:pt x="392" y="262"/>
                    </a:lnTo>
                    <a:lnTo>
                      <a:pt x="398" y="260"/>
                    </a:lnTo>
                    <a:lnTo>
                      <a:pt x="406" y="270"/>
                    </a:lnTo>
                    <a:lnTo>
                      <a:pt x="420" y="280"/>
                    </a:lnTo>
                    <a:lnTo>
                      <a:pt x="426" y="288"/>
                    </a:lnTo>
                    <a:lnTo>
                      <a:pt x="436" y="286"/>
                    </a:lnTo>
                    <a:lnTo>
                      <a:pt x="438" y="280"/>
                    </a:lnTo>
                    <a:lnTo>
                      <a:pt x="444" y="276"/>
                    </a:lnTo>
                    <a:lnTo>
                      <a:pt x="454" y="272"/>
                    </a:lnTo>
                    <a:lnTo>
                      <a:pt x="464" y="284"/>
                    </a:lnTo>
                    <a:lnTo>
                      <a:pt x="472" y="292"/>
                    </a:lnTo>
                    <a:lnTo>
                      <a:pt x="488" y="306"/>
                    </a:lnTo>
                    <a:lnTo>
                      <a:pt x="496" y="324"/>
                    </a:lnTo>
                    <a:lnTo>
                      <a:pt x="504" y="336"/>
                    </a:lnTo>
                    <a:lnTo>
                      <a:pt x="516" y="342"/>
                    </a:lnTo>
                    <a:lnTo>
                      <a:pt x="528" y="350"/>
                    </a:lnTo>
                    <a:lnTo>
                      <a:pt x="530" y="356"/>
                    </a:lnTo>
                    <a:lnTo>
                      <a:pt x="526" y="372"/>
                    </a:lnTo>
                    <a:lnTo>
                      <a:pt x="514" y="374"/>
                    </a:lnTo>
                    <a:lnTo>
                      <a:pt x="518" y="366"/>
                    </a:lnTo>
                    <a:lnTo>
                      <a:pt x="518" y="356"/>
                    </a:lnTo>
                    <a:lnTo>
                      <a:pt x="514" y="356"/>
                    </a:lnTo>
                    <a:lnTo>
                      <a:pt x="508" y="350"/>
                    </a:lnTo>
                    <a:lnTo>
                      <a:pt x="506" y="348"/>
                    </a:lnTo>
                    <a:lnTo>
                      <a:pt x="492" y="336"/>
                    </a:lnTo>
                    <a:lnTo>
                      <a:pt x="484" y="328"/>
                    </a:lnTo>
                    <a:lnTo>
                      <a:pt x="482" y="322"/>
                    </a:lnTo>
                    <a:lnTo>
                      <a:pt x="472" y="310"/>
                    </a:lnTo>
                    <a:lnTo>
                      <a:pt x="466" y="304"/>
                    </a:lnTo>
                    <a:lnTo>
                      <a:pt x="462" y="300"/>
                    </a:lnTo>
                    <a:lnTo>
                      <a:pt x="456" y="288"/>
                    </a:lnTo>
                    <a:lnTo>
                      <a:pt x="452" y="292"/>
                    </a:lnTo>
                    <a:lnTo>
                      <a:pt x="456" y="304"/>
                    </a:lnTo>
                    <a:lnTo>
                      <a:pt x="452" y="306"/>
                    </a:lnTo>
                    <a:lnTo>
                      <a:pt x="446" y="302"/>
                    </a:lnTo>
                    <a:lnTo>
                      <a:pt x="442" y="298"/>
                    </a:lnTo>
                    <a:lnTo>
                      <a:pt x="440" y="304"/>
                    </a:lnTo>
                    <a:lnTo>
                      <a:pt x="428" y="302"/>
                    </a:lnTo>
                    <a:lnTo>
                      <a:pt x="414" y="294"/>
                    </a:lnTo>
                    <a:lnTo>
                      <a:pt x="394" y="282"/>
                    </a:lnTo>
                    <a:lnTo>
                      <a:pt x="392" y="274"/>
                    </a:lnTo>
                    <a:lnTo>
                      <a:pt x="380" y="276"/>
                    </a:lnTo>
                    <a:lnTo>
                      <a:pt x="370" y="270"/>
                    </a:lnTo>
                    <a:lnTo>
                      <a:pt x="358" y="270"/>
                    </a:lnTo>
                    <a:lnTo>
                      <a:pt x="338" y="270"/>
                    </a:lnTo>
                    <a:lnTo>
                      <a:pt x="330" y="270"/>
                    </a:lnTo>
                    <a:lnTo>
                      <a:pt x="324" y="262"/>
                    </a:lnTo>
                    <a:lnTo>
                      <a:pt x="312" y="260"/>
                    </a:lnTo>
                    <a:lnTo>
                      <a:pt x="308" y="254"/>
                    </a:lnTo>
                    <a:lnTo>
                      <a:pt x="298" y="250"/>
                    </a:lnTo>
                    <a:lnTo>
                      <a:pt x="286" y="248"/>
                    </a:lnTo>
                    <a:lnTo>
                      <a:pt x="274" y="248"/>
                    </a:lnTo>
                    <a:lnTo>
                      <a:pt x="274" y="254"/>
                    </a:lnTo>
                    <a:lnTo>
                      <a:pt x="278" y="260"/>
                    </a:lnTo>
                    <a:lnTo>
                      <a:pt x="282" y="268"/>
                    </a:lnTo>
                    <a:lnTo>
                      <a:pt x="278" y="270"/>
                    </a:lnTo>
                    <a:lnTo>
                      <a:pt x="264" y="270"/>
                    </a:lnTo>
                    <a:lnTo>
                      <a:pt x="256" y="270"/>
                    </a:lnTo>
                    <a:lnTo>
                      <a:pt x="250" y="276"/>
                    </a:lnTo>
                    <a:lnTo>
                      <a:pt x="240" y="284"/>
                    </a:lnTo>
                    <a:lnTo>
                      <a:pt x="230" y="288"/>
                    </a:lnTo>
                    <a:lnTo>
                      <a:pt x="224" y="280"/>
                    </a:lnTo>
                    <a:lnTo>
                      <a:pt x="226" y="270"/>
                    </a:lnTo>
                    <a:lnTo>
                      <a:pt x="230" y="264"/>
                    </a:lnTo>
                    <a:lnTo>
                      <a:pt x="232" y="254"/>
                    </a:lnTo>
                    <a:lnTo>
                      <a:pt x="236" y="252"/>
                    </a:lnTo>
                    <a:lnTo>
                      <a:pt x="242" y="250"/>
                    </a:lnTo>
                    <a:lnTo>
                      <a:pt x="252" y="248"/>
                    </a:lnTo>
                    <a:lnTo>
                      <a:pt x="256" y="240"/>
                    </a:lnTo>
                    <a:lnTo>
                      <a:pt x="256" y="236"/>
                    </a:lnTo>
                    <a:lnTo>
                      <a:pt x="246" y="242"/>
                    </a:lnTo>
                    <a:lnTo>
                      <a:pt x="238" y="244"/>
                    </a:lnTo>
                    <a:lnTo>
                      <a:pt x="220" y="256"/>
                    </a:lnTo>
                    <a:lnTo>
                      <a:pt x="212" y="264"/>
                    </a:lnTo>
                    <a:lnTo>
                      <a:pt x="212" y="270"/>
                    </a:lnTo>
                    <a:lnTo>
                      <a:pt x="208" y="276"/>
                    </a:lnTo>
                    <a:lnTo>
                      <a:pt x="198" y="278"/>
                    </a:lnTo>
                    <a:lnTo>
                      <a:pt x="194" y="286"/>
                    </a:lnTo>
                    <a:lnTo>
                      <a:pt x="200" y="292"/>
                    </a:lnTo>
                    <a:lnTo>
                      <a:pt x="202" y="296"/>
                    </a:lnTo>
                    <a:lnTo>
                      <a:pt x="196" y="302"/>
                    </a:lnTo>
                    <a:lnTo>
                      <a:pt x="188" y="308"/>
                    </a:lnTo>
                    <a:lnTo>
                      <a:pt x="178" y="316"/>
                    </a:lnTo>
                    <a:lnTo>
                      <a:pt x="160" y="326"/>
                    </a:lnTo>
                    <a:lnTo>
                      <a:pt x="140" y="338"/>
                    </a:lnTo>
                    <a:lnTo>
                      <a:pt x="134" y="342"/>
                    </a:lnTo>
                    <a:lnTo>
                      <a:pt x="132" y="348"/>
                    </a:lnTo>
                    <a:lnTo>
                      <a:pt x="122" y="354"/>
                    </a:lnTo>
                    <a:lnTo>
                      <a:pt x="118" y="356"/>
                    </a:lnTo>
                    <a:lnTo>
                      <a:pt x="106" y="356"/>
                    </a:lnTo>
                    <a:lnTo>
                      <a:pt x="102" y="360"/>
                    </a:lnTo>
                    <a:lnTo>
                      <a:pt x="96" y="364"/>
                    </a:lnTo>
                    <a:lnTo>
                      <a:pt x="90" y="360"/>
                    </a:lnTo>
                    <a:lnTo>
                      <a:pt x="86" y="362"/>
                    </a:lnTo>
                    <a:lnTo>
                      <a:pt x="84" y="370"/>
                    </a:lnTo>
                    <a:lnTo>
                      <a:pt x="78" y="372"/>
                    </a:lnTo>
                    <a:lnTo>
                      <a:pt x="70" y="372"/>
                    </a:lnTo>
                    <a:lnTo>
                      <a:pt x="72" y="364"/>
                    </a:lnTo>
                    <a:lnTo>
                      <a:pt x="78" y="356"/>
                    </a:lnTo>
                    <a:lnTo>
                      <a:pt x="84" y="354"/>
                    </a:lnTo>
                    <a:lnTo>
                      <a:pt x="92" y="352"/>
                    </a:lnTo>
                    <a:lnTo>
                      <a:pt x="102" y="352"/>
                    </a:lnTo>
                    <a:lnTo>
                      <a:pt x="104" y="346"/>
                    </a:lnTo>
                    <a:lnTo>
                      <a:pt x="114" y="342"/>
                    </a:lnTo>
                    <a:lnTo>
                      <a:pt x="128" y="332"/>
                    </a:lnTo>
                    <a:lnTo>
                      <a:pt x="136" y="322"/>
                    </a:lnTo>
                    <a:lnTo>
                      <a:pt x="142" y="322"/>
                    </a:lnTo>
                    <a:lnTo>
                      <a:pt x="146" y="310"/>
                    </a:lnTo>
                    <a:lnTo>
                      <a:pt x="146" y="302"/>
                    </a:lnTo>
                    <a:lnTo>
                      <a:pt x="152" y="298"/>
                    </a:lnTo>
                    <a:lnTo>
                      <a:pt x="154" y="290"/>
                    </a:lnTo>
                    <a:lnTo>
                      <a:pt x="146" y="292"/>
                    </a:lnTo>
                    <a:lnTo>
                      <a:pt x="134" y="298"/>
                    </a:lnTo>
                    <a:lnTo>
                      <a:pt x="130" y="292"/>
                    </a:lnTo>
                    <a:lnTo>
                      <a:pt x="126" y="298"/>
                    </a:lnTo>
                    <a:lnTo>
                      <a:pt x="122" y="300"/>
                    </a:lnTo>
                    <a:lnTo>
                      <a:pt x="116" y="292"/>
                    </a:lnTo>
                    <a:lnTo>
                      <a:pt x="102" y="290"/>
                    </a:lnTo>
                    <a:lnTo>
                      <a:pt x="92" y="298"/>
                    </a:lnTo>
                    <a:lnTo>
                      <a:pt x="84" y="300"/>
                    </a:lnTo>
                    <a:lnTo>
                      <a:pt x="82" y="276"/>
                    </a:lnTo>
                    <a:lnTo>
                      <a:pt x="80" y="270"/>
                    </a:lnTo>
                    <a:lnTo>
                      <a:pt x="80" y="260"/>
                    </a:lnTo>
                    <a:lnTo>
                      <a:pt x="74" y="260"/>
                    </a:lnTo>
                    <a:lnTo>
                      <a:pt x="72" y="270"/>
                    </a:lnTo>
                    <a:lnTo>
                      <a:pt x="70" y="272"/>
                    </a:lnTo>
                    <a:lnTo>
                      <a:pt x="54" y="272"/>
                    </a:lnTo>
                    <a:lnTo>
                      <a:pt x="46" y="266"/>
                    </a:lnTo>
                    <a:lnTo>
                      <a:pt x="40" y="254"/>
                    </a:lnTo>
                    <a:lnTo>
                      <a:pt x="40" y="250"/>
                    </a:lnTo>
                    <a:lnTo>
                      <a:pt x="46" y="250"/>
                    </a:lnTo>
                    <a:lnTo>
                      <a:pt x="40" y="244"/>
                    </a:lnTo>
                    <a:lnTo>
                      <a:pt x="40" y="236"/>
                    </a:lnTo>
                    <a:lnTo>
                      <a:pt x="36" y="244"/>
                    </a:lnTo>
                    <a:lnTo>
                      <a:pt x="24" y="236"/>
                    </a:lnTo>
                    <a:lnTo>
                      <a:pt x="30" y="224"/>
                    </a:lnTo>
                    <a:lnTo>
                      <a:pt x="34" y="220"/>
                    </a:lnTo>
                    <a:lnTo>
                      <a:pt x="44" y="214"/>
                    </a:lnTo>
                    <a:lnTo>
                      <a:pt x="44" y="206"/>
                    </a:lnTo>
                    <a:lnTo>
                      <a:pt x="48" y="202"/>
                    </a:lnTo>
                    <a:lnTo>
                      <a:pt x="56" y="202"/>
                    </a:lnTo>
                    <a:lnTo>
                      <a:pt x="68" y="202"/>
                    </a:lnTo>
                    <a:lnTo>
                      <a:pt x="74" y="196"/>
                    </a:lnTo>
                    <a:lnTo>
                      <a:pt x="82" y="192"/>
                    </a:lnTo>
                    <a:lnTo>
                      <a:pt x="102" y="190"/>
                    </a:lnTo>
                    <a:lnTo>
                      <a:pt x="100" y="178"/>
                    </a:lnTo>
                    <a:lnTo>
                      <a:pt x="94" y="168"/>
                    </a:lnTo>
                    <a:lnTo>
                      <a:pt x="100" y="164"/>
                    </a:lnTo>
                    <a:lnTo>
                      <a:pt x="96" y="160"/>
                    </a:lnTo>
                    <a:lnTo>
                      <a:pt x="86" y="160"/>
                    </a:lnTo>
                    <a:lnTo>
                      <a:pt x="80" y="166"/>
                    </a:lnTo>
                    <a:lnTo>
                      <a:pt x="70" y="170"/>
                    </a:lnTo>
                    <a:lnTo>
                      <a:pt x="24" y="168"/>
                    </a:lnTo>
                    <a:lnTo>
                      <a:pt x="16" y="162"/>
                    </a:lnTo>
                    <a:lnTo>
                      <a:pt x="22" y="154"/>
                    </a:lnTo>
                    <a:lnTo>
                      <a:pt x="22" y="152"/>
                    </a:lnTo>
                    <a:lnTo>
                      <a:pt x="8" y="152"/>
                    </a:lnTo>
                    <a:lnTo>
                      <a:pt x="4" y="144"/>
                    </a:lnTo>
                    <a:lnTo>
                      <a:pt x="12" y="138"/>
                    </a:lnTo>
                    <a:lnTo>
                      <a:pt x="24" y="130"/>
                    </a:lnTo>
                    <a:lnTo>
                      <a:pt x="36" y="126"/>
                    </a:lnTo>
                    <a:lnTo>
                      <a:pt x="50" y="120"/>
                    </a:lnTo>
                    <a:lnTo>
                      <a:pt x="56" y="122"/>
                    </a:lnTo>
                    <a:lnTo>
                      <a:pt x="58" y="130"/>
                    </a:lnTo>
                    <a:lnTo>
                      <a:pt x="68" y="134"/>
                    </a:lnTo>
                    <a:lnTo>
                      <a:pt x="82" y="134"/>
                    </a:lnTo>
                    <a:lnTo>
                      <a:pt x="92" y="132"/>
                    </a:lnTo>
                    <a:lnTo>
                      <a:pt x="104" y="126"/>
                    </a:lnTo>
                    <a:lnTo>
                      <a:pt x="108" y="120"/>
                    </a:lnTo>
                    <a:lnTo>
                      <a:pt x="100" y="118"/>
                    </a:lnTo>
                    <a:lnTo>
                      <a:pt x="94" y="122"/>
                    </a:lnTo>
                    <a:lnTo>
                      <a:pt x="82" y="120"/>
                    </a:lnTo>
                    <a:lnTo>
                      <a:pt x="82" y="114"/>
                    </a:lnTo>
                    <a:lnTo>
                      <a:pt x="86" y="110"/>
                    </a:lnTo>
                    <a:lnTo>
                      <a:pt x="78" y="108"/>
                    </a:lnTo>
                    <a:lnTo>
                      <a:pt x="62" y="112"/>
                    </a:lnTo>
                    <a:lnTo>
                      <a:pt x="56" y="100"/>
                    </a:lnTo>
                    <a:lnTo>
                      <a:pt x="48" y="94"/>
                    </a:lnTo>
                    <a:lnTo>
                      <a:pt x="42" y="88"/>
                    </a:lnTo>
                    <a:lnTo>
                      <a:pt x="38" y="84"/>
                    </a:lnTo>
                    <a:lnTo>
                      <a:pt x="26" y="84"/>
                    </a:lnTo>
                    <a:lnTo>
                      <a:pt x="22" y="78"/>
                    </a:lnTo>
                    <a:lnTo>
                      <a:pt x="24" y="66"/>
                    </a:lnTo>
                    <a:lnTo>
                      <a:pt x="56" y="62"/>
                    </a:lnTo>
                    <a:lnTo>
                      <a:pt x="66" y="52"/>
                    </a:lnTo>
                    <a:lnTo>
                      <a:pt x="70" y="42"/>
                    </a:lnTo>
                    <a:lnTo>
                      <a:pt x="82" y="30"/>
                    </a:lnTo>
                    <a:lnTo>
                      <a:pt x="96" y="30"/>
                    </a:lnTo>
                    <a:lnTo>
                      <a:pt x="110" y="22"/>
                    </a:lnTo>
                    <a:lnTo>
                      <a:pt x="116" y="22"/>
                    </a:lnTo>
                    <a:lnTo>
                      <a:pt x="120" y="16"/>
                    </a:lnTo>
                    <a:lnTo>
                      <a:pt x="144" y="14"/>
                    </a:lnTo>
                    <a:lnTo>
                      <a:pt x="160" y="4"/>
                    </a:lnTo>
                    <a:close/>
                    <a:moveTo>
                      <a:pt x="160" y="0"/>
                    </a:moveTo>
                    <a:lnTo>
                      <a:pt x="160" y="0"/>
                    </a:lnTo>
                    <a:lnTo>
                      <a:pt x="158" y="0"/>
                    </a:lnTo>
                    <a:lnTo>
                      <a:pt x="142" y="10"/>
                    </a:lnTo>
                    <a:lnTo>
                      <a:pt x="120" y="12"/>
                    </a:lnTo>
                    <a:lnTo>
                      <a:pt x="120" y="12"/>
                    </a:lnTo>
                    <a:lnTo>
                      <a:pt x="116" y="14"/>
                    </a:lnTo>
                    <a:lnTo>
                      <a:pt x="114" y="18"/>
                    </a:lnTo>
                    <a:lnTo>
                      <a:pt x="110" y="18"/>
                    </a:lnTo>
                    <a:lnTo>
                      <a:pt x="110" y="18"/>
                    </a:lnTo>
                    <a:lnTo>
                      <a:pt x="108" y="18"/>
                    </a:lnTo>
                    <a:lnTo>
                      <a:pt x="94" y="26"/>
                    </a:lnTo>
                    <a:lnTo>
                      <a:pt x="82" y="26"/>
                    </a:lnTo>
                    <a:lnTo>
                      <a:pt x="82" y="26"/>
                    </a:lnTo>
                    <a:lnTo>
                      <a:pt x="78" y="26"/>
                    </a:lnTo>
                    <a:lnTo>
                      <a:pt x="66" y="40"/>
                    </a:lnTo>
                    <a:lnTo>
                      <a:pt x="66" y="40"/>
                    </a:lnTo>
                    <a:lnTo>
                      <a:pt x="66" y="40"/>
                    </a:lnTo>
                    <a:lnTo>
                      <a:pt x="62" y="50"/>
                    </a:lnTo>
                    <a:lnTo>
                      <a:pt x="54" y="58"/>
                    </a:lnTo>
                    <a:lnTo>
                      <a:pt x="22" y="62"/>
                    </a:lnTo>
                    <a:lnTo>
                      <a:pt x="22" y="62"/>
                    </a:lnTo>
                    <a:lnTo>
                      <a:pt x="20" y="62"/>
                    </a:lnTo>
                    <a:lnTo>
                      <a:pt x="20" y="64"/>
                    </a:lnTo>
                    <a:lnTo>
                      <a:pt x="18" y="78"/>
                    </a:lnTo>
                    <a:lnTo>
                      <a:pt x="18" y="78"/>
                    </a:lnTo>
                    <a:lnTo>
                      <a:pt x="18" y="80"/>
                    </a:lnTo>
                    <a:lnTo>
                      <a:pt x="24" y="88"/>
                    </a:lnTo>
                    <a:lnTo>
                      <a:pt x="24" y="88"/>
                    </a:lnTo>
                    <a:lnTo>
                      <a:pt x="26" y="88"/>
                    </a:lnTo>
                    <a:lnTo>
                      <a:pt x="36" y="88"/>
                    </a:lnTo>
                    <a:lnTo>
                      <a:pt x="40" y="92"/>
                    </a:lnTo>
                    <a:lnTo>
                      <a:pt x="46" y="96"/>
                    </a:lnTo>
                    <a:lnTo>
                      <a:pt x="46" y="96"/>
                    </a:lnTo>
                    <a:lnTo>
                      <a:pt x="46" y="96"/>
                    </a:lnTo>
                    <a:lnTo>
                      <a:pt x="54" y="104"/>
                    </a:lnTo>
                    <a:lnTo>
                      <a:pt x="58" y="114"/>
                    </a:lnTo>
                    <a:lnTo>
                      <a:pt x="58" y="114"/>
                    </a:lnTo>
                    <a:lnTo>
                      <a:pt x="60" y="116"/>
                    </a:lnTo>
                    <a:lnTo>
                      <a:pt x="62" y="116"/>
                    </a:lnTo>
                    <a:lnTo>
                      <a:pt x="62" y="116"/>
                    </a:lnTo>
                    <a:lnTo>
                      <a:pt x="62" y="116"/>
                    </a:lnTo>
                    <a:lnTo>
                      <a:pt x="78" y="112"/>
                    </a:lnTo>
                    <a:lnTo>
                      <a:pt x="78" y="112"/>
                    </a:lnTo>
                    <a:lnTo>
                      <a:pt x="78" y="114"/>
                    </a:lnTo>
                    <a:lnTo>
                      <a:pt x="78" y="120"/>
                    </a:lnTo>
                    <a:lnTo>
                      <a:pt x="78" y="120"/>
                    </a:lnTo>
                    <a:lnTo>
                      <a:pt x="78" y="124"/>
                    </a:lnTo>
                    <a:lnTo>
                      <a:pt x="82" y="124"/>
                    </a:lnTo>
                    <a:lnTo>
                      <a:pt x="94" y="126"/>
                    </a:lnTo>
                    <a:lnTo>
                      <a:pt x="94" y="126"/>
                    </a:lnTo>
                    <a:lnTo>
                      <a:pt x="94" y="126"/>
                    </a:lnTo>
                    <a:lnTo>
                      <a:pt x="92" y="128"/>
                    </a:lnTo>
                    <a:lnTo>
                      <a:pt x="80" y="130"/>
                    </a:lnTo>
                    <a:lnTo>
                      <a:pt x="68" y="130"/>
                    </a:lnTo>
                    <a:lnTo>
                      <a:pt x="62" y="128"/>
                    </a:lnTo>
                    <a:lnTo>
                      <a:pt x="60" y="122"/>
                    </a:lnTo>
                    <a:lnTo>
                      <a:pt x="60" y="122"/>
                    </a:lnTo>
                    <a:lnTo>
                      <a:pt x="58" y="118"/>
                    </a:lnTo>
                    <a:lnTo>
                      <a:pt x="50" y="116"/>
                    </a:lnTo>
                    <a:lnTo>
                      <a:pt x="50" y="116"/>
                    </a:lnTo>
                    <a:lnTo>
                      <a:pt x="50" y="116"/>
                    </a:lnTo>
                    <a:lnTo>
                      <a:pt x="50" y="116"/>
                    </a:lnTo>
                    <a:lnTo>
                      <a:pt x="48" y="116"/>
                    </a:lnTo>
                    <a:lnTo>
                      <a:pt x="34" y="122"/>
                    </a:lnTo>
                    <a:lnTo>
                      <a:pt x="22" y="126"/>
                    </a:lnTo>
                    <a:lnTo>
                      <a:pt x="22" y="126"/>
                    </a:lnTo>
                    <a:lnTo>
                      <a:pt x="20" y="126"/>
                    </a:lnTo>
                    <a:lnTo>
                      <a:pt x="10" y="136"/>
                    </a:lnTo>
                    <a:lnTo>
                      <a:pt x="2" y="140"/>
                    </a:lnTo>
                    <a:lnTo>
                      <a:pt x="2" y="140"/>
                    </a:lnTo>
                    <a:lnTo>
                      <a:pt x="0" y="142"/>
                    </a:lnTo>
                    <a:lnTo>
                      <a:pt x="0" y="146"/>
                    </a:lnTo>
                    <a:lnTo>
                      <a:pt x="4" y="152"/>
                    </a:lnTo>
                    <a:lnTo>
                      <a:pt x="4" y="152"/>
                    </a:lnTo>
                    <a:lnTo>
                      <a:pt x="6" y="154"/>
                    </a:lnTo>
                    <a:lnTo>
                      <a:pt x="8" y="156"/>
                    </a:lnTo>
                    <a:lnTo>
                      <a:pt x="16" y="156"/>
                    </a:lnTo>
                    <a:lnTo>
                      <a:pt x="12" y="160"/>
                    </a:lnTo>
                    <a:lnTo>
                      <a:pt x="12" y="160"/>
                    </a:lnTo>
                    <a:lnTo>
                      <a:pt x="12" y="162"/>
                    </a:lnTo>
                    <a:lnTo>
                      <a:pt x="14" y="164"/>
                    </a:lnTo>
                    <a:lnTo>
                      <a:pt x="20" y="172"/>
                    </a:lnTo>
                    <a:lnTo>
                      <a:pt x="20" y="172"/>
                    </a:lnTo>
                    <a:lnTo>
                      <a:pt x="22" y="172"/>
                    </a:lnTo>
                    <a:lnTo>
                      <a:pt x="70" y="174"/>
                    </a:lnTo>
                    <a:lnTo>
                      <a:pt x="70" y="174"/>
                    </a:lnTo>
                    <a:lnTo>
                      <a:pt x="70" y="174"/>
                    </a:lnTo>
                    <a:lnTo>
                      <a:pt x="70" y="174"/>
                    </a:lnTo>
                    <a:lnTo>
                      <a:pt x="74" y="174"/>
                    </a:lnTo>
                    <a:lnTo>
                      <a:pt x="82" y="168"/>
                    </a:lnTo>
                    <a:lnTo>
                      <a:pt x="82" y="168"/>
                    </a:lnTo>
                    <a:lnTo>
                      <a:pt x="82" y="168"/>
                    </a:lnTo>
                    <a:lnTo>
                      <a:pt x="88" y="164"/>
                    </a:lnTo>
                    <a:lnTo>
                      <a:pt x="94" y="164"/>
                    </a:lnTo>
                    <a:lnTo>
                      <a:pt x="92" y="166"/>
                    </a:lnTo>
                    <a:lnTo>
                      <a:pt x="92" y="166"/>
                    </a:lnTo>
                    <a:lnTo>
                      <a:pt x="90" y="168"/>
                    </a:lnTo>
                    <a:lnTo>
                      <a:pt x="90" y="172"/>
                    </a:lnTo>
                    <a:lnTo>
                      <a:pt x="96" y="180"/>
                    </a:lnTo>
                    <a:lnTo>
                      <a:pt x="96" y="186"/>
                    </a:lnTo>
                    <a:lnTo>
                      <a:pt x="82" y="188"/>
                    </a:lnTo>
                    <a:lnTo>
                      <a:pt x="82" y="188"/>
                    </a:lnTo>
                    <a:lnTo>
                      <a:pt x="80" y="188"/>
                    </a:lnTo>
                    <a:lnTo>
                      <a:pt x="72" y="192"/>
                    </a:lnTo>
                    <a:lnTo>
                      <a:pt x="72" y="192"/>
                    </a:lnTo>
                    <a:lnTo>
                      <a:pt x="72" y="192"/>
                    </a:lnTo>
                    <a:lnTo>
                      <a:pt x="66" y="198"/>
                    </a:lnTo>
                    <a:lnTo>
                      <a:pt x="56" y="198"/>
                    </a:lnTo>
                    <a:lnTo>
                      <a:pt x="56" y="198"/>
                    </a:lnTo>
                    <a:lnTo>
                      <a:pt x="56" y="198"/>
                    </a:lnTo>
                    <a:lnTo>
                      <a:pt x="48" y="198"/>
                    </a:lnTo>
                    <a:lnTo>
                      <a:pt x="48" y="198"/>
                    </a:lnTo>
                    <a:lnTo>
                      <a:pt x="44" y="198"/>
                    </a:lnTo>
                    <a:lnTo>
                      <a:pt x="42" y="204"/>
                    </a:lnTo>
                    <a:lnTo>
                      <a:pt x="42" y="204"/>
                    </a:lnTo>
                    <a:lnTo>
                      <a:pt x="40" y="206"/>
                    </a:lnTo>
                    <a:lnTo>
                      <a:pt x="40" y="212"/>
                    </a:lnTo>
                    <a:lnTo>
                      <a:pt x="32" y="218"/>
                    </a:lnTo>
                    <a:lnTo>
                      <a:pt x="32" y="218"/>
                    </a:lnTo>
                    <a:lnTo>
                      <a:pt x="30" y="218"/>
                    </a:lnTo>
                    <a:lnTo>
                      <a:pt x="28" y="222"/>
                    </a:lnTo>
                    <a:lnTo>
                      <a:pt x="28" y="222"/>
                    </a:lnTo>
                    <a:lnTo>
                      <a:pt x="26" y="222"/>
                    </a:lnTo>
                    <a:lnTo>
                      <a:pt x="22" y="234"/>
                    </a:lnTo>
                    <a:lnTo>
                      <a:pt x="22" y="234"/>
                    </a:lnTo>
                    <a:lnTo>
                      <a:pt x="20" y="236"/>
                    </a:lnTo>
                    <a:lnTo>
                      <a:pt x="22" y="238"/>
                    </a:lnTo>
                    <a:lnTo>
                      <a:pt x="32" y="248"/>
                    </a:lnTo>
                    <a:lnTo>
                      <a:pt x="32" y="248"/>
                    </a:lnTo>
                    <a:lnTo>
                      <a:pt x="36" y="248"/>
                    </a:lnTo>
                    <a:lnTo>
                      <a:pt x="36" y="248"/>
                    </a:lnTo>
                    <a:lnTo>
                      <a:pt x="36" y="248"/>
                    </a:lnTo>
                    <a:lnTo>
                      <a:pt x="36" y="248"/>
                    </a:lnTo>
                    <a:lnTo>
                      <a:pt x="38" y="248"/>
                    </a:lnTo>
                    <a:lnTo>
                      <a:pt x="38" y="248"/>
                    </a:lnTo>
                    <a:lnTo>
                      <a:pt x="38" y="248"/>
                    </a:lnTo>
                    <a:lnTo>
                      <a:pt x="38" y="248"/>
                    </a:lnTo>
                    <a:lnTo>
                      <a:pt x="36" y="254"/>
                    </a:lnTo>
                    <a:lnTo>
                      <a:pt x="36" y="254"/>
                    </a:lnTo>
                    <a:lnTo>
                      <a:pt x="36" y="258"/>
                    </a:lnTo>
                    <a:lnTo>
                      <a:pt x="42" y="268"/>
                    </a:lnTo>
                    <a:lnTo>
                      <a:pt x="42" y="268"/>
                    </a:lnTo>
                    <a:lnTo>
                      <a:pt x="44" y="268"/>
                    </a:lnTo>
                    <a:lnTo>
                      <a:pt x="50" y="276"/>
                    </a:lnTo>
                    <a:lnTo>
                      <a:pt x="50" y="276"/>
                    </a:lnTo>
                    <a:lnTo>
                      <a:pt x="54" y="276"/>
                    </a:lnTo>
                    <a:lnTo>
                      <a:pt x="70" y="276"/>
                    </a:lnTo>
                    <a:lnTo>
                      <a:pt x="70" y="276"/>
                    </a:lnTo>
                    <a:lnTo>
                      <a:pt x="72" y="276"/>
                    </a:lnTo>
                    <a:lnTo>
                      <a:pt x="76" y="272"/>
                    </a:lnTo>
                    <a:lnTo>
                      <a:pt x="76" y="272"/>
                    </a:lnTo>
                    <a:lnTo>
                      <a:pt x="76" y="272"/>
                    </a:lnTo>
                    <a:lnTo>
                      <a:pt x="78" y="276"/>
                    </a:lnTo>
                    <a:lnTo>
                      <a:pt x="80" y="300"/>
                    </a:lnTo>
                    <a:lnTo>
                      <a:pt x="80" y="300"/>
                    </a:lnTo>
                    <a:lnTo>
                      <a:pt x="80" y="302"/>
                    </a:lnTo>
                    <a:lnTo>
                      <a:pt x="80" y="302"/>
                    </a:lnTo>
                    <a:lnTo>
                      <a:pt x="84" y="304"/>
                    </a:lnTo>
                    <a:lnTo>
                      <a:pt x="84" y="304"/>
                    </a:lnTo>
                    <a:lnTo>
                      <a:pt x="84" y="304"/>
                    </a:lnTo>
                    <a:lnTo>
                      <a:pt x="92" y="302"/>
                    </a:lnTo>
                    <a:lnTo>
                      <a:pt x="92" y="302"/>
                    </a:lnTo>
                    <a:lnTo>
                      <a:pt x="94" y="300"/>
                    </a:lnTo>
                    <a:lnTo>
                      <a:pt x="102" y="294"/>
                    </a:lnTo>
                    <a:lnTo>
                      <a:pt x="114" y="296"/>
                    </a:lnTo>
                    <a:lnTo>
                      <a:pt x="120" y="302"/>
                    </a:lnTo>
                    <a:lnTo>
                      <a:pt x="120" y="302"/>
                    </a:lnTo>
                    <a:lnTo>
                      <a:pt x="122" y="304"/>
                    </a:lnTo>
                    <a:lnTo>
                      <a:pt x="122" y="304"/>
                    </a:lnTo>
                    <a:lnTo>
                      <a:pt x="124" y="304"/>
                    </a:lnTo>
                    <a:lnTo>
                      <a:pt x="128" y="302"/>
                    </a:lnTo>
                    <a:lnTo>
                      <a:pt x="128" y="302"/>
                    </a:lnTo>
                    <a:lnTo>
                      <a:pt x="130" y="300"/>
                    </a:lnTo>
                    <a:lnTo>
                      <a:pt x="130" y="298"/>
                    </a:lnTo>
                    <a:lnTo>
                      <a:pt x="132" y="300"/>
                    </a:lnTo>
                    <a:lnTo>
                      <a:pt x="132" y="300"/>
                    </a:lnTo>
                    <a:lnTo>
                      <a:pt x="134" y="302"/>
                    </a:lnTo>
                    <a:lnTo>
                      <a:pt x="134" y="302"/>
                    </a:lnTo>
                    <a:lnTo>
                      <a:pt x="136" y="302"/>
                    </a:lnTo>
                    <a:lnTo>
                      <a:pt x="144" y="298"/>
                    </a:lnTo>
                    <a:lnTo>
                      <a:pt x="144" y="298"/>
                    </a:lnTo>
                    <a:lnTo>
                      <a:pt x="142" y="302"/>
                    </a:lnTo>
                    <a:lnTo>
                      <a:pt x="142" y="310"/>
                    </a:lnTo>
                    <a:lnTo>
                      <a:pt x="138" y="318"/>
                    </a:lnTo>
                    <a:lnTo>
                      <a:pt x="136" y="320"/>
                    </a:lnTo>
                    <a:lnTo>
                      <a:pt x="136" y="320"/>
                    </a:lnTo>
                    <a:lnTo>
                      <a:pt x="134" y="320"/>
                    </a:lnTo>
                    <a:lnTo>
                      <a:pt x="124" y="328"/>
                    </a:lnTo>
                    <a:lnTo>
                      <a:pt x="112" y="338"/>
                    </a:lnTo>
                    <a:lnTo>
                      <a:pt x="104" y="342"/>
                    </a:lnTo>
                    <a:lnTo>
                      <a:pt x="104" y="342"/>
                    </a:lnTo>
                    <a:lnTo>
                      <a:pt x="102" y="344"/>
                    </a:lnTo>
                    <a:lnTo>
                      <a:pt x="98" y="348"/>
                    </a:lnTo>
                    <a:lnTo>
                      <a:pt x="92" y="348"/>
                    </a:lnTo>
                    <a:lnTo>
                      <a:pt x="92" y="348"/>
                    </a:lnTo>
                    <a:lnTo>
                      <a:pt x="92" y="348"/>
                    </a:lnTo>
                    <a:lnTo>
                      <a:pt x="82" y="350"/>
                    </a:lnTo>
                    <a:lnTo>
                      <a:pt x="82" y="350"/>
                    </a:lnTo>
                    <a:lnTo>
                      <a:pt x="82" y="350"/>
                    </a:lnTo>
                    <a:lnTo>
                      <a:pt x="76" y="354"/>
                    </a:lnTo>
                    <a:lnTo>
                      <a:pt x="76" y="354"/>
                    </a:lnTo>
                    <a:lnTo>
                      <a:pt x="74" y="354"/>
                    </a:lnTo>
                    <a:lnTo>
                      <a:pt x="70" y="362"/>
                    </a:lnTo>
                    <a:lnTo>
                      <a:pt x="70" y="362"/>
                    </a:lnTo>
                    <a:lnTo>
                      <a:pt x="68" y="362"/>
                    </a:lnTo>
                    <a:lnTo>
                      <a:pt x="68" y="370"/>
                    </a:lnTo>
                    <a:lnTo>
                      <a:pt x="68" y="370"/>
                    </a:lnTo>
                    <a:lnTo>
                      <a:pt x="68" y="374"/>
                    </a:lnTo>
                    <a:lnTo>
                      <a:pt x="70" y="374"/>
                    </a:lnTo>
                    <a:lnTo>
                      <a:pt x="78" y="376"/>
                    </a:lnTo>
                    <a:lnTo>
                      <a:pt x="78" y="376"/>
                    </a:lnTo>
                    <a:lnTo>
                      <a:pt x="78" y="376"/>
                    </a:lnTo>
                    <a:lnTo>
                      <a:pt x="78" y="376"/>
                    </a:lnTo>
                    <a:lnTo>
                      <a:pt x="80" y="376"/>
                    </a:lnTo>
                    <a:lnTo>
                      <a:pt x="86" y="372"/>
                    </a:lnTo>
                    <a:lnTo>
                      <a:pt x="86" y="372"/>
                    </a:lnTo>
                    <a:lnTo>
                      <a:pt x="86" y="372"/>
                    </a:lnTo>
                    <a:lnTo>
                      <a:pt x="90" y="366"/>
                    </a:lnTo>
                    <a:lnTo>
                      <a:pt x="90" y="364"/>
                    </a:lnTo>
                    <a:lnTo>
                      <a:pt x="94" y="368"/>
                    </a:lnTo>
                    <a:lnTo>
                      <a:pt x="94" y="368"/>
                    </a:lnTo>
                    <a:lnTo>
                      <a:pt x="96" y="368"/>
                    </a:lnTo>
                    <a:lnTo>
                      <a:pt x="96" y="368"/>
                    </a:lnTo>
                    <a:lnTo>
                      <a:pt x="98" y="368"/>
                    </a:lnTo>
                    <a:lnTo>
                      <a:pt x="104" y="364"/>
                    </a:lnTo>
                    <a:lnTo>
                      <a:pt x="104" y="364"/>
                    </a:lnTo>
                    <a:lnTo>
                      <a:pt x="106" y="364"/>
                    </a:lnTo>
                    <a:lnTo>
                      <a:pt x="108" y="360"/>
                    </a:lnTo>
                    <a:lnTo>
                      <a:pt x="118" y="360"/>
                    </a:lnTo>
                    <a:lnTo>
                      <a:pt x="118" y="360"/>
                    </a:lnTo>
                    <a:lnTo>
                      <a:pt x="122" y="360"/>
                    </a:lnTo>
                    <a:lnTo>
                      <a:pt x="124" y="356"/>
                    </a:lnTo>
                    <a:lnTo>
                      <a:pt x="134" y="352"/>
                    </a:lnTo>
                    <a:lnTo>
                      <a:pt x="134" y="352"/>
                    </a:lnTo>
                    <a:lnTo>
                      <a:pt x="136" y="350"/>
                    </a:lnTo>
                    <a:lnTo>
                      <a:pt x="138" y="344"/>
                    </a:lnTo>
                    <a:lnTo>
                      <a:pt x="142" y="340"/>
                    </a:lnTo>
                    <a:lnTo>
                      <a:pt x="162" y="330"/>
                    </a:lnTo>
                    <a:lnTo>
                      <a:pt x="180" y="320"/>
                    </a:lnTo>
                    <a:lnTo>
                      <a:pt x="190" y="312"/>
                    </a:lnTo>
                    <a:lnTo>
                      <a:pt x="200" y="304"/>
                    </a:lnTo>
                    <a:lnTo>
                      <a:pt x="200" y="304"/>
                    </a:lnTo>
                    <a:lnTo>
                      <a:pt x="200" y="304"/>
                    </a:lnTo>
                    <a:lnTo>
                      <a:pt x="204" y="298"/>
                    </a:lnTo>
                    <a:lnTo>
                      <a:pt x="204" y="298"/>
                    </a:lnTo>
                    <a:lnTo>
                      <a:pt x="206" y="296"/>
                    </a:lnTo>
                    <a:lnTo>
                      <a:pt x="206" y="294"/>
                    </a:lnTo>
                    <a:lnTo>
                      <a:pt x="204" y="290"/>
                    </a:lnTo>
                    <a:lnTo>
                      <a:pt x="204" y="290"/>
                    </a:lnTo>
                    <a:lnTo>
                      <a:pt x="204" y="290"/>
                    </a:lnTo>
                    <a:lnTo>
                      <a:pt x="200" y="284"/>
                    </a:lnTo>
                    <a:lnTo>
                      <a:pt x="202" y="282"/>
                    </a:lnTo>
                    <a:lnTo>
                      <a:pt x="208" y="280"/>
                    </a:lnTo>
                    <a:lnTo>
                      <a:pt x="208" y="280"/>
                    </a:lnTo>
                    <a:lnTo>
                      <a:pt x="210" y="280"/>
                    </a:lnTo>
                    <a:lnTo>
                      <a:pt x="216" y="274"/>
                    </a:lnTo>
                    <a:lnTo>
                      <a:pt x="216" y="274"/>
                    </a:lnTo>
                    <a:lnTo>
                      <a:pt x="216" y="270"/>
                    </a:lnTo>
                    <a:lnTo>
                      <a:pt x="216" y="266"/>
                    </a:lnTo>
                    <a:lnTo>
                      <a:pt x="222" y="260"/>
                    </a:lnTo>
                    <a:lnTo>
                      <a:pt x="228" y="256"/>
                    </a:lnTo>
                    <a:lnTo>
                      <a:pt x="226" y="262"/>
                    </a:lnTo>
                    <a:lnTo>
                      <a:pt x="224" y="270"/>
                    </a:lnTo>
                    <a:lnTo>
                      <a:pt x="224" y="270"/>
                    </a:lnTo>
                    <a:lnTo>
                      <a:pt x="222" y="270"/>
                    </a:lnTo>
                    <a:lnTo>
                      <a:pt x="222" y="280"/>
                    </a:lnTo>
                    <a:lnTo>
                      <a:pt x="222" y="280"/>
                    </a:lnTo>
                    <a:lnTo>
                      <a:pt x="222" y="282"/>
                    </a:lnTo>
                    <a:lnTo>
                      <a:pt x="228" y="290"/>
                    </a:lnTo>
                    <a:lnTo>
                      <a:pt x="228" y="290"/>
                    </a:lnTo>
                    <a:lnTo>
                      <a:pt x="230" y="292"/>
                    </a:lnTo>
                    <a:lnTo>
                      <a:pt x="230" y="292"/>
                    </a:lnTo>
                    <a:lnTo>
                      <a:pt x="232" y="290"/>
                    </a:lnTo>
                    <a:lnTo>
                      <a:pt x="242" y="288"/>
                    </a:lnTo>
                    <a:lnTo>
                      <a:pt x="242" y="288"/>
                    </a:lnTo>
                    <a:lnTo>
                      <a:pt x="244" y="286"/>
                    </a:lnTo>
                    <a:lnTo>
                      <a:pt x="252" y="280"/>
                    </a:lnTo>
                    <a:lnTo>
                      <a:pt x="258" y="274"/>
                    </a:lnTo>
                    <a:lnTo>
                      <a:pt x="264" y="274"/>
                    </a:lnTo>
                    <a:lnTo>
                      <a:pt x="278" y="274"/>
                    </a:lnTo>
                    <a:lnTo>
                      <a:pt x="278" y="274"/>
                    </a:lnTo>
                    <a:lnTo>
                      <a:pt x="280" y="272"/>
                    </a:lnTo>
                    <a:lnTo>
                      <a:pt x="284" y="270"/>
                    </a:lnTo>
                    <a:lnTo>
                      <a:pt x="284" y="270"/>
                    </a:lnTo>
                    <a:lnTo>
                      <a:pt x="286" y="268"/>
                    </a:lnTo>
                    <a:lnTo>
                      <a:pt x="286" y="266"/>
                    </a:lnTo>
                    <a:lnTo>
                      <a:pt x="282" y="258"/>
                    </a:lnTo>
                    <a:lnTo>
                      <a:pt x="282" y="258"/>
                    </a:lnTo>
                    <a:lnTo>
                      <a:pt x="282" y="258"/>
                    </a:lnTo>
                    <a:lnTo>
                      <a:pt x="278" y="254"/>
                    </a:lnTo>
                    <a:lnTo>
                      <a:pt x="278" y="252"/>
                    </a:lnTo>
                    <a:lnTo>
                      <a:pt x="284" y="252"/>
                    </a:lnTo>
                    <a:lnTo>
                      <a:pt x="296" y="254"/>
                    </a:lnTo>
                    <a:lnTo>
                      <a:pt x="306" y="258"/>
                    </a:lnTo>
                    <a:lnTo>
                      <a:pt x="308" y="262"/>
                    </a:lnTo>
                    <a:lnTo>
                      <a:pt x="308" y="262"/>
                    </a:lnTo>
                    <a:lnTo>
                      <a:pt x="312" y="264"/>
                    </a:lnTo>
                    <a:lnTo>
                      <a:pt x="322" y="266"/>
                    </a:lnTo>
                    <a:lnTo>
                      <a:pt x="326" y="272"/>
                    </a:lnTo>
                    <a:lnTo>
                      <a:pt x="326" y="272"/>
                    </a:lnTo>
                    <a:lnTo>
                      <a:pt x="330" y="274"/>
                    </a:lnTo>
                    <a:lnTo>
                      <a:pt x="338" y="274"/>
                    </a:lnTo>
                    <a:lnTo>
                      <a:pt x="358" y="274"/>
                    </a:lnTo>
                    <a:lnTo>
                      <a:pt x="368" y="274"/>
                    </a:lnTo>
                    <a:lnTo>
                      <a:pt x="380" y="280"/>
                    </a:lnTo>
                    <a:lnTo>
                      <a:pt x="380" y="280"/>
                    </a:lnTo>
                    <a:lnTo>
                      <a:pt x="380" y="280"/>
                    </a:lnTo>
                    <a:lnTo>
                      <a:pt x="380" y="280"/>
                    </a:lnTo>
                    <a:lnTo>
                      <a:pt x="382" y="280"/>
                    </a:lnTo>
                    <a:lnTo>
                      <a:pt x="388" y="280"/>
                    </a:lnTo>
                    <a:lnTo>
                      <a:pt x="390" y="282"/>
                    </a:lnTo>
                    <a:lnTo>
                      <a:pt x="390" y="282"/>
                    </a:lnTo>
                    <a:lnTo>
                      <a:pt x="392" y="286"/>
                    </a:lnTo>
                    <a:lnTo>
                      <a:pt x="412" y="298"/>
                    </a:lnTo>
                    <a:lnTo>
                      <a:pt x="426" y="304"/>
                    </a:lnTo>
                    <a:lnTo>
                      <a:pt x="426" y="304"/>
                    </a:lnTo>
                    <a:lnTo>
                      <a:pt x="428" y="306"/>
                    </a:lnTo>
                    <a:lnTo>
                      <a:pt x="438" y="308"/>
                    </a:lnTo>
                    <a:lnTo>
                      <a:pt x="438" y="308"/>
                    </a:lnTo>
                    <a:lnTo>
                      <a:pt x="440" y="308"/>
                    </a:lnTo>
                    <a:lnTo>
                      <a:pt x="440" y="308"/>
                    </a:lnTo>
                    <a:lnTo>
                      <a:pt x="442" y="308"/>
                    </a:lnTo>
                    <a:lnTo>
                      <a:pt x="442" y="306"/>
                    </a:lnTo>
                    <a:lnTo>
                      <a:pt x="444" y="304"/>
                    </a:lnTo>
                    <a:lnTo>
                      <a:pt x="448" y="310"/>
                    </a:lnTo>
                    <a:lnTo>
                      <a:pt x="448" y="310"/>
                    </a:lnTo>
                    <a:lnTo>
                      <a:pt x="452" y="310"/>
                    </a:lnTo>
                    <a:lnTo>
                      <a:pt x="452" y="310"/>
                    </a:lnTo>
                    <a:lnTo>
                      <a:pt x="454" y="310"/>
                    </a:lnTo>
                    <a:lnTo>
                      <a:pt x="458" y="306"/>
                    </a:lnTo>
                    <a:lnTo>
                      <a:pt x="458" y="306"/>
                    </a:lnTo>
                    <a:lnTo>
                      <a:pt x="458" y="302"/>
                    </a:lnTo>
                    <a:lnTo>
                      <a:pt x="458" y="302"/>
                    </a:lnTo>
                    <a:lnTo>
                      <a:pt x="462" y="308"/>
                    </a:lnTo>
                    <a:lnTo>
                      <a:pt x="462" y="308"/>
                    </a:lnTo>
                    <a:lnTo>
                      <a:pt x="464" y="308"/>
                    </a:lnTo>
                    <a:lnTo>
                      <a:pt x="470" y="314"/>
                    </a:lnTo>
                    <a:lnTo>
                      <a:pt x="478" y="322"/>
                    </a:lnTo>
                    <a:lnTo>
                      <a:pt x="480" y="330"/>
                    </a:lnTo>
                    <a:lnTo>
                      <a:pt x="480" y="330"/>
                    </a:lnTo>
                    <a:lnTo>
                      <a:pt x="480" y="332"/>
                    </a:lnTo>
                    <a:lnTo>
                      <a:pt x="490" y="338"/>
                    </a:lnTo>
                    <a:lnTo>
                      <a:pt x="504" y="350"/>
                    </a:lnTo>
                    <a:lnTo>
                      <a:pt x="506" y="352"/>
                    </a:lnTo>
                    <a:lnTo>
                      <a:pt x="510" y="358"/>
                    </a:lnTo>
                    <a:lnTo>
                      <a:pt x="510" y="358"/>
                    </a:lnTo>
                    <a:lnTo>
                      <a:pt x="512" y="358"/>
                    </a:lnTo>
                    <a:lnTo>
                      <a:pt x="514" y="360"/>
                    </a:lnTo>
                    <a:lnTo>
                      <a:pt x="514" y="364"/>
                    </a:lnTo>
                    <a:lnTo>
                      <a:pt x="510" y="374"/>
                    </a:lnTo>
                    <a:lnTo>
                      <a:pt x="510" y="374"/>
                    </a:lnTo>
                    <a:lnTo>
                      <a:pt x="510" y="376"/>
                    </a:lnTo>
                    <a:lnTo>
                      <a:pt x="510" y="378"/>
                    </a:lnTo>
                    <a:lnTo>
                      <a:pt x="510" y="378"/>
                    </a:lnTo>
                    <a:lnTo>
                      <a:pt x="514" y="378"/>
                    </a:lnTo>
                    <a:lnTo>
                      <a:pt x="514" y="378"/>
                    </a:lnTo>
                    <a:lnTo>
                      <a:pt x="514" y="378"/>
                    </a:lnTo>
                    <a:lnTo>
                      <a:pt x="528" y="374"/>
                    </a:lnTo>
                    <a:lnTo>
                      <a:pt x="528" y="374"/>
                    </a:lnTo>
                    <a:lnTo>
                      <a:pt x="530" y="372"/>
                    </a:lnTo>
                    <a:lnTo>
                      <a:pt x="534" y="358"/>
                    </a:lnTo>
                    <a:lnTo>
                      <a:pt x="534" y="358"/>
                    </a:lnTo>
                    <a:lnTo>
                      <a:pt x="534" y="356"/>
                    </a:lnTo>
                    <a:lnTo>
                      <a:pt x="532" y="348"/>
                    </a:lnTo>
                    <a:lnTo>
                      <a:pt x="532" y="348"/>
                    </a:lnTo>
                    <a:lnTo>
                      <a:pt x="530" y="346"/>
                    </a:lnTo>
                    <a:lnTo>
                      <a:pt x="518" y="340"/>
                    </a:lnTo>
                    <a:lnTo>
                      <a:pt x="508" y="332"/>
                    </a:lnTo>
                    <a:lnTo>
                      <a:pt x="500" y="322"/>
                    </a:lnTo>
                    <a:lnTo>
                      <a:pt x="490" y="304"/>
                    </a:lnTo>
                    <a:lnTo>
                      <a:pt x="490" y="304"/>
                    </a:lnTo>
                    <a:lnTo>
                      <a:pt x="490" y="304"/>
                    </a:lnTo>
                    <a:lnTo>
                      <a:pt x="476" y="290"/>
                    </a:lnTo>
                    <a:lnTo>
                      <a:pt x="466" y="280"/>
                    </a:lnTo>
                    <a:lnTo>
                      <a:pt x="456" y="270"/>
                    </a:lnTo>
                    <a:lnTo>
                      <a:pt x="456" y="270"/>
                    </a:lnTo>
                    <a:lnTo>
                      <a:pt x="454" y="268"/>
                    </a:lnTo>
                    <a:lnTo>
                      <a:pt x="454" y="268"/>
                    </a:lnTo>
                    <a:lnTo>
                      <a:pt x="452" y="270"/>
                    </a:lnTo>
                    <a:lnTo>
                      <a:pt x="444" y="272"/>
                    </a:lnTo>
                    <a:lnTo>
                      <a:pt x="436" y="276"/>
                    </a:lnTo>
                    <a:lnTo>
                      <a:pt x="436" y="276"/>
                    </a:lnTo>
                    <a:lnTo>
                      <a:pt x="434" y="278"/>
                    </a:lnTo>
                    <a:lnTo>
                      <a:pt x="432" y="282"/>
                    </a:lnTo>
                    <a:lnTo>
                      <a:pt x="428" y="282"/>
                    </a:lnTo>
                    <a:lnTo>
                      <a:pt x="422" y="278"/>
                    </a:lnTo>
                    <a:lnTo>
                      <a:pt x="422" y="278"/>
                    </a:lnTo>
                    <a:lnTo>
                      <a:pt x="422" y="276"/>
                    </a:lnTo>
                    <a:lnTo>
                      <a:pt x="408" y="266"/>
                    </a:lnTo>
                    <a:lnTo>
                      <a:pt x="402" y="258"/>
                    </a:lnTo>
                    <a:lnTo>
                      <a:pt x="402" y="258"/>
                    </a:lnTo>
                    <a:lnTo>
                      <a:pt x="398" y="256"/>
                    </a:lnTo>
                    <a:lnTo>
                      <a:pt x="398" y="256"/>
                    </a:lnTo>
                    <a:lnTo>
                      <a:pt x="398" y="256"/>
                    </a:lnTo>
                    <a:lnTo>
                      <a:pt x="390" y="258"/>
                    </a:lnTo>
                    <a:lnTo>
                      <a:pt x="390" y="258"/>
                    </a:lnTo>
                    <a:lnTo>
                      <a:pt x="390" y="258"/>
                    </a:lnTo>
                    <a:lnTo>
                      <a:pt x="384" y="262"/>
                    </a:lnTo>
                    <a:lnTo>
                      <a:pt x="380" y="260"/>
                    </a:lnTo>
                    <a:lnTo>
                      <a:pt x="380" y="48"/>
                    </a:lnTo>
                    <a:lnTo>
                      <a:pt x="380" y="48"/>
                    </a:lnTo>
                    <a:lnTo>
                      <a:pt x="378" y="46"/>
                    </a:lnTo>
                    <a:lnTo>
                      <a:pt x="378" y="44"/>
                    </a:lnTo>
                    <a:lnTo>
                      <a:pt x="360" y="36"/>
                    </a:lnTo>
                    <a:lnTo>
                      <a:pt x="354" y="34"/>
                    </a:lnTo>
                    <a:lnTo>
                      <a:pt x="354" y="34"/>
                    </a:lnTo>
                    <a:lnTo>
                      <a:pt x="352" y="32"/>
                    </a:lnTo>
                    <a:lnTo>
                      <a:pt x="352" y="32"/>
                    </a:lnTo>
                    <a:lnTo>
                      <a:pt x="352" y="32"/>
                    </a:lnTo>
                    <a:lnTo>
                      <a:pt x="326" y="36"/>
                    </a:lnTo>
                    <a:lnTo>
                      <a:pt x="310" y="32"/>
                    </a:lnTo>
                    <a:lnTo>
                      <a:pt x="286" y="28"/>
                    </a:lnTo>
                    <a:lnTo>
                      <a:pt x="266" y="22"/>
                    </a:lnTo>
                    <a:lnTo>
                      <a:pt x="266" y="22"/>
                    </a:lnTo>
                    <a:lnTo>
                      <a:pt x="266" y="22"/>
                    </a:lnTo>
                    <a:lnTo>
                      <a:pt x="240" y="22"/>
                    </a:lnTo>
                    <a:lnTo>
                      <a:pt x="224" y="20"/>
                    </a:lnTo>
                    <a:lnTo>
                      <a:pt x="224" y="18"/>
                    </a:lnTo>
                    <a:lnTo>
                      <a:pt x="224" y="18"/>
                    </a:lnTo>
                    <a:lnTo>
                      <a:pt x="222" y="16"/>
                    </a:lnTo>
                    <a:lnTo>
                      <a:pt x="220" y="14"/>
                    </a:lnTo>
                    <a:lnTo>
                      <a:pt x="192" y="12"/>
                    </a:lnTo>
                    <a:lnTo>
                      <a:pt x="186" y="8"/>
                    </a:lnTo>
                    <a:lnTo>
                      <a:pt x="186" y="8"/>
                    </a:lnTo>
                    <a:lnTo>
                      <a:pt x="184" y="8"/>
                    </a:lnTo>
                    <a:lnTo>
                      <a:pt x="184" y="8"/>
                    </a:lnTo>
                    <a:lnTo>
                      <a:pt x="182" y="8"/>
                    </a:lnTo>
                    <a:lnTo>
                      <a:pt x="174" y="12"/>
                    </a:lnTo>
                    <a:lnTo>
                      <a:pt x="174" y="12"/>
                    </a:lnTo>
                    <a:lnTo>
                      <a:pt x="176" y="8"/>
                    </a:lnTo>
                    <a:lnTo>
                      <a:pt x="176" y="8"/>
                    </a:lnTo>
                    <a:lnTo>
                      <a:pt x="176" y="4"/>
                    </a:lnTo>
                    <a:lnTo>
                      <a:pt x="176" y="4"/>
                    </a:lnTo>
                    <a:lnTo>
                      <a:pt x="172" y="2"/>
                    </a:lnTo>
                    <a:lnTo>
                      <a:pt x="160" y="0"/>
                    </a:lnTo>
                    <a:lnTo>
                      <a:pt x="160" y="0"/>
                    </a:lnTo>
                    <a:lnTo>
                      <a:pt x="160" y="0"/>
                    </a:lnTo>
                    <a:lnTo>
                      <a:pt x="1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3" name="Freeform 152"/>
              <p:cNvSpPr>
                <a:spLocks/>
              </p:cNvSpPr>
              <p:nvPr/>
            </p:nvSpPr>
            <p:spPr bwMode="auto">
              <a:xfrm>
                <a:off x="499" y="1287"/>
                <a:ext cx="526" cy="370"/>
              </a:xfrm>
              <a:custGeom>
                <a:avLst/>
                <a:gdLst>
                  <a:gd name="T0" fmla="*/ 168 w 526"/>
                  <a:gd name="T1" fmla="*/ 12 h 370"/>
                  <a:gd name="T2" fmla="*/ 216 w 526"/>
                  <a:gd name="T3" fmla="*/ 20 h 370"/>
                  <a:gd name="T4" fmla="*/ 304 w 526"/>
                  <a:gd name="T5" fmla="*/ 32 h 370"/>
                  <a:gd name="T6" fmla="*/ 372 w 526"/>
                  <a:gd name="T7" fmla="*/ 44 h 370"/>
                  <a:gd name="T8" fmla="*/ 394 w 526"/>
                  <a:gd name="T9" fmla="*/ 256 h 370"/>
                  <a:gd name="T10" fmla="*/ 432 w 526"/>
                  <a:gd name="T11" fmla="*/ 282 h 370"/>
                  <a:gd name="T12" fmla="*/ 460 w 526"/>
                  <a:gd name="T13" fmla="*/ 280 h 370"/>
                  <a:gd name="T14" fmla="*/ 500 w 526"/>
                  <a:gd name="T15" fmla="*/ 332 h 370"/>
                  <a:gd name="T16" fmla="*/ 522 w 526"/>
                  <a:gd name="T17" fmla="*/ 368 h 370"/>
                  <a:gd name="T18" fmla="*/ 510 w 526"/>
                  <a:gd name="T19" fmla="*/ 352 h 370"/>
                  <a:gd name="T20" fmla="*/ 480 w 526"/>
                  <a:gd name="T21" fmla="*/ 324 h 370"/>
                  <a:gd name="T22" fmla="*/ 458 w 526"/>
                  <a:gd name="T23" fmla="*/ 296 h 370"/>
                  <a:gd name="T24" fmla="*/ 448 w 526"/>
                  <a:gd name="T25" fmla="*/ 302 h 370"/>
                  <a:gd name="T26" fmla="*/ 424 w 526"/>
                  <a:gd name="T27" fmla="*/ 298 h 370"/>
                  <a:gd name="T28" fmla="*/ 376 w 526"/>
                  <a:gd name="T29" fmla="*/ 272 h 370"/>
                  <a:gd name="T30" fmla="*/ 326 w 526"/>
                  <a:gd name="T31" fmla="*/ 266 h 370"/>
                  <a:gd name="T32" fmla="*/ 294 w 526"/>
                  <a:gd name="T33" fmla="*/ 246 h 370"/>
                  <a:gd name="T34" fmla="*/ 274 w 526"/>
                  <a:gd name="T35" fmla="*/ 256 h 370"/>
                  <a:gd name="T36" fmla="*/ 252 w 526"/>
                  <a:gd name="T37" fmla="*/ 266 h 370"/>
                  <a:gd name="T38" fmla="*/ 220 w 526"/>
                  <a:gd name="T39" fmla="*/ 276 h 370"/>
                  <a:gd name="T40" fmla="*/ 232 w 526"/>
                  <a:gd name="T41" fmla="*/ 248 h 370"/>
                  <a:gd name="T42" fmla="*/ 252 w 526"/>
                  <a:gd name="T43" fmla="*/ 232 h 370"/>
                  <a:gd name="T44" fmla="*/ 208 w 526"/>
                  <a:gd name="T45" fmla="*/ 260 h 370"/>
                  <a:gd name="T46" fmla="*/ 190 w 526"/>
                  <a:gd name="T47" fmla="*/ 282 h 370"/>
                  <a:gd name="T48" fmla="*/ 184 w 526"/>
                  <a:gd name="T49" fmla="*/ 304 h 370"/>
                  <a:gd name="T50" fmla="*/ 130 w 526"/>
                  <a:gd name="T51" fmla="*/ 338 h 370"/>
                  <a:gd name="T52" fmla="*/ 102 w 526"/>
                  <a:gd name="T53" fmla="*/ 352 h 370"/>
                  <a:gd name="T54" fmla="*/ 82 w 526"/>
                  <a:gd name="T55" fmla="*/ 358 h 370"/>
                  <a:gd name="T56" fmla="*/ 68 w 526"/>
                  <a:gd name="T57" fmla="*/ 360 h 370"/>
                  <a:gd name="T58" fmla="*/ 98 w 526"/>
                  <a:gd name="T59" fmla="*/ 348 h 370"/>
                  <a:gd name="T60" fmla="*/ 132 w 526"/>
                  <a:gd name="T61" fmla="*/ 318 h 370"/>
                  <a:gd name="T62" fmla="*/ 148 w 526"/>
                  <a:gd name="T63" fmla="*/ 294 h 370"/>
                  <a:gd name="T64" fmla="*/ 126 w 526"/>
                  <a:gd name="T65" fmla="*/ 288 h 370"/>
                  <a:gd name="T66" fmla="*/ 98 w 526"/>
                  <a:gd name="T67" fmla="*/ 286 h 370"/>
                  <a:gd name="T68" fmla="*/ 76 w 526"/>
                  <a:gd name="T69" fmla="*/ 266 h 370"/>
                  <a:gd name="T70" fmla="*/ 66 w 526"/>
                  <a:gd name="T71" fmla="*/ 268 h 370"/>
                  <a:gd name="T72" fmla="*/ 36 w 526"/>
                  <a:gd name="T73" fmla="*/ 246 h 370"/>
                  <a:gd name="T74" fmla="*/ 32 w 526"/>
                  <a:gd name="T75" fmla="*/ 240 h 370"/>
                  <a:gd name="T76" fmla="*/ 40 w 526"/>
                  <a:gd name="T77" fmla="*/ 210 h 370"/>
                  <a:gd name="T78" fmla="*/ 64 w 526"/>
                  <a:gd name="T79" fmla="*/ 198 h 370"/>
                  <a:gd name="T80" fmla="*/ 96 w 526"/>
                  <a:gd name="T81" fmla="*/ 174 h 370"/>
                  <a:gd name="T82" fmla="*/ 82 w 526"/>
                  <a:gd name="T83" fmla="*/ 156 h 370"/>
                  <a:gd name="T84" fmla="*/ 12 w 526"/>
                  <a:gd name="T85" fmla="*/ 158 h 370"/>
                  <a:gd name="T86" fmla="*/ 0 w 526"/>
                  <a:gd name="T87" fmla="*/ 140 h 370"/>
                  <a:gd name="T88" fmla="*/ 46 w 526"/>
                  <a:gd name="T89" fmla="*/ 116 h 370"/>
                  <a:gd name="T90" fmla="*/ 78 w 526"/>
                  <a:gd name="T91" fmla="*/ 130 h 370"/>
                  <a:gd name="T92" fmla="*/ 96 w 526"/>
                  <a:gd name="T93" fmla="*/ 114 h 370"/>
                  <a:gd name="T94" fmla="*/ 82 w 526"/>
                  <a:gd name="T95" fmla="*/ 106 h 370"/>
                  <a:gd name="T96" fmla="*/ 44 w 526"/>
                  <a:gd name="T97" fmla="*/ 90 h 370"/>
                  <a:gd name="T98" fmla="*/ 18 w 526"/>
                  <a:gd name="T99" fmla="*/ 74 h 370"/>
                  <a:gd name="T100" fmla="*/ 66 w 526"/>
                  <a:gd name="T101" fmla="*/ 38 h 370"/>
                  <a:gd name="T102" fmla="*/ 112 w 526"/>
                  <a:gd name="T103" fmla="*/ 18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6" h="370">
                    <a:moveTo>
                      <a:pt x="156" y="0"/>
                    </a:moveTo>
                    <a:lnTo>
                      <a:pt x="168" y="2"/>
                    </a:lnTo>
                    <a:lnTo>
                      <a:pt x="164" y="8"/>
                    </a:lnTo>
                    <a:lnTo>
                      <a:pt x="168" y="12"/>
                    </a:lnTo>
                    <a:lnTo>
                      <a:pt x="180" y="8"/>
                    </a:lnTo>
                    <a:lnTo>
                      <a:pt x="188" y="12"/>
                    </a:lnTo>
                    <a:lnTo>
                      <a:pt x="216" y="14"/>
                    </a:lnTo>
                    <a:lnTo>
                      <a:pt x="216" y="20"/>
                    </a:lnTo>
                    <a:lnTo>
                      <a:pt x="236" y="22"/>
                    </a:lnTo>
                    <a:lnTo>
                      <a:pt x="262" y="22"/>
                    </a:lnTo>
                    <a:lnTo>
                      <a:pt x="282" y="28"/>
                    </a:lnTo>
                    <a:lnTo>
                      <a:pt x="304" y="32"/>
                    </a:lnTo>
                    <a:lnTo>
                      <a:pt x="322" y="36"/>
                    </a:lnTo>
                    <a:lnTo>
                      <a:pt x="348" y="32"/>
                    </a:lnTo>
                    <a:lnTo>
                      <a:pt x="354" y="36"/>
                    </a:lnTo>
                    <a:lnTo>
                      <a:pt x="372" y="44"/>
                    </a:lnTo>
                    <a:lnTo>
                      <a:pt x="372" y="258"/>
                    </a:lnTo>
                    <a:lnTo>
                      <a:pt x="380" y="262"/>
                    </a:lnTo>
                    <a:lnTo>
                      <a:pt x="388" y="258"/>
                    </a:lnTo>
                    <a:lnTo>
                      <a:pt x="394" y="256"/>
                    </a:lnTo>
                    <a:lnTo>
                      <a:pt x="402" y="266"/>
                    </a:lnTo>
                    <a:lnTo>
                      <a:pt x="416" y="276"/>
                    </a:lnTo>
                    <a:lnTo>
                      <a:pt x="422" y="284"/>
                    </a:lnTo>
                    <a:lnTo>
                      <a:pt x="432" y="282"/>
                    </a:lnTo>
                    <a:lnTo>
                      <a:pt x="434" y="276"/>
                    </a:lnTo>
                    <a:lnTo>
                      <a:pt x="440" y="272"/>
                    </a:lnTo>
                    <a:lnTo>
                      <a:pt x="450" y="268"/>
                    </a:lnTo>
                    <a:lnTo>
                      <a:pt x="460" y="280"/>
                    </a:lnTo>
                    <a:lnTo>
                      <a:pt x="468" y="288"/>
                    </a:lnTo>
                    <a:lnTo>
                      <a:pt x="484" y="302"/>
                    </a:lnTo>
                    <a:lnTo>
                      <a:pt x="492" y="320"/>
                    </a:lnTo>
                    <a:lnTo>
                      <a:pt x="500" y="332"/>
                    </a:lnTo>
                    <a:lnTo>
                      <a:pt x="512" y="338"/>
                    </a:lnTo>
                    <a:lnTo>
                      <a:pt x="524" y="346"/>
                    </a:lnTo>
                    <a:lnTo>
                      <a:pt x="526" y="352"/>
                    </a:lnTo>
                    <a:lnTo>
                      <a:pt x="522" y="368"/>
                    </a:lnTo>
                    <a:lnTo>
                      <a:pt x="510" y="370"/>
                    </a:lnTo>
                    <a:lnTo>
                      <a:pt x="514" y="362"/>
                    </a:lnTo>
                    <a:lnTo>
                      <a:pt x="514" y="352"/>
                    </a:lnTo>
                    <a:lnTo>
                      <a:pt x="510" y="352"/>
                    </a:lnTo>
                    <a:lnTo>
                      <a:pt x="504" y="346"/>
                    </a:lnTo>
                    <a:lnTo>
                      <a:pt x="502" y="344"/>
                    </a:lnTo>
                    <a:lnTo>
                      <a:pt x="488" y="332"/>
                    </a:lnTo>
                    <a:lnTo>
                      <a:pt x="480" y="324"/>
                    </a:lnTo>
                    <a:lnTo>
                      <a:pt x="478" y="318"/>
                    </a:lnTo>
                    <a:lnTo>
                      <a:pt x="468" y="306"/>
                    </a:lnTo>
                    <a:lnTo>
                      <a:pt x="462" y="300"/>
                    </a:lnTo>
                    <a:lnTo>
                      <a:pt x="458" y="296"/>
                    </a:lnTo>
                    <a:lnTo>
                      <a:pt x="452" y="284"/>
                    </a:lnTo>
                    <a:lnTo>
                      <a:pt x="448" y="288"/>
                    </a:lnTo>
                    <a:lnTo>
                      <a:pt x="452" y="300"/>
                    </a:lnTo>
                    <a:lnTo>
                      <a:pt x="448" y="302"/>
                    </a:lnTo>
                    <a:lnTo>
                      <a:pt x="442" y="298"/>
                    </a:lnTo>
                    <a:lnTo>
                      <a:pt x="438" y="294"/>
                    </a:lnTo>
                    <a:lnTo>
                      <a:pt x="436" y="300"/>
                    </a:lnTo>
                    <a:lnTo>
                      <a:pt x="424" y="298"/>
                    </a:lnTo>
                    <a:lnTo>
                      <a:pt x="410" y="290"/>
                    </a:lnTo>
                    <a:lnTo>
                      <a:pt x="390" y="278"/>
                    </a:lnTo>
                    <a:lnTo>
                      <a:pt x="388" y="270"/>
                    </a:lnTo>
                    <a:lnTo>
                      <a:pt x="376" y="272"/>
                    </a:lnTo>
                    <a:lnTo>
                      <a:pt x="366" y="266"/>
                    </a:lnTo>
                    <a:lnTo>
                      <a:pt x="354" y="266"/>
                    </a:lnTo>
                    <a:lnTo>
                      <a:pt x="334" y="266"/>
                    </a:lnTo>
                    <a:lnTo>
                      <a:pt x="326" y="266"/>
                    </a:lnTo>
                    <a:lnTo>
                      <a:pt x="320" y="258"/>
                    </a:lnTo>
                    <a:lnTo>
                      <a:pt x="308" y="256"/>
                    </a:lnTo>
                    <a:lnTo>
                      <a:pt x="304" y="250"/>
                    </a:lnTo>
                    <a:lnTo>
                      <a:pt x="294" y="246"/>
                    </a:lnTo>
                    <a:lnTo>
                      <a:pt x="282" y="244"/>
                    </a:lnTo>
                    <a:lnTo>
                      <a:pt x="270" y="244"/>
                    </a:lnTo>
                    <a:lnTo>
                      <a:pt x="270" y="250"/>
                    </a:lnTo>
                    <a:lnTo>
                      <a:pt x="274" y="256"/>
                    </a:lnTo>
                    <a:lnTo>
                      <a:pt x="278" y="264"/>
                    </a:lnTo>
                    <a:lnTo>
                      <a:pt x="274" y="266"/>
                    </a:lnTo>
                    <a:lnTo>
                      <a:pt x="260" y="266"/>
                    </a:lnTo>
                    <a:lnTo>
                      <a:pt x="252" y="266"/>
                    </a:lnTo>
                    <a:lnTo>
                      <a:pt x="246" y="272"/>
                    </a:lnTo>
                    <a:lnTo>
                      <a:pt x="236" y="280"/>
                    </a:lnTo>
                    <a:lnTo>
                      <a:pt x="226" y="284"/>
                    </a:lnTo>
                    <a:lnTo>
                      <a:pt x="220" y="276"/>
                    </a:lnTo>
                    <a:lnTo>
                      <a:pt x="222" y="266"/>
                    </a:lnTo>
                    <a:lnTo>
                      <a:pt x="226" y="260"/>
                    </a:lnTo>
                    <a:lnTo>
                      <a:pt x="228" y="250"/>
                    </a:lnTo>
                    <a:lnTo>
                      <a:pt x="232" y="248"/>
                    </a:lnTo>
                    <a:lnTo>
                      <a:pt x="238" y="246"/>
                    </a:lnTo>
                    <a:lnTo>
                      <a:pt x="248" y="244"/>
                    </a:lnTo>
                    <a:lnTo>
                      <a:pt x="252" y="236"/>
                    </a:lnTo>
                    <a:lnTo>
                      <a:pt x="252" y="232"/>
                    </a:lnTo>
                    <a:lnTo>
                      <a:pt x="242" y="238"/>
                    </a:lnTo>
                    <a:lnTo>
                      <a:pt x="234" y="240"/>
                    </a:lnTo>
                    <a:lnTo>
                      <a:pt x="216" y="252"/>
                    </a:lnTo>
                    <a:lnTo>
                      <a:pt x="208" y="260"/>
                    </a:lnTo>
                    <a:lnTo>
                      <a:pt x="208" y="266"/>
                    </a:lnTo>
                    <a:lnTo>
                      <a:pt x="204" y="272"/>
                    </a:lnTo>
                    <a:lnTo>
                      <a:pt x="194" y="274"/>
                    </a:lnTo>
                    <a:lnTo>
                      <a:pt x="190" y="282"/>
                    </a:lnTo>
                    <a:lnTo>
                      <a:pt x="196" y="288"/>
                    </a:lnTo>
                    <a:lnTo>
                      <a:pt x="198" y="292"/>
                    </a:lnTo>
                    <a:lnTo>
                      <a:pt x="192" y="298"/>
                    </a:lnTo>
                    <a:lnTo>
                      <a:pt x="184" y="304"/>
                    </a:lnTo>
                    <a:lnTo>
                      <a:pt x="174" y="312"/>
                    </a:lnTo>
                    <a:lnTo>
                      <a:pt x="156" y="322"/>
                    </a:lnTo>
                    <a:lnTo>
                      <a:pt x="136" y="334"/>
                    </a:lnTo>
                    <a:lnTo>
                      <a:pt x="130" y="338"/>
                    </a:lnTo>
                    <a:lnTo>
                      <a:pt x="128" y="344"/>
                    </a:lnTo>
                    <a:lnTo>
                      <a:pt x="118" y="350"/>
                    </a:lnTo>
                    <a:lnTo>
                      <a:pt x="114" y="352"/>
                    </a:lnTo>
                    <a:lnTo>
                      <a:pt x="102" y="352"/>
                    </a:lnTo>
                    <a:lnTo>
                      <a:pt x="98" y="356"/>
                    </a:lnTo>
                    <a:lnTo>
                      <a:pt x="92" y="360"/>
                    </a:lnTo>
                    <a:lnTo>
                      <a:pt x="86" y="356"/>
                    </a:lnTo>
                    <a:lnTo>
                      <a:pt x="82" y="358"/>
                    </a:lnTo>
                    <a:lnTo>
                      <a:pt x="80" y="366"/>
                    </a:lnTo>
                    <a:lnTo>
                      <a:pt x="74" y="368"/>
                    </a:lnTo>
                    <a:lnTo>
                      <a:pt x="66" y="368"/>
                    </a:lnTo>
                    <a:lnTo>
                      <a:pt x="68" y="360"/>
                    </a:lnTo>
                    <a:lnTo>
                      <a:pt x="74" y="352"/>
                    </a:lnTo>
                    <a:lnTo>
                      <a:pt x="80" y="350"/>
                    </a:lnTo>
                    <a:lnTo>
                      <a:pt x="88" y="348"/>
                    </a:lnTo>
                    <a:lnTo>
                      <a:pt x="98" y="348"/>
                    </a:lnTo>
                    <a:lnTo>
                      <a:pt x="100" y="342"/>
                    </a:lnTo>
                    <a:lnTo>
                      <a:pt x="110" y="338"/>
                    </a:lnTo>
                    <a:lnTo>
                      <a:pt x="124" y="328"/>
                    </a:lnTo>
                    <a:lnTo>
                      <a:pt x="132" y="318"/>
                    </a:lnTo>
                    <a:lnTo>
                      <a:pt x="138" y="318"/>
                    </a:lnTo>
                    <a:lnTo>
                      <a:pt x="142" y="306"/>
                    </a:lnTo>
                    <a:lnTo>
                      <a:pt x="142" y="298"/>
                    </a:lnTo>
                    <a:lnTo>
                      <a:pt x="148" y="294"/>
                    </a:lnTo>
                    <a:lnTo>
                      <a:pt x="150" y="286"/>
                    </a:lnTo>
                    <a:lnTo>
                      <a:pt x="142" y="288"/>
                    </a:lnTo>
                    <a:lnTo>
                      <a:pt x="130" y="294"/>
                    </a:lnTo>
                    <a:lnTo>
                      <a:pt x="126" y="288"/>
                    </a:lnTo>
                    <a:lnTo>
                      <a:pt x="122" y="294"/>
                    </a:lnTo>
                    <a:lnTo>
                      <a:pt x="118" y="296"/>
                    </a:lnTo>
                    <a:lnTo>
                      <a:pt x="112" y="288"/>
                    </a:lnTo>
                    <a:lnTo>
                      <a:pt x="98" y="286"/>
                    </a:lnTo>
                    <a:lnTo>
                      <a:pt x="88" y="294"/>
                    </a:lnTo>
                    <a:lnTo>
                      <a:pt x="80" y="296"/>
                    </a:lnTo>
                    <a:lnTo>
                      <a:pt x="78" y="272"/>
                    </a:lnTo>
                    <a:lnTo>
                      <a:pt x="76" y="266"/>
                    </a:lnTo>
                    <a:lnTo>
                      <a:pt x="76" y="256"/>
                    </a:lnTo>
                    <a:lnTo>
                      <a:pt x="70" y="256"/>
                    </a:lnTo>
                    <a:lnTo>
                      <a:pt x="68" y="266"/>
                    </a:lnTo>
                    <a:lnTo>
                      <a:pt x="66" y="268"/>
                    </a:lnTo>
                    <a:lnTo>
                      <a:pt x="50" y="268"/>
                    </a:lnTo>
                    <a:lnTo>
                      <a:pt x="42" y="262"/>
                    </a:lnTo>
                    <a:lnTo>
                      <a:pt x="36" y="250"/>
                    </a:lnTo>
                    <a:lnTo>
                      <a:pt x="36" y="246"/>
                    </a:lnTo>
                    <a:lnTo>
                      <a:pt x="42" y="246"/>
                    </a:lnTo>
                    <a:lnTo>
                      <a:pt x="36" y="240"/>
                    </a:lnTo>
                    <a:lnTo>
                      <a:pt x="36" y="232"/>
                    </a:lnTo>
                    <a:lnTo>
                      <a:pt x="32" y="240"/>
                    </a:lnTo>
                    <a:lnTo>
                      <a:pt x="20" y="232"/>
                    </a:lnTo>
                    <a:lnTo>
                      <a:pt x="26" y="220"/>
                    </a:lnTo>
                    <a:lnTo>
                      <a:pt x="30" y="216"/>
                    </a:lnTo>
                    <a:lnTo>
                      <a:pt x="40" y="210"/>
                    </a:lnTo>
                    <a:lnTo>
                      <a:pt x="40" y="202"/>
                    </a:lnTo>
                    <a:lnTo>
                      <a:pt x="44" y="198"/>
                    </a:lnTo>
                    <a:lnTo>
                      <a:pt x="52" y="198"/>
                    </a:lnTo>
                    <a:lnTo>
                      <a:pt x="64" y="198"/>
                    </a:lnTo>
                    <a:lnTo>
                      <a:pt x="70" y="192"/>
                    </a:lnTo>
                    <a:lnTo>
                      <a:pt x="78" y="188"/>
                    </a:lnTo>
                    <a:lnTo>
                      <a:pt x="98" y="186"/>
                    </a:lnTo>
                    <a:lnTo>
                      <a:pt x="96" y="174"/>
                    </a:lnTo>
                    <a:lnTo>
                      <a:pt x="90" y="164"/>
                    </a:lnTo>
                    <a:lnTo>
                      <a:pt x="96" y="160"/>
                    </a:lnTo>
                    <a:lnTo>
                      <a:pt x="92" y="156"/>
                    </a:lnTo>
                    <a:lnTo>
                      <a:pt x="82" y="156"/>
                    </a:lnTo>
                    <a:lnTo>
                      <a:pt x="76" y="162"/>
                    </a:lnTo>
                    <a:lnTo>
                      <a:pt x="66" y="166"/>
                    </a:lnTo>
                    <a:lnTo>
                      <a:pt x="20" y="164"/>
                    </a:lnTo>
                    <a:lnTo>
                      <a:pt x="12" y="158"/>
                    </a:lnTo>
                    <a:lnTo>
                      <a:pt x="18" y="150"/>
                    </a:lnTo>
                    <a:lnTo>
                      <a:pt x="18" y="148"/>
                    </a:lnTo>
                    <a:lnTo>
                      <a:pt x="4" y="148"/>
                    </a:lnTo>
                    <a:lnTo>
                      <a:pt x="0" y="140"/>
                    </a:lnTo>
                    <a:lnTo>
                      <a:pt x="8" y="134"/>
                    </a:lnTo>
                    <a:lnTo>
                      <a:pt x="20" y="126"/>
                    </a:lnTo>
                    <a:lnTo>
                      <a:pt x="32" y="122"/>
                    </a:lnTo>
                    <a:lnTo>
                      <a:pt x="46" y="116"/>
                    </a:lnTo>
                    <a:lnTo>
                      <a:pt x="52" y="118"/>
                    </a:lnTo>
                    <a:lnTo>
                      <a:pt x="54" y="126"/>
                    </a:lnTo>
                    <a:lnTo>
                      <a:pt x="64" y="130"/>
                    </a:lnTo>
                    <a:lnTo>
                      <a:pt x="78" y="130"/>
                    </a:lnTo>
                    <a:lnTo>
                      <a:pt x="88" y="128"/>
                    </a:lnTo>
                    <a:lnTo>
                      <a:pt x="100" y="122"/>
                    </a:lnTo>
                    <a:lnTo>
                      <a:pt x="104" y="116"/>
                    </a:lnTo>
                    <a:lnTo>
                      <a:pt x="96" y="114"/>
                    </a:lnTo>
                    <a:lnTo>
                      <a:pt x="90" y="118"/>
                    </a:lnTo>
                    <a:lnTo>
                      <a:pt x="78" y="116"/>
                    </a:lnTo>
                    <a:lnTo>
                      <a:pt x="78" y="110"/>
                    </a:lnTo>
                    <a:lnTo>
                      <a:pt x="82" y="106"/>
                    </a:lnTo>
                    <a:lnTo>
                      <a:pt x="74" y="104"/>
                    </a:lnTo>
                    <a:lnTo>
                      <a:pt x="58" y="108"/>
                    </a:lnTo>
                    <a:lnTo>
                      <a:pt x="52" y="96"/>
                    </a:lnTo>
                    <a:lnTo>
                      <a:pt x="44" y="90"/>
                    </a:lnTo>
                    <a:lnTo>
                      <a:pt x="38" y="84"/>
                    </a:lnTo>
                    <a:lnTo>
                      <a:pt x="34" y="80"/>
                    </a:lnTo>
                    <a:lnTo>
                      <a:pt x="22" y="80"/>
                    </a:lnTo>
                    <a:lnTo>
                      <a:pt x="18" y="74"/>
                    </a:lnTo>
                    <a:lnTo>
                      <a:pt x="20" y="62"/>
                    </a:lnTo>
                    <a:lnTo>
                      <a:pt x="52" y="58"/>
                    </a:lnTo>
                    <a:lnTo>
                      <a:pt x="62" y="48"/>
                    </a:lnTo>
                    <a:lnTo>
                      <a:pt x="66" y="38"/>
                    </a:lnTo>
                    <a:lnTo>
                      <a:pt x="78" y="26"/>
                    </a:lnTo>
                    <a:lnTo>
                      <a:pt x="92" y="26"/>
                    </a:lnTo>
                    <a:lnTo>
                      <a:pt x="106" y="18"/>
                    </a:lnTo>
                    <a:lnTo>
                      <a:pt x="112" y="18"/>
                    </a:lnTo>
                    <a:lnTo>
                      <a:pt x="116" y="12"/>
                    </a:lnTo>
                    <a:lnTo>
                      <a:pt x="140" y="10"/>
                    </a:lnTo>
                    <a:lnTo>
                      <a:pt x="1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4" name="Freeform 153"/>
              <p:cNvSpPr>
                <a:spLocks/>
              </p:cNvSpPr>
              <p:nvPr/>
            </p:nvSpPr>
            <p:spPr bwMode="auto">
              <a:xfrm>
                <a:off x="495" y="1283"/>
                <a:ext cx="534" cy="378"/>
              </a:xfrm>
              <a:custGeom>
                <a:avLst/>
                <a:gdLst>
                  <a:gd name="T0" fmla="*/ 116 w 534"/>
                  <a:gd name="T1" fmla="*/ 14 h 378"/>
                  <a:gd name="T2" fmla="*/ 82 w 534"/>
                  <a:gd name="T3" fmla="*/ 26 h 378"/>
                  <a:gd name="T4" fmla="*/ 22 w 534"/>
                  <a:gd name="T5" fmla="*/ 62 h 378"/>
                  <a:gd name="T6" fmla="*/ 24 w 534"/>
                  <a:gd name="T7" fmla="*/ 88 h 378"/>
                  <a:gd name="T8" fmla="*/ 46 w 534"/>
                  <a:gd name="T9" fmla="*/ 96 h 378"/>
                  <a:gd name="T10" fmla="*/ 62 w 534"/>
                  <a:gd name="T11" fmla="*/ 116 h 378"/>
                  <a:gd name="T12" fmla="*/ 82 w 534"/>
                  <a:gd name="T13" fmla="*/ 124 h 378"/>
                  <a:gd name="T14" fmla="*/ 62 w 534"/>
                  <a:gd name="T15" fmla="*/ 128 h 378"/>
                  <a:gd name="T16" fmla="*/ 50 w 534"/>
                  <a:gd name="T17" fmla="*/ 116 h 378"/>
                  <a:gd name="T18" fmla="*/ 2 w 534"/>
                  <a:gd name="T19" fmla="*/ 140 h 378"/>
                  <a:gd name="T20" fmla="*/ 8 w 534"/>
                  <a:gd name="T21" fmla="*/ 156 h 378"/>
                  <a:gd name="T22" fmla="*/ 20 w 534"/>
                  <a:gd name="T23" fmla="*/ 172 h 378"/>
                  <a:gd name="T24" fmla="*/ 82 w 534"/>
                  <a:gd name="T25" fmla="*/ 168 h 378"/>
                  <a:gd name="T26" fmla="*/ 90 w 534"/>
                  <a:gd name="T27" fmla="*/ 168 h 378"/>
                  <a:gd name="T28" fmla="*/ 72 w 534"/>
                  <a:gd name="T29" fmla="*/ 192 h 378"/>
                  <a:gd name="T30" fmla="*/ 48 w 534"/>
                  <a:gd name="T31" fmla="*/ 198 h 378"/>
                  <a:gd name="T32" fmla="*/ 32 w 534"/>
                  <a:gd name="T33" fmla="*/ 218 h 378"/>
                  <a:gd name="T34" fmla="*/ 22 w 534"/>
                  <a:gd name="T35" fmla="*/ 234 h 378"/>
                  <a:gd name="T36" fmla="*/ 36 w 534"/>
                  <a:gd name="T37" fmla="*/ 248 h 378"/>
                  <a:gd name="T38" fmla="*/ 36 w 534"/>
                  <a:gd name="T39" fmla="*/ 254 h 378"/>
                  <a:gd name="T40" fmla="*/ 54 w 534"/>
                  <a:gd name="T41" fmla="*/ 276 h 378"/>
                  <a:gd name="T42" fmla="*/ 78 w 534"/>
                  <a:gd name="T43" fmla="*/ 276 h 378"/>
                  <a:gd name="T44" fmla="*/ 84 w 534"/>
                  <a:gd name="T45" fmla="*/ 304 h 378"/>
                  <a:gd name="T46" fmla="*/ 120 w 534"/>
                  <a:gd name="T47" fmla="*/ 302 h 378"/>
                  <a:gd name="T48" fmla="*/ 130 w 534"/>
                  <a:gd name="T49" fmla="*/ 298 h 378"/>
                  <a:gd name="T50" fmla="*/ 144 w 534"/>
                  <a:gd name="T51" fmla="*/ 298 h 378"/>
                  <a:gd name="T52" fmla="*/ 124 w 534"/>
                  <a:gd name="T53" fmla="*/ 328 h 378"/>
                  <a:gd name="T54" fmla="*/ 92 w 534"/>
                  <a:gd name="T55" fmla="*/ 348 h 378"/>
                  <a:gd name="T56" fmla="*/ 74 w 534"/>
                  <a:gd name="T57" fmla="*/ 354 h 378"/>
                  <a:gd name="T58" fmla="*/ 70 w 534"/>
                  <a:gd name="T59" fmla="*/ 374 h 378"/>
                  <a:gd name="T60" fmla="*/ 86 w 534"/>
                  <a:gd name="T61" fmla="*/ 372 h 378"/>
                  <a:gd name="T62" fmla="*/ 96 w 534"/>
                  <a:gd name="T63" fmla="*/ 368 h 378"/>
                  <a:gd name="T64" fmla="*/ 118 w 534"/>
                  <a:gd name="T65" fmla="*/ 360 h 378"/>
                  <a:gd name="T66" fmla="*/ 142 w 534"/>
                  <a:gd name="T67" fmla="*/ 340 h 378"/>
                  <a:gd name="T68" fmla="*/ 204 w 534"/>
                  <a:gd name="T69" fmla="*/ 298 h 378"/>
                  <a:gd name="T70" fmla="*/ 200 w 534"/>
                  <a:gd name="T71" fmla="*/ 284 h 378"/>
                  <a:gd name="T72" fmla="*/ 216 w 534"/>
                  <a:gd name="T73" fmla="*/ 270 h 378"/>
                  <a:gd name="T74" fmla="*/ 222 w 534"/>
                  <a:gd name="T75" fmla="*/ 270 h 378"/>
                  <a:gd name="T76" fmla="*/ 230 w 534"/>
                  <a:gd name="T77" fmla="*/ 292 h 378"/>
                  <a:gd name="T78" fmla="*/ 264 w 534"/>
                  <a:gd name="T79" fmla="*/ 274 h 378"/>
                  <a:gd name="T80" fmla="*/ 286 w 534"/>
                  <a:gd name="T81" fmla="*/ 266 h 378"/>
                  <a:gd name="T82" fmla="*/ 296 w 534"/>
                  <a:gd name="T83" fmla="*/ 254 h 378"/>
                  <a:gd name="T84" fmla="*/ 326 w 534"/>
                  <a:gd name="T85" fmla="*/ 272 h 378"/>
                  <a:gd name="T86" fmla="*/ 380 w 534"/>
                  <a:gd name="T87" fmla="*/ 280 h 378"/>
                  <a:gd name="T88" fmla="*/ 412 w 534"/>
                  <a:gd name="T89" fmla="*/ 298 h 378"/>
                  <a:gd name="T90" fmla="*/ 440 w 534"/>
                  <a:gd name="T91" fmla="*/ 308 h 378"/>
                  <a:gd name="T92" fmla="*/ 452 w 534"/>
                  <a:gd name="T93" fmla="*/ 310 h 378"/>
                  <a:gd name="T94" fmla="*/ 462 w 534"/>
                  <a:gd name="T95" fmla="*/ 308 h 378"/>
                  <a:gd name="T96" fmla="*/ 490 w 534"/>
                  <a:gd name="T97" fmla="*/ 338 h 378"/>
                  <a:gd name="T98" fmla="*/ 514 w 534"/>
                  <a:gd name="T99" fmla="*/ 364 h 378"/>
                  <a:gd name="T100" fmla="*/ 514 w 534"/>
                  <a:gd name="T101" fmla="*/ 378 h 378"/>
                  <a:gd name="T102" fmla="*/ 534 w 534"/>
                  <a:gd name="T103" fmla="*/ 356 h 378"/>
                  <a:gd name="T104" fmla="*/ 490 w 534"/>
                  <a:gd name="T105" fmla="*/ 304 h 378"/>
                  <a:gd name="T106" fmla="*/ 454 w 534"/>
                  <a:gd name="T107" fmla="*/ 268 h 378"/>
                  <a:gd name="T108" fmla="*/ 432 w 534"/>
                  <a:gd name="T109" fmla="*/ 282 h 378"/>
                  <a:gd name="T110" fmla="*/ 402 w 534"/>
                  <a:gd name="T111" fmla="*/ 258 h 378"/>
                  <a:gd name="T112" fmla="*/ 384 w 534"/>
                  <a:gd name="T113" fmla="*/ 262 h 378"/>
                  <a:gd name="T114" fmla="*/ 354 w 534"/>
                  <a:gd name="T115" fmla="*/ 34 h 378"/>
                  <a:gd name="T116" fmla="*/ 286 w 534"/>
                  <a:gd name="T117" fmla="*/ 28 h 378"/>
                  <a:gd name="T118" fmla="*/ 224 w 534"/>
                  <a:gd name="T119" fmla="*/ 18 h 378"/>
                  <a:gd name="T120" fmla="*/ 184 w 534"/>
                  <a:gd name="T121" fmla="*/ 8 h 378"/>
                  <a:gd name="T122" fmla="*/ 176 w 534"/>
                  <a:gd name="T123" fmla="*/ 4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34" h="378">
                    <a:moveTo>
                      <a:pt x="160" y="0"/>
                    </a:moveTo>
                    <a:lnTo>
                      <a:pt x="160" y="0"/>
                    </a:lnTo>
                    <a:lnTo>
                      <a:pt x="158" y="0"/>
                    </a:lnTo>
                    <a:lnTo>
                      <a:pt x="142" y="10"/>
                    </a:lnTo>
                    <a:lnTo>
                      <a:pt x="120" y="12"/>
                    </a:lnTo>
                    <a:lnTo>
                      <a:pt x="120" y="12"/>
                    </a:lnTo>
                    <a:lnTo>
                      <a:pt x="116" y="14"/>
                    </a:lnTo>
                    <a:lnTo>
                      <a:pt x="114" y="18"/>
                    </a:lnTo>
                    <a:lnTo>
                      <a:pt x="110" y="18"/>
                    </a:lnTo>
                    <a:lnTo>
                      <a:pt x="110" y="18"/>
                    </a:lnTo>
                    <a:lnTo>
                      <a:pt x="108" y="18"/>
                    </a:lnTo>
                    <a:lnTo>
                      <a:pt x="94" y="26"/>
                    </a:lnTo>
                    <a:lnTo>
                      <a:pt x="82" y="26"/>
                    </a:lnTo>
                    <a:lnTo>
                      <a:pt x="82" y="26"/>
                    </a:lnTo>
                    <a:lnTo>
                      <a:pt x="78" y="26"/>
                    </a:lnTo>
                    <a:lnTo>
                      <a:pt x="66" y="40"/>
                    </a:lnTo>
                    <a:lnTo>
                      <a:pt x="66" y="40"/>
                    </a:lnTo>
                    <a:lnTo>
                      <a:pt x="66" y="40"/>
                    </a:lnTo>
                    <a:lnTo>
                      <a:pt x="62" y="50"/>
                    </a:lnTo>
                    <a:lnTo>
                      <a:pt x="54" y="58"/>
                    </a:lnTo>
                    <a:lnTo>
                      <a:pt x="22" y="62"/>
                    </a:lnTo>
                    <a:lnTo>
                      <a:pt x="22" y="62"/>
                    </a:lnTo>
                    <a:lnTo>
                      <a:pt x="20" y="62"/>
                    </a:lnTo>
                    <a:lnTo>
                      <a:pt x="20" y="64"/>
                    </a:lnTo>
                    <a:lnTo>
                      <a:pt x="18" y="78"/>
                    </a:lnTo>
                    <a:lnTo>
                      <a:pt x="18" y="78"/>
                    </a:lnTo>
                    <a:lnTo>
                      <a:pt x="18" y="80"/>
                    </a:lnTo>
                    <a:lnTo>
                      <a:pt x="24" y="88"/>
                    </a:lnTo>
                    <a:lnTo>
                      <a:pt x="24" y="88"/>
                    </a:lnTo>
                    <a:lnTo>
                      <a:pt x="26" y="88"/>
                    </a:lnTo>
                    <a:lnTo>
                      <a:pt x="36" y="88"/>
                    </a:lnTo>
                    <a:lnTo>
                      <a:pt x="40" y="92"/>
                    </a:lnTo>
                    <a:lnTo>
                      <a:pt x="46" y="96"/>
                    </a:lnTo>
                    <a:lnTo>
                      <a:pt x="46" y="96"/>
                    </a:lnTo>
                    <a:lnTo>
                      <a:pt x="46" y="96"/>
                    </a:lnTo>
                    <a:lnTo>
                      <a:pt x="54" y="104"/>
                    </a:lnTo>
                    <a:lnTo>
                      <a:pt x="58" y="114"/>
                    </a:lnTo>
                    <a:lnTo>
                      <a:pt x="58" y="114"/>
                    </a:lnTo>
                    <a:lnTo>
                      <a:pt x="60" y="116"/>
                    </a:lnTo>
                    <a:lnTo>
                      <a:pt x="62" y="116"/>
                    </a:lnTo>
                    <a:lnTo>
                      <a:pt x="62" y="116"/>
                    </a:lnTo>
                    <a:lnTo>
                      <a:pt x="62" y="116"/>
                    </a:lnTo>
                    <a:lnTo>
                      <a:pt x="78" y="112"/>
                    </a:lnTo>
                    <a:lnTo>
                      <a:pt x="78" y="112"/>
                    </a:lnTo>
                    <a:lnTo>
                      <a:pt x="78" y="114"/>
                    </a:lnTo>
                    <a:lnTo>
                      <a:pt x="78" y="120"/>
                    </a:lnTo>
                    <a:lnTo>
                      <a:pt x="78" y="120"/>
                    </a:lnTo>
                    <a:lnTo>
                      <a:pt x="78" y="124"/>
                    </a:lnTo>
                    <a:lnTo>
                      <a:pt x="82" y="124"/>
                    </a:lnTo>
                    <a:lnTo>
                      <a:pt x="94" y="126"/>
                    </a:lnTo>
                    <a:lnTo>
                      <a:pt x="94" y="126"/>
                    </a:lnTo>
                    <a:lnTo>
                      <a:pt x="94" y="126"/>
                    </a:lnTo>
                    <a:lnTo>
                      <a:pt x="92" y="128"/>
                    </a:lnTo>
                    <a:lnTo>
                      <a:pt x="80" y="130"/>
                    </a:lnTo>
                    <a:lnTo>
                      <a:pt x="68" y="130"/>
                    </a:lnTo>
                    <a:lnTo>
                      <a:pt x="62" y="128"/>
                    </a:lnTo>
                    <a:lnTo>
                      <a:pt x="60" y="122"/>
                    </a:lnTo>
                    <a:lnTo>
                      <a:pt x="60" y="122"/>
                    </a:lnTo>
                    <a:lnTo>
                      <a:pt x="58" y="118"/>
                    </a:lnTo>
                    <a:lnTo>
                      <a:pt x="50" y="116"/>
                    </a:lnTo>
                    <a:lnTo>
                      <a:pt x="50" y="116"/>
                    </a:lnTo>
                    <a:lnTo>
                      <a:pt x="50" y="116"/>
                    </a:lnTo>
                    <a:lnTo>
                      <a:pt x="50" y="116"/>
                    </a:lnTo>
                    <a:lnTo>
                      <a:pt x="48" y="116"/>
                    </a:lnTo>
                    <a:lnTo>
                      <a:pt x="34" y="122"/>
                    </a:lnTo>
                    <a:lnTo>
                      <a:pt x="22" y="126"/>
                    </a:lnTo>
                    <a:lnTo>
                      <a:pt x="22" y="126"/>
                    </a:lnTo>
                    <a:lnTo>
                      <a:pt x="20" y="126"/>
                    </a:lnTo>
                    <a:lnTo>
                      <a:pt x="10" y="136"/>
                    </a:lnTo>
                    <a:lnTo>
                      <a:pt x="2" y="140"/>
                    </a:lnTo>
                    <a:lnTo>
                      <a:pt x="2" y="140"/>
                    </a:lnTo>
                    <a:lnTo>
                      <a:pt x="0" y="142"/>
                    </a:lnTo>
                    <a:lnTo>
                      <a:pt x="0" y="146"/>
                    </a:lnTo>
                    <a:lnTo>
                      <a:pt x="4" y="152"/>
                    </a:lnTo>
                    <a:lnTo>
                      <a:pt x="4" y="152"/>
                    </a:lnTo>
                    <a:lnTo>
                      <a:pt x="6" y="154"/>
                    </a:lnTo>
                    <a:lnTo>
                      <a:pt x="8" y="156"/>
                    </a:lnTo>
                    <a:lnTo>
                      <a:pt x="16" y="156"/>
                    </a:lnTo>
                    <a:lnTo>
                      <a:pt x="12" y="160"/>
                    </a:lnTo>
                    <a:lnTo>
                      <a:pt x="12" y="160"/>
                    </a:lnTo>
                    <a:lnTo>
                      <a:pt x="12" y="162"/>
                    </a:lnTo>
                    <a:lnTo>
                      <a:pt x="14" y="164"/>
                    </a:lnTo>
                    <a:lnTo>
                      <a:pt x="20" y="172"/>
                    </a:lnTo>
                    <a:lnTo>
                      <a:pt x="20" y="172"/>
                    </a:lnTo>
                    <a:lnTo>
                      <a:pt x="22" y="172"/>
                    </a:lnTo>
                    <a:lnTo>
                      <a:pt x="70" y="174"/>
                    </a:lnTo>
                    <a:lnTo>
                      <a:pt x="70" y="174"/>
                    </a:lnTo>
                    <a:lnTo>
                      <a:pt x="70" y="174"/>
                    </a:lnTo>
                    <a:lnTo>
                      <a:pt x="70" y="174"/>
                    </a:lnTo>
                    <a:lnTo>
                      <a:pt x="74" y="174"/>
                    </a:lnTo>
                    <a:lnTo>
                      <a:pt x="82" y="168"/>
                    </a:lnTo>
                    <a:lnTo>
                      <a:pt x="82" y="168"/>
                    </a:lnTo>
                    <a:lnTo>
                      <a:pt x="82" y="168"/>
                    </a:lnTo>
                    <a:lnTo>
                      <a:pt x="88" y="164"/>
                    </a:lnTo>
                    <a:lnTo>
                      <a:pt x="94" y="164"/>
                    </a:lnTo>
                    <a:lnTo>
                      <a:pt x="92" y="166"/>
                    </a:lnTo>
                    <a:lnTo>
                      <a:pt x="92" y="166"/>
                    </a:lnTo>
                    <a:lnTo>
                      <a:pt x="90" y="168"/>
                    </a:lnTo>
                    <a:lnTo>
                      <a:pt x="90" y="172"/>
                    </a:lnTo>
                    <a:lnTo>
                      <a:pt x="96" y="180"/>
                    </a:lnTo>
                    <a:lnTo>
                      <a:pt x="96" y="186"/>
                    </a:lnTo>
                    <a:lnTo>
                      <a:pt x="82" y="188"/>
                    </a:lnTo>
                    <a:lnTo>
                      <a:pt x="82" y="188"/>
                    </a:lnTo>
                    <a:lnTo>
                      <a:pt x="80" y="188"/>
                    </a:lnTo>
                    <a:lnTo>
                      <a:pt x="72" y="192"/>
                    </a:lnTo>
                    <a:lnTo>
                      <a:pt x="72" y="192"/>
                    </a:lnTo>
                    <a:lnTo>
                      <a:pt x="72" y="192"/>
                    </a:lnTo>
                    <a:lnTo>
                      <a:pt x="66" y="198"/>
                    </a:lnTo>
                    <a:lnTo>
                      <a:pt x="56" y="198"/>
                    </a:lnTo>
                    <a:lnTo>
                      <a:pt x="56" y="198"/>
                    </a:lnTo>
                    <a:lnTo>
                      <a:pt x="56" y="198"/>
                    </a:lnTo>
                    <a:lnTo>
                      <a:pt x="48" y="198"/>
                    </a:lnTo>
                    <a:lnTo>
                      <a:pt x="48" y="198"/>
                    </a:lnTo>
                    <a:lnTo>
                      <a:pt x="44" y="198"/>
                    </a:lnTo>
                    <a:lnTo>
                      <a:pt x="42" y="204"/>
                    </a:lnTo>
                    <a:lnTo>
                      <a:pt x="42" y="204"/>
                    </a:lnTo>
                    <a:lnTo>
                      <a:pt x="40" y="206"/>
                    </a:lnTo>
                    <a:lnTo>
                      <a:pt x="40" y="212"/>
                    </a:lnTo>
                    <a:lnTo>
                      <a:pt x="32" y="218"/>
                    </a:lnTo>
                    <a:lnTo>
                      <a:pt x="32" y="218"/>
                    </a:lnTo>
                    <a:lnTo>
                      <a:pt x="30" y="218"/>
                    </a:lnTo>
                    <a:lnTo>
                      <a:pt x="28" y="222"/>
                    </a:lnTo>
                    <a:lnTo>
                      <a:pt x="28" y="222"/>
                    </a:lnTo>
                    <a:lnTo>
                      <a:pt x="26" y="222"/>
                    </a:lnTo>
                    <a:lnTo>
                      <a:pt x="22" y="234"/>
                    </a:lnTo>
                    <a:lnTo>
                      <a:pt x="22" y="234"/>
                    </a:lnTo>
                    <a:lnTo>
                      <a:pt x="20" y="236"/>
                    </a:lnTo>
                    <a:lnTo>
                      <a:pt x="22" y="238"/>
                    </a:lnTo>
                    <a:lnTo>
                      <a:pt x="32" y="248"/>
                    </a:lnTo>
                    <a:lnTo>
                      <a:pt x="32" y="248"/>
                    </a:lnTo>
                    <a:lnTo>
                      <a:pt x="36" y="248"/>
                    </a:lnTo>
                    <a:lnTo>
                      <a:pt x="36" y="248"/>
                    </a:lnTo>
                    <a:lnTo>
                      <a:pt x="36" y="248"/>
                    </a:lnTo>
                    <a:lnTo>
                      <a:pt x="36" y="248"/>
                    </a:lnTo>
                    <a:lnTo>
                      <a:pt x="38" y="248"/>
                    </a:lnTo>
                    <a:lnTo>
                      <a:pt x="38" y="248"/>
                    </a:lnTo>
                    <a:lnTo>
                      <a:pt x="38" y="248"/>
                    </a:lnTo>
                    <a:lnTo>
                      <a:pt x="38" y="248"/>
                    </a:lnTo>
                    <a:lnTo>
                      <a:pt x="36" y="254"/>
                    </a:lnTo>
                    <a:lnTo>
                      <a:pt x="36" y="254"/>
                    </a:lnTo>
                    <a:lnTo>
                      <a:pt x="36" y="258"/>
                    </a:lnTo>
                    <a:lnTo>
                      <a:pt x="42" y="268"/>
                    </a:lnTo>
                    <a:lnTo>
                      <a:pt x="42" y="268"/>
                    </a:lnTo>
                    <a:lnTo>
                      <a:pt x="44" y="268"/>
                    </a:lnTo>
                    <a:lnTo>
                      <a:pt x="50" y="276"/>
                    </a:lnTo>
                    <a:lnTo>
                      <a:pt x="50" y="276"/>
                    </a:lnTo>
                    <a:lnTo>
                      <a:pt x="54" y="276"/>
                    </a:lnTo>
                    <a:lnTo>
                      <a:pt x="70" y="276"/>
                    </a:lnTo>
                    <a:lnTo>
                      <a:pt x="70" y="276"/>
                    </a:lnTo>
                    <a:lnTo>
                      <a:pt x="72" y="276"/>
                    </a:lnTo>
                    <a:lnTo>
                      <a:pt x="76" y="272"/>
                    </a:lnTo>
                    <a:lnTo>
                      <a:pt x="76" y="272"/>
                    </a:lnTo>
                    <a:lnTo>
                      <a:pt x="76" y="272"/>
                    </a:lnTo>
                    <a:lnTo>
                      <a:pt x="78" y="276"/>
                    </a:lnTo>
                    <a:lnTo>
                      <a:pt x="80" y="300"/>
                    </a:lnTo>
                    <a:lnTo>
                      <a:pt x="80" y="300"/>
                    </a:lnTo>
                    <a:lnTo>
                      <a:pt x="80" y="302"/>
                    </a:lnTo>
                    <a:lnTo>
                      <a:pt x="80" y="302"/>
                    </a:lnTo>
                    <a:lnTo>
                      <a:pt x="84" y="304"/>
                    </a:lnTo>
                    <a:lnTo>
                      <a:pt x="84" y="304"/>
                    </a:lnTo>
                    <a:lnTo>
                      <a:pt x="84" y="304"/>
                    </a:lnTo>
                    <a:lnTo>
                      <a:pt x="92" y="302"/>
                    </a:lnTo>
                    <a:lnTo>
                      <a:pt x="92" y="302"/>
                    </a:lnTo>
                    <a:lnTo>
                      <a:pt x="94" y="300"/>
                    </a:lnTo>
                    <a:lnTo>
                      <a:pt x="102" y="294"/>
                    </a:lnTo>
                    <a:lnTo>
                      <a:pt x="114" y="296"/>
                    </a:lnTo>
                    <a:lnTo>
                      <a:pt x="120" y="302"/>
                    </a:lnTo>
                    <a:lnTo>
                      <a:pt x="120" y="302"/>
                    </a:lnTo>
                    <a:lnTo>
                      <a:pt x="122" y="304"/>
                    </a:lnTo>
                    <a:lnTo>
                      <a:pt x="122" y="304"/>
                    </a:lnTo>
                    <a:lnTo>
                      <a:pt x="124" y="304"/>
                    </a:lnTo>
                    <a:lnTo>
                      <a:pt x="128" y="302"/>
                    </a:lnTo>
                    <a:lnTo>
                      <a:pt x="128" y="302"/>
                    </a:lnTo>
                    <a:lnTo>
                      <a:pt x="130" y="300"/>
                    </a:lnTo>
                    <a:lnTo>
                      <a:pt x="130" y="298"/>
                    </a:lnTo>
                    <a:lnTo>
                      <a:pt x="132" y="300"/>
                    </a:lnTo>
                    <a:lnTo>
                      <a:pt x="132" y="300"/>
                    </a:lnTo>
                    <a:lnTo>
                      <a:pt x="134" y="302"/>
                    </a:lnTo>
                    <a:lnTo>
                      <a:pt x="134" y="302"/>
                    </a:lnTo>
                    <a:lnTo>
                      <a:pt x="136" y="302"/>
                    </a:lnTo>
                    <a:lnTo>
                      <a:pt x="144" y="298"/>
                    </a:lnTo>
                    <a:lnTo>
                      <a:pt x="144" y="298"/>
                    </a:lnTo>
                    <a:lnTo>
                      <a:pt x="142" y="302"/>
                    </a:lnTo>
                    <a:lnTo>
                      <a:pt x="142" y="310"/>
                    </a:lnTo>
                    <a:lnTo>
                      <a:pt x="138" y="318"/>
                    </a:lnTo>
                    <a:lnTo>
                      <a:pt x="136" y="320"/>
                    </a:lnTo>
                    <a:lnTo>
                      <a:pt x="136" y="320"/>
                    </a:lnTo>
                    <a:lnTo>
                      <a:pt x="134" y="320"/>
                    </a:lnTo>
                    <a:lnTo>
                      <a:pt x="124" y="328"/>
                    </a:lnTo>
                    <a:lnTo>
                      <a:pt x="112" y="338"/>
                    </a:lnTo>
                    <a:lnTo>
                      <a:pt x="104" y="342"/>
                    </a:lnTo>
                    <a:lnTo>
                      <a:pt x="104" y="342"/>
                    </a:lnTo>
                    <a:lnTo>
                      <a:pt x="102" y="344"/>
                    </a:lnTo>
                    <a:lnTo>
                      <a:pt x="98" y="348"/>
                    </a:lnTo>
                    <a:lnTo>
                      <a:pt x="92" y="348"/>
                    </a:lnTo>
                    <a:lnTo>
                      <a:pt x="92" y="348"/>
                    </a:lnTo>
                    <a:lnTo>
                      <a:pt x="92" y="348"/>
                    </a:lnTo>
                    <a:lnTo>
                      <a:pt x="82" y="350"/>
                    </a:lnTo>
                    <a:lnTo>
                      <a:pt x="82" y="350"/>
                    </a:lnTo>
                    <a:lnTo>
                      <a:pt x="82" y="350"/>
                    </a:lnTo>
                    <a:lnTo>
                      <a:pt x="76" y="354"/>
                    </a:lnTo>
                    <a:lnTo>
                      <a:pt x="76" y="354"/>
                    </a:lnTo>
                    <a:lnTo>
                      <a:pt x="74" y="354"/>
                    </a:lnTo>
                    <a:lnTo>
                      <a:pt x="70" y="362"/>
                    </a:lnTo>
                    <a:lnTo>
                      <a:pt x="70" y="362"/>
                    </a:lnTo>
                    <a:lnTo>
                      <a:pt x="68" y="362"/>
                    </a:lnTo>
                    <a:lnTo>
                      <a:pt x="68" y="370"/>
                    </a:lnTo>
                    <a:lnTo>
                      <a:pt x="68" y="370"/>
                    </a:lnTo>
                    <a:lnTo>
                      <a:pt x="68" y="374"/>
                    </a:lnTo>
                    <a:lnTo>
                      <a:pt x="70" y="374"/>
                    </a:lnTo>
                    <a:lnTo>
                      <a:pt x="78" y="376"/>
                    </a:lnTo>
                    <a:lnTo>
                      <a:pt x="78" y="376"/>
                    </a:lnTo>
                    <a:lnTo>
                      <a:pt x="78" y="376"/>
                    </a:lnTo>
                    <a:lnTo>
                      <a:pt x="78" y="376"/>
                    </a:lnTo>
                    <a:lnTo>
                      <a:pt x="80" y="376"/>
                    </a:lnTo>
                    <a:lnTo>
                      <a:pt x="86" y="372"/>
                    </a:lnTo>
                    <a:lnTo>
                      <a:pt x="86" y="372"/>
                    </a:lnTo>
                    <a:lnTo>
                      <a:pt x="86" y="372"/>
                    </a:lnTo>
                    <a:lnTo>
                      <a:pt x="90" y="366"/>
                    </a:lnTo>
                    <a:lnTo>
                      <a:pt x="90" y="364"/>
                    </a:lnTo>
                    <a:lnTo>
                      <a:pt x="94" y="368"/>
                    </a:lnTo>
                    <a:lnTo>
                      <a:pt x="94" y="368"/>
                    </a:lnTo>
                    <a:lnTo>
                      <a:pt x="96" y="368"/>
                    </a:lnTo>
                    <a:lnTo>
                      <a:pt x="96" y="368"/>
                    </a:lnTo>
                    <a:lnTo>
                      <a:pt x="98" y="368"/>
                    </a:lnTo>
                    <a:lnTo>
                      <a:pt x="104" y="364"/>
                    </a:lnTo>
                    <a:lnTo>
                      <a:pt x="104" y="364"/>
                    </a:lnTo>
                    <a:lnTo>
                      <a:pt x="106" y="364"/>
                    </a:lnTo>
                    <a:lnTo>
                      <a:pt x="108" y="360"/>
                    </a:lnTo>
                    <a:lnTo>
                      <a:pt x="118" y="360"/>
                    </a:lnTo>
                    <a:lnTo>
                      <a:pt x="118" y="360"/>
                    </a:lnTo>
                    <a:lnTo>
                      <a:pt x="122" y="360"/>
                    </a:lnTo>
                    <a:lnTo>
                      <a:pt x="124" y="356"/>
                    </a:lnTo>
                    <a:lnTo>
                      <a:pt x="134" y="352"/>
                    </a:lnTo>
                    <a:lnTo>
                      <a:pt x="134" y="352"/>
                    </a:lnTo>
                    <a:lnTo>
                      <a:pt x="136" y="350"/>
                    </a:lnTo>
                    <a:lnTo>
                      <a:pt x="138" y="344"/>
                    </a:lnTo>
                    <a:lnTo>
                      <a:pt x="142" y="340"/>
                    </a:lnTo>
                    <a:lnTo>
                      <a:pt x="162" y="330"/>
                    </a:lnTo>
                    <a:lnTo>
                      <a:pt x="180" y="320"/>
                    </a:lnTo>
                    <a:lnTo>
                      <a:pt x="190" y="312"/>
                    </a:lnTo>
                    <a:lnTo>
                      <a:pt x="200" y="304"/>
                    </a:lnTo>
                    <a:lnTo>
                      <a:pt x="200" y="304"/>
                    </a:lnTo>
                    <a:lnTo>
                      <a:pt x="200" y="304"/>
                    </a:lnTo>
                    <a:lnTo>
                      <a:pt x="204" y="298"/>
                    </a:lnTo>
                    <a:lnTo>
                      <a:pt x="204" y="298"/>
                    </a:lnTo>
                    <a:lnTo>
                      <a:pt x="206" y="296"/>
                    </a:lnTo>
                    <a:lnTo>
                      <a:pt x="206" y="294"/>
                    </a:lnTo>
                    <a:lnTo>
                      <a:pt x="204" y="290"/>
                    </a:lnTo>
                    <a:lnTo>
                      <a:pt x="204" y="290"/>
                    </a:lnTo>
                    <a:lnTo>
                      <a:pt x="204" y="290"/>
                    </a:lnTo>
                    <a:lnTo>
                      <a:pt x="200" y="284"/>
                    </a:lnTo>
                    <a:lnTo>
                      <a:pt x="202" y="282"/>
                    </a:lnTo>
                    <a:lnTo>
                      <a:pt x="208" y="280"/>
                    </a:lnTo>
                    <a:lnTo>
                      <a:pt x="208" y="280"/>
                    </a:lnTo>
                    <a:lnTo>
                      <a:pt x="210" y="280"/>
                    </a:lnTo>
                    <a:lnTo>
                      <a:pt x="216" y="274"/>
                    </a:lnTo>
                    <a:lnTo>
                      <a:pt x="216" y="274"/>
                    </a:lnTo>
                    <a:lnTo>
                      <a:pt x="216" y="270"/>
                    </a:lnTo>
                    <a:lnTo>
                      <a:pt x="216" y="266"/>
                    </a:lnTo>
                    <a:lnTo>
                      <a:pt x="222" y="260"/>
                    </a:lnTo>
                    <a:lnTo>
                      <a:pt x="228" y="256"/>
                    </a:lnTo>
                    <a:lnTo>
                      <a:pt x="226" y="262"/>
                    </a:lnTo>
                    <a:lnTo>
                      <a:pt x="224" y="270"/>
                    </a:lnTo>
                    <a:lnTo>
                      <a:pt x="224" y="270"/>
                    </a:lnTo>
                    <a:lnTo>
                      <a:pt x="222" y="270"/>
                    </a:lnTo>
                    <a:lnTo>
                      <a:pt x="222" y="280"/>
                    </a:lnTo>
                    <a:lnTo>
                      <a:pt x="222" y="280"/>
                    </a:lnTo>
                    <a:lnTo>
                      <a:pt x="222" y="282"/>
                    </a:lnTo>
                    <a:lnTo>
                      <a:pt x="228" y="290"/>
                    </a:lnTo>
                    <a:lnTo>
                      <a:pt x="228" y="290"/>
                    </a:lnTo>
                    <a:lnTo>
                      <a:pt x="230" y="292"/>
                    </a:lnTo>
                    <a:lnTo>
                      <a:pt x="230" y="292"/>
                    </a:lnTo>
                    <a:lnTo>
                      <a:pt x="232" y="290"/>
                    </a:lnTo>
                    <a:lnTo>
                      <a:pt x="242" y="288"/>
                    </a:lnTo>
                    <a:lnTo>
                      <a:pt x="242" y="288"/>
                    </a:lnTo>
                    <a:lnTo>
                      <a:pt x="244" y="286"/>
                    </a:lnTo>
                    <a:lnTo>
                      <a:pt x="252" y="280"/>
                    </a:lnTo>
                    <a:lnTo>
                      <a:pt x="258" y="274"/>
                    </a:lnTo>
                    <a:lnTo>
                      <a:pt x="264" y="274"/>
                    </a:lnTo>
                    <a:lnTo>
                      <a:pt x="278" y="274"/>
                    </a:lnTo>
                    <a:lnTo>
                      <a:pt x="278" y="274"/>
                    </a:lnTo>
                    <a:lnTo>
                      <a:pt x="280" y="272"/>
                    </a:lnTo>
                    <a:lnTo>
                      <a:pt x="284" y="270"/>
                    </a:lnTo>
                    <a:lnTo>
                      <a:pt x="284" y="270"/>
                    </a:lnTo>
                    <a:lnTo>
                      <a:pt x="286" y="268"/>
                    </a:lnTo>
                    <a:lnTo>
                      <a:pt x="286" y="266"/>
                    </a:lnTo>
                    <a:lnTo>
                      <a:pt x="282" y="258"/>
                    </a:lnTo>
                    <a:lnTo>
                      <a:pt x="282" y="258"/>
                    </a:lnTo>
                    <a:lnTo>
                      <a:pt x="282" y="258"/>
                    </a:lnTo>
                    <a:lnTo>
                      <a:pt x="278" y="254"/>
                    </a:lnTo>
                    <a:lnTo>
                      <a:pt x="278" y="252"/>
                    </a:lnTo>
                    <a:lnTo>
                      <a:pt x="284" y="252"/>
                    </a:lnTo>
                    <a:lnTo>
                      <a:pt x="296" y="254"/>
                    </a:lnTo>
                    <a:lnTo>
                      <a:pt x="306" y="258"/>
                    </a:lnTo>
                    <a:lnTo>
                      <a:pt x="308" y="262"/>
                    </a:lnTo>
                    <a:lnTo>
                      <a:pt x="308" y="262"/>
                    </a:lnTo>
                    <a:lnTo>
                      <a:pt x="312" y="264"/>
                    </a:lnTo>
                    <a:lnTo>
                      <a:pt x="322" y="266"/>
                    </a:lnTo>
                    <a:lnTo>
                      <a:pt x="326" y="272"/>
                    </a:lnTo>
                    <a:lnTo>
                      <a:pt x="326" y="272"/>
                    </a:lnTo>
                    <a:lnTo>
                      <a:pt x="330" y="274"/>
                    </a:lnTo>
                    <a:lnTo>
                      <a:pt x="338" y="274"/>
                    </a:lnTo>
                    <a:lnTo>
                      <a:pt x="358" y="274"/>
                    </a:lnTo>
                    <a:lnTo>
                      <a:pt x="368" y="274"/>
                    </a:lnTo>
                    <a:lnTo>
                      <a:pt x="380" y="280"/>
                    </a:lnTo>
                    <a:lnTo>
                      <a:pt x="380" y="280"/>
                    </a:lnTo>
                    <a:lnTo>
                      <a:pt x="380" y="280"/>
                    </a:lnTo>
                    <a:lnTo>
                      <a:pt x="380" y="280"/>
                    </a:lnTo>
                    <a:lnTo>
                      <a:pt x="382" y="280"/>
                    </a:lnTo>
                    <a:lnTo>
                      <a:pt x="388" y="280"/>
                    </a:lnTo>
                    <a:lnTo>
                      <a:pt x="390" y="282"/>
                    </a:lnTo>
                    <a:lnTo>
                      <a:pt x="390" y="282"/>
                    </a:lnTo>
                    <a:lnTo>
                      <a:pt x="392" y="286"/>
                    </a:lnTo>
                    <a:lnTo>
                      <a:pt x="412" y="298"/>
                    </a:lnTo>
                    <a:lnTo>
                      <a:pt x="426" y="304"/>
                    </a:lnTo>
                    <a:lnTo>
                      <a:pt x="426" y="304"/>
                    </a:lnTo>
                    <a:lnTo>
                      <a:pt x="428" y="306"/>
                    </a:lnTo>
                    <a:lnTo>
                      <a:pt x="438" y="308"/>
                    </a:lnTo>
                    <a:lnTo>
                      <a:pt x="438" y="308"/>
                    </a:lnTo>
                    <a:lnTo>
                      <a:pt x="440" y="308"/>
                    </a:lnTo>
                    <a:lnTo>
                      <a:pt x="440" y="308"/>
                    </a:lnTo>
                    <a:lnTo>
                      <a:pt x="442" y="308"/>
                    </a:lnTo>
                    <a:lnTo>
                      <a:pt x="442" y="306"/>
                    </a:lnTo>
                    <a:lnTo>
                      <a:pt x="444" y="304"/>
                    </a:lnTo>
                    <a:lnTo>
                      <a:pt x="448" y="310"/>
                    </a:lnTo>
                    <a:lnTo>
                      <a:pt x="448" y="310"/>
                    </a:lnTo>
                    <a:lnTo>
                      <a:pt x="452" y="310"/>
                    </a:lnTo>
                    <a:lnTo>
                      <a:pt x="452" y="310"/>
                    </a:lnTo>
                    <a:lnTo>
                      <a:pt x="454" y="310"/>
                    </a:lnTo>
                    <a:lnTo>
                      <a:pt x="458" y="306"/>
                    </a:lnTo>
                    <a:lnTo>
                      <a:pt x="458" y="306"/>
                    </a:lnTo>
                    <a:lnTo>
                      <a:pt x="458" y="302"/>
                    </a:lnTo>
                    <a:lnTo>
                      <a:pt x="458" y="302"/>
                    </a:lnTo>
                    <a:lnTo>
                      <a:pt x="462" y="308"/>
                    </a:lnTo>
                    <a:lnTo>
                      <a:pt x="462" y="308"/>
                    </a:lnTo>
                    <a:lnTo>
                      <a:pt x="464" y="308"/>
                    </a:lnTo>
                    <a:lnTo>
                      <a:pt x="470" y="314"/>
                    </a:lnTo>
                    <a:lnTo>
                      <a:pt x="478" y="322"/>
                    </a:lnTo>
                    <a:lnTo>
                      <a:pt x="480" y="330"/>
                    </a:lnTo>
                    <a:lnTo>
                      <a:pt x="480" y="330"/>
                    </a:lnTo>
                    <a:lnTo>
                      <a:pt x="480" y="332"/>
                    </a:lnTo>
                    <a:lnTo>
                      <a:pt x="490" y="338"/>
                    </a:lnTo>
                    <a:lnTo>
                      <a:pt x="504" y="350"/>
                    </a:lnTo>
                    <a:lnTo>
                      <a:pt x="506" y="352"/>
                    </a:lnTo>
                    <a:lnTo>
                      <a:pt x="510" y="358"/>
                    </a:lnTo>
                    <a:lnTo>
                      <a:pt x="510" y="358"/>
                    </a:lnTo>
                    <a:lnTo>
                      <a:pt x="512" y="358"/>
                    </a:lnTo>
                    <a:lnTo>
                      <a:pt x="514" y="360"/>
                    </a:lnTo>
                    <a:lnTo>
                      <a:pt x="514" y="364"/>
                    </a:lnTo>
                    <a:lnTo>
                      <a:pt x="510" y="374"/>
                    </a:lnTo>
                    <a:lnTo>
                      <a:pt x="510" y="374"/>
                    </a:lnTo>
                    <a:lnTo>
                      <a:pt x="510" y="376"/>
                    </a:lnTo>
                    <a:lnTo>
                      <a:pt x="510" y="378"/>
                    </a:lnTo>
                    <a:lnTo>
                      <a:pt x="510" y="378"/>
                    </a:lnTo>
                    <a:lnTo>
                      <a:pt x="514" y="378"/>
                    </a:lnTo>
                    <a:lnTo>
                      <a:pt x="514" y="378"/>
                    </a:lnTo>
                    <a:lnTo>
                      <a:pt x="514" y="378"/>
                    </a:lnTo>
                    <a:lnTo>
                      <a:pt x="528" y="374"/>
                    </a:lnTo>
                    <a:lnTo>
                      <a:pt x="528" y="374"/>
                    </a:lnTo>
                    <a:lnTo>
                      <a:pt x="530" y="372"/>
                    </a:lnTo>
                    <a:lnTo>
                      <a:pt x="534" y="358"/>
                    </a:lnTo>
                    <a:lnTo>
                      <a:pt x="534" y="358"/>
                    </a:lnTo>
                    <a:lnTo>
                      <a:pt x="534" y="356"/>
                    </a:lnTo>
                    <a:lnTo>
                      <a:pt x="532" y="348"/>
                    </a:lnTo>
                    <a:lnTo>
                      <a:pt x="532" y="348"/>
                    </a:lnTo>
                    <a:lnTo>
                      <a:pt x="530" y="346"/>
                    </a:lnTo>
                    <a:lnTo>
                      <a:pt x="518" y="340"/>
                    </a:lnTo>
                    <a:lnTo>
                      <a:pt x="508" y="332"/>
                    </a:lnTo>
                    <a:lnTo>
                      <a:pt x="500" y="322"/>
                    </a:lnTo>
                    <a:lnTo>
                      <a:pt x="490" y="304"/>
                    </a:lnTo>
                    <a:lnTo>
                      <a:pt x="490" y="304"/>
                    </a:lnTo>
                    <a:lnTo>
                      <a:pt x="490" y="304"/>
                    </a:lnTo>
                    <a:lnTo>
                      <a:pt x="476" y="290"/>
                    </a:lnTo>
                    <a:lnTo>
                      <a:pt x="466" y="280"/>
                    </a:lnTo>
                    <a:lnTo>
                      <a:pt x="456" y="270"/>
                    </a:lnTo>
                    <a:lnTo>
                      <a:pt x="456" y="270"/>
                    </a:lnTo>
                    <a:lnTo>
                      <a:pt x="454" y="268"/>
                    </a:lnTo>
                    <a:lnTo>
                      <a:pt x="454" y="268"/>
                    </a:lnTo>
                    <a:lnTo>
                      <a:pt x="452" y="270"/>
                    </a:lnTo>
                    <a:lnTo>
                      <a:pt x="444" y="272"/>
                    </a:lnTo>
                    <a:lnTo>
                      <a:pt x="436" y="276"/>
                    </a:lnTo>
                    <a:lnTo>
                      <a:pt x="436" y="276"/>
                    </a:lnTo>
                    <a:lnTo>
                      <a:pt x="434" y="278"/>
                    </a:lnTo>
                    <a:lnTo>
                      <a:pt x="432" y="282"/>
                    </a:lnTo>
                    <a:lnTo>
                      <a:pt x="428" y="282"/>
                    </a:lnTo>
                    <a:lnTo>
                      <a:pt x="422" y="278"/>
                    </a:lnTo>
                    <a:lnTo>
                      <a:pt x="422" y="278"/>
                    </a:lnTo>
                    <a:lnTo>
                      <a:pt x="422" y="276"/>
                    </a:lnTo>
                    <a:lnTo>
                      <a:pt x="408" y="266"/>
                    </a:lnTo>
                    <a:lnTo>
                      <a:pt x="402" y="258"/>
                    </a:lnTo>
                    <a:lnTo>
                      <a:pt x="402" y="258"/>
                    </a:lnTo>
                    <a:lnTo>
                      <a:pt x="398" y="256"/>
                    </a:lnTo>
                    <a:lnTo>
                      <a:pt x="398" y="256"/>
                    </a:lnTo>
                    <a:lnTo>
                      <a:pt x="398" y="256"/>
                    </a:lnTo>
                    <a:lnTo>
                      <a:pt x="390" y="258"/>
                    </a:lnTo>
                    <a:lnTo>
                      <a:pt x="390" y="258"/>
                    </a:lnTo>
                    <a:lnTo>
                      <a:pt x="390" y="258"/>
                    </a:lnTo>
                    <a:lnTo>
                      <a:pt x="384" y="262"/>
                    </a:lnTo>
                    <a:lnTo>
                      <a:pt x="380" y="260"/>
                    </a:lnTo>
                    <a:lnTo>
                      <a:pt x="380" y="48"/>
                    </a:lnTo>
                    <a:lnTo>
                      <a:pt x="380" y="48"/>
                    </a:lnTo>
                    <a:lnTo>
                      <a:pt x="378" y="46"/>
                    </a:lnTo>
                    <a:lnTo>
                      <a:pt x="378" y="44"/>
                    </a:lnTo>
                    <a:lnTo>
                      <a:pt x="360" y="36"/>
                    </a:lnTo>
                    <a:lnTo>
                      <a:pt x="354" y="34"/>
                    </a:lnTo>
                    <a:lnTo>
                      <a:pt x="354" y="34"/>
                    </a:lnTo>
                    <a:lnTo>
                      <a:pt x="352" y="32"/>
                    </a:lnTo>
                    <a:lnTo>
                      <a:pt x="352" y="32"/>
                    </a:lnTo>
                    <a:lnTo>
                      <a:pt x="352" y="32"/>
                    </a:lnTo>
                    <a:lnTo>
                      <a:pt x="326" y="36"/>
                    </a:lnTo>
                    <a:lnTo>
                      <a:pt x="310" y="32"/>
                    </a:lnTo>
                    <a:lnTo>
                      <a:pt x="286" y="28"/>
                    </a:lnTo>
                    <a:lnTo>
                      <a:pt x="266" y="22"/>
                    </a:lnTo>
                    <a:lnTo>
                      <a:pt x="266" y="22"/>
                    </a:lnTo>
                    <a:lnTo>
                      <a:pt x="266" y="22"/>
                    </a:lnTo>
                    <a:lnTo>
                      <a:pt x="240" y="22"/>
                    </a:lnTo>
                    <a:lnTo>
                      <a:pt x="224" y="20"/>
                    </a:lnTo>
                    <a:lnTo>
                      <a:pt x="224" y="18"/>
                    </a:lnTo>
                    <a:lnTo>
                      <a:pt x="224" y="18"/>
                    </a:lnTo>
                    <a:lnTo>
                      <a:pt x="222" y="16"/>
                    </a:lnTo>
                    <a:lnTo>
                      <a:pt x="220" y="14"/>
                    </a:lnTo>
                    <a:lnTo>
                      <a:pt x="192" y="12"/>
                    </a:lnTo>
                    <a:lnTo>
                      <a:pt x="186" y="8"/>
                    </a:lnTo>
                    <a:lnTo>
                      <a:pt x="186" y="8"/>
                    </a:lnTo>
                    <a:lnTo>
                      <a:pt x="184" y="8"/>
                    </a:lnTo>
                    <a:lnTo>
                      <a:pt x="184" y="8"/>
                    </a:lnTo>
                    <a:lnTo>
                      <a:pt x="182" y="8"/>
                    </a:lnTo>
                    <a:lnTo>
                      <a:pt x="174" y="12"/>
                    </a:lnTo>
                    <a:lnTo>
                      <a:pt x="174" y="12"/>
                    </a:lnTo>
                    <a:lnTo>
                      <a:pt x="176" y="8"/>
                    </a:lnTo>
                    <a:lnTo>
                      <a:pt x="176" y="8"/>
                    </a:lnTo>
                    <a:lnTo>
                      <a:pt x="176" y="4"/>
                    </a:lnTo>
                    <a:lnTo>
                      <a:pt x="176" y="4"/>
                    </a:lnTo>
                    <a:lnTo>
                      <a:pt x="172" y="2"/>
                    </a:lnTo>
                    <a:lnTo>
                      <a:pt x="160" y="0"/>
                    </a:lnTo>
                    <a:lnTo>
                      <a:pt x="160" y="0"/>
                    </a:lnTo>
                    <a:lnTo>
                      <a:pt x="160" y="0"/>
                    </a:lnTo>
                    <a:lnTo>
                      <a:pt x="1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5" name="Freeform 154"/>
              <p:cNvSpPr>
                <a:spLocks/>
              </p:cNvSpPr>
              <p:nvPr/>
            </p:nvSpPr>
            <p:spPr bwMode="auto">
              <a:xfrm>
                <a:off x="675" y="1589"/>
                <a:ext cx="38" cy="32"/>
              </a:xfrm>
              <a:custGeom>
                <a:avLst/>
                <a:gdLst>
                  <a:gd name="T0" fmla="*/ 10 w 38"/>
                  <a:gd name="T1" fmla="*/ 32 h 32"/>
                  <a:gd name="T2" fmla="*/ 10 w 38"/>
                  <a:gd name="T3" fmla="*/ 32 h 32"/>
                  <a:gd name="T4" fmla="*/ 8 w 38"/>
                  <a:gd name="T5" fmla="*/ 30 h 32"/>
                  <a:gd name="T6" fmla="*/ 2 w 38"/>
                  <a:gd name="T7" fmla="*/ 24 h 32"/>
                  <a:gd name="T8" fmla="*/ 2 w 38"/>
                  <a:gd name="T9" fmla="*/ 24 h 32"/>
                  <a:gd name="T10" fmla="*/ 2 w 38"/>
                  <a:gd name="T11" fmla="*/ 24 h 32"/>
                  <a:gd name="T12" fmla="*/ 0 w 38"/>
                  <a:gd name="T13" fmla="*/ 14 h 32"/>
                  <a:gd name="T14" fmla="*/ 0 w 38"/>
                  <a:gd name="T15" fmla="*/ 14 h 32"/>
                  <a:gd name="T16" fmla="*/ 2 w 38"/>
                  <a:gd name="T17" fmla="*/ 14 h 32"/>
                  <a:gd name="T18" fmla="*/ 4 w 38"/>
                  <a:gd name="T19" fmla="*/ 8 h 32"/>
                  <a:gd name="T20" fmla="*/ 4 w 38"/>
                  <a:gd name="T21" fmla="*/ 8 h 32"/>
                  <a:gd name="T22" fmla="*/ 6 w 38"/>
                  <a:gd name="T23" fmla="*/ 8 h 32"/>
                  <a:gd name="T24" fmla="*/ 6 w 38"/>
                  <a:gd name="T25" fmla="*/ 8 h 32"/>
                  <a:gd name="T26" fmla="*/ 8 w 38"/>
                  <a:gd name="T27" fmla="*/ 8 h 32"/>
                  <a:gd name="T28" fmla="*/ 10 w 38"/>
                  <a:gd name="T29" fmla="*/ 12 h 32"/>
                  <a:gd name="T30" fmla="*/ 14 w 38"/>
                  <a:gd name="T31" fmla="*/ 14 h 32"/>
                  <a:gd name="T32" fmla="*/ 14 w 38"/>
                  <a:gd name="T33" fmla="*/ 8 h 32"/>
                  <a:gd name="T34" fmla="*/ 14 w 38"/>
                  <a:gd name="T35" fmla="*/ 8 h 32"/>
                  <a:gd name="T36" fmla="*/ 14 w 38"/>
                  <a:gd name="T37" fmla="*/ 6 h 32"/>
                  <a:gd name="T38" fmla="*/ 20 w 38"/>
                  <a:gd name="T39" fmla="*/ 4 h 32"/>
                  <a:gd name="T40" fmla="*/ 26 w 38"/>
                  <a:gd name="T41" fmla="*/ 2 h 32"/>
                  <a:gd name="T42" fmla="*/ 32 w 38"/>
                  <a:gd name="T43" fmla="*/ 0 h 32"/>
                  <a:gd name="T44" fmla="*/ 32 w 38"/>
                  <a:gd name="T45" fmla="*/ 0 h 32"/>
                  <a:gd name="T46" fmla="*/ 32 w 38"/>
                  <a:gd name="T47" fmla="*/ 0 h 32"/>
                  <a:gd name="T48" fmla="*/ 32 w 38"/>
                  <a:gd name="T49" fmla="*/ 0 h 32"/>
                  <a:gd name="T50" fmla="*/ 34 w 38"/>
                  <a:gd name="T51" fmla="*/ 0 h 32"/>
                  <a:gd name="T52" fmla="*/ 34 w 38"/>
                  <a:gd name="T53" fmla="*/ 0 h 32"/>
                  <a:gd name="T54" fmla="*/ 34 w 38"/>
                  <a:gd name="T55" fmla="*/ 0 h 32"/>
                  <a:gd name="T56" fmla="*/ 38 w 38"/>
                  <a:gd name="T57" fmla="*/ 12 h 32"/>
                  <a:gd name="T58" fmla="*/ 38 w 38"/>
                  <a:gd name="T59" fmla="*/ 12 h 32"/>
                  <a:gd name="T60" fmla="*/ 38 w 38"/>
                  <a:gd name="T61" fmla="*/ 14 h 32"/>
                  <a:gd name="T62" fmla="*/ 32 w 38"/>
                  <a:gd name="T63" fmla="*/ 20 h 32"/>
                  <a:gd name="T64" fmla="*/ 28 w 38"/>
                  <a:gd name="T65" fmla="*/ 28 h 32"/>
                  <a:gd name="T66" fmla="*/ 28 w 38"/>
                  <a:gd name="T67" fmla="*/ 28 h 32"/>
                  <a:gd name="T68" fmla="*/ 26 w 38"/>
                  <a:gd name="T69" fmla="*/ 30 h 32"/>
                  <a:gd name="T70" fmla="*/ 26 w 38"/>
                  <a:gd name="T71" fmla="*/ 30 h 32"/>
                  <a:gd name="T72" fmla="*/ 10 w 38"/>
                  <a:gd name="T73" fmla="*/ 32 h 32"/>
                  <a:gd name="T74" fmla="*/ 10 w 38"/>
                  <a:gd name="T7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8" h="32">
                    <a:moveTo>
                      <a:pt x="10" y="32"/>
                    </a:moveTo>
                    <a:lnTo>
                      <a:pt x="10" y="32"/>
                    </a:lnTo>
                    <a:lnTo>
                      <a:pt x="8" y="30"/>
                    </a:lnTo>
                    <a:lnTo>
                      <a:pt x="2" y="24"/>
                    </a:lnTo>
                    <a:lnTo>
                      <a:pt x="2" y="24"/>
                    </a:lnTo>
                    <a:lnTo>
                      <a:pt x="2" y="24"/>
                    </a:lnTo>
                    <a:lnTo>
                      <a:pt x="0" y="14"/>
                    </a:lnTo>
                    <a:lnTo>
                      <a:pt x="0" y="14"/>
                    </a:lnTo>
                    <a:lnTo>
                      <a:pt x="2" y="14"/>
                    </a:lnTo>
                    <a:lnTo>
                      <a:pt x="4" y="8"/>
                    </a:lnTo>
                    <a:lnTo>
                      <a:pt x="4" y="8"/>
                    </a:lnTo>
                    <a:lnTo>
                      <a:pt x="6" y="8"/>
                    </a:lnTo>
                    <a:lnTo>
                      <a:pt x="6" y="8"/>
                    </a:lnTo>
                    <a:lnTo>
                      <a:pt x="8" y="8"/>
                    </a:lnTo>
                    <a:lnTo>
                      <a:pt x="10" y="12"/>
                    </a:lnTo>
                    <a:lnTo>
                      <a:pt x="14" y="14"/>
                    </a:lnTo>
                    <a:lnTo>
                      <a:pt x="14" y="8"/>
                    </a:lnTo>
                    <a:lnTo>
                      <a:pt x="14" y="8"/>
                    </a:lnTo>
                    <a:lnTo>
                      <a:pt x="14" y="6"/>
                    </a:lnTo>
                    <a:lnTo>
                      <a:pt x="20" y="4"/>
                    </a:lnTo>
                    <a:lnTo>
                      <a:pt x="26" y="2"/>
                    </a:lnTo>
                    <a:lnTo>
                      <a:pt x="32" y="0"/>
                    </a:lnTo>
                    <a:lnTo>
                      <a:pt x="32" y="0"/>
                    </a:lnTo>
                    <a:lnTo>
                      <a:pt x="32" y="0"/>
                    </a:lnTo>
                    <a:lnTo>
                      <a:pt x="32" y="0"/>
                    </a:lnTo>
                    <a:lnTo>
                      <a:pt x="34" y="0"/>
                    </a:lnTo>
                    <a:lnTo>
                      <a:pt x="34" y="0"/>
                    </a:lnTo>
                    <a:lnTo>
                      <a:pt x="34" y="0"/>
                    </a:lnTo>
                    <a:lnTo>
                      <a:pt x="38" y="12"/>
                    </a:lnTo>
                    <a:lnTo>
                      <a:pt x="38" y="12"/>
                    </a:lnTo>
                    <a:lnTo>
                      <a:pt x="38" y="14"/>
                    </a:lnTo>
                    <a:lnTo>
                      <a:pt x="32" y="20"/>
                    </a:lnTo>
                    <a:lnTo>
                      <a:pt x="28" y="28"/>
                    </a:lnTo>
                    <a:lnTo>
                      <a:pt x="28" y="28"/>
                    </a:lnTo>
                    <a:lnTo>
                      <a:pt x="26" y="30"/>
                    </a:lnTo>
                    <a:lnTo>
                      <a:pt x="26" y="30"/>
                    </a:lnTo>
                    <a:lnTo>
                      <a:pt x="10" y="32"/>
                    </a:lnTo>
                    <a:lnTo>
                      <a:pt x="10"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6" name="Freeform 155"/>
              <p:cNvSpPr>
                <a:spLocks noEditPoints="1"/>
              </p:cNvSpPr>
              <p:nvPr/>
            </p:nvSpPr>
            <p:spPr bwMode="auto">
              <a:xfrm>
                <a:off x="673" y="1587"/>
                <a:ext cx="42" cy="36"/>
              </a:xfrm>
              <a:custGeom>
                <a:avLst/>
                <a:gdLst>
                  <a:gd name="T0" fmla="*/ 34 w 42"/>
                  <a:gd name="T1" fmla="*/ 4 h 36"/>
                  <a:gd name="T2" fmla="*/ 38 w 42"/>
                  <a:gd name="T3" fmla="*/ 14 h 36"/>
                  <a:gd name="T4" fmla="*/ 32 w 42"/>
                  <a:gd name="T5" fmla="*/ 20 h 36"/>
                  <a:gd name="T6" fmla="*/ 28 w 42"/>
                  <a:gd name="T7" fmla="*/ 30 h 36"/>
                  <a:gd name="T8" fmla="*/ 12 w 42"/>
                  <a:gd name="T9" fmla="*/ 32 h 36"/>
                  <a:gd name="T10" fmla="*/ 6 w 42"/>
                  <a:gd name="T11" fmla="*/ 24 h 36"/>
                  <a:gd name="T12" fmla="*/ 4 w 42"/>
                  <a:gd name="T13" fmla="*/ 16 h 36"/>
                  <a:gd name="T14" fmla="*/ 8 w 42"/>
                  <a:gd name="T15" fmla="*/ 12 h 36"/>
                  <a:gd name="T16" fmla="*/ 12 w 42"/>
                  <a:gd name="T17" fmla="*/ 16 h 36"/>
                  <a:gd name="T18" fmla="*/ 18 w 42"/>
                  <a:gd name="T19" fmla="*/ 18 h 36"/>
                  <a:gd name="T20" fmla="*/ 18 w 42"/>
                  <a:gd name="T21" fmla="*/ 10 h 36"/>
                  <a:gd name="T22" fmla="*/ 22 w 42"/>
                  <a:gd name="T23" fmla="*/ 8 h 36"/>
                  <a:gd name="T24" fmla="*/ 30 w 42"/>
                  <a:gd name="T25" fmla="*/ 6 h 36"/>
                  <a:gd name="T26" fmla="*/ 34 w 42"/>
                  <a:gd name="T27" fmla="*/ 4 h 36"/>
                  <a:gd name="T28" fmla="*/ 34 w 42"/>
                  <a:gd name="T29" fmla="*/ 0 h 36"/>
                  <a:gd name="T30" fmla="*/ 34 w 42"/>
                  <a:gd name="T31" fmla="*/ 0 h 36"/>
                  <a:gd name="T32" fmla="*/ 34 w 42"/>
                  <a:gd name="T33" fmla="*/ 0 h 36"/>
                  <a:gd name="T34" fmla="*/ 28 w 42"/>
                  <a:gd name="T35" fmla="*/ 2 h 36"/>
                  <a:gd name="T36" fmla="*/ 22 w 42"/>
                  <a:gd name="T37" fmla="*/ 4 h 36"/>
                  <a:gd name="T38" fmla="*/ 16 w 42"/>
                  <a:gd name="T39" fmla="*/ 6 h 36"/>
                  <a:gd name="T40" fmla="*/ 16 w 42"/>
                  <a:gd name="T41" fmla="*/ 6 h 36"/>
                  <a:gd name="T42" fmla="*/ 14 w 42"/>
                  <a:gd name="T43" fmla="*/ 8 h 36"/>
                  <a:gd name="T44" fmla="*/ 14 w 42"/>
                  <a:gd name="T45" fmla="*/ 10 h 36"/>
                  <a:gd name="T46" fmla="*/ 14 w 42"/>
                  <a:gd name="T47" fmla="*/ 12 h 36"/>
                  <a:gd name="T48" fmla="*/ 12 w 42"/>
                  <a:gd name="T49" fmla="*/ 10 h 36"/>
                  <a:gd name="T50" fmla="*/ 12 w 42"/>
                  <a:gd name="T51" fmla="*/ 10 h 36"/>
                  <a:gd name="T52" fmla="*/ 8 w 42"/>
                  <a:gd name="T53" fmla="*/ 8 h 36"/>
                  <a:gd name="T54" fmla="*/ 8 w 42"/>
                  <a:gd name="T55" fmla="*/ 8 h 36"/>
                  <a:gd name="T56" fmla="*/ 8 w 42"/>
                  <a:gd name="T57" fmla="*/ 8 h 36"/>
                  <a:gd name="T58" fmla="*/ 6 w 42"/>
                  <a:gd name="T59" fmla="*/ 10 h 36"/>
                  <a:gd name="T60" fmla="*/ 2 w 42"/>
                  <a:gd name="T61" fmla="*/ 14 h 36"/>
                  <a:gd name="T62" fmla="*/ 2 w 42"/>
                  <a:gd name="T63" fmla="*/ 14 h 36"/>
                  <a:gd name="T64" fmla="*/ 0 w 42"/>
                  <a:gd name="T65" fmla="*/ 18 h 36"/>
                  <a:gd name="T66" fmla="*/ 2 w 42"/>
                  <a:gd name="T67" fmla="*/ 26 h 36"/>
                  <a:gd name="T68" fmla="*/ 2 w 42"/>
                  <a:gd name="T69" fmla="*/ 26 h 36"/>
                  <a:gd name="T70" fmla="*/ 4 w 42"/>
                  <a:gd name="T71" fmla="*/ 28 h 36"/>
                  <a:gd name="T72" fmla="*/ 8 w 42"/>
                  <a:gd name="T73" fmla="*/ 34 h 36"/>
                  <a:gd name="T74" fmla="*/ 8 w 42"/>
                  <a:gd name="T75" fmla="*/ 34 h 36"/>
                  <a:gd name="T76" fmla="*/ 12 w 42"/>
                  <a:gd name="T77" fmla="*/ 36 h 36"/>
                  <a:gd name="T78" fmla="*/ 12 w 42"/>
                  <a:gd name="T79" fmla="*/ 36 h 36"/>
                  <a:gd name="T80" fmla="*/ 12 w 42"/>
                  <a:gd name="T81" fmla="*/ 36 h 36"/>
                  <a:gd name="T82" fmla="*/ 28 w 42"/>
                  <a:gd name="T83" fmla="*/ 34 h 36"/>
                  <a:gd name="T84" fmla="*/ 28 w 42"/>
                  <a:gd name="T85" fmla="*/ 34 h 36"/>
                  <a:gd name="T86" fmla="*/ 32 w 42"/>
                  <a:gd name="T87" fmla="*/ 32 h 36"/>
                  <a:gd name="T88" fmla="*/ 36 w 42"/>
                  <a:gd name="T89" fmla="*/ 22 h 36"/>
                  <a:gd name="T90" fmla="*/ 42 w 42"/>
                  <a:gd name="T91" fmla="*/ 16 h 36"/>
                  <a:gd name="T92" fmla="*/ 42 w 42"/>
                  <a:gd name="T93" fmla="*/ 16 h 36"/>
                  <a:gd name="T94" fmla="*/ 42 w 42"/>
                  <a:gd name="T95" fmla="*/ 12 h 36"/>
                  <a:gd name="T96" fmla="*/ 38 w 42"/>
                  <a:gd name="T97" fmla="*/ 2 h 36"/>
                  <a:gd name="T98" fmla="*/ 38 w 42"/>
                  <a:gd name="T99" fmla="*/ 2 h 36"/>
                  <a:gd name="T100" fmla="*/ 36 w 42"/>
                  <a:gd name="T101" fmla="*/ 0 h 36"/>
                  <a:gd name="T102" fmla="*/ 36 w 42"/>
                  <a:gd name="T103" fmla="*/ 0 h 36"/>
                  <a:gd name="T104" fmla="*/ 34 w 42"/>
                  <a:gd name="T105" fmla="*/ 0 h 36"/>
                  <a:gd name="T106" fmla="*/ 34 w 42"/>
                  <a:gd name="T10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36">
                    <a:moveTo>
                      <a:pt x="34" y="4"/>
                    </a:moveTo>
                    <a:lnTo>
                      <a:pt x="38" y="14"/>
                    </a:lnTo>
                    <a:lnTo>
                      <a:pt x="32" y="20"/>
                    </a:lnTo>
                    <a:lnTo>
                      <a:pt x="28" y="30"/>
                    </a:lnTo>
                    <a:lnTo>
                      <a:pt x="12" y="32"/>
                    </a:lnTo>
                    <a:lnTo>
                      <a:pt x="6" y="24"/>
                    </a:lnTo>
                    <a:lnTo>
                      <a:pt x="4" y="16"/>
                    </a:lnTo>
                    <a:lnTo>
                      <a:pt x="8" y="12"/>
                    </a:lnTo>
                    <a:lnTo>
                      <a:pt x="12" y="16"/>
                    </a:lnTo>
                    <a:lnTo>
                      <a:pt x="18" y="18"/>
                    </a:lnTo>
                    <a:lnTo>
                      <a:pt x="18" y="10"/>
                    </a:lnTo>
                    <a:lnTo>
                      <a:pt x="22" y="8"/>
                    </a:lnTo>
                    <a:lnTo>
                      <a:pt x="30" y="6"/>
                    </a:lnTo>
                    <a:lnTo>
                      <a:pt x="34" y="4"/>
                    </a:lnTo>
                    <a:close/>
                    <a:moveTo>
                      <a:pt x="34" y="0"/>
                    </a:moveTo>
                    <a:lnTo>
                      <a:pt x="34" y="0"/>
                    </a:lnTo>
                    <a:lnTo>
                      <a:pt x="34" y="0"/>
                    </a:lnTo>
                    <a:lnTo>
                      <a:pt x="28" y="2"/>
                    </a:lnTo>
                    <a:lnTo>
                      <a:pt x="22" y="4"/>
                    </a:lnTo>
                    <a:lnTo>
                      <a:pt x="16" y="6"/>
                    </a:lnTo>
                    <a:lnTo>
                      <a:pt x="16" y="6"/>
                    </a:lnTo>
                    <a:lnTo>
                      <a:pt x="14" y="8"/>
                    </a:lnTo>
                    <a:lnTo>
                      <a:pt x="14" y="10"/>
                    </a:lnTo>
                    <a:lnTo>
                      <a:pt x="14" y="12"/>
                    </a:lnTo>
                    <a:lnTo>
                      <a:pt x="12" y="10"/>
                    </a:lnTo>
                    <a:lnTo>
                      <a:pt x="12" y="10"/>
                    </a:lnTo>
                    <a:lnTo>
                      <a:pt x="8" y="8"/>
                    </a:lnTo>
                    <a:lnTo>
                      <a:pt x="8" y="8"/>
                    </a:lnTo>
                    <a:lnTo>
                      <a:pt x="8" y="8"/>
                    </a:lnTo>
                    <a:lnTo>
                      <a:pt x="6" y="10"/>
                    </a:lnTo>
                    <a:lnTo>
                      <a:pt x="2" y="14"/>
                    </a:lnTo>
                    <a:lnTo>
                      <a:pt x="2" y="14"/>
                    </a:lnTo>
                    <a:lnTo>
                      <a:pt x="0" y="18"/>
                    </a:lnTo>
                    <a:lnTo>
                      <a:pt x="2" y="26"/>
                    </a:lnTo>
                    <a:lnTo>
                      <a:pt x="2" y="26"/>
                    </a:lnTo>
                    <a:lnTo>
                      <a:pt x="4" y="28"/>
                    </a:lnTo>
                    <a:lnTo>
                      <a:pt x="8" y="34"/>
                    </a:lnTo>
                    <a:lnTo>
                      <a:pt x="8" y="34"/>
                    </a:lnTo>
                    <a:lnTo>
                      <a:pt x="12" y="36"/>
                    </a:lnTo>
                    <a:lnTo>
                      <a:pt x="12" y="36"/>
                    </a:lnTo>
                    <a:lnTo>
                      <a:pt x="12" y="36"/>
                    </a:lnTo>
                    <a:lnTo>
                      <a:pt x="28" y="34"/>
                    </a:lnTo>
                    <a:lnTo>
                      <a:pt x="28" y="34"/>
                    </a:lnTo>
                    <a:lnTo>
                      <a:pt x="32" y="32"/>
                    </a:lnTo>
                    <a:lnTo>
                      <a:pt x="36" y="22"/>
                    </a:lnTo>
                    <a:lnTo>
                      <a:pt x="42" y="16"/>
                    </a:lnTo>
                    <a:lnTo>
                      <a:pt x="42" y="16"/>
                    </a:lnTo>
                    <a:lnTo>
                      <a:pt x="42" y="12"/>
                    </a:lnTo>
                    <a:lnTo>
                      <a:pt x="38" y="2"/>
                    </a:lnTo>
                    <a:lnTo>
                      <a:pt x="38" y="2"/>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7" name="Freeform 156"/>
              <p:cNvSpPr>
                <a:spLocks/>
              </p:cNvSpPr>
              <p:nvPr/>
            </p:nvSpPr>
            <p:spPr bwMode="auto">
              <a:xfrm>
                <a:off x="677" y="1591"/>
                <a:ext cx="34" cy="28"/>
              </a:xfrm>
              <a:custGeom>
                <a:avLst/>
                <a:gdLst>
                  <a:gd name="T0" fmla="*/ 30 w 34"/>
                  <a:gd name="T1" fmla="*/ 0 h 28"/>
                  <a:gd name="T2" fmla="*/ 34 w 34"/>
                  <a:gd name="T3" fmla="*/ 10 h 28"/>
                  <a:gd name="T4" fmla="*/ 28 w 34"/>
                  <a:gd name="T5" fmla="*/ 16 h 28"/>
                  <a:gd name="T6" fmla="*/ 24 w 34"/>
                  <a:gd name="T7" fmla="*/ 26 h 28"/>
                  <a:gd name="T8" fmla="*/ 8 w 34"/>
                  <a:gd name="T9" fmla="*/ 28 h 28"/>
                  <a:gd name="T10" fmla="*/ 2 w 34"/>
                  <a:gd name="T11" fmla="*/ 20 h 28"/>
                  <a:gd name="T12" fmla="*/ 0 w 34"/>
                  <a:gd name="T13" fmla="*/ 12 h 28"/>
                  <a:gd name="T14" fmla="*/ 4 w 34"/>
                  <a:gd name="T15" fmla="*/ 8 h 28"/>
                  <a:gd name="T16" fmla="*/ 8 w 34"/>
                  <a:gd name="T17" fmla="*/ 12 h 28"/>
                  <a:gd name="T18" fmla="*/ 14 w 34"/>
                  <a:gd name="T19" fmla="*/ 14 h 28"/>
                  <a:gd name="T20" fmla="*/ 14 w 34"/>
                  <a:gd name="T21" fmla="*/ 6 h 28"/>
                  <a:gd name="T22" fmla="*/ 18 w 34"/>
                  <a:gd name="T23" fmla="*/ 4 h 28"/>
                  <a:gd name="T24" fmla="*/ 26 w 34"/>
                  <a:gd name="T25" fmla="*/ 2 h 28"/>
                  <a:gd name="T26" fmla="*/ 30 w 34"/>
                  <a:gd name="T2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4" h="28">
                    <a:moveTo>
                      <a:pt x="30" y="0"/>
                    </a:moveTo>
                    <a:lnTo>
                      <a:pt x="34" y="10"/>
                    </a:lnTo>
                    <a:lnTo>
                      <a:pt x="28" y="16"/>
                    </a:lnTo>
                    <a:lnTo>
                      <a:pt x="24" y="26"/>
                    </a:lnTo>
                    <a:lnTo>
                      <a:pt x="8" y="28"/>
                    </a:lnTo>
                    <a:lnTo>
                      <a:pt x="2" y="20"/>
                    </a:lnTo>
                    <a:lnTo>
                      <a:pt x="0" y="12"/>
                    </a:lnTo>
                    <a:lnTo>
                      <a:pt x="4" y="8"/>
                    </a:lnTo>
                    <a:lnTo>
                      <a:pt x="8" y="12"/>
                    </a:lnTo>
                    <a:lnTo>
                      <a:pt x="14" y="14"/>
                    </a:lnTo>
                    <a:lnTo>
                      <a:pt x="14" y="6"/>
                    </a:lnTo>
                    <a:lnTo>
                      <a:pt x="18" y="4"/>
                    </a:lnTo>
                    <a:lnTo>
                      <a:pt x="26" y="2"/>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8" name="Freeform 157"/>
              <p:cNvSpPr>
                <a:spLocks/>
              </p:cNvSpPr>
              <p:nvPr/>
            </p:nvSpPr>
            <p:spPr bwMode="auto">
              <a:xfrm>
                <a:off x="673" y="1587"/>
                <a:ext cx="42" cy="36"/>
              </a:xfrm>
              <a:custGeom>
                <a:avLst/>
                <a:gdLst>
                  <a:gd name="T0" fmla="*/ 34 w 42"/>
                  <a:gd name="T1" fmla="*/ 0 h 36"/>
                  <a:gd name="T2" fmla="*/ 34 w 42"/>
                  <a:gd name="T3" fmla="*/ 0 h 36"/>
                  <a:gd name="T4" fmla="*/ 34 w 42"/>
                  <a:gd name="T5" fmla="*/ 0 h 36"/>
                  <a:gd name="T6" fmla="*/ 28 w 42"/>
                  <a:gd name="T7" fmla="*/ 2 h 36"/>
                  <a:gd name="T8" fmla="*/ 22 w 42"/>
                  <a:gd name="T9" fmla="*/ 4 h 36"/>
                  <a:gd name="T10" fmla="*/ 16 w 42"/>
                  <a:gd name="T11" fmla="*/ 6 h 36"/>
                  <a:gd name="T12" fmla="*/ 16 w 42"/>
                  <a:gd name="T13" fmla="*/ 6 h 36"/>
                  <a:gd name="T14" fmla="*/ 14 w 42"/>
                  <a:gd name="T15" fmla="*/ 8 h 36"/>
                  <a:gd name="T16" fmla="*/ 14 w 42"/>
                  <a:gd name="T17" fmla="*/ 10 h 36"/>
                  <a:gd name="T18" fmla="*/ 14 w 42"/>
                  <a:gd name="T19" fmla="*/ 12 h 36"/>
                  <a:gd name="T20" fmla="*/ 12 w 42"/>
                  <a:gd name="T21" fmla="*/ 10 h 36"/>
                  <a:gd name="T22" fmla="*/ 12 w 42"/>
                  <a:gd name="T23" fmla="*/ 10 h 36"/>
                  <a:gd name="T24" fmla="*/ 8 w 42"/>
                  <a:gd name="T25" fmla="*/ 8 h 36"/>
                  <a:gd name="T26" fmla="*/ 8 w 42"/>
                  <a:gd name="T27" fmla="*/ 8 h 36"/>
                  <a:gd name="T28" fmla="*/ 8 w 42"/>
                  <a:gd name="T29" fmla="*/ 8 h 36"/>
                  <a:gd name="T30" fmla="*/ 6 w 42"/>
                  <a:gd name="T31" fmla="*/ 10 h 36"/>
                  <a:gd name="T32" fmla="*/ 2 w 42"/>
                  <a:gd name="T33" fmla="*/ 14 h 36"/>
                  <a:gd name="T34" fmla="*/ 2 w 42"/>
                  <a:gd name="T35" fmla="*/ 14 h 36"/>
                  <a:gd name="T36" fmla="*/ 0 w 42"/>
                  <a:gd name="T37" fmla="*/ 18 h 36"/>
                  <a:gd name="T38" fmla="*/ 2 w 42"/>
                  <a:gd name="T39" fmla="*/ 26 h 36"/>
                  <a:gd name="T40" fmla="*/ 2 w 42"/>
                  <a:gd name="T41" fmla="*/ 26 h 36"/>
                  <a:gd name="T42" fmla="*/ 4 w 42"/>
                  <a:gd name="T43" fmla="*/ 28 h 36"/>
                  <a:gd name="T44" fmla="*/ 8 w 42"/>
                  <a:gd name="T45" fmla="*/ 34 h 36"/>
                  <a:gd name="T46" fmla="*/ 8 w 42"/>
                  <a:gd name="T47" fmla="*/ 34 h 36"/>
                  <a:gd name="T48" fmla="*/ 12 w 42"/>
                  <a:gd name="T49" fmla="*/ 36 h 36"/>
                  <a:gd name="T50" fmla="*/ 12 w 42"/>
                  <a:gd name="T51" fmla="*/ 36 h 36"/>
                  <a:gd name="T52" fmla="*/ 12 w 42"/>
                  <a:gd name="T53" fmla="*/ 36 h 36"/>
                  <a:gd name="T54" fmla="*/ 28 w 42"/>
                  <a:gd name="T55" fmla="*/ 34 h 36"/>
                  <a:gd name="T56" fmla="*/ 28 w 42"/>
                  <a:gd name="T57" fmla="*/ 34 h 36"/>
                  <a:gd name="T58" fmla="*/ 32 w 42"/>
                  <a:gd name="T59" fmla="*/ 32 h 36"/>
                  <a:gd name="T60" fmla="*/ 36 w 42"/>
                  <a:gd name="T61" fmla="*/ 22 h 36"/>
                  <a:gd name="T62" fmla="*/ 42 w 42"/>
                  <a:gd name="T63" fmla="*/ 16 h 36"/>
                  <a:gd name="T64" fmla="*/ 42 w 42"/>
                  <a:gd name="T65" fmla="*/ 16 h 36"/>
                  <a:gd name="T66" fmla="*/ 42 w 42"/>
                  <a:gd name="T67" fmla="*/ 12 h 36"/>
                  <a:gd name="T68" fmla="*/ 38 w 42"/>
                  <a:gd name="T69" fmla="*/ 2 h 36"/>
                  <a:gd name="T70" fmla="*/ 38 w 42"/>
                  <a:gd name="T71" fmla="*/ 2 h 36"/>
                  <a:gd name="T72" fmla="*/ 36 w 42"/>
                  <a:gd name="T73" fmla="*/ 0 h 36"/>
                  <a:gd name="T74" fmla="*/ 36 w 42"/>
                  <a:gd name="T75" fmla="*/ 0 h 36"/>
                  <a:gd name="T76" fmla="*/ 34 w 42"/>
                  <a:gd name="T77" fmla="*/ 0 h 36"/>
                  <a:gd name="T78" fmla="*/ 34 w 42"/>
                  <a:gd name="T7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 h="36">
                    <a:moveTo>
                      <a:pt x="34" y="0"/>
                    </a:moveTo>
                    <a:lnTo>
                      <a:pt x="34" y="0"/>
                    </a:lnTo>
                    <a:lnTo>
                      <a:pt x="34" y="0"/>
                    </a:lnTo>
                    <a:lnTo>
                      <a:pt x="28" y="2"/>
                    </a:lnTo>
                    <a:lnTo>
                      <a:pt x="22" y="4"/>
                    </a:lnTo>
                    <a:lnTo>
                      <a:pt x="16" y="6"/>
                    </a:lnTo>
                    <a:lnTo>
                      <a:pt x="16" y="6"/>
                    </a:lnTo>
                    <a:lnTo>
                      <a:pt x="14" y="8"/>
                    </a:lnTo>
                    <a:lnTo>
                      <a:pt x="14" y="10"/>
                    </a:lnTo>
                    <a:lnTo>
                      <a:pt x="14" y="12"/>
                    </a:lnTo>
                    <a:lnTo>
                      <a:pt x="12" y="10"/>
                    </a:lnTo>
                    <a:lnTo>
                      <a:pt x="12" y="10"/>
                    </a:lnTo>
                    <a:lnTo>
                      <a:pt x="8" y="8"/>
                    </a:lnTo>
                    <a:lnTo>
                      <a:pt x="8" y="8"/>
                    </a:lnTo>
                    <a:lnTo>
                      <a:pt x="8" y="8"/>
                    </a:lnTo>
                    <a:lnTo>
                      <a:pt x="6" y="10"/>
                    </a:lnTo>
                    <a:lnTo>
                      <a:pt x="2" y="14"/>
                    </a:lnTo>
                    <a:lnTo>
                      <a:pt x="2" y="14"/>
                    </a:lnTo>
                    <a:lnTo>
                      <a:pt x="0" y="18"/>
                    </a:lnTo>
                    <a:lnTo>
                      <a:pt x="2" y="26"/>
                    </a:lnTo>
                    <a:lnTo>
                      <a:pt x="2" y="26"/>
                    </a:lnTo>
                    <a:lnTo>
                      <a:pt x="4" y="28"/>
                    </a:lnTo>
                    <a:lnTo>
                      <a:pt x="8" y="34"/>
                    </a:lnTo>
                    <a:lnTo>
                      <a:pt x="8" y="34"/>
                    </a:lnTo>
                    <a:lnTo>
                      <a:pt x="12" y="36"/>
                    </a:lnTo>
                    <a:lnTo>
                      <a:pt x="12" y="36"/>
                    </a:lnTo>
                    <a:lnTo>
                      <a:pt x="12" y="36"/>
                    </a:lnTo>
                    <a:lnTo>
                      <a:pt x="28" y="34"/>
                    </a:lnTo>
                    <a:lnTo>
                      <a:pt x="28" y="34"/>
                    </a:lnTo>
                    <a:lnTo>
                      <a:pt x="32" y="32"/>
                    </a:lnTo>
                    <a:lnTo>
                      <a:pt x="36" y="22"/>
                    </a:lnTo>
                    <a:lnTo>
                      <a:pt x="42" y="16"/>
                    </a:lnTo>
                    <a:lnTo>
                      <a:pt x="42" y="16"/>
                    </a:lnTo>
                    <a:lnTo>
                      <a:pt x="42" y="12"/>
                    </a:lnTo>
                    <a:lnTo>
                      <a:pt x="38" y="2"/>
                    </a:lnTo>
                    <a:lnTo>
                      <a:pt x="38" y="2"/>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9" name="Freeform 158"/>
              <p:cNvSpPr>
                <a:spLocks/>
              </p:cNvSpPr>
              <p:nvPr/>
            </p:nvSpPr>
            <p:spPr bwMode="auto">
              <a:xfrm>
                <a:off x="497" y="1543"/>
                <a:ext cx="32" cy="16"/>
              </a:xfrm>
              <a:custGeom>
                <a:avLst/>
                <a:gdLst>
                  <a:gd name="T0" fmla="*/ 16 w 32"/>
                  <a:gd name="T1" fmla="*/ 14 h 16"/>
                  <a:gd name="T2" fmla="*/ 14 w 32"/>
                  <a:gd name="T3" fmla="*/ 16 h 16"/>
                  <a:gd name="T4" fmla="*/ 14 w 32"/>
                  <a:gd name="T5" fmla="*/ 16 h 16"/>
                  <a:gd name="T6" fmla="*/ 12 w 32"/>
                  <a:gd name="T7" fmla="*/ 16 h 16"/>
                  <a:gd name="T8" fmla="*/ 12 w 32"/>
                  <a:gd name="T9" fmla="*/ 16 h 16"/>
                  <a:gd name="T10" fmla="*/ 12 w 32"/>
                  <a:gd name="T11" fmla="*/ 16 h 16"/>
                  <a:gd name="T12" fmla="*/ 0 w 32"/>
                  <a:gd name="T13" fmla="*/ 8 h 16"/>
                  <a:gd name="T14" fmla="*/ 0 w 32"/>
                  <a:gd name="T15" fmla="*/ 8 h 16"/>
                  <a:gd name="T16" fmla="*/ 0 w 32"/>
                  <a:gd name="T17" fmla="*/ 6 h 16"/>
                  <a:gd name="T18" fmla="*/ 2 w 32"/>
                  <a:gd name="T19" fmla="*/ 2 h 16"/>
                  <a:gd name="T20" fmla="*/ 2 w 32"/>
                  <a:gd name="T21" fmla="*/ 2 h 16"/>
                  <a:gd name="T22" fmla="*/ 4 w 32"/>
                  <a:gd name="T23" fmla="*/ 0 h 16"/>
                  <a:gd name="T24" fmla="*/ 26 w 32"/>
                  <a:gd name="T25" fmla="*/ 0 h 16"/>
                  <a:gd name="T26" fmla="*/ 26 w 32"/>
                  <a:gd name="T27" fmla="*/ 0 h 16"/>
                  <a:gd name="T28" fmla="*/ 26 w 32"/>
                  <a:gd name="T29" fmla="*/ 0 h 16"/>
                  <a:gd name="T30" fmla="*/ 30 w 32"/>
                  <a:gd name="T31" fmla="*/ 4 h 16"/>
                  <a:gd name="T32" fmla="*/ 30 w 32"/>
                  <a:gd name="T33" fmla="*/ 4 h 16"/>
                  <a:gd name="T34" fmla="*/ 32 w 32"/>
                  <a:gd name="T35" fmla="*/ 6 h 16"/>
                  <a:gd name="T36" fmla="*/ 32 w 32"/>
                  <a:gd name="T37" fmla="*/ 8 h 16"/>
                  <a:gd name="T38" fmla="*/ 32 w 32"/>
                  <a:gd name="T39" fmla="*/ 8 h 16"/>
                  <a:gd name="T40" fmla="*/ 32 w 32"/>
                  <a:gd name="T41" fmla="*/ 10 h 16"/>
                  <a:gd name="T42" fmla="*/ 26 w 32"/>
                  <a:gd name="T43" fmla="*/ 14 h 16"/>
                  <a:gd name="T44" fmla="*/ 26 w 32"/>
                  <a:gd name="T45" fmla="*/ 14 h 16"/>
                  <a:gd name="T46" fmla="*/ 26 w 32"/>
                  <a:gd name="T47" fmla="*/ 16 h 16"/>
                  <a:gd name="T48" fmla="*/ 26 w 32"/>
                  <a:gd name="T49" fmla="*/ 16 h 16"/>
                  <a:gd name="T50" fmla="*/ 16 w 32"/>
                  <a:gd name="T51" fmla="*/ 14 h 16"/>
                  <a:gd name="T52" fmla="*/ 16 w 32"/>
                  <a:gd name="T53" fmla="*/ 14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16">
                    <a:moveTo>
                      <a:pt x="16" y="14"/>
                    </a:moveTo>
                    <a:lnTo>
                      <a:pt x="14" y="16"/>
                    </a:lnTo>
                    <a:lnTo>
                      <a:pt x="14" y="16"/>
                    </a:lnTo>
                    <a:lnTo>
                      <a:pt x="12" y="16"/>
                    </a:lnTo>
                    <a:lnTo>
                      <a:pt x="12" y="16"/>
                    </a:lnTo>
                    <a:lnTo>
                      <a:pt x="12" y="16"/>
                    </a:lnTo>
                    <a:lnTo>
                      <a:pt x="0" y="8"/>
                    </a:lnTo>
                    <a:lnTo>
                      <a:pt x="0" y="8"/>
                    </a:lnTo>
                    <a:lnTo>
                      <a:pt x="0" y="6"/>
                    </a:lnTo>
                    <a:lnTo>
                      <a:pt x="2" y="2"/>
                    </a:lnTo>
                    <a:lnTo>
                      <a:pt x="2" y="2"/>
                    </a:lnTo>
                    <a:lnTo>
                      <a:pt x="4" y="0"/>
                    </a:lnTo>
                    <a:lnTo>
                      <a:pt x="26" y="0"/>
                    </a:lnTo>
                    <a:lnTo>
                      <a:pt x="26" y="0"/>
                    </a:lnTo>
                    <a:lnTo>
                      <a:pt x="26" y="0"/>
                    </a:lnTo>
                    <a:lnTo>
                      <a:pt x="30" y="4"/>
                    </a:lnTo>
                    <a:lnTo>
                      <a:pt x="30" y="4"/>
                    </a:lnTo>
                    <a:lnTo>
                      <a:pt x="32" y="6"/>
                    </a:lnTo>
                    <a:lnTo>
                      <a:pt x="32" y="8"/>
                    </a:lnTo>
                    <a:lnTo>
                      <a:pt x="32" y="8"/>
                    </a:lnTo>
                    <a:lnTo>
                      <a:pt x="32" y="10"/>
                    </a:lnTo>
                    <a:lnTo>
                      <a:pt x="26" y="14"/>
                    </a:lnTo>
                    <a:lnTo>
                      <a:pt x="26" y="14"/>
                    </a:lnTo>
                    <a:lnTo>
                      <a:pt x="26" y="16"/>
                    </a:lnTo>
                    <a:lnTo>
                      <a:pt x="26" y="16"/>
                    </a:lnTo>
                    <a:lnTo>
                      <a:pt x="16" y="14"/>
                    </a:lnTo>
                    <a:lnTo>
                      <a:pt x="16"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0" name="Freeform 159"/>
              <p:cNvSpPr>
                <a:spLocks noEditPoints="1"/>
              </p:cNvSpPr>
              <p:nvPr/>
            </p:nvSpPr>
            <p:spPr bwMode="auto">
              <a:xfrm>
                <a:off x="495" y="1541"/>
                <a:ext cx="36" cy="20"/>
              </a:xfrm>
              <a:custGeom>
                <a:avLst/>
                <a:gdLst>
                  <a:gd name="T0" fmla="*/ 28 w 36"/>
                  <a:gd name="T1" fmla="*/ 4 h 20"/>
                  <a:gd name="T2" fmla="*/ 32 w 36"/>
                  <a:gd name="T3" fmla="*/ 8 h 20"/>
                  <a:gd name="T4" fmla="*/ 32 w 36"/>
                  <a:gd name="T5" fmla="*/ 10 h 20"/>
                  <a:gd name="T6" fmla="*/ 28 w 36"/>
                  <a:gd name="T7" fmla="*/ 16 h 20"/>
                  <a:gd name="T8" fmla="*/ 18 w 36"/>
                  <a:gd name="T9" fmla="*/ 14 h 20"/>
                  <a:gd name="T10" fmla="*/ 14 w 36"/>
                  <a:gd name="T11" fmla="*/ 16 h 20"/>
                  <a:gd name="T12" fmla="*/ 8 w 36"/>
                  <a:gd name="T13" fmla="*/ 12 h 20"/>
                  <a:gd name="T14" fmla="*/ 4 w 36"/>
                  <a:gd name="T15" fmla="*/ 8 h 20"/>
                  <a:gd name="T16" fmla="*/ 6 w 36"/>
                  <a:gd name="T17" fmla="*/ 4 h 20"/>
                  <a:gd name="T18" fmla="*/ 12 w 36"/>
                  <a:gd name="T19" fmla="*/ 4 h 20"/>
                  <a:gd name="T20" fmla="*/ 28 w 36"/>
                  <a:gd name="T21" fmla="*/ 4 h 20"/>
                  <a:gd name="T22" fmla="*/ 28 w 36"/>
                  <a:gd name="T23" fmla="*/ 0 h 20"/>
                  <a:gd name="T24" fmla="*/ 12 w 36"/>
                  <a:gd name="T25" fmla="*/ 0 h 20"/>
                  <a:gd name="T26" fmla="*/ 6 w 36"/>
                  <a:gd name="T27" fmla="*/ 0 h 20"/>
                  <a:gd name="T28" fmla="*/ 6 w 36"/>
                  <a:gd name="T29" fmla="*/ 0 h 20"/>
                  <a:gd name="T30" fmla="*/ 2 w 36"/>
                  <a:gd name="T31" fmla="*/ 2 h 20"/>
                  <a:gd name="T32" fmla="*/ 0 w 36"/>
                  <a:gd name="T33" fmla="*/ 6 h 20"/>
                  <a:gd name="T34" fmla="*/ 0 w 36"/>
                  <a:gd name="T35" fmla="*/ 6 h 20"/>
                  <a:gd name="T36" fmla="*/ 0 w 36"/>
                  <a:gd name="T37" fmla="*/ 10 h 20"/>
                  <a:gd name="T38" fmla="*/ 2 w 36"/>
                  <a:gd name="T39" fmla="*/ 12 h 20"/>
                  <a:gd name="T40" fmla="*/ 6 w 36"/>
                  <a:gd name="T41" fmla="*/ 14 h 20"/>
                  <a:gd name="T42" fmla="*/ 12 w 36"/>
                  <a:gd name="T43" fmla="*/ 20 h 20"/>
                  <a:gd name="T44" fmla="*/ 12 w 36"/>
                  <a:gd name="T45" fmla="*/ 20 h 20"/>
                  <a:gd name="T46" fmla="*/ 14 w 36"/>
                  <a:gd name="T47" fmla="*/ 20 h 20"/>
                  <a:gd name="T48" fmla="*/ 14 w 36"/>
                  <a:gd name="T49" fmla="*/ 20 h 20"/>
                  <a:gd name="T50" fmla="*/ 16 w 36"/>
                  <a:gd name="T51" fmla="*/ 20 h 20"/>
                  <a:gd name="T52" fmla="*/ 20 w 36"/>
                  <a:gd name="T53" fmla="*/ 18 h 20"/>
                  <a:gd name="T54" fmla="*/ 26 w 36"/>
                  <a:gd name="T55" fmla="*/ 20 h 20"/>
                  <a:gd name="T56" fmla="*/ 26 w 36"/>
                  <a:gd name="T57" fmla="*/ 20 h 20"/>
                  <a:gd name="T58" fmla="*/ 28 w 36"/>
                  <a:gd name="T59" fmla="*/ 20 h 20"/>
                  <a:gd name="T60" fmla="*/ 28 w 36"/>
                  <a:gd name="T61" fmla="*/ 20 h 20"/>
                  <a:gd name="T62" fmla="*/ 30 w 36"/>
                  <a:gd name="T63" fmla="*/ 18 h 20"/>
                  <a:gd name="T64" fmla="*/ 34 w 36"/>
                  <a:gd name="T65" fmla="*/ 12 h 20"/>
                  <a:gd name="T66" fmla="*/ 34 w 36"/>
                  <a:gd name="T67" fmla="*/ 12 h 20"/>
                  <a:gd name="T68" fmla="*/ 36 w 36"/>
                  <a:gd name="T69" fmla="*/ 10 h 20"/>
                  <a:gd name="T70" fmla="*/ 36 w 36"/>
                  <a:gd name="T71" fmla="*/ 8 h 20"/>
                  <a:gd name="T72" fmla="*/ 36 w 36"/>
                  <a:gd name="T73" fmla="*/ 8 h 20"/>
                  <a:gd name="T74" fmla="*/ 34 w 36"/>
                  <a:gd name="T75" fmla="*/ 4 h 20"/>
                  <a:gd name="T76" fmla="*/ 30 w 36"/>
                  <a:gd name="T77" fmla="*/ 2 h 20"/>
                  <a:gd name="T78" fmla="*/ 30 w 36"/>
                  <a:gd name="T79" fmla="*/ 2 h 20"/>
                  <a:gd name="T80" fmla="*/ 28 w 36"/>
                  <a:gd name="T81" fmla="*/ 0 h 20"/>
                  <a:gd name="T82" fmla="*/ 28 w 36"/>
                  <a:gd name="T8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20">
                    <a:moveTo>
                      <a:pt x="28" y="4"/>
                    </a:moveTo>
                    <a:lnTo>
                      <a:pt x="32" y="8"/>
                    </a:lnTo>
                    <a:lnTo>
                      <a:pt x="32" y="10"/>
                    </a:lnTo>
                    <a:lnTo>
                      <a:pt x="28" y="16"/>
                    </a:lnTo>
                    <a:lnTo>
                      <a:pt x="18" y="14"/>
                    </a:lnTo>
                    <a:lnTo>
                      <a:pt x="14" y="16"/>
                    </a:lnTo>
                    <a:lnTo>
                      <a:pt x="8" y="12"/>
                    </a:lnTo>
                    <a:lnTo>
                      <a:pt x="4" y="8"/>
                    </a:lnTo>
                    <a:lnTo>
                      <a:pt x="6" y="4"/>
                    </a:lnTo>
                    <a:lnTo>
                      <a:pt x="12" y="4"/>
                    </a:lnTo>
                    <a:lnTo>
                      <a:pt x="28" y="4"/>
                    </a:lnTo>
                    <a:close/>
                    <a:moveTo>
                      <a:pt x="28" y="0"/>
                    </a:moveTo>
                    <a:lnTo>
                      <a:pt x="12" y="0"/>
                    </a:lnTo>
                    <a:lnTo>
                      <a:pt x="6" y="0"/>
                    </a:lnTo>
                    <a:lnTo>
                      <a:pt x="6" y="0"/>
                    </a:lnTo>
                    <a:lnTo>
                      <a:pt x="2" y="2"/>
                    </a:lnTo>
                    <a:lnTo>
                      <a:pt x="0" y="6"/>
                    </a:lnTo>
                    <a:lnTo>
                      <a:pt x="0" y="6"/>
                    </a:lnTo>
                    <a:lnTo>
                      <a:pt x="0" y="10"/>
                    </a:lnTo>
                    <a:lnTo>
                      <a:pt x="2" y="12"/>
                    </a:lnTo>
                    <a:lnTo>
                      <a:pt x="6" y="14"/>
                    </a:lnTo>
                    <a:lnTo>
                      <a:pt x="12" y="20"/>
                    </a:lnTo>
                    <a:lnTo>
                      <a:pt x="12" y="20"/>
                    </a:lnTo>
                    <a:lnTo>
                      <a:pt x="14" y="20"/>
                    </a:lnTo>
                    <a:lnTo>
                      <a:pt x="14" y="20"/>
                    </a:lnTo>
                    <a:lnTo>
                      <a:pt x="16" y="20"/>
                    </a:lnTo>
                    <a:lnTo>
                      <a:pt x="20" y="18"/>
                    </a:lnTo>
                    <a:lnTo>
                      <a:pt x="26" y="20"/>
                    </a:lnTo>
                    <a:lnTo>
                      <a:pt x="26" y="20"/>
                    </a:lnTo>
                    <a:lnTo>
                      <a:pt x="28" y="20"/>
                    </a:lnTo>
                    <a:lnTo>
                      <a:pt x="28" y="20"/>
                    </a:lnTo>
                    <a:lnTo>
                      <a:pt x="30" y="18"/>
                    </a:lnTo>
                    <a:lnTo>
                      <a:pt x="34" y="12"/>
                    </a:lnTo>
                    <a:lnTo>
                      <a:pt x="34" y="12"/>
                    </a:lnTo>
                    <a:lnTo>
                      <a:pt x="36" y="10"/>
                    </a:lnTo>
                    <a:lnTo>
                      <a:pt x="36" y="8"/>
                    </a:lnTo>
                    <a:lnTo>
                      <a:pt x="36" y="8"/>
                    </a:lnTo>
                    <a:lnTo>
                      <a:pt x="34" y="4"/>
                    </a:lnTo>
                    <a:lnTo>
                      <a:pt x="30" y="2"/>
                    </a:lnTo>
                    <a:lnTo>
                      <a:pt x="30" y="2"/>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1" name="Freeform 160"/>
              <p:cNvSpPr>
                <a:spLocks/>
              </p:cNvSpPr>
              <p:nvPr/>
            </p:nvSpPr>
            <p:spPr bwMode="auto">
              <a:xfrm>
                <a:off x="499" y="1545"/>
                <a:ext cx="28" cy="12"/>
              </a:xfrm>
              <a:custGeom>
                <a:avLst/>
                <a:gdLst>
                  <a:gd name="T0" fmla="*/ 24 w 28"/>
                  <a:gd name="T1" fmla="*/ 0 h 12"/>
                  <a:gd name="T2" fmla="*/ 28 w 28"/>
                  <a:gd name="T3" fmla="*/ 4 h 12"/>
                  <a:gd name="T4" fmla="*/ 28 w 28"/>
                  <a:gd name="T5" fmla="*/ 6 h 12"/>
                  <a:gd name="T6" fmla="*/ 24 w 28"/>
                  <a:gd name="T7" fmla="*/ 12 h 12"/>
                  <a:gd name="T8" fmla="*/ 14 w 28"/>
                  <a:gd name="T9" fmla="*/ 10 h 12"/>
                  <a:gd name="T10" fmla="*/ 10 w 28"/>
                  <a:gd name="T11" fmla="*/ 12 h 12"/>
                  <a:gd name="T12" fmla="*/ 4 w 28"/>
                  <a:gd name="T13" fmla="*/ 8 h 12"/>
                  <a:gd name="T14" fmla="*/ 0 w 28"/>
                  <a:gd name="T15" fmla="*/ 4 h 12"/>
                  <a:gd name="T16" fmla="*/ 2 w 28"/>
                  <a:gd name="T17" fmla="*/ 0 h 12"/>
                  <a:gd name="T18" fmla="*/ 8 w 28"/>
                  <a:gd name="T19" fmla="*/ 0 h 12"/>
                  <a:gd name="T20" fmla="*/ 24 w 2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2">
                    <a:moveTo>
                      <a:pt x="24" y="0"/>
                    </a:moveTo>
                    <a:lnTo>
                      <a:pt x="28" y="4"/>
                    </a:lnTo>
                    <a:lnTo>
                      <a:pt x="28" y="6"/>
                    </a:lnTo>
                    <a:lnTo>
                      <a:pt x="24" y="12"/>
                    </a:lnTo>
                    <a:lnTo>
                      <a:pt x="14" y="10"/>
                    </a:lnTo>
                    <a:lnTo>
                      <a:pt x="10" y="12"/>
                    </a:lnTo>
                    <a:lnTo>
                      <a:pt x="4" y="8"/>
                    </a:lnTo>
                    <a:lnTo>
                      <a:pt x="0" y="4"/>
                    </a:lnTo>
                    <a:lnTo>
                      <a:pt x="2" y="0"/>
                    </a:lnTo>
                    <a:lnTo>
                      <a:pt x="8"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2" name="Freeform 161"/>
              <p:cNvSpPr>
                <a:spLocks/>
              </p:cNvSpPr>
              <p:nvPr/>
            </p:nvSpPr>
            <p:spPr bwMode="auto">
              <a:xfrm>
                <a:off x="495" y="1541"/>
                <a:ext cx="36" cy="20"/>
              </a:xfrm>
              <a:custGeom>
                <a:avLst/>
                <a:gdLst>
                  <a:gd name="T0" fmla="*/ 28 w 36"/>
                  <a:gd name="T1" fmla="*/ 0 h 20"/>
                  <a:gd name="T2" fmla="*/ 12 w 36"/>
                  <a:gd name="T3" fmla="*/ 0 h 20"/>
                  <a:gd name="T4" fmla="*/ 6 w 36"/>
                  <a:gd name="T5" fmla="*/ 0 h 20"/>
                  <a:gd name="T6" fmla="*/ 6 w 36"/>
                  <a:gd name="T7" fmla="*/ 0 h 20"/>
                  <a:gd name="T8" fmla="*/ 2 w 36"/>
                  <a:gd name="T9" fmla="*/ 2 h 20"/>
                  <a:gd name="T10" fmla="*/ 0 w 36"/>
                  <a:gd name="T11" fmla="*/ 6 h 20"/>
                  <a:gd name="T12" fmla="*/ 0 w 36"/>
                  <a:gd name="T13" fmla="*/ 6 h 20"/>
                  <a:gd name="T14" fmla="*/ 0 w 36"/>
                  <a:gd name="T15" fmla="*/ 10 h 20"/>
                  <a:gd name="T16" fmla="*/ 2 w 36"/>
                  <a:gd name="T17" fmla="*/ 12 h 20"/>
                  <a:gd name="T18" fmla="*/ 6 w 36"/>
                  <a:gd name="T19" fmla="*/ 14 h 20"/>
                  <a:gd name="T20" fmla="*/ 12 w 36"/>
                  <a:gd name="T21" fmla="*/ 20 h 20"/>
                  <a:gd name="T22" fmla="*/ 12 w 36"/>
                  <a:gd name="T23" fmla="*/ 20 h 20"/>
                  <a:gd name="T24" fmla="*/ 14 w 36"/>
                  <a:gd name="T25" fmla="*/ 20 h 20"/>
                  <a:gd name="T26" fmla="*/ 14 w 36"/>
                  <a:gd name="T27" fmla="*/ 20 h 20"/>
                  <a:gd name="T28" fmla="*/ 16 w 36"/>
                  <a:gd name="T29" fmla="*/ 20 h 20"/>
                  <a:gd name="T30" fmla="*/ 20 w 36"/>
                  <a:gd name="T31" fmla="*/ 18 h 20"/>
                  <a:gd name="T32" fmla="*/ 26 w 36"/>
                  <a:gd name="T33" fmla="*/ 20 h 20"/>
                  <a:gd name="T34" fmla="*/ 26 w 36"/>
                  <a:gd name="T35" fmla="*/ 20 h 20"/>
                  <a:gd name="T36" fmla="*/ 28 w 36"/>
                  <a:gd name="T37" fmla="*/ 20 h 20"/>
                  <a:gd name="T38" fmla="*/ 28 w 36"/>
                  <a:gd name="T39" fmla="*/ 20 h 20"/>
                  <a:gd name="T40" fmla="*/ 30 w 36"/>
                  <a:gd name="T41" fmla="*/ 18 h 20"/>
                  <a:gd name="T42" fmla="*/ 34 w 36"/>
                  <a:gd name="T43" fmla="*/ 12 h 20"/>
                  <a:gd name="T44" fmla="*/ 34 w 36"/>
                  <a:gd name="T45" fmla="*/ 12 h 20"/>
                  <a:gd name="T46" fmla="*/ 36 w 36"/>
                  <a:gd name="T47" fmla="*/ 10 h 20"/>
                  <a:gd name="T48" fmla="*/ 36 w 36"/>
                  <a:gd name="T49" fmla="*/ 8 h 20"/>
                  <a:gd name="T50" fmla="*/ 36 w 36"/>
                  <a:gd name="T51" fmla="*/ 8 h 20"/>
                  <a:gd name="T52" fmla="*/ 34 w 36"/>
                  <a:gd name="T53" fmla="*/ 4 h 20"/>
                  <a:gd name="T54" fmla="*/ 30 w 36"/>
                  <a:gd name="T55" fmla="*/ 2 h 20"/>
                  <a:gd name="T56" fmla="*/ 30 w 36"/>
                  <a:gd name="T57" fmla="*/ 2 h 20"/>
                  <a:gd name="T58" fmla="*/ 28 w 36"/>
                  <a:gd name="T59" fmla="*/ 0 h 20"/>
                  <a:gd name="T60" fmla="*/ 28 w 36"/>
                  <a:gd name="T6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20">
                    <a:moveTo>
                      <a:pt x="28" y="0"/>
                    </a:moveTo>
                    <a:lnTo>
                      <a:pt x="12" y="0"/>
                    </a:lnTo>
                    <a:lnTo>
                      <a:pt x="6" y="0"/>
                    </a:lnTo>
                    <a:lnTo>
                      <a:pt x="6" y="0"/>
                    </a:lnTo>
                    <a:lnTo>
                      <a:pt x="2" y="2"/>
                    </a:lnTo>
                    <a:lnTo>
                      <a:pt x="0" y="6"/>
                    </a:lnTo>
                    <a:lnTo>
                      <a:pt x="0" y="6"/>
                    </a:lnTo>
                    <a:lnTo>
                      <a:pt x="0" y="10"/>
                    </a:lnTo>
                    <a:lnTo>
                      <a:pt x="2" y="12"/>
                    </a:lnTo>
                    <a:lnTo>
                      <a:pt x="6" y="14"/>
                    </a:lnTo>
                    <a:lnTo>
                      <a:pt x="12" y="20"/>
                    </a:lnTo>
                    <a:lnTo>
                      <a:pt x="12" y="20"/>
                    </a:lnTo>
                    <a:lnTo>
                      <a:pt x="14" y="20"/>
                    </a:lnTo>
                    <a:lnTo>
                      <a:pt x="14" y="20"/>
                    </a:lnTo>
                    <a:lnTo>
                      <a:pt x="16" y="20"/>
                    </a:lnTo>
                    <a:lnTo>
                      <a:pt x="20" y="18"/>
                    </a:lnTo>
                    <a:lnTo>
                      <a:pt x="26" y="20"/>
                    </a:lnTo>
                    <a:lnTo>
                      <a:pt x="26" y="20"/>
                    </a:lnTo>
                    <a:lnTo>
                      <a:pt x="28" y="20"/>
                    </a:lnTo>
                    <a:lnTo>
                      <a:pt x="28" y="20"/>
                    </a:lnTo>
                    <a:lnTo>
                      <a:pt x="30" y="18"/>
                    </a:lnTo>
                    <a:lnTo>
                      <a:pt x="34" y="12"/>
                    </a:lnTo>
                    <a:lnTo>
                      <a:pt x="34" y="12"/>
                    </a:lnTo>
                    <a:lnTo>
                      <a:pt x="36" y="10"/>
                    </a:lnTo>
                    <a:lnTo>
                      <a:pt x="36" y="8"/>
                    </a:lnTo>
                    <a:lnTo>
                      <a:pt x="36" y="8"/>
                    </a:lnTo>
                    <a:lnTo>
                      <a:pt x="34" y="4"/>
                    </a:lnTo>
                    <a:lnTo>
                      <a:pt x="30" y="2"/>
                    </a:lnTo>
                    <a:lnTo>
                      <a:pt x="30" y="2"/>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3" name="Freeform 162"/>
              <p:cNvSpPr>
                <a:spLocks/>
              </p:cNvSpPr>
              <p:nvPr/>
            </p:nvSpPr>
            <p:spPr bwMode="auto">
              <a:xfrm>
                <a:off x="939" y="1589"/>
                <a:ext cx="20" cy="38"/>
              </a:xfrm>
              <a:custGeom>
                <a:avLst/>
                <a:gdLst>
                  <a:gd name="T0" fmla="*/ 18 w 20"/>
                  <a:gd name="T1" fmla="*/ 38 h 38"/>
                  <a:gd name="T2" fmla="*/ 18 w 20"/>
                  <a:gd name="T3" fmla="*/ 38 h 38"/>
                  <a:gd name="T4" fmla="*/ 16 w 20"/>
                  <a:gd name="T5" fmla="*/ 36 h 38"/>
                  <a:gd name="T6" fmla="*/ 12 w 20"/>
                  <a:gd name="T7" fmla="*/ 30 h 38"/>
                  <a:gd name="T8" fmla="*/ 6 w 20"/>
                  <a:gd name="T9" fmla="*/ 20 h 38"/>
                  <a:gd name="T10" fmla="*/ 2 w 20"/>
                  <a:gd name="T11" fmla="*/ 16 h 38"/>
                  <a:gd name="T12" fmla="*/ 0 w 20"/>
                  <a:gd name="T13" fmla="*/ 8 h 38"/>
                  <a:gd name="T14" fmla="*/ 0 w 20"/>
                  <a:gd name="T15" fmla="*/ 2 h 38"/>
                  <a:gd name="T16" fmla="*/ 0 w 20"/>
                  <a:gd name="T17" fmla="*/ 2 h 38"/>
                  <a:gd name="T18" fmla="*/ 0 w 20"/>
                  <a:gd name="T19" fmla="*/ 0 h 38"/>
                  <a:gd name="T20" fmla="*/ 0 w 20"/>
                  <a:gd name="T21" fmla="*/ 0 h 38"/>
                  <a:gd name="T22" fmla="*/ 2 w 20"/>
                  <a:gd name="T23" fmla="*/ 0 h 38"/>
                  <a:gd name="T24" fmla="*/ 2 w 20"/>
                  <a:gd name="T25" fmla="*/ 0 h 38"/>
                  <a:gd name="T26" fmla="*/ 2 w 20"/>
                  <a:gd name="T27" fmla="*/ 0 h 38"/>
                  <a:gd name="T28" fmla="*/ 10 w 20"/>
                  <a:gd name="T29" fmla="*/ 2 h 38"/>
                  <a:gd name="T30" fmla="*/ 10 w 20"/>
                  <a:gd name="T31" fmla="*/ 2 h 38"/>
                  <a:gd name="T32" fmla="*/ 10 w 20"/>
                  <a:gd name="T33" fmla="*/ 2 h 38"/>
                  <a:gd name="T34" fmla="*/ 14 w 20"/>
                  <a:gd name="T35" fmla="*/ 4 h 38"/>
                  <a:gd name="T36" fmla="*/ 14 w 20"/>
                  <a:gd name="T37" fmla="*/ 4 h 38"/>
                  <a:gd name="T38" fmla="*/ 14 w 20"/>
                  <a:gd name="T39" fmla="*/ 6 h 38"/>
                  <a:gd name="T40" fmla="*/ 16 w 20"/>
                  <a:gd name="T41" fmla="*/ 18 h 38"/>
                  <a:gd name="T42" fmla="*/ 20 w 20"/>
                  <a:gd name="T43" fmla="*/ 26 h 38"/>
                  <a:gd name="T44" fmla="*/ 20 w 20"/>
                  <a:gd name="T45" fmla="*/ 26 h 38"/>
                  <a:gd name="T46" fmla="*/ 20 w 20"/>
                  <a:gd name="T47" fmla="*/ 26 h 38"/>
                  <a:gd name="T48" fmla="*/ 20 w 20"/>
                  <a:gd name="T49" fmla="*/ 36 h 38"/>
                  <a:gd name="T50" fmla="*/ 20 w 20"/>
                  <a:gd name="T51" fmla="*/ 36 h 38"/>
                  <a:gd name="T52" fmla="*/ 20 w 20"/>
                  <a:gd name="T53" fmla="*/ 36 h 38"/>
                  <a:gd name="T54" fmla="*/ 20 w 20"/>
                  <a:gd name="T55" fmla="*/ 36 h 38"/>
                  <a:gd name="T56" fmla="*/ 18 w 20"/>
                  <a:gd name="T57" fmla="*/ 38 h 38"/>
                  <a:gd name="T58" fmla="*/ 18 w 20"/>
                  <a:gd name="T5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38">
                    <a:moveTo>
                      <a:pt x="18" y="38"/>
                    </a:moveTo>
                    <a:lnTo>
                      <a:pt x="18" y="38"/>
                    </a:lnTo>
                    <a:lnTo>
                      <a:pt x="16" y="36"/>
                    </a:lnTo>
                    <a:lnTo>
                      <a:pt x="12" y="30"/>
                    </a:lnTo>
                    <a:lnTo>
                      <a:pt x="6" y="20"/>
                    </a:lnTo>
                    <a:lnTo>
                      <a:pt x="2" y="16"/>
                    </a:lnTo>
                    <a:lnTo>
                      <a:pt x="0" y="8"/>
                    </a:lnTo>
                    <a:lnTo>
                      <a:pt x="0" y="2"/>
                    </a:lnTo>
                    <a:lnTo>
                      <a:pt x="0" y="2"/>
                    </a:lnTo>
                    <a:lnTo>
                      <a:pt x="0" y="0"/>
                    </a:lnTo>
                    <a:lnTo>
                      <a:pt x="0" y="0"/>
                    </a:lnTo>
                    <a:lnTo>
                      <a:pt x="2" y="0"/>
                    </a:lnTo>
                    <a:lnTo>
                      <a:pt x="2" y="0"/>
                    </a:lnTo>
                    <a:lnTo>
                      <a:pt x="2" y="0"/>
                    </a:lnTo>
                    <a:lnTo>
                      <a:pt x="10" y="2"/>
                    </a:lnTo>
                    <a:lnTo>
                      <a:pt x="10" y="2"/>
                    </a:lnTo>
                    <a:lnTo>
                      <a:pt x="10" y="2"/>
                    </a:lnTo>
                    <a:lnTo>
                      <a:pt x="14" y="4"/>
                    </a:lnTo>
                    <a:lnTo>
                      <a:pt x="14" y="4"/>
                    </a:lnTo>
                    <a:lnTo>
                      <a:pt x="14" y="6"/>
                    </a:lnTo>
                    <a:lnTo>
                      <a:pt x="16" y="18"/>
                    </a:lnTo>
                    <a:lnTo>
                      <a:pt x="20" y="26"/>
                    </a:lnTo>
                    <a:lnTo>
                      <a:pt x="20" y="26"/>
                    </a:lnTo>
                    <a:lnTo>
                      <a:pt x="20" y="26"/>
                    </a:lnTo>
                    <a:lnTo>
                      <a:pt x="20" y="36"/>
                    </a:lnTo>
                    <a:lnTo>
                      <a:pt x="20" y="36"/>
                    </a:lnTo>
                    <a:lnTo>
                      <a:pt x="20" y="36"/>
                    </a:lnTo>
                    <a:lnTo>
                      <a:pt x="20" y="36"/>
                    </a:lnTo>
                    <a:lnTo>
                      <a:pt x="18" y="38"/>
                    </a:lnTo>
                    <a:lnTo>
                      <a:pt x="18"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4" name="Freeform 163"/>
              <p:cNvSpPr>
                <a:spLocks noEditPoints="1"/>
              </p:cNvSpPr>
              <p:nvPr/>
            </p:nvSpPr>
            <p:spPr bwMode="auto">
              <a:xfrm>
                <a:off x="937" y="1587"/>
                <a:ext cx="24" cy="42"/>
              </a:xfrm>
              <a:custGeom>
                <a:avLst/>
                <a:gdLst>
                  <a:gd name="T0" fmla="*/ 4 w 24"/>
                  <a:gd name="T1" fmla="*/ 4 h 42"/>
                  <a:gd name="T2" fmla="*/ 10 w 24"/>
                  <a:gd name="T3" fmla="*/ 6 h 42"/>
                  <a:gd name="T4" fmla="*/ 14 w 24"/>
                  <a:gd name="T5" fmla="*/ 8 h 42"/>
                  <a:gd name="T6" fmla="*/ 16 w 24"/>
                  <a:gd name="T7" fmla="*/ 20 h 42"/>
                  <a:gd name="T8" fmla="*/ 20 w 24"/>
                  <a:gd name="T9" fmla="*/ 28 h 42"/>
                  <a:gd name="T10" fmla="*/ 20 w 24"/>
                  <a:gd name="T11" fmla="*/ 38 h 42"/>
                  <a:gd name="T12" fmla="*/ 14 w 24"/>
                  <a:gd name="T13" fmla="*/ 30 h 42"/>
                  <a:gd name="T14" fmla="*/ 10 w 24"/>
                  <a:gd name="T15" fmla="*/ 22 h 42"/>
                  <a:gd name="T16" fmla="*/ 6 w 24"/>
                  <a:gd name="T17" fmla="*/ 16 h 42"/>
                  <a:gd name="T18" fmla="*/ 4 w 24"/>
                  <a:gd name="T19" fmla="*/ 10 h 42"/>
                  <a:gd name="T20" fmla="*/ 4 w 24"/>
                  <a:gd name="T21" fmla="*/ 4 h 42"/>
                  <a:gd name="T22" fmla="*/ 4 w 24"/>
                  <a:gd name="T23" fmla="*/ 0 h 42"/>
                  <a:gd name="T24" fmla="*/ 4 w 24"/>
                  <a:gd name="T25" fmla="*/ 0 h 42"/>
                  <a:gd name="T26" fmla="*/ 2 w 24"/>
                  <a:gd name="T27" fmla="*/ 0 h 42"/>
                  <a:gd name="T28" fmla="*/ 2 w 24"/>
                  <a:gd name="T29" fmla="*/ 0 h 42"/>
                  <a:gd name="T30" fmla="*/ 0 w 24"/>
                  <a:gd name="T31" fmla="*/ 4 h 42"/>
                  <a:gd name="T32" fmla="*/ 0 w 24"/>
                  <a:gd name="T33" fmla="*/ 10 h 42"/>
                  <a:gd name="T34" fmla="*/ 0 w 24"/>
                  <a:gd name="T35" fmla="*/ 10 h 42"/>
                  <a:gd name="T36" fmla="*/ 0 w 24"/>
                  <a:gd name="T37" fmla="*/ 12 h 42"/>
                  <a:gd name="T38" fmla="*/ 2 w 24"/>
                  <a:gd name="T39" fmla="*/ 18 h 42"/>
                  <a:gd name="T40" fmla="*/ 2 w 24"/>
                  <a:gd name="T41" fmla="*/ 18 h 42"/>
                  <a:gd name="T42" fmla="*/ 2 w 24"/>
                  <a:gd name="T43" fmla="*/ 18 h 42"/>
                  <a:gd name="T44" fmla="*/ 6 w 24"/>
                  <a:gd name="T45" fmla="*/ 24 h 42"/>
                  <a:gd name="T46" fmla="*/ 12 w 24"/>
                  <a:gd name="T47" fmla="*/ 32 h 42"/>
                  <a:gd name="T48" fmla="*/ 12 w 24"/>
                  <a:gd name="T49" fmla="*/ 32 h 42"/>
                  <a:gd name="T50" fmla="*/ 12 w 24"/>
                  <a:gd name="T51" fmla="*/ 32 h 42"/>
                  <a:gd name="T52" fmla="*/ 18 w 24"/>
                  <a:gd name="T53" fmla="*/ 40 h 42"/>
                  <a:gd name="T54" fmla="*/ 18 w 24"/>
                  <a:gd name="T55" fmla="*/ 40 h 42"/>
                  <a:gd name="T56" fmla="*/ 20 w 24"/>
                  <a:gd name="T57" fmla="*/ 42 h 42"/>
                  <a:gd name="T58" fmla="*/ 20 w 24"/>
                  <a:gd name="T59" fmla="*/ 42 h 42"/>
                  <a:gd name="T60" fmla="*/ 22 w 24"/>
                  <a:gd name="T61" fmla="*/ 40 h 42"/>
                  <a:gd name="T62" fmla="*/ 22 w 24"/>
                  <a:gd name="T63" fmla="*/ 40 h 42"/>
                  <a:gd name="T64" fmla="*/ 24 w 24"/>
                  <a:gd name="T65" fmla="*/ 40 h 42"/>
                  <a:gd name="T66" fmla="*/ 24 w 24"/>
                  <a:gd name="T67" fmla="*/ 38 h 42"/>
                  <a:gd name="T68" fmla="*/ 24 w 24"/>
                  <a:gd name="T69" fmla="*/ 28 h 42"/>
                  <a:gd name="T70" fmla="*/ 24 w 24"/>
                  <a:gd name="T71" fmla="*/ 28 h 42"/>
                  <a:gd name="T72" fmla="*/ 24 w 24"/>
                  <a:gd name="T73" fmla="*/ 26 h 42"/>
                  <a:gd name="T74" fmla="*/ 20 w 24"/>
                  <a:gd name="T75" fmla="*/ 20 h 42"/>
                  <a:gd name="T76" fmla="*/ 18 w 24"/>
                  <a:gd name="T77" fmla="*/ 8 h 42"/>
                  <a:gd name="T78" fmla="*/ 18 w 24"/>
                  <a:gd name="T79" fmla="*/ 8 h 42"/>
                  <a:gd name="T80" fmla="*/ 18 w 24"/>
                  <a:gd name="T81" fmla="*/ 6 h 42"/>
                  <a:gd name="T82" fmla="*/ 14 w 24"/>
                  <a:gd name="T83" fmla="*/ 2 h 42"/>
                  <a:gd name="T84" fmla="*/ 14 w 24"/>
                  <a:gd name="T85" fmla="*/ 2 h 42"/>
                  <a:gd name="T86" fmla="*/ 12 w 24"/>
                  <a:gd name="T87" fmla="*/ 2 h 42"/>
                  <a:gd name="T88" fmla="*/ 4 w 24"/>
                  <a:gd name="T89" fmla="*/ 0 h 42"/>
                  <a:gd name="T90" fmla="*/ 4 w 24"/>
                  <a:gd name="T91" fmla="*/ 0 h 42"/>
                  <a:gd name="T92" fmla="*/ 4 w 24"/>
                  <a:gd name="T93" fmla="*/ 0 h 42"/>
                  <a:gd name="T94" fmla="*/ 4 w 24"/>
                  <a:gd name="T9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 h="42">
                    <a:moveTo>
                      <a:pt x="4" y="4"/>
                    </a:moveTo>
                    <a:lnTo>
                      <a:pt x="10" y="6"/>
                    </a:lnTo>
                    <a:lnTo>
                      <a:pt x="14" y="8"/>
                    </a:lnTo>
                    <a:lnTo>
                      <a:pt x="16" y="20"/>
                    </a:lnTo>
                    <a:lnTo>
                      <a:pt x="20" y="28"/>
                    </a:lnTo>
                    <a:lnTo>
                      <a:pt x="20" y="38"/>
                    </a:lnTo>
                    <a:lnTo>
                      <a:pt x="14" y="30"/>
                    </a:lnTo>
                    <a:lnTo>
                      <a:pt x="10" y="22"/>
                    </a:lnTo>
                    <a:lnTo>
                      <a:pt x="6" y="16"/>
                    </a:lnTo>
                    <a:lnTo>
                      <a:pt x="4" y="10"/>
                    </a:lnTo>
                    <a:lnTo>
                      <a:pt x="4" y="4"/>
                    </a:lnTo>
                    <a:close/>
                    <a:moveTo>
                      <a:pt x="4" y="0"/>
                    </a:moveTo>
                    <a:lnTo>
                      <a:pt x="4" y="0"/>
                    </a:lnTo>
                    <a:lnTo>
                      <a:pt x="2" y="0"/>
                    </a:lnTo>
                    <a:lnTo>
                      <a:pt x="2" y="0"/>
                    </a:lnTo>
                    <a:lnTo>
                      <a:pt x="0" y="4"/>
                    </a:lnTo>
                    <a:lnTo>
                      <a:pt x="0" y="10"/>
                    </a:lnTo>
                    <a:lnTo>
                      <a:pt x="0" y="10"/>
                    </a:lnTo>
                    <a:lnTo>
                      <a:pt x="0" y="12"/>
                    </a:lnTo>
                    <a:lnTo>
                      <a:pt x="2" y="18"/>
                    </a:lnTo>
                    <a:lnTo>
                      <a:pt x="2" y="18"/>
                    </a:lnTo>
                    <a:lnTo>
                      <a:pt x="2" y="18"/>
                    </a:lnTo>
                    <a:lnTo>
                      <a:pt x="6" y="24"/>
                    </a:lnTo>
                    <a:lnTo>
                      <a:pt x="12" y="32"/>
                    </a:lnTo>
                    <a:lnTo>
                      <a:pt x="12" y="32"/>
                    </a:lnTo>
                    <a:lnTo>
                      <a:pt x="12" y="32"/>
                    </a:lnTo>
                    <a:lnTo>
                      <a:pt x="18" y="40"/>
                    </a:lnTo>
                    <a:lnTo>
                      <a:pt x="18" y="40"/>
                    </a:lnTo>
                    <a:lnTo>
                      <a:pt x="20" y="42"/>
                    </a:lnTo>
                    <a:lnTo>
                      <a:pt x="20" y="42"/>
                    </a:lnTo>
                    <a:lnTo>
                      <a:pt x="22" y="40"/>
                    </a:lnTo>
                    <a:lnTo>
                      <a:pt x="22" y="40"/>
                    </a:lnTo>
                    <a:lnTo>
                      <a:pt x="24" y="40"/>
                    </a:lnTo>
                    <a:lnTo>
                      <a:pt x="24" y="38"/>
                    </a:lnTo>
                    <a:lnTo>
                      <a:pt x="24" y="28"/>
                    </a:lnTo>
                    <a:lnTo>
                      <a:pt x="24" y="28"/>
                    </a:lnTo>
                    <a:lnTo>
                      <a:pt x="24" y="26"/>
                    </a:lnTo>
                    <a:lnTo>
                      <a:pt x="20" y="20"/>
                    </a:lnTo>
                    <a:lnTo>
                      <a:pt x="18" y="8"/>
                    </a:lnTo>
                    <a:lnTo>
                      <a:pt x="18" y="8"/>
                    </a:lnTo>
                    <a:lnTo>
                      <a:pt x="18" y="6"/>
                    </a:lnTo>
                    <a:lnTo>
                      <a:pt x="14" y="2"/>
                    </a:lnTo>
                    <a:lnTo>
                      <a:pt x="14" y="2"/>
                    </a:lnTo>
                    <a:lnTo>
                      <a:pt x="12"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5" name="Freeform 164"/>
              <p:cNvSpPr>
                <a:spLocks/>
              </p:cNvSpPr>
              <p:nvPr/>
            </p:nvSpPr>
            <p:spPr bwMode="auto">
              <a:xfrm>
                <a:off x="941" y="1591"/>
                <a:ext cx="16" cy="34"/>
              </a:xfrm>
              <a:custGeom>
                <a:avLst/>
                <a:gdLst>
                  <a:gd name="T0" fmla="*/ 0 w 16"/>
                  <a:gd name="T1" fmla="*/ 0 h 34"/>
                  <a:gd name="T2" fmla="*/ 6 w 16"/>
                  <a:gd name="T3" fmla="*/ 2 h 34"/>
                  <a:gd name="T4" fmla="*/ 10 w 16"/>
                  <a:gd name="T5" fmla="*/ 4 h 34"/>
                  <a:gd name="T6" fmla="*/ 12 w 16"/>
                  <a:gd name="T7" fmla="*/ 16 h 34"/>
                  <a:gd name="T8" fmla="*/ 16 w 16"/>
                  <a:gd name="T9" fmla="*/ 24 h 34"/>
                  <a:gd name="T10" fmla="*/ 16 w 16"/>
                  <a:gd name="T11" fmla="*/ 34 h 34"/>
                  <a:gd name="T12" fmla="*/ 10 w 16"/>
                  <a:gd name="T13" fmla="*/ 26 h 34"/>
                  <a:gd name="T14" fmla="*/ 6 w 16"/>
                  <a:gd name="T15" fmla="*/ 18 h 34"/>
                  <a:gd name="T16" fmla="*/ 2 w 16"/>
                  <a:gd name="T17" fmla="*/ 12 h 34"/>
                  <a:gd name="T18" fmla="*/ 0 w 16"/>
                  <a:gd name="T19" fmla="*/ 6 h 34"/>
                  <a:gd name="T20" fmla="*/ 0 w 16"/>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34">
                    <a:moveTo>
                      <a:pt x="0" y="0"/>
                    </a:moveTo>
                    <a:lnTo>
                      <a:pt x="6" y="2"/>
                    </a:lnTo>
                    <a:lnTo>
                      <a:pt x="10" y="4"/>
                    </a:lnTo>
                    <a:lnTo>
                      <a:pt x="12" y="16"/>
                    </a:lnTo>
                    <a:lnTo>
                      <a:pt x="16" y="24"/>
                    </a:lnTo>
                    <a:lnTo>
                      <a:pt x="16" y="34"/>
                    </a:lnTo>
                    <a:lnTo>
                      <a:pt x="10" y="26"/>
                    </a:lnTo>
                    <a:lnTo>
                      <a:pt x="6" y="18"/>
                    </a:lnTo>
                    <a:lnTo>
                      <a:pt x="2" y="12"/>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6" name="Freeform 165"/>
              <p:cNvSpPr>
                <a:spLocks/>
              </p:cNvSpPr>
              <p:nvPr/>
            </p:nvSpPr>
            <p:spPr bwMode="auto">
              <a:xfrm>
                <a:off x="937" y="1587"/>
                <a:ext cx="24" cy="42"/>
              </a:xfrm>
              <a:custGeom>
                <a:avLst/>
                <a:gdLst>
                  <a:gd name="T0" fmla="*/ 4 w 24"/>
                  <a:gd name="T1" fmla="*/ 0 h 42"/>
                  <a:gd name="T2" fmla="*/ 4 w 24"/>
                  <a:gd name="T3" fmla="*/ 0 h 42"/>
                  <a:gd name="T4" fmla="*/ 2 w 24"/>
                  <a:gd name="T5" fmla="*/ 0 h 42"/>
                  <a:gd name="T6" fmla="*/ 2 w 24"/>
                  <a:gd name="T7" fmla="*/ 0 h 42"/>
                  <a:gd name="T8" fmla="*/ 0 w 24"/>
                  <a:gd name="T9" fmla="*/ 4 h 42"/>
                  <a:gd name="T10" fmla="*/ 0 w 24"/>
                  <a:gd name="T11" fmla="*/ 10 h 42"/>
                  <a:gd name="T12" fmla="*/ 0 w 24"/>
                  <a:gd name="T13" fmla="*/ 10 h 42"/>
                  <a:gd name="T14" fmla="*/ 0 w 24"/>
                  <a:gd name="T15" fmla="*/ 12 h 42"/>
                  <a:gd name="T16" fmla="*/ 2 w 24"/>
                  <a:gd name="T17" fmla="*/ 18 h 42"/>
                  <a:gd name="T18" fmla="*/ 2 w 24"/>
                  <a:gd name="T19" fmla="*/ 18 h 42"/>
                  <a:gd name="T20" fmla="*/ 2 w 24"/>
                  <a:gd name="T21" fmla="*/ 18 h 42"/>
                  <a:gd name="T22" fmla="*/ 6 w 24"/>
                  <a:gd name="T23" fmla="*/ 24 h 42"/>
                  <a:gd name="T24" fmla="*/ 12 w 24"/>
                  <a:gd name="T25" fmla="*/ 32 h 42"/>
                  <a:gd name="T26" fmla="*/ 12 w 24"/>
                  <a:gd name="T27" fmla="*/ 32 h 42"/>
                  <a:gd name="T28" fmla="*/ 12 w 24"/>
                  <a:gd name="T29" fmla="*/ 32 h 42"/>
                  <a:gd name="T30" fmla="*/ 18 w 24"/>
                  <a:gd name="T31" fmla="*/ 40 h 42"/>
                  <a:gd name="T32" fmla="*/ 18 w 24"/>
                  <a:gd name="T33" fmla="*/ 40 h 42"/>
                  <a:gd name="T34" fmla="*/ 20 w 24"/>
                  <a:gd name="T35" fmla="*/ 42 h 42"/>
                  <a:gd name="T36" fmla="*/ 20 w 24"/>
                  <a:gd name="T37" fmla="*/ 42 h 42"/>
                  <a:gd name="T38" fmla="*/ 22 w 24"/>
                  <a:gd name="T39" fmla="*/ 40 h 42"/>
                  <a:gd name="T40" fmla="*/ 22 w 24"/>
                  <a:gd name="T41" fmla="*/ 40 h 42"/>
                  <a:gd name="T42" fmla="*/ 24 w 24"/>
                  <a:gd name="T43" fmla="*/ 40 h 42"/>
                  <a:gd name="T44" fmla="*/ 24 w 24"/>
                  <a:gd name="T45" fmla="*/ 38 h 42"/>
                  <a:gd name="T46" fmla="*/ 24 w 24"/>
                  <a:gd name="T47" fmla="*/ 28 h 42"/>
                  <a:gd name="T48" fmla="*/ 24 w 24"/>
                  <a:gd name="T49" fmla="*/ 28 h 42"/>
                  <a:gd name="T50" fmla="*/ 24 w 24"/>
                  <a:gd name="T51" fmla="*/ 26 h 42"/>
                  <a:gd name="T52" fmla="*/ 20 w 24"/>
                  <a:gd name="T53" fmla="*/ 20 h 42"/>
                  <a:gd name="T54" fmla="*/ 18 w 24"/>
                  <a:gd name="T55" fmla="*/ 8 h 42"/>
                  <a:gd name="T56" fmla="*/ 18 w 24"/>
                  <a:gd name="T57" fmla="*/ 8 h 42"/>
                  <a:gd name="T58" fmla="*/ 18 w 24"/>
                  <a:gd name="T59" fmla="*/ 6 h 42"/>
                  <a:gd name="T60" fmla="*/ 14 w 24"/>
                  <a:gd name="T61" fmla="*/ 2 h 42"/>
                  <a:gd name="T62" fmla="*/ 14 w 24"/>
                  <a:gd name="T63" fmla="*/ 2 h 42"/>
                  <a:gd name="T64" fmla="*/ 12 w 24"/>
                  <a:gd name="T65" fmla="*/ 2 h 42"/>
                  <a:gd name="T66" fmla="*/ 4 w 24"/>
                  <a:gd name="T67" fmla="*/ 0 h 42"/>
                  <a:gd name="T68" fmla="*/ 4 w 24"/>
                  <a:gd name="T69" fmla="*/ 0 h 42"/>
                  <a:gd name="T70" fmla="*/ 4 w 24"/>
                  <a:gd name="T71" fmla="*/ 0 h 42"/>
                  <a:gd name="T72" fmla="*/ 4 w 24"/>
                  <a:gd name="T7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 h="42">
                    <a:moveTo>
                      <a:pt x="4" y="0"/>
                    </a:moveTo>
                    <a:lnTo>
                      <a:pt x="4" y="0"/>
                    </a:lnTo>
                    <a:lnTo>
                      <a:pt x="2" y="0"/>
                    </a:lnTo>
                    <a:lnTo>
                      <a:pt x="2" y="0"/>
                    </a:lnTo>
                    <a:lnTo>
                      <a:pt x="0" y="4"/>
                    </a:lnTo>
                    <a:lnTo>
                      <a:pt x="0" y="10"/>
                    </a:lnTo>
                    <a:lnTo>
                      <a:pt x="0" y="10"/>
                    </a:lnTo>
                    <a:lnTo>
                      <a:pt x="0" y="12"/>
                    </a:lnTo>
                    <a:lnTo>
                      <a:pt x="2" y="18"/>
                    </a:lnTo>
                    <a:lnTo>
                      <a:pt x="2" y="18"/>
                    </a:lnTo>
                    <a:lnTo>
                      <a:pt x="2" y="18"/>
                    </a:lnTo>
                    <a:lnTo>
                      <a:pt x="6" y="24"/>
                    </a:lnTo>
                    <a:lnTo>
                      <a:pt x="12" y="32"/>
                    </a:lnTo>
                    <a:lnTo>
                      <a:pt x="12" y="32"/>
                    </a:lnTo>
                    <a:lnTo>
                      <a:pt x="12" y="32"/>
                    </a:lnTo>
                    <a:lnTo>
                      <a:pt x="18" y="40"/>
                    </a:lnTo>
                    <a:lnTo>
                      <a:pt x="18" y="40"/>
                    </a:lnTo>
                    <a:lnTo>
                      <a:pt x="20" y="42"/>
                    </a:lnTo>
                    <a:lnTo>
                      <a:pt x="20" y="42"/>
                    </a:lnTo>
                    <a:lnTo>
                      <a:pt x="22" y="40"/>
                    </a:lnTo>
                    <a:lnTo>
                      <a:pt x="22" y="40"/>
                    </a:lnTo>
                    <a:lnTo>
                      <a:pt x="24" y="40"/>
                    </a:lnTo>
                    <a:lnTo>
                      <a:pt x="24" y="38"/>
                    </a:lnTo>
                    <a:lnTo>
                      <a:pt x="24" y="28"/>
                    </a:lnTo>
                    <a:lnTo>
                      <a:pt x="24" y="28"/>
                    </a:lnTo>
                    <a:lnTo>
                      <a:pt x="24" y="26"/>
                    </a:lnTo>
                    <a:lnTo>
                      <a:pt x="20" y="20"/>
                    </a:lnTo>
                    <a:lnTo>
                      <a:pt x="18" y="8"/>
                    </a:lnTo>
                    <a:lnTo>
                      <a:pt x="18" y="8"/>
                    </a:lnTo>
                    <a:lnTo>
                      <a:pt x="18" y="6"/>
                    </a:lnTo>
                    <a:lnTo>
                      <a:pt x="14" y="2"/>
                    </a:lnTo>
                    <a:lnTo>
                      <a:pt x="14" y="2"/>
                    </a:lnTo>
                    <a:lnTo>
                      <a:pt x="12"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7" name="Freeform 166"/>
              <p:cNvSpPr>
                <a:spLocks/>
              </p:cNvSpPr>
              <p:nvPr/>
            </p:nvSpPr>
            <p:spPr bwMode="auto">
              <a:xfrm>
                <a:off x="977" y="1623"/>
                <a:ext cx="22" cy="36"/>
              </a:xfrm>
              <a:custGeom>
                <a:avLst/>
                <a:gdLst>
                  <a:gd name="T0" fmla="*/ 16 w 22"/>
                  <a:gd name="T1" fmla="*/ 36 h 36"/>
                  <a:gd name="T2" fmla="*/ 16 w 22"/>
                  <a:gd name="T3" fmla="*/ 36 h 36"/>
                  <a:gd name="T4" fmla="*/ 14 w 22"/>
                  <a:gd name="T5" fmla="*/ 36 h 36"/>
                  <a:gd name="T6" fmla="*/ 10 w 22"/>
                  <a:gd name="T7" fmla="*/ 28 h 36"/>
                  <a:gd name="T8" fmla="*/ 6 w 22"/>
                  <a:gd name="T9" fmla="*/ 24 h 36"/>
                  <a:gd name="T10" fmla="*/ 6 w 22"/>
                  <a:gd name="T11" fmla="*/ 24 h 36"/>
                  <a:gd name="T12" fmla="*/ 6 w 22"/>
                  <a:gd name="T13" fmla="*/ 22 h 36"/>
                  <a:gd name="T14" fmla="*/ 4 w 22"/>
                  <a:gd name="T15" fmla="*/ 16 h 36"/>
                  <a:gd name="T16" fmla="*/ 0 w 22"/>
                  <a:gd name="T17" fmla="*/ 8 h 36"/>
                  <a:gd name="T18" fmla="*/ 0 w 22"/>
                  <a:gd name="T19" fmla="*/ 8 h 36"/>
                  <a:gd name="T20" fmla="*/ 0 w 22"/>
                  <a:gd name="T21" fmla="*/ 8 h 36"/>
                  <a:gd name="T22" fmla="*/ 0 w 22"/>
                  <a:gd name="T23" fmla="*/ 2 h 36"/>
                  <a:gd name="T24" fmla="*/ 0 w 22"/>
                  <a:gd name="T25" fmla="*/ 2 h 36"/>
                  <a:gd name="T26" fmla="*/ 2 w 22"/>
                  <a:gd name="T27" fmla="*/ 0 h 36"/>
                  <a:gd name="T28" fmla="*/ 2 w 22"/>
                  <a:gd name="T29" fmla="*/ 0 h 36"/>
                  <a:gd name="T30" fmla="*/ 2 w 22"/>
                  <a:gd name="T31" fmla="*/ 0 h 36"/>
                  <a:gd name="T32" fmla="*/ 2 w 22"/>
                  <a:gd name="T33" fmla="*/ 0 h 36"/>
                  <a:gd name="T34" fmla="*/ 4 w 22"/>
                  <a:gd name="T35" fmla="*/ 0 h 36"/>
                  <a:gd name="T36" fmla="*/ 10 w 22"/>
                  <a:gd name="T37" fmla="*/ 0 h 36"/>
                  <a:gd name="T38" fmla="*/ 10 w 22"/>
                  <a:gd name="T39" fmla="*/ 0 h 36"/>
                  <a:gd name="T40" fmla="*/ 10 w 22"/>
                  <a:gd name="T41" fmla="*/ 2 h 36"/>
                  <a:gd name="T42" fmla="*/ 16 w 22"/>
                  <a:gd name="T43" fmla="*/ 12 h 36"/>
                  <a:gd name="T44" fmla="*/ 22 w 22"/>
                  <a:gd name="T45" fmla="*/ 22 h 36"/>
                  <a:gd name="T46" fmla="*/ 22 w 22"/>
                  <a:gd name="T47" fmla="*/ 22 h 36"/>
                  <a:gd name="T48" fmla="*/ 22 w 22"/>
                  <a:gd name="T49" fmla="*/ 22 h 36"/>
                  <a:gd name="T50" fmla="*/ 22 w 22"/>
                  <a:gd name="T51" fmla="*/ 30 h 36"/>
                  <a:gd name="T52" fmla="*/ 22 w 22"/>
                  <a:gd name="T53" fmla="*/ 30 h 36"/>
                  <a:gd name="T54" fmla="*/ 22 w 22"/>
                  <a:gd name="T55" fmla="*/ 30 h 36"/>
                  <a:gd name="T56" fmla="*/ 18 w 22"/>
                  <a:gd name="T57" fmla="*/ 36 h 36"/>
                  <a:gd name="T58" fmla="*/ 18 w 22"/>
                  <a:gd name="T59" fmla="*/ 36 h 36"/>
                  <a:gd name="T60" fmla="*/ 16 w 22"/>
                  <a:gd name="T61" fmla="*/ 36 h 36"/>
                  <a:gd name="T62" fmla="*/ 16 w 22"/>
                  <a:gd name="T63" fmla="*/ 36 h 36"/>
                  <a:gd name="T64" fmla="*/ 16 w 22"/>
                  <a:gd name="T65" fmla="*/ 36 h 36"/>
                  <a:gd name="T66" fmla="*/ 16 w 22"/>
                  <a:gd name="T67"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 h="36">
                    <a:moveTo>
                      <a:pt x="16" y="36"/>
                    </a:moveTo>
                    <a:lnTo>
                      <a:pt x="16" y="36"/>
                    </a:lnTo>
                    <a:lnTo>
                      <a:pt x="14" y="36"/>
                    </a:lnTo>
                    <a:lnTo>
                      <a:pt x="10" y="28"/>
                    </a:lnTo>
                    <a:lnTo>
                      <a:pt x="6" y="24"/>
                    </a:lnTo>
                    <a:lnTo>
                      <a:pt x="6" y="24"/>
                    </a:lnTo>
                    <a:lnTo>
                      <a:pt x="6" y="22"/>
                    </a:lnTo>
                    <a:lnTo>
                      <a:pt x="4" y="16"/>
                    </a:lnTo>
                    <a:lnTo>
                      <a:pt x="0" y="8"/>
                    </a:lnTo>
                    <a:lnTo>
                      <a:pt x="0" y="8"/>
                    </a:lnTo>
                    <a:lnTo>
                      <a:pt x="0" y="8"/>
                    </a:lnTo>
                    <a:lnTo>
                      <a:pt x="0" y="2"/>
                    </a:lnTo>
                    <a:lnTo>
                      <a:pt x="0" y="2"/>
                    </a:lnTo>
                    <a:lnTo>
                      <a:pt x="2" y="0"/>
                    </a:lnTo>
                    <a:lnTo>
                      <a:pt x="2" y="0"/>
                    </a:lnTo>
                    <a:lnTo>
                      <a:pt x="2" y="0"/>
                    </a:lnTo>
                    <a:lnTo>
                      <a:pt x="2" y="0"/>
                    </a:lnTo>
                    <a:lnTo>
                      <a:pt x="4" y="0"/>
                    </a:lnTo>
                    <a:lnTo>
                      <a:pt x="10" y="0"/>
                    </a:lnTo>
                    <a:lnTo>
                      <a:pt x="10" y="0"/>
                    </a:lnTo>
                    <a:lnTo>
                      <a:pt x="10" y="2"/>
                    </a:lnTo>
                    <a:lnTo>
                      <a:pt x="16" y="12"/>
                    </a:lnTo>
                    <a:lnTo>
                      <a:pt x="22" y="22"/>
                    </a:lnTo>
                    <a:lnTo>
                      <a:pt x="22" y="22"/>
                    </a:lnTo>
                    <a:lnTo>
                      <a:pt x="22" y="22"/>
                    </a:lnTo>
                    <a:lnTo>
                      <a:pt x="22" y="30"/>
                    </a:lnTo>
                    <a:lnTo>
                      <a:pt x="22" y="30"/>
                    </a:lnTo>
                    <a:lnTo>
                      <a:pt x="22" y="30"/>
                    </a:lnTo>
                    <a:lnTo>
                      <a:pt x="18" y="36"/>
                    </a:lnTo>
                    <a:lnTo>
                      <a:pt x="18" y="36"/>
                    </a:lnTo>
                    <a:lnTo>
                      <a:pt x="16" y="36"/>
                    </a:lnTo>
                    <a:lnTo>
                      <a:pt x="16" y="36"/>
                    </a:lnTo>
                    <a:lnTo>
                      <a:pt x="16" y="36"/>
                    </a:lnTo>
                    <a:lnTo>
                      <a:pt x="16" y="3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8" name="Freeform 167"/>
              <p:cNvSpPr>
                <a:spLocks noEditPoints="1"/>
              </p:cNvSpPr>
              <p:nvPr/>
            </p:nvSpPr>
            <p:spPr bwMode="auto">
              <a:xfrm>
                <a:off x="975" y="1621"/>
                <a:ext cx="26" cy="40"/>
              </a:xfrm>
              <a:custGeom>
                <a:avLst/>
                <a:gdLst>
                  <a:gd name="T0" fmla="*/ 4 w 26"/>
                  <a:gd name="T1" fmla="*/ 4 h 40"/>
                  <a:gd name="T2" fmla="*/ 10 w 26"/>
                  <a:gd name="T3" fmla="*/ 4 h 40"/>
                  <a:gd name="T4" fmla="*/ 16 w 26"/>
                  <a:gd name="T5" fmla="*/ 16 h 40"/>
                  <a:gd name="T6" fmla="*/ 22 w 26"/>
                  <a:gd name="T7" fmla="*/ 24 h 40"/>
                  <a:gd name="T8" fmla="*/ 22 w 26"/>
                  <a:gd name="T9" fmla="*/ 32 h 40"/>
                  <a:gd name="T10" fmla="*/ 18 w 26"/>
                  <a:gd name="T11" fmla="*/ 36 h 40"/>
                  <a:gd name="T12" fmla="*/ 14 w 26"/>
                  <a:gd name="T13" fmla="*/ 30 h 40"/>
                  <a:gd name="T14" fmla="*/ 10 w 26"/>
                  <a:gd name="T15" fmla="*/ 24 h 40"/>
                  <a:gd name="T16" fmla="*/ 8 w 26"/>
                  <a:gd name="T17" fmla="*/ 18 h 40"/>
                  <a:gd name="T18" fmla="*/ 4 w 26"/>
                  <a:gd name="T19" fmla="*/ 10 h 40"/>
                  <a:gd name="T20" fmla="*/ 4 w 26"/>
                  <a:gd name="T21" fmla="*/ 4 h 40"/>
                  <a:gd name="T22" fmla="*/ 4 w 26"/>
                  <a:gd name="T23" fmla="*/ 0 h 40"/>
                  <a:gd name="T24" fmla="*/ 4 w 26"/>
                  <a:gd name="T25" fmla="*/ 0 h 40"/>
                  <a:gd name="T26" fmla="*/ 2 w 26"/>
                  <a:gd name="T27" fmla="*/ 0 h 40"/>
                  <a:gd name="T28" fmla="*/ 2 w 26"/>
                  <a:gd name="T29" fmla="*/ 0 h 40"/>
                  <a:gd name="T30" fmla="*/ 0 w 26"/>
                  <a:gd name="T31" fmla="*/ 4 h 40"/>
                  <a:gd name="T32" fmla="*/ 0 w 26"/>
                  <a:gd name="T33" fmla="*/ 10 h 40"/>
                  <a:gd name="T34" fmla="*/ 0 w 26"/>
                  <a:gd name="T35" fmla="*/ 10 h 40"/>
                  <a:gd name="T36" fmla="*/ 2 w 26"/>
                  <a:gd name="T37" fmla="*/ 12 h 40"/>
                  <a:gd name="T38" fmla="*/ 4 w 26"/>
                  <a:gd name="T39" fmla="*/ 18 h 40"/>
                  <a:gd name="T40" fmla="*/ 6 w 26"/>
                  <a:gd name="T41" fmla="*/ 26 h 40"/>
                  <a:gd name="T42" fmla="*/ 6 w 26"/>
                  <a:gd name="T43" fmla="*/ 26 h 40"/>
                  <a:gd name="T44" fmla="*/ 6 w 26"/>
                  <a:gd name="T45" fmla="*/ 26 h 40"/>
                  <a:gd name="T46" fmla="*/ 10 w 26"/>
                  <a:gd name="T47" fmla="*/ 32 h 40"/>
                  <a:gd name="T48" fmla="*/ 16 w 26"/>
                  <a:gd name="T49" fmla="*/ 38 h 40"/>
                  <a:gd name="T50" fmla="*/ 16 w 26"/>
                  <a:gd name="T51" fmla="*/ 38 h 40"/>
                  <a:gd name="T52" fmla="*/ 18 w 26"/>
                  <a:gd name="T53" fmla="*/ 40 h 40"/>
                  <a:gd name="T54" fmla="*/ 18 w 26"/>
                  <a:gd name="T55" fmla="*/ 40 h 40"/>
                  <a:gd name="T56" fmla="*/ 18 w 26"/>
                  <a:gd name="T57" fmla="*/ 40 h 40"/>
                  <a:gd name="T58" fmla="*/ 18 w 26"/>
                  <a:gd name="T59" fmla="*/ 40 h 40"/>
                  <a:gd name="T60" fmla="*/ 22 w 26"/>
                  <a:gd name="T61" fmla="*/ 38 h 40"/>
                  <a:gd name="T62" fmla="*/ 26 w 26"/>
                  <a:gd name="T63" fmla="*/ 34 h 40"/>
                  <a:gd name="T64" fmla="*/ 26 w 26"/>
                  <a:gd name="T65" fmla="*/ 34 h 40"/>
                  <a:gd name="T66" fmla="*/ 26 w 26"/>
                  <a:gd name="T67" fmla="*/ 32 h 40"/>
                  <a:gd name="T68" fmla="*/ 26 w 26"/>
                  <a:gd name="T69" fmla="*/ 24 h 40"/>
                  <a:gd name="T70" fmla="*/ 26 w 26"/>
                  <a:gd name="T71" fmla="*/ 24 h 40"/>
                  <a:gd name="T72" fmla="*/ 24 w 26"/>
                  <a:gd name="T73" fmla="*/ 22 h 40"/>
                  <a:gd name="T74" fmla="*/ 18 w 26"/>
                  <a:gd name="T75" fmla="*/ 14 h 40"/>
                  <a:gd name="T76" fmla="*/ 14 w 26"/>
                  <a:gd name="T77" fmla="*/ 4 h 40"/>
                  <a:gd name="T78" fmla="*/ 14 w 26"/>
                  <a:gd name="T79" fmla="*/ 4 h 40"/>
                  <a:gd name="T80" fmla="*/ 12 w 26"/>
                  <a:gd name="T81" fmla="*/ 0 h 40"/>
                  <a:gd name="T82" fmla="*/ 6 w 26"/>
                  <a:gd name="T83" fmla="*/ 0 h 40"/>
                  <a:gd name="T84" fmla="*/ 6 w 26"/>
                  <a:gd name="T85" fmla="*/ 0 h 40"/>
                  <a:gd name="T86" fmla="*/ 4 w 26"/>
                  <a:gd name="T87" fmla="*/ 0 h 40"/>
                  <a:gd name="T88" fmla="*/ 4 w 26"/>
                  <a:gd name="T8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 h="40">
                    <a:moveTo>
                      <a:pt x="4" y="4"/>
                    </a:moveTo>
                    <a:lnTo>
                      <a:pt x="10" y="4"/>
                    </a:lnTo>
                    <a:lnTo>
                      <a:pt x="16" y="16"/>
                    </a:lnTo>
                    <a:lnTo>
                      <a:pt x="22" y="24"/>
                    </a:lnTo>
                    <a:lnTo>
                      <a:pt x="22" y="32"/>
                    </a:lnTo>
                    <a:lnTo>
                      <a:pt x="18" y="36"/>
                    </a:lnTo>
                    <a:lnTo>
                      <a:pt x="14" y="30"/>
                    </a:lnTo>
                    <a:lnTo>
                      <a:pt x="10" y="24"/>
                    </a:lnTo>
                    <a:lnTo>
                      <a:pt x="8" y="18"/>
                    </a:lnTo>
                    <a:lnTo>
                      <a:pt x="4" y="10"/>
                    </a:lnTo>
                    <a:lnTo>
                      <a:pt x="4" y="4"/>
                    </a:lnTo>
                    <a:close/>
                    <a:moveTo>
                      <a:pt x="4" y="0"/>
                    </a:moveTo>
                    <a:lnTo>
                      <a:pt x="4" y="0"/>
                    </a:lnTo>
                    <a:lnTo>
                      <a:pt x="2" y="0"/>
                    </a:lnTo>
                    <a:lnTo>
                      <a:pt x="2" y="0"/>
                    </a:lnTo>
                    <a:lnTo>
                      <a:pt x="0" y="4"/>
                    </a:lnTo>
                    <a:lnTo>
                      <a:pt x="0" y="10"/>
                    </a:lnTo>
                    <a:lnTo>
                      <a:pt x="0" y="10"/>
                    </a:lnTo>
                    <a:lnTo>
                      <a:pt x="2" y="12"/>
                    </a:lnTo>
                    <a:lnTo>
                      <a:pt x="4" y="18"/>
                    </a:lnTo>
                    <a:lnTo>
                      <a:pt x="6" y="26"/>
                    </a:lnTo>
                    <a:lnTo>
                      <a:pt x="6" y="26"/>
                    </a:lnTo>
                    <a:lnTo>
                      <a:pt x="6" y="26"/>
                    </a:lnTo>
                    <a:lnTo>
                      <a:pt x="10" y="32"/>
                    </a:lnTo>
                    <a:lnTo>
                      <a:pt x="16" y="38"/>
                    </a:lnTo>
                    <a:lnTo>
                      <a:pt x="16" y="38"/>
                    </a:lnTo>
                    <a:lnTo>
                      <a:pt x="18" y="40"/>
                    </a:lnTo>
                    <a:lnTo>
                      <a:pt x="18" y="40"/>
                    </a:lnTo>
                    <a:lnTo>
                      <a:pt x="18" y="40"/>
                    </a:lnTo>
                    <a:lnTo>
                      <a:pt x="18" y="40"/>
                    </a:lnTo>
                    <a:lnTo>
                      <a:pt x="22" y="38"/>
                    </a:lnTo>
                    <a:lnTo>
                      <a:pt x="26" y="34"/>
                    </a:lnTo>
                    <a:lnTo>
                      <a:pt x="26" y="34"/>
                    </a:lnTo>
                    <a:lnTo>
                      <a:pt x="26" y="32"/>
                    </a:lnTo>
                    <a:lnTo>
                      <a:pt x="26" y="24"/>
                    </a:lnTo>
                    <a:lnTo>
                      <a:pt x="26" y="24"/>
                    </a:lnTo>
                    <a:lnTo>
                      <a:pt x="24" y="22"/>
                    </a:lnTo>
                    <a:lnTo>
                      <a:pt x="18" y="14"/>
                    </a:lnTo>
                    <a:lnTo>
                      <a:pt x="14" y="4"/>
                    </a:lnTo>
                    <a:lnTo>
                      <a:pt x="14" y="4"/>
                    </a:lnTo>
                    <a:lnTo>
                      <a:pt x="12" y="0"/>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9" name="Freeform 168"/>
              <p:cNvSpPr>
                <a:spLocks/>
              </p:cNvSpPr>
              <p:nvPr/>
            </p:nvSpPr>
            <p:spPr bwMode="auto">
              <a:xfrm>
                <a:off x="979" y="1625"/>
                <a:ext cx="18" cy="32"/>
              </a:xfrm>
              <a:custGeom>
                <a:avLst/>
                <a:gdLst>
                  <a:gd name="T0" fmla="*/ 0 w 18"/>
                  <a:gd name="T1" fmla="*/ 0 h 32"/>
                  <a:gd name="T2" fmla="*/ 6 w 18"/>
                  <a:gd name="T3" fmla="*/ 0 h 32"/>
                  <a:gd name="T4" fmla="*/ 12 w 18"/>
                  <a:gd name="T5" fmla="*/ 12 h 32"/>
                  <a:gd name="T6" fmla="*/ 18 w 18"/>
                  <a:gd name="T7" fmla="*/ 20 h 32"/>
                  <a:gd name="T8" fmla="*/ 18 w 18"/>
                  <a:gd name="T9" fmla="*/ 28 h 32"/>
                  <a:gd name="T10" fmla="*/ 14 w 18"/>
                  <a:gd name="T11" fmla="*/ 32 h 32"/>
                  <a:gd name="T12" fmla="*/ 10 w 18"/>
                  <a:gd name="T13" fmla="*/ 26 h 32"/>
                  <a:gd name="T14" fmla="*/ 6 w 18"/>
                  <a:gd name="T15" fmla="*/ 20 h 32"/>
                  <a:gd name="T16" fmla="*/ 4 w 18"/>
                  <a:gd name="T17" fmla="*/ 14 h 32"/>
                  <a:gd name="T18" fmla="*/ 0 w 18"/>
                  <a:gd name="T19" fmla="*/ 6 h 32"/>
                  <a:gd name="T20" fmla="*/ 0 w 18"/>
                  <a:gd name="T2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32">
                    <a:moveTo>
                      <a:pt x="0" y="0"/>
                    </a:moveTo>
                    <a:lnTo>
                      <a:pt x="6" y="0"/>
                    </a:lnTo>
                    <a:lnTo>
                      <a:pt x="12" y="12"/>
                    </a:lnTo>
                    <a:lnTo>
                      <a:pt x="18" y="20"/>
                    </a:lnTo>
                    <a:lnTo>
                      <a:pt x="18" y="28"/>
                    </a:lnTo>
                    <a:lnTo>
                      <a:pt x="14" y="32"/>
                    </a:lnTo>
                    <a:lnTo>
                      <a:pt x="10" y="26"/>
                    </a:lnTo>
                    <a:lnTo>
                      <a:pt x="6" y="20"/>
                    </a:lnTo>
                    <a:lnTo>
                      <a:pt x="4" y="14"/>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0" name="Freeform 169"/>
              <p:cNvSpPr>
                <a:spLocks/>
              </p:cNvSpPr>
              <p:nvPr/>
            </p:nvSpPr>
            <p:spPr bwMode="auto">
              <a:xfrm>
                <a:off x="975" y="1621"/>
                <a:ext cx="26" cy="40"/>
              </a:xfrm>
              <a:custGeom>
                <a:avLst/>
                <a:gdLst>
                  <a:gd name="T0" fmla="*/ 4 w 26"/>
                  <a:gd name="T1" fmla="*/ 0 h 40"/>
                  <a:gd name="T2" fmla="*/ 4 w 26"/>
                  <a:gd name="T3" fmla="*/ 0 h 40"/>
                  <a:gd name="T4" fmla="*/ 2 w 26"/>
                  <a:gd name="T5" fmla="*/ 0 h 40"/>
                  <a:gd name="T6" fmla="*/ 2 w 26"/>
                  <a:gd name="T7" fmla="*/ 0 h 40"/>
                  <a:gd name="T8" fmla="*/ 0 w 26"/>
                  <a:gd name="T9" fmla="*/ 4 h 40"/>
                  <a:gd name="T10" fmla="*/ 0 w 26"/>
                  <a:gd name="T11" fmla="*/ 10 h 40"/>
                  <a:gd name="T12" fmla="*/ 0 w 26"/>
                  <a:gd name="T13" fmla="*/ 10 h 40"/>
                  <a:gd name="T14" fmla="*/ 2 w 26"/>
                  <a:gd name="T15" fmla="*/ 12 h 40"/>
                  <a:gd name="T16" fmla="*/ 4 w 26"/>
                  <a:gd name="T17" fmla="*/ 18 h 40"/>
                  <a:gd name="T18" fmla="*/ 6 w 26"/>
                  <a:gd name="T19" fmla="*/ 26 h 40"/>
                  <a:gd name="T20" fmla="*/ 6 w 26"/>
                  <a:gd name="T21" fmla="*/ 26 h 40"/>
                  <a:gd name="T22" fmla="*/ 6 w 26"/>
                  <a:gd name="T23" fmla="*/ 26 h 40"/>
                  <a:gd name="T24" fmla="*/ 10 w 26"/>
                  <a:gd name="T25" fmla="*/ 32 h 40"/>
                  <a:gd name="T26" fmla="*/ 16 w 26"/>
                  <a:gd name="T27" fmla="*/ 38 h 40"/>
                  <a:gd name="T28" fmla="*/ 16 w 26"/>
                  <a:gd name="T29" fmla="*/ 38 h 40"/>
                  <a:gd name="T30" fmla="*/ 18 w 26"/>
                  <a:gd name="T31" fmla="*/ 40 h 40"/>
                  <a:gd name="T32" fmla="*/ 18 w 26"/>
                  <a:gd name="T33" fmla="*/ 40 h 40"/>
                  <a:gd name="T34" fmla="*/ 18 w 26"/>
                  <a:gd name="T35" fmla="*/ 40 h 40"/>
                  <a:gd name="T36" fmla="*/ 18 w 26"/>
                  <a:gd name="T37" fmla="*/ 40 h 40"/>
                  <a:gd name="T38" fmla="*/ 22 w 26"/>
                  <a:gd name="T39" fmla="*/ 38 h 40"/>
                  <a:gd name="T40" fmla="*/ 26 w 26"/>
                  <a:gd name="T41" fmla="*/ 34 h 40"/>
                  <a:gd name="T42" fmla="*/ 26 w 26"/>
                  <a:gd name="T43" fmla="*/ 34 h 40"/>
                  <a:gd name="T44" fmla="*/ 26 w 26"/>
                  <a:gd name="T45" fmla="*/ 32 h 40"/>
                  <a:gd name="T46" fmla="*/ 26 w 26"/>
                  <a:gd name="T47" fmla="*/ 24 h 40"/>
                  <a:gd name="T48" fmla="*/ 26 w 26"/>
                  <a:gd name="T49" fmla="*/ 24 h 40"/>
                  <a:gd name="T50" fmla="*/ 24 w 26"/>
                  <a:gd name="T51" fmla="*/ 22 h 40"/>
                  <a:gd name="T52" fmla="*/ 18 w 26"/>
                  <a:gd name="T53" fmla="*/ 14 h 40"/>
                  <a:gd name="T54" fmla="*/ 14 w 26"/>
                  <a:gd name="T55" fmla="*/ 4 h 40"/>
                  <a:gd name="T56" fmla="*/ 14 w 26"/>
                  <a:gd name="T57" fmla="*/ 4 h 40"/>
                  <a:gd name="T58" fmla="*/ 12 w 26"/>
                  <a:gd name="T59" fmla="*/ 0 h 40"/>
                  <a:gd name="T60" fmla="*/ 6 w 26"/>
                  <a:gd name="T61" fmla="*/ 0 h 40"/>
                  <a:gd name="T62" fmla="*/ 6 w 26"/>
                  <a:gd name="T63" fmla="*/ 0 h 40"/>
                  <a:gd name="T64" fmla="*/ 4 w 26"/>
                  <a:gd name="T65" fmla="*/ 0 h 40"/>
                  <a:gd name="T66" fmla="*/ 4 w 26"/>
                  <a:gd name="T6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6" h="40">
                    <a:moveTo>
                      <a:pt x="4" y="0"/>
                    </a:moveTo>
                    <a:lnTo>
                      <a:pt x="4" y="0"/>
                    </a:lnTo>
                    <a:lnTo>
                      <a:pt x="2" y="0"/>
                    </a:lnTo>
                    <a:lnTo>
                      <a:pt x="2" y="0"/>
                    </a:lnTo>
                    <a:lnTo>
                      <a:pt x="0" y="4"/>
                    </a:lnTo>
                    <a:lnTo>
                      <a:pt x="0" y="10"/>
                    </a:lnTo>
                    <a:lnTo>
                      <a:pt x="0" y="10"/>
                    </a:lnTo>
                    <a:lnTo>
                      <a:pt x="2" y="12"/>
                    </a:lnTo>
                    <a:lnTo>
                      <a:pt x="4" y="18"/>
                    </a:lnTo>
                    <a:lnTo>
                      <a:pt x="6" y="26"/>
                    </a:lnTo>
                    <a:lnTo>
                      <a:pt x="6" y="26"/>
                    </a:lnTo>
                    <a:lnTo>
                      <a:pt x="6" y="26"/>
                    </a:lnTo>
                    <a:lnTo>
                      <a:pt x="10" y="32"/>
                    </a:lnTo>
                    <a:lnTo>
                      <a:pt x="16" y="38"/>
                    </a:lnTo>
                    <a:lnTo>
                      <a:pt x="16" y="38"/>
                    </a:lnTo>
                    <a:lnTo>
                      <a:pt x="18" y="40"/>
                    </a:lnTo>
                    <a:lnTo>
                      <a:pt x="18" y="40"/>
                    </a:lnTo>
                    <a:lnTo>
                      <a:pt x="18" y="40"/>
                    </a:lnTo>
                    <a:lnTo>
                      <a:pt x="18" y="40"/>
                    </a:lnTo>
                    <a:lnTo>
                      <a:pt x="22" y="38"/>
                    </a:lnTo>
                    <a:lnTo>
                      <a:pt x="26" y="34"/>
                    </a:lnTo>
                    <a:lnTo>
                      <a:pt x="26" y="34"/>
                    </a:lnTo>
                    <a:lnTo>
                      <a:pt x="26" y="32"/>
                    </a:lnTo>
                    <a:lnTo>
                      <a:pt x="26" y="24"/>
                    </a:lnTo>
                    <a:lnTo>
                      <a:pt x="26" y="24"/>
                    </a:lnTo>
                    <a:lnTo>
                      <a:pt x="24" y="22"/>
                    </a:lnTo>
                    <a:lnTo>
                      <a:pt x="18" y="14"/>
                    </a:lnTo>
                    <a:lnTo>
                      <a:pt x="14" y="4"/>
                    </a:lnTo>
                    <a:lnTo>
                      <a:pt x="14" y="4"/>
                    </a:lnTo>
                    <a:lnTo>
                      <a:pt x="12" y="0"/>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1" name="Freeform 170"/>
              <p:cNvSpPr>
                <a:spLocks/>
              </p:cNvSpPr>
              <p:nvPr/>
            </p:nvSpPr>
            <p:spPr bwMode="auto">
              <a:xfrm>
                <a:off x="977" y="1667"/>
                <a:ext cx="28" cy="38"/>
              </a:xfrm>
              <a:custGeom>
                <a:avLst/>
                <a:gdLst>
                  <a:gd name="T0" fmla="*/ 26 w 28"/>
                  <a:gd name="T1" fmla="*/ 38 h 38"/>
                  <a:gd name="T2" fmla="*/ 26 w 28"/>
                  <a:gd name="T3" fmla="*/ 38 h 38"/>
                  <a:gd name="T4" fmla="*/ 24 w 28"/>
                  <a:gd name="T5" fmla="*/ 38 h 38"/>
                  <a:gd name="T6" fmla="*/ 18 w 28"/>
                  <a:gd name="T7" fmla="*/ 36 h 38"/>
                  <a:gd name="T8" fmla="*/ 18 w 28"/>
                  <a:gd name="T9" fmla="*/ 36 h 38"/>
                  <a:gd name="T10" fmla="*/ 16 w 28"/>
                  <a:gd name="T11" fmla="*/ 34 h 38"/>
                  <a:gd name="T12" fmla="*/ 8 w 28"/>
                  <a:gd name="T13" fmla="*/ 22 h 38"/>
                  <a:gd name="T14" fmla="*/ 2 w 28"/>
                  <a:gd name="T15" fmla="*/ 14 h 38"/>
                  <a:gd name="T16" fmla="*/ 2 w 28"/>
                  <a:gd name="T17" fmla="*/ 14 h 38"/>
                  <a:gd name="T18" fmla="*/ 2 w 28"/>
                  <a:gd name="T19" fmla="*/ 14 h 38"/>
                  <a:gd name="T20" fmla="*/ 0 w 28"/>
                  <a:gd name="T21" fmla="*/ 2 h 38"/>
                  <a:gd name="T22" fmla="*/ 0 w 28"/>
                  <a:gd name="T23" fmla="*/ 2 h 38"/>
                  <a:gd name="T24" fmla="*/ 2 w 28"/>
                  <a:gd name="T25" fmla="*/ 0 h 38"/>
                  <a:gd name="T26" fmla="*/ 2 w 28"/>
                  <a:gd name="T27" fmla="*/ 0 h 38"/>
                  <a:gd name="T28" fmla="*/ 2 w 28"/>
                  <a:gd name="T29" fmla="*/ 0 h 38"/>
                  <a:gd name="T30" fmla="*/ 2 w 28"/>
                  <a:gd name="T31" fmla="*/ 0 h 38"/>
                  <a:gd name="T32" fmla="*/ 4 w 28"/>
                  <a:gd name="T33" fmla="*/ 0 h 38"/>
                  <a:gd name="T34" fmla="*/ 12 w 28"/>
                  <a:gd name="T35" fmla="*/ 4 h 38"/>
                  <a:gd name="T36" fmla="*/ 18 w 28"/>
                  <a:gd name="T37" fmla="*/ 4 h 38"/>
                  <a:gd name="T38" fmla="*/ 18 w 28"/>
                  <a:gd name="T39" fmla="*/ 4 h 38"/>
                  <a:gd name="T40" fmla="*/ 20 w 28"/>
                  <a:gd name="T41" fmla="*/ 6 h 38"/>
                  <a:gd name="T42" fmla="*/ 22 w 28"/>
                  <a:gd name="T43" fmla="*/ 10 h 38"/>
                  <a:gd name="T44" fmla="*/ 22 w 28"/>
                  <a:gd name="T45" fmla="*/ 10 h 38"/>
                  <a:gd name="T46" fmla="*/ 22 w 28"/>
                  <a:gd name="T47" fmla="*/ 10 h 38"/>
                  <a:gd name="T48" fmla="*/ 20 w 28"/>
                  <a:gd name="T49" fmla="*/ 18 h 38"/>
                  <a:gd name="T50" fmla="*/ 24 w 28"/>
                  <a:gd name="T51" fmla="*/ 22 h 38"/>
                  <a:gd name="T52" fmla="*/ 28 w 28"/>
                  <a:gd name="T53" fmla="*/ 34 h 38"/>
                  <a:gd name="T54" fmla="*/ 28 w 28"/>
                  <a:gd name="T55" fmla="*/ 34 h 38"/>
                  <a:gd name="T56" fmla="*/ 26 w 28"/>
                  <a:gd name="T57" fmla="*/ 36 h 38"/>
                  <a:gd name="T58" fmla="*/ 26 w 28"/>
                  <a:gd name="T59" fmla="*/ 36 h 38"/>
                  <a:gd name="T60" fmla="*/ 26 w 28"/>
                  <a:gd name="T61" fmla="*/ 38 h 38"/>
                  <a:gd name="T62" fmla="*/ 26 w 28"/>
                  <a:gd name="T6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38">
                    <a:moveTo>
                      <a:pt x="26" y="38"/>
                    </a:moveTo>
                    <a:lnTo>
                      <a:pt x="26" y="38"/>
                    </a:lnTo>
                    <a:lnTo>
                      <a:pt x="24" y="38"/>
                    </a:lnTo>
                    <a:lnTo>
                      <a:pt x="18" y="36"/>
                    </a:lnTo>
                    <a:lnTo>
                      <a:pt x="18" y="36"/>
                    </a:lnTo>
                    <a:lnTo>
                      <a:pt x="16" y="34"/>
                    </a:lnTo>
                    <a:lnTo>
                      <a:pt x="8" y="22"/>
                    </a:lnTo>
                    <a:lnTo>
                      <a:pt x="2" y="14"/>
                    </a:lnTo>
                    <a:lnTo>
                      <a:pt x="2" y="14"/>
                    </a:lnTo>
                    <a:lnTo>
                      <a:pt x="2" y="14"/>
                    </a:lnTo>
                    <a:lnTo>
                      <a:pt x="0" y="2"/>
                    </a:lnTo>
                    <a:lnTo>
                      <a:pt x="0" y="2"/>
                    </a:lnTo>
                    <a:lnTo>
                      <a:pt x="2" y="0"/>
                    </a:lnTo>
                    <a:lnTo>
                      <a:pt x="2" y="0"/>
                    </a:lnTo>
                    <a:lnTo>
                      <a:pt x="2" y="0"/>
                    </a:lnTo>
                    <a:lnTo>
                      <a:pt x="2" y="0"/>
                    </a:lnTo>
                    <a:lnTo>
                      <a:pt x="4" y="0"/>
                    </a:lnTo>
                    <a:lnTo>
                      <a:pt x="12" y="4"/>
                    </a:lnTo>
                    <a:lnTo>
                      <a:pt x="18" y="4"/>
                    </a:lnTo>
                    <a:lnTo>
                      <a:pt x="18" y="4"/>
                    </a:lnTo>
                    <a:lnTo>
                      <a:pt x="20" y="6"/>
                    </a:lnTo>
                    <a:lnTo>
                      <a:pt x="22" y="10"/>
                    </a:lnTo>
                    <a:lnTo>
                      <a:pt x="22" y="10"/>
                    </a:lnTo>
                    <a:lnTo>
                      <a:pt x="22" y="10"/>
                    </a:lnTo>
                    <a:lnTo>
                      <a:pt x="20" y="18"/>
                    </a:lnTo>
                    <a:lnTo>
                      <a:pt x="24" y="22"/>
                    </a:lnTo>
                    <a:lnTo>
                      <a:pt x="28" y="34"/>
                    </a:lnTo>
                    <a:lnTo>
                      <a:pt x="28" y="34"/>
                    </a:lnTo>
                    <a:lnTo>
                      <a:pt x="26" y="36"/>
                    </a:lnTo>
                    <a:lnTo>
                      <a:pt x="26" y="36"/>
                    </a:lnTo>
                    <a:lnTo>
                      <a:pt x="26" y="38"/>
                    </a:lnTo>
                    <a:lnTo>
                      <a:pt x="26"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2" name="Freeform 171"/>
              <p:cNvSpPr>
                <a:spLocks noEditPoints="1"/>
              </p:cNvSpPr>
              <p:nvPr/>
            </p:nvSpPr>
            <p:spPr bwMode="auto">
              <a:xfrm>
                <a:off x="975" y="1665"/>
                <a:ext cx="32" cy="42"/>
              </a:xfrm>
              <a:custGeom>
                <a:avLst/>
                <a:gdLst>
                  <a:gd name="T0" fmla="*/ 4 w 32"/>
                  <a:gd name="T1" fmla="*/ 4 h 42"/>
                  <a:gd name="T2" fmla="*/ 14 w 32"/>
                  <a:gd name="T3" fmla="*/ 8 h 42"/>
                  <a:gd name="T4" fmla="*/ 20 w 32"/>
                  <a:gd name="T5" fmla="*/ 8 h 42"/>
                  <a:gd name="T6" fmla="*/ 22 w 32"/>
                  <a:gd name="T7" fmla="*/ 12 h 42"/>
                  <a:gd name="T8" fmla="*/ 20 w 32"/>
                  <a:gd name="T9" fmla="*/ 20 h 42"/>
                  <a:gd name="T10" fmla="*/ 24 w 32"/>
                  <a:gd name="T11" fmla="*/ 26 h 42"/>
                  <a:gd name="T12" fmla="*/ 28 w 32"/>
                  <a:gd name="T13" fmla="*/ 38 h 42"/>
                  <a:gd name="T14" fmla="*/ 20 w 32"/>
                  <a:gd name="T15" fmla="*/ 36 h 42"/>
                  <a:gd name="T16" fmla="*/ 12 w 32"/>
                  <a:gd name="T17" fmla="*/ 24 h 42"/>
                  <a:gd name="T18" fmla="*/ 6 w 32"/>
                  <a:gd name="T19" fmla="*/ 16 h 42"/>
                  <a:gd name="T20" fmla="*/ 4 w 32"/>
                  <a:gd name="T21" fmla="*/ 4 h 42"/>
                  <a:gd name="T22" fmla="*/ 4 w 32"/>
                  <a:gd name="T23" fmla="*/ 0 h 42"/>
                  <a:gd name="T24" fmla="*/ 4 w 32"/>
                  <a:gd name="T25" fmla="*/ 0 h 42"/>
                  <a:gd name="T26" fmla="*/ 2 w 32"/>
                  <a:gd name="T27" fmla="*/ 0 h 42"/>
                  <a:gd name="T28" fmla="*/ 2 w 32"/>
                  <a:gd name="T29" fmla="*/ 0 h 42"/>
                  <a:gd name="T30" fmla="*/ 0 w 32"/>
                  <a:gd name="T31" fmla="*/ 4 h 42"/>
                  <a:gd name="T32" fmla="*/ 2 w 32"/>
                  <a:gd name="T33" fmla="*/ 16 h 42"/>
                  <a:gd name="T34" fmla="*/ 2 w 32"/>
                  <a:gd name="T35" fmla="*/ 16 h 42"/>
                  <a:gd name="T36" fmla="*/ 4 w 32"/>
                  <a:gd name="T37" fmla="*/ 18 h 42"/>
                  <a:gd name="T38" fmla="*/ 8 w 32"/>
                  <a:gd name="T39" fmla="*/ 26 h 42"/>
                  <a:gd name="T40" fmla="*/ 18 w 32"/>
                  <a:gd name="T41" fmla="*/ 38 h 42"/>
                  <a:gd name="T42" fmla="*/ 18 w 32"/>
                  <a:gd name="T43" fmla="*/ 38 h 42"/>
                  <a:gd name="T44" fmla="*/ 20 w 32"/>
                  <a:gd name="T45" fmla="*/ 40 h 42"/>
                  <a:gd name="T46" fmla="*/ 26 w 32"/>
                  <a:gd name="T47" fmla="*/ 42 h 42"/>
                  <a:gd name="T48" fmla="*/ 26 w 32"/>
                  <a:gd name="T49" fmla="*/ 42 h 42"/>
                  <a:gd name="T50" fmla="*/ 28 w 32"/>
                  <a:gd name="T51" fmla="*/ 42 h 42"/>
                  <a:gd name="T52" fmla="*/ 28 w 32"/>
                  <a:gd name="T53" fmla="*/ 42 h 42"/>
                  <a:gd name="T54" fmla="*/ 30 w 32"/>
                  <a:gd name="T55" fmla="*/ 40 h 42"/>
                  <a:gd name="T56" fmla="*/ 30 w 32"/>
                  <a:gd name="T57" fmla="*/ 40 h 42"/>
                  <a:gd name="T58" fmla="*/ 32 w 32"/>
                  <a:gd name="T59" fmla="*/ 36 h 42"/>
                  <a:gd name="T60" fmla="*/ 28 w 32"/>
                  <a:gd name="T61" fmla="*/ 24 h 42"/>
                  <a:gd name="T62" fmla="*/ 28 w 32"/>
                  <a:gd name="T63" fmla="*/ 24 h 42"/>
                  <a:gd name="T64" fmla="*/ 28 w 32"/>
                  <a:gd name="T65" fmla="*/ 24 h 42"/>
                  <a:gd name="T66" fmla="*/ 24 w 32"/>
                  <a:gd name="T67" fmla="*/ 20 h 42"/>
                  <a:gd name="T68" fmla="*/ 26 w 32"/>
                  <a:gd name="T69" fmla="*/ 12 h 42"/>
                  <a:gd name="T70" fmla="*/ 26 w 32"/>
                  <a:gd name="T71" fmla="*/ 12 h 42"/>
                  <a:gd name="T72" fmla="*/ 26 w 32"/>
                  <a:gd name="T73" fmla="*/ 10 h 42"/>
                  <a:gd name="T74" fmla="*/ 24 w 32"/>
                  <a:gd name="T75" fmla="*/ 6 h 42"/>
                  <a:gd name="T76" fmla="*/ 24 w 32"/>
                  <a:gd name="T77" fmla="*/ 6 h 42"/>
                  <a:gd name="T78" fmla="*/ 22 w 32"/>
                  <a:gd name="T79" fmla="*/ 4 h 42"/>
                  <a:gd name="T80" fmla="*/ 20 w 32"/>
                  <a:gd name="T81" fmla="*/ 4 h 42"/>
                  <a:gd name="T82" fmla="*/ 14 w 32"/>
                  <a:gd name="T83" fmla="*/ 4 h 42"/>
                  <a:gd name="T84" fmla="*/ 6 w 32"/>
                  <a:gd name="T85" fmla="*/ 0 h 42"/>
                  <a:gd name="T86" fmla="*/ 6 w 32"/>
                  <a:gd name="T87" fmla="*/ 0 h 42"/>
                  <a:gd name="T88" fmla="*/ 4 w 32"/>
                  <a:gd name="T89" fmla="*/ 0 h 42"/>
                  <a:gd name="T90" fmla="*/ 4 w 32"/>
                  <a:gd name="T9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2" h="42">
                    <a:moveTo>
                      <a:pt x="4" y="4"/>
                    </a:moveTo>
                    <a:lnTo>
                      <a:pt x="14" y="8"/>
                    </a:lnTo>
                    <a:lnTo>
                      <a:pt x="20" y="8"/>
                    </a:lnTo>
                    <a:lnTo>
                      <a:pt x="22" y="12"/>
                    </a:lnTo>
                    <a:lnTo>
                      <a:pt x="20" y="20"/>
                    </a:lnTo>
                    <a:lnTo>
                      <a:pt x="24" y="26"/>
                    </a:lnTo>
                    <a:lnTo>
                      <a:pt x="28" y="38"/>
                    </a:lnTo>
                    <a:lnTo>
                      <a:pt x="20" y="36"/>
                    </a:lnTo>
                    <a:lnTo>
                      <a:pt x="12" y="24"/>
                    </a:lnTo>
                    <a:lnTo>
                      <a:pt x="6" y="16"/>
                    </a:lnTo>
                    <a:lnTo>
                      <a:pt x="4" y="4"/>
                    </a:lnTo>
                    <a:close/>
                    <a:moveTo>
                      <a:pt x="4" y="0"/>
                    </a:moveTo>
                    <a:lnTo>
                      <a:pt x="4" y="0"/>
                    </a:lnTo>
                    <a:lnTo>
                      <a:pt x="2" y="0"/>
                    </a:lnTo>
                    <a:lnTo>
                      <a:pt x="2" y="0"/>
                    </a:lnTo>
                    <a:lnTo>
                      <a:pt x="0" y="4"/>
                    </a:lnTo>
                    <a:lnTo>
                      <a:pt x="2" y="16"/>
                    </a:lnTo>
                    <a:lnTo>
                      <a:pt x="2" y="16"/>
                    </a:lnTo>
                    <a:lnTo>
                      <a:pt x="4" y="18"/>
                    </a:lnTo>
                    <a:lnTo>
                      <a:pt x="8" y="26"/>
                    </a:lnTo>
                    <a:lnTo>
                      <a:pt x="18" y="38"/>
                    </a:lnTo>
                    <a:lnTo>
                      <a:pt x="18" y="38"/>
                    </a:lnTo>
                    <a:lnTo>
                      <a:pt x="20" y="40"/>
                    </a:lnTo>
                    <a:lnTo>
                      <a:pt x="26" y="42"/>
                    </a:lnTo>
                    <a:lnTo>
                      <a:pt x="26" y="42"/>
                    </a:lnTo>
                    <a:lnTo>
                      <a:pt x="28" y="42"/>
                    </a:lnTo>
                    <a:lnTo>
                      <a:pt x="28" y="42"/>
                    </a:lnTo>
                    <a:lnTo>
                      <a:pt x="30" y="40"/>
                    </a:lnTo>
                    <a:lnTo>
                      <a:pt x="30" y="40"/>
                    </a:lnTo>
                    <a:lnTo>
                      <a:pt x="32" y="36"/>
                    </a:lnTo>
                    <a:lnTo>
                      <a:pt x="28" y="24"/>
                    </a:lnTo>
                    <a:lnTo>
                      <a:pt x="28" y="24"/>
                    </a:lnTo>
                    <a:lnTo>
                      <a:pt x="28" y="24"/>
                    </a:lnTo>
                    <a:lnTo>
                      <a:pt x="24" y="20"/>
                    </a:lnTo>
                    <a:lnTo>
                      <a:pt x="26" y="12"/>
                    </a:lnTo>
                    <a:lnTo>
                      <a:pt x="26" y="12"/>
                    </a:lnTo>
                    <a:lnTo>
                      <a:pt x="26" y="10"/>
                    </a:lnTo>
                    <a:lnTo>
                      <a:pt x="24" y="6"/>
                    </a:lnTo>
                    <a:lnTo>
                      <a:pt x="24" y="6"/>
                    </a:lnTo>
                    <a:lnTo>
                      <a:pt x="22" y="4"/>
                    </a:lnTo>
                    <a:lnTo>
                      <a:pt x="20" y="4"/>
                    </a:lnTo>
                    <a:lnTo>
                      <a:pt x="14"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3" name="Freeform 172"/>
              <p:cNvSpPr>
                <a:spLocks/>
              </p:cNvSpPr>
              <p:nvPr/>
            </p:nvSpPr>
            <p:spPr bwMode="auto">
              <a:xfrm>
                <a:off x="979" y="1669"/>
                <a:ext cx="24" cy="34"/>
              </a:xfrm>
              <a:custGeom>
                <a:avLst/>
                <a:gdLst>
                  <a:gd name="T0" fmla="*/ 0 w 24"/>
                  <a:gd name="T1" fmla="*/ 0 h 34"/>
                  <a:gd name="T2" fmla="*/ 10 w 24"/>
                  <a:gd name="T3" fmla="*/ 4 h 34"/>
                  <a:gd name="T4" fmla="*/ 16 w 24"/>
                  <a:gd name="T5" fmla="*/ 4 h 34"/>
                  <a:gd name="T6" fmla="*/ 18 w 24"/>
                  <a:gd name="T7" fmla="*/ 8 h 34"/>
                  <a:gd name="T8" fmla="*/ 16 w 24"/>
                  <a:gd name="T9" fmla="*/ 16 h 34"/>
                  <a:gd name="T10" fmla="*/ 20 w 24"/>
                  <a:gd name="T11" fmla="*/ 22 h 34"/>
                  <a:gd name="T12" fmla="*/ 24 w 24"/>
                  <a:gd name="T13" fmla="*/ 34 h 34"/>
                  <a:gd name="T14" fmla="*/ 16 w 24"/>
                  <a:gd name="T15" fmla="*/ 32 h 34"/>
                  <a:gd name="T16" fmla="*/ 8 w 24"/>
                  <a:gd name="T17" fmla="*/ 20 h 34"/>
                  <a:gd name="T18" fmla="*/ 2 w 24"/>
                  <a:gd name="T19" fmla="*/ 12 h 34"/>
                  <a:gd name="T20" fmla="*/ 0 w 24"/>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4">
                    <a:moveTo>
                      <a:pt x="0" y="0"/>
                    </a:moveTo>
                    <a:lnTo>
                      <a:pt x="10" y="4"/>
                    </a:lnTo>
                    <a:lnTo>
                      <a:pt x="16" y="4"/>
                    </a:lnTo>
                    <a:lnTo>
                      <a:pt x="18" y="8"/>
                    </a:lnTo>
                    <a:lnTo>
                      <a:pt x="16" y="16"/>
                    </a:lnTo>
                    <a:lnTo>
                      <a:pt x="20" y="22"/>
                    </a:lnTo>
                    <a:lnTo>
                      <a:pt x="24" y="34"/>
                    </a:lnTo>
                    <a:lnTo>
                      <a:pt x="16" y="32"/>
                    </a:lnTo>
                    <a:lnTo>
                      <a:pt x="8" y="20"/>
                    </a:lnTo>
                    <a:lnTo>
                      <a:pt x="2" y="12"/>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4" name="Freeform 173"/>
              <p:cNvSpPr>
                <a:spLocks/>
              </p:cNvSpPr>
              <p:nvPr/>
            </p:nvSpPr>
            <p:spPr bwMode="auto">
              <a:xfrm>
                <a:off x="975" y="1665"/>
                <a:ext cx="32" cy="42"/>
              </a:xfrm>
              <a:custGeom>
                <a:avLst/>
                <a:gdLst>
                  <a:gd name="T0" fmla="*/ 4 w 32"/>
                  <a:gd name="T1" fmla="*/ 0 h 42"/>
                  <a:gd name="T2" fmla="*/ 4 w 32"/>
                  <a:gd name="T3" fmla="*/ 0 h 42"/>
                  <a:gd name="T4" fmla="*/ 2 w 32"/>
                  <a:gd name="T5" fmla="*/ 0 h 42"/>
                  <a:gd name="T6" fmla="*/ 2 w 32"/>
                  <a:gd name="T7" fmla="*/ 0 h 42"/>
                  <a:gd name="T8" fmla="*/ 0 w 32"/>
                  <a:gd name="T9" fmla="*/ 4 h 42"/>
                  <a:gd name="T10" fmla="*/ 2 w 32"/>
                  <a:gd name="T11" fmla="*/ 16 h 42"/>
                  <a:gd name="T12" fmla="*/ 2 w 32"/>
                  <a:gd name="T13" fmla="*/ 16 h 42"/>
                  <a:gd name="T14" fmla="*/ 4 w 32"/>
                  <a:gd name="T15" fmla="*/ 18 h 42"/>
                  <a:gd name="T16" fmla="*/ 8 w 32"/>
                  <a:gd name="T17" fmla="*/ 26 h 42"/>
                  <a:gd name="T18" fmla="*/ 18 w 32"/>
                  <a:gd name="T19" fmla="*/ 38 h 42"/>
                  <a:gd name="T20" fmla="*/ 18 w 32"/>
                  <a:gd name="T21" fmla="*/ 38 h 42"/>
                  <a:gd name="T22" fmla="*/ 20 w 32"/>
                  <a:gd name="T23" fmla="*/ 40 h 42"/>
                  <a:gd name="T24" fmla="*/ 26 w 32"/>
                  <a:gd name="T25" fmla="*/ 42 h 42"/>
                  <a:gd name="T26" fmla="*/ 26 w 32"/>
                  <a:gd name="T27" fmla="*/ 42 h 42"/>
                  <a:gd name="T28" fmla="*/ 28 w 32"/>
                  <a:gd name="T29" fmla="*/ 42 h 42"/>
                  <a:gd name="T30" fmla="*/ 28 w 32"/>
                  <a:gd name="T31" fmla="*/ 42 h 42"/>
                  <a:gd name="T32" fmla="*/ 30 w 32"/>
                  <a:gd name="T33" fmla="*/ 40 h 42"/>
                  <a:gd name="T34" fmla="*/ 30 w 32"/>
                  <a:gd name="T35" fmla="*/ 40 h 42"/>
                  <a:gd name="T36" fmla="*/ 32 w 32"/>
                  <a:gd name="T37" fmla="*/ 36 h 42"/>
                  <a:gd name="T38" fmla="*/ 28 w 32"/>
                  <a:gd name="T39" fmla="*/ 24 h 42"/>
                  <a:gd name="T40" fmla="*/ 28 w 32"/>
                  <a:gd name="T41" fmla="*/ 24 h 42"/>
                  <a:gd name="T42" fmla="*/ 28 w 32"/>
                  <a:gd name="T43" fmla="*/ 24 h 42"/>
                  <a:gd name="T44" fmla="*/ 24 w 32"/>
                  <a:gd name="T45" fmla="*/ 20 h 42"/>
                  <a:gd name="T46" fmla="*/ 26 w 32"/>
                  <a:gd name="T47" fmla="*/ 12 h 42"/>
                  <a:gd name="T48" fmla="*/ 26 w 32"/>
                  <a:gd name="T49" fmla="*/ 12 h 42"/>
                  <a:gd name="T50" fmla="*/ 26 w 32"/>
                  <a:gd name="T51" fmla="*/ 10 h 42"/>
                  <a:gd name="T52" fmla="*/ 24 w 32"/>
                  <a:gd name="T53" fmla="*/ 6 h 42"/>
                  <a:gd name="T54" fmla="*/ 24 w 32"/>
                  <a:gd name="T55" fmla="*/ 6 h 42"/>
                  <a:gd name="T56" fmla="*/ 22 w 32"/>
                  <a:gd name="T57" fmla="*/ 4 h 42"/>
                  <a:gd name="T58" fmla="*/ 20 w 32"/>
                  <a:gd name="T59" fmla="*/ 4 h 42"/>
                  <a:gd name="T60" fmla="*/ 14 w 32"/>
                  <a:gd name="T61" fmla="*/ 4 h 42"/>
                  <a:gd name="T62" fmla="*/ 6 w 32"/>
                  <a:gd name="T63" fmla="*/ 0 h 42"/>
                  <a:gd name="T64" fmla="*/ 6 w 32"/>
                  <a:gd name="T65" fmla="*/ 0 h 42"/>
                  <a:gd name="T66" fmla="*/ 4 w 32"/>
                  <a:gd name="T67" fmla="*/ 0 h 42"/>
                  <a:gd name="T68" fmla="*/ 4 w 32"/>
                  <a:gd name="T6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2" h="42">
                    <a:moveTo>
                      <a:pt x="4" y="0"/>
                    </a:moveTo>
                    <a:lnTo>
                      <a:pt x="4" y="0"/>
                    </a:lnTo>
                    <a:lnTo>
                      <a:pt x="2" y="0"/>
                    </a:lnTo>
                    <a:lnTo>
                      <a:pt x="2" y="0"/>
                    </a:lnTo>
                    <a:lnTo>
                      <a:pt x="0" y="4"/>
                    </a:lnTo>
                    <a:lnTo>
                      <a:pt x="2" y="16"/>
                    </a:lnTo>
                    <a:lnTo>
                      <a:pt x="2" y="16"/>
                    </a:lnTo>
                    <a:lnTo>
                      <a:pt x="4" y="18"/>
                    </a:lnTo>
                    <a:lnTo>
                      <a:pt x="8" y="26"/>
                    </a:lnTo>
                    <a:lnTo>
                      <a:pt x="18" y="38"/>
                    </a:lnTo>
                    <a:lnTo>
                      <a:pt x="18" y="38"/>
                    </a:lnTo>
                    <a:lnTo>
                      <a:pt x="20" y="40"/>
                    </a:lnTo>
                    <a:lnTo>
                      <a:pt x="26" y="42"/>
                    </a:lnTo>
                    <a:lnTo>
                      <a:pt x="26" y="42"/>
                    </a:lnTo>
                    <a:lnTo>
                      <a:pt x="28" y="42"/>
                    </a:lnTo>
                    <a:lnTo>
                      <a:pt x="28" y="42"/>
                    </a:lnTo>
                    <a:lnTo>
                      <a:pt x="30" y="40"/>
                    </a:lnTo>
                    <a:lnTo>
                      <a:pt x="30" y="40"/>
                    </a:lnTo>
                    <a:lnTo>
                      <a:pt x="32" y="36"/>
                    </a:lnTo>
                    <a:lnTo>
                      <a:pt x="28" y="24"/>
                    </a:lnTo>
                    <a:lnTo>
                      <a:pt x="28" y="24"/>
                    </a:lnTo>
                    <a:lnTo>
                      <a:pt x="28" y="24"/>
                    </a:lnTo>
                    <a:lnTo>
                      <a:pt x="24" y="20"/>
                    </a:lnTo>
                    <a:lnTo>
                      <a:pt x="26" y="12"/>
                    </a:lnTo>
                    <a:lnTo>
                      <a:pt x="26" y="12"/>
                    </a:lnTo>
                    <a:lnTo>
                      <a:pt x="26" y="10"/>
                    </a:lnTo>
                    <a:lnTo>
                      <a:pt x="24" y="6"/>
                    </a:lnTo>
                    <a:lnTo>
                      <a:pt x="24" y="6"/>
                    </a:lnTo>
                    <a:lnTo>
                      <a:pt x="22" y="4"/>
                    </a:lnTo>
                    <a:lnTo>
                      <a:pt x="20" y="4"/>
                    </a:lnTo>
                    <a:lnTo>
                      <a:pt x="14"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5" name="Freeform 174"/>
              <p:cNvSpPr>
                <a:spLocks/>
              </p:cNvSpPr>
              <p:nvPr/>
            </p:nvSpPr>
            <p:spPr bwMode="auto">
              <a:xfrm>
                <a:off x="531" y="1651"/>
                <a:ext cx="32" cy="20"/>
              </a:xfrm>
              <a:custGeom>
                <a:avLst/>
                <a:gdLst>
                  <a:gd name="T0" fmla="*/ 6 w 32"/>
                  <a:gd name="T1" fmla="*/ 20 h 20"/>
                  <a:gd name="T2" fmla="*/ 6 w 32"/>
                  <a:gd name="T3" fmla="*/ 20 h 20"/>
                  <a:gd name="T4" fmla="*/ 6 w 32"/>
                  <a:gd name="T5" fmla="*/ 20 h 20"/>
                  <a:gd name="T6" fmla="*/ 0 w 32"/>
                  <a:gd name="T7" fmla="*/ 18 h 20"/>
                  <a:gd name="T8" fmla="*/ 0 w 32"/>
                  <a:gd name="T9" fmla="*/ 18 h 20"/>
                  <a:gd name="T10" fmla="*/ 0 w 32"/>
                  <a:gd name="T11" fmla="*/ 16 h 20"/>
                  <a:gd name="T12" fmla="*/ 0 w 32"/>
                  <a:gd name="T13" fmla="*/ 16 h 20"/>
                  <a:gd name="T14" fmla="*/ 0 w 32"/>
                  <a:gd name="T15" fmla="*/ 16 h 20"/>
                  <a:gd name="T16" fmla="*/ 4 w 32"/>
                  <a:gd name="T17" fmla="*/ 6 h 20"/>
                  <a:gd name="T18" fmla="*/ 4 w 32"/>
                  <a:gd name="T19" fmla="*/ 6 h 20"/>
                  <a:gd name="T20" fmla="*/ 6 w 32"/>
                  <a:gd name="T21" fmla="*/ 6 h 20"/>
                  <a:gd name="T22" fmla="*/ 12 w 32"/>
                  <a:gd name="T23" fmla="*/ 2 h 20"/>
                  <a:gd name="T24" fmla="*/ 24 w 32"/>
                  <a:gd name="T25" fmla="*/ 0 h 20"/>
                  <a:gd name="T26" fmla="*/ 24 w 32"/>
                  <a:gd name="T27" fmla="*/ 0 h 20"/>
                  <a:gd name="T28" fmla="*/ 24 w 32"/>
                  <a:gd name="T29" fmla="*/ 0 h 20"/>
                  <a:gd name="T30" fmla="*/ 24 w 32"/>
                  <a:gd name="T31" fmla="*/ 0 h 20"/>
                  <a:gd name="T32" fmla="*/ 26 w 32"/>
                  <a:gd name="T33" fmla="*/ 0 h 20"/>
                  <a:gd name="T34" fmla="*/ 30 w 32"/>
                  <a:gd name="T35" fmla="*/ 2 h 20"/>
                  <a:gd name="T36" fmla="*/ 30 w 32"/>
                  <a:gd name="T37" fmla="*/ 2 h 20"/>
                  <a:gd name="T38" fmla="*/ 32 w 32"/>
                  <a:gd name="T39" fmla="*/ 4 h 20"/>
                  <a:gd name="T40" fmla="*/ 32 w 32"/>
                  <a:gd name="T41" fmla="*/ 4 h 20"/>
                  <a:gd name="T42" fmla="*/ 30 w 32"/>
                  <a:gd name="T43" fmla="*/ 6 h 20"/>
                  <a:gd name="T44" fmla="*/ 28 w 32"/>
                  <a:gd name="T45" fmla="*/ 10 h 20"/>
                  <a:gd name="T46" fmla="*/ 28 w 32"/>
                  <a:gd name="T47" fmla="*/ 10 h 20"/>
                  <a:gd name="T48" fmla="*/ 26 w 32"/>
                  <a:gd name="T49" fmla="*/ 12 h 20"/>
                  <a:gd name="T50" fmla="*/ 22 w 32"/>
                  <a:gd name="T51" fmla="*/ 14 h 20"/>
                  <a:gd name="T52" fmla="*/ 12 w 32"/>
                  <a:gd name="T53" fmla="*/ 14 h 20"/>
                  <a:gd name="T54" fmla="*/ 8 w 32"/>
                  <a:gd name="T55" fmla="*/ 20 h 20"/>
                  <a:gd name="T56" fmla="*/ 8 w 32"/>
                  <a:gd name="T57" fmla="*/ 20 h 20"/>
                  <a:gd name="T58" fmla="*/ 6 w 32"/>
                  <a:gd name="T59" fmla="*/ 20 h 20"/>
                  <a:gd name="T60" fmla="*/ 6 w 32"/>
                  <a:gd name="T61"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20">
                    <a:moveTo>
                      <a:pt x="6" y="20"/>
                    </a:moveTo>
                    <a:lnTo>
                      <a:pt x="6" y="20"/>
                    </a:lnTo>
                    <a:lnTo>
                      <a:pt x="6" y="20"/>
                    </a:lnTo>
                    <a:lnTo>
                      <a:pt x="0" y="18"/>
                    </a:lnTo>
                    <a:lnTo>
                      <a:pt x="0" y="18"/>
                    </a:lnTo>
                    <a:lnTo>
                      <a:pt x="0" y="16"/>
                    </a:lnTo>
                    <a:lnTo>
                      <a:pt x="0" y="16"/>
                    </a:lnTo>
                    <a:lnTo>
                      <a:pt x="0" y="16"/>
                    </a:lnTo>
                    <a:lnTo>
                      <a:pt x="4" y="6"/>
                    </a:lnTo>
                    <a:lnTo>
                      <a:pt x="4" y="6"/>
                    </a:lnTo>
                    <a:lnTo>
                      <a:pt x="6" y="6"/>
                    </a:lnTo>
                    <a:lnTo>
                      <a:pt x="12" y="2"/>
                    </a:lnTo>
                    <a:lnTo>
                      <a:pt x="24" y="0"/>
                    </a:lnTo>
                    <a:lnTo>
                      <a:pt x="24" y="0"/>
                    </a:lnTo>
                    <a:lnTo>
                      <a:pt x="24" y="0"/>
                    </a:lnTo>
                    <a:lnTo>
                      <a:pt x="24" y="0"/>
                    </a:lnTo>
                    <a:lnTo>
                      <a:pt x="26" y="0"/>
                    </a:lnTo>
                    <a:lnTo>
                      <a:pt x="30" y="2"/>
                    </a:lnTo>
                    <a:lnTo>
                      <a:pt x="30" y="2"/>
                    </a:lnTo>
                    <a:lnTo>
                      <a:pt x="32" y="4"/>
                    </a:lnTo>
                    <a:lnTo>
                      <a:pt x="32" y="4"/>
                    </a:lnTo>
                    <a:lnTo>
                      <a:pt x="30" y="6"/>
                    </a:lnTo>
                    <a:lnTo>
                      <a:pt x="28" y="10"/>
                    </a:lnTo>
                    <a:lnTo>
                      <a:pt x="28" y="10"/>
                    </a:lnTo>
                    <a:lnTo>
                      <a:pt x="26" y="12"/>
                    </a:lnTo>
                    <a:lnTo>
                      <a:pt x="22" y="14"/>
                    </a:lnTo>
                    <a:lnTo>
                      <a:pt x="12" y="14"/>
                    </a:lnTo>
                    <a:lnTo>
                      <a:pt x="8" y="20"/>
                    </a:lnTo>
                    <a:lnTo>
                      <a:pt x="8" y="20"/>
                    </a:lnTo>
                    <a:lnTo>
                      <a:pt x="6" y="20"/>
                    </a:lnTo>
                    <a:lnTo>
                      <a:pt x="6"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6" name="Freeform 175"/>
              <p:cNvSpPr>
                <a:spLocks noEditPoints="1"/>
              </p:cNvSpPr>
              <p:nvPr/>
            </p:nvSpPr>
            <p:spPr bwMode="auto">
              <a:xfrm>
                <a:off x="529" y="1649"/>
                <a:ext cx="36" cy="24"/>
              </a:xfrm>
              <a:custGeom>
                <a:avLst/>
                <a:gdLst>
                  <a:gd name="T0" fmla="*/ 26 w 36"/>
                  <a:gd name="T1" fmla="*/ 4 h 24"/>
                  <a:gd name="T2" fmla="*/ 32 w 36"/>
                  <a:gd name="T3" fmla="*/ 6 h 24"/>
                  <a:gd name="T4" fmla="*/ 28 w 36"/>
                  <a:gd name="T5" fmla="*/ 12 h 24"/>
                  <a:gd name="T6" fmla="*/ 22 w 36"/>
                  <a:gd name="T7" fmla="*/ 14 h 24"/>
                  <a:gd name="T8" fmla="*/ 14 w 36"/>
                  <a:gd name="T9" fmla="*/ 14 h 24"/>
                  <a:gd name="T10" fmla="*/ 8 w 36"/>
                  <a:gd name="T11" fmla="*/ 20 h 24"/>
                  <a:gd name="T12" fmla="*/ 4 w 36"/>
                  <a:gd name="T13" fmla="*/ 18 h 24"/>
                  <a:gd name="T14" fmla="*/ 8 w 36"/>
                  <a:gd name="T15" fmla="*/ 10 h 24"/>
                  <a:gd name="T16" fmla="*/ 16 w 36"/>
                  <a:gd name="T17" fmla="*/ 6 h 24"/>
                  <a:gd name="T18" fmla="*/ 26 w 36"/>
                  <a:gd name="T19" fmla="*/ 4 h 24"/>
                  <a:gd name="T20" fmla="*/ 26 w 36"/>
                  <a:gd name="T21" fmla="*/ 0 h 24"/>
                  <a:gd name="T22" fmla="*/ 26 w 36"/>
                  <a:gd name="T23" fmla="*/ 0 h 24"/>
                  <a:gd name="T24" fmla="*/ 24 w 36"/>
                  <a:gd name="T25" fmla="*/ 0 h 24"/>
                  <a:gd name="T26" fmla="*/ 14 w 36"/>
                  <a:gd name="T27" fmla="*/ 2 h 24"/>
                  <a:gd name="T28" fmla="*/ 14 w 36"/>
                  <a:gd name="T29" fmla="*/ 2 h 24"/>
                  <a:gd name="T30" fmla="*/ 14 w 36"/>
                  <a:gd name="T31" fmla="*/ 2 h 24"/>
                  <a:gd name="T32" fmla="*/ 6 w 36"/>
                  <a:gd name="T33" fmla="*/ 6 h 24"/>
                  <a:gd name="T34" fmla="*/ 6 w 36"/>
                  <a:gd name="T35" fmla="*/ 6 h 24"/>
                  <a:gd name="T36" fmla="*/ 6 w 36"/>
                  <a:gd name="T37" fmla="*/ 8 h 24"/>
                  <a:gd name="T38" fmla="*/ 0 w 36"/>
                  <a:gd name="T39" fmla="*/ 16 h 24"/>
                  <a:gd name="T40" fmla="*/ 0 w 36"/>
                  <a:gd name="T41" fmla="*/ 16 h 24"/>
                  <a:gd name="T42" fmla="*/ 0 w 36"/>
                  <a:gd name="T43" fmla="*/ 20 h 24"/>
                  <a:gd name="T44" fmla="*/ 0 w 36"/>
                  <a:gd name="T45" fmla="*/ 20 h 24"/>
                  <a:gd name="T46" fmla="*/ 2 w 36"/>
                  <a:gd name="T47" fmla="*/ 22 h 24"/>
                  <a:gd name="T48" fmla="*/ 8 w 36"/>
                  <a:gd name="T49" fmla="*/ 24 h 24"/>
                  <a:gd name="T50" fmla="*/ 8 w 36"/>
                  <a:gd name="T51" fmla="*/ 24 h 24"/>
                  <a:gd name="T52" fmla="*/ 8 w 36"/>
                  <a:gd name="T53" fmla="*/ 24 h 24"/>
                  <a:gd name="T54" fmla="*/ 8 w 36"/>
                  <a:gd name="T55" fmla="*/ 24 h 24"/>
                  <a:gd name="T56" fmla="*/ 12 w 36"/>
                  <a:gd name="T57" fmla="*/ 22 h 24"/>
                  <a:gd name="T58" fmla="*/ 16 w 36"/>
                  <a:gd name="T59" fmla="*/ 18 h 24"/>
                  <a:gd name="T60" fmla="*/ 24 w 36"/>
                  <a:gd name="T61" fmla="*/ 18 h 24"/>
                  <a:gd name="T62" fmla="*/ 24 w 36"/>
                  <a:gd name="T63" fmla="*/ 18 h 24"/>
                  <a:gd name="T64" fmla="*/ 24 w 36"/>
                  <a:gd name="T65" fmla="*/ 16 h 24"/>
                  <a:gd name="T66" fmla="*/ 28 w 36"/>
                  <a:gd name="T67" fmla="*/ 16 h 24"/>
                  <a:gd name="T68" fmla="*/ 28 w 36"/>
                  <a:gd name="T69" fmla="*/ 16 h 24"/>
                  <a:gd name="T70" fmla="*/ 30 w 36"/>
                  <a:gd name="T71" fmla="*/ 14 h 24"/>
                  <a:gd name="T72" fmla="*/ 34 w 36"/>
                  <a:gd name="T73" fmla="*/ 8 h 24"/>
                  <a:gd name="T74" fmla="*/ 34 w 36"/>
                  <a:gd name="T75" fmla="*/ 8 h 24"/>
                  <a:gd name="T76" fmla="*/ 36 w 36"/>
                  <a:gd name="T77" fmla="*/ 6 h 24"/>
                  <a:gd name="T78" fmla="*/ 36 w 36"/>
                  <a:gd name="T79" fmla="*/ 6 h 24"/>
                  <a:gd name="T80" fmla="*/ 34 w 36"/>
                  <a:gd name="T81" fmla="*/ 4 h 24"/>
                  <a:gd name="T82" fmla="*/ 28 w 36"/>
                  <a:gd name="T83" fmla="*/ 0 h 24"/>
                  <a:gd name="T84" fmla="*/ 28 w 36"/>
                  <a:gd name="T85" fmla="*/ 0 h 24"/>
                  <a:gd name="T86" fmla="*/ 26 w 36"/>
                  <a:gd name="T87" fmla="*/ 0 h 24"/>
                  <a:gd name="T88" fmla="*/ 26 w 36"/>
                  <a:gd name="T8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6" h="24">
                    <a:moveTo>
                      <a:pt x="26" y="4"/>
                    </a:moveTo>
                    <a:lnTo>
                      <a:pt x="32" y="6"/>
                    </a:lnTo>
                    <a:lnTo>
                      <a:pt x="28" y="12"/>
                    </a:lnTo>
                    <a:lnTo>
                      <a:pt x="22" y="14"/>
                    </a:lnTo>
                    <a:lnTo>
                      <a:pt x="14" y="14"/>
                    </a:lnTo>
                    <a:lnTo>
                      <a:pt x="8" y="20"/>
                    </a:lnTo>
                    <a:lnTo>
                      <a:pt x="4" y="18"/>
                    </a:lnTo>
                    <a:lnTo>
                      <a:pt x="8" y="10"/>
                    </a:lnTo>
                    <a:lnTo>
                      <a:pt x="16" y="6"/>
                    </a:lnTo>
                    <a:lnTo>
                      <a:pt x="26" y="4"/>
                    </a:lnTo>
                    <a:close/>
                    <a:moveTo>
                      <a:pt x="26" y="0"/>
                    </a:moveTo>
                    <a:lnTo>
                      <a:pt x="26" y="0"/>
                    </a:lnTo>
                    <a:lnTo>
                      <a:pt x="24" y="0"/>
                    </a:lnTo>
                    <a:lnTo>
                      <a:pt x="14" y="2"/>
                    </a:lnTo>
                    <a:lnTo>
                      <a:pt x="14" y="2"/>
                    </a:lnTo>
                    <a:lnTo>
                      <a:pt x="14" y="2"/>
                    </a:lnTo>
                    <a:lnTo>
                      <a:pt x="6" y="6"/>
                    </a:lnTo>
                    <a:lnTo>
                      <a:pt x="6" y="6"/>
                    </a:lnTo>
                    <a:lnTo>
                      <a:pt x="6" y="8"/>
                    </a:lnTo>
                    <a:lnTo>
                      <a:pt x="0" y="16"/>
                    </a:lnTo>
                    <a:lnTo>
                      <a:pt x="0" y="16"/>
                    </a:lnTo>
                    <a:lnTo>
                      <a:pt x="0" y="20"/>
                    </a:lnTo>
                    <a:lnTo>
                      <a:pt x="0" y="20"/>
                    </a:lnTo>
                    <a:lnTo>
                      <a:pt x="2" y="22"/>
                    </a:lnTo>
                    <a:lnTo>
                      <a:pt x="8" y="24"/>
                    </a:lnTo>
                    <a:lnTo>
                      <a:pt x="8" y="24"/>
                    </a:lnTo>
                    <a:lnTo>
                      <a:pt x="8" y="24"/>
                    </a:lnTo>
                    <a:lnTo>
                      <a:pt x="8" y="24"/>
                    </a:lnTo>
                    <a:lnTo>
                      <a:pt x="12" y="22"/>
                    </a:lnTo>
                    <a:lnTo>
                      <a:pt x="16" y="18"/>
                    </a:lnTo>
                    <a:lnTo>
                      <a:pt x="24" y="18"/>
                    </a:lnTo>
                    <a:lnTo>
                      <a:pt x="24" y="18"/>
                    </a:lnTo>
                    <a:lnTo>
                      <a:pt x="24" y="16"/>
                    </a:lnTo>
                    <a:lnTo>
                      <a:pt x="28" y="16"/>
                    </a:lnTo>
                    <a:lnTo>
                      <a:pt x="28" y="16"/>
                    </a:lnTo>
                    <a:lnTo>
                      <a:pt x="30" y="14"/>
                    </a:lnTo>
                    <a:lnTo>
                      <a:pt x="34" y="8"/>
                    </a:lnTo>
                    <a:lnTo>
                      <a:pt x="34" y="8"/>
                    </a:lnTo>
                    <a:lnTo>
                      <a:pt x="36" y="6"/>
                    </a:lnTo>
                    <a:lnTo>
                      <a:pt x="36" y="6"/>
                    </a:lnTo>
                    <a:lnTo>
                      <a:pt x="34" y="4"/>
                    </a:lnTo>
                    <a:lnTo>
                      <a:pt x="28" y="0"/>
                    </a:lnTo>
                    <a:lnTo>
                      <a:pt x="28" y="0"/>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7" name="Freeform 176"/>
              <p:cNvSpPr>
                <a:spLocks/>
              </p:cNvSpPr>
              <p:nvPr/>
            </p:nvSpPr>
            <p:spPr bwMode="auto">
              <a:xfrm>
                <a:off x="533" y="1653"/>
                <a:ext cx="28" cy="16"/>
              </a:xfrm>
              <a:custGeom>
                <a:avLst/>
                <a:gdLst>
                  <a:gd name="T0" fmla="*/ 22 w 28"/>
                  <a:gd name="T1" fmla="*/ 0 h 16"/>
                  <a:gd name="T2" fmla="*/ 28 w 28"/>
                  <a:gd name="T3" fmla="*/ 2 h 16"/>
                  <a:gd name="T4" fmla="*/ 24 w 28"/>
                  <a:gd name="T5" fmla="*/ 8 h 16"/>
                  <a:gd name="T6" fmla="*/ 18 w 28"/>
                  <a:gd name="T7" fmla="*/ 10 h 16"/>
                  <a:gd name="T8" fmla="*/ 10 w 28"/>
                  <a:gd name="T9" fmla="*/ 10 h 16"/>
                  <a:gd name="T10" fmla="*/ 4 w 28"/>
                  <a:gd name="T11" fmla="*/ 16 h 16"/>
                  <a:gd name="T12" fmla="*/ 0 w 28"/>
                  <a:gd name="T13" fmla="*/ 14 h 16"/>
                  <a:gd name="T14" fmla="*/ 4 w 28"/>
                  <a:gd name="T15" fmla="*/ 6 h 16"/>
                  <a:gd name="T16" fmla="*/ 12 w 28"/>
                  <a:gd name="T17" fmla="*/ 2 h 16"/>
                  <a:gd name="T18" fmla="*/ 22 w 28"/>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16">
                    <a:moveTo>
                      <a:pt x="22" y="0"/>
                    </a:moveTo>
                    <a:lnTo>
                      <a:pt x="28" y="2"/>
                    </a:lnTo>
                    <a:lnTo>
                      <a:pt x="24" y="8"/>
                    </a:lnTo>
                    <a:lnTo>
                      <a:pt x="18" y="10"/>
                    </a:lnTo>
                    <a:lnTo>
                      <a:pt x="10" y="10"/>
                    </a:lnTo>
                    <a:lnTo>
                      <a:pt x="4" y="16"/>
                    </a:lnTo>
                    <a:lnTo>
                      <a:pt x="0" y="14"/>
                    </a:lnTo>
                    <a:lnTo>
                      <a:pt x="4" y="6"/>
                    </a:lnTo>
                    <a:lnTo>
                      <a:pt x="12"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8" name="Freeform 177"/>
              <p:cNvSpPr>
                <a:spLocks/>
              </p:cNvSpPr>
              <p:nvPr/>
            </p:nvSpPr>
            <p:spPr bwMode="auto">
              <a:xfrm>
                <a:off x="529" y="1649"/>
                <a:ext cx="36" cy="24"/>
              </a:xfrm>
              <a:custGeom>
                <a:avLst/>
                <a:gdLst>
                  <a:gd name="T0" fmla="*/ 26 w 36"/>
                  <a:gd name="T1" fmla="*/ 0 h 24"/>
                  <a:gd name="T2" fmla="*/ 26 w 36"/>
                  <a:gd name="T3" fmla="*/ 0 h 24"/>
                  <a:gd name="T4" fmla="*/ 24 w 36"/>
                  <a:gd name="T5" fmla="*/ 0 h 24"/>
                  <a:gd name="T6" fmla="*/ 14 w 36"/>
                  <a:gd name="T7" fmla="*/ 2 h 24"/>
                  <a:gd name="T8" fmla="*/ 14 w 36"/>
                  <a:gd name="T9" fmla="*/ 2 h 24"/>
                  <a:gd name="T10" fmla="*/ 14 w 36"/>
                  <a:gd name="T11" fmla="*/ 2 h 24"/>
                  <a:gd name="T12" fmla="*/ 6 w 36"/>
                  <a:gd name="T13" fmla="*/ 6 h 24"/>
                  <a:gd name="T14" fmla="*/ 6 w 36"/>
                  <a:gd name="T15" fmla="*/ 6 h 24"/>
                  <a:gd name="T16" fmla="*/ 6 w 36"/>
                  <a:gd name="T17" fmla="*/ 8 h 24"/>
                  <a:gd name="T18" fmla="*/ 0 w 36"/>
                  <a:gd name="T19" fmla="*/ 16 h 24"/>
                  <a:gd name="T20" fmla="*/ 0 w 36"/>
                  <a:gd name="T21" fmla="*/ 16 h 24"/>
                  <a:gd name="T22" fmla="*/ 0 w 36"/>
                  <a:gd name="T23" fmla="*/ 20 h 24"/>
                  <a:gd name="T24" fmla="*/ 0 w 36"/>
                  <a:gd name="T25" fmla="*/ 20 h 24"/>
                  <a:gd name="T26" fmla="*/ 2 w 36"/>
                  <a:gd name="T27" fmla="*/ 22 h 24"/>
                  <a:gd name="T28" fmla="*/ 8 w 36"/>
                  <a:gd name="T29" fmla="*/ 24 h 24"/>
                  <a:gd name="T30" fmla="*/ 8 w 36"/>
                  <a:gd name="T31" fmla="*/ 24 h 24"/>
                  <a:gd name="T32" fmla="*/ 8 w 36"/>
                  <a:gd name="T33" fmla="*/ 24 h 24"/>
                  <a:gd name="T34" fmla="*/ 8 w 36"/>
                  <a:gd name="T35" fmla="*/ 24 h 24"/>
                  <a:gd name="T36" fmla="*/ 12 w 36"/>
                  <a:gd name="T37" fmla="*/ 22 h 24"/>
                  <a:gd name="T38" fmla="*/ 16 w 36"/>
                  <a:gd name="T39" fmla="*/ 18 h 24"/>
                  <a:gd name="T40" fmla="*/ 24 w 36"/>
                  <a:gd name="T41" fmla="*/ 18 h 24"/>
                  <a:gd name="T42" fmla="*/ 24 w 36"/>
                  <a:gd name="T43" fmla="*/ 18 h 24"/>
                  <a:gd name="T44" fmla="*/ 24 w 36"/>
                  <a:gd name="T45" fmla="*/ 16 h 24"/>
                  <a:gd name="T46" fmla="*/ 28 w 36"/>
                  <a:gd name="T47" fmla="*/ 16 h 24"/>
                  <a:gd name="T48" fmla="*/ 28 w 36"/>
                  <a:gd name="T49" fmla="*/ 16 h 24"/>
                  <a:gd name="T50" fmla="*/ 30 w 36"/>
                  <a:gd name="T51" fmla="*/ 14 h 24"/>
                  <a:gd name="T52" fmla="*/ 34 w 36"/>
                  <a:gd name="T53" fmla="*/ 8 h 24"/>
                  <a:gd name="T54" fmla="*/ 34 w 36"/>
                  <a:gd name="T55" fmla="*/ 8 h 24"/>
                  <a:gd name="T56" fmla="*/ 36 w 36"/>
                  <a:gd name="T57" fmla="*/ 6 h 24"/>
                  <a:gd name="T58" fmla="*/ 36 w 36"/>
                  <a:gd name="T59" fmla="*/ 6 h 24"/>
                  <a:gd name="T60" fmla="*/ 34 w 36"/>
                  <a:gd name="T61" fmla="*/ 4 h 24"/>
                  <a:gd name="T62" fmla="*/ 28 w 36"/>
                  <a:gd name="T63" fmla="*/ 0 h 24"/>
                  <a:gd name="T64" fmla="*/ 28 w 36"/>
                  <a:gd name="T65" fmla="*/ 0 h 24"/>
                  <a:gd name="T66" fmla="*/ 26 w 36"/>
                  <a:gd name="T67" fmla="*/ 0 h 24"/>
                  <a:gd name="T68" fmla="*/ 26 w 36"/>
                  <a:gd name="T6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24">
                    <a:moveTo>
                      <a:pt x="26" y="0"/>
                    </a:moveTo>
                    <a:lnTo>
                      <a:pt x="26" y="0"/>
                    </a:lnTo>
                    <a:lnTo>
                      <a:pt x="24" y="0"/>
                    </a:lnTo>
                    <a:lnTo>
                      <a:pt x="14" y="2"/>
                    </a:lnTo>
                    <a:lnTo>
                      <a:pt x="14" y="2"/>
                    </a:lnTo>
                    <a:lnTo>
                      <a:pt x="14" y="2"/>
                    </a:lnTo>
                    <a:lnTo>
                      <a:pt x="6" y="6"/>
                    </a:lnTo>
                    <a:lnTo>
                      <a:pt x="6" y="6"/>
                    </a:lnTo>
                    <a:lnTo>
                      <a:pt x="6" y="8"/>
                    </a:lnTo>
                    <a:lnTo>
                      <a:pt x="0" y="16"/>
                    </a:lnTo>
                    <a:lnTo>
                      <a:pt x="0" y="16"/>
                    </a:lnTo>
                    <a:lnTo>
                      <a:pt x="0" y="20"/>
                    </a:lnTo>
                    <a:lnTo>
                      <a:pt x="0" y="20"/>
                    </a:lnTo>
                    <a:lnTo>
                      <a:pt x="2" y="22"/>
                    </a:lnTo>
                    <a:lnTo>
                      <a:pt x="8" y="24"/>
                    </a:lnTo>
                    <a:lnTo>
                      <a:pt x="8" y="24"/>
                    </a:lnTo>
                    <a:lnTo>
                      <a:pt x="8" y="24"/>
                    </a:lnTo>
                    <a:lnTo>
                      <a:pt x="8" y="24"/>
                    </a:lnTo>
                    <a:lnTo>
                      <a:pt x="12" y="22"/>
                    </a:lnTo>
                    <a:lnTo>
                      <a:pt x="16" y="18"/>
                    </a:lnTo>
                    <a:lnTo>
                      <a:pt x="24" y="18"/>
                    </a:lnTo>
                    <a:lnTo>
                      <a:pt x="24" y="18"/>
                    </a:lnTo>
                    <a:lnTo>
                      <a:pt x="24" y="16"/>
                    </a:lnTo>
                    <a:lnTo>
                      <a:pt x="28" y="16"/>
                    </a:lnTo>
                    <a:lnTo>
                      <a:pt x="28" y="16"/>
                    </a:lnTo>
                    <a:lnTo>
                      <a:pt x="30" y="14"/>
                    </a:lnTo>
                    <a:lnTo>
                      <a:pt x="34" y="8"/>
                    </a:lnTo>
                    <a:lnTo>
                      <a:pt x="34" y="8"/>
                    </a:lnTo>
                    <a:lnTo>
                      <a:pt x="36" y="6"/>
                    </a:lnTo>
                    <a:lnTo>
                      <a:pt x="36" y="6"/>
                    </a:lnTo>
                    <a:lnTo>
                      <a:pt x="34" y="4"/>
                    </a:lnTo>
                    <a:lnTo>
                      <a:pt x="28" y="0"/>
                    </a:lnTo>
                    <a:lnTo>
                      <a:pt x="28" y="0"/>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9" name="Freeform 178"/>
              <p:cNvSpPr>
                <a:spLocks/>
              </p:cNvSpPr>
              <p:nvPr/>
            </p:nvSpPr>
            <p:spPr bwMode="auto">
              <a:xfrm>
                <a:off x="955" y="1589"/>
                <a:ext cx="16" cy="32"/>
              </a:xfrm>
              <a:custGeom>
                <a:avLst/>
                <a:gdLst>
                  <a:gd name="T0" fmla="*/ 10 w 16"/>
                  <a:gd name="T1" fmla="*/ 32 h 32"/>
                  <a:gd name="T2" fmla="*/ 10 w 16"/>
                  <a:gd name="T3" fmla="*/ 32 h 32"/>
                  <a:gd name="T4" fmla="*/ 8 w 16"/>
                  <a:gd name="T5" fmla="*/ 30 h 32"/>
                  <a:gd name="T6" fmla="*/ 4 w 16"/>
                  <a:gd name="T7" fmla="*/ 22 h 32"/>
                  <a:gd name="T8" fmla="*/ 4 w 16"/>
                  <a:gd name="T9" fmla="*/ 22 h 32"/>
                  <a:gd name="T10" fmla="*/ 4 w 16"/>
                  <a:gd name="T11" fmla="*/ 22 h 32"/>
                  <a:gd name="T12" fmla="*/ 4 w 16"/>
                  <a:gd name="T13" fmla="*/ 16 h 32"/>
                  <a:gd name="T14" fmla="*/ 0 w 16"/>
                  <a:gd name="T15" fmla="*/ 10 h 32"/>
                  <a:gd name="T16" fmla="*/ 0 w 16"/>
                  <a:gd name="T17" fmla="*/ 2 h 32"/>
                  <a:gd name="T18" fmla="*/ 0 w 16"/>
                  <a:gd name="T19" fmla="*/ 2 h 32"/>
                  <a:gd name="T20" fmla="*/ 2 w 16"/>
                  <a:gd name="T21" fmla="*/ 0 h 32"/>
                  <a:gd name="T22" fmla="*/ 2 w 16"/>
                  <a:gd name="T23" fmla="*/ 0 h 32"/>
                  <a:gd name="T24" fmla="*/ 2 w 16"/>
                  <a:gd name="T25" fmla="*/ 0 h 32"/>
                  <a:gd name="T26" fmla="*/ 2 w 16"/>
                  <a:gd name="T27" fmla="*/ 0 h 32"/>
                  <a:gd name="T28" fmla="*/ 4 w 16"/>
                  <a:gd name="T29" fmla="*/ 0 h 32"/>
                  <a:gd name="T30" fmla="*/ 10 w 16"/>
                  <a:gd name="T31" fmla="*/ 4 h 32"/>
                  <a:gd name="T32" fmla="*/ 10 w 16"/>
                  <a:gd name="T33" fmla="*/ 4 h 32"/>
                  <a:gd name="T34" fmla="*/ 12 w 16"/>
                  <a:gd name="T35" fmla="*/ 4 h 32"/>
                  <a:gd name="T36" fmla="*/ 16 w 16"/>
                  <a:gd name="T37" fmla="*/ 16 h 32"/>
                  <a:gd name="T38" fmla="*/ 16 w 16"/>
                  <a:gd name="T39" fmla="*/ 16 h 32"/>
                  <a:gd name="T40" fmla="*/ 16 w 16"/>
                  <a:gd name="T41" fmla="*/ 16 h 32"/>
                  <a:gd name="T42" fmla="*/ 14 w 16"/>
                  <a:gd name="T43" fmla="*/ 24 h 32"/>
                  <a:gd name="T44" fmla="*/ 12 w 16"/>
                  <a:gd name="T45" fmla="*/ 30 h 32"/>
                  <a:gd name="T46" fmla="*/ 12 w 16"/>
                  <a:gd name="T47" fmla="*/ 30 h 32"/>
                  <a:gd name="T48" fmla="*/ 10 w 16"/>
                  <a:gd name="T49" fmla="*/ 32 h 32"/>
                  <a:gd name="T50" fmla="*/ 10 w 16"/>
                  <a:gd name="T51" fmla="*/ 32 h 32"/>
                  <a:gd name="T52" fmla="*/ 10 w 16"/>
                  <a:gd name="T53" fmla="*/ 32 h 32"/>
                  <a:gd name="T54" fmla="*/ 10 w 16"/>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32">
                    <a:moveTo>
                      <a:pt x="10" y="32"/>
                    </a:moveTo>
                    <a:lnTo>
                      <a:pt x="10" y="32"/>
                    </a:lnTo>
                    <a:lnTo>
                      <a:pt x="8" y="30"/>
                    </a:lnTo>
                    <a:lnTo>
                      <a:pt x="4" y="22"/>
                    </a:lnTo>
                    <a:lnTo>
                      <a:pt x="4" y="22"/>
                    </a:lnTo>
                    <a:lnTo>
                      <a:pt x="4" y="22"/>
                    </a:lnTo>
                    <a:lnTo>
                      <a:pt x="4" y="16"/>
                    </a:lnTo>
                    <a:lnTo>
                      <a:pt x="0" y="10"/>
                    </a:lnTo>
                    <a:lnTo>
                      <a:pt x="0" y="2"/>
                    </a:lnTo>
                    <a:lnTo>
                      <a:pt x="0" y="2"/>
                    </a:lnTo>
                    <a:lnTo>
                      <a:pt x="2" y="0"/>
                    </a:lnTo>
                    <a:lnTo>
                      <a:pt x="2" y="0"/>
                    </a:lnTo>
                    <a:lnTo>
                      <a:pt x="2" y="0"/>
                    </a:lnTo>
                    <a:lnTo>
                      <a:pt x="2" y="0"/>
                    </a:lnTo>
                    <a:lnTo>
                      <a:pt x="4" y="0"/>
                    </a:lnTo>
                    <a:lnTo>
                      <a:pt x="10" y="4"/>
                    </a:lnTo>
                    <a:lnTo>
                      <a:pt x="10" y="4"/>
                    </a:lnTo>
                    <a:lnTo>
                      <a:pt x="12" y="4"/>
                    </a:lnTo>
                    <a:lnTo>
                      <a:pt x="16" y="16"/>
                    </a:lnTo>
                    <a:lnTo>
                      <a:pt x="16" y="16"/>
                    </a:lnTo>
                    <a:lnTo>
                      <a:pt x="16" y="16"/>
                    </a:lnTo>
                    <a:lnTo>
                      <a:pt x="14" y="24"/>
                    </a:lnTo>
                    <a:lnTo>
                      <a:pt x="12" y="30"/>
                    </a:lnTo>
                    <a:lnTo>
                      <a:pt x="12" y="30"/>
                    </a:lnTo>
                    <a:lnTo>
                      <a:pt x="10" y="32"/>
                    </a:lnTo>
                    <a:lnTo>
                      <a:pt x="10" y="32"/>
                    </a:lnTo>
                    <a:lnTo>
                      <a:pt x="10" y="32"/>
                    </a:lnTo>
                    <a:lnTo>
                      <a:pt x="10"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0" name="Freeform 179"/>
              <p:cNvSpPr>
                <a:spLocks noEditPoints="1"/>
              </p:cNvSpPr>
              <p:nvPr/>
            </p:nvSpPr>
            <p:spPr bwMode="auto">
              <a:xfrm>
                <a:off x="953" y="1587"/>
                <a:ext cx="20" cy="36"/>
              </a:xfrm>
              <a:custGeom>
                <a:avLst/>
                <a:gdLst>
                  <a:gd name="T0" fmla="*/ 4 w 20"/>
                  <a:gd name="T1" fmla="*/ 4 h 36"/>
                  <a:gd name="T2" fmla="*/ 12 w 20"/>
                  <a:gd name="T3" fmla="*/ 8 h 36"/>
                  <a:gd name="T4" fmla="*/ 16 w 20"/>
                  <a:gd name="T5" fmla="*/ 18 h 36"/>
                  <a:gd name="T6" fmla="*/ 14 w 20"/>
                  <a:gd name="T7" fmla="*/ 26 h 36"/>
                  <a:gd name="T8" fmla="*/ 12 w 20"/>
                  <a:gd name="T9" fmla="*/ 32 h 36"/>
                  <a:gd name="T10" fmla="*/ 8 w 20"/>
                  <a:gd name="T11" fmla="*/ 24 h 36"/>
                  <a:gd name="T12" fmla="*/ 8 w 20"/>
                  <a:gd name="T13" fmla="*/ 18 h 36"/>
                  <a:gd name="T14" fmla="*/ 4 w 20"/>
                  <a:gd name="T15" fmla="*/ 10 h 36"/>
                  <a:gd name="T16" fmla="*/ 4 w 20"/>
                  <a:gd name="T17" fmla="*/ 4 h 36"/>
                  <a:gd name="T18" fmla="*/ 4 w 20"/>
                  <a:gd name="T19" fmla="*/ 0 h 36"/>
                  <a:gd name="T20" fmla="*/ 4 w 20"/>
                  <a:gd name="T21" fmla="*/ 0 h 36"/>
                  <a:gd name="T22" fmla="*/ 2 w 20"/>
                  <a:gd name="T23" fmla="*/ 0 h 36"/>
                  <a:gd name="T24" fmla="*/ 2 w 20"/>
                  <a:gd name="T25" fmla="*/ 0 h 36"/>
                  <a:gd name="T26" fmla="*/ 0 w 20"/>
                  <a:gd name="T27" fmla="*/ 4 h 36"/>
                  <a:gd name="T28" fmla="*/ 0 w 20"/>
                  <a:gd name="T29" fmla="*/ 10 h 36"/>
                  <a:gd name="T30" fmla="*/ 0 w 20"/>
                  <a:gd name="T31" fmla="*/ 10 h 36"/>
                  <a:gd name="T32" fmla="*/ 0 w 20"/>
                  <a:gd name="T33" fmla="*/ 12 h 36"/>
                  <a:gd name="T34" fmla="*/ 4 w 20"/>
                  <a:gd name="T35" fmla="*/ 20 h 36"/>
                  <a:gd name="T36" fmla="*/ 4 w 20"/>
                  <a:gd name="T37" fmla="*/ 24 h 36"/>
                  <a:gd name="T38" fmla="*/ 4 w 20"/>
                  <a:gd name="T39" fmla="*/ 24 h 36"/>
                  <a:gd name="T40" fmla="*/ 4 w 20"/>
                  <a:gd name="T41" fmla="*/ 26 h 36"/>
                  <a:gd name="T42" fmla="*/ 8 w 20"/>
                  <a:gd name="T43" fmla="*/ 34 h 36"/>
                  <a:gd name="T44" fmla="*/ 8 w 20"/>
                  <a:gd name="T45" fmla="*/ 34 h 36"/>
                  <a:gd name="T46" fmla="*/ 12 w 20"/>
                  <a:gd name="T47" fmla="*/ 36 h 36"/>
                  <a:gd name="T48" fmla="*/ 12 w 20"/>
                  <a:gd name="T49" fmla="*/ 36 h 36"/>
                  <a:gd name="T50" fmla="*/ 12 w 20"/>
                  <a:gd name="T51" fmla="*/ 36 h 36"/>
                  <a:gd name="T52" fmla="*/ 12 w 20"/>
                  <a:gd name="T53" fmla="*/ 36 h 36"/>
                  <a:gd name="T54" fmla="*/ 14 w 20"/>
                  <a:gd name="T55" fmla="*/ 34 h 36"/>
                  <a:gd name="T56" fmla="*/ 18 w 20"/>
                  <a:gd name="T57" fmla="*/ 28 h 36"/>
                  <a:gd name="T58" fmla="*/ 18 w 20"/>
                  <a:gd name="T59" fmla="*/ 28 h 36"/>
                  <a:gd name="T60" fmla="*/ 18 w 20"/>
                  <a:gd name="T61" fmla="*/ 26 h 36"/>
                  <a:gd name="T62" fmla="*/ 20 w 20"/>
                  <a:gd name="T63" fmla="*/ 20 h 36"/>
                  <a:gd name="T64" fmla="*/ 20 w 20"/>
                  <a:gd name="T65" fmla="*/ 20 h 36"/>
                  <a:gd name="T66" fmla="*/ 20 w 20"/>
                  <a:gd name="T67" fmla="*/ 16 h 36"/>
                  <a:gd name="T68" fmla="*/ 16 w 20"/>
                  <a:gd name="T69" fmla="*/ 6 h 36"/>
                  <a:gd name="T70" fmla="*/ 16 w 20"/>
                  <a:gd name="T71" fmla="*/ 6 h 36"/>
                  <a:gd name="T72" fmla="*/ 14 w 20"/>
                  <a:gd name="T73" fmla="*/ 4 h 36"/>
                  <a:gd name="T74" fmla="*/ 6 w 20"/>
                  <a:gd name="T75" fmla="*/ 0 h 36"/>
                  <a:gd name="T76" fmla="*/ 6 w 20"/>
                  <a:gd name="T77" fmla="*/ 0 h 36"/>
                  <a:gd name="T78" fmla="*/ 4 w 20"/>
                  <a:gd name="T79" fmla="*/ 0 h 36"/>
                  <a:gd name="T80" fmla="*/ 4 w 20"/>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36">
                    <a:moveTo>
                      <a:pt x="4" y="4"/>
                    </a:moveTo>
                    <a:lnTo>
                      <a:pt x="12" y="8"/>
                    </a:lnTo>
                    <a:lnTo>
                      <a:pt x="16" y="18"/>
                    </a:lnTo>
                    <a:lnTo>
                      <a:pt x="14" y="26"/>
                    </a:lnTo>
                    <a:lnTo>
                      <a:pt x="12" y="32"/>
                    </a:lnTo>
                    <a:lnTo>
                      <a:pt x="8" y="24"/>
                    </a:lnTo>
                    <a:lnTo>
                      <a:pt x="8" y="18"/>
                    </a:lnTo>
                    <a:lnTo>
                      <a:pt x="4" y="10"/>
                    </a:lnTo>
                    <a:lnTo>
                      <a:pt x="4" y="4"/>
                    </a:lnTo>
                    <a:close/>
                    <a:moveTo>
                      <a:pt x="4" y="0"/>
                    </a:moveTo>
                    <a:lnTo>
                      <a:pt x="4" y="0"/>
                    </a:lnTo>
                    <a:lnTo>
                      <a:pt x="2" y="0"/>
                    </a:lnTo>
                    <a:lnTo>
                      <a:pt x="2" y="0"/>
                    </a:lnTo>
                    <a:lnTo>
                      <a:pt x="0" y="4"/>
                    </a:lnTo>
                    <a:lnTo>
                      <a:pt x="0" y="10"/>
                    </a:lnTo>
                    <a:lnTo>
                      <a:pt x="0" y="10"/>
                    </a:lnTo>
                    <a:lnTo>
                      <a:pt x="0" y="12"/>
                    </a:lnTo>
                    <a:lnTo>
                      <a:pt x="4" y="20"/>
                    </a:lnTo>
                    <a:lnTo>
                      <a:pt x="4" y="24"/>
                    </a:lnTo>
                    <a:lnTo>
                      <a:pt x="4" y="24"/>
                    </a:lnTo>
                    <a:lnTo>
                      <a:pt x="4" y="26"/>
                    </a:lnTo>
                    <a:lnTo>
                      <a:pt x="8" y="34"/>
                    </a:lnTo>
                    <a:lnTo>
                      <a:pt x="8" y="34"/>
                    </a:lnTo>
                    <a:lnTo>
                      <a:pt x="12" y="36"/>
                    </a:lnTo>
                    <a:lnTo>
                      <a:pt x="12" y="36"/>
                    </a:lnTo>
                    <a:lnTo>
                      <a:pt x="12" y="36"/>
                    </a:lnTo>
                    <a:lnTo>
                      <a:pt x="12" y="36"/>
                    </a:lnTo>
                    <a:lnTo>
                      <a:pt x="14" y="34"/>
                    </a:lnTo>
                    <a:lnTo>
                      <a:pt x="18" y="28"/>
                    </a:lnTo>
                    <a:lnTo>
                      <a:pt x="18" y="28"/>
                    </a:lnTo>
                    <a:lnTo>
                      <a:pt x="18" y="26"/>
                    </a:lnTo>
                    <a:lnTo>
                      <a:pt x="20" y="20"/>
                    </a:lnTo>
                    <a:lnTo>
                      <a:pt x="20" y="20"/>
                    </a:lnTo>
                    <a:lnTo>
                      <a:pt x="20" y="16"/>
                    </a:lnTo>
                    <a:lnTo>
                      <a:pt x="16" y="6"/>
                    </a:lnTo>
                    <a:lnTo>
                      <a:pt x="16" y="6"/>
                    </a:lnTo>
                    <a:lnTo>
                      <a:pt x="14"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1" name="Freeform 180"/>
              <p:cNvSpPr>
                <a:spLocks/>
              </p:cNvSpPr>
              <p:nvPr/>
            </p:nvSpPr>
            <p:spPr bwMode="auto">
              <a:xfrm>
                <a:off x="957" y="1591"/>
                <a:ext cx="12" cy="28"/>
              </a:xfrm>
              <a:custGeom>
                <a:avLst/>
                <a:gdLst>
                  <a:gd name="T0" fmla="*/ 0 w 12"/>
                  <a:gd name="T1" fmla="*/ 0 h 28"/>
                  <a:gd name="T2" fmla="*/ 8 w 12"/>
                  <a:gd name="T3" fmla="*/ 4 h 28"/>
                  <a:gd name="T4" fmla="*/ 12 w 12"/>
                  <a:gd name="T5" fmla="*/ 14 h 28"/>
                  <a:gd name="T6" fmla="*/ 10 w 12"/>
                  <a:gd name="T7" fmla="*/ 22 h 28"/>
                  <a:gd name="T8" fmla="*/ 8 w 12"/>
                  <a:gd name="T9" fmla="*/ 28 h 28"/>
                  <a:gd name="T10" fmla="*/ 4 w 12"/>
                  <a:gd name="T11" fmla="*/ 20 h 28"/>
                  <a:gd name="T12" fmla="*/ 4 w 12"/>
                  <a:gd name="T13" fmla="*/ 14 h 28"/>
                  <a:gd name="T14" fmla="*/ 0 w 12"/>
                  <a:gd name="T15" fmla="*/ 6 h 28"/>
                  <a:gd name="T16" fmla="*/ 0 w 12"/>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8">
                    <a:moveTo>
                      <a:pt x="0" y="0"/>
                    </a:moveTo>
                    <a:lnTo>
                      <a:pt x="8" y="4"/>
                    </a:lnTo>
                    <a:lnTo>
                      <a:pt x="12" y="14"/>
                    </a:lnTo>
                    <a:lnTo>
                      <a:pt x="10" y="22"/>
                    </a:lnTo>
                    <a:lnTo>
                      <a:pt x="8" y="28"/>
                    </a:lnTo>
                    <a:lnTo>
                      <a:pt x="4" y="20"/>
                    </a:lnTo>
                    <a:lnTo>
                      <a:pt x="4" y="14"/>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2" name="Freeform 181"/>
              <p:cNvSpPr>
                <a:spLocks/>
              </p:cNvSpPr>
              <p:nvPr/>
            </p:nvSpPr>
            <p:spPr bwMode="auto">
              <a:xfrm>
                <a:off x="953" y="1587"/>
                <a:ext cx="20" cy="36"/>
              </a:xfrm>
              <a:custGeom>
                <a:avLst/>
                <a:gdLst>
                  <a:gd name="T0" fmla="*/ 4 w 20"/>
                  <a:gd name="T1" fmla="*/ 0 h 36"/>
                  <a:gd name="T2" fmla="*/ 4 w 20"/>
                  <a:gd name="T3" fmla="*/ 0 h 36"/>
                  <a:gd name="T4" fmla="*/ 2 w 20"/>
                  <a:gd name="T5" fmla="*/ 0 h 36"/>
                  <a:gd name="T6" fmla="*/ 2 w 20"/>
                  <a:gd name="T7" fmla="*/ 0 h 36"/>
                  <a:gd name="T8" fmla="*/ 0 w 20"/>
                  <a:gd name="T9" fmla="*/ 4 h 36"/>
                  <a:gd name="T10" fmla="*/ 0 w 20"/>
                  <a:gd name="T11" fmla="*/ 10 h 36"/>
                  <a:gd name="T12" fmla="*/ 0 w 20"/>
                  <a:gd name="T13" fmla="*/ 10 h 36"/>
                  <a:gd name="T14" fmla="*/ 0 w 20"/>
                  <a:gd name="T15" fmla="*/ 12 h 36"/>
                  <a:gd name="T16" fmla="*/ 4 w 20"/>
                  <a:gd name="T17" fmla="*/ 20 h 36"/>
                  <a:gd name="T18" fmla="*/ 4 w 20"/>
                  <a:gd name="T19" fmla="*/ 24 h 36"/>
                  <a:gd name="T20" fmla="*/ 4 w 20"/>
                  <a:gd name="T21" fmla="*/ 24 h 36"/>
                  <a:gd name="T22" fmla="*/ 4 w 20"/>
                  <a:gd name="T23" fmla="*/ 26 h 36"/>
                  <a:gd name="T24" fmla="*/ 8 w 20"/>
                  <a:gd name="T25" fmla="*/ 34 h 36"/>
                  <a:gd name="T26" fmla="*/ 8 w 20"/>
                  <a:gd name="T27" fmla="*/ 34 h 36"/>
                  <a:gd name="T28" fmla="*/ 12 w 20"/>
                  <a:gd name="T29" fmla="*/ 36 h 36"/>
                  <a:gd name="T30" fmla="*/ 12 w 20"/>
                  <a:gd name="T31" fmla="*/ 36 h 36"/>
                  <a:gd name="T32" fmla="*/ 12 w 20"/>
                  <a:gd name="T33" fmla="*/ 36 h 36"/>
                  <a:gd name="T34" fmla="*/ 12 w 20"/>
                  <a:gd name="T35" fmla="*/ 36 h 36"/>
                  <a:gd name="T36" fmla="*/ 14 w 20"/>
                  <a:gd name="T37" fmla="*/ 34 h 36"/>
                  <a:gd name="T38" fmla="*/ 18 w 20"/>
                  <a:gd name="T39" fmla="*/ 28 h 36"/>
                  <a:gd name="T40" fmla="*/ 18 w 20"/>
                  <a:gd name="T41" fmla="*/ 28 h 36"/>
                  <a:gd name="T42" fmla="*/ 18 w 20"/>
                  <a:gd name="T43" fmla="*/ 26 h 36"/>
                  <a:gd name="T44" fmla="*/ 20 w 20"/>
                  <a:gd name="T45" fmla="*/ 20 h 36"/>
                  <a:gd name="T46" fmla="*/ 20 w 20"/>
                  <a:gd name="T47" fmla="*/ 20 h 36"/>
                  <a:gd name="T48" fmla="*/ 20 w 20"/>
                  <a:gd name="T49" fmla="*/ 16 h 36"/>
                  <a:gd name="T50" fmla="*/ 16 w 20"/>
                  <a:gd name="T51" fmla="*/ 6 h 36"/>
                  <a:gd name="T52" fmla="*/ 16 w 20"/>
                  <a:gd name="T53" fmla="*/ 6 h 36"/>
                  <a:gd name="T54" fmla="*/ 14 w 20"/>
                  <a:gd name="T55" fmla="*/ 4 h 36"/>
                  <a:gd name="T56" fmla="*/ 6 w 20"/>
                  <a:gd name="T57" fmla="*/ 0 h 36"/>
                  <a:gd name="T58" fmla="*/ 6 w 20"/>
                  <a:gd name="T59" fmla="*/ 0 h 36"/>
                  <a:gd name="T60" fmla="*/ 4 w 20"/>
                  <a:gd name="T61" fmla="*/ 0 h 36"/>
                  <a:gd name="T62" fmla="*/ 4 w 20"/>
                  <a:gd name="T6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36">
                    <a:moveTo>
                      <a:pt x="4" y="0"/>
                    </a:moveTo>
                    <a:lnTo>
                      <a:pt x="4" y="0"/>
                    </a:lnTo>
                    <a:lnTo>
                      <a:pt x="2" y="0"/>
                    </a:lnTo>
                    <a:lnTo>
                      <a:pt x="2" y="0"/>
                    </a:lnTo>
                    <a:lnTo>
                      <a:pt x="0" y="4"/>
                    </a:lnTo>
                    <a:lnTo>
                      <a:pt x="0" y="10"/>
                    </a:lnTo>
                    <a:lnTo>
                      <a:pt x="0" y="10"/>
                    </a:lnTo>
                    <a:lnTo>
                      <a:pt x="0" y="12"/>
                    </a:lnTo>
                    <a:lnTo>
                      <a:pt x="4" y="20"/>
                    </a:lnTo>
                    <a:lnTo>
                      <a:pt x="4" y="24"/>
                    </a:lnTo>
                    <a:lnTo>
                      <a:pt x="4" y="24"/>
                    </a:lnTo>
                    <a:lnTo>
                      <a:pt x="4" y="26"/>
                    </a:lnTo>
                    <a:lnTo>
                      <a:pt x="8" y="34"/>
                    </a:lnTo>
                    <a:lnTo>
                      <a:pt x="8" y="34"/>
                    </a:lnTo>
                    <a:lnTo>
                      <a:pt x="12" y="36"/>
                    </a:lnTo>
                    <a:lnTo>
                      <a:pt x="12" y="36"/>
                    </a:lnTo>
                    <a:lnTo>
                      <a:pt x="12" y="36"/>
                    </a:lnTo>
                    <a:lnTo>
                      <a:pt x="12" y="36"/>
                    </a:lnTo>
                    <a:lnTo>
                      <a:pt x="14" y="34"/>
                    </a:lnTo>
                    <a:lnTo>
                      <a:pt x="18" y="28"/>
                    </a:lnTo>
                    <a:lnTo>
                      <a:pt x="18" y="28"/>
                    </a:lnTo>
                    <a:lnTo>
                      <a:pt x="18" y="26"/>
                    </a:lnTo>
                    <a:lnTo>
                      <a:pt x="20" y="20"/>
                    </a:lnTo>
                    <a:lnTo>
                      <a:pt x="20" y="20"/>
                    </a:lnTo>
                    <a:lnTo>
                      <a:pt x="20" y="16"/>
                    </a:lnTo>
                    <a:lnTo>
                      <a:pt x="16" y="6"/>
                    </a:lnTo>
                    <a:lnTo>
                      <a:pt x="16" y="6"/>
                    </a:lnTo>
                    <a:lnTo>
                      <a:pt x="14"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3" name="Freeform 182"/>
              <p:cNvSpPr>
                <a:spLocks/>
              </p:cNvSpPr>
              <p:nvPr/>
            </p:nvSpPr>
            <p:spPr bwMode="auto">
              <a:xfrm>
                <a:off x="995" y="1633"/>
                <a:ext cx="20" cy="22"/>
              </a:xfrm>
              <a:custGeom>
                <a:avLst/>
                <a:gdLst>
                  <a:gd name="T0" fmla="*/ 8 w 20"/>
                  <a:gd name="T1" fmla="*/ 22 h 22"/>
                  <a:gd name="T2" fmla="*/ 8 w 20"/>
                  <a:gd name="T3" fmla="*/ 22 h 22"/>
                  <a:gd name="T4" fmla="*/ 8 w 20"/>
                  <a:gd name="T5" fmla="*/ 20 h 22"/>
                  <a:gd name="T6" fmla="*/ 0 w 20"/>
                  <a:gd name="T7" fmla="*/ 14 h 22"/>
                  <a:gd name="T8" fmla="*/ 0 w 20"/>
                  <a:gd name="T9" fmla="*/ 14 h 22"/>
                  <a:gd name="T10" fmla="*/ 0 w 20"/>
                  <a:gd name="T11" fmla="*/ 12 h 22"/>
                  <a:gd name="T12" fmla="*/ 0 w 20"/>
                  <a:gd name="T13" fmla="*/ 2 h 22"/>
                  <a:gd name="T14" fmla="*/ 0 w 20"/>
                  <a:gd name="T15" fmla="*/ 2 h 22"/>
                  <a:gd name="T16" fmla="*/ 0 w 20"/>
                  <a:gd name="T17" fmla="*/ 0 h 22"/>
                  <a:gd name="T18" fmla="*/ 0 w 20"/>
                  <a:gd name="T19" fmla="*/ 0 h 22"/>
                  <a:gd name="T20" fmla="*/ 2 w 20"/>
                  <a:gd name="T21" fmla="*/ 0 h 22"/>
                  <a:gd name="T22" fmla="*/ 2 w 20"/>
                  <a:gd name="T23" fmla="*/ 0 h 22"/>
                  <a:gd name="T24" fmla="*/ 2 w 20"/>
                  <a:gd name="T25" fmla="*/ 0 h 22"/>
                  <a:gd name="T26" fmla="*/ 10 w 20"/>
                  <a:gd name="T27" fmla="*/ 4 h 22"/>
                  <a:gd name="T28" fmla="*/ 18 w 20"/>
                  <a:gd name="T29" fmla="*/ 6 h 22"/>
                  <a:gd name="T30" fmla="*/ 18 w 20"/>
                  <a:gd name="T31" fmla="*/ 6 h 22"/>
                  <a:gd name="T32" fmla="*/ 20 w 20"/>
                  <a:gd name="T33" fmla="*/ 6 h 22"/>
                  <a:gd name="T34" fmla="*/ 20 w 20"/>
                  <a:gd name="T35" fmla="*/ 6 h 22"/>
                  <a:gd name="T36" fmla="*/ 20 w 20"/>
                  <a:gd name="T37" fmla="*/ 8 h 22"/>
                  <a:gd name="T38" fmla="*/ 18 w 20"/>
                  <a:gd name="T39" fmla="*/ 16 h 22"/>
                  <a:gd name="T40" fmla="*/ 18 w 20"/>
                  <a:gd name="T41" fmla="*/ 16 h 22"/>
                  <a:gd name="T42" fmla="*/ 16 w 20"/>
                  <a:gd name="T43" fmla="*/ 18 h 22"/>
                  <a:gd name="T44" fmla="*/ 10 w 20"/>
                  <a:gd name="T45" fmla="*/ 20 h 22"/>
                  <a:gd name="T46" fmla="*/ 10 w 20"/>
                  <a:gd name="T47" fmla="*/ 20 h 22"/>
                  <a:gd name="T48" fmla="*/ 8 w 20"/>
                  <a:gd name="T49" fmla="*/ 22 h 22"/>
                  <a:gd name="T50" fmla="*/ 8 w 20"/>
                  <a:gd name="T5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22">
                    <a:moveTo>
                      <a:pt x="8" y="22"/>
                    </a:moveTo>
                    <a:lnTo>
                      <a:pt x="8" y="22"/>
                    </a:lnTo>
                    <a:lnTo>
                      <a:pt x="8" y="20"/>
                    </a:lnTo>
                    <a:lnTo>
                      <a:pt x="0" y="14"/>
                    </a:lnTo>
                    <a:lnTo>
                      <a:pt x="0" y="14"/>
                    </a:lnTo>
                    <a:lnTo>
                      <a:pt x="0" y="12"/>
                    </a:lnTo>
                    <a:lnTo>
                      <a:pt x="0" y="2"/>
                    </a:lnTo>
                    <a:lnTo>
                      <a:pt x="0" y="2"/>
                    </a:lnTo>
                    <a:lnTo>
                      <a:pt x="0" y="0"/>
                    </a:lnTo>
                    <a:lnTo>
                      <a:pt x="0" y="0"/>
                    </a:lnTo>
                    <a:lnTo>
                      <a:pt x="2" y="0"/>
                    </a:lnTo>
                    <a:lnTo>
                      <a:pt x="2" y="0"/>
                    </a:lnTo>
                    <a:lnTo>
                      <a:pt x="2" y="0"/>
                    </a:lnTo>
                    <a:lnTo>
                      <a:pt x="10" y="4"/>
                    </a:lnTo>
                    <a:lnTo>
                      <a:pt x="18" y="6"/>
                    </a:lnTo>
                    <a:lnTo>
                      <a:pt x="18" y="6"/>
                    </a:lnTo>
                    <a:lnTo>
                      <a:pt x="20" y="6"/>
                    </a:lnTo>
                    <a:lnTo>
                      <a:pt x="20" y="6"/>
                    </a:lnTo>
                    <a:lnTo>
                      <a:pt x="20" y="8"/>
                    </a:lnTo>
                    <a:lnTo>
                      <a:pt x="18" y="16"/>
                    </a:lnTo>
                    <a:lnTo>
                      <a:pt x="18" y="16"/>
                    </a:lnTo>
                    <a:lnTo>
                      <a:pt x="16" y="18"/>
                    </a:lnTo>
                    <a:lnTo>
                      <a:pt x="10" y="20"/>
                    </a:lnTo>
                    <a:lnTo>
                      <a:pt x="10" y="20"/>
                    </a:lnTo>
                    <a:lnTo>
                      <a:pt x="8" y="22"/>
                    </a:lnTo>
                    <a:lnTo>
                      <a:pt x="8"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4" name="Freeform 183"/>
              <p:cNvSpPr>
                <a:spLocks noEditPoints="1"/>
              </p:cNvSpPr>
              <p:nvPr/>
            </p:nvSpPr>
            <p:spPr bwMode="auto">
              <a:xfrm>
                <a:off x="993" y="1631"/>
                <a:ext cx="24" cy="26"/>
              </a:xfrm>
              <a:custGeom>
                <a:avLst/>
                <a:gdLst>
                  <a:gd name="T0" fmla="*/ 4 w 24"/>
                  <a:gd name="T1" fmla="*/ 4 h 26"/>
                  <a:gd name="T2" fmla="*/ 10 w 24"/>
                  <a:gd name="T3" fmla="*/ 8 h 26"/>
                  <a:gd name="T4" fmla="*/ 20 w 24"/>
                  <a:gd name="T5" fmla="*/ 10 h 26"/>
                  <a:gd name="T6" fmla="*/ 18 w 24"/>
                  <a:gd name="T7" fmla="*/ 18 h 26"/>
                  <a:gd name="T8" fmla="*/ 10 w 24"/>
                  <a:gd name="T9" fmla="*/ 22 h 26"/>
                  <a:gd name="T10" fmla="*/ 4 w 24"/>
                  <a:gd name="T11" fmla="*/ 14 h 26"/>
                  <a:gd name="T12" fmla="*/ 4 w 24"/>
                  <a:gd name="T13" fmla="*/ 4 h 26"/>
                  <a:gd name="T14" fmla="*/ 4 w 24"/>
                  <a:gd name="T15" fmla="*/ 0 h 26"/>
                  <a:gd name="T16" fmla="*/ 4 w 24"/>
                  <a:gd name="T17" fmla="*/ 0 h 26"/>
                  <a:gd name="T18" fmla="*/ 2 w 24"/>
                  <a:gd name="T19" fmla="*/ 0 h 26"/>
                  <a:gd name="T20" fmla="*/ 2 w 24"/>
                  <a:gd name="T21" fmla="*/ 0 h 26"/>
                  <a:gd name="T22" fmla="*/ 0 w 24"/>
                  <a:gd name="T23" fmla="*/ 4 h 26"/>
                  <a:gd name="T24" fmla="*/ 0 w 24"/>
                  <a:gd name="T25" fmla="*/ 14 h 26"/>
                  <a:gd name="T26" fmla="*/ 0 w 24"/>
                  <a:gd name="T27" fmla="*/ 14 h 26"/>
                  <a:gd name="T28" fmla="*/ 0 w 24"/>
                  <a:gd name="T29" fmla="*/ 18 h 26"/>
                  <a:gd name="T30" fmla="*/ 8 w 24"/>
                  <a:gd name="T31" fmla="*/ 24 h 26"/>
                  <a:gd name="T32" fmla="*/ 8 w 24"/>
                  <a:gd name="T33" fmla="*/ 24 h 26"/>
                  <a:gd name="T34" fmla="*/ 10 w 24"/>
                  <a:gd name="T35" fmla="*/ 26 h 26"/>
                  <a:gd name="T36" fmla="*/ 10 w 24"/>
                  <a:gd name="T37" fmla="*/ 26 h 26"/>
                  <a:gd name="T38" fmla="*/ 12 w 24"/>
                  <a:gd name="T39" fmla="*/ 24 h 26"/>
                  <a:gd name="T40" fmla="*/ 20 w 24"/>
                  <a:gd name="T41" fmla="*/ 22 h 26"/>
                  <a:gd name="T42" fmla="*/ 20 w 24"/>
                  <a:gd name="T43" fmla="*/ 22 h 26"/>
                  <a:gd name="T44" fmla="*/ 22 w 24"/>
                  <a:gd name="T45" fmla="*/ 18 h 26"/>
                  <a:gd name="T46" fmla="*/ 24 w 24"/>
                  <a:gd name="T47" fmla="*/ 10 h 26"/>
                  <a:gd name="T48" fmla="*/ 24 w 24"/>
                  <a:gd name="T49" fmla="*/ 10 h 26"/>
                  <a:gd name="T50" fmla="*/ 24 w 24"/>
                  <a:gd name="T51" fmla="*/ 8 h 26"/>
                  <a:gd name="T52" fmla="*/ 24 w 24"/>
                  <a:gd name="T53" fmla="*/ 8 h 26"/>
                  <a:gd name="T54" fmla="*/ 22 w 24"/>
                  <a:gd name="T55" fmla="*/ 6 h 26"/>
                  <a:gd name="T56" fmla="*/ 12 w 24"/>
                  <a:gd name="T57" fmla="*/ 4 h 26"/>
                  <a:gd name="T58" fmla="*/ 6 w 24"/>
                  <a:gd name="T59" fmla="*/ 0 h 26"/>
                  <a:gd name="T60" fmla="*/ 6 w 24"/>
                  <a:gd name="T61" fmla="*/ 0 h 26"/>
                  <a:gd name="T62" fmla="*/ 4 w 24"/>
                  <a:gd name="T63" fmla="*/ 0 h 26"/>
                  <a:gd name="T64" fmla="*/ 4 w 24"/>
                  <a:gd name="T6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6">
                    <a:moveTo>
                      <a:pt x="4" y="4"/>
                    </a:moveTo>
                    <a:lnTo>
                      <a:pt x="10" y="8"/>
                    </a:lnTo>
                    <a:lnTo>
                      <a:pt x="20" y="10"/>
                    </a:lnTo>
                    <a:lnTo>
                      <a:pt x="18" y="18"/>
                    </a:lnTo>
                    <a:lnTo>
                      <a:pt x="10" y="22"/>
                    </a:lnTo>
                    <a:lnTo>
                      <a:pt x="4" y="14"/>
                    </a:lnTo>
                    <a:lnTo>
                      <a:pt x="4" y="4"/>
                    </a:lnTo>
                    <a:close/>
                    <a:moveTo>
                      <a:pt x="4" y="0"/>
                    </a:moveTo>
                    <a:lnTo>
                      <a:pt x="4" y="0"/>
                    </a:lnTo>
                    <a:lnTo>
                      <a:pt x="2" y="0"/>
                    </a:lnTo>
                    <a:lnTo>
                      <a:pt x="2" y="0"/>
                    </a:lnTo>
                    <a:lnTo>
                      <a:pt x="0" y="4"/>
                    </a:lnTo>
                    <a:lnTo>
                      <a:pt x="0" y="14"/>
                    </a:lnTo>
                    <a:lnTo>
                      <a:pt x="0" y="14"/>
                    </a:lnTo>
                    <a:lnTo>
                      <a:pt x="0" y="18"/>
                    </a:lnTo>
                    <a:lnTo>
                      <a:pt x="8" y="24"/>
                    </a:lnTo>
                    <a:lnTo>
                      <a:pt x="8" y="24"/>
                    </a:lnTo>
                    <a:lnTo>
                      <a:pt x="10" y="26"/>
                    </a:lnTo>
                    <a:lnTo>
                      <a:pt x="10" y="26"/>
                    </a:lnTo>
                    <a:lnTo>
                      <a:pt x="12" y="24"/>
                    </a:lnTo>
                    <a:lnTo>
                      <a:pt x="20" y="22"/>
                    </a:lnTo>
                    <a:lnTo>
                      <a:pt x="20" y="22"/>
                    </a:lnTo>
                    <a:lnTo>
                      <a:pt x="22" y="18"/>
                    </a:lnTo>
                    <a:lnTo>
                      <a:pt x="24" y="10"/>
                    </a:lnTo>
                    <a:lnTo>
                      <a:pt x="24" y="10"/>
                    </a:lnTo>
                    <a:lnTo>
                      <a:pt x="24" y="8"/>
                    </a:lnTo>
                    <a:lnTo>
                      <a:pt x="24" y="8"/>
                    </a:lnTo>
                    <a:lnTo>
                      <a:pt x="22" y="6"/>
                    </a:lnTo>
                    <a:lnTo>
                      <a:pt x="12"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5" name="Freeform 184"/>
              <p:cNvSpPr>
                <a:spLocks/>
              </p:cNvSpPr>
              <p:nvPr/>
            </p:nvSpPr>
            <p:spPr bwMode="auto">
              <a:xfrm>
                <a:off x="997" y="1635"/>
                <a:ext cx="16" cy="18"/>
              </a:xfrm>
              <a:custGeom>
                <a:avLst/>
                <a:gdLst>
                  <a:gd name="T0" fmla="*/ 0 w 16"/>
                  <a:gd name="T1" fmla="*/ 0 h 18"/>
                  <a:gd name="T2" fmla="*/ 6 w 16"/>
                  <a:gd name="T3" fmla="*/ 4 h 18"/>
                  <a:gd name="T4" fmla="*/ 16 w 16"/>
                  <a:gd name="T5" fmla="*/ 6 h 18"/>
                  <a:gd name="T6" fmla="*/ 14 w 16"/>
                  <a:gd name="T7" fmla="*/ 14 h 18"/>
                  <a:gd name="T8" fmla="*/ 6 w 16"/>
                  <a:gd name="T9" fmla="*/ 18 h 18"/>
                  <a:gd name="T10" fmla="*/ 0 w 16"/>
                  <a:gd name="T11" fmla="*/ 10 h 18"/>
                  <a:gd name="T12" fmla="*/ 0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0" y="0"/>
                    </a:moveTo>
                    <a:lnTo>
                      <a:pt x="6" y="4"/>
                    </a:lnTo>
                    <a:lnTo>
                      <a:pt x="16" y="6"/>
                    </a:lnTo>
                    <a:lnTo>
                      <a:pt x="14" y="14"/>
                    </a:lnTo>
                    <a:lnTo>
                      <a:pt x="6" y="18"/>
                    </a:lnTo>
                    <a:lnTo>
                      <a:pt x="0" y="1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6" name="Freeform 185"/>
              <p:cNvSpPr>
                <a:spLocks/>
              </p:cNvSpPr>
              <p:nvPr/>
            </p:nvSpPr>
            <p:spPr bwMode="auto">
              <a:xfrm>
                <a:off x="993" y="1631"/>
                <a:ext cx="24" cy="26"/>
              </a:xfrm>
              <a:custGeom>
                <a:avLst/>
                <a:gdLst>
                  <a:gd name="T0" fmla="*/ 4 w 24"/>
                  <a:gd name="T1" fmla="*/ 0 h 26"/>
                  <a:gd name="T2" fmla="*/ 4 w 24"/>
                  <a:gd name="T3" fmla="*/ 0 h 26"/>
                  <a:gd name="T4" fmla="*/ 2 w 24"/>
                  <a:gd name="T5" fmla="*/ 0 h 26"/>
                  <a:gd name="T6" fmla="*/ 2 w 24"/>
                  <a:gd name="T7" fmla="*/ 0 h 26"/>
                  <a:gd name="T8" fmla="*/ 0 w 24"/>
                  <a:gd name="T9" fmla="*/ 4 h 26"/>
                  <a:gd name="T10" fmla="*/ 0 w 24"/>
                  <a:gd name="T11" fmla="*/ 14 h 26"/>
                  <a:gd name="T12" fmla="*/ 0 w 24"/>
                  <a:gd name="T13" fmla="*/ 14 h 26"/>
                  <a:gd name="T14" fmla="*/ 0 w 24"/>
                  <a:gd name="T15" fmla="*/ 18 h 26"/>
                  <a:gd name="T16" fmla="*/ 8 w 24"/>
                  <a:gd name="T17" fmla="*/ 24 h 26"/>
                  <a:gd name="T18" fmla="*/ 8 w 24"/>
                  <a:gd name="T19" fmla="*/ 24 h 26"/>
                  <a:gd name="T20" fmla="*/ 10 w 24"/>
                  <a:gd name="T21" fmla="*/ 26 h 26"/>
                  <a:gd name="T22" fmla="*/ 10 w 24"/>
                  <a:gd name="T23" fmla="*/ 26 h 26"/>
                  <a:gd name="T24" fmla="*/ 12 w 24"/>
                  <a:gd name="T25" fmla="*/ 24 h 26"/>
                  <a:gd name="T26" fmla="*/ 20 w 24"/>
                  <a:gd name="T27" fmla="*/ 22 h 26"/>
                  <a:gd name="T28" fmla="*/ 20 w 24"/>
                  <a:gd name="T29" fmla="*/ 22 h 26"/>
                  <a:gd name="T30" fmla="*/ 22 w 24"/>
                  <a:gd name="T31" fmla="*/ 18 h 26"/>
                  <a:gd name="T32" fmla="*/ 24 w 24"/>
                  <a:gd name="T33" fmla="*/ 10 h 26"/>
                  <a:gd name="T34" fmla="*/ 24 w 24"/>
                  <a:gd name="T35" fmla="*/ 10 h 26"/>
                  <a:gd name="T36" fmla="*/ 24 w 24"/>
                  <a:gd name="T37" fmla="*/ 8 h 26"/>
                  <a:gd name="T38" fmla="*/ 24 w 24"/>
                  <a:gd name="T39" fmla="*/ 8 h 26"/>
                  <a:gd name="T40" fmla="*/ 22 w 24"/>
                  <a:gd name="T41" fmla="*/ 6 h 26"/>
                  <a:gd name="T42" fmla="*/ 12 w 24"/>
                  <a:gd name="T43" fmla="*/ 4 h 26"/>
                  <a:gd name="T44" fmla="*/ 6 w 24"/>
                  <a:gd name="T45" fmla="*/ 0 h 26"/>
                  <a:gd name="T46" fmla="*/ 6 w 24"/>
                  <a:gd name="T47" fmla="*/ 0 h 26"/>
                  <a:gd name="T48" fmla="*/ 4 w 24"/>
                  <a:gd name="T49" fmla="*/ 0 h 26"/>
                  <a:gd name="T50" fmla="*/ 4 w 24"/>
                  <a:gd name="T5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6">
                    <a:moveTo>
                      <a:pt x="4" y="0"/>
                    </a:moveTo>
                    <a:lnTo>
                      <a:pt x="4" y="0"/>
                    </a:lnTo>
                    <a:lnTo>
                      <a:pt x="2" y="0"/>
                    </a:lnTo>
                    <a:lnTo>
                      <a:pt x="2" y="0"/>
                    </a:lnTo>
                    <a:lnTo>
                      <a:pt x="0" y="4"/>
                    </a:lnTo>
                    <a:lnTo>
                      <a:pt x="0" y="14"/>
                    </a:lnTo>
                    <a:lnTo>
                      <a:pt x="0" y="14"/>
                    </a:lnTo>
                    <a:lnTo>
                      <a:pt x="0" y="18"/>
                    </a:lnTo>
                    <a:lnTo>
                      <a:pt x="8" y="24"/>
                    </a:lnTo>
                    <a:lnTo>
                      <a:pt x="8" y="24"/>
                    </a:lnTo>
                    <a:lnTo>
                      <a:pt x="10" y="26"/>
                    </a:lnTo>
                    <a:lnTo>
                      <a:pt x="10" y="26"/>
                    </a:lnTo>
                    <a:lnTo>
                      <a:pt x="12" y="24"/>
                    </a:lnTo>
                    <a:lnTo>
                      <a:pt x="20" y="22"/>
                    </a:lnTo>
                    <a:lnTo>
                      <a:pt x="20" y="22"/>
                    </a:lnTo>
                    <a:lnTo>
                      <a:pt x="22" y="18"/>
                    </a:lnTo>
                    <a:lnTo>
                      <a:pt x="24" y="10"/>
                    </a:lnTo>
                    <a:lnTo>
                      <a:pt x="24" y="10"/>
                    </a:lnTo>
                    <a:lnTo>
                      <a:pt x="24" y="8"/>
                    </a:lnTo>
                    <a:lnTo>
                      <a:pt x="24" y="8"/>
                    </a:lnTo>
                    <a:lnTo>
                      <a:pt x="22" y="6"/>
                    </a:lnTo>
                    <a:lnTo>
                      <a:pt x="12"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7" name="Freeform 186"/>
              <p:cNvSpPr>
                <a:spLocks/>
              </p:cNvSpPr>
              <p:nvPr/>
            </p:nvSpPr>
            <p:spPr bwMode="auto">
              <a:xfrm>
                <a:off x="955" y="1589"/>
                <a:ext cx="16" cy="32"/>
              </a:xfrm>
              <a:custGeom>
                <a:avLst/>
                <a:gdLst>
                  <a:gd name="T0" fmla="*/ 10 w 16"/>
                  <a:gd name="T1" fmla="*/ 32 h 32"/>
                  <a:gd name="T2" fmla="*/ 10 w 16"/>
                  <a:gd name="T3" fmla="*/ 32 h 32"/>
                  <a:gd name="T4" fmla="*/ 8 w 16"/>
                  <a:gd name="T5" fmla="*/ 30 h 32"/>
                  <a:gd name="T6" fmla="*/ 4 w 16"/>
                  <a:gd name="T7" fmla="*/ 22 h 32"/>
                  <a:gd name="T8" fmla="*/ 4 w 16"/>
                  <a:gd name="T9" fmla="*/ 22 h 32"/>
                  <a:gd name="T10" fmla="*/ 4 w 16"/>
                  <a:gd name="T11" fmla="*/ 22 h 32"/>
                  <a:gd name="T12" fmla="*/ 4 w 16"/>
                  <a:gd name="T13" fmla="*/ 16 h 32"/>
                  <a:gd name="T14" fmla="*/ 0 w 16"/>
                  <a:gd name="T15" fmla="*/ 10 h 32"/>
                  <a:gd name="T16" fmla="*/ 0 w 16"/>
                  <a:gd name="T17" fmla="*/ 2 h 32"/>
                  <a:gd name="T18" fmla="*/ 0 w 16"/>
                  <a:gd name="T19" fmla="*/ 2 h 32"/>
                  <a:gd name="T20" fmla="*/ 2 w 16"/>
                  <a:gd name="T21" fmla="*/ 0 h 32"/>
                  <a:gd name="T22" fmla="*/ 2 w 16"/>
                  <a:gd name="T23" fmla="*/ 0 h 32"/>
                  <a:gd name="T24" fmla="*/ 2 w 16"/>
                  <a:gd name="T25" fmla="*/ 0 h 32"/>
                  <a:gd name="T26" fmla="*/ 2 w 16"/>
                  <a:gd name="T27" fmla="*/ 0 h 32"/>
                  <a:gd name="T28" fmla="*/ 4 w 16"/>
                  <a:gd name="T29" fmla="*/ 0 h 32"/>
                  <a:gd name="T30" fmla="*/ 10 w 16"/>
                  <a:gd name="T31" fmla="*/ 4 h 32"/>
                  <a:gd name="T32" fmla="*/ 10 w 16"/>
                  <a:gd name="T33" fmla="*/ 4 h 32"/>
                  <a:gd name="T34" fmla="*/ 12 w 16"/>
                  <a:gd name="T35" fmla="*/ 4 h 32"/>
                  <a:gd name="T36" fmla="*/ 16 w 16"/>
                  <a:gd name="T37" fmla="*/ 16 h 32"/>
                  <a:gd name="T38" fmla="*/ 16 w 16"/>
                  <a:gd name="T39" fmla="*/ 16 h 32"/>
                  <a:gd name="T40" fmla="*/ 16 w 16"/>
                  <a:gd name="T41" fmla="*/ 16 h 32"/>
                  <a:gd name="T42" fmla="*/ 14 w 16"/>
                  <a:gd name="T43" fmla="*/ 24 h 32"/>
                  <a:gd name="T44" fmla="*/ 12 w 16"/>
                  <a:gd name="T45" fmla="*/ 30 h 32"/>
                  <a:gd name="T46" fmla="*/ 12 w 16"/>
                  <a:gd name="T47" fmla="*/ 30 h 32"/>
                  <a:gd name="T48" fmla="*/ 10 w 16"/>
                  <a:gd name="T49" fmla="*/ 32 h 32"/>
                  <a:gd name="T50" fmla="*/ 10 w 16"/>
                  <a:gd name="T51" fmla="*/ 32 h 32"/>
                  <a:gd name="T52" fmla="*/ 10 w 16"/>
                  <a:gd name="T53" fmla="*/ 32 h 32"/>
                  <a:gd name="T54" fmla="*/ 10 w 16"/>
                  <a:gd name="T55"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6" h="32">
                    <a:moveTo>
                      <a:pt x="10" y="32"/>
                    </a:moveTo>
                    <a:lnTo>
                      <a:pt x="10" y="32"/>
                    </a:lnTo>
                    <a:lnTo>
                      <a:pt x="8" y="30"/>
                    </a:lnTo>
                    <a:lnTo>
                      <a:pt x="4" y="22"/>
                    </a:lnTo>
                    <a:lnTo>
                      <a:pt x="4" y="22"/>
                    </a:lnTo>
                    <a:lnTo>
                      <a:pt x="4" y="22"/>
                    </a:lnTo>
                    <a:lnTo>
                      <a:pt x="4" y="16"/>
                    </a:lnTo>
                    <a:lnTo>
                      <a:pt x="0" y="10"/>
                    </a:lnTo>
                    <a:lnTo>
                      <a:pt x="0" y="2"/>
                    </a:lnTo>
                    <a:lnTo>
                      <a:pt x="0" y="2"/>
                    </a:lnTo>
                    <a:lnTo>
                      <a:pt x="2" y="0"/>
                    </a:lnTo>
                    <a:lnTo>
                      <a:pt x="2" y="0"/>
                    </a:lnTo>
                    <a:lnTo>
                      <a:pt x="2" y="0"/>
                    </a:lnTo>
                    <a:lnTo>
                      <a:pt x="2" y="0"/>
                    </a:lnTo>
                    <a:lnTo>
                      <a:pt x="4" y="0"/>
                    </a:lnTo>
                    <a:lnTo>
                      <a:pt x="10" y="4"/>
                    </a:lnTo>
                    <a:lnTo>
                      <a:pt x="10" y="4"/>
                    </a:lnTo>
                    <a:lnTo>
                      <a:pt x="12" y="4"/>
                    </a:lnTo>
                    <a:lnTo>
                      <a:pt x="16" y="16"/>
                    </a:lnTo>
                    <a:lnTo>
                      <a:pt x="16" y="16"/>
                    </a:lnTo>
                    <a:lnTo>
                      <a:pt x="16" y="16"/>
                    </a:lnTo>
                    <a:lnTo>
                      <a:pt x="14" y="24"/>
                    </a:lnTo>
                    <a:lnTo>
                      <a:pt x="12" y="30"/>
                    </a:lnTo>
                    <a:lnTo>
                      <a:pt x="12" y="30"/>
                    </a:lnTo>
                    <a:lnTo>
                      <a:pt x="10" y="32"/>
                    </a:lnTo>
                    <a:lnTo>
                      <a:pt x="10" y="32"/>
                    </a:lnTo>
                    <a:lnTo>
                      <a:pt x="10" y="32"/>
                    </a:lnTo>
                    <a:lnTo>
                      <a:pt x="10"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8" name="Freeform 187"/>
              <p:cNvSpPr>
                <a:spLocks noEditPoints="1"/>
              </p:cNvSpPr>
              <p:nvPr/>
            </p:nvSpPr>
            <p:spPr bwMode="auto">
              <a:xfrm>
                <a:off x="953" y="1587"/>
                <a:ext cx="20" cy="36"/>
              </a:xfrm>
              <a:custGeom>
                <a:avLst/>
                <a:gdLst>
                  <a:gd name="T0" fmla="*/ 4 w 20"/>
                  <a:gd name="T1" fmla="*/ 4 h 36"/>
                  <a:gd name="T2" fmla="*/ 12 w 20"/>
                  <a:gd name="T3" fmla="*/ 8 h 36"/>
                  <a:gd name="T4" fmla="*/ 16 w 20"/>
                  <a:gd name="T5" fmla="*/ 18 h 36"/>
                  <a:gd name="T6" fmla="*/ 14 w 20"/>
                  <a:gd name="T7" fmla="*/ 26 h 36"/>
                  <a:gd name="T8" fmla="*/ 12 w 20"/>
                  <a:gd name="T9" fmla="*/ 32 h 36"/>
                  <a:gd name="T10" fmla="*/ 8 w 20"/>
                  <a:gd name="T11" fmla="*/ 24 h 36"/>
                  <a:gd name="T12" fmla="*/ 8 w 20"/>
                  <a:gd name="T13" fmla="*/ 18 h 36"/>
                  <a:gd name="T14" fmla="*/ 4 w 20"/>
                  <a:gd name="T15" fmla="*/ 10 h 36"/>
                  <a:gd name="T16" fmla="*/ 4 w 20"/>
                  <a:gd name="T17" fmla="*/ 4 h 36"/>
                  <a:gd name="T18" fmla="*/ 4 w 20"/>
                  <a:gd name="T19" fmla="*/ 0 h 36"/>
                  <a:gd name="T20" fmla="*/ 4 w 20"/>
                  <a:gd name="T21" fmla="*/ 0 h 36"/>
                  <a:gd name="T22" fmla="*/ 2 w 20"/>
                  <a:gd name="T23" fmla="*/ 0 h 36"/>
                  <a:gd name="T24" fmla="*/ 2 w 20"/>
                  <a:gd name="T25" fmla="*/ 0 h 36"/>
                  <a:gd name="T26" fmla="*/ 0 w 20"/>
                  <a:gd name="T27" fmla="*/ 4 h 36"/>
                  <a:gd name="T28" fmla="*/ 0 w 20"/>
                  <a:gd name="T29" fmla="*/ 10 h 36"/>
                  <a:gd name="T30" fmla="*/ 0 w 20"/>
                  <a:gd name="T31" fmla="*/ 10 h 36"/>
                  <a:gd name="T32" fmla="*/ 0 w 20"/>
                  <a:gd name="T33" fmla="*/ 12 h 36"/>
                  <a:gd name="T34" fmla="*/ 4 w 20"/>
                  <a:gd name="T35" fmla="*/ 20 h 36"/>
                  <a:gd name="T36" fmla="*/ 4 w 20"/>
                  <a:gd name="T37" fmla="*/ 24 h 36"/>
                  <a:gd name="T38" fmla="*/ 4 w 20"/>
                  <a:gd name="T39" fmla="*/ 24 h 36"/>
                  <a:gd name="T40" fmla="*/ 4 w 20"/>
                  <a:gd name="T41" fmla="*/ 26 h 36"/>
                  <a:gd name="T42" fmla="*/ 8 w 20"/>
                  <a:gd name="T43" fmla="*/ 34 h 36"/>
                  <a:gd name="T44" fmla="*/ 8 w 20"/>
                  <a:gd name="T45" fmla="*/ 34 h 36"/>
                  <a:gd name="T46" fmla="*/ 12 w 20"/>
                  <a:gd name="T47" fmla="*/ 36 h 36"/>
                  <a:gd name="T48" fmla="*/ 12 w 20"/>
                  <a:gd name="T49" fmla="*/ 36 h 36"/>
                  <a:gd name="T50" fmla="*/ 12 w 20"/>
                  <a:gd name="T51" fmla="*/ 36 h 36"/>
                  <a:gd name="T52" fmla="*/ 12 w 20"/>
                  <a:gd name="T53" fmla="*/ 36 h 36"/>
                  <a:gd name="T54" fmla="*/ 14 w 20"/>
                  <a:gd name="T55" fmla="*/ 34 h 36"/>
                  <a:gd name="T56" fmla="*/ 18 w 20"/>
                  <a:gd name="T57" fmla="*/ 28 h 36"/>
                  <a:gd name="T58" fmla="*/ 18 w 20"/>
                  <a:gd name="T59" fmla="*/ 28 h 36"/>
                  <a:gd name="T60" fmla="*/ 18 w 20"/>
                  <a:gd name="T61" fmla="*/ 26 h 36"/>
                  <a:gd name="T62" fmla="*/ 20 w 20"/>
                  <a:gd name="T63" fmla="*/ 20 h 36"/>
                  <a:gd name="T64" fmla="*/ 20 w 20"/>
                  <a:gd name="T65" fmla="*/ 20 h 36"/>
                  <a:gd name="T66" fmla="*/ 20 w 20"/>
                  <a:gd name="T67" fmla="*/ 16 h 36"/>
                  <a:gd name="T68" fmla="*/ 16 w 20"/>
                  <a:gd name="T69" fmla="*/ 6 h 36"/>
                  <a:gd name="T70" fmla="*/ 16 w 20"/>
                  <a:gd name="T71" fmla="*/ 6 h 36"/>
                  <a:gd name="T72" fmla="*/ 14 w 20"/>
                  <a:gd name="T73" fmla="*/ 4 h 36"/>
                  <a:gd name="T74" fmla="*/ 6 w 20"/>
                  <a:gd name="T75" fmla="*/ 0 h 36"/>
                  <a:gd name="T76" fmla="*/ 6 w 20"/>
                  <a:gd name="T77" fmla="*/ 0 h 36"/>
                  <a:gd name="T78" fmla="*/ 4 w 20"/>
                  <a:gd name="T79" fmla="*/ 0 h 36"/>
                  <a:gd name="T80" fmla="*/ 4 w 20"/>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0" h="36">
                    <a:moveTo>
                      <a:pt x="4" y="4"/>
                    </a:moveTo>
                    <a:lnTo>
                      <a:pt x="12" y="8"/>
                    </a:lnTo>
                    <a:lnTo>
                      <a:pt x="16" y="18"/>
                    </a:lnTo>
                    <a:lnTo>
                      <a:pt x="14" y="26"/>
                    </a:lnTo>
                    <a:lnTo>
                      <a:pt x="12" y="32"/>
                    </a:lnTo>
                    <a:lnTo>
                      <a:pt x="8" y="24"/>
                    </a:lnTo>
                    <a:lnTo>
                      <a:pt x="8" y="18"/>
                    </a:lnTo>
                    <a:lnTo>
                      <a:pt x="4" y="10"/>
                    </a:lnTo>
                    <a:lnTo>
                      <a:pt x="4" y="4"/>
                    </a:lnTo>
                    <a:close/>
                    <a:moveTo>
                      <a:pt x="4" y="0"/>
                    </a:moveTo>
                    <a:lnTo>
                      <a:pt x="4" y="0"/>
                    </a:lnTo>
                    <a:lnTo>
                      <a:pt x="2" y="0"/>
                    </a:lnTo>
                    <a:lnTo>
                      <a:pt x="2" y="0"/>
                    </a:lnTo>
                    <a:lnTo>
                      <a:pt x="0" y="4"/>
                    </a:lnTo>
                    <a:lnTo>
                      <a:pt x="0" y="10"/>
                    </a:lnTo>
                    <a:lnTo>
                      <a:pt x="0" y="10"/>
                    </a:lnTo>
                    <a:lnTo>
                      <a:pt x="0" y="12"/>
                    </a:lnTo>
                    <a:lnTo>
                      <a:pt x="4" y="20"/>
                    </a:lnTo>
                    <a:lnTo>
                      <a:pt x="4" y="24"/>
                    </a:lnTo>
                    <a:lnTo>
                      <a:pt x="4" y="24"/>
                    </a:lnTo>
                    <a:lnTo>
                      <a:pt x="4" y="26"/>
                    </a:lnTo>
                    <a:lnTo>
                      <a:pt x="8" y="34"/>
                    </a:lnTo>
                    <a:lnTo>
                      <a:pt x="8" y="34"/>
                    </a:lnTo>
                    <a:lnTo>
                      <a:pt x="12" y="36"/>
                    </a:lnTo>
                    <a:lnTo>
                      <a:pt x="12" y="36"/>
                    </a:lnTo>
                    <a:lnTo>
                      <a:pt x="12" y="36"/>
                    </a:lnTo>
                    <a:lnTo>
                      <a:pt x="12" y="36"/>
                    </a:lnTo>
                    <a:lnTo>
                      <a:pt x="14" y="34"/>
                    </a:lnTo>
                    <a:lnTo>
                      <a:pt x="18" y="28"/>
                    </a:lnTo>
                    <a:lnTo>
                      <a:pt x="18" y="28"/>
                    </a:lnTo>
                    <a:lnTo>
                      <a:pt x="18" y="26"/>
                    </a:lnTo>
                    <a:lnTo>
                      <a:pt x="20" y="20"/>
                    </a:lnTo>
                    <a:lnTo>
                      <a:pt x="20" y="20"/>
                    </a:lnTo>
                    <a:lnTo>
                      <a:pt x="20" y="16"/>
                    </a:lnTo>
                    <a:lnTo>
                      <a:pt x="16" y="6"/>
                    </a:lnTo>
                    <a:lnTo>
                      <a:pt x="16" y="6"/>
                    </a:lnTo>
                    <a:lnTo>
                      <a:pt x="14"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9" name="Freeform 188"/>
              <p:cNvSpPr>
                <a:spLocks/>
              </p:cNvSpPr>
              <p:nvPr/>
            </p:nvSpPr>
            <p:spPr bwMode="auto">
              <a:xfrm>
                <a:off x="957" y="1591"/>
                <a:ext cx="12" cy="28"/>
              </a:xfrm>
              <a:custGeom>
                <a:avLst/>
                <a:gdLst>
                  <a:gd name="T0" fmla="*/ 0 w 12"/>
                  <a:gd name="T1" fmla="*/ 0 h 28"/>
                  <a:gd name="T2" fmla="*/ 8 w 12"/>
                  <a:gd name="T3" fmla="*/ 4 h 28"/>
                  <a:gd name="T4" fmla="*/ 12 w 12"/>
                  <a:gd name="T5" fmla="*/ 14 h 28"/>
                  <a:gd name="T6" fmla="*/ 10 w 12"/>
                  <a:gd name="T7" fmla="*/ 22 h 28"/>
                  <a:gd name="T8" fmla="*/ 8 w 12"/>
                  <a:gd name="T9" fmla="*/ 28 h 28"/>
                  <a:gd name="T10" fmla="*/ 4 w 12"/>
                  <a:gd name="T11" fmla="*/ 20 h 28"/>
                  <a:gd name="T12" fmla="*/ 4 w 12"/>
                  <a:gd name="T13" fmla="*/ 14 h 28"/>
                  <a:gd name="T14" fmla="*/ 0 w 12"/>
                  <a:gd name="T15" fmla="*/ 6 h 28"/>
                  <a:gd name="T16" fmla="*/ 0 w 12"/>
                  <a:gd name="T1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28">
                    <a:moveTo>
                      <a:pt x="0" y="0"/>
                    </a:moveTo>
                    <a:lnTo>
                      <a:pt x="8" y="4"/>
                    </a:lnTo>
                    <a:lnTo>
                      <a:pt x="12" y="14"/>
                    </a:lnTo>
                    <a:lnTo>
                      <a:pt x="10" y="22"/>
                    </a:lnTo>
                    <a:lnTo>
                      <a:pt x="8" y="28"/>
                    </a:lnTo>
                    <a:lnTo>
                      <a:pt x="4" y="20"/>
                    </a:lnTo>
                    <a:lnTo>
                      <a:pt x="4" y="14"/>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0" name="Freeform 189"/>
              <p:cNvSpPr>
                <a:spLocks/>
              </p:cNvSpPr>
              <p:nvPr/>
            </p:nvSpPr>
            <p:spPr bwMode="auto">
              <a:xfrm>
                <a:off x="953" y="1587"/>
                <a:ext cx="20" cy="36"/>
              </a:xfrm>
              <a:custGeom>
                <a:avLst/>
                <a:gdLst>
                  <a:gd name="T0" fmla="*/ 4 w 20"/>
                  <a:gd name="T1" fmla="*/ 0 h 36"/>
                  <a:gd name="T2" fmla="*/ 4 w 20"/>
                  <a:gd name="T3" fmla="*/ 0 h 36"/>
                  <a:gd name="T4" fmla="*/ 2 w 20"/>
                  <a:gd name="T5" fmla="*/ 0 h 36"/>
                  <a:gd name="T6" fmla="*/ 2 w 20"/>
                  <a:gd name="T7" fmla="*/ 0 h 36"/>
                  <a:gd name="T8" fmla="*/ 0 w 20"/>
                  <a:gd name="T9" fmla="*/ 4 h 36"/>
                  <a:gd name="T10" fmla="*/ 0 w 20"/>
                  <a:gd name="T11" fmla="*/ 10 h 36"/>
                  <a:gd name="T12" fmla="*/ 0 w 20"/>
                  <a:gd name="T13" fmla="*/ 10 h 36"/>
                  <a:gd name="T14" fmla="*/ 0 w 20"/>
                  <a:gd name="T15" fmla="*/ 12 h 36"/>
                  <a:gd name="T16" fmla="*/ 4 w 20"/>
                  <a:gd name="T17" fmla="*/ 20 h 36"/>
                  <a:gd name="T18" fmla="*/ 4 w 20"/>
                  <a:gd name="T19" fmla="*/ 24 h 36"/>
                  <a:gd name="T20" fmla="*/ 4 w 20"/>
                  <a:gd name="T21" fmla="*/ 24 h 36"/>
                  <a:gd name="T22" fmla="*/ 4 w 20"/>
                  <a:gd name="T23" fmla="*/ 26 h 36"/>
                  <a:gd name="T24" fmla="*/ 8 w 20"/>
                  <a:gd name="T25" fmla="*/ 34 h 36"/>
                  <a:gd name="T26" fmla="*/ 8 w 20"/>
                  <a:gd name="T27" fmla="*/ 34 h 36"/>
                  <a:gd name="T28" fmla="*/ 12 w 20"/>
                  <a:gd name="T29" fmla="*/ 36 h 36"/>
                  <a:gd name="T30" fmla="*/ 12 w 20"/>
                  <a:gd name="T31" fmla="*/ 36 h 36"/>
                  <a:gd name="T32" fmla="*/ 12 w 20"/>
                  <a:gd name="T33" fmla="*/ 36 h 36"/>
                  <a:gd name="T34" fmla="*/ 12 w 20"/>
                  <a:gd name="T35" fmla="*/ 36 h 36"/>
                  <a:gd name="T36" fmla="*/ 14 w 20"/>
                  <a:gd name="T37" fmla="*/ 34 h 36"/>
                  <a:gd name="T38" fmla="*/ 18 w 20"/>
                  <a:gd name="T39" fmla="*/ 28 h 36"/>
                  <a:gd name="T40" fmla="*/ 18 w 20"/>
                  <a:gd name="T41" fmla="*/ 28 h 36"/>
                  <a:gd name="T42" fmla="*/ 18 w 20"/>
                  <a:gd name="T43" fmla="*/ 26 h 36"/>
                  <a:gd name="T44" fmla="*/ 20 w 20"/>
                  <a:gd name="T45" fmla="*/ 20 h 36"/>
                  <a:gd name="T46" fmla="*/ 20 w 20"/>
                  <a:gd name="T47" fmla="*/ 20 h 36"/>
                  <a:gd name="T48" fmla="*/ 20 w 20"/>
                  <a:gd name="T49" fmla="*/ 16 h 36"/>
                  <a:gd name="T50" fmla="*/ 16 w 20"/>
                  <a:gd name="T51" fmla="*/ 6 h 36"/>
                  <a:gd name="T52" fmla="*/ 16 w 20"/>
                  <a:gd name="T53" fmla="*/ 6 h 36"/>
                  <a:gd name="T54" fmla="*/ 14 w 20"/>
                  <a:gd name="T55" fmla="*/ 4 h 36"/>
                  <a:gd name="T56" fmla="*/ 6 w 20"/>
                  <a:gd name="T57" fmla="*/ 0 h 36"/>
                  <a:gd name="T58" fmla="*/ 6 w 20"/>
                  <a:gd name="T59" fmla="*/ 0 h 36"/>
                  <a:gd name="T60" fmla="*/ 4 w 20"/>
                  <a:gd name="T61" fmla="*/ 0 h 36"/>
                  <a:gd name="T62" fmla="*/ 4 w 20"/>
                  <a:gd name="T63"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 h="36">
                    <a:moveTo>
                      <a:pt x="4" y="0"/>
                    </a:moveTo>
                    <a:lnTo>
                      <a:pt x="4" y="0"/>
                    </a:lnTo>
                    <a:lnTo>
                      <a:pt x="2" y="0"/>
                    </a:lnTo>
                    <a:lnTo>
                      <a:pt x="2" y="0"/>
                    </a:lnTo>
                    <a:lnTo>
                      <a:pt x="0" y="4"/>
                    </a:lnTo>
                    <a:lnTo>
                      <a:pt x="0" y="10"/>
                    </a:lnTo>
                    <a:lnTo>
                      <a:pt x="0" y="10"/>
                    </a:lnTo>
                    <a:lnTo>
                      <a:pt x="0" y="12"/>
                    </a:lnTo>
                    <a:lnTo>
                      <a:pt x="4" y="20"/>
                    </a:lnTo>
                    <a:lnTo>
                      <a:pt x="4" y="24"/>
                    </a:lnTo>
                    <a:lnTo>
                      <a:pt x="4" y="24"/>
                    </a:lnTo>
                    <a:lnTo>
                      <a:pt x="4" y="26"/>
                    </a:lnTo>
                    <a:lnTo>
                      <a:pt x="8" y="34"/>
                    </a:lnTo>
                    <a:lnTo>
                      <a:pt x="8" y="34"/>
                    </a:lnTo>
                    <a:lnTo>
                      <a:pt x="12" y="36"/>
                    </a:lnTo>
                    <a:lnTo>
                      <a:pt x="12" y="36"/>
                    </a:lnTo>
                    <a:lnTo>
                      <a:pt x="12" y="36"/>
                    </a:lnTo>
                    <a:lnTo>
                      <a:pt x="12" y="36"/>
                    </a:lnTo>
                    <a:lnTo>
                      <a:pt x="14" y="34"/>
                    </a:lnTo>
                    <a:lnTo>
                      <a:pt x="18" y="28"/>
                    </a:lnTo>
                    <a:lnTo>
                      <a:pt x="18" y="28"/>
                    </a:lnTo>
                    <a:lnTo>
                      <a:pt x="18" y="26"/>
                    </a:lnTo>
                    <a:lnTo>
                      <a:pt x="20" y="20"/>
                    </a:lnTo>
                    <a:lnTo>
                      <a:pt x="20" y="20"/>
                    </a:lnTo>
                    <a:lnTo>
                      <a:pt x="20" y="16"/>
                    </a:lnTo>
                    <a:lnTo>
                      <a:pt x="16" y="6"/>
                    </a:lnTo>
                    <a:lnTo>
                      <a:pt x="16" y="6"/>
                    </a:lnTo>
                    <a:lnTo>
                      <a:pt x="14"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1" name="Freeform 190"/>
              <p:cNvSpPr>
                <a:spLocks/>
              </p:cNvSpPr>
              <p:nvPr/>
            </p:nvSpPr>
            <p:spPr bwMode="auto">
              <a:xfrm>
                <a:off x="995" y="1633"/>
                <a:ext cx="20" cy="22"/>
              </a:xfrm>
              <a:custGeom>
                <a:avLst/>
                <a:gdLst>
                  <a:gd name="T0" fmla="*/ 8 w 20"/>
                  <a:gd name="T1" fmla="*/ 22 h 22"/>
                  <a:gd name="T2" fmla="*/ 8 w 20"/>
                  <a:gd name="T3" fmla="*/ 22 h 22"/>
                  <a:gd name="T4" fmla="*/ 8 w 20"/>
                  <a:gd name="T5" fmla="*/ 20 h 22"/>
                  <a:gd name="T6" fmla="*/ 0 w 20"/>
                  <a:gd name="T7" fmla="*/ 14 h 22"/>
                  <a:gd name="T8" fmla="*/ 0 w 20"/>
                  <a:gd name="T9" fmla="*/ 14 h 22"/>
                  <a:gd name="T10" fmla="*/ 0 w 20"/>
                  <a:gd name="T11" fmla="*/ 12 h 22"/>
                  <a:gd name="T12" fmla="*/ 0 w 20"/>
                  <a:gd name="T13" fmla="*/ 2 h 22"/>
                  <a:gd name="T14" fmla="*/ 0 w 20"/>
                  <a:gd name="T15" fmla="*/ 2 h 22"/>
                  <a:gd name="T16" fmla="*/ 0 w 20"/>
                  <a:gd name="T17" fmla="*/ 0 h 22"/>
                  <a:gd name="T18" fmla="*/ 0 w 20"/>
                  <a:gd name="T19" fmla="*/ 0 h 22"/>
                  <a:gd name="T20" fmla="*/ 2 w 20"/>
                  <a:gd name="T21" fmla="*/ 0 h 22"/>
                  <a:gd name="T22" fmla="*/ 2 w 20"/>
                  <a:gd name="T23" fmla="*/ 0 h 22"/>
                  <a:gd name="T24" fmla="*/ 2 w 20"/>
                  <a:gd name="T25" fmla="*/ 0 h 22"/>
                  <a:gd name="T26" fmla="*/ 10 w 20"/>
                  <a:gd name="T27" fmla="*/ 4 h 22"/>
                  <a:gd name="T28" fmla="*/ 18 w 20"/>
                  <a:gd name="T29" fmla="*/ 6 h 22"/>
                  <a:gd name="T30" fmla="*/ 18 w 20"/>
                  <a:gd name="T31" fmla="*/ 6 h 22"/>
                  <a:gd name="T32" fmla="*/ 20 w 20"/>
                  <a:gd name="T33" fmla="*/ 6 h 22"/>
                  <a:gd name="T34" fmla="*/ 20 w 20"/>
                  <a:gd name="T35" fmla="*/ 6 h 22"/>
                  <a:gd name="T36" fmla="*/ 20 w 20"/>
                  <a:gd name="T37" fmla="*/ 8 h 22"/>
                  <a:gd name="T38" fmla="*/ 18 w 20"/>
                  <a:gd name="T39" fmla="*/ 16 h 22"/>
                  <a:gd name="T40" fmla="*/ 18 w 20"/>
                  <a:gd name="T41" fmla="*/ 16 h 22"/>
                  <a:gd name="T42" fmla="*/ 16 w 20"/>
                  <a:gd name="T43" fmla="*/ 18 h 22"/>
                  <a:gd name="T44" fmla="*/ 10 w 20"/>
                  <a:gd name="T45" fmla="*/ 20 h 22"/>
                  <a:gd name="T46" fmla="*/ 10 w 20"/>
                  <a:gd name="T47" fmla="*/ 20 h 22"/>
                  <a:gd name="T48" fmla="*/ 8 w 20"/>
                  <a:gd name="T49" fmla="*/ 22 h 22"/>
                  <a:gd name="T50" fmla="*/ 8 w 20"/>
                  <a:gd name="T5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22">
                    <a:moveTo>
                      <a:pt x="8" y="22"/>
                    </a:moveTo>
                    <a:lnTo>
                      <a:pt x="8" y="22"/>
                    </a:lnTo>
                    <a:lnTo>
                      <a:pt x="8" y="20"/>
                    </a:lnTo>
                    <a:lnTo>
                      <a:pt x="0" y="14"/>
                    </a:lnTo>
                    <a:lnTo>
                      <a:pt x="0" y="14"/>
                    </a:lnTo>
                    <a:lnTo>
                      <a:pt x="0" y="12"/>
                    </a:lnTo>
                    <a:lnTo>
                      <a:pt x="0" y="2"/>
                    </a:lnTo>
                    <a:lnTo>
                      <a:pt x="0" y="2"/>
                    </a:lnTo>
                    <a:lnTo>
                      <a:pt x="0" y="0"/>
                    </a:lnTo>
                    <a:lnTo>
                      <a:pt x="0" y="0"/>
                    </a:lnTo>
                    <a:lnTo>
                      <a:pt x="2" y="0"/>
                    </a:lnTo>
                    <a:lnTo>
                      <a:pt x="2" y="0"/>
                    </a:lnTo>
                    <a:lnTo>
                      <a:pt x="2" y="0"/>
                    </a:lnTo>
                    <a:lnTo>
                      <a:pt x="10" y="4"/>
                    </a:lnTo>
                    <a:lnTo>
                      <a:pt x="18" y="6"/>
                    </a:lnTo>
                    <a:lnTo>
                      <a:pt x="18" y="6"/>
                    </a:lnTo>
                    <a:lnTo>
                      <a:pt x="20" y="6"/>
                    </a:lnTo>
                    <a:lnTo>
                      <a:pt x="20" y="6"/>
                    </a:lnTo>
                    <a:lnTo>
                      <a:pt x="20" y="8"/>
                    </a:lnTo>
                    <a:lnTo>
                      <a:pt x="18" y="16"/>
                    </a:lnTo>
                    <a:lnTo>
                      <a:pt x="18" y="16"/>
                    </a:lnTo>
                    <a:lnTo>
                      <a:pt x="16" y="18"/>
                    </a:lnTo>
                    <a:lnTo>
                      <a:pt x="10" y="20"/>
                    </a:lnTo>
                    <a:lnTo>
                      <a:pt x="10" y="20"/>
                    </a:lnTo>
                    <a:lnTo>
                      <a:pt x="8" y="22"/>
                    </a:lnTo>
                    <a:lnTo>
                      <a:pt x="8"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2" name="Freeform 191"/>
              <p:cNvSpPr>
                <a:spLocks noEditPoints="1"/>
              </p:cNvSpPr>
              <p:nvPr/>
            </p:nvSpPr>
            <p:spPr bwMode="auto">
              <a:xfrm>
                <a:off x="993" y="1631"/>
                <a:ext cx="24" cy="26"/>
              </a:xfrm>
              <a:custGeom>
                <a:avLst/>
                <a:gdLst>
                  <a:gd name="T0" fmla="*/ 4 w 24"/>
                  <a:gd name="T1" fmla="*/ 4 h 26"/>
                  <a:gd name="T2" fmla="*/ 10 w 24"/>
                  <a:gd name="T3" fmla="*/ 8 h 26"/>
                  <a:gd name="T4" fmla="*/ 20 w 24"/>
                  <a:gd name="T5" fmla="*/ 10 h 26"/>
                  <a:gd name="T6" fmla="*/ 18 w 24"/>
                  <a:gd name="T7" fmla="*/ 18 h 26"/>
                  <a:gd name="T8" fmla="*/ 10 w 24"/>
                  <a:gd name="T9" fmla="*/ 22 h 26"/>
                  <a:gd name="T10" fmla="*/ 4 w 24"/>
                  <a:gd name="T11" fmla="*/ 14 h 26"/>
                  <a:gd name="T12" fmla="*/ 4 w 24"/>
                  <a:gd name="T13" fmla="*/ 4 h 26"/>
                  <a:gd name="T14" fmla="*/ 4 w 24"/>
                  <a:gd name="T15" fmla="*/ 0 h 26"/>
                  <a:gd name="T16" fmla="*/ 4 w 24"/>
                  <a:gd name="T17" fmla="*/ 0 h 26"/>
                  <a:gd name="T18" fmla="*/ 2 w 24"/>
                  <a:gd name="T19" fmla="*/ 0 h 26"/>
                  <a:gd name="T20" fmla="*/ 2 w 24"/>
                  <a:gd name="T21" fmla="*/ 0 h 26"/>
                  <a:gd name="T22" fmla="*/ 0 w 24"/>
                  <a:gd name="T23" fmla="*/ 4 h 26"/>
                  <a:gd name="T24" fmla="*/ 0 w 24"/>
                  <a:gd name="T25" fmla="*/ 14 h 26"/>
                  <a:gd name="T26" fmla="*/ 0 w 24"/>
                  <a:gd name="T27" fmla="*/ 14 h 26"/>
                  <a:gd name="T28" fmla="*/ 0 w 24"/>
                  <a:gd name="T29" fmla="*/ 18 h 26"/>
                  <a:gd name="T30" fmla="*/ 8 w 24"/>
                  <a:gd name="T31" fmla="*/ 24 h 26"/>
                  <a:gd name="T32" fmla="*/ 8 w 24"/>
                  <a:gd name="T33" fmla="*/ 24 h 26"/>
                  <a:gd name="T34" fmla="*/ 10 w 24"/>
                  <a:gd name="T35" fmla="*/ 26 h 26"/>
                  <a:gd name="T36" fmla="*/ 10 w 24"/>
                  <a:gd name="T37" fmla="*/ 26 h 26"/>
                  <a:gd name="T38" fmla="*/ 12 w 24"/>
                  <a:gd name="T39" fmla="*/ 24 h 26"/>
                  <a:gd name="T40" fmla="*/ 20 w 24"/>
                  <a:gd name="T41" fmla="*/ 22 h 26"/>
                  <a:gd name="T42" fmla="*/ 20 w 24"/>
                  <a:gd name="T43" fmla="*/ 22 h 26"/>
                  <a:gd name="T44" fmla="*/ 22 w 24"/>
                  <a:gd name="T45" fmla="*/ 18 h 26"/>
                  <a:gd name="T46" fmla="*/ 24 w 24"/>
                  <a:gd name="T47" fmla="*/ 10 h 26"/>
                  <a:gd name="T48" fmla="*/ 24 w 24"/>
                  <a:gd name="T49" fmla="*/ 10 h 26"/>
                  <a:gd name="T50" fmla="*/ 24 w 24"/>
                  <a:gd name="T51" fmla="*/ 8 h 26"/>
                  <a:gd name="T52" fmla="*/ 24 w 24"/>
                  <a:gd name="T53" fmla="*/ 8 h 26"/>
                  <a:gd name="T54" fmla="*/ 22 w 24"/>
                  <a:gd name="T55" fmla="*/ 6 h 26"/>
                  <a:gd name="T56" fmla="*/ 12 w 24"/>
                  <a:gd name="T57" fmla="*/ 4 h 26"/>
                  <a:gd name="T58" fmla="*/ 6 w 24"/>
                  <a:gd name="T59" fmla="*/ 0 h 26"/>
                  <a:gd name="T60" fmla="*/ 6 w 24"/>
                  <a:gd name="T61" fmla="*/ 0 h 26"/>
                  <a:gd name="T62" fmla="*/ 4 w 24"/>
                  <a:gd name="T63" fmla="*/ 0 h 26"/>
                  <a:gd name="T64" fmla="*/ 4 w 24"/>
                  <a:gd name="T6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6">
                    <a:moveTo>
                      <a:pt x="4" y="4"/>
                    </a:moveTo>
                    <a:lnTo>
                      <a:pt x="10" y="8"/>
                    </a:lnTo>
                    <a:lnTo>
                      <a:pt x="20" y="10"/>
                    </a:lnTo>
                    <a:lnTo>
                      <a:pt x="18" y="18"/>
                    </a:lnTo>
                    <a:lnTo>
                      <a:pt x="10" y="22"/>
                    </a:lnTo>
                    <a:lnTo>
                      <a:pt x="4" y="14"/>
                    </a:lnTo>
                    <a:lnTo>
                      <a:pt x="4" y="4"/>
                    </a:lnTo>
                    <a:close/>
                    <a:moveTo>
                      <a:pt x="4" y="0"/>
                    </a:moveTo>
                    <a:lnTo>
                      <a:pt x="4" y="0"/>
                    </a:lnTo>
                    <a:lnTo>
                      <a:pt x="2" y="0"/>
                    </a:lnTo>
                    <a:lnTo>
                      <a:pt x="2" y="0"/>
                    </a:lnTo>
                    <a:lnTo>
                      <a:pt x="0" y="4"/>
                    </a:lnTo>
                    <a:lnTo>
                      <a:pt x="0" y="14"/>
                    </a:lnTo>
                    <a:lnTo>
                      <a:pt x="0" y="14"/>
                    </a:lnTo>
                    <a:lnTo>
                      <a:pt x="0" y="18"/>
                    </a:lnTo>
                    <a:lnTo>
                      <a:pt x="8" y="24"/>
                    </a:lnTo>
                    <a:lnTo>
                      <a:pt x="8" y="24"/>
                    </a:lnTo>
                    <a:lnTo>
                      <a:pt x="10" y="26"/>
                    </a:lnTo>
                    <a:lnTo>
                      <a:pt x="10" y="26"/>
                    </a:lnTo>
                    <a:lnTo>
                      <a:pt x="12" y="24"/>
                    </a:lnTo>
                    <a:lnTo>
                      <a:pt x="20" y="22"/>
                    </a:lnTo>
                    <a:lnTo>
                      <a:pt x="20" y="22"/>
                    </a:lnTo>
                    <a:lnTo>
                      <a:pt x="22" y="18"/>
                    </a:lnTo>
                    <a:lnTo>
                      <a:pt x="24" y="10"/>
                    </a:lnTo>
                    <a:lnTo>
                      <a:pt x="24" y="10"/>
                    </a:lnTo>
                    <a:lnTo>
                      <a:pt x="24" y="8"/>
                    </a:lnTo>
                    <a:lnTo>
                      <a:pt x="24" y="8"/>
                    </a:lnTo>
                    <a:lnTo>
                      <a:pt x="22" y="6"/>
                    </a:lnTo>
                    <a:lnTo>
                      <a:pt x="12"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3" name="Freeform 192"/>
              <p:cNvSpPr>
                <a:spLocks/>
              </p:cNvSpPr>
              <p:nvPr/>
            </p:nvSpPr>
            <p:spPr bwMode="auto">
              <a:xfrm>
                <a:off x="997" y="1635"/>
                <a:ext cx="16" cy="18"/>
              </a:xfrm>
              <a:custGeom>
                <a:avLst/>
                <a:gdLst>
                  <a:gd name="T0" fmla="*/ 0 w 16"/>
                  <a:gd name="T1" fmla="*/ 0 h 18"/>
                  <a:gd name="T2" fmla="*/ 6 w 16"/>
                  <a:gd name="T3" fmla="*/ 4 h 18"/>
                  <a:gd name="T4" fmla="*/ 16 w 16"/>
                  <a:gd name="T5" fmla="*/ 6 h 18"/>
                  <a:gd name="T6" fmla="*/ 14 w 16"/>
                  <a:gd name="T7" fmla="*/ 14 h 18"/>
                  <a:gd name="T8" fmla="*/ 6 w 16"/>
                  <a:gd name="T9" fmla="*/ 18 h 18"/>
                  <a:gd name="T10" fmla="*/ 0 w 16"/>
                  <a:gd name="T11" fmla="*/ 10 h 18"/>
                  <a:gd name="T12" fmla="*/ 0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0" y="0"/>
                    </a:moveTo>
                    <a:lnTo>
                      <a:pt x="6" y="4"/>
                    </a:lnTo>
                    <a:lnTo>
                      <a:pt x="16" y="6"/>
                    </a:lnTo>
                    <a:lnTo>
                      <a:pt x="14" y="14"/>
                    </a:lnTo>
                    <a:lnTo>
                      <a:pt x="6" y="18"/>
                    </a:lnTo>
                    <a:lnTo>
                      <a:pt x="0" y="1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4" name="Freeform 193"/>
              <p:cNvSpPr>
                <a:spLocks/>
              </p:cNvSpPr>
              <p:nvPr/>
            </p:nvSpPr>
            <p:spPr bwMode="auto">
              <a:xfrm>
                <a:off x="993" y="1631"/>
                <a:ext cx="24" cy="26"/>
              </a:xfrm>
              <a:custGeom>
                <a:avLst/>
                <a:gdLst>
                  <a:gd name="T0" fmla="*/ 4 w 24"/>
                  <a:gd name="T1" fmla="*/ 0 h 26"/>
                  <a:gd name="T2" fmla="*/ 4 w 24"/>
                  <a:gd name="T3" fmla="*/ 0 h 26"/>
                  <a:gd name="T4" fmla="*/ 2 w 24"/>
                  <a:gd name="T5" fmla="*/ 0 h 26"/>
                  <a:gd name="T6" fmla="*/ 2 w 24"/>
                  <a:gd name="T7" fmla="*/ 0 h 26"/>
                  <a:gd name="T8" fmla="*/ 0 w 24"/>
                  <a:gd name="T9" fmla="*/ 4 h 26"/>
                  <a:gd name="T10" fmla="*/ 0 w 24"/>
                  <a:gd name="T11" fmla="*/ 14 h 26"/>
                  <a:gd name="T12" fmla="*/ 0 w 24"/>
                  <a:gd name="T13" fmla="*/ 14 h 26"/>
                  <a:gd name="T14" fmla="*/ 0 w 24"/>
                  <a:gd name="T15" fmla="*/ 18 h 26"/>
                  <a:gd name="T16" fmla="*/ 8 w 24"/>
                  <a:gd name="T17" fmla="*/ 24 h 26"/>
                  <a:gd name="T18" fmla="*/ 8 w 24"/>
                  <a:gd name="T19" fmla="*/ 24 h 26"/>
                  <a:gd name="T20" fmla="*/ 10 w 24"/>
                  <a:gd name="T21" fmla="*/ 26 h 26"/>
                  <a:gd name="T22" fmla="*/ 10 w 24"/>
                  <a:gd name="T23" fmla="*/ 26 h 26"/>
                  <a:gd name="T24" fmla="*/ 12 w 24"/>
                  <a:gd name="T25" fmla="*/ 24 h 26"/>
                  <a:gd name="T26" fmla="*/ 20 w 24"/>
                  <a:gd name="T27" fmla="*/ 22 h 26"/>
                  <a:gd name="T28" fmla="*/ 20 w 24"/>
                  <a:gd name="T29" fmla="*/ 22 h 26"/>
                  <a:gd name="T30" fmla="*/ 22 w 24"/>
                  <a:gd name="T31" fmla="*/ 18 h 26"/>
                  <a:gd name="T32" fmla="*/ 24 w 24"/>
                  <a:gd name="T33" fmla="*/ 10 h 26"/>
                  <a:gd name="T34" fmla="*/ 24 w 24"/>
                  <a:gd name="T35" fmla="*/ 10 h 26"/>
                  <a:gd name="T36" fmla="*/ 24 w 24"/>
                  <a:gd name="T37" fmla="*/ 8 h 26"/>
                  <a:gd name="T38" fmla="*/ 24 w 24"/>
                  <a:gd name="T39" fmla="*/ 8 h 26"/>
                  <a:gd name="T40" fmla="*/ 22 w 24"/>
                  <a:gd name="T41" fmla="*/ 6 h 26"/>
                  <a:gd name="T42" fmla="*/ 12 w 24"/>
                  <a:gd name="T43" fmla="*/ 4 h 26"/>
                  <a:gd name="T44" fmla="*/ 6 w 24"/>
                  <a:gd name="T45" fmla="*/ 0 h 26"/>
                  <a:gd name="T46" fmla="*/ 6 w 24"/>
                  <a:gd name="T47" fmla="*/ 0 h 26"/>
                  <a:gd name="T48" fmla="*/ 4 w 24"/>
                  <a:gd name="T49" fmla="*/ 0 h 26"/>
                  <a:gd name="T50" fmla="*/ 4 w 24"/>
                  <a:gd name="T5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4" h="26">
                    <a:moveTo>
                      <a:pt x="4" y="0"/>
                    </a:moveTo>
                    <a:lnTo>
                      <a:pt x="4" y="0"/>
                    </a:lnTo>
                    <a:lnTo>
                      <a:pt x="2" y="0"/>
                    </a:lnTo>
                    <a:lnTo>
                      <a:pt x="2" y="0"/>
                    </a:lnTo>
                    <a:lnTo>
                      <a:pt x="0" y="4"/>
                    </a:lnTo>
                    <a:lnTo>
                      <a:pt x="0" y="14"/>
                    </a:lnTo>
                    <a:lnTo>
                      <a:pt x="0" y="14"/>
                    </a:lnTo>
                    <a:lnTo>
                      <a:pt x="0" y="18"/>
                    </a:lnTo>
                    <a:lnTo>
                      <a:pt x="8" y="24"/>
                    </a:lnTo>
                    <a:lnTo>
                      <a:pt x="8" y="24"/>
                    </a:lnTo>
                    <a:lnTo>
                      <a:pt x="10" y="26"/>
                    </a:lnTo>
                    <a:lnTo>
                      <a:pt x="10" y="26"/>
                    </a:lnTo>
                    <a:lnTo>
                      <a:pt x="12" y="24"/>
                    </a:lnTo>
                    <a:lnTo>
                      <a:pt x="20" y="22"/>
                    </a:lnTo>
                    <a:lnTo>
                      <a:pt x="20" y="22"/>
                    </a:lnTo>
                    <a:lnTo>
                      <a:pt x="22" y="18"/>
                    </a:lnTo>
                    <a:lnTo>
                      <a:pt x="24" y="10"/>
                    </a:lnTo>
                    <a:lnTo>
                      <a:pt x="24" y="10"/>
                    </a:lnTo>
                    <a:lnTo>
                      <a:pt x="24" y="8"/>
                    </a:lnTo>
                    <a:lnTo>
                      <a:pt x="24" y="8"/>
                    </a:lnTo>
                    <a:lnTo>
                      <a:pt x="22" y="6"/>
                    </a:lnTo>
                    <a:lnTo>
                      <a:pt x="12"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5" name="Freeform 194"/>
              <p:cNvSpPr>
                <a:spLocks/>
              </p:cNvSpPr>
              <p:nvPr/>
            </p:nvSpPr>
            <p:spPr bwMode="auto">
              <a:xfrm>
                <a:off x="967" y="1611"/>
                <a:ext cx="20" cy="16"/>
              </a:xfrm>
              <a:custGeom>
                <a:avLst/>
                <a:gdLst>
                  <a:gd name="T0" fmla="*/ 4 w 20"/>
                  <a:gd name="T1" fmla="*/ 16 h 16"/>
                  <a:gd name="T2" fmla="*/ 4 w 20"/>
                  <a:gd name="T3" fmla="*/ 16 h 16"/>
                  <a:gd name="T4" fmla="*/ 4 w 20"/>
                  <a:gd name="T5" fmla="*/ 14 h 16"/>
                  <a:gd name="T6" fmla="*/ 4 w 20"/>
                  <a:gd name="T7" fmla="*/ 14 h 16"/>
                  <a:gd name="T8" fmla="*/ 2 w 20"/>
                  <a:gd name="T9" fmla="*/ 14 h 16"/>
                  <a:gd name="T10" fmla="*/ 0 w 20"/>
                  <a:gd name="T11" fmla="*/ 8 h 16"/>
                  <a:gd name="T12" fmla="*/ 0 w 20"/>
                  <a:gd name="T13" fmla="*/ 8 h 16"/>
                  <a:gd name="T14" fmla="*/ 0 w 20"/>
                  <a:gd name="T15" fmla="*/ 6 h 16"/>
                  <a:gd name="T16" fmla="*/ 4 w 20"/>
                  <a:gd name="T17" fmla="*/ 0 h 16"/>
                  <a:gd name="T18" fmla="*/ 4 w 20"/>
                  <a:gd name="T19" fmla="*/ 0 h 16"/>
                  <a:gd name="T20" fmla="*/ 6 w 20"/>
                  <a:gd name="T21" fmla="*/ 0 h 16"/>
                  <a:gd name="T22" fmla="*/ 12 w 20"/>
                  <a:gd name="T23" fmla="*/ 0 h 16"/>
                  <a:gd name="T24" fmla="*/ 12 w 20"/>
                  <a:gd name="T25" fmla="*/ 0 h 16"/>
                  <a:gd name="T26" fmla="*/ 12 w 20"/>
                  <a:gd name="T27" fmla="*/ 0 h 16"/>
                  <a:gd name="T28" fmla="*/ 20 w 20"/>
                  <a:gd name="T29" fmla="*/ 4 h 16"/>
                  <a:gd name="T30" fmla="*/ 20 w 20"/>
                  <a:gd name="T31" fmla="*/ 4 h 16"/>
                  <a:gd name="T32" fmla="*/ 20 w 20"/>
                  <a:gd name="T33" fmla="*/ 6 h 16"/>
                  <a:gd name="T34" fmla="*/ 20 w 20"/>
                  <a:gd name="T35" fmla="*/ 6 h 16"/>
                  <a:gd name="T36" fmla="*/ 20 w 20"/>
                  <a:gd name="T37" fmla="*/ 8 h 16"/>
                  <a:gd name="T38" fmla="*/ 4 w 20"/>
                  <a:gd name="T39" fmla="*/ 14 h 16"/>
                  <a:gd name="T40" fmla="*/ 4 w 20"/>
                  <a:gd name="T41" fmla="*/ 14 h 16"/>
                  <a:gd name="T42" fmla="*/ 4 w 20"/>
                  <a:gd name="T43" fmla="*/ 16 h 16"/>
                  <a:gd name="T44" fmla="*/ 4 w 20"/>
                  <a:gd name="T45"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16">
                    <a:moveTo>
                      <a:pt x="4" y="16"/>
                    </a:moveTo>
                    <a:lnTo>
                      <a:pt x="4" y="16"/>
                    </a:lnTo>
                    <a:lnTo>
                      <a:pt x="4" y="14"/>
                    </a:lnTo>
                    <a:lnTo>
                      <a:pt x="4" y="14"/>
                    </a:lnTo>
                    <a:lnTo>
                      <a:pt x="2" y="14"/>
                    </a:lnTo>
                    <a:lnTo>
                      <a:pt x="0" y="8"/>
                    </a:lnTo>
                    <a:lnTo>
                      <a:pt x="0" y="8"/>
                    </a:lnTo>
                    <a:lnTo>
                      <a:pt x="0" y="6"/>
                    </a:lnTo>
                    <a:lnTo>
                      <a:pt x="4" y="0"/>
                    </a:lnTo>
                    <a:lnTo>
                      <a:pt x="4" y="0"/>
                    </a:lnTo>
                    <a:lnTo>
                      <a:pt x="6" y="0"/>
                    </a:lnTo>
                    <a:lnTo>
                      <a:pt x="12" y="0"/>
                    </a:lnTo>
                    <a:lnTo>
                      <a:pt x="12" y="0"/>
                    </a:lnTo>
                    <a:lnTo>
                      <a:pt x="12" y="0"/>
                    </a:lnTo>
                    <a:lnTo>
                      <a:pt x="20" y="4"/>
                    </a:lnTo>
                    <a:lnTo>
                      <a:pt x="20" y="4"/>
                    </a:lnTo>
                    <a:lnTo>
                      <a:pt x="20" y="6"/>
                    </a:lnTo>
                    <a:lnTo>
                      <a:pt x="20" y="6"/>
                    </a:lnTo>
                    <a:lnTo>
                      <a:pt x="20" y="8"/>
                    </a:lnTo>
                    <a:lnTo>
                      <a:pt x="4" y="14"/>
                    </a:lnTo>
                    <a:lnTo>
                      <a:pt x="4" y="14"/>
                    </a:lnTo>
                    <a:lnTo>
                      <a:pt x="4" y="16"/>
                    </a:lnTo>
                    <a:lnTo>
                      <a:pt x="4"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6" name="Freeform 195"/>
              <p:cNvSpPr>
                <a:spLocks noEditPoints="1"/>
              </p:cNvSpPr>
              <p:nvPr/>
            </p:nvSpPr>
            <p:spPr bwMode="auto">
              <a:xfrm>
                <a:off x="965" y="1609"/>
                <a:ext cx="24" cy="20"/>
              </a:xfrm>
              <a:custGeom>
                <a:avLst/>
                <a:gdLst>
                  <a:gd name="T0" fmla="*/ 14 w 24"/>
                  <a:gd name="T1" fmla="*/ 4 h 20"/>
                  <a:gd name="T2" fmla="*/ 20 w 24"/>
                  <a:gd name="T3" fmla="*/ 8 h 20"/>
                  <a:gd name="T4" fmla="*/ 14 w 24"/>
                  <a:gd name="T5" fmla="*/ 12 h 20"/>
                  <a:gd name="T6" fmla="*/ 6 w 24"/>
                  <a:gd name="T7" fmla="*/ 16 h 20"/>
                  <a:gd name="T8" fmla="*/ 4 w 24"/>
                  <a:gd name="T9" fmla="*/ 8 h 20"/>
                  <a:gd name="T10" fmla="*/ 8 w 24"/>
                  <a:gd name="T11" fmla="*/ 4 h 20"/>
                  <a:gd name="T12" fmla="*/ 14 w 24"/>
                  <a:gd name="T13" fmla="*/ 4 h 20"/>
                  <a:gd name="T14" fmla="*/ 14 w 24"/>
                  <a:gd name="T15" fmla="*/ 0 h 20"/>
                  <a:gd name="T16" fmla="*/ 8 w 24"/>
                  <a:gd name="T17" fmla="*/ 0 h 20"/>
                  <a:gd name="T18" fmla="*/ 8 w 24"/>
                  <a:gd name="T19" fmla="*/ 0 h 20"/>
                  <a:gd name="T20" fmla="*/ 6 w 24"/>
                  <a:gd name="T21" fmla="*/ 0 h 20"/>
                  <a:gd name="T22" fmla="*/ 0 w 24"/>
                  <a:gd name="T23" fmla="*/ 6 h 20"/>
                  <a:gd name="T24" fmla="*/ 0 w 24"/>
                  <a:gd name="T25" fmla="*/ 6 h 20"/>
                  <a:gd name="T26" fmla="*/ 0 w 24"/>
                  <a:gd name="T27" fmla="*/ 8 h 20"/>
                  <a:gd name="T28" fmla="*/ 0 w 24"/>
                  <a:gd name="T29" fmla="*/ 10 h 20"/>
                  <a:gd name="T30" fmla="*/ 2 w 24"/>
                  <a:gd name="T31" fmla="*/ 16 h 20"/>
                  <a:gd name="T32" fmla="*/ 2 w 24"/>
                  <a:gd name="T33" fmla="*/ 16 h 20"/>
                  <a:gd name="T34" fmla="*/ 4 w 24"/>
                  <a:gd name="T35" fmla="*/ 18 h 20"/>
                  <a:gd name="T36" fmla="*/ 4 w 24"/>
                  <a:gd name="T37" fmla="*/ 18 h 20"/>
                  <a:gd name="T38" fmla="*/ 6 w 24"/>
                  <a:gd name="T39" fmla="*/ 20 h 20"/>
                  <a:gd name="T40" fmla="*/ 6 w 24"/>
                  <a:gd name="T41" fmla="*/ 20 h 20"/>
                  <a:gd name="T42" fmla="*/ 8 w 24"/>
                  <a:gd name="T43" fmla="*/ 18 h 20"/>
                  <a:gd name="T44" fmla="*/ 14 w 24"/>
                  <a:gd name="T45" fmla="*/ 16 h 20"/>
                  <a:gd name="T46" fmla="*/ 22 w 24"/>
                  <a:gd name="T47" fmla="*/ 12 h 20"/>
                  <a:gd name="T48" fmla="*/ 22 w 24"/>
                  <a:gd name="T49" fmla="*/ 12 h 20"/>
                  <a:gd name="T50" fmla="*/ 24 w 24"/>
                  <a:gd name="T51" fmla="*/ 8 h 20"/>
                  <a:gd name="T52" fmla="*/ 24 w 24"/>
                  <a:gd name="T53" fmla="*/ 8 h 20"/>
                  <a:gd name="T54" fmla="*/ 22 w 24"/>
                  <a:gd name="T55" fmla="*/ 6 h 20"/>
                  <a:gd name="T56" fmla="*/ 16 w 24"/>
                  <a:gd name="T57" fmla="*/ 0 h 20"/>
                  <a:gd name="T58" fmla="*/ 16 w 24"/>
                  <a:gd name="T59" fmla="*/ 0 h 20"/>
                  <a:gd name="T60" fmla="*/ 14 w 24"/>
                  <a:gd name="T61" fmla="*/ 0 h 20"/>
                  <a:gd name="T62" fmla="*/ 14 w 24"/>
                  <a:gd name="T6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20">
                    <a:moveTo>
                      <a:pt x="14" y="4"/>
                    </a:moveTo>
                    <a:lnTo>
                      <a:pt x="20" y="8"/>
                    </a:lnTo>
                    <a:lnTo>
                      <a:pt x="14" y="12"/>
                    </a:lnTo>
                    <a:lnTo>
                      <a:pt x="6" y="16"/>
                    </a:lnTo>
                    <a:lnTo>
                      <a:pt x="4" y="8"/>
                    </a:lnTo>
                    <a:lnTo>
                      <a:pt x="8" y="4"/>
                    </a:lnTo>
                    <a:lnTo>
                      <a:pt x="14" y="4"/>
                    </a:lnTo>
                    <a:close/>
                    <a:moveTo>
                      <a:pt x="14" y="0"/>
                    </a:moveTo>
                    <a:lnTo>
                      <a:pt x="8" y="0"/>
                    </a:lnTo>
                    <a:lnTo>
                      <a:pt x="8" y="0"/>
                    </a:lnTo>
                    <a:lnTo>
                      <a:pt x="6" y="0"/>
                    </a:lnTo>
                    <a:lnTo>
                      <a:pt x="0" y="6"/>
                    </a:lnTo>
                    <a:lnTo>
                      <a:pt x="0" y="6"/>
                    </a:lnTo>
                    <a:lnTo>
                      <a:pt x="0" y="8"/>
                    </a:lnTo>
                    <a:lnTo>
                      <a:pt x="0" y="10"/>
                    </a:lnTo>
                    <a:lnTo>
                      <a:pt x="2" y="16"/>
                    </a:lnTo>
                    <a:lnTo>
                      <a:pt x="2" y="16"/>
                    </a:lnTo>
                    <a:lnTo>
                      <a:pt x="4" y="18"/>
                    </a:lnTo>
                    <a:lnTo>
                      <a:pt x="4" y="18"/>
                    </a:lnTo>
                    <a:lnTo>
                      <a:pt x="6" y="20"/>
                    </a:lnTo>
                    <a:lnTo>
                      <a:pt x="6" y="20"/>
                    </a:lnTo>
                    <a:lnTo>
                      <a:pt x="8" y="18"/>
                    </a:lnTo>
                    <a:lnTo>
                      <a:pt x="14" y="16"/>
                    </a:lnTo>
                    <a:lnTo>
                      <a:pt x="22" y="12"/>
                    </a:lnTo>
                    <a:lnTo>
                      <a:pt x="22" y="12"/>
                    </a:lnTo>
                    <a:lnTo>
                      <a:pt x="24" y="8"/>
                    </a:lnTo>
                    <a:lnTo>
                      <a:pt x="24" y="8"/>
                    </a:lnTo>
                    <a:lnTo>
                      <a:pt x="22" y="6"/>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7" name="Freeform 196"/>
              <p:cNvSpPr>
                <a:spLocks/>
              </p:cNvSpPr>
              <p:nvPr/>
            </p:nvSpPr>
            <p:spPr bwMode="auto">
              <a:xfrm>
                <a:off x="969" y="1613"/>
                <a:ext cx="16" cy="12"/>
              </a:xfrm>
              <a:custGeom>
                <a:avLst/>
                <a:gdLst>
                  <a:gd name="T0" fmla="*/ 10 w 16"/>
                  <a:gd name="T1" fmla="*/ 0 h 12"/>
                  <a:gd name="T2" fmla="*/ 16 w 16"/>
                  <a:gd name="T3" fmla="*/ 4 h 12"/>
                  <a:gd name="T4" fmla="*/ 10 w 16"/>
                  <a:gd name="T5" fmla="*/ 8 h 12"/>
                  <a:gd name="T6" fmla="*/ 2 w 16"/>
                  <a:gd name="T7" fmla="*/ 12 h 12"/>
                  <a:gd name="T8" fmla="*/ 0 w 16"/>
                  <a:gd name="T9" fmla="*/ 4 h 12"/>
                  <a:gd name="T10" fmla="*/ 4 w 16"/>
                  <a:gd name="T11" fmla="*/ 0 h 12"/>
                  <a:gd name="T12" fmla="*/ 10 w 16"/>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6" h="12">
                    <a:moveTo>
                      <a:pt x="10" y="0"/>
                    </a:moveTo>
                    <a:lnTo>
                      <a:pt x="16" y="4"/>
                    </a:lnTo>
                    <a:lnTo>
                      <a:pt x="10" y="8"/>
                    </a:lnTo>
                    <a:lnTo>
                      <a:pt x="2" y="12"/>
                    </a:lnTo>
                    <a:lnTo>
                      <a:pt x="0" y="4"/>
                    </a:lnTo>
                    <a:lnTo>
                      <a:pt x="4"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8" name="Freeform 197"/>
              <p:cNvSpPr>
                <a:spLocks/>
              </p:cNvSpPr>
              <p:nvPr/>
            </p:nvSpPr>
            <p:spPr bwMode="auto">
              <a:xfrm>
                <a:off x="965" y="1609"/>
                <a:ext cx="24" cy="20"/>
              </a:xfrm>
              <a:custGeom>
                <a:avLst/>
                <a:gdLst>
                  <a:gd name="T0" fmla="*/ 14 w 24"/>
                  <a:gd name="T1" fmla="*/ 0 h 20"/>
                  <a:gd name="T2" fmla="*/ 8 w 24"/>
                  <a:gd name="T3" fmla="*/ 0 h 20"/>
                  <a:gd name="T4" fmla="*/ 8 w 24"/>
                  <a:gd name="T5" fmla="*/ 0 h 20"/>
                  <a:gd name="T6" fmla="*/ 6 w 24"/>
                  <a:gd name="T7" fmla="*/ 0 h 20"/>
                  <a:gd name="T8" fmla="*/ 0 w 24"/>
                  <a:gd name="T9" fmla="*/ 6 h 20"/>
                  <a:gd name="T10" fmla="*/ 0 w 24"/>
                  <a:gd name="T11" fmla="*/ 6 h 20"/>
                  <a:gd name="T12" fmla="*/ 0 w 24"/>
                  <a:gd name="T13" fmla="*/ 8 h 20"/>
                  <a:gd name="T14" fmla="*/ 0 w 24"/>
                  <a:gd name="T15" fmla="*/ 10 h 20"/>
                  <a:gd name="T16" fmla="*/ 2 w 24"/>
                  <a:gd name="T17" fmla="*/ 16 h 20"/>
                  <a:gd name="T18" fmla="*/ 2 w 24"/>
                  <a:gd name="T19" fmla="*/ 16 h 20"/>
                  <a:gd name="T20" fmla="*/ 4 w 24"/>
                  <a:gd name="T21" fmla="*/ 18 h 20"/>
                  <a:gd name="T22" fmla="*/ 4 w 24"/>
                  <a:gd name="T23" fmla="*/ 18 h 20"/>
                  <a:gd name="T24" fmla="*/ 6 w 24"/>
                  <a:gd name="T25" fmla="*/ 20 h 20"/>
                  <a:gd name="T26" fmla="*/ 6 w 24"/>
                  <a:gd name="T27" fmla="*/ 20 h 20"/>
                  <a:gd name="T28" fmla="*/ 8 w 24"/>
                  <a:gd name="T29" fmla="*/ 18 h 20"/>
                  <a:gd name="T30" fmla="*/ 14 w 24"/>
                  <a:gd name="T31" fmla="*/ 16 h 20"/>
                  <a:gd name="T32" fmla="*/ 22 w 24"/>
                  <a:gd name="T33" fmla="*/ 12 h 20"/>
                  <a:gd name="T34" fmla="*/ 22 w 24"/>
                  <a:gd name="T35" fmla="*/ 12 h 20"/>
                  <a:gd name="T36" fmla="*/ 24 w 24"/>
                  <a:gd name="T37" fmla="*/ 8 h 20"/>
                  <a:gd name="T38" fmla="*/ 24 w 24"/>
                  <a:gd name="T39" fmla="*/ 8 h 20"/>
                  <a:gd name="T40" fmla="*/ 22 w 24"/>
                  <a:gd name="T41" fmla="*/ 6 h 20"/>
                  <a:gd name="T42" fmla="*/ 16 w 24"/>
                  <a:gd name="T43" fmla="*/ 0 h 20"/>
                  <a:gd name="T44" fmla="*/ 16 w 24"/>
                  <a:gd name="T45" fmla="*/ 0 h 20"/>
                  <a:gd name="T46" fmla="*/ 14 w 24"/>
                  <a:gd name="T47" fmla="*/ 0 h 20"/>
                  <a:gd name="T48" fmla="*/ 14 w 24"/>
                  <a:gd name="T4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4" h="20">
                    <a:moveTo>
                      <a:pt x="14" y="0"/>
                    </a:moveTo>
                    <a:lnTo>
                      <a:pt x="8" y="0"/>
                    </a:lnTo>
                    <a:lnTo>
                      <a:pt x="8" y="0"/>
                    </a:lnTo>
                    <a:lnTo>
                      <a:pt x="6" y="0"/>
                    </a:lnTo>
                    <a:lnTo>
                      <a:pt x="0" y="6"/>
                    </a:lnTo>
                    <a:lnTo>
                      <a:pt x="0" y="6"/>
                    </a:lnTo>
                    <a:lnTo>
                      <a:pt x="0" y="8"/>
                    </a:lnTo>
                    <a:lnTo>
                      <a:pt x="0" y="10"/>
                    </a:lnTo>
                    <a:lnTo>
                      <a:pt x="2" y="16"/>
                    </a:lnTo>
                    <a:lnTo>
                      <a:pt x="2" y="16"/>
                    </a:lnTo>
                    <a:lnTo>
                      <a:pt x="4" y="18"/>
                    </a:lnTo>
                    <a:lnTo>
                      <a:pt x="4" y="18"/>
                    </a:lnTo>
                    <a:lnTo>
                      <a:pt x="6" y="20"/>
                    </a:lnTo>
                    <a:lnTo>
                      <a:pt x="6" y="20"/>
                    </a:lnTo>
                    <a:lnTo>
                      <a:pt x="8" y="18"/>
                    </a:lnTo>
                    <a:lnTo>
                      <a:pt x="14" y="16"/>
                    </a:lnTo>
                    <a:lnTo>
                      <a:pt x="22" y="12"/>
                    </a:lnTo>
                    <a:lnTo>
                      <a:pt x="22" y="12"/>
                    </a:lnTo>
                    <a:lnTo>
                      <a:pt x="24" y="8"/>
                    </a:lnTo>
                    <a:lnTo>
                      <a:pt x="24" y="8"/>
                    </a:lnTo>
                    <a:lnTo>
                      <a:pt x="22" y="6"/>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9" name="Freeform 198"/>
              <p:cNvSpPr>
                <a:spLocks/>
              </p:cNvSpPr>
              <p:nvPr/>
            </p:nvSpPr>
            <p:spPr bwMode="auto">
              <a:xfrm>
                <a:off x="1101" y="1757"/>
                <a:ext cx="814" cy="408"/>
              </a:xfrm>
              <a:custGeom>
                <a:avLst/>
                <a:gdLst>
                  <a:gd name="T0" fmla="*/ 590 w 814"/>
                  <a:gd name="T1" fmla="*/ 378 h 408"/>
                  <a:gd name="T2" fmla="*/ 560 w 814"/>
                  <a:gd name="T3" fmla="*/ 338 h 408"/>
                  <a:gd name="T4" fmla="*/ 540 w 814"/>
                  <a:gd name="T5" fmla="*/ 328 h 408"/>
                  <a:gd name="T6" fmla="*/ 502 w 814"/>
                  <a:gd name="T7" fmla="*/ 338 h 408"/>
                  <a:gd name="T8" fmla="*/ 478 w 814"/>
                  <a:gd name="T9" fmla="*/ 344 h 408"/>
                  <a:gd name="T10" fmla="*/ 454 w 814"/>
                  <a:gd name="T11" fmla="*/ 340 h 408"/>
                  <a:gd name="T12" fmla="*/ 426 w 814"/>
                  <a:gd name="T13" fmla="*/ 340 h 408"/>
                  <a:gd name="T14" fmla="*/ 406 w 814"/>
                  <a:gd name="T15" fmla="*/ 354 h 408"/>
                  <a:gd name="T16" fmla="*/ 390 w 814"/>
                  <a:gd name="T17" fmla="*/ 390 h 408"/>
                  <a:gd name="T18" fmla="*/ 362 w 814"/>
                  <a:gd name="T19" fmla="*/ 386 h 408"/>
                  <a:gd name="T20" fmla="*/ 310 w 814"/>
                  <a:gd name="T21" fmla="*/ 334 h 408"/>
                  <a:gd name="T22" fmla="*/ 294 w 814"/>
                  <a:gd name="T23" fmla="*/ 346 h 408"/>
                  <a:gd name="T24" fmla="*/ 230 w 814"/>
                  <a:gd name="T25" fmla="*/ 310 h 408"/>
                  <a:gd name="T26" fmla="*/ 106 w 814"/>
                  <a:gd name="T27" fmla="*/ 290 h 408"/>
                  <a:gd name="T28" fmla="*/ 56 w 814"/>
                  <a:gd name="T29" fmla="*/ 262 h 408"/>
                  <a:gd name="T30" fmla="*/ 34 w 814"/>
                  <a:gd name="T31" fmla="*/ 226 h 408"/>
                  <a:gd name="T32" fmla="*/ 28 w 814"/>
                  <a:gd name="T33" fmla="*/ 208 h 408"/>
                  <a:gd name="T34" fmla="*/ 10 w 814"/>
                  <a:gd name="T35" fmla="*/ 182 h 408"/>
                  <a:gd name="T36" fmla="*/ 2 w 814"/>
                  <a:gd name="T37" fmla="*/ 112 h 408"/>
                  <a:gd name="T38" fmla="*/ 10 w 814"/>
                  <a:gd name="T39" fmla="*/ 52 h 408"/>
                  <a:gd name="T40" fmla="*/ 0 w 814"/>
                  <a:gd name="T41" fmla="*/ 28 h 408"/>
                  <a:gd name="T42" fmla="*/ 18 w 814"/>
                  <a:gd name="T43" fmla="*/ 26 h 408"/>
                  <a:gd name="T44" fmla="*/ 26 w 814"/>
                  <a:gd name="T45" fmla="*/ 20 h 408"/>
                  <a:gd name="T46" fmla="*/ 410 w 814"/>
                  <a:gd name="T47" fmla="*/ 2 h 408"/>
                  <a:gd name="T48" fmla="*/ 458 w 814"/>
                  <a:gd name="T49" fmla="*/ 18 h 408"/>
                  <a:gd name="T50" fmla="*/ 492 w 814"/>
                  <a:gd name="T51" fmla="*/ 32 h 408"/>
                  <a:gd name="T52" fmla="*/ 498 w 814"/>
                  <a:gd name="T53" fmla="*/ 46 h 408"/>
                  <a:gd name="T54" fmla="*/ 510 w 814"/>
                  <a:gd name="T55" fmla="*/ 38 h 408"/>
                  <a:gd name="T56" fmla="*/ 556 w 814"/>
                  <a:gd name="T57" fmla="*/ 48 h 408"/>
                  <a:gd name="T58" fmla="*/ 570 w 814"/>
                  <a:gd name="T59" fmla="*/ 62 h 408"/>
                  <a:gd name="T60" fmla="*/ 546 w 814"/>
                  <a:gd name="T61" fmla="*/ 66 h 408"/>
                  <a:gd name="T62" fmla="*/ 518 w 814"/>
                  <a:gd name="T63" fmla="*/ 82 h 408"/>
                  <a:gd name="T64" fmla="*/ 530 w 814"/>
                  <a:gd name="T65" fmla="*/ 78 h 408"/>
                  <a:gd name="T66" fmla="*/ 540 w 814"/>
                  <a:gd name="T67" fmla="*/ 122 h 408"/>
                  <a:gd name="T68" fmla="*/ 548 w 814"/>
                  <a:gd name="T69" fmla="*/ 80 h 408"/>
                  <a:gd name="T70" fmla="*/ 564 w 814"/>
                  <a:gd name="T71" fmla="*/ 68 h 408"/>
                  <a:gd name="T72" fmla="*/ 586 w 814"/>
                  <a:gd name="T73" fmla="*/ 84 h 408"/>
                  <a:gd name="T74" fmla="*/ 588 w 814"/>
                  <a:gd name="T75" fmla="*/ 98 h 408"/>
                  <a:gd name="T76" fmla="*/ 592 w 814"/>
                  <a:gd name="T77" fmla="*/ 122 h 408"/>
                  <a:gd name="T78" fmla="*/ 636 w 814"/>
                  <a:gd name="T79" fmla="*/ 124 h 408"/>
                  <a:gd name="T80" fmla="*/ 644 w 814"/>
                  <a:gd name="T81" fmla="*/ 108 h 408"/>
                  <a:gd name="T82" fmla="*/ 696 w 814"/>
                  <a:gd name="T83" fmla="*/ 80 h 408"/>
                  <a:gd name="T84" fmla="*/ 782 w 814"/>
                  <a:gd name="T85" fmla="*/ 32 h 408"/>
                  <a:gd name="T86" fmla="*/ 804 w 814"/>
                  <a:gd name="T87" fmla="*/ 40 h 408"/>
                  <a:gd name="T88" fmla="*/ 812 w 814"/>
                  <a:gd name="T89" fmla="*/ 90 h 408"/>
                  <a:gd name="T90" fmla="*/ 760 w 814"/>
                  <a:gd name="T91" fmla="*/ 124 h 408"/>
                  <a:gd name="T92" fmla="*/ 762 w 814"/>
                  <a:gd name="T93" fmla="*/ 142 h 408"/>
                  <a:gd name="T94" fmla="*/ 718 w 814"/>
                  <a:gd name="T95" fmla="*/ 166 h 408"/>
                  <a:gd name="T96" fmla="*/ 704 w 814"/>
                  <a:gd name="T97" fmla="*/ 184 h 408"/>
                  <a:gd name="T98" fmla="*/ 688 w 814"/>
                  <a:gd name="T99" fmla="*/ 214 h 408"/>
                  <a:gd name="T100" fmla="*/ 682 w 814"/>
                  <a:gd name="T101" fmla="*/ 190 h 408"/>
                  <a:gd name="T102" fmla="*/ 678 w 814"/>
                  <a:gd name="T103" fmla="*/ 196 h 408"/>
                  <a:gd name="T104" fmla="*/ 684 w 814"/>
                  <a:gd name="T105" fmla="*/ 208 h 408"/>
                  <a:gd name="T106" fmla="*/ 692 w 814"/>
                  <a:gd name="T107" fmla="*/ 234 h 408"/>
                  <a:gd name="T108" fmla="*/ 672 w 814"/>
                  <a:gd name="T109" fmla="*/ 256 h 408"/>
                  <a:gd name="T110" fmla="*/ 638 w 814"/>
                  <a:gd name="T111" fmla="*/ 286 h 408"/>
                  <a:gd name="T112" fmla="*/ 628 w 814"/>
                  <a:gd name="T113" fmla="*/ 366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4" h="408">
                    <a:moveTo>
                      <a:pt x="620" y="408"/>
                    </a:moveTo>
                    <a:lnTo>
                      <a:pt x="620" y="408"/>
                    </a:lnTo>
                    <a:lnTo>
                      <a:pt x="618" y="406"/>
                    </a:lnTo>
                    <a:lnTo>
                      <a:pt x="610" y="400"/>
                    </a:lnTo>
                    <a:lnTo>
                      <a:pt x="606" y="388"/>
                    </a:lnTo>
                    <a:lnTo>
                      <a:pt x="592" y="378"/>
                    </a:lnTo>
                    <a:lnTo>
                      <a:pt x="592" y="378"/>
                    </a:lnTo>
                    <a:lnTo>
                      <a:pt x="590" y="378"/>
                    </a:lnTo>
                    <a:lnTo>
                      <a:pt x="588" y="366"/>
                    </a:lnTo>
                    <a:lnTo>
                      <a:pt x="588" y="356"/>
                    </a:lnTo>
                    <a:lnTo>
                      <a:pt x="590" y="346"/>
                    </a:lnTo>
                    <a:lnTo>
                      <a:pt x="584" y="340"/>
                    </a:lnTo>
                    <a:lnTo>
                      <a:pt x="578" y="334"/>
                    </a:lnTo>
                    <a:lnTo>
                      <a:pt x="572" y="330"/>
                    </a:lnTo>
                    <a:lnTo>
                      <a:pt x="566" y="332"/>
                    </a:lnTo>
                    <a:lnTo>
                      <a:pt x="560" y="338"/>
                    </a:lnTo>
                    <a:lnTo>
                      <a:pt x="560" y="338"/>
                    </a:lnTo>
                    <a:lnTo>
                      <a:pt x="558" y="340"/>
                    </a:lnTo>
                    <a:lnTo>
                      <a:pt x="558" y="340"/>
                    </a:lnTo>
                    <a:lnTo>
                      <a:pt x="558" y="340"/>
                    </a:lnTo>
                    <a:lnTo>
                      <a:pt x="558" y="340"/>
                    </a:lnTo>
                    <a:lnTo>
                      <a:pt x="558" y="338"/>
                    </a:lnTo>
                    <a:lnTo>
                      <a:pt x="550" y="330"/>
                    </a:lnTo>
                    <a:lnTo>
                      <a:pt x="540" y="328"/>
                    </a:lnTo>
                    <a:lnTo>
                      <a:pt x="528" y="326"/>
                    </a:lnTo>
                    <a:lnTo>
                      <a:pt x="518" y="322"/>
                    </a:lnTo>
                    <a:lnTo>
                      <a:pt x="506" y="322"/>
                    </a:lnTo>
                    <a:lnTo>
                      <a:pt x="494" y="324"/>
                    </a:lnTo>
                    <a:lnTo>
                      <a:pt x="488" y="326"/>
                    </a:lnTo>
                    <a:lnTo>
                      <a:pt x="490" y="328"/>
                    </a:lnTo>
                    <a:lnTo>
                      <a:pt x="496" y="332"/>
                    </a:lnTo>
                    <a:lnTo>
                      <a:pt x="502" y="338"/>
                    </a:lnTo>
                    <a:lnTo>
                      <a:pt x="502" y="338"/>
                    </a:lnTo>
                    <a:lnTo>
                      <a:pt x="502" y="340"/>
                    </a:lnTo>
                    <a:lnTo>
                      <a:pt x="502" y="340"/>
                    </a:lnTo>
                    <a:lnTo>
                      <a:pt x="500" y="340"/>
                    </a:lnTo>
                    <a:lnTo>
                      <a:pt x="494" y="342"/>
                    </a:lnTo>
                    <a:lnTo>
                      <a:pt x="486" y="342"/>
                    </a:lnTo>
                    <a:lnTo>
                      <a:pt x="478" y="344"/>
                    </a:lnTo>
                    <a:lnTo>
                      <a:pt x="478" y="344"/>
                    </a:lnTo>
                    <a:lnTo>
                      <a:pt x="476" y="344"/>
                    </a:lnTo>
                    <a:lnTo>
                      <a:pt x="476" y="344"/>
                    </a:lnTo>
                    <a:lnTo>
                      <a:pt x="476" y="344"/>
                    </a:lnTo>
                    <a:lnTo>
                      <a:pt x="468" y="338"/>
                    </a:lnTo>
                    <a:lnTo>
                      <a:pt x="460" y="336"/>
                    </a:lnTo>
                    <a:lnTo>
                      <a:pt x="454" y="338"/>
                    </a:lnTo>
                    <a:lnTo>
                      <a:pt x="454" y="338"/>
                    </a:lnTo>
                    <a:lnTo>
                      <a:pt x="454" y="340"/>
                    </a:lnTo>
                    <a:lnTo>
                      <a:pt x="454" y="340"/>
                    </a:lnTo>
                    <a:lnTo>
                      <a:pt x="452" y="338"/>
                    </a:lnTo>
                    <a:lnTo>
                      <a:pt x="444" y="334"/>
                    </a:lnTo>
                    <a:lnTo>
                      <a:pt x="438" y="334"/>
                    </a:lnTo>
                    <a:lnTo>
                      <a:pt x="434" y="338"/>
                    </a:lnTo>
                    <a:lnTo>
                      <a:pt x="434" y="338"/>
                    </a:lnTo>
                    <a:lnTo>
                      <a:pt x="432" y="340"/>
                    </a:lnTo>
                    <a:lnTo>
                      <a:pt x="426" y="340"/>
                    </a:lnTo>
                    <a:lnTo>
                      <a:pt x="426" y="340"/>
                    </a:lnTo>
                    <a:lnTo>
                      <a:pt x="426" y="340"/>
                    </a:lnTo>
                    <a:lnTo>
                      <a:pt x="426" y="340"/>
                    </a:lnTo>
                    <a:lnTo>
                      <a:pt x="424" y="340"/>
                    </a:lnTo>
                    <a:lnTo>
                      <a:pt x="420" y="338"/>
                    </a:lnTo>
                    <a:lnTo>
                      <a:pt x="418" y="344"/>
                    </a:lnTo>
                    <a:lnTo>
                      <a:pt x="412" y="350"/>
                    </a:lnTo>
                    <a:lnTo>
                      <a:pt x="406" y="354"/>
                    </a:lnTo>
                    <a:lnTo>
                      <a:pt x="406" y="354"/>
                    </a:lnTo>
                    <a:lnTo>
                      <a:pt x="406" y="354"/>
                    </a:lnTo>
                    <a:lnTo>
                      <a:pt x="396" y="354"/>
                    </a:lnTo>
                    <a:lnTo>
                      <a:pt x="394" y="358"/>
                    </a:lnTo>
                    <a:lnTo>
                      <a:pt x="388" y="364"/>
                    </a:lnTo>
                    <a:lnTo>
                      <a:pt x="384" y="370"/>
                    </a:lnTo>
                    <a:lnTo>
                      <a:pt x="386" y="380"/>
                    </a:lnTo>
                    <a:lnTo>
                      <a:pt x="390" y="390"/>
                    </a:lnTo>
                    <a:lnTo>
                      <a:pt x="390" y="390"/>
                    </a:lnTo>
                    <a:lnTo>
                      <a:pt x="390" y="392"/>
                    </a:lnTo>
                    <a:lnTo>
                      <a:pt x="390" y="392"/>
                    </a:lnTo>
                    <a:lnTo>
                      <a:pt x="388" y="394"/>
                    </a:lnTo>
                    <a:lnTo>
                      <a:pt x="388" y="394"/>
                    </a:lnTo>
                    <a:lnTo>
                      <a:pt x="388" y="394"/>
                    </a:lnTo>
                    <a:lnTo>
                      <a:pt x="376" y="392"/>
                    </a:lnTo>
                    <a:lnTo>
                      <a:pt x="362" y="386"/>
                    </a:lnTo>
                    <a:lnTo>
                      <a:pt x="362" y="386"/>
                    </a:lnTo>
                    <a:lnTo>
                      <a:pt x="362" y="386"/>
                    </a:lnTo>
                    <a:lnTo>
                      <a:pt x="348" y="364"/>
                    </a:lnTo>
                    <a:lnTo>
                      <a:pt x="338" y="352"/>
                    </a:lnTo>
                    <a:lnTo>
                      <a:pt x="334" y="340"/>
                    </a:lnTo>
                    <a:lnTo>
                      <a:pt x="322" y="336"/>
                    </a:lnTo>
                    <a:lnTo>
                      <a:pt x="314" y="332"/>
                    </a:lnTo>
                    <a:lnTo>
                      <a:pt x="310" y="334"/>
                    </a:lnTo>
                    <a:lnTo>
                      <a:pt x="308" y="342"/>
                    </a:lnTo>
                    <a:lnTo>
                      <a:pt x="308" y="342"/>
                    </a:lnTo>
                    <a:lnTo>
                      <a:pt x="306" y="344"/>
                    </a:lnTo>
                    <a:lnTo>
                      <a:pt x="296" y="346"/>
                    </a:lnTo>
                    <a:lnTo>
                      <a:pt x="296" y="346"/>
                    </a:lnTo>
                    <a:lnTo>
                      <a:pt x="296" y="346"/>
                    </a:lnTo>
                    <a:lnTo>
                      <a:pt x="296" y="346"/>
                    </a:lnTo>
                    <a:lnTo>
                      <a:pt x="294" y="346"/>
                    </a:lnTo>
                    <a:lnTo>
                      <a:pt x="280" y="336"/>
                    </a:lnTo>
                    <a:lnTo>
                      <a:pt x="280" y="336"/>
                    </a:lnTo>
                    <a:lnTo>
                      <a:pt x="280" y="336"/>
                    </a:lnTo>
                    <a:lnTo>
                      <a:pt x="278" y="322"/>
                    </a:lnTo>
                    <a:lnTo>
                      <a:pt x="252" y="302"/>
                    </a:lnTo>
                    <a:lnTo>
                      <a:pt x="236" y="304"/>
                    </a:lnTo>
                    <a:lnTo>
                      <a:pt x="230" y="310"/>
                    </a:lnTo>
                    <a:lnTo>
                      <a:pt x="230" y="310"/>
                    </a:lnTo>
                    <a:lnTo>
                      <a:pt x="228" y="310"/>
                    </a:lnTo>
                    <a:lnTo>
                      <a:pt x="186" y="310"/>
                    </a:lnTo>
                    <a:lnTo>
                      <a:pt x="172" y="304"/>
                    </a:lnTo>
                    <a:lnTo>
                      <a:pt x="148" y="294"/>
                    </a:lnTo>
                    <a:lnTo>
                      <a:pt x="132" y="288"/>
                    </a:lnTo>
                    <a:lnTo>
                      <a:pt x="132" y="288"/>
                    </a:lnTo>
                    <a:lnTo>
                      <a:pt x="106" y="290"/>
                    </a:lnTo>
                    <a:lnTo>
                      <a:pt x="106" y="290"/>
                    </a:lnTo>
                    <a:lnTo>
                      <a:pt x="104" y="290"/>
                    </a:lnTo>
                    <a:lnTo>
                      <a:pt x="100" y="278"/>
                    </a:lnTo>
                    <a:lnTo>
                      <a:pt x="92" y="272"/>
                    </a:lnTo>
                    <a:lnTo>
                      <a:pt x="88" y="268"/>
                    </a:lnTo>
                    <a:lnTo>
                      <a:pt x="76" y="266"/>
                    </a:lnTo>
                    <a:lnTo>
                      <a:pt x="68" y="258"/>
                    </a:lnTo>
                    <a:lnTo>
                      <a:pt x="56" y="262"/>
                    </a:lnTo>
                    <a:lnTo>
                      <a:pt x="56" y="262"/>
                    </a:lnTo>
                    <a:lnTo>
                      <a:pt x="56" y="262"/>
                    </a:lnTo>
                    <a:lnTo>
                      <a:pt x="56" y="262"/>
                    </a:lnTo>
                    <a:lnTo>
                      <a:pt x="54" y="262"/>
                    </a:lnTo>
                    <a:lnTo>
                      <a:pt x="54" y="262"/>
                    </a:lnTo>
                    <a:lnTo>
                      <a:pt x="54" y="260"/>
                    </a:lnTo>
                    <a:lnTo>
                      <a:pt x="52" y="248"/>
                    </a:lnTo>
                    <a:lnTo>
                      <a:pt x="42" y="236"/>
                    </a:lnTo>
                    <a:lnTo>
                      <a:pt x="34" y="226"/>
                    </a:lnTo>
                    <a:lnTo>
                      <a:pt x="34" y="226"/>
                    </a:lnTo>
                    <a:lnTo>
                      <a:pt x="34" y="224"/>
                    </a:lnTo>
                    <a:lnTo>
                      <a:pt x="36" y="220"/>
                    </a:lnTo>
                    <a:lnTo>
                      <a:pt x="32" y="218"/>
                    </a:lnTo>
                    <a:lnTo>
                      <a:pt x="32" y="218"/>
                    </a:lnTo>
                    <a:lnTo>
                      <a:pt x="32" y="216"/>
                    </a:lnTo>
                    <a:lnTo>
                      <a:pt x="28" y="208"/>
                    </a:lnTo>
                    <a:lnTo>
                      <a:pt x="28" y="208"/>
                    </a:lnTo>
                    <a:lnTo>
                      <a:pt x="28" y="206"/>
                    </a:lnTo>
                    <a:lnTo>
                      <a:pt x="32" y="200"/>
                    </a:lnTo>
                    <a:lnTo>
                      <a:pt x="26" y="200"/>
                    </a:lnTo>
                    <a:lnTo>
                      <a:pt x="26" y="200"/>
                    </a:lnTo>
                    <a:lnTo>
                      <a:pt x="24" y="200"/>
                    </a:lnTo>
                    <a:lnTo>
                      <a:pt x="16" y="192"/>
                    </a:lnTo>
                    <a:lnTo>
                      <a:pt x="10" y="182"/>
                    </a:lnTo>
                    <a:lnTo>
                      <a:pt x="10" y="182"/>
                    </a:lnTo>
                    <a:lnTo>
                      <a:pt x="8" y="180"/>
                    </a:lnTo>
                    <a:lnTo>
                      <a:pt x="8" y="170"/>
                    </a:lnTo>
                    <a:lnTo>
                      <a:pt x="2" y="164"/>
                    </a:lnTo>
                    <a:lnTo>
                      <a:pt x="2" y="164"/>
                    </a:lnTo>
                    <a:lnTo>
                      <a:pt x="2" y="162"/>
                    </a:lnTo>
                    <a:lnTo>
                      <a:pt x="2" y="154"/>
                    </a:lnTo>
                    <a:lnTo>
                      <a:pt x="6" y="134"/>
                    </a:lnTo>
                    <a:lnTo>
                      <a:pt x="2" y="112"/>
                    </a:lnTo>
                    <a:lnTo>
                      <a:pt x="2" y="112"/>
                    </a:lnTo>
                    <a:lnTo>
                      <a:pt x="2" y="110"/>
                    </a:lnTo>
                    <a:lnTo>
                      <a:pt x="6" y="102"/>
                    </a:lnTo>
                    <a:lnTo>
                      <a:pt x="8" y="60"/>
                    </a:lnTo>
                    <a:lnTo>
                      <a:pt x="8" y="60"/>
                    </a:lnTo>
                    <a:lnTo>
                      <a:pt x="10" y="58"/>
                    </a:lnTo>
                    <a:lnTo>
                      <a:pt x="12" y="58"/>
                    </a:lnTo>
                    <a:lnTo>
                      <a:pt x="10" y="52"/>
                    </a:lnTo>
                    <a:lnTo>
                      <a:pt x="6" y="46"/>
                    </a:lnTo>
                    <a:lnTo>
                      <a:pt x="6" y="46"/>
                    </a:lnTo>
                    <a:lnTo>
                      <a:pt x="6" y="44"/>
                    </a:lnTo>
                    <a:lnTo>
                      <a:pt x="6" y="40"/>
                    </a:lnTo>
                    <a:lnTo>
                      <a:pt x="4" y="38"/>
                    </a:lnTo>
                    <a:lnTo>
                      <a:pt x="4" y="38"/>
                    </a:lnTo>
                    <a:lnTo>
                      <a:pt x="4" y="36"/>
                    </a:lnTo>
                    <a:lnTo>
                      <a:pt x="0" y="28"/>
                    </a:lnTo>
                    <a:lnTo>
                      <a:pt x="0" y="28"/>
                    </a:lnTo>
                    <a:lnTo>
                      <a:pt x="0" y="26"/>
                    </a:lnTo>
                    <a:lnTo>
                      <a:pt x="8" y="22"/>
                    </a:lnTo>
                    <a:lnTo>
                      <a:pt x="8" y="22"/>
                    </a:lnTo>
                    <a:lnTo>
                      <a:pt x="8" y="22"/>
                    </a:lnTo>
                    <a:lnTo>
                      <a:pt x="8" y="22"/>
                    </a:lnTo>
                    <a:lnTo>
                      <a:pt x="10" y="22"/>
                    </a:lnTo>
                    <a:lnTo>
                      <a:pt x="18" y="26"/>
                    </a:lnTo>
                    <a:lnTo>
                      <a:pt x="24" y="26"/>
                    </a:lnTo>
                    <a:lnTo>
                      <a:pt x="24" y="26"/>
                    </a:lnTo>
                    <a:lnTo>
                      <a:pt x="26" y="28"/>
                    </a:lnTo>
                    <a:lnTo>
                      <a:pt x="26" y="36"/>
                    </a:lnTo>
                    <a:lnTo>
                      <a:pt x="28" y="38"/>
                    </a:lnTo>
                    <a:lnTo>
                      <a:pt x="30" y="34"/>
                    </a:lnTo>
                    <a:lnTo>
                      <a:pt x="32" y="28"/>
                    </a:lnTo>
                    <a:lnTo>
                      <a:pt x="26" y="20"/>
                    </a:lnTo>
                    <a:lnTo>
                      <a:pt x="26" y="20"/>
                    </a:lnTo>
                    <a:lnTo>
                      <a:pt x="26" y="20"/>
                    </a:lnTo>
                    <a:lnTo>
                      <a:pt x="26" y="8"/>
                    </a:lnTo>
                    <a:lnTo>
                      <a:pt x="26" y="8"/>
                    </a:lnTo>
                    <a:lnTo>
                      <a:pt x="28" y="6"/>
                    </a:lnTo>
                    <a:lnTo>
                      <a:pt x="410" y="6"/>
                    </a:lnTo>
                    <a:lnTo>
                      <a:pt x="410" y="2"/>
                    </a:lnTo>
                    <a:lnTo>
                      <a:pt x="410" y="2"/>
                    </a:lnTo>
                    <a:lnTo>
                      <a:pt x="412" y="0"/>
                    </a:lnTo>
                    <a:lnTo>
                      <a:pt x="420" y="0"/>
                    </a:lnTo>
                    <a:lnTo>
                      <a:pt x="420" y="0"/>
                    </a:lnTo>
                    <a:lnTo>
                      <a:pt x="422" y="2"/>
                    </a:lnTo>
                    <a:lnTo>
                      <a:pt x="424" y="8"/>
                    </a:lnTo>
                    <a:lnTo>
                      <a:pt x="426" y="10"/>
                    </a:lnTo>
                    <a:lnTo>
                      <a:pt x="436" y="14"/>
                    </a:lnTo>
                    <a:lnTo>
                      <a:pt x="458" y="18"/>
                    </a:lnTo>
                    <a:lnTo>
                      <a:pt x="470" y="22"/>
                    </a:lnTo>
                    <a:lnTo>
                      <a:pt x="492" y="24"/>
                    </a:lnTo>
                    <a:lnTo>
                      <a:pt x="492" y="24"/>
                    </a:lnTo>
                    <a:lnTo>
                      <a:pt x="492" y="26"/>
                    </a:lnTo>
                    <a:lnTo>
                      <a:pt x="492" y="26"/>
                    </a:lnTo>
                    <a:lnTo>
                      <a:pt x="492" y="28"/>
                    </a:lnTo>
                    <a:lnTo>
                      <a:pt x="492" y="32"/>
                    </a:lnTo>
                    <a:lnTo>
                      <a:pt x="492" y="32"/>
                    </a:lnTo>
                    <a:lnTo>
                      <a:pt x="490" y="32"/>
                    </a:lnTo>
                    <a:lnTo>
                      <a:pt x="480" y="36"/>
                    </a:lnTo>
                    <a:lnTo>
                      <a:pt x="472" y="40"/>
                    </a:lnTo>
                    <a:lnTo>
                      <a:pt x="464" y="48"/>
                    </a:lnTo>
                    <a:lnTo>
                      <a:pt x="470" y="50"/>
                    </a:lnTo>
                    <a:lnTo>
                      <a:pt x="482" y="50"/>
                    </a:lnTo>
                    <a:lnTo>
                      <a:pt x="492" y="50"/>
                    </a:lnTo>
                    <a:lnTo>
                      <a:pt x="498" y="46"/>
                    </a:lnTo>
                    <a:lnTo>
                      <a:pt x="500" y="44"/>
                    </a:lnTo>
                    <a:lnTo>
                      <a:pt x="508" y="38"/>
                    </a:lnTo>
                    <a:lnTo>
                      <a:pt x="508" y="38"/>
                    </a:lnTo>
                    <a:lnTo>
                      <a:pt x="508" y="38"/>
                    </a:lnTo>
                    <a:lnTo>
                      <a:pt x="508" y="38"/>
                    </a:lnTo>
                    <a:lnTo>
                      <a:pt x="510" y="38"/>
                    </a:lnTo>
                    <a:lnTo>
                      <a:pt x="510" y="38"/>
                    </a:lnTo>
                    <a:lnTo>
                      <a:pt x="510" y="38"/>
                    </a:lnTo>
                    <a:lnTo>
                      <a:pt x="514" y="44"/>
                    </a:lnTo>
                    <a:lnTo>
                      <a:pt x="522" y="48"/>
                    </a:lnTo>
                    <a:lnTo>
                      <a:pt x="530" y="52"/>
                    </a:lnTo>
                    <a:lnTo>
                      <a:pt x="538" y="50"/>
                    </a:lnTo>
                    <a:lnTo>
                      <a:pt x="546" y="50"/>
                    </a:lnTo>
                    <a:lnTo>
                      <a:pt x="554" y="48"/>
                    </a:lnTo>
                    <a:lnTo>
                      <a:pt x="554" y="48"/>
                    </a:lnTo>
                    <a:lnTo>
                      <a:pt x="556" y="48"/>
                    </a:lnTo>
                    <a:lnTo>
                      <a:pt x="556" y="48"/>
                    </a:lnTo>
                    <a:lnTo>
                      <a:pt x="556" y="48"/>
                    </a:lnTo>
                    <a:lnTo>
                      <a:pt x="562" y="52"/>
                    </a:lnTo>
                    <a:lnTo>
                      <a:pt x="568" y="58"/>
                    </a:lnTo>
                    <a:lnTo>
                      <a:pt x="568" y="58"/>
                    </a:lnTo>
                    <a:lnTo>
                      <a:pt x="570" y="60"/>
                    </a:lnTo>
                    <a:lnTo>
                      <a:pt x="570" y="62"/>
                    </a:lnTo>
                    <a:lnTo>
                      <a:pt x="570" y="62"/>
                    </a:lnTo>
                    <a:lnTo>
                      <a:pt x="568" y="64"/>
                    </a:lnTo>
                    <a:lnTo>
                      <a:pt x="568" y="64"/>
                    </a:lnTo>
                    <a:lnTo>
                      <a:pt x="568" y="64"/>
                    </a:lnTo>
                    <a:lnTo>
                      <a:pt x="568" y="64"/>
                    </a:lnTo>
                    <a:lnTo>
                      <a:pt x="566" y="64"/>
                    </a:lnTo>
                    <a:lnTo>
                      <a:pt x="560" y="62"/>
                    </a:lnTo>
                    <a:lnTo>
                      <a:pt x="552" y="62"/>
                    </a:lnTo>
                    <a:lnTo>
                      <a:pt x="546" y="66"/>
                    </a:lnTo>
                    <a:lnTo>
                      <a:pt x="540" y="68"/>
                    </a:lnTo>
                    <a:lnTo>
                      <a:pt x="540" y="68"/>
                    </a:lnTo>
                    <a:lnTo>
                      <a:pt x="540" y="68"/>
                    </a:lnTo>
                    <a:lnTo>
                      <a:pt x="540" y="68"/>
                    </a:lnTo>
                    <a:lnTo>
                      <a:pt x="538" y="68"/>
                    </a:lnTo>
                    <a:lnTo>
                      <a:pt x="536" y="66"/>
                    </a:lnTo>
                    <a:lnTo>
                      <a:pt x="526" y="76"/>
                    </a:lnTo>
                    <a:lnTo>
                      <a:pt x="518" y="82"/>
                    </a:lnTo>
                    <a:lnTo>
                      <a:pt x="520" y="86"/>
                    </a:lnTo>
                    <a:lnTo>
                      <a:pt x="524" y="84"/>
                    </a:lnTo>
                    <a:lnTo>
                      <a:pt x="526" y="78"/>
                    </a:lnTo>
                    <a:lnTo>
                      <a:pt x="526" y="78"/>
                    </a:lnTo>
                    <a:lnTo>
                      <a:pt x="528" y="78"/>
                    </a:lnTo>
                    <a:lnTo>
                      <a:pt x="528" y="78"/>
                    </a:lnTo>
                    <a:lnTo>
                      <a:pt x="530" y="78"/>
                    </a:lnTo>
                    <a:lnTo>
                      <a:pt x="530" y="78"/>
                    </a:lnTo>
                    <a:lnTo>
                      <a:pt x="530" y="80"/>
                    </a:lnTo>
                    <a:lnTo>
                      <a:pt x="524" y="96"/>
                    </a:lnTo>
                    <a:lnTo>
                      <a:pt x="520" y="118"/>
                    </a:lnTo>
                    <a:lnTo>
                      <a:pt x="520" y="128"/>
                    </a:lnTo>
                    <a:lnTo>
                      <a:pt x="522" y="138"/>
                    </a:lnTo>
                    <a:lnTo>
                      <a:pt x="530" y="136"/>
                    </a:lnTo>
                    <a:lnTo>
                      <a:pt x="538" y="130"/>
                    </a:lnTo>
                    <a:lnTo>
                      <a:pt x="540" y="122"/>
                    </a:lnTo>
                    <a:lnTo>
                      <a:pt x="540" y="112"/>
                    </a:lnTo>
                    <a:lnTo>
                      <a:pt x="540" y="84"/>
                    </a:lnTo>
                    <a:lnTo>
                      <a:pt x="540" y="84"/>
                    </a:lnTo>
                    <a:lnTo>
                      <a:pt x="540" y="84"/>
                    </a:lnTo>
                    <a:lnTo>
                      <a:pt x="542" y="80"/>
                    </a:lnTo>
                    <a:lnTo>
                      <a:pt x="542" y="80"/>
                    </a:lnTo>
                    <a:lnTo>
                      <a:pt x="544" y="80"/>
                    </a:lnTo>
                    <a:lnTo>
                      <a:pt x="548" y="80"/>
                    </a:lnTo>
                    <a:lnTo>
                      <a:pt x="552" y="76"/>
                    </a:lnTo>
                    <a:lnTo>
                      <a:pt x="556" y="70"/>
                    </a:lnTo>
                    <a:lnTo>
                      <a:pt x="556" y="70"/>
                    </a:lnTo>
                    <a:lnTo>
                      <a:pt x="556" y="70"/>
                    </a:lnTo>
                    <a:lnTo>
                      <a:pt x="564" y="68"/>
                    </a:lnTo>
                    <a:lnTo>
                      <a:pt x="564" y="68"/>
                    </a:lnTo>
                    <a:lnTo>
                      <a:pt x="564" y="68"/>
                    </a:lnTo>
                    <a:lnTo>
                      <a:pt x="564" y="68"/>
                    </a:lnTo>
                    <a:lnTo>
                      <a:pt x="564" y="68"/>
                    </a:lnTo>
                    <a:lnTo>
                      <a:pt x="572" y="72"/>
                    </a:lnTo>
                    <a:lnTo>
                      <a:pt x="580" y="74"/>
                    </a:lnTo>
                    <a:lnTo>
                      <a:pt x="580" y="74"/>
                    </a:lnTo>
                    <a:lnTo>
                      <a:pt x="582" y="74"/>
                    </a:lnTo>
                    <a:lnTo>
                      <a:pt x="586" y="82"/>
                    </a:lnTo>
                    <a:lnTo>
                      <a:pt x="586" y="82"/>
                    </a:lnTo>
                    <a:lnTo>
                      <a:pt x="586" y="84"/>
                    </a:lnTo>
                    <a:lnTo>
                      <a:pt x="584" y="92"/>
                    </a:lnTo>
                    <a:lnTo>
                      <a:pt x="580" y="100"/>
                    </a:lnTo>
                    <a:lnTo>
                      <a:pt x="578" y="104"/>
                    </a:lnTo>
                    <a:lnTo>
                      <a:pt x="578" y="104"/>
                    </a:lnTo>
                    <a:lnTo>
                      <a:pt x="586" y="98"/>
                    </a:lnTo>
                    <a:lnTo>
                      <a:pt x="586" y="98"/>
                    </a:lnTo>
                    <a:lnTo>
                      <a:pt x="588" y="98"/>
                    </a:lnTo>
                    <a:lnTo>
                      <a:pt x="588" y="98"/>
                    </a:lnTo>
                    <a:lnTo>
                      <a:pt x="588" y="98"/>
                    </a:lnTo>
                    <a:lnTo>
                      <a:pt x="594" y="98"/>
                    </a:lnTo>
                    <a:lnTo>
                      <a:pt x="594" y="98"/>
                    </a:lnTo>
                    <a:lnTo>
                      <a:pt x="594" y="100"/>
                    </a:lnTo>
                    <a:lnTo>
                      <a:pt x="594" y="110"/>
                    </a:lnTo>
                    <a:lnTo>
                      <a:pt x="592" y="116"/>
                    </a:lnTo>
                    <a:lnTo>
                      <a:pt x="592" y="122"/>
                    </a:lnTo>
                    <a:lnTo>
                      <a:pt x="592" y="122"/>
                    </a:lnTo>
                    <a:lnTo>
                      <a:pt x="592" y="124"/>
                    </a:lnTo>
                    <a:lnTo>
                      <a:pt x="586" y="130"/>
                    </a:lnTo>
                    <a:lnTo>
                      <a:pt x="584" y="134"/>
                    </a:lnTo>
                    <a:lnTo>
                      <a:pt x="590" y="138"/>
                    </a:lnTo>
                    <a:lnTo>
                      <a:pt x="604" y="138"/>
                    </a:lnTo>
                    <a:lnTo>
                      <a:pt x="614" y="134"/>
                    </a:lnTo>
                    <a:lnTo>
                      <a:pt x="626" y="130"/>
                    </a:lnTo>
                    <a:lnTo>
                      <a:pt x="636" y="124"/>
                    </a:lnTo>
                    <a:lnTo>
                      <a:pt x="640" y="122"/>
                    </a:lnTo>
                    <a:lnTo>
                      <a:pt x="642" y="118"/>
                    </a:lnTo>
                    <a:lnTo>
                      <a:pt x="640" y="114"/>
                    </a:lnTo>
                    <a:lnTo>
                      <a:pt x="640" y="114"/>
                    </a:lnTo>
                    <a:lnTo>
                      <a:pt x="640" y="112"/>
                    </a:lnTo>
                    <a:lnTo>
                      <a:pt x="642" y="108"/>
                    </a:lnTo>
                    <a:lnTo>
                      <a:pt x="642" y="108"/>
                    </a:lnTo>
                    <a:lnTo>
                      <a:pt x="644" y="108"/>
                    </a:lnTo>
                    <a:lnTo>
                      <a:pt x="644" y="108"/>
                    </a:lnTo>
                    <a:lnTo>
                      <a:pt x="664" y="110"/>
                    </a:lnTo>
                    <a:lnTo>
                      <a:pt x="674" y="108"/>
                    </a:lnTo>
                    <a:lnTo>
                      <a:pt x="682" y="102"/>
                    </a:lnTo>
                    <a:lnTo>
                      <a:pt x="682" y="92"/>
                    </a:lnTo>
                    <a:lnTo>
                      <a:pt x="682" y="92"/>
                    </a:lnTo>
                    <a:lnTo>
                      <a:pt x="682" y="90"/>
                    </a:lnTo>
                    <a:lnTo>
                      <a:pt x="696" y="80"/>
                    </a:lnTo>
                    <a:lnTo>
                      <a:pt x="696" y="80"/>
                    </a:lnTo>
                    <a:lnTo>
                      <a:pt x="698" y="80"/>
                    </a:lnTo>
                    <a:lnTo>
                      <a:pt x="748" y="80"/>
                    </a:lnTo>
                    <a:lnTo>
                      <a:pt x="758" y="74"/>
                    </a:lnTo>
                    <a:lnTo>
                      <a:pt x="764" y="68"/>
                    </a:lnTo>
                    <a:lnTo>
                      <a:pt x="766" y="54"/>
                    </a:lnTo>
                    <a:lnTo>
                      <a:pt x="774" y="40"/>
                    </a:lnTo>
                    <a:lnTo>
                      <a:pt x="782" y="32"/>
                    </a:lnTo>
                    <a:lnTo>
                      <a:pt x="782" y="32"/>
                    </a:lnTo>
                    <a:lnTo>
                      <a:pt x="782" y="32"/>
                    </a:lnTo>
                    <a:lnTo>
                      <a:pt x="782" y="32"/>
                    </a:lnTo>
                    <a:lnTo>
                      <a:pt x="784" y="32"/>
                    </a:lnTo>
                    <a:lnTo>
                      <a:pt x="790" y="36"/>
                    </a:lnTo>
                    <a:lnTo>
                      <a:pt x="802" y="40"/>
                    </a:lnTo>
                    <a:lnTo>
                      <a:pt x="802" y="40"/>
                    </a:lnTo>
                    <a:lnTo>
                      <a:pt x="804" y="40"/>
                    </a:lnTo>
                    <a:lnTo>
                      <a:pt x="806" y="48"/>
                    </a:lnTo>
                    <a:lnTo>
                      <a:pt x="804" y="64"/>
                    </a:lnTo>
                    <a:lnTo>
                      <a:pt x="806" y="70"/>
                    </a:lnTo>
                    <a:lnTo>
                      <a:pt x="810" y="74"/>
                    </a:lnTo>
                    <a:lnTo>
                      <a:pt x="814" y="82"/>
                    </a:lnTo>
                    <a:lnTo>
                      <a:pt x="814" y="82"/>
                    </a:lnTo>
                    <a:lnTo>
                      <a:pt x="814" y="84"/>
                    </a:lnTo>
                    <a:lnTo>
                      <a:pt x="812" y="90"/>
                    </a:lnTo>
                    <a:lnTo>
                      <a:pt x="812" y="90"/>
                    </a:lnTo>
                    <a:lnTo>
                      <a:pt x="810" y="90"/>
                    </a:lnTo>
                    <a:lnTo>
                      <a:pt x="798" y="90"/>
                    </a:lnTo>
                    <a:lnTo>
                      <a:pt x="788" y="92"/>
                    </a:lnTo>
                    <a:lnTo>
                      <a:pt x="780" y="98"/>
                    </a:lnTo>
                    <a:lnTo>
                      <a:pt x="772" y="102"/>
                    </a:lnTo>
                    <a:lnTo>
                      <a:pt x="766" y="114"/>
                    </a:lnTo>
                    <a:lnTo>
                      <a:pt x="760" y="124"/>
                    </a:lnTo>
                    <a:lnTo>
                      <a:pt x="760" y="128"/>
                    </a:lnTo>
                    <a:lnTo>
                      <a:pt x="762" y="132"/>
                    </a:lnTo>
                    <a:lnTo>
                      <a:pt x="770" y="134"/>
                    </a:lnTo>
                    <a:lnTo>
                      <a:pt x="770" y="134"/>
                    </a:lnTo>
                    <a:lnTo>
                      <a:pt x="770" y="134"/>
                    </a:lnTo>
                    <a:lnTo>
                      <a:pt x="770" y="134"/>
                    </a:lnTo>
                    <a:lnTo>
                      <a:pt x="770" y="136"/>
                    </a:lnTo>
                    <a:lnTo>
                      <a:pt x="762" y="142"/>
                    </a:lnTo>
                    <a:lnTo>
                      <a:pt x="762" y="142"/>
                    </a:lnTo>
                    <a:lnTo>
                      <a:pt x="762" y="142"/>
                    </a:lnTo>
                    <a:lnTo>
                      <a:pt x="756" y="142"/>
                    </a:lnTo>
                    <a:lnTo>
                      <a:pt x="748" y="146"/>
                    </a:lnTo>
                    <a:lnTo>
                      <a:pt x="734" y="150"/>
                    </a:lnTo>
                    <a:lnTo>
                      <a:pt x="718" y="154"/>
                    </a:lnTo>
                    <a:lnTo>
                      <a:pt x="716" y="156"/>
                    </a:lnTo>
                    <a:lnTo>
                      <a:pt x="718" y="166"/>
                    </a:lnTo>
                    <a:lnTo>
                      <a:pt x="718" y="166"/>
                    </a:lnTo>
                    <a:lnTo>
                      <a:pt x="716" y="166"/>
                    </a:lnTo>
                    <a:lnTo>
                      <a:pt x="712" y="174"/>
                    </a:lnTo>
                    <a:lnTo>
                      <a:pt x="706" y="184"/>
                    </a:lnTo>
                    <a:lnTo>
                      <a:pt x="706" y="184"/>
                    </a:lnTo>
                    <a:lnTo>
                      <a:pt x="704" y="184"/>
                    </a:lnTo>
                    <a:lnTo>
                      <a:pt x="704" y="184"/>
                    </a:lnTo>
                    <a:lnTo>
                      <a:pt x="704" y="184"/>
                    </a:lnTo>
                    <a:lnTo>
                      <a:pt x="700" y="184"/>
                    </a:lnTo>
                    <a:lnTo>
                      <a:pt x="702" y="190"/>
                    </a:lnTo>
                    <a:lnTo>
                      <a:pt x="702" y="190"/>
                    </a:lnTo>
                    <a:lnTo>
                      <a:pt x="702" y="192"/>
                    </a:lnTo>
                    <a:lnTo>
                      <a:pt x="700" y="200"/>
                    </a:lnTo>
                    <a:lnTo>
                      <a:pt x="692" y="208"/>
                    </a:lnTo>
                    <a:lnTo>
                      <a:pt x="688" y="214"/>
                    </a:lnTo>
                    <a:lnTo>
                      <a:pt x="688" y="214"/>
                    </a:lnTo>
                    <a:lnTo>
                      <a:pt x="686" y="214"/>
                    </a:lnTo>
                    <a:lnTo>
                      <a:pt x="686" y="214"/>
                    </a:lnTo>
                    <a:lnTo>
                      <a:pt x="686" y="214"/>
                    </a:lnTo>
                    <a:lnTo>
                      <a:pt x="686" y="214"/>
                    </a:lnTo>
                    <a:lnTo>
                      <a:pt x="684" y="212"/>
                    </a:lnTo>
                    <a:lnTo>
                      <a:pt x="684" y="200"/>
                    </a:lnTo>
                    <a:lnTo>
                      <a:pt x="682" y="190"/>
                    </a:lnTo>
                    <a:lnTo>
                      <a:pt x="682" y="190"/>
                    </a:lnTo>
                    <a:lnTo>
                      <a:pt x="682" y="188"/>
                    </a:lnTo>
                    <a:lnTo>
                      <a:pt x="682" y="180"/>
                    </a:lnTo>
                    <a:lnTo>
                      <a:pt x="682" y="180"/>
                    </a:lnTo>
                    <a:lnTo>
                      <a:pt x="682" y="184"/>
                    </a:lnTo>
                    <a:lnTo>
                      <a:pt x="680" y="194"/>
                    </a:lnTo>
                    <a:lnTo>
                      <a:pt x="680" y="194"/>
                    </a:lnTo>
                    <a:lnTo>
                      <a:pt x="678" y="196"/>
                    </a:lnTo>
                    <a:lnTo>
                      <a:pt x="678" y="196"/>
                    </a:lnTo>
                    <a:lnTo>
                      <a:pt x="678" y="196"/>
                    </a:lnTo>
                    <a:lnTo>
                      <a:pt x="678" y="196"/>
                    </a:lnTo>
                    <a:lnTo>
                      <a:pt x="678" y="196"/>
                    </a:lnTo>
                    <a:lnTo>
                      <a:pt x="672" y="194"/>
                    </a:lnTo>
                    <a:lnTo>
                      <a:pt x="672" y="196"/>
                    </a:lnTo>
                    <a:lnTo>
                      <a:pt x="682" y="206"/>
                    </a:lnTo>
                    <a:lnTo>
                      <a:pt x="682" y="206"/>
                    </a:lnTo>
                    <a:lnTo>
                      <a:pt x="684" y="208"/>
                    </a:lnTo>
                    <a:lnTo>
                      <a:pt x="682" y="212"/>
                    </a:lnTo>
                    <a:lnTo>
                      <a:pt x="684" y="220"/>
                    </a:lnTo>
                    <a:lnTo>
                      <a:pt x="688" y="222"/>
                    </a:lnTo>
                    <a:lnTo>
                      <a:pt x="688" y="222"/>
                    </a:lnTo>
                    <a:lnTo>
                      <a:pt x="688" y="222"/>
                    </a:lnTo>
                    <a:lnTo>
                      <a:pt x="692" y="232"/>
                    </a:lnTo>
                    <a:lnTo>
                      <a:pt x="692" y="232"/>
                    </a:lnTo>
                    <a:lnTo>
                      <a:pt x="692" y="234"/>
                    </a:lnTo>
                    <a:lnTo>
                      <a:pt x="688" y="240"/>
                    </a:lnTo>
                    <a:lnTo>
                      <a:pt x="688" y="240"/>
                    </a:lnTo>
                    <a:lnTo>
                      <a:pt x="688" y="242"/>
                    </a:lnTo>
                    <a:lnTo>
                      <a:pt x="682" y="246"/>
                    </a:lnTo>
                    <a:lnTo>
                      <a:pt x="682" y="252"/>
                    </a:lnTo>
                    <a:lnTo>
                      <a:pt x="682" y="252"/>
                    </a:lnTo>
                    <a:lnTo>
                      <a:pt x="680" y="254"/>
                    </a:lnTo>
                    <a:lnTo>
                      <a:pt x="672" y="256"/>
                    </a:lnTo>
                    <a:lnTo>
                      <a:pt x="660" y="266"/>
                    </a:lnTo>
                    <a:lnTo>
                      <a:pt x="656" y="270"/>
                    </a:lnTo>
                    <a:lnTo>
                      <a:pt x="656" y="270"/>
                    </a:lnTo>
                    <a:lnTo>
                      <a:pt x="656" y="270"/>
                    </a:lnTo>
                    <a:lnTo>
                      <a:pt x="648" y="272"/>
                    </a:lnTo>
                    <a:lnTo>
                      <a:pt x="638" y="286"/>
                    </a:lnTo>
                    <a:lnTo>
                      <a:pt x="638" y="286"/>
                    </a:lnTo>
                    <a:lnTo>
                      <a:pt x="638" y="286"/>
                    </a:lnTo>
                    <a:lnTo>
                      <a:pt x="628" y="290"/>
                    </a:lnTo>
                    <a:lnTo>
                      <a:pt x="622" y="296"/>
                    </a:lnTo>
                    <a:lnTo>
                      <a:pt x="614" y="308"/>
                    </a:lnTo>
                    <a:lnTo>
                      <a:pt x="610" y="318"/>
                    </a:lnTo>
                    <a:lnTo>
                      <a:pt x="614" y="330"/>
                    </a:lnTo>
                    <a:lnTo>
                      <a:pt x="620" y="342"/>
                    </a:lnTo>
                    <a:lnTo>
                      <a:pt x="622" y="354"/>
                    </a:lnTo>
                    <a:lnTo>
                      <a:pt x="628" y="366"/>
                    </a:lnTo>
                    <a:lnTo>
                      <a:pt x="630" y="384"/>
                    </a:lnTo>
                    <a:lnTo>
                      <a:pt x="630" y="398"/>
                    </a:lnTo>
                    <a:lnTo>
                      <a:pt x="628" y="406"/>
                    </a:lnTo>
                    <a:lnTo>
                      <a:pt x="628" y="406"/>
                    </a:lnTo>
                    <a:lnTo>
                      <a:pt x="626" y="408"/>
                    </a:lnTo>
                    <a:lnTo>
                      <a:pt x="620" y="40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60" name="Freeform 199"/>
              <p:cNvSpPr>
                <a:spLocks noEditPoints="1"/>
              </p:cNvSpPr>
              <p:nvPr/>
            </p:nvSpPr>
            <p:spPr bwMode="auto">
              <a:xfrm>
                <a:off x="1099" y="1755"/>
                <a:ext cx="818" cy="412"/>
              </a:xfrm>
              <a:custGeom>
                <a:avLst/>
                <a:gdLst>
                  <a:gd name="T0" fmla="*/ 472 w 818"/>
                  <a:gd name="T1" fmla="*/ 54 h 412"/>
                  <a:gd name="T2" fmla="*/ 570 w 818"/>
                  <a:gd name="T3" fmla="*/ 62 h 412"/>
                  <a:gd name="T4" fmla="*/ 524 w 818"/>
                  <a:gd name="T5" fmla="*/ 98 h 412"/>
                  <a:gd name="T6" fmla="*/ 556 w 818"/>
                  <a:gd name="T7" fmla="*/ 80 h 412"/>
                  <a:gd name="T8" fmla="*/ 594 w 818"/>
                  <a:gd name="T9" fmla="*/ 112 h 412"/>
                  <a:gd name="T10" fmla="*/ 646 w 818"/>
                  <a:gd name="T11" fmla="*/ 112 h 412"/>
                  <a:gd name="T12" fmla="*/ 792 w 818"/>
                  <a:gd name="T13" fmla="*/ 40 h 412"/>
                  <a:gd name="T14" fmla="*/ 760 w 818"/>
                  <a:gd name="T15" fmla="*/ 124 h 412"/>
                  <a:gd name="T16" fmla="*/ 700 w 818"/>
                  <a:gd name="T17" fmla="*/ 182 h 412"/>
                  <a:gd name="T18" fmla="*/ 678 w 818"/>
                  <a:gd name="T19" fmla="*/ 204 h 412"/>
                  <a:gd name="T20" fmla="*/ 638 w 818"/>
                  <a:gd name="T21" fmla="*/ 286 h 412"/>
                  <a:gd name="T22" fmla="*/ 614 w 818"/>
                  <a:gd name="T23" fmla="*/ 400 h 412"/>
                  <a:gd name="T24" fmla="*/ 542 w 818"/>
                  <a:gd name="T25" fmla="*/ 328 h 412"/>
                  <a:gd name="T26" fmla="*/ 462 w 818"/>
                  <a:gd name="T27" fmla="*/ 336 h 412"/>
                  <a:gd name="T28" fmla="*/ 388 w 818"/>
                  <a:gd name="T29" fmla="*/ 364 h 412"/>
                  <a:gd name="T30" fmla="*/ 308 w 818"/>
                  <a:gd name="T31" fmla="*/ 344 h 412"/>
                  <a:gd name="T32" fmla="*/ 104 w 818"/>
                  <a:gd name="T33" fmla="*/ 280 h 412"/>
                  <a:gd name="T34" fmla="*/ 28 w 818"/>
                  <a:gd name="T35" fmla="*/ 200 h 412"/>
                  <a:gd name="T36" fmla="*/ 10 w 818"/>
                  <a:gd name="T37" fmla="*/ 42 h 412"/>
                  <a:gd name="T38" fmla="*/ 414 w 818"/>
                  <a:gd name="T39" fmla="*/ 4 h 412"/>
                  <a:gd name="T40" fmla="*/ 26 w 818"/>
                  <a:gd name="T41" fmla="*/ 10 h 412"/>
                  <a:gd name="T42" fmla="*/ 10 w 818"/>
                  <a:gd name="T43" fmla="*/ 22 h 412"/>
                  <a:gd name="T44" fmla="*/ 10 w 818"/>
                  <a:gd name="T45" fmla="*/ 54 h 412"/>
                  <a:gd name="T46" fmla="*/ 2 w 818"/>
                  <a:gd name="T47" fmla="*/ 164 h 412"/>
                  <a:gd name="T48" fmla="*/ 30 w 818"/>
                  <a:gd name="T49" fmla="*/ 204 h 412"/>
                  <a:gd name="T50" fmla="*/ 52 w 818"/>
                  <a:gd name="T51" fmla="*/ 250 h 412"/>
                  <a:gd name="T52" fmla="*/ 94 w 818"/>
                  <a:gd name="T53" fmla="*/ 276 h 412"/>
                  <a:gd name="T54" fmla="*/ 188 w 818"/>
                  <a:gd name="T55" fmla="*/ 314 h 412"/>
                  <a:gd name="T56" fmla="*/ 298 w 818"/>
                  <a:gd name="T57" fmla="*/ 350 h 412"/>
                  <a:gd name="T58" fmla="*/ 338 w 818"/>
                  <a:gd name="T59" fmla="*/ 356 h 412"/>
                  <a:gd name="T60" fmla="*/ 392 w 818"/>
                  <a:gd name="T61" fmla="*/ 396 h 412"/>
                  <a:gd name="T62" fmla="*/ 416 w 818"/>
                  <a:gd name="T63" fmla="*/ 354 h 412"/>
                  <a:gd name="T64" fmla="*/ 436 w 818"/>
                  <a:gd name="T65" fmla="*/ 342 h 412"/>
                  <a:gd name="T66" fmla="*/ 476 w 818"/>
                  <a:gd name="T67" fmla="*/ 348 h 412"/>
                  <a:gd name="T68" fmla="*/ 500 w 818"/>
                  <a:gd name="T69" fmla="*/ 332 h 412"/>
                  <a:gd name="T70" fmla="*/ 558 w 818"/>
                  <a:gd name="T71" fmla="*/ 342 h 412"/>
                  <a:gd name="T72" fmla="*/ 588 w 818"/>
                  <a:gd name="T73" fmla="*/ 356 h 412"/>
                  <a:gd name="T74" fmla="*/ 612 w 818"/>
                  <a:gd name="T75" fmla="*/ 404 h 412"/>
                  <a:gd name="T76" fmla="*/ 634 w 818"/>
                  <a:gd name="T77" fmla="*/ 386 h 412"/>
                  <a:gd name="T78" fmla="*/ 640 w 818"/>
                  <a:gd name="T79" fmla="*/ 290 h 412"/>
                  <a:gd name="T80" fmla="*/ 686 w 818"/>
                  <a:gd name="T81" fmla="*/ 250 h 412"/>
                  <a:gd name="T82" fmla="*/ 688 w 818"/>
                  <a:gd name="T83" fmla="*/ 218 h 412"/>
                  <a:gd name="T84" fmla="*/ 706 w 818"/>
                  <a:gd name="T85" fmla="*/ 188 h 412"/>
                  <a:gd name="T86" fmla="*/ 750 w 818"/>
                  <a:gd name="T87" fmla="*/ 150 h 412"/>
                  <a:gd name="T88" fmla="*/ 766 w 818"/>
                  <a:gd name="T89" fmla="*/ 132 h 412"/>
                  <a:gd name="T90" fmla="*/ 818 w 818"/>
                  <a:gd name="T91" fmla="*/ 88 h 412"/>
                  <a:gd name="T92" fmla="*/ 806 w 818"/>
                  <a:gd name="T93" fmla="*/ 40 h 412"/>
                  <a:gd name="T94" fmla="*/ 764 w 818"/>
                  <a:gd name="T95" fmla="*/ 68 h 412"/>
                  <a:gd name="T96" fmla="*/ 646 w 818"/>
                  <a:gd name="T97" fmla="*/ 108 h 412"/>
                  <a:gd name="T98" fmla="*/ 638 w 818"/>
                  <a:gd name="T99" fmla="*/ 124 h 412"/>
                  <a:gd name="T100" fmla="*/ 598 w 818"/>
                  <a:gd name="T101" fmla="*/ 114 h 412"/>
                  <a:gd name="T102" fmla="*/ 588 w 818"/>
                  <a:gd name="T103" fmla="*/ 96 h 412"/>
                  <a:gd name="T104" fmla="*/ 566 w 818"/>
                  <a:gd name="T105" fmla="*/ 68 h 412"/>
                  <a:gd name="T106" fmla="*/ 540 w 818"/>
                  <a:gd name="T107" fmla="*/ 86 h 412"/>
                  <a:gd name="T108" fmla="*/ 534 w 818"/>
                  <a:gd name="T109" fmla="*/ 82 h 412"/>
                  <a:gd name="T110" fmla="*/ 548 w 818"/>
                  <a:gd name="T111" fmla="*/ 70 h 412"/>
                  <a:gd name="T112" fmla="*/ 564 w 818"/>
                  <a:gd name="T113" fmla="*/ 52 h 412"/>
                  <a:gd name="T114" fmla="*/ 514 w 818"/>
                  <a:gd name="T115" fmla="*/ 40 h 412"/>
                  <a:gd name="T116" fmla="*/ 472 w 818"/>
                  <a:gd name="T117" fmla="*/ 50 h 412"/>
                  <a:gd name="T118" fmla="*/ 460 w 818"/>
                  <a:gd name="T119" fmla="*/ 18 h 412"/>
                  <a:gd name="T120" fmla="*/ 524 w 818"/>
                  <a:gd name="T121" fmla="*/ 84 h 412"/>
                  <a:gd name="T122" fmla="*/ 680 w 818"/>
                  <a:gd name="T123" fmla="*/ 200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8" h="412">
                    <a:moveTo>
                      <a:pt x="422" y="4"/>
                    </a:moveTo>
                    <a:lnTo>
                      <a:pt x="424" y="10"/>
                    </a:lnTo>
                    <a:lnTo>
                      <a:pt x="428" y="14"/>
                    </a:lnTo>
                    <a:lnTo>
                      <a:pt x="438" y="18"/>
                    </a:lnTo>
                    <a:lnTo>
                      <a:pt x="460" y="22"/>
                    </a:lnTo>
                    <a:lnTo>
                      <a:pt x="472" y="26"/>
                    </a:lnTo>
                    <a:lnTo>
                      <a:pt x="494" y="28"/>
                    </a:lnTo>
                    <a:lnTo>
                      <a:pt x="492" y="32"/>
                    </a:lnTo>
                    <a:lnTo>
                      <a:pt x="480" y="36"/>
                    </a:lnTo>
                    <a:lnTo>
                      <a:pt x="474" y="40"/>
                    </a:lnTo>
                    <a:lnTo>
                      <a:pt x="466" y="46"/>
                    </a:lnTo>
                    <a:lnTo>
                      <a:pt x="462" y="50"/>
                    </a:lnTo>
                    <a:lnTo>
                      <a:pt x="472" y="54"/>
                    </a:lnTo>
                    <a:lnTo>
                      <a:pt x="484" y="54"/>
                    </a:lnTo>
                    <a:lnTo>
                      <a:pt x="494" y="54"/>
                    </a:lnTo>
                    <a:lnTo>
                      <a:pt x="500" y="50"/>
                    </a:lnTo>
                    <a:lnTo>
                      <a:pt x="504" y="46"/>
                    </a:lnTo>
                    <a:lnTo>
                      <a:pt x="510" y="42"/>
                    </a:lnTo>
                    <a:lnTo>
                      <a:pt x="514" y="46"/>
                    </a:lnTo>
                    <a:lnTo>
                      <a:pt x="524" y="52"/>
                    </a:lnTo>
                    <a:lnTo>
                      <a:pt x="532" y="56"/>
                    </a:lnTo>
                    <a:lnTo>
                      <a:pt x="542" y="54"/>
                    </a:lnTo>
                    <a:lnTo>
                      <a:pt x="548" y="54"/>
                    </a:lnTo>
                    <a:lnTo>
                      <a:pt x="558" y="52"/>
                    </a:lnTo>
                    <a:lnTo>
                      <a:pt x="562" y="56"/>
                    </a:lnTo>
                    <a:lnTo>
                      <a:pt x="570" y="62"/>
                    </a:lnTo>
                    <a:lnTo>
                      <a:pt x="570" y="64"/>
                    </a:lnTo>
                    <a:lnTo>
                      <a:pt x="562" y="62"/>
                    </a:lnTo>
                    <a:lnTo>
                      <a:pt x="554" y="62"/>
                    </a:lnTo>
                    <a:lnTo>
                      <a:pt x="546" y="66"/>
                    </a:lnTo>
                    <a:lnTo>
                      <a:pt x="542" y="68"/>
                    </a:lnTo>
                    <a:lnTo>
                      <a:pt x="538" y="64"/>
                    </a:lnTo>
                    <a:lnTo>
                      <a:pt x="534" y="68"/>
                    </a:lnTo>
                    <a:lnTo>
                      <a:pt x="526" y="76"/>
                    </a:lnTo>
                    <a:lnTo>
                      <a:pt x="518" y="84"/>
                    </a:lnTo>
                    <a:lnTo>
                      <a:pt x="520" y="90"/>
                    </a:lnTo>
                    <a:lnTo>
                      <a:pt x="526" y="88"/>
                    </a:lnTo>
                    <a:lnTo>
                      <a:pt x="530" y="82"/>
                    </a:lnTo>
                    <a:lnTo>
                      <a:pt x="524" y="98"/>
                    </a:lnTo>
                    <a:lnTo>
                      <a:pt x="520" y="120"/>
                    </a:lnTo>
                    <a:lnTo>
                      <a:pt x="520" y="130"/>
                    </a:lnTo>
                    <a:lnTo>
                      <a:pt x="524" y="142"/>
                    </a:lnTo>
                    <a:lnTo>
                      <a:pt x="532" y="140"/>
                    </a:lnTo>
                    <a:lnTo>
                      <a:pt x="542" y="134"/>
                    </a:lnTo>
                    <a:lnTo>
                      <a:pt x="544" y="124"/>
                    </a:lnTo>
                    <a:lnTo>
                      <a:pt x="544" y="114"/>
                    </a:lnTo>
                    <a:lnTo>
                      <a:pt x="544" y="104"/>
                    </a:lnTo>
                    <a:lnTo>
                      <a:pt x="544" y="94"/>
                    </a:lnTo>
                    <a:lnTo>
                      <a:pt x="544" y="86"/>
                    </a:lnTo>
                    <a:lnTo>
                      <a:pt x="546" y="84"/>
                    </a:lnTo>
                    <a:lnTo>
                      <a:pt x="552" y="84"/>
                    </a:lnTo>
                    <a:lnTo>
                      <a:pt x="556" y="80"/>
                    </a:lnTo>
                    <a:lnTo>
                      <a:pt x="558" y="74"/>
                    </a:lnTo>
                    <a:lnTo>
                      <a:pt x="566" y="72"/>
                    </a:lnTo>
                    <a:lnTo>
                      <a:pt x="574" y="76"/>
                    </a:lnTo>
                    <a:lnTo>
                      <a:pt x="582" y="78"/>
                    </a:lnTo>
                    <a:lnTo>
                      <a:pt x="586" y="84"/>
                    </a:lnTo>
                    <a:lnTo>
                      <a:pt x="584" y="94"/>
                    </a:lnTo>
                    <a:lnTo>
                      <a:pt x="580" y="102"/>
                    </a:lnTo>
                    <a:lnTo>
                      <a:pt x="576" y="104"/>
                    </a:lnTo>
                    <a:lnTo>
                      <a:pt x="578" y="108"/>
                    </a:lnTo>
                    <a:lnTo>
                      <a:pt x="584" y="104"/>
                    </a:lnTo>
                    <a:lnTo>
                      <a:pt x="590" y="102"/>
                    </a:lnTo>
                    <a:lnTo>
                      <a:pt x="594" y="102"/>
                    </a:lnTo>
                    <a:lnTo>
                      <a:pt x="594" y="112"/>
                    </a:lnTo>
                    <a:lnTo>
                      <a:pt x="592" y="118"/>
                    </a:lnTo>
                    <a:lnTo>
                      <a:pt x="592" y="124"/>
                    </a:lnTo>
                    <a:lnTo>
                      <a:pt x="588" y="130"/>
                    </a:lnTo>
                    <a:lnTo>
                      <a:pt x="584" y="138"/>
                    </a:lnTo>
                    <a:lnTo>
                      <a:pt x="590" y="142"/>
                    </a:lnTo>
                    <a:lnTo>
                      <a:pt x="606" y="142"/>
                    </a:lnTo>
                    <a:lnTo>
                      <a:pt x="618" y="138"/>
                    </a:lnTo>
                    <a:lnTo>
                      <a:pt x="628" y="134"/>
                    </a:lnTo>
                    <a:lnTo>
                      <a:pt x="638" y="128"/>
                    </a:lnTo>
                    <a:lnTo>
                      <a:pt x="644" y="126"/>
                    </a:lnTo>
                    <a:lnTo>
                      <a:pt x="646" y="120"/>
                    </a:lnTo>
                    <a:lnTo>
                      <a:pt x="644" y="116"/>
                    </a:lnTo>
                    <a:lnTo>
                      <a:pt x="646" y="112"/>
                    </a:lnTo>
                    <a:lnTo>
                      <a:pt x="666" y="114"/>
                    </a:lnTo>
                    <a:lnTo>
                      <a:pt x="676" y="112"/>
                    </a:lnTo>
                    <a:lnTo>
                      <a:pt x="686" y="104"/>
                    </a:lnTo>
                    <a:lnTo>
                      <a:pt x="686" y="94"/>
                    </a:lnTo>
                    <a:lnTo>
                      <a:pt x="692" y="88"/>
                    </a:lnTo>
                    <a:lnTo>
                      <a:pt x="700" y="84"/>
                    </a:lnTo>
                    <a:lnTo>
                      <a:pt x="752" y="84"/>
                    </a:lnTo>
                    <a:lnTo>
                      <a:pt x="762" y="78"/>
                    </a:lnTo>
                    <a:lnTo>
                      <a:pt x="768" y="70"/>
                    </a:lnTo>
                    <a:lnTo>
                      <a:pt x="770" y="56"/>
                    </a:lnTo>
                    <a:lnTo>
                      <a:pt x="778" y="44"/>
                    </a:lnTo>
                    <a:lnTo>
                      <a:pt x="784" y="36"/>
                    </a:lnTo>
                    <a:lnTo>
                      <a:pt x="792" y="40"/>
                    </a:lnTo>
                    <a:lnTo>
                      <a:pt x="804" y="44"/>
                    </a:lnTo>
                    <a:lnTo>
                      <a:pt x="806" y="50"/>
                    </a:lnTo>
                    <a:lnTo>
                      <a:pt x="804" y="64"/>
                    </a:lnTo>
                    <a:lnTo>
                      <a:pt x="806" y="72"/>
                    </a:lnTo>
                    <a:lnTo>
                      <a:pt x="812" y="78"/>
                    </a:lnTo>
                    <a:lnTo>
                      <a:pt x="816" y="84"/>
                    </a:lnTo>
                    <a:lnTo>
                      <a:pt x="812" y="90"/>
                    </a:lnTo>
                    <a:lnTo>
                      <a:pt x="800" y="90"/>
                    </a:lnTo>
                    <a:lnTo>
                      <a:pt x="790" y="92"/>
                    </a:lnTo>
                    <a:lnTo>
                      <a:pt x="782" y="98"/>
                    </a:lnTo>
                    <a:lnTo>
                      <a:pt x="772" y="102"/>
                    </a:lnTo>
                    <a:lnTo>
                      <a:pt x="768" y="116"/>
                    </a:lnTo>
                    <a:lnTo>
                      <a:pt x="760" y="124"/>
                    </a:lnTo>
                    <a:lnTo>
                      <a:pt x="760" y="132"/>
                    </a:lnTo>
                    <a:lnTo>
                      <a:pt x="764" y="136"/>
                    </a:lnTo>
                    <a:lnTo>
                      <a:pt x="770" y="138"/>
                    </a:lnTo>
                    <a:lnTo>
                      <a:pt x="764" y="142"/>
                    </a:lnTo>
                    <a:lnTo>
                      <a:pt x="758" y="142"/>
                    </a:lnTo>
                    <a:lnTo>
                      <a:pt x="750" y="146"/>
                    </a:lnTo>
                    <a:lnTo>
                      <a:pt x="736" y="150"/>
                    </a:lnTo>
                    <a:lnTo>
                      <a:pt x="720" y="154"/>
                    </a:lnTo>
                    <a:lnTo>
                      <a:pt x="716" y="156"/>
                    </a:lnTo>
                    <a:lnTo>
                      <a:pt x="718" y="168"/>
                    </a:lnTo>
                    <a:lnTo>
                      <a:pt x="712" y="174"/>
                    </a:lnTo>
                    <a:lnTo>
                      <a:pt x="706" y="184"/>
                    </a:lnTo>
                    <a:lnTo>
                      <a:pt x="700" y="182"/>
                    </a:lnTo>
                    <a:lnTo>
                      <a:pt x="704" y="194"/>
                    </a:lnTo>
                    <a:lnTo>
                      <a:pt x="700" y="200"/>
                    </a:lnTo>
                    <a:lnTo>
                      <a:pt x="692" y="210"/>
                    </a:lnTo>
                    <a:lnTo>
                      <a:pt x="688" y="214"/>
                    </a:lnTo>
                    <a:lnTo>
                      <a:pt x="688" y="202"/>
                    </a:lnTo>
                    <a:lnTo>
                      <a:pt x="686" y="192"/>
                    </a:lnTo>
                    <a:lnTo>
                      <a:pt x="688" y="182"/>
                    </a:lnTo>
                    <a:lnTo>
                      <a:pt x="684" y="178"/>
                    </a:lnTo>
                    <a:lnTo>
                      <a:pt x="682" y="186"/>
                    </a:lnTo>
                    <a:lnTo>
                      <a:pt x="680" y="196"/>
                    </a:lnTo>
                    <a:lnTo>
                      <a:pt x="674" y="194"/>
                    </a:lnTo>
                    <a:lnTo>
                      <a:pt x="670" y="196"/>
                    </a:lnTo>
                    <a:lnTo>
                      <a:pt x="678" y="204"/>
                    </a:lnTo>
                    <a:lnTo>
                      <a:pt x="684" y="210"/>
                    </a:lnTo>
                    <a:lnTo>
                      <a:pt x="682" y="214"/>
                    </a:lnTo>
                    <a:lnTo>
                      <a:pt x="684" y="224"/>
                    </a:lnTo>
                    <a:lnTo>
                      <a:pt x="688" y="226"/>
                    </a:lnTo>
                    <a:lnTo>
                      <a:pt x="692" y="234"/>
                    </a:lnTo>
                    <a:lnTo>
                      <a:pt x="688" y="242"/>
                    </a:lnTo>
                    <a:lnTo>
                      <a:pt x="682" y="248"/>
                    </a:lnTo>
                    <a:lnTo>
                      <a:pt x="682" y="254"/>
                    </a:lnTo>
                    <a:lnTo>
                      <a:pt x="672" y="256"/>
                    </a:lnTo>
                    <a:lnTo>
                      <a:pt x="660" y="266"/>
                    </a:lnTo>
                    <a:lnTo>
                      <a:pt x="656" y="270"/>
                    </a:lnTo>
                    <a:lnTo>
                      <a:pt x="648" y="272"/>
                    </a:lnTo>
                    <a:lnTo>
                      <a:pt x="638" y="286"/>
                    </a:lnTo>
                    <a:lnTo>
                      <a:pt x="628" y="290"/>
                    </a:lnTo>
                    <a:lnTo>
                      <a:pt x="622" y="298"/>
                    </a:lnTo>
                    <a:lnTo>
                      <a:pt x="614" y="308"/>
                    </a:lnTo>
                    <a:lnTo>
                      <a:pt x="610" y="320"/>
                    </a:lnTo>
                    <a:lnTo>
                      <a:pt x="614" y="332"/>
                    </a:lnTo>
                    <a:lnTo>
                      <a:pt x="620" y="344"/>
                    </a:lnTo>
                    <a:lnTo>
                      <a:pt x="622" y="358"/>
                    </a:lnTo>
                    <a:lnTo>
                      <a:pt x="628" y="370"/>
                    </a:lnTo>
                    <a:lnTo>
                      <a:pt x="630" y="386"/>
                    </a:lnTo>
                    <a:lnTo>
                      <a:pt x="630" y="400"/>
                    </a:lnTo>
                    <a:lnTo>
                      <a:pt x="628" y="408"/>
                    </a:lnTo>
                    <a:lnTo>
                      <a:pt x="622" y="408"/>
                    </a:lnTo>
                    <a:lnTo>
                      <a:pt x="614" y="400"/>
                    </a:lnTo>
                    <a:lnTo>
                      <a:pt x="608" y="390"/>
                    </a:lnTo>
                    <a:lnTo>
                      <a:pt x="602" y="384"/>
                    </a:lnTo>
                    <a:lnTo>
                      <a:pt x="594" y="378"/>
                    </a:lnTo>
                    <a:lnTo>
                      <a:pt x="592" y="368"/>
                    </a:lnTo>
                    <a:lnTo>
                      <a:pt x="592" y="358"/>
                    </a:lnTo>
                    <a:lnTo>
                      <a:pt x="594" y="348"/>
                    </a:lnTo>
                    <a:lnTo>
                      <a:pt x="588" y="340"/>
                    </a:lnTo>
                    <a:lnTo>
                      <a:pt x="582" y="334"/>
                    </a:lnTo>
                    <a:lnTo>
                      <a:pt x="574" y="330"/>
                    </a:lnTo>
                    <a:lnTo>
                      <a:pt x="568" y="332"/>
                    </a:lnTo>
                    <a:lnTo>
                      <a:pt x="560" y="340"/>
                    </a:lnTo>
                    <a:lnTo>
                      <a:pt x="554" y="330"/>
                    </a:lnTo>
                    <a:lnTo>
                      <a:pt x="542" y="328"/>
                    </a:lnTo>
                    <a:lnTo>
                      <a:pt x="530" y="326"/>
                    </a:lnTo>
                    <a:lnTo>
                      <a:pt x="522" y="322"/>
                    </a:lnTo>
                    <a:lnTo>
                      <a:pt x="508" y="322"/>
                    </a:lnTo>
                    <a:lnTo>
                      <a:pt x="494" y="324"/>
                    </a:lnTo>
                    <a:lnTo>
                      <a:pt x="486" y="326"/>
                    </a:lnTo>
                    <a:lnTo>
                      <a:pt x="492" y="332"/>
                    </a:lnTo>
                    <a:lnTo>
                      <a:pt x="496" y="336"/>
                    </a:lnTo>
                    <a:lnTo>
                      <a:pt x="502" y="340"/>
                    </a:lnTo>
                    <a:lnTo>
                      <a:pt x="494" y="342"/>
                    </a:lnTo>
                    <a:lnTo>
                      <a:pt x="488" y="342"/>
                    </a:lnTo>
                    <a:lnTo>
                      <a:pt x="478" y="344"/>
                    </a:lnTo>
                    <a:lnTo>
                      <a:pt x="472" y="340"/>
                    </a:lnTo>
                    <a:lnTo>
                      <a:pt x="462" y="336"/>
                    </a:lnTo>
                    <a:lnTo>
                      <a:pt x="460" y="338"/>
                    </a:lnTo>
                    <a:lnTo>
                      <a:pt x="456" y="340"/>
                    </a:lnTo>
                    <a:lnTo>
                      <a:pt x="446" y="334"/>
                    </a:lnTo>
                    <a:lnTo>
                      <a:pt x="438" y="334"/>
                    </a:lnTo>
                    <a:lnTo>
                      <a:pt x="434" y="340"/>
                    </a:lnTo>
                    <a:lnTo>
                      <a:pt x="428" y="340"/>
                    </a:lnTo>
                    <a:lnTo>
                      <a:pt x="422" y="338"/>
                    </a:lnTo>
                    <a:lnTo>
                      <a:pt x="418" y="344"/>
                    </a:lnTo>
                    <a:lnTo>
                      <a:pt x="414" y="350"/>
                    </a:lnTo>
                    <a:lnTo>
                      <a:pt x="408" y="354"/>
                    </a:lnTo>
                    <a:lnTo>
                      <a:pt x="398" y="354"/>
                    </a:lnTo>
                    <a:lnTo>
                      <a:pt x="394" y="358"/>
                    </a:lnTo>
                    <a:lnTo>
                      <a:pt x="388" y="364"/>
                    </a:lnTo>
                    <a:lnTo>
                      <a:pt x="384" y="372"/>
                    </a:lnTo>
                    <a:lnTo>
                      <a:pt x="386" y="382"/>
                    </a:lnTo>
                    <a:lnTo>
                      <a:pt x="390" y="394"/>
                    </a:lnTo>
                    <a:lnTo>
                      <a:pt x="380" y="392"/>
                    </a:lnTo>
                    <a:lnTo>
                      <a:pt x="366" y="386"/>
                    </a:lnTo>
                    <a:lnTo>
                      <a:pt x="358" y="376"/>
                    </a:lnTo>
                    <a:lnTo>
                      <a:pt x="350" y="364"/>
                    </a:lnTo>
                    <a:lnTo>
                      <a:pt x="342" y="354"/>
                    </a:lnTo>
                    <a:lnTo>
                      <a:pt x="336" y="340"/>
                    </a:lnTo>
                    <a:lnTo>
                      <a:pt x="324" y="336"/>
                    </a:lnTo>
                    <a:lnTo>
                      <a:pt x="316" y="332"/>
                    </a:lnTo>
                    <a:lnTo>
                      <a:pt x="310" y="336"/>
                    </a:lnTo>
                    <a:lnTo>
                      <a:pt x="308" y="344"/>
                    </a:lnTo>
                    <a:lnTo>
                      <a:pt x="298" y="346"/>
                    </a:lnTo>
                    <a:lnTo>
                      <a:pt x="284" y="338"/>
                    </a:lnTo>
                    <a:lnTo>
                      <a:pt x="282" y="322"/>
                    </a:lnTo>
                    <a:lnTo>
                      <a:pt x="272" y="316"/>
                    </a:lnTo>
                    <a:lnTo>
                      <a:pt x="254" y="302"/>
                    </a:lnTo>
                    <a:lnTo>
                      <a:pt x="236" y="304"/>
                    </a:lnTo>
                    <a:lnTo>
                      <a:pt x="230" y="310"/>
                    </a:lnTo>
                    <a:lnTo>
                      <a:pt x="188" y="310"/>
                    </a:lnTo>
                    <a:lnTo>
                      <a:pt x="174" y="304"/>
                    </a:lnTo>
                    <a:lnTo>
                      <a:pt x="152" y="294"/>
                    </a:lnTo>
                    <a:lnTo>
                      <a:pt x="136" y="288"/>
                    </a:lnTo>
                    <a:lnTo>
                      <a:pt x="108" y="290"/>
                    </a:lnTo>
                    <a:lnTo>
                      <a:pt x="104" y="280"/>
                    </a:lnTo>
                    <a:lnTo>
                      <a:pt x="96" y="272"/>
                    </a:lnTo>
                    <a:lnTo>
                      <a:pt x="92" y="268"/>
                    </a:lnTo>
                    <a:lnTo>
                      <a:pt x="78" y="266"/>
                    </a:lnTo>
                    <a:lnTo>
                      <a:pt x="70" y="258"/>
                    </a:lnTo>
                    <a:lnTo>
                      <a:pt x="58" y="262"/>
                    </a:lnTo>
                    <a:lnTo>
                      <a:pt x="56" y="248"/>
                    </a:lnTo>
                    <a:lnTo>
                      <a:pt x="46" y="236"/>
                    </a:lnTo>
                    <a:lnTo>
                      <a:pt x="38" y="228"/>
                    </a:lnTo>
                    <a:lnTo>
                      <a:pt x="42" y="222"/>
                    </a:lnTo>
                    <a:lnTo>
                      <a:pt x="36" y="218"/>
                    </a:lnTo>
                    <a:lnTo>
                      <a:pt x="32" y="210"/>
                    </a:lnTo>
                    <a:lnTo>
                      <a:pt x="38" y="200"/>
                    </a:lnTo>
                    <a:lnTo>
                      <a:pt x="28" y="200"/>
                    </a:lnTo>
                    <a:lnTo>
                      <a:pt x="20" y="194"/>
                    </a:lnTo>
                    <a:lnTo>
                      <a:pt x="12" y="182"/>
                    </a:lnTo>
                    <a:lnTo>
                      <a:pt x="12" y="172"/>
                    </a:lnTo>
                    <a:lnTo>
                      <a:pt x="6" y="164"/>
                    </a:lnTo>
                    <a:lnTo>
                      <a:pt x="6" y="156"/>
                    </a:lnTo>
                    <a:lnTo>
                      <a:pt x="10" y="138"/>
                    </a:lnTo>
                    <a:lnTo>
                      <a:pt x="6" y="114"/>
                    </a:lnTo>
                    <a:lnTo>
                      <a:pt x="10" y="104"/>
                    </a:lnTo>
                    <a:lnTo>
                      <a:pt x="12" y="62"/>
                    </a:lnTo>
                    <a:lnTo>
                      <a:pt x="18" y="62"/>
                    </a:lnTo>
                    <a:lnTo>
                      <a:pt x="12" y="52"/>
                    </a:lnTo>
                    <a:lnTo>
                      <a:pt x="10" y="46"/>
                    </a:lnTo>
                    <a:lnTo>
                      <a:pt x="10" y="42"/>
                    </a:lnTo>
                    <a:lnTo>
                      <a:pt x="8" y="38"/>
                    </a:lnTo>
                    <a:lnTo>
                      <a:pt x="4" y="28"/>
                    </a:lnTo>
                    <a:lnTo>
                      <a:pt x="10" y="26"/>
                    </a:lnTo>
                    <a:lnTo>
                      <a:pt x="20" y="28"/>
                    </a:lnTo>
                    <a:lnTo>
                      <a:pt x="26" y="30"/>
                    </a:lnTo>
                    <a:lnTo>
                      <a:pt x="28" y="38"/>
                    </a:lnTo>
                    <a:lnTo>
                      <a:pt x="28" y="44"/>
                    </a:lnTo>
                    <a:lnTo>
                      <a:pt x="34" y="38"/>
                    </a:lnTo>
                    <a:lnTo>
                      <a:pt x="36" y="28"/>
                    </a:lnTo>
                    <a:lnTo>
                      <a:pt x="30" y="22"/>
                    </a:lnTo>
                    <a:lnTo>
                      <a:pt x="30" y="10"/>
                    </a:lnTo>
                    <a:lnTo>
                      <a:pt x="414" y="10"/>
                    </a:lnTo>
                    <a:lnTo>
                      <a:pt x="414" y="4"/>
                    </a:lnTo>
                    <a:lnTo>
                      <a:pt x="422" y="4"/>
                    </a:lnTo>
                    <a:close/>
                    <a:moveTo>
                      <a:pt x="530" y="82"/>
                    </a:moveTo>
                    <a:lnTo>
                      <a:pt x="530" y="82"/>
                    </a:lnTo>
                    <a:close/>
                    <a:moveTo>
                      <a:pt x="422" y="0"/>
                    </a:moveTo>
                    <a:lnTo>
                      <a:pt x="414" y="0"/>
                    </a:lnTo>
                    <a:lnTo>
                      <a:pt x="414" y="0"/>
                    </a:lnTo>
                    <a:lnTo>
                      <a:pt x="412" y="0"/>
                    </a:lnTo>
                    <a:lnTo>
                      <a:pt x="410" y="2"/>
                    </a:lnTo>
                    <a:lnTo>
                      <a:pt x="410" y="6"/>
                    </a:lnTo>
                    <a:lnTo>
                      <a:pt x="30" y="6"/>
                    </a:lnTo>
                    <a:lnTo>
                      <a:pt x="30" y="6"/>
                    </a:lnTo>
                    <a:lnTo>
                      <a:pt x="28" y="8"/>
                    </a:lnTo>
                    <a:lnTo>
                      <a:pt x="26" y="10"/>
                    </a:lnTo>
                    <a:lnTo>
                      <a:pt x="26" y="22"/>
                    </a:lnTo>
                    <a:lnTo>
                      <a:pt x="26" y="22"/>
                    </a:lnTo>
                    <a:lnTo>
                      <a:pt x="28" y="24"/>
                    </a:lnTo>
                    <a:lnTo>
                      <a:pt x="32" y="30"/>
                    </a:lnTo>
                    <a:lnTo>
                      <a:pt x="30" y="36"/>
                    </a:lnTo>
                    <a:lnTo>
                      <a:pt x="30" y="30"/>
                    </a:lnTo>
                    <a:lnTo>
                      <a:pt x="30" y="30"/>
                    </a:lnTo>
                    <a:lnTo>
                      <a:pt x="26" y="26"/>
                    </a:lnTo>
                    <a:lnTo>
                      <a:pt x="22" y="26"/>
                    </a:lnTo>
                    <a:lnTo>
                      <a:pt x="12" y="22"/>
                    </a:lnTo>
                    <a:lnTo>
                      <a:pt x="12" y="22"/>
                    </a:lnTo>
                    <a:lnTo>
                      <a:pt x="10" y="22"/>
                    </a:lnTo>
                    <a:lnTo>
                      <a:pt x="10" y="22"/>
                    </a:lnTo>
                    <a:lnTo>
                      <a:pt x="10" y="22"/>
                    </a:lnTo>
                    <a:lnTo>
                      <a:pt x="2" y="26"/>
                    </a:lnTo>
                    <a:lnTo>
                      <a:pt x="2" y="26"/>
                    </a:lnTo>
                    <a:lnTo>
                      <a:pt x="0" y="28"/>
                    </a:lnTo>
                    <a:lnTo>
                      <a:pt x="0" y="30"/>
                    </a:lnTo>
                    <a:lnTo>
                      <a:pt x="4" y="40"/>
                    </a:lnTo>
                    <a:lnTo>
                      <a:pt x="4" y="40"/>
                    </a:lnTo>
                    <a:lnTo>
                      <a:pt x="4" y="40"/>
                    </a:lnTo>
                    <a:lnTo>
                      <a:pt x="6" y="42"/>
                    </a:lnTo>
                    <a:lnTo>
                      <a:pt x="6" y="46"/>
                    </a:lnTo>
                    <a:lnTo>
                      <a:pt x="6" y="46"/>
                    </a:lnTo>
                    <a:lnTo>
                      <a:pt x="6" y="50"/>
                    </a:lnTo>
                    <a:lnTo>
                      <a:pt x="10" y="54"/>
                    </a:lnTo>
                    <a:lnTo>
                      <a:pt x="12" y="58"/>
                    </a:lnTo>
                    <a:lnTo>
                      <a:pt x="12" y="58"/>
                    </a:lnTo>
                    <a:lnTo>
                      <a:pt x="10" y="58"/>
                    </a:lnTo>
                    <a:lnTo>
                      <a:pt x="8" y="62"/>
                    </a:lnTo>
                    <a:lnTo>
                      <a:pt x="6" y="104"/>
                    </a:lnTo>
                    <a:lnTo>
                      <a:pt x="2" y="112"/>
                    </a:lnTo>
                    <a:lnTo>
                      <a:pt x="2" y="112"/>
                    </a:lnTo>
                    <a:lnTo>
                      <a:pt x="2" y="114"/>
                    </a:lnTo>
                    <a:lnTo>
                      <a:pt x="6" y="138"/>
                    </a:lnTo>
                    <a:lnTo>
                      <a:pt x="2" y="156"/>
                    </a:lnTo>
                    <a:lnTo>
                      <a:pt x="2" y="156"/>
                    </a:lnTo>
                    <a:lnTo>
                      <a:pt x="2" y="156"/>
                    </a:lnTo>
                    <a:lnTo>
                      <a:pt x="2" y="164"/>
                    </a:lnTo>
                    <a:lnTo>
                      <a:pt x="2" y="164"/>
                    </a:lnTo>
                    <a:lnTo>
                      <a:pt x="2" y="166"/>
                    </a:lnTo>
                    <a:lnTo>
                      <a:pt x="8" y="174"/>
                    </a:lnTo>
                    <a:lnTo>
                      <a:pt x="8" y="182"/>
                    </a:lnTo>
                    <a:lnTo>
                      <a:pt x="8" y="182"/>
                    </a:lnTo>
                    <a:lnTo>
                      <a:pt x="10" y="184"/>
                    </a:lnTo>
                    <a:lnTo>
                      <a:pt x="16" y="196"/>
                    </a:lnTo>
                    <a:lnTo>
                      <a:pt x="16" y="196"/>
                    </a:lnTo>
                    <a:lnTo>
                      <a:pt x="18" y="196"/>
                    </a:lnTo>
                    <a:lnTo>
                      <a:pt x="24" y="204"/>
                    </a:lnTo>
                    <a:lnTo>
                      <a:pt x="24" y="204"/>
                    </a:lnTo>
                    <a:lnTo>
                      <a:pt x="28" y="204"/>
                    </a:lnTo>
                    <a:lnTo>
                      <a:pt x="30" y="204"/>
                    </a:lnTo>
                    <a:lnTo>
                      <a:pt x="28" y="208"/>
                    </a:lnTo>
                    <a:lnTo>
                      <a:pt x="28" y="208"/>
                    </a:lnTo>
                    <a:lnTo>
                      <a:pt x="28" y="210"/>
                    </a:lnTo>
                    <a:lnTo>
                      <a:pt x="32" y="220"/>
                    </a:lnTo>
                    <a:lnTo>
                      <a:pt x="32" y="220"/>
                    </a:lnTo>
                    <a:lnTo>
                      <a:pt x="34" y="222"/>
                    </a:lnTo>
                    <a:lnTo>
                      <a:pt x="36" y="222"/>
                    </a:lnTo>
                    <a:lnTo>
                      <a:pt x="34" y="226"/>
                    </a:lnTo>
                    <a:lnTo>
                      <a:pt x="34" y="226"/>
                    </a:lnTo>
                    <a:lnTo>
                      <a:pt x="34" y="228"/>
                    </a:lnTo>
                    <a:lnTo>
                      <a:pt x="34" y="230"/>
                    </a:lnTo>
                    <a:lnTo>
                      <a:pt x="44" y="238"/>
                    </a:lnTo>
                    <a:lnTo>
                      <a:pt x="52" y="250"/>
                    </a:lnTo>
                    <a:lnTo>
                      <a:pt x="54" y="262"/>
                    </a:lnTo>
                    <a:lnTo>
                      <a:pt x="54" y="262"/>
                    </a:lnTo>
                    <a:lnTo>
                      <a:pt x="56" y="264"/>
                    </a:lnTo>
                    <a:lnTo>
                      <a:pt x="56" y="264"/>
                    </a:lnTo>
                    <a:lnTo>
                      <a:pt x="58" y="266"/>
                    </a:lnTo>
                    <a:lnTo>
                      <a:pt x="58" y="266"/>
                    </a:lnTo>
                    <a:lnTo>
                      <a:pt x="58" y="266"/>
                    </a:lnTo>
                    <a:lnTo>
                      <a:pt x="68" y="262"/>
                    </a:lnTo>
                    <a:lnTo>
                      <a:pt x="76" y="268"/>
                    </a:lnTo>
                    <a:lnTo>
                      <a:pt x="76" y="268"/>
                    </a:lnTo>
                    <a:lnTo>
                      <a:pt x="78" y="268"/>
                    </a:lnTo>
                    <a:lnTo>
                      <a:pt x="90" y="272"/>
                    </a:lnTo>
                    <a:lnTo>
                      <a:pt x="94" y="276"/>
                    </a:lnTo>
                    <a:lnTo>
                      <a:pt x="100" y="282"/>
                    </a:lnTo>
                    <a:lnTo>
                      <a:pt x="104" y="292"/>
                    </a:lnTo>
                    <a:lnTo>
                      <a:pt x="104" y="292"/>
                    </a:lnTo>
                    <a:lnTo>
                      <a:pt x="104" y="294"/>
                    </a:lnTo>
                    <a:lnTo>
                      <a:pt x="108" y="294"/>
                    </a:lnTo>
                    <a:lnTo>
                      <a:pt x="108" y="294"/>
                    </a:lnTo>
                    <a:lnTo>
                      <a:pt x="108" y="294"/>
                    </a:lnTo>
                    <a:lnTo>
                      <a:pt x="134" y="292"/>
                    </a:lnTo>
                    <a:lnTo>
                      <a:pt x="150" y="298"/>
                    </a:lnTo>
                    <a:lnTo>
                      <a:pt x="172" y="308"/>
                    </a:lnTo>
                    <a:lnTo>
                      <a:pt x="188" y="314"/>
                    </a:lnTo>
                    <a:lnTo>
                      <a:pt x="188" y="314"/>
                    </a:lnTo>
                    <a:lnTo>
                      <a:pt x="188" y="314"/>
                    </a:lnTo>
                    <a:lnTo>
                      <a:pt x="230" y="314"/>
                    </a:lnTo>
                    <a:lnTo>
                      <a:pt x="230" y="314"/>
                    </a:lnTo>
                    <a:lnTo>
                      <a:pt x="232" y="314"/>
                    </a:lnTo>
                    <a:lnTo>
                      <a:pt x="238" y="308"/>
                    </a:lnTo>
                    <a:lnTo>
                      <a:pt x="254" y="306"/>
                    </a:lnTo>
                    <a:lnTo>
                      <a:pt x="270" y="318"/>
                    </a:lnTo>
                    <a:lnTo>
                      <a:pt x="278" y="324"/>
                    </a:lnTo>
                    <a:lnTo>
                      <a:pt x="280" y="338"/>
                    </a:lnTo>
                    <a:lnTo>
                      <a:pt x="280" y="338"/>
                    </a:lnTo>
                    <a:lnTo>
                      <a:pt x="282" y="340"/>
                    </a:lnTo>
                    <a:lnTo>
                      <a:pt x="296" y="350"/>
                    </a:lnTo>
                    <a:lnTo>
                      <a:pt x="296" y="350"/>
                    </a:lnTo>
                    <a:lnTo>
                      <a:pt x="298" y="350"/>
                    </a:lnTo>
                    <a:lnTo>
                      <a:pt x="298" y="350"/>
                    </a:lnTo>
                    <a:lnTo>
                      <a:pt x="298" y="350"/>
                    </a:lnTo>
                    <a:lnTo>
                      <a:pt x="308" y="348"/>
                    </a:lnTo>
                    <a:lnTo>
                      <a:pt x="308" y="348"/>
                    </a:lnTo>
                    <a:lnTo>
                      <a:pt x="310" y="348"/>
                    </a:lnTo>
                    <a:lnTo>
                      <a:pt x="312" y="346"/>
                    </a:lnTo>
                    <a:lnTo>
                      <a:pt x="314" y="338"/>
                    </a:lnTo>
                    <a:lnTo>
                      <a:pt x="316" y="336"/>
                    </a:lnTo>
                    <a:lnTo>
                      <a:pt x="322" y="340"/>
                    </a:lnTo>
                    <a:lnTo>
                      <a:pt x="334" y="344"/>
                    </a:lnTo>
                    <a:lnTo>
                      <a:pt x="338" y="356"/>
                    </a:lnTo>
                    <a:lnTo>
                      <a:pt x="338" y="356"/>
                    </a:lnTo>
                    <a:lnTo>
                      <a:pt x="338" y="356"/>
                    </a:lnTo>
                    <a:lnTo>
                      <a:pt x="348" y="366"/>
                    </a:lnTo>
                    <a:lnTo>
                      <a:pt x="354" y="378"/>
                    </a:lnTo>
                    <a:lnTo>
                      <a:pt x="362" y="388"/>
                    </a:lnTo>
                    <a:lnTo>
                      <a:pt x="362" y="388"/>
                    </a:lnTo>
                    <a:lnTo>
                      <a:pt x="364" y="390"/>
                    </a:lnTo>
                    <a:lnTo>
                      <a:pt x="378" y="396"/>
                    </a:lnTo>
                    <a:lnTo>
                      <a:pt x="378" y="396"/>
                    </a:lnTo>
                    <a:lnTo>
                      <a:pt x="378" y="396"/>
                    </a:lnTo>
                    <a:lnTo>
                      <a:pt x="390" y="398"/>
                    </a:lnTo>
                    <a:lnTo>
                      <a:pt x="390" y="398"/>
                    </a:lnTo>
                    <a:lnTo>
                      <a:pt x="390" y="398"/>
                    </a:lnTo>
                    <a:lnTo>
                      <a:pt x="390" y="398"/>
                    </a:lnTo>
                    <a:lnTo>
                      <a:pt x="392" y="396"/>
                    </a:lnTo>
                    <a:lnTo>
                      <a:pt x="392" y="396"/>
                    </a:lnTo>
                    <a:lnTo>
                      <a:pt x="394" y="392"/>
                    </a:lnTo>
                    <a:lnTo>
                      <a:pt x="390" y="382"/>
                    </a:lnTo>
                    <a:lnTo>
                      <a:pt x="388" y="372"/>
                    </a:lnTo>
                    <a:lnTo>
                      <a:pt x="392" y="366"/>
                    </a:lnTo>
                    <a:lnTo>
                      <a:pt x="396" y="362"/>
                    </a:lnTo>
                    <a:lnTo>
                      <a:pt x="396" y="362"/>
                    </a:lnTo>
                    <a:lnTo>
                      <a:pt x="396" y="362"/>
                    </a:lnTo>
                    <a:lnTo>
                      <a:pt x="400" y="358"/>
                    </a:lnTo>
                    <a:lnTo>
                      <a:pt x="408" y="358"/>
                    </a:lnTo>
                    <a:lnTo>
                      <a:pt x="408" y="358"/>
                    </a:lnTo>
                    <a:lnTo>
                      <a:pt x="410" y="356"/>
                    </a:lnTo>
                    <a:lnTo>
                      <a:pt x="416" y="354"/>
                    </a:lnTo>
                    <a:lnTo>
                      <a:pt x="416" y="354"/>
                    </a:lnTo>
                    <a:lnTo>
                      <a:pt x="416" y="352"/>
                    </a:lnTo>
                    <a:lnTo>
                      <a:pt x="422" y="348"/>
                    </a:lnTo>
                    <a:lnTo>
                      <a:pt x="422" y="348"/>
                    </a:lnTo>
                    <a:lnTo>
                      <a:pt x="422" y="346"/>
                    </a:lnTo>
                    <a:lnTo>
                      <a:pt x="424" y="344"/>
                    </a:lnTo>
                    <a:lnTo>
                      <a:pt x="426" y="344"/>
                    </a:lnTo>
                    <a:lnTo>
                      <a:pt x="426" y="344"/>
                    </a:lnTo>
                    <a:lnTo>
                      <a:pt x="428" y="344"/>
                    </a:lnTo>
                    <a:lnTo>
                      <a:pt x="428" y="344"/>
                    </a:lnTo>
                    <a:lnTo>
                      <a:pt x="428" y="344"/>
                    </a:lnTo>
                    <a:lnTo>
                      <a:pt x="436" y="342"/>
                    </a:lnTo>
                    <a:lnTo>
                      <a:pt x="436" y="342"/>
                    </a:lnTo>
                    <a:lnTo>
                      <a:pt x="438" y="342"/>
                    </a:lnTo>
                    <a:lnTo>
                      <a:pt x="440" y="338"/>
                    </a:lnTo>
                    <a:lnTo>
                      <a:pt x="446" y="338"/>
                    </a:lnTo>
                    <a:lnTo>
                      <a:pt x="454" y="342"/>
                    </a:lnTo>
                    <a:lnTo>
                      <a:pt x="454" y="342"/>
                    </a:lnTo>
                    <a:lnTo>
                      <a:pt x="456" y="344"/>
                    </a:lnTo>
                    <a:lnTo>
                      <a:pt x="456" y="344"/>
                    </a:lnTo>
                    <a:lnTo>
                      <a:pt x="458" y="342"/>
                    </a:lnTo>
                    <a:lnTo>
                      <a:pt x="462" y="340"/>
                    </a:lnTo>
                    <a:lnTo>
                      <a:pt x="464" y="340"/>
                    </a:lnTo>
                    <a:lnTo>
                      <a:pt x="470" y="342"/>
                    </a:lnTo>
                    <a:lnTo>
                      <a:pt x="476" y="348"/>
                    </a:lnTo>
                    <a:lnTo>
                      <a:pt x="476" y="348"/>
                    </a:lnTo>
                    <a:lnTo>
                      <a:pt x="478" y="348"/>
                    </a:lnTo>
                    <a:lnTo>
                      <a:pt x="478" y="348"/>
                    </a:lnTo>
                    <a:lnTo>
                      <a:pt x="480" y="348"/>
                    </a:lnTo>
                    <a:lnTo>
                      <a:pt x="488" y="346"/>
                    </a:lnTo>
                    <a:lnTo>
                      <a:pt x="494" y="346"/>
                    </a:lnTo>
                    <a:lnTo>
                      <a:pt x="494" y="346"/>
                    </a:lnTo>
                    <a:lnTo>
                      <a:pt x="496" y="346"/>
                    </a:lnTo>
                    <a:lnTo>
                      <a:pt x="502" y="344"/>
                    </a:lnTo>
                    <a:lnTo>
                      <a:pt x="502" y="344"/>
                    </a:lnTo>
                    <a:lnTo>
                      <a:pt x="506" y="342"/>
                    </a:lnTo>
                    <a:lnTo>
                      <a:pt x="506" y="342"/>
                    </a:lnTo>
                    <a:lnTo>
                      <a:pt x="504" y="338"/>
                    </a:lnTo>
                    <a:lnTo>
                      <a:pt x="500" y="332"/>
                    </a:lnTo>
                    <a:lnTo>
                      <a:pt x="500" y="332"/>
                    </a:lnTo>
                    <a:lnTo>
                      <a:pt x="498" y="332"/>
                    </a:lnTo>
                    <a:lnTo>
                      <a:pt x="494" y="328"/>
                    </a:lnTo>
                    <a:lnTo>
                      <a:pt x="496" y="328"/>
                    </a:lnTo>
                    <a:lnTo>
                      <a:pt x="508" y="326"/>
                    </a:lnTo>
                    <a:lnTo>
                      <a:pt x="520" y="326"/>
                    </a:lnTo>
                    <a:lnTo>
                      <a:pt x="528" y="330"/>
                    </a:lnTo>
                    <a:lnTo>
                      <a:pt x="528" y="330"/>
                    </a:lnTo>
                    <a:lnTo>
                      <a:pt x="530" y="330"/>
                    </a:lnTo>
                    <a:lnTo>
                      <a:pt x="542" y="332"/>
                    </a:lnTo>
                    <a:lnTo>
                      <a:pt x="552" y="334"/>
                    </a:lnTo>
                    <a:lnTo>
                      <a:pt x="558" y="342"/>
                    </a:lnTo>
                    <a:lnTo>
                      <a:pt x="558" y="342"/>
                    </a:lnTo>
                    <a:lnTo>
                      <a:pt x="560" y="344"/>
                    </a:lnTo>
                    <a:lnTo>
                      <a:pt x="560" y="344"/>
                    </a:lnTo>
                    <a:lnTo>
                      <a:pt x="560" y="344"/>
                    </a:lnTo>
                    <a:lnTo>
                      <a:pt x="560" y="344"/>
                    </a:lnTo>
                    <a:lnTo>
                      <a:pt x="564" y="342"/>
                    </a:lnTo>
                    <a:lnTo>
                      <a:pt x="570" y="336"/>
                    </a:lnTo>
                    <a:lnTo>
                      <a:pt x="574" y="334"/>
                    </a:lnTo>
                    <a:lnTo>
                      <a:pt x="580" y="336"/>
                    </a:lnTo>
                    <a:lnTo>
                      <a:pt x="584" y="344"/>
                    </a:lnTo>
                    <a:lnTo>
                      <a:pt x="584" y="344"/>
                    </a:lnTo>
                    <a:lnTo>
                      <a:pt x="584" y="344"/>
                    </a:lnTo>
                    <a:lnTo>
                      <a:pt x="590" y="350"/>
                    </a:lnTo>
                    <a:lnTo>
                      <a:pt x="588" y="356"/>
                    </a:lnTo>
                    <a:lnTo>
                      <a:pt x="588" y="356"/>
                    </a:lnTo>
                    <a:lnTo>
                      <a:pt x="588" y="358"/>
                    </a:lnTo>
                    <a:lnTo>
                      <a:pt x="588" y="368"/>
                    </a:lnTo>
                    <a:lnTo>
                      <a:pt x="588" y="368"/>
                    </a:lnTo>
                    <a:lnTo>
                      <a:pt x="588" y="368"/>
                    </a:lnTo>
                    <a:lnTo>
                      <a:pt x="590" y="380"/>
                    </a:lnTo>
                    <a:lnTo>
                      <a:pt x="590" y="380"/>
                    </a:lnTo>
                    <a:lnTo>
                      <a:pt x="592" y="382"/>
                    </a:lnTo>
                    <a:lnTo>
                      <a:pt x="600" y="388"/>
                    </a:lnTo>
                    <a:lnTo>
                      <a:pt x="606" y="392"/>
                    </a:lnTo>
                    <a:lnTo>
                      <a:pt x="610" y="402"/>
                    </a:lnTo>
                    <a:lnTo>
                      <a:pt x="610" y="402"/>
                    </a:lnTo>
                    <a:lnTo>
                      <a:pt x="612" y="404"/>
                    </a:lnTo>
                    <a:lnTo>
                      <a:pt x="618" y="410"/>
                    </a:lnTo>
                    <a:lnTo>
                      <a:pt x="618" y="410"/>
                    </a:lnTo>
                    <a:lnTo>
                      <a:pt x="622" y="412"/>
                    </a:lnTo>
                    <a:lnTo>
                      <a:pt x="628" y="412"/>
                    </a:lnTo>
                    <a:lnTo>
                      <a:pt x="628" y="412"/>
                    </a:lnTo>
                    <a:lnTo>
                      <a:pt x="630" y="410"/>
                    </a:lnTo>
                    <a:lnTo>
                      <a:pt x="632" y="408"/>
                    </a:lnTo>
                    <a:lnTo>
                      <a:pt x="634" y="402"/>
                    </a:lnTo>
                    <a:lnTo>
                      <a:pt x="634" y="402"/>
                    </a:lnTo>
                    <a:lnTo>
                      <a:pt x="634" y="400"/>
                    </a:lnTo>
                    <a:lnTo>
                      <a:pt x="634" y="386"/>
                    </a:lnTo>
                    <a:lnTo>
                      <a:pt x="634" y="386"/>
                    </a:lnTo>
                    <a:lnTo>
                      <a:pt x="634" y="386"/>
                    </a:lnTo>
                    <a:lnTo>
                      <a:pt x="632" y="370"/>
                    </a:lnTo>
                    <a:lnTo>
                      <a:pt x="632" y="370"/>
                    </a:lnTo>
                    <a:lnTo>
                      <a:pt x="632" y="368"/>
                    </a:lnTo>
                    <a:lnTo>
                      <a:pt x="626" y="356"/>
                    </a:lnTo>
                    <a:lnTo>
                      <a:pt x="624" y="344"/>
                    </a:lnTo>
                    <a:lnTo>
                      <a:pt x="624" y="344"/>
                    </a:lnTo>
                    <a:lnTo>
                      <a:pt x="624" y="342"/>
                    </a:lnTo>
                    <a:lnTo>
                      <a:pt x="618" y="330"/>
                    </a:lnTo>
                    <a:lnTo>
                      <a:pt x="614" y="320"/>
                    </a:lnTo>
                    <a:lnTo>
                      <a:pt x="618" y="310"/>
                    </a:lnTo>
                    <a:lnTo>
                      <a:pt x="626" y="300"/>
                    </a:lnTo>
                    <a:lnTo>
                      <a:pt x="630" y="294"/>
                    </a:lnTo>
                    <a:lnTo>
                      <a:pt x="640" y="290"/>
                    </a:lnTo>
                    <a:lnTo>
                      <a:pt x="640" y="290"/>
                    </a:lnTo>
                    <a:lnTo>
                      <a:pt x="642" y="288"/>
                    </a:lnTo>
                    <a:lnTo>
                      <a:pt x="650" y="276"/>
                    </a:lnTo>
                    <a:lnTo>
                      <a:pt x="658" y="274"/>
                    </a:lnTo>
                    <a:lnTo>
                      <a:pt x="658" y="274"/>
                    </a:lnTo>
                    <a:lnTo>
                      <a:pt x="660" y="274"/>
                    </a:lnTo>
                    <a:lnTo>
                      <a:pt x="664" y="270"/>
                    </a:lnTo>
                    <a:lnTo>
                      <a:pt x="674" y="260"/>
                    </a:lnTo>
                    <a:lnTo>
                      <a:pt x="682" y="258"/>
                    </a:lnTo>
                    <a:lnTo>
                      <a:pt x="682" y="258"/>
                    </a:lnTo>
                    <a:lnTo>
                      <a:pt x="684" y="256"/>
                    </a:lnTo>
                    <a:lnTo>
                      <a:pt x="686" y="254"/>
                    </a:lnTo>
                    <a:lnTo>
                      <a:pt x="686" y="250"/>
                    </a:lnTo>
                    <a:lnTo>
                      <a:pt x="692" y="244"/>
                    </a:lnTo>
                    <a:lnTo>
                      <a:pt x="692" y="244"/>
                    </a:lnTo>
                    <a:lnTo>
                      <a:pt x="692" y="244"/>
                    </a:lnTo>
                    <a:lnTo>
                      <a:pt x="696" y="236"/>
                    </a:lnTo>
                    <a:lnTo>
                      <a:pt x="696" y="236"/>
                    </a:lnTo>
                    <a:lnTo>
                      <a:pt x="696" y="234"/>
                    </a:lnTo>
                    <a:lnTo>
                      <a:pt x="692" y="224"/>
                    </a:lnTo>
                    <a:lnTo>
                      <a:pt x="692" y="224"/>
                    </a:lnTo>
                    <a:lnTo>
                      <a:pt x="690" y="222"/>
                    </a:lnTo>
                    <a:lnTo>
                      <a:pt x="686" y="220"/>
                    </a:lnTo>
                    <a:lnTo>
                      <a:pt x="686" y="218"/>
                    </a:lnTo>
                    <a:lnTo>
                      <a:pt x="686" y="218"/>
                    </a:lnTo>
                    <a:lnTo>
                      <a:pt x="688" y="218"/>
                    </a:lnTo>
                    <a:lnTo>
                      <a:pt x="688" y="218"/>
                    </a:lnTo>
                    <a:lnTo>
                      <a:pt x="688" y="218"/>
                    </a:lnTo>
                    <a:lnTo>
                      <a:pt x="688" y="218"/>
                    </a:lnTo>
                    <a:lnTo>
                      <a:pt x="692" y="216"/>
                    </a:lnTo>
                    <a:lnTo>
                      <a:pt x="696" y="212"/>
                    </a:lnTo>
                    <a:lnTo>
                      <a:pt x="702" y="202"/>
                    </a:lnTo>
                    <a:lnTo>
                      <a:pt x="702" y="202"/>
                    </a:lnTo>
                    <a:lnTo>
                      <a:pt x="704" y="202"/>
                    </a:lnTo>
                    <a:lnTo>
                      <a:pt x="706" y="194"/>
                    </a:lnTo>
                    <a:lnTo>
                      <a:pt x="706" y="194"/>
                    </a:lnTo>
                    <a:lnTo>
                      <a:pt x="706" y="192"/>
                    </a:lnTo>
                    <a:lnTo>
                      <a:pt x="706" y="188"/>
                    </a:lnTo>
                    <a:lnTo>
                      <a:pt x="706" y="188"/>
                    </a:lnTo>
                    <a:lnTo>
                      <a:pt x="706" y="188"/>
                    </a:lnTo>
                    <a:lnTo>
                      <a:pt x="706" y="188"/>
                    </a:lnTo>
                    <a:lnTo>
                      <a:pt x="706" y="188"/>
                    </a:lnTo>
                    <a:lnTo>
                      <a:pt x="710" y="186"/>
                    </a:lnTo>
                    <a:lnTo>
                      <a:pt x="716" y="178"/>
                    </a:lnTo>
                    <a:lnTo>
                      <a:pt x="720" y="170"/>
                    </a:lnTo>
                    <a:lnTo>
                      <a:pt x="720" y="170"/>
                    </a:lnTo>
                    <a:lnTo>
                      <a:pt x="722" y="168"/>
                    </a:lnTo>
                    <a:lnTo>
                      <a:pt x="720" y="158"/>
                    </a:lnTo>
                    <a:lnTo>
                      <a:pt x="722" y="156"/>
                    </a:lnTo>
                    <a:lnTo>
                      <a:pt x="736" y="154"/>
                    </a:lnTo>
                    <a:lnTo>
                      <a:pt x="750" y="150"/>
                    </a:lnTo>
                    <a:lnTo>
                      <a:pt x="750" y="150"/>
                    </a:lnTo>
                    <a:lnTo>
                      <a:pt x="750" y="150"/>
                    </a:lnTo>
                    <a:lnTo>
                      <a:pt x="758" y="146"/>
                    </a:lnTo>
                    <a:lnTo>
                      <a:pt x="764" y="146"/>
                    </a:lnTo>
                    <a:lnTo>
                      <a:pt x="764" y="146"/>
                    </a:lnTo>
                    <a:lnTo>
                      <a:pt x="766" y="146"/>
                    </a:lnTo>
                    <a:lnTo>
                      <a:pt x="774" y="140"/>
                    </a:lnTo>
                    <a:lnTo>
                      <a:pt x="774" y="140"/>
                    </a:lnTo>
                    <a:lnTo>
                      <a:pt x="774" y="138"/>
                    </a:lnTo>
                    <a:lnTo>
                      <a:pt x="774" y="136"/>
                    </a:lnTo>
                    <a:lnTo>
                      <a:pt x="774" y="136"/>
                    </a:lnTo>
                    <a:lnTo>
                      <a:pt x="774" y="134"/>
                    </a:lnTo>
                    <a:lnTo>
                      <a:pt x="772" y="134"/>
                    </a:lnTo>
                    <a:lnTo>
                      <a:pt x="766" y="132"/>
                    </a:lnTo>
                    <a:lnTo>
                      <a:pt x="764" y="130"/>
                    </a:lnTo>
                    <a:lnTo>
                      <a:pt x="764" y="126"/>
                    </a:lnTo>
                    <a:lnTo>
                      <a:pt x="770" y="118"/>
                    </a:lnTo>
                    <a:lnTo>
                      <a:pt x="770" y="118"/>
                    </a:lnTo>
                    <a:lnTo>
                      <a:pt x="770" y="118"/>
                    </a:lnTo>
                    <a:lnTo>
                      <a:pt x="776" y="106"/>
                    </a:lnTo>
                    <a:lnTo>
                      <a:pt x="784" y="100"/>
                    </a:lnTo>
                    <a:lnTo>
                      <a:pt x="792" y="96"/>
                    </a:lnTo>
                    <a:lnTo>
                      <a:pt x="802" y="94"/>
                    </a:lnTo>
                    <a:lnTo>
                      <a:pt x="812" y="94"/>
                    </a:lnTo>
                    <a:lnTo>
                      <a:pt x="812" y="94"/>
                    </a:lnTo>
                    <a:lnTo>
                      <a:pt x="814" y="92"/>
                    </a:lnTo>
                    <a:lnTo>
                      <a:pt x="818" y="88"/>
                    </a:lnTo>
                    <a:lnTo>
                      <a:pt x="818" y="88"/>
                    </a:lnTo>
                    <a:lnTo>
                      <a:pt x="818" y="84"/>
                    </a:lnTo>
                    <a:lnTo>
                      <a:pt x="816" y="76"/>
                    </a:lnTo>
                    <a:lnTo>
                      <a:pt x="816" y="76"/>
                    </a:lnTo>
                    <a:lnTo>
                      <a:pt x="814" y="74"/>
                    </a:lnTo>
                    <a:lnTo>
                      <a:pt x="810" y="70"/>
                    </a:lnTo>
                    <a:lnTo>
                      <a:pt x="808" y="64"/>
                    </a:lnTo>
                    <a:lnTo>
                      <a:pt x="810" y="52"/>
                    </a:lnTo>
                    <a:lnTo>
                      <a:pt x="810" y="52"/>
                    </a:lnTo>
                    <a:lnTo>
                      <a:pt x="810" y="50"/>
                    </a:lnTo>
                    <a:lnTo>
                      <a:pt x="808" y="42"/>
                    </a:lnTo>
                    <a:lnTo>
                      <a:pt x="808" y="42"/>
                    </a:lnTo>
                    <a:lnTo>
                      <a:pt x="806" y="40"/>
                    </a:lnTo>
                    <a:lnTo>
                      <a:pt x="794" y="36"/>
                    </a:lnTo>
                    <a:lnTo>
                      <a:pt x="786" y="32"/>
                    </a:lnTo>
                    <a:lnTo>
                      <a:pt x="786" y="32"/>
                    </a:lnTo>
                    <a:lnTo>
                      <a:pt x="784" y="32"/>
                    </a:lnTo>
                    <a:lnTo>
                      <a:pt x="784" y="32"/>
                    </a:lnTo>
                    <a:lnTo>
                      <a:pt x="782" y="34"/>
                    </a:lnTo>
                    <a:lnTo>
                      <a:pt x="774" y="40"/>
                    </a:lnTo>
                    <a:lnTo>
                      <a:pt x="774" y="40"/>
                    </a:lnTo>
                    <a:lnTo>
                      <a:pt x="774" y="42"/>
                    </a:lnTo>
                    <a:lnTo>
                      <a:pt x="768" y="54"/>
                    </a:lnTo>
                    <a:lnTo>
                      <a:pt x="768" y="54"/>
                    </a:lnTo>
                    <a:lnTo>
                      <a:pt x="766" y="54"/>
                    </a:lnTo>
                    <a:lnTo>
                      <a:pt x="764" y="68"/>
                    </a:lnTo>
                    <a:lnTo>
                      <a:pt x="760" y="74"/>
                    </a:lnTo>
                    <a:lnTo>
                      <a:pt x="750" y="80"/>
                    </a:lnTo>
                    <a:lnTo>
                      <a:pt x="700" y="80"/>
                    </a:lnTo>
                    <a:lnTo>
                      <a:pt x="700" y="80"/>
                    </a:lnTo>
                    <a:lnTo>
                      <a:pt x="698" y="80"/>
                    </a:lnTo>
                    <a:lnTo>
                      <a:pt x="690" y="86"/>
                    </a:lnTo>
                    <a:lnTo>
                      <a:pt x="682" y="90"/>
                    </a:lnTo>
                    <a:lnTo>
                      <a:pt x="682" y="90"/>
                    </a:lnTo>
                    <a:lnTo>
                      <a:pt x="682" y="94"/>
                    </a:lnTo>
                    <a:lnTo>
                      <a:pt x="682" y="102"/>
                    </a:lnTo>
                    <a:lnTo>
                      <a:pt x="674" y="108"/>
                    </a:lnTo>
                    <a:lnTo>
                      <a:pt x="666" y="110"/>
                    </a:lnTo>
                    <a:lnTo>
                      <a:pt x="646" y="108"/>
                    </a:lnTo>
                    <a:lnTo>
                      <a:pt x="646" y="108"/>
                    </a:lnTo>
                    <a:lnTo>
                      <a:pt x="646" y="108"/>
                    </a:lnTo>
                    <a:lnTo>
                      <a:pt x="646" y="108"/>
                    </a:lnTo>
                    <a:lnTo>
                      <a:pt x="644" y="108"/>
                    </a:lnTo>
                    <a:lnTo>
                      <a:pt x="642" y="110"/>
                    </a:lnTo>
                    <a:lnTo>
                      <a:pt x="640" y="114"/>
                    </a:lnTo>
                    <a:lnTo>
                      <a:pt x="640" y="114"/>
                    </a:lnTo>
                    <a:lnTo>
                      <a:pt x="640" y="116"/>
                    </a:lnTo>
                    <a:lnTo>
                      <a:pt x="642" y="120"/>
                    </a:lnTo>
                    <a:lnTo>
                      <a:pt x="642" y="124"/>
                    </a:lnTo>
                    <a:lnTo>
                      <a:pt x="638" y="124"/>
                    </a:lnTo>
                    <a:lnTo>
                      <a:pt x="638" y="124"/>
                    </a:lnTo>
                    <a:lnTo>
                      <a:pt x="638" y="124"/>
                    </a:lnTo>
                    <a:lnTo>
                      <a:pt x="626" y="130"/>
                    </a:lnTo>
                    <a:lnTo>
                      <a:pt x="616" y="134"/>
                    </a:lnTo>
                    <a:lnTo>
                      <a:pt x="616" y="134"/>
                    </a:lnTo>
                    <a:lnTo>
                      <a:pt x="616" y="134"/>
                    </a:lnTo>
                    <a:lnTo>
                      <a:pt x="606" y="138"/>
                    </a:lnTo>
                    <a:lnTo>
                      <a:pt x="592" y="138"/>
                    </a:lnTo>
                    <a:lnTo>
                      <a:pt x="588" y="136"/>
                    </a:lnTo>
                    <a:lnTo>
                      <a:pt x="590" y="132"/>
                    </a:lnTo>
                    <a:lnTo>
                      <a:pt x="596" y="128"/>
                    </a:lnTo>
                    <a:lnTo>
                      <a:pt x="596" y="128"/>
                    </a:lnTo>
                    <a:lnTo>
                      <a:pt x="596" y="124"/>
                    </a:lnTo>
                    <a:lnTo>
                      <a:pt x="596" y="118"/>
                    </a:lnTo>
                    <a:lnTo>
                      <a:pt x="598" y="114"/>
                    </a:lnTo>
                    <a:lnTo>
                      <a:pt x="598" y="114"/>
                    </a:lnTo>
                    <a:lnTo>
                      <a:pt x="598" y="112"/>
                    </a:lnTo>
                    <a:lnTo>
                      <a:pt x="598" y="102"/>
                    </a:lnTo>
                    <a:lnTo>
                      <a:pt x="598" y="102"/>
                    </a:lnTo>
                    <a:lnTo>
                      <a:pt x="598" y="100"/>
                    </a:lnTo>
                    <a:lnTo>
                      <a:pt x="596" y="100"/>
                    </a:lnTo>
                    <a:lnTo>
                      <a:pt x="590" y="98"/>
                    </a:lnTo>
                    <a:lnTo>
                      <a:pt x="590" y="98"/>
                    </a:lnTo>
                    <a:lnTo>
                      <a:pt x="590" y="98"/>
                    </a:lnTo>
                    <a:lnTo>
                      <a:pt x="590" y="98"/>
                    </a:lnTo>
                    <a:lnTo>
                      <a:pt x="586" y="98"/>
                    </a:lnTo>
                    <a:lnTo>
                      <a:pt x="586" y="98"/>
                    </a:lnTo>
                    <a:lnTo>
                      <a:pt x="588" y="96"/>
                    </a:lnTo>
                    <a:lnTo>
                      <a:pt x="588" y="96"/>
                    </a:lnTo>
                    <a:lnTo>
                      <a:pt x="588" y="94"/>
                    </a:lnTo>
                    <a:lnTo>
                      <a:pt x="590" y="86"/>
                    </a:lnTo>
                    <a:lnTo>
                      <a:pt x="590" y="86"/>
                    </a:lnTo>
                    <a:lnTo>
                      <a:pt x="590" y="84"/>
                    </a:lnTo>
                    <a:lnTo>
                      <a:pt x="586" y="76"/>
                    </a:lnTo>
                    <a:lnTo>
                      <a:pt x="586" y="76"/>
                    </a:lnTo>
                    <a:lnTo>
                      <a:pt x="582" y="74"/>
                    </a:lnTo>
                    <a:lnTo>
                      <a:pt x="574" y="72"/>
                    </a:lnTo>
                    <a:lnTo>
                      <a:pt x="568" y="68"/>
                    </a:lnTo>
                    <a:lnTo>
                      <a:pt x="568" y="68"/>
                    </a:lnTo>
                    <a:lnTo>
                      <a:pt x="566" y="68"/>
                    </a:lnTo>
                    <a:lnTo>
                      <a:pt x="566" y="68"/>
                    </a:lnTo>
                    <a:lnTo>
                      <a:pt x="566" y="68"/>
                    </a:lnTo>
                    <a:lnTo>
                      <a:pt x="558" y="70"/>
                    </a:lnTo>
                    <a:lnTo>
                      <a:pt x="558" y="70"/>
                    </a:lnTo>
                    <a:lnTo>
                      <a:pt x="556" y="72"/>
                    </a:lnTo>
                    <a:lnTo>
                      <a:pt x="552" y="76"/>
                    </a:lnTo>
                    <a:lnTo>
                      <a:pt x="550" y="80"/>
                    </a:lnTo>
                    <a:lnTo>
                      <a:pt x="546" y="80"/>
                    </a:lnTo>
                    <a:lnTo>
                      <a:pt x="546" y="80"/>
                    </a:lnTo>
                    <a:lnTo>
                      <a:pt x="544" y="80"/>
                    </a:lnTo>
                    <a:lnTo>
                      <a:pt x="542" y="82"/>
                    </a:lnTo>
                    <a:lnTo>
                      <a:pt x="542" y="84"/>
                    </a:lnTo>
                    <a:lnTo>
                      <a:pt x="542" y="84"/>
                    </a:lnTo>
                    <a:lnTo>
                      <a:pt x="540" y="86"/>
                    </a:lnTo>
                    <a:lnTo>
                      <a:pt x="540" y="94"/>
                    </a:lnTo>
                    <a:lnTo>
                      <a:pt x="540" y="104"/>
                    </a:lnTo>
                    <a:lnTo>
                      <a:pt x="540" y="114"/>
                    </a:lnTo>
                    <a:lnTo>
                      <a:pt x="540" y="124"/>
                    </a:lnTo>
                    <a:lnTo>
                      <a:pt x="538" y="132"/>
                    </a:lnTo>
                    <a:lnTo>
                      <a:pt x="530" y="136"/>
                    </a:lnTo>
                    <a:lnTo>
                      <a:pt x="526" y="138"/>
                    </a:lnTo>
                    <a:lnTo>
                      <a:pt x="524" y="130"/>
                    </a:lnTo>
                    <a:lnTo>
                      <a:pt x="524" y="120"/>
                    </a:lnTo>
                    <a:lnTo>
                      <a:pt x="528" y="98"/>
                    </a:lnTo>
                    <a:lnTo>
                      <a:pt x="534" y="84"/>
                    </a:lnTo>
                    <a:lnTo>
                      <a:pt x="534" y="84"/>
                    </a:lnTo>
                    <a:lnTo>
                      <a:pt x="534" y="82"/>
                    </a:lnTo>
                    <a:lnTo>
                      <a:pt x="534" y="82"/>
                    </a:lnTo>
                    <a:lnTo>
                      <a:pt x="534" y="78"/>
                    </a:lnTo>
                    <a:lnTo>
                      <a:pt x="532" y="78"/>
                    </a:lnTo>
                    <a:lnTo>
                      <a:pt x="536" y="72"/>
                    </a:lnTo>
                    <a:lnTo>
                      <a:pt x="538" y="70"/>
                    </a:lnTo>
                    <a:lnTo>
                      <a:pt x="538" y="72"/>
                    </a:lnTo>
                    <a:lnTo>
                      <a:pt x="538" y="72"/>
                    </a:lnTo>
                    <a:lnTo>
                      <a:pt x="542" y="72"/>
                    </a:lnTo>
                    <a:lnTo>
                      <a:pt x="542" y="72"/>
                    </a:lnTo>
                    <a:lnTo>
                      <a:pt x="542" y="72"/>
                    </a:lnTo>
                    <a:lnTo>
                      <a:pt x="548" y="70"/>
                    </a:lnTo>
                    <a:lnTo>
                      <a:pt x="548" y="70"/>
                    </a:lnTo>
                    <a:lnTo>
                      <a:pt x="548" y="70"/>
                    </a:lnTo>
                    <a:lnTo>
                      <a:pt x="554" y="66"/>
                    </a:lnTo>
                    <a:lnTo>
                      <a:pt x="562" y="66"/>
                    </a:lnTo>
                    <a:lnTo>
                      <a:pt x="568" y="68"/>
                    </a:lnTo>
                    <a:lnTo>
                      <a:pt x="568" y="68"/>
                    </a:lnTo>
                    <a:lnTo>
                      <a:pt x="570" y="68"/>
                    </a:lnTo>
                    <a:lnTo>
                      <a:pt x="570" y="68"/>
                    </a:lnTo>
                    <a:lnTo>
                      <a:pt x="572" y="68"/>
                    </a:lnTo>
                    <a:lnTo>
                      <a:pt x="572" y="68"/>
                    </a:lnTo>
                    <a:lnTo>
                      <a:pt x="574" y="64"/>
                    </a:lnTo>
                    <a:lnTo>
                      <a:pt x="574" y="62"/>
                    </a:lnTo>
                    <a:lnTo>
                      <a:pt x="574" y="62"/>
                    </a:lnTo>
                    <a:lnTo>
                      <a:pt x="572" y="58"/>
                    </a:lnTo>
                    <a:lnTo>
                      <a:pt x="564" y="52"/>
                    </a:lnTo>
                    <a:lnTo>
                      <a:pt x="560" y="50"/>
                    </a:lnTo>
                    <a:lnTo>
                      <a:pt x="560" y="50"/>
                    </a:lnTo>
                    <a:lnTo>
                      <a:pt x="558" y="48"/>
                    </a:lnTo>
                    <a:lnTo>
                      <a:pt x="558" y="48"/>
                    </a:lnTo>
                    <a:lnTo>
                      <a:pt x="556" y="48"/>
                    </a:lnTo>
                    <a:lnTo>
                      <a:pt x="548" y="50"/>
                    </a:lnTo>
                    <a:lnTo>
                      <a:pt x="542" y="50"/>
                    </a:lnTo>
                    <a:lnTo>
                      <a:pt x="542" y="50"/>
                    </a:lnTo>
                    <a:lnTo>
                      <a:pt x="540" y="50"/>
                    </a:lnTo>
                    <a:lnTo>
                      <a:pt x="532" y="52"/>
                    </a:lnTo>
                    <a:lnTo>
                      <a:pt x="526" y="48"/>
                    </a:lnTo>
                    <a:lnTo>
                      <a:pt x="518" y="44"/>
                    </a:lnTo>
                    <a:lnTo>
                      <a:pt x="514" y="40"/>
                    </a:lnTo>
                    <a:lnTo>
                      <a:pt x="514" y="40"/>
                    </a:lnTo>
                    <a:lnTo>
                      <a:pt x="512" y="38"/>
                    </a:lnTo>
                    <a:lnTo>
                      <a:pt x="512" y="38"/>
                    </a:lnTo>
                    <a:lnTo>
                      <a:pt x="510" y="38"/>
                    </a:lnTo>
                    <a:lnTo>
                      <a:pt x="510" y="38"/>
                    </a:lnTo>
                    <a:lnTo>
                      <a:pt x="508" y="38"/>
                    </a:lnTo>
                    <a:lnTo>
                      <a:pt x="502" y="44"/>
                    </a:lnTo>
                    <a:lnTo>
                      <a:pt x="502" y="44"/>
                    </a:lnTo>
                    <a:lnTo>
                      <a:pt x="500" y="44"/>
                    </a:lnTo>
                    <a:lnTo>
                      <a:pt x="498" y="48"/>
                    </a:lnTo>
                    <a:lnTo>
                      <a:pt x="494" y="50"/>
                    </a:lnTo>
                    <a:lnTo>
                      <a:pt x="484" y="50"/>
                    </a:lnTo>
                    <a:lnTo>
                      <a:pt x="472" y="50"/>
                    </a:lnTo>
                    <a:lnTo>
                      <a:pt x="470" y="50"/>
                    </a:lnTo>
                    <a:lnTo>
                      <a:pt x="476" y="42"/>
                    </a:lnTo>
                    <a:lnTo>
                      <a:pt x="482" y="40"/>
                    </a:lnTo>
                    <a:lnTo>
                      <a:pt x="492" y="36"/>
                    </a:lnTo>
                    <a:lnTo>
                      <a:pt x="492" y="36"/>
                    </a:lnTo>
                    <a:lnTo>
                      <a:pt x="494" y="34"/>
                    </a:lnTo>
                    <a:lnTo>
                      <a:pt x="496" y="30"/>
                    </a:lnTo>
                    <a:lnTo>
                      <a:pt x="496" y="30"/>
                    </a:lnTo>
                    <a:lnTo>
                      <a:pt x="496" y="28"/>
                    </a:lnTo>
                    <a:lnTo>
                      <a:pt x="496" y="28"/>
                    </a:lnTo>
                    <a:lnTo>
                      <a:pt x="494" y="24"/>
                    </a:lnTo>
                    <a:lnTo>
                      <a:pt x="472" y="22"/>
                    </a:lnTo>
                    <a:lnTo>
                      <a:pt x="460" y="18"/>
                    </a:lnTo>
                    <a:lnTo>
                      <a:pt x="460" y="18"/>
                    </a:lnTo>
                    <a:lnTo>
                      <a:pt x="460" y="18"/>
                    </a:lnTo>
                    <a:lnTo>
                      <a:pt x="438" y="14"/>
                    </a:lnTo>
                    <a:lnTo>
                      <a:pt x="430" y="10"/>
                    </a:lnTo>
                    <a:lnTo>
                      <a:pt x="428" y="8"/>
                    </a:lnTo>
                    <a:lnTo>
                      <a:pt x="426" y="2"/>
                    </a:lnTo>
                    <a:lnTo>
                      <a:pt x="426" y="2"/>
                    </a:lnTo>
                    <a:lnTo>
                      <a:pt x="424" y="0"/>
                    </a:lnTo>
                    <a:lnTo>
                      <a:pt x="422" y="0"/>
                    </a:lnTo>
                    <a:lnTo>
                      <a:pt x="422" y="0"/>
                    </a:lnTo>
                    <a:close/>
                    <a:moveTo>
                      <a:pt x="522" y="84"/>
                    </a:moveTo>
                    <a:lnTo>
                      <a:pt x="526" y="82"/>
                    </a:lnTo>
                    <a:lnTo>
                      <a:pt x="524" y="84"/>
                    </a:lnTo>
                    <a:lnTo>
                      <a:pt x="522" y="86"/>
                    </a:lnTo>
                    <a:lnTo>
                      <a:pt x="522" y="84"/>
                    </a:lnTo>
                    <a:lnTo>
                      <a:pt x="522" y="84"/>
                    </a:lnTo>
                    <a:close/>
                    <a:moveTo>
                      <a:pt x="680" y="200"/>
                    </a:moveTo>
                    <a:lnTo>
                      <a:pt x="680" y="200"/>
                    </a:lnTo>
                    <a:lnTo>
                      <a:pt x="682" y="200"/>
                    </a:lnTo>
                    <a:lnTo>
                      <a:pt x="682" y="200"/>
                    </a:lnTo>
                    <a:lnTo>
                      <a:pt x="684" y="198"/>
                    </a:lnTo>
                    <a:lnTo>
                      <a:pt x="684" y="202"/>
                    </a:lnTo>
                    <a:lnTo>
                      <a:pt x="684" y="204"/>
                    </a:lnTo>
                    <a:lnTo>
                      <a:pt x="680" y="202"/>
                    </a:lnTo>
                    <a:lnTo>
                      <a:pt x="680" y="200"/>
                    </a:lnTo>
                    <a:lnTo>
                      <a:pt x="680"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61" name="Freeform 200"/>
              <p:cNvSpPr>
                <a:spLocks/>
              </p:cNvSpPr>
              <p:nvPr/>
            </p:nvSpPr>
            <p:spPr bwMode="auto">
              <a:xfrm>
                <a:off x="1103" y="1759"/>
                <a:ext cx="812" cy="404"/>
              </a:xfrm>
              <a:custGeom>
                <a:avLst/>
                <a:gdLst>
                  <a:gd name="T0" fmla="*/ 456 w 812"/>
                  <a:gd name="T1" fmla="*/ 18 h 404"/>
                  <a:gd name="T2" fmla="*/ 470 w 812"/>
                  <a:gd name="T3" fmla="*/ 36 h 404"/>
                  <a:gd name="T4" fmla="*/ 490 w 812"/>
                  <a:gd name="T5" fmla="*/ 50 h 404"/>
                  <a:gd name="T6" fmla="*/ 520 w 812"/>
                  <a:gd name="T7" fmla="*/ 48 h 404"/>
                  <a:gd name="T8" fmla="*/ 558 w 812"/>
                  <a:gd name="T9" fmla="*/ 52 h 404"/>
                  <a:gd name="T10" fmla="*/ 542 w 812"/>
                  <a:gd name="T11" fmla="*/ 62 h 404"/>
                  <a:gd name="T12" fmla="*/ 514 w 812"/>
                  <a:gd name="T13" fmla="*/ 80 h 404"/>
                  <a:gd name="T14" fmla="*/ 516 w 812"/>
                  <a:gd name="T15" fmla="*/ 116 h 404"/>
                  <a:gd name="T16" fmla="*/ 540 w 812"/>
                  <a:gd name="T17" fmla="*/ 120 h 404"/>
                  <a:gd name="T18" fmla="*/ 542 w 812"/>
                  <a:gd name="T19" fmla="*/ 80 h 404"/>
                  <a:gd name="T20" fmla="*/ 570 w 812"/>
                  <a:gd name="T21" fmla="*/ 72 h 404"/>
                  <a:gd name="T22" fmla="*/ 572 w 812"/>
                  <a:gd name="T23" fmla="*/ 100 h 404"/>
                  <a:gd name="T24" fmla="*/ 590 w 812"/>
                  <a:gd name="T25" fmla="*/ 108 h 404"/>
                  <a:gd name="T26" fmla="*/ 586 w 812"/>
                  <a:gd name="T27" fmla="*/ 138 h 404"/>
                  <a:gd name="T28" fmla="*/ 640 w 812"/>
                  <a:gd name="T29" fmla="*/ 122 h 404"/>
                  <a:gd name="T30" fmla="*/ 672 w 812"/>
                  <a:gd name="T31" fmla="*/ 108 h 404"/>
                  <a:gd name="T32" fmla="*/ 748 w 812"/>
                  <a:gd name="T33" fmla="*/ 80 h 404"/>
                  <a:gd name="T34" fmla="*/ 780 w 812"/>
                  <a:gd name="T35" fmla="*/ 32 h 404"/>
                  <a:gd name="T36" fmla="*/ 802 w 812"/>
                  <a:gd name="T37" fmla="*/ 68 h 404"/>
                  <a:gd name="T38" fmla="*/ 786 w 812"/>
                  <a:gd name="T39" fmla="*/ 88 h 404"/>
                  <a:gd name="T40" fmla="*/ 756 w 812"/>
                  <a:gd name="T41" fmla="*/ 128 h 404"/>
                  <a:gd name="T42" fmla="*/ 746 w 812"/>
                  <a:gd name="T43" fmla="*/ 142 h 404"/>
                  <a:gd name="T44" fmla="*/ 708 w 812"/>
                  <a:gd name="T45" fmla="*/ 170 h 404"/>
                  <a:gd name="T46" fmla="*/ 688 w 812"/>
                  <a:gd name="T47" fmla="*/ 206 h 404"/>
                  <a:gd name="T48" fmla="*/ 680 w 812"/>
                  <a:gd name="T49" fmla="*/ 174 h 404"/>
                  <a:gd name="T50" fmla="*/ 674 w 812"/>
                  <a:gd name="T51" fmla="*/ 200 h 404"/>
                  <a:gd name="T52" fmla="*/ 688 w 812"/>
                  <a:gd name="T53" fmla="*/ 230 h 404"/>
                  <a:gd name="T54" fmla="*/ 656 w 812"/>
                  <a:gd name="T55" fmla="*/ 262 h 404"/>
                  <a:gd name="T56" fmla="*/ 618 w 812"/>
                  <a:gd name="T57" fmla="*/ 294 h 404"/>
                  <a:gd name="T58" fmla="*/ 618 w 812"/>
                  <a:gd name="T59" fmla="*/ 354 h 404"/>
                  <a:gd name="T60" fmla="*/ 618 w 812"/>
                  <a:gd name="T61" fmla="*/ 404 h 404"/>
                  <a:gd name="T62" fmla="*/ 588 w 812"/>
                  <a:gd name="T63" fmla="*/ 364 h 404"/>
                  <a:gd name="T64" fmla="*/ 570 w 812"/>
                  <a:gd name="T65" fmla="*/ 326 h 404"/>
                  <a:gd name="T66" fmla="*/ 526 w 812"/>
                  <a:gd name="T67" fmla="*/ 322 h 404"/>
                  <a:gd name="T68" fmla="*/ 488 w 812"/>
                  <a:gd name="T69" fmla="*/ 328 h 404"/>
                  <a:gd name="T70" fmla="*/ 474 w 812"/>
                  <a:gd name="T71" fmla="*/ 340 h 404"/>
                  <a:gd name="T72" fmla="*/ 442 w 812"/>
                  <a:gd name="T73" fmla="*/ 330 h 404"/>
                  <a:gd name="T74" fmla="*/ 414 w 812"/>
                  <a:gd name="T75" fmla="*/ 340 h 404"/>
                  <a:gd name="T76" fmla="*/ 384 w 812"/>
                  <a:gd name="T77" fmla="*/ 360 h 404"/>
                  <a:gd name="T78" fmla="*/ 362 w 812"/>
                  <a:gd name="T79" fmla="*/ 382 h 404"/>
                  <a:gd name="T80" fmla="*/ 320 w 812"/>
                  <a:gd name="T81" fmla="*/ 332 h 404"/>
                  <a:gd name="T82" fmla="*/ 280 w 812"/>
                  <a:gd name="T83" fmla="*/ 334 h 404"/>
                  <a:gd name="T84" fmla="*/ 226 w 812"/>
                  <a:gd name="T85" fmla="*/ 306 h 404"/>
                  <a:gd name="T86" fmla="*/ 104 w 812"/>
                  <a:gd name="T87" fmla="*/ 286 h 404"/>
                  <a:gd name="T88" fmla="*/ 66 w 812"/>
                  <a:gd name="T89" fmla="*/ 254 h 404"/>
                  <a:gd name="T90" fmla="*/ 38 w 812"/>
                  <a:gd name="T91" fmla="*/ 218 h 404"/>
                  <a:gd name="T92" fmla="*/ 16 w 812"/>
                  <a:gd name="T93" fmla="*/ 190 h 404"/>
                  <a:gd name="T94" fmla="*/ 6 w 812"/>
                  <a:gd name="T95" fmla="*/ 134 h 404"/>
                  <a:gd name="T96" fmla="*/ 8 w 812"/>
                  <a:gd name="T97" fmla="*/ 48 h 404"/>
                  <a:gd name="T98" fmla="*/ 6 w 812"/>
                  <a:gd name="T99" fmla="*/ 22 h 404"/>
                  <a:gd name="T100" fmla="*/ 30 w 812"/>
                  <a:gd name="T101" fmla="*/ 34 h 404"/>
                  <a:gd name="T102" fmla="*/ 410 w 812"/>
                  <a:gd name="T103"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12" h="404">
                    <a:moveTo>
                      <a:pt x="418" y="0"/>
                    </a:moveTo>
                    <a:lnTo>
                      <a:pt x="420" y="6"/>
                    </a:lnTo>
                    <a:lnTo>
                      <a:pt x="424" y="10"/>
                    </a:lnTo>
                    <a:lnTo>
                      <a:pt x="434" y="14"/>
                    </a:lnTo>
                    <a:lnTo>
                      <a:pt x="456" y="18"/>
                    </a:lnTo>
                    <a:lnTo>
                      <a:pt x="468" y="22"/>
                    </a:lnTo>
                    <a:lnTo>
                      <a:pt x="490" y="24"/>
                    </a:lnTo>
                    <a:lnTo>
                      <a:pt x="488" y="28"/>
                    </a:lnTo>
                    <a:lnTo>
                      <a:pt x="476" y="32"/>
                    </a:lnTo>
                    <a:lnTo>
                      <a:pt x="470" y="36"/>
                    </a:lnTo>
                    <a:lnTo>
                      <a:pt x="462" y="42"/>
                    </a:lnTo>
                    <a:lnTo>
                      <a:pt x="458" y="46"/>
                    </a:lnTo>
                    <a:lnTo>
                      <a:pt x="468" y="50"/>
                    </a:lnTo>
                    <a:lnTo>
                      <a:pt x="480" y="50"/>
                    </a:lnTo>
                    <a:lnTo>
                      <a:pt x="490" y="50"/>
                    </a:lnTo>
                    <a:lnTo>
                      <a:pt x="496" y="46"/>
                    </a:lnTo>
                    <a:lnTo>
                      <a:pt x="500" y="42"/>
                    </a:lnTo>
                    <a:lnTo>
                      <a:pt x="506" y="38"/>
                    </a:lnTo>
                    <a:lnTo>
                      <a:pt x="510" y="42"/>
                    </a:lnTo>
                    <a:lnTo>
                      <a:pt x="520" y="48"/>
                    </a:lnTo>
                    <a:lnTo>
                      <a:pt x="528" y="52"/>
                    </a:lnTo>
                    <a:lnTo>
                      <a:pt x="538" y="50"/>
                    </a:lnTo>
                    <a:lnTo>
                      <a:pt x="544" y="50"/>
                    </a:lnTo>
                    <a:lnTo>
                      <a:pt x="554" y="48"/>
                    </a:lnTo>
                    <a:lnTo>
                      <a:pt x="558" y="52"/>
                    </a:lnTo>
                    <a:lnTo>
                      <a:pt x="566" y="58"/>
                    </a:lnTo>
                    <a:lnTo>
                      <a:pt x="566" y="60"/>
                    </a:lnTo>
                    <a:lnTo>
                      <a:pt x="558" y="58"/>
                    </a:lnTo>
                    <a:lnTo>
                      <a:pt x="550" y="58"/>
                    </a:lnTo>
                    <a:lnTo>
                      <a:pt x="542" y="62"/>
                    </a:lnTo>
                    <a:lnTo>
                      <a:pt x="538" y="64"/>
                    </a:lnTo>
                    <a:lnTo>
                      <a:pt x="534" y="60"/>
                    </a:lnTo>
                    <a:lnTo>
                      <a:pt x="530" y="64"/>
                    </a:lnTo>
                    <a:lnTo>
                      <a:pt x="522" y="72"/>
                    </a:lnTo>
                    <a:lnTo>
                      <a:pt x="514" y="80"/>
                    </a:lnTo>
                    <a:lnTo>
                      <a:pt x="516" y="86"/>
                    </a:lnTo>
                    <a:lnTo>
                      <a:pt x="522" y="84"/>
                    </a:lnTo>
                    <a:lnTo>
                      <a:pt x="526" y="78"/>
                    </a:lnTo>
                    <a:lnTo>
                      <a:pt x="520" y="94"/>
                    </a:lnTo>
                    <a:lnTo>
                      <a:pt x="516" y="116"/>
                    </a:lnTo>
                    <a:lnTo>
                      <a:pt x="516" y="126"/>
                    </a:lnTo>
                    <a:lnTo>
                      <a:pt x="520" y="138"/>
                    </a:lnTo>
                    <a:lnTo>
                      <a:pt x="528" y="136"/>
                    </a:lnTo>
                    <a:lnTo>
                      <a:pt x="538" y="130"/>
                    </a:lnTo>
                    <a:lnTo>
                      <a:pt x="540" y="120"/>
                    </a:lnTo>
                    <a:lnTo>
                      <a:pt x="540" y="110"/>
                    </a:lnTo>
                    <a:lnTo>
                      <a:pt x="540" y="100"/>
                    </a:lnTo>
                    <a:lnTo>
                      <a:pt x="540" y="90"/>
                    </a:lnTo>
                    <a:lnTo>
                      <a:pt x="540" y="82"/>
                    </a:lnTo>
                    <a:lnTo>
                      <a:pt x="542" y="80"/>
                    </a:lnTo>
                    <a:lnTo>
                      <a:pt x="548" y="80"/>
                    </a:lnTo>
                    <a:lnTo>
                      <a:pt x="552" y="76"/>
                    </a:lnTo>
                    <a:lnTo>
                      <a:pt x="554" y="70"/>
                    </a:lnTo>
                    <a:lnTo>
                      <a:pt x="562" y="68"/>
                    </a:lnTo>
                    <a:lnTo>
                      <a:pt x="570" y="72"/>
                    </a:lnTo>
                    <a:lnTo>
                      <a:pt x="578" y="74"/>
                    </a:lnTo>
                    <a:lnTo>
                      <a:pt x="582" y="80"/>
                    </a:lnTo>
                    <a:lnTo>
                      <a:pt x="580" y="90"/>
                    </a:lnTo>
                    <a:lnTo>
                      <a:pt x="576" y="98"/>
                    </a:lnTo>
                    <a:lnTo>
                      <a:pt x="572" y="100"/>
                    </a:lnTo>
                    <a:lnTo>
                      <a:pt x="574" y="104"/>
                    </a:lnTo>
                    <a:lnTo>
                      <a:pt x="580" y="100"/>
                    </a:lnTo>
                    <a:lnTo>
                      <a:pt x="586" y="98"/>
                    </a:lnTo>
                    <a:lnTo>
                      <a:pt x="590" y="98"/>
                    </a:lnTo>
                    <a:lnTo>
                      <a:pt x="590" y="108"/>
                    </a:lnTo>
                    <a:lnTo>
                      <a:pt x="588" y="114"/>
                    </a:lnTo>
                    <a:lnTo>
                      <a:pt x="588" y="120"/>
                    </a:lnTo>
                    <a:lnTo>
                      <a:pt x="584" y="126"/>
                    </a:lnTo>
                    <a:lnTo>
                      <a:pt x="580" y="134"/>
                    </a:lnTo>
                    <a:lnTo>
                      <a:pt x="586" y="138"/>
                    </a:lnTo>
                    <a:lnTo>
                      <a:pt x="602" y="138"/>
                    </a:lnTo>
                    <a:lnTo>
                      <a:pt x="614" y="134"/>
                    </a:lnTo>
                    <a:lnTo>
                      <a:pt x="624" y="130"/>
                    </a:lnTo>
                    <a:lnTo>
                      <a:pt x="634" y="124"/>
                    </a:lnTo>
                    <a:lnTo>
                      <a:pt x="640" y="122"/>
                    </a:lnTo>
                    <a:lnTo>
                      <a:pt x="642" y="116"/>
                    </a:lnTo>
                    <a:lnTo>
                      <a:pt x="640" y="112"/>
                    </a:lnTo>
                    <a:lnTo>
                      <a:pt x="642" y="108"/>
                    </a:lnTo>
                    <a:lnTo>
                      <a:pt x="662" y="110"/>
                    </a:lnTo>
                    <a:lnTo>
                      <a:pt x="672" y="108"/>
                    </a:lnTo>
                    <a:lnTo>
                      <a:pt x="682" y="100"/>
                    </a:lnTo>
                    <a:lnTo>
                      <a:pt x="682" y="90"/>
                    </a:lnTo>
                    <a:lnTo>
                      <a:pt x="688" y="84"/>
                    </a:lnTo>
                    <a:lnTo>
                      <a:pt x="696" y="80"/>
                    </a:lnTo>
                    <a:lnTo>
                      <a:pt x="748" y="80"/>
                    </a:lnTo>
                    <a:lnTo>
                      <a:pt x="758" y="74"/>
                    </a:lnTo>
                    <a:lnTo>
                      <a:pt x="764" y="66"/>
                    </a:lnTo>
                    <a:lnTo>
                      <a:pt x="766" y="52"/>
                    </a:lnTo>
                    <a:lnTo>
                      <a:pt x="774" y="40"/>
                    </a:lnTo>
                    <a:lnTo>
                      <a:pt x="780" y="32"/>
                    </a:lnTo>
                    <a:lnTo>
                      <a:pt x="788" y="36"/>
                    </a:lnTo>
                    <a:lnTo>
                      <a:pt x="800" y="40"/>
                    </a:lnTo>
                    <a:lnTo>
                      <a:pt x="802" y="46"/>
                    </a:lnTo>
                    <a:lnTo>
                      <a:pt x="800" y="60"/>
                    </a:lnTo>
                    <a:lnTo>
                      <a:pt x="802" y="68"/>
                    </a:lnTo>
                    <a:lnTo>
                      <a:pt x="808" y="74"/>
                    </a:lnTo>
                    <a:lnTo>
                      <a:pt x="812" y="80"/>
                    </a:lnTo>
                    <a:lnTo>
                      <a:pt x="808" y="86"/>
                    </a:lnTo>
                    <a:lnTo>
                      <a:pt x="796" y="86"/>
                    </a:lnTo>
                    <a:lnTo>
                      <a:pt x="786" y="88"/>
                    </a:lnTo>
                    <a:lnTo>
                      <a:pt x="778" y="94"/>
                    </a:lnTo>
                    <a:lnTo>
                      <a:pt x="768" y="98"/>
                    </a:lnTo>
                    <a:lnTo>
                      <a:pt x="764" y="112"/>
                    </a:lnTo>
                    <a:lnTo>
                      <a:pt x="756" y="120"/>
                    </a:lnTo>
                    <a:lnTo>
                      <a:pt x="756" y="128"/>
                    </a:lnTo>
                    <a:lnTo>
                      <a:pt x="760" y="132"/>
                    </a:lnTo>
                    <a:lnTo>
                      <a:pt x="766" y="134"/>
                    </a:lnTo>
                    <a:lnTo>
                      <a:pt x="760" y="138"/>
                    </a:lnTo>
                    <a:lnTo>
                      <a:pt x="754" y="138"/>
                    </a:lnTo>
                    <a:lnTo>
                      <a:pt x="746" y="142"/>
                    </a:lnTo>
                    <a:lnTo>
                      <a:pt x="732" y="146"/>
                    </a:lnTo>
                    <a:lnTo>
                      <a:pt x="716" y="150"/>
                    </a:lnTo>
                    <a:lnTo>
                      <a:pt x="712" y="152"/>
                    </a:lnTo>
                    <a:lnTo>
                      <a:pt x="714" y="164"/>
                    </a:lnTo>
                    <a:lnTo>
                      <a:pt x="708" y="170"/>
                    </a:lnTo>
                    <a:lnTo>
                      <a:pt x="702" y="180"/>
                    </a:lnTo>
                    <a:lnTo>
                      <a:pt x="696" y="178"/>
                    </a:lnTo>
                    <a:lnTo>
                      <a:pt x="700" y="190"/>
                    </a:lnTo>
                    <a:lnTo>
                      <a:pt x="696" y="196"/>
                    </a:lnTo>
                    <a:lnTo>
                      <a:pt x="688" y="206"/>
                    </a:lnTo>
                    <a:lnTo>
                      <a:pt x="684" y="210"/>
                    </a:lnTo>
                    <a:lnTo>
                      <a:pt x="684" y="198"/>
                    </a:lnTo>
                    <a:lnTo>
                      <a:pt x="682" y="188"/>
                    </a:lnTo>
                    <a:lnTo>
                      <a:pt x="684" y="178"/>
                    </a:lnTo>
                    <a:lnTo>
                      <a:pt x="680" y="174"/>
                    </a:lnTo>
                    <a:lnTo>
                      <a:pt x="678" y="182"/>
                    </a:lnTo>
                    <a:lnTo>
                      <a:pt x="676" y="192"/>
                    </a:lnTo>
                    <a:lnTo>
                      <a:pt x="670" y="190"/>
                    </a:lnTo>
                    <a:lnTo>
                      <a:pt x="666" y="192"/>
                    </a:lnTo>
                    <a:lnTo>
                      <a:pt x="674" y="200"/>
                    </a:lnTo>
                    <a:lnTo>
                      <a:pt x="680" y="206"/>
                    </a:lnTo>
                    <a:lnTo>
                      <a:pt x="678" y="210"/>
                    </a:lnTo>
                    <a:lnTo>
                      <a:pt x="680" y="220"/>
                    </a:lnTo>
                    <a:lnTo>
                      <a:pt x="684" y="222"/>
                    </a:lnTo>
                    <a:lnTo>
                      <a:pt x="688" y="230"/>
                    </a:lnTo>
                    <a:lnTo>
                      <a:pt x="684" y="238"/>
                    </a:lnTo>
                    <a:lnTo>
                      <a:pt x="678" y="244"/>
                    </a:lnTo>
                    <a:lnTo>
                      <a:pt x="678" y="250"/>
                    </a:lnTo>
                    <a:lnTo>
                      <a:pt x="668" y="252"/>
                    </a:lnTo>
                    <a:lnTo>
                      <a:pt x="656" y="262"/>
                    </a:lnTo>
                    <a:lnTo>
                      <a:pt x="652" y="266"/>
                    </a:lnTo>
                    <a:lnTo>
                      <a:pt x="644" y="268"/>
                    </a:lnTo>
                    <a:lnTo>
                      <a:pt x="634" y="282"/>
                    </a:lnTo>
                    <a:lnTo>
                      <a:pt x="624" y="286"/>
                    </a:lnTo>
                    <a:lnTo>
                      <a:pt x="618" y="294"/>
                    </a:lnTo>
                    <a:lnTo>
                      <a:pt x="610" y="304"/>
                    </a:lnTo>
                    <a:lnTo>
                      <a:pt x="606" y="316"/>
                    </a:lnTo>
                    <a:lnTo>
                      <a:pt x="610" y="328"/>
                    </a:lnTo>
                    <a:lnTo>
                      <a:pt x="616" y="340"/>
                    </a:lnTo>
                    <a:lnTo>
                      <a:pt x="618" y="354"/>
                    </a:lnTo>
                    <a:lnTo>
                      <a:pt x="624" y="366"/>
                    </a:lnTo>
                    <a:lnTo>
                      <a:pt x="626" y="382"/>
                    </a:lnTo>
                    <a:lnTo>
                      <a:pt x="626" y="396"/>
                    </a:lnTo>
                    <a:lnTo>
                      <a:pt x="624" y="404"/>
                    </a:lnTo>
                    <a:lnTo>
                      <a:pt x="618" y="404"/>
                    </a:lnTo>
                    <a:lnTo>
                      <a:pt x="610" y="396"/>
                    </a:lnTo>
                    <a:lnTo>
                      <a:pt x="604" y="386"/>
                    </a:lnTo>
                    <a:lnTo>
                      <a:pt x="598" y="380"/>
                    </a:lnTo>
                    <a:lnTo>
                      <a:pt x="590" y="374"/>
                    </a:lnTo>
                    <a:lnTo>
                      <a:pt x="588" y="364"/>
                    </a:lnTo>
                    <a:lnTo>
                      <a:pt x="588" y="354"/>
                    </a:lnTo>
                    <a:lnTo>
                      <a:pt x="590" y="344"/>
                    </a:lnTo>
                    <a:lnTo>
                      <a:pt x="584" y="336"/>
                    </a:lnTo>
                    <a:lnTo>
                      <a:pt x="578" y="330"/>
                    </a:lnTo>
                    <a:lnTo>
                      <a:pt x="570" y="326"/>
                    </a:lnTo>
                    <a:lnTo>
                      <a:pt x="564" y="328"/>
                    </a:lnTo>
                    <a:lnTo>
                      <a:pt x="556" y="336"/>
                    </a:lnTo>
                    <a:lnTo>
                      <a:pt x="550" y="326"/>
                    </a:lnTo>
                    <a:lnTo>
                      <a:pt x="538" y="324"/>
                    </a:lnTo>
                    <a:lnTo>
                      <a:pt x="526" y="322"/>
                    </a:lnTo>
                    <a:lnTo>
                      <a:pt x="518" y="318"/>
                    </a:lnTo>
                    <a:lnTo>
                      <a:pt x="504" y="318"/>
                    </a:lnTo>
                    <a:lnTo>
                      <a:pt x="490" y="320"/>
                    </a:lnTo>
                    <a:lnTo>
                      <a:pt x="482" y="322"/>
                    </a:lnTo>
                    <a:lnTo>
                      <a:pt x="488" y="328"/>
                    </a:lnTo>
                    <a:lnTo>
                      <a:pt x="492" y="332"/>
                    </a:lnTo>
                    <a:lnTo>
                      <a:pt x="498" y="336"/>
                    </a:lnTo>
                    <a:lnTo>
                      <a:pt x="490" y="338"/>
                    </a:lnTo>
                    <a:lnTo>
                      <a:pt x="484" y="338"/>
                    </a:lnTo>
                    <a:lnTo>
                      <a:pt x="474" y="340"/>
                    </a:lnTo>
                    <a:lnTo>
                      <a:pt x="468" y="336"/>
                    </a:lnTo>
                    <a:lnTo>
                      <a:pt x="458" y="332"/>
                    </a:lnTo>
                    <a:lnTo>
                      <a:pt x="456" y="334"/>
                    </a:lnTo>
                    <a:lnTo>
                      <a:pt x="452" y="336"/>
                    </a:lnTo>
                    <a:lnTo>
                      <a:pt x="442" y="330"/>
                    </a:lnTo>
                    <a:lnTo>
                      <a:pt x="434" y="330"/>
                    </a:lnTo>
                    <a:lnTo>
                      <a:pt x="430" y="336"/>
                    </a:lnTo>
                    <a:lnTo>
                      <a:pt x="424" y="336"/>
                    </a:lnTo>
                    <a:lnTo>
                      <a:pt x="418" y="334"/>
                    </a:lnTo>
                    <a:lnTo>
                      <a:pt x="414" y="340"/>
                    </a:lnTo>
                    <a:lnTo>
                      <a:pt x="410" y="346"/>
                    </a:lnTo>
                    <a:lnTo>
                      <a:pt x="404" y="350"/>
                    </a:lnTo>
                    <a:lnTo>
                      <a:pt x="394" y="350"/>
                    </a:lnTo>
                    <a:lnTo>
                      <a:pt x="390" y="354"/>
                    </a:lnTo>
                    <a:lnTo>
                      <a:pt x="384" y="360"/>
                    </a:lnTo>
                    <a:lnTo>
                      <a:pt x="380" y="368"/>
                    </a:lnTo>
                    <a:lnTo>
                      <a:pt x="382" y="378"/>
                    </a:lnTo>
                    <a:lnTo>
                      <a:pt x="386" y="390"/>
                    </a:lnTo>
                    <a:lnTo>
                      <a:pt x="376" y="388"/>
                    </a:lnTo>
                    <a:lnTo>
                      <a:pt x="362" y="382"/>
                    </a:lnTo>
                    <a:lnTo>
                      <a:pt x="354" y="372"/>
                    </a:lnTo>
                    <a:lnTo>
                      <a:pt x="346" y="360"/>
                    </a:lnTo>
                    <a:lnTo>
                      <a:pt x="338" y="350"/>
                    </a:lnTo>
                    <a:lnTo>
                      <a:pt x="332" y="336"/>
                    </a:lnTo>
                    <a:lnTo>
                      <a:pt x="320" y="332"/>
                    </a:lnTo>
                    <a:lnTo>
                      <a:pt x="312" y="328"/>
                    </a:lnTo>
                    <a:lnTo>
                      <a:pt x="306" y="332"/>
                    </a:lnTo>
                    <a:lnTo>
                      <a:pt x="304" y="340"/>
                    </a:lnTo>
                    <a:lnTo>
                      <a:pt x="294" y="342"/>
                    </a:lnTo>
                    <a:lnTo>
                      <a:pt x="280" y="334"/>
                    </a:lnTo>
                    <a:lnTo>
                      <a:pt x="278" y="318"/>
                    </a:lnTo>
                    <a:lnTo>
                      <a:pt x="268" y="312"/>
                    </a:lnTo>
                    <a:lnTo>
                      <a:pt x="250" y="298"/>
                    </a:lnTo>
                    <a:lnTo>
                      <a:pt x="232" y="300"/>
                    </a:lnTo>
                    <a:lnTo>
                      <a:pt x="226" y="306"/>
                    </a:lnTo>
                    <a:lnTo>
                      <a:pt x="184" y="306"/>
                    </a:lnTo>
                    <a:lnTo>
                      <a:pt x="170" y="300"/>
                    </a:lnTo>
                    <a:lnTo>
                      <a:pt x="148" y="290"/>
                    </a:lnTo>
                    <a:lnTo>
                      <a:pt x="132" y="284"/>
                    </a:lnTo>
                    <a:lnTo>
                      <a:pt x="104" y="286"/>
                    </a:lnTo>
                    <a:lnTo>
                      <a:pt x="100" y="276"/>
                    </a:lnTo>
                    <a:lnTo>
                      <a:pt x="92" y="268"/>
                    </a:lnTo>
                    <a:lnTo>
                      <a:pt x="88" y="264"/>
                    </a:lnTo>
                    <a:lnTo>
                      <a:pt x="74" y="262"/>
                    </a:lnTo>
                    <a:lnTo>
                      <a:pt x="66" y="254"/>
                    </a:lnTo>
                    <a:lnTo>
                      <a:pt x="54" y="258"/>
                    </a:lnTo>
                    <a:lnTo>
                      <a:pt x="52" y="244"/>
                    </a:lnTo>
                    <a:lnTo>
                      <a:pt x="42" y="232"/>
                    </a:lnTo>
                    <a:lnTo>
                      <a:pt x="34" y="224"/>
                    </a:lnTo>
                    <a:lnTo>
                      <a:pt x="38" y="218"/>
                    </a:lnTo>
                    <a:lnTo>
                      <a:pt x="32" y="214"/>
                    </a:lnTo>
                    <a:lnTo>
                      <a:pt x="28" y="206"/>
                    </a:lnTo>
                    <a:lnTo>
                      <a:pt x="34" y="196"/>
                    </a:lnTo>
                    <a:lnTo>
                      <a:pt x="24" y="196"/>
                    </a:lnTo>
                    <a:lnTo>
                      <a:pt x="16" y="190"/>
                    </a:lnTo>
                    <a:lnTo>
                      <a:pt x="8" y="178"/>
                    </a:lnTo>
                    <a:lnTo>
                      <a:pt x="8" y="168"/>
                    </a:lnTo>
                    <a:lnTo>
                      <a:pt x="2" y="160"/>
                    </a:lnTo>
                    <a:lnTo>
                      <a:pt x="2" y="152"/>
                    </a:lnTo>
                    <a:lnTo>
                      <a:pt x="6" y="134"/>
                    </a:lnTo>
                    <a:lnTo>
                      <a:pt x="2" y="110"/>
                    </a:lnTo>
                    <a:lnTo>
                      <a:pt x="6" y="100"/>
                    </a:lnTo>
                    <a:lnTo>
                      <a:pt x="8" y="58"/>
                    </a:lnTo>
                    <a:lnTo>
                      <a:pt x="14" y="58"/>
                    </a:lnTo>
                    <a:lnTo>
                      <a:pt x="8" y="48"/>
                    </a:lnTo>
                    <a:lnTo>
                      <a:pt x="6" y="42"/>
                    </a:lnTo>
                    <a:lnTo>
                      <a:pt x="6" y="38"/>
                    </a:lnTo>
                    <a:lnTo>
                      <a:pt x="4" y="34"/>
                    </a:lnTo>
                    <a:lnTo>
                      <a:pt x="0" y="24"/>
                    </a:lnTo>
                    <a:lnTo>
                      <a:pt x="6" y="22"/>
                    </a:lnTo>
                    <a:lnTo>
                      <a:pt x="16" y="24"/>
                    </a:lnTo>
                    <a:lnTo>
                      <a:pt x="22" y="26"/>
                    </a:lnTo>
                    <a:lnTo>
                      <a:pt x="24" y="34"/>
                    </a:lnTo>
                    <a:lnTo>
                      <a:pt x="24" y="40"/>
                    </a:lnTo>
                    <a:lnTo>
                      <a:pt x="30" y="34"/>
                    </a:lnTo>
                    <a:lnTo>
                      <a:pt x="32" y="24"/>
                    </a:lnTo>
                    <a:lnTo>
                      <a:pt x="26" y="18"/>
                    </a:lnTo>
                    <a:lnTo>
                      <a:pt x="26" y="6"/>
                    </a:lnTo>
                    <a:lnTo>
                      <a:pt x="410" y="6"/>
                    </a:lnTo>
                    <a:lnTo>
                      <a:pt x="410" y="0"/>
                    </a:lnTo>
                    <a:lnTo>
                      <a:pt x="4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62" name="Line 201"/>
              <p:cNvSpPr>
                <a:spLocks noChangeShapeType="1"/>
              </p:cNvSpPr>
              <p:nvPr/>
            </p:nvSpPr>
            <p:spPr bwMode="auto">
              <a:xfrm>
                <a:off x="1629" y="1837"/>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63" name="Freeform 202"/>
              <p:cNvSpPr>
                <a:spLocks/>
              </p:cNvSpPr>
              <p:nvPr/>
            </p:nvSpPr>
            <p:spPr bwMode="auto">
              <a:xfrm>
                <a:off x="1099" y="1755"/>
                <a:ext cx="818" cy="412"/>
              </a:xfrm>
              <a:custGeom>
                <a:avLst/>
                <a:gdLst>
                  <a:gd name="T0" fmla="*/ 28 w 818"/>
                  <a:gd name="T1" fmla="*/ 8 h 412"/>
                  <a:gd name="T2" fmla="*/ 26 w 818"/>
                  <a:gd name="T3" fmla="*/ 26 h 412"/>
                  <a:gd name="T4" fmla="*/ 0 w 818"/>
                  <a:gd name="T5" fmla="*/ 28 h 412"/>
                  <a:gd name="T6" fmla="*/ 10 w 818"/>
                  <a:gd name="T7" fmla="*/ 54 h 412"/>
                  <a:gd name="T8" fmla="*/ 6 w 818"/>
                  <a:gd name="T9" fmla="*/ 138 h 412"/>
                  <a:gd name="T10" fmla="*/ 8 w 818"/>
                  <a:gd name="T11" fmla="*/ 182 h 412"/>
                  <a:gd name="T12" fmla="*/ 28 w 818"/>
                  <a:gd name="T13" fmla="*/ 208 h 412"/>
                  <a:gd name="T14" fmla="*/ 34 w 818"/>
                  <a:gd name="T15" fmla="*/ 228 h 412"/>
                  <a:gd name="T16" fmla="*/ 58 w 818"/>
                  <a:gd name="T17" fmla="*/ 266 h 412"/>
                  <a:gd name="T18" fmla="*/ 104 w 818"/>
                  <a:gd name="T19" fmla="*/ 292 h 412"/>
                  <a:gd name="T20" fmla="*/ 188 w 818"/>
                  <a:gd name="T21" fmla="*/ 314 h 412"/>
                  <a:gd name="T22" fmla="*/ 278 w 818"/>
                  <a:gd name="T23" fmla="*/ 324 h 412"/>
                  <a:gd name="T24" fmla="*/ 308 w 818"/>
                  <a:gd name="T25" fmla="*/ 348 h 412"/>
                  <a:gd name="T26" fmla="*/ 338 w 818"/>
                  <a:gd name="T27" fmla="*/ 356 h 412"/>
                  <a:gd name="T28" fmla="*/ 378 w 818"/>
                  <a:gd name="T29" fmla="*/ 396 h 412"/>
                  <a:gd name="T30" fmla="*/ 388 w 818"/>
                  <a:gd name="T31" fmla="*/ 372 h 412"/>
                  <a:gd name="T32" fmla="*/ 416 w 818"/>
                  <a:gd name="T33" fmla="*/ 354 h 412"/>
                  <a:gd name="T34" fmla="*/ 428 w 818"/>
                  <a:gd name="T35" fmla="*/ 344 h 412"/>
                  <a:gd name="T36" fmla="*/ 454 w 818"/>
                  <a:gd name="T37" fmla="*/ 342 h 412"/>
                  <a:gd name="T38" fmla="*/ 478 w 818"/>
                  <a:gd name="T39" fmla="*/ 348 h 412"/>
                  <a:gd name="T40" fmla="*/ 506 w 818"/>
                  <a:gd name="T41" fmla="*/ 342 h 412"/>
                  <a:gd name="T42" fmla="*/ 520 w 818"/>
                  <a:gd name="T43" fmla="*/ 326 h 412"/>
                  <a:gd name="T44" fmla="*/ 560 w 818"/>
                  <a:gd name="T45" fmla="*/ 344 h 412"/>
                  <a:gd name="T46" fmla="*/ 584 w 818"/>
                  <a:gd name="T47" fmla="*/ 344 h 412"/>
                  <a:gd name="T48" fmla="*/ 590 w 818"/>
                  <a:gd name="T49" fmla="*/ 380 h 412"/>
                  <a:gd name="T50" fmla="*/ 622 w 818"/>
                  <a:gd name="T51" fmla="*/ 412 h 412"/>
                  <a:gd name="T52" fmla="*/ 634 w 818"/>
                  <a:gd name="T53" fmla="*/ 386 h 412"/>
                  <a:gd name="T54" fmla="*/ 618 w 818"/>
                  <a:gd name="T55" fmla="*/ 330 h 412"/>
                  <a:gd name="T56" fmla="*/ 658 w 818"/>
                  <a:gd name="T57" fmla="*/ 274 h 412"/>
                  <a:gd name="T58" fmla="*/ 686 w 818"/>
                  <a:gd name="T59" fmla="*/ 250 h 412"/>
                  <a:gd name="T60" fmla="*/ 690 w 818"/>
                  <a:gd name="T61" fmla="*/ 222 h 412"/>
                  <a:gd name="T62" fmla="*/ 696 w 818"/>
                  <a:gd name="T63" fmla="*/ 212 h 412"/>
                  <a:gd name="T64" fmla="*/ 706 w 818"/>
                  <a:gd name="T65" fmla="*/ 188 h 412"/>
                  <a:gd name="T66" fmla="*/ 722 w 818"/>
                  <a:gd name="T67" fmla="*/ 156 h 412"/>
                  <a:gd name="T68" fmla="*/ 774 w 818"/>
                  <a:gd name="T69" fmla="*/ 140 h 412"/>
                  <a:gd name="T70" fmla="*/ 764 w 818"/>
                  <a:gd name="T71" fmla="*/ 126 h 412"/>
                  <a:gd name="T72" fmla="*/ 812 w 818"/>
                  <a:gd name="T73" fmla="*/ 94 h 412"/>
                  <a:gd name="T74" fmla="*/ 808 w 818"/>
                  <a:gd name="T75" fmla="*/ 64 h 412"/>
                  <a:gd name="T76" fmla="*/ 786 w 818"/>
                  <a:gd name="T77" fmla="*/ 32 h 412"/>
                  <a:gd name="T78" fmla="*/ 766 w 818"/>
                  <a:gd name="T79" fmla="*/ 54 h 412"/>
                  <a:gd name="T80" fmla="*/ 682 w 818"/>
                  <a:gd name="T81" fmla="*/ 90 h 412"/>
                  <a:gd name="T82" fmla="*/ 644 w 818"/>
                  <a:gd name="T83" fmla="*/ 108 h 412"/>
                  <a:gd name="T84" fmla="*/ 638 w 818"/>
                  <a:gd name="T85" fmla="*/ 124 h 412"/>
                  <a:gd name="T86" fmla="*/ 596 w 818"/>
                  <a:gd name="T87" fmla="*/ 128 h 412"/>
                  <a:gd name="T88" fmla="*/ 598 w 818"/>
                  <a:gd name="T89" fmla="*/ 100 h 412"/>
                  <a:gd name="T90" fmla="*/ 588 w 818"/>
                  <a:gd name="T91" fmla="*/ 96 h 412"/>
                  <a:gd name="T92" fmla="*/ 568 w 818"/>
                  <a:gd name="T93" fmla="*/ 68 h 412"/>
                  <a:gd name="T94" fmla="*/ 550 w 818"/>
                  <a:gd name="T95" fmla="*/ 80 h 412"/>
                  <a:gd name="T96" fmla="*/ 540 w 818"/>
                  <a:gd name="T97" fmla="*/ 104 h 412"/>
                  <a:gd name="T98" fmla="*/ 534 w 818"/>
                  <a:gd name="T99" fmla="*/ 84 h 412"/>
                  <a:gd name="T100" fmla="*/ 538 w 818"/>
                  <a:gd name="T101" fmla="*/ 72 h 412"/>
                  <a:gd name="T102" fmla="*/ 568 w 818"/>
                  <a:gd name="T103" fmla="*/ 68 h 412"/>
                  <a:gd name="T104" fmla="*/ 572 w 818"/>
                  <a:gd name="T105" fmla="*/ 58 h 412"/>
                  <a:gd name="T106" fmla="*/ 542 w 818"/>
                  <a:gd name="T107" fmla="*/ 50 h 412"/>
                  <a:gd name="T108" fmla="*/ 510 w 818"/>
                  <a:gd name="T109" fmla="*/ 38 h 412"/>
                  <a:gd name="T110" fmla="*/ 472 w 818"/>
                  <a:gd name="T111" fmla="*/ 50 h 412"/>
                  <a:gd name="T112" fmla="*/ 496 w 818"/>
                  <a:gd name="T113" fmla="*/ 28 h 412"/>
                  <a:gd name="T114" fmla="*/ 428 w 818"/>
                  <a:gd name="T115" fmla="*/ 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18" h="412">
                    <a:moveTo>
                      <a:pt x="422" y="0"/>
                    </a:moveTo>
                    <a:lnTo>
                      <a:pt x="414" y="0"/>
                    </a:lnTo>
                    <a:lnTo>
                      <a:pt x="414" y="0"/>
                    </a:lnTo>
                    <a:lnTo>
                      <a:pt x="412" y="0"/>
                    </a:lnTo>
                    <a:lnTo>
                      <a:pt x="410" y="2"/>
                    </a:lnTo>
                    <a:lnTo>
                      <a:pt x="410" y="6"/>
                    </a:lnTo>
                    <a:lnTo>
                      <a:pt x="30" y="6"/>
                    </a:lnTo>
                    <a:lnTo>
                      <a:pt x="30" y="6"/>
                    </a:lnTo>
                    <a:lnTo>
                      <a:pt x="28" y="8"/>
                    </a:lnTo>
                    <a:lnTo>
                      <a:pt x="26" y="10"/>
                    </a:lnTo>
                    <a:lnTo>
                      <a:pt x="26" y="22"/>
                    </a:lnTo>
                    <a:lnTo>
                      <a:pt x="26" y="22"/>
                    </a:lnTo>
                    <a:lnTo>
                      <a:pt x="28" y="24"/>
                    </a:lnTo>
                    <a:lnTo>
                      <a:pt x="32" y="30"/>
                    </a:lnTo>
                    <a:lnTo>
                      <a:pt x="30" y="36"/>
                    </a:lnTo>
                    <a:lnTo>
                      <a:pt x="30" y="30"/>
                    </a:lnTo>
                    <a:lnTo>
                      <a:pt x="30" y="30"/>
                    </a:lnTo>
                    <a:lnTo>
                      <a:pt x="26" y="26"/>
                    </a:lnTo>
                    <a:lnTo>
                      <a:pt x="22" y="26"/>
                    </a:lnTo>
                    <a:lnTo>
                      <a:pt x="12" y="22"/>
                    </a:lnTo>
                    <a:lnTo>
                      <a:pt x="12" y="22"/>
                    </a:lnTo>
                    <a:lnTo>
                      <a:pt x="10" y="22"/>
                    </a:lnTo>
                    <a:lnTo>
                      <a:pt x="10" y="22"/>
                    </a:lnTo>
                    <a:lnTo>
                      <a:pt x="10" y="22"/>
                    </a:lnTo>
                    <a:lnTo>
                      <a:pt x="2" y="26"/>
                    </a:lnTo>
                    <a:lnTo>
                      <a:pt x="2" y="26"/>
                    </a:lnTo>
                    <a:lnTo>
                      <a:pt x="0" y="28"/>
                    </a:lnTo>
                    <a:lnTo>
                      <a:pt x="0" y="30"/>
                    </a:lnTo>
                    <a:lnTo>
                      <a:pt x="4" y="40"/>
                    </a:lnTo>
                    <a:lnTo>
                      <a:pt x="4" y="40"/>
                    </a:lnTo>
                    <a:lnTo>
                      <a:pt x="4" y="40"/>
                    </a:lnTo>
                    <a:lnTo>
                      <a:pt x="6" y="42"/>
                    </a:lnTo>
                    <a:lnTo>
                      <a:pt x="6" y="46"/>
                    </a:lnTo>
                    <a:lnTo>
                      <a:pt x="6" y="46"/>
                    </a:lnTo>
                    <a:lnTo>
                      <a:pt x="6" y="50"/>
                    </a:lnTo>
                    <a:lnTo>
                      <a:pt x="10" y="54"/>
                    </a:lnTo>
                    <a:lnTo>
                      <a:pt x="12" y="58"/>
                    </a:lnTo>
                    <a:lnTo>
                      <a:pt x="12" y="58"/>
                    </a:lnTo>
                    <a:lnTo>
                      <a:pt x="10" y="58"/>
                    </a:lnTo>
                    <a:lnTo>
                      <a:pt x="8" y="62"/>
                    </a:lnTo>
                    <a:lnTo>
                      <a:pt x="6" y="104"/>
                    </a:lnTo>
                    <a:lnTo>
                      <a:pt x="2" y="112"/>
                    </a:lnTo>
                    <a:lnTo>
                      <a:pt x="2" y="112"/>
                    </a:lnTo>
                    <a:lnTo>
                      <a:pt x="2" y="114"/>
                    </a:lnTo>
                    <a:lnTo>
                      <a:pt x="6" y="138"/>
                    </a:lnTo>
                    <a:lnTo>
                      <a:pt x="2" y="156"/>
                    </a:lnTo>
                    <a:lnTo>
                      <a:pt x="2" y="156"/>
                    </a:lnTo>
                    <a:lnTo>
                      <a:pt x="2" y="156"/>
                    </a:lnTo>
                    <a:lnTo>
                      <a:pt x="2" y="164"/>
                    </a:lnTo>
                    <a:lnTo>
                      <a:pt x="2" y="164"/>
                    </a:lnTo>
                    <a:lnTo>
                      <a:pt x="2" y="166"/>
                    </a:lnTo>
                    <a:lnTo>
                      <a:pt x="8" y="174"/>
                    </a:lnTo>
                    <a:lnTo>
                      <a:pt x="8" y="182"/>
                    </a:lnTo>
                    <a:lnTo>
                      <a:pt x="8" y="182"/>
                    </a:lnTo>
                    <a:lnTo>
                      <a:pt x="10" y="184"/>
                    </a:lnTo>
                    <a:lnTo>
                      <a:pt x="16" y="196"/>
                    </a:lnTo>
                    <a:lnTo>
                      <a:pt x="16" y="196"/>
                    </a:lnTo>
                    <a:lnTo>
                      <a:pt x="18" y="196"/>
                    </a:lnTo>
                    <a:lnTo>
                      <a:pt x="24" y="204"/>
                    </a:lnTo>
                    <a:lnTo>
                      <a:pt x="24" y="204"/>
                    </a:lnTo>
                    <a:lnTo>
                      <a:pt x="28" y="204"/>
                    </a:lnTo>
                    <a:lnTo>
                      <a:pt x="30" y="204"/>
                    </a:lnTo>
                    <a:lnTo>
                      <a:pt x="28" y="208"/>
                    </a:lnTo>
                    <a:lnTo>
                      <a:pt x="28" y="208"/>
                    </a:lnTo>
                    <a:lnTo>
                      <a:pt x="28" y="210"/>
                    </a:lnTo>
                    <a:lnTo>
                      <a:pt x="32" y="220"/>
                    </a:lnTo>
                    <a:lnTo>
                      <a:pt x="32" y="220"/>
                    </a:lnTo>
                    <a:lnTo>
                      <a:pt x="34" y="222"/>
                    </a:lnTo>
                    <a:lnTo>
                      <a:pt x="36" y="222"/>
                    </a:lnTo>
                    <a:lnTo>
                      <a:pt x="34" y="226"/>
                    </a:lnTo>
                    <a:lnTo>
                      <a:pt x="34" y="226"/>
                    </a:lnTo>
                    <a:lnTo>
                      <a:pt x="34" y="228"/>
                    </a:lnTo>
                    <a:lnTo>
                      <a:pt x="34" y="230"/>
                    </a:lnTo>
                    <a:lnTo>
                      <a:pt x="44" y="238"/>
                    </a:lnTo>
                    <a:lnTo>
                      <a:pt x="52" y="250"/>
                    </a:lnTo>
                    <a:lnTo>
                      <a:pt x="54" y="262"/>
                    </a:lnTo>
                    <a:lnTo>
                      <a:pt x="54" y="262"/>
                    </a:lnTo>
                    <a:lnTo>
                      <a:pt x="56" y="264"/>
                    </a:lnTo>
                    <a:lnTo>
                      <a:pt x="56" y="264"/>
                    </a:lnTo>
                    <a:lnTo>
                      <a:pt x="58" y="266"/>
                    </a:lnTo>
                    <a:lnTo>
                      <a:pt x="58" y="266"/>
                    </a:lnTo>
                    <a:lnTo>
                      <a:pt x="58" y="266"/>
                    </a:lnTo>
                    <a:lnTo>
                      <a:pt x="68" y="262"/>
                    </a:lnTo>
                    <a:lnTo>
                      <a:pt x="76" y="268"/>
                    </a:lnTo>
                    <a:lnTo>
                      <a:pt x="76" y="268"/>
                    </a:lnTo>
                    <a:lnTo>
                      <a:pt x="78" y="268"/>
                    </a:lnTo>
                    <a:lnTo>
                      <a:pt x="90" y="272"/>
                    </a:lnTo>
                    <a:lnTo>
                      <a:pt x="94" y="276"/>
                    </a:lnTo>
                    <a:lnTo>
                      <a:pt x="100" y="282"/>
                    </a:lnTo>
                    <a:lnTo>
                      <a:pt x="104" y="292"/>
                    </a:lnTo>
                    <a:lnTo>
                      <a:pt x="104" y="292"/>
                    </a:lnTo>
                    <a:lnTo>
                      <a:pt x="104" y="294"/>
                    </a:lnTo>
                    <a:lnTo>
                      <a:pt x="108" y="294"/>
                    </a:lnTo>
                    <a:lnTo>
                      <a:pt x="108" y="294"/>
                    </a:lnTo>
                    <a:lnTo>
                      <a:pt x="108" y="294"/>
                    </a:lnTo>
                    <a:lnTo>
                      <a:pt x="134" y="292"/>
                    </a:lnTo>
                    <a:lnTo>
                      <a:pt x="150" y="298"/>
                    </a:lnTo>
                    <a:lnTo>
                      <a:pt x="172" y="308"/>
                    </a:lnTo>
                    <a:lnTo>
                      <a:pt x="188" y="314"/>
                    </a:lnTo>
                    <a:lnTo>
                      <a:pt x="188" y="314"/>
                    </a:lnTo>
                    <a:lnTo>
                      <a:pt x="188" y="314"/>
                    </a:lnTo>
                    <a:lnTo>
                      <a:pt x="230" y="314"/>
                    </a:lnTo>
                    <a:lnTo>
                      <a:pt x="230" y="314"/>
                    </a:lnTo>
                    <a:lnTo>
                      <a:pt x="232" y="314"/>
                    </a:lnTo>
                    <a:lnTo>
                      <a:pt x="238" y="308"/>
                    </a:lnTo>
                    <a:lnTo>
                      <a:pt x="254" y="306"/>
                    </a:lnTo>
                    <a:lnTo>
                      <a:pt x="270" y="318"/>
                    </a:lnTo>
                    <a:lnTo>
                      <a:pt x="278" y="324"/>
                    </a:lnTo>
                    <a:lnTo>
                      <a:pt x="280" y="338"/>
                    </a:lnTo>
                    <a:lnTo>
                      <a:pt x="280" y="338"/>
                    </a:lnTo>
                    <a:lnTo>
                      <a:pt x="282" y="340"/>
                    </a:lnTo>
                    <a:lnTo>
                      <a:pt x="296" y="350"/>
                    </a:lnTo>
                    <a:lnTo>
                      <a:pt x="296" y="350"/>
                    </a:lnTo>
                    <a:lnTo>
                      <a:pt x="298" y="350"/>
                    </a:lnTo>
                    <a:lnTo>
                      <a:pt x="298" y="350"/>
                    </a:lnTo>
                    <a:lnTo>
                      <a:pt x="298" y="350"/>
                    </a:lnTo>
                    <a:lnTo>
                      <a:pt x="308" y="348"/>
                    </a:lnTo>
                    <a:lnTo>
                      <a:pt x="308" y="348"/>
                    </a:lnTo>
                    <a:lnTo>
                      <a:pt x="310" y="348"/>
                    </a:lnTo>
                    <a:lnTo>
                      <a:pt x="312" y="346"/>
                    </a:lnTo>
                    <a:lnTo>
                      <a:pt x="314" y="338"/>
                    </a:lnTo>
                    <a:lnTo>
                      <a:pt x="316" y="336"/>
                    </a:lnTo>
                    <a:lnTo>
                      <a:pt x="322" y="340"/>
                    </a:lnTo>
                    <a:lnTo>
                      <a:pt x="334" y="344"/>
                    </a:lnTo>
                    <a:lnTo>
                      <a:pt x="338" y="356"/>
                    </a:lnTo>
                    <a:lnTo>
                      <a:pt x="338" y="356"/>
                    </a:lnTo>
                    <a:lnTo>
                      <a:pt x="338" y="356"/>
                    </a:lnTo>
                    <a:lnTo>
                      <a:pt x="348" y="366"/>
                    </a:lnTo>
                    <a:lnTo>
                      <a:pt x="354" y="378"/>
                    </a:lnTo>
                    <a:lnTo>
                      <a:pt x="362" y="388"/>
                    </a:lnTo>
                    <a:lnTo>
                      <a:pt x="362" y="388"/>
                    </a:lnTo>
                    <a:lnTo>
                      <a:pt x="364" y="390"/>
                    </a:lnTo>
                    <a:lnTo>
                      <a:pt x="378" y="396"/>
                    </a:lnTo>
                    <a:lnTo>
                      <a:pt x="378" y="396"/>
                    </a:lnTo>
                    <a:lnTo>
                      <a:pt x="378" y="396"/>
                    </a:lnTo>
                    <a:lnTo>
                      <a:pt x="390" y="398"/>
                    </a:lnTo>
                    <a:lnTo>
                      <a:pt x="390" y="398"/>
                    </a:lnTo>
                    <a:lnTo>
                      <a:pt x="390" y="398"/>
                    </a:lnTo>
                    <a:lnTo>
                      <a:pt x="390" y="398"/>
                    </a:lnTo>
                    <a:lnTo>
                      <a:pt x="392" y="396"/>
                    </a:lnTo>
                    <a:lnTo>
                      <a:pt x="392" y="396"/>
                    </a:lnTo>
                    <a:lnTo>
                      <a:pt x="394" y="392"/>
                    </a:lnTo>
                    <a:lnTo>
                      <a:pt x="390" y="382"/>
                    </a:lnTo>
                    <a:lnTo>
                      <a:pt x="388" y="372"/>
                    </a:lnTo>
                    <a:lnTo>
                      <a:pt x="392" y="366"/>
                    </a:lnTo>
                    <a:lnTo>
                      <a:pt x="396" y="362"/>
                    </a:lnTo>
                    <a:lnTo>
                      <a:pt x="396" y="362"/>
                    </a:lnTo>
                    <a:lnTo>
                      <a:pt x="396" y="362"/>
                    </a:lnTo>
                    <a:lnTo>
                      <a:pt x="400" y="358"/>
                    </a:lnTo>
                    <a:lnTo>
                      <a:pt x="408" y="358"/>
                    </a:lnTo>
                    <a:lnTo>
                      <a:pt x="408" y="358"/>
                    </a:lnTo>
                    <a:lnTo>
                      <a:pt x="410" y="356"/>
                    </a:lnTo>
                    <a:lnTo>
                      <a:pt x="416" y="354"/>
                    </a:lnTo>
                    <a:lnTo>
                      <a:pt x="416" y="354"/>
                    </a:lnTo>
                    <a:lnTo>
                      <a:pt x="416" y="352"/>
                    </a:lnTo>
                    <a:lnTo>
                      <a:pt x="422" y="348"/>
                    </a:lnTo>
                    <a:lnTo>
                      <a:pt x="422" y="348"/>
                    </a:lnTo>
                    <a:lnTo>
                      <a:pt x="422" y="346"/>
                    </a:lnTo>
                    <a:lnTo>
                      <a:pt x="424" y="344"/>
                    </a:lnTo>
                    <a:lnTo>
                      <a:pt x="426" y="344"/>
                    </a:lnTo>
                    <a:lnTo>
                      <a:pt x="426" y="344"/>
                    </a:lnTo>
                    <a:lnTo>
                      <a:pt x="428" y="344"/>
                    </a:lnTo>
                    <a:lnTo>
                      <a:pt x="428" y="344"/>
                    </a:lnTo>
                    <a:lnTo>
                      <a:pt x="428" y="344"/>
                    </a:lnTo>
                    <a:lnTo>
                      <a:pt x="436" y="342"/>
                    </a:lnTo>
                    <a:lnTo>
                      <a:pt x="436" y="342"/>
                    </a:lnTo>
                    <a:lnTo>
                      <a:pt x="438" y="342"/>
                    </a:lnTo>
                    <a:lnTo>
                      <a:pt x="440" y="338"/>
                    </a:lnTo>
                    <a:lnTo>
                      <a:pt x="446" y="338"/>
                    </a:lnTo>
                    <a:lnTo>
                      <a:pt x="454" y="342"/>
                    </a:lnTo>
                    <a:lnTo>
                      <a:pt x="454" y="342"/>
                    </a:lnTo>
                    <a:lnTo>
                      <a:pt x="456" y="344"/>
                    </a:lnTo>
                    <a:lnTo>
                      <a:pt x="456" y="344"/>
                    </a:lnTo>
                    <a:lnTo>
                      <a:pt x="458" y="342"/>
                    </a:lnTo>
                    <a:lnTo>
                      <a:pt x="462" y="340"/>
                    </a:lnTo>
                    <a:lnTo>
                      <a:pt x="464" y="340"/>
                    </a:lnTo>
                    <a:lnTo>
                      <a:pt x="470" y="342"/>
                    </a:lnTo>
                    <a:lnTo>
                      <a:pt x="476" y="348"/>
                    </a:lnTo>
                    <a:lnTo>
                      <a:pt x="476" y="348"/>
                    </a:lnTo>
                    <a:lnTo>
                      <a:pt x="478" y="348"/>
                    </a:lnTo>
                    <a:lnTo>
                      <a:pt x="478" y="348"/>
                    </a:lnTo>
                    <a:lnTo>
                      <a:pt x="480" y="348"/>
                    </a:lnTo>
                    <a:lnTo>
                      <a:pt x="488" y="346"/>
                    </a:lnTo>
                    <a:lnTo>
                      <a:pt x="494" y="346"/>
                    </a:lnTo>
                    <a:lnTo>
                      <a:pt x="494" y="346"/>
                    </a:lnTo>
                    <a:lnTo>
                      <a:pt x="496" y="346"/>
                    </a:lnTo>
                    <a:lnTo>
                      <a:pt x="502" y="344"/>
                    </a:lnTo>
                    <a:lnTo>
                      <a:pt x="502" y="344"/>
                    </a:lnTo>
                    <a:lnTo>
                      <a:pt x="506" y="342"/>
                    </a:lnTo>
                    <a:lnTo>
                      <a:pt x="506" y="342"/>
                    </a:lnTo>
                    <a:lnTo>
                      <a:pt x="504" y="338"/>
                    </a:lnTo>
                    <a:lnTo>
                      <a:pt x="500" y="332"/>
                    </a:lnTo>
                    <a:lnTo>
                      <a:pt x="500" y="332"/>
                    </a:lnTo>
                    <a:lnTo>
                      <a:pt x="498" y="332"/>
                    </a:lnTo>
                    <a:lnTo>
                      <a:pt x="494" y="328"/>
                    </a:lnTo>
                    <a:lnTo>
                      <a:pt x="496" y="328"/>
                    </a:lnTo>
                    <a:lnTo>
                      <a:pt x="508" y="326"/>
                    </a:lnTo>
                    <a:lnTo>
                      <a:pt x="520" y="326"/>
                    </a:lnTo>
                    <a:lnTo>
                      <a:pt x="528" y="330"/>
                    </a:lnTo>
                    <a:lnTo>
                      <a:pt x="528" y="330"/>
                    </a:lnTo>
                    <a:lnTo>
                      <a:pt x="530" y="330"/>
                    </a:lnTo>
                    <a:lnTo>
                      <a:pt x="542" y="332"/>
                    </a:lnTo>
                    <a:lnTo>
                      <a:pt x="552" y="334"/>
                    </a:lnTo>
                    <a:lnTo>
                      <a:pt x="558" y="342"/>
                    </a:lnTo>
                    <a:lnTo>
                      <a:pt x="558" y="342"/>
                    </a:lnTo>
                    <a:lnTo>
                      <a:pt x="560" y="344"/>
                    </a:lnTo>
                    <a:lnTo>
                      <a:pt x="560" y="344"/>
                    </a:lnTo>
                    <a:lnTo>
                      <a:pt x="560" y="344"/>
                    </a:lnTo>
                    <a:lnTo>
                      <a:pt x="560" y="344"/>
                    </a:lnTo>
                    <a:lnTo>
                      <a:pt x="564" y="342"/>
                    </a:lnTo>
                    <a:lnTo>
                      <a:pt x="570" y="336"/>
                    </a:lnTo>
                    <a:lnTo>
                      <a:pt x="574" y="334"/>
                    </a:lnTo>
                    <a:lnTo>
                      <a:pt x="580" y="336"/>
                    </a:lnTo>
                    <a:lnTo>
                      <a:pt x="584" y="344"/>
                    </a:lnTo>
                    <a:lnTo>
                      <a:pt x="584" y="344"/>
                    </a:lnTo>
                    <a:lnTo>
                      <a:pt x="584" y="344"/>
                    </a:lnTo>
                    <a:lnTo>
                      <a:pt x="590" y="350"/>
                    </a:lnTo>
                    <a:lnTo>
                      <a:pt x="588" y="356"/>
                    </a:lnTo>
                    <a:lnTo>
                      <a:pt x="588" y="356"/>
                    </a:lnTo>
                    <a:lnTo>
                      <a:pt x="588" y="358"/>
                    </a:lnTo>
                    <a:lnTo>
                      <a:pt x="588" y="368"/>
                    </a:lnTo>
                    <a:lnTo>
                      <a:pt x="588" y="368"/>
                    </a:lnTo>
                    <a:lnTo>
                      <a:pt x="588" y="368"/>
                    </a:lnTo>
                    <a:lnTo>
                      <a:pt x="590" y="380"/>
                    </a:lnTo>
                    <a:lnTo>
                      <a:pt x="590" y="380"/>
                    </a:lnTo>
                    <a:lnTo>
                      <a:pt x="592" y="382"/>
                    </a:lnTo>
                    <a:lnTo>
                      <a:pt x="600" y="388"/>
                    </a:lnTo>
                    <a:lnTo>
                      <a:pt x="606" y="392"/>
                    </a:lnTo>
                    <a:lnTo>
                      <a:pt x="610" y="402"/>
                    </a:lnTo>
                    <a:lnTo>
                      <a:pt x="610" y="402"/>
                    </a:lnTo>
                    <a:lnTo>
                      <a:pt x="612" y="404"/>
                    </a:lnTo>
                    <a:lnTo>
                      <a:pt x="618" y="410"/>
                    </a:lnTo>
                    <a:lnTo>
                      <a:pt x="618" y="410"/>
                    </a:lnTo>
                    <a:lnTo>
                      <a:pt x="622" y="412"/>
                    </a:lnTo>
                    <a:lnTo>
                      <a:pt x="628" y="412"/>
                    </a:lnTo>
                    <a:lnTo>
                      <a:pt x="628" y="412"/>
                    </a:lnTo>
                    <a:lnTo>
                      <a:pt x="630" y="410"/>
                    </a:lnTo>
                    <a:lnTo>
                      <a:pt x="632" y="408"/>
                    </a:lnTo>
                    <a:lnTo>
                      <a:pt x="634" y="402"/>
                    </a:lnTo>
                    <a:lnTo>
                      <a:pt x="634" y="402"/>
                    </a:lnTo>
                    <a:lnTo>
                      <a:pt x="634" y="400"/>
                    </a:lnTo>
                    <a:lnTo>
                      <a:pt x="634" y="386"/>
                    </a:lnTo>
                    <a:lnTo>
                      <a:pt x="634" y="386"/>
                    </a:lnTo>
                    <a:lnTo>
                      <a:pt x="634" y="386"/>
                    </a:lnTo>
                    <a:lnTo>
                      <a:pt x="632" y="370"/>
                    </a:lnTo>
                    <a:lnTo>
                      <a:pt x="632" y="370"/>
                    </a:lnTo>
                    <a:lnTo>
                      <a:pt x="632" y="368"/>
                    </a:lnTo>
                    <a:lnTo>
                      <a:pt x="626" y="356"/>
                    </a:lnTo>
                    <a:lnTo>
                      <a:pt x="624" y="344"/>
                    </a:lnTo>
                    <a:lnTo>
                      <a:pt x="624" y="344"/>
                    </a:lnTo>
                    <a:lnTo>
                      <a:pt x="624" y="342"/>
                    </a:lnTo>
                    <a:lnTo>
                      <a:pt x="618" y="330"/>
                    </a:lnTo>
                    <a:lnTo>
                      <a:pt x="614" y="320"/>
                    </a:lnTo>
                    <a:lnTo>
                      <a:pt x="618" y="310"/>
                    </a:lnTo>
                    <a:lnTo>
                      <a:pt x="626" y="300"/>
                    </a:lnTo>
                    <a:lnTo>
                      <a:pt x="630" y="294"/>
                    </a:lnTo>
                    <a:lnTo>
                      <a:pt x="640" y="290"/>
                    </a:lnTo>
                    <a:lnTo>
                      <a:pt x="640" y="290"/>
                    </a:lnTo>
                    <a:lnTo>
                      <a:pt x="642" y="288"/>
                    </a:lnTo>
                    <a:lnTo>
                      <a:pt x="650" y="276"/>
                    </a:lnTo>
                    <a:lnTo>
                      <a:pt x="658" y="274"/>
                    </a:lnTo>
                    <a:lnTo>
                      <a:pt x="658" y="274"/>
                    </a:lnTo>
                    <a:lnTo>
                      <a:pt x="660" y="274"/>
                    </a:lnTo>
                    <a:lnTo>
                      <a:pt x="664" y="270"/>
                    </a:lnTo>
                    <a:lnTo>
                      <a:pt x="674" y="260"/>
                    </a:lnTo>
                    <a:lnTo>
                      <a:pt x="682" y="258"/>
                    </a:lnTo>
                    <a:lnTo>
                      <a:pt x="682" y="258"/>
                    </a:lnTo>
                    <a:lnTo>
                      <a:pt x="684" y="256"/>
                    </a:lnTo>
                    <a:lnTo>
                      <a:pt x="686" y="254"/>
                    </a:lnTo>
                    <a:lnTo>
                      <a:pt x="686" y="250"/>
                    </a:lnTo>
                    <a:lnTo>
                      <a:pt x="692" y="244"/>
                    </a:lnTo>
                    <a:lnTo>
                      <a:pt x="692" y="244"/>
                    </a:lnTo>
                    <a:lnTo>
                      <a:pt x="692" y="244"/>
                    </a:lnTo>
                    <a:lnTo>
                      <a:pt x="696" y="236"/>
                    </a:lnTo>
                    <a:lnTo>
                      <a:pt x="696" y="236"/>
                    </a:lnTo>
                    <a:lnTo>
                      <a:pt x="696" y="234"/>
                    </a:lnTo>
                    <a:lnTo>
                      <a:pt x="692" y="224"/>
                    </a:lnTo>
                    <a:lnTo>
                      <a:pt x="692" y="224"/>
                    </a:lnTo>
                    <a:lnTo>
                      <a:pt x="690" y="222"/>
                    </a:lnTo>
                    <a:lnTo>
                      <a:pt x="686" y="220"/>
                    </a:lnTo>
                    <a:lnTo>
                      <a:pt x="686" y="218"/>
                    </a:lnTo>
                    <a:lnTo>
                      <a:pt x="686" y="218"/>
                    </a:lnTo>
                    <a:lnTo>
                      <a:pt x="688" y="218"/>
                    </a:lnTo>
                    <a:lnTo>
                      <a:pt x="688" y="218"/>
                    </a:lnTo>
                    <a:lnTo>
                      <a:pt x="688" y="218"/>
                    </a:lnTo>
                    <a:lnTo>
                      <a:pt x="688" y="218"/>
                    </a:lnTo>
                    <a:lnTo>
                      <a:pt x="692" y="216"/>
                    </a:lnTo>
                    <a:lnTo>
                      <a:pt x="696" y="212"/>
                    </a:lnTo>
                    <a:lnTo>
                      <a:pt x="702" y="202"/>
                    </a:lnTo>
                    <a:lnTo>
                      <a:pt x="702" y="202"/>
                    </a:lnTo>
                    <a:lnTo>
                      <a:pt x="704" y="202"/>
                    </a:lnTo>
                    <a:lnTo>
                      <a:pt x="706" y="194"/>
                    </a:lnTo>
                    <a:lnTo>
                      <a:pt x="706" y="194"/>
                    </a:lnTo>
                    <a:lnTo>
                      <a:pt x="706" y="192"/>
                    </a:lnTo>
                    <a:lnTo>
                      <a:pt x="706" y="188"/>
                    </a:lnTo>
                    <a:lnTo>
                      <a:pt x="706" y="188"/>
                    </a:lnTo>
                    <a:lnTo>
                      <a:pt x="706" y="188"/>
                    </a:lnTo>
                    <a:lnTo>
                      <a:pt x="706" y="188"/>
                    </a:lnTo>
                    <a:lnTo>
                      <a:pt x="706" y="188"/>
                    </a:lnTo>
                    <a:lnTo>
                      <a:pt x="710" y="186"/>
                    </a:lnTo>
                    <a:lnTo>
                      <a:pt x="716" y="178"/>
                    </a:lnTo>
                    <a:lnTo>
                      <a:pt x="720" y="170"/>
                    </a:lnTo>
                    <a:lnTo>
                      <a:pt x="720" y="170"/>
                    </a:lnTo>
                    <a:lnTo>
                      <a:pt x="722" y="168"/>
                    </a:lnTo>
                    <a:lnTo>
                      <a:pt x="720" y="158"/>
                    </a:lnTo>
                    <a:lnTo>
                      <a:pt x="722" y="156"/>
                    </a:lnTo>
                    <a:lnTo>
                      <a:pt x="736" y="154"/>
                    </a:lnTo>
                    <a:lnTo>
                      <a:pt x="750" y="150"/>
                    </a:lnTo>
                    <a:lnTo>
                      <a:pt x="750" y="150"/>
                    </a:lnTo>
                    <a:lnTo>
                      <a:pt x="750" y="150"/>
                    </a:lnTo>
                    <a:lnTo>
                      <a:pt x="758" y="146"/>
                    </a:lnTo>
                    <a:lnTo>
                      <a:pt x="764" y="146"/>
                    </a:lnTo>
                    <a:lnTo>
                      <a:pt x="764" y="146"/>
                    </a:lnTo>
                    <a:lnTo>
                      <a:pt x="766" y="146"/>
                    </a:lnTo>
                    <a:lnTo>
                      <a:pt x="774" y="140"/>
                    </a:lnTo>
                    <a:lnTo>
                      <a:pt x="774" y="140"/>
                    </a:lnTo>
                    <a:lnTo>
                      <a:pt x="774" y="138"/>
                    </a:lnTo>
                    <a:lnTo>
                      <a:pt x="774" y="136"/>
                    </a:lnTo>
                    <a:lnTo>
                      <a:pt x="774" y="136"/>
                    </a:lnTo>
                    <a:lnTo>
                      <a:pt x="774" y="134"/>
                    </a:lnTo>
                    <a:lnTo>
                      <a:pt x="772" y="134"/>
                    </a:lnTo>
                    <a:lnTo>
                      <a:pt x="766" y="132"/>
                    </a:lnTo>
                    <a:lnTo>
                      <a:pt x="764" y="130"/>
                    </a:lnTo>
                    <a:lnTo>
                      <a:pt x="764" y="126"/>
                    </a:lnTo>
                    <a:lnTo>
                      <a:pt x="770" y="118"/>
                    </a:lnTo>
                    <a:lnTo>
                      <a:pt x="770" y="118"/>
                    </a:lnTo>
                    <a:lnTo>
                      <a:pt x="770" y="118"/>
                    </a:lnTo>
                    <a:lnTo>
                      <a:pt x="776" y="106"/>
                    </a:lnTo>
                    <a:lnTo>
                      <a:pt x="784" y="100"/>
                    </a:lnTo>
                    <a:lnTo>
                      <a:pt x="792" y="96"/>
                    </a:lnTo>
                    <a:lnTo>
                      <a:pt x="802" y="94"/>
                    </a:lnTo>
                    <a:lnTo>
                      <a:pt x="812" y="94"/>
                    </a:lnTo>
                    <a:lnTo>
                      <a:pt x="812" y="94"/>
                    </a:lnTo>
                    <a:lnTo>
                      <a:pt x="814" y="92"/>
                    </a:lnTo>
                    <a:lnTo>
                      <a:pt x="818" y="88"/>
                    </a:lnTo>
                    <a:lnTo>
                      <a:pt x="818" y="88"/>
                    </a:lnTo>
                    <a:lnTo>
                      <a:pt x="818" y="84"/>
                    </a:lnTo>
                    <a:lnTo>
                      <a:pt x="816" y="76"/>
                    </a:lnTo>
                    <a:lnTo>
                      <a:pt x="816" y="76"/>
                    </a:lnTo>
                    <a:lnTo>
                      <a:pt x="814" y="74"/>
                    </a:lnTo>
                    <a:lnTo>
                      <a:pt x="810" y="70"/>
                    </a:lnTo>
                    <a:lnTo>
                      <a:pt x="808" y="64"/>
                    </a:lnTo>
                    <a:lnTo>
                      <a:pt x="810" y="52"/>
                    </a:lnTo>
                    <a:lnTo>
                      <a:pt x="810" y="52"/>
                    </a:lnTo>
                    <a:lnTo>
                      <a:pt x="810" y="50"/>
                    </a:lnTo>
                    <a:lnTo>
                      <a:pt x="808" y="42"/>
                    </a:lnTo>
                    <a:lnTo>
                      <a:pt x="808" y="42"/>
                    </a:lnTo>
                    <a:lnTo>
                      <a:pt x="806" y="40"/>
                    </a:lnTo>
                    <a:lnTo>
                      <a:pt x="794" y="36"/>
                    </a:lnTo>
                    <a:lnTo>
                      <a:pt x="786" y="32"/>
                    </a:lnTo>
                    <a:lnTo>
                      <a:pt x="786" y="32"/>
                    </a:lnTo>
                    <a:lnTo>
                      <a:pt x="784" y="32"/>
                    </a:lnTo>
                    <a:lnTo>
                      <a:pt x="784" y="32"/>
                    </a:lnTo>
                    <a:lnTo>
                      <a:pt x="782" y="34"/>
                    </a:lnTo>
                    <a:lnTo>
                      <a:pt x="774" y="40"/>
                    </a:lnTo>
                    <a:lnTo>
                      <a:pt x="774" y="40"/>
                    </a:lnTo>
                    <a:lnTo>
                      <a:pt x="774" y="42"/>
                    </a:lnTo>
                    <a:lnTo>
                      <a:pt x="768" y="54"/>
                    </a:lnTo>
                    <a:lnTo>
                      <a:pt x="768" y="54"/>
                    </a:lnTo>
                    <a:lnTo>
                      <a:pt x="766" y="54"/>
                    </a:lnTo>
                    <a:lnTo>
                      <a:pt x="764" y="68"/>
                    </a:lnTo>
                    <a:lnTo>
                      <a:pt x="760" y="74"/>
                    </a:lnTo>
                    <a:lnTo>
                      <a:pt x="750" y="80"/>
                    </a:lnTo>
                    <a:lnTo>
                      <a:pt x="700" y="80"/>
                    </a:lnTo>
                    <a:lnTo>
                      <a:pt x="700" y="80"/>
                    </a:lnTo>
                    <a:lnTo>
                      <a:pt x="698" y="80"/>
                    </a:lnTo>
                    <a:lnTo>
                      <a:pt x="690" y="86"/>
                    </a:lnTo>
                    <a:lnTo>
                      <a:pt x="682" y="90"/>
                    </a:lnTo>
                    <a:lnTo>
                      <a:pt x="682" y="90"/>
                    </a:lnTo>
                    <a:lnTo>
                      <a:pt x="682" y="94"/>
                    </a:lnTo>
                    <a:lnTo>
                      <a:pt x="682" y="102"/>
                    </a:lnTo>
                    <a:lnTo>
                      <a:pt x="674" y="108"/>
                    </a:lnTo>
                    <a:lnTo>
                      <a:pt x="666" y="110"/>
                    </a:lnTo>
                    <a:lnTo>
                      <a:pt x="646" y="108"/>
                    </a:lnTo>
                    <a:lnTo>
                      <a:pt x="646" y="108"/>
                    </a:lnTo>
                    <a:lnTo>
                      <a:pt x="646" y="108"/>
                    </a:lnTo>
                    <a:lnTo>
                      <a:pt x="646" y="108"/>
                    </a:lnTo>
                    <a:lnTo>
                      <a:pt x="644" y="108"/>
                    </a:lnTo>
                    <a:lnTo>
                      <a:pt x="642" y="110"/>
                    </a:lnTo>
                    <a:lnTo>
                      <a:pt x="640" y="114"/>
                    </a:lnTo>
                    <a:lnTo>
                      <a:pt x="640" y="114"/>
                    </a:lnTo>
                    <a:lnTo>
                      <a:pt x="640" y="116"/>
                    </a:lnTo>
                    <a:lnTo>
                      <a:pt x="642" y="120"/>
                    </a:lnTo>
                    <a:lnTo>
                      <a:pt x="642" y="124"/>
                    </a:lnTo>
                    <a:lnTo>
                      <a:pt x="638" y="124"/>
                    </a:lnTo>
                    <a:lnTo>
                      <a:pt x="638" y="124"/>
                    </a:lnTo>
                    <a:lnTo>
                      <a:pt x="638" y="124"/>
                    </a:lnTo>
                    <a:lnTo>
                      <a:pt x="626" y="130"/>
                    </a:lnTo>
                    <a:lnTo>
                      <a:pt x="616" y="134"/>
                    </a:lnTo>
                    <a:lnTo>
                      <a:pt x="616" y="134"/>
                    </a:lnTo>
                    <a:lnTo>
                      <a:pt x="616" y="134"/>
                    </a:lnTo>
                    <a:lnTo>
                      <a:pt x="606" y="138"/>
                    </a:lnTo>
                    <a:lnTo>
                      <a:pt x="592" y="138"/>
                    </a:lnTo>
                    <a:lnTo>
                      <a:pt x="588" y="136"/>
                    </a:lnTo>
                    <a:lnTo>
                      <a:pt x="590" y="132"/>
                    </a:lnTo>
                    <a:lnTo>
                      <a:pt x="596" y="128"/>
                    </a:lnTo>
                    <a:lnTo>
                      <a:pt x="596" y="128"/>
                    </a:lnTo>
                    <a:lnTo>
                      <a:pt x="596" y="124"/>
                    </a:lnTo>
                    <a:lnTo>
                      <a:pt x="596" y="118"/>
                    </a:lnTo>
                    <a:lnTo>
                      <a:pt x="598" y="114"/>
                    </a:lnTo>
                    <a:lnTo>
                      <a:pt x="598" y="114"/>
                    </a:lnTo>
                    <a:lnTo>
                      <a:pt x="598" y="112"/>
                    </a:lnTo>
                    <a:lnTo>
                      <a:pt x="598" y="102"/>
                    </a:lnTo>
                    <a:lnTo>
                      <a:pt x="598" y="102"/>
                    </a:lnTo>
                    <a:lnTo>
                      <a:pt x="598" y="100"/>
                    </a:lnTo>
                    <a:lnTo>
                      <a:pt x="596" y="100"/>
                    </a:lnTo>
                    <a:lnTo>
                      <a:pt x="590" y="98"/>
                    </a:lnTo>
                    <a:lnTo>
                      <a:pt x="590" y="98"/>
                    </a:lnTo>
                    <a:lnTo>
                      <a:pt x="590" y="98"/>
                    </a:lnTo>
                    <a:lnTo>
                      <a:pt x="590" y="98"/>
                    </a:lnTo>
                    <a:lnTo>
                      <a:pt x="586" y="98"/>
                    </a:lnTo>
                    <a:lnTo>
                      <a:pt x="586" y="98"/>
                    </a:lnTo>
                    <a:lnTo>
                      <a:pt x="588" y="96"/>
                    </a:lnTo>
                    <a:lnTo>
                      <a:pt x="588" y="96"/>
                    </a:lnTo>
                    <a:lnTo>
                      <a:pt x="588" y="94"/>
                    </a:lnTo>
                    <a:lnTo>
                      <a:pt x="590" y="86"/>
                    </a:lnTo>
                    <a:lnTo>
                      <a:pt x="590" y="86"/>
                    </a:lnTo>
                    <a:lnTo>
                      <a:pt x="590" y="84"/>
                    </a:lnTo>
                    <a:lnTo>
                      <a:pt x="586" y="76"/>
                    </a:lnTo>
                    <a:lnTo>
                      <a:pt x="586" y="76"/>
                    </a:lnTo>
                    <a:lnTo>
                      <a:pt x="582" y="74"/>
                    </a:lnTo>
                    <a:lnTo>
                      <a:pt x="574" y="72"/>
                    </a:lnTo>
                    <a:lnTo>
                      <a:pt x="568" y="68"/>
                    </a:lnTo>
                    <a:lnTo>
                      <a:pt x="568" y="68"/>
                    </a:lnTo>
                    <a:lnTo>
                      <a:pt x="566" y="68"/>
                    </a:lnTo>
                    <a:lnTo>
                      <a:pt x="566" y="68"/>
                    </a:lnTo>
                    <a:lnTo>
                      <a:pt x="566" y="68"/>
                    </a:lnTo>
                    <a:lnTo>
                      <a:pt x="558" y="70"/>
                    </a:lnTo>
                    <a:lnTo>
                      <a:pt x="558" y="70"/>
                    </a:lnTo>
                    <a:lnTo>
                      <a:pt x="556" y="72"/>
                    </a:lnTo>
                    <a:lnTo>
                      <a:pt x="552" y="76"/>
                    </a:lnTo>
                    <a:lnTo>
                      <a:pt x="550" y="80"/>
                    </a:lnTo>
                    <a:lnTo>
                      <a:pt x="546" y="80"/>
                    </a:lnTo>
                    <a:lnTo>
                      <a:pt x="546" y="80"/>
                    </a:lnTo>
                    <a:lnTo>
                      <a:pt x="544" y="80"/>
                    </a:lnTo>
                    <a:lnTo>
                      <a:pt x="542" y="82"/>
                    </a:lnTo>
                    <a:lnTo>
                      <a:pt x="542" y="84"/>
                    </a:lnTo>
                    <a:lnTo>
                      <a:pt x="542" y="84"/>
                    </a:lnTo>
                    <a:lnTo>
                      <a:pt x="540" y="86"/>
                    </a:lnTo>
                    <a:lnTo>
                      <a:pt x="540" y="94"/>
                    </a:lnTo>
                    <a:lnTo>
                      <a:pt x="540" y="104"/>
                    </a:lnTo>
                    <a:lnTo>
                      <a:pt x="540" y="114"/>
                    </a:lnTo>
                    <a:lnTo>
                      <a:pt x="540" y="124"/>
                    </a:lnTo>
                    <a:lnTo>
                      <a:pt x="538" y="132"/>
                    </a:lnTo>
                    <a:lnTo>
                      <a:pt x="530" y="136"/>
                    </a:lnTo>
                    <a:lnTo>
                      <a:pt x="526" y="138"/>
                    </a:lnTo>
                    <a:lnTo>
                      <a:pt x="524" y="130"/>
                    </a:lnTo>
                    <a:lnTo>
                      <a:pt x="524" y="120"/>
                    </a:lnTo>
                    <a:lnTo>
                      <a:pt x="528" y="98"/>
                    </a:lnTo>
                    <a:lnTo>
                      <a:pt x="534" y="84"/>
                    </a:lnTo>
                    <a:lnTo>
                      <a:pt x="534" y="84"/>
                    </a:lnTo>
                    <a:lnTo>
                      <a:pt x="534" y="82"/>
                    </a:lnTo>
                    <a:lnTo>
                      <a:pt x="534" y="82"/>
                    </a:lnTo>
                    <a:lnTo>
                      <a:pt x="534" y="78"/>
                    </a:lnTo>
                    <a:lnTo>
                      <a:pt x="532" y="78"/>
                    </a:lnTo>
                    <a:lnTo>
                      <a:pt x="536" y="72"/>
                    </a:lnTo>
                    <a:lnTo>
                      <a:pt x="538" y="70"/>
                    </a:lnTo>
                    <a:lnTo>
                      <a:pt x="538" y="72"/>
                    </a:lnTo>
                    <a:lnTo>
                      <a:pt x="538" y="72"/>
                    </a:lnTo>
                    <a:lnTo>
                      <a:pt x="542" y="72"/>
                    </a:lnTo>
                    <a:lnTo>
                      <a:pt x="542" y="72"/>
                    </a:lnTo>
                    <a:lnTo>
                      <a:pt x="542" y="72"/>
                    </a:lnTo>
                    <a:lnTo>
                      <a:pt x="548" y="70"/>
                    </a:lnTo>
                    <a:lnTo>
                      <a:pt x="548" y="70"/>
                    </a:lnTo>
                    <a:lnTo>
                      <a:pt x="548" y="70"/>
                    </a:lnTo>
                    <a:lnTo>
                      <a:pt x="554" y="66"/>
                    </a:lnTo>
                    <a:lnTo>
                      <a:pt x="562" y="66"/>
                    </a:lnTo>
                    <a:lnTo>
                      <a:pt x="568" y="68"/>
                    </a:lnTo>
                    <a:lnTo>
                      <a:pt x="568" y="68"/>
                    </a:lnTo>
                    <a:lnTo>
                      <a:pt x="570" y="68"/>
                    </a:lnTo>
                    <a:lnTo>
                      <a:pt x="570" y="68"/>
                    </a:lnTo>
                    <a:lnTo>
                      <a:pt x="572" y="68"/>
                    </a:lnTo>
                    <a:lnTo>
                      <a:pt x="572" y="68"/>
                    </a:lnTo>
                    <a:lnTo>
                      <a:pt x="574" y="64"/>
                    </a:lnTo>
                    <a:lnTo>
                      <a:pt x="574" y="62"/>
                    </a:lnTo>
                    <a:lnTo>
                      <a:pt x="574" y="62"/>
                    </a:lnTo>
                    <a:lnTo>
                      <a:pt x="572" y="58"/>
                    </a:lnTo>
                    <a:lnTo>
                      <a:pt x="564" y="52"/>
                    </a:lnTo>
                    <a:lnTo>
                      <a:pt x="560" y="50"/>
                    </a:lnTo>
                    <a:lnTo>
                      <a:pt x="560" y="50"/>
                    </a:lnTo>
                    <a:lnTo>
                      <a:pt x="558" y="48"/>
                    </a:lnTo>
                    <a:lnTo>
                      <a:pt x="558" y="48"/>
                    </a:lnTo>
                    <a:lnTo>
                      <a:pt x="556" y="48"/>
                    </a:lnTo>
                    <a:lnTo>
                      <a:pt x="548" y="50"/>
                    </a:lnTo>
                    <a:lnTo>
                      <a:pt x="542" y="50"/>
                    </a:lnTo>
                    <a:lnTo>
                      <a:pt x="542" y="50"/>
                    </a:lnTo>
                    <a:lnTo>
                      <a:pt x="540" y="50"/>
                    </a:lnTo>
                    <a:lnTo>
                      <a:pt x="532" y="52"/>
                    </a:lnTo>
                    <a:lnTo>
                      <a:pt x="526" y="48"/>
                    </a:lnTo>
                    <a:lnTo>
                      <a:pt x="518" y="44"/>
                    </a:lnTo>
                    <a:lnTo>
                      <a:pt x="514" y="40"/>
                    </a:lnTo>
                    <a:lnTo>
                      <a:pt x="514" y="40"/>
                    </a:lnTo>
                    <a:lnTo>
                      <a:pt x="512" y="38"/>
                    </a:lnTo>
                    <a:lnTo>
                      <a:pt x="512" y="38"/>
                    </a:lnTo>
                    <a:lnTo>
                      <a:pt x="510" y="38"/>
                    </a:lnTo>
                    <a:lnTo>
                      <a:pt x="510" y="38"/>
                    </a:lnTo>
                    <a:lnTo>
                      <a:pt x="508" y="38"/>
                    </a:lnTo>
                    <a:lnTo>
                      <a:pt x="502" y="44"/>
                    </a:lnTo>
                    <a:lnTo>
                      <a:pt x="502" y="44"/>
                    </a:lnTo>
                    <a:lnTo>
                      <a:pt x="500" y="44"/>
                    </a:lnTo>
                    <a:lnTo>
                      <a:pt x="498" y="48"/>
                    </a:lnTo>
                    <a:lnTo>
                      <a:pt x="494" y="50"/>
                    </a:lnTo>
                    <a:lnTo>
                      <a:pt x="484" y="50"/>
                    </a:lnTo>
                    <a:lnTo>
                      <a:pt x="472" y="50"/>
                    </a:lnTo>
                    <a:lnTo>
                      <a:pt x="470" y="50"/>
                    </a:lnTo>
                    <a:lnTo>
                      <a:pt x="476" y="42"/>
                    </a:lnTo>
                    <a:lnTo>
                      <a:pt x="482" y="40"/>
                    </a:lnTo>
                    <a:lnTo>
                      <a:pt x="492" y="36"/>
                    </a:lnTo>
                    <a:lnTo>
                      <a:pt x="492" y="36"/>
                    </a:lnTo>
                    <a:lnTo>
                      <a:pt x="494" y="34"/>
                    </a:lnTo>
                    <a:lnTo>
                      <a:pt x="496" y="30"/>
                    </a:lnTo>
                    <a:lnTo>
                      <a:pt x="496" y="30"/>
                    </a:lnTo>
                    <a:lnTo>
                      <a:pt x="496" y="28"/>
                    </a:lnTo>
                    <a:lnTo>
                      <a:pt x="496" y="28"/>
                    </a:lnTo>
                    <a:lnTo>
                      <a:pt x="494" y="24"/>
                    </a:lnTo>
                    <a:lnTo>
                      <a:pt x="472" y="22"/>
                    </a:lnTo>
                    <a:lnTo>
                      <a:pt x="460" y="18"/>
                    </a:lnTo>
                    <a:lnTo>
                      <a:pt x="460" y="18"/>
                    </a:lnTo>
                    <a:lnTo>
                      <a:pt x="460" y="18"/>
                    </a:lnTo>
                    <a:lnTo>
                      <a:pt x="438" y="14"/>
                    </a:lnTo>
                    <a:lnTo>
                      <a:pt x="430" y="10"/>
                    </a:lnTo>
                    <a:lnTo>
                      <a:pt x="428" y="8"/>
                    </a:lnTo>
                    <a:lnTo>
                      <a:pt x="426" y="2"/>
                    </a:lnTo>
                    <a:lnTo>
                      <a:pt x="426" y="2"/>
                    </a:lnTo>
                    <a:lnTo>
                      <a:pt x="424" y="0"/>
                    </a:lnTo>
                    <a:lnTo>
                      <a:pt x="422" y="0"/>
                    </a:lnTo>
                    <a:lnTo>
                      <a:pt x="422" y="0"/>
                    </a:lnTo>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64" name="Freeform 203"/>
              <p:cNvSpPr>
                <a:spLocks/>
              </p:cNvSpPr>
              <p:nvPr/>
            </p:nvSpPr>
            <p:spPr bwMode="auto">
              <a:xfrm>
                <a:off x="1621" y="1837"/>
                <a:ext cx="4" cy="4"/>
              </a:xfrm>
              <a:custGeom>
                <a:avLst/>
                <a:gdLst>
                  <a:gd name="T0" fmla="*/ 0 w 4"/>
                  <a:gd name="T1" fmla="*/ 2 h 4"/>
                  <a:gd name="T2" fmla="*/ 4 w 4"/>
                  <a:gd name="T3" fmla="*/ 0 h 4"/>
                  <a:gd name="T4" fmla="*/ 2 w 4"/>
                  <a:gd name="T5" fmla="*/ 2 h 4"/>
                  <a:gd name="T6" fmla="*/ 0 w 4"/>
                  <a:gd name="T7" fmla="*/ 4 h 4"/>
                  <a:gd name="T8" fmla="*/ 0 w 4"/>
                  <a:gd name="T9" fmla="*/ 2 h 4"/>
                  <a:gd name="T10" fmla="*/ 0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0" y="2"/>
                    </a:moveTo>
                    <a:lnTo>
                      <a:pt x="4" y="0"/>
                    </a:lnTo>
                    <a:lnTo>
                      <a:pt x="2" y="2"/>
                    </a:lnTo>
                    <a:lnTo>
                      <a:pt x="0" y="4"/>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65" name="Freeform 204"/>
              <p:cNvSpPr>
                <a:spLocks/>
              </p:cNvSpPr>
              <p:nvPr/>
            </p:nvSpPr>
            <p:spPr bwMode="auto">
              <a:xfrm>
                <a:off x="1779" y="1953"/>
                <a:ext cx="4" cy="6"/>
              </a:xfrm>
              <a:custGeom>
                <a:avLst/>
                <a:gdLst>
                  <a:gd name="T0" fmla="*/ 0 w 4"/>
                  <a:gd name="T1" fmla="*/ 2 h 6"/>
                  <a:gd name="T2" fmla="*/ 0 w 4"/>
                  <a:gd name="T3" fmla="*/ 2 h 6"/>
                  <a:gd name="T4" fmla="*/ 2 w 4"/>
                  <a:gd name="T5" fmla="*/ 2 h 6"/>
                  <a:gd name="T6" fmla="*/ 2 w 4"/>
                  <a:gd name="T7" fmla="*/ 2 h 6"/>
                  <a:gd name="T8" fmla="*/ 4 w 4"/>
                  <a:gd name="T9" fmla="*/ 0 h 6"/>
                  <a:gd name="T10" fmla="*/ 4 w 4"/>
                  <a:gd name="T11" fmla="*/ 4 h 6"/>
                  <a:gd name="T12" fmla="*/ 4 w 4"/>
                  <a:gd name="T13" fmla="*/ 6 h 6"/>
                  <a:gd name="T14" fmla="*/ 0 w 4"/>
                  <a:gd name="T15" fmla="*/ 4 h 6"/>
                  <a:gd name="T16" fmla="*/ 0 w 4"/>
                  <a:gd name="T17" fmla="*/ 2 h 6"/>
                  <a:gd name="T18" fmla="*/ 0 w 4"/>
                  <a:gd name="T19"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0" y="2"/>
                    </a:moveTo>
                    <a:lnTo>
                      <a:pt x="0" y="2"/>
                    </a:lnTo>
                    <a:lnTo>
                      <a:pt x="2" y="2"/>
                    </a:lnTo>
                    <a:lnTo>
                      <a:pt x="2" y="2"/>
                    </a:lnTo>
                    <a:lnTo>
                      <a:pt x="4" y="0"/>
                    </a:lnTo>
                    <a:lnTo>
                      <a:pt x="4" y="4"/>
                    </a:lnTo>
                    <a:lnTo>
                      <a:pt x="4" y="6"/>
                    </a:lnTo>
                    <a:lnTo>
                      <a:pt x="0" y="4"/>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grpSp>
        <p:grpSp>
          <p:nvGrpSpPr>
            <p:cNvPr id="33" name="Group 406"/>
            <p:cNvGrpSpPr>
              <a:grpSpLocks/>
            </p:cNvGrpSpPr>
            <p:nvPr/>
          </p:nvGrpSpPr>
          <p:grpSpPr bwMode="auto">
            <a:xfrm>
              <a:off x="1557" y="1401"/>
              <a:ext cx="1922" cy="2012"/>
              <a:chOff x="1557" y="1401"/>
              <a:chExt cx="1922" cy="2012"/>
            </a:xfrm>
            <a:grpFill/>
          </p:grpSpPr>
          <p:sp>
            <p:nvSpPr>
              <p:cNvPr id="766" name="Freeform 206"/>
              <p:cNvSpPr>
                <a:spLocks/>
              </p:cNvSpPr>
              <p:nvPr/>
            </p:nvSpPr>
            <p:spPr bwMode="auto">
              <a:xfrm>
                <a:off x="1559" y="2267"/>
                <a:ext cx="54" cy="60"/>
              </a:xfrm>
              <a:custGeom>
                <a:avLst/>
                <a:gdLst>
                  <a:gd name="T0" fmla="*/ 22 w 54"/>
                  <a:gd name="T1" fmla="*/ 60 h 60"/>
                  <a:gd name="T2" fmla="*/ 12 w 54"/>
                  <a:gd name="T3" fmla="*/ 58 h 60"/>
                  <a:gd name="T4" fmla="*/ 6 w 54"/>
                  <a:gd name="T5" fmla="*/ 54 h 60"/>
                  <a:gd name="T6" fmla="*/ 2 w 54"/>
                  <a:gd name="T7" fmla="*/ 52 h 60"/>
                  <a:gd name="T8" fmla="*/ 2 w 54"/>
                  <a:gd name="T9" fmla="*/ 52 h 60"/>
                  <a:gd name="T10" fmla="*/ 0 w 54"/>
                  <a:gd name="T11" fmla="*/ 50 h 60"/>
                  <a:gd name="T12" fmla="*/ 2 w 54"/>
                  <a:gd name="T13" fmla="*/ 38 h 60"/>
                  <a:gd name="T14" fmla="*/ 4 w 54"/>
                  <a:gd name="T15" fmla="*/ 34 h 60"/>
                  <a:gd name="T16" fmla="*/ 10 w 54"/>
                  <a:gd name="T17" fmla="*/ 26 h 60"/>
                  <a:gd name="T18" fmla="*/ 10 w 54"/>
                  <a:gd name="T19" fmla="*/ 26 h 60"/>
                  <a:gd name="T20" fmla="*/ 12 w 54"/>
                  <a:gd name="T21" fmla="*/ 24 h 60"/>
                  <a:gd name="T22" fmla="*/ 12 w 54"/>
                  <a:gd name="T23" fmla="*/ 24 h 60"/>
                  <a:gd name="T24" fmla="*/ 12 w 54"/>
                  <a:gd name="T25" fmla="*/ 24 h 60"/>
                  <a:gd name="T26" fmla="*/ 16 w 54"/>
                  <a:gd name="T27" fmla="*/ 26 h 60"/>
                  <a:gd name="T28" fmla="*/ 24 w 54"/>
                  <a:gd name="T29" fmla="*/ 24 h 60"/>
                  <a:gd name="T30" fmla="*/ 26 w 54"/>
                  <a:gd name="T31" fmla="*/ 24 h 60"/>
                  <a:gd name="T32" fmla="*/ 24 w 54"/>
                  <a:gd name="T33" fmla="*/ 20 h 60"/>
                  <a:gd name="T34" fmla="*/ 18 w 54"/>
                  <a:gd name="T35" fmla="*/ 16 h 60"/>
                  <a:gd name="T36" fmla="*/ 18 w 54"/>
                  <a:gd name="T37" fmla="*/ 16 h 60"/>
                  <a:gd name="T38" fmla="*/ 16 w 54"/>
                  <a:gd name="T39" fmla="*/ 14 h 60"/>
                  <a:gd name="T40" fmla="*/ 14 w 54"/>
                  <a:gd name="T41" fmla="*/ 8 h 60"/>
                  <a:gd name="T42" fmla="*/ 14 w 54"/>
                  <a:gd name="T43" fmla="*/ 8 h 60"/>
                  <a:gd name="T44" fmla="*/ 14 w 54"/>
                  <a:gd name="T45" fmla="*/ 6 h 60"/>
                  <a:gd name="T46" fmla="*/ 16 w 54"/>
                  <a:gd name="T47" fmla="*/ 4 h 60"/>
                  <a:gd name="T48" fmla="*/ 16 w 54"/>
                  <a:gd name="T49" fmla="*/ 4 h 60"/>
                  <a:gd name="T50" fmla="*/ 18 w 54"/>
                  <a:gd name="T51" fmla="*/ 2 h 60"/>
                  <a:gd name="T52" fmla="*/ 18 w 54"/>
                  <a:gd name="T53" fmla="*/ 2 h 60"/>
                  <a:gd name="T54" fmla="*/ 44 w 54"/>
                  <a:gd name="T55" fmla="*/ 0 h 60"/>
                  <a:gd name="T56" fmla="*/ 44 w 54"/>
                  <a:gd name="T57" fmla="*/ 0 h 60"/>
                  <a:gd name="T58" fmla="*/ 46 w 54"/>
                  <a:gd name="T59" fmla="*/ 0 h 60"/>
                  <a:gd name="T60" fmla="*/ 46 w 54"/>
                  <a:gd name="T61" fmla="*/ 0 h 60"/>
                  <a:gd name="T62" fmla="*/ 46 w 54"/>
                  <a:gd name="T63" fmla="*/ 2 h 60"/>
                  <a:gd name="T64" fmla="*/ 46 w 54"/>
                  <a:gd name="T65" fmla="*/ 30 h 60"/>
                  <a:gd name="T66" fmla="*/ 50 w 54"/>
                  <a:gd name="T67" fmla="*/ 30 h 60"/>
                  <a:gd name="T68" fmla="*/ 50 w 54"/>
                  <a:gd name="T69" fmla="*/ 30 h 60"/>
                  <a:gd name="T70" fmla="*/ 50 w 54"/>
                  <a:gd name="T71" fmla="*/ 30 h 60"/>
                  <a:gd name="T72" fmla="*/ 54 w 54"/>
                  <a:gd name="T73" fmla="*/ 34 h 60"/>
                  <a:gd name="T74" fmla="*/ 54 w 54"/>
                  <a:gd name="T75" fmla="*/ 34 h 60"/>
                  <a:gd name="T76" fmla="*/ 54 w 54"/>
                  <a:gd name="T77" fmla="*/ 36 h 60"/>
                  <a:gd name="T78" fmla="*/ 50 w 54"/>
                  <a:gd name="T79" fmla="*/ 44 h 60"/>
                  <a:gd name="T80" fmla="*/ 34 w 54"/>
                  <a:gd name="T81" fmla="*/ 60 h 60"/>
                  <a:gd name="T82" fmla="*/ 34 w 54"/>
                  <a:gd name="T83" fmla="*/ 60 h 60"/>
                  <a:gd name="T84" fmla="*/ 32 w 54"/>
                  <a:gd name="T85" fmla="*/ 60 h 60"/>
                  <a:gd name="T86" fmla="*/ 22 w 54"/>
                  <a:gd name="T8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4" h="60">
                    <a:moveTo>
                      <a:pt x="22" y="60"/>
                    </a:moveTo>
                    <a:lnTo>
                      <a:pt x="12" y="58"/>
                    </a:lnTo>
                    <a:lnTo>
                      <a:pt x="6" y="54"/>
                    </a:lnTo>
                    <a:lnTo>
                      <a:pt x="2" y="52"/>
                    </a:lnTo>
                    <a:lnTo>
                      <a:pt x="2" y="52"/>
                    </a:lnTo>
                    <a:lnTo>
                      <a:pt x="0" y="50"/>
                    </a:lnTo>
                    <a:lnTo>
                      <a:pt x="2" y="38"/>
                    </a:lnTo>
                    <a:lnTo>
                      <a:pt x="4" y="34"/>
                    </a:lnTo>
                    <a:lnTo>
                      <a:pt x="10" y="26"/>
                    </a:lnTo>
                    <a:lnTo>
                      <a:pt x="10" y="26"/>
                    </a:lnTo>
                    <a:lnTo>
                      <a:pt x="12" y="24"/>
                    </a:lnTo>
                    <a:lnTo>
                      <a:pt x="12" y="24"/>
                    </a:lnTo>
                    <a:lnTo>
                      <a:pt x="12" y="24"/>
                    </a:lnTo>
                    <a:lnTo>
                      <a:pt x="16" y="26"/>
                    </a:lnTo>
                    <a:lnTo>
                      <a:pt x="24" y="24"/>
                    </a:lnTo>
                    <a:lnTo>
                      <a:pt x="26" y="24"/>
                    </a:lnTo>
                    <a:lnTo>
                      <a:pt x="24" y="20"/>
                    </a:lnTo>
                    <a:lnTo>
                      <a:pt x="18" y="16"/>
                    </a:lnTo>
                    <a:lnTo>
                      <a:pt x="18" y="16"/>
                    </a:lnTo>
                    <a:lnTo>
                      <a:pt x="16" y="14"/>
                    </a:lnTo>
                    <a:lnTo>
                      <a:pt x="14" y="8"/>
                    </a:lnTo>
                    <a:lnTo>
                      <a:pt x="14" y="8"/>
                    </a:lnTo>
                    <a:lnTo>
                      <a:pt x="14" y="6"/>
                    </a:lnTo>
                    <a:lnTo>
                      <a:pt x="16" y="4"/>
                    </a:lnTo>
                    <a:lnTo>
                      <a:pt x="16" y="4"/>
                    </a:lnTo>
                    <a:lnTo>
                      <a:pt x="18" y="2"/>
                    </a:lnTo>
                    <a:lnTo>
                      <a:pt x="18" y="2"/>
                    </a:lnTo>
                    <a:lnTo>
                      <a:pt x="44" y="0"/>
                    </a:lnTo>
                    <a:lnTo>
                      <a:pt x="44" y="0"/>
                    </a:lnTo>
                    <a:lnTo>
                      <a:pt x="46" y="0"/>
                    </a:lnTo>
                    <a:lnTo>
                      <a:pt x="46" y="0"/>
                    </a:lnTo>
                    <a:lnTo>
                      <a:pt x="46" y="2"/>
                    </a:lnTo>
                    <a:lnTo>
                      <a:pt x="46" y="30"/>
                    </a:lnTo>
                    <a:lnTo>
                      <a:pt x="50" y="30"/>
                    </a:lnTo>
                    <a:lnTo>
                      <a:pt x="50" y="30"/>
                    </a:lnTo>
                    <a:lnTo>
                      <a:pt x="50" y="30"/>
                    </a:lnTo>
                    <a:lnTo>
                      <a:pt x="54" y="34"/>
                    </a:lnTo>
                    <a:lnTo>
                      <a:pt x="54" y="34"/>
                    </a:lnTo>
                    <a:lnTo>
                      <a:pt x="54" y="36"/>
                    </a:lnTo>
                    <a:lnTo>
                      <a:pt x="50" y="44"/>
                    </a:lnTo>
                    <a:lnTo>
                      <a:pt x="34" y="60"/>
                    </a:lnTo>
                    <a:lnTo>
                      <a:pt x="34" y="60"/>
                    </a:lnTo>
                    <a:lnTo>
                      <a:pt x="32" y="60"/>
                    </a:lnTo>
                    <a:lnTo>
                      <a:pt x="22"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7" name="Freeform 207"/>
              <p:cNvSpPr>
                <a:spLocks noEditPoints="1"/>
              </p:cNvSpPr>
              <p:nvPr/>
            </p:nvSpPr>
            <p:spPr bwMode="auto">
              <a:xfrm>
                <a:off x="1557" y="2265"/>
                <a:ext cx="58" cy="64"/>
              </a:xfrm>
              <a:custGeom>
                <a:avLst/>
                <a:gdLst>
                  <a:gd name="T0" fmla="*/ 46 w 58"/>
                  <a:gd name="T1" fmla="*/ 34 h 64"/>
                  <a:gd name="T2" fmla="*/ 54 w 58"/>
                  <a:gd name="T3" fmla="*/ 38 h 64"/>
                  <a:gd name="T4" fmla="*/ 46 w 58"/>
                  <a:gd name="T5" fmla="*/ 48 h 64"/>
                  <a:gd name="T6" fmla="*/ 34 w 58"/>
                  <a:gd name="T7" fmla="*/ 60 h 64"/>
                  <a:gd name="T8" fmla="*/ 16 w 58"/>
                  <a:gd name="T9" fmla="*/ 58 h 64"/>
                  <a:gd name="T10" fmla="*/ 4 w 58"/>
                  <a:gd name="T11" fmla="*/ 52 h 64"/>
                  <a:gd name="T12" fmla="*/ 8 w 58"/>
                  <a:gd name="T13" fmla="*/ 36 h 64"/>
                  <a:gd name="T14" fmla="*/ 16 w 58"/>
                  <a:gd name="T15" fmla="*/ 30 h 64"/>
                  <a:gd name="T16" fmla="*/ 30 w 58"/>
                  <a:gd name="T17" fmla="*/ 26 h 64"/>
                  <a:gd name="T18" fmla="*/ 20 w 58"/>
                  <a:gd name="T19" fmla="*/ 16 h 64"/>
                  <a:gd name="T20" fmla="*/ 20 w 58"/>
                  <a:gd name="T21" fmla="*/ 6 h 64"/>
                  <a:gd name="T22" fmla="*/ 46 w 58"/>
                  <a:gd name="T23" fmla="*/ 0 h 64"/>
                  <a:gd name="T24" fmla="*/ 46 w 58"/>
                  <a:gd name="T25" fmla="*/ 0 h 64"/>
                  <a:gd name="T26" fmla="*/ 20 w 58"/>
                  <a:gd name="T27" fmla="*/ 2 h 64"/>
                  <a:gd name="T28" fmla="*/ 14 w 58"/>
                  <a:gd name="T29" fmla="*/ 8 h 64"/>
                  <a:gd name="T30" fmla="*/ 14 w 58"/>
                  <a:gd name="T31" fmla="*/ 10 h 64"/>
                  <a:gd name="T32" fmla="*/ 16 w 58"/>
                  <a:gd name="T33" fmla="*/ 18 h 64"/>
                  <a:gd name="T34" fmla="*/ 24 w 58"/>
                  <a:gd name="T35" fmla="*/ 24 h 64"/>
                  <a:gd name="T36" fmla="*/ 18 w 58"/>
                  <a:gd name="T37" fmla="*/ 26 h 64"/>
                  <a:gd name="T38" fmla="*/ 16 w 58"/>
                  <a:gd name="T39" fmla="*/ 26 h 64"/>
                  <a:gd name="T40" fmla="*/ 14 w 58"/>
                  <a:gd name="T41" fmla="*/ 24 h 64"/>
                  <a:gd name="T42" fmla="*/ 4 w 58"/>
                  <a:gd name="T43" fmla="*/ 34 h 64"/>
                  <a:gd name="T44" fmla="*/ 4 w 58"/>
                  <a:gd name="T45" fmla="*/ 34 h 64"/>
                  <a:gd name="T46" fmla="*/ 2 w 58"/>
                  <a:gd name="T47" fmla="*/ 40 h 64"/>
                  <a:gd name="T48" fmla="*/ 0 w 58"/>
                  <a:gd name="T49" fmla="*/ 50 h 64"/>
                  <a:gd name="T50" fmla="*/ 0 w 58"/>
                  <a:gd name="T51" fmla="*/ 54 h 64"/>
                  <a:gd name="T52" fmla="*/ 8 w 58"/>
                  <a:gd name="T53" fmla="*/ 58 h 64"/>
                  <a:gd name="T54" fmla="*/ 12 w 58"/>
                  <a:gd name="T55" fmla="*/ 62 h 64"/>
                  <a:gd name="T56" fmla="*/ 22 w 58"/>
                  <a:gd name="T57" fmla="*/ 64 h 64"/>
                  <a:gd name="T58" fmla="*/ 24 w 58"/>
                  <a:gd name="T59" fmla="*/ 64 h 64"/>
                  <a:gd name="T60" fmla="*/ 34 w 58"/>
                  <a:gd name="T61" fmla="*/ 64 h 64"/>
                  <a:gd name="T62" fmla="*/ 44 w 58"/>
                  <a:gd name="T63" fmla="*/ 56 h 64"/>
                  <a:gd name="T64" fmla="*/ 52 w 58"/>
                  <a:gd name="T65" fmla="*/ 48 h 64"/>
                  <a:gd name="T66" fmla="*/ 52 w 58"/>
                  <a:gd name="T67" fmla="*/ 46 h 64"/>
                  <a:gd name="T68" fmla="*/ 58 w 58"/>
                  <a:gd name="T69" fmla="*/ 40 h 64"/>
                  <a:gd name="T70" fmla="*/ 58 w 58"/>
                  <a:gd name="T71" fmla="*/ 34 h 64"/>
                  <a:gd name="T72" fmla="*/ 54 w 58"/>
                  <a:gd name="T73" fmla="*/ 32 h 64"/>
                  <a:gd name="T74" fmla="*/ 50 w 58"/>
                  <a:gd name="T75" fmla="*/ 30 h 64"/>
                  <a:gd name="T76" fmla="*/ 50 w 58"/>
                  <a:gd name="T77" fmla="*/ 4 h 64"/>
                  <a:gd name="T78" fmla="*/ 50 w 58"/>
                  <a:gd name="T79" fmla="*/ 2 h 64"/>
                  <a:gd name="T80" fmla="*/ 46 w 58"/>
                  <a:gd name="T8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 h="64">
                    <a:moveTo>
                      <a:pt x="46" y="4"/>
                    </a:moveTo>
                    <a:lnTo>
                      <a:pt x="46" y="34"/>
                    </a:lnTo>
                    <a:lnTo>
                      <a:pt x="52" y="34"/>
                    </a:lnTo>
                    <a:lnTo>
                      <a:pt x="54" y="38"/>
                    </a:lnTo>
                    <a:lnTo>
                      <a:pt x="50" y="44"/>
                    </a:lnTo>
                    <a:lnTo>
                      <a:pt x="46" y="48"/>
                    </a:lnTo>
                    <a:lnTo>
                      <a:pt x="42" y="54"/>
                    </a:lnTo>
                    <a:lnTo>
                      <a:pt x="34" y="60"/>
                    </a:lnTo>
                    <a:lnTo>
                      <a:pt x="24" y="60"/>
                    </a:lnTo>
                    <a:lnTo>
                      <a:pt x="16" y="58"/>
                    </a:lnTo>
                    <a:lnTo>
                      <a:pt x="10" y="56"/>
                    </a:lnTo>
                    <a:lnTo>
                      <a:pt x="4" y="52"/>
                    </a:lnTo>
                    <a:lnTo>
                      <a:pt x="6" y="42"/>
                    </a:lnTo>
                    <a:lnTo>
                      <a:pt x="8" y="36"/>
                    </a:lnTo>
                    <a:lnTo>
                      <a:pt x="14" y="28"/>
                    </a:lnTo>
                    <a:lnTo>
                      <a:pt x="16" y="30"/>
                    </a:lnTo>
                    <a:lnTo>
                      <a:pt x="28" y="28"/>
                    </a:lnTo>
                    <a:lnTo>
                      <a:pt x="30" y="26"/>
                    </a:lnTo>
                    <a:lnTo>
                      <a:pt x="28" y="22"/>
                    </a:lnTo>
                    <a:lnTo>
                      <a:pt x="20" y="16"/>
                    </a:lnTo>
                    <a:lnTo>
                      <a:pt x="18" y="10"/>
                    </a:lnTo>
                    <a:lnTo>
                      <a:pt x="20" y="6"/>
                    </a:lnTo>
                    <a:lnTo>
                      <a:pt x="46" y="4"/>
                    </a:lnTo>
                    <a:close/>
                    <a:moveTo>
                      <a:pt x="46" y="0"/>
                    </a:moveTo>
                    <a:lnTo>
                      <a:pt x="46" y="0"/>
                    </a:lnTo>
                    <a:lnTo>
                      <a:pt x="46" y="0"/>
                    </a:lnTo>
                    <a:lnTo>
                      <a:pt x="20" y="2"/>
                    </a:lnTo>
                    <a:lnTo>
                      <a:pt x="20" y="2"/>
                    </a:lnTo>
                    <a:lnTo>
                      <a:pt x="16" y="4"/>
                    </a:lnTo>
                    <a:lnTo>
                      <a:pt x="14" y="8"/>
                    </a:lnTo>
                    <a:lnTo>
                      <a:pt x="14" y="8"/>
                    </a:lnTo>
                    <a:lnTo>
                      <a:pt x="14" y="10"/>
                    </a:lnTo>
                    <a:lnTo>
                      <a:pt x="16" y="18"/>
                    </a:lnTo>
                    <a:lnTo>
                      <a:pt x="16" y="18"/>
                    </a:lnTo>
                    <a:lnTo>
                      <a:pt x="18" y="20"/>
                    </a:lnTo>
                    <a:lnTo>
                      <a:pt x="24" y="24"/>
                    </a:lnTo>
                    <a:lnTo>
                      <a:pt x="24" y="26"/>
                    </a:lnTo>
                    <a:lnTo>
                      <a:pt x="18" y="26"/>
                    </a:lnTo>
                    <a:lnTo>
                      <a:pt x="16" y="26"/>
                    </a:lnTo>
                    <a:lnTo>
                      <a:pt x="16" y="26"/>
                    </a:lnTo>
                    <a:lnTo>
                      <a:pt x="14" y="24"/>
                    </a:lnTo>
                    <a:lnTo>
                      <a:pt x="14" y="24"/>
                    </a:lnTo>
                    <a:lnTo>
                      <a:pt x="10" y="26"/>
                    </a:lnTo>
                    <a:lnTo>
                      <a:pt x="4" y="34"/>
                    </a:lnTo>
                    <a:lnTo>
                      <a:pt x="4" y="34"/>
                    </a:lnTo>
                    <a:lnTo>
                      <a:pt x="4" y="34"/>
                    </a:lnTo>
                    <a:lnTo>
                      <a:pt x="2" y="40"/>
                    </a:lnTo>
                    <a:lnTo>
                      <a:pt x="2" y="40"/>
                    </a:lnTo>
                    <a:lnTo>
                      <a:pt x="2" y="40"/>
                    </a:lnTo>
                    <a:lnTo>
                      <a:pt x="0" y="50"/>
                    </a:lnTo>
                    <a:lnTo>
                      <a:pt x="0" y="50"/>
                    </a:lnTo>
                    <a:lnTo>
                      <a:pt x="0" y="54"/>
                    </a:lnTo>
                    <a:lnTo>
                      <a:pt x="2" y="54"/>
                    </a:lnTo>
                    <a:lnTo>
                      <a:pt x="8" y="58"/>
                    </a:lnTo>
                    <a:lnTo>
                      <a:pt x="12" y="62"/>
                    </a:lnTo>
                    <a:lnTo>
                      <a:pt x="12" y="62"/>
                    </a:lnTo>
                    <a:lnTo>
                      <a:pt x="14" y="62"/>
                    </a:lnTo>
                    <a:lnTo>
                      <a:pt x="22" y="64"/>
                    </a:lnTo>
                    <a:lnTo>
                      <a:pt x="22" y="64"/>
                    </a:lnTo>
                    <a:lnTo>
                      <a:pt x="24" y="64"/>
                    </a:lnTo>
                    <a:lnTo>
                      <a:pt x="34" y="64"/>
                    </a:lnTo>
                    <a:lnTo>
                      <a:pt x="34" y="64"/>
                    </a:lnTo>
                    <a:lnTo>
                      <a:pt x="36" y="64"/>
                    </a:lnTo>
                    <a:lnTo>
                      <a:pt x="44" y="56"/>
                    </a:lnTo>
                    <a:lnTo>
                      <a:pt x="50" y="50"/>
                    </a:lnTo>
                    <a:lnTo>
                      <a:pt x="52" y="48"/>
                    </a:lnTo>
                    <a:lnTo>
                      <a:pt x="52" y="48"/>
                    </a:lnTo>
                    <a:lnTo>
                      <a:pt x="52" y="46"/>
                    </a:lnTo>
                    <a:lnTo>
                      <a:pt x="58" y="40"/>
                    </a:lnTo>
                    <a:lnTo>
                      <a:pt x="58" y="40"/>
                    </a:lnTo>
                    <a:lnTo>
                      <a:pt x="58" y="38"/>
                    </a:lnTo>
                    <a:lnTo>
                      <a:pt x="58" y="34"/>
                    </a:lnTo>
                    <a:lnTo>
                      <a:pt x="54" y="32"/>
                    </a:lnTo>
                    <a:lnTo>
                      <a:pt x="54" y="32"/>
                    </a:lnTo>
                    <a:lnTo>
                      <a:pt x="52" y="30"/>
                    </a:lnTo>
                    <a:lnTo>
                      <a:pt x="50" y="30"/>
                    </a:lnTo>
                    <a:lnTo>
                      <a:pt x="50" y="4"/>
                    </a:lnTo>
                    <a:lnTo>
                      <a:pt x="50" y="4"/>
                    </a:lnTo>
                    <a:lnTo>
                      <a:pt x="50" y="2"/>
                    </a:lnTo>
                    <a:lnTo>
                      <a:pt x="50" y="2"/>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8" name="Freeform 208"/>
              <p:cNvSpPr>
                <a:spLocks/>
              </p:cNvSpPr>
              <p:nvPr/>
            </p:nvSpPr>
            <p:spPr bwMode="auto">
              <a:xfrm>
                <a:off x="1561" y="2269"/>
                <a:ext cx="50" cy="56"/>
              </a:xfrm>
              <a:custGeom>
                <a:avLst/>
                <a:gdLst>
                  <a:gd name="T0" fmla="*/ 42 w 50"/>
                  <a:gd name="T1" fmla="*/ 0 h 56"/>
                  <a:gd name="T2" fmla="*/ 42 w 50"/>
                  <a:gd name="T3" fmla="*/ 30 h 56"/>
                  <a:gd name="T4" fmla="*/ 48 w 50"/>
                  <a:gd name="T5" fmla="*/ 30 h 56"/>
                  <a:gd name="T6" fmla="*/ 50 w 50"/>
                  <a:gd name="T7" fmla="*/ 34 h 56"/>
                  <a:gd name="T8" fmla="*/ 46 w 50"/>
                  <a:gd name="T9" fmla="*/ 40 h 56"/>
                  <a:gd name="T10" fmla="*/ 42 w 50"/>
                  <a:gd name="T11" fmla="*/ 44 h 56"/>
                  <a:gd name="T12" fmla="*/ 38 w 50"/>
                  <a:gd name="T13" fmla="*/ 50 h 56"/>
                  <a:gd name="T14" fmla="*/ 30 w 50"/>
                  <a:gd name="T15" fmla="*/ 56 h 56"/>
                  <a:gd name="T16" fmla="*/ 20 w 50"/>
                  <a:gd name="T17" fmla="*/ 56 h 56"/>
                  <a:gd name="T18" fmla="*/ 12 w 50"/>
                  <a:gd name="T19" fmla="*/ 54 h 56"/>
                  <a:gd name="T20" fmla="*/ 6 w 50"/>
                  <a:gd name="T21" fmla="*/ 52 h 56"/>
                  <a:gd name="T22" fmla="*/ 0 w 50"/>
                  <a:gd name="T23" fmla="*/ 48 h 56"/>
                  <a:gd name="T24" fmla="*/ 2 w 50"/>
                  <a:gd name="T25" fmla="*/ 38 h 56"/>
                  <a:gd name="T26" fmla="*/ 4 w 50"/>
                  <a:gd name="T27" fmla="*/ 32 h 56"/>
                  <a:gd name="T28" fmla="*/ 10 w 50"/>
                  <a:gd name="T29" fmla="*/ 24 h 56"/>
                  <a:gd name="T30" fmla="*/ 12 w 50"/>
                  <a:gd name="T31" fmla="*/ 26 h 56"/>
                  <a:gd name="T32" fmla="*/ 24 w 50"/>
                  <a:gd name="T33" fmla="*/ 24 h 56"/>
                  <a:gd name="T34" fmla="*/ 26 w 50"/>
                  <a:gd name="T35" fmla="*/ 22 h 56"/>
                  <a:gd name="T36" fmla="*/ 24 w 50"/>
                  <a:gd name="T37" fmla="*/ 18 h 56"/>
                  <a:gd name="T38" fmla="*/ 16 w 50"/>
                  <a:gd name="T39" fmla="*/ 12 h 56"/>
                  <a:gd name="T40" fmla="*/ 14 w 50"/>
                  <a:gd name="T41" fmla="*/ 6 h 56"/>
                  <a:gd name="T42" fmla="*/ 16 w 50"/>
                  <a:gd name="T43" fmla="*/ 2 h 56"/>
                  <a:gd name="T44" fmla="*/ 42 w 50"/>
                  <a:gd name="T4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0" h="56">
                    <a:moveTo>
                      <a:pt x="42" y="0"/>
                    </a:moveTo>
                    <a:lnTo>
                      <a:pt x="42" y="30"/>
                    </a:lnTo>
                    <a:lnTo>
                      <a:pt x="48" y="30"/>
                    </a:lnTo>
                    <a:lnTo>
                      <a:pt x="50" y="34"/>
                    </a:lnTo>
                    <a:lnTo>
                      <a:pt x="46" y="40"/>
                    </a:lnTo>
                    <a:lnTo>
                      <a:pt x="42" y="44"/>
                    </a:lnTo>
                    <a:lnTo>
                      <a:pt x="38" y="50"/>
                    </a:lnTo>
                    <a:lnTo>
                      <a:pt x="30" y="56"/>
                    </a:lnTo>
                    <a:lnTo>
                      <a:pt x="20" y="56"/>
                    </a:lnTo>
                    <a:lnTo>
                      <a:pt x="12" y="54"/>
                    </a:lnTo>
                    <a:lnTo>
                      <a:pt x="6" y="52"/>
                    </a:lnTo>
                    <a:lnTo>
                      <a:pt x="0" y="48"/>
                    </a:lnTo>
                    <a:lnTo>
                      <a:pt x="2" y="38"/>
                    </a:lnTo>
                    <a:lnTo>
                      <a:pt x="4" y="32"/>
                    </a:lnTo>
                    <a:lnTo>
                      <a:pt x="10" y="24"/>
                    </a:lnTo>
                    <a:lnTo>
                      <a:pt x="12" y="26"/>
                    </a:lnTo>
                    <a:lnTo>
                      <a:pt x="24" y="24"/>
                    </a:lnTo>
                    <a:lnTo>
                      <a:pt x="26" y="22"/>
                    </a:lnTo>
                    <a:lnTo>
                      <a:pt x="24" y="18"/>
                    </a:lnTo>
                    <a:lnTo>
                      <a:pt x="16" y="12"/>
                    </a:lnTo>
                    <a:lnTo>
                      <a:pt x="14" y="6"/>
                    </a:lnTo>
                    <a:lnTo>
                      <a:pt x="16" y="2"/>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9" name="Freeform 209"/>
              <p:cNvSpPr>
                <a:spLocks/>
              </p:cNvSpPr>
              <p:nvPr/>
            </p:nvSpPr>
            <p:spPr bwMode="auto">
              <a:xfrm>
                <a:off x="1557" y="2265"/>
                <a:ext cx="58" cy="64"/>
              </a:xfrm>
              <a:custGeom>
                <a:avLst/>
                <a:gdLst>
                  <a:gd name="T0" fmla="*/ 46 w 58"/>
                  <a:gd name="T1" fmla="*/ 0 h 64"/>
                  <a:gd name="T2" fmla="*/ 46 w 58"/>
                  <a:gd name="T3" fmla="*/ 0 h 64"/>
                  <a:gd name="T4" fmla="*/ 46 w 58"/>
                  <a:gd name="T5" fmla="*/ 0 h 64"/>
                  <a:gd name="T6" fmla="*/ 20 w 58"/>
                  <a:gd name="T7" fmla="*/ 2 h 64"/>
                  <a:gd name="T8" fmla="*/ 20 w 58"/>
                  <a:gd name="T9" fmla="*/ 2 h 64"/>
                  <a:gd name="T10" fmla="*/ 16 w 58"/>
                  <a:gd name="T11" fmla="*/ 4 h 64"/>
                  <a:gd name="T12" fmla="*/ 14 w 58"/>
                  <a:gd name="T13" fmla="*/ 8 h 64"/>
                  <a:gd name="T14" fmla="*/ 14 w 58"/>
                  <a:gd name="T15" fmla="*/ 8 h 64"/>
                  <a:gd name="T16" fmla="*/ 14 w 58"/>
                  <a:gd name="T17" fmla="*/ 10 h 64"/>
                  <a:gd name="T18" fmla="*/ 16 w 58"/>
                  <a:gd name="T19" fmla="*/ 18 h 64"/>
                  <a:gd name="T20" fmla="*/ 16 w 58"/>
                  <a:gd name="T21" fmla="*/ 18 h 64"/>
                  <a:gd name="T22" fmla="*/ 18 w 58"/>
                  <a:gd name="T23" fmla="*/ 20 h 64"/>
                  <a:gd name="T24" fmla="*/ 24 w 58"/>
                  <a:gd name="T25" fmla="*/ 24 h 64"/>
                  <a:gd name="T26" fmla="*/ 24 w 58"/>
                  <a:gd name="T27" fmla="*/ 26 h 64"/>
                  <a:gd name="T28" fmla="*/ 18 w 58"/>
                  <a:gd name="T29" fmla="*/ 26 h 64"/>
                  <a:gd name="T30" fmla="*/ 16 w 58"/>
                  <a:gd name="T31" fmla="*/ 26 h 64"/>
                  <a:gd name="T32" fmla="*/ 16 w 58"/>
                  <a:gd name="T33" fmla="*/ 26 h 64"/>
                  <a:gd name="T34" fmla="*/ 14 w 58"/>
                  <a:gd name="T35" fmla="*/ 24 h 64"/>
                  <a:gd name="T36" fmla="*/ 14 w 58"/>
                  <a:gd name="T37" fmla="*/ 24 h 64"/>
                  <a:gd name="T38" fmla="*/ 10 w 58"/>
                  <a:gd name="T39" fmla="*/ 26 h 64"/>
                  <a:gd name="T40" fmla="*/ 4 w 58"/>
                  <a:gd name="T41" fmla="*/ 34 h 64"/>
                  <a:gd name="T42" fmla="*/ 4 w 58"/>
                  <a:gd name="T43" fmla="*/ 34 h 64"/>
                  <a:gd name="T44" fmla="*/ 4 w 58"/>
                  <a:gd name="T45" fmla="*/ 34 h 64"/>
                  <a:gd name="T46" fmla="*/ 2 w 58"/>
                  <a:gd name="T47" fmla="*/ 40 h 64"/>
                  <a:gd name="T48" fmla="*/ 2 w 58"/>
                  <a:gd name="T49" fmla="*/ 40 h 64"/>
                  <a:gd name="T50" fmla="*/ 2 w 58"/>
                  <a:gd name="T51" fmla="*/ 40 h 64"/>
                  <a:gd name="T52" fmla="*/ 0 w 58"/>
                  <a:gd name="T53" fmla="*/ 50 h 64"/>
                  <a:gd name="T54" fmla="*/ 0 w 58"/>
                  <a:gd name="T55" fmla="*/ 50 h 64"/>
                  <a:gd name="T56" fmla="*/ 0 w 58"/>
                  <a:gd name="T57" fmla="*/ 54 h 64"/>
                  <a:gd name="T58" fmla="*/ 2 w 58"/>
                  <a:gd name="T59" fmla="*/ 54 h 64"/>
                  <a:gd name="T60" fmla="*/ 8 w 58"/>
                  <a:gd name="T61" fmla="*/ 58 h 64"/>
                  <a:gd name="T62" fmla="*/ 12 w 58"/>
                  <a:gd name="T63" fmla="*/ 62 h 64"/>
                  <a:gd name="T64" fmla="*/ 12 w 58"/>
                  <a:gd name="T65" fmla="*/ 62 h 64"/>
                  <a:gd name="T66" fmla="*/ 14 w 58"/>
                  <a:gd name="T67" fmla="*/ 62 h 64"/>
                  <a:gd name="T68" fmla="*/ 22 w 58"/>
                  <a:gd name="T69" fmla="*/ 64 h 64"/>
                  <a:gd name="T70" fmla="*/ 22 w 58"/>
                  <a:gd name="T71" fmla="*/ 64 h 64"/>
                  <a:gd name="T72" fmla="*/ 24 w 58"/>
                  <a:gd name="T73" fmla="*/ 64 h 64"/>
                  <a:gd name="T74" fmla="*/ 34 w 58"/>
                  <a:gd name="T75" fmla="*/ 64 h 64"/>
                  <a:gd name="T76" fmla="*/ 34 w 58"/>
                  <a:gd name="T77" fmla="*/ 64 h 64"/>
                  <a:gd name="T78" fmla="*/ 36 w 58"/>
                  <a:gd name="T79" fmla="*/ 64 h 64"/>
                  <a:gd name="T80" fmla="*/ 44 w 58"/>
                  <a:gd name="T81" fmla="*/ 56 h 64"/>
                  <a:gd name="T82" fmla="*/ 50 w 58"/>
                  <a:gd name="T83" fmla="*/ 50 h 64"/>
                  <a:gd name="T84" fmla="*/ 52 w 58"/>
                  <a:gd name="T85" fmla="*/ 48 h 64"/>
                  <a:gd name="T86" fmla="*/ 52 w 58"/>
                  <a:gd name="T87" fmla="*/ 48 h 64"/>
                  <a:gd name="T88" fmla="*/ 52 w 58"/>
                  <a:gd name="T89" fmla="*/ 46 h 64"/>
                  <a:gd name="T90" fmla="*/ 58 w 58"/>
                  <a:gd name="T91" fmla="*/ 40 h 64"/>
                  <a:gd name="T92" fmla="*/ 58 w 58"/>
                  <a:gd name="T93" fmla="*/ 40 h 64"/>
                  <a:gd name="T94" fmla="*/ 58 w 58"/>
                  <a:gd name="T95" fmla="*/ 38 h 64"/>
                  <a:gd name="T96" fmla="*/ 58 w 58"/>
                  <a:gd name="T97" fmla="*/ 34 h 64"/>
                  <a:gd name="T98" fmla="*/ 54 w 58"/>
                  <a:gd name="T99" fmla="*/ 32 h 64"/>
                  <a:gd name="T100" fmla="*/ 54 w 58"/>
                  <a:gd name="T101" fmla="*/ 32 h 64"/>
                  <a:gd name="T102" fmla="*/ 52 w 58"/>
                  <a:gd name="T103" fmla="*/ 30 h 64"/>
                  <a:gd name="T104" fmla="*/ 50 w 58"/>
                  <a:gd name="T105" fmla="*/ 30 h 64"/>
                  <a:gd name="T106" fmla="*/ 50 w 58"/>
                  <a:gd name="T107" fmla="*/ 4 h 64"/>
                  <a:gd name="T108" fmla="*/ 50 w 58"/>
                  <a:gd name="T109" fmla="*/ 4 h 64"/>
                  <a:gd name="T110" fmla="*/ 50 w 58"/>
                  <a:gd name="T111" fmla="*/ 2 h 64"/>
                  <a:gd name="T112" fmla="*/ 50 w 58"/>
                  <a:gd name="T113" fmla="*/ 2 h 64"/>
                  <a:gd name="T114" fmla="*/ 46 w 58"/>
                  <a:gd name="T115" fmla="*/ 0 h 64"/>
                  <a:gd name="T116" fmla="*/ 46 w 58"/>
                  <a:gd name="T1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8" h="64">
                    <a:moveTo>
                      <a:pt x="46" y="0"/>
                    </a:moveTo>
                    <a:lnTo>
                      <a:pt x="46" y="0"/>
                    </a:lnTo>
                    <a:lnTo>
                      <a:pt x="46" y="0"/>
                    </a:lnTo>
                    <a:lnTo>
                      <a:pt x="20" y="2"/>
                    </a:lnTo>
                    <a:lnTo>
                      <a:pt x="20" y="2"/>
                    </a:lnTo>
                    <a:lnTo>
                      <a:pt x="16" y="4"/>
                    </a:lnTo>
                    <a:lnTo>
                      <a:pt x="14" y="8"/>
                    </a:lnTo>
                    <a:lnTo>
                      <a:pt x="14" y="8"/>
                    </a:lnTo>
                    <a:lnTo>
                      <a:pt x="14" y="10"/>
                    </a:lnTo>
                    <a:lnTo>
                      <a:pt x="16" y="18"/>
                    </a:lnTo>
                    <a:lnTo>
                      <a:pt x="16" y="18"/>
                    </a:lnTo>
                    <a:lnTo>
                      <a:pt x="18" y="20"/>
                    </a:lnTo>
                    <a:lnTo>
                      <a:pt x="24" y="24"/>
                    </a:lnTo>
                    <a:lnTo>
                      <a:pt x="24" y="26"/>
                    </a:lnTo>
                    <a:lnTo>
                      <a:pt x="18" y="26"/>
                    </a:lnTo>
                    <a:lnTo>
                      <a:pt x="16" y="26"/>
                    </a:lnTo>
                    <a:lnTo>
                      <a:pt x="16" y="26"/>
                    </a:lnTo>
                    <a:lnTo>
                      <a:pt x="14" y="24"/>
                    </a:lnTo>
                    <a:lnTo>
                      <a:pt x="14" y="24"/>
                    </a:lnTo>
                    <a:lnTo>
                      <a:pt x="10" y="26"/>
                    </a:lnTo>
                    <a:lnTo>
                      <a:pt x="4" y="34"/>
                    </a:lnTo>
                    <a:lnTo>
                      <a:pt x="4" y="34"/>
                    </a:lnTo>
                    <a:lnTo>
                      <a:pt x="4" y="34"/>
                    </a:lnTo>
                    <a:lnTo>
                      <a:pt x="2" y="40"/>
                    </a:lnTo>
                    <a:lnTo>
                      <a:pt x="2" y="40"/>
                    </a:lnTo>
                    <a:lnTo>
                      <a:pt x="2" y="40"/>
                    </a:lnTo>
                    <a:lnTo>
                      <a:pt x="0" y="50"/>
                    </a:lnTo>
                    <a:lnTo>
                      <a:pt x="0" y="50"/>
                    </a:lnTo>
                    <a:lnTo>
                      <a:pt x="0" y="54"/>
                    </a:lnTo>
                    <a:lnTo>
                      <a:pt x="2" y="54"/>
                    </a:lnTo>
                    <a:lnTo>
                      <a:pt x="8" y="58"/>
                    </a:lnTo>
                    <a:lnTo>
                      <a:pt x="12" y="62"/>
                    </a:lnTo>
                    <a:lnTo>
                      <a:pt x="12" y="62"/>
                    </a:lnTo>
                    <a:lnTo>
                      <a:pt x="14" y="62"/>
                    </a:lnTo>
                    <a:lnTo>
                      <a:pt x="22" y="64"/>
                    </a:lnTo>
                    <a:lnTo>
                      <a:pt x="22" y="64"/>
                    </a:lnTo>
                    <a:lnTo>
                      <a:pt x="24" y="64"/>
                    </a:lnTo>
                    <a:lnTo>
                      <a:pt x="34" y="64"/>
                    </a:lnTo>
                    <a:lnTo>
                      <a:pt x="34" y="64"/>
                    </a:lnTo>
                    <a:lnTo>
                      <a:pt x="36" y="64"/>
                    </a:lnTo>
                    <a:lnTo>
                      <a:pt x="44" y="56"/>
                    </a:lnTo>
                    <a:lnTo>
                      <a:pt x="50" y="50"/>
                    </a:lnTo>
                    <a:lnTo>
                      <a:pt x="52" y="48"/>
                    </a:lnTo>
                    <a:lnTo>
                      <a:pt x="52" y="48"/>
                    </a:lnTo>
                    <a:lnTo>
                      <a:pt x="52" y="46"/>
                    </a:lnTo>
                    <a:lnTo>
                      <a:pt x="58" y="40"/>
                    </a:lnTo>
                    <a:lnTo>
                      <a:pt x="58" y="40"/>
                    </a:lnTo>
                    <a:lnTo>
                      <a:pt x="58" y="38"/>
                    </a:lnTo>
                    <a:lnTo>
                      <a:pt x="58" y="34"/>
                    </a:lnTo>
                    <a:lnTo>
                      <a:pt x="54" y="32"/>
                    </a:lnTo>
                    <a:lnTo>
                      <a:pt x="54" y="32"/>
                    </a:lnTo>
                    <a:lnTo>
                      <a:pt x="52" y="30"/>
                    </a:lnTo>
                    <a:lnTo>
                      <a:pt x="50" y="30"/>
                    </a:lnTo>
                    <a:lnTo>
                      <a:pt x="50" y="4"/>
                    </a:lnTo>
                    <a:lnTo>
                      <a:pt x="50" y="4"/>
                    </a:lnTo>
                    <a:lnTo>
                      <a:pt x="50" y="2"/>
                    </a:lnTo>
                    <a:lnTo>
                      <a:pt x="50" y="2"/>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0" name="Freeform 210"/>
              <p:cNvSpPr>
                <a:spLocks/>
              </p:cNvSpPr>
              <p:nvPr/>
            </p:nvSpPr>
            <p:spPr bwMode="auto">
              <a:xfrm>
                <a:off x="1599" y="2255"/>
                <a:ext cx="14" cy="44"/>
              </a:xfrm>
              <a:custGeom>
                <a:avLst/>
                <a:gdLst>
                  <a:gd name="T0" fmla="*/ 2 w 14"/>
                  <a:gd name="T1" fmla="*/ 44 h 44"/>
                  <a:gd name="T2" fmla="*/ 2 w 14"/>
                  <a:gd name="T3" fmla="*/ 44 h 44"/>
                  <a:gd name="T4" fmla="*/ 2 w 14"/>
                  <a:gd name="T5" fmla="*/ 44 h 44"/>
                  <a:gd name="T6" fmla="*/ 2 w 14"/>
                  <a:gd name="T7" fmla="*/ 44 h 44"/>
                  <a:gd name="T8" fmla="*/ 0 w 14"/>
                  <a:gd name="T9" fmla="*/ 42 h 44"/>
                  <a:gd name="T10" fmla="*/ 0 w 14"/>
                  <a:gd name="T11" fmla="*/ 12 h 44"/>
                  <a:gd name="T12" fmla="*/ 0 w 14"/>
                  <a:gd name="T13" fmla="*/ 12 h 44"/>
                  <a:gd name="T14" fmla="*/ 0 w 14"/>
                  <a:gd name="T15" fmla="*/ 10 h 44"/>
                  <a:gd name="T16" fmla="*/ 10 w 14"/>
                  <a:gd name="T17" fmla="*/ 2 h 44"/>
                  <a:gd name="T18" fmla="*/ 10 w 14"/>
                  <a:gd name="T19" fmla="*/ 2 h 44"/>
                  <a:gd name="T20" fmla="*/ 12 w 14"/>
                  <a:gd name="T21" fmla="*/ 0 h 44"/>
                  <a:gd name="T22" fmla="*/ 12 w 14"/>
                  <a:gd name="T23" fmla="*/ 0 h 44"/>
                  <a:gd name="T24" fmla="*/ 12 w 14"/>
                  <a:gd name="T25" fmla="*/ 2 h 44"/>
                  <a:gd name="T26" fmla="*/ 12 w 14"/>
                  <a:gd name="T27" fmla="*/ 2 h 44"/>
                  <a:gd name="T28" fmla="*/ 14 w 14"/>
                  <a:gd name="T29" fmla="*/ 2 h 44"/>
                  <a:gd name="T30" fmla="*/ 14 w 14"/>
                  <a:gd name="T31" fmla="*/ 8 h 44"/>
                  <a:gd name="T32" fmla="*/ 14 w 14"/>
                  <a:gd name="T33" fmla="*/ 8 h 44"/>
                  <a:gd name="T34" fmla="*/ 14 w 14"/>
                  <a:gd name="T35" fmla="*/ 8 h 44"/>
                  <a:gd name="T36" fmla="*/ 14 w 14"/>
                  <a:gd name="T37" fmla="*/ 14 h 44"/>
                  <a:gd name="T38" fmla="*/ 14 w 14"/>
                  <a:gd name="T39" fmla="*/ 26 h 44"/>
                  <a:gd name="T40" fmla="*/ 14 w 14"/>
                  <a:gd name="T41" fmla="*/ 34 h 44"/>
                  <a:gd name="T42" fmla="*/ 14 w 14"/>
                  <a:gd name="T43" fmla="*/ 34 h 44"/>
                  <a:gd name="T44" fmla="*/ 12 w 14"/>
                  <a:gd name="T45" fmla="*/ 34 h 44"/>
                  <a:gd name="T46" fmla="*/ 4 w 14"/>
                  <a:gd name="T47" fmla="*/ 44 h 44"/>
                  <a:gd name="T48" fmla="*/ 4 w 14"/>
                  <a:gd name="T49" fmla="*/ 44 h 44"/>
                  <a:gd name="T50" fmla="*/ 2 w 14"/>
                  <a:gd name="T51" fmla="*/ 44 h 44"/>
                  <a:gd name="T52" fmla="*/ 2 w 14"/>
                  <a:gd name="T53"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44">
                    <a:moveTo>
                      <a:pt x="2" y="44"/>
                    </a:moveTo>
                    <a:lnTo>
                      <a:pt x="2" y="44"/>
                    </a:lnTo>
                    <a:lnTo>
                      <a:pt x="2" y="44"/>
                    </a:lnTo>
                    <a:lnTo>
                      <a:pt x="2" y="44"/>
                    </a:lnTo>
                    <a:lnTo>
                      <a:pt x="0" y="42"/>
                    </a:lnTo>
                    <a:lnTo>
                      <a:pt x="0" y="12"/>
                    </a:lnTo>
                    <a:lnTo>
                      <a:pt x="0" y="12"/>
                    </a:lnTo>
                    <a:lnTo>
                      <a:pt x="0" y="10"/>
                    </a:lnTo>
                    <a:lnTo>
                      <a:pt x="10" y="2"/>
                    </a:lnTo>
                    <a:lnTo>
                      <a:pt x="10" y="2"/>
                    </a:lnTo>
                    <a:lnTo>
                      <a:pt x="12" y="0"/>
                    </a:lnTo>
                    <a:lnTo>
                      <a:pt x="12" y="0"/>
                    </a:lnTo>
                    <a:lnTo>
                      <a:pt x="12" y="2"/>
                    </a:lnTo>
                    <a:lnTo>
                      <a:pt x="12" y="2"/>
                    </a:lnTo>
                    <a:lnTo>
                      <a:pt x="14" y="2"/>
                    </a:lnTo>
                    <a:lnTo>
                      <a:pt x="14" y="8"/>
                    </a:lnTo>
                    <a:lnTo>
                      <a:pt x="14" y="8"/>
                    </a:lnTo>
                    <a:lnTo>
                      <a:pt x="14" y="8"/>
                    </a:lnTo>
                    <a:lnTo>
                      <a:pt x="14" y="14"/>
                    </a:lnTo>
                    <a:lnTo>
                      <a:pt x="14" y="26"/>
                    </a:lnTo>
                    <a:lnTo>
                      <a:pt x="14" y="34"/>
                    </a:lnTo>
                    <a:lnTo>
                      <a:pt x="14" y="34"/>
                    </a:lnTo>
                    <a:lnTo>
                      <a:pt x="12" y="34"/>
                    </a:lnTo>
                    <a:lnTo>
                      <a:pt x="4" y="44"/>
                    </a:lnTo>
                    <a:lnTo>
                      <a:pt x="4" y="44"/>
                    </a:lnTo>
                    <a:lnTo>
                      <a:pt x="2" y="44"/>
                    </a:lnTo>
                    <a:lnTo>
                      <a:pt x="2" y="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1" name="Freeform 211"/>
              <p:cNvSpPr>
                <a:spLocks noEditPoints="1"/>
              </p:cNvSpPr>
              <p:nvPr/>
            </p:nvSpPr>
            <p:spPr bwMode="auto">
              <a:xfrm>
                <a:off x="1597" y="2253"/>
                <a:ext cx="18" cy="48"/>
              </a:xfrm>
              <a:custGeom>
                <a:avLst/>
                <a:gdLst>
                  <a:gd name="T0" fmla="*/ 14 w 18"/>
                  <a:gd name="T1" fmla="*/ 4 h 48"/>
                  <a:gd name="T2" fmla="*/ 14 w 18"/>
                  <a:gd name="T3" fmla="*/ 10 h 48"/>
                  <a:gd name="T4" fmla="*/ 14 w 18"/>
                  <a:gd name="T5" fmla="*/ 16 h 48"/>
                  <a:gd name="T6" fmla="*/ 14 w 18"/>
                  <a:gd name="T7" fmla="*/ 28 h 48"/>
                  <a:gd name="T8" fmla="*/ 14 w 18"/>
                  <a:gd name="T9" fmla="*/ 36 h 48"/>
                  <a:gd name="T10" fmla="*/ 10 w 18"/>
                  <a:gd name="T11" fmla="*/ 38 h 48"/>
                  <a:gd name="T12" fmla="*/ 4 w 18"/>
                  <a:gd name="T13" fmla="*/ 44 h 48"/>
                  <a:gd name="T14" fmla="*/ 4 w 18"/>
                  <a:gd name="T15" fmla="*/ 14 h 48"/>
                  <a:gd name="T16" fmla="*/ 10 w 18"/>
                  <a:gd name="T17" fmla="*/ 8 h 48"/>
                  <a:gd name="T18" fmla="*/ 14 w 18"/>
                  <a:gd name="T19" fmla="*/ 4 h 48"/>
                  <a:gd name="T20" fmla="*/ 14 w 18"/>
                  <a:gd name="T21" fmla="*/ 0 h 48"/>
                  <a:gd name="T22" fmla="*/ 14 w 18"/>
                  <a:gd name="T23" fmla="*/ 0 h 48"/>
                  <a:gd name="T24" fmla="*/ 10 w 18"/>
                  <a:gd name="T25" fmla="*/ 2 h 48"/>
                  <a:gd name="T26" fmla="*/ 6 w 18"/>
                  <a:gd name="T27" fmla="*/ 6 h 48"/>
                  <a:gd name="T28" fmla="*/ 2 w 18"/>
                  <a:gd name="T29" fmla="*/ 12 h 48"/>
                  <a:gd name="T30" fmla="*/ 2 w 18"/>
                  <a:gd name="T31" fmla="*/ 12 h 48"/>
                  <a:gd name="T32" fmla="*/ 0 w 18"/>
                  <a:gd name="T33" fmla="*/ 14 h 48"/>
                  <a:gd name="T34" fmla="*/ 0 w 18"/>
                  <a:gd name="T35" fmla="*/ 44 h 48"/>
                  <a:gd name="T36" fmla="*/ 0 w 18"/>
                  <a:gd name="T37" fmla="*/ 44 h 48"/>
                  <a:gd name="T38" fmla="*/ 0 w 18"/>
                  <a:gd name="T39" fmla="*/ 46 h 48"/>
                  <a:gd name="T40" fmla="*/ 2 w 18"/>
                  <a:gd name="T41" fmla="*/ 48 h 48"/>
                  <a:gd name="T42" fmla="*/ 2 w 18"/>
                  <a:gd name="T43" fmla="*/ 48 h 48"/>
                  <a:gd name="T44" fmla="*/ 4 w 18"/>
                  <a:gd name="T45" fmla="*/ 48 h 48"/>
                  <a:gd name="T46" fmla="*/ 4 w 18"/>
                  <a:gd name="T47" fmla="*/ 48 h 48"/>
                  <a:gd name="T48" fmla="*/ 6 w 18"/>
                  <a:gd name="T49" fmla="*/ 48 h 48"/>
                  <a:gd name="T50" fmla="*/ 12 w 18"/>
                  <a:gd name="T51" fmla="*/ 42 h 48"/>
                  <a:gd name="T52" fmla="*/ 16 w 18"/>
                  <a:gd name="T53" fmla="*/ 38 h 48"/>
                  <a:gd name="T54" fmla="*/ 16 w 18"/>
                  <a:gd name="T55" fmla="*/ 38 h 48"/>
                  <a:gd name="T56" fmla="*/ 18 w 18"/>
                  <a:gd name="T57" fmla="*/ 36 h 48"/>
                  <a:gd name="T58" fmla="*/ 18 w 18"/>
                  <a:gd name="T59" fmla="*/ 28 h 48"/>
                  <a:gd name="T60" fmla="*/ 18 w 18"/>
                  <a:gd name="T61" fmla="*/ 16 h 48"/>
                  <a:gd name="T62" fmla="*/ 18 w 18"/>
                  <a:gd name="T63" fmla="*/ 12 h 48"/>
                  <a:gd name="T64" fmla="*/ 18 w 18"/>
                  <a:gd name="T65" fmla="*/ 12 h 48"/>
                  <a:gd name="T66" fmla="*/ 18 w 18"/>
                  <a:gd name="T67" fmla="*/ 10 h 48"/>
                  <a:gd name="T68" fmla="*/ 16 w 18"/>
                  <a:gd name="T69" fmla="*/ 4 h 48"/>
                  <a:gd name="T70" fmla="*/ 16 w 18"/>
                  <a:gd name="T71" fmla="*/ 4 h 48"/>
                  <a:gd name="T72" fmla="*/ 14 w 18"/>
                  <a:gd name="T73" fmla="*/ 2 h 48"/>
                  <a:gd name="T74" fmla="*/ 14 w 18"/>
                  <a:gd name="T75" fmla="*/ 2 h 48"/>
                  <a:gd name="T76" fmla="*/ 14 w 18"/>
                  <a:gd name="T77" fmla="*/ 0 h 48"/>
                  <a:gd name="T78" fmla="*/ 14 w 18"/>
                  <a:gd name="T7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 h="48">
                    <a:moveTo>
                      <a:pt x="14" y="4"/>
                    </a:moveTo>
                    <a:lnTo>
                      <a:pt x="14" y="10"/>
                    </a:lnTo>
                    <a:lnTo>
                      <a:pt x="14" y="16"/>
                    </a:lnTo>
                    <a:lnTo>
                      <a:pt x="14" y="28"/>
                    </a:lnTo>
                    <a:lnTo>
                      <a:pt x="14" y="36"/>
                    </a:lnTo>
                    <a:lnTo>
                      <a:pt x="10" y="38"/>
                    </a:lnTo>
                    <a:lnTo>
                      <a:pt x="4" y="44"/>
                    </a:lnTo>
                    <a:lnTo>
                      <a:pt x="4" y="14"/>
                    </a:lnTo>
                    <a:lnTo>
                      <a:pt x="10" y="8"/>
                    </a:lnTo>
                    <a:lnTo>
                      <a:pt x="14" y="4"/>
                    </a:lnTo>
                    <a:close/>
                    <a:moveTo>
                      <a:pt x="14" y="0"/>
                    </a:moveTo>
                    <a:lnTo>
                      <a:pt x="14" y="0"/>
                    </a:lnTo>
                    <a:lnTo>
                      <a:pt x="10" y="2"/>
                    </a:lnTo>
                    <a:lnTo>
                      <a:pt x="6" y="6"/>
                    </a:lnTo>
                    <a:lnTo>
                      <a:pt x="2" y="12"/>
                    </a:lnTo>
                    <a:lnTo>
                      <a:pt x="2" y="12"/>
                    </a:lnTo>
                    <a:lnTo>
                      <a:pt x="0" y="14"/>
                    </a:lnTo>
                    <a:lnTo>
                      <a:pt x="0" y="44"/>
                    </a:lnTo>
                    <a:lnTo>
                      <a:pt x="0" y="44"/>
                    </a:lnTo>
                    <a:lnTo>
                      <a:pt x="0" y="46"/>
                    </a:lnTo>
                    <a:lnTo>
                      <a:pt x="2" y="48"/>
                    </a:lnTo>
                    <a:lnTo>
                      <a:pt x="2" y="48"/>
                    </a:lnTo>
                    <a:lnTo>
                      <a:pt x="4" y="48"/>
                    </a:lnTo>
                    <a:lnTo>
                      <a:pt x="4" y="48"/>
                    </a:lnTo>
                    <a:lnTo>
                      <a:pt x="6" y="48"/>
                    </a:lnTo>
                    <a:lnTo>
                      <a:pt x="12" y="42"/>
                    </a:lnTo>
                    <a:lnTo>
                      <a:pt x="16" y="38"/>
                    </a:lnTo>
                    <a:lnTo>
                      <a:pt x="16" y="38"/>
                    </a:lnTo>
                    <a:lnTo>
                      <a:pt x="18" y="36"/>
                    </a:lnTo>
                    <a:lnTo>
                      <a:pt x="18" y="28"/>
                    </a:lnTo>
                    <a:lnTo>
                      <a:pt x="18" y="16"/>
                    </a:lnTo>
                    <a:lnTo>
                      <a:pt x="18" y="12"/>
                    </a:lnTo>
                    <a:lnTo>
                      <a:pt x="18" y="12"/>
                    </a:lnTo>
                    <a:lnTo>
                      <a:pt x="18" y="10"/>
                    </a:lnTo>
                    <a:lnTo>
                      <a:pt x="16" y="4"/>
                    </a:lnTo>
                    <a:lnTo>
                      <a:pt x="16" y="4"/>
                    </a:lnTo>
                    <a:lnTo>
                      <a:pt x="14" y="2"/>
                    </a:lnTo>
                    <a:lnTo>
                      <a:pt x="14" y="2"/>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2" name="Freeform 212"/>
              <p:cNvSpPr>
                <a:spLocks/>
              </p:cNvSpPr>
              <p:nvPr/>
            </p:nvSpPr>
            <p:spPr bwMode="auto">
              <a:xfrm>
                <a:off x="1601" y="2257"/>
                <a:ext cx="10" cy="40"/>
              </a:xfrm>
              <a:custGeom>
                <a:avLst/>
                <a:gdLst>
                  <a:gd name="T0" fmla="*/ 10 w 10"/>
                  <a:gd name="T1" fmla="*/ 0 h 40"/>
                  <a:gd name="T2" fmla="*/ 10 w 10"/>
                  <a:gd name="T3" fmla="*/ 6 h 40"/>
                  <a:gd name="T4" fmla="*/ 10 w 10"/>
                  <a:gd name="T5" fmla="*/ 12 h 40"/>
                  <a:gd name="T6" fmla="*/ 10 w 10"/>
                  <a:gd name="T7" fmla="*/ 24 h 40"/>
                  <a:gd name="T8" fmla="*/ 10 w 10"/>
                  <a:gd name="T9" fmla="*/ 32 h 40"/>
                  <a:gd name="T10" fmla="*/ 6 w 10"/>
                  <a:gd name="T11" fmla="*/ 34 h 40"/>
                  <a:gd name="T12" fmla="*/ 0 w 10"/>
                  <a:gd name="T13" fmla="*/ 40 h 40"/>
                  <a:gd name="T14" fmla="*/ 0 w 10"/>
                  <a:gd name="T15" fmla="*/ 10 h 40"/>
                  <a:gd name="T16" fmla="*/ 6 w 10"/>
                  <a:gd name="T17" fmla="*/ 4 h 40"/>
                  <a:gd name="T18" fmla="*/ 10 w 10"/>
                  <a:gd name="T1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40">
                    <a:moveTo>
                      <a:pt x="10" y="0"/>
                    </a:moveTo>
                    <a:lnTo>
                      <a:pt x="10" y="6"/>
                    </a:lnTo>
                    <a:lnTo>
                      <a:pt x="10" y="12"/>
                    </a:lnTo>
                    <a:lnTo>
                      <a:pt x="10" y="24"/>
                    </a:lnTo>
                    <a:lnTo>
                      <a:pt x="10" y="32"/>
                    </a:lnTo>
                    <a:lnTo>
                      <a:pt x="6" y="34"/>
                    </a:lnTo>
                    <a:lnTo>
                      <a:pt x="0" y="40"/>
                    </a:lnTo>
                    <a:lnTo>
                      <a:pt x="0" y="10"/>
                    </a:lnTo>
                    <a:lnTo>
                      <a:pt x="6" y="4"/>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3" name="Freeform 213"/>
              <p:cNvSpPr>
                <a:spLocks/>
              </p:cNvSpPr>
              <p:nvPr/>
            </p:nvSpPr>
            <p:spPr bwMode="auto">
              <a:xfrm>
                <a:off x="1597" y="2253"/>
                <a:ext cx="18" cy="48"/>
              </a:xfrm>
              <a:custGeom>
                <a:avLst/>
                <a:gdLst>
                  <a:gd name="T0" fmla="*/ 14 w 18"/>
                  <a:gd name="T1" fmla="*/ 0 h 48"/>
                  <a:gd name="T2" fmla="*/ 14 w 18"/>
                  <a:gd name="T3" fmla="*/ 0 h 48"/>
                  <a:gd name="T4" fmla="*/ 10 w 18"/>
                  <a:gd name="T5" fmla="*/ 2 h 48"/>
                  <a:gd name="T6" fmla="*/ 6 w 18"/>
                  <a:gd name="T7" fmla="*/ 6 h 48"/>
                  <a:gd name="T8" fmla="*/ 2 w 18"/>
                  <a:gd name="T9" fmla="*/ 12 h 48"/>
                  <a:gd name="T10" fmla="*/ 2 w 18"/>
                  <a:gd name="T11" fmla="*/ 12 h 48"/>
                  <a:gd name="T12" fmla="*/ 0 w 18"/>
                  <a:gd name="T13" fmla="*/ 14 h 48"/>
                  <a:gd name="T14" fmla="*/ 0 w 18"/>
                  <a:gd name="T15" fmla="*/ 44 h 48"/>
                  <a:gd name="T16" fmla="*/ 0 w 18"/>
                  <a:gd name="T17" fmla="*/ 44 h 48"/>
                  <a:gd name="T18" fmla="*/ 0 w 18"/>
                  <a:gd name="T19" fmla="*/ 46 h 48"/>
                  <a:gd name="T20" fmla="*/ 2 w 18"/>
                  <a:gd name="T21" fmla="*/ 48 h 48"/>
                  <a:gd name="T22" fmla="*/ 2 w 18"/>
                  <a:gd name="T23" fmla="*/ 48 h 48"/>
                  <a:gd name="T24" fmla="*/ 4 w 18"/>
                  <a:gd name="T25" fmla="*/ 48 h 48"/>
                  <a:gd name="T26" fmla="*/ 4 w 18"/>
                  <a:gd name="T27" fmla="*/ 48 h 48"/>
                  <a:gd name="T28" fmla="*/ 6 w 18"/>
                  <a:gd name="T29" fmla="*/ 48 h 48"/>
                  <a:gd name="T30" fmla="*/ 12 w 18"/>
                  <a:gd name="T31" fmla="*/ 42 h 48"/>
                  <a:gd name="T32" fmla="*/ 16 w 18"/>
                  <a:gd name="T33" fmla="*/ 38 h 48"/>
                  <a:gd name="T34" fmla="*/ 16 w 18"/>
                  <a:gd name="T35" fmla="*/ 38 h 48"/>
                  <a:gd name="T36" fmla="*/ 18 w 18"/>
                  <a:gd name="T37" fmla="*/ 36 h 48"/>
                  <a:gd name="T38" fmla="*/ 18 w 18"/>
                  <a:gd name="T39" fmla="*/ 28 h 48"/>
                  <a:gd name="T40" fmla="*/ 18 w 18"/>
                  <a:gd name="T41" fmla="*/ 16 h 48"/>
                  <a:gd name="T42" fmla="*/ 18 w 18"/>
                  <a:gd name="T43" fmla="*/ 12 h 48"/>
                  <a:gd name="T44" fmla="*/ 18 w 18"/>
                  <a:gd name="T45" fmla="*/ 12 h 48"/>
                  <a:gd name="T46" fmla="*/ 18 w 18"/>
                  <a:gd name="T47" fmla="*/ 10 h 48"/>
                  <a:gd name="T48" fmla="*/ 16 w 18"/>
                  <a:gd name="T49" fmla="*/ 4 h 48"/>
                  <a:gd name="T50" fmla="*/ 16 w 18"/>
                  <a:gd name="T51" fmla="*/ 4 h 48"/>
                  <a:gd name="T52" fmla="*/ 14 w 18"/>
                  <a:gd name="T53" fmla="*/ 2 h 48"/>
                  <a:gd name="T54" fmla="*/ 14 w 18"/>
                  <a:gd name="T55" fmla="*/ 2 h 48"/>
                  <a:gd name="T56" fmla="*/ 14 w 18"/>
                  <a:gd name="T57" fmla="*/ 0 h 48"/>
                  <a:gd name="T58" fmla="*/ 14 w 18"/>
                  <a:gd name="T59"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8" h="48">
                    <a:moveTo>
                      <a:pt x="14" y="0"/>
                    </a:moveTo>
                    <a:lnTo>
                      <a:pt x="14" y="0"/>
                    </a:lnTo>
                    <a:lnTo>
                      <a:pt x="10" y="2"/>
                    </a:lnTo>
                    <a:lnTo>
                      <a:pt x="6" y="6"/>
                    </a:lnTo>
                    <a:lnTo>
                      <a:pt x="2" y="12"/>
                    </a:lnTo>
                    <a:lnTo>
                      <a:pt x="2" y="12"/>
                    </a:lnTo>
                    <a:lnTo>
                      <a:pt x="0" y="14"/>
                    </a:lnTo>
                    <a:lnTo>
                      <a:pt x="0" y="44"/>
                    </a:lnTo>
                    <a:lnTo>
                      <a:pt x="0" y="44"/>
                    </a:lnTo>
                    <a:lnTo>
                      <a:pt x="0" y="46"/>
                    </a:lnTo>
                    <a:lnTo>
                      <a:pt x="2" y="48"/>
                    </a:lnTo>
                    <a:lnTo>
                      <a:pt x="2" y="48"/>
                    </a:lnTo>
                    <a:lnTo>
                      <a:pt x="4" y="48"/>
                    </a:lnTo>
                    <a:lnTo>
                      <a:pt x="4" y="48"/>
                    </a:lnTo>
                    <a:lnTo>
                      <a:pt x="6" y="48"/>
                    </a:lnTo>
                    <a:lnTo>
                      <a:pt x="12" y="42"/>
                    </a:lnTo>
                    <a:lnTo>
                      <a:pt x="16" y="38"/>
                    </a:lnTo>
                    <a:lnTo>
                      <a:pt x="16" y="38"/>
                    </a:lnTo>
                    <a:lnTo>
                      <a:pt x="18" y="36"/>
                    </a:lnTo>
                    <a:lnTo>
                      <a:pt x="18" y="28"/>
                    </a:lnTo>
                    <a:lnTo>
                      <a:pt x="18" y="16"/>
                    </a:lnTo>
                    <a:lnTo>
                      <a:pt x="18" y="12"/>
                    </a:lnTo>
                    <a:lnTo>
                      <a:pt x="18" y="12"/>
                    </a:lnTo>
                    <a:lnTo>
                      <a:pt x="18" y="10"/>
                    </a:lnTo>
                    <a:lnTo>
                      <a:pt x="16" y="4"/>
                    </a:lnTo>
                    <a:lnTo>
                      <a:pt x="16" y="4"/>
                    </a:lnTo>
                    <a:lnTo>
                      <a:pt x="14" y="2"/>
                    </a:lnTo>
                    <a:lnTo>
                      <a:pt x="14" y="2"/>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4" name="Freeform 214"/>
              <p:cNvSpPr>
                <a:spLocks/>
              </p:cNvSpPr>
              <p:nvPr/>
            </p:nvSpPr>
            <p:spPr bwMode="auto">
              <a:xfrm>
                <a:off x="1587" y="2317"/>
                <a:ext cx="38" cy="22"/>
              </a:xfrm>
              <a:custGeom>
                <a:avLst/>
                <a:gdLst>
                  <a:gd name="T0" fmla="*/ 28 w 38"/>
                  <a:gd name="T1" fmla="*/ 22 h 22"/>
                  <a:gd name="T2" fmla="*/ 28 w 38"/>
                  <a:gd name="T3" fmla="*/ 22 h 22"/>
                  <a:gd name="T4" fmla="*/ 28 w 38"/>
                  <a:gd name="T5" fmla="*/ 22 h 22"/>
                  <a:gd name="T6" fmla="*/ 18 w 38"/>
                  <a:gd name="T7" fmla="*/ 18 h 22"/>
                  <a:gd name="T8" fmla="*/ 2 w 38"/>
                  <a:gd name="T9" fmla="*/ 12 h 22"/>
                  <a:gd name="T10" fmla="*/ 2 w 38"/>
                  <a:gd name="T11" fmla="*/ 12 h 22"/>
                  <a:gd name="T12" fmla="*/ 0 w 38"/>
                  <a:gd name="T13" fmla="*/ 10 h 22"/>
                  <a:gd name="T14" fmla="*/ 0 w 38"/>
                  <a:gd name="T15" fmla="*/ 10 h 22"/>
                  <a:gd name="T16" fmla="*/ 2 w 38"/>
                  <a:gd name="T17" fmla="*/ 8 h 22"/>
                  <a:gd name="T18" fmla="*/ 14 w 38"/>
                  <a:gd name="T19" fmla="*/ 2 h 22"/>
                  <a:gd name="T20" fmla="*/ 14 w 38"/>
                  <a:gd name="T21" fmla="*/ 2 h 22"/>
                  <a:gd name="T22" fmla="*/ 14 w 38"/>
                  <a:gd name="T23" fmla="*/ 0 h 22"/>
                  <a:gd name="T24" fmla="*/ 14 w 38"/>
                  <a:gd name="T25" fmla="*/ 0 h 22"/>
                  <a:gd name="T26" fmla="*/ 16 w 38"/>
                  <a:gd name="T27" fmla="*/ 0 h 22"/>
                  <a:gd name="T28" fmla="*/ 28 w 38"/>
                  <a:gd name="T29" fmla="*/ 8 h 22"/>
                  <a:gd name="T30" fmla="*/ 34 w 38"/>
                  <a:gd name="T31" fmla="*/ 8 h 22"/>
                  <a:gd name="T32" fmla="*/ 34 w 38"/>
                  <a:gd name="T33" fmla="*/ 8 h 22"/>
                  <a:gd name="T34" fmla="*/ 36 w 38"/>
                  <a:gd name="T35" fmla="*/ 10 h 22"/>
                  <a:gd name="T36" fmla="*/ 38 w 38"/>
                  <a:gd name="T37" fmla="*/ 12 h 22"/>
                  <a:gd name="T38" fmla="*/ 38 w 38"/>
                  <a:gd name="T39" fmla="*/ 12 h 22"/>
                  <a:gd name="T40" fmla="*/ 38 w 38"/>
                  <a:gd name="T41" fmla="*/ 14 h 22"/>
                  <a:gd name="T42" fmla="*/ 34 w 38"/>
                  <a:gd name="T43" fmla="*/ 20 h 22"/>
                  <a:gd name="T44" fmla="*/ 34 w 38"/>
                  <a:gd name="T45" fmla="*/ 20 h 22"/>
                  <a:gd name="T46" fmla="*/ 32 w 38"/>
                  <a:gd name="T47" fmla="*/ 20 h 22"/>
                  <a:gd name="T48" fmla="*/ 28 w 38"/>
                  <a:gd name="T49" fmla="*/ 22 h 22"/>
                  <a:gd name="T50" fmla="*/ 28 w 38"/>
                  <a:gd name="T51" fmla="*/ 22 h 22"/>
                  <a:gd name="T52" fmla="*/ 28 w 38"/>
                  <a:gd name="T53" fmla="*/ 22 h 22"/>
                  <a:gd name="T54" fmla="*/ 28 w 38"/>
                  <a:gd name="T55"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8" h="22">
                    <a:moveTo>
                      <a:pt x="28" y="22"/>
                    </a:moveTo>
                    <a:lnTo>
                      <a:pt x="28" y="22"/>
                    </a:lnTo>
                    <a:lnTo>
                      <a:pt x="28" y="22"/>
                    </a:lnTo>
                    <a:lnTo>
                      <a:pt x="18" y="18"/>
                    </a:lnTo>
                    <a:lnTo>
                      <a:pt x="2" y="12"/>
                    </a:lnTo>
                    <a:lnTo>
                      <a:pt x="2" y="12"/>
                    </a:lnTo>
                    <a:lnTo>
                      <a:pt x="0" y="10"/>
                    </a:lnTo>
                    <a:lnTo>
                      <a:pt x="0" y="10"/>
                    </a:lnTo>
                    <a:lnTo>
                      <a:pt x="2" y="8"/>
                    </a:lnTo>
                    <a:lnTo>
                      <a:pt x="14" y="2"/>
                    </a:lnTo>
                    <a:lnTo>
                      <a:pt x="14" y="2"/>
                    </a:lnTo>
                    <a:lnTo>
                      <a:pt x="14" y="0"/>
                    </a:lnTo>
                    <a:lnTo>
                      <a:pt x="14" y="0"/>
                    </a:lnTo>
                    <a:lnTo>
                      <a:pt x="16" y="0"/>
                    </a:lnTo>
                    <a:lnTo>
                      <a:pt x="28" y="8"/>
                    </a:lnTo>
                    <a:lnTo>
                      <a:pt x="34" y="8"/>
                    </a:lnTo>
                    <a:lnTo>
                      <a:pt x="34" y="8"/>
                    </a:lnTo>
                    <a:lnTo>
                      <a:pt x="36" y="10"/>
                    </a:lnTo>
                    <a:lnTo>
                      <a:pt x="38" y="12"/>
                    </a:lnTo>
                    <a:lnTo>
                      <a:pt x="38" y="12"/>
                    </a:lnTo>
                    <a:lnTo>
                      <a:pt x="38" y="14"/>
                    </a:lnTo>
                    <a:lnTo>
                      <a:pt x="34" y="20"/>
                    </a:lnTo>
                    <a:lnTo>
                      <a:pt x="34" y="20"/>
                    </a:lnTo>
                    <a:lnTo>
                      <a:pt x="32" y="20"/>
                    </a:lnTo>
                    <a:lnTo>
                      <a:pt x="28" y="22"/>
                    </a:lnTo>
                    <a:lnTo>
                      <a:pt x="28" y="22"/>
                    </a:lnTo>
                    <a:lnTo>
                      <a:pt x="28" y="22"/>
                    </a:lnTo>
                    <a:lnTo>
                      <a:pt x="28"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5" name="Freeform 215"/>
              <p:cNvSpPr>
                <a:spLocks noEditPoints="1"/>
              </p:cNvSpPr>
              <p:nvPr/>
            </p:nvSpPr>
            <p:spPr bwMode="auto">
              <a:xfrm>
                <a:off x="1585" y="2315"/>
                <a:ext cx="42" cy="26"/>
              </a:xfrm>
              <a:custGeom>
                <a:avLst/>
                <a:gdLst>
                  <a:gd name="T0" fmla="*/ 16 w 42"/>
                  <a:gd name="T1" fmla="*/ 4 h 26"/>
                  <a:gd name="T2" fmla="*/ 22 w 42"/>
                  <a:gd name="T3" fmla="*/ 8 h 26"/>
                  <a:gd name="T4" fmla="*/ 28 w 42"/>
                  <a:gd name="T5" fmla="*/ 10 h 26"/>
                  <a:gd name="T6" fmla="*/ 36 w 42"/>
                  <a:gd name="T7" fmla="*/ 12 h 26"/>
                  <a:gd name="T8" fmla="*/ 38 w 42"/>
                  <a:gd name="T9" fmla="*/ 16 h 26"/>
                  <a:gd name="T10" fmla="*/ 34 w 42"/>
                  <a:gd name="T11" fmla="*/ 20 h 26"/>
                  <a:gd name="T12" fmla="*/ 30 w 42"/>
                  <a:gd name="T13" fmla="*/ 22 h 26"/>
                  <a:gd name="T14" fmla="*/ 20 w 42"/>
                  <a:gd name="T15" fmla="*/ 18 h 26"/>
                  <a:gd name="T16" fmla="*/ 12 w 42"/>
                  <a:gd name="T17" fmla="*/ 16 h 26"/>
                  <a:gd name="T18" fmla="*/ 4 w 42"/>
                  <a:gd name="T19" fmla="*/ 12 h 26"/>
                  <a:gd name="T20" fmla="*/ 16 w 42"/>
                  <a:gd name="T21" fmla="*/ 4 h 26"/>
                  <a:gd name="T22" fmla="*/ 16 w 42"/>
                  <a:gd name="T23" fmla="*/ 0 h 26"/>
                  <a:gd name="T24" fmla="*/ 16 w 42"/>
                  <a:gd name="T25" fmla="*/ 0 h 26"/>
                  <a:gd name="T26" fmla="*/ 14 w 42"/>
                  <a:gd name="T27" fmla="*/ 2 h 26"/>
                  <a:gd name="T28" fmla="*/ 2 w 42"/>
                  <a:gd name="T29" fmla="*/ 8 h 26"/>
                  <a:gd name="T30" fmla="*/ 2 w 42"/>
                  <a:gd name="T31" fmla="*/ 8 h 26"/>
                  <a:gd name="T32" fmla="*/ 0 w 42"/>
                  <a:gd name="T33" fmla="*/ 12 h 26"/>
                  <a:gd name="T34" fmla="*/ 0 w 42"/>
                  <a:gd name="T35" fmla="*/ 12 h 26"/>
                  <a:gd name="T36" fmla="*/ 4 w 42"/>
                  <a:gd name="T37" fmla="*/ 16 h 26"/>
                  <a:gd name="T38" fmla="*/ 12 w 42"/>
                  <a:gd name="T39" fmla="*/ 20 h 26"/>
                  <a:gd name="T40" fmla="*/ 18 w 42"/>
                  <a:gd name="T41" fmla="*/ 22 h 26"/>
                  <a:gd name="T42" fmla="*/ 30 w 42"/>
                  <a:gd name="T43" fmla="*/ 26 h 26"/>
                  <a:gd name="T44" fmla="*/ 30 w 42"/>
                  <a:gd name="T45" fmla="*/ 26 h 26"/>
                  <a:gd name="T46" fmla="*/ 30 w 42"/>
                  <a:gd name="T47" fmla="*/ 26 h 26"/>
                  <a:gd name="T48" fmla="*/ 30 w 42"/>
                  <a:gd name="T49" fmla="*/ 26 h 26"/>
                  <a:gd name="T50" fmla="*/ 32 w 42"/>
                  <a:gd name="T51" fmla="*/ 26 h 26"/>
                  <a:gd name="T52" fmla="*/ 36 w 42"/>
                  <a:gd name="T53" fmla="*/ 24 h 26"/>
                  <a:gd name="T54" fmla="*/ 36 w 42"/>
                  <a:gd name="T55" fmla="*/ 24 h 26"/>
                  <a:gd name="T56" fmla="*/ 38 w 42"/>
                  <a:gd name="T57" fmla="*/ 22 h 26"/>
                  <a:gd name="T58" fmla="*/ 42 w 42"/>
                  <a:gd name="T59" fmla="*/ 18 h 26"/>
                  <a:gd name="T60" fmla="*/ 42 w 42"/>
                  <a:gd name="T61" fmla="*/ 18 h 26"/>
                  <a:gd name="T62" fmla="*/ 42 w 42"/>
                  <a:gd name="T63" fmla="*/ 16 h 26"/>
                  <a:gd name="T64" fmla="*/ 42 w 42"/>
                  <a:gd name="T65" fmla="*/ 14 h 26"/>
                  <a:gd name="T66" fmla="*/ 40 w 42"/>
                  <a:gd name="T67" fmla="*/ 10 h 26"/>
                  <a:gd name="T68" fmla="*/ 40 w 42"/>
                  <a:gd name="T69" fmla="*/ 10 h 26"/>
                  <a:gd name="T70" fmla="*/ 36 w 42"/>
                  <a:gd name="T71" fmla="*/ 8 h 26"/>
                  <a:gd name="T72" fmla="*/ 30 w 42"/>
                  <a:gd name="T73" fmla="*/ 6 h 26"/>
                  <a:gd name="T74" fmla="*/ 24 w 42"/>
                  <a:gd name="T75" fmla="*/ 4 h 26"/>
                  <a:gd name="T76" fmla="*/ 18 w 42"/>
                  <a:gd name="T77" fmla="*/ 2 h 26"/>
                  <a:gd name="T78" fmla="*/ 18 w 42"/>
                  <a:gd name="T79" fmla="*/ 2 h 26"/>
                  <a:gd name="T80" fmla="*/ 16 w 42"/>
                  <a:gd name="T81" fmla="*/ 0 h 26"/>
                  <a:gd name="T82" fmla="*/ 16 w 42"/>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26">
                    <a:moveTo>
                      <a:pt x="16" y="4"/>
                    </a:moveTo>
                    <a:lnTo>
                      <a:pt x="22" y="8"/>
                    </a:lnTo>
                    <a:lnTo>
                      <a:pt x="28" y="10"/>
                    </a:lnTo>
                    <a:lnTo>
                      <a:pt x="36" y="12"/>
                    </a:lnTo>
                    <a:lnTo>
                      <a:pt x="38" y="16"/>
                    </a:lnTo>
                    <a:lnTo>
                      <a:pt x="34" y="20"/>
                    </a:lnTo>
                    <a:lnTo>
                      <a:pt x="30" y="22"/>
                    </a:lnTo>
                    <a:lnTo>
                      <a:pt x="20" y="18"/>
                    </a:lnTo>
                    <a:lnTo>
                      <a:pt x="12" y="16"/>
                    </a:lnTo>
                    <a:lnTo>
                      <a:pt x="4" y="12"/>
                    </a:lnTo>
                    <a:lnTo>
                      <a:pt x="16" y="4"/>
                    </a:lnTo>
                    <a:close/>
                    <a:moveTo>
                      <a:pt x="16" y="0"/>
                    </a:moveTo>
                    <a:lnTo>
                      <a:pt x="16" y="0"/>
                    </a:lnTo>
                    <a:lnTo>
                      <a:pt x="14" y="2"/>
                    </a:lnTo>
                    <a:lnTo>
                      <a:pt x="2" y="8"/>
                    </a:lnTo>
                    <a:lnTo>
                      <a:pt x="2" y="8"/>
                    </a:lnTo>
                    <a:lnTo>
                      <a:pt x="0" y="12"/>
                    </a:lnTo>
                    <a:lnTo>
                      <a:pt x="0" y="12"/>
                    </a:lnTo>
                    <a:lnTo>
                      <a:pt x="4" y="16"/>
                    </a:lnTo>
                    <a:lnTo>
                      <a:pt x="12" y="20"/>
                    </a:lnTo>
                    <a:lnTo>
                      <a:pt x="18" y="22"/>
                    </a:lnTo>
                    <a:lnTo>
                      <a:pt x="30" y="26"/>
                    </a:lnTo>
                    <a:lnTo>
                      <a:pt x="30" y="26"/>
                    </a:lnTo>
                    <a:lnTo>
                      <a:pt x="30" y="26"/>
                    </a:lnTo>
                    <a:lnTo>
                      <a:pt x="30" y="26"/>
                    </a:lnTo>
                    <a:lnTo>
                      <a:pt x="32" y="26"/>
                    </a:lnTo>
                    <a:lnTo>
                      <a:pt x="36" y="24"/>
                    </a:lnTo>
                    <a:lnTo>
                      <a:pt x="36" y="24"/>
                    </a:lnTo>
                    <a:lnTo>
                      <a:pt x="38" y="22"/>
                    </a:lnTo>
                    <a:lnTo>
                      <a:pt x="42" y="18"/>
                    </a:lnTo>
                    <a:lnTo>
                      <a:pt x="42" y="18"/>
                    </a:lnTo>
                    <a:lnTo>
                      <a:pt x="42" y="16"/>
                    </a:lnTo>
                    <a:lnTo>
                      <a:pt x="42" y="14"/>
                    </a:lnTo>
                    <a:lnTo>
                      <a:pt x="40" y="10"/>
                    </a:lnTo>
                    <a:lnTo>
                      <a:pt x="40" y="10"/>
                    </a:lnTo>
                    <a:lnTo>
                      <a:pt x="36" y="8"/>
                    </a:lnTo>
                    <a:lnTo>
                      <a:pt x="30" y="6"/>
                    </a:lnTo>
                    <a:lnTo>
                      <a:pt x="24" y="4"/>
                    </a:lnTo>
                    <a:lnTo>
                      <a:pt x="18" y="2"/>
                    </a:lnTo>
                    <a:lnTo>
                      <a:pt x="18" y="2"/>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6" name="Freeform 216"/>
              <p:cNvSpPr>
                <a:spLocks/>
              </p:cNvSpPr>
              <p:nvPr/>
            </p:nvSpPr>
            <p:spPr bwMode="auto">
              <a:xfrm>
                <a:off x="1589" y="2319"/>
                <a:ext cx="34" cy="18"/>
              </a:xfrm>
              <a:custGeom>
                <a:avLst/>
                <a:gdLst>
                  <a:gd name="T0" fmla="*/ 12 w 34"/>
                  <a:gd name="T1" fmla="*/ 0 h 18"/>
                  <a:gd name="T2" fmla="*/ 18 w 34"/>
                  <a:gd name="T3" fmla="*/ 4 h 18"/>
                  <a:gd name="T4" fmla="*/ 24 w 34"/>
                  <a:gd name="T5" fmla="*/ 6 h 18"/>
                  <a:gd name="T6" fmla="*/ 32 w 34"/>
                  <a:gd name="T7" fmla="*/ 8 h 18"/>
                  <a:gd name="T8" fmla="*/ 34 w 34"/>
                  <a:gd name="T9" fmla="*/ 12 h 18"/>
                  <a:gd name="T10" fmla="*/ 30 w 34"/>
                  <a:gd name="T11" fmla="*/ 16 h 18"/>
                  <a:gd name="T12" fmla="*/ 26 w 34"/>
                  <a:gd name="T13" fmla="*/ 18 h 18"/>
                  <a:gd name="T14" fmla="*/ 16 w 34"/>
                  <a:gd name="T15" fmla="*/ 14 h 18"/>
                  <a:gd name="T16" fmla="*/ 8 w 34"/>
                  <a:gd name="T17" fmla="*/ 12 h 18"/>
                  <a:gd name="T18" fmla="*/ 0 w 34"/>
                  <a:gd name="T19" fmla="*/ 8 h 18"/>
                  <a:gd name="T20" fmla="*/ 12 w 34"/>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18">
                    <a:moveTo>
                      <a:pt x="12" y="0"/>
                    </a:moveTo>
                    <a:lnTo>
                      <a:pt x="18" y="4"/>
                    </a:lnTo>
                    <a:lnTo>
                      <a:pt x="24" y="6"/>
                    </a:lnTo>
                    <a:lnTo>
                      <a:pt x="32" y="8"/>
                    </a:lnTo>
                    <a:lnTo>
                      <a:pt x="34" y="12"/>
                    </a:lnTo>
                    <a:lnTo>
                      <a:pt x="30" y="16"/>
                    </a:lnTo>
                    <a:lnTo>
                      <a:pt x="26" y="18"/>
                    </a:lnTo>
                    <a:lnTo>
                      <a:pt x="16" y="14"/>
                    </a:lnTo>
                    <a:lnTo>
                      <a:pt x="8" y="12"/>
                    </a:lnTo>
                    <a:lnTo>
                      <a:pt x="0" y="8"/>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7" name="Freeform 217"/>
              <p:cNvSpPr>
                <a:spLocks/>
              </p:cNvSpPr>
              <p:nvPr/>
            </p:nvSpPr>
            <p:spPr bwMode="auto">
              <a:xfrm>
                <a:off x="1585" y="2315"/>
                <a:ext cx="42" cy="26"/>
              </a:xfrm>
              <a:custGeom>
                <a:avLst/>
                <a:gdLst>
                  <a:gd name="T0" fmla="*/ 16 w 42"/>
                  <a:gd name="T1" fmla="*/ 0 h 26"/>
                  <a:gd name="T2" fmla="*/ 16 w 42"/>
                  <a:gd name="T3" fmla="*/ 0 h 26"/>
                  <a:gd name="T4" fmla="*/ 14 w 42"/>
                  <a:gd name="T5" fmla="*/ 2 h 26"/>
                  <a:gd name="T6" fmla="*/ 2 w 42"/>
                  <a:gd name="T7" fmla="*/ 8 h 26"/>
                  <a:gd name="T8" fmla="*/ 2 w 42"/>
                  <a:gd name="T9" fmla="*/ 8 h 26"/>
                  <a:gd name="T10" fmla="*/ 0 w 42"/>
                  <a:gd name="T11" fmla="*/ 12 h 26"/>
                  <a:gd name="T12" fmla="*/ 0 w 42"/>
                  <a:gd name="T13" fmla="*/ 12 h 26"/>
                  <a:gd name="T14" fmla="*/ 4 w 42"/>
                  <a:gd name="T15" fmla="*/ 16 h 26"/>
                  <a:gd name="T16" fmla="*/ 12 w 42"/>
                  <a:gd name="T17" fmla="*/ 20 h 26"/>
                  <a:gd name="T18" fmla="*/ 18 w 42"/>
                  <a:gd name="T19" fmla="*/ 22 h 26"/>
                  <a:gd name="T20" fmla="*/ 30 w 42"/>
                  <a:gd name="T21" fmla="*/ 26 h 26"/>
                  <a:gd name="T22" fmla="*/ 30 w 42"/>
                  <a:gd name="T23" fmla="*/ 26 h 26"/>
                  <a:gd name="T24" fmla="*/ 30 w 42"/>
                  <a:gd name="T25" fmla="*/ 26 h 26"/>
                  <a:gd name="T26" fmla="*/ 30 w 42"/>
                  <a:gd name="T27" fmla="*/ 26 h 26"/>
                  <a:gd name="T28" fmla="*/ 32 w 42"/>
                  <a:gd name="T29" fmla="*/ 26 h 26"/>
                  <a:gd name="T30" fmla="*/ 36 w 42"/>
                  <a:gd name="T31" fmla="*/ 24 h 26"/>
                  <a:gd name="T32" fmla="*/ 36 w 42"/>
                  <a:gd name="T33" fmla="*/ 24 h 26"/>
                  <a:gd name="T34" fmla="*/ 38 w 42"/>
                  <a:gd name="T35" fmla="*/ 22 h 26"/>
                  <a:gd name="T36" fmla="*/ 42 w 42"/>
                  <a:gd name="T37" fmla="*/ 18 h 26"/>
                  <a:gd name="T38" fmla="*/ 42 w 42"/>
                  <a:gd name="T39" fmla="*/ 18 h 26"/>
                  <a:gd name="T40" fmla="*/ 42 w 42"/>
                  <a:gd name="T41" fmla="*/ 16 h 26"/>
                  <a:gd name="T42" fmla="*/ 42 w 42"/>
                  <a:gd name="T43" fmla="*/ 14 h 26"/>
                  <a:gd name="T44" fmla="*/ 40 w 42"/>
                  <a:gd name="T45" fmla="*/ 10 h 26"/>
                  <a:gd name="T46" fmla="*/ 40 w 42"/>
                  <a:gd name="T47" fmla="*/ 10 h 26"/>
                  <a:gd name="T48" fmla="*/ 36 w 42"/>
                  <a:gd name="T49" fmla="*/ 8 h 26"/>
                  <a:gd name="T50" fmla="*/ 30 w 42"/>
                  <a:gd name="T51" fmla="*/ 6 h 26"/>
                  <a:gd name="T52" fmla="*/ 24 w 42"/>
                  <a:gd name="T53" fmla="*/ 4 h 26"/>
                  <a:gd name="T54" fmla="*/ 18 w 42"/>
                  <a:gd name="T55" fmla="*/ 2 h 26"/>
                  <a:gd name="T56" fmla="*/ 18 w 42"/>
                  <a:gd name="T57" fmla="*/ 2 h 26"/>
                  <a:gd name="T58" fmla="*/ 16 w 42"/>
                  <a:gd name="T59" fmla="*/ 0 h 26"/>
                  <a:gd name="T60" fmla="*/ 16 w 42"/>
                  <a:gd name="T6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26">
                    <a:moveTo>
                      <a:pt x="16" y="0"/>
                    </a:moveTo>
                    <a:lnTo>
                      <a:pt x="16" y="0"/>
                    </a:lnTo>
                    <a:lnTo>
                      <a:pt x="14" y="2"/>
                    </a:lnTo>
                    <a:lnTo>
                      <a:pt x="2" y="8"/>
                    </a:lnTo>
                    <a:lnTo>
                      <a:pt x="2" y="8"/>
                    </a:lnTo>
                    <a:lnTo>
                      <a:pt x="0" y="12"/>
                    </a:lnTo>
                    <a:lnTo>
                      <a:pt x="0" y="12"/>
                    </a:lnTo>
                    <a:lnTo>
                      <a:pt x="4" y="16"/>
                    </a:lnTo>
                    <a:lnTo>
                      <a:pt x="12" y="20"/>
                    </a:lnTo>
                    <a:lnTo>
                      <a:pt x="18" y="22"/>
                    </a:lnTo>
                    <a:lnTo>
                      <a:pt x="30" y="26"/>
                    </a:lnTo>
                    <a:lnTo>
                      <a:pt x="30" y="26"/>
                    </a:lnTo>
                    <a:lnTo>
                      <a:pt x="30" y="26"/>
                    </a:lnTo>
                    <a:lnTo>
                      <a:pt x="30" y="26"/>
                    </a:lnTo>
                    <a:lnTo>
                      <a:pt x="32" y="26"/>
                    </a:lnTo>
                    <a:lnTo>
                      <a:pt x="36" y="24"/>
                    </a:lnTo>
                    <a:lnTo>
                      <a:pt x="36" y="24"/>
                    </a:lnTo>
                    <a:lnTo>
                      <a:pt x="38" y="22"/>
                    </a:lnTo>
                    <a:lnTo>
                      <a:pt x="42" y="18"/>
                    </a:lnTo>
                    <a:lnTo>
                      <a:pt x="42" y="18"/>
                    </a:lnTo>
                    <a:lnTo>
                      <a:pt x="42" y="16"/>
                    </a:lnTo>
                    <a:lnTo>
                      <a:pt x="42" y="14"/>
                    </a:lnTo>
                    <a:lnTo>
                      <a:pt x="40" y="10"/>
                    </a:lnTo>
                    <a:lnTo>
                      <a:pt x="40" y="10"/>
                    </a:lnTo>
                    <a:lnTo>
                      <a:pt x="36" y="8"/>
                    </a:lnTo>
                    <a:lnTo>
                      <a:pt x="30" y="6"/>
                    </a:lnTo>
                    <a:lnTo>
                      <a:pt x="24" y="4"/>
                    </a:lnTo>
                    <a:lnTo>
                      <a:pt x="18" y="2"/>
                    </a:lnTo>
                    <a:lnTo>
                      <a:pt x="18" y="2"/>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8" name="Freeform 218"/>
              <p:cNvSpPr>
                <a:spLocks/>
              </p:cNvSpPr>
              <p:nvPr/>
            </p:nvSpPr>
            <p:spPr bwMode="auto">
              <a:xfrm>
                <a:off x="1599" y="2295"/>
                <a:ext cx="88" cy="50"/>
              </a:xfrm>
              <a:custGeom>
                <a:avLst/>
                <a:gdLst>
                  <a:gd name="T0" fmla="*/ 28 w 88"/>
                  <a:gd name="T1" fmla="*/ 50 h 50"/>
                  <a:gd name="T2" fmla="*/ 28 w 88"/>
                  <a:gd name="T3" fmla="*/ 50 h 50"/>
                  <a:gd name="T4" fmla="*/ 26 w 88"/>
                  <a:gd name="T5" fmla="*/ 48 h 50"/>
                  <a:gd name="T6" fmla="*/ 26 w 88"/>
                  <a:gd name="T7" fmla="*/ 48 h 50"/>
                  <a:gd name="T8" fmla="*/ 26 w 88"/>
                  <a:gd name="T9" fmla="*/ 48 h 50"/>
                  <a:gd name="T10" fmla="*/ 26 w 88"/>
                  <a:gd name="T11" fmla="*/ 42 h 50"/>
                  <a:gd name="T12" fmla="*/ 24 w 88"/>
                  <a:gd name="T13" fmla="*/ 38 h 50"/>
                  <a:gd name="T14" fmla="*/ 22 w 88"/>
                  <a:gd name="T15" fmla="*/ 38 h 50"/>
                  <a:gd name="T16" fmla="*/ 22 w 88"/>
                  <a:gd name="T17" fmla="*/ 38 h 50"/>
                  <a:gd name="T18" fmla="*/ 20 w 88"/>
                  <a:gd name="T19" fmla="*/ 36 h 50"/>
                  <a:gd name="T20" fmla="*/ 18 w 88"/>
                  <a:gd name="T21" fmla="*/ 34 h 50"/>
                  <a:gd name="T22" fmla="*/ 6 w 88"/>
                  <a:gd name="T23" fmla="*/ 28 h 50"/>
                  <a:gd name="T24" fmla="*/ 0 w 88"/>
                  <a:gd name="T25" fmla="*/ 24 h 50"/>
                  <a:gd name="T26" fmla="*/ 0 w 88"/>
                  <a:gd name="T27" fmla="*/ 24 h 50"/>
                  <a:gd name="T28" fmla="*/ 0 w 88"/>
                  <a:gd name="T29" fmla="*/ 22 h 50"/>
                  <a:gd name="T30" fmla="*/ 10 w 88"/>
                  <a:gd name="T31" fmla="*/ 6 h 50"/>
                  <a:gd name="T32" fmla="*/ 10 w 88"/>
                  <a:gd name="T33" fmla="*/ 6 h 50"/>
                  <a:gd name="T34" fmla="*/ 12 w 88"/>
                  <a:gd name="T35" fmla="*/ 6 h 50"/>
                  <a:gd name="T36" fmla="*/ 24 w 88"/>
                  <a:gd name="T37" fmla="*/ 2 h 50"/>
                  <a:gd name="T38" fmla="*/ 32 w 88"/>
                  <a:gd name="T39" fmla="*/ 2 h 50"/>
                  <a:gd name="T40" fmla="*/ 38 w 88"/>
                  <a:gd name="T41" fmla="*/ 4 h 50"/>
                  <a:gd name="T42" fmla="*/ 46 w 88"/>
                  <a:gd name="T43" fmla="*/ 2 h 50"/>
                  <a:gd name="T44" fmla="*/ 58 w 88"/>
                  <a:gd name="T45" fmla="*/ 0 h 50"/>
                  <a:gd name="T46" fmla="*/ 72 w 88"/>
                  <a:gd name="T47" fmla="*/ 0 h 50"/>
                  <a:gd name="T48" fmla="*/ 72 w 88"/>
                  <a:gd name="T49" fmla="*/ 0 h 50"/>
                  <a:gd name="T50" fmla="*/ 74 w 88"/>
                  <a:gd name="T51" fmla="*/ 0 h 50"/>
                  <a:gd name="T52" fmla="*/ 76 w 88"/>
                  <a:gd name="T53" fmla="*/ 4 h 50"/>
                  <a:gd name="T54" fmla="*/ 86 w 88"/>
                  <a:gd name="T55" fmla="*/ 12 h 50"/>
                  <a:gd name="T56" fmla="*/ 86 w 88"/>
                  <a:gd name="T57" fmla="*/ 12 h 50"/>
                  <a:gd name="T58" fmla="*/ 88 w 88"/>
                  <a:gd name="T59" fmla="*/ 14 h 50"/>
                  <a:gd name="T60" fmla="*/ 86 w 88"/>
                  <a:gd name="T61" fmla="*/ 18 h 50"/>
                  <a:gd name="T62" fmla="*/ 86 w 88"/>
                  <a:gd name="T63" fmla="*/ 18 h 50"/>
                  <a:gd name="T64" fmla="*/ 84 w 88"/>
                  <a:gd name="T65" fmla="*/ 20 h 50"/>
                  <a:gd name="T66" fmla="*/ 80 w 88"/>
                  <a:gd name="T67" fmla="*/ 20 h 50"/>
                  <a:gd name="T68" fmla="*/ 72 w 88"/>
                  <a:gd name="T69" fmla="*/ 22 h 50"/>
                  <a:gd name="T70" fmla="*/ 64 w 88"/>
                  <a:gd name="T71" fmla="*/ 22 h 50"/>
                  <a:gd name="T72" fmla="*/ 58 w 88"/>
                  <a:gd name="T73" fmla="*/ 24 h 50"/>
                  <a:gd name="T74" fmla="*/ 52 w 88"/>
                  <a:gd name="T75" fmla="*/ 32 h 50"/>
                  <a:gd name="T76" fmla="*/ 52 w 88"/>
                  <a:gd name="T77" fmla="*/ 32 h 50"/>
                  <a:gd name="T78" fmla="*/ 52 w 88"/>
                  <a:gd name="T79" fmla="*/ 32 h 50"/>
                  <a:gd name="T80" fmla="*/ 44 w 88"/>
                  <a:gd name="T81" fmla="*/ 34 h 50"/>
                  <a:gd name="T82" fmla="*/ 40 w 88"/>
                  <a:gd name="T83" fmla="*/ 36 h 50"/>
                  <a:gd name="T84" fmla="*/ 38 w 88"/>
                  <a:gd name="T85" fmla="*/ 42 h 50"/>
                  <a:gd name="T86" fmla="*/ 38 w 88"/>
                  <a:gd name="T87" fmla="*/ 42 h 50"/>
                  <a:gd name="T88" fmla="*/ 38 w 88"/>
                  <a:gd name="T89" fmla="*/ 42 h 50"/>
                  <a:gd name="T90" fmla="*/ 34 w 88"/>
                  <a:gd name="T91" fmla="*/ 46 h 50"/>
                  <a:gd name="T92" fmla="*/ 34 w 88"/>
                  <a:gd name="T93" fmla="*/ 46 h 50"/>
                  <a:gd name="T94" fmla="*/ 34 w 88"/>
                  <a:gd name="T95" fmla="*/ 48 h 50"/>
                  <a:gd name="T96" fmla="*/ 28 w 88"/>
                  <a:gd name="T97" fmla="*/ 50 h 50"/>
                  <a:gd name="T98" fmla="*/ 28 w 88"/>
                  <a:gd name="T99" fmla="*/ 50 h 50"/>
                  <a:gd name="T100" fmla="*/ 28 w 88"/>
                  <a:gd name="T101" fmla="*/ 50 h 50"/>
                  <a:gd name="T102" fmla="*/ 28 w 88"/>
                  <a:gd name="T10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 h="50">
                    <a:moveTo>
                      <a:pt x="28" y="50"/>
                    </a:moveTo>
                    <a:lnTo>
                      <a:pt x="28" y="50"/>
                    </a:lnTo>
                    <a:lnTo>
                      <a:pt x="26" y="48"/>
                    </a:lnTo>
                    <a:lnTo>
                      <a:pt x="26" y="48"/>
                    </a:lnTo>
                    <a:lnTo>
                      <a:pt x="26" y="48"/>
                    </a:lnTo>
                    <a:lnTo>
                      <a:pt x="26" y="42"/>
                    </a:lnTo>
                    <a:lnTo>
                      <a:pt x="24" y="38"/>
                    </a:lnTo>
                    <a:lnTo>
                      <a:pt x="22" y="38"/>
                    </a:lnTo>
                    <a:lnTo>
                      <a:pt x="22" y="38"/>
                    </a:lnTo>
                    <a:lnTo>
                      <a:pt x="20" y="36"/>
                    </a:lnTo>
                    <a:lnTo>
                      <a:pt x="18" y="34"/>
                    </a:lnTo>
                    <a:lnTo>
                      <a:pt x="6" y="28"/>
                    </a:lnTo>
                    <a:lnTo>
                      <a:pt x="0" y="24"/>
                    </a:lnTo>
                    <a:lnTo>
                      <a:pt x="0" y="24"/>
                    </a:lnTo>
                    <a:lnTo>
                      <a:pt x="0" y="22"/>
                    </a:lnTo>
                    <a:lnTo>
                      <a:pt x="10" y="6"/>
                    </a:lnTo>
                    <a:lnTo>
                      <a:pt x="10" y="6"/>
                    </a:lnTo>
                    <a:lnTo>
                      <a:pt x="12" y="6"/>
                    </a:lnTo>
                    <a:lnTo>
                      <a:pt x="24" y="2"/>
                    </a:lnTo>
                    <a:lnTo>
                      <a:pt x="32" y="2"/>
                    </a:lnTo>
                    <a:lnTo>
                      <a:pt x="38" y="4"/>
                    </a:lnTo>
                    <a:lnTo>
                      <a:pt x="46" y="2"/>
                    </a:lnTo>
                    <a:lnTo>
                      <a:pt x="58" y="0"/>
                    </a:lnTo>
                    <a:lnTo>
                      <a:pt x="72" y="0"/>
                    </a:lnTo>
                    <a:lnTo>
                      <a:pt x="72" y="0"/>
                    </a:lnTo>
                    <a:lnTo>
                      <a:pt x="74" y="0"/>
                    </a:lnTo>
                    <a:lnTo>
                      <a:pt x="76" y="4"/>
                    </a:lnTo>
                    <a:lnTo>
                      <a:pt x="86" y="12"/>
                    </a:lnTo>
                    <a:lnTo>
                      <a:pt x="86" y="12"/>
                    </a:lnTo>
                    <a:lnTo>
                      <a:pt x="88" y="14"/>
                    </a:lnTo>
                    <a:lnTo>
                      <a:pt x="86" y="18"/>
                    </a:lnTo>
                    <a:lnTo>
                      <a:pt x="86" y="18"/>
                    </a:lnTo>
                    <a:lnTo>
                      <a:pt x="84" y="20"/>
                    </a:lnTo>
                    <a:lnTo>
                      <a:pt x="80" y="20"/>
                    </a:lnTo>
                    <a:lnTo>
                      <a:pt x="72" y="22"/>
                    </a:lnTo>
                    <a:lnTo>
                      <a:pt x="64" y="22"/>
                    </a:lnTo>
                    <a:lnTo>
                      <a:pt x="58" y="24"/>
                    </a:lnTo>
                    <a:lnTo>
                      <a:pt x="52" y="32"/>
                    </a:lnTo>
                    <a:lnTo>
                      <a:pt x="52" y="32"/>
                    </a:lnTo>
                    <a:lnTo>
                      <a:pt x="52" y="32"/>
                    </a:lnTo>
                    <a:lnTo>
                      <a:pt x="44" y="34"/>
                    </a:lnTo>
                    <a:lnTo>
                      <a:pt x="40" y="36"/>
                    </a:lnTo>
                    <a:lnTo>
                      <a:pt x="38" y="42"/>
                    </a:lnTo>
                    <a:lnTo>
                      <a:pt x="38" y="42"/>
                    </a:lnTo>
                    <a:lnTo>
                      <a:pt x="38" y="42"/>
                    </a:lnTo>
                    <a:lnTo>
                      <a:pt x="34" y="46"/>
                    </a:lnTo>
                    <a:lnTo>
                      <a:pt x="34" y="46"/>
                    </a:lnTo>
                    <a:lnTo>
                      <a:pt x="34" y="48"/>
                    </a:lnTo>
                    <a:lnTo>
                      <a:pt x="28" y="50"/>
                    </a:lnTo>
                    <a:lnTo>
                      <a:pt x="28" y="50"/>
                    </a:lnTo>
                    <a:lnTo>
                      <a:pt x="28" y="50"/>
                    </a:lnTo>
                    <a:lnTo>
                      <a:pt x="28"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9" name="Freeform 219"/>
              <p:cNvSpPr>
                <a:spLocks noEditPoints="1"/>
              </p:cNvSpPr>
              <p:nvPr/>
            </p:nvSpPr>
            <p:spPr bwMode="auto">
              <a:xfrm>
                <a:off x="1597" y="2293"/>
                <a:ext cx="92" cy="54"/>
              </a:xfrm>
              <a:custGeom>
                <a:avLst/>
                <a:gdLst>
                  <a:gd name="T0" fmla="*/ 78 w 92"/>
                  <a:gd name="T1" fmla="*/ 8 h 54"/>
                  <a:gd name="T2" fmla="*/ 86 w 92"/>
                  <a:gd name="T3" fmla="*/ 20 h 54"/>
                  <a:gd name="T4" fmla="*/ 74 w 92"/>
                  <a:gd name="T5" fmla="*/ 22 h 54"/>
                  <a:gd name="T6" fmla="*/ 60 w 92"/>
                  <a:gd name="T7" fmla="*/ 24 h 54"/>
                  <a:gd name="T8" fmla="*/ 46 w 92"/>
                  <a:gd name="T9" fmla="*/ 34 h 54"/>
                  <a:gd name="T10" fmla="*/ 38 w 92"/>
                  <a:gd name="T11" fmla="*/ 44 h 54"/>
                  <a:gd name="T12" fmla="*/ 30 w 92"/>
                  <a:gd name="T13" fmla="*/ 50 h 54"/>
                  <a:gd name="T14" fmla="*/ 28 w 92"/>
                  <a:gd name="T15" fmla="*/ 38 h 54"/>
                  <a:gd name="T16" fmla="*/ 22 w 92"/>
                  <a:gd name="T17" fmla="*/ 34 h 54"/>
                  <a:gd name="T18" fmla="*/ 4 w 92"/>
                  <a:gd name="T19" fmla="*/ 24 h 54"/>
                  <a:gd name="T20" fmla="*/ 26 w 92"/>
                  <a:gd name="T21" fmla="*/ 6 h 54"/>
                  <a:gd name="T22" fmla="*/ 40 w 92"/>
                  <a:gd name="T23" fmla="*/ 8 h 54"/>
                  <a:gd name="T24" fmla="*/ 60 w 92"/>
                  <a:gd name="T25" fmla="*/ 4 h 54"/>
                  <a:gd name="T26" fmla="*/ 74 w 92"/>
                  <a:gd name="T27" fmla="*/ 4 h 54"/>
                  <a:gd name="T28" fmla="*/ 68 w 92"/>
                  <a:gd name="T29" fmla="*/ 0 h 54"/>
                  <a:gd name="T30" fmla="*/ 60 w 92"/>
                  <a:gd name="T31" fmla="*/ 0 h 54"/>
                  <a:gd name="T32" fmla="*/ 48 w 92"/>
                  <a:gd name="T33" fmla="*/ 2 h 54"/>
                  <a:gd name="T34" fmla="*/ 34 w 92"/>
                  <a:gd name="T35" fmla="*/ 2 h 54"/>
                  <a:gd name="T36" fmla="*/ 34 w 92"/>
                  <a:gd name="T37" fmla="*/ 2 h 54"/>
                  <a:gd name="T38" fmla="*/ 26 w 92"/>
                  <a:gd name="T39" fmla="*/ 2 h 54"/>
                  <a:gd name="T40" fmla="*/ 14 w 92"/>
                  <a:gd name="T41" fmla="*/ 6 h 54"/>
                  <a:gd name="T42" fmla="*/ 12 w 92"/>
                  <a:gd name="T43" fmla="*/ 8 h 54"/>
                  <a:gd name="T44" fmla="*/ 0 w 92"/>
                  <a:gd name="T45" fmla="*/ 22 h 54"/>
                  <a:gd name="T46" fmla="*/ 2 w 92"/>
                  <a:gd name="T47" fmla="*/ 28 h 54"/>
                  <a:gd name="T48" fmla="*/ 6 w 92"/>
                  <a:gd name="T49" fmla="*/ 32 h 54"/>
                  <a:gd name="T50" fmla="*/ 18 w 92"/>
                  <a:gd name="T51" fmla="*/ 38 h 54"/>
                  <a:gd name="T52" fmla="*/ 20 w 92"/>
                  <a:gd name="T53" fmla="*/ 40 h 54"/>
                  <a:gd name="T54" fmla="*/ 24 w 92"/>
                  <a:gd name="T55" fmla="*/ 42 h 54"/>
                  <a:gd name="T56" fmla="*/ 26 w 92"/>
                  <a:gd name="T57" fmla="*/ 44 h 54"/>
                  <a:gd name="T58" fmla="*/ 26 w 92"/>
                  <a:gd name="T59" fmla="*/ 50 h 54"/>
                  <a:gd name="T60" fmla="*/ 28 w 92"/>
                  <a:gd name="T61" fmla="*/ 52 h 54"/>
                  <a:gd name="T62" fmla="*/ 30 w 92"/>
                  <a:gd name="T63" fmla="*/ 54 h 54"/>
                  <a:gd name="T64" fmla="*/ 36 w 92"/>
                  <a:gd name="T65" fmla="*/ 52 h 54"/>
                  <a:gd name="T66" fmla="*/ 38 w 92"/>
                  <a:gd name="T67" fmla="*/ 50 h 54"/>
                  <a:gd name="T68" fmla="*/ 42 w 92"/>
                  <a:gd name="T69" fmla="*/ 46 h 54"/>
                  <a:gd name="T70" fmla="*/ 44 w 92"/>
                  <a:gd name="T71" fmla="*/ 40 h 54"/>
                  <a:gd name="T72" fmla="*/ 54 w 92"/>
                  <a:gd name="T73" fmla="*/ 36 h 54"/>
                  <a:gd name="T74" fmla="*/ 56 w 92"/>
                  <a:gd name="T75" fmla="*/ 36 h 54"/>
                  <a:gd name="T76" fmla="*/ 66 w 92"/>
                  <a:gd name="T77" fmla="*/ 26 h 54"/>
                  <a:gd name="T78" fmla="*/ 80 w 92"/>
                  <a:gd name="T79" fmla="*/ 26 h 54"/>
                  <a:gd name="T80" fmla="*/ 82 w 92"/>
                  <a:gd name="T81" fmla="*/ 24 h 54"/>
                  <a:gd name="T82" fmla="*/ 88 w 92"/>
                  <a:gd name="T83" fmla="*/ 22 h 54"/>
                  <a:gd name="T84" fmla="*/ 92 w 92"/>
                  <a:gd name="T85" fmla="*/ 18 h 54"/>
                  <a:gd name="T86" fmla="*/ 92 w 92"/>
                  <a:gd name="T87" fmla="*/ 14 h 54"/>
                  <a:gd name="T88" fmla="*/ 80 w 92"/>
                  <a:gd name="T89" fmla="*/ 4 h 54"/>
                  <a:gd name="T90" fmla="*/ 76 w 92"/>
                  <a:gd name="T91" fmla="*/ 2 h 54"/>
                  <a:gd name="T92" fmla="*/ 74 w 92"/>
                  <a:gd name="T9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54">
                    <a:moveTo>
                      <a:pt x="74" y="4"/>
                    </a:moveTo>
                    <a:lnTo>
                      <a:pt x="78" y="8"/>
                    </a:lnTo>
                    <a:lnTo>
                      <a:pt x="88" y="16"/>
                    </a:lnTo>
                    <a:lnTo>
                      <a:pt x="86" y="20"/>
                    </a:lnTo>
                    <a:lnTo>
                      <a:pt x="80" y="22"/>
                    </a:lnTo>
                    <a:lnTo>
                      <a:pt x="74" y="22"/>
                    </a:lnTo>
                    <a:lnTo>
                      <a:pt x="64" y="22"/>
                    </a:lnTo>
                    <a:lnTo>
                      <a:pt x="60" y="24"/>
                    </a:lnTo>
                    <a:lnTo>
                      <a:pt x="52" y="32"/>
                    </a:lnTo>
                    <a:lnTo>
                      <a:pt x="46" y="34"/>
                    </a:lnTo>
                    <a:lnTo>
                      <a:pt x="40" y="36"/>
                    </a:lnTo>
                    <a:lnTo>
                      <a:pt x="38" y="44"/>
                    </a:lnTo>
                    <a:lnTo>
                      <a:pt x="36" y="48"/>
                    </a:lnTo>
                    <a:lnTo>
                      <a:pt x="30" y="50"/>
                    </a:lnTo>
                    <a:lnTo>
                      <a:pt x="30" y="44"/>
                    </a:lnTo>
                    <a:lnTo>
                      <a:pt x="28" y="38"/>
                    </a:lnTo>
                    <a:lnTo>
                      <a:pt x="24" y="38"/>
                    </a:lnTo>
                    <a:lnTo>
                      <a:pt x="22" y="34"/>
                    </a:lnTo>
                    <a:lnTo>
                      <a:pt x="10" y="28"/>
                    </a:lnTo>
                    <a:lnTo>
                      <a:pt x="4" y="24"/>
                    </a:lnTo>
                    <a:lnTo>
                      <a:pt x="14" y="10"/>
                    </a:lnTo>
                    <a:lnTo>
                      <a:pt x="26" y="6"/>
                    </a:lnTo>
                    <a:lnTo>
                      <a:pt x="34" y="6"/>
                    </a:lnTo>
                    <a:lnTo>
                      <a:pt x="40" y="8"/>
                    </a:lnTo>
                    <a:lnTo>
                      <a:pt x="50" y="6"/>
                    </a:lnTo>
                    <a:lnTo>
                      <a:pt x="60" y="4"/>
                    </a:lnTo>
                    <a:lnTo>
                      <a:pt x="68" y="4"/>
                    </a:lnTo>
                    <a:lnTo>
                      <a:pt x="74" y="4"/>
                    </a:lnTo>
                    <a:close/>
                    <a:moveTo>
                      <a:pt x="74" y="0"/>
                    </a:moveTo>
                    <a:lnTo>
                      <a:pt x="68" y="0"/>
                    </a:lnTo>
                    <a:lnTo>
                      <a:pt x="60" y="0"/>
                    </a:lnTo>
                    <a:lnTo>
                      <a:pt x="60" y="0"/>
                    </a:lnTo>
                    <a:lnTo>
                      <a:pt x="60" y="0"/>
                    </a:lnTo>
                    <a:lnTo>
                      <a:pt x="48" y="2"/>
                    </a:lnTo>
                    <a:lnTo>
                      <a:pt x="40" y="4"/>
                    </a:lnTo>
                    <a:lnTo>
                      <a:pt x="34" y="2"/>
                    </a:lnTo>
                    <a:lnTo>
                      <a:pt x="34" y="2"/>
                    </a:lnTo>
                    <a:lnTo>
                      <a:pt x="34" y="2"/>
                    </a:lnTo>
                    <a:lnTo>
                      <a:pt x="26" y="2"/>
                    </a:lnTo>
                    <a:lnTo>
                      <a:pt x="26" y="2"/>
                    </a:lnTo>
                    <a:lnTo>
                      <a:pt x="26" y="2"/>
                    </a:lnTo>
                    <a:lnTo>
                      <a:pt x="14" y="6"/>
                    </a:lnTo>
                    <a:lnTo>
                      <a:pt x="14" y="6"/>
                    </a:lnTo>
                    <a:lnTo>
                      <a:pt x="12" y="8"/>
                    </a:lnTo>
                    <a:lnTo>
                      <a:pt x="0" y="22"/>
                    </a:lnTo>
                    <a:lnTo>
                      <a:pt x="0" y="22"/>
                    </a:lnTo>
                    <a:lnTo>
                      <a:pt x="0" y="26"/>
                    </a:lnTo>
                    <a:lnTo>
                      <a:pt x="2" y="28"/>
                    </a:lnTo>
                    <a:lnTo>
                      <a:pt x="6" y="32"/>
                    </a:lnTo>
                    <a:lnTo>
                      <a:pt x="6" y="32"/>
                    </a:lnTo>
                    <a:lnTo>
                      <a:pt x="8" y="32"/>
                    </a:lnTo>
                    <a:lnTo>
                      <a:pt x="18" y="38"/>
                    </a:lnTo>
                    <a:lnTo>
                      <a:pt x="20" y="40"/>
                    </a:lnTo>
                    <a:lnTo>
                      <a:pt x="20" y="40"/>
                    </a:lnTo>
                    <a:lnTo>
                      <a:pt x="20" y="42"/>
                    </a:lnTo>
                    <a:lnTo>
                      <a:pt x="24" y="42"/>
                    </a:lnTo>
                    <a:lnTo>
                      <a:pt x="26" y="42"/>
                    </a:lnTo>
                    <a:lnTo>
                      <a:pt x="26" y="44"/>
                    </a:lnTo>
                    <a:lnTo>
                      <a:pt x="26" y="50"/>
                    </a:lnTo>
                    <a:lnTo>
                      <a:pt x="26" y="50"/>
                    </a:lnTo>
                    <a:lnTo>
                      <a:pt x="28" y="52"/>
                    </a:lnTo>
                    <a:lnTo>
                      <a:pt x="28" y="52"/>
                    </a:lnTo>
                    <a:lnTo>
                      <a:pt x="30" y="54"/>
                    </a:lnTo>
                    <a:lnTo>
                      <a:pt x="30" y="54"/>
                    </a:lnTo>
                    <a:lnTo>
                      <a:pt x="32" y="52"/>
                    </a:lnTo>
                    <a:lnTo>
                      <a:pt x="36" y="52"/>
                    </a:lnTo>
                    <a:lnTo>
                      <a:pt x="36" y="52"/>
                    </a:lnTo>
                    <a:lnTo>
                      <a:pt x="38" y="50"/>
                    </a:lnTo>
                    <a:lnTo>
                      <a:pt x="42" y="46"/>
                    </a:lnTo>
                    <a:lnTo>
                      <a:pt x="42" y="46"/>
                    </a:lnTo>
                    <a:lnTo>
                      <a:pt x="42" y="44"/>
                    </a:lnTo>
                    <a:lnTo>
                      <a:pt x="44" y="40"/>
                    </a:lnTo>
                    <a:lnTo>
                      <a:pt x="48" y="38"/>
                    </a:lnTo>
                    <a:lnTo>
                      <a:pt x="54" y="36"/>
                    </a:lnTo>
                    <a:lnTo>
                      <a:pt x="54" y="36"/>
                    </a:lnTo>
                    <a:lnTo>
                      <a:pt x="56" y="36"/>
                    </a:lnTo>
                    <a:lnTo>
                      <a:pt x="62" y="28"/>
                    </a:lnTo>
                    <a:lnTo>
                      <a:pt x="66" y="26"/>
                    </a:lnTo>
                    <a:lnTo>
                      <a:pt x="74" y="26"/>
                    </a:lnTo>
                    <a:lnTo>
                      <a:pt x="80" y="26"/>
                    </a:lnTo>
                    <a:lnTo>
                      <a:pt x="80" y="26"/>
                    </a:lnTo>
                    <a:lnTo>
                      <a:pt x="82" y="24"/>
                    </a:lnTo>
                    <a:lnTo>
                      <a:pt x="88" y="22"/>
                    </a:lnTo>
                    <a:lnTo>
                      <a:pt x="88" y="22"/>
                    </a:lnTo>
                    <a:lnTo>
                      <a:pt x="90" y="20"/>
                    </a:lnTo>
                    <a:lnTo>
                      <a:pt x="92" y="18"/>
                    </a:lnTo>
                    <a:lnTo>
                      <a:pt x="92" y="18"/>
                    </a:lnTo>
                    <a:lnTo>
                      <a:pt x="92" y="14"/>
                    </a:lnTo>
                    <a:lnTo>
                      <a:pt x="90" y="12"/>
                    </a:lnTo>
                    <a:lnTo>
                      <a:pt x="80" y="4"/>
                    </a:lnTo>
                    <a:lnTo>
                      <a:pt x="76" y="2"/>
                    </a:lnTo>
                    <a:lnTo>
                      <a:pt x="76" y="2"/>
                    </a:lnTo>
                    <a:lnTo>
                      <a:pt x="74" y="0"/>
                    </a:lnTo>
                    <a:lnTo>
                      <a:pt x="7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0" name="Freeform 220"/>
              <p:cNvSpPr>
                <a:spLocks/>
              </p:cNvSpPr>
              <p:nvPr/>
            </p:nvSpPr>
            <p:spPr bwMode="auto">
              <a:xfrm>
                <a:off x="1601" y="2297"/>
                <a:ext cx="84" cy="46"/>
              </a:xfrm>
              <a:custGeom>
                <a:avLst/>
                <a:gdLst>
                  <a:gd name="T0" fmla="*/ 70 w 84"/>
                  <a:gd name="T1" fmla="*/ 0 h 46"/>
                  <a:gd name="T2" fmla="*/ 74 w 84"/>
                  <a:gd name="T3" fmla="*/ 4 h 46"/>
                  <a:gd name="T4" fmla="*/ 84 w 84"/>
                  <a:gd name="T5" fmla="*/ 12 h 46"/>
                  <a:gd name="T6" fmla="*/ 82 w 84"/>
                  <a:gd name="T7" fmla="*/ 16 h 46"/>
                  <a:gd name="T8" fmla="*/ 76 w 84"/>
                  <a:gd name="T9" fmla="*/ 18 h 46"/>
                  <a:gd name="T10" fmla="*/ 70 w 84"/>
                  <a:gd name="T11" fmla="*/ 18 h 46"/>
                  <a:gd name="T12" fmla="*/ 60 w 84"/>
                  <a:gd name="T13" fmla="*/ 18 h 46"/>
                  <a:gd name="T14" fmla="*/ 56 w 84"/>
                  <a:gd name="T15" fmla="*/ 20 h 46"/>
                  <a:gd name="T16" fmla="*/ 48 w 84"/>
                  <a:gd name="T17" fmla="*/ 28 h 46"/>
                  <a:gd name="T18" fmla="*/ 42 w 84"/>
                  <a:gd name="T19" fmla="*/ 30 h 46"/>
                  <a:gd name="T20" fmla="*/ 36 w 84"/>
                  <a:gd name="T21" fmla="*/ 32 h 46"/>
                  <a:gd name="T22" fmla="*/ 34 w 84"/>
                  <a:gd name="T23" fmla="*/ 40 h 46"/>
                  <a:gd name="T24" fmla="*/ 32 w 84"/>
                  <a:gd name="T25" fmla="*/ 44 h 46"/>
                  <a:gd name="T26" fmla="*/ 26 w 84"/>
                  <a:gd name="T27" fmla="*/ 46 h 46"/>
                  <a:gd name="T28" fmla="*/ 26 w 84"/>
                  <a:gd name="T29" fmla="*/ 40 h 46"/>
                  <a:gd name="T30" fmla="*/ 24 w 84"/>
                  <a:gd name="T31" fmla="*/ 34 h 46"/>
                  <a:gd name="T32" fmla="*/ 20 w 84"/>
                  <a:gd name="T33" fmla="*/ 34 h 46"/>
                  <a:gd name="T34" fmla="*/ 18 w 84"/>
                  <a:gd name="T35" fmla="*/ 30 h 46"/>
                  <a:gd name="T36" fmla="*/ 6 w 84"/>
                  <a:gd name="T37" fmla="*/ 24 h 46"/>
                  <a:gd name="T38" fmla="*/ 0 w 84"/>
                  <a:gd name="T39" fmla="*/ 20 h 46"/>
                  <a:gd name="T40" fmla="*/ 10 w 84"/>
                  <a:gd name="T41" fmla="*/ 6 h 46"/>
                  <a:gd name="T42" fmla="*/ 22 w 84"/>
                  <a:gd name="T43" fmla="*/ 2 h 46"/>
                  <a:gd name="T44" fmla="*/ 30 w 84"/>
                  <a:gd name="T45" fmla="*/ 2 h 46"/>
                  <a:gd name="T46" fmla="*/ 36 w 84"/>
                  <a:gd name="T47" fmla="*/ 4 h 46"/>
                  <a:gd name="T48" fmla="*/ 46 w 84"/>
                  <a:gd name="T49" fmla="*/ 2 h 46"/>
                  <a:gd name="T50" fmla="*/ 56 w 84"/>
                  <a:gd name="T51" fmla="*/ 0 h 46"/>
                  <a:gd name="T52" fmla="*/ 64 w 84"/>
                  <a:gd name="T53" fmla="*/ 0 h 46"/>
                  <a:gd name="T54" fmla="*/ 70 w 84"/>
                  <a:gd name="T5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46">
                    <a:moveTo>
                      <a:pt x="70" y="0"/>
                    </a:moveTo>
                    <a:lnTo>
                      <a:pt x="74" y="4"/>
                    </a:lnTo>
                    <a:lnTo>
                      <a:pt x="84" y="12"/>
                    </a:lnTo>
                    <a:lnTo>
                      <a:pt x="82" y="16"/>
                    </a:lnTo>
                    <a:lnTo>
                      <a:pt x="76" y="18"/>
                    </a:lnTo>
                    <a:lnTo>
                      <a:pt x="70" y="18"/>
                    </a:lnTo>
                    <a:lnTo>
                      <a:pt x="60" y="18"/>
                    </a:lnTo>
                    <a:lnTo>
                      <a:pt x="56" y="20"/>
                    </a:lnTo>
                    <a:lnTo>
                      <a:pt x="48" y="28"/>
                    </a:lnTo>
                    <a:lnTo>
                      <a:pt x="42" y="30"/>
                    </a:lnTo>
                    <a:lnTo>
                      <a:pt x="36" y="32"/>
                    </a:lnTo>
                    <a:lnTo>
                      <a:pt x="34" y="40"/>
                    </a:lnTo>
                    <a:lnTo>
                      <a:pt x="32" y="44"/>
                    </a:lnTo>
                    <a:lnTo>
                      <a:pt x="26" y="46"/>
                    </a:lnTo>
                    <a:lnTo>
                      <a:pt x="26" y="40"/>
                    </a:lnTo>
                    <a:lnTo>
                      <a:pt x="24" y="34"/>
                    </a:lnTo>
                    <a:lnTo>
                      <a:pt x="20" y="34"/>
                    </a:lnTo>
                    <a:lnTo>
                      <a:pt x="18" y="30"/>
                    </a:lnTo>
                    <a:lnTo>
                      <a:pt x="6" y="24"/>
                    </a:lnTo>
                    <a:lnTo>
                      <a:pt x="0" y="20"/>
                    </a:lnTo>
                    <a:lnTo>
                      <a:pt x="10" y="6"/>
                    </a:lnTo>
                    <a:lnTo>
                      <a:pt x="22" y="2"/>
                    </a:lnTo>
                    <a:lnTo>
                      <a:pt x="30" y="2"/>
                    </a:lnTo>
                    <a:lnTo>
                      <a:pt x="36" y="4"/>
                    </a:lnTo>
                    <a:lnTo>
                      <a:pt x="46" y="2"/>
                    </a:lnTo>
                    <a:lnTo>
                      <a:pt x="56" y="0"/>
                    </a:lnTo>
                    <a:lnTo>
                      <a:pt x="64"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1" name="Freeform 221"/>
              <p:cNvSpPr>
                <a:spLocks/>
              </p:cNvSpPr>
              <p:nvPr/>
            </p:nvSpPr>
            <p:spPr bwMode="auto">
              <a:xfrm>
                <a:off x="1597" y="2293"/>
                <a:ext cx="92" cy="54"/>
              </a:xfrm>
              <a:custGeom>
                <a:avLst/>
                <a:gdLst>
                  <a:gd name="T0" fmla="*/ 68 w 92"/>
                  <a:gd name="T1" fmla="*/ 0 h 54"/>
                  <a:gd name="T2" fmla="*/ 60 w 92"/>
                  <a:gd name="T3" fmla="*/ 0 h 54"/>
                  <a:gd name="T4" fmla="*/ 48 w 92"/>
                  <a:gd name="T5" fmla="*/ 2 h 54"/>
                  <a:gd name="T6" fmla="*/ 34 w 92"/>
                  <a:gd name="T7" fmla="*/ 2 h 54"/>
                  <a:gd name="T8" fmla="*/ 34 w 92"/>
                  <a:gd name="T9" fmla="*/ 2 h 54"/>
                  <a:gd name="T10" fmla="*/ 26 w 92"/>
                  <a:gd name="T11" fmla="*/ 2 h 54"/>
                  <a:gd name="T12" fmla="*/ 14 w 92"/>
                  <a:gd name="T13" fmla="*/ 6 h 54"/>
                  <a:gd name="T14" fmla="*/ 12 w 92"/>
                  <a:gd name="T15" fmla="*/ 8 h 54"/>
                  <a:gd name="T16" fmla="*/ 0 w 92"/>
                  <a:gd name="T17" fmla="*/ 22 h 54"/>
                  <a:gd name="T18" fmla="*/ 2 w 92"/>
                  <a:gd name="T19" fmla="*/ 28 h 54"/>
                  <a:gd name="T20" fmla="*/ 6 w 92"/>
                  <a:gd name="T21" fmla="*/ 32 h 54"/>
                  <a:gd name="T22" fmla="*/ 18 w 92"/>
                  <a:gd name="T23" fmla="*/ 38 h 54"/>
                  <a:gd name="T24" fmla="*/ 20 w 92"/>
                  <a:gd name="T25" fmla="*/ 40 h 54"/>
                  <a:gd name="T26" fmla="*/ 24 w 92"/>
                  <a:gd name="T27" fmla="*/ 42 h 54"/>
                  <a:gd name="T28" fmla="*/ 26 w 92"/>
                  <a:gd name="T29" fmla="*/ 44 h 54"/>
                  <a:gd name="T30" fmla="*/ 26 w 92"/>
                  <a:gd name="T31" fmla="*/ 50 h 54"/>
                  <a:gd name="T32" fmla="*/ 28 w 92"/>
                  <a:gd name="T33" fmla="*/ 52 h 54"/>
                  <a:gd name="T34" fmla="*/ 30 w 92"/>
                  <a:gd name="T35" fmla="*/ 54 h 54"/>
                  <a:gd name="T36" fmla="*/ 36 w 92"/>
                  <a:gd name="T37" fmla="*/ 52 h 54"/>
                  <a:gd name="T38" fmla="*/ 38 w 92"/>
                  <a:gd name="T39" fmla="*/ 50 h 54"/>
                  <a:gd name="T40" fmla="*/ 42 w 92"/>
                  <a:gd name="T41" fmla="*/ 46 h 54"/>
                  <a:gd name="T42" fmla="*/ 44 w 92"/>
                  <a:gd name="T43" fmla="*/ 40 h 54"/>
                  <a:gd name="T44" fmla="*/ 54 w 92"/>
                  <a:gd name="T45" fmla="*/ 36 h 54"/>
                  <a:gd name="T46" fmla="*/ 56 w 92"/>
                  <a:gd name="T47" fmla="*/ 36 h 54"/>
                  <a:gd name="T48" fmla="*/ 66 w 92"/>
                  <a:gd name="T49" fmla="*/ 26 h 54"/>
                  <a:gd name="T50" fmla="*/ 80 w 92"/>
                  <a:gd name="T51" fmla="*/ 26 h 54"/>
                  <a:gd name="T52" fmla="*/ 82 w 92"/>
                  <a:gd name="T53" fmla="*/ 24 h 54"/>
                  <a:gd name="T54" fmla="*/ 88 w 92"/>
                  <a:gd name="T55" fmla="*/ 22 h 54"/>
                  <a:gd name="T56" fmla="*/ 92 w 92"/>
                  <a:gd name="T57" fmla="*/ 18 h 54"/>
                  <a:gd name="T58" fmla="*/ 92 w 92"/>
                  <a:gd name="T59" fmla="*/ 14 h 54"/>
                  <a:gd name="T60" fmla="*/ 80 w 92"/>
                  <a:gd name="T61" fmla="*/ 4 h 54"/>
                  <a:gd name="T62" fmla="*/ 76 w 92"/>
                  <a:gd name="T63" fmla="*/ 2 h 54"/>
                  <a:gd name="T64" fmla="*/ 74 w 92"/>
                  <a:gd name="T6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2" h="54">
                    <a:moveTo>
                      <a:pt x="74" y="0"/>
                    </a:moveTo>
                    <a:lnTo>
                      <a:pt x="68" y="0"/>
                    </a:lnTo>
                    <a:lnTo>
                      <a:pt x="60" y="0"/>
                    </a:lnTo>
                    <a:lnTo>
                      <a:pt x="60" y="0"/>
                    </a:lnTo>
                    <a:lnTo>
                      <a:pt x="60" y="0"/>
                    </a:lnTo>
                    <a:lnTo>
                      <a:pt x="48" y="2"/>
                    </a:lnTo>
                    <a:lnTo>
                      <a:pt x="40" y="4"/>
                    </a:lnTo>
                    <a:lnTo>
                      <a:pt x="34" y="2"/>
                    </a:lnTo>
                    <a:lnTo>
                      <a:pt x="34" y="2"/>
                    </a:lnTo>
                    <a:lnTo>
                      <a:pt x="34" y="2"/>
                    </a:lnTo>
                    <a:lnTo>
                      <a:pt x="26" y="2"/>
                    </a:lnTo>
                    <a:lnTo>
                      <a:pt x="26" y="2"/>
                    </a:lnTo>
                    <a:lnTo>
                      <a:pt x="26" y="2"/>
                    </a:lnTo>
                    <a:lnTo>
                      <a:pt x="14" y="6"/>
                    </a:lnTo>
                    <a:lnTo>
                      <a:pt x="14" y="6"/>
                    </a:lnTo>
                    <a:lnTo>
                      <a:pt x="12" y="8"/>
                    </a:lnTo>
                    <a:lnTo>
                      <a:pt x="0" y="22"/>
                    </a:lnTo>
                    <a:lnTo>
                      <a:pt x="0" y="22"/>
                    </a:lnTo>
                    <a:lnTo>
                      <a:pt x="0" y="26"/>
                    </a:lnTo>
                    <a:lnTo>
                      <a:pt x="2" y="28"/>
                    </a:lnTo>
                    <a:lnTo>
                      <a:pt x="6" y="32"/>
                    </a:lnTo>
                    <a:lnTo>
                      <a:pt x="6" y="32"/>
                    </a:lnTo>
                    <a:lnTo>
                      <a:pt x="8" y="32"/>
                    </a:lnTo>
                    <a:lnTo>
                      <a:pt x="18" y="38"/>
                    </a:lnTo>
                    <a:lnTo>
                      <a:pt x="20" y="40"/>
                    </a:lnTo>
                    <a:lnTo>
                      <a:pt x="20" y="40"/>
                    </a:lnTo>
                    <a:lnTo>
                      <a:pt x="20" y="42"/>
                    </a:lnTo>
                    <a:lnTo>
                      <a:pt x="24" y="42"/>
                    </a:lnTo>
                    <a:lnTo>
                      <a:pt x="26" y="42"/>
                    </a:lnTo>
                    <a:lnTo>
                      <a:pt x="26" y="44"/>
                    </a:lnTo>
                    <a:lnTo>
                      <a:pt x="26" y="50"/>
                    </a:lnTo>
                    <a:lnTo>
                      <a:pt x="26" y="50"/>
                    </a:lnTo>
                    <a:lnTo>
                      <a:pt x="28" y="52"/>
                    </a:lnTo>
                    <a:lnTo>
                      <a:pt x="28" y="52"/>
                    </a:lnTo>
                    <a:lnTo>
                      <a:pt x="30" y="54"/>
                    </a:lnTo>
                    <a:lnTo>
                      <a:pt x="30" y="54"/>
                    </a:lnTo>
                    <a:lnTo>
                      <a:pt x="32" y="52"/>
                    </a:lnTo>
                    <a:lnTo>
                      <a:pt x="36" y="52"/>
                    </a:lnTo>
                    <a:lnTo>
                      <a:pt x="36" y="52"/>
                    </a:lnTo>
                    <a:lnTo>
                      <a:pt x="38" y="50"/>
                    </a:lnTo>
                    <a:lnTo>
                      <a:pt x="42" y="46"/>
                    </a:lnTo>
                    <a:lnTo>
                      <a:pt x="42" y="46"/>
                    </a:lnTo>
                    <a:lnTo>
                      <a:pt x="42" y="44"/>
                    </a:lnTo>
                    <a:lnTo>
                      <a:pt x="44" y="40"/>
                    </a:lnTo>
                    <a:lnTo>
                      <a:pt x="48" y="38"/>
                    </a:lnTo>
                    <a:lnTo>
                      <a:pt x="54" y="36"/>
                    </a:lnTo>
                    <a:lnTo>
                      <a:pt x="54" y="36"/>
                    </a:lnTo>
                    <a:lnTo>
                      <a:pt x="56" y="36"/>
                    </a:lnTo>
                    <a:lnTo>
                      <a:pt x="62" y="28"/>
                    </a:lnTo>
                    <a:lnTo>
                      <a:pt x="66" y="26"/>
                    </a:lnTo>
                    <a:lnTo>
                      <a:pt x="74" y="26"/>
                    </a:lnTo>
                    <a:lnTo>
                      <a:pt x="80" y="26"/>
                    </a:lnTo>
                    <a:lnTo>
                      <a:pt x="80" y="26"/>
                    </a:lnTo>
                    <a:lnTo>
                      <a:pt x="82" y="24"/>
                    </a:lnTo>
                    <a:lnTo>
                      <a:pt x="88" y="22"/>
                    </a:lnTo>
                    <a:lnTo>
                      <a:pt x="88" y="22"/>
                    </a:lnTo>
                    <a:lnTo>
                      <a:pt x="90" y="20"/>
                    </a:lnTo>
                    <a:lnTo>
                      <a:pt x="92" y="18"/>
                    </a:lnTo>
                    <a:lnTo>
                      <a:pt x="92" y="18"/>
                    </a:lnTo>
                    <a:lnTo>
                      <a:pt x="92" y="14"/>
                    </a:lnTo>
                    <a:lnTo>
                      <a:pt x="90" y="12"/>
                    </a:lnTo>
                    <a:lnTo>
                      <a:pt x="80" y="4"/>
                    </a:lnTo>
                    <a:lnTo>
                      <a:pt x="76" y="2"/>
                    </a:lnTo>
                    <a:lnTo>
                      <a:pt x="76" y="2"/>
                    </a:lnTo>
                    <a:lnTo>
                      <a:pt x="74" y="0"/>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2" name="Freeform 222"/>
              <p:cNvSpPr>
                <a:spLocks/>
              </p:cNvSpPr>
              <p:nvPr/>
            </p:nvSpPr>
            <p:spPr bwMode="auto">
              <a:xfrm>
                <a:off x="1627" y="2313"/>
                <a:ext cx="60" cy="60"/>
              </a:xfrm>
              <a:custGeom>
                <a:avLst/>
                <a:gdLst>
                  <a:gd name="T0" fmla="*/ 48 w 60"/>
                  <a:gd name="T1" fmla="*/ 60 h 60"/>
                  <a:gd name="T2" fmla="*/ 48 w 60"/>
                  <a:gd name="T3" fmla="*/ 60 h 60"/>
                  <a:gd name="T4" fmla="*/ 48 w 60"/>
                  <a:gd name="T5" fmla="*/ 60 h 60"/>
                  <a:gd name="T6" fmla="*/ 40 w 60"/>
                  <a:gd name="T7" fmla="*/ 56 h 60"/>
                  <a:gd name="T8" fmla="*/ 24 w 60"/>
                  <a:gd name="T9" fmla="*/ 54 h 60"/>
                  <a:gd name="T10" fmla="*/ 24 w 60"/>
                  <a:gd name="T11" fmla="*/ 54 h 60"/>
                  <a:gd name="T12" fmla="*/ 24 w 60"/>
                  <a:gd name="T13" fmla="*/ 54 h 60"/>
                  <a:gd name="T14" fmla="*/ 12 w 60"/>
                  <a:gd name="T15" fmla="*/ 46 h 60"/>
                  <a:gd name="T16" fmla="*/ 6 w 60"/>
                  <a:gd name="T17" fmla="*/ 38 h 60"/>
                  <a:gd name="T18" fmla="*/ 0 w 60"/>
                  <a:gd name="T19" fmla="*/ 30 h 60"/>
                  <a:gd name="T20" fmla="*/ 0 w 60"/>
                  <a:gd name="T21" fmla="*/ 30 h 60"/>
                  <a:gd name="T22" fmla="*/ 0 w 60"/>
                  <a:gd name="T23" fmla="*/ 28 h 60"/>
                  <a:gd name="T24" fmla="*/ 0 w 60"/>
                  <a:gd name="T25" fmla="*/ 28 h 60"/>
                  <a:gd name="T26" fmla="*/ 0 w 60"/>
                  <a:gd name="T27" fmla="*/ 26 h 60"/>
                  <a:gd name="T28" fmla="*/ 8 w 60"/>
                  <a:gd name="T29" fmla="*/ 22 h 60"/>
                  <a:gd name="T30" fmla="*/ 10 w 60"/>
                  <a:gd name="T31" fmla="*/ 16 h 60"/>
                  <a:gd name="T32" fmla="*/ 10 w 60"/>
                  <a:gd name="T33" fmla="*/ 16 h 60"/>
                  <a:gd name="T34" fmla="*/ 12 w 60"/>
                  <a:gd name="T35" fmla="*/ 14 h 60"/>
                  <a:gd name="T36" fmla="*/ 24 w 60"/>
                  <a:gd name="T37" fmla="*/ 12 h 60"/>
                  <a:gd name="T38" fmla="*/ 30 w 60"/>
                  <a:gd name="T39" fmla="*/ 4 h 60"/>
                  <a:gd name="T40" fmla="*/ 36 w 60"/>
                  <a:gd name="T41" fmla="*/ 2 h 60"/>
                  <a:gd name="T42" fmla="*/ 36 w 60"/>
                  <a:gd name="T43" fmla="*/ 2 h 60"/>
                  <a:gd name="T44" fmla="*/ 36 w 60"/>
                  <a:gd name="T45" fmla="*/ 0 h 60"/>
                  <a:gd name="T46" fmla="*/ 52 w 60"/>
                  <a:gd name="T47" fmla="*/ 0 h 60"/>
                  <a:gd name="T48" fmla="*/ 58 w 60"/>
                  <a:gd name="T49" fmla="*/ 0 h 60"/>
                  <a:gd name="T50" fmla="*/ 58 w 60"/>
                  <a:gd name="T51" fmla="*/ 0 h 60"/>
                  <a:gd name="T52" fmla="*/ 58 w 60"/>
                  <a:gd name="T53" fmla="*/ 0 h 60"/>
                  <a:gd name="T54" fmla="*/ 58 w 60"/>
                  <a:gd name="T55" fmla="*/ 0 h 60"/>
                  <a:gd name="T56" fmla="*/ 58 w 60"/>
                  <a:gd name="T57" fmla="*/ 0 h 60"/>
                  <a:gd name="T58" fmla="*/ 58 w 60"/>
                  <a:gd name="T59" fmla="*/ 0 h 60"/>
                  <a:gd name="T60" fmla="*/ 60 w 60"/>
                  <a:gd name="T61" fmla="*/ 2 h 60"/>
                  <a:gd name="T62" fmla="*/ 60 w 60"/>
                  <a:gd name="T63" fmla="*/ 6 h 60"/>
                  <a:gd name="T64" fmla="*/ 58 w 60"/>
                  <a:gd name="T65" fmla="*/ 16 h 60"/>
                  <a:gd name="T66" fmla="*/ 54 w 60"/>
                  <a:gd name="T67" fmla="*/ 28 h 60"/>
                  <a:gd name="T68" fmla="*/ 52 w 60"/>
                  <a:gd name="T69" fmla="*/ 38 h 60"/>
                  <a:gd name="T70" fmla="*/ 52 w 60"/>
                  <a:gd name="T71" fmla="*/ 46 h 60"/>
                  <a:gd name="T72" fmla="*/ 50 w 60"/>
                  <a:gd name="T73" fmla="*/ 58 h 60"/>
                  <a:gd name="T74" fmla="*/ 50 w 60"/>
                  <a:gd name="T75" fmla="*/ 58 h 60"/>
                  <a:gd name="T76" fmla="*/ 50 w 60"/>
                  <a:gd name="T77" fmla="*/ 58 h 60"/>
                  <a:gd name="T78" fmla="*/ 50 w 60"/>
                  <a:gd name="T79" fmla="*/ 58 h 60"/>
                  <a:gd name="T80" fmla="*/ 48 w 60"/>
                  <a:gd name="T81" fmla="*/ 60 h 60"/>
                  <a:gd name="T82" fmla="*/ 48 w 60"/>
                  <a:gd name="T83"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 h="60">
                    <a:moveTo>
                      <a:pt x="48" y="60"/>
                    </a:moveTo>
                    <a:lnTo>
                      <a:pt x="48" y="60"/>
                    </a:lnTo>
                    <a:lnTo>
                      <a:pt x="48" y="60"/>
                    </a:lnTo>
                    <a:lnTo>
                      <a:pt x="40" y="56"/>
                    </a:lnTo>
                    <a:lnTo>
                      <a:pt x="24" y="54"/>
                    </a:lnTo>
                    <a:lnTo>
                      <a:pt x="24" y="54"/>
                    </a:lnTo>
                    <a:lnTo>
                      <a:pt x="24" y="54"/>
                    </a:lnTo>
                    <a:lnTo>
                      <a:pt x="12" y="46"/>
                    </a:lnTo>
                    <a:lnTo>
                      <a:pt x="6" y="38"/>
                    </a:lnTo>
                    <a:lnTo>
                      <a:pt x="0" y="30"/>
                    </a:lnTo>
                    <a:lnTo>
                      <a:pt x="0" y="30"/>
                    </a:lnTo>
                    <a:lnTo>
                      <a:pt x="0" y="28"/>
                    </a:lnTo>
                    <a:lnTo>
                      <a:pt x="0" y="28"/>
                    </a:lnTo>
                    <a:lnTo>
                      <a:pt x="0" y="26"/>
                    </a:lnTo>
                    <a:lnTo>
                      <a:pt x="8" y="22"/>
                    </a:lnTo>
                    <a:lnTo>
                      <a:pt x="10" y="16"/>
                    </a:lnTo>
                    <a:lnTo>
                      <a:pt x="10" y="16"/>
                    </a:lnTo>
                    <a:lnTo>
                      <a:pt x="12" y="14"/>
                    </a:lnTo>
                    <a:lnTo>
                      <a:pt x="24" y="12"/>
                    </a:lnTo>
                    <a:lnTo>
                      <a:pt x="30" y="4"/>
                    </a:lnTo>
                    <a:lnTo>
                      <a:pt x="36" y="2"/>
                    </a:lnTo>
                    <a:lnTo>
                      <a:pt x="36" y="2"/>
                    </a:lnTo>
                    <a:lnTo>
                      <a:pt x="36" y="0"/>
                    </a:lnTo>
                    <a:lnTo>
                      <a:pt x="52" y="0"/>
                    </a:lnTo>
                    <a:lnTo>
                      <a:pt x="58" y="0"/>
                    </a:lnTo>
                    <a:lnTo>
                      <a:pt x="58" y="0"/>
                    </a:lnTo>
                    <a:lnTo>
                      <a:pt x="58" y="0"/>
                    </a:lnTo>
                    <a:lnTo>
                      <a:pt x="58" y="0"/>
                    </a:lnTo>
                    <a:lnTo>
                      <a:pt x="58" y="0"/>
                    </a:lnTo>
                    <a:lnTo>
                      <a:pt x="58" y="0"/>
                    </a:lnTo>
                    <a:lnTo>
                      <a:pt x="60" y="2"/>
                    </a:lnTo>
                    <a:lnTo>
                      <a:pt x="60" y="6"/>
                    </a:lnTo>
                    <a:lnTo>
                      <a:pt x="58" y="16"/>
                    </a:lnTo>
                    <a:lnTo>
                      <a:pt x="54" y="28"/>
                    </a:lnTo>
                    <a:lnTo>
                      <a:pt x="52" y="38"/>
                    </a:lnTo>
                    <a:lnTo>
                      <a:pt x="52" y="46"/>
                    </a:lnTo>
                    <a:lnTo>
                      <a:pt x="50" y="58"/>
                    </a:lnTo>
                    <a:lnTo>
                      <a:pt x="50" y="58"/>
                    </a:lnTo>
                    <a:lnTo>
                      <a:pt x="50" y="58"/>
                    </a:lnTo>
                    <a:lnTo>
                      <a:pt x="50" y="58"/>
                    </a:lnTo>
                    <a:lnTo>
                      <a:pt x="48" y="60"/>
                    </a:lnTo>
                    <a:lnTo>
                      <a:pt x="48"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3" name="Freeform 223"/>
              <p:cNvSpPr>
                <a:spLocks noEditPoints="1"/>
              </p:cNvSpPr>
              <p:nvPr/>
            </p:nvSpPr>
            <p:spPr bwMode="auto">
              <a:xfrm>
                <a:off x="1625" y="2311"/>
                <a:ext cx="64" cy="64"/>
              </a:xfrm>
              <a:custGeom>
                <a:avLst/>
                <a:gdLst>
                  <a:gd name="T0" fmla="*/ 60 w 64"/>
                  <a:gd name="T1" fmla="*/ 8 h 64"/>
                  <a:gd name="T2" fmla="*/ 54 w 64"/>
                  <a:gd name="T3" fmla="*/ 28 h 64"/>
                  <a:gd name="T4" fmla="*/ 52 w 64"/>
                  <a:gd name="T5" fmla="*/ 48 h 64"/>
                  <a:gd name="T6" fmla="*/ 42 w 64"/>
                  <a:gd name="T7" fmla="*/ 56 h 64"/>
                  <a:gd name="T8" fmla="*/ 16 w 64"/>
                  <a:gd name="T9" fmla="*/ 46 h 64"/>
                  <a:gd name="T10" fmla="*/ 4 w 64"/>
                  <a:gd name="T11" fmla="*/ 30 h 64"/>
                  <a:gd name="T12" fmla="*/ 14 w 64"/>
                  <a:gd name="T13" fmla="*/ 18 h 64"/>
                  <a:gd name="T14" fmla="*/ 34 w 64"/>
                  <a:gd name="T15" fmla="*/ 8 h 64"/>
                  <a:gd name="T16" fmla="*/ 48 w 64"/>
                  <a:gd name="T17" fmla="*/ 4 h 64"/>
                  <a:gd name="T18" fmla="*/ 60 w 64"/>
                  <a:gd name="T19" fmla="*/ 4 h 64"/>
                  <a:gd name="T20" fmla="*/ 60 w 64"/>
                  <a:gd name="T21" fmla="*/ 0 h 64"/>
                  <a:gd name="T22" fmla="*/ 54 w 64"/>
                  <a:gd name="T23" fmla="*/ 0 h 64"/>
                  <a:gd name="T24" fmla="*/ 38 w 64"/>
                  <a:gd name="T25" fmla="*/ 0 h 64"/>
                  <a:gd name="T26" fmla="*/ 36 w 64"/>
                  <a:gd name="T27" fmla="*/ 2 h 64"/>
                  <a:gd name="T28" fmla="*/ 32 w 64"/>
                  <a:gd name="T29" fmla="*/ 4 h 64"/>
                  <a:gd name="T30" fmla="*/ 24 w 64"/>
                  <a:gd name="T31" fmla="*/ 12 h 64"/>
                  <a:gd name="T32" fmla="*/ 14 w 64"/>
                  <a:gd name="T33" fmla="*/ 14 h 64"/>
                  <a:gd name="T34" fmla="*/ 10 w 64"/>
                  <a:gd name="T35" fmla="*/ 22 h 64"/>
                  <a:gd name="T36" fmla="*/ 2 w 64"/>
                  <a:gd name="T37" fmla="*/ 26 h 64"/>
                  <a:gd name="T38" fmla="*/ 0 w 64"/>
                  <a:gd name="T39" fmla="*/ 30 h 64"/>
                  <a:gd name="T40" fmla="*/ 6 w 64"/>
                  <a:gd name="T41" fmla="*/ 40 h 64"/>
                  <a:gd name="T42" fmla="*/ 6 w 64"/>
                  <a:gd name="T43" fmla="*/ 42 h 64"/>
                  <a:gd name="T44" fmla="*/ 24 w 64"/>
                  <a:gd name="T45" fmla="*/ 58 h 64"/>
                  <a:gd name="T46" fmla="*/ 26 w 64"/>
                  <a:gd name="T47" fmla="*/ 58 h 64"/>
                  <a:gd name="T48" fmla="*/ 50 w 64"/>
                  <a:gd name="T49" fmla="*/ 62 h 64"/>
                  <a:gd name="T50" fmla="*/ 50 w 64"/>
                  <a:gd name="T51" fmla="*/ 64 h 64"/>
                  <a:gd name="T52" fmla="*/ 52 w 64"/>
                  <a:gd name="T53" fmla="*/ 62 h 64"/>
                  <a:gd name="T54" fmla="*/ 54 w 64"/>
                  <a:gd name="T55" fmla="*/ 60 h 64"/>
                  <a:gd name="T56" fmla="*/ 56 w 64"/>
                  <a:gd name="T57" fmla="*/ 48 h 64"/>
                  <a:gd name="T58" fmla="*/ 56 w 64"/>
                  <a:gd name="T59" fmla="*/ 40 h 64"/>
                  <a:gd name="T60" fmla="*/ 62 w 64"/>
                  <a:gd name="T61" fmla="*/ 20 h 64"/>
                  <a:gd name="T62" fmla="*/ 62 w 64"/>
                  <a:gd name="T63" fmla="*/ 20 h 64"/>
                  <a:gd name="T64" fmla="*/ 64 w 64"/>
                  <a:gd name="T65" fmla="*/ 8 h 64"/>
                  <a:gd name="T66" fmla="*/ 64 w 64"/>
                  <a:gd name="T67" fmla="*/ 4 h 64"/>
                  <a:gd name="T68" fmla="*/ 62 w 64"/>
                  <a:gd name="T69" fmla="*/ 0 h 64"/>
                  <a:gd name="T70" fmla="*/ 60 w 64"/>
                  <a:gd name="T7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 h="64">
                    <a:moveTo>
                      <a:pt x="60" y="4"/>
                    </a:moveTo>
                    <a:lnTo>
                      <a:pt x="60" y="8"/>
                    </a:lnTo>
                    <a:lnTo>
                      <a:pt x="58" y="18"/>
                    </a:lnTo>
                    <a:lnTo>
                      <a:pt x="54" y="28"/>
                    </a:lnTo>
                    <a:lnTo>
                      <a:pt x="52" y="38"/>
                    </a:lnTo>
                    <a:lnTo>
                      <a:pt x="52" y="48"/>
                    </a:lnTo>
                    <a:lnTo>
                      <a:pt x="50" y="60"/>
                    </a:lnTo>
                    <a:lnTo>
                      <a:pt x="42" y="56"/>
                    </a:lnTo>
                    <a:lnTo>
                      <a:pt x="26" y="54"/>
                    </a:lnTo>
                    <a:lnTo>
                      <a:pt x="16" y="46"/>
                    </a:lnTo>
                    <a:lnTo>
                      <a:pt x="10" y="38"/>
                    </a:lnTo>
                    <a:lnTo>
                      <a:pt x="4" y="30"/>
                    </a:lnTo>
                    <a:lnTo>
                      <a:pt x="12" y="26"/>
                    </a:lnTo>
                    <a:lnTo>
                      <a:pt x="14" y="18"/>
                    </a:lnTo>
                    <a:lnTo>
                      <a:pt x="26" y="14"/>
                    </a:lnTo>
                    <a:lnTo>
                      <a:pt x="34" y="8"/>
                    </a:lnTo>
                    <a:lnTo>
                      <a:pt x="38" y="4"/>
                    </a:lnTo>
                    <a:lnTo>
                      <a:pt x="48" y="4"/>
                    </a:lnTo>
                    <a:lnTo>
                      <a:pt x="54" y="4"/>
                    </a:lnTo>
                    <a:lnTo>
                      <a:pt x="60" y="4"/>
                    </a:lnTo>
                    <a:close/>
                    <a:moveTo>
                      <a:pt x="60" y="0"/>
                    </a:moveTo>
                    <a:lnTo>
                      <a:pt x="60" y="0"/>
                    </a:lnTo>
                    <a:lnTo>
                      <a:pt x="58" y="0"/>
                    </a:lnTo>
                    <a:lnTo>
                      <a:pt x="54" y="0"/>
                    </a:lnTo>
                    <a:lnTo>
                      <a:pt x="48" y="0"/>
                    </a:lnTo>
                    <a:lnTo>
                      <a:pt x="38" y="0"/>
                    </a:lnTo>
                    <a:lnTo>
                      <a:pt x="38" y="0"/>
                    </a:lnTo>
                    <a:lnTo>
                      <a:pt x="36" y="2"/>
                    </a:lnTo>
                    <a:lnTo>
                      <a:pt x="32" y="4"/>
                    </a:lnTo>
                    <a:lnTo>
                      <a:pt x="32" y="4"/>
                    </a:lnTo>
                    <a:lnTo>
                      <a:pt x="30" y="6"/>
                    </a:lnTo>
                    <a:lnTo>
                      <a:pt x="24" y="12"/>
                    </a:lnTo>
                    <a:lnTo>
                      <a:pt x="14" y="14"/>
                    </a:lnTo>
                    <a:lnTo>
                      <a:pt x="14" y="14"/>
                    </a:lnTo>
                    <a:lnTo>
                      <a:pt x="10" y="18"/>
                    </a:lnTo>
                    <a:lnTo>
                      <a:pt x="10" y="22"/>
                    </a:lnTo>
                    <a:lnTo>
                      <a:pt x="2" y="26"/>
                    </a:lnTo>
                    <a:lnTo>
                      <a:pt x="2" y="26"/>
                    </a:lnTo>
                    <a:lnTo>
                      <a:pt x="0" y="30"/>
                    </a:lnTo>
                    <a:lnTo>
                      <a:pt x="0" y="30"/>
                    </a:lnTo>
                    <a:lnTo>
                      <a:pt x="0" y="32"/>
                    </a:lnTo>
                    <a:lnTo>
                      <a:pt x="6" y="40"/>
                    </a:lnTo>
                    <a:lnTo>
                      <a:pt x="6" y="40"/>
                    </a:lnTo>
                    <a:lnTo>
                      <a:pt x="6" y="42"/>
                    </a:lnTo>
                    <a:lnTo>
                      <a:pt x="14" y="48"/>
                    </a:lnTo>
                    <a:lnTo>
                      <a:pt x="24" y="58"/>
                    </a:lnTo>
                    <a:lnTo>
                      <a:pt x="24" y="58"/>
                    </a:lnTo>
                    <a:lnTo>
                      <a:pt x="26" y="58"/>
                    </a:lnTo>
                    <a:lnTo>
                      <a:pt x="42" y="60"/>
                    </a:lnTo>
                    <a:lnTo>
                      <a:pt x="50" y="62"/>
                    </a:lnTo>
                    <a:lnTo>
                      <a:pt x="50" y="62"/>
                    </a:lnTo>
                    <a:lnTo>
                      <a:pt x="50" y="64"/>
                    </a:lnTo>
                    <a:lnTo>
                      <a:pt x="50" y="64"/>
                    </a:lnTo>
                    <a:lnTo>
                      <a:pt x="52" y="62"/>
                    </a:lnTo>
                    <a:lnTo>
                      <a:pt x="52" y="62"/>
                    </a:lnTo>
                    <a:lnTo>
                      <a:pt x="54" y="60"/>
                    </a:lnTo>
                    <a:lnTo>
                      <a:pt x="56" y="48"/>
                    </a:lnTo>
                    <a:lnTo>
                      <a:pt x="56" y="48"/>
                    </a:lnTo>
                    <a:lnTo>
                      <a:pt x="56" y="48"/>
                    </a:lnTo>
                    <a:lnTo>
                      <a:pt x="56" y="40"/>
                    </a:lnTo>
                    <a:lnTo>
                      <a:pt x="58" y="30"/>
                    </a:lnTo>
                    <a:lnTo>
                      <a:pt x="62" y="20"/>
                    </a:lnTo>
                    <a:lnTo>
                      <a:pt x="62" y="20"/>
                    </a:lnTo>
                    <a:lnTo>
                      <a:pt x="62" y="20"/>
                    </a:lnTo>
                    <a:lnTo>
                      <a:pt x="64" y="8"/>
                    </a:lnTo>
                    <a:lnTo>
                      <a:pt x="64" y="8"/>
                    </a:lnTo>
                    <a:lnTo>
                      <a:pt x="64" y="8"/>
                    </a:lnTo>
                    <a:lnTo>
                      <a:pt x="64" y="4"/>
                    </a:lnTo>
                    <a:lnTo>
                      <a:pt x="64" y="4"/>
                    </a:lnTo>
                    <a:lnTo>
                      <a:pt x="62" y="0"/>
                    </a:lnTo>
                    <a:lnTo>
                      <a:pt x="62" y="0"/>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4" name="Freeform 224"/>
              <p:cNvSpPr>
                <a:spLocks/>
              </p:cNvSpPr>
              <p:nvPr/>
            </p:nvSpPr>
            <p:spPr bwMode="auto">
              <a:xfrm>
                <a:off x="1629" y="2315"/>
                <a:ext cx="56" cy="56"/>
              </a:xfrm>
              <a:custGeom>
                <a:avLst/>
                <a:gdLst>
                  <a:gd name="T0" fmla="*/ 56 w 56"/>
                  <a:gd name="T1" fmla="*/ 0 h 56"/>
                  <a:gd name="T2" fmla="*/ 56 w 56"/>
                  <a:gd name="T3" fmla="*/ 4 h 56"/>
                  <a:gd name="T4" fmla="*/ 54 w 56"/>
                  <a:gd name="T5" fmla="*/ 14 h 56"/>
                  <a:gd name="T6" fmla="*/ 50 w 56"/>
                  <a:gd name="T7" fmla="*/ 24 h 56"/>
                  <a:gd name="T8" fmla="*/ 48 w 56"/>
                  <a:gd name="T9" fmla="*/ 34 h 56"/>
                  <a:gd name="T10" fmla="*/ 48 w 56"/>
                  <a:gd name="T11" fmla="*/ 44 h 56"/>
                  <a:gd name="T12" fmla="*/ 46 w 56"/>
                  <a:gd name="T13" fmla="*/ 56 h 56"/>
                  <a:gd name="T14" fmla="*/ 38 w 56"/>
                  <a:gd name="T15" fmla="*/ 52 h 56"/>
                  <a:gd name="T16" fmla="*/ 22 w 56"/>
                  <a:gd name="T17" fmla="*/ 50 h 56"/>
                  <a:gd name="T18" fmla="*/ 12 w 56"/>
                  <a:gd name="T19" fmla="*/ 42 h 56"/>
                  <a:gd name="T20" fmla="*/ 6 w 56"/>
                  <a:gd name="T21" fmla="*/ 34 h 56"/>
                  <a:gd name="T22" fmla="*/ 0 w 56"/>
                  <a:gd name="T23" fmla="*/ 26 h 56"/>
                  <a:gd name="T24" fmla="*/ 8 w 56"/>
                  <a:gd name="T25" fmla="*/ 22 h 56"/>
                  <a:gd name="T26" fmla="*/ 10 w 56"/>
                  <a:gd name="T27" fmla="*/ 14 h 56"/>
                  <a:gd name="T28" fmla="*/ 22 w 56"/>
                  <a:gd name="T29" fmla="*/ 10 h 56"/>
                  <a:gd name="T30" fmla="*/ 30 w 56"/>
                  <a:gd name="T31" fmla="*/ 4 h 56"/>
                  <a:gd name="T32" fmla="*/ 34 w 56"/>
                  <a:gd name="T33" fmla="*/ 0 h 56"/>
                  <a:gd name="T34" fmla="*/ 44 w 56"/>
                  <a:gd name="T35" fmla="*/ 0 h 56"/>
                  <a:gd name="T36" fmla="*/ 50 w 56"/>
                  <a:gd name="T37" fmla="*/ 0 h 56"/>
                  <a:gd name="T38" fmla="*/ 56 w 56"/>
                  <a:gd name="T3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6" h="56">
                    <a:moveTo>
                      <a:pt x="56" y="0"/>
                    </a:moveTo>
                    <a:lnTo>
                      <a:pt x="56" y="4"/>
                    </a:lnTo>
                    <a:lnTo>
                      <a:pt x="54" y="14"/>
                    </a:lnTo>
                    <a:lnTo>
                      <a:pt x="50" y="24"/>
                    </a:lnTo>
                    <a:lnTo>
                      <a:pt x="48" y="34"/>
                    </a:lnTo>
                    <a:lnTo>
                      <a:pt x="48" y="44"/>
                    </a:lnTo>
                    <a:lnTo>
                      <a:pt x="46" y="56"/>
                    </a:lnTo>
                    <a:lnTo>
                      <a:pt x="38" y="52"/>
                    </a:lnTo>
                    <a:lnTo>
                      <a:pt x="22" y="50"/>
                    </a:lnTo>
                    <a:lnTo>
                      <a:pt x="12" y="42"/>
                    </a:lnTo>
                    <a:lnTo>
                      <a:pt x="6" y="34"/>
                    </a:lnTo>
                    <a:lnTo>
                      <a:pt x="0" y="26"/>
                    </a:lnTo>
                    <a:lnTo>
                      <a:pt x="8" y="22"/>
                    </a:lnTo>
                    <a:lnTo>
                      <a:pt x="10" y="14"/>
                    </a:lnTo>
                    <a:lnTo>
                      <a:pt x="22" y="10"/>
                    </a:lnTo>
                    <a:lnTo>
                      <a:pt x="30" y="4"/>
                    </a:lnTo>
                    <a:lnTo>
                      <a:pt x="34" y="0"/>
                    </a:lnTo>
                    <a:lnTo>
                      <a:pt x="44" y="0"/>
                    </a:lnTo>
                    <a:lnTo>
                      <a:pt x="50"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5" name="Freeform 225"/>
              <p:cNvSpPr>
                <a:spLocks/>
              </p:cNvSpPr>
              <p:nvPr/>
            </p:nvSpPr>
            <p:spPr bwMode="auto">
              <a:xfrm>
                <a:off x="1625" y="2311"/>
                <a:ext cx="64" cy="64"/>
              </a:xfrm>
              <a:custGeom>
                <a:avLst/>
                <a:gdLst>
                  <a:gd name="T0" fmla="*/ 60 w 64"/>
                  <a:gd name="T1" fmla="*/ 0 h 64"/>
                  <a:gd name="T2" fmla="*/ 60 w 64"/>
                  <a:gd name="T3" fmla="*/ 0 h 64"/>
                  <a:gd name="T4" fmla="*/ 58 w 64"/>
                  <a:gd name="T5" fmla="*/ 0 h 64"/>
                  <a:gd name="T6" fmla="*/ 54 w 64"/>
                  <a:gd name="T7" fmla="*/ 0 h 64"/>
                  <a:gd name="T8" fmla="*/ 48 w 64"/>
                  <a:gd name="T9" fmla="*/ 0 h 64"/>
                  <a:gd name="T10" fmla="*/ 38 w 64"/>
                  <a:gd name="T11" fmla="*/ 0 h 64"/>
                  <a:gd name="T12" fmla="*/ 38 w 64"/>
                  <a:gd name="T13" fmla="*/ 0 h 64"/>
                  <a:gd name="T14" fmla="*/ 36 w 64"/>
                  <a:gd name="T15" fmla="*/ 2 h 64"/>
                  <a:gd name="T16" fmla="*/ 32 w 64"/>
                  <a:gd name="T17" fmla="*/ 4 h 64"/>
                  <a:gd name="T18" fmla="*/ 32 w 64"/>
                  <a:gd name="T19" fmla="*/ 4 h 64"/>
                  <a:gd name="T20" fmla="*/ 30 w 64"/>
                  <a:gd name="T21" fmla="*/ 6 h 64"/>
                  <a:gd name="T22" fmla="*/ 24 w 64"/>
                  <a:gd name="T23" fmla="*/ 12 h 64"/>
                  <a:gd name="T24" fmla="*/ 14 w 64"/>
                  <a:gd name="T25" fmla="*/ 14 h 64"/>
                  <a:gd name="T26" fmla="*/ 14 w 64"/>
                  <a:gd name="T27" fmla="*/ 14 h 64"/>
                  <a:gd name="T28" fmla="*/ 10 w 64"/>
                  <a:gd name="T29" fmla="*/ 18 h 64"/>
                  <a:gd name="T30" fmla="*/ 10 w 64"/>
                  <a:gd name="T31" fmla="*/ 22 h 64"/>
                  <a:gd name="T32" fmla="*/ 2 w 64"/>
                  <a:gd name="T33" fmla="*/ 26 h 64"/>
                  <a:gd name="T34" fmla="*/ 2 w 64"/>
                  <a:gd name="T35" fmla="*/ 26 h 64"/>
                  <a:gd name="T36" fmla="*/ 0 w 64"/>
                  <a:gd name="T37" fmla="*/ 30 h 64"/>
                  <a:gd name="T38" fmla="*/ 0 w 64"/>
                  <a:gd name="T39" fmla="*/ 30 h 64"/>
                  <a:gd name="T40" fmla="*/ 0 w 64"/>
                  <a:gd name="T41" fmla="*/ 32 h 64"/>
                  <a:gd name="T42" fmla="*/ 6 w 64"/>
                  <a:gd name="T43" fmla="*/ 40 h 64"/>
                  <a:gd name="T44" fmla="*/ 6 w 64"/>
                  <a:gd name="T45" fmla="*/ 40 h 64"/>
                  <a:gd name="T46" fmla="*/ 6 w 64"/>
                  <a:gd name="T47" fmla="*/ 42 h 64"/>
                  <a:gd name="T48" fmla="*/ 14 w 64"/>
                  <a:gd name="T49" fmla="*/ 48 h 64"/>
                  <a:gd name="T50" fmla="*/ 24 w 64"/>
                  <a:gd name="T51" fmla="*/ 58 h 64"/>
                  <a:gd name="T52" fmla="*/ 24 w 64"/>
                  <a:gd name="T53" fmla="*/ 58 h 64"/>
                  <a:gd name="T54" fmla="*/ 26 w 64"/>
                  <a:gd name="T55" fmla="*/ 58 h 64"/>
                  <a:gd name="T56" fmla="*/ 42 w 64"/>
                  <a:gd name="T57" fmla="*/ 60 h 64"/>
                  <a:gd name="T58" fmla="*/ 50 w 64"/>
                  <a:gd name="T59" fmla="*/ 62 h 64"/>
                  <a:gd name="T60" fmla="*/ 50 w 64"/>
                  <a:gd name="T61" fmla="*/ 62 h 64"/>
                  <a:gd name="T62" fmla="*/ 50 w 64"/>
                  <a:gd name="T63" fmla="*/ 64 h 64"/>
                  <a:gd name="T64" fmla="*/ 50 w 64"/>
                  <a:gd name="T65" fmla="*/ 64 h 64"/>
                  <a:gd name="T66" fmla="*/ 52 w 64"/>
                  <a:gd name="T67" fmla="*/ 62 h 64"/>
                  <a:gd name="T68" fmla="*/ 52 w 64"/>
                  <a:gd name="T69" fmla="*/ 62 h 64"/>
                  <a:gd name="T70" fmla="*/ 54 w 64"/>
                  <a:gd name="T71" fmla="*/ 60 h 64"/>
                  <a:gd name="T72" fmla="*/ 56 w 64"/>
                  <a:gd name="T73" fmla="*/ 48 h 64"/>
                  <a:gd name="T74" fmla="*/ 56 w 64"/>
                  <a:gd name="T75" fmla="*/ 48 h 64"/>
                  <a:gd name="T76" fmla="*/ 56 w 64"/>
                  <a:gd name="T77" fmla="*/ 48 h 64"/>
                  <a:gd name="T78" fmla="*/ 56 w 64"/>
                  <a:gd name="T79" fmla="*/ 40 h 64"/>
                  <a:gd name="T80" fmla="*/ 58 w 64"/>
                  <a:gd name="T81" fmla="*/ 30 h 64"/>
                  <a:gd name="T82" fmla="*/ 62 w 64"/>
                  <a:gd name="T83" fmla="*/ 20 h 64"/>
                  <a:gd name="T84" fmla="*/ 62 w 64"/>
                  <a:gd name="T85" fmla="*/ 20 h 64"/>
                  <a:gd name="T86" fmla="*/ 62 w 64"/>
                  <a:gd name="T87" fmla="*/ 20 h 64"/>
                  <a:gd name="T88" fmla="*/ 64 w 64"/>
                  <a:gd name="T89" fmla="*/ 8 h 64"/>
                  <a:gd name="T90" fmla="*/ 64 w 64"/>
                  <a:gd name="T91" fmla="*/ 8 h 64"/>
                  <a:gd name="T92" fmla="*/ 64 w 64"/>
                  <a:gd name="T93" fmla="*/ 8 h 64"/>
                  <a:gd name="T94" fmla="*/ 64 w 64"/>
                  <a:gd name="T95" fmla="*/ 4 h 64"/>
                  <a:gd name="T96" fmla="*/ 64 w 64"/>
                  <a:gd name="T97" fmla="*/ 4 h 64"/>
                  <a:gd name="T98" fmla="*/ 62 w 64"/>
                  <a:gd name="T99" fmla="*/ 0 h 64"/>
                  <a:gd name="T100" fmla="*/ 62 w 64"/>
                  <a:gd name="T101" fmla="*/ 0 h 64"/>
                  <a:gd name="T102" fmla="*/ 60 w 64"/>
                  <a:gd name="T103" fmla="*/ 0 h 64"/>
                  <a:gd name="T104" fmla="*/ 60 w 64"/>
                  <a:gd name="T10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 h="64">
                    <a:moveTo>
                      <a:pt x="60" y="0"/>
                    </a:moveTo>
                    <a:lnTo>
                      <a:pt x="60" y="0"/>
                    </a:lnTo>
                    <a:lnTo>
                      <a:pt x="58" y="0"/>
                    </a:lnTo>
                    <a:lnTo>
                      <a:pt x="54" y="0"/>
                    </a:lnTo>
                    <a:lnTo>
                      <a:pt x="48" y="0"/>
                    </a:lnTo>
                    <a:lnTo>
                      <a:pt x="38" y="0"/>
                    </a:lnTo>
                    <a:lnTo>
                      <a:pt x="38" y="0"/>
                    </a:lnTo>
                    <a:lnTo>
                      <a:pt x="36" y="2"/>
                    </a:lnTo>
                    <a:lnTo>
                      <a:pt x="32" y="4"/>
                    </a:lnTo>
                    <a:lnTo>
                      <a:pt x="32" y="4"/>
                    </a:lnTo>
                    <a:lnTo>
                      <a:pt x="30" y="6"/>
                    </a:lnTo>
                    <a:lnTo>
                      <a:pt x="24" y="12"/>
                    </a:lnTo>
                    <a:lnTo>
                      <a:pt x="14" y="14"/>
                    </a:lnTo>
                    <a:lnTo>
                      <a:pt x="14" y="14"/>
                    </a:lnTo>
                    <a:lnTo>
                      <a:pt x="10" y="18"/>
                    </a:lnTo>
                    <a:lnTo>
                      <a:pt x="10" y="22"/>
                    </a:lnTo>
                    <a:lnTo>
                      <a:pt x="2" y="26"/>
                    </a:lnTo>
                    <a:lnTo>
                      <a:pt x="2" y="26"/>
                    </a:lnTo>
                    <a:lnTo>
                      <a:pt x="0" y="30"/>
                    </a:lnTo>
                    <a:lnTo>
                      <a:pt x="0" y="30"/>
                    </a:lnTo>
                    <a:lnTo>
                      <a:pt x="0" y="32"/>
                    </a:lnTo>
                    <a:lnTo>
                      <a:pt x="6" y="40"/>
                    </a:lnTo>
                    <a:lnTo>
                      <a:pt x="6" y="40"/>
                    </a:lnTo>
                    <a:lnTo>
                      <a:pt x="6" y="42"/>
                    </a:lnTo>
                    <a:lnTo>
                      <a:pt x="14" y="48"/>
                    </a:lnTo>
                    <a:lnTo>
                      <a:pt x="24" y="58"/>
                    </a:lnTo>
                    <a:lnTo>
                      <a:pt x="24" y="58"/>
                    </a:lnTo>
                    <a:lnTo>
                      <a:pt x="26" y="58"/>
                    </a:lnTo>
                    <a:lnTo>
                      <a:pt x="42" y="60"/>
                    </a:lnTo>
                    <a:lnTo>
                      <a:pt x="50" y="62"/>
                    </a:lnTo>
                    <a:lnTo>
                      <a:pt x="50" y="62"/>
                    </a:lnTo>
                    <a:lnTo>
                      <a:pt x="50" y="64"/>
                    </a:lnTo>
                    <a:lnTo>
                      <a:pt x="50" y="64"/>
                    </a:lnTo>
                    <a:lnTo>
                      <a:pt x="52" y="62"/>
                    </a:lnTo>
                    <a:lnTo>
                      <a:pt x="52" y="62"/>
                    </a:lnTo>
                    <a:lnTo>
                      <a:pt x="54" y="60"/>
                    </a:lnTo>
                    <a:lnTo>
                      <a:pt x="56" y="48"/>
                    </a:lnTo>
                    <a:lnTo>
                      <a:pt x="56" y="48"/>
                    </a:lnTo>
                    <a:lnTo>
                      <a:pt x="56" y="48"/>
                    </a:lnTo>
                    <a:lnTo>
                      <a:pt x="56" y="40"/>
                    </a:lnTo>
                    <a:lnTo>
                      <a:pt x="58" y="30"/>
                    </a:lnTo>
                    <a:lnTo>
                      <a:pt x="62" y="20"/>
                    </a:lnTo>
                    <a:lnTo>
                      <a:pt x="62" y="20"/>
                    </a:lnTo>
                    <a:lnTo>
                      <a:pt x="62" y="20"/>
                    </a:lnTo>
                    <a:lnTo>
                      <a:pt x="64" y="8"/>
                    </a:lnTo>
                    <a:lnTo>
                      <a:pt x="64" y="8"/>
                    </a:lnTo>
                    <a:lnTo>
                      <a:pt x="64" y="8"/>
                    </a:lnTo>
                    <a:lnTo>
                      <a:pt x="64" y="4"/>
                    </a:lnTo>
                    <a:lnTo>
                      <a:pt x="64" y="4"/>
                    </a:lnTo>
                    <a:lnTo>
                      <a:pt x="62" y="0"/>
                    </a:lnTo>
                    <a:lnTo>
                      <a:pt x="62" y="0"/>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6" name="Freeform 226"/>
              <p:cNvSpPr>
                <a:spLocks/>
              </p:cNvSpPr>
              <p:nvPr/>
            </p:nvSpPr>
            <p:spPr bwMode="auto">
              <a:xfrm>
                <a:off x="1683" y="2385"/>
                <a:ext cx="94" cy="38"/>
              </a:xfrm>
              <a:custGeom>
                <a:avLst/>
                <a:gdLst>
                  <a:gd name="T0" fmla="*/ 40 w 94"/>
                  <a:gd name="T1" fmla="*/ 38 h 38"/>
                  <a:gd name="T2" fmla="*/ 28 w 94"/>
                  <a:gd name="T3" fmla="*/ 26 h 38"/>
                  <a:gd name="T4" fmla="*/ 18 w 94"/>
                  <a:gd name="T5" fmla="*/ 22 h 38"/>
                  <a:gd name="T6" fmla="*/ 10 w 94"/>
                  <a:gd name="T7" fmla="*/ 22 h 38"/>
                  <a:gd name="T8" fmla="*/ 8 w 94"/>
                  <a:gd name="T9" fmla="*/ 22 h 38"/>
                  <a:gd name="T10" fmla="*/ 8 w 94"/>
                  <a:gd name="T11" fmla="*/ 22 h 38"/>
                  <a:gd name="T12" fmla="*/ 2 w 94"/>
                  <a:gd name="T13" fmla="*/ 20 h 38"/>
                  <a:gd name="T14" fmla="*/ 0 w 94"/>
                  <a:gd name="T15" fmla="*/ 18 h 38"/>
                  <a:gd name="T16" fmla="*/ 4 w 94"/>
                  <a:gd name="T17" fmla="*/ 14 h 38"/>
                  <a:gd name="T18" fmla="*/ 6 w 94"/>
                  <a:gd name="T19" fmla="*/ 8 h 38"/>
                  <a:gd name="T20" fmla="*/ 10 w 94"/>
                  <a:gd name="T21" fmla="*/ 2 h 38"/>
                  <a:gd name="T22" fmla="*/ 12 w 94"/>
                  <a:gd name="T23" fmla="*/ 2 h 38"/>
                  <a:gd name="T24" fmla="*/ 12 w 94"/>
                  <a:gd name="T25" fmla="*/ 2 h 38"/>
                  <a:gd name="T26" fmla="*/ 18 w 94"/>
                  <a:gd name="T27" fmla="*/ 4 h 38"/>
                  <a:gd name="T28" fmla="*/ 22 w 94"/>
                  <a:gd name="T29" fmla="*/ 8 h 38"/>
                  <a:gd name="T30" fmla="*/ 36 w 94"/>
                  <a:gd name="T31" fmla="*/ 10 h 38"/>
                  <a:gd name="T32" fmla="*/ 46 w 94"/>
                  <a:gd name="T33" fmla="*/ 6 h 38"/>
                  <a:gd name="T34" fmla="*/ 64 w 94"/>
                  <a:gd name="T35" fmla="*/ 0 h 38"/>
                  <a:gd name="T36" fmla="*/ 80 w 94"/>
                  <a:gd name="T37" fmla="*/ 6 h 38"/>
                  <a:gd name="T38" fmla="*/ 90 w 94"/>
                  <a:gd name="T39" fmla="*/ 16 h 38"/>
                  <a:gd name="T40" fmla="*/ 92 w 94"/>
                  <a:gd name="T41" fmla="*/ 18 h 38"/>
                  <a:gd name="T42" fmla="*/ 92 w 94"/>
                  <a:gd name="T43" fmla="*/ 26 h 38"/>
                  <a:gd name="T44" fmla="*/ 90 w 94"/>
                  <a:gd name="T45" fmla="*/ 26 h 38"/>
                  <a:gd name="T46" fmla="*/ 80 w 94"/>
                  <a:gd name="T47" fmla="*/ 34 h 38"/>
                  <a:gd name="T48" fmla="*/ 78 w 94"/>
                  <a:gd name="T49" fmla="*/ 34 h 38"/>
                  <a:gd name="T50" fmla="*/ 74 w 94"/>
                  <a:gd name="T51" fmla="*/ 32 h 38"/>
                  <a:gd name="T52" fmla="*/ 72 w 94"/>
                  <a:gd name="T53" fmla="*/ 32 h 38"/>
                  <a:gd name="T54" fmla="*/ 70 w 94"/>
                  <a:gd name="T55" fmla="*/ 28 h 38"/>
                  <a:gd name="T56" fmla="*/ 70 w 94"/>
                  <a:gd name="T57" fmla="*/ 16 h 38"/>
                  <a:gd name="T58" fmla="*/ 64 w 94"/>
                  <a:gd name="T59" fmla="*/ 12 h 38"/>
                  <a:gd name="T60" fmla="*/ 58 w 94"/>
                  <a:gd name="T61" fmla="*/ 14 h 38"/>
                  <a:gd name="T62" fmla="*/ 56 w 94"/>
                  <a:gd name="T63" fmla="*/ 18 h 38"/>
                  <a:gd name="T64" fmla="*/ 48 w 94"/>
                  <a:gd name="T65" fmla="*/ 20 h 38"/>
                  <a:gd name="T66" fmla="*/ 50 w 94"/>
                  <a:gd name="T67" fmla="*/ 28 h 38"/>
                  <a:gd name="T68" fmla="*/ 50 w 94"/>
                  <a:gd name="T69" fmla="*/ 28 h 38"/>
                  <a:gd name="T70" fmla="*/ 50 w 94"/>
                  <a:gd name="T71" fmla="*/ 34 h 38"/>
                  <a:gd name="T72" fmla="*/ 40 w 94"/>
                  <a:gd name="T73" fmla="*/ 38 h 38"/>
                  <a:gd name="T74" fmla="*/ 40 w 94"/>
                  <a:gd name="T7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4" h="38">
                    <a:moveTo>
                      <a:pt x="40" y="38"/>
                    </a:moveTo>
                    <a:lnTo>
                      <a:pt x="40" y="38"/>
                    </a:lnTo>
                    <a:lnTo>
                      <a:pt x="38" y="38"/>
                    </a:lnTo>
                    <a:lnTo>
                      <a:pt x="28" y="26"/>
                    </a:lnTo>
                    <a:lnTo>
                      <a:pt x="24" y="24"/>
                    </a:lnTo>
                    <a:lnTo>
                      <a:pt x="18" y="22"/>
                    </a:lnTo>
                    <a:lnTo>
                      <a:pt x="14" y="20"/>
                    </a:lnTo>
                    <a:lnTo>
                      <a:pt x="10" y="22"/>
                    </a:lnTo>
                    <a:lnTo>
                      <a:pt x="10" y="22"/>
                    </a:lnTo>
                    <a:lnTo>
                      <a:pt x="8" y="22"/>
                    </a:lnTo>
                    <a:lnTo>
                      <a:pt x="8" y="22"/>
                    </a:lnTo>
                    <a:lnTo>
                      <a:pt x="8" y="22"/>
                    </a:lnTo>
                    <a:lnTo>
                      <a:pt x="2" y="20"/>
                    </a:lnTo>
                    <a:lnTo>
                      <a:pt x="2" y="20"/>
                    </a:lnTo>
                    <a:lnTo>
                      <a:pt x="0" y="18"/>
                    </a:lnTo>
                    <a:lnTo>
                      <a:pt x="0" y="18"/>
                    </a:lnTo>
                    <a:lnTo>
                      <a:pt x="0" y="16"/>
                    </a:lnTo>
                    <a:lnTo>
                      <a:pt x="4" y="14"/>
                    </a:lnTo>
                    <a:lnTo>
                      <a:pt x="6" y="8"/>
                    </a:lnTo>
                    <a:lnTo>
                      <a:pt x="6" y="8"/>
                    </a:lnTo>
                    <a:lnTo>
                      <a:pt x="6" y="8"/>
                    </a:lnTo>
                    <a:lnTo>
                      <a:pt x="10" y="2"/>
                    </a:lnTo>
                    <a:lnTo>
                      <a:pt x="10" y="2"/>
                    </a:lnTo>
                    <a:lnTo>
                      <a:pt x="12" y="2"/>
                    </a:lnTo>
                    <a:lnTo>
                      <a:pt x="12" y="2"/>
                    </a:lnTo>
                    <a:lnTo>
                      <a:pt x="12" y="2"/>
                    </a:lnTo>
                    <a:lnTo>
                      <a:pt x="18" y="4"/>
                    </a:lnTo>
                    <a:lnTo>
                      <a:pt x="18" y="4"/>
                    </a:lnTo>
                    <a:lnTo>
                      <a:pt x="18" y="4"/>
                    </a:lnTo>
                    <a:lnTo>
                      <a:pt x="22" y="8"/>
                    </a:lnTo>
                    <a:lnTo>
                      <a:pt x="28" y="10"/>
                    </a:lnTo>
                    <a:lnTo>
                      <a:pt x="36" y="10"/>
                    </a:lnTo>
                    <a:lnTo>
                      <a:pt x="40" y="8"/>
                    </a:lnTo>
                    <a:lnTo>
                      <a:pt x="46" y="6"/>
                    </a:lnTo>
                    <a:lnTo>
                      <a:pt x="56" y="2"/>
                    </a:lnTo>
                    <a:lnTo>
                      <a:pt x="64" y="0"/>
                    </a:lnTo>
                    <a:lnTo>
                      <a:pt x="74" y="2"/>
                    </a:lnTo>
                    <a:lnTo>
                      <a:pt x="80" y="6"/>
                    </a:lnTo>
                    <a:lnTo>
                      <a:pt x="86" y="10"/>
                    </a:lnTo>
                    <a:lnTo>
                      <a:pt x="90" y="16"/>
                    </a:lnTo>
                    <a:lnTo>
                      <a:pt x="92" y="18"/>
                    </a:lnTo>
                    <a:lnTo>
                      <a:pt x="92" y="18"/>
                    </a:lnTo>
                    <a:lnTo>
                      <a:pt x="94" y="20"/>
                    </a:lnTo>
                    <a:lnTo>
                      <a:pt x="92" y="26"/>
                    </a:lnTo>
                    <a:lnTo>
                      <a:pt x="92" y="26"/>
                    </a:lnTo>
                    <a:lnTo>
                      <a:pt x="90" y="26"/>
                    </a:lnTo>
                    <a:lnTo>
                      <a:pt x="80" y="34"/>
                    </a:lnTo>
                    <a:lnTo>
                      <a:pt x="80" y="34"/>
                    </a:lnTo>
                    <a:lnTo>
                      <a:pt x="78" y="34"/>
                    </a:lnTo>
                    <a:lnTo>
                      <a:pt x="78" y="34"/>
                    </a:lnTo>
                    <a:lnTo>
                      <a:pt x="78" y="34"/>
                    </a:lnTo>
                    <a:lnTo>
                      <a:pt x="74" y="32"/>
                    </a:lnTo>
                    <a:lnTo>
                      <a:pt x="74" y="32"/>
                    </a:lnTo>
                    <a:lnTo>
                      <a:pt x="72" y="32"/>
                    </a:lnTo>
                    <a:lnTo>
                      <a:pt x="70" y="28"/>
                    </a:lnTo>
                    <a:lnTo>
                      <a:pt x="70" y="28"/>
                    </a:lnTo>
                    <a:lnTo>
                      <a:pt x="70" y="26"/>
                    </a:lnTo>
                    <a:lnTo>
                      <a:pt x="70" y="16"/>
                    </a:lnTo>
                    <a:lnTo>
                      <a:pt x="68" y="14"/>
                    </a:lnTo>
                    <a:lnTo>
                      <a:pt x="64" y="12"/>
                    </a:lnTo>
                    <a:lnTo>
                      <a:pt x="60" y="12"/>
                    </a:lnTo>
                    <a:lnTo>
                      <a:pt x="58" y="14"/>
                    </a:lnTo>
                    <a:lnTo>
                      <a:pt x="56" y="18"/>
                    </a:lnTo>
                    <a:lnTo>
                      <a:pt x="56" y="18"/>
                    </a:lnTo>
                    <a:lnTo>
                      <a:pt x="54" y="18"/>
                    </a:lnTo>
                    <a:lnTo>
                      <a:pt x="48" y="20"/>
                    </a:lnTo>
                    <a:lnTo>
                      <a:pt x="46" y="22"/>
                    </a:lnTo>
                    <a:lnTo>
                      <a:pt x="50" y="28"/>
                    </a:lnTo>
                    <a:lnTo>
                      <a:pt x="50" y="28"/>
                    </a:lnTo>
                    <a:lnTo>
                      <a:pt x="50" y="28"/>
                    </a:lnTo>
                    <a:lnTo>
                      <a:pt x="50" y="34"/>
                    </a:lnTo>
                    <a:lnTo>
                      <a:pt x="50" y="34"/>
                    </a:lnTo>
                    <a:lnTo>
                      <a:pt x="48" y="36"/>
                    </a:lnTo>
                    <a:lnTo>
                      <a:pt x="40" y="38"/>
                    </a:lnTo>
                    <a:lnTo>
                      <a:pt x="40" y="38"/>
                    </a:lnTo>
                    <a:lnTo>
                      <a:pt x="40" y="38"/>
                    </a:lnTo>
                    <a:lnTo>
                      <a:pt x="4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7" name="Freeform 227"/>
              <p:cNvSpPr>
                <a:spLocks noEditPoints="1"/>
              </p:cNvSpPr>
              <p:nvPr/>
            </p:nvSpPr>
            <p:spPr bwMode="auto">
              <a:xfrm>
                <a:off x="1681" y="2383"/>
                <a:ext cx="98" cy="42"/>
              </a:xfrm>
              <a:custGeom>
                <a:avLst/>
                <a:gdLst>
                  <a:gd name="T0" fmla="*/ 80 w 98"/>
                  <a:gd name="T1" fmla="*/ 10 h 42"/>
                  <a:gd name="T2" fmla="*/ 94 w 98"/>
                  <a:gd name="T3" fmla="*/ 22 h 42"/>
                  <a:gd name="T4" fmla="*/ 80 w 98"/>
                  <a:gd name="T5" fmla="*/ 34 h 42"/>
                  <a:gd name="T6" fmla="*/ 74 w 98"/>
                  <a:gd name="T7" fmla="*/ 24 h 42"/>
                  <a:gd name="T8" fmla="*/ 66 w 98"/>
                  <a:gd name="T9" fmla="*/ 12 h 42"/>
                  <a:gd name="T10" fmla="*/ 56 w 98"/>
                  <a:gd name="T11" fmla="*/ 18 h 42"/>
                  <a:gd name="T12" fmla="*/ 48 w 98"/>
                  <a:gd name="T13" fmla="*/ 28 h 42"/>
                  <a:gd name="T14" fmla="*/ 42 w 98"/>
                  <a:gd name="T15" fmla="*/ 38 h 42"/>
                  <a:gd name="T16" fmla="*/ 26 w 98"/>
                  <a:gd name="T17" fmla="*/ 24 h 42"/>
                  <a:gd name="T18" fmla="*/ 10 w 98"/>
                  <a:gd name="T19" fmla="*/ 22 h 42"/>
                  <a:gd name="T20" fmla="*/ 8 w 98"/>
                  <a:gd name="T21" fmla="*/ 12 h 42"/>
                  <a:gd name="T22" fmla="*/ 24 w 98"/>
                  <a:gd name="T23" fmla="*/ 12 h 42"/>
                  <a:gd name="T24" fmla="*/ 42 w 98"/>
                  <a:gd name="T25" fmla="*/ 12 h 42"/>
                  <a:gd name="T26" fmla="*/ 66 w 98"/>
                  <a:gd name="T27" fmla="*/ 4 h 42"/>
                  <a:gd name="T28" fmla="*/ 66 w 98"/>
                  <a:gd name="T29" fmla="*/ 0 h 42"/>
                  <a:gd name="T30" fmla="*/ 56 w 98"/>
                  <a:gd name="T31" fmla="*/ 2 h 42"/>
                  <a:gd name="T32" fmla="*/ 36 w 98"/>
                  <a:gd name="T33" fmla="*/ 10 h 42"/>
                  <a:gd name="T34" fmla="*/ 22 w 98"/>
                  <a:gd name="T35" fmla="*/ 4 h 42"/>
                  <a:gd name="T36" fmla="*/ 16 w 98"/>
                  <a:gd name="T37" fmla="*/ 2 h 42"/>
                  <a:gd name="T38" fmla="*/ 14 w 98"/>
                  <a:gd name="T39" fmla="*/ 2 h 42"/>
                  <a:gd name="T40" fmla="*/ 6 w 98"/>
                  <a:gd name="T41" fmla="*/ 8 h 42"/>
                  <a:gd name="T42" fmla="*/ 0 w 98"/>
                  <a:gd name="T43" fmla="*/ 18 h 42"/>
                  <a:gd name="T44" fmla="*/ 0 w 98"/>
                  <a:gd name="T45" fmla="*/ 22 h 42"/>
                  <a:gd name="T46" fmla="*/ 10 w 98"/>
                  <a:gd name="T47" fmla="*/ 26 h 42"/>
                  <a:gd name="T48" fmla="*/ 12 w 98"/>
                  <a:gd name="T49" fmla="*/ 26 h 42"/>
                  <a:gd name="T50" fmla="*/ 18 w 98"/>
                  <a:gd name="T51" fmla="*/ 26 h 42"/>
                  <a:gd name="T52" fmla="*/ 30 w 98"/>
                  <a:gd name="T53" fmla="*/ 30 h 42"/>
                  <a:gd name="T54" fmla="*/ 40 w 98"/>
                  <a:gd name="T55" fmla="*/ 40 h 42"/>
                  <a:gd name="T56" fmla="*/ 44 w 98"/>
                  <a:gd name="T57" fmla="*/ 42 h 42"/>
                  <a:gd name="T58" fmla="*/ 52 w 98"/>
                  <a:gd name="T59" fmla="*/ 38 h 42"/>
                  <a:gd name="T60" fmla="*/ 54 w 98"/>
                  <a:gd name="T61" fmla="*/ 30 h 42"/>
                  <a:gd name="T62" fmla="*/ 50 w 98"/>
                  <a:gd name="T63" fmla="*/ 24 h 42"/>
                  <a:gd name="T64" fmla="*/ 58 w 98"/>
                  <a:gd name="T65" fmla="*/ 22 h 42"/>
                  <a:gd name="T66" fmla="*/ 62 w 98"/>
                  <a:gd name="T67" fmla="*/ 16 h 42"/>
                  <a:gd name="T68" fmla="*/ 70 w 98"/>
                  <a:gd name="T69" fmla="*/ 20 h 42"/>
                  <a:gd name="T70" fmla="*/ 70 w 98"/>
                  <a:gd name="T71" fmla="*/ 28 h 42"/>
                  <a:gd name="T72" fmla="*/ 72 w 98"/>
                  <a:gd name="T73" fmla="*/ 34 h 42"/>
                  <a:gd name="T74" fmla="*/ 80 w 98"/>
                  <a:gd name="T75" fmla="*/ 38 h 42"/>
                  <a:gd name="T76" fmla="*/ 84 w 98"/>
                  <a:gd name="T77" fmla="*/ 38 h 42"/>
                  <a:gd name="T78" fmla="*/ 94 w 98"/>
                  <a:gd name="T79" fmla="*/ 30 h 42"/>
                  <a:gd name="T80" fmla="*/ 98 w 98"/>
                  <a:gd name="T81" fmla="*/ 22 h 42"/>
                  <a:gd name="T82" fmla="*/ 90 w 98"/>
                  <a:gd name="T83" fmla="*/ 10 h 42"/>
                  <a:gd name="T84" fmla="*/ 84 w 98"/>
                  <a:gd name="T85" fmla="*/ 6 h 42"/>
                  <a:gd name="T86" fmla="*/ 76 w 98"/>
                  <a:gd name="T87" fmla="*/ 2 h 42"/>
                  <a:gd name="T88" fmla="*/ 66 w 98"/>
                  <a:gd name="T8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8" h="42">
                    <a:moveTo>
                      <a:pt x="66" y="4"/>
                    </a:moveTo>
                    <a:lnTo>
                      <a:pt x="76" y="6"/>
                    </a:lnTo>
                    <a:lnTo>
                      <a:pt x="80" y="10"/>
                    </a:lnTo>
                    <a:lnTo>
                      <a:pt x="86" y="12"/>
                    </a:lnTo>
                    <a:lnTo>
                      <a:pt x="90" y="18"/>
                    </a:lnTo>
                    <a:lnTo>
                      <a:pt x="94" y="22"/>
                    </a:lnTo>
                    <a:lnTo>
                      <a:pt x="92" y="28"/>
                    </a:lnTo>
                    <a:lnTo>
                      <a:pt x="86" y="30"/>
                    </a:lnTo>
                    <a:lnTo>
                      <a:pt x="80" y="34"/>
                    </a:lnTo>
                    <a:lnTo>
                      <a:pt x="76" y="32"/>
                    </a:lnTo>
                    <a:lnTo>
                      <a:pt x="74" y="28"/>
                    </a:lnTo>
                    <a:lnTo>
                      <a:pt x="74" y="24"/>
                    </a:lnTo>
                    <a:lnTo>
                      <a:pt x="74" y="18"/>
                    </a:lnTo>
                    <a:lnTo>
                      <a:pt x="72" y="14"/>
                    </a:lnTo>
                    <a:lnTo>
                      <a:pt x="66" y="12"/>
                    </a:lnTo>
                    <a:lnTo>
                      <a:pt x="62" y="12"/>
                    </a:lnTo>
                    <a:lnTo>
                      <a:pt x="58" y="14"/>
                    </a:lnTo>
                    <a:lnTo>
                      <a:pt x="56" y="18"/>
                    </a:lnTo>
                    <a:lnTo>
                      <a:pt x="50" y="20"/>
                    </a:lnTo>
                    <a:lnTo>
                      <a:pt x="46" y="24"/>
                    </a:lnTo>
                    <a:lnTo>
                      <a:pt x="48" y="28"/>
                    </a:lnTo>
                    <a:lnTo>
                      <a:pt x="50" y="30"/>
                    </a:lnTo>
                    <a:lnTo>
                      <a:pt x="50" y="36"/>
                    </a:lnTo>
                    <a:lnTo>
                      <a:pt x="42" y="38"/>
                    </a:lnTo>
                    <a:lnTo>
                      <a:pt x="38" y="32"/>
                    </a:lnTo>
                    <a:lnTo>
                      <a:pt x="32" y="28"/>
                    </a:lnTo>
                    <a:lnTo>
                      <a:pt x="26" y="24"/>
                    </a:lnTo>
                    <a:lnTo>
                      <a:pt x="20" y="22"/>
                    </a:lnTo>
                    <a:lnTo>
                      <a:pt x="16" y="20"/>
                    </a:lnTo>
                    <a:lnTo>
                      <a:pt x="10" y="22"/>
                    </a:lnTo>
                    <a:lnTo>
                      <a:pt x="4" y="20"/>
                    </a:lnTo>
                    <a:lnTo>
                      <a:pt x="8" y="16"/>
                    </a:lnTo>
                    <a:lnTo>
                      <a:pt x="8" y="12"/>
                    </a:lnTo>
                    <a:lnTo>
                      <a:pt x="14" y="6"/>
                    </a:lnTo>
                    <a:lnTo>
                      <a:pt x="20" y="8"/>
                    </a:lnTo>
                    <a:lnTo>
                      <a:pt x="24" y="12"/>
                    </a:lnTo>
                    <a:lnTo>
                      <a:pt x="30" y="14"/>
                    </a:lnTo>
                    <a:lnTo>
                      <a:pt x="38" y="14"/>
                    </a:lnTo>
                    <a:lnTo>
                      <a:pt x="42" y="12"/>
                    </a:lnTo>
                    <a:lnTo>
                      <a:pt x="50" y="10"/>
                    </a:lnTo>
                    <a:lnTo>
                      <a:pt x="58" y="6"/>
                    </a:lnTo>
                    <a:lnTo>
                      <a:pt x="66" y="4"/>
                    </a:lnTo>
                    <a:close/>
                    <a:moveTo>
                      <a:pt x="66" y="0"/>
                    </a:moveTo>
                    <a:lnTo>
                      <a:pt x="66" y="0"/>
                    </a:lnTo>
                    <a:lnTo>
                      <a:pt x="66" y="0"/>
                    </a:lnTo>
                    <a:lnTo>
                      <a:pt x="58" y="2"/>
                    </a:lnTo>
                    <a:lnTo>
                      <a:pt x="58" y="2"/>
                    </a:lnTo>
                    <a:lnTo>
                      <a:pt x="56" y="2"/>
                    </a:lnTo>
                    <a:lnTo>
                      <a:pt x="48" y="6"/>
                    </a:lnTo>
                    <a:lnTo>
                      <a:pt x="40" y="10"/>
                    </a:lnTo>
                    <a:lnTo>
                      <a:pt x="36" y="10"/>
                    </a:lnTo>
                    <a:lnTo>
                      <a:pt x="30" y="10"/>
                    </a:lnTo>
                    <a:lnTo>
                      <a:pt x="26" y="8"/>
                    </a:lnTo>
                    <a:lnTo>
                      <a:pt x="22" y="4"/>
                    </a:lnTo>
                    <a:lnTo>
                      <a:pt x="22" y="4"/>
                    </a:lnTo>
                    <a:lnTo>
                      <a:pt x="20" y="4"/>
                    </a:lnTo>
                    <a:lnTo>
                      <a:pt x="16" y="2"/>
                    </a:lnTo>
                    <a:lnTo>
                      <a:pt x="16" y="2"/>
                    </a:lnTo>
                    <a:lnTo>
                      <a:pt x="14" y="2"/>
                    </a:lnTo>
                    <a:lnTo>
                      <a:pt x="14" y="2"/>
                    </a:lnTo>
                    <a:lnTo>
                      <a:pt x="12" y="2"/>
                    </a:lnTo>
                    <a:lnTo>
                      <a:pt x="6" y="8"/>
                    </a:lnTo>
                    <a:lnTo>
                      <a:pt x="6" y="8"/>
                    </a:lnTo>
                    <a:lnTo>
                      <a:pt x="6" y="10"/>
                    </a:lnTo>
                    <a:lnTo>
                      <a:pt x="4" y="14"/>
                    </a:lnTo>
                    <a:lnTo>
                      <a:pt x="0" y="18"/>
                    </a:lnTo>
                    <a:lnTo>
                      <a:pt x="0" y="18"/>
                    </a:lnTo>
                    <a:lnTo>
                      <a:pt x="0" y="22"/>
                    </a:lnTo>
                    <a:lnTo>
                      <a:pt x="0" y="22"/>
                    </a:lnTo>
                    <a:lnTo>
                      <a:pt x="2" y="24"/>
                    </a:lnTo>
                    <a:lnTo>
                      <a:pt x="10" y="26"/>
                    </a:lnTo>
                    <a:lnTo>
                      <a:pt x="10" y="26"/>
                    </a:lnTo>
                    <a:lnTo>
                      <a:pt x="10" y="26"/>
                    </a:lnTo>
                    <a:lnTo>
                      <a:pt x="10" y="26"/>
                    </a:lnTo>
                    <a:lnTo>
                      <a:pt x="12" y="26"/>
                    </a:lnTo>
                    <a:lnTo>
                      <a:pt x="16" y="24"/>
                    </a:lnTo>
                    <a:lnTo>
                      <a:pt x="18" y="26"/>
                    </a:lnTo>
                    <a:lnTo>
                      <a:pt x="18" y="26"/>
                    </a:lnTo>
                    <a:lnTo>
                      <a:pt x="18" y="26"/>
                    </a:lnTo>
                    <a:lnTo>
                      <a:pt x="24" y="28"/>
                    </a:lnTo>
                    <a:lnTo>
                      <a:pt x="30" y="30"/>
                    </a:lnTo>
                    <a:lnTo>
                      <a:pt x="34" y="36"/>
                    </a:lnTo>
                    <a:lnTo>
                      <a:pt x="40" y="40"/>
                    </a:lnTo>
                    <a:lnTo>
                      <a:pt x="40" y="40"/>
                    </a:lnTo>
                    <a:lnTo>
                      <a:pt x="42" y="42"/>
                    </a:lnTo>
                    <a:lnTo>
                      <a:pt x="42" y="42"/>
                    </a:lnTo>
                    <a:lnTo>
                      <a:pt x="44" y="42"/>
                    </a:lnTo>
                    <a:lnTo>
                      <a:pt x="50" y="40"/>
                    </a:lnTo>
                    <a:lnTo>
                      <a:pt x="50" y="40"/>
                    </a:lnTo>
                    <a:lnTo>
                      <a:pt x="52" y="38"/>
                    </a:lnTo>
                    <a:lnTo>
                      <a:pt x="54" y="36"/>
                    </a:lnTo>
                    <a:lnTo>
                      <a:pt x="54" y="30"/>
                    </a:lnTo>
                    <a:lnTo>
                      <a:pt x="54" y="30"/>
                    </a:lnTo>
                    <a:lnTo>
                      <a:pt x="52" y="28"/>
                    </a:lnTo>
                    <a:lnTo>
                      <a:pt x="52" y="26"/>
                    </a:lnTo>
                    <a:lnTo>
                      <a:pt x="50" y="24"/>
                    </a:lnTo>
                    <a:lnTo>
                      <a:pt x="52" y="24"/>
                    </a:lnTo>
                    <a:lnTo>
                      <a:pt x="58" y="22"/>
                    </a:lnTo>
                    <a:lnTo>
                      <a:pt x="58" y="22"/>
                    </a:lnTo>
                    <a:lnTo>
                      <a:pt x="60" y="20"/>
                    </a:lnTo>
                    <a:lnTo>
                      <a:pt x="62" y="18"/>
                    </a:lnTo>
                    <a:lnTo>
                      <a:pt x="62" y="16"/>
                    </a:lnTo>
                    <a:lnTo>
                      <a:pt x="66" y="16"/>
                    </a:lnTo>
                    <a:lnTo>
                      <a:pt x="70" y="18"/>
                    </a:lnTo>
                    <a:lnTo>
                      <a:pt x="70" y="20"/>
                    </a:lnTo>
                    <a:lnTo>
                      <a:pt x="70" y="24"/>
                    </a:lnTo>
                    <a:lnTo>
                      <a:pt x="70" y="28"/>
                    </a:lnTo>
                    <a:lnTo>
                      <a:pt x="70" y="28"/>
                    </a:lnTo>
                    <a:lnTo>
                      <a:pt x="70" y="30"/>
                    </a:lnTo>
                    <a:lnTo>
                      <a:pt x="72" y="34"/>
                    </a:lnTo>
                    <a:lnTo>
                      <a:pt x="72" y="34"/>
                    </a:lnTo>
                    <a:lnTo>
                      <a:pt x="74" y="36"/>
                    </a:lnTo>
                    <a:lnTo>
                      <a:pt x="80" y="38"/>
                    </a:lnTo>
                    <a:lnTo>
                      <a:pt x="80" y="38"/>
                    </a:lnTo>
                    <a:lnTo>
                      <a:pt x="80" y="38"/>
                    </a:lnTo>
                    <a:lnTo>
                      <a:pt x="80" y="38"/>
                    </a:lnTo>
                    <a:lnTo>
                      <a:pt x="84" y="38"/>
                    </a:lnTo>
                    <a:lnTo>
                      <a:pt x="88" y="34"/>
                    </a:lnTo>
                    <a:lnTo>
                      <a:pt x="94" y="30"/>
                    </a:lnTo>
                    <a:lnTo>
                      <a:pt x="94" y="30"/>
                    </a:lnTo>
                    <a:lnTo>
                      <a:pt x="96" y="28"/>
                    </a:lnTo>
                    <a:lnTo>
                      <a:pt x="98" y="22"/>
                    </a:lnTo>
                    <a:lnTo>
                      <a:pt x="98" y="22"/>
                    </a:lnTo>
                    <a:lnTo>
                      <a:pt x="96" y="18"/>
                    </a:lnTo>
                    <a:lnTo>
                      <a:pt x="92" y="16"/>
                    </a:lnTo>
                    <a:lnTo>
                      <a:pt x="90" y="10"/>
                    </a:lnTo>
                    <a:lnTo>
                      <a:pt x="90" y="10"/>
                    </a:lnTo>
                    <a:lnTo>
                      <a:pt x="88" y="10"/>
                    </a:lnTo>
                    <a:lnTo>
                      <a:pt x="84" y="6"/>
                    </a:lnTo>
                    <a:lnTo>
                      <a:pt x="78" y="2"/>
                    </a:lnTo>
                    <a:lnTo>
                      <a:pt x="78" y="2"/>
                    </a:lnTo>
                    <a:lnTo>
                      <a:pt x="76" y="2"/>
                    </a:lnTo>
                    <a:lnTo>
                      <a:pt x="68" y="0"/>
                    </a:lnTo>
                    <a:lnTo>
                      <a:pt x="68" y="0"/>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8" name="Freeform 228"/>
              <p:cNvSpPr>
                <a:spLocks/>
              </p:cNvSpPr>
              <p:nvPr/>
            </p:nvSpPr>
            <p:spPr bwMode="auto">
              <a:xfrm>
                <a:off x="1685" y="2387"/>
                <a:ext cx="90" cy="34"/>
              </a:xfrm>
              <a:custGeom>
                <a:avLst/>
                <a:gdLst>
                  <a:gd name="T0" fmla="*/ 62 w 90"/>
                  <a:gd name="T1" fmla="*/ 0 h 34"/>
                  <a:gd name="T2" fmla="*/ 72 w 90"/>
                  <a:gd name="T3" fmla="*/ 2 h 34"/>
                  <a:gd name="T4" fmla="*/ 76 w 90"/>
                  <a:gd name="T5" fmla="*/ 6 h 34"/>
                  <a:gd name="T6" fmla="*/ 82 w 90"/>
                  <a:gd name="T7" fmla="*/ 8 h 34"/>
                  <a:gd name="T8" fmla="*/ 86 w 90"/>
                  <a:gd name="T9" fmla="*/ 14 h 34"/>
                  <a:gd name="T10" fmla="*/ 90 w 90"/>
                  <a:gd name="T11" fmla="*/ 18 h 34"/>
                  <a:gd name="T12" fmla="*/ 88 w 90"/>
                  <a:gd name="T13" fmla="*/ 24 h 34"/>
                  <a:gd name="T14" fmla="*/ 82 w 90"/>
                  <a:gd name="T15" fmla="*/ 26 h 34"/>
                  <a:gd name="T16" fmla="*/ 76 w 90"/>
                  <a:gd name="T17" fmla="*/ 30 h 34"/>
                  <a:gd name="T18" fmla="*/ 72 w 90"/>
                  <a:gd name="T19" fmla="*/ 28 h 34"/>
                  <a:gd name="T20" fmla="*/ 70 w 90"/>
                  <a:gd name="T21" fmla="*/ 24 h 34"/>
                  <a:gd name="T22" fmla="*/ 70 w 90"/>
                  <a:gd name="T23" fmla="*/ 20 h 34"/>
                  <a:gd name="T24" fmla="*/ 70 w 90"/>
                  <a:gd name="T25" fmla="*/ 14 h 34"/>
                  <a:gd name="T26" fmla="*/ 68 w 90"/>
                  <a:gd name="T27" fmla="*/ 10 h 34"/>
                  <a:gd name="T28" fmla="*/ 62 w 90"/>
                  <a:gd name="T29" fmla="*/ 8 h 34"/>
                  <a:gd name="T30" fmla="*/ 58 w 90"/>
                  <a:gd name="T31" fmla="*/ 8 h 34"/>
                  <a:gd name="T32" fmla="*/ 54 w 90"/>
                  <a:gd name="T33" fmla="*/ 10 h 34"/>
                  <a:gd name="T34" fmla="*/ 52 w 90"/>
                  <a:gd name="T35" fmla="*/ 14 h 34"/>
                  <a:gd name="T36" fmla="*/ 46 w 90"/>
                  <a:gd name="T37" fmla="*/ 16 h 34"/>
                  <a:gd name="T38" fmla="*/ 42 w 90"/>
                  <a:gd name="T39" fmla="*/ 20 h 34"/>
                  <a:gd name="T40" fmla="*/ 44 w 90"/>
                  <a:gd name="T41" fmla="*/ 24 h 34"/>
                  <a:gd name="T42" fmla="*/ 46 w 90"/>
                  <a:gd name="T43" fmla="*/ 26 h 34"/>
                  <a:gd name="T44" fmla="*/ 46 w 90"/>
                  <a:gd name="T45" fmla="*/ 32 h 34"/>
                  <a:gd name="T46" fmla="*/ 38 w 90"/>
                  <a:gd name="T47" fmla="*/ 34 h 34"/>
                  <a:gd name="T48" fmla="*/ 34 w 90"/>
                  <a:gd name="T49" fmla="*/ 28 h 34"/>
                  <a:gd name="T50" fmla="*/ 28 w 90"/>
                  <a:gd name="T51" fmla="*/ 24 h 34"/>
                  <a:gd name="T52" fmla="*/ 22 w 90"/>
                  <a:gd name="T53" fmla="*/ 20 h 34"/>
                  <a:gd name="T54" fmla="*/ 16 w 90"/>
                  <a:gd name="T55" fmla="*/ 18 h 34"/>
                  <a:gd name="T56" fmla="*/ 12 w 90"/>
                  <a:gd name="T57" fmla="*/ 16 h 34"/>
                  <a:gd name="T58" fmla="*/ 6 w 90"/>
                  <a:gd name="T59" fmla="*/ 18 h 34"/>
                  <a:gd name="T60" fmla="*/ 0 w 90"/>
                  <a:gd name="T61" fmla="*/ 16 h 34"/>
                  <a:gd name="T62" fmla="*/ 4 w 90"/>
                  <a:gd name="T63" fmla="*/ 12 h 34"/>
                  <a:gd name="T64" fmla="*/ 4 w 90"/>
                  <a:gd name="T65" fmla="*/ 8 h 34"/>
                  <a:gd name="T66" fmla="*/ 10 w 90"/>
                  <a:gd name="T67" fmla="*/ 2 h 34"/>
                  <a:gd name="T68" fmla="*/ 16 w 90"/>
                  <a:gd name="T69" fmla="*/ 4 h 34"/>
                  <a:gd name="T70" fmla="*/ 20 w 90"/>
                  <a:gd name="T71" fmla="*/ 8 h 34"/>
                  <a:gd name="T72" fmla="*/ 26 w 90"/>
                  <a:gd name="T73" fmla="*/ 10 h 34"/>
                  <a:gd name="T74" fmla="*/ 34 w 90"/>
                  <a:gd name="T75" fmla="*/ 10 h 34"/>
                  <a:gd name="T76" fmla="*/ 38 w 90"/>
                  <a:gd name="T77" fmla="*/ 8 h 34"/>
                  <a:gd name="T78" fmla="*/ 46 w 90"/>
                  <a:gd name="T79" fmla="*/ 6 h 34"/>
                  <a:gd name="T80" fmla="*/ 54 w 90"/>
                  <a:gd name="T81" fmla="*/ 2 h 34"/>
                  <a:gd name="T82" fmla="*/ 62 w 90"/>
                  <a:gd name="T8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0" h="34">
                    <a:moveTo>
                      <a:pt x="62" y="0"/>
                    </a:moveTo>
                    <a:lnTo>
                      <a:pt x="72" y="2"/>
                    </a:lnTo>
                    <a:lnTo>
                      <a:pt x="76" y="6"/>
                    </a:lnTo>
                    <a:lnTo>
                      <a:pt x="82" y="8"/>
                    </a:lnTo>
                    <a:lnTo>
                      <a:pt x="86" y="14"/>
                    </a:lnTo>
                    <a:lnTo>
                      <a:pt x="90" y="18"/>
                    </a:lnTo>
                    <a:lnTo>
                      <a:pt x="88" y="24"/>
                    </a:lnTo>
                    <a:lnTo>
                      <a:pt x="82" y="26"/>
                    </a:lnTo>
                    <a:lnTo>
                      <a:pt x="76" y="30"/>
                    </a:lnTo>
                    <a:lnTo>
                      <a:pt x="72" y="28"/>
                    </a:lnTo>
                    <a:lnTo>
                      <a:pt x="70" y="24"/>
                    </a:lnTo>
                    <a:lnTo>
                      <a:pt x="70" y="20"/>
                    </a:lnTo>
                    <a:lnTo>
                      <a:pt x="70" y="14"/>
                    </a:lnTo>
                    <a:lnTo>
                      <a:pt x="68" y="10"/>
                    </a:lnTo>
                    <a:lnTo>
                      <a:pt x="62" y="8"/>
                    </a:lnTo>
                    <a:lnTo>
                      <a:pt x="58" y="8"/>
                    </a:lnTo>
                    <a:lnTo>
                      <a:pt x="54" y="10"/>
                    </a:lnTo>
                    <a:lnTo>
                      <a:pt x="52" y="14"/>
                    </a:lnTo>
                    <a:lnTo>
                      <a:pt x="46" y="16"/>
                    </a:lnTo>
                    <a:lnTo>
                      <a:pt x="42" y="20"/>
                    </a:lnTo>
                    <a:lnTo>
                      <a:pt x="44" y="24"/>
                    </a:lnTo>
                    <a:lnTo>
                      <a:pt x="46" y="26"/>
                    </a:lnTo>
                    <a:lnTo>
                      <a:pt x="46" y="32"/>
                    </a:lnTo>
                    <a:lnTo>
                      <a:pt x="38" y="34"/>
                    </a:lnTo>
                    <a:lnTo>
                      <a:pt x="34" y="28"/>
                    </a:lnTo>
                    <a:lnTo>
                      <a:pt x="28" y="24"/>
                    </a:lnTo>
                    <a:lnTo>
                      <a:pt x="22" y="20"/>
                    </a:lnTo>
                    <a:lnTo>
                      <a:pt x="16" y="18"/>
                    </a:lnTo>
                    <a:lnTo>
                      <a:pt x="12" y="16"/>
                    </a:lnTo>
                    <a:lnTo>
                      <a:pt x="6" y="18"/>
                    </a:lnTo>
                    <a:lnTo>
                      <a:pt x="0" y="16"/>
                    </a:lnTo>
                    <a:lnTo>
                      <a:pt x="4" y="12"/>
                    </a:lnTo>
                    <a:lnTo>
                      <a:pt x="4" y="8"/>
                    </a:lnTo>
                    <a:lnTo>
                      <a:pt x="10" y="2"/>
                    </a:lnTo>
                    <a:lnTo>
                      <a:pt x="16" y="4"/>
                    </a:lnTo>
                    <a:lnTo>
                      <a:pt x="20" y="8"/>
                    </a:lnTo>
                    <a:lnTo>
                      <a:pt x="26" y="10"/>
                    </a:lnTo>
                    <a:lnTo>
                      <a:pt x="34" y="10"/>
                    </a:lnTo>
                    <a:lnTo>
                      <a:pt x="38" y="8"/>
                    </a:lnTo>
                    <a:lnTo>
                      <a:pt x="46" y="6"/>
                    </a:lnTo>
                    <a:lnTo>
                      <a:pt x="54" y="2"/>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9" name="Freeform 229"/>
              <p:cNvSpPr>
                <a:spLocks/>
              </p:cNvSpPr>
              <p:nvPr/>
            </p:nvSpPr>
            <p:spPr bwMode="auto">
              <a:xfrm>
                <a:off x="1681" y="2383"/>
                <a:ext cx="98" cy="42"/>
              </a:xfrm>
              <a:custGeom>
                <a:avLst/>
                <a:gdLst>
                  <a:gd name="T0" fmla="*/ 66 w 98"/>
                  <a:gd name="T1" fmla="*/ 0 h 42"/>
                  <a:gd name="T2" fmla="*/ 58 w 98"/>
                  <a:gd name="T3" fmla="*/ 2 h 42"/>
                  <a:gd name="T4" fmla="*/ 56 w 98"/>
                  <a:gd name="T5" fmla="*/ 2 h 42"/>
                  <a:gd name="T6" fmla="*/ 40 w 98"/>
                  <a:gd name="T7" fmla="*/ 10 h 42"/>
                  <a:gd name="T8" fmla="*/ 30 w 98"/>
                  <a:gd name="T9" fmla="*/ 10 h 42"/>
                  <a:gd name="T10" fmla="*/ 22 w 98"/>
                  <a:gd name="T11" fmla="*/ 4 h 42"/>
                  <a:gd name="T12" fmla="*/ 20 w 98"/>
                  <a:gd name="T13" fmla="*/ 4 h 42"/>
                  <a:gd name="T14" fmla="*/ 16 w 98"/>
                  <a:gd name="T15" fmla="*/ 2 h 42"/>
                  <a:gd name="T16" fmla="*/ 14 w 98"/>
                  <a:gd name="T17" fmla="*/ 2 h 42"/>
                  <a:gd name="T18" fmla="*/ 6 w 98"/>
                  <a:gd name="T19" fmla="*/ 8 h 42"/>
                  <a:gd name="T20" fmla="*/ 6 w 98"/>
                  <a:gd name="T21" fmla="*/ 10 h 42"/>
                  <a:gd name="T22" fmla="*/ 0 w 98"/>
                  <a:gd name="T23" fmla="*/ 18 h 42"/>
                  <a:gd name="T24" fmla="*/ 0 w 98"/>
                  <a:gd name="T25" fmla="*/ 22 h 42"/>
                  <a:gd name="T26" fmla="*/ 2 w 98"/>
                  <a:gd name="T27" fmla="*/ 24 h 42"/>
                  <a:gd name="T28" fmla="*/ 10 w 98"/>
                  <a:gd name="T29" fmla="*/ 26 h 42"/>
                  <a:gd name="T30" fmla="*/ 10 w 98"/>
                  <a:gd name="T31" fmla="*/ 26 h 42"/>
                  <a:gd name="T32" fmla="*/ 16 w 98"/>
                  <a:gd name="T33" fmla="*/ 24 h 42"/>
                  <a:gd name="T34" fmla="*/ 18 w 98"/>
                  <a:gd name="T35" fmla="*/ 26 h 42"/>
                  <a:gd name="T36" fmla="*/ 24 w 98"/>
                  <a:gd name="T37" fmla="*/ 28 h 42"/>
                  <a:gd name="T38" fmla="*/ 34 w 98"/>
                  <a:gd name="T39" fmla="*/ 36 h 42"/>
                  <a:gd name="T40" fmla="*/ 40 w 98"/>
                  <a:gd name="T41" fmla="*/ 40 h 42"/>
                  <a:gd name="T42" fmla="*/ 42 w 98"/>
                  <a:gd name="T43" fmla="*/ 42 h 42"/>
                  <a:gd name="T44" fmla="*/ 50 w 98"/>
                  <a:gd name="T45" fmla="*/ 40 h 42"/>
                  <a:gd name="T46" fmla="*/ 52 w 98"/>
                  <a:gd name="T47" fmla="*/ 38 h 42"/>
                  <a:gd name="T48" fmla="*/ 54 w 98"/>
                  <a:gd name="T49" fmla="*/ 30 h 42"/>
                  <a:gd name="T50" fmla="*/ 52 w 98"/>
                  <a:gd name="T51" fmla="*/ 28 h 42"/>
                  <a:gd name="T52" fmla="*/ 50 w 98"/>
                  <a:gd name="T53" fmla="*/ 24 h 42"/>
                  <a:gd name="T54" fmla="*/ 58 w 98"/>
                  <a:gd name="T55" fmla="*/ 22 h 42"/>
                  <a:gd name="T56" fmla="*/ 60 w 98"/>
                  <a:gd name="T57" fmla="*/ 20 h 42"/>
                  <a:gd name="T58" fmla="*/ 62 w 98"/>
                  <a:gd name="T59" fmla="*/ 16 h 42"/>
                  <a:gd name="T60" fmla="*/ 70 w 98"/>
                  <a:gd name="T61" fmla="*/ 18 h 42"/>
                  <a:gd name="T62" fmla="*/ 70 w 98"/>
                  <a:gd name="T63" fmla="*/ 24 h 42"/>
                  <a:gd name="T64" fmla="*/ 70 w 98"/>
                  <a:gd name="T65" fmla="*/ 28 h 42"/>
                  <a:gd name="T66" fmla="*/ 72 w 98"/>
                  <a:gd name="T67" fmla="*/ 34 h 42"/>
                  <a:gd name="T68" fmla="*/ 74 w 98"/>
                  <a:gd name="T69" fmla="*/ 36 h 42"/>
                  <a:gd name="T70" fmla="*/ 80 w 98"/>
                  <a:gd name="T71" fmla="*/ 38 h 42"/>
                  <a:gd name="T72" fmla="*/ 80 w 98"/>
                  <a:gd name="T73" fmla="*/ 38 h 42"/>
                  <a:gd name="T74" fmla="*/ 88 w 98"/>
                  <a:gd name="T75" fmla="*/ 34 h 42"/>
                  <a:gd name="T76" fmla="*/ 94 w 98"/>
                  <a:gd name="T77" fmla="*/ 30 h 42"/>
                  <a:gd name="T78" fmla="*/ 98 w 98"/>
                  <a:gd name="T79" fmla="*/ 22 h 42"/>
                  <a:gd name="T80" fmla="*/ 96 w 98"/>
                  <a:gd name="T81" fmla="*/ 18 h 42"/>
                  <a:gd name="T82" fmla="*/ 90 w 98"/>
                  <a:gd name="T83" fmla="*/ 10 h 42"/>
                  <a:gd name="T84" fmla="*/ 88 w 98"/>
                  <a:gd name="T85" fmla="*/ 10 h 42"/>
                  <a:gd name="T86" fmla="*/ 78 w 98"/>
                  <a:gd name="T87" fmla="*/ 2 h 42"/>
                  <a:gd name="T88" fmla="*/ 76 w 98"/>
                  <a:gd name="T89" fmla="*/ 2 h 42"/>
                  <a:gd name="T90" fmla="*/ 68 w 98"/>
                  <a:gd name="T91" fmla="*/ 0 h 42"/>
                  <a:gd name="T92" fmla="*/ 66 w 98"/>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 h="42">
                    <a:moveTo>
                      <a:pt x="66" y="0"/>
                    </a:moveTo>
                    <a:lnTo>
                      <a:pt x="66" y="0"/>
                    </a:lnTo>
                    <a:lnTo>
                      <a:pt x="66" y="0"/>
                    </a:lnTo>
                    <a:lnTo>
                      <a:pt x="58" y="2"/>
                    </a:lnTo>
                    <a:lnTo>
                      <a:pt x="58" y="2"/>
                    </a:lnTo>
                    <a:lnTo>
                      <a:pt x="56" y="2"/>
                    </a:lnTo>
                    <a:lnTo>
                      <a:pt x="48" y="6"/>
                    </a:lnTo>
                    <a:lnTo>
                      <a:pt x="40" y="10"/>
                    </a:lnTo>
                    <a:lnTo>
                      <a:pt x="36" y="10"/>
                    </a:lnTo>
                    <a:lnTo>
                      <a:pt x="30" y="10"/>
                    </a:lnTo>
                    <a:lnTo>
                      <a:pt x="26" y="8"/>
                    </a:lnTo>
                    <a:lnTo>
                      <a:pt x="22" y="4"/>
                    </a:lnTo>
                    <a:lnTo>
                      <a:pt x="22" y="4"/>
                    </a:lnTo>
                    <a:lnTo>
                      <a:pt x="20" y="4"/>
                    </a:lnTo>
                    <a:lnTo>
                      <a:pt x="16" y="2"/>
                    </a:lnTo>
                    <a:lnTo>
                      <a:pt x="16" y="2"/>
                    </a:lnTo>
                    <a:lnTo>
                      <a:pt x="14" y="2"/>
                    </a:lnTo>
                    <a:lnTo>
                      <a:pt x="14" y="2"/>
                    </a:lnTo>
                    <a:lnTo>
                      <a:pt x="12" y="2"/>
                    </a:lnTo>
                    <a:lnTo>
                      <a:pt x="6" y="8"/>
                    </a:lnTo>
                    <a:lnTo>
                      <a:pt x="6" y="8"/>
                    </a:lnTo>
                    <a:lnTo>
                      <a:pt x="6" y="10"/>
                    </a:lnTo>
                    <a:lnTo>
                      <a:pt x="4" y="14"/>
                    </a:lnTo>
                    <a:lnTo>
                      <a:pt x="0" y="18"/>
                    </a:lnTo>
                    <a:lnTo>
                      <a:pt x="0" y="18"/>
                    </a:lnTo>
                    <a:lnTo>
                      <a:pt x="0" y="22"/>
                    </a:lnTo>
                    <a:lnTo>
                      <a:pt x="0" y="22"/>
                    </a:lnTo>
                    <a:lnTo>
                      <a:pt x="2" y="24"/>
                    </a:lnTo>
                    <a:lnTo>
                      <a:pt x="10" y="26"/>
                    </a:lnTo>
                    <a:lnTo>
                      <a:pt x="10" y="26"/>
                    </a:lnTo>
                    <a:lnTo>
                      <a:pt x="10" y="26"/>
                    </a:lnTo>
                    <a:lnTo>
                      <a:pt x="10" y="26"/>
                    </a:lnTo>
                    <a:lnTo>
                      <a:pt x="12" y="26"/>
                    </a:lnTo>
                    <a:lnTo>
                      <a:pt x="16" y="24"/>
                    </a:lnTo>
                    <a:lnTo>
                      <a:pt x="18" y="26"/>
                    </a:lnTo>
                    <a:lnTo>
                      <a:pt x="18" y="26"/>
                    </a:lnTo>
                    <a:lnTo>
                      <a:pt x="18" y="26"/>
                    </a:lnTo>
                    <a:lnTo>
                      <a:pt x="24" y="28"/>
                    </a:lnTo>
                    <a:lnTo>
                      <a:pt x="30" y="30"/>
                    </a:lnTo>
                    <a:lnTo>
                      <a:pt x="34" y="36"/>
                    </a:lnTo>
                    <a:lnTo>
                      <a:pt x="40" y="40"/>
                    </a:lnTo>
                    <a:lnTo>
                      <a:pt x="40" y="40"/>
                    </a:lnTo>
                    <a:lnTo>
                      <a:pt x="42" y="42"/>
                    </a:lnTo>
                    <a:lnTo>
                      <a:pt x="42" y="42"/>
                    </a:lnTo>
                    <a:lnTo>
                      <a:pt x="44" y="42"/>
                    </a:lnTo>
                    <a:lnTo>
                      <a:pt x="50" y="40"/>
                    </a:lnTo>
                    <a:lnTo>
                      <a:pt x="50" y="40"/>
                    </a:lnTo>
                    <a:lnTo>
                      <a:pt x="52" y="38"/>
                    </a:lnTo>
                    <a:lnTo>
                      <a:pt x="54" y="36"/>
                    </a:lnTo>
                    <a:lnTo>
                      <a:pt x="54" y="30"/>
                    </a:lnTo>
                    <a:lnTo>
                      <a:pt x="54" y="30"/>
                    </a:lnTo>
                    <a:lnTo>
                      <a:pt x="52" y="28"/>
                    </a:lnTo>
                    <a:lnTo>
                      <a:pt x="52" y="26"/>
                    </a:lnTo>
                    <a:lnTo>
                      <a:pt x="50" y="24"/>
                    </a:lnTo>
                    <a:lnTo>
                      <a:pt x="52" y="24"/>
                    </a:lnTo>
                    <a:lnTo>
                      <a:pt x="58" y="22"/>
                    </a:lnTo>
                    <a:lnTo>
                      <a:pt x="58" y="22"/>
                    </a:lnTo>
                    <a:lnTo>
                      <a:pt x="60" y="20"/>
                    </a:lnTo>
                    <a:lnTo>
                      <a:pt x="62" y="18"/>
                    </a:lnTo>
                    <a:lnTo>
                      <a:pt x="62" y="16"/>
                    </a:lnTo>
                    <a:lnTo>
                      <a:pt x="66" y="16"/>
                    </a:lnTo>
                    <a:lnTo>
                      <a:pt x="70" y="18"/>
                    </a:lnTo>
                    <a:lnTo>
                      <a:pt x="70" y="20"/>
                    </a:lnTo>
                    <a:lnTo>
                      <a:pt x="70" y="24"/>
                    </a:lnTo>
                    <a:lnTo>
                      <a:pt x="70" y="28"/>
                    </a:lnTo>
                    <a:lnTo>
                      <a:pt x="70" y="28"/>
                    </a:lnTo>
                    <a:lnTo>
                      <a:pt x="70" y="30"/>
                    </a:lnTo>
                    <a:lnTo>
                      <a:pt x="72" y="34"/>
                    </a:lnTo>
                    <a:lnTo>
                      <a:pt x="72" y="34"/>
                    </a:lnTo>
                    <a:lnTo>
                      <a:pt x="74" y="36"/>
                    </a:lnTo>
                    <a:lnTo>
                      <a:pt x="80" y="38"/>
                    </a:lnTo>
                    <a:lnTo>
                      <a:pt x="80" y="38"/>
                    </a:lnTo>
                    <a:lnTo>
                      <a:pt x="80" y="38"/>
                    </a:lnTo>
                    <a:lnTo>
                      <a:pt x="80" y="38"/>
                    </a:lnTo>
                    <a:lnTo>
                      <a:pt x="84" y="38"/>
                    </a:lnTo>
                    <a:lnTo>
                      <a:pt x="88" y="34"/>
                    </a:lnTo>
                    <a:lnTo>
                      <a:pt x="94" y="30"/>
                    </a:lnTo>
                    <a:lnTo>
                      <a:pt x="94" y="30"/>
                    </a:lnTo>
                    <a:lnTo>
                      <a:pt x="96" y="28"/>
                    </a:lnTo>
                    <a:lnTo>
                      <a:pt x="98" y="22"/>
                    </a:lnTo>
                    <a:lnTo>
                      <a:pt x="98" y="22"/>
                    </a:lnTo>
                    <a:lnTo>
                      <a:pt x="96" y="18"/>
                    </a:lnTo>
                    <a:lnTo>
                      <a:pt x="92" y="16"/>
                    </a:lnTo>
                    <a:lnTo>
                      <a:pt x="90" y="10"/>
                    </a:lnTo>
                    <a:lnTo>
                      <a:pt x="90" y="10"/>
                    </a:lnTo>
                    <a:lnTo>
                      <a:pt x="88" y="10"/>
                    </a:lnTo>
                    <a:lnTo>
                      <a:pt x="84" y="6"/>
                    </a:lnTo>
                    <a:lnTo>
                      <a:pt x="78" y="2"/>
                    </a:lnTo>
                    <a:lnTo>
                      <a:pt x="78" y="2"/>
                    </a:lnTo>
                    <a:lnTo>
                      <a:pt x="76" y="2"/>
                    </a:lnTo>
                    <a:lnTo>
                      <a:pt x="68" y="0"/>
                    </a:lnTo>
                    <a:lnTo>
                      <a:pt x="68" y="0"/>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0" name="Freeform 230"/>
              <p:cNvSpPr>
                <a:spLocks/>
              </p:cNvSpPr>
              <p:nvPr/>
            </p:nvSpPr>
            <p:spPr bwMode="auto">
              <a:xfrm>
                <a:off x="1661" y="2189"/>
                <a:ext cx="154" cy="54"/>
              </a:xfrm>
              <a:custGeom>
                <a:avLst/>
                <a:gdLst>
                  <a:gd name="T0" fmla="*/ 114 w 154"/>
                  <a:gd name="T1" fmla="*/ 54 h 54"/>
                  <a:gd name="T2" fmla="*/ 106 w 154"/>
                  <a:gd name="T3" fmla="*/ 52 h 54"/>
                  <a:gd name="T4" fmla="*/ 106 w 154"/>
                  <a:gd name="T5" fmla="*/ 52 h 54"/>
                  <a:gd name="T6" fmla="*/ 104 w 154"/>
                  <a:gd name="T7" fmla="*/ 50 h 54"/>
                  <a:gd name="T8" fmla="*/ 106 w 154"/>
                  <a:gd name="T9" fmla="*/ 40 h 54"/>
                  <a:gd name="T10" fmla="*/ 96 w 154"/>
                  <a:gd name="T11" fmla="*/ 40 h 54"/>
                  <a:gd name="T12" fmla="*/ 90 w 154"/>
                  <a:gd name="T13" fmla="*/ 32 h 54"/>
                  <a:gd name="T14" fmla="*/ 74 w 154"/>
                  <a:gd name="T15" fmla="*/ 28 h 54"/>
                  <a:gd name="T16" fmla="*/ 72 w 154"/>
                  <a:gd name="T17" fmla="*/ 26 h 54"/>
                  <a:gd name="T18" fmla="*/ 58 w 154"/>
                  <a:gd name="T19" fmla="*/ 20 h 54"/>
                  <a:gd name="T20" fmla="*/ 44 w 154"/>
                  <a:gd name="T21" fmla="*/ 18 h 54"/>
                  <a:gd name="T22" fmla="*/ 40 w 154"/>
                  <a:gd name="T23" fmla="*/ 14 h 54"/>
                  <a:gd name="T24" fmla="*/ 28 w 154"/>
                  <a:gd name="T25" fmla="*/ 16 h 54"/>
                  <a:gd name="T26" fmla="*/ 14 w 154"/>
                  <a:gd name="T27" fmla="*/ 24 h 54"/>
                  <a:gd name="T28" fmla="*/ 2 w 154"/>
                  <a:gd name="T29" fmla="*/ 24 h 54"/>
                  <a:gd name="T30" fmla="*/ 0 w 154"/>
                  <a:gd name="T31" fmla="*/ 22 h 54"/>
                  <a:gd name="T32" fmla="*/ 0 w 154"/>
                  <a:gd name="T33" fmla="*/ 20 h 54"/>
                  <a:gd name="T34" fmla="*/ 8 w 154"/>
                  <a:gd name="T35" fmla="*/ 6 h 54"/>
                  <a:gd name="T36" fmla="*/ 10 w 154"/>
                  <a:gd name="T37" fmla="*/ 6 h 54"/>
                  <a:gd name="T38" fmla="*/ 38 w 154"/>
                  <a:gd name="T39" fmla="*/ 0 h 54"/>
                  <a:gd name="T40" fmla="*/ 70 w 154"/>
                  <a:gd name="T41" fmla="*/ 4 h 54"/>
                  <a:gd name="T42" fmla="*/ 96 w 154"/>
                  <a:gd name="T43" fmla="*/ 12 h 54"/>
                  <a:gd name="T44" fmla="*/ 98 w 154"/>
                  <a:gd name="T45" fmla="*/ 12 h 54"/>
                  <a:gd name="T46" fmla="*/ 108 w 154"/>
                  <a:gd name="T47" fmla="*/ 22 h 54"/>
                  <a:gd name="T48" fmla="*/ 132 w 154"/>
                  <a:gd name="T49" fmla="*/ 30 h 54"/>
                  <a:gd name="T50" fmla="*/ 154 w 154"/>
                  <a:gd name="T51" fmla="*/ 42 h 54"/>
                  <a:gd name="T52" fmla="*/ 154 w 154"/>
                  <a:gd name="T53" fmla="*/ 44 h 54"/>
                  <a:gd name="T54" fmla="*/ 148 w 154"/>
                  <a:gd name="T55" fmla="*/ 48 h 54"/>
                  <a:gd name="T56" fmla="*/ 140 w 154"/>
                  <a:gd name="T57" fmla="*/ 54 h 54"/>
                  <a:gd name="T58" fmla="*/ 138 w 154"/>
                  <a:gd name="T59" fmla="*/ 54 h 54"/>
                  <a:gd name="T60" fmla="*/ 136 w 154"/>
                  <a:gd name="T61" fmla="*/ 54 h 54"/>
                  <a:gd name="T62" fmla="*/ 128 w 154"/>
                  <a:gd name="T63" fmla="*/ 50 h 54"/>
                  <a:gd name="T64" fmla="*/ 116 w 154"/>
                  <a:gd name="T65" fmla="*/ 54 h 54"/>
                  <a:gd name="T66" fmla="*/ 114 w 154"/>
                  <a:gd name="T6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4" h="54">
                    <a:moveTo>
                      <a:pt x="114" y="54"/>
                    </a:moveTo>
                    <a:lnTo>
                      <a:pt x="114" y="54"/>
                    </a:lnTo>
                    <a:lnTo>
                      <a:pt x="114" y="54"/>
                    </a:lnTo>
                    <a:lnTo>
                      <a:pt x="106" y="52"/>
                    </a:lnTo>
                    <a:lnTo>
                      <a:pt x="106" y="52"/>
                    </a:lnTo>
                    <a:lnTo>
                      <a:pt x="106" y="52"/>
                    </a:lnTo>
                    <a:lnTo>
                      <a:pt x="106" y="52"/>
                    </a:lnTo>
                    <a:lnTo>
                      <a:pt x="104" y="50"/>
                    </a:lnTo>
                    <a:lnTo>
                      <a:pt x="106" y="44"/>
                    </a:lnTo>
                    <a:lnTo>
                      <a:pt x="106" y="40"/>
                    </a:lnTo>
                    <a:lnTo>
                      <a:pt x="96" y="40"/>
                    </a:lnTo>
                    <a:lnTo>
                      <a:pt x="96" y="40"/>
                    </a:lnTo>
                    <a:lnTo>
                      <a:pt x="94" y="38"/>
                    </a:lnTo>
                    <a:lnTo>
                      <a:pt x="90" y="32"/>
                    </a:lnTo>
                    <a:lnTo>
                      <a:pt x="86" y="30"/>
                    </a:lnTo>
                    <a:lnTo>
                      <a:pt x="74" y="28"/>
                    </a:lnTo>
                    <a:lnTo>
                      <a:pt x="74" y="28"/>
                    </a:lnTo>
                    <a:lnTo>
                      <a:pt x="72" y="26"/>
                    </a:lnTo>
                    <a:lnTo>
                      <a:pt x="70" y="24"/>
                    </a:lnTo>
                    <a:lnTo>
                      <a:pt x="58" y="20"/>
                    </a:lnTo>
                    <a:lnTo>
                      <a:pt x="44" y="18"/>
                    </a:lnTo>
                    <a:lnTo>
                      <a:pt x="44" y="18"/>
                    </a:lnTo>
                    <a:lnTo>
                      <a:pt x="44" y="18"/>
                    </a:lnTo>
                    <a:lnTo>
                      <a:pt x="40" y="14"/>
                    </a:lnTo>
                    <a:lnTo>
                      <a:pt x="32" y="12"/>
                    </a:lnTo>
                    <a:lnTo>
                      <a:pt x="28" y="16"/>
                    </a:lnTo>
                    <a:lnTo>
                      <a:pt x="14" y="24"/>
                    </a:lnTo>
                    <a:lnTo>
                      <a:pt x="14" y="24"/>
                    </a:lnTo>
                    <a:lnTo>
                      <a:pt x="12" y="24"/>
                    </a:lnTo>
                    <a:lnTo>
                      <a:pt x="2" y="24"/>
                    </a:lnTo>
                    <a:lnTo>
                      <a:pt x="2" y="24"/>
                    </a:lnTo>
                    <a:lnTo>
                      <a:pt x="0" y="22"/>
                    </a:lnTo>
                    <a:lnTo>
                      <a:pt x="0" y="22"/>
                    </a:lnTo>
                    <a:lnTo>
                      <a:pt x="0" y="20"/>
                    </a:lnTo>
                    <a:lnTo>
                      <a:pt x="2" y="16"/>
                    </a:lnTo>
                    <a:lnTo>
                      <a:pt x="8" y="6"/>
                    </a:lnTo>
                    <a:lnTo>
                      <a:pt x="8" y="6"/>
                    </a:lnTo>
                    <a:lnTo>
                      <a:pt x="10" y="6"/>
                    </a:lnTo>
                    <a:lnTo>
                      <a:pt x="24" y="2"/>
                    </a:lnTo>
                    <a:lnTo>
                      <a:pt x="38" y="0"/>
                    </a:lnTo>
                    <a:lnTo>
                      <a:pt x="54" y="0"/>
                    </a:lnTo>
                    <a:lnTo>
                      <a:pt x="70" y="4"/>
                    </a:lnTo>
                    <a:lnTo>
                      <a:pt x="82" y="8"/>
                    </a:lnTo>
                    <a:lnTo>
                      <a:pt x="96" y="12"/>
                    </a:lnTo>
                    <a:lnTo>
                      <a:pt x="96" y="12"/>
                    </a:lnTo>
                    <a:lnTo>
                      <a:pt x="98" y="12"/>
                    </a:lnTo>
                    <a:lnTo>
                      <a:pt x="102" y="18"/>
                    </a:lnTo>
                    <a:lnTo>
                      <a:pt x="108" y="22"/>
                    </a:lnTo>
                    <a:lnTo>
                      <a:pt x="120" y="26"/>
                    </a:lnTo>
                    <a:lnTo>
                      <a:pt x="132" y="30"/>
                    </a:lnTo>
                    <a:lnTo>
                      <a:pt x="154" y="42"/>
                    </a:lnTo>
                    <a:lnTo>
                      <a:pt x="154" y="42"/>
                    </a:lnTo>
                    <a:lnTo>
                      <a:pt x="154" y="44"/>
                    </a:lnTo>
                    <a:lnTo>
                      <a:pt x="154" y="44"/>
                    </a:lnTo>
                    <a:lnTo>
                      <a:pt x="154" y="44"/>
                    </a:lnTo>
                    <a:lnTo>
                      <a:pt x="148" y="48"/>
                    </a:lnTo>
                    <a:lnTo>
                      <a:pt x="142" y="50"/>
                    </a:lnTo>
                    <a:lnTo>
                      <a:pt x="140" y="54"/>
                    </a:lnTo>
                    <a:lnTo>
                      <a:pt x="140" y="54"/>
                    </a:lnTo>
                    <a:lnTo>
                      <a:pt x="138" y="54"/>
                    </a:lnTo>
                    <a:lnTo>
                      <a:pt x="136" y="54"/>
                    </a:lnTo>
                    <a:lnTo>
                      <a:pt x="136" y="54"/>
                    </a:lnTo>
                    <a:lnTo>
                      <a:pt x="136" y="54"/>
                    </a:lnTo>
                    <a:lnTo>
                      <a:pt x="128" y="50"/>
                    </a:lnTo>
                    <a:lnTo>
                      <a:pt x="120" y="50"/>
                    </a:lnTo>
                    <a:lnTo>
                      <a:pt x="116" y="54"/>
                    </a:lnTo>
                    <a:lnTo>
                      <a:pt x="116" y="54"/>
                    </a:lnTo>
                    <a:lnTo>
                      <a:pt x="114" y="54"/>
                    </a:lnTo>
                    <a:lnTo>
                      <a:pt x="114"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1" name="Freeform 231"/>
              <p:cNvSpPr>
                <a:spLocks noEditPoints="1"/>
              </p:cNvSpPr>
              <p:nvPr/>
            </p:nvSpPr>
            <p:spPr bwMode="auto">
              <a:xfrm>
                <a:off x="1659" y="2187"/>
                <a:ext cx="158" cy="58"/>
              </a:xfrm>
              <a:custGeom>
                <a:avLst/>
                <a:gdLst>
                  <a:gd name="T0" fmla="*/ 70 w 158"/>
                  <a:gd name="T1" fmla="*/ 8 h 58"/>
                  <a:gd name="T2" fmla="*/ 98 w 158"/>
                  <a:gd name="T3" fmla="*/ 16 h 58"/>
                  <a:gd name="T4" fmla="*/ 108 w 158"/>
                  <a:gd name="T5" fmla="*/ 26 h 58"/>
                  <a:gd name="T6" fmla="*/ 132 w 158"/>
                  <a:gd name="T7" fmla="*/ 34 h 58"/>
                  <a:gd name="T8" fmla="*/ 154 w 158"/>
                  <a:gd name="T9" fmla="*/ 46 h 58"/>
                  <a:gd name="T10" fmla="*/ 142 w 158"/>
                  <a:gd name="T11" fmla="*/ 50 h 58"/>
                  <a:gd name="T12" fmla="*/ 138 w 158"/>
                  <a:gd name="T13" fmla="*/ 54 h 58"/>
                  <a:gd name="T14" fmla="*/ 122 w 158"/>
                  <a:gd name="T15" fmla="*/ 50 h 58"/>
                  <a:gd name="T16" fmla="*/ 108 w 158"/>
                  <a:gd name="T17" fmla="*/ 52 h 58"/>
                  <a:gd name="T18" fmla="*/ 108 w 158"/>
                  <a:gd name="T19" fmla="*/ 40 h 58"/>
                  <a:gd name="T20" fmla="*/ 94 w 158"/>
                  <a:gd name="T21" fmla="*/ 32 h 58"/>
                  <a:gd name="T22" fmla="*/ 76 w 158"/>
                  <a:gd name="T23" fmla="*/ 28 h 58"/>
                  <a:gd name="T24" fmla="*/ 60 w 158"/>
                  <a:gd name="T25" fmla="*/ 20 h 58"/>
                  <a:gd name="T26" fmla="*/ 44 w 158"/>
                  <a:gd name="T27" fmla="*/ 14 h 58"/>
                  <a:gd name="T28" fmla="*/ 28 w 158"/>
                  <a:gd name="T29" fmla="*/ 16 h 58"/>
                  <a:gd name="T30" fmla="*/ 14 w 158"/>
                  <a:gd name="T31" fmla="*/ 24 h 58"/>
                  <a:gd name="T32" fmla="*/ 6 w 158"/>
                  <a:gd name="T33" fmla="*/ 18 h 58"/>
                  <a:gd name="T34" fmla="*/ 26 w 158"/>
                  <a:gd name="T35" fmla="*/ 6 h 58"/>
                  <a:gd name="T36" fmla="*/ 56 w 158"/>
                  <a:gd name="T37" fmla="*/ 4 h 58"/>
                  <a:gd name="T38" fmla="*/ 40 w 158"/>
                  <a:gd name="T39" fmla="*/ 0 h 58"/>
                  <a:gd name="T40" fmla="*/ 40 w 158"/>
                  <a:gd name="T41" fmla="*/ 0 h 58"/>
                  <a:gd name="T42" fmla="*/ 26 w 158"/>
                  <a:gd name="T43" fmla="*/ 2 h 58"/>
                  <a:gd name="T44" fmla="*/ 12 w 158"/>
                  <a:gd name="T45" fmla="*/ 6 h 58"/>
                  <a:gd name="T46" fmla="*/ 10 w 158"/>
                  <a:gd name="T47" fmla="*/ 6 h 58"/>
                  <a:gd name="T48" fmla="*/ 2 w 158"/>
                  <a:gd name="T49" fmla="*/ 16 h 58"/>
                  <a:gd name="T50" fmla="*/ 0 w 158"/>
                  <a:gd name="T51" fmla="*/ 22 h 58"/>
                  <a:gd name="T52" fmla="*/ 0 w 158"/>
                  <a:gd name="T53" fmla="*/ 26 h 58"/>
                  <a:gd name="T54" fmla="*/ 4 w 158"/>
                  <a:gd name="T55" fmla="*/ 28 h 58"/>
                  <a:gd name="T56" fmla="*/ 14 w 158"/>
                  <a:gd name="T57" fmla="*/ 28 h 58"/>
                  <a:gd name="T58" fmla="*/ 24 w 158"/>
                  <a:gd name="T59" fmla="*/ 24 h 58"/>
                  <a:gd name="T60" fmla="*/ 30 w 158"/>
                  <a:gd name="T61" fmla="*/ 20 h 58"/>
                  <a:gd name="T62" fmla="*/ 36 w 158"/>
                  <a:gd name="T63" fmla="*/ 16 h 58"/>
                  <a:gd name="T64" fmla="*/ 44 w 158"/>
                  <a:gd name="T65" fmla="*/ 20 h 58"/>
                  <a:gd name="T66" fmla="*/ 46 w 158"/>
                  <a:gd name="T67" fmla="*/ 22 h 58"/>
                  <a:gd name="T68" fmla="*/ 70 w 158"/>
                  <a:gd name="T69" fmla="*/ 28 h 58"/>
                  <a:gd name="T70" fmla="*/ 74 w 158"/>
                  <a:gd name="T71" fmla="*/ 30 h 58"/>
                  <a:gd name="T72" fmla="*/ 88 w 158"/>
                  <a:gd name="T73" fmla="*/ 34 h 58"/>
                  <a:gd name="T74" fmla="*/ 94 w 158"/>
                  <a:gd name="T75" fmla="*/ 42 h 58"/>
                  <a:gd name="T76" fmla="*/ 98 w 158"/>
                  <a:gd name="T77" fmla="*/ 44 h 58"/>
                  <a:gd name="T78" fmla="*/ 106 w 158"/>
                  <a:gd name="T79" fmla="*/ 46 h 58"/>
                  <a:gd name="T80" fmla="*/ 106 w 158"/>
                  <a:gd name="T81" fmla="*/ 52 h 58"/>
                  <a:gd name="T82" fmla="*/ 106 w 158"/>
                  <a:gd name="T83" fmla="*/ 54 h 58"/>
                  <a:gd name="T84" fmla="*/ 116 w 158"/>
                  <a:gd name="T85" fmla="*/ 58 h 58"/>
                  <a:gd name="T86" fmla="*/ 116 w 158"/>
                  <a:gd name="T87" fmla="*/ 58 h 58"/>
                  <a:gd name="T88" fmla="*/ 118 w 158"/>
                  <a:gd name="T89" fmla="*/ 58 h 58"/>
                  <a:gd name="T90" fmla="*/ 130 w 158"/>
                  <a:gd name="T91" fmla="*/ 54 h 58"/>
                  <a:gd name="T92" fmla="*/ 136 w 158"/>
                  <a:gd name="T93" fmla="*/ 58 h 58"/>
                  <a:gd name="T94" fmla="*/ 140 w 158"/>
                  <a:gd name="T95" fmla="*/ 58 h 58"/>
                  <a:gd name="T96" fmla="*/ 144 w 158"/>
                  <a:gd name="T97" fmla="*/ 56 h 58"/>
                  <a:gd name="T98" fmla="*/ 150 w 158"/>
                  <a:gd name="T99" fmla="*/ 52 h 58"/>
                  <a:gd name="T100" fmla="*/ 152 w 158"/>
                  <a:gd name="T101" fmla="*/ 52 h 58"/>
                  <a:gd name="T102" fmla="*/ 156 w 158"/>
                  <a:gd name="T103" fmla="*/ 48 h 58"/>
                  <a:gd name="T104" fmla="*/ 158 w 158"/>
                  <a:gd name="T105" fmla="*/ 44 h 58"/>
                  <a:gd name="T106" fmla="*/ 146 w 158"/>
                  <a:gd name="T107" fmla="*/ 36 h 58"/>
                  <a:gd name="T108" fmla="*/ 134 w 158"/>
                  <a:gd name="T109" fmla="*/ 30 h 58"/>
                  <a:gd name="T110" fmla="*/ 122 w 158"/>
                  <a:gd name="T111" fmla="*/ 26 h 58"/>
                  <a:gd name="T112" fmla="*/ 106 w 158"/>
                  <a:gd name="T113" fmla="*/ 18 h 58"/>
                  <a:gd name="T114" fmla="*/ 100 w 158"/>
                  <a:gd name="T115" fmla="*/ 14 h 58"/>
                  <a:gd name="T116" fmla="*/ 84 w 158"/>
                  <a:gd name="T117" fmla="*/ 8 h 58"/>
                  <a:gd name="T118" fmla="*/ 72 w 158"/>
                  <a:gd name="T119" fmla="*/ 4 h 58"/>
                  <a:gd name="T120" fmla="*/ 58 w 158"/>
                  <a:gd name="T121" fmla="*/ 0 h 58"/>
                  <a:gd name="T122" fmla="*/ 56 w 158"/>
                  <a:gd name="T12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58" h="58">
                    <a:moveTo>
                      <a:pt x="56" y="4"/>
                    </a:moveTo>
                    <a:lnTo>
                      <a:pt x="70" y="8"/>
                    </a:lnTo>
                    <a:lnTo>
                      <a:pt x="84" y="12"/>
                    </a:lnTo>
                    <a:lnTo>
                      <a:pt x="98" y="16"/>
                    </a:lnTo>
                    <a:lnTo>
                      <a:pt x="104" y="22"/>
                    </a:lnTo>
                    <a:lnTo>
                      <a:pt x="108" y="26"/>
                    </a:lnTo>
                    <a:lnTo>
                      <a:pt x="122" y="30"/>
                    </a:lnTo>
                    <a:lnTo>
                      <a:pt x="132" y="34"/>
                    </a:lnTo>
                    <a:lnTo>
                      <a:pt x="144" y="40"/>
                    </a:lnTo>
                    <a:lnTo>
                      <a:pt x="154" y="46"/>
                    </a:lnTo>
                    <a:lnTo>
                      <a:pt x="148" y="48"/>
                    </a:lnTo>
                    <a:lnTo>
                      <a:pt x="142" y="50"/>
                    </a:lnTo>
                    <a:lnTo>
                      <a:pt x="140" y="54"/>
                    </a:lnTo>
                    <a:lnTo>
                      <a:pt x="138" y="54"/>
                    </a:lnTo>
                    <a:lnTo>
                      <a:pt x="130" y="50"/>
                    </a:lnTo>
                    <a:lnTo>
                      <a:pt x="122" y="50"/>
                    </a:lnTo>
                    <a:lnTo>
                      <a:pt x="116" y="54"/>
                    </a:lnTo>
                    <a:lnTo>
                      <a:pt x="108" y="52"/>
                    </a:lnTo>
                    <a:lnTo>
                      <a:pt x="110" y="46"/>
                    </a:lnTo>
                    <a:lnTo>
                      <a:pt x="108" y="40"/>
                    </a:lnTo>
                    <a:lnTo>
                      <a:pt x="98" y="40"/>
                    </a:lnTo>
                    <a:lnTo>
                      <a:pt x="94" y="32"/>
                    </a:lnTo>
                    <a:lnTo>
                      <a:pt x="88" y="30"/>
                    </a:lnTo>
                    <a:lnTo>
                      <a:pt x="76" y="28"/>
                    </a:lnTo>
                    <a:lnTo>
                      <a:pt x="72" y="24"/>
                    </a:lnTo>
                    <a:lnTo>
                      <a:pt x="60" y="20"/>
                    </a:lnTo>
                    <a:lnTo>
                      <a:pt x="48" y="18"/>
                    </a:lnTo>
                    <a:lnTo>
                      <a:pt x="44" y="14"/>
                    </a:lnTo>
                    <a:lnTo>
                      <a:pt x="34" y="12"/>
                    </a:lnTo>
                    <a:lnTo>
                      <a:pt x="28" y="16"/>
                    </a:lnTo>
                    <a:lnTo>
                      <a:pt x="22" y="20"/>
                    </a:lnTo>
                    <a:lnTo>
                      <a:pt x="14" y="24"/>
                    </a:lnTo>
                    <a:lnTo>
                      <a:pt x="4" y="24"/>
                    </a:lnTo>
                    <a:lnTo>
                      <a:pt x="6" y="18"/>
                    </a:lnTo>
                    <a:lnTo>
                      <a:pt x="12" y="10"/>
                    </a:lnTo>
                    <a:lnTo>
                      <a:pt x="26" y="6"/>
                    </a:lnTo>
                    <a:lnTo>
                      <a:pt x="40" y="4"/>
                    </a:lnTo>
                    <a:lnTo>
                      <a:pt x="56" y="4"/>
                    </a:lnTo>
                    <a:close/>
                    <a:moveTo>
                      <a:pt x="56" y="0"/>
                    </a:moveTo>
                    <a:lnTo>
                      <a:pt x="40" y="0"/>
                    </a:lnTo>
                    <a:lnTo>
                      <a:pt x="40" y="0"/>
                    </a:lnTo>
                    <a:lnTo>
                      <a:pt x="40" y="0"/>
                    </a:lnTo>
                    <a:lnTo>
                      <a:pt x="26" y="2"/>
                    </a:lnTo>
                    <a:lnTo>
                      <a:pt x="26" y="2"/>
                    </a:lnTo>
                    <a:lnTo>
                      <a:pt x="26" y="2"/>
                    </a:lnTo>
                    <a:lnTo>
                      <a:pt x="12" y="6"/>
                    </a:lnTo>
                    <a:lnTo>
                      <a:pt x="12" y="6"/>
                    </a:lnTo>
                    <a:lnTo>
                      <a:pt x="10" y="6"/>
                    </a:lnTo>
                    <a:lnTo>
                      <a:pt x="2" y="16"/>
                    </a:lnTo>
                    <a:lnTo>
                      <a:pt x="2" y="16"/>
                    </a:lnTo>
                    <a:lnTo>
                      <a:pt x="2" y="16"/>
                    </a:lnTo>
                    <a:lnTo>
                      <a:pt x="0" y="22"/>
                    </a:lnTo>
                    <a:lnTo>
                      <a:pt x="0" y="22"/>
                    </a:lnTo>
                    <a:lnTo>
                      <a:pt x="0" y="26"/>
                    </a:lnTo>
                    <a:lnTo>
                      <a:pt x="0" y="26"/>
                    </a:lnTo>
                    <a:lnTo>
                      <a:pt x="4" y="28"/>
                    </a:lnTo>
                    <a:lnTo>
                      <a:pt x="14" y="28"/>
                    </a:lnTo>
                    <a:lnTo>
                      <a:pt x="14" y="28"/>
                    </a:lnTo>
                    <a:lnTo>
                      <a:pt x="16" y="28"/>
                    </a:lnTo>
                    <a:lnTo>
                      <a:pt x="24" y="24"/>
                    </a:lnTo>
                    <a:lnTo>
                      <a:pt x="30" y="20"/>
                    </a:lnTo>
                    <a:lnTo>
                      <a:pt x="30" y="20"/>
                    </a:lnTo>
                    <a:lnTo>
                      <a:pt x="32" y="20"/>
                    </a:lnTo>
                    <a:lnTo>
                      <a:pt x="36" y="16"/>
                    </a:lnTo>
                    <a:lnTo>
                      <a:pt x="42" y="18"/>
                    </a:lnTo>
                    <a:lnTo>
                      <a:pt x="44" y="20"/>
                    </a:lnTo>
                    <a:lnTo>
                      <a:pt x="44" y="20"/>
                    </a:lnTo>
                    <a:lnTo>
                      <a:pt x="46" y="22"/>
                    </a:lnTo>
                    <a:lnTo>
                      <a:pt x="58" y="24"/>
                    </a:lnTo>
                    <a:lnTo>
                      <a:pt x="70" y="28"/>
                    </a:lnTo>
                    <a:lnTo>
                      <a:pt x="74" y="30"/>
                    </a:lnTo>
                    <a:lnTo>
                      <a:pt x="74" y="30"/>
                    </a:lnTo>
                    <a:lnTo>
                      <a:pt x="76" y="30"/>
                    </a:lnTo>
                    <a:lnTo>
                      <a:pt x="88" y="34"/>
                    </a:lnTo>
                    <a:lnTo>
                      <a:pt x="92" y="36"/>
                    </a:lnTo>
                    <a:lnTo>
                      <a:pt x="94" y="42"/>
                    </a:lnTo>
                    <a:lnTo>
                      <a:pt x="94" y="42"/>
                    </a:lnTo>
                    <a:lnTo>
                      <a:pt x="98" y="44"/>
                    </a:lnTo>
                    <a:lnTo>
                      <a:pt x="106" y="44"/>
                    </a:lnTo>
                    <a:lnTo>
                      <a:pt x="106" y="46"/>
                    </a:lnTo>
                    <a:lnTo>
                      <a:pt x="106" y="52"/>
                    </a:lnTo>
                    <a:lnTo>
                      <a:pt x="106" y="52"/>
                    </a:lnTo>
                    <a:lnTo>
                      <a:pt x="106" y="54"/>
                    </a:lnTo>
                    <a:lnTo>
                      <a:pt x="106" y="54"/>
                    </a:lnTo>
                    <a:lnTo>
                      <a:pt x="108" y="56"/>
                    </a:lnTo>
                    <a:lnTo>
                      <a:pt x="116" y="58"/>
                    </a:lnTo>
                    <a:lnTo>
                      <a:pt x="116" y="58"/>
                    </a:lnTo>
                    <a:lnTo>
                      <a:pt x="116" y="58"/>
                    </a:lnTo>
                    <a:lnTo>
                      <a:pt x="116" y="58"/>
                    </a:lnTo>
                    <a:lnTo>
                      <a:pt x="118" y="58"/>
                    </a:lnTo>
                    <a:lnTo>
                      <a:pt x="122" y="54"/>
                    </a:lnTo>
                    <a:lnTo>
                      <a:pt x="130" y="54"/>
                    </a:lnTo>
                    <a:lnTo>
                      <a:pt x="136" y="58"/>
                    </a:lnTo>
                    <a:lnTo>
                      <a:pt x="136" y="58"/>
                    </a:lnTo>
                    <a:lnTo>
                      <a:pt x="138" y="58"/>
                    </a:lnTo>
                    <a:lnTo>
                      <a:pt x="140" y="58"/>
                    </a:lnTo>
                    <a:lnTo>
                      <a:pt x="140" y="58"/>
                    </a:lnTo>
                    <a:lnTo>
                      <a:pt x="144" y="56"/>
                    </a:lnTo>
                    <a:lnTo>
                      <a:pt x="144" y="54"/>
                    </a:lnTo>
                    <a:lnTo>
                      <a:pt x="150" y="52"/>
                    </a:lnTo>
                    <a:lnTo>
                      <a:pt x="150" y="52"/>
                    </a:lnTo>
                    <a:lnTo>
                      <a:pt x="152" y="52"/>
                    </a:lnTo>
                    <a:lnTo>
                      <a:pt x="156" y="48"/>
                    </a:lnTo>
                    <a:lnTo>
                      <a:pt x="156" y="48"/>
                    </a:lnTo>
                    <a:lnTo>
                      <a:pt x="158" y="44"/>
                    </a:lnTo>
                    <a:lnTo>
                      <a:pt x="158" y="44"/>
                    </a:lnTo>
                    <a:lnTo>
                      <a:pt x="156" y="42"/>
                    </a:lnTo>
                    <a:lnTo>
                      <a:pt x="146" y="36"/>
                    </a:lnTo>
                    <a:lnTo>
                      <a:pt x="134" y="30"/>
                    </a:lnTo>
                    <a:lnTo>
                      <a:pt x="134" y="30"/>
                    </a:lnTo>
                    <a:lnTo>
                      <a:pt x="134" y="30"/>
                    </a:lnTo>
                    <a:lnTo>
                      <a:pt x="122" y="26"/>
                    </a:lnTo>
                    <a:lnTo>
                      <a:pt x="110" y="22"/>
                    </a:lnTo>
                    <a:lnTo>
                      <a:pt x="106" y="18"/>
                    </a:lnTo>
                    <a:lnTo>
                      <a:pt x="100" y="14"/>
                    </a:lnTo>
                    <a:lnTo>
                      <a:pt x="100" y="14"/>
                    </a:lnTo>
                    <a:lnTo>
                      <a:pt x="98" y="12"/>
                    </a:lnTo>
                    <a:lnTo>
                      <a:pt x="84" y="8"/>
                    </a:lnTo>
                    <a:lnTo>
                      <a:pt x="72" y="4"/>
                    </a:lnTo>
                    <a:lnTo>
                      <a:pt x="72" y="4"/>
                    </a:lnTo>
                    <a:lnTo>
                      <a:pt x="72" y="4"/>
                    </a:lnTo>
                    <a:lnTo>
                      <a:pt x="58" y="0"/>
                    </a:lnTo>
                    <a:lnTo>
                      <a:pt x="58" y="0"/>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2" name="Freeform 232"/>
              <p:cNvSpPr>
                <a:spLocks/>
              </p:cNvSpPr>
              <p:nvPr/>
            </p:nvSpPr>
            <p:spPr bwMode="auto">
              <a:xfrm>
                <a:off x="1663" y="2191"/>
                <a:ext cx="150" cy="50"/>
              </a:xfrm>
              <a:custGeom>
                <a:avLst/>
                <a:gdLst>
                  <a:gd name="T0" fmla="*/ 52 w 150"/>
                  <a:gd name="T1" fmla="*/ 0 h 50"/>
                  <a:gd name="T2" fmla="*/ 66 w 150"/>
                  <a:gd name="T3" fmla="*/ 4 h 50"/>
                  <a:gd name="T4" fmla="*/ 80 w 150"/>
                  <a:gd name="T5" fmla="*/ 8 h 50"/>
                  <a:gd name="T6" fmla="*/ 94 w 150"/>
                  <a:gd name="T7" fmla="*/ 12 h 50"/>
                  <a:gd name="T8" fmla="*/ 100 w 150"/>
                  <a:gd name="T9" fmla="*/ 18 h 50"/>
                  <a:gd name="T10" fmla="*/ 104 w 150"/>
                  <a:gd name="T11" fmla="*/ 22 h 50"/>
                  <a:gd name="T12" fmla="*/ 118 w 150"/>
                  <a:gd name="T13" fmla="*/ 26 h 50"/>
                  <a:gd name="T14" fmla="*/ 128 w 150"/>
                  <a:gd name="T15" fmla="*/ 30 h 50"/>
                  <a:gd name="T16" fmla="*/ 140 w 150"/>
                  <a:gd name="T17" fmla="*/ 36 h 50"/>
                  <a:gd name="T18" fmla="*/ 150 w 150"/>
                  <a:gd name="T19" fmla="*/ 42 h 50"/>
                  <a:gd name="T20" fmla="*/ 144 w 150"/>
                  <a:gd name="T21" fmla="*/ 44 h 50"/>
                  <a:gd name="T22" fmla="*/ 138 w 150"/>
                  <a:gd name="T23" fmla="*/ 46 h 50"/>
                  <a:gd name="T24" fmla="*/ 136 w 150"/>
                  <a:gd name="T25" fmla="*/ 50 h 50"/>
                  <a:gd name="T26" fmla="*/ 134 w 150"/>
                  <a:gd name="T27" fmla="*/ 50 h 50"/>
                  <a:gd name="T28" fmla="*/ 126 w 150"/>
                  <a:gd name="T29" fmla="*/ 46 h 50"/>
                  <a:gd name="T30" fmla="*/ 118 w 150"/>
                  <a:gd name="T31" fmla="*/ 46 h 50"/>
                  <a:gd name="T32" fmla="*/ 112 w 150"/>
                  <a:gd name="T33" fmla="*/ 50 h 50"/>
                  <a:gd name="T34" fmla="*/ 104 w 150"/>
                  <a:gd name="T35" fmla="*/ 48 h 50"/>
                  <a:gd name="T36" fmla="*/ 106 w 150"/>
                  <a:gd name="T37" fmla="*/ 42 h 50"/>
                  <a:gd name="T38" fmla="*/ 104 w 150"/>
                  <a:gd name="T39" fmla="*/ 36 h 50"/>
                  <a:gd name="T40" fmla="*/ 94 w 150"/>
                  <a:gd name="T41" fmla="*/ 36 h 50"/>
                  <a:gd name="T42" fmla="*/ 90 w 150"/>
                  <a:gd name="T43" fmla="*/ 28 h 50"/>
                  <a:gd name="T44" fmla="*/ 84 w 150"/>
                  <a:gd name="T45" fmla="*/ 26 h 50"/>
                  <a:gd name="T46" fmla="*/ 72 w 150"/>
                  <a:gd name="T47" fmla="*/ 24 h 50"/>
                  <a:gd name="T48" fmla="*/ 68 w 150"/>
                  <a:gd name="T49" fmla="*/ 20 h 50"/>
                  <a:gd name="T50" fmla="*/ 56 w 150"/>
                  <a:gd name="T51" fmla="*/ 16 h 50"/>
                  <a:gd name="T52" fmla="*/ 44 w 150"/>
                  <a:gd name="T53" fmla="*/ 14 h 50"/>
                  <a:gd name="T54" fmla="*/ 40 w 150"/>
                  <a:gd name="T55" fmla="*/ 10 h 50"/>
                  <a:gd name="T56" fmla="*/ 30 w 150"/>
                  <a:gd name="T57" fmla="*/ 8 h 50"/>
                  <a:gd name="T58" fmla="*/ 24 w 150"/>
                  <a:gd name="T59" fmla="*/ 12 h 50"/>
                  <a:gd name="T60" fmla="*/ 18 w 150"/>
                  <a:gd name="T61" fmla="*/ 16 h 50"/>
                  <a:gd name="T62" fmla="*/ 10 w 150"/>
                  <a:gd name="T63" fmla="*/ 20 h 50"/>
                  <a:gd name="T64" fmla="*/ 0 w 150"/>
                  <a:gd name="T65" fmla="*/ 20 h 50"/>
                  <a:gd name="T66" fmla="*/ 2 w 150"/>
                  <a:gd name="T67" fmla="*/ 14 h 50"/>
                  <a:gd name="T68" fmla="*/ 8 w 150"/>
                  <a:gd name="T69" fmla="*/ 6 h 50"/>
                  <a:gd name="T70" fmla="*/ 22 w 150"/>
                  <a:gd name="T71" fmla="*/ 2 h 50"/>
                  <a:gd name="T72" fmla="*/ 36 w 150"/>
                  <a:gd name="T73" fmla="*/ 0 h 50"/>
                  <a:gd name="T74" fmla="*/ 52 w 150"/>
                  <a:gd name="T7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50" h="50">
                    <a:moveTo>
                      <a:pt x="52" y="0"/>
                    </a:moveTo>
                    <a:lnTo>
                      <a:pt x="66" y="4"/>
                    </a:lnTo>
                    <a:lnTo>
                      <a:pt x="80" y="8"/>
                    </a:lnTo>
                    <a:lnTo>
                      <a:pt x="94" y="12"/>
                    </a:lnTo>
                    <a:lnTo>
                      <a:pt x="100" y="18"/>
                    </a:lnTo>
                    <a:lnTo>
                      <a:pt x="104" y="22"/>
                    </a:lnTo>
                    <a:lnTo>
                      <a:pt x="118" y="26"/>
                    </a:lnTo>
                    <a:lnTo>
                      <a:pt x="128" y="30"/>
                    </a:lnTo>
                    <a:lnTo>
                      <a:pt x="140" y="36"/>
                    </a:lnTo>
                    <a:lnTo>
                      <a:pt x="150" y="42"/>
                    </a:lnTo>
                    <a:lnTo>
                      <a:pt x="144" y="44"/>
                    </a:lnTo>
                    <a:lnTo>
                      <a:pt x="138" y="46"/>
                    </a:lnTo>
                    <a:lnTo>
                      <a:pt x="136" y="50"/>
                    </a:lnTo>
                    <a:lnTo>
                      <a:pt x="134" y="50"/>
                    </a:lnTo>
                    <a:lnTo>
                      <a:pt x="126" y="46"/>
                    </a:lnTo>
                    <a:lnTo>
                      <a:pt x="118" y="46"/>
                    </a:lnTo>
                    <a:lnTo>
                      <a:pt x="112" y="50"/>
                    </a:lnTo>
                    <a:lnTo>
                      <a:pt x="104" y="48"/>
                    </a:lnTo>
                    <a:lnTo>
                      <a:pt x="106" y="42"/>
                    </a:lnTo>
                    <a:lnTo>
                      <a:pt x="104" y="36"/>
                    </a:lnTo>
                    <a:lnTo>
                      <a:pt x="94" y="36"/>
                    </a:lnTo>
                    <a:lnTo>
                      <a:pt x="90" y="28"/>
                    </a:lnTo>
                    <a:lnTo>
                      <a:pt x="84" y="26"/>
                    </a:lnTo>
                    <a:lnTo>
                      <a:pt x="72" y="24"/>
                    </a:lnTo>
                    <a:lnTo>
                      <a:pt x="68" y="20"/>
                    </a:lnTo>
                    <a:lnTo>
                      <a:pt x="56" y="16"/>
                    </a:lnTo>
                    <a:lnTo>
                      <a:pt x="44" y="14"/>
                    </a:lnTo>
                    <a:lnTo>
                      <a:pt x="40" y="10"/>
                    </a:lnTo>
                    <a:lnTo>
                      <a:pt x="30" y="8"/>
                    </a:lnTo>
                    <a:lnTo>
                      <a:pt x="24" y="12"/>
                    </a:lnTo>
                    <a:lnTo>
                      <a:pt x="18" y="16"/>
                    </a:lnTo>
                    <a:lnTo>
                      <a:pt x="10" y="20"/>
                    </a:lnTo>
                    <a:lnTo>
                      <a:pt x="0" y="20"/>
                    </a:lnTo>
                    <a:lnTo>
                      <a:pt x="2" y="14"/>
                    </a:lnTo>
                    <a:lnTo>
                      <a:pt x="8" y="6"/>
                    </a:lnTo>
                    <a:lnTo>
                      <a:pt x="22" y="2"/>
                    </a:lnTo>
                    <a:lnTo>
                      <a:pt x="36" y="0"/>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3" name="Freeform 233"/>
              <p:cNvSpPr>
                <a:spLocks/>
              </p:cNvSpPr>
              <p:nvPr/>
            </p:nvSpPr>
            <p:spPr bwMode="auto">
              <a:xfrm>
                <a:off x="1659" y="2187"/>
                <a:ext cx="158" cy="58"/>
              </a:xfrm>
              <a:custGeom>
                <a:avLst/>
                <a:gdLst>
                  <a:gd name="T0" fmla="*/ 40 w 158"/>
                  <a:gd name="T1" fmla="*/ 0 h 58"/>
                  <a:gd name="T2" fmla="*/ 40 w 158"/>
                  <a:gd name="T3" fmla="*/ 0 h 58"/>
                  <a:gd name="T4" fmla="*/ 26 w 158"/>
                  <a:gd name="T5" fmla="*/ 2 h 58"/>
                  <a:gd name="T6" fmla="*/ 12 w 158"/>
                  <a:gd name="T7" fmla="*/ 6 h 58"/>
                  <a:gd name="T8" fmla="*/ 10 w 158"/>
                  <a:gd name="T9" fmla="*/ 6 h 58"/>
                  <a:gd name="T10" fmla="*/ 2 w 158"/>
                  <a:gd name="T11" fmla="*/ 16 h 58"/>
                  <a:gd name="T12" fmla="*/ 0 w 158"/>
                  <a:gd name="T13" fmla="*/ 22 h 58"/>
                  <a:gd name="T14" fmla="*/ 0 w 158"/>
                  <a:gd name="T15" fmla="*/ 26 h 58"/>
                  <a:gd name="T16" fmla="*/ 4 w 158"/>
                  <a:gd name="T17" fmla="*/ 28 h 58"/>
                  <a:gd name="T18" fmla="*/ 14 w 158"/>
                  <a:gd name="T19" fmla="*/ 28 h 58"/>
                  <a:gd name="T20" fmla="*/ 24 w 158"/>
                  <a:gd name="T21" fmla="*/ 24 h 58"/>
                  <a:gd name="T22" fmla="*/ 30 w 158"/>
                  <a:gd name="T23" fmla="*/ 20 h 58"/>
                  <a:gd name="T24" fmla="*/ 36 w 158"/>
                  <a:gd name="T25" fmla="*/ 16 h 58"/>
                  <a:gd name="T26" fmla="*/ 44 w 158"/>
                  <a:gd name="T27" fmla="*/ 20 h 58"/>
                  <a:gd name="T28" fmla="*/ 46 w 158"/>
                  <a:gd name="T29" fmla="*/ 22 h 58"/>
                  <a:gd name="T30" fmla="*/ 70 w 158"/>
                  <a:gd name="T31" fmla="*/ 28 h 58"/>
                  <a:gd name="T32" fmla="*/ 74 w 158"/>
                  <a:gd name="T33" fmla="*/ 30 h 58"/>
                  <a:gd name="T34" fmla="*/ 88 w 158"/>
                  <a:gd name="T35" fmla="*/ 34 h 58"/>
                  <a:gd name="T36" fmla="*/ 94 w 158"/>
                  <a:gd name="T37" fmla="*/ 42 h 58"/>
                  <a:gd name="T38" fmla="*/ 98 w 158"/>
                  <a:gd name="T39" fmla="*/ 44 h 58"/>
                  <a:gd name="T40" fmla="*/ 106 w 158"/>
                  <a:gd name="T41" fmla="*/ 46 h 58"/>
                  <a:gd name="T42" fmla="*/ 106 w 158"/>
                  <a:gd name="T43" fmla="*/ 52 h 58"/>
                  <a:gd name="T44" fmla="*/ 106 w 158"/>
                  <a:gd name="T45" fmla="*/ 54 h 58"/>
                  <a:gd name="T46" fmla="*/ 116 w 158"/>
                  <a:gd name="T47" fmla="*/ 58 h 58"/>
                  <a:gd name="T48" fmla="*/ 116 w 158"/>
                  <a:gd name="T49" fmla="*/ 58 h 58"/>
                  <a:gd name="T50" fmla="*/ 118 w 158"/>
                  <a:gd name="T51" fmla="*/ 58 h 58"/>
                  <a:gd name="T52" fmla="*/ 130 w 158"/>
                  <a:gd name="T53" fmla="*/ 54 h 58"/>
                  <a:gd name="T54" fmla="*/ 136 w 158"/>
                  <a:gd name="T55" fmla="*/ 58 h 58"/>
                  <a:gd name="T56" fmla="*/ 140 w 158"/>
                  <a:gd name="T57" fmla="*/ 58 h 58"/>
                  <a:gd name="T58" fmla="*/ 144 w 158"/>
                  <a:gd name="T59" fmla="*/ 56 h 58"/>
                  <a:gd name="T60" fmla="*/ 150 w 158"/>
                  <a:gd name="T61" fmla="*/ 52 h 58"/>
                  <a:gd name="T62" fmla="*/ 152 w 158"/>
                  <a:gd name="T63" fmla="*/ 52 h 58"/>
                  <a:gd name="T64" fmla="*/ 156 w 158"/>
                  <a:gd name="T65" fmla="*/ 48 h 58"/>
                  <a:gd name="T66" fmla="*/ 158 w 158"/>
                  <a:gd name="T67" fmla="*/ 44 h 58"/>
                  <a:gd name="T68" fmla="*/ 146 w 158"/>
                  <a:gd name="T69" fmla="*/ 36 h 58"/>
                  <a:gd name="T70" fmla="*/ 134 w 158"/>
                  <a:gd name="T71" fmla="*/ 30 h 58"/>
                  <a:gd name="T72" fmla="*/ 122 w 158"/>
                  <a:gd name="T73" fmla="*/ 26 h 58"/>
                  <a:gd name="T74" fmla="*/ 106 w 158"/>
                  <a:gd name="T75" fmla="*/ 18 h 58"/>
                  <a:gd name="T76" fmla="*/ 100 w 158"/>
                  <a:gd name="T77" fmla="*/ 14 h 58"/>
                  <a:gd name="T78" fmla="*/ 84 w 158"/>
                  <a:gd name="T79" fmla="*/ 8 h 58"/>
                  <a:gd name="T80" fmla="*/ 72 w 158"/>
                  <a:gd name="T81" fmla="*/ 4 h 58"/>
                  <a:gd name="T82" fmla="*/ 58 w 158"/>
                  <a:gd name="T83" fmla="*/ 0 h 58"/>
                  <a:gd name="T84" fmla="*/ 56 w 158"/>
                  <a:gd name="T8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8" h="58">
                    <a:moveTo>
                      <a:pt x="56" y="0"/>
                    </a:moveTo>
                    <a:lnTo>
                      <a:pt x="40" y="0"/>
                    </a:lnTo>
                    <a:lnTo>
                      <a:pt x="40" y="0"/>
                    </a:lnTo>
                    <a:lnTo>
                      <a:pt x="40" y="0"/>
                    </a:lnTo>
                    <a:lnTo>
                      <a:pt x="26" y="2"/>
                    </a:lnTo>
                    <a:lnTo>
                      <a:pt x="26" y="2"/>
                    </a:lnTo>
                    <a:lnTo>
                      <a:pt x="26" y="2"/>
                    </a:lnTo>
                    <a:lnTo>
                      <a:pt x="12" y="6"/>
                    </a:lnTo>
                    <a:lnTo>
                      <a:pt x="12" y="6"/>
                    </a:lnTo>
                    <a:lnTo>
                      <a:pt x="10" y="6"/>
                    </a:lnTo>
                    <a:lnTo>
                      <a:pt x="2" y="16"/>
                    </a:lnTo>
                    <a:lnTo>
                      <a:pt x="2" y="16"/>
                    </a:lnTo>
                    <a:lnTo>
                      <a:pt x="2" y="16"/>
                    </a:lnTo>
                    <a:lnTo>
                      <a:pt x="0" y="22"/>
                    </a:lnTo>
                    <a:lnTo>
                      <a:pt x="0" y="22"/>
                    </a:lnTo>
                    <a:lnTo>
                      <a:pt x="0" y="26"/>
                    </a:lnTo>
                    <a:lnTo>
                      <a:pt x="0" y="26"/>
                    </a:lnTo>
                    <a:lnTo>
                      <a:pt x="4" y="28"/>
                    </a:lnTo>
                    <a:lnTo>
                      <a:pt x="14" y="28"/>
                    </a:lnTo>
                    <a:lnTo>
                      <a:pt x="14" y="28"/>
                    </a:lnTo>
                    <a:lnTo>
                      <a:pt x="16" y="28"/>
                    </a:lnTo>
                    <a:lnTo>
                      <a:pt x="24" y="24"/>
                    </a:lnTo>
                    <a:lnTo>
                      <a:pt x="30" y="20"/>
                    </a:lnTo>
                    <a:lnTo>
                      <a:pt x="30" y="20"/>
                    </a:lnTo>
                    <a:lnTo>
                      <a:pt x="32" y="20"/>
                    </a:lnTo>
                    <a:lnTo>
                      <a:pt x="36" y="16"/>
                    </a:lnTo>
                    <a:lnTo>
                      <a:pt x="42" y="18"/>
                    </a:lnTo>
                    <a:lnTo>
                      <a:pt x="44" y="20"/>
                    </a:lnTo>
                    <a:lnTo>
                      <a:pt x="44" y="20"/>
                    </a:lnTo>
                    <a:lnTo>
                      <a:pt x="46" y="22"/>
                    </a:lnTo>
                    <a:lnTo>
                      <a:pt x="58" y="24"/>
                    </a:lnTo>
                    <a:lnTo>
                      <a:pt x="70" y="28"/>
                    </a:lnTo>
                    <a:lnTo>
                      <a:pt x="74" y="30"/>
                    </a:lnTo>
                    <a:lnTo>
                      <a:pt x="74" y="30"/>
                    </a:lnTo>
                    <a:lnTo>
                      <a:pt x="76" y="30"/>
                    </a:lnTo>
                    <a:lnTo>
                      <a:pt x="88" y="34"/>
                    </a:lnTo>
                    <a:lnTo>
                      <a:pt x="92" y="36"/>
                    </a:lnTo>
                    <a:lnTo>
                      <a:pt x="94" y="42"/>
                    </a:lnTo>
                    <a:lnTo>
                      <a:pt x="94" y="42"/>
                    </a:lnTo>
                    <a:lnTo>
                      <a:pt x="98" y="44"/>
                    </a:lnTo>
                    <a:lnTo>
                      <a:pt x="106" y="44"/>
                    </a:lnTo>
                    <a:lnTo>
                      <a:pt x="106" y="46"/>
                    </a:lnTo>
                    <a:lnTo>
                      <a:pt x="106" y="52"/>
                    </a:lnTo>
                    <a:lnTo>
                      <a:pt x="106" y="52"/>
                    </a:lnTo>
                    <a:lnTo>
                      <a:pt x="106" y="54"/>
                    </a:lnTo>
                    <a:lnTo>
                      <a:pt x="106" y="54"/>
                    </a:lnTo>
                    <a:lnTo>
                      <a:pt x="108" y="56"/>
                    </a:lnTo>
                    <a:lnTo>
                      <a:pt x="116" y="58"/>
                    </a:lnTo>
                    <a:lnTo>
                      <a:pt x="116" y="58"/>
                    </a:lnTo>
                    <a:lnTo>
                      <a:pt x="116" y="58"/>
                    </a:lnTo>
                    <a:lnTo>
                      <a:pt x="116" y="58"/>
                    </a:lnTo>
                    <a:lnTo>
                      <a:pt x="118" y="58"/>
                    </a:lnTo>
                    <a:lnTo>
                      <a:pt x="122" y="54"/>
                    </a:lnTo>
                    <a:lnTo>
                      <a:pt x="130" y="54"/>
                    </a:lnTo>
                    <a:lnTo>
                      <a:pt x="136" y="58"/>
                    </a:lnTo>
                    <a:lnTo>
                      <a:pt x="136" y="58"/>
                    </a:lnTo>
                    <a:lnTo>
                      <a:pt x="138" y="58"/>
                    </a:lnTo>
                    <a:lnTo>
                      <a:pt x="140" y="58"/>
                    </a:lnTo>
                    <a:lnTo>
                      <a:pt x="140" y="58"/>
                    </a:lnTo>
                    <a:lnTo>
                      <a:pt x="144" y="56"/>
                    </a:lnTo>
                    <a:lnTo>
                      <a:pt x="144" y="54"/>
                    </a:lnTo>
                    <a:lnTo>
                      <a:pt x="150" y="52"/>
                    </a:lnTo>
                    <a:lnTo>
                      <a:pt x="150" y="52"/>
                    </a:lnTo>
                    <a:lnTo>
                      <a:pt x="152" y="52"/>
                    </a:lnTo>
                    <a:lnTo>
                      <a:pt x="156" y="48"/>
                    </a:lnTo>
                    <a:lnTo>
                      <a:pt x="156" y="48"/>
                    </a:lnTo>
                    <a:lnTo>
                      <a:pt x="158" y="44"/>
                    </a:lnTo>
                    <a:lnTo>
                      <a:pt x="158" y="44"/>
                    </a:lnTo>
                    <a:lnTo>
                      <a:pt x="156" y="42"/>
                    </a:lnTo>
                    <a:lnTo>
                      <a:pt x="146" y="36"/>
                    </a:lnTo>
                    <a:lnTo>
                      <a:pt x="134" y="30"/>
                    </a:lnTo>
                    <a:lnTo>
                      <a:pt x="134" y="30"/>
                    </a:lnTo>
                    <a:lnTo>
                      <a:pt x="134" y="30"/>
                    </a:lnTo>
                    <a:lnTo>
                      <a:pt x="122" y="26"/>
                    </a:lnTo>
                    <a:lnTo>
                      <a:pt x="110" y="22"/>
                    </a:lnTo>
                    <a:lnTo>
                      <a:pt x="106" y="18"/>
                    </a:lnTo>
                    <a:lnTo>
                      <a:pt x="100" y="14"/>
                    </a:lnTo>
                    <a:lnTo>
                      <a:pt x="100" y="14"/>
                    </a:lnTo>
                    <a:lnTo>
                      <a:pt x="98" y="12"/>
                    </a:lnTo>
                    <a:lnTo>
                      <a:pt x="84" y="8"/>
                    </a:lnTo>
                    <a:lnTo>
                      <a:pt x="72" y="4"/>
                    </a:lnTo>
                    <a:lnTo>
                      <a:pt x="72" y="4"/>
                    </a:lnTo>
                    <a:lnTo>
                      <a:pt x="72" y="4"/>
                    </a:lnTo>
                    <a:lnTo>
                      <a:pt x="58" y="0"/>
                    </a:lnTo>
                    <a:lnTo>
                      <a:pt x="58" y="0"/>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4" name="Freeform 234"/>
              <p:cNvSpPr>
                <a:spLocks/>
              </p:cNvSpPr>
              <p:nvPr/>
            </p:nvSpPr>
            <p:spPr bwMode="auto">
              <a:xfrm>
                <a:off x="1811" y="2233"/>
                <a:ext cx="44" cy="32"/>
              </a:xfrm>
              <a:custGeom>
                <a:avLst/>
                <a:gdLst>
                  <a:gd name="T0" fmla="*/ 16 w 44"/>
                  <a:gd name="T1" fmla="*/ 32 h 32"/>
                  <a:gd name="T2" fmla="*/ 2 w 44"/>
                  <a:gd name="T3" fmla="*/ 30 h 32"/>
                  <a:gd name="T4" fmla="*/ 2 w 44"/>
                  <a:gd name="T5" fmla="*/ 30 h 32"/>
                  <a:gd name="T6" fmla="*/ 0 w 44"/>
                  <a:gd name="T7" fmla="*/ 28 h 32"/>
                  <a:gd name="T8" fmla="*/ 0 w 44"/>
                  <a:gd name="T9" fmla="*/ 22 h 32"/>
                  <a:gd name="T10" fmla="*/ 0 w 44"/>
                  <a:gd name="T11" fmla="*/ 22 h 32"/>
                  <a:gd name="T12" fmla="*/ 2 w 44"/>
                  <a:gd name="T13" fmla="*/ 20 h 32"/>
                  <a:gd name="T14" fmla="*/ 8 w 44"/>
                  <a:gd name="T15" fmla="*/ 20 h 32"/>
                  <a:gd name="T16" fmla="*/ 14 w 44"/>
                  <a:gd name="T17" fmla="*/ 18 h 32"/>
                  <a:gd name="T18" fmla="*/ 14 w 44"/>
                  <a:gd name="T19" fmla="*/ 18 h 32"/>
                  <a:gd name="T20" fmla="*/ 14 w 44"/>
                  <a:gd name="T21" fmla="*/ 18 h 32"/>
                  <a:gd name="T22" fmla="*/ 14 w 44"/>
                  <a:gd name="T23" fmla="*/ 18 h 32"/>
                  <a:gd name="T24" fmla="*/ 16 w 44"/>
                  <a:gd name="T25" fmla="*/ 18 h 32"/>
                  <a:gd name="T26" fmla="*/ 20 w 44"/>
                  <a:gd name="T27" fmla="*/ 20 h 32"/>
                  <a:gd name="T28" fmla="*/ 26 w 44"/>
                  <a:gd name="T29" fmla="*/ 20 h 32"/>
                  <a:gd name="T30" fmla="*/ 26 w 44"/>
                  <a:gd name="T31" fmla="*/ 16 h 32"/>
                  <a:gd name="T32" fmla="*/ 20 w 44"/>
                  <a:gd name="T33" fmla="*/ 10 h 32"/>
                  <a:gd name="T34" fmla="*/ 16 w 44"/>
                  <a:gd name="T35" fmla="*/ 6 h 32"/>
                  <a:gd name="T36" fmla="*/ 16 w 44"/>
                  <a:gd name="T37" fmla="*/ 6 h 32"/>
                  <a:gd name="T38" fmla="*/ 14 w 44"/>
                  <a:gd name="T39" fmla="*/ 4 h 32"/>
                  <a:gd name="T40" fmla="*/ 14 w 44"/>
                  <a:gd name="T41" fmla="*/ 4 h 32"/>
                  <a:gd name="T42" fmla="*/ 16 w 44"/>
                  <a:gd name="T43" fmla="*/ 2 h 32"/>
                  <a:gd name="T44" fmla="*/ 24 w 44"/>
                  <a:gd name="T45" fmla="*/ 0 h 32"/>
                  <a:gd name="T46" fmla="*/ 24 w 44"/>
                  <a:gd name="T47" fmla="*/ 0 h 32"/>
                  <a:gd name="T48" fmla="*/ 24 w 44"/>
                  <a:gd name="T49" fmla="*/ 0 h 32"/>
                  <a:gd name="T50" fmla="*/ 24 w 44"/>
                  <a:gd name="T51" fmla="*/ 0 h 32"/>
                  <a:gd name="T52" fmla="*/ 24 w 44"/>
                  <a:gd name="T53" fmla="*/ 0 h 32"/>
                  <a:gd name="T54" fmla="*/ 32 w 44"/>
                  <a:gd name="T55" fmla="*/ 2 h 32"/>
                  <a:gd name="T56" fmla="*/ 40 w 44"/>
                  <a:gd name="T57" fmla="*/ 4 h 32"/>
                  <a:gd name="T58" fmla="*/ 40 w 44"/>
                  <a:gd name="T59" fmla="*/ 4 h 32"/>
                  <a:gd name="T60" fmla="*/ 42 w 44"/>
                  <a:gd name="T61" fmla="*/ 6 h 32"/>
                  <a:gd name="T62" fmla="*/ 44 w 44"/>
                  <a:gd name="T63" fmla="*/ 16 h 32"/>
                  <a:gd name="T64" fmla="*/ 44 w 44"/>
                  <a:gd name="T65" fmla="*/ 16 h 32"/>
                  <a:gd name="T66" fmla="*/ 44 w 44"/>
                  <a:gd name="T67" fmla="*/ 16 h 32"/>
                  <a:gd name="T68" fmla="*/ 42 w 44"/>
                  <a:gd name="T69" fmla="*/ 20 h 32"/>
                  <a:gd name="T70" fmla="*/ 42 w 44"/>
                  <a:gd name="T71" fmla="*/ 20 h 32"/>
                  <a:gd name="T72" fmla="*/ 40 w 44"/>
                  <a:gd name="T73" fmla="*/ 22 h 32"/>
                  <a:gd name="T74" fmla="*/ 38 w 44"/>
                  <a:gd name="T75" fmla="*/ 22 h 32"/>
                  <a:gd name="T76" fmla="*/ 40 w 44"/>
                  <a:gd name="T77" fmla="*/ 24 h 32"/>
                  <a:gd name="T78" fmla="*/ 40 w 44"/>
                  <a:gd name="T79" fmla="*/ 24 h 32"/>
                  <a:gd name="T80" fmla="*/ 40 w 44"/>
                  <a:gd name="T81" fmla="*/ 24 h 32"/>
                  <a:gd name="T82" fmla="*/ 40 w 44"/>
                  <a:gd name="T83" fmla="*/ 30 h 32"/>
                  <a:gd name="T84" fmla="*/ 40 w 44"/>
                  <a:gd name="T85" fmla="*/ 30 h 32"/>
                  <a:gd name="T86" fmla="*/ 38 w 44"/>
                  <a:gd name="T87" fmla="*/ 32 h 32"/>
                  <a:gd name="T88" fmla="*/ 16 w 44"/>
                  <a:gd name="T8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4" h="32">
                    <a:moveTo>
                      <a:pt x="16" y="32"/>
                    </a:moveTo>
                    <a:lnTo>
                      <a:pt x="2" y="30"/>
                    </a:lnTo>
                    <a:lnTo>
                      <a:pt x="2" y="30"/>
                    </a:lnTo>
                    <a:lnTo>
                      <a:pt x="0" y="28"/>
                    </a:lnTo>
                    <a:lnTo>
                      <a:pt x="0" y="22"/>
                    </a:lnTo>
                    <a:lnTo>
                      <a:pt x="0" y="22"/>
                    </a:lnTo>
                    <a:lnTo>
                      <a:pt x="2" y="20"/>
                    </a:lnTo>
                    <a:lnTo>
                      <a:pt x="8" y="20"/>
                    </a:lnTo>
                    <a:lnTo>
                      <a:pt x="14" y="18"/>
                    </a:lnTo>
                    <a:lnTo>
                      <a:pt x="14" y="18"/>
                    </a:lnTo>
                    <a:lnTo>
                      <a:pt x="14" y="18"/>
                    </a:lnTo>
                    <a:lnTo>
                      <a:pt x="14" y="18"/>
                    </a:lnTo>
                    <a:lnTo>
                      <a:pt x="16" y="18"/>
                    </a:lnTo>
                    <a:lnTo>
                      <a:pt x="20" y="20"/>
                    </a:lnTo>
                    <a:lnTo>
                      <a:pt x="26" y="20"/>
                    </a:lnTo>
                    <a:lnTo>
                      <a:pt x="26" y="16"/>
                    </a:lnTo>
                    <a:lnTo>
                      <a:pt x="20" y="10"/>
                    </a:lnTo>
                    <a:lnTo>
                      <a:pt x="16" y="6"/>
                    </a:lnTo>
                    <a:lnTo>
                      <a:pt x="16" y="6"/>
                    </a:lnTo>
                    <a:lnTo>
                      <a:pt x="14" y="4"/>
                    </a:lnTo>
                    <a:lnTo>
                      <a:pt x="14" y="4"/>
                    </a:lnTo>
                    <a:lnTo>
                      <a:pt x="16" y="2"/>
                    </a:lnTo>
                    <a:lnTo>
                      <a:pt x="24" y="0"/>
                    </a:lnTo>
                    <a:lnTo>
                      <a:pt x="24" y="0"/>
                    </a:lnTo>
                    <a:lnTo>
                      <a:pt x="24" y="0"/>
                    </a:lnTo>
                    <a:lnTo>
                      <a:pt x="24" y="0"/>
                    </a:lnTo>
                    <a:lnTo>
                      <a:pt x="24" y="0"/>
                    </a:lnTo>
                    <a:lnTo>
                      <a:pt x="32" y="2"/>
                    </a:lnTo>
                    <a:lnTo>
                      <a:pt x="40" y="4"/>
                    </a:lnTo>
                    <a:lnTo>
                      <a:pt x="40" y="4"/>
                    </a:lnTo>
                    <a:lnTo>
                      <a:pt x="42" y="6"/>
                    </a:lnTo>
                    <a:lnTo>
                      <a:pt x="44" y="16"/>
                    </a:lnTo>
                    <a:lnTo>
                      <a:pt x="44" y="16"/>
                    </a:lnTo>
                    <a:lnTo>
                      <a:pt x="44" y="16"/>
                    </a:lnTo>
                    <a:lnTo>
                      <a:pt x="42" y="20"/>
                    </a:lnTo>
                    <a:lnTo>
                      <a:pt x="42" y="20"/>
                    </a:lnTo>
                    <a:lnTo>
                      <a:pt x="40" y="22"/>
                    </a:lnTo>
                    <a:lnTo>
                      <a:pt x="38" y="22"/>
                    </a:lnTo>
                    <a:lnTo>
                      <a:pt x="40" y="24"/>
                    </a:lnTo>
                    <a:lnTo>
                      <a:pt x="40" y="24"/>
                    </a:lnTo>
                    <a:lnTo>
                      <a:pt x="40" y="24"/>
                    </a:lnTo>
                    <a:lnTo>
                      <a:pt x="40" y="30"/>
                    </a:lnTo>
                    <a:lnTo>
                      <a:pt x="40" y="30"/>
                    </a:lnTo>
                    <a:lnTo>
                      <a:pt x="38" y="32"/>
                    </a:lnTo>
                    <a:lnTo>
                      <a:pt x="1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5" name="Freeform 235"/>
              <p:cNvSpPr>
                <a:spLocks noEditPoints="1"/>
              </p:cNvSpPr>
              <p:nvPr/>
            </p:nvSpPr>
            <p:spPr bwMode="auto">
              <a:xfrm>
                <a:off x="1809" y="2231"/>
                <a:ext cx="48" cy="36"/>
              </a:xfrm>
              <a:custGeom>
                <a:avLst/>
                <a:gdLst>
                  <a:gd name="T0" fmla="*/ 32 w 48"/>
                  <a:gd name="T1" fmla="*/ 6 h 36"/>
                  <a:gd name="T2" fmla="*/ 44 w 48"/>
                  <a:gd name="T3" fmla="*/ 18 h 36"/>
                  <a:gd name="T4" fmla="*/ 36 w 48"/>
                  <a:gd name="T5" fmla="*/ 24 h 36"/>
                  <a:gd name="T6" fmla="*/ 40 w 48"/>
                  <a:gd name="T7" fmla="*/ 32 h 36"/>
                  <a:gd name="T8" fmla="*/ 18 w 48"/>
                  <a:gd name="T9" fmla="*/ 32 h 36"/>
                  <a:gd name="T10" fmla="*/ 4 w 48"/>
                  <a:gd name="T11" fmla="*/ 24 h 36"/>
                  <a:gd name="T12" fmla="*/ 16 w 48"/>
                  <a:gd name="T13" fmla="*/ 22 h 36"/>
                  <a:gd name="T14" fmla="*/ 30 w 48"/>
                  <a:gd name="T15" fmla="*/ 24 h 36"/>
                  <a:gd name="T16" fmla="*/ 24 w 48"/>
                  <a:gd name="T17" fmla="*/ 10 h 36"/>
                  <a:gd name="T18" fmla="*/ 26 w 48"/>
                  <a:gd name="T19" fmla="*/ 4 h 36"/>
                  <a:gd name="T20" fmla="*/ 26 w 48"/>
                  <a:gd name="T21" fmla="*/ 0 h 36"/>
                  <a:gd name="T22" fmla="*/ 18 w 48"/>
                  <a:gd name="T23" fmla="*/ 2 h 36"/>
                  <a:gd name="T24" fmla="*/ 16 w 48"/>
                  <a:gd name="T25" fmla="*/ 4 h 36"/>
                  <a:gd name="T26" fmla="*/ 14 w 48"/>
                  <a:gd name="T27" fmla="*/ 6 h 36"/>
                  <a:gd name="T28" fmla="*/ 16 w 48"/>
                  <a:gd name="T29" fmla="*/ 10 h 36"/>
                  <a:gd name="T30" fmla="*/ 26 w 48"/>
                  <a:gd name="T31" fmla="*/ 18 h 36"/>
                  <a:gd name="T32" fmla="*/ 22 w 48"/>
                  <a:gd name="T33" fmla="*/ 20 h 36"/>
                  <a:gd name="T34" fmla="*/ 18 w 48"/>
                  <a:gd name="T35" fmla="*/ 18 h 36"/>
                  <a:gd name="T36" fmla="*/ 16 w 48"/>
                  <a:gd name="T37" fmla="*/ 18 h 36"/>
                  <a:gd name="T38" fmla="*/ 10 w 48"/>
                  <a:gd name="T39" fmla="*/ 20 h 36"/>
                  <a:gd name="T40" fmla="*/ 4 w 48"/>
                  <a:gd name="T41" fmla="*/ 20 h 36"/>
                  <a:gd name="T42" fmla="*/ 0 w 48"/>
                  <a:gd name="T43" fmla="*/ 24 h 36"/>
                  <a:gd name="T44" fmla="*/ 0 w 48"/>
                  <a:gd name="T45" fmla="*/ 30 h 36"/>
                  <a:gd name="T46" fmla="*/ 4 w 48"/>
                  <a:gd name="T47" fmla="*/ 34 h 36"/>
                  <a:gd name="T48" fmla="*/ 18 w 48"/>
                  <a:gd name="T49" fmla="*/ 36 h 36"/>
                  <a:gd name="T50" fmla="*/ 32 w 48"/>
                  <a:gd name="T51" fmla="*/ 36 h 36"/>
                  <a:gd name="T52" fmla="*/ 40 w 48"/>
                  <a:gd name="T53" fmla="*/ 36 h 36"/>
                  <a:gd name="T54" fmla="*/ 44 w 48"/>
                  <a:gd name="T55" fmla="*/ 32 h 36"/>
                  <a:gd name="T56" fmla="*/ 44 w 48"/>
                  <a:gd name="T57" fmla="*/ 26 h 36"/>
                  <a:gd name="T58" fmla="*/ 44 w 48"/>
                  <a:gd name="T59" fmla="*/ 24 h 36"/>
                  <a:gd name="T60" fmla="*/ 48 w 48"/>
                  <a:gd name="T61" fmla="*/ 20 h 36"/>
                  <a:gd name="T62" fmla="*/ 48 w 48"/>
                  <a:gd name="T63" fmla="*/ 16 h 36"/>
                  <a:gd name="T64" fmla="*/ 46 w 48"/>
                  <a:gd name="T65" fmla="*/ 8 h 36"/>
                  <a:gd name="T66" fmla="*/ 42 w 48"/>
                  <a:gd name="T67" fmla="*/ 4 h 36"/>
                  <a:gd name="T68" fmla="*/ 26 w 48"/>
                  <a:gd name="T69" fmla="*/ 0 h 36"/>
                  <a:gd name="T70" fmla="*/ 26 w 48"/>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8" h="36">
                    <a:moveTo>
                      <a:pt x="26" y="4"/>
                    </a:moveTo>
                    <a:lnTo>
                      <a:pt x="32" y="6"/>
                    </a:lnTo>
                    <a:lnTo>
                      <a:pt x="42" y="8"/>
                    </a:lnTo>
                    <a:lnTo>
                      <a:pt x="44" y="18"/>
                    </a:lnTo>
                    <a:lnTo>
                      <a:pt x="42" y="22"/>
                    </a:lnTo>
                    <a:lnTo>
                      <a:pt x="36" y="24"/>
                    </a:lnTo>
                    <a:lnTo>
                      <a:pt x="40" y="26"/>
                    </a:lnTo>
                    <a:lnTo>
                      <a:pt x="40" y="32"/>
                    </a:lnTo>
                    <a:lnTo>
                      <a:pt x="32" y="32"/>
                    </a:lnTo>
                    <a:lnTo>
                      <a:pt x="18" y="32"/>
                    </a:lnTo>
                    <a:lnTo>
                      <a:pt x="4" y="30"/>
                    </a:lnTo>
                    <a:lnTo>
                      <a:pt x="4" y="24"/>
                    </a:lnTo>
                    <a:lnTo>
                      <a:pt x="10" y="24"/>
                    </a:lnTo>
                    <a:lnTo>
                      <a:pt x="16" y="22"/>
                    </a:lnTo>
                    <a:lnTo>
                      <a:pt x="22" y="24"/>
                    </a:lnTo>
                    <a:lnTo>
                      <a:pt x="30" y="24"/>
                    </a:lnTo>
                    <a:lnTo>
                      <a:pt x="30" y="18"/>
                    </a:lnTo>
                    <a:lnTo>
                      <a:pt x="24" y="10"/>
                    </a:lnTo>
                    <a:lnTo>
                      <a:pt x="18" y="6"/>
                    </a:lnTo>
                    <a:lnTo>
                      <a:pt x="26" y="4"/>
                    </a:lnTo>
                    <a:close/>
                    <a:moveTo>
                      <a:pt x="26" y="0"/>
                    </a:moveTo>
                    <a:lnTo>
                      <a:pt x="26" y="0"/>
                    </a:lnTo>
                    <a:lnTo>
                      <a:pt x="24" y="0"/>
                    </a:lnTo>
                    <a:lnTo>
                      <a:pt x="18" y="2"/>
                    </a:lnTo>
                    <a:lnTo>
                      <a:pt x="18" y="2"/>
                    </a:lnTo>
                    <a:lnTo>
                      <a:pt x="16" y="4"/>
                    </a:lnTo>
                    <a:lnTo>
                      <a:pt x="14" y="6"/>
                    </a:lnTo>
                    <a:lnTo>
                      <a:pt x="14" y="6"/>
                    </a:lnTo>
                    <a:lnTo>
                      <a:pt x="14" y="8"/>
                    </a:lnTo>
                    <a:lnTo>
                      <a:pt x="16" y="10"/>
                    </a:lnTo>
                    <a:lnTo>
                      <a:pt x="22" y="14"/>
                    </a:lnTo>
                    <a:lnTo>
                      <a:pt x="26" y="18"/>
                    </a:lnTo>
                    <a:lnTo>
                      <a:pt x="26" y="20"/>
                    </a:lnTo>
                    <a:lnTo>
                      <a:pt x="22" y="20"/>
                    </a:lnTo>
                    <a:lnTo>
                      <a:pt x="18" y="18"/>
                    </a:lnTo>
                    <a:lnTo>
                      <a:pt x="18" y="18"/>
                    </a:lnTo>
                    <a:lnTo>
                      <a:pt x="16" y="18"/>
                    </a:lnTo>
                    <a:lnTo>
                      <a:pt x="16" y="18"/>
                    </a:lnTo>
                    <a:lnTo>
                      <a:pt x="16" y="18"/>
                    </a:lnTo>
                    <a:lnTo>
                      <a:pt x="10" y="20"/>
                    </a:lnTo>
                    <a:lnTo>
                      <a:pt x="4" y="20"/>
                    </a:lnTo>
                    <a:lnTo>
                      <a:pt x="4" y="20"/>
                    </a:lnTo>
                    <a:lnTo>
                      <a:pt x="2" y="20"/>
                    </a:lnTo>
                    <a:lnTo>
                      <a:pt x="0" y="24"/>
                    </a:lnTo>
                    <a:lnTo>
                      <a:pt x="0" y="30"/>
                    </a:lnTo>
                    <a:lnTo>
                      <a:pt x="0" y="30"/>
                    </a:lnTo>
                    <a:lnTo>
                      <a:pt x="2" y="34"/>
                    </a:lnTo>
                    <a:lnTo>
                      <a:pt x="4" y="34"/>
                    </a:lnTo>
                    <a:lnTo>
                      <a:pt x="18" y="36"/>
                    </a:lnTo>
                    <a:lnTo>
                      <a:pt x="18" y="36"/>
                    </a:lnTo>
                    <a:lnTo>
                      <a:pt x="18" y="36"/>
                    </a:lnTo>
                    <a:lnTo>
                      <a:pt x="32" y="36"/>
                    </a:lnTo>
                    <a:lnTo>
                      <a:pt x="40" y="36"/>
                    </a:lnTo>
                    <a:lnTo>
                      <a:pt x="40" y="36"/>
                    </a:lnTo>
                    <a:lnTo>
                      <a:pt x="42" y="36"/>
                    </a:lnTo>
                    <a:lnTo>
                      <a:pt x="44" y="32"/>
                    </a:lnTo>
                    <a:lnTo>
                      <a:pt x="44" y="26"/>
                    </a:lnTo>
                    <a:lnTo>
                      <a:pt x="44" y="26"/>
                    </a:lnTo>
                    <a:lnTo>
                      <a:pt x="44" y="24"/>
                    </a:lnTo>
                    <a:lnTo>
                      <a:pt x="44" y="24"/>
                    </a:lnTo>
                    <a:lnTo>
                      <a:pt x="46" y="24"/>
                    </a:lnTo>
                    <a:lnTo>
                      <a:pt x="48" y="20"/>
                    </a:lnTo>
                    <a:lnTo>
                      <a:pt x="48" y="20"/>
                    </a:lnTo>
                    <a:lnTo>
                      <a:pt x="48" y="16"/>
                    </a:lnTo>
                    <a:lnTo>
                      <a:pt x="46" y="8"/>
                    </a:lnTo>
                    <a:lnTo>
                      <a:pt x="46" y="8"/>
                    </a:lnTo>
                    <a:lnTo>
                      <a:pt x="44" y="6"/>
                    </a:lnTo>
                    <a:lnTo>
                      <a:pt x="42" y="4"/>
                    </a:lnTo>
                    <a:lnTo>
                      <a:pt x="34" y="2"/>
                    </a:lnTo>
                    <a:lnTo>
                      <a:pt x="26" y="0"/>
                    </a:lnTo>
                    <a:lnTo>
                      <a:pt x="26" y="0"/>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6" name="Freeform 236"/>
              <p:cNvSpPr>
                <a:spLocks/>
              </p:cNvSpPr>
              <p:nvPr/>
            </p:nvSpPr>
            <p:spPr bwMode="auto">
              <a:xfrm>
                <a:off x="1813" y="2235"/>
                <a:ext cx="40" cy="28"/>
              </a:xfrm>
              <a:custGeom>
                <a:avLst/>
                <a:gdLst>
                  <a:gd name="T0" fmla="*/ 22 w 40"/>
                  <a:gd name="T1" fmla="*/ 0 h 28"/>
                  <a:gd name="T2" fmla="*/ 28 w 40"/>
                  <a:gd name="T3" fmla="*/ 2 h 28"/>
                  <a:gd name="T4" fmla="*/ 38 w 40"/>
                  <a:gd name="T5" fmla="*/ 4 h 28"/>
                  <a:gd name="T6" fmla="*/ 40 w 40"/>
                  <a:gd name="T7" fmla="*/ 14 h 28"/>
                  <a:gd name="T8" fmla="*/ 38 w 40"/>
                  <a:gd name="T9" fmla="*/ 18 h 28"/>
                  <a:gd name="T10" fmla="*/ 32 w 40"/>
                  <a:gd name="T11" fmla="*/ 20 h 28"/>
                  <a:gd name="T12" fmla="*/ 36 w 40"/>
                  <a:gd name="T13" fmla="*/ 22 h 28"/>
                  <a:gd name="T14" fmla="*/ 36 w 40"/>
                  <a:gd name="T15" fmla="*/ 28 h 28"/>
                  <a:gd name="T16" fmla="*/ 28 w 40"/>
                  <a:gd name="T17" fmla="*/ 28 h 28"/>
                  <a:gd name="T18" fmla="*/ 14 w 40"/>
                  <a:gd name="T19" fmla="*/ 28 h 28"/>
                  <a:gd name="T20" fmla="*/ 0 w 40"/>
                  <a:gd name="T21" fmla="*/ 26 h 28"/>
                  <a:gd name="T22" fmla="*/ 0 w 40"/>
                  <a:gd name="T23" fmla="*/ 20 h 28"/>
                  <a:gd name="T24" fmla="*/ 6 w 40"/>
                  <a:gd name="T25" fmla="*/ 20 h 28"/>
                  <a:gd name="T26" fmla="*/ 12 w 40"/>
                  <a:gd name="T27" fmla="*/ 18 h 28"/>
                  <a:gd name="T28" fmla="*/ 18 w 40"/>
                  <a:gd name="T29" fmla="*/ 20 h 28"/>
                  <a:gd name="T30" fmla="*/ 26 w 40"/>
                  <a:gd name="T31" fmla="*/ 20 h 28"/>
                  <a:gd name="T32" fmla="*/ 26 w 40"/>
                  <a:gd name="T33" fmla="*/ 14 h 28"/>
                  <a:gd name="T34" fmla="*/ 20 w 40"/>
                  <a:gd name="T35" fmla="*/ 6 h 28"/>
                  <a:gd name="T36" fmla="*/ 14 w 40"/>
                  <a:gd name="T37" fmla="*/ 2 h 28"/>
                  <a:gd name="T38" fmla="*/ 22 w 40"/>
                  <a:gd name="T3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 h="28">
                    <a:moveTo>
                      <a:pt x="22" y="0"/>
                    </a:moveTo>
                    <a:lnTo>
                      <a:pt x="28" y="2"/>
                    </a:lnTo>
                    <a:lnTo>
                      <a:pt x="38" y="4"/>
                    </a:lnTo>
                    <a:lnTo>
                      <a:pt x="40" y="14"/>
                    </a:lnTo>
                    <a:lnTo>
                      <a:pt x="38" y="18"/>
                    </a:lnTo>
                    <a:lnTo>
                      <a:pt x="32" y="20"/>
                    </a:lnTo>
                    <a:lnTo>
                      <a:pt x="36" y="22"/>
                    </a:lnTo>
                    <a:lnTo>
                      <a:pt x="36" y="28"/>
                    </a:lnTo>
                    <a:lnTo>
                      <a:pt x="28" y="28"/>
                    </a:lnTo>
                    <a:lnTo>
                      <a:pt x="14" y="28"/>
                    </a:lnTo>
                    <a:lnTo>
                      <a:pt x="0" y="26"/>
                    </a:lnTo>
                    <a:lnTo>
                      <a:pt x="0" y="20"/>
                    </a:lnTo>
                    <a:lnTo>
                      <a:pt x="6" y="20"/>
                    </a:lnTo>
                    <a:lnTo>
                      <a:pt x="12" y="18"/>
                    </a:lnTo>
                    <a:lnTo>
                      <a:pt x="18" y="20"/>
                    </a:lnTo>
                    <a:lnTo>
                      <a:pt x="26" y="20"/>
                    </a:lnTo>
                    <a:lnTo>
                      <a:pt x="26" y="14"/>
                    </a:lnTo>
                    <a:lnTo>
                      <a:pt x="20" y="6"/>
                    </a:lnTo>
                    <a:lnTo>
                      <a:pt x="14"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7" name="Freeform 237"/>
              <p:cNvSpPr>
                <a:spLocks/>
              </p:cNvSpPr>
              <p:nvPr/>
            </p:nvSpPr>
            <p:spPr bwMode="auto">
              <a:xfrm>
                <a:off x="1809" y="2231"/>
                <a:ext cx="48" cy="36"/>
              </a:xfrm>
              <a:custGeom>
                <a:avLst/>
                <a:gdLst>
                  <a:gd name="T0" fmla="*/ 26 w 48"/>
                  <a:gd name="T1" fmla="*/ 0 h 36"/>
                  <a:gd name="T2" fmla="*/ 26 w 48"/>
                  <a:gd name="T3" fmla="*/ 0 h 36"/>
                  <a:gd name="T4" fmla="*/ 24 w 48"/>
                  <a:gd name="T5" fmla="*/ 0 h 36"/>
                  <a:gd name="T6" fmla="*/ 18 w 48"/>
                  <a:gd name="T7" fmla="*/ 2 h 36"/>
                  <a:gd name="T8" fmla="*/ 18 w 48"/>
                  <a:gd name="T9" fmla="*/ 2 h 36"/>
                  <a:gd name="T10" fmla="*/ 16 w 48"/>
                  <a:gd name="T11" fmla="*/ 4 h 36"/>
                  <a:gd name="T12" fmla="*/ 14 w 48"/>
                  <a:gd name="T13" fmla="*/ 6 h 36"/>
                  <a:gd name="T14" fmla="*/ 14 w 48"/>
                  <a:gd name="T15" fmla="*/ 6 h 36"/>
                  <a:gd name="T16" fmla="*/ 14 w 48"/>
                  <a:gd name="T17" fmla="*/ 8 h 36"/>
                  <a:gd name="T18" fmla="*/ 16 w 48"/>
                  <a:gd name="T19" fmla="*/ 10 h 36"/>
                  <a:gd name="T20" fmla="*/ 22 w 48"/>
                  <a:gd name="T21" fmla="*/ 14 h 36"/>
                  <a:gd name="T22" fmla="*/ 26 w 48"/>
                  <a:gd name="T23" fmla="*/ 18 h 36"/>
                  <a:gd name="T24" fmla="*/ 26 w 48"/>
                  <a:gd name="T25" fmla="*/ 20 h 36"/>
                  <a:gd name="T26" fmla="*/ 22 w 48"/>
                  <a:gd name="T27" fmla="*/ 20 h 36"/>
                  <a:gd name="T28" fmla="*/ 18 w 48"/>
                  <a:gd name="T29" fmla="*/ 18 h 36"/>
                  <a:gd name="T30" fmla="*/ 18 w 48"/>
                  <a:gd name="T31" fmla="*/ 18 h 36"/>
                  <a:gd name="T32" fmla="*/ 16 w 48"/>
                  <a:gd name="T33" fmla="*/ 18 h 36"/>
                  <a:gd name="T34" fmla="*/ 16 w 48"/>
                  <a:gd name="T35" fmla="*/ 18 h 36"/>
                  <a:gd name="T36" fmla="*/ 16 w 48"/>
                  <a:gd name="T37" fmla="*/ 18 h 36"/>
                  <a:gd name="T38" fmla="*/ 10 w 48"/>
                  <a:gd name="T39" fmla="*/ 20 h 36"/>
                  <a:gd name="T40" fmla="*/ 4 w 48"/>
                  <a:gd name="T41" fmla="*/ 20 h 36"/>
                  <a:gd name="T42" fmla="*/ 4 w 48"/>
                  <a:gd name="T43" fmla="*/ 20 h 36"/>
                  <a:gd name="T44" fmla="*/ 2 w 48"/>
                  <a:gd name="T45" fmla="*/ 20 h 36"/>
                  <a:gd name="T46" fmla="*/ 0 w 48"/>
                  <a:gd name="T47" fmla="*/ 24 h 36"/>
                  <a:gd name="T48" fmla="*/ 0 w 48"/>
                  <a:gd name="T49" fmla="*/ 30 h 36"/>
                  <a:gd name="T50" fmla="*/ 0 w 48"/>
                  <a:gd name="T51" fmla="*/ 30 h 36"/>
                  <a:gd name="T52" fmla="*/ 2 w 48"/>
                  <a:gd name="T53" fmla="*/ 34 h 36"/>
                  <a:gd name="T54" fmla="*/ 4 w 48"/>
                  <a:gd name="T55" fmla="*/ 34 h 36"/>
                  <a:gd name="T56" fmla="*/ 18 w 48"/>
                  <a:gd name="T57" fmla="*/ 36 h 36"/>
                  <a:gd name="T58" fmla="*/ 18 w 48"/>
                  <a:gd name="T59" fmla="*/ 36 h 36"/>
                  <a:gd name="T60" fmla="*/ 18 w 48"/>
                  <a:gd name="T61" fmla="*/ 36 h 36"/>
                  <a:gd name="T62" fmla="*/ 32 w 48"/>
                  <a:gd name="T63" fmla="*/ 36 h 36"/>
                  <a:gd name="T64" fmla="*/ 40 w 48"/>
                  <a:gd name="T65" fmla="*/ 36 h 36"/>
                  <a:gd name="T66" fmla="*/ 40 w 48"/>
                  <a:gd name="T67" fmla="*/ 36 h 36"/>
                  <a:gd name="T68" fmla="*/ 42 w 48"/>
                  <a:gd name="T69" fmla="*/ 36 h 36"/>
                  <a:gd name="T70" fmla="*/ 44 w 48"/>
                  <a:gd name="T71" fmla="*/ 32 h 36"/>
                  <a:gd name="T72" fmla="*/ 44 w 48"/>
                  <a:gd name="T73" fmla="*/ 26 h 36"/>
                  <a:gd name="T74" fmla="*/ 44 w 48"/>
                  <a:gd name="T75" fmla="*/ 26 h 36"/>
                  <a:gd name="T76" fmla="*/ 44 w 48"/>
                  <a:gd name="T77" fmla="*/ 24 h 36"/>
                  <a:gd name="T78" fmla="*/ 44 w 48"/>
                  <a:gd name="T79" fmla="*/ 24 h 36"/>
                  <a:gd name="T80" fmla="*/ 46 w 48"/>
                  <a:gd name="T81" fmla="*/ 24 h 36"/>
                  <a:gd name="T82" fmla="*/ 48 w 48"/>
                  <a:gd name="T83" fmla="*/ 20 h 36"/>
                  <a:gd name="T84" fmla="*/ 48 w 48"/>
                  <a:gd name="T85" fmla="*/ 20 h 36"/>
                  <a:gd name="T86" fmla="*/ 48 w 48"/>
                  <a:gd name="T87" fmla="*/ 16 h 36"/>
                  <a:gd name="T88" fmla="*/ 46 w 48"/>
                  <a:gd name="T89" fmla="*/ 8 h 36"/>
                  <a:gd name="T90" fmla="*/ 46 w 48"/>
                  <a:gd name="T91" fmla="*/ 8 h 36"/>
                  <a:gd name="T92" fmla="*/ 44 w 48"/>
                  <a:gd name="T93" fmla="*/ 6 h 36"/>
                  <a:gd name="T94" fmla="*/ 42 w 48"/>
                  <a:gd name="T95" fmla="*/ 4 h 36"/>
                  <a:gd name="T96" fmla="*/ 34 w 48"/>
                  <a:gd name="T97" fmla="*/ 2 h 36"/>
                  <a:gd name="T98" fmla="*/ 26 w 48"/>
                  <a:gd name="T99" fmla="*/ 0 h 36"/>
                  <a:gd name="T100" fmla="*/ 26 w 48"/>
                  <a:gd name="T101" fmla="*/ 0 h 36"/>
                  <a:gd name="T102" fmla="*/ 26 w 48"/>
                  <a:gd name="T103" fmla="*/ 0 h 36"/>
                  <a:gd name="T104" fmla="*/ 26 w 48"/>
                  <a:gd name="T10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36">
                    <a:moveTo>
                      <a:pt x="26" y="0"/>
                    </a:moveTo>
                    <a:lnTo>
                      <a:pt x="26" y="0"/>
                    </a:lnTo>
                    <a:lnTo>
                      <a:pt x="24" y="0"/>
                    </a:lnTo>
                    <a:lnTo>
                      <a:pt x="18" y="2"/>
                    </a:lnTo>
                    <a:lnTo>
                      <a:pt x="18" y="2"/>
                    </a:lnTo>
                    <a:lnTo>
                      <a:pt x="16" y="4"/>
                    </a:lnTo>
                    <a:lnTo>
                      <a:pt x="14" y="6"/>
                    </a:lnTo>
                    <a:lnTo>
                      <a:pt x="14" y="6"/>
                    </a:lnTo>
                    <a:lnTo>
                      <a:pt x="14" y="8"/>
                    </a:lnTo>
                    <a:lnTo>
                      <a:pt x="16" y="10"/>
                    </a:lnTo>
                    <a:lnTo>
                      <a:pt x="22" y="14"/>
                    </a:lnTo>
                    <a:lnTo>
                      <a:pt x="26" y="18"/>
                    </a:lnTo>
                    <a:lnTo>
                      <a:pt x="26" y="20"/>
                    </a:lnTo>
                    <a:lnTo>
                      <a:pt x="22" y="20"/>
                    </a:lnTo>
                    <a:lnTo>
                      <a:pt x="18" y="18"/>
                    </a:lnTo>
                    <a:lnTo>
                      <a:pt x="18" y="18"/>
                    </a:lnTo>
                    <a:lnTo>
                      <a:pt x="16" y="18"/>
                    </a:lnTo>
                    <a:lnTo>
                      <a:pt x="16" y="18"/>
                    </a:lnTo>
                    <a:lnTo>
                      <a:pt x="16" y="18"/>
                    </a:lnTo>
                    <a:lnTo>
                      <a:pt x="10" y="20"/>
                    </a:lnTo>
                    <a:lnTo>
                      <a:pt x="4" y="20"/>
                    </a:lnTo>
                    <a:lnTo>
                      <a:pt x="4" y="20"/>
                    </a:lnTo>
                    <a:lnTo>
                      <a:pt x="2" y="20"/>
                    </a:lnTo>
                    <a:lnTo>
                      <a:pt x="0" y="24"/>
                    </a:lnTo>
                    <a:lnTo>
                      <a:pt x="0" y="30"/>
                    </a:lnTo>
                    <a:lnTo>
                      <a:pt x="0" y="30"/>
                    </a:lnTo>
                    <a:lnTo>
                      <a:pt x="2" y="34"/>
                    </a:lnTo>
                    <a:lnTo>
                      <a:pt x="4" y="34"/>
                    </a:lnTo>
                    <a:lnTo>
                      <a:pt x="18" y="36"/>
                    </a:lnTo>
                    <a:lnTo>
                      <a:pt x="18" y="36"/>
                    </a:lnTo>
                    <a:lnTo>
                      <a:pt x="18" y="36"/>
                    </a:lnTo>
                    <a:lnTo>
                      <a:pt x="32" y="36"/>
                    </a:lnTo>
                    <a:lnTo>
                      <a:pt x="40" y="36"/>
                    </a:lnTo>
                    <a:lnTo>
                      <a:pt x="40" y="36"/>
                    </a:lnTo>
                    <a:lnTo>
                      <a:pt x="42" y="36"/>
                    </a:lnTo>
                    <a:lnTo>
                      <a:pt x="44" y="32"/>
                    </a:lnTo>
                    <a:lnTo>
                      <a:pt x="44" y="26"/>
                    </a:lnTo>
                    <a:lnTo>
                      <a:pt x="44" y="26"/>
                    </a:lnTo>
                    <a:lnTo>
                      <a:pt x="44" y="24"/>
                    </a:lnTo>
                    <a:lnTo>
                      <a:pt x="44" y="24"/>
                    </a:lnTo>
                    <a:lnTo>
                      <a:pt x="46" y="24"/>
                    </a:lnTo>
                    <a:lnTo>
                      <a:pt x="48" y="20"/>
                    </a:lnTo>
                    <a:lnTo>
                      <a:pt x="48" y="20"/>
                    </a:lnTo>
                    <a:lnTo>
                      <a:pt x="48" y="16"/>
                    </a:lnTo>
                    <a:lnTo>
                      <a:pt x="46" y="8"/>
                    </a:lnTo>
                    <a:lnTo>
                      <a:pt x="46" y="8"/>
                    </a:lnTo>
                    <a:lnTo>
                      <a:pt x="44" y="6"/>
                    </a:lnTo>
                    <a:lnTo>
                      <a:pt x="42" y="4"/>
                    </a:lnTo>
                    <a:lnTo>
                      <a:pt x="34" y="2"/>
                    </a:lnTo>
                    <a:lnTo>
                      <a:pt x="26" y="0"/>
                    </a:lnTo>
                    <a:lnTo>
                      <a:pt x="26" y="0"/>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8" name="Freeform 238"/>
              <p:cNvSpPr>
                <a:spLocks/>
              </p:cNvSpPr>
              <p:nvPr/>
            </p:nvSpPr>
            <p:spPr bwMode="auto">
              <a:xfrm>
                <a:off x="1755" y="2255"/>
                <a:ext cx="32" cy="22"/>
              </a:xfrm>
              <a:custGeom>
                <a:avLst/>
                <a:gdLst>
                  <a:gd name="T0" fmla="*/ 14 w 32"/>
                  <a:gd name="T1" fmla="*/ 22 h 22"/>
                  <a:gd name="T2" fmla="*/ 14 w 32"/>
                  <a:gd name="T3" fmla="*/ 22 h 22"/>
                  <a:gd name="T4" fmla="*/ 12 w 32"/>
                  <a:gd name="T5" fmla="*/ 20 h 22"/>
                  <a:gd name="T6" fmla="*/ 10 w 32"/>
                  <a:gd name="T7" fmla="*/ 16 h 22"/>
                  <a:gd name="T8" fmla="*/ 6 w 32"/>
                  <a:gd name="T9" fmla="*/ 12 h 22"/>
                  <a:gd name="T10" fmla="*/ 2 w 32"/>
                  <a:gd name="T11" fmla="*/ 10 h 22"/>
                  <a:gd name="T12" fmla="*/ 2 w 32"/>
                  <a:gd name="T13" fmla="*/ 10 h 22"/>
                  <a:gd name="T14" fmla="*/ 0 w 32"/>
                  <a:gd name="T15" fmla="*/ 10 h 22"/>
                  <a:gd name="T16" fmla="*/ 0 w 32"/>
                  <a:gd name="T17" fmla="*/ 10 h 22"/>
                  <a:gd name="T18" fmla="*/ 0 w 32"/>
                  <a:gd name="T19" fmla="*/ 8 h 22"/>
                  <a:gd name="T20" fmla="*/ 6 w 32"/>
                  <a:gd name="T21" fmla="*/ 2 h 22"/>
                  <a:gd name="T22" fmla="*/ 6 w 32"/>
                  <a:gd name="T23" fmla="*/ 2 h 22"/>
                  <a:gd name="T24" fmla="*/ 8 w 32"/>
                  <a:gd name="T25" fmla="*/ 0 h 22"/>
                  <a:gd name="T26" fmla="*/ 14 w 32"/>
                  <a:gd name="T27" fmla="*/ 0 h 22"/>
                  <a:gd name="T28" fmla="*/ 20 w 32"/>
                  <a:gd name="T29" fmla="*/ 2 h 22"/>
                  <a:gd name="T30" fmla="*/ 28 w 32"/>
                  <a:gd name="T31" fmla="*/ 6 h 22"/>
                  <a:gd name="T32" fmla="*/ 32 w 32"/>
                  <a:gd name="T33" fmla="*/ 10 h 22"/>
                  <a:gd name="T34" fmla="*/ 32 w 32"/>
                  <a:gd name="T35" fmla="*/ 10 h 22"/>
                  <a:gd name="T36" fmla="*/ 32 w 32"/>
                  <a:gd name="T37" fmla="*/ 12 h 22"/>
                  <a:gd name="T38" fmla="*/ 32 w 32"/>
                  <a:gd name="T39" fmla="*/ 12 h 22"/>
                  <a:gd name="T40" fmla="*/ 32 w 32"/>
                  <a:gd name="T41" fmla="*/ 14 h 22"/>
                  <a:gd name="T42" fmla="*/ 24 w 32"/>
                  <a:gd name="T43" fmla="*/ 18 h 22"/>
                  <a:gd name="T44" fmla="*/ 24 w 32"/>
                  <a:gd name="T45" fmla="*/ 18 h 22"/>
                  <a:gd name="T46" fmla="*/ 24 w 32"/>
                  <a:gd name="T47" fmla="*/ 18 h 22"/>
                  <a:gd name="T48" fmla="*/ 20 w 32"/>
                  <a:gd name="T49" fmla="*/ 18 h 22"/>
                  <a:gd name="T50" fmla="*/ 16 w 32"/>
                  <a:gd name="T51" fmla="*/ 22 h 22"/>
                  <a:gd name="T52" fmla="*/ 16 w 32"/>
                  <a:gd name="T53" fmla="*/ 22 h 22"/>
                  <a:gd name="T54" fmla="*/ 14 w 32"/>
                  <a:gd name="T55" fmla="*/ 22 h 22"/>
                  <a:gd name="T56" fmla="*/ 14 w 32"/>
                  <a:gd name="T57" fmla="*/ 22 h 22"/>
                  <a:gd name="T58" fmla="*/ 14 w 32"/>
                  <a:gd name="T59" fmla="*/ 22 h 22"/>
                  <a:gd name="T60" fmla="*/ 14 w 32"/>
                  <a:gd name="T6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22">
                    <a:moveTo>
                      <a:pt x="14" y="22"/>
                    </a:moveTo>
                    <a:lnTo>
                      <a:pt x="14" y="22"/>
                    </a:lnTo>
                    <a:lnTo>
                      <a:pt x="12" y="20"/>
                    </a:lnTo>
                    <a:lnTo>
                      <a:pt x="10" y="16"/>
                    </a:lnTo>
                    <a:lnTo>
                      <a:pt x="6" y="12"/>
                    </a:lnTo>
                    <a:lnTo>
                      <a:pt x="2" y="10"/>
                    </a:lnTo>
                    <a:lnTo>
                      <a:pt x="2" y="10"/>
                    </a:lnTo>
                    <a:lnTo>
                      <a:pt x="0" y="10"/>
                    </a:lnTo>
                    <a:lnTo>
                      <a:pt x="0" y="10"/>
                    </a:lnTo>
                    <a:lnTo>
                      <a:pt x="0" y="8"/>
                    </a:lnTo>
                    <a:lnTo>
                      <a:pt x="6" y="2"/>
                    </a:lnTo>
                    <a:lnTo>
                      <a:pt x="6" y="2"/>
                    </a:lnTo>
                    <a:lnTo>
                      <a:pt x="8" y="0"/>
                    </a:lnTo>
                    <a:lnTo>
                      <a:pt x="14" y="0"/>
                    </a:lnTo>
                    <a:lnTo>
                      <a:pt x="20" y="2"/>
                    </a:lnTo>
                    <a:lnTo>
                      <a:pt x="28" y="6"/>
                    </a:lnTo>
                    <a:lnTo>
                      <a:pt x="32" y="10"/>
                    </a:lnTo>
                    <a:lnTo>
                      <a:pt x="32" y="10"/>
                    </a:lnTo>
                    <a:lnTo>
                      <a:pt x="32" y="12"/>
                    </a:lnTo>
                    <a:lnTo>
                      <a:pt x="32" y="12"/>
                    </a:lnTo>
                    <a:lnTo>
                      <a:pt x="32" y="14"/>
                    </a:lnTo>
                    <a:lnTo>
                      <a:pt x="24" y="18"/>
                    </a:lnTo>
                    <a:lnTo>
                      <a:pt x="24" y="18"/>
                    </a:lnTo>
                    <a:lnTo>
                      <a:pt x="24" y="18"/>
                    </a:lnTo>
                    <a:lnTo>
                      <a:pt x="20" y="18"/>
                    </a:lnTo>
                    <a:lnTo>
                      <a:pt x="16" y="22"/>
                    </a:lnTo>
                    <a:lnTo>
                      <a:pt x="16" y="22"/>
                    </a:lnTo>
                    <a:lnTo>
                      <a:pt x="14" y="22"/>
                    </a:lnTo>
                    <a:lnTo>
                      <a:pt x="14" y="22"/>
                    </a:lnTo>
                    <a:lnTo>
                      <a:pt x="14" y="22"/>
                    </a:lnTo>
                    <a:lnTo>
                      <a:pt x="14"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9" name="Freeform 239"/>
              <p:cNvSpPr>
                <a:spLocks noEditPoints="1"/>
              </p:cNvSpPr>
              <p:nvPr/>
            </p:nvSpPr>
            <p:spPr bwMode="auto">
              <a:xfrm>
                <a:off x="1753" y="2253"/>
                <a:ext cx="36" cy="26"/>
              </a:xfrm>
              <a:custGeom>
                <a:avLst/>
                <a:gdLst>
                  <a:gd name="T0" fmla="*/ 16 w 36"/>
                  <a:gd name="T1" fmla="*/ 4 h 26"/>
                  <a:gd name="T2" fmla="*/ 22 w 36"/>
                  <a:gd name="T3" fmla="*/ 6 h 26"/>
                  <a:gd name="T4" fmla="*/ 28 w 36"/>
                  <a:gd name="T5" fmla="*/ 10 h 26"/>
                  <a:gd name="T6" fmla="*/ 32 w 36"/>
                  <a:gd name="T7" fmla="*/ 14 h 26"/>
                  <a:gd name="T8" fmla="*/ 26 w 36"/>
                  <a:gd name="T9" fmla="*/ 18 h 26"/>
                  <a:gd name="T10" fmla="*/ 20 w 36"/>
                  <a:gd name="T11" fmla="*/ 18 h 26"/>
                  <a:gd name="T12" fmla="*/ 16 w 36"/>
                  <a:gd name="T13" fmla="*/ 22 h 26"/>
                  <a:gd name="T14" fmla="*/ 14 w 36"/>
                  <a:gd name="T15" fmla="*/ 16 h 26"/>
                  <a:gd name="T16" fmla="*/ 10 w 36"/>
                  <a:gd name="T17" fmla="*/ 12 h 26"/>
                  <a:gd name="T18" fmla="*/ 4 w 36"/>
                  <a:gd name="T19" fmla="*/ 10 h 26"/>
                  <a:gd name="T20" fmla="*/ 10 w 36"/>
                  <a:gd name="T21" fmla="*/ 4 h 26"/>
                  <a:gd name="T22" fmla="*/ 16 w 36"/>
                  <a:gd name="T23" fmla="*/ 4 h 26"/>
                  <a:gd name="T24" fmla="*/ 16 w 36"/>
                  <a:gd name="T25" fmla="*/ 0 h 26"/>
                  <a:gd name="T26" fmla="*/ 10 w 36"/>
                  <a:gd name="T27" fmla="*/ 0 h 26"/>
                  <a:gd name="T28" fmla="*/ 10 w 36"/>
                  <a:gd name="T29" fmla="*/ 0 h 26"/>
                  <a:gd name="T30" fmla="*/ 6 w 36"/>
                  <a:gd name="T31" fmla="*/ 2 h 26"/>
                  <a:gd name="T32" fmla="*/ 2 w 36"/>
                  <a:gd name="T33" fmla="*/ 8 h 26"/>
                  <a:gd name="T34" fmla="*/ 2 w 36"/>
                  <a:gd name="T35" fmla="*/ 8 h 26"/>
                  <a:gd name="T36" fmla="*/ 0 w 36"/>
                  <a:gd name="T37" fmla="*/ 12 h 26"/>
                  <a:gd name="T38" fmla="*/ 0 w 36"/>
                  <a:gd name="T39" fmla="*/ 12 h 26"/>
                  <a:gd name="T40" fmla="*/ 4 w 36"/>
                  <a:gd name="T41" fmla="*/ 14 h 26"/>
                  <a:gd name="T42" fmla="*/ 8 w 36"/>
                  <a:gd name="T43" fmla="*/ 16 h 26"/>
                  <a:gd name="T44" fmla="*/ 10 w 36"/>
                  <a:gd name="T45" fmla="*/ 18 h 26"/>
                  <a:gd name="T46" fmla="*/ 14 w 36"/>
                  <a:gd name="T47" fmla="*/ 24 h 26"/>
                  <a:gd name="T48" fmla="*/ 14 w 36"/>
                  <a:gd name="T49" fmla="*/ 24 h 26"/>
                  <a:gd name="T50" fmla="*/ 16 w 36"/>
                  <a:gd name="T51" fmla="*/ 26 h 26"/>
                  <a:gd name="T52" fmla="*/ 16 w 36"/>
                  <a:gd name="T53" fmla="*/ 26 h 26"/>
                  <a:gd name="T54" fmla="*/ 16 w 36"/>
                  <a:gd name="T55" fmla="*/ 26 h 26"/>
                  <a:gd name="T56" fmla="*/ 16 w 36"/>
                  <a:gd name="T57" fmla="*/ 26 h 26"/>
                  <a:gd name="T58" fmla="*/ 20 w 36"/>
                  <a:gd name="T59" fmla="*/ 24 h 26"/>
                  <a:gd name="T60" fmla="*/ 22 w 36"/>
                  <a:gd name="T61" fmla="*/ 22 h 26"/>
                  <a:gd name="T62" fmla="*/ 26 w 36"/>
                  <a:gd name="T63" fmla="*/ 22 h 26"/>
                  <a:gd name="T64" fmla="*/ 26 w 36"/>
                  <a:gd name="T65" fmla="*/ 22 h 26"/>
                  <a:gd name="T66" fmla="*/ 28 w 36"/>
                  <a:gd name="T67" fmla="*/ 22 h 26"/>
                  <a:gd name="T68" fmla="*/ 34 w 36"/>
                  <a:gd name="T69" fmla="*/ 18 h 26"/>
                  <a:gd name="T70" fmla="*/ 34 w 36"/>
                  <a:gd name="T71" fmla="*/ 18 h 26"/>
                  <a:gd name="T72" fmla="*/ 36 w 36"/>
                  <a:gd name="T73" fmla="*/ 14 h 26"/>
                  <a:gd name="T74" fmla="*/ 36 w 36"/>
                  <a:gd name="T75" fmla="*/ 14 h 26"/>
                  <a:gd name="T76" fmla="*/ 36 w 36"/>
                  <a:gd name="T77" fmla="*/ 12 h 26"/>
                  <a:gd name="T78" fmla="*/ 32 w 36"/>
                  <a:gd name="T79" fmla="*/ 8 h 26"/>
                  <a:gd name="T80" fmla="*/ 32 w 36"/>
                  <a:gd name="T81" fmla="*/ 8 h 26"/>
                  <a:gd name="T82" fmla="*/ 30 w 36"/>
                  <a:gd name="T83" fmla="*/ 8 h 26"/>
                  <a:gd name="T84" fmla="*/ 24 w 36"/>
                  <a:gd name="T85" fmla="*/ 4 h 26"/>
                  <a:gd name="T86" fmla="*/ 24 w 36"/>
                  <a:gd name="T87" fmla="*/ 4 h 26"/>
                  <a:gd name="T88" fmla="*/ 24 w 36"/>
                  <a:gd name="T89" fmla="*/ 4 h 26"/>
                  <a:gd name="T90" fmla="*/ 18 w 36"/>
                  <a:gd name="T91" fmla="*/ 2 h 26"/>
                  <a:gd name="T92" fmla="*/ 18 w 36"/>
                  <a:gd name="T93" fmla="*/ 2 h 26"/>
                  <a:gd name="T94" fmla="*/ 16 w 36"/>
                  <a:gd name="T95" fmla="*/ 0 h 26"/>
                  <a:gd name="T96" fmla="*/ 16 w 36"/>
                  <a:gd name="T9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6" h="26">
                    <a:moveTo>
                      <a:pt x="16" y="4"/>
                    </a:moveTo>
                    <a:lnTo>
                      <a:pt x="22" y="6"/>
                    </a:lnTo>
                    <a:lnTo>
                      <a:pt x="28" y="10"/>
                    </a:lnTo>
                    <a:lnTo>
                      <a:pt x="32" y="14"/>
                    </a:lnTo>
                    <a:lnTo>
                      <a:pt x="26" y="18"/>
                    </a:lnTo>
                    <a:lnTo>
                      <a:pt x="20" y="18"/>
                    </a:lnTo>
                    <a:lnTo>
                      <a:pt x="16" y="22"/>
                    </a:lnTo>
                    <a:lnTo>
                      <a:pt x="14" y="16"/>
                    </a:lnTo>
                    <a:lnTo>
                      <a:pt x="10" y="12"/>
                    </a:lnTo>
                    <a:lnTo>
                      <a:pt x="4" y="10"/>
                    </a:lnTo>
                    <a:lnTo>
                      <a:pt x="10" y="4"/>
                    </a:lnTo>
                    <a:lnTo>
                      <a:pt x="16" y="4"/>
                    </a:lnTo>
                    <a:close/>
                    <a:moveTo>
                      <a:pt x="16" y="0"/>
                    </a:moveTo>
                    <a:lnTo>
                      <a:pt x="10" y="0"/>
                    </a:lnTo>
                    <a:lnTo>
                      <a:pt x="10" y="0"/>
                    </a:lnTo>
                    <a:lnTo>
                      <a:pt x="6" y="2"/>
                    </a:lnTo>
                    <a:lnTo>
                      <a:pt x="2" y="8"/>
                    </a:lnTo>
                    <a:lnTo>
                      <a:pt x="2" y="8"/>
                    </a:lnTo>
                    <a:lnTo>
                      <a:pt x="0" y="12"/>
                    </a:lnTo>
                    <a:lnTo>
                      <a:pt x="0" y="12"/>
                    </a:lnTo>
                    <a:lnTo>
                      <a:pt x="4" y="14"/>
                    </a:lnTo>
                    <a:lnTo>
                      <a:pt x="8" y="16"/>
                    </a:lnTo>
                    <a:lnTo>
                      <a:pt x="10" y="18"/>
                    </a:lnTo>
                    <a:lnTo>
                      <a:pt x="14" y="24"/>
                    </a:lnTo>
                    <a:lnTo>
                      <a:pt x="14" y="24"/>
                    </a:lnTo>
                    <a:lnTo>
                      <a:pt x="16" y="26"/>
                    </a:lnTo>
                    <a:lnTo>
                      <a:pt x="16" y="26"/>
                    </a:lnTo>
                    <a:lnTo>
                      <a:pt x="16" y="26"/>
                    </a:lnTo>
                    <a:lnTo>
                      <a:pt x="16" y="26"/>
                    </a:lnTo>
                    <a:lnTo>
                      <a:pt x="20" y="24"/>
                    </a:lnTo>
                    <a:lnTo>
                      <a:pt x="22" y="22"/>
                    </a:lnTo>
                    <a:lnTo>
                      <a:pt x="26" y="22"/>
                    </a:lnTo>
                    <a:lnTo>
                      <a:pt x="26" y="22"/>
                    </a:lnTo>
                    <a:lnTo>
                      <a:pt x="28" y="22"/>
                    </a:lnTo>
                    <a:lnTo>
                      <a:pt x="34" y="18"/>
                    </a:lnTo>
                    <a:lnTo>
                      <a:pt x="34" y="18"/>
                    </a:lnTo>
                    <a:lnTo>
                      <a:pt x="36" y="14"/>
                    </a:lnTo>
                    <a:lnTo>
                      <a:pt x="36" y="14"/>
                    </a:lnTo>
                    <a:lnTo>
                      <a:pt x="36" y="12"/>
                    </a:lnTo>
                    <a:lnTo>
                      <a:pt x="32" y="8"/>
                    </a:lnTo>
                    <a:lnTo>
                      <a:pt x="32" y="8"/>
                    </a:lnTo>
                    <a:lnTo>
                      <a:pt x="30" y="8"/>
                    </a:lnTo>
                    <a:lnTo>
                      <a:pt x="24" y="4"/>
                    </a:lnTo>
                    <a:lnTo>
                      <a:pt x="24" y="4"/>
                    </a:lnTo>
                    <a:lnTo>
                      <a:pt x="24" y="4"/>
                    </a:lnTo>
                    <a:lnTo>
                      <a:pt x="18" y="2"/>
                    </a:lnTo>
                    <a:lnTo>
                      <a:pt x="18" y="2"/>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0" name="Freeform 240"/>
              <p:cNvSpPr>
                <a:spLocks/>
              </p:cNvSpPr>
              <p:nvPr/>
            </p:nvSpPr>
            <p:spPr bwMode="auto">
              <a:xfrm>
                <a:off x="1757" y="2257"/>
                <a:ext cx="28" cy="18"/>
              </a:xfrm>
              <a:custGeom>
                <a:avLst/>
                <a:gdLst>
                  <a:gd name="T0" fmla="*/ 12 w 28"/>
                  <a:gd name="T1" fmla="*/ 0 h 18"/>
                  <a:gd name="T2" fmla="*/ 18 w 28"/>
                  <a:gd name="T3" fmla="*/ 2 h 18"/>
                  <a:gd name="T4" fmla="*/ 24 w 28"/>
                  <a:gd name="T5" fmla="*/ 6 h 18"/>
                  <a:gd name="T6" fmla="*/ 28 w 28"/>
                  <a:gd name="T7" fmla="*/ 10 h 18"/>
                  <a:gd name="T8" fmla="*/ 22 w 28"/>
                  <a:gd name="T9" fmla="*/ 14 h 18"/>
                  <a:gd name="T10" fmla="*/ 16 w 28"/>
                  <a:gd name="T11" fmla="*/ 14 h 18"/>
                  <a:gd name="T12" fmla="*/ 12 w 28"/>
                  <a:gd name="T13" fmla="*/ 18 h 18"/>
                  <a:gd name="T14" fmla="*/ 10 w 28"/>
                  <a:gd name="T15" fmla="*/ 12 h 18"/>
                  <a:gd name="T16" fmla="*/ 6 w 28"/>
                  <a:gd name="T17" fmla="*/ 8 h 18"/>
                  <a:gd name="T18" fmla="*/ 0 w 28"/>
                  <a:gd name="T19" fmla="*/ 6 h 18"/>
                  <a:gd name="T20" fmla="*/ 6 w 28"/>
                  <a:gd name="T21" fmla="*/ 0 h 18"/>
                  <a:gd name="T22" fmla="*/ 12 w 28"/>
                  <a:gd name="T2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8">
                    <a:moveTo>
                      <a:pt x="12" y="0"/>
                    </a:moveTo>
                    <a:lnTo>
                      <a:pt x="18" y="2"/>
                    </a:lnTo>
                    <a:lnTo>
                      <a:pt x="24" y="6"/>
                    </a:lnTo>
                    <a:lnTo>
                      <a:pt x="28" y="10"/>
                    </a:lnTo>
                    <a:lnTo>
                      <a:pt x="22" y="14"/>
                    </a:lnTo>
                    <a:lnTo>
                      <a:pt x="16" y="14"/>
                    </a:lnTo>
                    <a:lnTo>
                      <a:pt x="12" y="18"/>
                    </a:lnTo>
                    <a:lnTo>
                      <a:pt x="10" y="12"/>
                    </a:lnTo>
                    <a:lnTo>
                      <a:pt x="6" y="8"/>
                    </a:lnTo>
                    <a:lnTo>
                      <a:pt x="0" y="6"/>
                    </a:lnTo>
                    <a:lnTo>
                      <a:pt x="6"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1" name="Freeform 241"/>
              <p:cNvSpPr>
                <a:spLocks/>
              </p:cNvSpPr>
              <p:nvPr/>
            </p:nvSpPr>
            <p:spPr bwMode="auto">
              <a:xfrm>
                <a:off x="1753" y="2253"/>
                <a:ext cx="36" cy="26"/>
              </a:xfrm>
              <a:custGeom>
                <a:avLst/>
                <a:gdLst>
                  <a:gd name="T0" fmla="*/ 16 w 36"/>
                  <a:gd name="T1" fmla="*/ 0 h 26"/>
                  <a:gd name="T2" fmla="*/ 10 w 36"/>
                  <a:gd name="T3" fmla="*/ 0 h 26"/>
                  <a:gd name="T4" fmla="*/ 10 w 36"/>
                  <a:gd name="T5" fmla="*/ 0 h 26"/>
                  <a:gd name="T6" fmla="*/ 6 w 36"/>
                  <a:gd name="T7" fmla="*/ 2 h 26"/>
                  <a:gd name="T8" fmla="*/ 2 w 36"/>
                  <a:gd name="T9" fmla="*/ 8 h 26"/>
                  <a:gd name="T10" fmla="*/ 2 w 36"/>
                  <a:gd name="T11" fmla="*/ 8 h 26"/>
                  <a:gd name="T12" fmla="*/ 0 w 36"/>
                  <a:gd name="T13" fmla="*/ 12 h 26"/>
                  <a:gd name="T14" fmla="*/ 0 w 36"/>
                  <a:gd name="T15" fmla="*/ 12 h 26"/>
                  <a:gd name="T16" fmla="*/ 4 w 36"/>
                  <a:gd name="T17" fmla="*/ 14 h 26"/>
                  <a:gd name="T18" fmla="*/ 8 w 36"/>
                  <a:gd name="T19" fmla="*/ 16 h 26"/>
                  <a:gd name="T20" fmla="*/ 10 w 36"/>
                  <a:gd name="T21" fmla="*/ 18 h 26"/>
                  <a:gd name="T22" fmla="*/ 14 w 36"/>
                  <a:gd name="T23" fmla="*/ 24 h 26"/>
                  <a:gd name="T24" fmla="*/ 14 w 36"/>
                  <a:gd name="T25" fmla="*/ 24 h 26"/>
                  <a:gd name="T26" fmla="*/ 16 w 36"/>
                  <a:gd name="T27" fmla="*/ 26 h 26"/>
                  <a:gd name="T28" fmla="*/ 16 w 36"/>
                  <a:gd name="T29" fmla="*/ 26 h 26"/>
                  <a:gd name="T30" fmla="*/ 16 w 36"/>
                  <a:gd name="T31" fmla="*/ 26 h 26"/>
                  <a:gd name="T32" fmla="*/ 16 w 36"/>
                  <a:gd name="T33" fmla="*/ 26 h 26"/>
                  <a:gd name="T34" fmla="*/ 20 w 36"/>
                  <a:gd name="T35" fmla="*/ 24 h 26"/>
                  <a:gd name="T36" fmla="*/ 22 w 36"/>
                  <a:gd name="T37" fmla="*/ 22 h 26"/>
                  <a:gd name="T38" fmla="*/ 26 w 36"/>
                  <a:gd name="T39" fmla="*/ 22 h 26"/>
                  <a:gd name="T40" fmla="*/ 26 w 36"/>
                  <a:gd name="T41" fmla="*/ 22 h 26"/>
                  <a:gd name="T42" fmla="*/ 28 w 36"/>
                  <a:gd name="T43" fmla="*/ 22 h 26"/>
                  <a:gd name="T44" fmla="*/ 34 w 36"/>
                  <a:gd name="T45" fmla="*/ 18 h 26"/>
                  <a:gd name="T46" fmla="*/ 34 w 36"/>
                  <a:gd name="T47" fmla="*/ 18 h 26"/>
                  <a:gd name="T48" fmla="*/ 36 w 36"/>
                  <a:gd name="T49" fmla="*/ 14 h 26"/>
                  <a:gd name="T50" fmla="*/ 36 w 36"/>
                  <a:gd name="T51" fmla="*/ 14 h 26"/>
                  <a:gd name="T52" fmla="*/ 36 w 36"/>
                  <a:gd name="T53" fmla="*/ 12 h 26"/>
                  <a:gd name="T54" fmla="*/ 32 w 36"/>
                  <a:gd name="T55" fmla="*/ 8 h 26"/>
                  <a:gd name="T56" fmla="*/ 32 w 36"/>
                  <a:gd name="T57" fmla="*/ 8 h 26"/>
                  <a:gd name="T58" fmla="*/ 30 w 36"/>
                  <a:gd name="T59" fmla="*/ 8 h 26"/>
                  <a:gd name="T60" fmla="*/ 24 w 36"/>
                  <a:gd name="T61" fmla="*/ 4 h 26"/>
                  <a:gd name="T62" fmla="*/ 24 w 36"/>
                  <a:gd name="T63" fmla="*/ 4 h 26"/>
                  <a:gd name="T64" fmla="*/ 24 w 36"/>
                  <a:gd name="T65" fmla="*/ 4 h 26"/>
                  <a:gd name="T66" fmla="*/ 18 w 36"/>
                  <a:gd name="T67" fmla="*/ 2 h 26"/>
                  <a:gd name="T68" fmla="*/ 18 w 36"/>
                  <a:gd name="T69" fmla="*/ 2 h 26"/>
                  <a:gd name="T70" fmla="*/ 16 w 36"/>
                  <a:gd name="T71" fmla="*/ 0 h 26"/>
                  <a:gd name="T72" fmla="*/ 16 w 36"/>
                  <a:gd name="T7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6" h="26">
                    <a:moveTo>
                      <a:pt x="16" y="0"/>
                    </a:moveTo>
                    <a:lnTo>
                      <a:pt x="10" y="0"/>
                    </a:lnTo>
                    <a:lnTo>
                      <a:pt x="10" y="0"/>
                    </a:lnTo>
                    <a:lnTo>
                      <a:pt x="6" y="2"/>
                    </a:lnTo>
                    <a:lnTo>
                      <a:pt x="2" y="8"/>
                    </a:lnTo>
                    <a:lnTo>
                      <a:pt x="2" y="8"/>
                    </a:lnTo>
                    <a:lnTo>
                      <a:pt x="0" y="12"/>
                    </a:lnTo>
                    <a:lnTo>
                      <a:pt x="0" y="12"/>
                    </a:lnTo>
                    <a:lnTo>
                      <a:pt x="4" y="14"/>
                    </a:lnTo>
                    <a:lnTo>
                      <a:pt x="8" y="16"/>
                    </a:lnTo>
                    <a:lnTo>
                      <a:pt x="10" y="18"/>
                    </a:lnTo>
                    <a:lnTo>
                      <a:pt x="14" y="24"/>
                    </a:lnTo>
                    <a:lnTo>
                      <a:pt x="14" y="24"/>
                    </a:lnTo>
                    <a:lnTo>
                      <a:pt x="16" y="26"/>
                    </a:lnTo>
                    <a:lnTo>
                      <a:pt x="16" y="26"/>
                    </a:lnTo>
                    <a:lnTo>
                      <a:pt x="16" y="26"/>
                    </a:lnTo>
                    <a:lnTo>
                      <a:pt x="16" y="26"/>
                    </a:lnTo>
                    <a:lnTo>
                      <a:pt x="20" y="24"/>
                    </a:lnTo>
                    <a:lnTo>
                      <a:pt x="22" y="22"/>
                    </a:lnTo>
                    <a:lnTo>
                      <a:pt x="26" y="22"/>
                    </a:lnTo>
                    <a:lnTo>
                      <a:pt x="26" y="22"/>
                    </a:lnTo>
                    <a:lnTo>
                      <a:pt x="28" y="22"/>
                    </a:lnTo>
                    <a:lnTo>
                      <a:pt x="34" y="18"/>
                    </a:lnTo>
                    <a:lnTo>
                      <a:pt x="34" y="18"/>
                    </a:lnTo>
                    <a:lnTo>
                      <a:pt x="36" y="14"/>
                    </a:lnTo>
                    <a:lnTo>
                      <a:pt x="36" y="14"/>
                    </a:lnTo>
                    <a:lnTo>
                      <a:pt x="36" y="12"/>
                    </a:lnTo>
                    <a:lnTo>
                      <a:pt x="32" y="8"/>
                    </a:lnTo>
                    <a:lnTo>
                      <a:pt x="32" y="8"/>
                    </a:lnTo>
                    <a:lnTo>
                      <a:pt x="30" y="8"/>
                    </a:lnTo>
                    <a:lnTo>
                      <a:pt x="24" y="4"/>
                    </a:lnTo>
                    <a:lnTo>
                      <a:pt x="24" y="4"/>
                    </a:lnTo>
                    <a:lnTo>
                      <a:pt x="24" y="4"/>
                    </a:lnTo>
                    <a:lnTo>
                      <a:pt x="18" y="2"/>
                    </a:lnTo>
                    <a:lnTo>
                      <a:pt x="18" y="2"/>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2" name="Freeform 242"/>
              <p:cNvSpPr>
                <a:spLocks/>
              </p:cNvSpPr>
              <p:nvPr/>
            </p:nvSpPr>
            <p:spPr bwMode="auto">
              <a:xfrm>
                <a:off x="1839" y="2239"/>
                <a:ext cx="60" cy="38"/>
              </a:xfrm>
              <a:custGeom>
                <a:avLst/>
                <a:gdLst>
                  <a:gd name="T0" fmla="*/ 10 w 60"/>
                  <a:gd name="T1" fmla="*/ 38 h 38"/>
                  <a:gd name="T2" fmla="*/ 10 w 60"/>
                  <a:gd name="T3" fmla="*/ 38 h 38"/>
                  <a:gd name="T4" fmla="*/ 8 w 60"/>
                  <a:gd name="T5" fmla="*/ 36 h 38"/>
                  <a:gd name="T6" fmla="*/ 4 w 60"/>
                  <a:gd name="T7" fmla="*/ 32 h 38"/>
                  <a:gd name="T8" fmla="*/ 4 w 60"/>
                  <a:gd name="T9" fmla="*/ 32 h 38"/>
                  <a:gd name="T10" fmla="*/ 4 w 60"/>
                  <a:gd name="T11" fmla="*/ 30 h 38"/>
                  <a:gd name="T12" fmla="*/ 4 w 60"/>
                  <a:gd name="T13" fmla="*/ 22 h 38"/>
                  <a:gd name="T14" fmla="*/ 0 w 60"/>
                  <a:gd name="T15" fmla="*/ 18 h 38"/>
                  <a:gd name="T16" fmla="*/ 0 w 60"/>
                  <a:gd name="T17" fmla="*/ 18 h 38"/>
                  <a:gd name="T18" fmla="*/ 0 w 60"/>
                  <a:gd name="T19" fmla="*/ 16 h 38"/>
                  <a:gd name="T20" fmla="*/ 0 w 60"/>
                  <a:gd name="T21" fmla="*/ 16 h 38"/>
                  <a:gd name="T22" fmla="*/ 2 w 60"/>
                  <a:gd name="T23" fmla="*/ 16 h 38"/>
                  <a:gd name="T24" fmla="*/ 6 w 60"/>
                  <a:gd name="T25" fmla="*/ 14 h 38"/>
                  <a:gd name="T26" fmla="*/ 8 w 60"/>
                  <a:gd name="T27" fmla="*/ 12 h 38"/>
                  <a:gd name="T28" fmla="*/ 6 w 60"/>
                  <a:gd name="T29" fmla="*/ 2 h 38"/>
                  <a:gd name="T30" fmla="*/ 6 w 60"/>
                  <a:gd name="T31" fmla="*/ 2 h 38"/>
                  <a:gd name="T32" fmla="*/ 6 w 60"/>
                  <a:gd name="T33" fmla="*/ 0 h 38"/>
                  <a:gd name="T34" fmla="*/ 6 w 60"/>
                  <a:gd name="T35" fmla="*/ 0 h 38"/>
                  <a:gd name="T36" fmla="*/ 8 w 60"/>
                  <a:gd name="T37" fmla="*/ 0 h 38"/>
                  <a:gd name="T38" fmla="*/ 8 w 60"/>
                  <a:gd name="T39" fmla="*/ 0 h 38"/>
                  <a:gd name="T40" fmla="*/ 8 w 60"/>
                  <a:gd name="T41" fmla="*/ 0 h 38"/>
                  <a:gd name="T42" fmla="*/ 18 w 60"/>
                  <a:gd name="T43" fmla="*/ 2 h 38"/>
                  <a:gd name="T44" fmla="*/ 26 w 60"/>
                  <a:gd name="T45" fmla="*/ 2 h 38"/>
                  <a:gd name="T46" fmla="*/ 36 w 60"/>
                  <a:gd name="T47" fmla="*/ 4 h 38"/>
                  <a:gd name="T48" fmla="*/ 42 w 60"/>
                  <a:gd name="T49" fmla="*/ 6 h 38"/>
                  <a:gd name="T50" fmla="*/ 48 w 60"/>
                  <a:gd name="T51" fmla="*/ 10 h 38"/>
                  <a:gd name="T52" fmla="*/ 58 w 60"/>
                  <a:gd name="T53" fmla="*/ 16 h 38"/>
                  <a:gd name="T54" fmla="*/ 58 w 60"/>
                  <a:gd name="T55" fmla="*/ 16 h 38"/>
                  <a:gd name="T56" fmla="*/ 58 w 60"/>
                  <a:gd name="T57" fmla="*/ 16 h 38"/>
                  <a:gd name="T58" fmla="*/ 60 w 60"/>
                  <a:gd name="T59" fmla="*/ 20 h 38"/>
                  <a:gd name="T60" fmla="*/ 60 w 60"/>
                  <a:gd name="T61" fmla="*/ 20 h 38"/>
                  <a:gd name="T62" fmla="*/ 60 w 60"/>
                  <a:gd name="T63" fmla="*/ 22 h 38"/>
                  <a:gd name="T64" fmla="*/ 56 w 60"/>
                  <a:gd name="T65" fmla="*/ 26 h 38"/>
                  <a:gd name="T66" fmla="*/ 56 w 60"/>
                  <a:gd name="T67" fmla="*/ 26 h 38"/>
                  <a:gd name="T68" fmla="*/ 54 w 60"/>
                  <a:gd name="T69" fmla="*/ 26 h 38"/>
                  <a:gd name="T70" fmla="*/ 54 w 60"/>
                  <a:gd name="T71" fmla="*/ 26 h 38"/>
                  <a:gd name="T72" fmla="*/ 54 w 60"/>
                  <a:gd name="T73" fmla="*/ 26 h 38"/>
                  <a:gd name="T74" fmla="*/ 44 w 60"/>
                  <a:gd name="T75" fmla="*/ 24 h 38"/>
                  <a:gd name="T76" fmla="*/ 40 w 60"/>
                  <a:gd name="T77" fmla="*/ 24 h 38"/>
                  <a:gd name="T78" fmla="*/ 32 w 60"/>
                  <a:gd name="T79" fmla="*/ 26 h 38"/>
                  <a:gd name="T80" fmla="*/ 26 w 60"/>
                  <a:gd name="T81" fmla="*/ 26 h 38"/>
                  <a:gd name="T82" fmla="*/ 26 w 60"/>
                  <a:gd name="T83" fmla="*/ 26 h 38"/>
                  <a:gd name="T84" fmla="*/ 24 w 60"/>
                  <a:gd name="T85" fmla="*/ 26 h 38"/>
                  <a:gd name="T86" fmla="*/ 22 w 60"/>
                  <a:gd name="T87" fmla="*/ 24 h 38"/>
                  <a:gd name="T88" fmla="*/ 18 w 60"/>
                  <a:gd name="T89" fmla="*/ 24 h 38"/>
                  <a:gd name="T90" fmla="*/ 16 w 60"/>
                  <a:gd name="T91" fmla="*/ 28 h 38"/>
                  <a:gd name="T92" fmla="*/ 16 w 60"/>
                  <a:gd name="T93" fmla="*/ 34 h 38"/>
                  <a:gd name="T94" fmla="*/ 16 w 60"/>
                  <a:gd name="T95" fmla="*/ 34 h 38"/>
                  <a:gd name="T96" fmla="*/ 14 w 60"/>
                  <a:gd name="T97" fmla="*/ 36 h 38"/>
                  <a:gd name="T98" fmla="*/ 10 w 60"/>
                  <a:gd name="T99" fmla="*/ 38 h 38"/>
                  <a:gd name="T100" fmla="*/ 10 w 60"/>
                  <a:gd name="T101" fmla="*/ 38 h 38"/>
                  <a:gd name="T102" fmla="*/ 10 w 60"/>
                  <a:gd name="T103" fmla="*/ 38 h 38"/>
                  <a:gd name="T104" fmla="*/ 10 w 60"/>
                  <a:gd name="T10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 h="38">
                    <a:moveTo>
                      <a:pt x="10" y="38"/>
                    </a:moveTo>
                    <a:lnTo>
                      <a:pt x="10" y="38"/>
                    </a:lnTo>
                    <a:lnTo>
                      <a:pt x="8" y="36"/>
                    </a:lnTo>
                    <a:lnTo>
                      <a:pt x="4" y="32"/>
                    </a:lnTo>
                    <a:lnTo>
                      <a:pt x="4" y="32"/>
                    </a:lnTo>
                    <a:lnTo>
                      <a:pt x="4" y="30"/>
                    </a:lnTo>
                    <a:lnTo>
                      <a:pt x="4" y="22"/>
                    </a:lnTo>
                    <a:lnTo>
                      <a:pt x="0" y="18"/>
                    </a:lnTo>
                    <a:lnTo>
                      <a:pt x="0" y="18"/>
                    </a:lnTo>
                    <a:lnTo>
                      <a:pt x="0" y="16"/>
                    </a:lnTo>
                    <a:lnTo>
                      <a:pt x="0" y="16"/>
                    </a:lnTo>
                    <a:lnTo>
                      <a:pt x="2" y="16"/>
                    </a:lnTo>
                    <a:lnTo>
                      <a:pt x="6" y="14"/>
                    </a:lnTo>
                    <a:lnTo>
                      <a:pt x="8" y="12"/>
                    </a:lnTo>
                    <a:lnTo>
                      <a:pt x="6" y="2"/>
                    </a:lnTo>
                    <a:lnTo>
                      <a:pt x="6" y="2"/>
                    </a:lnTo>
                    <a:lnTo>
                      <a:pt x="6" y="0"/>
                    </a:lnTo>
                    <a:lnTo>
                      <a:pt x="6" y="0"/>
                    </a:lnTo>
                    <a:lnTo>
                      <a:pt x="8" y="0"/>
                    </a:lnTo>
                    <a:lnTo>
                      <a:pt x="8" y="0"/>
                    </a:lnTo>
                    <a:lnTo>
                      <a:pt x="8" y="0"/>
                    </a:lnTo>
                    <a:lnTo>
                      <a:pt x="18" y="2"/>
                    </a:lnTo>
                    <a:lnTo>
                      <a:pt x="26" y="2"/>
                    </a:lnTo>
                    <a:lnTo>
                      <a:pt x="36" y="4"/>
                    </a:lnTo>
                    <a:lnTo>
                      <a:pt x="42" y="6"/>
                    </a:lnTo>
                    <a:lnTo>
                      <a:pt x="48" y="10"/>
                    </a:lnTo>
                    <a:lnTo>
                      <a:pt x="58" y="16"/>
                    </a:lnTo>
                    <a:lnTo>
                      <a:pt x="58" y="16"/>
                    </a:lnTo>
                    <a:lnTo>
                      <a:pt x="58" y="16"/>
                    </a:lnTo>
                    <a:lnTo>
                      <a:pt x="60" y="20"/>
                    </a:lnTo>
                    <a:lnTo>
                      <a:pt x="60" y="20"/>
                    </a:lnTo>
                    <a:lnTo>
                      <a:pt x="60" y="22"/>
                    </a:lnTo>
                    <a:lnTo>
                      <a:pt x="56" y="26"/>
                    </a:lnTo>
                    <a:lnTo>
                      <a:pt x="56" y="26"/>
                    </a:lnTo>
                    <a:lnTo>
                      <a:pt x="54" y="26"/>
                    </a:lnTo>
                    <a:lnTo>
                      <a:pt x="54" y="26"/>
                    </a:lnTo>
                    <a:lnTo>
                      <a:pt x="54" y="26"/>
                    </a:lnTo>
                    <a:lnTo>
                      <a:pt x="44" y="24"/>
                    </a:lnTo>
                    <a:lnTo>
                      <a:pt x="40" y="24"/>
                    </a:lnTo>
                    <a:lnTo>
                      <a:pt x="32" y="26"/>
                    </a:lnTo>
                    <a:lnTo>
                      <a:pt x="26" y="26"/>
                    </a:lnTo>
                    <a:lnTo>
                      <a:pt x="26" y="26"/>
                    </a:lnTo>
                    <a:lnTo>
                      <a:pt x="24" y="26"/>
                    </a:lnTo>
                    <a:lnTo>
                      <a:pt x="22" y="24"/>
                    </a:lnTo>
                    <a:lnTo>
                      <a:pt x="18" y="24"/>
                    </a:lnTo>
                    <a:lnTo>
                      <a:pt x="16" y="28"/>
                    </a:lnTo>
                    <a:lnTo>
                      <a:pt x="16" y="34"/>
                    </a:lnTo>
                    <a:lnTo>
                      <a:pt x="16" y="34"/>
                    </a:lnTo>
                    <a:lnTo>
                      <a:pt x="14" y="36"/>
                    </a:lnTo>
                    <a:lnTo>
                      <a:pt x="10" y="38"/>
                    </a:lnTo>
                    <a:lnTo>
                      <a:pt x="10" y="38"/>
                    </a:lnTo>
                    <a:lnTo>
                      <a:pt x="10" y="38"/>
                    </a:lnTo>
                    <a:lnTo>
                      <a:pt x="1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3" name="Freeform 243"/>
              <p:cNvSpPr>
                <a:spLocks noEditPoints="1"/>
              </p:cNvSpPr>
              <p:nvPr/>
            </p:nvSpPr>
            <p:spPr bwMode="auto">
              <a:xfrm>
                <a:off x="1837" y="2237"/>
                <a:ext cx="64" cy="42"/>
              </a:xfrm>
              <a:custGeom>
                <a:avLst/>
                <a:gdLst>
                  <a:gd name="T0" fmla="*/ 20 w 64"/>
                  <a:gd name="T1" fmla="*/ 6 h 42"/>
                  <a:gd name="T2" fmla="*/ 38 w 64"/>
                  <a:gd name="T3" fmla="*/ 8 h 42"/>
                  <a:gd name="T4" fmla="*/ 48 w 64"/>
                  <a:gd name="T5" fmla="*/ 14 h 42"/>
                  <a:gd name="T6" fmla="*/ 60 w 64"/>
                  <a:gd name="T7" fmla="*/ 22 h 42"/>
                  <a:gd name="T8" fmla="*/ 46 w 64"/>
                  <a:gd name="T9" fmla="*/ 24 h 42"/>
                  <a:gd name="T10" fmla="*/ 34 w 64"/>
                  <a:gd name="T11" fmla="*/ 26 h 42"/>
                  <a:gd name="T12" fmla="*/ 24 w 64"/>
                  <a:gd name="T13" fmla="*/ 22 h 42"/>
                  <a:gd name="T14" fmla="*/ 16 w 64"/>
                  <a:gd name="T15" fmla="*/ 30 h 42"/>
                  <a:gd name="T16" fmla="*/ 12 w 64"/>
                  <a:gd name="T17" fmla="*/ 38 h 42"/>
                  <a:gd name="T18" fmla="*/ 8 w 64"/>
                  <a:gd name="T19" fmla="*/ 28 h 42"/>
                  <a:gd name="T20" fmla="*/ 4 w 64"/>
                  <a:gd name="T21" fmla="*/ 20 h 42"/>
                  <a:gd name="T22" fmla="*/ 12 w 64"/>
                  <a:gd name="T23" fmla="*/ 14 h 42"/>
                  <a:gd name="T24" fmla="*/ 10 w 64"/>
                  <a:gd name="T25" fmla="*/ 0 h 42"/>
                  <a:gd name="T26" fmla="*/ 8 w 64"/>
                  <a:gd name="T27" fmla="*/ 2 h 42"/>
                  <a:gd name="T28" fmla="*/ 6 w 64"/>
                  <a:gd name="T29" fmla="*/ 4 h 42"/>
                  <a:gd name="T30" fmla="*/ 8 w 64"/>
                  <a:gd name="T31" fmla="*/ 14 h 42"/>
                  <a:gd name="T32" fmla="*/ 4 w 64"/>
                  <a:gd name="T33" fmla="*/ 16 h 42"/>
                  <a:gd name="T34" fmla="*/ 0 w 64"/>
                  <a:gd name="T35" fmla="*/ 18 h 42"/>
                  <a:gd name="T36" fmla="*/ 4 w 64"/>
                  <a:gd name="T37" fmla="*/ 24 h 42"/>
                  <a:gd name="T38" fmla="*/ 4 w 64"/>
                  <a:gd name="T39" fmla="*/ 32 h 42"/>
                  <a:gd name="T40" fmla="*/ 4 w 64"/>
                  <a:gd name="T41" fmla="*/ 34 h 42"/>
                  <a:gd name="T42" fmla="*/ 8 w 64"/>
                  <a:gd name="T43" fmla="*/ 40 h 42"/>
                  <a:gd name="T44" fmla="*/ 12 w 64"/>
                  <a:gd name="T45" fmla="*/ 42 h 42"/>
                  <a:gd name="T46" fmla="*/ 18 w 64"/>
                  <a:gd name="T47" fmla="*/ 40 h 42"/>
                  <a:gd name="T48" fmla="*/ 20 w 64"/>
                  <a:gd name="T49" fmla="*/ 38 h 42"/>
                  <a:gd name="T50" fmla="*/ 20 w 64"/>
                  <a:gd name="T51" fmla="*/ 30 h 42"/>
                  <a:gd name="T52" fmla="*/ 22 w 64"/>
                  <a:gd name="T53" fmla="*/ 28 h 42"/>
                  <a:gd name="T54" fmla="*/ 24 w 64"/>
                  <a:gd name="T55" fmla="*/ 30 h 42"/>
                  <a:gd name="T56" fmla="*/ 34 w 64"/>
                  <a:gd name="T57" fmla="*/ 30 h 42"/>
                  <a:gd name="T58" fmla="*/ 34 w 64"/>
                  <a:gd name="T59" fmla="*/ 30 h 42"/>
                  <a:gd name="T60" fmla="*/ 46 w 64"/>
                  <a:gd name="T61" fmla="*/ 28 h 42"/>
                  <a:gd name="T62" fmla="*/ 56 w 64"/>
                  <a:gd name="T63" fmla="*/ 30 h 42"/>
                  <a:gd name="T64" fmla="*/ 56 w 64"/>
                  <a:gd name="T65" fmla="*/ 30 h 42"/>
                  <a:gd name="T66" fmla="*/ 64 w 64"/>
                  <a:gd name="T67" fmla="*/ 26 h 42"/>
                  <a:gd name="T68" fmla="*/ 64 w 64"/>
                  <a:gd name="T69" fmla="*/ 24 h 42"/>
                  <a:gd name="T70" fmla="*/ 62 w 64"/>
                  <a:gd name="T71" fmla="*/ 18 h 42"/>
                  <a:gd name="T72" fmla="*/ 60 w 64"/>
                  <a:gd name="T73" fmla="*/ 16 h 42"/>
                  <a:gd name="T74" fmla="*/ 46 w 64"/>
                  <a:gd name="T75" fmla="*/ 6 h 42"/>
                  <a:gd name="T76" fmla="*/ 44 w 64"/>
                  <a:gd name="T77" fmla="*/ 6 h 42"/>
                  <a:gd name="T78" fmla="*/ 38 w 64"/>
                  <a:gd name="T79" fmla="*/ 4 h 42"/>
                  <a:gd name="T80" fmla="*/ 28 w 64"/>
                  <a:gd name="T81" fmla="*/ 2 h 42"/>
                  <a:gd name="T82" fmla="*/ 28 w 64"/>
                  <a:gd name="T83" fmla="*/ 2 h 42"/>
                  <a:gd name="T84" fmla="*/ 10 w 64"/>
                  <a:gd name="T85" fmla="*/ 0 h 42"/>
                  <a:gd name="T86" fmla="*/ 10 w 64"/>
                  <a:gd name="T8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 h="42">
                    <a:moveTo>
                      <a:pt x="10" y="4"/>
                    </a:moveTo>
                    <a:lnTo>
                      <a:pt x="20" y="6"/>
                    </a:lnTo>
                    <a:lnTo>
                      <a:pt x="28" y="6"/>
                    </a:lnTo>
                    <a:lnTo>
                      <a:pt x="38" y="8"/>
                    </a:lnTo>
                    <a:lnTo>
                      <a:pt x="42" y="10"/>
                    </a:lnTo>
                    <a:lnTo>
                      <a:pt x="48" y="14"/>
                    </a:lnTo>
                    <a:lnTo>
                      <a:pt x="58" y="20"/>
                    </a:lnTo>
                    <a:lnTo>
                      <a:pt x="60" y="22"/>
                    </a:lnTo>
                    <a:lnTo>
                      <a:pt x="56" y="26"/>
                    </a:lnTo>
                    <a:lnTo>
                      <a:pt x="46" y="24"/>
                    </a:lnTo>
                    <a:lnTo>
                      <a:pt x="42" y="24"/>
                    </a:lnTo>
                    <a:lnTo>
                      <a:pt x="34" y="26"/>
                    </a:lnTo>
                    <a:lnTo>
                      <a:pt x="28" y="26"/>
                    </a:lnTo>
                    <a:lnTo>
                      <a:pt x="24" y="22"/>
                    </a:lnTo>
                    <a:lnTo>
                      <a:pt x="18" y="24"/>
                    </a:lnTo>
                    <a:lnTo>
                      <a:pt x="16" y="30"/>
                    </a:lnTo>
                    <a:lnTo>
                      <a:pt x="16" y="36"/>
                    </a:lnTo>
                    <a:lnTo>
                      <a:pt x="12" y="38"/>
                    </a:lnTo>
                    <a:lnTo>
                      <a:pt x="8" y="32"/>
                    </a:lnTo>
                    <a:lnTo>
                      <a:pt x="8" y="28"/>
                    </a:lnTo>
                    <a:lnTo>
                      <a:pt x="8" y="22"/>
                    </a:lnTo>
                    <a:lnTo>
                      <a:pt x="4" y="20"/>
                    </a:lnTo>
                    <a:lnTo>
                      <a:pt x="10" y="18"/>
                    </a:lnTo>
                    <a:lnTo>
                      <a:pt x="12" y="14"/>
                    </a:lnTo>
                    <a:lnTo>
                      <a:pt x="10" y="4"/>
                    </a:lnTo>
                    <a:close/>
                    <a:moveTo>
                      <a:pt x="10" y="0"/>
                    </a:moveTo>
                    <a:lnTo>
                      <a:pt x="10" y="0"/>
                    </a:lnTo>
                    <a:lnTo>
                      <a:pt x="8" y="2"/>
                    </a:lnTo>
                    <a:lnTo>
                      <a:pt x="8" y="2"/>
                    </a:lnTo>
                    <a:lnTo>
                      <a:pt x="6" y="4"/>
                    </a:lnTo>
                    <a:lnTo>
                      <a:pt x="8" y="12"/>
                    </a:lnTo>
                    <a:lnTo>
                      <a:pt x="8" y="14"/>
                    </a:lnTo>
                    <a:lnTo>
                      <a:pt x="4" y="16"/>
                    </a:lnTo>
                    <a:lnTo>
                      <a:pt x="4" y="16"/>
                    </a:lnTo>
                    <a:lnTo>
                      <a:pt x="0" y="18"/>
                    </a:lnTo>
                    <a:lnTo>
                      <a:pt x="0" y="18"/>
                    </a:lnTo>
                    <a:lnTo>
                      <a:pt x="2" y="22"/>
                    </a:lnTo>
                    <a:lnTo>
                      <a:pt x="4" y="24"/>
                    </a:lnTo>
                    <a:lnTo>
                      <a:pt x="4" y="28"/>
                    </a:lnTo>
                    <a:lnTo>
                      <a:pt x="4" y="32"/>
                    </a:lnTo>
                    <a:lnTo>
                      <a:pt x="4" y="32"/>
                    </a:lnTo>
                    <a:lnTo>
                      <a:pt x="4" y="34"/>
                    </a:lnTo>
                    <a:lnTo>
                      <a:pt x="8" y="40"/>
                    </a:lnTo>
                    <a:lnTo>
                      <a:pt x="8" y="40"/>
                    </a:lnTo>
                    <a:lnTo>
                      <a:pt x="12" y="42"/>
                    </a:lnTo>
                    <a:lnTo>
                      <a:pt x="12" y="42"/>
                    </a:lnTo>
                    <a:lnTo>
                      <a:pt x="14" y="42"/>
                    </a:lnTo>
                    <a:lnTo>
                      <a:pt x="18" y="40"/>
                    </a:lnTo>
                    <a:lnTo>
                      <a:pt x="18" y="40"/>
                    </a:lnTo>
                    <a:lnTo>
                      <a:pt x="20" y="38"/>
                    </a:lnTo>
                    <a:lnTo>
                      <a:pt x="20" y="36"/>
                    </a:lnTo>
                    <a:lnTo>
                      <a:pt x="20" y="30"/>
                    </a:lnTo>
                    <a:lnTo>
                      <a:pt x="22" y="28"/>
                    </a:lnTo>
                    <a:lnTo>
                      <a:pt x="22" y="28"/>
                    </a:lnTo>
                    <a:lnTo>
                      <a:pt x="24" y="30"/>
                    </a:lnTo>
                    <a:lnTo>
                      <a:pt x="24" y="30"/>
                    </a:lnTo>
                    <a:lnTo>
                      <a:pt x="28" y="30"/>
                    </a:lnTo>
                    <a:lnTo>
                      <a:pt x="34" y="30"/>
                    </a:lnTo>
                    <a:lnTo>
                      <a:pt x="34" y="30"/>
                    </a:lnTo>
                    <a:lnTo>
                      <a:pt x="34" y="30"/>
                    </a:lnTo>
                    <a:lnTo>
                      <a:pt x="42" y="28"/>
                    </a:lnTo>
                    <a:lnTo>
                      <a:pt x="46" y="28"/>
                    </a:lnTo>
                    <a:lnTo>
                      <a:pt x="56" y="30"/>
                    </a:lnTo>
                    <a:lnTo>
                      <a:pt x="56" y="30"/>
                    </a:lnTo>
                    <a:lnTo>
                      <a:pt x="56" y="30"/>
                    </a:lnTo>
                    <a:lnTo>
                      <a:pt x="56" y="30"/>
                    </a:lnTo>
                    <a:lnTo>
                      <a:pt x="60" y="30"/>
                    </a:lnTo>
                    <a:lnTo>
                      <a:pt x="64" y="26"/>
                    </a:lnTo>
                    <a:lnTo>
                      <a:pt x="64" y="26"/>
                    </a:lnTo>
                    <a:lnTo>
                      <a:pt x="64" y="24"/>
                    </a:lnTo>
                    <a:lnTo>
                      <a:pt x="64" y="20"/>
                    </a:lnTo>
                    <a:lnTo>
                      <a:pt x="62" y="18"/>
                    </a:lnTo>
                    <a:lnTo>
                      <a:pt x="62" y="18"/>
                    </a:lnTo>
                    <a:lnTo>
                      <a:pt x="60" y="16"/>
                    </a:lnTo>
                    <a:lnTo>
                      <a:pt x="50" y="10"/>
                    </a:lnTo>
                    <a:lnTo>
                      <a:pt x="46" y="6"/>
                    </a:lnTo>
                    <a:lnTo>
                      <a:pt x="46" y="6"/>
                    </a:lnTo>
                    <a:lnTo>
                      <a:pt x="44" y="6"/>
                    </a:lnTo>
                    <a:lnTo>
                      <a:pt x="38" y="4"/>
                    </a:lnTo>
                    <a:lnTo>
                      <a:pt x="38" y="4"/>
                    </a:lnTo>
                    <a:lnTo>
                      <a:pt x="38" y="4"/>
                    </a:lnTo>
                    <a:lnTo>
                      <a:pt x="28" y="2"/>
                    </a:lnTo>
                    <a:lnTo>
                      <a:pt x="28" y="2"/>
                    </a:lnTo>
                    <a:lnTo>
                      <a:pt x="28" y="2"/>
                    </a:lnTo>
                    <a:lnTo>
                      <a:pt x="20" y="2"/>
                    </a:lnTo>
                    <a:lnTo>
                      <a:pt x="10" y="0"/>
                    </a:lnTo>
                    <a:lnTo>
                      <a:pt x="10"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4" name="Freeform 244"/>
              <p:cNvSpPr>
                <a:spLocks/>
              </p:cNvSpPr>
              <p:nvPr/>
            </p:nvSpPr>
            <p:spPr bwMode="auto">
              <a:xfrm>
                <a:off x="1841" y="2241"/>
                <a:ext cx="56" cy="34"/>
              </a:xfrm>
              <a:custGeom>
                <a:avLst/>
                <a:gdLst>
                  <a:gd name="T0" fmla="*/ 6 w 56"/>
                  <a:gd name="T1" fmla="*/ 0 h 34"/>
                  <a:gd name="T2" fmla="*/ 16 w 56"/>
                  <a:gd name="T3" fmla="*/ 2 h 34"/>
                  <a:gd name="T4" fmla="*/ 24 w 56"/>
                  <a:gd name="T5" fmla="*/ 2 h 34"/>
                  <a:gd name="T6" fmla="*/ 34 w 56"/>
                  <a:gd name="T7" fmla="*/ 4 h 34"/>
                  <a:gd name="T8" fmla="*/ 38 w 56"/>
                  <a:gd name="T9" fmla="*/ 6 h 34"/>
                  <a:gd name="T10" fmla="*/ 44 w 56"/>
                  <a:gd name="T11" fmla="*/ 10 h 34"/>
                  <a:gd name="T12" fmla="*/ 54 w 56"/>
                  <a:gd name="T13" fmla="*/ 16 h 34"/>
                  <a:gd name="T14" fmla="*/ 56 w 56"/>
                  <a:gd name="T15" fmla="*/ 18 h 34"/>
                  <a:gd name="T16" fmla="*/ 52 w 56"/>
                  <a:gd name="T17" fmla="*/ 22 h 34"/>
                  <a:gd name="T18" fmla="*/ 42 w 56"/>
                  <a:gd name="T19" fmla="*/ 20 h 34"/>
                  <a:gd name="T20" fmla="*/ 38 w 56"/>
                  <a:gd name="T21" fmla="*/ 20 h 34"/>
                  <a:gd name="T22" fmla="*/ 30 w 56"/>
                  <a:gd name="T23" fmla="*/ 22 h 34"/>
                  <a:gd name="T24" fmla="*/ 24 w 56"/>
                  <a:gd name="T25" fmla="*/ 22 h 34"/>
                  <a:gd name="T26" fmla="*/ 20 w 56"/>
                  <a:gd name="T27" fmla="*/ 18 h 34"/>
                  <a:gd name="T28" fmla="*/ 14 w 56"/>
                  <a:gd name="T29" fmla="*/ 20 h 34"/>
                  <a:gd name="T30" fmla="*/ 12 w 56"/>
                  <a:gd name="T31" fmla="*/ 26 h 34"/>
                  <a:gd name="T32" fmla="*/ 12 w 56"/>
                  <a:gd name="T33" fmla="*/ 32 h 34"/>
                  <a:gd name="T34" fmla="*/ 8 w 56"/>
                  <a:gd name="T35" fmla="*/ 34 h 34"/>
                  <a:gd name="T36" fmla="*/ 4 w 56"/>
                  <a:gd name="T37" fmla="*/ 28 h 34"/>
                  <a:gd name="T38" fmla="*/ 4 w 56"/>
                  <a:gd name="T39" fmla="*/ 24 h 34"/>
                  <a:gd name="T40" fmla="*/ 4 w 56"/>
                  <a:gd name="T41" fmla="*/ 18 h 34"/>
                  <a:gd name="T42" fmla="*/ 0 w 56"/>
                  <a:gd name="T43" fmla="*/ 16 h 34"/>
                  <a:gd name="T44" fmla="*/ 6 w 56"/>
                  <a:gd name="T45" fmla="*/ 14 h 34"/>
                  <a:gd name="T46" fmla="*/ 8 w 56"/>
                  <a:gd name="T47" fmla="*/ 10 h 34"/>
                  <a:gd name="T48" fmla="*/ 6 w 56"/>
                  <a:gd name="T4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6" h="34">
                    <a:moveTo>
                      <a:pt x="6" y="0"/>
                    </a:moveTo>
                    <a:lnTo>
                      <a:pt x="16" y="2"/>
                    </a:lnTo>
                    <a:lnTo>
                      <a:pt x="24" y="2"/>
                    </a:lnTo>
                    <a:lnTo>
                      <a:pt x="34" y="4"/>
                    </a:lnTo>
                    <a:lnTo>
                      <a:pt x="38" y="6"/>
                    </a:lnTo>
                    <a:lnTo>
                      <a:pt x="44" y="10"/>
                    </a:lnTo>
                    <a:lnTo>
                      <a:pt x="54" y="16"/>
                    </a:lnTo>
                    <a:lnTo>
                      <a:pt x="56" y="18"/>
                    </a:lnTo>
                    <a:lnTo>
                      <a:pt x="52" y="22"/>
                    </a:lnTo>
                    <a:lnTo>
                      <a:pt x="42" y="20"/>
                    </a:lnTo>
                    <a:lnTo>
                      <a:pt x="38" y="20"/>
                    </a:lnTo>
                    <a:lnTo>
                      <a:pt x="30" y="22"/>
                    </a:lnTo>
                    <a:lnTo>
                      <a:pt x="24" y="22"/>
                    </a:lnTo>
                    <a:lnTo>
                      <a:pt x="20" y="18"/>
                    </a:lnTo>
                    <a:lnTo>
                      <a:pt x="14" y="20"/>
                    </a:lnTo>
                    <a:lnTo>
                      <a:pt x="12" y="26"/>
                    </a:lnTo>
                    <a:lnTo>
                      <a:pt x="12" y="32"/>
                    </a:lnTo>
                    <a:lnTo>
                      <a:pt x="8" y="34"/>
                    </a:lnTo>
                    <a:lnTo>
                      <a:pt x="4" y="28"/>
                    </a:lnTo>
                    <a:lnTo>
                      <a:pt x="4" y="24"/>
                    </a:lnTo>
                    <a:lnTo>
                      <a:pt x="4" y="18"/>
                    </a:lnTo>
                    <a:lnTo>
                      <a:pt x="0" y="16"/>
                    </a:lnTo>
                    <a:lnTo>
                      <a:pt x="6" y="14"/>
                    </a:lnTo>
                    <a:lnTo>
                      <a:pt x="8" y="1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5" name="Freeform 245"/>
              <p:cNvSpPr>
                <a:spLocks/>
              </p:cNvSpPr>
              <p:nvPr/>
            </p:nvSpPr>
            <p:spPr bwMode="auto">
              <a:xfrm>
                <a:off x="1837" y="2237"/>
                <a:ext cx="64" cy="42"/>
              </a:xfrm>
              <a:custGeom>
                <a:avLst/>
                <a:gdLst>
                  <a:gd name="T0" fmla="*/ 10 w 64"/>
                  <a:gd name="T1" fmla="*/ 0 h 42"/>
                  <a:gd name="T2" fmla="*/ 8 w 64"/>
                  <a:gd name="T3" fmla="*/ 2 h 42"/>
                  <a:gd name="T4" fmla="*/ 8 w 64"/>
                  <a:gd name="T5" fmla="*/ 12 h 42"/>
                  <a:gd name="T6" fmla="*/ 4 w 64"/>
                  <a:gd name="T7" fmla="*/ 16 h 42"/>
                  <a:gd name="T8" fmla="*/ 0 w 64"/>
                  <a:gd name="T9" fmla="*/ 18 h 42"/>
                  <a:gd name="T10" fmla="*/ 2 w 64"/>
                  <a:gd name="T11" fmla="*/ 22 h 42"/>
                  <a:gd name="T12" fmla="*/ 4 w 64"/>
                  <a:gd name="T13" fmla="*/ 28 h 42"/>
                  <a:gd name="T14" fmla="*/ 4 w 64"/>
                  <a:gd name="T15" fmla="*/ 32 h 42"/>
                  <a:gd name="T16" fmla="*/ 8 w 64"/>
                  <a:gd name="T17" fmla="*/ 40 h 42"/>
                  <a:gd name="T18" fmla="*/ 12 w 64"/>
                  <a:gd name="T19" fmla="*/ 42 h 42"/>
                  <a:gd name="T20" fmla="*/ 14 w 64"/>
                  <a:gd name="T21" fmla="*/ 42 h 42"/>
                  <a:gd name="T22" fmla="*/ 18 w 64"/>
                  <a:gd name="T23" fmla="*/ 40 h 42"/>
                  <a:gd name="T24" fmla="*/ 20 w 64"/>
                  <a:gd name="T25" fmla="*/ 36 h 42"/>
                  <a:gd name="T26" fmla="*/ 22 w 64"/>
                  <a:gd name="T27" fmla="*/ 28 h 42"/>
                  <a:gd name="T28" fmla="*/ 24 w 64"/>
                  <a:gd name="T29" fmla="*/ 30 h 42"/>
                  <a:gd name="T30" fmla="*/ 28 w 64"/>
                  <a:gd name="T31" fmla="*/ 30 h 42"/>
                  <a:gd name="T32" fmla="*/ 34 w 64"/>
                  <a:gd name="T33" fmla="*/ 30 h 42"/>
                  <a:gd name="T34" fmla="*/ 42 w 64"/>
                  <a:gd name="T35" fmla="*/ 28 h 42"/>
                  <a:gd name="T36" fmla="*/ 56 w 64"/>
                  <a:gd name="T37" fmla="*/ 30 h 42"/>
                  <a:gd name="T38" fmla="*/ 56 w 64"/>
                  <a:gd name="T39" fmla="*/ 30 h 42"/>
                  <a:gd name="T40" fmla="*/ 60 w 64"/>
                  <a:gd name="T41" fmla="*/ 30 h 42"/>
                  <a:gd name="T42" fmla="*/ 64 w 64"/>
                  <a:gd name="T43" fmla="*/ 26 h 42"/>
                  <a:gd name="T44" fmla="*/ 64 w 64"/>
                  <a:gd name="T45" fmla="*/ 20 h 42"/>
                  <a:gd name="T46" fmla="*/ 62 w 64"/>
                  <a:gd name="T47" fmla="*/ 18 h 42"/>
                  <a:gd name="T48" fmla="*/ 50 w 64"/>
                  <a:gd name="T49" fmla="*/ 10 h 42"/>
                  <a:gd name="T50" fmla="*/ 46 w 64"/>
                  <a:gd name="T51" fmla="*/ 6 h 42"/>
                  <a:gd name="T52" fmla="*/ 38 w 64"/>
                  <a:gd name="T53" fmla="*/ 4 h 42"/>
                  <a:gd name="T54" fmla="*/ 38 w 64"/>
                  <a:gd name="T55" fmla="*/ 4 h 42"/>
                  <a:gd name="T56" fmla="*/ 28 w 64"/>
                  <a:gd name="T57" fmla="*/ 2 h 42"/>
                  <a:gd name="T58" fmla="*/ 20 w 64"/>
                  <a:gd name="T59" fmla="*/ 2 h 42"/>
                  <a:gd name="T60" fmla="*/ 10 w 64"/>
                  <a:gd name="T61" fmla="*/ 0 h 42"/>
                  <a:gd name="T62" fmla="*/ 10 w 64"/>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42">
                    <a:moveTo>
                      <a:pt x="10" y="0"/>
                    </a:moveTo>
                    <a:lnTo>
                      <a:pt x="10" y="0"/>
                    </a:lnTo>
                    <a:lnTo>
                      <a:pt x="8" y="2"/>
                    </a:lnTo>
                    <a:lnTo>
                      <a:pt x="8" y="2"/>
                    </a:lnTo>
                    <a:lnTo>
                      <a:pt x="6" y="4"/>
                    </a:lnTo>
                    <a:lnTo>
                      <a:pt x="8" y="12"/>
                    </a:lnTo>
                    <a:lnTo>
                      <a:pt x="8" y="14"/>
                    </a:lnTo>
                    <a:lnTo>
                      <a:pt x="4" y="16"/>
                    </a:lnTo>
                    <a:lnTo>
                      <a:pt x="4" y="16"/>
                    </a:lnTo>
                    <a:lnTo>
                      <a:pt x="0" y="18"/>
                    </a:lnTo>
                    <a:lnTo>
                      <a:pt x="0" y="18"/>
                    </a:lnTo>
                    <a:lnTo>
                      <a:pt x="2" y="22"/>
                    </a:lnTo>
                    <a:lnTo>
                      <a:pt x="4" y="24"/>
                    </a:lnTo>
                    <a:lnTo>
                      <a:pt x="4" y="28"/>
                    </a:lnTo>
                    <a:lnTo>
                      <a:pt x="4" y="32"/>
                    </a:lnTo>
                    <a:lnTo>
                      <a:pt x="4" y="32"/>
                    </a:lnTo>
                    <a:lnTo>
                      <a:pt x="4" y="34"/>
                    </a:lnTo>
                    <a:lnTo>
                      <a:pt x="8" y="40"/>
                    </a:lnTo>
                    <a:lnTo>
                      <a:pt x="8" y="40"/>
                    </a:lnTo>
                    <a:lnTo>
                      <a:pt x="12" y="42"/>
                    </a:lnTo>
                    <a:lnTo>
                      <a:pt x="12" y="42"/>
                    </a:lnTo>
                    <a:lnTo>
                      <a:pt x="14" y="42"/>
                    </a:lnTo>
                    <a:lnTo>
                      <a:pt x="18" y="40"/>
                    </a:lnTo>
                    <a:lnTo>
                      <a:pt x="18" y="40"/>
                    </a:lnTo>
                    <a:lnTo>
                      <a:pt x="20" y="38"/>
                    </a:lnTo>
                    <a:lnTo>
                      <a:pt x="20" y="36"/>
                    </a:lnTo>
                    <a:lnTo>
                      <a:pt x="20" y="30"/>
                    </a:lnTo>
                    <a:lnTo>
                      <a:pt x="22" y="28"/>
                    </a:lnTo>
                    <a:lnTo>
                      <a:pt x="22" y="28"/>
                    </a:lnTo>
                    <a:lnTo>
                      <a:pt x="24" y="30"/>
                    </a:lnTo>
                    <a:lnTo>
                      <a:pt x="24" y="30"/>
                    </a:lnTo>
                    <a:lnTo>
                      <a:pt x="28" y="30"/>
                    </a:lnTo>
                    <a:lnTo>
                      <a:pt x="34" y="30"/>
                    </a:lnTo>
                    <a:lnTo>
                      <a:pt x="34" y="30"/>
                    </a:lnTo>
                    <a:lnTo>
                      <a:pt x="34" y="30"/>
                    </a:lnTo>
                    <a:lnTo>
                      <a:pt x="42" y="28"/>
                    </a:lnTo>
                    <a:lnTo>
                      <a:pt x="46" y="28"/>
                    </a:lnTo>
                    <a:lnTo>
                      <a:pt x="56" y="30"/>
                    </a:lnTo>
                    <a:lnTo>
                      <a:pt x="56" y="30"/>
                    </a:lnTo>
                    <a:lnTo>
                      <a:pt x="56" y="30"/>
                    </a:lnTo>
                    <a:lnTo>
                      <a:pt x="56" y="30"/>
                    </a:lnTo>
                    <a:lnTo>
                      <a:pt x="60" y="30"/>
                    </a:lnTo>
                    <a:lnTo>
                      <a:pt x="64" y="26"/>
                    </a:lnTo>
                    <a:lnTo>
                      <a:pt x="64" y="26"/>
                    </a:lnTo>
                    <a:lnTo>
                      <a:pt x="64" y="24"/>
                    </a:lnTo>
                    <a:lnTo>
                      <a:pt x="64" y="20"/>
                    </a:lnTo>
                    <a:lnTo>
                      <a:pt x="62" y="18"/>
                    </a:lnTo>
                    <a:lnTo>
                      <a:pt x="62" y="18"/>
                    </a:lnTo>
                    <a:lnTo>
                      <a:pt x="60" y="16"/>
                    </a:lnTo>
                    <a:lnTo>
                      <a:pt x="50" y="10"/>
                    </a:lnTo>
                    <a:lnTo>
                      <a:pt x="46" y="6"/>
                    </a:lnTo>
                    <a:lnTo>
                      <a:pt x="46" y="6"/>
                    </a:lnTo>
                    <a:lnTo>
                      <a:pt x="44" y="6"/>
                    </a:lnTo>
                    <a:lnTo>
                      <a:pt x="38" y="4"/>
                    </a:lnTo>
                    <a:lnTo>
                      <a:pt x="38" y="4"/>
                    </a:lnTo>
                    <a:lnTo>
                      <a:pt x="38" y="4"/>
                    </a:lnTo>
                    <a:lnTo>
                      <a:pt x="28" y="2"/>
                    </a:lnTo>
                    <a:lnTo>
                      <a:pt x="28" y="2"/>
                    </a:lnTo>
                    <a:lnTo>
                      <a:pt x="28" y="2"/>
                    </a:lnTo>
                    <a:lnTo>
                      <a:pt x="20" y="2"/>
                    </a:lnTo>
                    <a:lnTo>
                      <a:pt x="10" y="0"/>
                    </a:lnTo>
                    <a:lnTo>
                      <a:pt x="10"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6" name="Freeform 246"/>
              <p:cNvSpPr>
                <a:spLocks/>
              </p:cNvSpPr>
              <p:nvPr/>
            </p:nvSpPr>
            <p:spPr bwMode="auto">
              <a:xfrm>
                <a:off x="1913" y="2255"/>
                <a:ext cx="26" cy="16"/>
              </a:xfrm>
              <a:custGeom>
                <a:avLst/>
                <a:gdLst>
                  <a:gd name="T0" fmla="*/ 4 w 26"/>
                  <a:gd name="T1" fmla="*/ 16 h 16"/>
                  <a:gd name="T2" fmla="*/ 4 w 26"/>
                  <a:gd name="T3" fmla="*/ 16 h 16"/>
                  <a:gd name="T4" fmla="*/ 2 w 26"/>
                  <a:gd name="T5" fmla="*/ 16 h 16"/>
                  <a:gd name="T6" fmla="*/ 0 w 26"/>
                  <a:gd name="T7" fmla="*/ 8 h 16"/>
                  <a:gd name="T8" fmla="*/ 0 w 26"/>
                  <a:gd name="T9" fmla="*/ 8 h 16"/>
                  <a:gd name="T10" fmla="*/ 0 w 26"/>
                  <a:gd name="T11" fmla="*/ 6 h 16"/>
                  <a:gd name="T12" fmla="*/ 6 w 26"/>
                  <a:gd name="T13" fmla="*/ 2 h 16"/>
                  <a:gd name="T14" fmla="*/ 6 w 26"/>
                  <a:gd name="T15" fmla="*/ 2 h 16"/>
                  <a:gd name="T16" fmla="*/ 8 w 26"/>
                  <a:gd name="T17" fmla="*/ 0 h 16"/>
                  <a:gd name="T18" fmla="*/ 20 w 26"/>
                  <a:gd name="T19" fmla="*/ 0 h 16"/>
                  <a:gd name="T20" fmla="*/ 20 w 26"/>
                  <a:gd name="T21" fmla="*/ 0 h 16"/>
                  <a:gd name="T22" fmla="*/ 22 w 26"/>
                  <a:gd name="T23" fmla="*/ 2 h 16"/>
                  <a:gd name="T24" fmla="*/ 26 w 26"/>
                  <a:gd name="T25" fmla="*/ 6 h 16"/>
                  <a:gd name="T26" fmla="*/ 26 w 26"/>
                  <a:gd name="T27" fmla="*/ 6 h 16"/>
                  <a:gd name="T28" fmla="*/ 26 w 26"/>
                  <a:gd name="T29" fmla="*/ 8 h 16"/>
                  <a:gd name="T30" fmla="*/ 26 w 26"/>
                  <a:gd name="T31" fmla="*/ 12 h 16"/>
                  <a:gd name="T32" fmla="*/ 26 w 26"/>
                  <a:gd name="T33" fmla="*/ 12 h 16"/>
                  <a:gd name="T34" fmla="*/ 24 w 26"/>
                  <a:gd name="T35" fmla="*/ 14 h 16"/>
                  <a:gd name="T36" fmla="*/ 22 w 26"/>
                  <a:gd name="T37" fmla="*/ 16 h 16"/>
                  <a:gd name="T38" fmla="*/ 22 w 26"/>
                  <a:gd name="T39" fmla="*/ 16 h 16"/>
                  <a:gd name="T40" fmla="*/ 20 w 26"/>
                  <a:gd name="T41" fmla="*/ 16 h 16"/>
                  <a:gd name="T42" fmla="*/ 4 w 2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6">
                    <a:moveTo>
                      <a:pt x="4" y="16"/>
                    </a:moveTo>
                    <a:lnTo>
                      <a:pt x="4" y="16"/>
                    </a:lnTo>
                    <a:lnTo>
                      <a:pt x="2" y="16"/>
                    </a:lnTo>
                    <a:lnTo>
                      <a:pt x="0" y="8"/>
                    </a:lnTo>
                    <a:lnTo>
                      <a:pt x="0" y="8"/>
                    </a:lnTo>
                    <a:lnTo>
                      <a:pt x="0" y="6"/>
                    </a:lnTo>
                    <a:lnTo>
                      <a:pt x="6" y="2"/>
                    </a:lnTo>
                    <a:lnTo>
                      <a:pt x="6" y="2"/>
                    </a:lnTo>
                    <a:lnTo>
                      <a:pt x="8" y="0"/>
                    </a:lnTo>
                    <a:lnTo>
                      <a:pt x="20" y="0"/>
                    </a:lnTo>
                    <a:lnTo>
                      <a:pt x="20" y="0"/>
                    </a:lnTo>
                    <a:lnTo>
                      <a:pt x="22" y="2"/>
                    </a:lnTo>
                    <a:lnTo>
                      <a:pt x="26" y="6"/>
                    </a:lnTo>
                    <a:lnTo>
                      <a:pt x="26" y="6"/>
                    </a:lnTo>
                    <a:lnTo>
                      <a:pt x="26" y="8"/>
                    </a:lnTo>
                    <a:lnTo>
                      <a:pt x="26" y="12"/>
                    </a:lnTo>
                    <a:lnTo>
                      <a:pt x="26" y="12"/>
                    </a:lnTo>
                    <a:lnTo>
                      <a:pt x="24" y="14"/>
                    </a:lnTo>
                    <a:lnTo>
                      <a:pt x="22" y="16"/>
                    </a:lnTo>
                    <a:lnTo>
                      <a:pt x="22" y="16"/>
                    </a:lnTo>
                    <a:lnTo>
                      <a:pt x="20" y="16"/>
                    </a:lnTo>
                    <a:lnTo>
                      <a:pt x="4"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7" name="Freeform 247"/>
              <p:cNvSpPr>
                <a:spLocks noEditPoints="1"/>
              </p:cNvSpPr>
              <p:nvPr/>
            </p:nvSpPr>
            <p:spPr bwMode="auto">
              <a:xfrm>
                <a:off x="1911" y="2253"/>
                <a:ext cx="30" cy="20"/>
              </a:xfrm>
              <a:custGeom>
                <a:avLst/>
                <a:gdLst>
                  <a:gd name="T0" fmla="*/ 22 w 30"/>
                  <a:gd name="T1" fmla="*/ 4 h 20"/>
                  <a:gd name="T2" fmla="*/ 26 w 30"/>
                  <a:gd name="T3" fmla="*/ 10 h 20"/>
                  <a:gd name="T4" fmla="*/ 26 w 30"/>
                  <a:gd name="T5" fmla="*/ 14 h 20"/>
                  <a:gd name="T6" fmla="*/ 22 w 30"/>
                  <a:gd name="T7" fmla="*/ 16 h 20"/>
                  <a:gd name="T8" fmla="*/ 14 w 30"/>
                  <a:gd name="T9" fmla="*/ 16 h 20"/>
                  <a:gd name="T10" fmla="*/ 6 w 30"/>
                  <a:gd name="T11" fmla="*/ 16 h 20"/>
                  <a:gd name="T12" fmla="*/ 4 w 30"/>
                  <a:gd name="T13" fmla="*/ 10 h 20"/>
                  <a:gd name="T14" fmla="*/ 10 w 30"/>
                  <a:gd name="T15" fmla="*/ 4 h 20"/>
                  <a:gd name="T16" fmla="*/ 18 w 30"/>
                  <a:gd name="T17" fmla="*/ 4 h 20"/>
                  <a:gd name="T18" fmla="*/ 22 w 30"/>
                  <a:gd name="T19" fmla="*/ 4 h 20"/>
                  <a:gd name="T20" fmla="*/ 22 w 30"/>
                  <a:gd name="T21" fmla="*/ 0 h 20"/>
                  <a:gd name="T22" fmla="*/ 18 w 30"/>
                  <a:gd name="T23" fmla="*/ 0 h 20"/>
                  <a:gd name="T24" fmla="*/ 10 w 30"/>
                  <a:gd name="T25" fmla="*/ 0 h 20"/>
                  <a:gd name="T26" fmla="*/ 10 w 30"/>
                  <a:gd name="T27" fmla="*/ 0 h 20"/>
                  <a:gd name="T28" fmla="*/ 8 w 30"/>
                  <a:gd name="T29" fmla="*/ 2 h 20"/>
                  <a:gd name="T30" fmla="*/ 0 w 30"/>
                  <a:gd name="T31" fmla="*/ 6 h 20"/>
                  <a:gd name="T32" fmla="*/ 0 w 30"/>
                  <a:gd name="T33" fmla="*/ 6 h 20"/>
                  <a:gd name="T34" fmla="*/ 0 w 30"/>
                  <a:gd name="T35" fmla="*/ 8 h 20"/>
                  <a:gd name="T36" fmla="*/ 0 w 30"/>
                  <a:gd name="T37" fmla="*/ 12 h 20"/>
                  <a:gd name="T38" fmla="*/ 2 w 30"/>
                  <a:gd name="T39" fmla="*/ 18 h 20"/>
                  <a:gd name="T40" fmla="*/ 2 w 30"/>
                  <a:gd name="T41" fmla="*/ 18 h 20"/>
                  <a:gd name="T42" fmla="*/ 6 w 30"/>
                  <a:gd name="T43" fmla="*/ 20 h 20"/>
                  <a:gd name="T44" fmla="*/ 14 w 30"/>
                  <a:gd name="T45" fmla="*/ 20 h 20"/>
                  <a:gd name="T46" fmla="*/ 22 w 30"/>
                  <a:gd name="T47" fmla="*/ 20 h 20"/>
                  <a:gd name="T48" fmla="*/ 22 w 30"/>
                  <a:gd name="T49" fmla="*/ 20 h 20"/>
                  <a:gd name="T50" fmla="*/ 24 w 30"/>
                  <a:gd name="T51" fmla="*/ 20 h 20"/>
                  <a:gd name="T52" fmla="*/ 28 w 30"/>
                  <a:gd name="T53" fmla="*/ 18 h 20"/>
                  <a:gd name="T54" fmla="*/ 28 w 30"/>
                  <a:gd name="T55" fmla="*/ 18 h 20"/>
                  <a:gd name="T56" fmla="*/ 30 w 30"/>
                  <a:gd name="T57" fmla="*/ 14 h 20"/>
                  <a:gd name="T58" fmla="*/ 30 w 30"/>
                  <a:gd name="T59" fmla="*/ 10 h 20"/>
                  <a:gd name="T60" fmla="*/ 30 w 30"/>
                  <a:gd name="T61" fmla="*/ 10 h 20"/>
                  <a:gd name="T62" fmla="*/ 28 w 30"/>
                  <a:gd name="T63" fmla="*/ 8 h 20"/>
                  <a:gd name="T64" fmla="*/ 26 w 30"/>
                  <a:gd name="T65" fmla="*/ 2 h 20"/>
                  <a:gd name="T66" fmla="*/ 26 w 30"/>
                  <a:gd name="T67" fmla="*/ 2 h 20"/>
                  <a:gd name="T68" fmla="*/ 22 w 30"/>
                  <a:gd name="T69" fmla="*/ 0 h 20"/>
                  <a:gd name="T70" fmla="*/ 22 w 30"/>
                  <a:gd name="T7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0">
                    <a:moveTo>
                      <a:pt x="22" y="4"/>
                    </a:moveTo>
                    <a:lnTo>
                      <a:pt x="26" y="10"/>
                    </a:lnTo>
                    <a:lnTo>
                      <a:pt x="26" y="14"/>
                    </a:lnTo>
                    <a:lnTo>
                      <a:pt x="22" y="16"/>
                    </a:lnTo>
                    <a:lnTo>
                      <a:pt x="14" y="16"/>
                    </a:lnTo>
                    <a:lnTo>
                      <a:pt x="6" y="16"/>
                    </a:lnTo>
                    <a:lnTo>
                      <a:pt x="4" y="10"/>
                    </a:lnTo>
                    <a:lnTo>
                      <a:pt x="10" y="4"/>
                    </a:lnTo>
                    <a:lnTo>
                      <a:pt x="18" y="4"/>
                    </a:lnTo>
                    <a:lnTo>
                      <a:pt x="22" y="4"/>
                    </a:lnTo>
                    <a:close/>
                    <a:moveTo>
                      <a:pt x="22" y="0"/>
                    </a:moveTo>
                    <a:lnTo>
                      <a:pt x="18" y="0"/>
                    </a:lnTo>
                    <a:lnTo>
                      <a:pt x="10" y="0"/>
                    </a:lnTo>
                    <a:lnTo>
                      <a:pt x="10" y="0"/>
                    </a:lnTo>
                    <a:lnTo>
                      <a:pt x="8" y="2"/>
                    </a:lnTo>
                    <a:lnTo>
                      <a:pt x="0" y="6"/>
                    </a:lnTo>
                    <a:lnTo>
                      <a:pt x="0" y="6"/>
                    </a:lnTo>
                    <a:lnTo>
                      <a:pt x="0" y="8"/>
                    </a:lnTo>
                    <a:lnTo>
                      <a:pt x="0" y="12"/>
                    </a:lnTo>
                    <a:lnTo>
                      <a:pt x="2" y="18"/>
                    </a:lnTo>
                    <a:lnTo>
                      <a:pt x="2" y="18"/>
                    </a:lnTo>
                    <a:lnTo>
                      <a:pt x="6" y="20"/>
                    </a:lnTo>
                    <a:lnTo>
                      <a:pt x="14" y="20"/>
                    </a:lnTo>
                    <a:lnTo>
                      <a:pt x="22" y="20"/>
                    </a:lnTo>
                    <a:lnTo>
                      <a:pt x="22" y="20"/>
                    </a:lnTo>
                    <a:lnTo>
                      <a:pt x="24" y="20"/>
                    </a:lnTo>
                    <a:lnTo>
                      <a:pt x="28" y="18"/>
                    </a:lnTo>
                    <a:lnTo>
                      <a:pt x="28" y="18"/>
                    </a:lnTo>
                    <a:lnTo>
                      <a:pt x="30" y="14"/>
                    </a:lnTo>
                    <a:lnTo>
                      <a:pt x="30" y="10"/>
                    </a:lnTo>
                    <a:lnTo>
                      <a:pt x="30" y="10"/>
                    </a:lnTo>
                    <a:lnTo>
                      <a:pt x="28" y="8"/>
                    </a:lnTo>
                    <a:lnTo>
                      <a:pt x="26" y="2"/>
                    </a:lnTo>
                    <a:lnTo>
                      <a:pt x="26" y="2"/>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8" name="Freeform 248"/>
              <p:cNvSpPr>
                <a:spLocks/>
              </p:cNvSpPr>
              <p:nvPr/>
            </p:nvSpPr>
            <p:spPr bwMode="auto">
              <a:xfrm>
                <a:off x="1915" y="2257"/>
                <a:ext cx="22" cy="12"/>
              </a:xfrm>
              <a:custGeom>
                <a:avLst/>
                <a:gdLst>
                  <a:gd name="T0" fmla="*/ 18 w 22"/>
                  <a:gd name="T1" fmla="*/ 0 h 12"/>
                  <a:gd name="T2" fmla="*/ 22 w 22"/>
                  <a:gd name="T3" fmla="*/ 6 h 12"/>
                  <a:gd name="T4" fmla="*/ 22 w 22"/>
                  <a:gd name="T5" fmla="*/ 10 h 12"/>
                  <a:gd name="T6" fmla="*/ 18 w 22"/>
                  <a:gd name="T7" fmla="*/ 12 h 12"/>
                  <a:gd name="T8" fmla="*/ 10 w 22"/>
                  <a:gd name="T9" fmla="*/ 12 h 12"/>
                  <a:gd name="T10" fmla="*/ 2 w 22"/>
                  <a:gd name="T11" fmla="*/ 12 h 12"/>
                  <a:gd name="T12" fmla="*/ 0 w 22"/>
                  <a:gd name="T13" fmla="*/ 6 h 12"/>
                  <a:gd name="T14" fmla="*/ 6 w 22"/>
                  <a:gd name="T15" fmla="*/ 0 h 12"/>
                  <a:gd name="T16" fmla="*/ 14 w 22"/>
                  <a:gd name="T17" fmla="*/ 0 h 12"/>
                  <a:gd name="T18" fmla="*/ 18 w 22"/>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2">
                    <a:moveTo>
                      <a:pt x="18" y="0"/>
                    </a:moveTo>
                    <a:lnTo>
                      <a:pt x="22" y="6"/>
                    </a:lnTo>
                    <a:lnTo>
                      <a:pt x="22" y="10"/>
                    </a:lnTo>
                    <a:lnTo>
                      <a:pt x="18" y="12"/>
                    </a:lnTo>
                    <a:lnTo>
                      <a:pt x="10" y="12"/>
                    </a:lnTo>
                    <a:lnTo>
                      <a:pt x="2" y="12"/>
                    </a:lnTo>
                    <a:lnTo>
                      <a:pt x="0" y="6"/>
                    </a:lnTo>
                    <a:lnTo>
                      <a:pt x="6" y="0"/>
                    </a:lnTo>
                    <a:lnTo>
                      <a:pt x="14"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9" name="Freeform 249"/>
              <p:cNvSpPr>
                <a:spLocks/>
              </p:cNvSpPr>
              <p:nvPr/>
            </p:nvSpPr>
            <p:spPr bwMode="auto">
              <a:xfrm>
                <a:off x="1911" y="2253"/>
                <a:ext cx="30" cy="20"/>
              </a:xfrm>
              <a:custGeom>
                <a:avLst/>
                <a:gdLst>
                  <a:gd name="T0" fmla="*/ 22 w 30"/>
                  <a:gd name="T1" fmla="*/ 0 h 20"/>
                  <a:gd name="T2" fmla="*/ 18 w 30"/>
                  <a:gd name="T3" fmla="*/ 0 h 20"/>
                  <a:gd name="T4" fmla="*/ 10 w 30"/>
                  <a:gd name="T5" fmla="*/ 0 h 20"/>
                  <a:gd name="T6" fmla="*/ 10 w 30"/>
                  <a:gd name="T7" fmla="*/ 0 h 20"/>
                  <a:gd name="T8" fmla="*/ 8 w 30"/>
                  <a:gd name="T9" fmla="*/ 2 h 20"/>
                  <a:gd name="T10" fmla="*/ 0 w 30"/>
                  <a:gd name="T11" fmla="*/ 6 h 20"/>
                  <a:gd name="T12" fmla="*/ 0 w 30"/>
                  <a:gd name="T13" fmla="*/ 6 h 20"/>
                  <a:gd name="T14" fmla="*/ 0 w 30"/>
                  <a:gd name="T15" fmla="*/ 8 h 20"/>
                  <a:gd name="T16" fmla="*/ 0 w 30"/>
                  <a:gd name="T17" fmla="*/ 12 h 20"/>
                  <a:gd name="T18" fmla="*/ 2 w 30"/>
                  <a:gd name="T19" fmla="*/ 18 h 20"/>
                  <a:gd name="T20" fmla="*/ 2 w 30"/>
                  <a:gd name="T21" fmla="*/ 18 h 20"/>
                  <a:gd name="T22" fmla="*/ 6 w 30"/>
                  <a:gd name="T23" fmla="*/ 20 h 20"/>
                  <a:gd name="T24" fmla="*/ 14 w 30"/>
                  <a:gd name="T25" fmla="*/ 20 h 20"/>
                  <a:gd name="T26" fmla="*/ 22 w 30"/>
                  <a:gd name="T27" fmla="*/ 20 h 20"/>
                  <a:gd name="T28" fmla="*/ 22 w 30"/>
                  <a:gd name="T29" fmla="*/ 20 h 20"/>
                  <a:gd name="T30" fmla="*/ 24 w 30"/>
                  <a:gd name="T31" fmla="*/ 20 h 20"/>
                  <a:gd name="T32" fmla="*/ 28 w 30"/>
                  <a:gd name="T33" fmla="*/ 18 h 20"/>
                  <a:gd name="T34" fmla="*/ 28 w 30"/>
                  <a:gd name="T35" fmla="*/ 18 h 20"/>
                  <a:gd name="T36" fmla="*/ 30 w 30"/>
                  <a:gd name="T37" fmla="*/ 14 h 20"/>
                  <a:gd name="T38" fmla="*/ 30 w 30"/>
                  <a:gd name="T39" fmla="*/ 10 h 20"/>
                  <a:gd name="T40" fmla="*/ 30 w 30"/>
                  <a:gd name="T41" fmla="*/ 10 h 20"/>
                  <a:gd name="T42" fmla="*/ 28 w 30"/>
                  <a:gd name="T43" fmla="*/ 8 h 20"/>
                  <a:gd name="T44" fmla="*/ 26 w 30"/>
                  <a:gd name="T45" fmla="*/ 2 h 20"/>
                  <a:gd name="T46" fmla="*/ 26 w 30"/>
                  <a:gd name="T47" fmla="*/ 2 h 20"/>
                  <a:gd name="T48" fmla="*/ 22 w 30"/>
                  <a:gd name="T49" fmla="*/ 0 h 20"/>
                  <a:gd name="T50" fmla="*/ 22 w 30"/>
                  <a:gd name="T5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0" h="20">
                    <a:moveTo>
                      <a:pt x="22" y="0"/>
                    </a:moveTo>
                    <a:lnTo>
                      <a:pt x="18" y="0"/>
                    </a:lnTo>
                    <a:lnTo>
                      <a:pt x="10" y="0"/>
                    </a:lnTo>
                    <a:lnTo>
                      <a:pt x="10" y="0"/>
                    </a:lnTo>
                    <a:lnTo>
                      <a:pt x="8" y="2"/>
                    </a:lnTo>
                    <a:lnTo>
                      <a:pt x="0" y="6"/>
                    </a:lnTo>
                    <a:lnTo>
                      <a:pt x="0" y="6"/>
                    </a:lnTo>
                    <a:lnTo>
                      <a:pt x="0" y="8"/>
                    </a:lnTo>
                    <a:lnTo>
                      <a:pt x="0" y="12"/>
                    </a:lnTo>
                    <a:lnTo>
                      <a:pt x="2" y="18"/>
                    </a:lnTo>
                    <a:lnTo>
                      <a:pt x="2" y="18"/>
                    </a:lnTo>
                    <a:lnTo>
                      <a:pt x="6" y="20"/>
                    </a:lnTo>
                    <a:lnTo>
                      <a:pt x="14" y="20"/>
                    </a:lnTo>
                    <a:lnTo>
                      <a:pt x="22" y="20"/>
                    </a:lnTo>
                    <a:lnTo>
                      <a:pt x="22" y="20"/>
                    </a:lnTo>
                    <a:lnTo>
                      <a:pt x="24" y="20"/>
                    </a:lnTo>
                    <a:lnTo>
                      <a:pt x="28" y="18"/>
                    </a:lnTo>
                    <a:lnTo>
                      <a:pt x="28" y="18"/>
                    </a:lnTo>
                    <a:lnTo>
                      <a:pt x="30" y="14"/>
                    </a:lnTo>
                    <a:lnTo>
                      <a:pt x="30" y="10"/>
                    </a:lnTo>
                    <a:lnTo>
                      <a:pt x="30" y="10"/>
                    </a:lnTo>
                    <a:lnTo>
                      <a:pt x="28" y="8"/>
                    </a:lnTo>
                    <a:lnTo>
                      <a:pt x="26" y="2"/>
                    </a:lnTo>
                    <a:lnTo>
                      <a:pt x="26" y="2"/>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0" name="Freeform 250"/>
              <p:cNvSpPr>
                <a:spLocks/>
              </p:cNvSpPr>
              <p:nvPr/>
            </p:nvSpPr>
            <p:spPr bwMode="auto">
              <a:xfrm>
                <a:off x="1941" y="2043"/>
                <a:ext cx="14" cy="10"/>
              </a:xfrm>
              <a:custGeom>
                <a:avLst/>
                <a:gdLst>
                  <a:gd name="T0" fmla="*/ 2 w 14"/>
                  <a:gd name="T1" fmla="*/ 10 h 10"/>
                  <a:gd name="T2" fmla="*/ 2 w 14"/>
                  <a:gd name="T3" fmla="*/ 10 h 10"/>
                  <a:gd name="T4" fmla="*/ 0 w 14"/>
                  <a:gd name="T5" fmla="*/ 8 h 10"/>
                  <a:gd name="T6" fmla="*/ 0 w 14"/>
                  <a:gd name="T7" fmla="*/ 8 h 10"/>
                  <a:gd name="T8" fmla="*/ 0 w 14"/>
                  <a:gd name="T9" fmla="*/ 6 h 10"/>
                  <a:gd name="T10" fmla="*/ 2 w 14"/>
                  <a:gd name="T11" fmla="*/ 2 h 10"/>
                  <a:gd name="T12" fmla="*/ 2 w 14"/>
                  <a:gd name="T13" fmla="*/ 2 h 10"/>
                  <a:gd name="T14" fmla="*/ 2 w 14"/>
                  <a:gd name="T15" fmla="*/ 2 h 10"/>
                  <a:gd name="T16" fmla="*/ 6 w 14"/>
                  <a:gd name="T17" fmla="*/ 0 h 10"/>
                  <a:gd name="T18" fmla="*/ 6 w 14"/>
                  <a:gd name="T19" fmla="*/ 0 h 10"/>
                  <a:gd name="T20" fmla="*/ 6 w 14"/>
                  <a:gd name="T21" fmla="*/ 0 h 10"/>
                  <a:gd name="T22" fmla="*/ 6 w 14"/>
                  <a:gd name="T23" fmla="*/ 0 h 10"/>
                  <a:gd name="T24" fmla="*/ 8 w 14"/>
                  <a:gd name="T25" fmla="*/ 0 h 10"/>
                  <a:gd name="T26" fmla="*/ 14 w 14"/>
                  <a:gd name="T27" fmla="*/ 6 h 10"/>
                  <a:gd name="T28" fmla="*/ 14 w 14"/>
                  <a:gd name="T29" fmla="*/ 6 h 10"/>
                  <a:gd name="T30" fmla="*/ 14 w 14"/>
                  <a:gd name="T31" fmla="*/ 8 h 10"/>
                  <a:gd name="T32" fmla="*/ 14 w 14"/>
                  <a:gd name="T33" fmla="*/ 8 h 10"/>
                  <a:gd name="T34" fmla="*/ 12 w 14"/>
                  <a:gd name="T35" fmla="*/ 10 h 10"/>
                  <a:gd name="T36" fmla="*/ 2 w 14"/>
                  <a:gd name="T3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4" h="10">
                    <a:moveTo>
                      <a:pt x="2" y="10"/>
                    </a:moveTo>
                    <a:lnTo>
                      <a:pt x="2" y="10"/>
                    </a:lnTo>
                    <a:lnTo>
                      <a:pt x="0" y="8"/>
                    </a:lnTo>
                    <a:lnTo>
                      <a:pt x="0" y="8"/>
                    </a:lnTo>
                    <a:lnTo>
                      <a:pt x="0" y="6"/>
                    </a:lnTo>
                    <a:lnTo>
                      <a:pt x="2" y="2"/>
                    </a:lnTo>
                    <a:lnTo>
                      <a:pt x="2" y="2"/>
                    </a:lnTo>
                    <a:lnTo>
                      <a:pt x="2" y="2"/>
                    </a:lnTo>
                    <a:lnTo>
                      <a:pt x="6" y="0"/>
                    </a:lnTo>
                    <a:lnTo>
                      <a:pt x="6" y="0"/>
                    </a:lnTo>
                    <a:lnTo>
                      <a:pt x="6" y="0"/>
                    </a:lnTo>
                    <a:lnTo>
                      <a:pt x="6" y="0"/>
                    </a:lnTo>
                    <a:lnTo>
                      <a:pt x="8" y="0"/>
                    </a:lnTo>
                    <a:lnTo>
                      <a:pt x="14" y="6"/>
                    </a:lnTo>
                    <a:lnTo>
                      <a:pt x="14" y="6"/>
                    </a:lnTo>
                    <a:lnTo>
                      <a:pt x="14" y="8"/>
                    </a:lnTo>
                    <a:lnTo>
                      <a:pt x="14" y="8"/>
                    </a:lnTo>
                    <a:lnTo>
                      <a:pt x="12" y="10"/>
                    </a:lnTo>
                    <a:lnTo>
                      <a:pt x="2" y="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1" name="Freeform 251"/>
              <p:cNvSpPr>
                <a:spLocks noEditPoints="1"/>
              </p:cNvSpPr>
              <p:nvPr/>
            </p:nvSpPr>
            <p:spPr bwMode="auto">
              <a:xfrm>
                <a:off x="1939" y="2041"/>
                <a:ext cx="18" cy="14"/>
              </a:xfrm>
              <a:custGeom>
                <a:avLst/>
                <a:gdLst>
                  <a:gd name="T0" fmla="*/ 8 w 18"/>
                  <a:gd name="T1" fmla="*/ 4 h 14"/>
                  <a:gd name="T2" fmla="*/ 14 w 18"/>
                  <a:gd name="T3" fmla="*/ 10 h 14"/>
                  <a:gd name="T4" fmla="*/ 10 w 18"/>
                  <a:gd name="T5" fmla="*/ 10 h 14"/>
                  <a:gd name="T6" fmla="*/ 4 w 18"/>
                  <a:gd name="T7" fmla="*/ 10 h 14"/>
                  <a:gd name="T8" fmla="*/ 4 w 18"/>
                  <a:gd name="T9" fmla="*/ 6 h 14"/>
                  <a:gd name="T10" fmla="*/ 8 w 18"/>
                  <a:gd name="T11" fmla="*/ 4 h 14"/>
                  <a:gd name="T12" fmla="*/ 8 w 18"/>
                  <a:gd name="T13" fmla="*/ 0 h 14"/>
                  <a:gd name="T14" fmla="*/ 8 w 18"/>
                  <a:gd name="T15" fmla="*/ 0 h 14"/>
                  <a:gd name="T16" fmla="*/ 8 w 18"/>
                  <a:gd name="T17" fmla="*/ 0 h 14"/>
                  <a:gd name="T18" fmla="*/ 4 w 18"/>
                  <a:gd name="T19" fmla="*/ 2 h 14"/>
                  <a:gd name="T20" fmla="*/ 4 w 18"/>
                  <a:gd name="T21" fmla="*/ 2 h 14"/>
                  <a:gd name="T22" fmla="*/ 2 w 18"/>
                  <a:gd name="T23" fmla="*/ 4 h 14"/>
                  <a:gd name="T24" fmla="*/ 0 w 18"/>
                  <a:gd name="T25" fmla="*/ 8 h 14"/>
                  <a:gd name="T26" fmla="*/ 0 w 18"/>
                  <a:gd name="T27" fmla="*/ 8 h 14"/>
                  <a:gd name="T28" fmla="*/ 0 w 18"/>
                  <a:gd name="T29" fmla="*/ 12 h 14"/>
                  <a:gd name="T30" fmla="*/ 0 w 18"/>
                  <a:gd name="T31" fmla="*/ 12 h 14"/>
                  <a:gd name="T32" fmla="*/ 4 w 18"/>
                  <a:gd name="T33" fmla="*/ 14 h 14"/>
                  <a:gd name="T34" fmla="*/ 10 w 18"/>
                  <a:gd name="T35" fmla="*/ 14 h 14"/>
                  <a:gd name="T36" fmla="*/ 14 w 18"/>
                  <a:gd name="T37" fmla="*/ 14 h 14"/>
                  <a:gd name="T38" fmla="*/ 14 w 18"/>
                  <a:gd name="T39" fmla="*/ 14 h 14"/>
                  <a:gd name="T40" fmla="*/ 16 w 18"/>
                  <a:gd name="T41" fmla="*/ 12 h 14"/>
                  <a:gd name="T42" fmla="*/ 18 w 18"/>
                  <a:gd name="T43" fmla="*/ 10 h 14"/>
                  <a:gd name="T44" fmla="*/ 18 w 18"/>
                  <a:gd name="T45" fmla="*/ 10 h 14"/>
                  <a:gd name="T46" fmla="*/ 18 w 18"/>
                  <a:gd name="T47" fmla="*/ 8 h 14"/>
                  <a:gd name="T48" fmla="*/ 18 w 18"/>
                  <a:gd name="T49" fmla="*/ 6 h 14"/>
                  <a:gd name="T50" fmla="*/ 12 w 18"/>
                  <a:gd name="T51" fmla="*/ 0 h 14"/>
                  <a:gd name="T52" fmla="*/ 12 w 18"/>
                  <a:gd name="T53" fmla="*/ 0 h 14"/>
                  <a:gd name="T54" fmla="*/ 8 w 18"/>
                  <a:gd name="T55" fmla="*/ 0 h 14"/>
                  <a:gd name="T56" fmla="*/ 8 w 18"/>
                  <a:gd name="T5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 h="14">
                    <a:moveTo>
                      <a:pt x="8" y="4"/>
                    </a:moveTo>
                    <a:lnTo>
                      <a:pt x="14" y="10"/>
                    </a:lnTo>
                    <a:lnTo>
                      <a:pt x="10" y="10"/>
                    </a:lnTo>
                    <a:lnTo>
                      <a:pt x="4" y="10"/>
                    </a:lnTo>
                    <a:lnTo>
                      <a:pt x="4" y="6"/>
                    </a:lnTo>
                    <a:lnTo>
                      <a:pt x="8" y="4"/>
                    </a:lnTo>
                    <a:close/>
                    <a:moveTo>
                      <a:pt x="8" y="0"/>
                    </a:moveTo>
                    <a:lnTo>
                      <a:pt x="8" y="0"/>
                    </a:lnTo>
                    <a:lnTo>
                      <a:pt x="8" y="0"/>
                    </a:lnTo>
                    <a:lnTo>
                      <a:pt x="4" y="2"/>
                    </a:lnTo>
                    <a:lnTo>
                      <a:pt x="4" y="2"/>
                    </a:lnTo>
                    <a:lnTo>
                      <a:pt x="2" y="4"/>
                    </a:lnTo>
                    <a:lnTo>
                      <a:pt x="0" y="8"/>
                    </a:lnTo>
                    <a:lnTo>
                      <a:pt x="0" y="8"/>
                    </a:lnTo>
                    <a:lnTo>
                      <a:pt x="0" y="12"/>
                    </a:lnTo>
                    <a:lnTo>
                      <a:pt x="0" y="12"/>
                    </a:lnTo>
                    <a:lnTo>
                      <a:pt x="4" y="14"/>
                    </a:lnTo>
                    <a:lnTo>
                      <a:pt x="10" y="14"/>
                    </a:lnTo>
                    <a:lnTo>
                      <a:pt x="14" y="14"/>
                    </a:lnTo>
                    <a:lnTo>
                      <a:pt x="14" y="14"/>
                    </a:lnTo>
                    <a:lnTo>
                      <a:pt x="16" y="12"/>
                    </a:lnTo>
                    <a:lnTo>
                      <a:pt x="18" y="10"/>
                    </a:lnTo>
                    <a:lnTo>
                      <a:pt x="18" y="10"/>
                    </a:lnTo>
                    <a:lnTo>
                      <a:pt x="18" y="8"/>
                    </a:lnTo>
                    <a:lnTo>
                      <a:pt x="18" y="6"/>
                    </a:lnTo>
                    <a:lnTo>
                      <a:pt x="12" y="0"/>
                    </a:lnTo>
                    <a:lnTo>
                      <a:pt x="12" y="0"/>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2" name="Freeform 252"/>
              <p:cNvSpPr>
                <a:spLocks/>
              </p:cNvSpPr>
              <p:nvPr/>
            </p:nvSpPr>
            <p:spPr bwMode="auto">
              <a:xfrm>
                <a:off x="1943" y="2045"/>
                <a:ext cx="10" cy="6"/>
              </a:xfrm>
              <a:custGeom>
                <a:avLst/>
                <a:gdLst>
                  <a:gd name="T0" fmla="*/ 4 w 10"/>
                  <a:gd name="T1" fmla="*/ 0 h 6"/>
                  <a:gd name="T2" fmla="*/ 10 w 10"/>
                  <a:gd name="T3" fmla="*/ 6 h 6"/>
                  <a:gd name="T4" fmla="*/ 6 w 10"/>
                  <a:gd name="T5" fmla="*/ 6 h 6"/>
                  <a:gd name="T6" fmla="*/ 0 w 10"/>
                  <a:gd name="T7" fmla="*/ 6 h 6"/>
                  <a:gd name="T8" fmla="*/ 0 w 10"/>
                  <a:gd name="T9" fmla="*/ 2 h 6"/>
                  <a:gd name="T10" fmla="*/ 4 w 10"/>
                  <a:gd name="T11" fmla="*/ 0 h 6"/>
                </a:gdLst>
                <a:ahLst/>
                <a:cxnLst>
                  <a:cxn ang="0">
                    <a:pos x="T0" y="T1"/>
                  </a:cxn>
                  <a:cxn ang="0">
                    <a:pos x="T2" y="T3"/>
                  </a:cxn>
                  <a:cxn ang="0">
                    <a:pos x="T4" y="T5"/>
                  </a:cxn>
                  <a:cxn ang="0">
                    <a:pos x="T6" y="T7"/>
                  </a:cxn>
                  <a:cxn ang="0">
                    <a:pos x="T8" y="T9"/>
                  </a:cxn>
                  <a:cxn ang="0">
                    <a:pos x="T10" y="T11"/>
                  </a:cxn>
                </a:cxnLst>
                <a:rect l="0" t="0" r="r" b="b"/>
                <a:pathLst>
                  <a:path w="10" h="6">
                    <a:moveTo>
                      <a:pt x="4" y="0"/>
                    </a:moveTo>
                    <a:lnTo>
                      <a:pt x="10" y="6"/>
                    </a:lnTo>
                    <a:lnTo>
                      <a:pt x="6" y="6"/>
                    </a:lnTo>
                    <a:lnTo>
                      <a:pt x="0" y="6"/>
                    </a:lnTo>
                    <a:lnTo>
                      <a:pt x="0" y="2"/>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3" name="Freeform 253"/>
              <p:cNvSpPr>
                <a:spLocks/>
              </p:cNvSpPr>
              <p:nvPr/>
            </p:nvSpPr>
            <p:spPr bwMode="auto">
              <a:xfrm>
                <a:off x="1939" y="2041"/>
                <a:ext cx="18" cy="14"/>
              </a:xfrm>
              <a:custGeom>
                <a:avLst/>
                <a:gdLst>
                  <a:gd name="T0" fmla="*/ 8 w 18"/>
                  <a:gd name="T1" fmla="*/ 0 h 14"/>
                  <a:gd name="T2" fmla="*/ 8 w 18"/>
                  <a:gd name="T3" fmla="*/ 0 h 14"/>
                  <a:gd name="T4" fmla="*/ 8 w 18"/>
                  <a:gd name="T5" fmla="*/ 0 h 14"/>
                  <a:gd name="T6" fmla="*/ 4 w 18"/>
                  <a:gd name="T7" fmla="*/ 2 h 14"/>
                  <a:gd name="T8" fmla="*/ 4 w 18"/>
                  <a:gd name="T9" fmla="*/ 2 h 14"/>
                  <a:gd name="T10" fmla="*/ 2 w 18"/>
                  <a:gd name="T11" fmla="*/ 4 h 14"/>
                  <a:gd name="T12" fmla="*/ 0 w 18"/>
                  <a:gd name="T13" fmla="*/ 8 h 14"/>
                  <a:gd name="T14" fmla="*/ 0 w 18"/>
                  <a:gd name="T15" fmla="*/ 8 h 14"/>
                  <a:gd name="T16" fmla="*/ 0 w 18"/>
                  <a:gd name="T17" fmla="*/ 12 h 14"/>
                  <a:gd name="T18" fmla="*/ 0 w 18"/>
                  <a:gd name="T19" fmla="*/ 12 h 14"/>
                  <a:gd name="T20" fmla="*/ 4 w 18"/>
                  <a:gd name="T21" fmla="*/ 14 h 14"/>
                  <a:gd name="T22" fmla="*/ 10 w 18"/>
                  <a:gd name="T23" fmla="*/ 14 h 14"/>
                  <a:gd name="T24" fmla="*/ 14 w 18"/>
                  <a:gd name="T25" fmla="*/ 14 h 14"/>
                  <a:gd name="T26" fmla="*/ 14 w 18"/>
                  <a:gd name="T27" fmla="*/ 14 h 14"/>
                  <a:gd name="T28" fmla="*/ 16 w 18"/>
                  <a:gd name="T29" fmla="*/ 12 h 14"/>
                  <a:gd name="T30" fmla="*/ 18 w 18"/>
                  <a:gd name="T31" fmla="*/ 10 h 14"/>
                  <a:gd name="T32" fmla="*/ 18 w 18"/>
                  <a:gd name="T33" fmla="*/ 10 h 14"/>
                  <a:gd name="T34" fmla="*/ 18 w 18"/>
                  <a:gd name="T35" fmla="*/ 8 h 14"/>
                  <a:gd name="T36" fmla="*/ 18 w 18"/>
                  <a:gd name="T37" fmla="*/ 6 h 14"/>
                  <a:gd name="T38" fmla="*/ 12 w 18"/>
                  <a:gd name="T39" fmla="*/ 0 h 14"/>
                  <a:gd name="T40" fmla="*/ 12 w 18"/>
                  <a:gd name="T41" fmla="*/ 0 h 14"/>
                  <a:gd name="T42" fmla="*/ 8 w 18"/>
                  <a:gd name="T43" fmla="*/ 0 h 14"/>
                  <a:gd name="T44" fmla="*/ 8 w 18"/>
                  <a:gd name="T4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8" h="14">
                    <a:moveTo>
                      <a:pt x="8" y="0"/>
                    </a:moveTo>
                    <a:lnTo>
                      <a:pt x="8" y="0"/>
                    </a:lnTo>
                    <a:lnTo>
                      <a:pt x="8" y="0"/>
                    </a:lnTo>
                    <a:lnTo>
                      <a:pt x="4" y="2"/>
                    </a:lnTo>
                    <a:lnTo>
                      <a:pt x="4" y="2"/>
                    </a:lnTo>
                    <a:lnTo>
                      <a:pt x="2" y="4"/>
                    </a:lnTo>
                    <a:lnTo>
                      <a:pt x="0" y="8"/>
                    </a:lnTo>
                    <a:lnTo>
                      <a:pt x="0" y="8"/>
                    </a:lnTo>
                    <a:lnTo>
                      <a:pt x="0" y="12"/>
                    </a:lnTo>
                    <a:lnTo>
                      <a:pt x="0" y="12"/>
                    </a:lnTo>
                    <a:lnTo>
                      <a:pt x="4" y="14"/>
                    </a:lnTo>
                    <a:lnTo>
                      <a:pt x="10" y="14"/>
                    </a:lnTo>
                    <a:lnTo>
                      <a:pt x="14" y="14"/>
                    </a:lnTo>
                    <a:lnTo>
                      <a:pt x="14" y="14"/>
                    </a:lnTo>
                    <a:lnTo>
                      <a:pt x="16" y="12"/>
                    </a:lnTo>
                    <a:lnTo>
                      <a:pt x="18" y="10"/>
                    </a:lnTo>
                    <a:lnTo>
                      <a:pt x="18" y="10"/>
                    </a:lnTo>
                    <a:lnTo>
                      <a:pt x="18" y="8"/>
                    </a:lnTo>
                    <a:lnTo>
                      <a:pt x="18" y="6"/>
                    </a:lnTo>
                    <a:lnTo>
                      <a:pt x="12" y="0"/>
                    </a:lnTo>
                    <a:lnTo>
                      <a:pt x="12"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4" name="Freeform 254"/>
              <p:cNvSpPr>
                <a:spLocks/>
              </p:cNvSpPr>
              <p:nvPr/>
            </p:nvSpPr>
            <p:spPr bwMode="auto">
              <a:xfrm>
                <a:off x="1711" y="2519"/>
                <a:ext cx="182" cy="268"/>
              </a:xfrm>
              <a:custGeom>
                <a:avLst/>
                <a:gdLst>
                  <a:gd name="T0" fmla="*/ 160 w 182"/>
                  <a:gd name="T1" fmla="*/ 268 h 268"/>
                  <a:gd name="T2" fmla="*/ 144 w 182"/>
                  <a:gd name="T3" fmla="*/ 256 h 268"/>
                  <a:gd name="T4" fmla="*/ 108 w 182"/>
                  <a:gd name="T5" fmla="*/ 238 h 268"/>
                  <a:gd name="T6" fmla="*/ 82 w 182"/>
                  <a:gd name="T7" fmla="*/ 218 h 268"/>
                  <a:gd name="T8" fmla="*/ 68 w 182"/>
                  <a:gd name="T9" fmla="*/ 204 h 268"/>
                  <a:gd name="T10" fmla="*/ 74 w 182"/>
                  <a:gd name="T11" fmla="*/ 196 h 268"/>
                  <a:gd name="T12" fmla="*/ 58 w 182"/>
                  <a:gd name="T13" fmla="*/ 172 h 268"/>
                  <a:gd name="T14" fmla="*/ 44 w 182"/>
                  <a:gd name="T15" fmla="*/ 140 h 268"/>
                  <a:gd name="T16" fmla="*/ 24 w 182"/>
                  <a:gd name="T17" fmla="*/ 104 h 268"/>
                  <a:gd name="T18" fmla="*/ 4 w 182"/>
                  <a:gd name="T19" fmla="*/ 92 h 268"/>
                  <a:gd name="T20" fmla="*/ 4 w 182"/>
                  <a:gd name="T21" fmla="*/ 90 h 268"/>
                  <a:gd name="T22" fmla="*/ 0 w 182"/>
                  <a:gd name="T23" fmla="*/ 74 h 268"/>
                  <a:gd name="T24" fmla="*/ 0 w 182"/>
                  <a:gd name="T25" fmla="*/ 72 h 268"/>
                  <a:gd name="T26" fmla="*/ 6 w 182"/>
                  <a:gd name="T27" fmla="*/ 56 h 268"/>
                  <a:gd name="T28" fmla="*/ 10 w 182"/>
                  <a:gd name="T29" fmla="*/ 50 h 268"/>
                  <a:gd name="T30" fmla="*/ 16 w 182"/>
                  <a:gd name="T31" fmla="*/ 50 h 268"/>
                  <a:gd name="T32" fmla="*/ 18 w 182"/>
                  <a:gd name="T33" fmla="*/ 52 h 268"/>
                  <a:gd name="T34" fmla="*/ 24 w 182"/>
                  <a:gd name="T35" fmla="*/ 62 h 268"/>
                  <a:gd name="T36" fmla="*/ 24 w 182"/>
                  <a:gd name="T37" fmla="*/ 62 h 268"/>
                  <a:gd name="T38" fmla="*/ 40 w 182"/>
                  <a:gd name="T39" fmla="*/ 64 h 268"/>
                  <a:gd name="T40" fmla="*/ 48 w 182"/>
                  <a:gd name="T41" fmla="*/ 48 h 268"/>
                  <a:gd name="T42" fmla="*/ 66 w 182"/>
                  <a:gd name="T43" fmla="*/ 36 h 268"/>
                  <a:gd name="T44" fmla="*/ 82 w 182"/>
                  <a:gd name="T45" fmla="*/ 24 h 268"/>
                  <a:gd name="T46" fmla="*/ 86 w 182"/>
                  <a:gd name="T47" fmla="*/ 2 h 268"/>
                  <a:gd name="T48" fmla="*/ 88 w 182"/>
                  <a:gd name="T49" fmla="*/ 2 h 268"/>
                  <a:gd name="T50" fmla="*/ 88 w 182"/>
                  <a:gd name="T51" fmla="*/ 0 h 268"/>
                  <a:gd name="T52" fmla="*/ 88 w 182"/>
                  <a:gd name="T53" fmla="*/ 0 h 268"/>
                  <a:gd name="T54" fmla="*/ 96 w 182"/>
                  <a:gd name="T55" fmla="*/ 2 h 268"/>
                  <a:gd name="T56" fmla="*/ 102 w 182"/>
                  <a:gd name="T57" fmla="*/ 10 h 268"/>
                  <a:gd name="T58" fmla="*/ 120 w 182"/>
                  <a:gd name="T59" fmla="*/ 32 h 268"/>
                  <a:gd name="T60" fmla="*/ 158 w 182"/>
                  <a:gd name="T61" fmla="*/ 34 h 268"/>
                  <a:gd name="T62" fmla="*/ 162 w 182"/>
                  <a:gd name="T63" fmla="*/ 46 h 268"/>
                  <a:gd name="T64" fmla="*/ 162 w 182"/>
                  <a:gd name="T65" fmla="*/ 48 h 268"/>
                  <a:gd name="T66" fmla="*/ 160 w 182"/>
                  <a:gd name="T67" fmla="*/ 60 h 268"/>
                  <a:gd name="T68" fmla="*/ 164 w 182"/>
                  <a:gd name="T69" fmla="*/ 62 h 268"/>
                  <a:gd name="T70" fmla="*/ 164 w 182"/>
                  <a:gd name="T71" fmla="*/ 64 h 268"/>
                  <a:gd name="T72" fmla="*/ 158 w 182"/>
                  <a:gd name="T73" fmla="*/ 66 h 268"/>
                  <a:gd name="T74" fmla="*/ 132 w 182"/>
                  <a:gd name="T75" fmla="*/ 72 h 268"/>
                  <a:gd name="T76" fmla="*/ 122 w 182"/>
                  <a:gd name="T77" fmla="*/ 92 h 268"/>
                  <a:gd name="T78" fmla="*/ 120 w 182"/>
                  <a:gd name="T79" fmla="*/ 92 h 268"/>
                  <a:gd name="T80" fmla="*/ 108 w 182"/>
                  <a:gd name="T81" fmla="*/ 108 h 268"/>
                  <a:gd name="T82" fmla="*/ 116 w 182"/>
                  <a:gd name="T83" fmla="*/ 126 h 268"/>
                  <a:gd name="T84" fmla="*/ 138 w 182"/>
                  <a:gd name="T85" fmla="*/ 146 h 268"/>
                  <a:gd name="T86" fmla="*/ 154 w 182"/>
                  <a:gd name="T87" fmla="*/ 134 h 268"/>
                  <a:gd name="T88" fmla="*/ 156 w 182"/>
                  <a:gd name="T89" fmla="*/ 134 h 268"/>
                  <a:gd name="T90" fmla="*/ 156 w 182"/>
                  <a:gd name="T91" fmla="*/ 134 h 268"/>
                  <a:gd name="T92" fmla="*/ 158 w 182"/>
                  <a:gd name="T93" fmla="*/ 136 h 268"/>
                  <a:gd name="T94" fmla="*/ 160 w 182"/>
                  <a:gd name="T95" fmla="*/ 142 h 268"/>
                  <a:gd name="T96" fmla="*/ 156 w 182"/>
                  <a:gd name="T97" fmla="*/ 152 h 268"/>
                  <a:gd name="T98" fmla="*/ 160 w 182"/>
                  <a:gd name="T99" fmla="*/ 156 h 268"/>
                  <a:gd name="T100" fmla="*/ 172 w 182"/>
                  <a:gd name="T101" fmla="*/ 158 h 268"/>
                  <a:gd name="T102" fmla="*/ 182 w 182"/>
                  <a:gd name="T103" fmla="*/ 182 h 268"/>
                  <a:gd name="T104" fmla="*/ 180 w 182"/>
                  <a:gd name="T105" fmla="*/ 204 h 268"/>
                  <a:gd name="T106" fmla="*/ 180 w 182"/>
                  <a:gd name="T107" fmla="*/ 208 h 268"/>
                  <a:gd name="T108" fmla="*/ 178 w 182"/>
                  <a:gd name="T109" fmla="*/ 212 h 268"/>
                  <a:gd name="T110" fmla="*/ 174 w 182"/>
                  <a:gd name="T111" fmla="*/ 228 h 268"/>
                  <a:gd name="T112" fmla="*/ 182 w 182"/>
                  <a:gd name="T113" fmla="*/ 238 h 268"/>
                  <a:gd name="T114" fmla="*/ 182 w 182"/>
                  <a:gd name="T115" fmla="*/ 240 h 268"/>
                  <a:gd name="T116" fmla="*/ 172 w 182"/>
                  <a:gd name="T117" fmla="*/ 252 h 268"/>
                  <a:gd name="T118" fmla="*/ 166 w 182"/>
                  <a:gd name="T119" fmla="*/ 266 h 268"/>
                  <a:gd name="T120" fmla="*/ 166 w 182"/>
                  <a:gd name="T121" fmla="*/ 266 h 268"/>
                  <a:gd name="T122" fmla="*/ 160 w 182"/>
                  <a:gd name="T123" fmla="*/ 268 h 268"/>
                  <a:gd name="T124" fmla="*/ 160 w 182"/>
                  <a:gd name="T125"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268">
                    <a:moveTo>
                      <a:pt x="160" y="268"/>
                    </a:moveTo>
                    <a:lnTo>
                      <a:pt x="160" y="268"/>
                    </a:lnTo>
                    <a:lnTo>
                      <a:pt x="158" y="268"/>
                    </a:lnTo>
                    <a:lnTo>
                      <a:pt x="144" y="256"/>
                    </a:lnTo>
                    <a:lnTo>
                      <a:pt x="128" y="246"/>
                    </a:lnTo>
                    <a:lnTo>
                      <a:pt x="108" y="238"/>
                    </a:lnTo>
                    <a:lnTo>
                      <a:pt x="92" y="228"/>
                    </a:lnTo>
                    <a:lnTo>
                      <a:pt x="82" y="218"/>
                    </a:lnTo>
                    <a:lnTo>
                      <a:pt x="68" y="204"/>
                    </a:lnTo>
                    <a:lnTo>
                      <a:pt x="68" y="204"/>
                    </a:lnTo>
                    <a:lnTo>
                      <a:pt x="68" y="202"/>
                    </a:lnTo>
                    <a:lnTo>
                      <a:pt x="74" y="196"/>
                    </a:lnTo>
                    <a:lnTo>
                      <a:pt x="66" y="182"/>
                    </a:lnTo>
                    <a:lnTo>
                      <a:pt x="58" y="172"/>
                    </a:lnTo>
                    <a:lnTo>
                      <a:pt x="50" y="158"/>
                    </a:lnTo>
                    <a:lnTo>
                      <a:pt x="44" y="140"/>
                    </a:lnTo>
                    <a:lnTo>
                      <a:pt x="32" y="122"/>
                    </a:lnTo>
                    <a:lnTo>
                      <a:pt x="24" y="104"/>
                    </a:lnTo>
                    <a:lnTo>
                      <a:pt x="14" y="96"/>
                    </a:lnTo>
                    <a:lnTo>
                      <a:pt x="4" y="92"/>
                    </a:lnTo>
                    <a:lnTo>
                      <a:pt x="4" y="92"/>
                    </a:lnTo>
                    <a:lnTo>
                      <a:pt x="4" y="90"/>
                    </a:lnTo>
                    <a:lnTo>
                      <a:pt x="4" y="80"/>
                    </a:lnTo>
                    <a:lnTo>
                      <a:pt x="0" y="74"/>
                    </a:lnTo>
                    <a:lnTo>
                      <a:pt x="0" y="74"/>
                    </a:lnTo>
                    <a:lnTo>
                      <a:pt x="0" y="72"/>
                    </a:lnTo>
                    <a:lnTo>
                      <a:pt x="2" y="64"/>
                    </a:lnTo>
                    <a:lnTo>
                      <a:pt x="6" y="56"/>
                    </a:lnTo>
                    <a:lnTo>
                      <a:pt x="10" y="50"/>
                    </a:lnTo>
                    <a:lnTo>
                      <a:pt x="10" y="50"/>
                    </a:lnTo>
                    <a:lnTo>
                      <a:pt x="10" y="50"/>
                    </a:lnTo>
                    <a:lnTo>
                      <a:pt x="16" y="50"/>
                    </a:lnTo>
                    <a:lnTo>
                      <a:pt x="16" y="50"/>
                    </a:lnTo>
                    <a:lnTo>
                      <a:pt x="18" y="52"/>
                    </a:lnTo>
                    <a:lnTo>
                      <a:pt x="18" y="60"/>
                    </a:lnTo>
                    <a:lnTo>
                      <a:pt x="24" y="62"/>
                    </a:lnTo>
                    <a:lnTo>
                      <a:pt x="24" y="62"/>
                    </a:lnTo>
                    <a:lnTo>
                      <a:pt x="24" y="62"/>
                    </a:lnTo>
                    <a:lnTo>
                      <a:pt x="32" y="70"/>
                    </a:lnTo>
                    <a:lnTo>
                      <a:pt x="40" y="64"/>
                    </a:lnTo>
                    <a:lnTo>
                      <a:pt x="44" y="56"/>
                    </a:lnTo>
                    <a:lnTo>
                      <a:pt x="48" y="48"/>
                    </a:lnTo>
                    <a:lnTo>
                      <a:pt x="54" y="42"/>
                    </a:lnTo>
                    <a:lnTo>
                      <a:pt x="66" y="36"/>
                    </a:lnTo>
                    <a:lnTo>
                      <a:pt x="76" y="32"/>
                    </a:lnTo>
                    <a:lnTo>
                      <a:pt x="82" y="24"/>
                    </a:lnTo>
                    <a:lnTo>
                      <a:pt x="84" y="18"/>
                    </a:lnTo>
                    <a:lnTo>
                      <a:pt x="86" y="2"/>
                    </a:lnTo>
                    <a:lnTo>
                      <a:pt x="86" y="2"/>
                    </a:lnTo>
                    <a:lnTo>
                      <a:pt x="88" y="2"/>
                    </a:lnTo>
                    <a:lnTo>
                      <a:pt x="88" y="2"/>
                    </a:lnTo>
                    <a:lnTo>
                      <a:pt x="88" y="0"/>
                    </a:lnTo>
                    <a:lnTo>
                      <a:pt x="88" y="0"/>
                    </a:lnTo>
                    <a:lnTo>
                      <a:pt x="88" y="0"/>
                    </a:lnTo>
                    <a:lnTo>
                      <a:pt x="96" y="2"/>
                    </a:lnTo>
                    <a:lnTo>
                      <a:pt x="96" y="2"/>
                    </a:lnTo>
                    <a:lnTo>
                      <a:pt x="98" y="4"/>
                    </a:lnTo>
                    <a:lnTo>
                      <a:pt x="102" y="10"/>
                    </a:lnTo>
                    <a:lnTo>
                      <a:pt x="118" y="24"/>
                    </a:lnTo>
                    <a:lnTo>
                      <a:pt x="120" y="32"/>
                    </a:lnTo>
                    <a:lnTo>
                      <a:pt x="158" y="34"/>
                    </a:lnTo>
                    <a:lnTo>
                      <a:pt x="158" y="34"/>
                    </a:lnTo>
                    <a:lnTo>
                      <a:pt x="160" y="34"/>
                    </a:lnTo>
                    <a:lnTo>
                      <a:pt x="162" y="46"/>
                    </a:lnTo>
                    <a:lnTo>
                      <a:pt x="162" y="46"/>
                    </a:lnTo>
                    <a:lnTo>
                      <a:pt x="162" y="48"/>
                    </a:lnTo>
                    <a:lnTo>
                      <a:pt x="160" y="52"/>
                    </a:lnTo>
                    <a:lnTo>
                      <a:pt x="160" y="60"/>
                    </a:lnTo>
                    <a:lnTo>
                      <a:pt x="164" y="62"/>
                    </a:lnTo>
                    <a:lnTo>
                      <a:pt x="164" y="62"/>
                    </a:lnTo>
                    <a:lnTo>
                      <a:pt x="164" y="64"/>
                    </a:lnTo>
                    <a:lnTo>
                      <a:pt x="164" y="64"/>
                    </a:lnTo>
                    <a:lnTo>
                      <a:pt x="162" y="66"/>
                    </a:lnTo>
                    <a:lnTo>
                      <a:pt x="158" y="66"/>
                    </a:lnTo>
                    <a:lnTo>
                      <a:pt x="142" y="68"/>
                    </a:lnTo>
                    <a:lnTo>
                      <a:pt x="132" y="72"/>
                    </a:lnTo>
                    <a:lnTo>
                      <a:pt x="122" y="84"/>
                    </a:lnTo>
                    <a:lnTo>
                      <a:pt x="122" y="92"/>
                    </a:lnTo>
                    <a:lnTo>
                      <a:pt x="122" y="92"/>
                    </a:lnTo>
                    <a:lnTo>
                      <a:pt x="120" y="92"/>
                    </a:lnTo>
                    <a:lnTo>
                      <a:pt x="116" y="98"/>
                    </a:lnTo>
                    <a:lnTo>
                      <a:pt x="108" y="108"/>
                    </a:lnTo>
                    <a:lnTo>
                      <a:pt x="112" y="116"/>
                    </a:lnTo>
                    <a:lnTo>
                      <a:pt x="116" y="126"/>
                    </a:lnTo>
                    <a:lnTo>
                      <a:pt x="132" y="144"/>
                    </a:lnTo>
                    <a:lnTo>
                      <a:pt x="138" y="146"/>
                    </a:lnTo>
                    <a:lnTo>
                      <a:pt x="148" y="142"/>
                    </a:lnTo>
                    <a:lnTo>
                      <a:pt x="154" y="134"/>
                    </a:lnTo>
                    <a:lnTo>
                      <a:pt x="154" y="134"/>
                    </a:lnTo>
                    <a:lnTo>
                      <a:pt x="156" y="134"/>
                    </a:lnTo>
                    <a:lnTo>
                      <a:pt x="156" y="134"/>
                    </a:lnTo>
                    <a:lnTo>
                      <a:pt x="156" y="134"/>
                    </a:lnTo>
                    <a:lnTo>
                      <a:pt x="156" y="134"/>
                    </a:lnTo>
                    <a:lnTo>
                      <a:pt x="158" y="136"/>
                    </a:lnTo>
                    <a:lnTo>
                      <a:pt x="160" y="142"/>
                    </a:lnTo>
                    <a:lnTo>
                      <a:pt x="160" y="142"/>
                    </a:lnTo>
                    <a:lnTo>
                      <a:pt x="160" y="142"/>
                    </a:lnTo>
                    <a:lnTo>
                      <a:pt x="156" y="152"/>
                    </a:lnTo>
                    <a:lnTo>
                      <a:pt x="156" y="156"/>
                    </a:lnTo>
                    <a:lnTo>
                      <a:pt x="160" y="156"/>
                    </a:lnTo>
                    <a:lnTo>
                      <a:pt x="172" y="158"/>
                    </a:lnTo>
                    <a:lnTo>
                      <a:pt x="172" y="158"/>
                    </a:lnTo>
                    <a:lnTo>
                      <a:pt x="174" y="160"/>
                    </a:lnTo>
                    <a:lnTo>
                      <a:pt x="182" y="182"/>
                    </a:lnTo>
                    <a:lnTo>
                      <a:pt x="182" y="190"/>
                    </a:lnTo>
                    <a:lnTo>
                      <a:pt x="180" y="204"/>
                    </a:lnTo>
                    <a:lnTo>
                      <a:pt x="180" y="208"/>
                    </a:lnTo>
                    <a:lnTo>
                      <a:pt x="180" y="208"/>
                    </a:lnTo>
                    <a:lnTo>
                      <a:pt x="180" y="210"/>
                    </a:lnTo>
                    <a:lnTo>
                      <a:pt x="178" y="212"/>
                    </a:lnTo>
                    <a:lnTo>
                      <a:pt x="176" y="220"/>
                    </a:lnTo>
                    <a:lnTo>
                      <a:pt x="174" y="228"/>
                    </a:lnTo>
                    <a:lnTo>
                      <a:pt x="176" y="232"/>
                    </a:lnTo>
                    <a:lnTo>
                      <a:pt x="182" y="238"/>
                    </a:lnTo>
                    <a:lnTo>
                      <a:pt x="182" y="238"/>
                    </a:lnTo>
                    <a:lnTo>
                      <a:pt x="182" y="240"/>
                    </a:lnTo>
                    <a:lnTo>
                      <a:pt x="178" y="246"/>
                    </a:lnTo>
                    <a:lnTo>
                      <a:pt x="172" y="252"/>
                    </a:lnTo>
                    <a:lnTo>
                      <a:pt x="170" y="258"/>
                    </a:lnTo>
                    <a:lnTo>
                      <a:pt x="166" y="266"/>
                    </a:lnTo>
                    <a:lnTo>
                      <a:pt x="166" y="266"/>
                    </a:lnTo>
                    <a:lnTo>
                      <a:pt x="166" y="266"/>
                    </a:lnTo>
                    <a:lnTo>
                      <a:pt x="160" y="268"/>
                    </a:lnTo>
                    <a:lnTo>
                      <a:pt x="160" y="268"/>
                    </a:lnTo>
                    <a:lnTo>
                      <a:pt x="160" y="268"/>
                    </a:lnTo>
                    <a:lnTo>
                      <a:pt x="160" y="26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5" name="Freeform 255"/>
              <p:cNvSpPr>
                <a:spLocks noEditPoints="1"/>
              </p:cNvSpPr>
              <p:nvPr/>
            </p:nvSpPr>
            <p:spPr bwMode="auto">
              <a:xfrm>
                <a:off x="1709" y="2517"/>
                <a:ext cx="186" cy="272"/>
              </a:xfrm>
              <a:custGeom>
                <a:avLst/>
                <a:gdLst>
                  <a:gd name="T0" fmla="*/ 106 w 186"/>
                  <a:gd name="T1" fmla="*/ 18 h 272"/>
                  <a:gd name="T2" fmla="*/ 160 w 186"/>
                  <a:gd name="T3" fmla="*/ 38 h 272"/>
                  <a:gd name="T4" fmla="*/ 160 w 186"/>
                  <a:gd name="T5" fmla="*/ 62 h 272"/>
                  <a:gd name="T6" fmla="*/ 132 w 186"/>
                  <a:gd name="T7" fmla="*/ 74 h 272"/>
                  <a:gd name="T8" fmla="*/ 108 w 186"/>
                  <a:gd name="T9" fmla="*/ 110 h 272"/>
                  <a:gd name="T10" fmla="*/ 134 w 186"/>
                  <a:gd name="T11" fmla="*/ 148 h 272"/>
                  <a:gd name="T12" fmla="*/ 160 w 186"/>
                  <a:gd name="T13" fmla="*/ 144 h 272"/>
                  <a:gd name="T14" fmla="*/ 174 w 186"/>
                  <a:gd name="T15" fmla="*/ 162 h 272"/>
                  <a:gd name="T16" fmla="*/ 180 w 186"/>
                  <a:gd name="T17" fmla="*/ 210 h 272"/>
                  <a:gd name="T18" fmla="*/ 178 w 186"/>
                  <a:gd name="T19" fmla="*/ 236 h 272"/>
                  <a:gd name="T20" fmla="*/ 170 w 186"/>
                  <a:gd name="T21" fmla="*/ 260 h 272"/>
                  <a:gd name="T22" fmla="*/ 130 w 186"/>
                  <a:gd name="T23" fmla="*/ 246 h 272"/>
                  <a:gd name="T24" fmla="*/ 72 w 186"/>
                  <a:gd name="T25" fmla="*/ 206 h 272"/>
                  <a:gd name="T26" fmla="*/ 54 w 186"/>
                  <a:gd name="T27" fmla="*/ 160 h 272"/>
                  <a:gd name="T28" fmla="*/ 18 w 186"/>
                  <a:gd name="T29" fmla="*/ 96 h 272"/>
                  <a:gd name="T30" fmla="*/ 6 w 186"/>
                  <a:gd name="T31" fmla="*/ 66 h 272"/>
                  <a:gd name="T32" fmla="*/ 18 w 186"/>
                  <a:gd name="T33" fmla="*/ 64 h 272"/>
                  <a:gd name="T34" fmla="*/ 48 w 186"/>
                  <a:gd name="T35" fmla="*/ 58 h 272"/>
                  <a:gd name="T36" fmla="*/ 76 w 186"/>
                  <a:gd name="T37" fmla="*/ 38 h 272"/>
                  <a:gd name="T38" fmla="*/ 90 w 186"/>
                  <a:gd name="T39" fmla="*/ 4 h 272"/>
                  <a:gd name="T40" fmla="*/ 88 w 186"/>
                  <a:gd name="T41" fmla="*/ 2 h 272"/>
                  <a:gd name="T42" fmla="*/ 78 w 186"/>
                  <a:gd name="T43" fmla="*/ 32 h 272"/>
                  <a:gd name="T44" fmla="*/ 56 w 186"/>
                  <a:gd name="T45" fmla="*/ 42 h 272"/>
                  <a:gd name="T46" fmla="*/ 50 w 186"/>
                  <a:gd name="T47" fmla="*/ 50 h 272"/>
                  <a:gd name="T48" fmla="*/ 40 w 186"/>
                  <a:gd name="T49" fmla="*/ 66 h 272"/>
                  <a:gd name="T50" fmla="*/ 26 w 186"/>
                  <a:gd name="T51" fmla="*/ 62 h 272"/>
                  <a:gd name="T52" fmla="*/ 20 w 186"/>
                  <a:gd name="T53" fmla="*/ 50 h 272"/>
                  <a:gd name="T54" fmla="*/ 10 w 186"/>
                  <a:gd name="T55" fmla="*/ 52 h 272"/>
                  <a:gd name="T56" fmla="*/ 2 w 186"/>
                  <a:gd name="T57" fmla="*/ 64 h 272"/>
                  <a:gd name="T58" fmla="*/ 0 w 186"/>
                  <a:gd name="T59" fmla="*/ 74 h 272"/>
                  <a:gd name="T60" fmla="*/ 4 w 186"/>
                  <a:gd name="T61" fmla="*/ 90 h 272"/>
                  <a:gd name="T62" fmla="*/ 24 w 186"/>
                  <a:gd name="T63" fmla="*/ 108 h 272"/>
                  <a:gd name="T64" fmla="*/ 50 w 186"/>
                  <a:gd name="T65" fmla="*/ 162 h 272"/>
                  <a:gd name="T66" fmla="*/ 72 w 186"/>
                  <a:gd name="T67" fmla="*/ 198 h 272"/>
                  <a:gd name="T68" fmla="*/ 70 w 186"/>
                  <a:gd name="T69" fmla="*/ 208 h 272"/>
                  <a:gd name="T70" fmla="*/ 92 w 186"/>
                  <a:gd name="T71" fmla="*/ 232 h 272"/>
                  <a:gd name="T72" fmla="*/ 158 w 186"/>
                  <a:gd name="T73" fmla="*/ 272 h 272"/>
                  <a:gd name="T74" fmla="*/ 162 w 186"/>
                  <a:gd name="T75" fmla="*/ 272 h 272"/>
                  <a:gd name="T76" fmla="*/ 174 w 186"/>
                  <a:gd name="T77" fmla="*/ 262 h 272"/>
                  <a:gd name="T78" fmla="*/ 182 w 186"/>
                  <a:gd name="T79" fmla="*/ 250 h 272"/>
                  <a:gd name="T80" fmla="*/ 186 w 186"/>
                  <a:gd name="T81" fmla="*/ 244 h 272"/>
                  <a:gd name="T82" fmla="*/ 178 w 186"/>
                  <a:gd name="T83" fmla="*/ 230 h 272"/>
                  <a:gd name="T84" fmla="*/ 184 w 186"/>
                  <a:gd name="T85" fmla="*/ 214 h 272"/>
                  <a:gd name="T86" fmla="*/ 186 w 186"/>
                  <a:gd name="T87" fmla="*/ 194 h 272"/>
                  <a:gd name="T88" fmla="*/ 186 w 186"/>
                  <a:gd name="T89" fmla="*/ 184 h 272"/>
                  <a:gd name="T90" fmla="*/ 164 w 186"/>
                  <a:gd name="T91" fmla="*/ 156 h 272"/>
                  <a:gd name="T92" fmla="*/ 160 w 186"/>
                  <a:gd name="T93" fmla="*/ 154 h 272"/>
                  <a:gd name="T94" fmla="*/ 162 w 186"/>
                  <a:gd name="T95" fmla="*/ 138 h 272"/>
                  <a:gd name="T96" fmla="*/ 158 w 186"/>
                  <a:gd name="T97" fmla="*/ 134 h 272"/>
                  <a:gd name="T98" fmla="*/ 140 w 186"/>
                  <a:gd name="T99" fmla="*/ 144 h 272"/>
                  <a:gd name="T100" fmla="*/ 116 w 186"/>
                  <a:gd name="T101" fmla="*/ 118 h 272"/>
                  <a:gd name="T102" fmla="*/ 124 w 186"/>
                  <a:gd name="T103" fmla="*/ 96 h 272"/>
                  <a:gd name="T104" fmla="*/ 146 w 186"/>
                  <a:gd name="T105" fmla="*/ 72 h 272"/>
                  <a:gd name="T106" fmla="*/ 168 w 186"/>
                  <a:gd name="T107" fmla="*/ 70 h 272"/>
                  <a:gd name="T108" fmla="*/ 166 w 186"/>
                  <a:gd name="T109" fmla="*/ 62 h 272"/>
                  <a:gd name="T110" fmla="*/ 166 w 186"/>
                  <a:gd name="T111" fmla="*/ 50 h 272"/>
                  <a:gd name="T112" fmla="*/ 164 w 186"/>
                  <a:gd name="T113" fmla="*/ 36 h 272"/>
                  <a:gd name="T114" fmla="*/ 122 w 186"/>
                  <a:gd name="T115" fmla="*/ 26 h 272"/>
                  <a:gd name="T116" fmla="*/ 110 w 186"/>
                  <a:gd name="T117" fmla="*/ 14 h 272"/>
                  <a:gd name="T118" fmla="*/ 98 w 186"/>
                  <a:gd name="T119" fmla="*/ 2 h 272"/>
                  <a:gd name="T120" fmla="*/ 90 w 186"/>
                  <a:gd name="T121"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6" h="272">
                    <a:moveTo>
                      <a:pt x="90" y="4"/>
                    </a:moveTo>
                    <a:lnTo>
                      <a:pt x="98" y="6"/>
                    </a:lnTo>
                    <a:lnTo>
                      <a:pt x="104" y="14"/>
                    </a:lnTo>
                    <a:lnTo>
                      <a:pt x="106" y="18"/>
                    </a:lnTo>
                    <a:lnTo>
                      <a:pt x="112" y="22"/>
                    </a:lnTo>
                    <a:lnTo>
                      <a:pt x="118" y="28"/>
                    </a:lnTo>
                    <a:lnTo>
                      <a:pt x="122" y="36"/>
                    </a:lnTo>
                    <a:lnTo>
                      <a:pt x="160" y="38"/>
                    </a:lnTo>
                    <a:lnTo>
                      <a:pt x="162" y="42"/>
                    </a:lnTo>
                    <a:lnTo>
                      <a:pt x="162" y="48"/>
                    </a:lnTo>
                    <a:lnTo>
                      <a:pt x="160" y="54"/>
                    </a:lnTo>
                    <a:lnTo>
                      <a:pt x="160" y="62"/>
                    </a:lnTo>
                    <a:lnTo>
                      <a:pt x="164" y="66"/>
                    </a:lnTo>
                    <a:lnTo>
                      <a:pt x="160" y="66"/>
                    </a:lnTo>
                    <a:lnTo>
                      <a:pt x="144" y="68"/>
                    </a:lnTo>
                    <a:lnTo>
                      <a:pt x="132" y="74"/>
                    </a:lnTo>
                    <a:lnTo>
                      <a:pt x="124" y="84"/>
                    </a:lnTo>
                    <a:lnTo>
                      <a:pt x="122" y="94"/>
                    </a:lnTo>
                    <a:lnTo>
                      <a:pt x="116" y="98"/>
                    </a:lnTo>
                    <a:lnTo>
                      <a:pt x="108" y="110"/>
                    </a:lnTo>
                    <a:lnTo>
                      <a:pt x="112" y="118"/>
                    </a:lnTo>
                    <a:lnTo>
                      <a:pt x="116" y="130"/>
                    </a:lnTo>
                    <a:lnTo>
                      <a:pt x="124" y="138"/>
                    </a:lnTo>
                    <a:lnTo>
                      <a:pt x="134" y="148"/>
                    </a:lnTo>
                    <a:lnTo>
                      <a:pt x="142" y="150"/>
                    </a:lnTo>
                    <a:lnTo>
                      <a:pt x="150" y="146"/>
                    </a:lnTo>
                    <a:lnTo>
                      <a:pt x="158" y="138"/>
                    </a:lnTo>
                    <a:lnTo>
                      <a:pt x="160" y="144"/>
                    </a:lnTo>
                    <a:lnTo>
                      <a:pt x="156" y="154"/>
                    </a:lnTo>
                    <a:lnTo>
                      <a:pt x="158" y="160"/>
                    </a:lnTo>
                    <a:lnTo>
                      <a:pt x="162" y="160"/>
                    </a:lnTo>
                    <a:lnTo>
                      <a:pt x="174" y="162"/>
                    </a:lnTo>
                    <a:lnTo>
                      <a:pt x="182" y="186"/>
                    </a:lnTo>
                    <a:lnTo>
                      <a:pt x="182" y="192"/>
                    </a:lnTo>
                    <a:lnTo>
                      <a:pt x="180" y="206"/>
                    </a:lnTo>
                    <a:lnTo>
                      <a:pt x="180" y="210"/>
                    </a:lnTo>
                    <a:lnTo>
                      <a:pt x="180" y="212"/>
                    </a:lnTo>
                    <a:lnTo>
                      <a:pt x="176" y="222"/>
                    </a:lnTo>
                    <a:lnTo>
                      <a:pt x="174" y="230"/>
                    </a:lnTo>
                    <a:lnTo>
                      <a:pt x="178" y="236"/>
                    </a:lnTo>
                    <a:lnTo>
                      <a:pt x="182" y="242"/>
                    </a:lnTo>
                    <a:lnTo>
                      <a:pt x="180" y="246"/>
                    </a:lnTo>
                    <a:lnTo>
                      <a:pt x="172" y="254"/>
                    </a:lnTo>
                    <a:lnTo>
                      <a:pt x="170" y="260"/>
                    </a:lnTo>
                    <a:lnTo>
                      <a:pt x="166" y="266"/>
                    </a:lnTo>
                    <a:lnTo>
                      <a:pt x="162" y="268"/>
                    </a:lnTo>
                    <a:lnTo>
                      <a:pt x="146" y="256"/>
                    </a:lnTo>
                    <a:lnTo>
                      <a:pt x="130" y="246"/>
                    </a:lnTo>
                    <a:lnTo>
                      <a:pt x="110" y="238"/>
                    </a:lnTo>
                    <a:lnTo>
                      <a:pt x="94" y="228"/>
                    </a:lnTo>
                    <a:lnTo>
                      <a:pt x="86" y="218"/>
                    </a:lnTo>
                    <a:lnTo>
                      <a:pt x="72" y="206"/>
                    </a:lnTo>
                    <a:lnTo>
                      <a:pt x="78" y="198"/>
                    </a:lnTo>
                    <a:lnTo>
                      <a:pt x="68" y="184"/>
                    </a:lnTo>
                    <a:lnTo>
                      <a:pt x="62" y="172"/>
                    </a:lnTo>
                    <a:lnTo>
                      <a:pt x="54" y="160"/>
                    </a:lnTo>
                    <a:lnTo>
                      <a:pt x="48" y="142"/>
                    </a:lnTo>
                    <a:lnTo>
                      <a:pt x="36" y="124"/>
                    </a:lnTo>
                    <a:lnTo>
                      <a:pt x="28" y="106"/>
                    </a:lnTo>
                    <a:lnTo>
                      <a:pt x="18" y="96"/>
                    </a:lnTo>
                    <a:lnTo>
                      <a:pt x="8" y="92"/>
                    </a:lnTo>
                    <a:lnTo>
                      <a:pt x="10" y="80"/>
                    </a:lnTo>
                    <a:lnTo>
                      <a:pt x="4" y="76"/>
                    </a:lnTo>
                    <a:lnTo>
                      <a:pt x="6" y="66"/>
                    </a:lnTo>
                    <a:lnTo>
                      <a:pt x="10" y="58"/>
                    </a:lnTo>
                    <a:lnTo>
                      <a:pt x="12" y="54"/>
                    </a:lnTo>
                    <a:lnTo>
                      <a:pt x="18" y="54"/>
                    </a:lnTo>
                    <a:lnTo>
                      <a:pt x="18" y="64"/>
                    </a:lnTo>
                    <a:lnTo>
                      <a:pt x="26" y="66"/>
                    </a:lnTo>
                    <a:lnTo>
                      <a:pt x="34" y="76"/>
                    </a:lnTo>
                    <a:lnTo>
                      <a:pt x="44" y="68"/>
                    </a:lnTo>
                    <a:lnTo>
                      <a:pt x="48" y="58"/>
                    </a:lnTo>
                    <a:lnTo>
                      <a:pt x="52" y="52"/>
                    </a:lnTo>
                    <a:lnTo>
                      <a:pt x="58" y="46"/>
                    </a:lnTo>
                    <a:lnTo>
                      <a:pt x="68" y="40"/>
                    </a:lnTo>
                    <a:lnTo>
                      <a:pt x="76" y="38"/>
                    </a:lnTo>
                    <a:lnTo>
                      <a:pt x="80" y="36"/>
                    </a:lnTo>
                    <a:lnTo>
                      <a:pt x="86" y="28"/>
                    </a:lnTo>
                    <a:lnTo>
                      <a:pt x="88" y="20"/>
                    </a:lnTo>
                    <a:lnTo>
                      <a:pt x="90" y="4"/>
                    </a:lnTo>
                    <a:close/>
                    <a:moveTo>
                      <a:pt x="90" y="0"/>
                    </a:moveTo>
                    <a:lnTo>
                      <a:pt x="90" y="0"/>
                    </a:lnTo>
                    <a:lnTo>
                      <a:pt x="88" y="2"/>
                    </a:lnTo>
                    <a:lnTo>
                      <a:pt x="88" y="2"/>
                    </a:lnTo>
                    <a:lnTo>
                      <a:pt x="86" y="4"/>
                    </a:lnTo>
                    <a:lnTo>
                      <a:pt x="84" y="20"/>
                    </a:lnTo>
                    <a:lnTo>
                      <a:pt x="82" y="26"/>
                    </a:lnTo>
                    <a:lnTo>
                      <a:pt x="78" y="32"/>
                    </a:lnTo>
                    <a:lnTo>
                      <a:pt x="74" y="34"/>
                    </a:lnTo>
                    <a:lnTo>
                      <a:pt x="68" y="38"/>
                    </a:lnTo>
                    <a:lnTo>
                      <a:pt x="56" y="42"/>
                    </a:lnTo>
                    <a:lnTo>
                      <a:pt x="56" y="42"/>
                    </a:lnTo>
                    <a:lnTo>
                      <a:pt x="56" y="44"/>
                    </a:lnTo>
                    <a:lnTo>
                      <a:pt x="50" y="48"/>
                    </a:lnTo>
                    <a:lnTo>
                      <a:pt x="50" y="48"/>
                    </a:lnTo>
                    <a:lnTo>
                      <a:pt x="50" y="50"/>
                    </a:lnTo>
                    <a:lnTo>
                      <a:pt x="44" y="56"/>
                    </a:lnTo>
                    <a:lnTo>
                      <a:pt x="44" y="56"/>
                    </a:lnTo>
                    <a:lnTo>
                      <a:pt x="44" y="58"/>
                    </a:lnTo>
                    <a:lnTo>
                      <a:pt x="40" y="66"/>
                    </a:lnTo>
                    <a:lnTo>
                      <a:pt x="34" y="70"/>
                    </a:lnTo>
                    <a:lnTo>
                      <a:pt x="28" y="64"/>
                    </a:lnTo>
                    <a:lnTo>
                      <a:pt x="28" y="64"/>
                    </a:lnTo>
                    <a:lnTo>
                      <a:pt x="26" y="62"/>
                    </a:lnTo>
                    <a:lnTo>
                      <a:pt x="22" y="62"/>
                    </a:lnTo>
                    <a:lnTo>
                      <a:pt x="22" y="54"/>
                    </a:lnTo>
                    <a:lnTo>
                      <a:pt x="22" y="54"/>
                    </a:lnTo>
                    <a:lnTo>
                      <a:pt x="20" y="50"/>
                    </a:lnTo>
                    <a:lnTo>
                      <a:pt x="18" y="50"/>
                    </a:lnTo>
                    <a:lnTo>
                      <a:pt x="12" y="50"/>
                    </a:lnTo>
                    <a:lnTo>
                      <a:pt x="12" y="50"/>
                    </a:lnTo>
                    <a:lnTo>
                      <a:pt x="10" y="52"/>
                    </a:lnTo>
                    <a:lnTo>
                      <a:pt x="6" y="56"/>
                    </a:lnTo>
                    <a:lnTo>
                      <a:pt x="6" y="56"/>
                    </a:lnTo>
                    <a:lnTo>
                      <a:pt x="6" y="58"/>
                    </a:lnTo>
                    <a:lnTo>
                      <a:pt x="2" y="64"/>
                    </a:lnTo>
                    <a:lnTo>
                      <a:pt x="2" y="64"/>
                    </a:lnTo>
                    <a:lnTo>
                      <a:pt x="2" y="66"/>
                    </a:lnTo>
                    <a:lnTo>
                      <a:pt x="0" y="74"/>
                    </a:lnTo>
                    <a:lnTo>
                      <a:pt x="0" y="74"/>
                    </a:lnTo>
                    <a:lnTo>
                      <a:pt x="0" y="78"/>
                    </a:lnTo>
                    <a:lnTo>
                      <a:pt x="4" y="82"/>
                    </a:lnTo>
                    <a:lnTo>
                      <a:pt x="4" y="90"/>
                    </a:lnTo>
                    <a:lnTo>
                      <a:pt x="4" y="90"/>
                    </a:lnTo>
                    <a:lnTo>
                      <a:pt x="4" y="94"/>
                    </a:lnTo>
                    <a:lnTo>
                      <a:pt x="6" y="94"/>
                    </a:lnTo>
                    <a:lnTo>
                      <a:pt x="16" y="100"/>
                    </a:lnTo>
                    <a:lnTo>
                      <a:pt x="24" y="108"/>
                    </a:lnTo>
                    <a:lnTo>
                      <a:pt x="32" y="126"/>
                    </a:lnTo>
                    <a:lnTo>
                      <a:pt x="44" y="144"/>
                    </a:lnTo>
                    <a:lnTo>
                      <a:pt x="50" y="162"/>
                    </a:lnTo>
                    <a:lnTo>
                      <a:pt x="50" y="162"/>
                    </a:lnTo>
                    <a:lnTo>
                      <a:pt x="50" y="162"/>
                    </a:lnTo>
                    <a:lnTo>
                      <a:pt x="58" y="174"/>
                    </a:lnTo>
                    <a:lnTo>
                      <a:pt x="66" y="186"/>
                    </a:lnTo>
                    <a:lnTo>
                      <a:pt x="72" y="198"/>
                    </a:lnTo>
                    <a:lnTo>
                      <a:pt x="70" y="202"/>
                    </a:lnTo>
                    <a:lnTo>
                      <a:pt x="70" y="202"/>
                    </a:lnTo>
                    <a:lnTo>
                      <a:pt x="68" y="206"/>
                    </a:lnTo>
                    <a:lnTo>
                      <a:pt x="70" y="208"/>
                    </a:lnTo>
                    <a:lnTo>
                      <a:pt x="82" y="220"/>
                    </a:lnTo>
                    <a:lnTo>
                      <a:pt x="92" y="232"/>
                    </a:lnTo>
                    <a:lnTo>
                      <a:pt x="92" y="232"/>
                    </a:lnTo>
                    <a:lnTo>
                      <a:pt x="92" y="232"/>
                    </a:lnTo>
                    <a:lnTo>
                      <a:pt x="108" y="242"/>
                    </a:lnTo>
                    <a:lnTo>
                      <a:pt x="128" y="250"/>
                    </a:lnTo>
                    <a:lnTo>
                      <a:pt x="144" y="258"/>
                    </a:lnTo>
                    <a:lnTo>
                      <a:pt x="158" y="272"/>
                    </a:lnTo>
                    <a:lnTo>
                      <a:pt x="158" y="272"/>
                    </a:lnTo>
                    <a:lnTo>
                      <a:pt x="162" y="272"/>
                    </a:lnTo>
                    <a:lnTo>
                      <a:pt x="162" y="272"/>
                    </a:lnTo>
                    <a:lnTo>
                      <a:pt x="162" y="272"/>
                    </a:lnTo>
                    <a:lnTo>
                      <a:pt x="168" y="270"/>
                    </a:lnTo>
                    <a:lnTo>
                      <a:pt x="168" y="270"/>
                    </a:lnTo>
                    <a:lnTo>
                      <a:pt x="170" y="268"/>
                    </a:lnTo>
                    <a:lnTo>
                      <a:pt x="174" y="262"/>
                    </a:lnTo>
                    <a:lnTo>
                      <a:pt x="174" y="262"/>
                    </a:lnTo>
                    <a:lnTo>
                      <a:pt x="174" y="260"/>
                    </a:lnTo>
                    <a:lnTo>
                      <a:pt x="176" y="256"/>
                    </a:lnTo>
                    <a:lnTo>
                      <a:pt x="182" y="250"/>
                    </a:lnTo>
                    <a:lnTo>
                      <a:pt x="182" y="250"/>
                    </a:lnTo>
                    <a:lnTo>
                      <a:pt x="182" y="248"/>
                    </a:lnTo>
                    <a:lnTo>
                      <a:pt x="186" y="244"/>
                    </a:lnTo>
                    <a:lnTo>
                      <a:pt x="186" y="244"/>
                    </a:lnTo>
                    <a:lnTo>
                      <a:pt x="186" y="240"/>
                    </a:lnTo>
                    <a:lnTo>
                      <a:pt x="186" y="238"/>
                    </a:lnTo>
                    <a:lnTo>
                      <a:pt x="180" y="234"/>
                    </a:lnTo>
                    <a:lnTo>
                      <a:pt x="178" y="230"/>
                    </a:lnTo>
                    <a:lnTo>
                      <a:pt x="180" y="222"/>
                    </a:lnTo>
                    <a:lnTo>
                      <a:pt x="182" y="214"/>
                    </a:lnTo>
                    <a:lnTo>
                      <a:pt x="184" y="214"/>
                    </a:lnTo>
                    <a:lnTo>
                      <a:pt x="184" y="214"/>
                    </a:lnTo>
                    <a:lnTo>
                      <a:pt x="184" y="210"/>
                    </a:lnTo>
                    <a:lnTo>
                      <a:pt x="184" y="206"/>
                    </a:lnTo>
                    <a:lnTo>
                      <a:pt x="186" y="194"/>
                    </a:lnTo>
                    <a:lnTo>
                      <a:pt x="186" y="194"/>
                    </a:lnTo>
                    <a:lnTo>
                      <a:pt x="186" y="192"/>
                    </a:lnTo>
                    <a:lnTo>
                      <a:pt x="186" y="186"/>
                    </a:lnTo>
                    <a:lnTo>
                      <a:pt x="186" y="186"/>
                    </a:lnTo>
                    <a:lnTo>
                      <a:pt x="186" y="184"/>
                    </a:lnTo>
                    <a:lnTo>
                      <a:pt x="178" y="160"/>
                    </a:lnTo>
                    <a:lnTo>
                      <a:pt x="178" y="160"/>
                    </a:lnTo>
                    <a:lnTo>
                      <a:pt x="174" y="158"/>
                    </a:lnTo>
                    <a:lnTo>
                      <a:pt x="164" y="156"/>
                    </a:lnTo>
                    <a:lnTo>
                      <a:pt x="164" y="156"/>
                    </a:lnTo>
                    <a:lnTo>
                      <a:pt x="162" y="156"/>
                    </a:lnTo>
                    <a:lnTo>
                      <a:pt x="160" y="156"/>
                    </a:lnTo>
                    <a:lnTo>
                      <a:pt x="160" y="154"/>
                    </a:lnTo>
                    <a:lnTo>
                      <a:pt x="164" y="144"/>
                    </a:lnTo>
                    <a:lnTo>
                      <a:pt x="164" y="144"/>
                    </a:lnTo>
                    <a:lnTo>
                      <a:pt x="164" y="142"/>
                    </a:lnTo>
                    <a:lnTo>
                      <a:pt x="162" y="138"/>
                    </a:lnTo>
                    <a:lnTo>
                      <a:pt x="162" y="138"/>
                    </a:lnTo>
                    <a:lnTo>
                      <a:pt x="158" y="134"/>
                    </a:lnTo>
                    <a:lnTo>
                      <a:pt x="158" y="134"/>
                    </a:lnTo>
                    <a:lnTo>
                      <a:pt x="158" y="134"/>
                    </a:lnTo>
                    <a:lnTo>
                      <a:pt x="158" y="134"/>
                    </a:lnTo>
                    <a:lnTo>
                      <a:pt x="154" y="136"/>
                    </a:lnTo>
                    <a:lnTo>
                      <a:pt x="148" y="142"/>
                    </a:lnTo>
                    <a:lnTo>
                      <a:pt x="140" y="144"/>
                    </a:lnTo>
                    <a:lnTo>
                      <a:pt x="136" y="144"/>
                    </a:lnTo>
                    <a:lnTo>
                      <a:pt x="128" y="136"/>
                    </a:lnTo>
                    <a:lnTo>
                      <a:pt x="120" y="128"/>
                    </a:lnTo>
                    <a:lnTo>
                      <a:pt x="116" y="118"/>
                    </a:lnTo>
                    <a:lnTo>
                      <a:pt x="114" y="110"/>
                    </a:lnTo>
                    <a:lnTo>
                      <a:pt x="118" y="102"/>
                    </a:lnTo>
                    <a:lnTo>
                      <a:pt x="124" y="96"/>
                    </a:lnTo>
                    <a:lnTo>
                      <a:pt x="124" y="96"/>
                    </a:lnTo>
                    <a:lnTo>
                      <a:pt x="126" y="94"/>
                    </a:lnTo>
                    <a:lnTo>
                      <a:pt x="126" y="86"/>
                    </a:lnTo>
                    <a:lnTo>
                      <a:pt x="134" y="76"/>
                    </a:lnTo>
                    <a:lnTo>
                      <a:pt x="146" y="72"/>
                    </a:lnTo>
                    <a:lnTo>
                      <a:pt x="160" y="70"/>
                    </a:lnTo>
                    <a:lnTo>
                      <a:pt x="164" y="70"/>
                    </a:lnTo>
                    <a:lnTo>
                      <a:pt x="164" y="70"/>
                    </a:lnTo>
                    <a:lnTo>
                      <a:pt x="168" y="70"/>
                    </a:lnTo>
                    <a:lnTo>
                      <a:pt x="168" y="68"/>
                    </a:lnTo>
                    <a:lnTo>
                      <a:pt x="168" y="68"/>
                    </a:lnTo>
                    <a:lnTo>
                      <a:pt x="168" y="64"/>
                    </a:lnTo>
                    <a:lnTo>
                      <a:pt x="166" y="62"/>
                    </a:lnTo>
                    <a:lnTo>
                      <a:pt x="164" y="60"/>
                    </a:lnTo>
                    <a:lnTo>
                      <a:pt x="164" y="54"/>
                    </a:lnTo>
                    <a:lnTo>
                      <a:pt x="166" y="50"/>
                    </a:lnTo>
                    <a:lnTo>
                      <a:pt x="166" y="50"/>
                    </a:lnTo>
                    <a:lnTo>
                      <a:pt x="166" y="46"/>
                    </a:lnTo>
                    <a:lnTo>
                      <a:pt x="164" y="42"/>
                    </a:lnTo>
                    <a:lnTo>
                      <a:pt x="164" y="36"/>
                    </a:lnTo>
                    <a:lnTo>
                      <a:pt x="164" y="36"/>
                    </a:lnTo>
                    <a:lnTo>
                      <a:pt x="162" y="34"/>
                    </a:lnTo>
                    <a:lnTo>
                      <a:pt x="160" y="34"/>
                    </a:lnTo>
                    <a:lnTo>
                      <a:pt x="124" y="32"/>
                    </a:lnTo>
                    <a:lnTo>
                      <a:pt x="122" y="26"/>
                    </a:lnTo>
                    <a:lnTo>
                      <a:pt x="122" y="26"/>
                    </a:lnTo>
                    <a:lnTo>
                      <a:pt x="120" y="26"/>
                    </a:lnTo>
                    <a:lnTo>
                      <a:pt x="116" y="20"/>
                    </a:lnTo>
                    <a:lnTo>
                      <a:pt x="110" y="14"/>
                    </a:lnTo>
                    <a:lnTo>
                      <a:pt x="106" y="12"/>
                    </a:lnTo>
                    <a:lnTo>
                      <a:pt x="100" y="4"/>
                    </a:lnTo>
                    <a:lnTo>
                      <a:pt x="100" y="4"/>
                    </a:lnTo>
                    <a:lnTo>
                      <a:pt x="98" y="2"/>
                    </a:lnTo>
                    <a:lnTo>
                      <a:pt x="92" y="0"/>
                    </a:lnTo>
                    <a:lnTo>
                      <a:pt x="92" y="0"/>
                    </a:lnTo>
                    <a:lnTo>
                      <a:pt x="90" y="0"/>
                    </a:lnTo>
                    <a:lnTo>
                      <a:pt x="9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6" name="Freeform 256"/>
              <p:cNvSpPr>
                <a:spLocks/>
              </p:cNvSpPr>
              <p:nvPr/>
            </p:nvSpPr>
            <p:spPr bwMode="auto">
              <a:xfrm>
                <a:off x="1713" y="2521"/>
                <a:ext cx="178" cy="264"/>
              </a:xfrm>
              <a:custGeom>
                <a:avLst/>
                <a:gdLst>
                  <a:gd name="T0" fmla="*/ 94 w 178"/>
                  <a:gd name="T1" fmla="*/ 2 h 264"/>
                  <a:gd name="T2" fmla="*/ 102 w 178"/>
                  <a:gd name="T3" fmla="*/ 14 h 264"/>
                  <a:gd name="T4" fmla="*/ 114 w 178"/>
                  <a:gd name="T5" fmla="*/ 24 h 264"/>
                  <a:gd name="T6" fmla="*/ 156 w 178"/>
                  <a:gd name="T7" fmla="*/ 34 h 264"/>
                  <a:gd name="T8" fmla="*/ 158 w 178"/>
                  <a:gd name="T9" fmla="*/ 44 h 264"/>
                  <a:gd name="T10" fmla="*/ 156 w 178"/>
                  <a:gd name="T11" fmla="*/ 58 h 264"/>
                  <a:gd name="T12" fmla="*/ 156 w 178"/>
                  <a:gd name="T13" fmla="*/ 62 h 264"/>
                  <a:gd name="T14" fmla="*/ 128 w 178"/>
                  <a:gd name="T15" fmla="*/ 70 h 264"/>
                  <a:gd name="T16" fmla="*/ 118 w 178"/>
                  <a:gd name="T17" fmla="*/ 90 h 264"/>
                  <a:gd name="T18" fmla="*/ 104 w 178"/>
                  <a:gd name="T19" fmla="*/ 106 h 264"/>
                  <a:gd name="T20" fmla="*/ 112 w 178"/>
                  <a:gd name="T21" fmla="*/ 126 h 264"/>
                  <a:gd name="T22" fmla="*/ 130 w 178"/>
                  <a:gd name="T23" fmla="*/ 144 h 264"/>
                  <a:gd name="T24" fmla="*/ 146 w 178"/>
                  <a:gd name="T25" fmla="*/ 142 h 264"/>
                  <a:gd name="T26" fmla="*/ 156 w 178"/>
                  <a:gd name="T27" fmla="*/ 140 h 264"/>
                  <a:gd name="T28" fmla="*/ 154 w 178"/>
                  <a:gd name="T29" fmla="*/ 156 h 264"/>
                  <a:gd name="T30" fmla="*/ 170 w 178"/>
                  <a:gd name="T31" fmla="*/ 158 h 264"/>
                  <a:gd name="T32" fmla="*/ 178 w 178"/>
                  <a:gd name="T33" fmla="*/ 188 h 264"/>
                  <a:gd name="T34" fmla="*/ 176 w 178"/>
                  <a:gd name="T35" fmla="*/ 206 h 264"/>
                  <a:gd name="T36" fmla="*/ 172 w 178"/>
                  <a:gd name="T37" fmla="*/ 218 h 264"/>
                  <a:gd name="T38" fmla="*/ 174 w 178"/>
                  <a:gd name="T39" fmla="*/ 232 h 264"/>
                  <a:gd name="T40" fmla="*/ 176 w 178"/>
                  <a:gd name="T41" fmla="*/ 242 h 264"/>
                  <a:gd name="T42" fmla="*/ 166 w 178"/>
                  <a:gd name="T43" fmla="*/ 256 h 264"/>
                  <a:gd name="T44" fmla="*/ 158 w 178"/>
                  <a:gd name="T45" fmla="*/ 264 h 264"/>
                  <a:gd name="T46" fmla="*/ 126 w 178"/>
                  <a:gd name="T47" fmla="*/ 242 h 264"/>
                  <a:gd name="T48" fmla="*/ 90 w 178"/>
                  <a:gd name="T49" fmla="*/ 224 h 264"/>
                  <a:gd name="T50" fmla="*/ 68 w 178"/>
                  <a:gd name="T51" fmla="*/ 202 h 264"/>
                  <a:gd name="T52" fmla="*/ 64 w 178"/>
                  <a:gd name="T53" fmla="*/ 180 h 264"/>
                  <a:gd name="T54" fmla="*/ 50 w 178"/>
                  <a:gd name="T55" fmla="*/ 156 h 264"/>
                  <a:gd name="T56" fmla="*/ 32 w 178"/>
                  <a:gd name="T57" fmla="*/ 120 h 264"/>
                  <a:gd name="T58" fmla="*/ 14 w 178"/>
                  <a:gd name="T59" fmla="*/ 92 h 264"/>
                  <a:gd name="T60" fmla="*/ 6 w 178"/>
                  <a:gd name="T61" fmla="*/ 76 h 264"/>
                  <a:gd name="T62" fmla="*/ 2 w 178"/>
                  <a:gd name="T63" fmla="*/ 62 h 264"/>
                  <a:gd name="T64" fmla="*/ 8 w 178"/>
                  <a:gd name="T65" fmla="*/ 50 h 264"/>
                  <a:gd name="T66" fmla="*/ 14 w 178"/>
                  <a:gd name="T67" fmla="*/ 60 h 264"/>
                  <a:gd name="T68" fmla="*/ 30 w 178"/>
                  <a:gd name="T69" fmla="*/ 72 h 264"/>
                  <a:gd name="T70" fmla="*/ 44 w 178"/>
                  <a:gd name="T71" fmla="*/ 54 h 264"/>
                  <a:gd name="T72" fmla="*/ 54 w 178"/>
                  <a:gd name="T73" fmla="*/ 42 h 264"/>
                  <a:gd name="T74" fmla="*/ 72 w 178"/>
                  <a:gd name="T75" fmla="*/ 34 h 264"/>
                  <a:gd name="T76" fmla="*/ 82 w 178"/>
                  <a:gd name="T77" fmla="*/ 24 h 264"/>
                  <a:gd name="T78" fmla="*/ 86 w 178"/>
                  <a:gd name="T79" fmla="*/ 0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8" h="264">
                    <a:moveTo>
                      <a:pt x="86" y="0"/>
                    </a:moveTo>
                    <a:lnTo>
                      <a:pt x="94" y="2"/>
                    </a:lnTo>
                    <a:lnTo>
                      <a:pt x="100" y="10"/>
                    </a:lnTo>
                    <a:lnTo>
                      <a:pt x="102" y="14"/>
                    </a:lnTo>
                    <a:lnTo>
                      <a:pt x="108" y="18"/>
                    </a:lnTo>
                    <a:lnTo>
                      <a:pt x="114" y="24"/>
                    </a:lnTo>
                    <a:lnTo>
                      <a:pt x="118" y="32"/>
                    </a:lnTo>
                    <a:lnTo>
                      <a:pt x="156" y="34"/>
                    </a:lnTo>
                    <a:lnTo>
                      <a:pt x="158" y="38"/>
                    </a:lnTo>
                    <a:lnTo>
                      <a:pt x="158" y="44"/>
                    </a:lnTo>
                    <a:lnTo>
                      <a:pt x="156" y="50"/>
                    </a:lnTo>
                    <a:lnTo>
                      <a:pt x="156" y="58"/>
                    </a:lnTo>
                    <a:lnTo>
                      <a:pt x="160" y="62"/>
                    </a:lnTo>
                    <a:lnTo>
                      <a:pt x="156" y="62"/>
                    </a:lnTo>
                    <a:lnTo>
                      <a:pt x="140" y="64"/>
                    </a:lnTo>
                    <a:lnTo>
                      <a:pt x="128" y="70"/>
                    </a:lnTo>
                    <a:lnTo>
                      <a:pt x="120" y="80"/>
                    </a:lnTo>
                    <a:lnTo>
                      <a:pt x="118" y="90"/>
                    </a:lnTo>
                    <a:lnTo>
                      <a:pt x="112" y="94"/>
                    </a:lnTo>
                    <a:lnTo>
                      <a:pt x="104" y="106"/>
                    </a:lnTo>
                    <a:lnTo>
                      <a:pt x="108" y="114"/>
                    </a:lnTo>
                    <a:lnTo>
                      <a:pt x="112" y="126"/>
                    </a:lnTo>
                    <a:lnTo>
                      <a:pt x="120" y="134"/>
                    </a:lnTo>
                    <a:lnTo>
                      <a:pt x="130" y="144"/>
                    </a:lnTo>
                    <a:lnTo>
                      <a:pt x="138" y="146"/>
                    </a:lnTo>
                    <a:lnTo>
                      <a:pt x="146" y="142"/>
                    </a:lnTo>
                    <a:lnTo>
                      <a:pt x="154" y="134"/>
                    </a:lnTo>
                    <a:lnTo>
                      <a:pt x="156" y="140"/>
                    </a:lnTo>
                    <a:lnTo>
                      <a:pt x="152" y="150"/>
                    </a:lnTo>
                    <a:lnTo>
                      <a:pt x="154" y="156"/>
                    </a:lnTo>
                    <a:lnTo>
                      <a:pt x="158" y="156"/>
                    </a:lnTo>
                    <a:lnTo>
                      <a:pt x="170" y="158"/>
                    </a:lnTo>
                    <a:lnTo>
                      <a:pt x="178" y="182"/>
                    </a:lnTo>
                    <a:lnTo>
                      <a:pt x="178" y="188"/>
                    </a:lnTo>
                    <a:lnTo>
                      <a:pt x="176" y="202"/>
                    </a:lnTo>
                    <a:lnTo>
                      <a:pt x="176" y="206"/>
                    </a:lnTo>
                    <a:lnTo>
                      <a:pt x="176" y="208"/>
                    </a:lnTo>
                    <a:lnTo>
                      <a:pt x="172" y="218"/>
                    </a:lnTo>
                    <a:lnTo>
                      <a:pt x="170" y="226"/>
                    </a:lnTo>
                    <a:lnTo>
                      <a:pt x="174" y="232"/>
                    </a:lnTo>
                    <a:lnTo>
                      <a:pt x="178" y="238"/>
                    </a:lnTo>
                    <a:lnTo>
                      <a:pt x="176" y="242"/>
                    </a:lnTo>
                    <a:lnTo>
                      <a:pt x="168" y="250"/>
                    </a:lnTo>
                    <a:lnTo>
                      <a:pt x="166" y="256"/>
                    </a:lnTo>
                    <a:lnTo>
                      <a:pt x="162" y="262"/>
                    </a:lnTo>
                    <a:lnTo>
                      <a:pt x="158" y="264"/>
                    </a:lnTo>
                    <a:lnTo>
                      <a:pt x="142" y="252"/>
                    </a:lnTo>
                    <a:lnTo>
                      <a:pt x="126" y="242"/>
                    </a:lnTo>
                    <a:lnTo>
                      <a:pt x="106" y="234"/>
                    </a:lnTo>
                    <a:lnTo>
                      <a:pt x="90" y="224"/>
                    </a:lnTo>
                    <a:lnTo>
                      <a:pt x="82" y="214"/>
                    </a:lnTo>
                    <a:lnTo>
                      <a:pt x="68" y="202"/>
                    </a:lnTo>
                    <a:lnTo>
                      <a:pt x="74" y="194"/>
                    </a:lnTo>
                    <a:lnTo>
                      <a:pt x="64" y="180"/>
                    </a:lnTo>
                    <a:lnTo>
                      <a:pt x="58" y="168"/>
                    </a:lnTo>
                    <a:lnTo>
                      <a:pt x="50" y="156"/>
                    </a:lnTo>
                    <a:lnTo>
                      <a:pt x="44" y="138"/>
                    </a:lnTo>
                    <a:lnTo>
                      <a:pt x="32" y="120"/>
                    </a:lnTo>
                    <a:lnTo>
                      <a:pt x="24" y="102"/>
                    </a:lnTo>
                    <a:lnTo>
                      <a:pt x="14" y="92"/>
                    </a:lnTo>
                    <a:lnTo>
                      <a:pt x="4" y="88"/>
                    </a:lnTo>
                    <a:lnTo>
                      <a:pt x="6" y="76"/>
                    </a:lnTo>
                    <a:lnTo>
                      <a:pt x="0" y="72"/>
                    </a:lnTo>
                    <a:lnTo>
                      <a:pt x="2" y="62"/>
                    </a:lnTo>
                    <a:lnTo>
                      <a:pt x="6" y="54"/>
                    </a:lnTo>
                    <a:lnTo>
                      <a:pt x="8" y="50"/>
                    </a:lnTo>
                    <a:lnTo>
                      <a:pt x="14" y="50"/>
                    </a:lnTo>
                    <a:lnTo>
                      <a:pt x="14" y="60"/>
                    </a:lnTo>
                    <a:lnTo>
                      <a:pt x="22" y="62"/>
                    </a:lnTo>
                    <a:lnTo>
                      <a:pt x="30" y="72"/>
                    </a:lnTo>
                    <a:lnTo>
                      <a:pt x="40" y="64"/>
                    </a:lnTo>
                    <a:lnTo>
                      <a:pt x="44" y="54"/>
                    </a:lnTo>
                    <a:lnTo>
                      <a:pt x="48" y="48"/>
                    </a:lnTo>
                    <a:lnTo>
                      <a:pt x="54" y="42"/>
                    </a:lnTo>
                    <a:lnTo>
                      <a:pt x="64" y="36"/>
                    </a:lnTo>
                    <a:lnTo>
                      <a:pt x="72" y="34"/>
                    </a:lnTo>
                    <a:lnTo>
                      <a:pt x="76" y="32"/>
                    </a:lnTo>
                    <a:lnTo>
                      <a:pt x="82" y="24"/>
                    </a:lnTo>
                    <a:lnTo>
                      <a:pt x="84" y="16"/>
                    </a:lnTo>
                    <a:lnTo>
                      <a:pt x="8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7" name="Freeform 257"/>
              <p:cNvSpPr>
                <a:spLocks/>
              </p:cNvSpPr>
              <p:nvPr/>
            </p:nvSpPr>
            <p:spPr bwMode="auto">
              <a:xfrm>
                <a:off x="1709" y="2517"/>
                <a:ext cx="186" cy="272"/>
              </a:xfrm>
              <a:custGeom>
                <a:avLst/>
                <a:gdLst>
                  <a:gd name="T0" fmla="*/ 88 w 186"/>
                  <a:gd name="T1" fmla="*/ 2 h 272"/>
                  <a:gd name="T2" fmla="*/ 84 w 186"/>
                  <a:gd name="T3" fmla="*/ 20 h 272"/>
                  <a:gd name="T4" fmla="*/ 74 w 186"/>
                  <a:gd name="T5" fmla="*/ 34 h 272"/>
                  <a:gd name="T6" fmla="*/ 56 w 186"/>
                  <a:gd name="T7" fmla="*/ 42 h 272"/>
                  <a:gd name="T8" fmla="*/ 50 w 186"/>
                  <a:gd name="T9" fmla="*/ 48 h 272"/>
                  <a:gd name="T10" fmla="*/ 44 w 186"/>
                  <a:gd name="T11" fmla="*/ 56 h 272"/>
                  <a:gd name="T12" fmla="*/ 34 w 186"/>
                  <a:gd name="T13" fmla="*/ 70 h 272"/>
                  <a:gd name="T14" fmla="*/ 26 w 186"/>
                  <a:gd name="T15" fmla="*/ 62 h 272"/>
                  <a:gd name="T16" fmla="*/ 22 w 186"/>
                  <a:gd name="T17" fmla="*/ 54 h 272"/>
                  <a:gd name="T18" fmla="*/ 12 w 186"/>
                  <a:gd name="T19" fmla="*/ 50 h 272"/>
                  <a:gd name="T20" fmla="*/ 6 w 186"/>
                  <a:gd name="T21" fmla="*/ 56 h 272"/>
                  <a:gd name="T22" fmla="*/ 2 w 186"/>
                  <a:gd name="T23" fmla="*/ 64 h 272"/>
                  <a:gd name="T24" fmla="*/ 0 w 186"/>
                  <a:gd name="T25" fmla="*/ 74 h 272"/>
                  <a:gd name="T26" fmla="*/ 4 w 186"/>
                  <a:gd name="T27" fmla="*/ 82 h 272"/>
                  <a:gd name="T28" fmla="*/ 4 w 186"/>
                  <a:gd name="T29" fmla="*/ 94 h 272"/>
                  <a:gd name="T30" fmla="*/ 24 w 186"/>
                  <a:gd name="T31" fmla="*/ 108 h 272"/>
                  <a:gd name="T32" fmla="*/ 50 w 186"/>
                  <a:gd name="T33" fmla="*/ 162 h 272"/>
                  <a:gd name="T34" fmla="*/ 58 w 186"/>
                  <a:gd name="T35" fmla="*/ 174 h 272"/>
                  <a:gd name="T36" fmla="*/ 70 w 186"/>
                  <a:gd name="T37" fmla="*/ 202 h 272"/>
                  <a:gd name="T38" fmla="*/ 70 w 186"/>
                  <a:gd name="T39" fmla="*/ 208 h 272"/>
                  <a:gd name="T40" fmla="*/ 92 w 186"/>
                  <a:gd name="T41" fmla="*/ 232 h 272"/>
                  <a:gd name="T42" fmla="*/ 128 w 186"/>
                  <a:gd name="T43" fmla="*/ 250 h 272"/>
                  <a:gd name="T44" fmla="*/ 158 w 186"/>
                  <a:gd name="T45" fmla="*/ 272 h 272"/>
                  <a:gd name="T46" fmla="*/ 162 w 186"/>
                  <a:gd name="T47" fmla="*/ 272 h 272"/>
                  <a:gd name="T48" fmla="*/ 170 w 186"/>
                  <a:gd name="T49" fmla="*/ 268 h 272"/>
                  <a:gd name="T50" fmla="*/ 174 w 186"/>
                  <a:gd name="T51" fmla="*/ 260 h 272"/>
                  <a:gd name="T52" fmla="*/ 182 w 186"/>
                  <a:gd name="T53" fmla="*/ 250 h 272"/>
                  <a:gd name="T54" fmla="*/ 186 w 186"/>
                  <a:gd name="T55" fmla="*/ 244 h 272"/>
                  <a:gd name="T56" fmla="*/ 180 w 186"/>
                  <a:gd name="T57" fmla="*/ 234 h 272"/>
                  <a:gd name="T58" fmla="*/ 182 w 186"/>
                  <a:gd name="T59" fmla="*/ 214 h 272"/>
                  <a:gd name="T60" fmla="*/ 184 w 186"/>
                  <a:gd name="T61" fmla="*/ 210 h 272"/>
                  <a:gd name="T62" fmla="*/ 186 w 186"/>
                  <a:gd name="T63" fmla="*/ 194 h 272"/>
                  <a:gd name="T64" fmla="*/ 186 w 186"/>
                  <a:gd name="T65" fmla="*/ 186 h 272"/>
                  <a:gd name="T66" fmla="*/ 178 w 186"/>
                  <a:gd name="T67" fmla="*/ 160 h 272"/>
                  <a:gd name="T68" fmla="*/ 164 w 186"/>
                  <a:gd name="T69" fmla="*/ 156 h 272"/>
                  <a:gd name="T70" fmla="*/ 160 w 186"/>
                  <a:gd name="T71" fmla="*/ 154 h 272"/>
                  <a:gd name="T72" fmla="*/ 164 w 186"/>
                  <a:gd name="T73" fmla="*/ 142 h 272"/>
                  <a:gd name="T74" fmla="*/ 158 w 186"/>
                  <a:gd name="T75" fmla="*/ 134 h 272"/>
                  <a:gd name="T76" fmla="*/ 158 w 186"/>
                  <a:gd name="T77" fmla="*/ 134 h 272"/>
                  <a:gd name="T78" fmla="*/ 140 w 186"/>
                  <a:gd name="T79" fmla="*/ 144 h 272"/>
                  <a:gd name="T80" fmla="*/ 120 w 186"/>
                  <a:gd name="T81" fmla="*/ 128 h 272"/>
                  <a:gd name="T82" fmla="*/ 118 w 186"/>
                  <a:gd name="T83" fmla="*/ 102 h 272"/>
                  <a:gd name="T84" fmla="*/ 126 w 186"/>
                  <a:gd name="T85" fmla="*/ 94 h 272"/>
                  <a:gd name="T86" fmla="*/ 146 w 186"/>
                  <a:gd name="T87" fmla="*/ 72 h 272"/>
                  <a:gd name="T88" fmla="*/ 164 w 186"/>
                  <a:gd name="T89" fmla="*/ 70 h 272"/>
                  <a:gd name="T90" fmla="*/ 168 w 186"/>
                  <a:gd name="T91" fmla="*/ 68 h 272"/>
                  <a:gd name="T92" fmla="*/ 164 w 186"/>
                  <a:gd name="T93" fmla="*/ 60 h 272"/>
                  <a:gd name="T94" fmla="*/ 166 w 186"/>
                  <a:gd name="T95" fmla="*/ 50 h 272"/>
                  <a:gd name="T96" fmla="*/ 164 w 186"/>
                  <a:gd name="T97" fmla="*/ 36 h 272"/>
                  <a:gd name="T98" fmla="*/ 160 w 186"/>
                  <a:gd name="T99" fmla="*/ 34 h 272"/>
                  <a:gd name="T100" fmla="*/ 122 w 186"/>
                  <a:gd name="T101" fmla="*/ 26 h 272"/>
                  <a:gd name="T102" fmla="*/ 110 w 186"/>
                  <a:gd name="T103" fmla="*/ 14 h 272"/>
                  <a:gd name="T104" fmla="*/ 100 w 186"/>
                  <a:gd name="T105" fmla="*/ 4 h 272"/>
                  <a:gd name="T106" fmla="*/ 92 w 186"/>
                  <a:gd name="T107" fmla="*/ 0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6" h="272">
                    <a:moveTo>
                      <a:pt x="90" y="0"/>
                    </a:moveTo>
                    <a:lnTo>
                      <a:pt x="90" y="0"/>
                    </a:lnTo>
                    <a:lnTo>
                      <a:pt x="88" y="2"/>
                    </a:lnTo>
                    <a:lnTo>
                      <a:pt x="88" y="2"/>
                    </a:lnTo>
                    <a:lnTo>
                      <a:pt x="86" y="4"/>
                    </a:lnTo>
                    <a:lnTo>
                      <a:pt x="84" y="20"/>
                    </a:lnTo>
                    <a:lnTo>
                      <a:pt x="82" y="26"/>
                    </a:lnTo>
                    <a:lnTo>
                      <a:pt x="78" y="32"/>
                    </a:lnTo>
                    <a:lnTo>
                      <a:pt x="74" y="34"/>
                    </a:lnTo>
                    <a:lnTo>
                      <a:pt x="68" y="38"/>
                    </a:lnTo>
                    <a:lnTo>
                      <a:pt x="56" y="42"/>
                    </a:lnTo>
                    <a:lnTo>
                      <a:pt x="56" y="42"/>
                    </a:lnTo>
                    <a:lnTo>
                      <a:pt x="56" y="44"/>
                    </a:lnTo>
                    <a:lnTo>
                      <a:pt x="50" y="48"/>
                    </a:lnTo>
                    <a:lnTo>
                      <a:pt x="50" y="48"/>
                    </a:lnTo>
                    <a:lnTo>
                      <a:pt x="50" y="50"/>
                    </a:lnTo>
                    <a:lnTo>
                      <a:pt x="44" y="56"/>
                    </a:lnTo>
                    <a:lnTo>
                      <a:pt x="44" y="56"/>
                    </a:lnTo>
                    <a:lnTo>
                      <a:pt x="44" y="58"/>
                    </a:lnTo>
                    <a:lnTo>
                      <a:pt x="40" y="66"/>
                    </a:lnTo>
                    <a:lnTo>
                      <a:pt x="34" y="70"/>
                    </a:lnTo>
                    <a:lnTo>
                      <a:pt x="28" y="64"/>
                    </a:lnTo>
                    <a:lnTo>
                      <a:pt x="28" y="64"/>
                    </a:lnTo>
                    <a:lnTo>
                      <a:pt x="26" y="62"/>
                    </a:lnTo>
                    <a:lnTo>
                      <a:pt x="22" y="62"/>
                    </a:lnTo>
                    <a:lnTo>
                      <a:pt x="22" y="54"/>
                    </a:lnTo>
                    <a:lnTo>
                      <a:pt x="22" y="54"/>
                    </a:lnTo>
                    <a:lnTo>
                      <a:pt x="20" y="50"/>
                    </a:lnTo>
                    <a:lnTo>
                      <a:pt x="18" y="50"/>
                    </a:lnTo>
                    <a:lnTo>
                      <a:pt x="12" y="50"/>
                    </a:lnTo>
                    <a:lnTo>
                      <a:pt x="12" y="50"/>
                    </a:lnTo>
                    <a:lnTo>
                      <a:pt x="10" y="52"/>
                    </a:lnTo>
                    <a:lnTo>
                      <a:pt x="6" y="56"/>
                    </a:lnTo>
                    <a:lnTo>
                      <a:pt x="6" y="56"/>
                    </a:lnTo>
                    <a:lnTo>
                      <a:pt x="6" y="58"/>
                    </a:lnTo>
                    <a:lnTo>
                      <a:pt x="2" y="64"/>
                    </a:lnTo>
                    <a:lnTo>
                      <a:pt x="2" y="64"/>
                    </a:lnTo>
                    <a:lnTo>
                      <a:pt x="2" y="66"/>
                    </a:lnTo>
                    <a:lnTo>
                      <a:pt x="0" y="74"/>
                    </a:lnTo>
                    <a:lnTo>
                      <a:pt x="0" y="74"/>
                    </a:lnTo>
                    <a:lnTo>
                      <a:pt x="0" y="78"/>
                    </a:lnTo>
                    <a:lnTo>
                      <a:pt x="4" y="82"/>
                    </a:lnTo>
                    <a:lnTo>
                      <a:pt x="4" y="90"/>
                    </a:lnTo>
                    <a:lnTo>
                      <a:pt x="4" y="90"/>
                    </a:lnTo>
                    <a:lnTo>
                      <a:pt x="4" y="94"/>
                    </a:lnTo>
                    <a:lnTo>
                      <a:pt x="6" y="94"/>
                    </a:lnTo>
                    <a:lnTo>
                      <a:pt x="16" y="100"/>
                    </a:lnTo>
                    <a:lnTo>
                      <a:pt x="24" y="108"/>
                    </a:lnTo>
                    <a:lnTo>
                      <a:pt x="32" y="126"/>
                    </a:lnTo>
                    <a:lnTo>
                      <a:pt x="44" y="144"/>
                    </a:lnTo>
                    <a:lnTo>
                      <a:pt x="50" y="162"/>
                    </a:lnTo>
                    <a:lnTo>
                      <a:pt x="50" y="162"/>
                    </a:lnTo>
                    <a:lnTo>
                      <a:pt x="50" y="162"/>
                    </a:lnTo>
                    <a:lnTo>
                      <a:pt x="58" y="174"/>
                    </a:lnTo>
                    <a:lnTo>
                      <a:pt x="66" y="186"/>
                    </a:lnTo>
                    <a:lnTo>
                      <a:pt x="72" y="198"/>
                    </a:lnTo>
                    <a:lnTo>
                      <a:pt x="70" y="202"/>
                    </a:lnTo>
                    <a:lnTo>
                      <a:pt x="70" y="202"/>
                    </a:lnTo>
                    <a:lnTo>
                      <a:pt x="68" y="206"/>
                    </a:lnTo>
                    <a:lnTo>
                      <a:pt x="70" y="208"/>
                    </a:lnTo>
                    <a:lnTo>
                      <a:pt x="82" y="220"/>
                    </a:lnTo>
                    <a:lnTo>
                      <a:pt x="92" y="232"/>
                    </a:lnTo>
                    <a:lnTo>
                      <a:pt x="92" y="232"/>
                    </a:lnTo>
                    <a:lnTo>
                      <a:pt x="92" y="232"/>
                    </a:lnTo>
                    <a:lnTo>
                      <a:pt x="108" y="242"/>
                    </a:lnTo>
                    <a:lnTo>
                      <a:pt x="128" y="250"/>
                    </a:lnTo>
                    <a:lnTo>
                      <a:pt x="144" y="258"/>
                    </a:lnTo>
                    <a:lnTo>
                      <a:pt x="158" y="272"/>
                    </a:lnTo>
                    <a:lnTo>
                      <a:pt x="158" y="272"/>
                    </a:lnTo>
                    <a:lnTo>
                      <a:pt x="162" y="272"/>
                    </a:lnTo>
                    <a:lnTo>
                      <a:pt x="162" y="272"/>
                    </a:lnTo>
                    <a:lnTo>
                      <a:pt x="162" y="272"/>
                    </a:lnTo>
                    <a:lnTo>
                      <a:pt x="168" y="270"/>
                    </a:lnTo>
                    <a:lnTo>
                      <a:pt x="168" y="270"/>
                    </a:lnTo>
                    <a:lnTo>
                      <a:pt x="170" y="268"/>
                    </a:lnTo>
                    <a:lnTo>
                      <a:pt x="174" y="262"/>
                    </a:lnTo>
                    <a:lnTo>
                      <a:pt x="174" y="262"/>
                    </a:lnTo>
                    <a:lnTo>
                      <a:pt x="174" y="260"/>
                    </a:lnTo>
                    <a:lnTo>
                      <a:pt x="176" y="256"/>
                    </a:lnTo>
                    <a:lnTo>
                      <a:pt x="182" y="250"/>
                    </a:lnTo>
                    <a:lnTo>
                      <a:pt x="182" y="250"/>
                    </a:lnTo>
                    <a:lnTo>
                      <a:pt x="182" y="248"/>
                    </a:lnTo>
                    <a:lnTo>
                      <a:pt x="186" y="244"/>
                    </a:lnTo>
                    <a:lnTo>
                      <a:pt x="186" y="244"/>
                    </a:lnTo>
                    <a:lnTo>
                      <a:pt x="186" y="240"/>
                    </a:lnTo>
                    <a:lnTo>
                      <a:pt x="186" y="238"/>
                    </a:lnTo>
                    <a:lnTo>
                      <a:pt x="180" y="234"/>
                    </a:lnTo>
                    <a:lnTo>
                      <a:pt x="178" y="230"/>
                    </a:lnTo>
                    <a:lnTo>
                      <a:pt x="180" y="222"/>
                    </a:lnTo>
                    <a:lnTo>
                      <a:pt x="182" y="214"/>
                    </a:lnTo>
                    <a:lnTo>
                      <a:pt x="184" y="214"/>
                    </a:lnTo>
                    <a:lnTo>
                      <a:pt x="184" y="214"/>
                    </a:lnTo>
                    <a:lnTo>
                      <a:pt x="184" y="210"/>
                    </a:lnTo>
                    <a:lnTo>
                      <a:pt x="184" y="206"/>
                    </a:lnTo>
                    <a:lnTo>
                      <a:pt x="186" y="194"/>
                    </a:lnTo>
                    <a:lnTo>
                      <a:pt x="186" y="194"/>
                    </a:lnTo>
                    <a:lnTo>
                      <a:pt x="186" y="192"/>
                    </a:lnTo>
                    <a:lnTo>
                      <a:pt x="186" y="186"/>
                    </a:lnTo>
                    <a:lnTo>
                      <a:pt x="186" y="186"/>
                    </a:lnTo>
                    <a:lnTo>
                      <a:pt x="186" y="184"/>
                    </a:lnTo>
                    <a:lnTo>
                      <a:pt x="178" y="160"/>
                    </a:lnTo>
                    <a:lnTo>
                      <a:pt x="178" y="160"/>
                    </a:lnTo>
                    <a:lnTo>
                      <a:pt x="174" y="158"/>
                    </a:lnTo>
                    <a:lnTo>
                      <a:pt x="164" y="156"/>
                    </a:lnTo>
                    <a:lnTo>
                      <a:pt x="164" y="156"/>
                    </a:lnTo>
                    <a:lnTo>
                      <a:pt x="162" y="156"/>
                    </a:lnTo>
                    <a:lnTo>
                      <a:pt x="160" y="156"/>
                    </a:lnTo>
                    <a:lnTo>
                      <a:pt x="160" y="154"/>
                    </a:lnTo>
                    <a:lnTo>
                      <a:pt x="164" y="144"/>
                    </a:lnTo>
                    <a:lnTo>
                      <a:pt x="164" y="144"/>
                    </a:lnTo>
                    <a:lnTo>
                      <a:pt x="164" y="142"/>
                    </a:lnTo>
                    <a:lnTo>
                      <a:pt x="162" y="138"/>
                    </a:lnTo>
                    <a:lnTo>
                      <a:pt x="162" y="138"/>
                    </a:lnTo>
                    <a:lnTo>
                      <a:pt x="158" y="134"/>
                    </a:lnTo>
                    <a:lnTo>
                      <a:pt x="158" y="134"/>
                    </a:lnTo>
                    <a:lnTo>
                      <a:pt x="158" y="134"/>
                    </a:lnTo>
                    <a:lnTo>
                      <a:pt x="158" y="134"/>
                    </a:lnTo>
                    <a:lnTo>
                      <a:pt x="154" y="136"/>
                    </a:lnTo>
                    <a:lnTo>
                      <a:pt x="148" y="142"/>
                    </a:lnTo>
                    <a:lnTo>
                      <a:pt x="140" y="144"/>
                    </a:lnTo>
                    <a:lnTo>
                      <a:pt x="136" y="144"/>
                    </a:lnTo>
                    <a:lnTo>
                      <a:pt x="128" y="136"/>
                    </a:lnTo>
                    <a:lnTo>
                      <a:pt x="120" y="128"/>
                    </a:lnTo>
                    <a:lnTo>
                      <a:pt x="116" y="118"/>
                    </a:lnTo>
                    <a:lnTo>
                      <a:pt x="114" y="110"/>
                    </a:lnTo>
                    <a:lnTo>
                      <a:pt x="118" y="102"/>
                    </a:lnTo>
                    <a:lnTo>
                      <a:pt x="124" y="96"/>
                    </a:lnTo>
                    <a:lnTo>
                      <a:pt x="124" y="96"/>
                    </a:lnTo>
                    <a:lnTo>
                      <a:pt x="126" y="94"/>
                    </a:lnTo>
                    <a:lnTo>
                      <a:pt x="126" y="86"/>
                    </a:lnTo>
                    <a:lnTo>
                      <a:pt x="134" y="76"/>
                    </a:lnTo>
                    <a:lnTo>
                      <a:pt x="146" y="72"/>
                    </a:lnTo>
                    <a:lnTo>
                      <a:pt x="160" y="70"/>
                    </a:lnTo>
                    <a:lnTo>
                      <a:pt x="164" y="70"/>
                    </a:lnTo>
                    <a:lnTo>
                      <a:pt x="164" y="70"/>
                    </a:lnTo>
                    <a:lnTo>
                      <a:pt x="168" y="70"/>
                    </a:lnTo>
                    <a:lnTo>
                      <a:pt x="168" y="68"/>
                    </a:lnTo>
                    <a:lnTo>
                      <a:pt x="168" y="68"/>
                    </a:lnTo>
                    <a:lnTo>
                      <a:pt x="168" y="64"/>
                    </a:lnTo>
                    <a:lnTo>
                      <a:pt x="166" y="62"/>
                    </a:lnTo>
                    <a:lnTo>
                      <a:pt x="164" y="60"/>
                    </a:lnTo>
                    <a:lnTo>
                      <a:pt x="164" y="54"/>
                    </a:lnTo>
                    <a:lnTo>
                      <a:pt x="166" y="50"/>
                    </a:lnTo>
                    <a:lnTo>
                      <a:pt x="166" y="50"/>
                    </a:lnTo>
                    <a:lnTo>
                      <a:pt x="166" y="46"/>
                    </a:lnTo>
                    <a:lnTo>
                      <a:pt x="164" y="42"/>
                    </a:lnTo>
                    <a:lnTo>
                      <a:pt x="164" y="36"/>
                    </a:lnTo>
                    <a:lnTo>
                      <a:pt x="164" y="36"/>
                    </a:lnTo>
                    <a:lnTo>
                      <a:pt x="162" y="34"/>
                    </a:lnTo>
                    <a:lnTo>
                      <a:pt x="160" y="34"/>
                    </a:lnTo>
                    <a:lnTo>
                      <a:pt x="124" y="32"/>
                    </a:lnTo>
                    <a:lnTo>
                      <a:pt x="122" y="26"/>
                    </a:lnTo>
                    <a:lnTo>
                      <a:pt x="122" y="26"/>
                    </a:lnTo>
                    <a:lnTo>
                      <a:pt x="120" y="26"/>
                    </a:lnTo>
                    <a:lnTo>
                      <a:pt x="116" y="20"/>
                    </a:lnTo>
                    <a:lnTo>
                      <a:pt x="110" y="14"/>
                    </a:lnTo>
                    <a:lnTo>
                      <a:pt x="106" y="12"/>
                    </a:lnTo>
                    <a:lnTo>
                      <a:pt x="100" y="4"/>
                    </a:lnTo>
                    <a:lnTo>
                      <a:pt x="100" y="4"/>
                    </a:lnTo>
                    <a:lnTo>
                      <a:pt x="98" y="2"/>
                    </a:lnTo>
                    <a:lnTo>
                      <a:pt x="92" y="0"/>
                    </a:lnTo>
                    <a:lnTo>
                      <a:pt x="92" y="0"/>
                    </a:lnTo>
                    <a:lnTo>
                      <a:pt x="90" y="0"/>
                    </a:lnTo>
                    <a:lnTo>
                      <a:pt x="90" y="0"/>
                    </a:lnTo>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8" name="Freeform 258"/>
              <p:cNvSpPr>
                <a:spLocks/>
              </p:cNvSpPr>
              <p:nvPr/>
            </p:nvSpPr>
            <p:spPr bwMode="auto">
              <a:xfrm>
                <a:off x="1751" y="2345"/>
                <a:ext cx="166" cy="240"/>
              </a:xfrm>
              <a:custGeom>
                <a:avLst/>
                <a:gdLst>
                  <a:gd name="T0" fmla="*/ 120 w 166"/>
                  <a:gd name="T1" fmla="*/ 240 h 240"/>
                  <a:gd name="T2" fmla="*/ 114 w 166"/>
                  <a:gd name="T3" fmla="*/ 234 h 240"/>
                  <a:gd name="T4" fmla="*/ 114 w 166"/>
                  <a:gd name="T5" fmla="*/ 224 h 240"/>
                  <a:gd name="T6" fmla="*/ 80 w 166"/>
                  <a:gd name="T7" fmla="*/ 210 h 240"/>
                  <a:gd name="T8" fmla="*/ 74 w 166"/>
                  <a:gd name="T9" fmla="*/ 202 h 240"/>
                  <a:gd name="T10" fmla="*/ 44 w 166"/>
                  <a:gd name="T11" fmla="*/ 178 h 240"/>
                  <a:gd name="T12" fmla="*/ 24 w 166"/>
                  <a:gd name="T13" fmla="*/ 174 h 240"/>
                  <a:gd name="T14" fmla="*/ 0 w 166"/>
                  <a:gd name="T15" fmla="*/ 160 h 240"/>
                  <a:gd name="T16" fmla="*/ 2 w 166"/>
                  <a:gd name="T17" fmla="*/ 152 h 240"/>
                  <a:gd name="T18" fmla="*/ 4 w 166"/>
                  <a:gd name="T19" fmla="*/ 140 h 240"/>
                  <a:gd name="T20" fmla="*/ 20 w 166"/>
                  <a:gd name="T21" fmla="*/ 124 h 240"/>
                  <a:gd name="T22" fmla="*/ 18 w 166"/>
                  <a:gd name="T23" fmla="*/ 88 h 240"/>
                  <a:gd name="T24" fmla="*/ 12 w 166"/>
                  <a:gd name="T25" fmla="*/ 74 h 240"/>
                  <a:gd name="T26" fmla="*/ 24 w 166"/>
                  <a:gd name="T27" fmla="*/ 60 h 240"/>
                  <a:gd name="T28" fmla="*/ 26 w 166"/>
                  <a:gd name="T29" fmla="*/ 60 h 240"/>
                  <a:gd name="T30" fmla="*/ 28 w 166"/>
                  <a:gd name="T31" fmla="*/ 62 h 240"/>
                  <a:gd name="T32" fmla="*/ 28 w 166"/>
                  <a:gd name="T33" fmla="*/ 54 h 240"/>
                  <a:gd name="T34" fmla="*/ 42 w 166"/>
                  <a:gd name="T35" fmla="*/ 38 h 240"/>
                  <a:gd name="T36" fmla="*/ 46 w 166"/>
                  <a:gd name="T37" fmla="*/ 28 h 240"/>
                  <a:gd name="T38" fmla="*/ 60 w 166"/>
                  <a:gd name="T39" fmla="*/ 18 h 240"/>
                  <a:gd name="T40" fmla="*/ 68 w 166"/>
                  <a:gd name="T41" fmla="*/ 16 h 240"/>
                  <a:gd name="T42" fmla="*/ 78 w 166"/>
                  <a:gd name="T43" fmla="*/ 14 h 240"/>
                  <a:gd name="T44" fmla="*/ 96 w 166"/>
                  <a:gd name="T45" fmla="*/ 2 h 240"/>
                  <a:gd name="T46" fmla="*/ 102 w 166"/>
                  <a:gd name="T47" fmla="*/ 0 h 240"/>
                  <a:gd name="T48" fmla="*/ 106 w 166"/>
                  <a:gd name="T49" fmla="*/ 2 h 240"/>
                  <a:gd name="T50" fmla="*/ 106 w 166"/>
                  <a:gd name="T51" fmla="*/ 12 h 240"/>
                  <a:gd name="T52" fmla="*/ 94 w 166"/>
                  <a:gd name="T53" fmla="*/ 20 h 240"/>
                  <a:gd name="T54" fmla="*/ 82 w 166"/>
                  <a:gd name="T55" fmla="*/ 46 h 240"/>
                  <a:gd name="T56" fmla="*/ 90 w 166"/>
                  <a:gd name="T57" fmla="*/ 58 h 240"/>
                  <a:gd name="T58" fmla="*/ 92 w 166"/>
                  <a:gd name="T59" fmla="*/ 62 h 240"/>
                  <a:gd name="T60" fmla="*/ 96 w 166"/>
                  <a:gd name="T61" fmla="*/ 76 h 240"/>
                  <a:gd name="T62" fmla="*/ 122 w 166"/>
                  <a:gd name="T63" fmla="*/ 76 h 240"/>
                  <a:gd name="T64" fmla="*/ 154 w 166"/>
                  <a:gd name="T65" fmla="*/ 86 h 240"/>
                  <a:gd name="T66" fmla="*/ 162 w 166"/>
                  <a:gd name="T67" fmla="*/ 92 h 240"/>
                  <a:gd name="T68" fmla="*/ 156 w 166"/>
                  <a:gd name="T69" fmla="*/ 100 h 240"/>
                  <a:gd name="T70" fmla="*/ 158 w 166"/>
                  <a:gd name="T71" fmla="*/ 122 h 240"/>
                  <a:gd name="T72" fmla="*/ 160 w 166"/>
                  <a:gd name="T73" fmla="*/ 124 h 240"/>
                  <a:gd name="T74" fmla="*/ 162 w 166"/>
                  <a:gd name="T75" fmla="*/ 144 h 240"/>
                  <a:gd name="T76" fmla="*/ 166 w 166"/>
                  <a:gd name="T77" fmla="*/ 154 h 240"/>
                  <a:gd name="T78" fmla="*/ 164 w 166"/>
                  <a:gd name="T79" fmla="*/ 158 h 240"/>
                  <a:gd name="T80" fmla="*/ 156 w 166"/>
                  <a:gd name="T81" fmla="*/ 154 h 240"/>
                  <a:gd name="T82" fmla="*/ 132 w 166"/>
                  <a:gd name="T83" fmla="*/ 156 h 240"/>
                  <a:gd name="T84" fmla="*/ 124 w 166"/>
                  <a:gd name="T85" fmla="*/ 156 h 240"/>
                  <a:gd name="T86" fmla="*/ 134 w 166"/>
                  <a:gd name="T87" fmla="*/ 162 h 240"/>
                  <a:gd name="T88" fmla="*/ 136 w 166"/>
                  <a:gd name="T89" fmla="*/ 170 h 240"/>
                  <a:gd name="T90" fmla="*/ 134 w 166"/>
                  <a:gd name="T91" fmla="*/ 170 h 240"/>
                  <a:gd name="T92" fmla="*/ 132 w 166"/>
                  <a:gd name="T93" fmla="*/ 172 h 240"/>
                  <a:gd name="T94" fmla="*/ 124 w 166"/>
                  <a:gd name="T95" fmla="*/ 170 h 240"/>
                  <a:gd name="T96" fmla="*/ 130 w 166"/>
                  <a:gd name="T97" fmla="*/ 186 h 240"/>
                  <a:gd name="T98" fmla="*/ 130 w 166"/>
                  <a:gd name="T99" fmla="*/ 210 h 240"/>
                  <a:gd name="T100" fmla="*/ 124 w 166"/>
                  <a:gd name="T101" fmla="*/ 240 h 240"/>
                  <a:gd name="T102" fmla="*/ 122 w 166"/>
                  <a:gd name="T103"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6" h="240">
                    <a:moveTo>
                      <a:pt x="122" y="240"/>
                    </a:moveTo>
                    <a:lnTo>
                      <a:pt x="122" y="240"/>
                    </a:lnTo>
                    <a:lnTo>
                      <a:pt x="120" y="240"/>
                    </a:lnTo>
                    <a:lnTo>
                      <a:pt x="114" y="236"/>
                    </a:lnTo>
                    <a:lnTo>
                      <a:pt x="114" y="236"/>
                    </a:lnTo>
                    <a:lnTo>
                      <a:pt x="114" y="234"/>
                    </a:lnTo>
                    <a:lnTo>
                      <a:pt x="114" y="226"/>
                    </a:lnTo>
                    <a:lnTo>
                      <a:pt x="114" y="226"/>
                    </a:lnTo>
                    <a:lnTo>
                      <a:pt x="114" y="224"/>
                    </a:lnTo>
                    <a:lnTo>
                      <a:pt x="118" y="220"/>
                    </a:lnTo>
                    <a:lnTo>
                      <a:pt x="114" y="212"/>
                    </a:lnTo>
                    <a:lnTo>
                      <a:pt x="80" y="210"/>
                    </a:lnTo>
                    <a:lnTo>
                      <a:pt x="80" y="210"/>
                    </a:lnTo>
                    <a:lnTo>
                      <a:pt x="78" y="210"/>
                    </a:lnTo>
                    <a:lnTo>
                      <a:pt x="74" y="202"/>
                    </a:lnTo>
                    <a:lnTo>
                      <a:pt x="64" y="192"/>
                    </a:lnTo>
                    <a:lnTo>
                      <a:pt x="56" y="182"/>
                    </a:lnTo>
                    <a:lnTo>
                      <a:pt x="44" y="178"/>
                    </a:lnTo>
                    <a:lnTo>
                      <a:pt x="34" y="174"/>
                    </a:lnTo>
                    <a:lnTo>
                      <a:pt x="24" y="174"/>
                    </a:lnTo>
                    <a:lnTo>
                      <a:pt x="24" y="174"/>
                    </a:lnTo>
                    <a:lnTo>
                      <a:pt x="22" y="174"/>
                    </a:lnTo>
                    <a:lnTo>
                      <a:pt x="14" y="170"/>
                    </a:lnTo>
                    <a:lnTo>
                      <a:pt x="0" y="160"/>
                    </a:lnTo>
                    <a:lnTo>
                      <a:pt x="0" y="160"/>
                    </a:lnTo>
                    <a:lnTo>
                      <a:pt x="0" y="158"/>
                    </a:lnTo>
                    <a:lnTo>
                      <a:pt x="2" y="152"/>
                    </a:lnTo>
                    <a:lnTo>
                      <a:pt x="2" y="142"/>
                    </a:lnTo>
                    <a:lnTo>
                      <a:pt x="2" y="142"/>
                    </a:lnTo>
                    <a:lnTo>
                      <a:pt x="4" y="140"/>
                    </a:lnTo>
                    <a:lnTo>
                      <a:pt x="10" y="140"/>
                    </a:lnTo>
                    <a:lnTo>
                      <a:pt x="16" y="136"/>
                    </a:lnTo>
                    <a:lnTo>
                      <a:pt x="20" y="124"/>
                    </a:lnTo>
                    <a:lnTo>
                      <a:pt x="20" y="112"/>
                    </a:lnTo>
                    <a:lnTo>
                      <a:pt x="20" y="100"/>
                    </a:lnTo>
                    <a:lnTo>
                      <a:pt x="18" y="88"/>
                    </a:lnTo>
                    <a:lnTo>
                      <a:pt x="16" y="84"/>
                    </a:lnTo>
                    <a:lnTo>
                      <a:pt x="12" y="74"/>
                    </a:lnTo>
                    <a:lnTo>
                      <a:pt x="12" y="74"/>
                    </a:lnTo>
                    <a:lnTo>
                      <a:pt x="12" y="72"/>
                    </a:lnTo>
                    <a:lnTo>
                      <a:pt x="22" y="66"/>
                    </a:lnTo>
                    <a:lnTo>
                      <a:pt x="24" y="60"/>
                    </a:lnTo>
                    <a:lnTo>
                      <a:pt x="24" y="60"/>
                    </a:lnTo>
                    <a:lnTo>
                      <a:pt x="26" y="60"/>
                    </a:lnTo>
                    <a:lnTo>
                      <a:pt x="26" y="60"/>
                    </a:lnTo>
                    <a:lnTo>
                      <a:pt x="26" y="60"/>
                    </a:lnTo>
                    <a:lnTo>
                      <a:pt x="28" y="60"/>
                    </a:lnTo>
                    <a:lnTo>
                      <a:pt x="28" y="62"/>
                    </a:lnTo>
                    <a:lnTo>
                      <a:pt x="28" y="62"/>
                    </a:lnTo>
                    <a:lnTo>
                      <a:pt x="28" y="54"/>
                    </a:lnTo>
                    <a:lnTo>
                      <a:pt x="28" y="54"/>
                    </a:lnTo>
                    <a:lnTo>
                      <a:pt x="30" y="52"/>
                    </a:lnTo>
                    <a:lnTo>
                      <a:pt x="38" y="46"/>
                    </a:lnTo>
                    <a:lnTo>
                      <a:pt x="42" y="38"/>
                    </a:lnTo>
                    <a:lnTo>
                      <a:pt x="44" y="34"/>
                    </a:lnTo>
                    <a:lnTo>
                      <a:pt x="46" y="28"/>
                    </a:lnTo>
                    <a:lnTo>
                      <a:pt x="46" y="28"/>
                    </a:lnTo>
                    <a:lnTo>
                      <a:pt x="46" y="26"/>
                    </a:lnTo>
                    <a:lnTo>
                      <a:pt x="60" y="18"/>
                    </a:lnTo>
                    <a:lnTo>
                      <a:pt x="60" y="18"/>
                    </a:lnTo>
                    <a:lnTo>
                      <a:pt x="60" y="18"/>
                    </a:lnTo>
                    <a:lnTo>
                      <a:pt x="64" y="18"/>
                    </a:lnTo>
                    <a:lnTo>
                      <a:pt x="68" y="16"/>
                    </a:lnTo>
                    <a:lnTo>
                      <a:pt x="68" y="16"/>
                    </a:lnTo>
                    <a:lnTo>
                      <a:pt x="68" y="14"/>
                    </a:lnTo>
                    <a:lnTo>
                      <a:pt x="78" y="14"/>
                    </a:lnTo>
                    <a:lnTo>
                      <a:pt x="84" y="12"/>
                    </a:lnTo>
                    <a:lnTo>
                      <a:pt x="90" y="6"/>
                    </a:lnTo>
                    <a:lnTo>
                      <a:pt x="96" y="2"/>
                    </a:lnTo>
                    <a:lnTo>
                      <a:pt x="96" y="2"/>
                    </a:lnTo>
                    <a:lnTo>
                      <a:pt x="96" y="0"/>
                    </a:lnTo>
                    <a:lnTo>
                      <a:pt x="102" y="0"/>
                    </a:lnTo>
                    <a:lnTo>
                      <a:pt x="102" y="0"/>
                    </a:lnTo>
                    <a:lnTo>
                      <a:pt x="102" y="0"/>
                    </a:lnTo>
                    <a:lnTo>
                      <a:pt x="106" y="2"/>
                    </a:lnTo>
                    <a:lnTo>
                      <a:pt x="106" y="2"/>
                    </a:lnTo>
                    <a:lnTo>
                      <a:pt x="108" y="4"/>
                    </a:lnTo>
                    <a:lnTo>
                      <a:pt x="106" y="12"/>
                    </a:lnTo>
                    <a:lnTo>
                      <a:pt x="106" y="12"/>
                    </a:lnTo>
                    <a:lnTo>
                      <a:pt x="104" y="14"/>
                    </a:lnTo>
                    <a:lnTo>
                      <a:pt x="94" y="20"/>
                    </a:lnTo>
                    <a:lnTo>
                      <a:pt x="86" y="28"/>
                    </a:lnTo>
                    <a:lnTo>
                      <a:pt x="82" y="34"/>
                    </a:lnTo>
                    <a:lnTo>
                      <a:pt x="82" y="46"/>
                    </a:lnTo>
                    <a:lnTo>
                      <a:pt x="84" y="50"/>
                    </a:lnTo>
                    <a:lnTo>
                      <a:pt x="86" y="54"/>
                    </a:lnTo>
                    <a:lnTo>
                      <a:pt x="90" y="58"/>
                    </a:lnTo>
                    <a:lnTo>
                      <a:pt x="92" y="62"/>
                    </a:lnTo>
                    <a:lnTo>
                      <a:pt x="92" y="62"/>
                    </a:lnTo>
                    <a:lnTo>
                      <a:pt x="92" y="62"/>
                    </a:lnTo>
                    <a:lnTo>
                      <a:pt x="92" y="74"/>
                    </a:lnTo>
                    <a:lnTo>
                      <a:pt x="96" y="76"/>
                    </a:lnTo>
                    <a:lnTo>
                      <a:pt x="96" y="76"/>
                    </a:lnTo>
                    <a:lnTo>
                      <a:pt x="120" y="76"/>
                    </a:lnTo>
                    <a:lnTo>
                      <a:pt x="120" y="76"/>
                    </a:lnTo>
                    <a:lnTo>
                      <a:pt x="122" y="76"/>
                    </a:lnTo>
                    <a:lnTo>
                      <a:pt x="130" y="88"/>
                    </a:lnTo>
                    <a:lnTo>
                      <a:pt x="130" y="88"/>
                    </a:lnTo>
                    <a:lnTo>
                      <a:pt x="154" y="86"/>
                    </a:lnTo>
                    <a:lnTo>
                      <a:pt x="154" y="86"/>
                    </a:lnTo>
                    <a:lnTo>
                      <a:pt x="156" y="86"/>
                    </a:lnTo>
                    <a:lnTo>
                      <a:pt x="162" y="92"/>
                    </a:lnTo>
                    <a:lnTo>
                      <a:pt x="162" y="92"/>
                    </a:lnTo>
                    <a:lnTo>
                      <a:pt x="162" y="94"/>
                    </a:lnTo>
                    <a:lnTo>
                      <a:pt x="156" y="100"/>
                    </a:lnTo>
                    <a:lnTo>
                      <a:pt x="156" y="122"/>
                    </a:lnTo>
                    <a:lnTo>
                      <a:pt x="156" y="122"/>
                    </a:lnTo>
                    <a:lnTo>
                      <a:pt x="158" y="122"/>
                    </a:lnTo>
                    <a:lnTo>
                      <a:pt x="160" y="124"/>
                    </a:lnTo>
                    <a:lnTo>
                      <a:pt x="160" y="124"/>
                    </a:lnTo>
                    <a:lnTo>
                      <a:pt x="160" y="124"/>
                    </a:lnTo>
                    <a:lnTo>
                      <a:pt x="160" y="144"/>
                    </a:lnTo>
                    <a:lnTo>
                      <a:pt x="162" y="144"/>
                    </a:lnTo>
                    <a:lnTo>
                      <a:pt x="162" y="144"/>
                    </a:lnTo>
                    <a:lnTo>
                      <a:pt x="164" y="146"/>
                    </a:lnTo>
                    <a:lnTo>
                      <a:pt x="166" y="154"/>
                    </a:lnTo>
                    <a:lnTo>
                      <a:pt x="166" y="154"/>
                    </a:lnTo>
                    <a:lnTo>
                      <a:pt x="164" y="156"/>
                    </a:lnTo>
                    <a:lnTo>
                      <a:pt x="164" y="156"/>
                    </a:lnTo>
                    <a:lnTo>
                      <a:pt x="164" y="158"/>
                    </a:lnTo>
                    <a:lnTo>
                      <a:pt x="164" y="158"/>
                    </a:lnTo>
                    <a:lnTo>
                      <a:pt x="162" y="156"/>
                    </a:lnTo>
                    <a:lnTo>
                      <a:pt x="156" y="154"/>
                    </a:lnTo>
                    <a:lnTo>
                      <a:pt x="152" y="154"/>
                    </a:lnTo>
                    <a:lnTo>
                      <a:pt x="148" y="156"/>
                    </a:lnTo>
                    <a:lnTo>
                      <a:pt x="132" y="156"/>
                    </a:lnTo>
                    <a:lnTo>
                      <a:pt x="124" y="156"/>
                    </a:lnTo>
                    <a:lnTo>
                      <a:pt x="124" y="156"/>
                    </a:lnTo>
                    <a:lnTo>
                      <a:pt x="124" y="156"/>
                    </a:lnTo>
                    <a:lnTo>
                      <a:pt x="124" y="158"/>
                    </a:lnTo>
                    <a:lnTo>
                      <a:pt x="124" y="158"/>
                    </a:lnTo>
                    <a:lnTo>
                      <a:pt x="134" y="162"/>
                    </a:lnTo>
                    <a:lnTo>
                      <a:pt x="134" y="162"/>
                    </a:lnTo>
                    <a:lnTo>
                      <a:pt x="136" y="164"/>
                    </a:lnTo>
                    <a:lnTo>
                      <a:pt x="136" y="170"/>
                    </a:lnTo>
                    <a:lnTo>
                      <a:pt x="136" y="170"/>
                    </a:lnTo>
                    <a:lnTo>
                      <a:pt x="134" y="170"/>
                    </a:lnTo>
                    <a:lnTo>
                      <a:pt x="134" y="170"/>
                    </a:lnTo>
                    <a:lnTo>
                      <a:pt x="134" y="172"/>
                    </a:lnTo>
                    <a:lnTo>
                      <a:pt x="134" y="172"/>
                    </a:lnTo>
                    <a:lnTo>
                      <a:pt x="132" y="172"/>
                    </a:lnTo>
                    <a:lnTo>
                      <a:pt x="128" y="170"/>
                    </a:lnTo>
                    <a:lnTo>
                      <a:pt x="126" y="170"/>
                    </a:lnTo>
                    <a:lnTo>
                      <a:pt x="124" y="170"/>
                    </a:lnTo>
                    <a:lnTo>
                      <a:pt x="124" y="180"/>
                    </a:lnTo>
                    <a:lnTo>
                      <a:pt x="130" y="186"/>
                    </a:lnTo>
                    <a:lnTo>
                      <a:pt x="130" y="186"/>
                    </a:lnTo>
                    <a:lnTo>
                      <a:pt x="130" y="186"/>
                    </a:lnTo>
                    <a:lnTo>
                      <a:pt x="132" y="198"/>
                    </a:lnTo>
                    <a:lnTo>
                      <a:pt x="130" y="210"/>
                    </a:lnTo>
                    <a:lnTo>
                      <a:pt x="128" y="226"/>
                    </a:lnTo>
                    <a:lnTo>
                      <a:pt x="124" y="240"/>
                    </a:lnTo>
                    <a:lnTo>
                      <a:pt x="124" y="240"/>
                    </a:lnTo>
                    <a:lnTo>
                      <a:pt x="122" y="240"/>
                    </a:lnTo>
                    <a:lnTo>
                      <a:pt x="122" y="240"/>
                    </a:lnTo>
                    <a:lnTo>
                      <a:pt x="122" y="240"/>
                    </a:lnTo>
                    <a:lnTo>
                      <a:pt x="122" y="24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9" name="Freeform 259"/>
              <p:cNvSpPr>
                <a:spLocks noEditPoints="1"/>
              </p:cNvSpPr>
              <p:nvPr/>
            </p:nvSpPr>
            <p:spPr bwMode="auto">
              <a:xfrm>
                <a:off x="1749" y="2343"/>
                <a:ext cx="170" cy="244"/>
              </a:xfrm>
              <a:custGeom>
                <a:avLst/>
                <a:gdLst>
                  <a:gd name="T0" fmla="*/ 96 w 170"/>
                  <a:gd name="T1" fmla="*/ 20 h 244"/>
                  <a:gd name="T2" fmla="*/ 86 w 170"/>
                  <a:gd name="T3" fmla="*/ 58 h 244"/>
                  <a:gd name="T4" fmla="*/ 122 w 170"/>
                  <a:gd name="T5" fmla="*/ 80 h 244"/>
                  <a:gd name="T6" fmla="*/ 156 w 170"/>
                  <a:gd name="T7" fmla="*/ 112 h 244"/>
                  <a:gd name="T8" fmla="*/ 160 w 170"/>
                  <a:gd name="T9" fmla="*/ 138 h 244"/>
                  <a:gd name="T10" fmla="*/ 154 w 170"/>
                  <a:gd name="T11" fmla="*/ 154 h 244"/>
                  <a:gd name="T12" fmla="*/ 124 w 170"/>
                  <a:gd name="T13" fmla="*/ 160 h 244"/>
                  <a:gd name="T14" fmla="*/ 130 w 170"/>
                  <a:gd name="T15" fmla="*/ 170 h 244"/>
                  <a:gd name="T16" fmla="*/ 132 w 170"/>
                  <a:gd name="T17" fmla="*/ 200 h 244"/>
                  <a:gd name="T18" fmla="*/ 118 w 170"/>
                  <a:gd name="T19" fmla="*/ 228 h 244"/>
                  <a:gd name="T20" fmla="*/ 78 w 170"/>
                  <a:gd name="T21" fmla="*/ 204 h 244"/>
                  <a:gd name="T22" fmla="*/ 26 w 170"/>
                  <a:gd name="T23" fmla="*/ 174 h 244"/>
                  <a:gd name="T24" fmla="*/ 14 w 170"/>
                  <a:gd name="T25" fmla="*/ 144 h 244"/>
                  <a:gd name="T26" fmla="*/ 22 w 170"/>
                  <a:gd name="T27" fmla="*/ 90 h 244"/>
                  <a:gd name="T28" fmla="*/ 30 w 170"/>
                  <a:gd name="T29" fmla="*/ 68 h 244"/>
                  <a:gd name="T30" fmla="*/ 48 w 170"/>
                  <a:gd name="T31" fmla="*/ 36 h 244"/>
                  <a:gd name="T32" fmla="*/ 80 w 170"/>
                  <a:gd name="T33" fmla="*/ 18 h 244"/>
                  <a:gd name="T34" fmla="*/ 104 w 170"/>
                  <a:gd name="T35" fmla="*/ 0 h 244"/>
                  <a:gd name="T36" fmla="*/ 84 w 170"/>
                  <a:gd name="T37" fmla="*/ 12 h 244"/>
                  <a:gd name="T38" fmla="*/ 66 w 170"/>
                  <a:gd name="T39" fmla="*/ 18 h 244"/>
                  <a:gd name="T40" fmla="*/ 48 w 170"/>
                  <a:gd name="T41" fmla="*/ 26 h 244"/>
                  <a:gd name="T42" fmla="*/ 30 w 170"/>
                  <a:gd name="T43" fmla="*/ 54 h 244"/>
                  <a:gd name="T44" fmla="*/ 28 w 170"/>
                  <a:gd name="T45" fmla="*/ 60 h 244"/>
                  <a:gd name="T46" fmla="*/ 24 w 170"/>
                  <a:gd name="T47" fmla="*/ 62 h 244"/>
                  <a:gd name="T48" fmla="*/ 12 w 170"/>
                  <a:gd name="T49" fmla="*/ 78 h 244"/>
                  <a:gd name="T50" fmla="*/ 20 w 170"/>
                  <a:gd name="T51" fmla="*/ 126 h 244"/>
                  <a:gd name="T52" fmla="*/ 4 w 170"/>
                  <a:gd name="T53" fmla="*/ 142 h 244"/>
                  <a:gd name="T54" fmla="*/ 0 w 170"/>
                  <a:gd name="T55" fmla="*/ 162 h 244"/>
                  <a:gd name="T56" fmla="*/ 26 w 170"/>
                  <a:gd name="T57" fmla="*/ 178 h 244"/>
                  <a:gd name="T58" fmla="*/ 74 w 170"/>
                  <a:gd name="T59" fmla="*/ 206 h 244"/>
                  <a:gd name="T60" fmla="*/ 116 w 170"/>
                  <a:gd name="T61" fmla="*/ 218 h 244"/>
                  <a:gd name="T62" fmla="*/ 114 w 170"/>
                  <a:gd name="T63" fmla="*/ 236 h 244"/>
                  <a:gd name="T64" fmla="*/ 124 w 170"/>
                  <a:gd name="T65" fmla="*/ 244 h 244"/>
                  <a:gd name="T66" fmla="*/ 132 w 170"/>
                  <a:gd name="T67" fmla="*/ 230 h 244"/>
                  <a:gd name="T68" fmla="*/ 136 w 170"/>
                  <a:gd name="T69" fmla="*/ 200 h 244"/>
                  <a:gd name="T70" fmla="*/ 128 w 170"/>
                  <a:gd name="T71" fmla="*/ 180 h 244"/>
                  <a:gd name="T72" fmla="*/ 136 w 170"/>
                  <a:gd name="T73" fmla="*/ 176 h 244"/>
                  <a:gd name="T74" fmla="*/ 140 w 170"/>
                  <a:gd name="T75" fmla="*/ 166 h 244"/>
                  <a:gd name="T76" fmla="*/ 130 w 170"/>
                  <a:gd name="T77" fmla="*/ 160 h 244"/>
                  <a:gd name="T78" fmla="*/ 156 w 170"/>
                  <a:gd name="T79" fmla="*/ 158 h 244"/>
                  <a:gd name="T80" fmla="*/ 166 w 170"/>
                  <a:gd name="T81" fmla="*/ 162 h 244"/>
                  <a:gd name="T82" fmla="*/ 168 w 170"/>
                  <a:gd name="T83" fmla="*/ 148 h 244"/>
                  <a:gd name="T84" fmla="*/ 164 w 170"/>
                  <a:gd name="T85" fmla="*/ 126 h 244"/>
                  <a:gd name="T86" fmla="*/ 160 w 170"/>
                  <a:gd name="T87" fmla="*/ 122 h 244"/>
                  <a:gd name="T88" fmla="*/ 164 w 170"/>
                  <a:gd name="T89" fmla="*/ 98 h 244"/>
                  <a:gd name="T90" fmla="*/ 156 w 170"/>
                  <a:gd name="T91" fmla="*/ 86 h 244"/>
                  <a:gd name="T92" fmla="*/ 124 w 170"/>
                  <a:gd name="T93" fmla="*/ 76 h 244"/>
                  <a:gd name="T94" fmla="*/ 96 w 170"/>
                  <a:gd name="T95" fmla="*/ 76 h 244"/>
                  <a:gd name="T96" fmla="*/ 94 w 170"/>
                  <a:gd name="T97" fmla="*/ 60 h 244"/>
                  <a:gd name="T98" fmla="*/ 86 w 170"/>
                  <a:gd name="T99" fmla="*/ 36 h 244"/>
                  <a:gd name="T100" fmla="*/ 108 w 170"/>
                  <a:gd name="T101" fmla="*/ 16 h 244"/>
                  <a:gd name="T102" fmla="*/ 110 w 170"/>
                  <a:gd name="T103" fmla="*/ 2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0" h="244">
                    <a:moveTo>
                      <a:pt x="104" y="4"/>
                    </a:moveTo>
                    <a:lnTo>
                      <a:pt x="108" y="6"/>
                    </a:lnTo>
                    <a:lnTo>
                      <a:pt x="106" y="14"/>
                    </a:lnTo>
                    <a:lnTo>
                      <a:pt x="100" y="18"/>
                    </a:lnTo>
                    <a:lnTo>
                      <a:pt x="96" y="20"/>
                    </a:lnTo>
                    <a:lnTo>
                      <a:pt x="86" y="28"/>
                    </a:lnTo>
                    <a:lnTo>
                      <a:pt x="84" y="34"/>
                    </a:lnTo>
                    <a:lnTo>
                      <a:pt x="82" y="48"/>
                    </a:lnTo>
                    <a:lnTo>
                      <a:pt x="84" y="52"/>
                    </a:lnTo>
                    <a:lnTo>
                      <a:pt x="86" y="58"/>
                    </a:lnTo>
                    <a:lnTo>
                      <a:pt x="90" y="62"/>
                    </a:lnTo>
                    <a:lnTo>
                      <a:pt x="92" y="64"/>
                    </a:lnTo>
                    <a:lnTo>
                      <a:pt x="92" y="78"/>
                    </a:lnTo>
                    <a:lnTo>
                      <a:pt x="98" y="80"/>
                    </a:lnTo>
                    <a:lnTo>
                      <a:pt x="122" y="80"/>
                    </a:lnTo>
                    <a:lnTo>
                      <a:pt x="132" y="92"/>
                    </a:lnTo>
                    <a:lnTo>
                      <a:pt x="156" y="90"/>
                    </a:lnTo>
                    <a:lnTo>
                      <a:pt x="162" y="96"/>
                    </a:lnTo>
                    <a:lnTo>
                      <a:pt x="156" y="102"/>
                    </a:lnTo>
                    <a:lnTo>
                      <a:pt x="156" y="112"/>
                    </a:lnTo>
                    <a:lnTo>
                      <a:pt x="156" y="118"/>
                    </a:lnTo>
                    <a:lnTo>
                      <a:pt x="156" y="126"/>
                    </a:lnTo>
                    <a:lnTo>
                      <a:pt x="158" y="126"/>
                    </a:lnTo>
                    <a:lnTo>
                      <a:pt x="160" y="126"/>
                    </a:lnTo>
                    <a:lnTo>
                      <a:pt x="160" y="138"/>
                    </a:lnTo>
                    <a:lnTo>
                      <a:pt x="160" y="146"/>
                    </a:lnTo>
                    <a:lnTo>
                      <a:pt x="164" y="148"/>
                    </a:lnTo>
                    <a:lnTo>
                      <a:pt x="166" y="158"/>
                    </a:lnTo>
                    <a:lnTo>
                      <a:pt x="158" y="154"/>
                    </a:lnTo>
                    <a:lnTo>
                      <a:pt x="154" y="154"/>
                    </a:lnTo>
                    <a:lnTo>
                      <a:pt x="150" y="156"/>
                    </a:lnTo>
                    <a:lnTo>
                      <a:pt x="134" y="156"/>
                    </a:lnTo>
                    <a:lnTo>
                      <a:pt x="124" y="158"/>
                    </a:lnTo>
                    <a:lnTo>
                      <a:pt x="124" y="158"/>
                    </a:lnTo>
                    <a:lnTo>
                      <a:pt x="124" y="160"/>
                    </a:lnTo>
                    <a:lnTo>
                      <a:pt x="124" y="162"/>
                    </a:lnTo>
                    <a:lnTo>
                      <a:pt x="130" y="164"/>
                    </a:lnTo>
                    <a:lnTo>
                      <a:pt x="136" y="166"/>
                    </a:lnTo>
                    <a:lnTo>
                      <a:pt x="136" y="172"/>
                    </a:lnTo>
                    <a:lnTo>
                      <a:pt x="130" y="170"/>
                    </a:lnTo>
                    <a:lnTo>
                      <a:pt x="126" y="170"/>
                    </a:lnTo>
                    <a:lnTo>
                      <a:pt x="124" y="172"/>
                    </a:lnTo>
                    <a:lnTo>
                      <a:pt x="124" y="182"/>
                    </a:lnTo>
                    <a:lnTo>
                      <a:pt x="130" y="188"/>
                    </a:lnTo>
                    <a:lnTo>
                      <a:pt x="132" y="200"/>
                    </a:lnTo>
                    <a:lnTo>
                      <a:pt x="130" y="212"/>
                    </a:lnTo>
                    <a:lnTo>
                      <a:pt x="128" y="228"/>
                    </a:lnTo>
                    <a:lnTo>
                      <a:pt x="124" y="240"/>
                    </a:lnTo>
                    <a:lnTo>
                      <a:pt x="118" y="236"/>
                    </a:lnTo>
                    <a:lnTo>
                      <a:pt x="118" y="228"/>
                    </a:lnTo>
                    <a:lnTo>
                      <a:pt x="122" y="222"/>
                    </a:lnTo>
                    <a:lnTo>
                      <a:pt x="120" y="218"/>
                    </a:lnTo>
                    <a:lnTo>
                      <a:pt x="118" y="212"/>
                    </a:lnTo>
                    <a:lnTo>
                      <a:pt x="82" y="210"/>
                    </a:lnTo>
                    <a:lnTo>
                      <a:pt x="78" y="204"/>
                    </a:lnTo>
                    <a:lnTo>
                      <a:pt x="68" y="192"/>
                    </a:lnTo>
                    <a:lnTo>
                      <a:pt x="58" y="182"/>
                    </a:lnTo>
                    <a:lnTo>
                      <a:pt x="46" y="178"/>
                    </a:lnTo>
                    <a:lnTo>
                      <a:pt x="36" y="174"/>
                    </a:lnTo>
                    <a:lnTo>
                      <a:pt x="26" y="174"/>
                    </a:lnTo>
                    <a:lnTo>
                      <a:pt x="16" y="170"/>
                    </a:lnTo>
                    <a:lnTo>
                      <a:pt x="2" y="160"/>
                    </a:lnTo>
                    <a:lnTo>
                      <a:pt x="6" y="154"/>
                    </a:lnTo>
                    <a:lnTo>
                      <a:pt x="6" y="144"/>
                    </a:lnTo>
                    <a:lnTo>
                      <a:pt x="14" y="144"/>
                    </a:lnTo>
                    <a:lnTo>
                      <a:pt x="20" y="140"/>
                    </a:lnTo>
                    <a:lnTo>
                      <a:pt x="24" y="126"/>
                    </a:lnTo>
                    <a:lnTo>
                      <a:pt x="24" y="114"/>
                    </a:lnTo>
                    <a:lnTo>
                      <a:pt x="24" y="102"/>
                    </a:lnTo>
                    <a:lnTo>
                      <a:pt x="22" y="90"/>
                    </a:lnTo>
                    <a:lnTo>
                      <a:pt x="20" y="84"/>
                    </a:lnTo>
                    <a:lnTo>
                      <a:pt x="16" y="76"/>
                    </a:lnTo>
                    <a:lnTo>
                      <a:pt x="26" y="68"/>
                    </a:lnTo>
                    <a:lnTo>
                      <a:pt x="28" y="64"/>
                    </a:lnTo>
                    <a:lnTo>
                      <a:pt x="30" y="68"/>
                    </a:lnTo>
                    <a:lnTo>
                      <a:pt x="32" y="64"/>
                    </a:lnTo>
                    <a:lnTo>
                      <a:pt x="32" y="56"/>
                    </a:lnTo>
                    <a:lnTo>
                      <a:pt x="42" y="50"/>
                    </a:lnTo>
                    <a:lnTo>
                      <a:pt x="46" y="42"/>
                    </a:lnTo>
                    <a:lnTo>
                      <a:pt x="48" y="36"/>
                    </a:lnTo>
                    <a:lnTo>
                      <a:pt x="50" y="30"/>
                    </a:lnTo>
                    <a:lnTo>
                      <a:pt x="62" y="22"/>
                    </a:lnTo>
                    <a:lnTo>
                      <a:pt x="68" y="22"/>
                    </a:lnTo>
                    <a:lnTo>
                      <a:pt x="70" y="18"/>
                    </a:lnTo>
                    <a:lnTo>
                      <a:pt x="80" y="18"/>
                    </a:lnTo>
                    <a:lnTo>
                      <a:pt x="86" y="16"/>
                    </a:lnTo>
                    <a:lnTo>
                      <a:pt x="94" y="10"/>
                    </a:lnTo>
                    <a:lnTo>
                      <a:pt x="98" y="4"/>
                    </a:lnTo>
                    <a:lnTo>
                      <a:pt x="104" y="4"/>
                    </a:lnTo>
                    <a:close/>
                    <a:moveTo>
                      <a:pt x="104" y="0"/>
                    </a:moveTo>
                    <a:lnTo>
                      <a:pt x="98" y="0"/>
                    </a:lnTo>
                    <a:lnTo>
                      <a:pt x="98" y="0"/>
                    </a:lnTo>
                    <a:lnTo>
                      <a:pt x="96" y="2"/>
                    </a:lnTo>
                    <a:lnTo>
                      <a:pt x="90" y="8"/>
                    </a:lnTo>
                    <a:lnTo>
                      <a:pt x="84" y="12"/>
                    </a:lnTo>
                    <a:lnTo>
                      <a:pt x="78" y="14"/>
                    </a:lnTo>
                    <a:lnTo>
                      <a:pt x="70" y="14"/>
                    </a:lnTo>
                    <a:lnTo>
                      <a:pt x="70" y="14"/>
                    </a:lnTo>
                    <a:lnTo>
                      <a:pt x="68" y="16"/>
                    </a:lnTo>
                    <a:lnTo>
                      <a:pt x="66" y="18"/>
                    </a:lnTo>
                    <a:lnTo>
                      <a:pt x="62" y="18"/>
                    </a:lnTo>
                    <a:lnTo>
                      <a:pt x="62" y="18"/>
                    </a:lnTo>
                    <a:lnTo>
                      <a:pt x="60" y="18"/>
                    </a:lnTo>
                    <a:lnTo>
                      <a:pt x="48" y="26"/>
                    </a:lnTo>
                    <a:lnTo>
                      <a:pt x="48" y="26"/>
                    </a:lnTo>
                    <a:lnTo>
                      <a:pt x="46" y="28"/>
                    </a:lnTo>
                    <a:lnTo>
                      <a:pt x="44" y="36"/>
                    </a:lnTo>
                    <a:lnTo>
                      <a:pt x="42" y="40"/>
                    </a:lnTo>
                    <a:lnTo>
                      <a:pt x="38" y="46"/>
                    </a:lnTo>
                    <a:lnTo>
                      <a:pt x="30" y="54"/>
                    </a:lnTo>
                    <a:lnTo>
                      <a:pt x="30" y="54"/>
                    </a:lnTo>
                    <a:lnTo>
                      <a:pt x="28" y="56"/>
                    </a:lnTo>
                    <a:lnTo>
                      <a:pt x="28" y="60"/>
                    </a:lnTo>
                    <a:lnTo>
                      <a:pt x="28" y="60"/>
                    </a:lnTo>
                    <a:lnTo>
                      <a:pt x="28" y="60"/>
                    </a:lnTo>
                    <a:lnTo>
                      <a:pt x="28" y="60"/>
                    </a:lnTo>
                    <a:lnTo>
                      <a:pt x="28" y="60"/>
                    </a:lnTo>
                    <a:lnTo>
                      <a:pt x="28" y="60"/>
                    </a:lnTo>
                    <a:lnTo>
                      <a:pt x="24" y="60"/>
                    </a:lnTo>
                    <a:lnTo>
                      <a:pt x="24" y="62"/>
                    </a:lnTo>
                    <a:lnTo>
                      <a:pt x="22" y="66"/>
                    </a:lnTo>
                    <a:lnTo>
                      <a:pt x="12" y="72"/>
                    </a:lnTo>
                    <a:lnTo>
                      <a:pt x="12" y="72"/>
                    </a:lnTo>
                    <a:lnTo>
                      <a:pt x="12" y="74"/>
                    </a:lnTo>
                    <a:lnTo>
                      <a:pt x="12" y="78"/>
                    </a:lnTo>
                    <a:lnTo>
                      <a:pt x="16" y="86"/>
                    </a:lnTo>
                    <a:lnTo>
                      <a:pt x="18" y="90"/>
                    </a:lnTo>
                    <a:lnTo>
                      <a:pt x="20" y="102"/>
                    </a:lnTo>
                    <a:lnTo>
                      <a:pt x="20" y="114"/>
                    </a:lnTo>
                    <a:lnTo>
                      <a:pt x="20" y="126"/>
                    </a:lnTo>
                    <a:lnTo>
                      <a:pt x="16" y="138"/>
                    </a:lnTo>
                    <a:lnTo>
                      <a:pt x="12" y="140"/>
                    </a:lnTo>
                    <a:lnTo>
                      <a:pt x="6" y="140"/>
                    </a:lnTo>
                    <a:lnTo>
                      <a:pt x="6" y="140"/>
                    </a:lnTo>
                    <a:lnTo>
                      <a:pt x="4" y="142"/>
                    </a:lnTo>
                    <a:lnTo>
                      <a:pt x="2" y="144"/>
                    </a:lnTo>
                    <a:lnTo>
                      <a:pt x="2" y="152"/>
                    </a:lnTo>
                    <a:lnTo>
                      <a:pt x="0" y="158"/>
                    </a:lnTo>
                    <a:lnTo>
                      <a:pt x="0" y="158"/>
                    </a:lnTo>
                    <a:lnTo>
                      <a:pt x="0" y="162"/>
                    </a:lnTo>
                    <a:lnTo>
                      <a:pt x="0" y="164"/>
                    </a:lnTo>
                    <a:lnTo>
                      <a:pt x="14" y="172"/>
                    </a:lnTo>
                    <a:lnTo>
                      <a:pt x="24" y="178"/>
                    </a:lnTo>
                    <a:lnTo>
                      <a:pt x="24" y="178"/>
                    </a:lnTo>
                    <a:lnTo>
                      <a:pt x="26" y="178"/>
                    </a:lnTo>
                    <a:lnTo>
                      <a:pt x="36" y="178"/>
                    </a:lnTo>
                    <a:lnTo>
                      <a:pt x="46" y="182"/>
                    </a:lnTo>
                    <a:lnTo>
                      <a:pt x="56" y="186"/>
                    </a:lnTo>
                    <a:lnTo>
                      <a:pt x="64" y="196"/>
                    </a:lnTo>
                    <a:lnTo>
                      <a:pt x="74" y="206"/>
                    </a:lnTo>
                    <a:lnTo>
                      <a:pt x="78" y="212"/>
                    </a:lnTo>
                    <a:lnTo>
                      <a:pt x="78" y="212"/>
                    </a:lnTo>
                    <a:lnTo>
                      <a:pt x="82" y="214"/>
                    </a:lnTo>
                    <a:lnTo>
                      <a:pt x="116" y="216"/>
                    </a:lnTo>
                    <a:lnTo>
                      <a:pt x="116" y="218"/>
                    </a:lnTo>
                    <a:lnTo>
                      <a:pt x="118" y="222"/>
                    </a:lnTo>
                    <a:lnTo>
                      <a:pt x="114" y="226"/>
                    </a:lnTo>
                    <a:lnTo>
                      <a:pt x="114" y="226"/>
                    </a:lnTo>
                    <a:lnTo>
                      <a:pt x="114" y="228"/>
                    </a:lnTo>
                    <a:lnTo>
                      <a:pt x="114" y="236"/>
                    </a:lnTo>
                    <a:lnTo>
                      <a:pt x="114" y="236"/>
                    </a:lnTo>
                    <a:lnTo>
                      <a:pt x="116" y="240"/>
                    </a:lnTo>
                    <a:lnTo>
                      <a:pt x="120" y="244"/>
                    </a:lnTo>
                    <a:lnTo>
                      <a:pt x="120" y="244"/>
                    </a:lnTo>
                    <a:lnTo>
                      <a:pt x="124" y="244"/>
                    </a:lnTo>
                    <a:lnTo>
                      <a:pt x="124" y="244"/>
                    </a:lnTo>
                    <a:lnTo>
                      <a:pt x="124" y="244"/>
                    </a:lnTo>
                    <a:lnTo>
                      <a:pt x="124" y="244"/>
                    </a:lnTo>
                    <a:lnTo>
                      <a:pt x="126" y="242"/>
                    </a:lnTo>
                    <a:lnTo>
                      <a:pt x="132" y="230"/>
                    </a:lnTo>
                    <a:lnTo>
                      <a:pt x="132" y="230"/>
                    </a:lnTo>
                    <a:lnTo>
                      <a:pt x="132" y="228"/>
                    </a:lnTo>
                    <a:lnTo>
                      <a:pt x="134" y="212"/>
                    </a:lnTo>
                    <a:lnTo>
                      <a:pt x="136" y="200"/>
                    </a:lnTo>
                    <a:lnTo>
                      <a:pt x="136" y="200"/>
                    </a:lnTo>
                    <a:lnTo>
                      <a:pt x="136" y="198"/>
                    </a:lnTo>
                    <a:lnTo>
                      <a:pt x="134" y="188"/>
                    </a:lnTo>
                    <a:lnTo>
                      <a:pt x="134" y="188"/>
                    </a:lnTo>
                    <a:lnTo>
                      <a:pt x="134" y="186"/>
                    </a:lnTo>
                    <a:lnTo>
                      <a:pt x="128" y="180"/>
                    </a:lnTo>
                    <a:lnTo>
                      <a:pt x="128" y="174"/>
                    </a:lnTo>
                    <a:lnTo>
                      <a:pt x="130" y="174"/>
                    </a:lnTo>
                    <a:lnTo>
                      <a:pt x="134" y="176"/>
                    </a:lnTo>
                    <a:lnTo>
                      <a:pt x="134" y="176"/>
                    </a:lnTo>
                    <a:lnTo>
                      <a:pt x="136" y="176"/>
                    </a:lnTo>
                    <a:lnTo>
                      <a:pt x="136" y="176"/>
                    </a:lnTo>
                    <a:lnTo>
                      <a:pt x="138" y="174"/>
                    </a:lnTo>
                    <a:lnTo>
                      <a:pt x="138" y="174"/>
                    </a:lnTo>
                    <a:lnTo>
                      <a:pt x="140" y="172"/>
                    </a:lnTo>
                    <a:lnTo>
                      <a:pt x="140" y="166"/>
                    </a:lnTo>
                    <a:lnTo>
                      <a:pt x="140" y="166"/>
                    </a:lnTo>
                    <a:lnTo>
                      <a:pt x="138" y="164"/>
                    </a:lnTo>
                    <a:lnTo>
                      <a:pt x="136" y="162"/>
                    </a:lnTo>
                    <a:lnTo>
                      <a:pt x="132" y="160"/>
                    </a:lnTo>
                    <a:lnTo>
                      <a:pt x="130" y="160"/>
                    </a:lnTo>
                    <a:lnTo>
                      <a:pt x="134" y="160"/>
                    </a:lnTo>
                    <a:lnTo>
                      <a:pt x="150" y="160"/>
                    </a:lnTo>
                    <a:lnTo>
                      <a:pt x="150" y="160"/>
                    </a:lnTo>
                    <a:lnTo>
                      <a:pt x="150" y="160"/>
                    </a:lnTo>
                    <a:lnTo>
                      <a:pt x="156" y="158"/>
                    </a:lnTo>
                    <a:lnTo>
                      <a:pt x="158" y="158"/>
                    </a:lnTo>
                    <a:lnTo>
                      <a:pt x="164" y="160"/>
                    </a:lnTo>
                    <a:lnTo>
                      <a:pt x="164" y="160"/>
                    </a:lnTo>
                    <a:lnTo>
                      <a:pt x="166" y="162"/>
                    </a:lnTo>
                    <a:lnTo>
                      <a:pt x="166" y="162"/>
                    </a:lnTo>
                    <a:lnTo>
                      <a:pt x="168" y="160"/>
                    </a:lnTo>
                    <a:lnTo>
                      <a:pt x="168" y="160"/>
                    </a:lnTo>
                    <a:lnTo>
                      <a:pt x="168" y="158"/>
                    </a:lnTo>
                    <a:lnTo>
                      <a:pt x="170" y="156"/>
                    </a:lnTo>
                    <a:lnTo>
                      <a:pt x="168" y="148"/>
                    </a:lnTo>
                    <a:lnTo>
                      <a:pt x="168" y="148"/>
                    </a:lnTo>
                    <a:lnTo>
                      <a:pt x="166" y="144"/>
                    </a:lnTo>
                    <a:lnTo>
                      <a:pt x="164" y="144"/>
                    </a:lnTo>
                    <a:lnTo>
                      <a:pt x="164" y="138"/>
                    </a:lnTo>
                    <a:lnTo>
                      <a:pt x="164" y="126"/>
                    </a:lnTo>
                    <a:lnTo>
                      <a:pt x="164" y="126"/>
                    </a:lnTo>
                    <a:lnTo>
                      <a:pt x="162" y="124"/>
                    </a:lnTo>
                    <a:lnTo>
                      <a:pt x="160" y="122"/>
                    </a:lnTo>
                    <a:lnTo>
                      <a:pt x="160" y="122"/>
                    </a:lnTo>
                    <a:lnTo>
                      <a:pt x="160" y="122"/>
                    </a:lnTo>
                    <a:lnTo>
                      <a:pt x="160" y="118"/>
                    </a:lnTo>
                    <a:lnTo>
                      <a:pt x="160" y="112"/>
                    </a:lnTo>
                    <a:lnTo>
                      <a:pt x="160" y="104"/>
                    </a:lnTo>
                    <a:lnTo>
                      <a:pt x="164" y="98"/>
                    </a:lnTo>
                    <a:lnTo>
                      <a:pt x="164" y="98"/>
                    </a:lnTo>
                    <a:lnTo>
                      <a:pt x="166" y="94"/>
                    </a:lnTo>
                    <a:lnTo>
                      <a:pt x="164" y="92"/>
                    </a:lnTo>
                    <a:lnTo>
                      <a:pt x="160" y="86"/>
                    </a:lnTo>
                    <a:lnTo>
                      <a:pt x="160" y="86"/>
                    </a:lnTo>
                    <a:lnTo>
                      <a:pt x="156" y="86"/>
                    </a:lnTo>
                    <a:lnTo>
                      <a:pt x="156" y="86"/>
                    </a:lnTo>
                    <a:lnTo>
                      <a:pt x="156" y="86"/>
                    </a:lnTo>
                    <a:lnTo>
                      <a:pt x="134" y="88"/>
                    </a:lnTo>
                    <a:lnTo>
                      <a:pt x="124" y="76"/>
                    </a:lnTo>
                    <a:lnTo>
                      <a:pt x="124" y="76"/>
                    </a:lnTo>
                    <a:lnTo>
                      <a:pt x="122" y="76"/>
                    </a:lnTo>
                    <a:lnTo>
                      <a:pt x="122" y="76"/>
                    </a:lnTo>
                    <a:lnTo>
                      <a:pt x="122" y="76"/>
                    </a:lnTo>
                    <a:lnTo>
                      <a:pt x="98" y="76"/>
                    </a:lnTo>
                    <a:lnTo>
                      <a:pt x="96" y="76"/>
                    </a:lnTo>
                    <a:lnTo>
                      <a:pt x="96" y="64"/>
                    </a:lnTo>
                    <a:lnTo>
                      <a:pt x="96" y="64"/>
                    </a:lnTo>
                    <a:lnTo>
                      <a:pt x="96" y="64"/>
                    </a:lnTo>
                    <a:lnTo>
                      <a:pt x="94" y="60"/>
                    </a:lnTo>
                    <a:lnTo>
                      <a:pt x="94" y="60"/>
                    </a:lnTo>
                    <a:lnTo>
                      <a:pt x="92" y="58"/>
                    </a:lnTo>
                    <a:lnTo>
                      <a:pt x="90" y="56"/>
                    </a:lnTo>
                    <a:lnTo>
                      <a:pt x="86" y="50"/>
                    </a:lnTo>
                    <a:lnTo>
                      <a:pt x="86" y="46"/>
                    </a:lnTo>
                    <a:lnTo>
                      <a:pt x="86" y="36"/>
                    </a:lnTo>
                    <a:lnTo>
                      <a:pt x="90" y="30"/>
                    </a:lnTo>
                    <a:lnTo>
                      <a:pt x="98" y="24"/>
                    </a:lnTo>
                    <a:lnTo>
                      <a:pt x="102" y="20"/>
                    </a:lnTo>
                    <a:lnTo>
                      <a:pt x="108" y="16"/>
                    </a:lnTo>
                    <a:lnTo>
                      <a:pt x="108" y="16"/>
                    </a:lnTo>
                    <a:lnTo>
                      <a:pt x="110" y="14"/>
                    </a:lnTo>
                    <a:lnTo>
                      <a:pt x="112" y="8"/>
                    </a:lnTo>
                    <a:lnTo>
                      <a:pt x="112" y="8"/>
                    </a:lnTo>
                    <a:lnTo>
                      <a:pt x="112" y="4"/>
                    </a:lnTo>
                    <a:lnTo>
                      <a:pt x="110" y="2"/>
                    </a:lnTo>
                    <a:lnTo>
                      <a:pt x="106" y="2"/>
                    </a:lnTo>
                    <a:lnTo>
                      <a:pt x="106" y="2"/>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0" name="Freeform 260"/>
              <p:cNvSpPr>
                <a:spLocks/>
              </p:cNvSpPr>
              <p:nvPr/>
            </p:nvSpPr>
            <p:spPr bwMode="auto">
              <a:xfrm>
                <a:off x="1751" y="2347"/>
                <a:ext cx="164" cy="236"/>
              </a:xfrm>
              <a:custGeom>
                <a:avLst/>
                <a:gdLst>
                  <a:gd name="T0" fmla="*/ 106 w 164"/>
                  <a:gd name="T1" fmla="*/ 2 h 236"/>
                  <a:gd name="T2" fmla="*/ 98 w 164"/>
                  <a:gd name="T3" fmla="*/ 14 h 236"/>
                  <a:gd name="T4" fmla="*/ 84 w 164"/>
                  <a:gd name="T5" fmla="*/ 24 h 236"/>
                  <a:gd name="T6" fmla="*/ 80 w 164"/>
                  <a:gd name="T7" fmla="*/ 44 h 236"/>
                  <a:gd name="T8" fmla="*/ 84 w 164"/>
                  <a:gd name="T9" fmla="*/ 54 h 236"/>
                  <a:gd name="T10" fmla="*/ 90 w 164"/>
                  <a:gd name="T11" fmla="*/ 60 h 236"/>
                  <a:gd name="T12" fmla="*/ 96 w 164"/>
                  <a:gd name="T13" fmla="*/ 76 h 236"/>
                  <a:gd name="T14" fmla="*/ 130 w 164"/>
                  <a:gd name="T15" fmla="*/ 88 h 236"/>
                  <a:gd name="T16" fmla="*/ 160 w 164"/>
                  <a:gd name="T17" fmla="*/ 92 h 236"/>
                  <a:gd name="T18" fmla="*/ 154 w 164"/>
                  <a:gd name="T19" fmla="*/ 108 h 236"/>
                  <a:gd name="T20" fmla="*/ 154 w 164"/>
                  <a:gd name="T21" fmla="*/ 122 h 236"/>
                  <a:gd name="T22" fmla="*/ 158 w 164"/>
                  <a:gd name="T23" fmla="*/ 122 h 236"/>
                  <a:gd name="T24" fmla="*/ 158 w 164"/>
                  <a:gd name="T25" fmla="*/ 142 h 236"/>
                  <a:gd name="T26" fmla="*/ 164 w 164"/>
                  <a:gd name="T27" fmla="*/ 154 h 236"/>
                  <a:gd name="T28" fmla="*/ 152 w 164"/>
                  <a:gd name="T29" fmla="*/ 150 h 236"/>
                  <a:gd name="T30" fmla="*/ 132 w 164"/>
                  <a:gd name="T31" fmla="*/ 152 h 236"/>
                  <a:gd name="T32" fmla="*/ 122 w 164"/>
                  <a:gd name="T33" fmla="*/ 154 h 236"/>
                  <a:gd name="T34" fmla="*/ 122 w 164"/>
                  <a:gd name="T35" fmla="*/ 158 h 236"/>
                  <a:gd name="T36" fmla="*/ 134 w 164"/>
                  <a:gd name="T37" fmla="*/ 162 h 236"/>
                  <a:gd name="T38" fmla="*/ 128 w 164"/>
                  <a:gd name="T39" fmla="*/ 166 h 236"/>
                  <a:gd name="T40" fmla="*/ 122 w 164"/>
                  <a:gd name="T41" fmla="*/ 168 h 236"/>
                  <a:gd name="T42" fmla="*/ 128 w 164"/>
                  <a:gd name="T43" fmla="*/ 184 h 236"/>
                  <a:gd name="T44" fmla="*/ 128 w 164"/>
                  <a:gd name="T45" fmla="*/ 208 h 236"/>
                  <a:gd name="T46" fmla="*/ 122 w 164"/>
                  <a:gd name="T47" fmla="*/ 236 h 236"/>
                  <a:gd name="T48" fmla="*/ 116 w 164"/>
                  <a:gd name="T49" fmla="*/ 224 h 236"/>
                  <a:gd name="T50" fmla="*/ 118 w 164"/>
                  <a:gd name="T51" fmla="*/ 214 h 236"/>
                  <a:gd name="T52" fmla="*/ 80 w 164"/>
                  <a:gd name="T53" fmla="*/ 206 h 236"/>
                  <a:gd name="T54" fmla="*/ 66 w 164"/>
                  <a:gd name="T55" fmla="*/ 188 h 236"/>
                  <a:gd name="T56" fmla="*/ 44 w 164"/>
                  <a:gd name="T57" fmla="*/ 174 h 236"/>
                  <a:gd name="T58" fmla="*/ 24 w 164"/>
                  <a:gd name="T59" fmla="*/ 170 h 236"/>
                  <a:gd name="T60" fmla="*/ 0 w 164"/>
                  <a:gd name="T61" fmla="*/ 156 h 236"/>
                  <a:gd name="T62" fmla="*/ 4 w 164"/>
                  <a:gd name="T63" fmla="*/ 140 h 236"/>
                  <a:gd name="T64" fmla="*/ 18 w 164"/>
                  <a:gd name="T65" fmla="*/ 136 h 236"/>
                  <a:gd name="T66" fmla="*/ 22 w 164"/>
                  <a:gd name="T67" fmla="*/ 110 h 236"/>
                  <a:gd name="T68" fmla="*/ 20 w 164"/>
                  <a:gd name="T69" fmla="*/ 86 h 236"/>
                  <a:gd name="T70" fmla="*/ 14 w 164"/>
                  <a:gd name="T71" fmla="*/ 72 h 236"/>
                  <a:gd name="T72" fmla="*/ 26 w 164"/>
                  <a:gd name="T73" fmla="*/ 60 h 236"/>
                  <a:gd name="T74" fmla="*/ 30 w 164"/>
                  <a:gd name="T75" fmla="*/ 60 h 236"/>
                  <a:gd name="T76" fmla="*/ 40 w 164"/>
                  <a:gd name="T77" fmla="*/ 46 h 236"/>
                  <a:gd name="T78" fmla="*/ 46 w 164"/>
                  <a:gd name="T79" fmla="*/ 32 h 236"/>
                  <a:gd name="T80" fmla="*/ 60 w 164"/>
                  <a:gd name="T81" fmla="*/ 18 h 236"/>
                  <a:gd name="T82" fmla="*/ 68 w 164"/>
                  <a:gd name="T83" fmla="*/ 14 h 236"/>
                  <a:gd name="T84" fmla="*/ 84 w 164"/>
                  <a:gd name="T85" fmla="*/ 12 h 236"/>
                  <a:gd name="T86" fmla="*/ 96 w 164"/>
                  <a:gd name="T87"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 h="236">
                    <a:moveTo>
                      <a:pt x="102" y="0"/>
                    </a:moveTo>
                    <a:lnTo>
                      <a:pt x="106" y="2"/>
                    </a:lnTo>
                    <a:lnTo>
                      <a:pt x="104" y="10"/>
                    </a:lnTo>
                    <a:lnTo>
                      <a:pt x="98" y="14"/>
                    </a:lnTo>
                    <a:lnTo>
                      <a:pt x="94" y="16"/>
                    </a:lnTo>
                    <a:lnTo>
                      <a:pt x="84" y="24"/>
                    </a:lnTo>
                    <a:lnTo>
                      <a:pt x="82" y="30"/>
                    </a:lnTo>
                    <a:lnTo>
                      <a:pt x="80" y="44"/>
                    </a:lnTo>
                    <a:lnTo>
                      <a:pt x="82" y="48"/>
                    </a:lnTo>
                    <a:lnTo>
                      <a:pt x="84" y="54"/>
                    </a:lnTo>
                    <a:lnTo>
                      <a:pt x="88" y="58"/>
                    </a:lnTo>
                    <a:lnTo>
                      <a:pt x="90" y="60"/>
                    </a:lnTo>
                    <a:lnTo>
                      <a:pt x="90" y="74"/>
                    </a:lnTo>
                    <a:lnTo>
                      <a:pt x="96" y="76"/>
                    </a:lnTo>
                    <a:lnTo>
                      <a:pt x="120" y="76"/>
                    </a:lnTo>
                    <a:lnTo>
                      <a:pt x="130" y="88"/>
                    </a:lnTo>
                    <a:lnTo>
                      <a:pt x="154" y="86"/>
                    </a:lnTo>
                    <a:lnTo>
                      <a:pt x="160" y="92"/>
                    </a:lnTo>
                    <a:lnTo>
                      <a:pt x="154" y="98"/>
                    </a:lnTo>
                    <a:lnTo>
                      <a:pt x="154" y="108"/>
                    </a:lnTo>
                    <a:lnTo>
                      <a:pt x="154" y="114"/>
                    </a:lnTo>
                    <a:lnTo>
                      <a:pt x="154" y="122"/>
                    </a:lnTo>
                    <a:lnTo>
                      <a:pt x="156" y="122"/>
                    </a:lnTo>
                    <a:lnTo>
                      <a:pt x="158" y="122"/>
                    </a:lnTo>
                    <a:lnTo>
                      <a:pt x="158" y="134"/>
                    </a:lnTo>
                    <a:lnTo>
                      <a:pt x="158" y="142"/>
                    </a:lnTo>
                    <a:lnTo>
                      <a:pt x="162" y="144"/>
                    </a:lnTo>
                    <a:lnTo>
                      <a:pt x="164" y="154"/>
                    </a:lnTo>
                    <a:lnTo>
                      <a:pt x="156" y="150"/>
                    </a:lnTo>
                    <a:lnTo>
                      <a:pt x="152" y="150"/>
                    </a:lnTo>
                    <a:lnTo>
                      <a:pt x="148" y="152"/>
                    </a:lnTo>
                    <a:lnTo>
                      <a:pt x="132" y="152"/>
                    </a:lnTo>
                    <a:lnTo>
                      <a:pt x="122" y="154"/>
                    </a:lnTo>
                    <a:lnTo>
                      <a:pt x="122" y="154"/>
                    </a:lnTo>
                    <a:lnTo>
                      <a:pt x="122" y="156"/>
                    </a:lnTo>
                    <a:lnTo>
                      <a:pt x="122" y="158"/>
                    </a:lnTo>
                    <a:lnTo>
                      <a:pt x="128" y="160"/>
                    </a:lnTo>
                    <a:lnTo>
                      <a:pt x="134" y="162"/>
                    </a:lnTo>
                    <a:lnTo>
                      <a:pt x="134" y="168"/>
                    </a:lnTo>
                    <a:lnTo>
                      <a:pt x="128" y="166"/>
                    </a:lnTo>
                    <a:lnTo>
                      <a:pt x="124" y="166"/>
                    </a:lnTo>
                    <a:lnTo>
                      <a:pt x="122" y="168"/>
                    </a:lnTo>
                    <a:lnTo>
                      <a:pt x="122" y="178"/>
                    </a:lnTo>
                    <a:lnTo>
                      <a:pt x="128" y="184"/>
                    </a:lnTo>
                    <a:lnTo>
                      <a:pt x="130" y="196"/>
                    </a:lnTo>
                    <a:lnTo>
                      <a:pt x="128" y="208"/>
                    </a:lnTo>
                    <a:lnTo>
                      <a:pt x="126" y="224"/>
                    </a:lnTo>
                    <a:lnTo>
                      <a:pt x="122" y="236"/>
                    </a:lnTo>
                    <a:lnTo>
                      <a:pt x="116" y="232"/>
                    </a:lnTo>
                    <a:lnTo>
                      <a:pt x="116" y="224"/>
                    </a:lnTo>
                    <a:lnTo>
                      <a:pt x="120" y="218"/>
                    </a:lnTo>
                    <a:lnTo>
                      <a:pt x="118" y="214"/>
                    </a:lnTo>
                    <a:lnTo>
                      <a:pt x="116" y="208"/>
                    </a:lnTo>
                    <a:lnTo>
                      <a:pt x="80" y="206"/>
                    </a:lnTo>
                    <a:lnTo>
                      <a:pt x="76" y="200"/>
                    </a:lnTo>
                    <a:lnTo>
                      <a:pt x="66" y="188"/>
                    </a:lnTo>
                    <a:lnTo>
                      <a:pt x="56" y="178"/>
                    </a:lnTo>
                    <a:lnTo>
                      <a:pt x="44" y="174"/>
                    </a:lnTo>
                    <a:lnTo>
                      <a:pt x="34" y="170"/>
                    </a:lnTo>
                    <a:lnTo>
                      <a:pt x="24" y="170"/>
                    </a:lnTo>
                    <a:lnTo>
                      <a:pt x="14" y="166"/>
                    </a:lnTo>
                    <a:lnTo>
                      <a:pt x="0" y="156"/>
                    </a:lnTo>
                    <a:lnTo>
                      <a:pt x="4" y="150"/>
                    </a:lnTo>
                    <a:lnTo>
                      <a:pt x="4" y="140"/>
                    </a:lnTo>
                    <a:lnTo>
                      <a:pt x="12" y="140"/>
                    </a:lnTo>
                    <a:lnTo>
                      <a:pt x="18" y="136"/>
                    </a:lnTo>
                    <a:lnTo>
                      <a:pt x="22" y="122"/>
                    </a:lnTo>
                    <a:lnTo>
                      <a:pt x="22" y="110"/>
                    </a:lnTo>
                    <a:lnTo>
                      <a:pt x="22" y="98"/>
                    </a:lnTo>
                    <a:lnTo>
                      <a:pt x="20" y="86"/>
                    </a:lnTo>
                    <a:lnTo>
                      <a:pt x="18" y="80"/>
                    </a:lnTo>
                    <a:lnTo>
                      <a:pt x="14" y="72"/>
                    </a:lnTo>
                    <a:lnTo>
                      <a:pt x="24" y="64"/>
                    </a:lnTo>
                    <a:lnTo>
                      <a:pt x="26" y="60"/>
                    </a:lnTo>
                    <a:lnTo>
                      <a:pt x="28" y="64"/>
                    </a:lnTo>
                    <a:lnTo>
                      <a:pt x="30" y="60"/>
                    </a:lnTo>
                    <a:lnTo>
                      <a:pt x="30" y="52"/>
                    </a:lnTo>
                    <a:lnTo>
                      <a:pt x="40" y="46"/>
                    </a:lnTo>
                    <a:lnTo>
                      <a:pt x="44" y="38"/>
                    </a:lnTo>
                    <a:lnTo>
                      <a:pt x="46" y="32"/>
                    </a:lnTo>
                    <a:lnTo>
                      <a:pt x="48" y="26"/>
                    </a:lnTo>
                    <a:lnTo>
                      <a:pt x="60" y="18"/>
                    </a:lnTo>
                    <a:lnTo>
                      <a:pt x="66" y="18"/>
                    </a:lnTo>
                    <a:lnTo>
                      <a:pt x="68" y="14"/>
                    </a:lnTo>
                    <a:lnTo>
                      <a:pt x="78" y="14"/>
                    </a:lnTo>
                    <a:lnTo>
                      <a:pt x="84" y="12"/>
                    </a:lnTo>
                    <a:lnTo>
                      <a:pt x="92" y="6"/>
                    </a:lnTo>
                    <a:lnTo>
                      <a:pt x="96" y="0"/>
                    </a:lnTo>
                    <a:lnTo>
                      <a:pt x="10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1" name="Freeform 261"/>
              <p:cNvSpPr>
                <a:spLocks/>
              </p:cNvSpPr>
              <p:nvPr/>
            </p:nvSpPr>
            <p:spPr bwMode="auto">
              <a:xfrm>
                <a:off x="1749" y="2343"/>
                <a:ext cx="170" cy="244"/>
              </a:xfrm>
              <a:custGeom>
                <a:avLst/>
                <a:gdLst>
                  <a:gd name="T0" fmla="*/ 98 w 170"/>
                  <a:gd name="T1" fmla="*/ 0 h 244"/>
                  <a:gd name="T2" fmla="*/ 84 w 170"/>
                  <a:gd name="T3" fmla="*/ 12 h 244"/>
                  <a:gd name="T4" fmla="*/ 70 w 170"/>
                  <a:gd name="T5" fmla="*/ 14 h 244"/>
                  <a:gd name="T6" fmla="*/ 62 w 170"/>
                  <a:gd name="T7" fmla="*/ 18 h 244"/>
                  <a:gd name="T8" fmla="*/ 48 w 170"/>
                  <a:gd name="T9" fmla="*/ 26 h 244"/>
                  <a:gd name="T10" fmla="*/ 44 w 170"/>
                  <a:gd name="T11" fmla="*/ 36 h 244"/>
                  <a:gd name="T12" fmla="*/ 30 w 170"/>
                  <a:gd name="T13" fmla="*/ 54 h 244"/>
                  <a:gd name="T14" fmla="*/ 28 w 170"/>
                  <a:gd name="T15" fmla="*/ 60 h 244"/>
                  <a:gd name="T16" fmla="*/ 28 w 170"/>
                  <a:gd name="T17" fmla="*/ 60 h 244"/>
                  <a:gd name="T18" fmla="*/ 24 w 170"/>
                  <a:gd name="T19" fmla="*/ 60 h 244"/>
                  <a:gd name="T20" fmla="*/ 12 w 170"/>
                  <a:gd name="T21" fmla="*/ 72 h 244"/>
                  <a:gd name="T22" fmla="*/ 12 w 170"/>
                  <a:gd name="T23" fmla="*/ 78 h 244"/>
                  <a:gd name="T24" fmla="*/ 20 w 170"/>
                  <a:gd name="T25" fmla="*/ 102 h 244"/>
                  <a:gd name="T26" fmla="*/ 16 w 170"/>
                  <a:gd name="T27" fmla="*/ 138 h 244"/>
                  <a:gd name="T28" fmla="*/ 6 w 170"/>
                  <a:gd name="T29" fmla="*/ 140 h 244"/>
                  <a:gd name="T30" fmla="*/ 2 w 170"/>
                  <a:gd name="T31" fmla="*/ 152 h 244"/>
                  <a:gd name="T32" fmla="*/ 0 w 170"/>
                  <a:gd name="T33" fmla="*/ 162 h 244"/>
                  <a:gd name="T34" fmla="*/ 24 w 170"/>
                  <a:gd name="T35" fmla="*/ 178 h 244"/>
                  <a:gd name="T36" fmla="*/ 36 w 170"/>
                  <a:gd name="T37" fmla="*/ 178 h 244"/>
                  <a:gd name="T38" fmla="*/ 64 w 170"/>
                  <a:gd name="T39" fmla="*/ 196 h 244"/>
                  <a:gd name="T40" fmla="*/ 78 w 170"/>
                  <a:gd name="T41" fmla="*/ 212 h 244"/>
                  <a:gd name="T42" fmla="*/ 116 w 170"/>
                  <a:gd name="T43" fmla="*/ 218 h 244"/>
                  <a:gd name="T44" fmla="*/ 114 w 170"/>
                  <a:gd name="T45" fmla="*/ 226 h 244"/>
                  <a:gd name="T46" fmla="*/ 114 w 170"/>
                  <a:gd name="T47" fmla="*/ 236 h 244"/>
                  <a:gd name="T48" fmla="*/ 120 w 170"/>
                  <a:gd name="T49" fmla="*/ 244 h 244"/>
                  <a:gd name="T50" fmla="*/ 124 w 170"/>
                  <a:gd name="T51" fmla="*/ 244 h 244"/>
                  <a:gd name="T52" fmla="*/ 132 w 170"/>
                  <a:gd name="T53" fmla="*/ 230 h 244"/>
                  <a:gd name="T54" fmla="*/ 134 w 170"/>
                  <a:gd name="T55" fmla="*/ 212 h 244"/>
                  <a:gd name="T56" fmla="*/ 136 w 170"/>
                  <a:gd name="T57" fmla="*/ 198 h 244"/>
                  <a:gd name="T58" fmla="*/ 134 w 170"/>
                  <a:gd name="T59" fmla="*/ 186 h 244"/>
                  <a:gd name="T60" fmla="*/ 130 w 170"/>
                  <a:gd name="T61" fmla="*/ 174 h 244"/>
                  <a:gd name="T62" fmla="*/ 136 w 170"/>
                  <a:gd name="T63" fmla="*/ 176 h 244"/>
                  <a:gd name="T64" fmla="*/ 138 w 170"/>
                  <a:gd name="T65" fmla="*/ 174 h 244"/>
                  <a:gd name="T66" fmla="*/ 140 w 170"/>
                  <a:gd name="T67" fmla="*/ 166 h 244"/>
                  <a:gd name="T68" fmla="*/ 132 w 170"/>
                  <a:gd name="T69" fmla="*/ 160 h 244"/>
                  <a:gd name="T70" fmla="*/ 150 w 170"/>
                  <a:gd name="T71" fmla="*/ 160 h 244"/>
                  <a:gd name="T72" fmla="*/ 156 w 170"/>
                  <a:gd name="T73" fmla="*/ 158 h 244"/>
                  <a:gd name="T74" fmla="*/ 164 w 170"/>
                  <a:gd name="T75" fmla="*/ 160 h 244"/>
                  <a:gd name="T76" fmla="*/ 168 w 170"/>
                  <a:gd name="T77" fmla="*/ 160 h 244"/>
                  <a:gd name="T78" fmla="*/ 170 w 170"/>
                  <a:gd name="T79" fmla="*/ 156 h 244"/>
                  <a:gd name="T80" fmla="*/ 166 w 170"/>
                  <a:gd name="T81" fmla="*/ 144 h 244"/>
                  <a:gd name="T82" fmla="*/ 164 w 170"/>
                  <a:gd name="T83" fmla="*/ 126 h 244"/>
                  <a:gd name="T84" fmla="*/ 160 w 170"/>
                  <a:gd name="T85" fmla="*/ 122 h 244"/>
                  <a:gd name="T86" fmla="*/ 160 w 170"/>
                  <a:gd name="T87" fmla="*/ 118 h 244"/>
                  <a:gd name="T88" fmla="*/ 164 w 170"/>
                  <a:gd name="T89" fmla="*/ 98 h 244"/>
                  <a:gd name="T90" fmla="*/ 164 w 170"/>
                  <a:gd name="T91" fmla="*/ 92 h 244"/>
                  <a:gd name="T92" fmla="*/ 156 w 170"/>
                  <a:gd name="T93" fmla="*/ 86 h 244"/>
                  <a:gd name="T94" fmla="*/ 134 w 170"/>
                  <a:gd name="T95" fmla="*/ 88 h 244"/>
                  <a:gd name="T96" fmla="*/ 122 w 170"/>
                  <a:gd name="T97" fmla="*/ 76 h 244"/>
                  <a:gd name="T98" fmla="*/ 98 w 170"/>
                  <a:gd name="T99" fmla="*/ 76 h 244"/>
                  <a:gd name="T100" fmla="*/ 96 w 170"/>
                  <a:gd name="T101" fmla="*/ 64 h 244"/>
                  <a:gd name="T102" fmla="*/ 94 w 170"/>
                  <a:gd name="T103" fmla="*/ 60 h 244"/>
                  <a:gd name="T104" fmla="*/ 86 w 170"/>
                  <a:gd name="T105" fmla="*/ 50 h 244"/>
                  <a:gd name="T106" fmla="*/ 90 w 170"/>
                  <a:gd name="T107" fmla="*/ 30 h 244"/>
                  <a:gd name="T108" fmla="*/ 108 w 170"/>
                  <a:gd name="T109" fmla="*/ 16 h 244"/>
                  <a:gd name="T110" fmla="*/ 112 w 170"/>
                  <a:gd name="T111" fmla="*/ 8 h 244"/>
                  <a:gd name="T112" fmla="*/ 110 w 170"/>
                  <a:gd name="T113" fmla="*/ 2 h 244"/>
                  <a:gd name="T114" fmla="*/ 104 w 170"/>
                  <a:gd name="T115"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70" h="244">
                    <a:moveTo>
                      <a:pt x="104" y="0"/>
                    </a:moveTo>
                    <a:lnTo>
                      <a:pt x="98" y="0"/>
                    </a:lnTo>
                    <a:lnTo>
                      <a:pt x="98" y="0"/>
                    </a:lnTo>
                    <a:lnTo>
                      <a:pt x="96" y="2"/>
                    </a:lnTo>
                    <a:lnTo>
                      <a:pt x="90" y="8"/>
                    </a:lnTo>
                    <a:lnTo>
                      <a:pt x="84" y="12"/>
                    </a:lnTo>
                    <a:lnTo>
                      <a:pt x="78" y="14"/>
                    </a:lnTo>
                    <a:lnTo>
                      <a:pt x="70" y="14"/>
                    </a:lnTo>
                    <a:lnTo>
                      <a:pt x="70" y="14"/>
                    </a:lnTo>
                    <a:lnTo>
                      <a:pt x="68" y="16"/>
                    </a:lnTo>
                    <a:lnTo>
                      <a:pt x="66" y="18"/>
                    </a:lnTo>
                    <a:lnTo>
                      <a:pt x="62" y="18"/>
                    </a:lnTo>
                    <a:lnTo>
                      <a:pt x="62" y="18"/>
                    </a:lnTo>
                    <a:lnTo>
                      <a:pt x="60" y="18"/>
                    </a:lnTo>
                    <a:lnTo>
                      <a:pt x="48" y="26"/>
                    </a:lnTo>
                    <a:lnTo>
                      <a:pt x="48" y="26"/>
                    </a:lnTo>
                    <a:lnTo>
                      <a:pt x="46" y="28"/>
                    </a:lnTo>
                    <a:lnTo>
                      <a:pt x="44" y="36"/>
                    </a:lnTo>
                    <a:lnTo>
                      <a:pt x="42" y="40"/>
                    </a:lnTo>
                    <a:lnTo>
                      <a:pt x="38" y="46"/>
                    </a:lnTo>
                    <a:lnTo>
                      <a:pt x="30" y="54"/>
                    </a:lnTo>
                    <a:lnTo>
                      <a:pt x="30" y="54"/>
                    </a:lnTo>
                    <a:lnTo>
                      <a:pt x="28" y="56"/>
                    </a:lnTo>
                    <a:lnTo>
                      <a:pt x="28" y="60"/>
                    </a:lnTo>
                    <a:lnTo>
                      <a:pt x="28" y="60"/>
                    </a:lnTo>
                    <a:lnTo>
                      <a:pt x="28" y="60"/>
                    </a:lnTo>
                    <a:lnTo>
                      <a:pt x="28" y="60"/>
                    </a:lnTo>
                    <a:lnTo>
                      <a:pt x="28" y="60"/>
                    </a:lnTo>
                    <a:lnTo>
                      <a:pt x="28" y="60"/>
                    </a:lnTo>
                    <a:lnTo>
                      <a:pt x="24" y="60"/>
                    </a:lnTo>
                    <a:lnTo>
                      <a:pt x="24" y="62"/>
                    </a:lnTo>
                    <a:lnTo>
                      <a:pt x="22" y="66"/>
                    </a:lnTo>
                    <a:lnTo>
                      <a:pt x="12" y="72"/>
                    </a:lnTo>
                    <a:lnTo>
                      <a:pt x="12" y="72"/>
                    </a:lnTo>
                    <a:lnTo>
                      <a:pt x="12" y="74"/>
                    </a:lnTo>
                    <a:lnTo>
                      <a:pt x="12" y="78"/>
                    </a:lnTo>
                    <a:lnTo>
                      <a:pt x="16" y="86"/>
                    </a:lnTo>
                    <a:lnTo>
                      <a:pt x="18" y="90"/>
                    </a:lnTo>
                    <a:lnTo>
                      <a:pt x="20" y="102"/>
                    </a:lnTo>
                    <a:lnTo>
                      <a:pt x="20" y="114"/>
                    </a:lnTo>
                    <a:lnTo>
                      <a:pt x="20" y="126"/>
                    </a:lnTo>
                    <a:lnTo>
                      <a:pt x="16" y="138"/>
                    </a:lnTo>
                    <a:lnTo>
                      <a:pt x="12" y="140"/>
                    </a:lnTo>
                    <a:lnTo>
                      <a:pt x="6" y="140"/>
                    </a:lnTo>
                    <a:lnTo>
                      <a:pt x="6" y="140"/>
                    </a:lnTo>
                    <a:lnTo>
                      <a:pt x="4" y="142"/>
                    </a:lnTo>
                    <a:lnTo>
                      <a:pt x="2" y="144"/>
                    </a:lnTo>
                    <a:lnTo>
                      <a:pt x="2" y="152"/>
                    </a:lnTo>
                    <a:lnTo>
                      <a:pt x="0" y="158"/>
                    </a:lnTo>
                    <a:lnTo>
                      <a:pt x="0" y="158"/>
                    </a:lnTo>
                    <a:lnTo>
                      <a:pt x="0" y="162"/>
                    </a:lnTo>
                    <a:lnTo>
                      <a:pt x="0" y="164"/>
                    </a:lnTo>
                    <a:lnTo>
                      <a:pt x="14" y="172"/>
                    </a:lnTo>
                    <a:lnTo>
                      <a:pt x="24" y="178"/>
                    </a:lnTo>
                    <a:lnTo>
                      <a:pt x="24" y="178"/>
                    </a:lnTo>
                    <a:lnTo>
                      <a:pt x="26" y="178"/>
                    </a:lnTo>
                    <a:lnTo>
                      <a:pt x="36" y="178"/>
                    </a:lnTo>
                    <a:lnTo>
                      <a:pt x="46" y="182"/>
                    </a:lnTo>
                    <a:lnTo>
                      <a:pt x="56" y="186"/>
                    </a:lnTo>
                    <a:lnTo>
                      <a:pt x="64" y="196"/>
                    </a:lnTo>
                    <a:lnTo>
                      <a:pt x="74" y="206"/>
                    </a:lnTo>
                    <a:lnTo>
                      <a:pt x="78" y="212"/>
                    </a:lnTo>
                    <a:lnTo>
                      <a:pt x="78" y="212"/>
                    </a:lnTo>
                    <a:lnTo>
                      <a:pt x="82" y="214"/>
                    </a:lnTo>
                    <a:lnTo>
                      <a:pt x="116" y="216"/>
                    </a:lnTo>
                    <a:lnTo>
                      <a:pt x="116" y="218"/>
                    </a:lnTo>
                    <a:lnTo>
                      <a:pt x="118" y="222"/>
                    </a:lnTo>
                    <a:lnTo>
                      <a:pt x="114" y="226"/>
                    </a:lnTo>
                    <a:lnTo>
                      <a:pt x="114" y="226"/>
                    </a:lnTo>
                    <a:lnTo>
                      <a:pt x="114" y="228"/>
                    </a:lnTo>
                    <a:lnTo>
                      <a:pt x="114" y="236"/>
                    </a:lnTo>
                    <a:lnTo>
                      <a:pt x="114" y="236"/>
                    </a:lnTo>
                    <a:lnTo>
                      <a:pt x="116" y="240"/>
                    </a:lnTo>
                    <a:lnTo>
                      <a:pt x="120" y="244"/>
                    </a:lnTo>
                    <a:lnTo>
                      <a:pt x="120" y="244"/>
                    </a:lnTo>
                    <a:lnTo>
                      <a:pt x="124" y="244"/>
                    </a:lnTo>
                    <a:lnTo>
                      <a:pt x="124" y="244"/>
                    </a:lnTo>
                    <a:lnTo>
                      <a:pt x="124" y="244"/>
                    </a:lnTo>
                    <a:lnTo>
                      <a:pt x="124" y="244"/>
                    </a:lnTo>
                    <a:lnTo>
                      <a:pt x="126" y="242"/>
                    </a:lnTo>
                    <a:lnTo>
                      <a:pt x="132" y="230"/>
                    </a:lnTo>
                    <a:lnTo>
                      <a:pt x="132" y="230"/>
                    </a:lnTo>
                    <a:lnTo>
                      <a:pt x="132" y="228"/>
                    </a:lnTo>
                    <a:lnTo>
                      <a:pt x="134" y="212"/>
                    </a:lnTo>
                    <a:lnTo>
                      <a:pt x="136" y="200"/>
                    </a:lnTo>
                    <a:lnTo>
                      <a:pt x="136" y="200"/>
                    </a:lnTo>
                    <a:lnTo>
                      <a:pt x="136" y="198"/>
                    </a:lnTo>
                    <a:lnTo>
                      <a:pt x="134" y="188"/>
                    </a:lnTo>
                    <a:lnTo>
                      <a:pt x="134" y="188"/>
                    </a:lnTo>
                    <a:lnTo>
                      <a:pt x="134" y="186"/>
                    </a:lnTo>
                    <a:lnTo>
                      <a:pt x="128" y="180"/>
                    </a:lnTo>
                    <a:lnTo>
                      <a:pt x="128" y="174"/>
                    </a:lnTo>
                    <a:lnTo>
                      <a:pt x="130" y="174"/>
                    </a:lnTo>
                    <a:lnTo>
                      <a:pt x="134" y="176"/>
                    </a:lnTo>
                    <a:lnTo>
                      <a:pt x="134" y="176"/>
                    </a:lnTo>
                    <a:lnTo>
                      <a:pt x="136" y="176"/>
                    </a:lnTo>
                    <a:lnTo>
                      <a:pt x="136" y="176"/>
                    </a:lnTo>
                    <a:lnTo>
                      <a:pt x="138" y="174"/>
                    </a:lnTo>
                    <a:lnTo>
                      <a:pt x="138" y="174"/>
                    </a:lnTo>
                    <a:lnTo>
                      <a:pt x="140" y="172"/>
                    </a:lnTo>
                    <a:lnTo>
                      <a:pt x="140" y="166"/>
                    </a:lnTo>
                    <a:lnTo>
                      <a:pt x="140" y="166"/>
                    </a:lnTo>
                    <a:lnTo>
                      <a:pt x="138" y="164"/>
                    </a:lnTo>
                    <a:lnTo>
                      <a:pt x="136" y="162"/>
                    </a:lnTo>
                    <a:lnTo>
                      <a:pt x="132" y="160"/>
                    </a:lnTo>
                    <a:lnTo>
                      <a:pt x="130" y="160"/>
                    </a:lnTo>
                    <a:lnTo>
                      <a:pt x="134" y="160"/>
                    </a:lnTo>
                    <a:lnTo>
                      <a:pt x="150" y="160"/>
                    </a:lnTo>
                    <a:lnTo>
                      <a:pt x="150" y="160"/>
                    </a:lnTo>
                    <a:lnTo>
                      <a:pt x="150" y="160"/>
                    </a:lnTo>
                    <a:lnTo>
                      <a:pt x="156" y="158"/>
                    </a:lnTo>
                    <a:lnTo>
                      <a:pt x="158" y="158"/>
                    </a:lnTo>
                    <a:lnTo>
                      <a:pt x="164" y="160"/>
                    </a:lnTo>
                    <a:lnTo>
                      <a:pt x="164" y="160"/>
                    </a:lnTo>
                    <a:lnTo>
                      <a:pt x="166" y="162"/>
                    </a:lnTo>
                    <a:lnTo>
                      <a:pt x="166" y="162"/>
                    </a:lnTo>
                    <a:lnTo>
                      <a:pt x="168" y="160"/>
                    </a:lnTo>
                    <a:lnTo>
                      <a:pt x="168" y="160"/>
                    </a:lnTo>
                    <a:lnTo>
                      <a:pt x="168" y="158"/>
                    </a:lnTo>
                    <a:lnTo>
                      <a:pt x="170" y="156"/>
                    </a:lnTo>
                    <a:lnTo>
                      <a:pt x="168" y="148"/>
                    </a:lnTo>
                    <a:lnTo>
                      <a:pt x="168" y="148"/>
                    </a:lnTo>
                    <a:lnTo>
                      <a:pt x="166" y="144"/>
                    </a:lnTo>
                    <a:lnTo>
                      <a:pt x="164" y="144"/>
                    </a:lnTo>
                    <a:lnTo>
                      <a:pt x="164" y="138"/>
                    </a:lnTo>
                    <a:lnTo>
                      <a:pt x="164" y="126"/>
                    </a:lnTo>
                    <a:lnTo>
                      <a:pt x="164" y="126"/>
                    </a:lnTo>
                    <a:lnTo>
                      <a:pt x="162" y="124"/>
                    </a:lnTo>
                    <a:lnTo>
                      <a:pt x="160" y="122"/>
                    </a:lnTo>
                    <a:lnTo>
                      <a:pt x="160" y="122"/>
                    </a:lnTo>
                    <a:lnTo>
                      <a:pt x="160" y="122"/>
                    </a:lnTo>
                    <a:lnTo>
                      <a:pt x="160" y="118"/>
                    </a:lnTo>
                    <a:lnTo>
                      <a:pt x="160" y="112"/>
                    </a:lnTo>
                    <a:lnTo>
                      <a:pt x="160" y="104"/>
                    </a:lnTo>
                    <a:lnTo>
                      <a:pt x="164" y="98"/>
                    </a:lnTo>
                    <a:lnTo>
                      <a:pt x="164" y="98"/>
                    </a:lnTo>
                    <a:lnTo>
                      <a:pt x="166" y="94"/>
                    </a:lnTo>
                    <a:lnTo>
                      <a:pt x="164" y="92"/>
                    </a:lnTo>
                    <a:lnTo>
                      <a:pt x="160" y="86"/>
                    </a:lnTo>
                    <a:lnTo>
                      <a:pt x="160" y="86"/>
                    </a:lnTo>
                    <a:lnTo>
                      <a:pt x="156" y="86"/>
                    </a:lnTo>
                    <a:lnTo>
                      <a:pt x="156" y="86"/>
                    </a:lnTo>
                    <a:lnTo>
                      <a:pt x="156" y="86"/>
                    </a:lnTo>
                    <a:lnTo>
                      <a:pt x="134" y="88"/>
                    </a:lnTo>
                    <a:lnTo>
                      <a:pt x="124" y="76"/>
                    </a:lnTo>
                    <a:lnTo>
                      <a:pt x="124" y="76"/>
                    </a:lnTo>
                    <a:lnTo>
                      <a:pt x="122" y="76"/>
                    </a:lnTo>
                    <a:lnTo>
                      <a:pt x="122" y="76"/>
                    </a:lnTo>
                    <a:lnTo>
                      <a:pt x="122" y="76"/>
                    </a:lnTo>
                    <a:lnTo>
                      <a:pt x="98" y="76"/>
                    </a:lnTo>
                    <a:lnTo>
                      <a:pt x="96" y="76"/>
                    </a:lnTo>
                    <a:lnTo>
                      <a:pt x="96" y="64"/>
                    </a:lnTo>
                    <a:lnTo>
                      <a:pt x="96" y="64"/>
                    </a:lnTo>
                    <a:lnTo>
                      <a:pt x="96" y="64"/>
                    </a:lnTo>
                    <a:lnTo>
                      <a:pt x="94" y="60"/>
                    </a:lnTo>
                    <a:lnTo>
                      <a:pt x="94" y="60"/>
                    </a:lnTo>
                    <a:lnTo>
                      <a:pt x="92" y="58"/>
                    </a:lnTo>
                    <a:lnTo>
                      <a:pt x="90" y="56"/>
                    </a:lnTo>
                    <a:lnTo>
                      <a:pt x="86" y="50"/>
                    </a:lnTo>
                    <a:lnTo>
                      <a:pt x="86" y="46"/>
                    </a:lnTo>
                    <a:lnTo>
                      <a:pt x="86" y="36"/>
                    </a:lnTo>
                    <a:lnTo>
                      <a:pt x="90" y="30"/>
                    </a:lnTo>
                    <a:lnTo>
                      <a:pt x="98" y="24"/>
                    </a:lnTo>
                    <a:lnTo>
                      <a:pt x="102" y="20"/>
                    </a:lnTo>
                    <a:lnTo>
                      <a:pt x="108" y="16"/>
                    </a:lnTo>
                    <a:lnTo>
                      <a:pt x="108" y="16"/>
                    </a:lnTo>
                    <a:lnTo>
                      <a:pt x="110" y="14"/>
                    </a:lnTo>
                    <a:lnTo>
                      <a:pt x="112" y="8"/>
                    </a:lnTo>
                    <a:lnTo>
                      <a:pt x="112" y="8"/>
                    </a:lnTo>
                    <a:lnTo>
                      <a:pt x="112" y="4"/>
                    </a:lnTo>
                    <a:lnTo>
                      <a:pt x="110" y="2"/>
                    </a:lnTo>
                    <a:lnTo>
                      <a:pt x="106" y="2"/>
                    </a:lnTo>
                    <a:lnTo>
                      <a:pt x="106" y="2"/>
                    </a:lnTo>
                    <a:lnTo>
                      <a:pt x="104" y="0"/>
                    </a:lnTo>
                    <a:lnTo>
                      <a:pt x="104" y="0"/>
                    </a:lnTo>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2" name="Freeform 262"/>
              <p:cNvSpPr>
                <a:spLocks/>
              </p:cNvSpPr>
              <p:nvPr/>
            </p:nvSpPr>
            <p:spPr bwMode="auto">
              <a:xfrm>
                <a:off x="1721" y="2503"/>
                <a:ext cx="84" cy="94"/>
              </a:xfrm>
              <a:custGeom>
                <a:avLst/>
                <a:gdLst>
                  <a:gd name="T0" fmla="*/ 26 w 84"/>
                  <a:gd name="T1" fmla="*/ 94 h 94"/>
                  <a:gd name="T2" fmla="*/ 26 w 84"/>
                  <a:gd name="T3" fmla="*/ 94 h 94"/>
                  <a:gd name="T4" fmla="*/ 24 w 84"/>
                  <a:gd name="T5" fmla="*/ 92 h 94"/>
                  <a:gd name="T6" fmla="*/ 20 w 84"/>
                  <a:gd name="T7" fmla="*/ 88 h 94"/>
                  <a:gd name="T8" fmla="*/ 10 w 84"/>
                  <a:gd name="T9" fmla="*/ 82 h 94"/>
                  <a:gd name="T10" fmla="*/ 10 w 84"/>
                  <a:gd name="T11" fmla="*/ 82 h 94"/>
                  <a:gd name="T12" fmla="*/ 8 w 84"/>
                  <a:gd name="T13" fmla="*/ 80 h 94"/>
                  <a:gd name="T14" fmla="*/ 8 w 84"/>
                  <a:gd name="T15" fmla="*/ 70 h 94"/>
                  <a:gd name="T16" fmla="*/ 8 w 84"/>
                  <a:gd name="T17" fmla="*/ 70 h 94"/>
                  <a:gd name="T18" fmla="*/ 8 w 84"/>
                  <a:gd name="T19" fmla="*/ 68 h 94"/>
                  <a:gd name="T20" fmla="*/ 14 w 84"/>
                  <a:gd name="T21" fmla="*/ 66 h 94"/>
                  <a:gd name="T22" fmla="*/ 16 w 84"/>
                  <a:gd name="T23" fmla="*/ 58 h 94"/>
                  <a:gd name="T24" fmla="*/ 16 w 84"/>
                  <a:gd name="T25" fmla="*/ 56 h 94"/>
                  <a:gd name="T26" fmla="*/ 16 w 84"/>
                  <a:gd name="T27" fmla="*/ 56 h 94"/>
                  <a:gd name="T28" fmla="*/ 14 w 84"/>
                  <a:gd name="T29" fmla="*/ 58 h 94"/>
                  <a:gd name="T30" fmla="*/ 14 w 84"/>
                  <a:gd name="T31" fmla="*/ 58 h 94"/>
                  <a:gd name="T32" fmla="*/ 12 w 84"/>
                  <a:gd name="T33" fmla="*/ 60 h 94"/>
                  <a:gd name="T34" fmla="*/ 8 w 84"/>
                  <a:gd name="T35" fmla="*/ 60 h 94"/>
                  <a:gd name="T36" fmla="*/ 8 w 84"/>
                  <a:gd name="T37" fmla="*/ 60 h 94"/>
                  <a:gd name="T38" fmla="*/ 8 w 84"/>
                  <a:gd name="T39" fmla="*/ 60 h 94"/>
                  <a:gd name="T40" fmla="*/ 2 w 84"/>
                  <a:gd name="T41" fmla="*/ 56 h 94"/>
                  <a:gd name="T42" fmla="*/ 2 w 84"/>
                  <a:gd name="T43" fmla="*/ 56 h 94"/>
                  <a:gd name="T44" fmla="*/ 0 w 84"/>
                  <a:gd name="T45" fmla="*/ 54 h 94"/>
                  <a:gd name="T46" fmla="*/ 0 w 84"/>
                  <a:gd name="T47" fmla="*/ 44 h 94"/>
                  <a:gd name="T48" fmla="*/ 2 w 84"/>
                  <a:gd name="T49" fmla="*/ 36 h 94"/>
                  <a:gd name="T50" fmla="*/ 6 w 84"/>
                  <a:gd name="T51" fmla="*/ 24 h 94"/>
                  <a:gd name="T52" fmla="*/ 10 w 84"/>
                  <a:gd name="T53" fmla="*/ 18 h 94"/>
                  <a:gd name="T54" fmla="*/ 14 w 84"/>
                  <a:gd name="T55" fmla="*/ 12 h 94"/>
                  <a:gd name="T56" fmla="*/ 22 w 84"/>
                  <a:gd name="T57" fmla="*/ 6 h 94"/>
                  <a:gd name="T58" fmla="*/ 30 w 84"/>
                  <a:gd name="T59" fmla="*/ 0 h 94"/>
                  <a:gd name="T60" fmla="*/ 30 w 84"/>
                  <a:gd name="T61" fmla="*/ 0 h 94"/>
                  <a:gd name="T62" fmla="*/ 32 w 84"/>
                  <a:gd name="T63" fmla="*/ 0 h 94"/>
                  <a:gd name="T64" fmla="*/ 32 w 84"/>
                  <a:gd name="T65" fmla="*/ 0 h 94"/>
                  <a:gd name="T66" fmla="*/ 32 w 84"/>
                  <a:gd name="T67" fmla="*/ 0 h 94"/>
                  <a:gd name="T68" fmla="*/ 56 w 84"/>
                  <a:gd name="T69" fmla="*/ 14 h 94"/>
                  <a:gd name="T70" fmla="*/ 66 w 84"/>
                  <a:gd name="T71" fmla="*/ 14 h 94"/>
                  <a:gd name="T72" fmla="*/ 82 w 84"/>
                  <a:gd name="T73" fmla="*/ 20 h 94"/>
                  <a:gd name="T74" fmla="*/ 82 w 84"/>
                  <a:gd name="T75" fmla="*/ 20 h 94"/>
                  <a:gd name="T76" fmla="*/ 84 w 84"/>
                  <a:gd name="T77" fmla="*/ 22 h 94"/>
                  <a:gd name="T78" fmla="*/ 82 w 84"/>
                  <a:gd name="T79" fmla="*/ 30 h 94"/>
                  <a:gd name="T80" fmla="*/ 82 w 84"/>
                  <a:gd name="T81" fmla="*/ 38 h 94"/>
                  <a:gd name="T82" fmla="*/ 82 w 84"/>
                  <a:gd name="T83" fmla="*/ 38 h 94"/>
                  <a:gd name="T84" fmla="*/ 82 w 84"/>
                  <a:gd name="T85" fmla="*/ 38 h 94"/>
                  <a:gd name="T86" fmla="*/ 78 w 84"/>
                  <a:gd name="T87" fmla="*/ 46 h 94"/>
                  <a:gd name="T88" fmla="*/ 72 w 84"/>
                  <a:gd name="T89" fmla="*/ 54 h 94"/>
                  <a:gd name="T90" fmla="*/ 64 w 84"/>
                  <a:gd name="T91" fmla="*/ 60 h 94"/>
                  <a:gd name="T92" fmla="*/ 50 w 84"/>
                  <a:gd name="T93" fmla="*/ 64 h 94"/>
                  <a:gd name="T94" fmla="*/ 46 w 84"/>
                  <a:gd name="T95" fmla="*/ 70 h 94"/>
                  <a:gd name="T96" fmla="*/ 40 w 84"/>
                  <a:gd name="T97" fmla="*/ 76 h 94"/>
                  <a:gd name="T98" fmla="*/ 36 w 84"/>
                  <a:gd name="T99" fmla="*/ 86 h 94"/>
                  <a:gd name="T100" fmla="*/ 36 w 84"/>
                  <a:gd name="T101" fmla="*/ 86 h 94"/>
                  <a:gd name="T102" fmla="*/ 36 w 84"/>
                  <a:gd name="T103" fmla="*/ 86 h 94"/>
                  <a:gd name="T104" fmla="*/ 28 w 84"/>
                  <a:gd name="T105" fmla="*/ 94 h 94"/>
                  <a:gd name="T106" fmla="*/ 28 w 84"/>
                  <a:gd name="T107" fmla="*/ 94 h 94"/>
                  <a:gd name="T108" fmla="*/ 26 w 84"/>
                  <a:gd name="T109" fmla="*/ 94 h 94"/>
                  <a:gd name="T110" fmla="*/ 26 w 84"/>
                  <a:gd name="T111"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4" h="94">
                    <a:moveTo>
                      <a:pt x="26" y="94"/>
                    </a:moveTo>
                    <a:lnTo>
                      <a:pt x="26" y="94"/>
                    </a:lnTo>
                    <a:lnTo>
                      <a:pt x="24" y="92"/>
                    </a:lnTo>
                    <a:lnTo>
                      <a:pt x="20" y="88"/>
                    </a:lnTo>
                    <a:lnTo>
                      <a:pt x="10" y="82"/>
                    </a:lnTo>
                    <a:lnTo>
                      <a:pt x="10" y="82"/>
                    </a:lnTo>
                    <a:lnTo>
                      <a:pt x="8" y="80"/>
                    </a:lnTo>
                    <a:lnTo>
                      <a:pt x="8" y="70"/>
                    </a:lnTo>
                    <a:lnTo>
                      <a:pt x="8" y="70"/>
                    </a:lnTo>
                    <a:lnTo>
                      <a:pt x="8" y="68"/>
                    </a:lnTo>
                    <a:lnTo>
                      <a:pt x="14" y="66"/>
                    </a:lnTo>
                    <a:lnTo>
                      <a:pt x="16" y="58"/>
                    </a:lnTo>
                    <a:lnTo>
                      <a:pt x="16" y="56"/>
                    </a:lnTo>
                    <a:lnTo>
                      <a:pt x="16" y="56"/>
                    </a:lnTo>
                    <a:lnTo>
                      <a:pt x="14" y="58"/>
                    </a:lnTo>
                    <a:lnTo>
                      <a:pt x="14" y="58"/>
                    </a:lnTo>
                    <a:lnTo>
                      <a:pt x="12" y="60"/>
                    </a:lnTo>
                    <a:lnTo>
                      <a:pt x="8" y="60"/>
                    </a:lnTo>
                    <a:lnTo>
                      <a:pt x="8" y="60"/>
                    </a:lnTo>
                    <a:lnTo>
                      <a:pt x="8" y="60"/>
                    </a:lnTo>
                    <a:lnTo>
                      <a:pt x="2" y="56"/>
                    </a:lnTo>
                    <a:lnTo>
                      <a:pt x="2" y="56"/>
                    </a:lnTo>
                    <a:lnTo>
                      <a:pt x="0" y="54"/>
                    </a:lnTo>
                    <a:lnTo>
                      <a:pt x="0" y="44"/>
                    </a:lnTo>
                    <a:lnTo>
                      <a:pt x="2" y="36"/>
                    </a:lnTo>
                    <a:lnTo>
                      <a:pt x="6" y="24"/>
                    </a:lnTo>
                    <a:lnTo>
                      <a:pt x="10" y="18"/>
                    </a:lnTo>
                    <a:lnTo>
                      <a:pt x="14" y="12"/>
                    </a:lnTo>
                    <a:lnTo>
                      <a:pt x="22" y="6"/>
                    </a:lnTo>
                    <a:lnTo>
                      <a:pt x="30" y="0"/>
                    </a:lnTo>
                    <a:lnTo>
                      <a:pt x="30" y="0"/>
                    </a:lnTo>
                    <a:lnTo>
                      <a:pt x="32" y="0"/>
                    </a:lnTo>
                    <a:lnTo>
                      <a:pt x="32" y="0"/>
                    </a:lnTo>
                    <a:lnTo>
                      <a:pt x="32" y="0"/>
                    </a:lnTo>
                    <a:lnTo>
                      <a:pt x="56" y="14"/>
                    </a:lnTo>
                    <a:lnTo>
                      <a:pt x="66" y="14"/>
                    </a:lnTo>
                    <a:lnTo>
                      <a:pt x="82" y="20"/>
                    </a:lnTo>
                    <a:lnTo>
                      <a:pt x="82" y="20"/>
                    </a:lnTo>
                    <a:lnTo>
                      <a:pt x="84" y="22"/>
                    </a:lnTo>
                    <a:lnTo>
                      <a:pt x="82" y="30"/>
                    </a:lnTo>
                    <a:lnTo>
                      <a:pt x="82" y="38"/>
                    </a:lnTo>
                    <a:lnTo>
                      <a:pt x="82" y="38"/>
                    </a:lnTo>
                    <a:lnTo>
                      <a:pt x="82" y="38"/>
                    </a:lnTo>
                    <a:lnTo>
                      <a:pt x="78" y="46"/>
                    </a:lnTo>
                    <a:lnTo>
                      <a:pt x="72" y="54"/>
                    </a:lnTo>
                    <a:lnTo>
                      <a:pt x="64" y="60"/>
                    </a:lnTo>
                    <a:lnTo>
                      <a:pt x="50" y="64"/>
                    </a:lnTo>
                    <a:lnTo>
                      <a:pt x="46" y="70"/>
                    </a:lnTo>
                    <a:lnTo>
                      <a:pt x="40" y="76"/>
                    </a:lnTo>
                    <a:lnTo>
                      <a:pt x="36" y="86"/>
                    </a:lnTo>
                    <a:lnTo>
                      <a:pt x="36" y="86"/>
                    </a:lnTo>
                    <a:lnTo>
                      <a:pt x="36" y="86"/>
                    </a:lnTo>
                    <a:lnTo>
                      <a:pt x="28" y="94"/>
                    </a:lnTo>
                    <a:lnTo>
                      <a:pt x="28" y="94"/>
                    </a:lnTo>
                    <a:lnTo>
                      <a:pt x="26" y="94"/>
                    </a:lnTo>
                    <a:lnTo>
                      <a:pt x="26"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3" name="Freeform 263"/>
              <p:cNvSpPr>
                <a:spLocks noEditPoints="1"/>
              </p:cNvSpPr>
              <p:nvPr/>
            </p:nvSpPr>
            <p:spPr bwMode="auto">
              <a:xfrm>
                <a:off x="1719" y="2501"/>
                <a:ext cx="88" cy="98"/>
              </a:xfrm>
              <a:custGeom>
                <a:avLst/>
                <a:gdLst>
                  <a:gd name="T0" fmla="*/ 56 w 88"/>
                  <a:gd name="T1" fmla="*/ 18 h 98"/>
                  <a:gd name="T2" fmla="*/ 84 w 88"/>
                  <a:gd name="T3" fmla="*/ 24 h 98"/>
                  <a:gd name="T4" fmla="*/ 82 w 88"/>
                  <a:gd name="T5" fmla="*/ 40 h 98"/>
                  <a:gd name="T6" fmla="*/ 72 w 88"/>
                  <a:gd name="T7" fmla="*/ 54 h 98"/>
                  <a:gd name="T8" fmla="*/ 52 w 88"/>
                  <a:gd name="T9" fmla="*/ 64 h 98"/>
                  <a:gd name="T10" fmla="*/ 40 w 88"/>
                  <a:gd name="T11" fmla="*/ 78 h 98"/>
                  <a:gd name="T12" fmla="*/ 28 w 88"/>
                  <a:gd name="T13" fmla="*/ 94 h 98"/>
                  <a:gd name="T14" fmla="*/ 12 w 88"/>
                  <a:gd name="T15" fmla="*/ 82 h 98"/>
                  <a:gd name="T16" fmla="*/ 18 w 88"/>
                  <a:gd name="T17" fmla="*/ 68 h 98"/>
                  <a:gd name="T18" fmla="*/ 20 w 88"/>
                  <a:gd name="T19" fmla="*/ 56 h 98"/>
                  <a:gd name="T20" fmla="*/ 14 w 88"/>
                  <a:gd name="T21" fmla="*/ 60 h 98"/>
                  <a:gd name="T22" fmla="*/ 4 w 88"/>
                  <a:gd name="T23" fmla="*/ 56 h 98"/>
                  <a:gd name="T24" fmla="*/ 6 w 88"/>
                  <a:gd name="T25" fmla="*/ 38 h 98"/>
                  <a:gd name="T26" fmla="*/ 14 w 88"/>
                  <a:gd name="T27" fmla="*/ 20 h 98"/>
                  <a:gd name="T28" fmla="*/ 24 w 88"/>
                  <a:gd name="T29" fmla="*/ 10 h 98"/>
                  <a:gd name="T30" fmla="*/ 34 w 88"/>
                  <a:gd name="T31" fmla="*/ 0 h 98"/>
                  <a:gd name="T32" fmla="*/ 32 w 88"/>
                  <a:gd name="T33" fmla="*/ 0 h 98"/>
                  <a:gd name="T34" fmla="*/ 22 w 88"/>
                  <a:gd name="T35" fmla="*/ 6 h 98"/>
                  <a:gd name="T36" fmla="*/ 14 w 88"/>
                  <a:gd name="T37" fmla="*/ 12 h 98"/>
                  <a:gd name="T38" fmla="*/ 14 w 88"/>
                  <a:gd name="T39" fmla="*/ 12 h 98"/>
                  <a:gd name="T40" fmla="*/ 10 w 88"/>
                  <a:gd name="T41" fmla="*/ 18 h 98"/>
                  <a:gd name="T42" fmla="*/ 6 w 88"/>
                  <a:gd name="T43" fmla="*/ 26 h 98"/>
                  <a:gd name="T44" fmla="*/ 6 w 88"/>
                  <a:gd name="T45" fmla="*/ 26 h 98"/>
                  <a:gd name="T46" fmla="*/ 2 w 88"/>
                  <a:gd name="T47" fmla="*/ 36 h 98"/>
                  <a:gd name="T48" fmla="*/ 0 w 88"/>
                  <a:gd name="T49" fmla="*/ 46 h 98"/>
                  <a:gd name="T50" fmla="*/ 0 w 88"/>
                  <a:gd name="T51" fmla="*/ 46 h 98"/>
                  <a:gd name="T52" fmla="*/ 0 w 88"/>
                  <a:gd name="T53" fmla="*/ 56 h 98"/>
                  <a:gd name="T54" fmla="*/ 8 w 88"/>
                  <a:gd name="T55" fmla="*/ 62 h 98"/>
                  <a:gd name="T56" fmla="*/ 10 w 88"/>
                  <a:gd name="T57" fmla="*/ 64 h 98"/>
                  <a:gd name="T58" fmla="*/ 14 w 88"/>
                  <a:gd name="T59" fmla="*/ 64 h 98"/>
                  <a:gd name="T60" fmla="*/ 14 w 88"/>
                  <a:gd name="T61" fmla="*/ 66 h 98"/>
                  <a:gd name="T62" fmla="*/ 10 w 88"/>
                  <a:gd name="T63" fmla="*/ 68 h 98"/>
                  <a:gd name="T64" fmla="*/ 8 w 88"/>
                  <a:gd name="T65" fmla="*/ 82 h 98"/>
                  <a:gd name="T66" fmla="*/ 10 w 88"/>
                  <a:gd name="T67" fmla="*/ 86 h 98"/>
                  <a:gd name="T68" fmla="*/ 26 w 88"/>
                  <a:gd name="T69" fmla="*/ 96 h 98"/>
                  <a:gd name="T70" fmla="*/ 28 w 88"/>
                  <a:gd name="T71" fmla="*/ 98 h 98"/>
                  <a:gd name="T72" fmla="*/ 30 w 88"/>
                  <a:gd name="T73" fmla="*/ 96 h 98"/>
                  <a:gd name="T74" fmla="*/ 40 w 88"/>
                  <a:gd name="T75" fmla="*/ 90 h 98"/>
                  <a:gd name="T76" fmla="*/ 44 w 88"/>
                  <a:gd name="T77" fmla="*/ 80 h 98"/>
                  <a:gd name="T78" fmla="*/ 54 w 88"/>
                  <a:gd name="T79" fmla="*/ 68 h 98"/>
                  <a:gd name="T80" fmla="*/ 66 w 88"/>
                  <a:gd name="T81" fmla="*/ 64 h 98"/>
                  <a:gd name="T82" fmla="*/ 74 w 88"/>
                  <a:gd name="T83" fmla="*/ 58 h 98"/>
                  <a:gd name="T84" fmla="*/ 76 w 88"/>
                  <a:gd name="T85" fmla="*/ 56 h 98"/>
                  <a:gd name="T86" fmla="*/ 82 w 88"/>
                  <a:gd name="T87" fmla="*/ 50 h 98"/>
                  <a:gd name="T88" fmla="*/ 86 w 88"/>
                  <a:gd name="T89" fmla="*/ 42 h 98"/>
                  <a:gd name="T90" fmla="*/ 86 w 88"/>
                  <a:gd name="T91" fmla="*/ 40 h 98"/>
                  <a:gd name="T92" fmla="*/ 88 w 88"/>
                  <a:gd name="T93" fmla="*/ 24 h 98"/>
                  <a:gd name="T94" fmla="*/ 86 w 88"/>
                  <a:gd name="T95" fmla="*/ 22 h 98"/>
                  <a:gd name="T96" fmla="*/ 68 w 88"/>
                  <a:gd name="T97" fmla="*/ 14 h 98"/>
                  <a:gd name="T98" fmla="*/ 68 w 88"/>
                  <a:gd name="T99" fmla="*/ 14 h 98"/>
                  <a:gd name="T100" fmla="*/ 36 w 88"/>
                  <a:gd name="T101" fmla="*/ 0 h 98"/>
                  <a:gd name="T102" fmla="*/ 34 w 88"/>
                  <a:gd name="T10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8" h="98">
                    <a:moveTo>
                      <a:pt x="34" y="4"/>
                    </a:moveTo>
                    <a:lnTo>
                      <a:pt x="56" y="18"/>
                    </a:lnTo>
                    <a:lnTo>
                      <a:pt x="68" y="18"/>
                    </a:lnTo>
                    <a:lnTo>
                      <a:pt x="84" y="24"/>
                    </a:lnTo>
                    <a:lnTo>
                      <a:pt x="82" y="30"/>
                    </a:lnTo>
                    <a:lnTo>
                      <a:pt x="82" y="40"/>
                    </a:lnTo>
                    <a:lnTo>
                      <a:pt x="78" y="46"/>
                    </a:lnTo>
                    <a:lnTo>
                      <a:pt x="72" y="54"/>
                    </a:lnTo>
                    <a:lnTo>
                      <a:pt x="66" y="60"/>
                    </a:lnTo>
                    <a:lnTo>
                      <a:pt x="52" y="64"/>
                    </a:lnTo>
                    <a:lnTo>
                      <a:pt x="46" y="70"/>
                    </a:lnTo>
                    <a:lnTo>
                      <a:pt x="40" y="78"/>
                    </a:lnTo>
                    <a:lnTo>
                      <a:pt x="36" y="86"/>
                    </a:lnTo>
                    <a:lnTo>
                      <a:pt x="28" y="94"/>
                    </a:lnTo>
                    <a:lnTo>
                      <a:pt x="22" y="88"/>
                    </a:lnTo>
                    <a:lnTo>
                      <a:pt x="12" y="82"/>
                    </a:lnTo>
                    <a:lnTo>
                      <a:pt x="12" y="72"/>
                    </a:lnTo>
                    <a:lnTo>
                      <a:pt x="18" y="68"/>
                    </a:lnTo>
                    <a:lnTo>
                      <a:pt x="20" y="62"/>
                    </a:lnTo>
                    <a:lnTo>
                      <a:pt x="20" y="56"/>
                    </a:lnTo>
                    <a:lnTo>
                      <a:pt x="18" y="56"/>
                    </a:lnTo>
                    <a:lnTo>
                      <a:pt x="14" y="60"/>
                    </a:lnTo>
                    <a:lnTo>
                      <a:pt x="10" y="60"/>
                    </a:lnTo>
                    <a:lnTo>
                      <a:pt x="4" y="56"/>
                    </a:lnTo>
                    <a:lnTo>
                      <a:pt x="4" y="46"/>
                    </a:lnTo>
                    <a:lnTo>
                      <a:pt x="6" y="38"/>
                    </a:lnTo>
                    <a:lnTo>
                      <a:pt x="10" y="28"/>
                    </a:lnTo>
                    <a:lnTo>
                      <a:pt x="14" y="20"/>
                    </a:lnTo>
                    <a:lnTo>
                      <a:pt x="18" y="14"/>
                    </a:lnTo>
                    <a:lnTo>
                      <a:pt x="24" y="10"/>
                    </a:lnTo>
                    <a:lnTo>
                      <a:pt x="34" y="4"/>
                    </a:lnTo>
                    <a:close/>
                    <a:moveTo>
                      <a:pt x="34" y="0"/>
                    </a:moveTo>
                    <a:lnTo>
                      <a:pt x="34" y="0"/>
                    </a:lnTo>
                    <a:lnTo>
                      <a:pt x="32" y="0"/>
                    </a:lnTo>
                    <a:lnTo>
                      <a:pt x="22" y="6"/>
                    </a:lnTo>
                    <a:lnTo>
                      <a:pt x="22" y="6"/>
                    </a:lnTo>
                    <a:lnTo>
                      <a:pt x="22" y="6"/>
                    </a:lnTo>
                    <a:lnTo>
                      <a:pt x="14" y="12"/>
                    </a:lnTo>
                    <a:lnTo>
                      <a:pt x="14" y="12"/>
                    </a:lnTo>
                    <a:lnTo>
                      <a:pt x="14" y="12"/>
                    </a:lnTo>
                    <a:lnTo>
                      <a:pt x="10" y="18"/>
                    </a:lnTo>
                    <a:lnTo>
                      <a:pt x="10" y="18"/>
                    </a:lnTo>
                    <a:lnTo>
                      <a:pt x="10" y="18"/>
                    </a:lnTo>
                    <a:lnTo>
                      <a:pt x="6" y="26"/>
                    </a:lnTo>
                    <a:lnTo>
                      <a:pt x="6" y="26"/>
                    </a:lnTo>
                    <a:lnTo>
                      <a:pt x="6" y="26"/>
                    </a:lnTo>
                    <a:lnTo>
                      <a:pt x="2" y="36"/>
                    </a:lnTo>
                    <a:lnTo>
                      <a:pt x="2" y="36"/>
                    </a:lnTo>
                    <a:lnTo>
                      <a:pt x="2" y="38"/>
                    </a:lnTo>
                    <a:lnTo>
                      <a:pt x="0" y="46"/>
                    </a:lnTo>
                    <a:lnTo>
                      <a:pt x="0" y="46"/>
                    </a:lnTo>
                    <a:lnTo>
                      <a:pt x="0" y="46"/>
                    </a:lnTo>
                    <a:lnTo>
                      <a:pt x="0" y="56"/>
                    </a:lnTo>
                    <a:lnTo>
                      <a:pt x="0" y="56"/>
                    </a:lnTo>
                    <a:lnTo>
                      <a:pt x="2" y="60"/>
                    </a:lnTo>
                    <a:lnTo>
                      <a:pt x="8" y="62"/>
                    </a:lnTo>
                    <a:lnTo>
                      <a:pt x="8" y="62"/>
                    </a:lnTo>
                    <a:lnTo>
                      <a:pt x="10" y="64"/>
                    </a:lnTo>
                    <a:lnTo>
                      <a:pt x="14" y="64"/>
                    </a:lnTo>
                    <a:lnTo>
                      <a:pt x="14" y="64"/>
                    </a:lnTo>
                    <a:lnTo>
                      <a:pt x="16" y="64"/>
                    </a:lnTo>
                    <a:lnTo>
                      <a:pt x="14" y="66"/>
                    </a:lnTo>
                    <a:lnTo>
                      <a:pt x="10" y="68"/>
                    </a:lnTo>
                    <a:lnTo>
                      <a:pt x="10" y="68"/>
                    </a:lnTo>
                    <a:lnTo>
                      <a:pt x="8" y="72"/>
                    </a:lnTo>
                    <a:lnTo>
                      <a:pt x="8" y="82"/>
                    </a:lnTo>
                    <a:lnTo>
                      <a:pt x="8" y="82"/>
                    </a:lnTo>
                    <a:lnTo>
                      <a:pt x="10" y="86"/>
                    </a:lnTo>
                    <a:lnTo>
                      <a:pt x="20" y="92"/>
                    </a:lnTo>
                    <a:lnTo>
                      <a:pt x="26" y="96"/>
                    </a:lnTo>
                    <a:lnTo>
                      <a:pt x="26" y="96"/>
                    </a:lnTo>
                    <a:lnTo>
                      <a:pt x="28" y="98"/>
                    </a:lnTo>
                    <a:lnTo>
                      <a:pt x="28" y="98"/>
                    </a:lnTo>
                    <a:lnTo>
                      <a:pt x="30" y="96"/>
                    </a:lnTo>
                    <a:lnTo>
                      <a:pt x="40" y="90"/>
                    </a:lnTo>
                    <a:lnTo>
                      <a:pt x="40" y="90"/>
                    </a:lnTo>
                    <a:lnTo>
                      <a:pt x="40" y="88"/>
                    </a:lnTo>
                    <a:lnTo>
                      <a:pt x="44" y="80"/>
                    </a:lnTo>
                    <a:lnTo>
                      <a:pt x="48" y="72"/>
                    </a:lnTo>
                    <a:lnTo>
                      <a:pt x="54" y="68"/>
                    </a:lnTo>
                    <a:lnTo>
                      <a:pt x="66" y="64"/>
                    </a:lnTo>
                    <a:lnTo>
                      <a:pt x="66" y="64"/>
                    </a:lnTo>
                    <a:lnTo>
                      <a:pt x="68" y="62"/>
                    </a:lnTo>
                    <a:lnTo>
                      <a:pt x="74" y="58"/>
                    </a:lnTo>
                    <a:lnTo>
                      <a:pt x="74" y="58"/>
                    </a:lnTo>
                    <a:lnTo>
                      <a:pt x="76" y="56"/>
                    </a:lnTo>
                    <a:lnTo>
                      <a:pt x="82" y="50"/>
                    </a:lnTo>
                    <a:lnTo>
                      <a:pt x="82" y="50"/>
                    </a:lnTo>
                    <a:lnTo>
                      <a:pt x="82" y="48"/>
                    </a:lnTo>
                    <a:lnTo>
                      <a:pt x="86" y="42"/>
                    </a:lnTo>
                    <a:lnTo>
                      <a:pt x="86" y="42"/>
                    </a:lnTo>
                    <a:lnTo>
                      <a:pt x="86" y="40"/>
                    </a:lnTo>
                    <a:lnTo>
                      <a:pt x="86" y="32"/>
                    </a:lnTo>
                    <a:lnTo>
                      <a:pt x="88" y="24"/>
                    </a:lnTo>
                    <a:lnTo>
                      <a:pt x="88" y="24"/>
                    </a:lnTo>
                    <a:lnTo>
                      <a:pt x="86" y="22"/>
                    </a:lnTo>
                    <a:lnTo>
                      <a:pt x="84" y="20"/>
                    </a:lnTo>
                    <a:lnTo>
                      <a:pt x="68" y="14"/>
                    </a:lnTo>
                    <a:lnTo>
                      <a:pt x="68" y="14"/>
                    </a:lnTo>
                    <a:lnTo>
                      <a:pt x="68" y="14"/>
                    </a:lnTo>
                    <a:lnTo>
                      <a:pt x="58" y="14"/>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4" name="Freeform 264"/>
              <p:cNvSpPr>
                <a:spLocks/>
              </p:cNvSpPr>
              <p:nvPr/>
            </p:nvSpPr>
            <p:spPr bwMode="auto">
              <a:xfrm>
                <a:off x="1723" y="2505"/>
                <a:ext cx="80" cy="90"/>
              </a:xfrm>
              <a:custGeom>
                <a:avLst/>
                <a:gdLst>
                  <a:gd name="T0" fmla="*/ 30 w 80"/>
                  <a:gd name="T1" fmla="*/ 0 h 90"/>
                  <a:gd name="T2" fmla="*/ 52 w 80"/>
                  <a:gd name="T3" fmla="*/ 14 h 90"/>
                  <a:gd name="T4" fmla="*/ 64 w 80"/>
                  <a:gd name="T5" fmla="*/ 14 h 90"/>
                  <a:gd name="T6" fmla="*/ 80 w 80"/>
                  <a:gd name="T7" fmla="*/ 20 h 90"/>
                  <a:gd name="T8" fmla="*/ 78 w 80"/>
                  <a:gd name="T9" fmla="*/ 26 h 90"/>
                  <a:gd name="T10" fmla="*/ 78 w 80"/>
                  <a:gd name="T11" fmla="*/ 36 h 90"/>
                  <a:gd name="T12" fmla="*/ 74 w 80"/>
                  <a:gd name="T13" fmla="*/ 42 h 90"/>
                  <a:gd name="T14" fmla="*/ 68 w 80"/>
                  <a:gd name="T15" fmla="*/ 50 h 90"/>
                  <a:gd name="T16" fmla="*/ 62 w 80"/>
                  <a:gd name="T17" fmla="*/ 56 h 90"/>
                  <a:gd name="T18" fmla="*/ 48 w 80"/>
                  <a:gd name="T19" fmla="*/ 60 h 90"/>
                  <a:gd name="T20" fmla="*/ 42 w 80"/>
                  <a:gd name="T21" fmla="*/ 66 h 90"/>
                  <a:gd name="T22" fmla="*/ 36 w 80"/>
                  <a:gd name="T23" fmla="*/ 74 h 90"/>
                  <a:gd name="T24" fmla="*/ 32 w 80"/>
                  <a:gd name="T25" fmla="*/ 82 h 90"/>
                  <a:gd name="T26" fmla="*/ 24 w 80"/>
                  <a:gd name="T27" fmla="*/ 90 h 90"/>
                  <a:gd name="T28" fmla="*/ 18 w 80"/>
                  <a:gd name="T29" fmla="*/ 84 h 90"/>
                  <a:gd name="T30" fmla="*/ 8 w 80"/>
                  <a:gd name="T31" fmla="*/ 78 h 90"/>
                  <a:gd name="T32" fmla="*/ 8 w 80"/>
                  <a:gd name="T33" fmla="*/ 68 h 90"/>
                  <a:gd name="T34" fmla="*/ 14 w 80"/>
                  <a:gd name="T35" fmla="*/ 64 h 90"/>
                  <a:gd name="T36" fmla="*/ 16 w 80"/>
                  <a:gd name="T37" fmla="*/ 58 h 90"/>
                  <a:gd name="T38" fmla="*/ 16 w 80"/>
                  <a:gd name="T39" fmla="*/ 52 h 90"/>
                  <a:gd name="T40" fmla="*/ 14 w 80"/>
                  <a:gd name="T41" fmla="*/ 52 h 90"/>
                  <a:gd name="T42" fmla="*/ 10 w 80"/>
                  <a:gd name="T43" fmla="*/ 56 h 90"/>
                  <a:gd name="T44" fmla="*/ 6 w 80"/>
                  <a:gd name="T45" fmla="*/ 56 h 90"/>
                  <a:gd name="T46" fmla="*/ 0 w 80"/>
                  <a:gd name="T47" fmla="*/ 52 h 90"/>
                  <a:gd name="T48" fmla="*/ 0 w 80"/>
                  <a:gd name="T49" fmla="*/ 42 h 90"/>
                  <a:gd name="T50" fmla="*/ 2 w 80"/>
                  <a:gd name="T51" fmla="*/ 34 h 90"/>
                  <a:gd name="T52" fmla="*/ 6 w 80"/>
                  <a:gd name="T53" fmla="*/ 24 h 90"/>
                  <a:gd name="T54" fmla="*/ 10 w 80"/>
                  <a:gd name="T55" fmla="*/ 16 h 90"/>
                  <a:gd name="T56" fmla="*/ 14 w 80"/>
                  <a:gd name="T57" fmla="*/ 10 h 90"/>
                  <a:gd name="T58" fmla="*/ 20 w 80"/>
                  <a:gd name="T59" fmla="*/ 6 h 90"/>
                  <a:gd name="T60" fmla="*/ 30 w 80"/>
                  <a:gd name="T61"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0" h="90">
                    <a:moveTo>
                      <a:pt x="30" y="0"/>
                    </a:moveTo>
                    <a:lnTo>
                      <a:pt x="52" y="14"/>
                    </a:lnTo>
                    <a:lnTo>
                      <a:pt x="64" y="14"/>
                    </a:lnTo>
                    <a:lnTo>
                      <a:pt x="80" y="20"/>
                    </a:lnTo>
                    <a:lnTo>
                      <a:pt x="78" y="26"/>
                    </a:lnTo>
                    <a:lnTo>
                      <a:pt x="78" y="36"/>
                    </a:lnTo>
                    <a:lnTo>
                      <a:pt x="74" y="42"/>
                    </a:lnTo>
                    <a:lnTo>
                      <a:pt x="68" y="50"/>
                    </a:lnTo>
                    <a:lnTo>
                      <a:pt x="62" y="56"/>
                    </a:lnTo>
                    <a:lnTo>
                      <a:pt x="48" y="60"/>
                    </a:lnTo>
                    <a:lnTo>
                      <a:pt x="42" y="66"/>
                    </a:lnTo>
                    <a:lnTo>
                      <a:pt x="36" y="74"/>
                    </a:lnTo>
                    <a:lnTo>
                      <a:pt x="32" y="82"/>
                    </a:lnTo>
                    <a:lnTo>
                      <a:pt x="24" y="90"/>
                    </a:lnTo>
                    <a:lnTo>
                      <a:pt x="18" y="84"/>
                    </a:lnTo>
                    <a:lnTo>
                      <a:pt x="8" y="78"/>
                    </a:lnTo>
                    <a:lnTo>
                      <a:pt x="8" y="68"/>
                    </a:lnTo>
                    <a:lnTo>
                      <a:pt x="14" y="64"/>
                    </a:lnTo>
                    <a:lnTo>
                      <a:pt x="16" y="58"/>
                    </a:lnTo>
                    <a:lnTo>
                      <a:pt x="16" y="52"/>
                    </a:lnTo>
                    <a:lnTo>
                      <a:pt x="14" y="52"/>
                    </a:lnTo>
                    <a:lnTo>
                      <a:pt x="10" y="56"/>
                    </a:lnTo>
                    <a:lnTo>
                      <a:pt x="6" y="56"/>
                    </a:lnTo>
                    <a:lnTo>
                      <a:pt x="0" y="52"/>
                    </a:lnTo>
                    <a:lnTo>
                      <a:pt x="0" y="42"/>
                    </a:lnTo>
                    <a:lnTo>
                      <a:pt x="2" y="34"/>
                    </a:lnTo>
                    <a:lnTo>
                      <a:pt x="6" y="24"/>
                    </a:lnTo>
                    <a:lnTo>
                      <a:pt x="10" y="16"/>
                    </a:lnTo>
                    <a:lnTo>
                      <a:pt x="14" y="10"/>
                    </a:lnTo>
                    <a:lnTo>
                      <a:pt x="20" y="6"/>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5" name="Freeform 265"/>
              <p:cNvSpPr>
                <a:spLocks/>
              </p:cNvSpPr>
              <p:nvPr/>
            </p:nvSpPr>
            <p:spPr bwMode="auto">
              <a:xfrm>
                <a:off x="1719" y="2501"/>
                <a:ext cx="88" cy="98"/>
              </a:xfrm>
              <a:custGeom>
                <a:avLst/>
                <a:gdLst>
                  <a:gd name="T0" fmla="*/ 34 w 88"/>
                  <a:gd name="T1" fmla="*/ 0 h 98"/>
                  <a:gd name="T2" fmla="*/ 22 w 88"/>
                  <a:gd name="T3" fmla="*/ 6 h 98"/>
                  <a:gd name="T4" fmla="*/ 22 w 88"/>
                  <a:gd name="T5" fmla="*/ 6 h 98"/>
                  <a:gd name="T6" fmla="*/ 14 w 88"/>
                  <a:gd name="T7" fmla="*/ 12 h 98"/>
                  <a:gd name="T8" fmla="*/ 10 w 88"/>
                  <a:gd name="T9" fmla="*/ 18 h 98"/>
                  <a:gd name="T10" fmla="*/ 10 w 88"/>
                  <a:gd name="T11" fmla="*/ 18 h 98"/>
                  <a:gd name="T12" fmla="*/ 6 w 88"/>
                  <a:gd name="T13" fmla="*/ 26 h 98"/>
                  <a:gd name="T14" fmla="*/ 2 w 88"/>
                  <a:gd name="T15" fmla="*/ 36 h 98"/>
                  <a:gd name="T16" fmla="*/ 2 w 88"/>
                  <a:gd name="T17" fmla="*/ 38 h 98"/>
                  <a:gd name="T18" fmla="*/ 0 w 88"/>
                  <a:gd name="T19" fmla="*/ 46 h 98"/>
                  <a:gd name="T20" fmla="*/ 0 w 88"/>
                  <a:gd name="T21" fmla="*/ 56 h 98"/>
                  <a:gd name="T22" fmla="*/ 2 w 88"/>
                  <a:gd name="T23" fmla="*/ 60 h 98"/>
                  <a:gd name="T24" fmla="*/ 8 w 88"/>
                  <a:gd name="T25" fmla="*/ 62 h 98"/>
                  <a:gd name="T26" fmla="*/ 14 w 88"/>
                  <a:gd name="T27" fmla="*/ 64 h 98"/>
                  <a:gd name="T28" fmla="*/ 16 w 88"/>
                  <a:gd name="T29" fmla="*/ 64 h 98"/>
                  <a:gd name="T30" fmla="*/ 10 w 88"/>
                  <a:gd name="T31" fmla="*/ 68 h 98"/>
                  <a:gd name="T32" fmla="*/ 8 w 88"/>
                  <a:gd name="T33" fmla="*/ 72 h 98"/>
                  <a:gd name="T34" fmla="*/ 8 w 88"/>
                  <a:gd name="T35" fmla="*/ 82 h 98"/>
                  <a:gd name="T36" fmla="*/ 20 w 88"/>
                  <a:gd name="T37" fmla="*/ 92 h 98"/>
                  <a:gd name="T38" fmla="*/ 26 w 88"/>
                  <a:gd name="T39" fmla="*/ 96 h 98"/>
                  <a:gd name="T40" fmla="*/ 28 w 88"/>
                  <a:gd name="T41" fmla="*/ 98 h 98"/>
                  <a:gd name="T42" fmla="*/ 40 w 88"/>
                  <a:gd name="T43" fmla="*/ 90 h 98"/>
                  <a:gd name="T44" fmla="*/ 40 w 88"/>
                  <a:gd name="T45" fmla="*/ 88 h 98"/>
                  <a:gd name="T46" fmla="*/ 48 w 88"/>
                  <a:gd name="T47" fmla="*/ 72 h 98"/>
                  <a:gd name="T48" fmla="*/ 66 w 88"/>
                  <a:gd name="T49" fmla="*/ 64 h 98"/>
                  <a:gd name="T50" fmla="*/ 68 w 88"/>
                  <a:gd name="T51" fmla="*/ 62 h 98"/>
                  <a:gd name="T52" fmla="*/ 74 w 88"/>
                  <a:gd name="T53" fmla="*/ 58 h 98"/>
                  <a:gd name="T54" fmla="*/ 82 w 88"/>
                  <a:gd name="T55" fmla="*/ 50 h 98"/>
                  <a:gd name="T56" fmla="*/ 82 w 88"/>
                  <a:gd name="T57" fmla="*/ 48 h 98"/>
                  <a:gd name="T58" fmla="*/ 86 w 88"/>
                  <a:gd name="T59" fmla="*/ 42 h 98"/>
                  <a:gd name="T60" fmla="*/ 86 w 88"/>
                  <a:gd name="T61" fmla="*/ 32 h 98"/>
                  <a:gd name="T62" fmla="*/ 88 w 88"/>
                  <a:gd name="T63" fmla="*/ 24 h 98"/>
                  <a:gd name="T64" fmla="*/ 84 w 88"/>
                  <a:gd name="T65" fmla="*/ 20 h 98"/>
                  <a:gd name="T66" fmla="*/ 68 w 88"/>
                  <a:gd name="T67" fmla="*/ 14 h 98"/>
                  <a:gd name="T68" fmla="*/ 58 w 88"/>
                  <a:gd name="T69" fmla="*/ 14 h 98"/>
                  <a:gd name="T70" fmla="*/ 36 w 88"/>
                  <a:gd name="T71" fmla="*/ 0 h 98"/>
                  <a:gd name="T72" fmla="*/ 34 w 88"/>
                  <a:gd name="T7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8" h="98">
                    <a:moveTo>
                      <a:pt x="34" y="0"/>
                    </a:moveTo>
                    <a:lnTo>
                      <a:pt x="34" y="0"/>
                    </a:lnTo>
                    <a:lnTo>
                      <a:pt x="32" y="0"/>
                    </a:lnTo>
                    <a:lnTo>
                      <a:pt x="22" y="6"/>
                    </a:lnTo>
                    <a:lnTo>
                      <a:pt x="22" y="6"/>
                    </a:lnTo>
                    <a:lnTo>
                      <a:pt x="22" y="6"/>
                    </a:lnTo>
                    <a:lnTo>
                      <a:pt x="14" y="12"/>
                    </a:lnTo>
                    <a:lnTo>
                      <a:pt x="14" y="12"/>
                    </a:lnTo>
                    <a:lnTo>
                      <a:pt x="14" y="12"/>
                    </a:lnTo>
                    <a:lnTo>
                      <a:pt x="10" y="18"/>
                    </a:lnTo>
                    <a:lnTo>
                      <a:pt x="10" y="18"/>
                    </a:lnTo>
                    <a:lnTo>
                      <a:pt x="10" y="18"/>
                    </a:lnTo>
                    <a:lnTo>
                      <a:pt x="6" y="26"/>
                    </a:lnTo>
                    <a:lnTo>
                      <a:pt x="6" y="26"/>
                    </a:lnTo>
                    <a:lnTo>
                      <a:pt x="6" y="26"/>
                    </a:lnTo>
                    <a:lnTo>
                      <a:pt x="2" y="36"/>
                    </a:lnTo>
                    <a:lnTo>
                      <a:pt x="2" y="36"/>
                    </a:lnTo>
                    <a:lnTo>
                      <a:pt x="2" y="38"/>
                    </a:lnTo>
                    <a:lnTo>
                      <a:pt x="0" y="46"/>
                    </a:lnTo>
                    <a:lnTo>
                      <a:pt x="0" y="46"/>
                    </a:lnTo>
                    <a:lnTo>
                      <a:pt x="0" y="46"/>
                    </a:lnTo>
                    <a:lnTo>
                      <a:pt x="0" y="56"/>
                    </a:lnTo>
                    <a:lnTo>
                      <a:pt x="0" y="56"/>
                    </a:lnTo>
                    <a:lnTo>
                      <a:pt x="2" y="60"/>
                    </a:lnTo>
                    <a:lnTo>
                      <a:pt x="8" y="62"/>
                    </a:lnTo>
                    <a:lnTo>
                      <a:pt x="8" y="62"/>
                    </a:lnTo>
                    <a:lnTo>
                      <a:pt x="10" y="64"/>
                    </a:lnTo>
                    <a:lnTo>
                      <a:pt x="14" y="64"/>
                    </a:lnTo>
                    <a:lnTo>
                      <a:pt x="14" y="64"/>
                    </a:lnTo>
                    <a:lnTo>
                      <a:pt x="16" y="64"/>
                    </a:lnTo>
                    <a:lnTo>
                      <a:pt x="14" y="66"/>
                    </a:lnTo>
                    <a:lnTo>
                      <a:pt x="10" y="68"/>
                    </a:lnTo>
                    <a:lnTo>
                      <a:pt x="10" y="68"/>
                    </a:lnTo>
                    <a:lnTo>
                      <a:pt x="8" y="72"/>
                    </a:lnTo>
                    <a:lnTo>
                      <a:pt x="8" y="82"/>
                    </a:lnTo>
                    <a:lnTo>
                      <a:pt x="8" y="82"/>
                    </a:lnTo>
                    <a:lnTo>
                      <a:pt x="10" y="86"/>
                    </a:lnTo>
                    <a:lnTo>
                      <a:pt x="20" y="92"/>
                    </a:lnTo>
                    <a:lnTo>
                      <a:pt x="26" y="96"/>
                    </a:lnTo>
                    <a:lnTo>
                      <a:pt x="26" y="96"/>
                    </a:lnTo>
                    <a:lnTo>
                      <a:pt x="28" y="98"/>
                    </a:lnTo>
                    <a:lnTo>
                      <a:pt x="28" y="98"/>
                    </a:lnTo>
                    <a:lnTo>
                      <a:pt x="30" y="96"/>
                    </a:lnTo>
                    <a:lnTo>
                      <a:pt x="40" y="90"/>
                    </a:lnTo>
                    <a:lnTo>
                      <a:pt x="40" y="90"/>
                    </a:lnTo>
                    <a:lnTo>
                      <a:pt x="40" y="88"/>
                    </a:lnTo>
                    <a:lnTo>
                      <a:pt x="44" y="80"/>
                    </a:lnTo>
                    <a:lnTo>
                      <a:pt x="48" y="72"/>
                    </a:lnTo>
                    <a:lnTo>
                      <a:pt x="54" y="68"/>
                    </a:lnTo>
                    <a:lnTo>
                      <a:pt x="66" y="64"/>
                    </a:lnTo>
                    <a:lnTo>
                      <a:pt x="66" y="64"/>
                    </a:lnTo>
                    <a:lnTo>
                      <a:pt x="68" y="62"/>
                    </a:lnTo>
                    <a:lnTo>
                      <a:pt x="74" y="58"/>
                    </a:lnTo>
                    <a:lnTo>
                      <a:pt x="74" y="58"/>
                    </a:lnTo>
                    <a:lnTo>
                      <a:pt x="76" y="56"/>
                    </a:lnTo>
                    <a:lnTo>
                      <a:pt x="82" y="50"/>
                    </a:lnTo>
                    <a:lnTo>
                      <a:pt x="82" y="50"/>
                    </a:lnTo>
                    <a:lnTo>
                      <a:pt x="82" y="48"/>
                    </a:lnTo>
                    <a:lnTo>
                      <a:pt x="86" y="42"/>
                    </a:lnTo>
                    <a:lnTo>
                      <a:pt x="86" y="42"/>
                    </a:lnTo>
                    <a:lnTo>
                      <a:pt x="86" y="40"/>
                    </a:lnTo>
                    <a:lnTo>
                      <a:pt x="86" y="32"/>
                    </a:lnTo>
                    <a:lnTo>
                      <a:pt x="88" y="24"/>
                    </a:lnTo>
                    <a:lnTo>
                      <a:pt x="88" y="24"/>
                    </a:lnTo>
                    <a:lnTo>
                      <a:pt x="86" y="22"/>
                    </a:lnTo>
                    <a:lnTo>
                      <a:pt x="84" y="20"/>
                    </a:lnTo>
                    <a:lnTo>
                      <a:pt x="68" y="14"/>
                    </a:lnTo>
                    <a:lnTo>
                      <a:pt x="68" y="14"/>
                    </a:lnTo>
                    <a:lnTo>
                      <a:pt x="68" y="14"/>
                    </a:lnTo>
                    <a:lnTo>
                      <a:pt x="58" y="14"/>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6" name="Freeform 266"/>
              <p:cNvSpPr>
                <a:spLocks/>
              </p:cNvSpPr>
              <p:nvPr/>
            </p:nvSpPr>
            <p:spPr bwMode="auto">
              <a:xfrm>
                <a:off x="1985" y="2369"/>
                <a:ext cx="20" cy="14"/>
              </a:xfrm>
              <a:custGeom>
                <a:avLst/>
                <a:gdLst>
                  <a:gd name="T0" fmla="*/ 2 w 20"/>
                  <a:gd name="T1" fmla="*/ 12 h 14"/>
                  <a:gd name="T2" fmla="*/ 2 w 20"/>
                  <a:gd name="T3" fmla="*/ 12 h 14"/>
                  <a:gd name="T4" fmla="*/ 0 w 20"/>
                  <a:gd name="T5" fmla="*/ 12 h 14"/>
                  <a:gd name="T6" fmla="*/ 0 w 20"/>
                  <a:gd name="T7" fmla="*/ 12 h 14"/>
                  <a:gd name="T8" fmla="*/ 0 w 20"/>
                  <a:gd name="T9" fmla="*/ 10 h 14"/>
                  <a:gd name="T10" fmla="*/ 6 w 20"/>
                  <a:gd name="T11" fmla="*/ 4 h 14"/>
                  <a:gd name="T12" fmla="*/ 6 w 20"/>
                  <a:gd name="T13" fmla="*/ 4 h 14"/>
                  <a:gd name="T14" fmla="*/ 6 w 20"/>
                  <a:gd name="T15" fmla="*/ 4 h 14"/>
                  <a:gd name="T16" fmla="*/ 8 w 20"/>
                  <a:gd name="T17" fmla="*/ 4 h 14"/>
                  <a:gd name="T18" fmla="*/ 10 w 20"/>
                  <a:gd name="T19" fmla="*/ 0 h 14"/>
                  <a:gd name="T20" fmla="*/ 10 w 20"/>
                  <a:gd name="T21" fmla="*/ 0 h 14"/>
                  <a:gd name="T22" fmla="*/ 12 w 20"/>
                  <a:gd name="T23" fmla="*/ 0 h 14"/>
                  <a:gd name="T24" fmla="*/ 18 w 20"/>
                  <a:gd name="T25" fmla="*/ 0 h 14"/>
                  <a:gd name="T26" fmla="*/ 18 w 20"/>
                  <a:gd name="T27" fmla="*/ 0 h 14"/>
                  <a:gd name="T28" fmla="*/ 20 w 20"/>
                  <a:gd name="T29" fmla="*/ 0 h 14"/>
                  <a:gd name="T30" fmla="*/ 20 w 20"/>
                  <a:gd name="T31" fmla="*/ 0 h 14"/>
                  <a:gd name="T32" fmla="*/ 20 w 20"/>
                  <a:gd name="T33" fmla="*/ 2 h 14"/>
                  <a:gd name="T34" fmla="*/ 18 w 20"/>
                  <a:gd name="T35" fmla="*/ 8 h 14"/>
                  <a:gd name="T36" fmla="*/ 18 w 20"/>
                  <a:gd name="T37" fmla="*/ 8 h 14"/>
                  <a:gd name="T38" fmla="*/ 18 w 20"/>
                  <a:gd name="T39" fmla="*/ 10 h 14"/>
                  <a:gd name="T40" fmla="*/ 16 w 20"/>
                  <a:gd name="T41" fmla="*/ 14 h 14"/>
                  <a:gd name="T42" fmla="*/ 16 w 20"/>
                  <a:gd name="T43" fmla="*/ 14 h 14"/>
                  <a:gd name="T44" fmla="*/ 14 w 20"/>
                  <a:gd name="T45" fmla="*/ 14 h 14"/>
                  <a:gd name="T46" fmla="*/ 14 w 20"/>
                  <a:gd name="T47" fmla="*/ 14 h 14"/>
                  <a:gd name="T48" fmla="*/ 2 w 20"/>
                  <a:gd name="T49" fmla="*/ 12 h 14"/>
                  <a:gd name="T50" fmla="*/ 2 w 20"/>
                  <a:gd name="T51"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0" h="14">
                    <a:moveTo>
                      <a:pt x="2" y="12"/>
                    </a:moveTo>
                    <a:lnTo>
                      <a:pt x="2" y="12"/>
                    </a:lnTo>
                    <a:lnTo>
                      <a:pt x="0" y="12"/>
                    </a:lnTo>
                    <a:lnTo>
                      <a:pt x="0" y="12"/>
                    </a:lnTo>
                    <a:lnTo>
                      <a:pt x="0" y="10"/>
                    </a:lnTo>
                    <a:lnTo>
                      <a:pt x="6" y="4"/>
                    </a:lnTo>
                    <a:lnTo>
                      <a:pt x="6" y="4"/>
                    </a:lnTo>
                    <a:lnTo>
                      <a:pt x="6" y="4"/>
                    </a:lnTo>
                    <a:lnTo>
                      <a:pt x="8" y="4"/>
                    </a:lnTo>
                    <a:lnTo>
                      <a:pt x="10" y="0"/>
                    </a:lnTo>
                    <a:lnTo>
                      <a:pt x="10" y="0"/>
                    </a:lnTo>
                    <a:lnTo>
                      <a:pt x="12" y="0"/>
                    </a:lnTo>
                    <a:lnTo>
                      <a:pt x="18" y="0"/>
                    </a:lnTo>
                    <a:lnTo>
                      <a:pt x="18" y="0"/>
                    </a:lnTo>
                    <a:lnTo>
                      <a:pt x="20" y="0"/>
                    </a:lnTo>
                    <a:lnTo>
                      <a:pt x="20" y="0"/>
                    </a:lnTo>
                    <a:lnTo>
                      <a:pt x="20" y="2"/>
                    </a:lnTo>
                    <a:lnTo>
                      <a:pt x="18" y="8"/>
                    </a:lnTo>
                    <a:lnTo>
                      <a:pt x="18" y="8"/>
                    </a:lnTo>
                    <a:lnTo>
                      <a:pt x="18" y="10"/>
                    </a:lnTo>
                    <a:lnTo>
                      <a:pt x="16" y="14"/>
                    </a:lnTo>
                    <a:lnTo>
                      <a:pt x="16" y="14"/>
                    </a:lnTo>
                    <a:lnTo>
                      <a:pt x="14" y="14"/>
                    </a:lnTo>
                    <a:lnTo>
                      <a:pt x="14" y="14"/>
                    </a:lnTo>
                    <a:lnTo>
                      <a:pt x="2" y="12"/>
                    </a:lnTo>
                    <a:lnTo>
                      <a:pt x="2" y="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7" name="Freeform 267"/>
              <p:cNvSpPr>
                <a:spLocks noEditPoints="1"/>
              </p:cNvSpPr>
              <p:nvPr/>
            </p:nvSpPr>
            <p:spPr bwMode="auto">
              <a:xfrm>
                <a:off x="1983" y="2367"/>
                <a:ext cx="24" cy="18"/>
              </a:xfrm>
              <a:custGeom>
                <a:avLst/>
                <a:gdLst>
                  <a:gd name="T0" fmla="*/ 20 w 24"/>
                  <a:gd name="T1" fmla="*/ 4 h 18"/>
                  <a:gd name="T2" fmla="*/ 18 w 24"/>
                  <a:gd name="T3" fmla="*/ 10 h 18"/>
                  <a:gd name="T4" fmla="*/ 16 w 24"/>
                  <a:gd name="T5" fmla="*/ 14 h 18"/>
                  <a:gd name="T6" fmla="*/ 4 w 24"/>
                  <a:gd name="T7" fmla="*/ 12 h 18"/>
                  <a:gd name="T8" fmla="*/ 8 w 24"/>
                  <a:gd name="T9" fmla="*/ 8 h 18"/>
                  <a:gd name="T10" fmla="*/ 12 w 24"/>
                  <a:gd name="T11" fmla="*/ 8 h 18"/>
                  <a:gd name="T12" fmla="*/ 14 w 24"/>
                  <a:gd name="T13" fmla="*/ 4 h 18"/>
                  <a:gd name="T14" fmla="*/ 20 w 24"/>
                  <a:gd name="T15" fmla="*/ 4 h 18"/>
                  <a:gd name="T16" fmla="*/ 20 w 24"/>
                  <a:gd name="T17" fmla="*/ 0 h 18"/>
                  <a:gd name="T18" fmla="*/ 14 w 24"/>
                  <a:gd name="T19" fmla="*/ 0 h 18"/>
                  <a:gd name="T20" fmla="*/ 14 w 24"/>
                  <a:gd name="T21" fmla="*/ 0 h 18"/>
                  <a:gd name="T22" fmla="*/ 12 w 24"/>
                  <a:gd name="T23" fmla="*/ 0 h 18"/>
                  <a:gd name="T24" fmla="*/ 10 w 24"/>
                  <a:gd name="T25" fmla="*/ 2 h 18"/>
                  <a:gd name="T26" fmla="*/ 10 w 24"/>
                  <a:gd name="T27" fmla="*/ 4 h 18"/>
                  <a:gd name="T28" fmla="*/ 8 w 24"/>
                  <a:gd name="T29" fmla="*/ 4 h 18"/>
                  <a:gd name="T30" fmla="*/ 8 w 24"/>
                  <a:gd name="T31" fmla="*/ 4 h 18"/>
                  <a:gd name="T32" fmla="*/ 6 w 24"/>
                  <a:gd name="T33" fmla="*/ 4 h 18"/>
                  <a:gd name="T34" fmla="*/ 0 w 24"/>
                  <a:gd name="T35" fmla="*/ 10 h 18"/>
                  <a:gd name="T36" fmla="*/ 0 w 24"/>
                  <a:gd name="T37" fmla="*/ 10 h 18"/>
                  <a:gd name="T38" fmla="*/ 0 w 24"/>
                  <a:gd name="T39" fmla="*/ 14 h 18"/>
                  <a:gd name="T40" fmla="*/ 0 w 24"/>
                  <a:gd name="T41" fmla="*/ 14 h 18"/>
                  <a:gd name="T42" fmla="*/ 4 w 24"/>
                  <a:gd name="T43" fmla="*/ 16 h 18"/>
                  <a:gd name="T44" fmla="*/ 16 w 24"/>
                  <a:gd name="T45" fmla="*/ 18 h 18"/>
                  <a:gd name="T46" fmla="*/ 16 w 24"/>
                  <a:gd name="T47" fmla="*/ 18 h 18"/>
                  <a:gd name="T48" fmla="*/ 16 w 24"/>
                  <a:gd name="T49" fmla="*/ 18 h 18"/>
                  <a:gd name="T50" fmla="*/ 16 w 24"/>
                  <a:gd name="T51" fmla="*/ 18 h 18"/>
                  <a:gd name="T52" fmla="*/ 18 w 24"/>
                  <a:gd name="T53" fmla="*/ 16 h 18"/>
                  <a:gd name="T54" fmla="*/ 22 w 24"/>
                  <a:gd name="T55" fmla="*/ 12 h 18"/>
                  <a:gd name="T56" fmla="*/ 22 w 24"/>
                  <a:gd name="T57" fmla="*/ 12 h 18"/>
                  <a:gd name="T58" fmla="*/ 22 w 24"/>
                  <a:gd name="T59" fmla="*/ 12 h 18"/>
                  <a:gd name="T60" fmla="*/ 24 w 24"/>
                  <a:gd name="T61" fmla="*/ 4 h 18"/>
                  <a:gd name="T62" fmla="*/ 24 w 24"/>
                  <a:gd name="T63" fmla="*/ 4 h 18"/>
                  <a:gd name="T64" fmla="*/ 24 w 24"/>
                  <a:gd name="T65" fmla="*/ 0 h 18"/>
                  <a:gd name="T66" fmla="*/ 24 w 24"/>
                  <a:gd name="T67" fmla="*/ 0 h 18"/>
                  <a:gd name="T68" fmla="*/ 20 w 24"/>
                  <a:gd name="T69" fmla="*/ 0 h 18"/>
                  <a:gd name="T70" fmla="*/ 20 w 24"/>
                  <a:gd name="T7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 h="18">
                    <a:moveTo>
                      <a:pt x="20" y="4"/>
                    </a:moveTo>
                    <a:lnTo>
                      <a:pt x="18" y="10"/>
                    </a:lnTo>
                    <a:lnTo>
                      <a:pt x="16" y="14"/>
                    </a:lnTo>
                    <a:lnTo>
                      <a:pt x="4" y="12"/>
                    </a:lnTo>
                    <a:lnTo>
                      <a:pt x="8" y="8"/>
                    </a:lnTo>
                    <a:lnTo>
                      <a:pt x="12" y="8"/>
                    </a:lnTo>
                    <a:lnTo>
                      <a:pt x="14" y="4"/>
                    </a:lnTo>
                    <a:lnTo>
                      <a:pt x="20" y="4"/>
                    </a:lnTo>
                    <a:close/>
                    <a:moveTo>
                      <a:pt x="20" y="0"/>
                    </a:moveTo>
                    <a:lnTo>
                      <a:pt x="14" y="0"/>
                    </a:lnTo>
                    <a:lnTo>
                      <a:pt x="14" y="0"/>
                    </a:lnTo>
                    <a:lnTo>
                      <a:pt x="12" y="0"/>
                    </a:lnTo>
                    <a:lnTo>
                      <a:pt x="10" y="2"/>
                    </a:lnTo>
                    <a:lnTo>
                      <a:pt x="10" y="4"/>
                    </a:lnTo>
                    <a:lnTo>
                      <a:pt x="8" y="4"/>
                    </a:lnTo>
                    <a:lnTo>
                      <a:pt x="8" y="4"/>
                    </a:lnTo>
                    <a:lnTo>
                      <a:pt x="6" y="4"/>
                    </a:lnTo>
                    <a:lnTo>
                      <a:pt x="0" y="10"/>
                    </a:lnTo>
                    <a:lnTo>
                      <a:pt x="0" y="10"/>
                    </a:lnTo>
                    <a:lnTo>
                      <a:pt x="0" y="14"/>
                    </a:lnTo>
                    <a:lnTo>
                      <a:pt x="0" y="14"/>
                    </a:lnTo>
                    <a:lnTo>
                      <a:pt x="4" y="16"/>
                    </a:lnTo>
                    <a:lnTo>
                      <a:pt x="16" y="18"/>
                    </a:lnTo>
                    <a:lnTo>
                      <a:pt x="16" y="18"/>
                    </a:lnTo>
                    <a:lnTo>
                      <a:pt x="16" y="18"/>
                    </a:lnTo>
                    <a:lnTo>
                      <a:pt x="16" y="18"/>
                    </a:lnTo>
                    <a:lnTo>
                      <a:pt x="18" y="16"/>
                    </a:lnTo>
                    <a:lnTo>
                      <a:pt x="22" y="12"/>
                    </a:lnTo>
                    <a:lnTo>
                      <a:pt x="22" y="12"/>
                    </a:lnTo>
                    <a:lnTo>
                      <a:pt x="22" y="12"/>
                    </a:lnTo>
                    <a:lnTo>
                      <a:pt x="24" y="4"/>
                    </a:lnTo>
                    <a:lnTo>
                      <a:pt x="24" y="4"/>
                    </a:lnTo>
                    <a:lnTo>
                      <a:pt x="24" y="0"/>
                    </a:lnTo>
                    <a:lnTo>
                      <a:pt x="24" y="0"/>
                    </a:lnTo>
                    <a:lnTo>
                      <a:pt x="20" y="0"/>
                    </a:lnTo>
                    <a:lnTo>
                      <a:pt x="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8" name="Freeform 268"/>
              <p:cNvSpPr>
                <a:spLocks/>
              </p:cNvSpPr>
              <p:nvPr/>
            </p:nvSpPr>
            <p:spPr bwMode="auto">
              <a:xfrm>
                <a:off x="1987" y="2371"/>
                <a:ext cx="16" cy="10"/>
              </a:xfrm>
              <a:custGeom>
                <a:avLst/>
                <a:gdLst>
                  <a:gd name="T0" fmla="*/ 16 w 16"/>
                  <a:gd name="T1" fmla="*/ 0 h 10"/>
                  <a:gd name="T2" fmla="*/ 14 w 16"/>
                  <a:gd name="T3" fmla="*/ 6 h 10"/>
                  <a:gd name="T4" fmla="*/ 12 w 16"/>
                  <a:gd name="T5" fmla="*/ 10 h 10"/>
                  <a:gd name="T6" fmla="*/ 0 w 16"/>
                  <a:gd name="T7" fmla="*/ 8 h 10"/>
                  <a:gd name="T8" fmla="*/ 4 w 16"/>
                  <a:gd name="T9" fmla="*/ 4 h 10"/>
                  <a:gd name="T10" fmla="*/ 8 w 16"/>
                  <a:gd name="T11" fmla="*/ 4 h 10"/>
                  <a:gd name="T12" fmla="*/ 10 w 16"/>
                  <a:gd name="T13" fmla="*/ 0 h 10"/>
                  <a:gd name="T14" fmla="*/ 16 w 16"/>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10">
                    <a:moveTo>
                      <a:pt x="16" y="0"/>
                    </a:moveTo>
                    <a:lnTo>
                      <a:pt x="14" y="6"/>
                    </a:lnTo>
                    <a:lnTo>
                      <a:pt x="12" y="10"/>
                    </a:lnTo>
                    <a:lnTo>
                      <a:pt x="0" y="8"/>
                    </a:lnTo>
                    <a:lnTo>
                      <a:pt x="4" y="4"/>
                    </a:lnTo>
                    <a:lnTo>
                      <a:pt x="8" y="4"/>
                    </a:lnTo>
                    <a:lnTo>
                      <a:pt x="10"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9" name="Freeform 269"/>
              <p:cNvSpPr>
                <a:spLocks/>
              </p:cNvSpPr>
              <p:nvPr/>
            </p:nvSpPr>
            <p:spPr bwMode="auto">
              <a:xfrm>
                <a:off x="1983" y="2367"/>
                <a:ext cx="24" cy="18"/>
              </a:xfrm>
              <a:custGeom>
                <a:avLst/>
                <a:gdLst>
                  <a:gd name="T0" fmla="*/ 20 w 24"/>
                  <a:gd name="T1" fmla="*/ 0 h 18"/>
                  <a:gd name="T2" fmla="*/ 14 w 24"/>
                  <a:gd name="T3" fmla="*/ 0 h 18"/>
                  <a:gd name="T4" fmla="*/ 14 w 24"/>
                  <a:gd name="T5" fmla="*/ 0 h 18"/>
                  <a:gd name="T6" fmla="*/ 12 w 24"/>
                  <a:gd name="T7" fmla="*/ 0 h 18"/>
                  <a:gd name="T8" fmla="*/ 10 w 24"/>
                  <a:gd name="T9" fmla="*/ 2 h 18"/>
                  <a:gd name="T10" fmla="*/ 10 w 24"/>
                  <a:gd name="T11" fmla="*/ 4 h 18"/>
                  <a:gd name="T12" fmla="*/ 8 w 24"/>
                  <a:gd name="T13" fmla="*/ 4 h 18"/>
                  <a:gd name="T14" fmla="*/ 8 w 24"/>
                  <a:gd name="T15" fmla="*/ 4 h 18"/>
                  <a:gd name="T16" fmla="*/ 6 w 24"/>
                  <a:gd name="T17" fmla="*/ 4 h 18"/>
                  <a:gd name="T18" fmla="*/ 0 w 24"/>
                  <a:gd name="T19" fmla="*/ 10 h 18"/>
                  <a:gd name="T20" fmla="*/ 0 w 24"/>
                  <a:gd name="T21" fmla="*/ 10 h 18"/>
                  <a:gd name="T22" fmla="*/ 0 w 24"/>
                  <a:gd name="T23" fmla="*/ 14 h 18"/>
                  <a:gd name="T24" fmla="*/ 0 w 24"/>
                  <a:gd name="T25" fmla="*/ 14 h 18"/>
                  <a:gd name="T26" fmla="*/ 4 w 24"/>
                  <a:gd name="T27" fmla="*/ 16 h 18"/>
                  <a:gd name="T28" fmla="*/ 16 w 24"/>
                  <a:gd name="T29" fmla="*/ 18 h 18"/>
                  <a:gd name="T30" fmla="*/ 16 w 24"/>
                  <a:gd name="T31" fmla="*/ 18 h 18"/>
                  <a:gd name="T32" fmla="*/ 16 w 24"/>
                  <a:gd name="T33" fmla="*/ 18 h 18"/>
                  <a:gd name="T34" fmla="*/ 16 w 24"/>
                  <a:gd name="T35" fmla="*/ 18 h 18"/>
                  <a:gd name="T36" fmla="*/ 18 w 24"/>
                  <a:gd name="T37" fmla="*/ 16 h 18"/>
                  <a:gd name="T38" fmla="*/ 22 w 24"/>
                  <a:gd name="T39" fmla="*/ 12 h 18"/>
                  <a:gd name="T40" fmla="*/ 22 w 24"/>
                  <a:gd name="T41" fmla="*/ 12 h 18"/>
                  <a:gd name="T42" fmla="*/ 22 w 24"/>
                  <a:gd name="T43" fmla="*/ 12 h 18"/>
                  <a:gd name="T44" fmla="*/ 24 w 24"/>
                  <a:gd name="T45" fmla="*/ 4 h 18"/>
                  <a:gd name="T46" fmla="*/ 24 w 24"/>
                  <a:gd name="T47" fmla="*/ 4 h 18"/>
                  <a:gd name="T48" fmla="*/ 24 w 24"/>
                  <a:gd name="T49" fmla="*/ 0 h 18"/>
                  <a:gd name="T50" fmla="*/ 24 w 24"/>
                  <a:gd name="T51" fmla="*/ 0 h 18"/>
                  <a:gd name="T52" fmla="*/ 20 w 24"/>
                  <a:gd name="T53" fmla="*/ 0 h 18"/>
                  <a:gd name="T54" fmla="*/ 20 w 24"/>
                  <a:gd name="T5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18">
                    <a:moveTo>
                      <a:pt x="20" y="0"/>
                    </a:moveTo>
                    <a:lnTo>
                      <a:pt x="14" y="0"/>
                    </a:lnTo>
                    <a:lnTo>
                      <a:pt x="14" y="0"/>
                    </a:lnTo>
                    <a:lnTo>
                      <a:pt x="12" y="0"/>
                    </a:lnTo>
                    <a:lnTo>
                      <a:pt x="10" y="2"/>
                    </a:lnTo>
                    <a:lnTo>
                      <a:pt x="10" y="4"/>
                    </a:lnTo>
                    <a:lnTo>
                      <a:pt x="8" y="4"/>
                    </a:lnTo>
                    <a:lnTo>
                      <a:pt x="8" y="4"/>
                    </a:lnTo>
                    <a:lnTo>
                      <a:pt x="6" y="4"/>
                    </a:lnTo>
                    <a:lnTo>
                      <a:pt x="0" y="10"/>
                    </a:lnTo>
                    <a:lnTo>
                      <a:pt x="0" y="10"/>
                    </a:lnTo>
                    <a:lnTo>
                      <a:pt x="0" y="14"/>
                    </a:lnTo>
                    <a:lnTo>
                      <a:pt x="0" y="14"/>
                    </a:lnTo>
                    <a:lnTo>
                      <a:pt x="4" y="16"/>
                    </a:lnTo>
                    <a:lnTo>
                      <a:pt x="16" y="18"/>
                    </a:lnTo>
                    <a:lnTo>
                      <a:pt x="16" y="18"/>
                    </a:lnTo>
                    <a:lnTo>
                      <a:pt x="16" y="18"/>
                    </a:lnTo>
                    <a:lnTo>
                      <a:pt x="16" y="18"/>
                    </a:lnTo>
                    <a:lnTo>
                      <a:pt x="18" y="16"/>
                    </a:lnTo>
                    <a:lnTo>
                      <a:pt x="22" y="12"/>
                    </a:lnTo>
                    <a:lnTo>
                      <a:pt x="22" y="12"/>
                    </a:lnTo>
                    <a:lnTo>
                      <a:pt x="22" y="12"/>
                    </a:lnTo>
                    <a:lnTo>
                      <a:pt x="24" y="4"/>
                    </a:lnTo>
                    <a:lnTo>
                      <a:pt x="24" y="4"/>
                    </a:lnTo>
                    <a:lnTo>
                      <a:pt x="24" y="0"/>
                    </a:lnTo>
                    <a:lnTo>
                      <a:pt x="24" y="0"/>
                    </a:lnTo>
                    <a:lnTo>
                      <a:pt x="20"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0" name="Freeform 270"/>
              <p:cNvSpPr>
                <a:spLocks/>
              </p:cNvSpPr>
              <p:nvPr/>
            </p:nvSpPr>
            <p:spPr bwMode="auto">
              <a:xfrm>
                <a:off x="1829" y="2345"/>
                <a:ext cx="194" cy="168"/>
              </a:xfrm>
              <a:custGeom>
                <a:avLst/>
                <a:gdLst>
                  <a:gd name="T0" fmla="*/ 96 w 194"/>
                  <a:gd name="T1" fmla="*/ 166 h 168"/>
                  <a:gd name="T2" fmla="*/ 86 w 194"/>
                  <a:gd name="T3" fmla="*/ 154 h 168"/>
                  <a:gd name="T4" fmla="*/ 82 w 194"/>
                  <a:gd name="T5" fmla="*/ 144 h 168"/>
                  <a:gd name="T6" fmla="*/ 78 w 194"/>
                  <a:gd name="T7" fmla="*/ 124 h 168"/>
                  <a:gd name="T8" fmla="*/ 78 w 194"/>
                  <a:gd name="T9" fmla="*/ 98 h 168"/>
                  <a:gd name="T10" fmla="*/ 82 w 194"/>
                  <a:gd name="T11" fmla="*/ 92 h 168"/>
                  <a:gd name="T12" fmla="*/ 54 w 194"/>
                  <a:gd name="T13" fmla="*/ 90 h 168"/>
                  <a:gd name="T14" fmla="*/ 42 w 194"/>
                  <a:gd name="T15" fmla="*/ 78 h 168"/>
                  <a:gd name="T16" fmla="*/ 18 w 194"/>
                  <a:gd name="T17" fmla="*/ 80 h 168"/>
                  <a:gd name="T18" fmla="*/ 10 w 194"/>
                  <a:gd name="T19" fmla="*/ 76 h 168"/>
                  <a:gd name="T20" fmla="*/ 0 w 194"/>
                  <a:gd name="T21" fmla="*/ 44 h 168"/>
                  <a:gd name="T22" fmla="*/ 2 w 194"/>
                  <a:gd name="T23" fmla="*/ 30 h 168"/>
                  <a:gd name="T24" fmla="*/ 6 w 194"/>
                  <a:gd name="T25" fmla="*/ 22 h 168"/>
                  <a:gd name="T26" fmla="*/ 18 w 194"/>
                  <a:gd name="T27" fmla="*/ 14 h 168"/>
                  <a:gd name="T28" fmla="*/ 22 w 194"/>
                  <a:gd name="T29" fmla="*/ 16 h 168"/>
                  <a:gd name="T30" fmla="*/ 24 w 194"/>
                  <a:gd name="T31" fmla="*/ 30 h 168"/>
                  <a:gd name="T32" fmla="*/ 18 w 194"/>
                  <a:gd name="T33" fmla="*/ 34 h 168"/>
                  <a:gd name="T34" fmla="*/ 26 w 194"/>
                  <a:gd name="T35" fmla="*/ 44 h 168"/>
                  <a:gd name="T36" fmla="*/ 24 w 194"/>
                  <a:gd name="T37" fmla="*/ 26 h 168"/>
                  <a:gd name="T38" fmla="*/ 28 w 194"/>
                  <a:gd name="T39" fmla="*/ 20 h 168"/>
                  <a:gd name="T40" fmla="*/ 34 w 194"/>
                  <a:gd name="T41" fmla="*/ 16 h 168"/>
                  <a:gd name="T42" fmla="*/ 40 w 194"/>
                  <a:gd name="T43" fmla="*/ 4 h 168"/>
                  <a:gd name="T44" fmla="*/ 46 w 194"/>
                  <a:gd name="T45" fmla="*/ 0 h 168"/>
                  <a:gd name="T46" fmla="*/ 46 w 194"/>
                  <a:gd name="T47" fmla="*/ 0 h 168"/>
                  <a:gd name="T48" fmla="*/ 50 w 194"/>
                  <a:gd name="T49" fmla="*/ 6 h 168"/>
                  <a:gd name="T50" fmla="*/ 56 w 194"/>
                  <a:gd name="T51" fmla="*/ 14 h 168"/>
                  <a:gd name="T52" fmla="*/ 66 w 194"/>
                  <a:gd name="T53" fmla="*/ 16 h 168"/>
                  <a:gd name="T54" fmla="*/ 90 w 194"/>
                  <a:gd name="T55" fmla="*/ 26 h 168"/>
                  <a:gd name="T56" fmla="*/ 100 w 194"/>
                  <a:gd name="T57" fmla="*/ 26 h 168"/>
                  <a:gd name="T58" fmla="*/ 132 w 194"/>
                  <a:gd name="T59" fmla="*/ 26 h 168"/>
                  <a:gd name="T60" fmla="*/ 142 w 194"/>
                  <a:gd name="T61" fmla="*/ 24 h 168"/>
                  <a:gd name="T62" fmla="*/ 150 w 194"/>
                  <a:gd name="T63" fmla="*/ 26 h 168"/>
                  <a:gd name="T64" fmla="*/ 160 w 194"/>
                  <a:gd name="T65" fmla="*/ 28 h 168"/>
                  <a:gd name="T66" fmla="*/ 156 w 194"/>
                  <a:gd name="T67" fmla="*/ 32 h 168"/>
                  <a:gd name="T68" fmla="*/ 160 w 194"/>
                  <a:gd name="T69" fmla="*/ 36 h 168"/>
                  <a:gd name="T70" fmla="*/ 172 w 194"/>
                  <a:gd name="T71" fmla="*/ 38 h 168"/>
                  <a:gd name="T72" fmla="*/ 178 w 194"/>
                  <a:gd name="T73" fmla="*/ 44 h 168"/>
                  <a:gd name="T74" fmla="*/ 176 w 194"/>
                  <a:gd name="T75" fmla="*/ 50 h 168"/>
                  <a:gd name="T76" fmla="*/ 178 w 194"/>
                  <a:gd name="T77" fmla="*/ 54 h 168"/>
                  <a:gd name="T78" fmla="*/ 184 w 194"/>
                  <a:gd name="T79" fmla="*/ 52 h 168"/>
                  <a:gd name="T80" fmla="*/ 192 w 194"/>
                  <a:gd name="T81" fmla="*/ 56 h 168"/>
                  <a:gd name="T82" fmla="*/ 194 w 194"/>
                  <a:gd name="T83" fmla="*/ 58 h 168"/>
                  <a:gd name="T84" fmla="*/ 184 w 194"/>
                  <a:gd name="T85" fmla="*/ 70 h 168"/>
                  <a:gd name="T86" fmla="*/ 186 w 194"/>
                  <a:gd name="T87" fmla="*/ 78 h 168"/>
                  <a:gd name="T88" fmla="*/ 176 w 194"/>
                  <a:gd name="T89" fmla="*/ 94 h 168"/>
                  <a:gd name="T90" fmla="*/ 180 w 194"/>
                  <a:gd name="T91" fmla="*/ 104 h 168"/>
                  <a:gd name="T92" fmla="*/ 176 w 194"/>
                  <a:gd name="T93" fmla="*/ 114 h 168"/>
                  <a:gd name="T94" fmla="*/ 156 w 194"/>
                  <a:gd name="T95" fmla="*/ 122 h 168"/>
                  <a:gd name="T96" fmla="*/ 150 w 194"/>
                  <a:gd name="T97" fmla="*/ 124 h 168"/>
                  <a:gd name="T98" fmla="*/ 128 w 194"/>
                  <a:gd name="T99" fmla="*/ 120 h 168"/>
                  <a:gd name="T100" fmla="*/ 130 w 194"/>
                  <a:gd name="T101" fmla="*/ 124 h 168"/>
                  <a:gd name="T102" fmla="*/ 136 w 194"/>
                  <a:gd name="T103" fmla="*/ 138 h 168"/>
                  <a:gd name="T104" fmla="*/ 142 w 194"/>
                  <a:gd name="T105" fmla="*/ 140 h 168"/>
                  <a:gd name="T106" fmla="*/ 140 w 194"/>
                  <a:gd name="T107" fmla="*/ 150 h 168"/>
                  <a:gd name="T108" fmla="*/ 130 w 194"/>
                  <a:gd name="T109" fmla="*/ 152 h 168"/>
                  <a:gd name="T110" fmla="*/ 120 w 194"/>
                  <a:gd name="T111" fmla="*/ 164 h 168"/>
                  <a:gd name="T112" fmla="*/ 106 w 194"/>
                  <a:gd name="T113" fmla="*/ 168 h 168"/>
                  <a:gd name="T114" fmla="*/ 106 w 194"/>
                  <a:gd name="T115" fmla="*/ 168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4" h="168">
                    <a:moveTo>
                      <a:pt x="106" y="168"/>
                    </a:moveTo>
                    <a:lnTo>
                      <a:pt x="96" y="166"/>
                    </a:lnTo>
                    <a:lnTo>
                      <a:pt x="96" y="166"/>
                    </a:lnTo>
                    <a:lnTo>
                      <a:pt x="96" y="166"/>
                    </a:lnTo>
                    <a:lnTo>
                      <a:pt x="88" y="158"/>
                    </a:lnTo>
                    <a:lnTo>
                      <a:pt x="86" y="154"/>
                    </a:lnTo>
                    <a:lnTo>
                      <a:pt x="84" y="146"/>
                    </a:lnTo>
                    <a:lnTo>
                      <a:pt x="82" y="144"/>
                    </a:lnTo>
                    <a:lnTo>
                      <a:pt x="82" y="144"/>
                    </a:lnTo>
                    <a:lnTo>
                      <a:pt x="80" y="142"/>
                    </a:lnTo>
                    <a:lnTo>
                      <a:pt x="80" y="124"/>
                    </a:lnTo>
                    <a:lnTo>
                      <a:pt x="78" y="124"/>
                    </a:lnTo>
                    <a:lnTo>
                      <a:pt x="78" y="124"/>
                    </a:lnTo>
                    <a:lnTo>
                      <a:pt x="78" y="122"/>
                    </a:lnTo>
                    <a:lnTo>
                      <a:pt x="78" y="98"/>
                    </a:lnTo>
                    <a:lnTo>
                      <a:pt x="78" y="98"/>
                    </a:lnTo>
                    <a:lnTo>
                      <a:pt x="78" y="98"/>
                    </a:lnTo>
                    <a:lnTo>
                      <a:pt x="82" y="92"/>
                    </a:lnTo>
                    <a:lnTo>
                      <a:pt x="78" y="88"/>
                    </a:lnTo>
                    <a:lnTo>
                      <a:pt x="78" y="88"/>
                    </a:lnTo>
                    <a:lnTo>
                      <a:pt x="54" y="90"/>
                    </a:lnTo>
                    <a:lnTo>
                      <a:pt x="54" y="90"/>
                    </a:lnTo>
                    <a:lnTo>
                      <a:pt x="52" y="88"/>
                    </a:lnTo>
                    <a:lnTo>
                      <a:pt x="42" y="78"/>
                    </a:lnTo>
                    <a:lnTo>
                      <a:pt x="42" y="78"/>
                    </a:lnTo>
                    <a:lnTo>
                      <a:pt x="18" y="80"/>
                    </a:lnTo>
                    <a:lnTo>
                      <a:pt x="18" y="80"/>
                    </a:lnTo>
                    <a:lnTo>
                      <a:pt x="16" y="78"/>
                    </a:lnTo>
                    <a:lnTo>
                      <a:pt x="10" y="76"/>
                    </a:lnTo>
                    <a:lnTo>
                      <a:pt x="10" y="76"/>
                    </a:lnTo>
                    <a:lnTo>
                      <a:pt x="10" y="74"/>
                    </a:lnTo>
                    <a:lnTo>
                      <a:pt x="10" y="62"/>
                    </a:lnTo>
                    <a:lnTo>
                      <a:pt x="0" y="44"/>
                    </a:lnTo>
                    <a:lnTo>
                      <a:pt x="0" y="44"/>
                    </a:lnTo>
                    <a:lnTo>
                      <a:pt x="0" y="44"/>
                    </a:lnTo>
                    <a:lnTo>
                      <a:pt x="2" y="30"/>
                    </a:lnTo>
                    <a:lnTo>
                      <a:pt x="2" y="30"/>
                    </a:lnTo>
                    <a:lnTo>
                      <a:pt x="2" y="30"/>
                    </a:lnTo>
                    <a:lnTo>
                      <a:pt x="6" y="22"/>
                    </a:lnTo>
                    <a:lnTo>
                      <a:pt x="16" y="14"/>
                    </a:lnTo>
                    <a:lnTo>
                      <a:pt x="16" y="14"/>
                    </a:lnTo>
                    <a:lnTo>
                      <a:pt x="18" y="14"/>
                    </a:lnTo>
                    <a:lnTo>
                      <a:pt x="18" y="14"/>
                    </a:lnTo>
                    <a:lnTo>
                      <a:pt x="18" y="14"/>
                    </a:lnTo>
                    <a:lnTo>
                      <a:pt x="22" y="16"/>
                    </a:lnTo>
                    <a:lnTo>
                      <a:pt x="22" y="16"/>
                    </a:lnTo>
                    <a:lnTo>
                      <a:pt x="24" y="16"/>
                    </a:lnTo>
                    <a:lnTo>
                      <a:pt x="24" y="30"/>
                    </a:lnTo>
                    <a:lnTo>
                      <a:pt x="24" y="30"/>
                    </a:lnTo>
                    <a:lnTo>
                      <a:pt x="22" y="30"/>
                    </a:lnTo>
                    <a:lnTo>
                      <a:pt x="18" y="34"/>
                    </a:lnTo>
                    <a:lnTo>
                      <a:pt x="20" y="42"/>
                    </a:lnTo>
                    <a:lnTo>
                      <a:pt x="22" y="46"/>
                    </a:lnTo>
                    <a:lnTo>
                      <a:pt x="26" y="44"/>
                    </a:lnTo>
                    <a:lnTo>
                      <a:pt x="30" y="38"/>
                    </a:lnTo>
                    <a:lnTo>
                      <a:pt x="26" y="32"/>
                    </a:lnTo>
                    <a:lnTo>
                      <a:pt x="24" y="26"/>
                    </a:lnTo>
                    <a:lnTo>
                      <a:pt x="24" y="26"/>
                    </a:lnTo>
                    <a:lnTo>
                      <a:pt x="24" y="24"/>
                    </a:lnTo>
                    <a:lnTo>
                      <a:pt x="28" y="20"/>
                    </a:lnTo>
                    <a:lnTo>
                      <a:pt x="28" y="20"/>
                    </a:lnTo>
                    <a:lnTo>
                      <a:pt x="30" y="18"/>
                    </a:lnTo>
                    <a:lnTo>
                      <a:pt x="34" y="16"/>
                    </a:lnTo>
                    <a:lnTo>
                      <a:pt x="40" y="14"/>
                    </a:lnTo>
                    <a:lnTo>
                      <a:pt x="40" y="10"/>
                    </a:lnTo>
                    <a:lnTo>
                      <a:pt x="40" y="4"/>
                    </a:lnTo>
                    <a:lnTo>
                      <a:pt x="40" y="4"/>
                    </a:lnTo>
                    <a:lnTo>
                      <a:pt x="42" y="2"/>
                    </a:lnTo>
                    <a:lnTo>
                      <a:pt x="46" y="0"/>
                    </a:lnTo>
                    <a:lnTo>
                      <a:pt x="46" y="0"/>
                    </a:lnTo>
                    <a:lnTo>
                      <a:pt x="46" y="0"/>
                    </a:lnTo>
                    <a:lnTo>
                      <a:pt x="46" y="0"/>
                    </a:lnTo>
                    <a:lnTo>
                      <a:pt x="48" y="2"/>
                    </a:lnTo>
                    <a:lnTo>
                      <a:pt x="50" y="6"/>
                    </a:lnTo>
                    <a:lnTo>
                      <a:pt x="50" y="6"/>
                    </a:lnTo>
                    <a:lnTo>
                      <a:pt x="50" y="6"/>
                    </a:lnTo>
                    <a:lnTo>
                      <a:pt x="50" y="12"/>
                    </a:lnTo>
                    <a:lnTo>
                      <a:pt x="56" y="14"/>
                    </a:lnTo>
                    <a:lnTo>
                      <a:pt x="64" y="14"/>
                    </a:lnTo>
                    <a:lnTo>
                      <a:pt x="64" y="14"/>
                    </a:lnTo>
                    <a:lnTo>
                      <a:pt x="66" y="16"/>
                    </a:lnTo>
                    <a:lnTo>
                      <a:pt x="72" y="20"/>
                    </a:lnTo>
                    <a:lnTo>
                      <a:pt x="74" y="22"/>
                    </a:lnTo>
                    <a:lnTo>
                      <a:pt x="90" y="26"/>
                    </a:lnTo>
                    <a:lnTo>
                      <a:pt x="98" y="26"/>
                    </a:lnTo>
                    <a:lnTo>
                      <a:pt x="98" y="26"/>
                    </a:lnTo>
                    <a:lnTo>
                      <a:pt x="100" y="26"/>
                    </a:lnTo>
                    <a:lnTo>
                      <a:pt x="116" y="32"/>
                    </a:lnTo>
                    <a:lnTo>
                      <a:pt x="126" y="30"/>
                    </a:lnTo>
                    <a:lnTo>
                      <a:pt x="132" y="26"/>
                    </a:lnTo>
                    <a:lnTo>
                      <a:pt x="142" y="24"/>
                    </a:lnTo>
                    <a:lnTo>
                      <a:pt x="142" y="24"/>
                    </a:lnTo>
                    <a:lnTo>
                      <a:pt x="142" y="24"/>
                    </a:lnTo>
                    <a:lnTo>
                      <a:pt x="142" y="24"/>
                    </a:lnTo>
                    <a:lnTo>
                      <a:pt x="142" y="24"/>
                    </a:lnTo>
                    <a:lnTo>
                      <a:pt x="150" y="26"/>
                    </a:lnTo>
                    <a:lnTo>
                      <a:pt x="158" y="26"/>
                    </a:lnTo>
                    <a:lnTo>
                      <a:pt x="158" y="26"/>
                    </a:lnTo>
                    <a:lnTo>
                      <a:pt x="160" y="28"/>
                    </a:lnTo>
                    <a:lnTo>
                      <a:pt x="160" y="28"/>
                    </a:lnTo>
                    <a:lnTo>
                      <a:pt x="160" y="30"/>
                    </a:lnTo>
                    <a:lnTo>
                      <a:pt x="156" y="32"/>
                    </a:lnTo>
                    <a:lnTo>
                      <a:pt x="150" y="32"/>
                    </a:lnTo>
                    <a:lnTo>
                      <a:pt x="152" y="36"/>
                    </a:lnTo>
                    <a:lnTo>
                      <a:pt x="160" y="36"/>
                    </a:lnTo>
                    <a:lnTo>
                      <a:pt x="172" y="38"/>
                    </a:lnTo>
                    <a:lnTo>
                      <a:pt x="172" y="38"/>
                    </a:lnTo>
                    <a:lnTo>
                      <a:pt x="172" y="38"/>
                    </a:lnTo>
                    <a:lnTo>
                      <a:pt x="176" y="42"/>
                    </a:lnTo>
                    <a:lnTo>
                      <a:pt x="176" y="42"/>
                    </a:lnTo>
                    <a:lnTo>
                      <a:pt x="178" y="44"/>
                    </a:lnTo>
                    <a:lnTo>
                      <a:pt x="178" y="48"/>
                    </a:lnTo>
                    <a:lnTo>
                      <a:pt x="178" y="48"/>
                    </a:lnTo>
                    <a:lnTo>
                      <a:pt x="176" y="50"/>
                    </a:lnTo>
                    <a:lnTo>
                      <a:pt x="174" y="54"/>
                    </a:lnTo>
                    <a:lnTo>
                      <a:pt x="174" y="56"/>
                    </a:lnTo>
                    <a:lnTo>
                      <a:pt x="178" y="54"/>
                    </a:lnTo>
                    <a:lnTo>
                      <a:pt x="184" y="52"/>
                    </a:lnTo>
                    <a:lnTo>
                      <a:pt x="184" y="52"/>
                    </a:lnTo>
                    <a:lnTo>
                      <a:pt x="184" y="52"/>
                    </a:lnTo>
                    <a:lnTo>
                      <a:pt x="184" y="52"/>
                    </a:lnTo>
                    <a:lnTo>
                      <a:pt x="186" y="52"/>
                    </a:lnTo>
                    <a:lnTo>
                      <a:pt x="192" y="56"/>
                    </a:lnTo>
                    <a:lnTo>
                      <a:pt x="192" y="56"/>
                    </a:lnTo>
                    <a:lnTo>
                      <a:pt x="194" y="58"/>
                    </a:lnTo>
                    <a:lnTo>
                      <a:pt x="194" y="58"/>
                    </a:lnTo>
                    <a:lnTo>
                      <a:pt x="192" y="58"/>
                    </a:lnTo>
                    <a:lnTo>
                      <a:pt x="188" y="66"/>
                    </a:lnTo>
                    <a:lnTo>
                      <a:pt x="184" y="70"/>
                    </a:lnTo>
                    <a:lnTo>
                      <a:pt x="186" y="76"/>
                    </a:lnTo>
                    <a:lnTo>
                      <a:pt x="186" y="76"/>
                    </a:lnTo>
                    <a:lnTo>
                      <a:pt x="186" y="78"/>
                    </a:lnTo>
                    <a:lnTo>
                      <a:pt x="176" y="84"/>
                    </a:lnTo>
                    <a:lnTo>
                      <a:pt x="174" y="88"/>
                    </a:lnTo>
                    <a:lnTo>
                      <a:pt x="176" y="94"/>
                    </a:lnTo>
                    <a:lnTo>
                      <a:pt x="178" y="98"/>
                    </a:lnTo>
                    <a:lnTo>
                      <a:pt x="180" y="104"/>
                    </a:lnTo>
                    <a:lnTo>
                      <a:pt x="180" y="104"/>
                    </a:lnTo>
                    <a:lnTo>
                      <a:pt x="180" y="106"/>
                    </a:lnTo>
                    <a:lnTo>
                      <a:pt x="176" y="114"/>
                    </a:lnTo>
                    <a:lnTo>
                      <a:pt x="176" y="114"/>
                    </a:lnTo>
                    <a:lnTo>
                      <a:pt x="176" y="116"/>
                    </a:lnTo>
                    <a:lnTo>
                      <a:pt x="164" y="120"/>
                    </a:lnTo>
                    <a:lnTo>
                      <a:pt x="156" y="122"/>
                    </a:lnTo>
                    <a:lnTo>
                      <a:pt x="150" y="124"/>
                    </a:lnTo>
                    <a:lnTo>
                      <a:pt x="150" y="124"/>
                    </a:lnTo>
                    <a:lnTo>
                      <a:pt x="150" y="124"/>
                    </a:lnTo>
                    <a:lnTo>
                      <a:pt x="144" y="124"/>
                    </a:lnTo>
                    <a:lnTo>
                      <a:pt x="134" y="124"/>
                    </a:lnTo>
                    <a:lnTo>
                      <a:pt x="128" y="120"/>
                    </a:lnTo>
                    <a:lnTo>
                      <a:pt x="126" y="120"/>
                    </a:lnTo>
                    <a:lnTo>
                      <a:pt x="130" y="124"/>
                    </a:lnTo>
                    <a:lnTo>
                      <a:pt x="130" y="124"/>
                    </a:lnTo>
                    <a:lnTo>
                      <a:pt x="130" y="124"/>
                    </a:lnTo>
                    <a:lnTo>
                      <a:pt x="132" y="132"/>
                    </a:lnTo>
                    <a:lnTo>
                      <a:pt x="136" y="138"/>
                    </a:lnTo>
                    <a:lnTo>
                      <a:pt x="140" y="138"/>
                    </a:lnTo>
                    <a:lnTo>
                      <a:pt x="140" y="138"/>
                    </a:lnTo>
                    <a:lnTo>
                      <a:pt x="142" y="140"/>
                    </a:lnTo>
                    <a:lnTo>
                      <a:pt x="142" y="144"/>
                    </a:lnTo>
                    <a:lnTo>
                      <a:pt x="140" y="150"/>
                    </a:lnTo>
                    <a:lnTo>
                      <a:pt x="140" y="150"/>
                    </a:lnTo>
                    <a:lnTo>
                      <a:pt x="138" y="152"/>
                    </a:lnTo>
                    <a:lnTo>
                      <a:pt x="134" y="152"/>
                    </a:lnTo>
                    <a:lnTo>
                      <a:pt x="130" y="152"/>
                    </a:lnTo>
                    <a:lnTo>
                      <a:pt x="120" y="164"/>
                    </a:lnTo>
                    <a:lnTo>
                      <a:pt x="120" y="164"/>
                    </a:lnTo>
                    <a:lnTo>
                      <a:pt x="120" y="164"/>
                    </a:lnTo>
                    <a:lnTo>
                      <a:pt x="106" y="168"/>
                    </a:lnTo>
                    <a:lnTo>
                      <a:pt x="106" y="168"/>
                    </a:lnTo>
                    <a:lnTo>
                      <a:pt x="106" y="168"/>
                    </a:lnTo>
                    <a:lnTo>
                      <a:pt x="106" y="168"/>
                    </a:lnTo>
                    <a:lnTo>
                      <a:pt x="106" y="168"/>
                    </a:lnTo>
                    <a:lnTo>
                      <a:pt x="106" y="16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1" name="Freeform 271"/>
              <p:cNvSpPr>
                <a:spLocks noEditPoints="1"/>
              </p:cNvSpPr>
              <p:nvPr/>
            </p:nvSpPr>
            <p:spPr bwMode="auto">
              <a:xfrm>
                <a:off x="1827" y="2343"/>
                <a:ext cx="198" cy="172"/>
              </a:xfrm>
              <a:custGeom>
                <a:avLst/>
                <a:gdLst>
                  <a:gd name="T0" fmla="*/ 66 w 198"/>
                  <a:gd name="T1" fmla="*/ 18 h 172"/>
                  <a:gd name="T2" fmla="*/ 118 w 198"/>
                  <a:gd name="T3" fmla="*/ 36 h 172"/>
                  <a:gd name="T4" fmla="*/ 160 w 198"/>
                  <a:gd name="T5" fmla="*/ 30 h 172"/>
                  <a:gd name="T6" fmla="*/ 174 w 198"/>
                  <a:gd name="T7" fmla="*/ 42 h 172"/>
                  <a:gd name="T8" fmla="*/ 180 w 198"/>
                  <a:gd name="T9" fmla="*/ 58 h 172"/>
                  <a:gd name="T10" fmla="*/ 186 w 198"/>
                  <a:gd name="T11" fmla="*/ 80 h 172"/>
                  <a:gd name="T12" fmla="*/ 180 w 198"/>
                  <a:gd name="T13" fmla="*/ 108 h 172"/>
                  <a:gd name="T14" fmla="*/ 146 w 198"/>
                  <a:gd name="T15" fmla="*/ 124 h 172"/>
                  <a:gd name="T16" fmla="*/ 132 w 198"/>
                  <a:gd name="T17" fmla="*/ 136 h 172"/>
                  <a:gd name="T18" fmla="*/ 136 w 198"/>
                  <a:gd name="T19" fmla="*/ 152 h 172"/>
                  <a:gd name="T20" fmla="*/ 92 w 198"/>
                  <a:gd name="T21" fmla="*/ 158 h 172"/>
                  <a:gd name="T22" fmla="*/ 82 w 198"/>
                  <a:gd name="T23" fmla="*/ 124 h 172"/>
                  <a:gd name="T24" fmla="*/ 44 w 198"/>
                  <a:gd name="T25" fmla="*/ 78 h 172"/>
                  <a:gd name="T26" fmla="*/ 4 w 198"/>
                  <a:gd name="T27" fmla="*/ 34 h 172"/>
                  <a:gd name="T28" fmla="*/ 24 w 198"/>
                  <a:gd name="T29" fmla="*/ 32 h 172"/>
                  <a:gd name="T30" fmla="*/ 34 w 198"/>
                  <a:gd name="T31" fmla="*/ 40 h 172"/>
                  <a:gd name="T32" fmla="*/ 44 w 198"/>
                  <a:gd name="T33" fmla="*/ 18 h 172"/>
                  <a:gd name="T34" fmla="*/ 160 w 198"/>
                  <a:gd name="T35" fmla="*/ 30 h 172"/>
                  <a:gd name="T36" fmla="*/ 44 w 198"/>
                  <a:gd name="T37" fmla="*/ 2 h 172"/>
                  <a:gd name="T38" fmla="*/ 36 w 198"/>
                  <a:gd name="T39" fmla="*/ 18 h 172"/>
                  <a:gd name="T40" fmla="*/ 28 w 198"/>
                  <a:gd name="T41" fmla="*/ 22 h 172"/>
                  <a:gd name="T42" fmla="*/ 22 w 198"/>
                  <a:gd name="T43" fmla="*/ 14 h 172"/>
                  <a:gd name="T44" fmla="*/ 8 w 198"/>
                  <a:gd name="T45" fmla="*/ 22 h 172"/>
                  <a:gd name="T46" fmla="*/ 2 w 198"/>
                  <a:gd name="T47" fmla="*/ 32 h 172"/>
                  <a:gd name="T48" fmla="*/ 10 w 198"/>
                  <a:gd name="T49" fmla="*/ 76 h 172"/>
                  <a:gd name="T50" fmla="*/ 20 w 198"/>
                  <a:gd name="T51" fmla="*/ 84 h 172"/>
                  <a:gd name="T52" fmla="*/ 52 w 198"/>
                  <a:gd name="T53" fmla="*/ 92 h 172"/>
                  <a:gd name="T54" fmla="*/ 82 w 198"/>
                  <a:gd name="T55" fmla="*/ 94 h 172"/>
                  <a:gd name="T56" fmla="*/ 78 w 198"/>
                  <a:gd name="T57" fmla="*/ 124 h 172"/>
                  <a:gd name="T58" fmla="*/ 80 w 198"/>
                  <a:gd name="T59" fmla="*/ 144 h 172"/>
                  <a:gd name="T60" fmla="*/ 86 w 198"/>
                  <a:gd name="T61" fmla="*/ 156 h 172"/>
                  <a:gd name="T62" fmla="*/ 96 w 198"/>
                  <a:gd name="T63" fmla="*/ 168 h 172"/>
                  <a:gd name="T64" fmla="*/ 108 w 198"/>
                  <a:gd name="T65" fmla="*/ 172 h 172"/>
                  <a:gd name="T66" fmla="*/ 124 w 198"/>
                  <a:gd name="T67" fmla="*/ 166 h 172"/>
                  <a:gd name="T68" fmla="*/ 144 w 198"/>
                  <a:gd name="T69" fmla="*/ 154 h 172"/>
                  <a:gd name="T70" fmla="*/ 146 w 198"/>
                  <a:gd name="T71" fmla="*/ 142 h 172"/>
                  <a:gd name="T72" fmla="*/ 136 w 198"/>
                  <a:gd name="T73" fmla="*/ 134 h 172"/>
                  <a:gd name="T74" fmla="*/ 146 w 198"/>
                  <a:gd name="T75" fmla="*/ 128 h 172"/>
                  <a:gd name="T76" fmla="*/ 154 w 198"/>
                  <a:gd name="T77" fmla="*/ 128 h 172"/>
                  <a:gd name="T78" fmla="*/ 178 w 198"/>
                  <a:gd name="T79" fmla="*/ 120 h 172"/>
                  <a:gd name="T80" fmla="*/ 184 w 198"/>
                  <a:gd name="T81" fmla="*/ 106 h 172"/>
                  <a:gd name="T82" fmla="*/ 178 w 198"/>
                  <a:gd name="T83" fmla="*/ 90 h 172"/>
                  <a:gd name="T84" fmla="*/ 190 w 198"/>
                  <a:gd name="T85" fmla="*/ 78 h 172"/>
                  <a:gd name="T86" fmla="*/ 198 w 198"/>
                  <a:gd name="T87" fmla="*/ 58 h 172"/>
                  <a:gd name="T88" fmla="*/ 186 w 198"/>
                  <a:gd name="T89" fmla="*/ 52 h 172"/>
                  <a:gd name="T90" fmla="*/ 180 w 198"/>
                  <a:gd name="T91" fmla="*/ 54 h 172"/>
                  <a:gd name="T92" fmla="*/ 180 w 198"/>
                  <a:gd name="T93" fmla="*/ 42 h 172"/>
                  <a:gd name="T94" fmla="*/ 164 w 198"/>
                  <a:gd name="T95" fmla="*/ 36 h 172"/>
                  <a:gd name="T96" fmla="*/ 158 w 198"/>
                  <a:gd name="T97" fmla="*/ 36 h 172"/>
                  <a:gd name="T98" fmla="*/ 164 w 198"/>
                  <a:gd name="T99" fmla="*/ 30 h 172"/>
                  <a:gd name="T100" fmla="*/ 152 w 198"/>
                  <a:gd name="T101" fmla="*/ 26 h 172"/>
                  <a:gd name="T102" fmla="*/ 144 w 198"/>
                  <a:gd name="T103" fmla="*/ 24 h 172"/>
                  <a:gd name="T104" fmla="*/ 118 w 198"/>
                  <a:gd name="T105" fmla="*/ 32 h 172"/>
                  <a:gd name="T106" fmla="*/ 76 w 198"/>
                  <a:gd name="T107" fmla="*/ 22 h 172"/>
                  <a:gd name="T108" fmla="*/ 58 w 198"/>
                  <a:gd name="T109" fmla="*/ 14 h 172"/>
                  <a:gd name="T110" fmla="*/ 52 w 198"/>
                  <a:gd name="T111" fmla="*/ 2 h 172"/>
                  <a:gd name="T112" fmla="*/ 22 w 198"/>
                  <a:gd name="T113" fmla="*/ 36 h 172"/>
                  <a:gd name="T114" fmla="*/ 26 w 198"/>
                  <a:gd name="T115" fmla="*/ 34 h 172"/>
                  <a:gd name="T116" fmla="*/ 24 w 198"/>
                  <a:gd name="T117" fmla="*/ 44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 h="172">
                    <a:moveTo>
                      <a:pt x="48" y="4"/>
                    </a:moveTo>
                    <a:lnTo>
                      <a:pt x="50" y="8"/>
                    </a:lnTo>
                    <a:lnTo>
                      <a:pt x="50" y="16"/>
                    </a:lnTo>
                    <a:lnTo>
                      <a:pt x="58" y="18"/>
                    </a:lnTo>
                    <a:lnTo>
                      <a:pt x="66" y="18"/>
                    </a:lnTo>
                    <a:lnTo>
                      <a:pt x="72" y="24"/>
                    </a:lnTo>
                    <a:lnTo>
                      <a:pt x="76" y="26"/>
                    </a:lnTo>
                    <a:lnTo>
                      <a:pt x="92" y="30"/>
                    </a:lnTo>
                    <a:lnTo>
                      <a:pt x="100" y="30"/>
                    </a:lnTo>
                    <a:lnTo>
                      <a:pt x="118" y="36"/>
                    </a:lnTo>
                    <a:lnTo>
                      <a:pt x="128" y="34"/>
                    </a:lnTo>
                    <a:lnTo>
                      <a:pt x="136" y="30"/>
                    </a:lnTo>
                    <a:lnTo>
                      <a:pt x="144" y="28"/>
                    </a:lnTo>
                    <a:lnTo>
                      <a:pt x="152" y="30"/>
                    </a:lnTo>
                    <a:lnTo>
                      <a:pt x="160" y="30"/>
                    </a:lnTo>
                    <a:lnTo>
                      <a:pt x="158" y="32"/>
                    </a:lnTo>
                    <a:lnTo>
                      <a:pt x="150" y="34"/>
                    </a:lnTo>
                    <a:lnTo>
                      <a:pt x="152" y="40"/>
                    </a:lnTo>
                    <a:lnTo>
                      <a:pt x="162" y="40"/>
                    </a:lnTo>
                    <a:lnTo>
                      <a:pt x="174" y="42"/>
                    </a:lnTo>
                    <a:lnTo>
                      <a:pt x="178" y="46"/>
                    </a:lnTo>
                    <a:lnTo>
                      <a:pt x="178" y="50"/>
                    </a:lnTo>
                    <a:lnTo>
                      <a:pt x="174" y="54"/>
                    </a:lnTo>
                    <a:lnTo>
                      <a:pt x="174" y="60"/>
                    </a:lnTo>
                    <a:lnTo>
                      <a:pt x="180" y="58"/>
                    </a:lnTo>
                    <a:lnTo>
                      <a:pt x="186" y="56"/>
                    </a:lnTo>
                    <a:lnTo>
                      <a:pt x="194" y="60"/>
                    </a:lnTo>
                    <a:lnTo>
                      <a:pt x="188" y="66"/>
                    </a:lnTo>
                    <a:lnTo>
                      <a:pt x="184" y="72"/>
                    </a:lnTo>
                    <a:lnTo>
                      <a:pt x="186" y="80"/>
                    </a:lnTo>
                    <a:lnTo>
                      <a:pt x="178" y="84"/>
                    </a:lnTo>
                    <a:lnTo>
                      <a:pt x="174" y="90"/>
                    </a:lnTo>
                    <a:lnTo>
                      <a:pt x="176" y="96"/>
                    </a:lnTo>
                    <a:lnTo>
                      <a:pt x="178" y="102"/>
                    </a:lnTo>
                    <a:lnTo>
                      <a:pt x="180" y="108"/>
                    </a:lnTo>
                    <a:lnTo>
                      <a:pt x="178" y="116"/>
                    </a:lnTo>
                    <a:lnTo>
                      <a:pt x="166" y="120"/>
                    </a:lnTo>
                    <a:lnTo>
                      <a:pt x="158" y="122"/>
                    </a:lnTo>
                    <a:lnTo>
                      <a:pt x="152" y="124"/>
                    </a:lnTo>
                    <a:lnTo>
                      <a:pt x="146" y="124"/>
                    </a:lnTo>
                    <a:lnTo>
                      <a:pt x="138" y="124"/>
                    </a:lnTo>
                    <a:lnTo>
                      <a:pt x="130" y="120"/>
                    </a:lnTo>
                    <a:lnTo>
                      <a:pt x="124" y="122"/>
                    </a:lnTo>
                    <a:lnTo>
                      <a:pt x="130" y="126"/>
                    </a:lnTo>
                    <a:lnTo>
                      <a:pt x="132" y="136"/>
                    </a:lnTo>
                    <a:lnTo>
                      <a:pt x="138" y="142"/>
                    </a:lnTo>
                    <a:lnTo>
                      <a:pt x="142" y="142"/>
                    </a:lnTo>
                    <a:lnTo>
                      <a:pt x="142" y="146"/>
                    </a:lnTo>
                    <a:lnTo>
                      <a:pt x="140" y="152"/>
                    </a:lnTo>
                    <a:lnTo>
                      <a:pt x="136" y="152"/>
                    </a:lnTo>
                    <a:lnTo>
                      <a:pt x="130" y="154"/>
                    </a:lnTo>
                    <a:lnTo>
                      <a:pt x="120" y="164"/>
                    </a:lnTo>
                    <a:lnTo>
                      <a:pt x="108" y="168"/>
                    </a:lnTo>
                    <a:lnTo>
                      <a:pt x="100" y="166"/>
                    </a:lnTo>
                    <a:lnTo>
                      <a:pt x="92" y="158"/>
                    </a:lnTo>
                    <a:lnTo>
                      <a:pt x="90" y="156"/>
                    </a:lnTo>
                    <a:lnTo>
                      <a:pt x="88" y="146"/>
                    </a:lnTo>
                    <a:lnTo>
                      <a:pt x="84" y="144"/>
                    </a:lnTo>
                    <a:lnTo>
                      <a:pt x="84" y="124"/>
                    </a:lnTo>
                    <a:lnTo>
                      <a:pt x="82" y="124"/>
                    </a:lnTo>
                    <a:lnTo>
                      <a:pt x="82" y="100"/>
                    </a:lnTo>
                    <a:lnTo>
                      <a:pt x="86" y="94"/>
                    </a:lnTo>
                    <a:lnTo>
                      <a:pt x="82" y="88"/>
                    </a:lnTo>
                    <a:lnTo>
                      <a:pt x="56" y="90"/>
                    </a:lnTo>
                    <a:lnTo>
                      <a:pt x="44" y="78"/>
                    </a:lnTo>
                    <a:lnTo>
                      <a:pt x="20" y="80"/>
                    </a:lnTo>
                    <a:lnTo>
                      <a:pt x="14" y="76"/>
                    </a:lnTo>
                    <a:lnTo>
                      <a:pt x="14" y="64"/>
                    </a:lnTo>
                    <a:lnTo>
                      <a:pt x="4" y="46"/>
                    </a:lnTo>
                    <a:lnTo>
                      <a:pt x="4" y="34"/>
                    </a:lnTo>
                    <a:lnTo>
                      <a:pt x="10" y="24"/>
                    </a:lnTo>
                    <a:lnTo>
                      <a:pt x="20" y="18"/>
                    </a:lnTo>
                    <a:lnTo>
                      <a:pt x="24" y="18"/>
                    </a:lnTo>
                    <a:lnTo>
                      <a:pt x="24" y="22"/>
                    </a:lnTo>
                    <a:lnTo>
                      <a:pt x="24" y="32"/>
                    </a:lnTo>
                    <a:lnTo>
                      <a:pt x="18" y="34"/>
                    </a:lnTo>
                    <a:lnTo>
                      <a:pt x="20" y="46"/>
                    </a:lnTo>
                    <a:lnTo>
                      <a:pt x="24" y="50"/>
                    </a:lnTo>
                    <a:lnTo>
                      <a:pt x="30" y="48"/>
                    </a:lnTo>
                    <a:lnTo>
                      <a:pt x="34" y="40"/>
                    </a:lnTo>
                    <a:lnTo>
                      <a:pt x="30" y="34"/>
                    </a:lnTo>
                    <a:lnTo>
                      <a:pt x="28" y="28"/>
                    </a:lnTo>
                    <a:lnTo>
                      <a:pt x="32" y="22"/>
                    </a:lnTo>
                    <a:lnTo>
                      <a:pt x="38" y="20"/>
                    </a:lnTo>
                    <a:lnTo>
                      <a:pt x="44" y="18"/>
                    </a:lnTo>
                    <a:lnTo>
                      <a:pt x="44" y="12"/>
                    </a:lnTo>
                    <a:lnTo>
                      <a:pt x="44" y="6"/>
                    </a:lnTo>
                    <a:lnTo>
                      <a:pt x="48" y="4"/>
                    </a:lnTo>
                    <a:close/>
                    <a:moveTo>
                      <a:pt x="160" y="30"/>
                    </a:moveTo>
                    <a:lnTo>
                      <a:pt x="160" y="30"/>
                    </a:lnTo>
                    <a:close/>
                    <a:moveTo>
                      <a:pt x="48" y="0"/>
                    </a:moveTo>
                    <a:lnTo>
                      <a:pt x="48" y="0"/>
                    </a:lnTo>
                    <a:lnTo>
                      <a:pt x="46" y="2"/>
                    </a:lnTo>
                    <a:lnTo>
                      <a:pt x="44" y="2"/>
                    </a:lnTo>
                    <a:lnTo>
                      <a:pt x="44" y="2"/>
                    </a:lnTo>
                    <a:lnTo>
                      <a:pt x="42" y="4"/>
                    </a:lnTo>
                    <a:lnTo>
                      <a:pt x="40" y="6"/>
                    </a:lnTo>
                    <a:lnTo>
                      <a:pt x="40" y="12"/>
                    </a:lnTo>
                    <a:lnTo>
                      <a:pt x="40" y="14"/>
                    </a:lnTo>
                    <a:lnTo>
                      <a:pt x="36" y="18"/>
                    </a:lnTo>
                    <a:lnTo>
                      <a:pt x="30" y="18"/>
                    </a:lnTo>
                    <a:lnTo>
                      <a:pt x="30" y="18"/>
                    </a:lnTo>
                    <a:lnTo>
                      <a:pt x="28" y="20"/>
                    </a:lnTo>
                    <a:lnTo>
                      <a:pt x="28" y="22"/>
                    </a:lnTo>
                    <a:lnTo>
                      <a:pt x="28" y="22"/>
                    </a:lnTo>
                    <a:lnTo>
                      <a:pt x="28" y="18"/>
                    </a:lnTo>
                    <a:lnTo>
                      <a:pt x="28" y="18"/>
                    </a:lnTo>
                    <a:lnTo>
                      <a:pt x="26" y="16"/>
                    </a:lnTo>
                    <a:lnTo>
                      <a:pt x="24" y="16"/>
                    </a:lnTo>
                    <a:lnTo>
                      <a:pt x="22" y="14"/>
                    </a:lnTo>
                    <a:lnTo>
                      <a:pt x="22" y="14"/>
                    </a:lnTo>
                    <a:lnTo>
                      <a:pt x="20" y="14"/>
                    </a:lnTo>
                    <a:lnTo>
                      <a:pt x="20" y="14"/>
                    </a:lnTo>
                    <a:lnTo>
                      <a:pt x="18" y="14"/>
                    </a:lnTo>
                    <a:lnTo>
                      <a:pt x="8" y="22"/>
                    </a:lnTo>
                    <a:lnTo>
                      <a:pt x="8" y="22"/>
                    </a:lnTo>
                    <a:lnTo>
                      <a:pt x="8" y="22"/>
                    </a:lnTo>
                    <a:lnTo>
                      <a:pt x="2" y="30"/>
                    </a:lnTo>
                    <a:lnTo>
                      <a:pt x="2" y="30"/>
                    </a:lnTo>
                    <a:lnTo>
                      <a:pt x="2" y="32"/>
                    </a:lnTo>
                    <a:lnTo>
                      <a:pt x="0" y="44"/>
                    </a:lnTo>
                    <a:lnTo>
                      <a:pt x="0" y="44"/>
                    </a:lnTo>
                    <a:lnTo>
                      <a:pt x="0" y="48"/>
                    </a:lnTo>
                    <a:lnTo>
                      <a:pt x="10" y="64"/>
                    </a:lnTo>
                    <a:lnTo>
                      <a:pt x="10" y="76"/>
                    </a:lnTo>
                    <a:lnTo>
                      <a:pt x="10" y="76"/>
                    </a:lnTo>
                    <a:lnTo>
                      <a:pt x="12" y="78"/>
                    </a:lnTo>
                    <a:lnTo>
                      <a:pt x="18" y="82"/>
                    </a:lnTo>
                    <a:lnTo>
                      <a:pt x="18" y="82"/>
                    </a:lnTo>
                    <a:lnTo>
                      <a:pt x="20" y="84"/>
                    </a:lnTo>
                    <a:lnTo>
                      <a:pt x="20" y="84"/>
                    </a:lnTo>
                    <a:lnTo>
                      <a:pt x="20" y="82"/>
                    </a:lnTo>
                    <a:lnTo>
                      <a:pt x="44" y="82"/>
                    </a:lnTo>
                    <a:lnTo>
                      <a:pt x="52" y="92"/>
                    </a:lnTo>
                    <a:lnTo>
                      <a:pt x="52" y="92"/>
                    </a:lnTo>
                    <a:lnTo>
                      <a:pt x="56" y="94"/>
                    </a:lnTo>
                    <a:lnTo>
                      <a:pt x="56" y="94"/>
                    </a:lnTo>
                    <a:lnTo>
                      <a:pt x="56" y="94"/>
                    </a:lnTo>
                    <a:lnTo>
                      <a:pt x="80" y="92"/>
                    </a:lnTo>
                    <a:lnTo>
                      <a:pt x="82" y="94"/>
                    </a:lnTo>
                    <a:lnTo>
                      <a:pt x="78" y="98"/>
                    </a:lnTo>
                    <a:lnTo>
                      <a:pt x="78" y="98"/>
                    </a:lnTo>
                    <a:lnTo>
                      <a:pt x="78" y="100"/>
                    </a:lnTo>
                    <a:lnTo>
                      <a:pt x="78" y="124"/>
                    </a:lnTo>
                    <a:lnTo>
                      <a:pt x="78" y="124"/>
                    </a:lnTo>
                    <a:lnTo>
                      <a:pt x="78" y="126"/>
                    </a:lnTo>
                    <a:lnTo>
                      <a:pt x="80" y="126"/>
                    </a:lnTo>
                    <a:lnTo>
                      <a:pt x="80" y="128"/>
                    </a:lnTo>
                    <a:lnTo>
                      <a:pt x="80" y="144"/>
                    </a:lnTo>
                    <a:lnTo>
                      <a:pt x="80" y="144"/>
                    </a:lnTo>
                    <a:lnTo>
                      <a:pt x="82" y="146"/>
                    </a:lnTo>
                    <a:lnTo>
                      <a:pt x="82" y="148"/>
                    </a:lnTo>
                    <a:lnTo>
                      <a:pt x="84" y="148"/>
                    </a:lnTo>
                    <a:lnTo>
                      <a:pt x="86" y="156"/>
                    </a:lnTo>
                    <a:lnTo>
                      <a:pt x="86" y="156"/>
                    </a:lnTo>
                    <a:lnTo>
                      <a:pt x="86" y="156"/>
                    </a:lnTo>
                    <a:lnTo>
                      <a:pt x="88" y="160"/>
                    </a:lnTo>
                    <a:lnTo>
                      <a:pt x="88" y="160"/>
                    </a:lnTo>
                    <a:lnTo>
                      <a:pt x="90" y="162"/>
                    </a:lnTo>
                    <a:lnTo>
                      <a:pt x="96" y="168"/>
                    </a:lnTo>
                    <a:lnTo>
                      <a:pt x="96" y="168"/>
                    </a:lnTo>
                    <a:lnTo>
                      <a:pt x="98" y="170"/>
                    </a:lnTo>
                    <a:lnTo>
                      <a:pt x="108" y="172"/>
                    </a:lnTo>
                    <a:lnTo>
                      <a:pt x="108" y="172"/>
                    </a:lnTo>
                    <a:lnTo>
                      <a:pt x="108" y="172"/>
                    </a:lnTo>
                    <a:lnTo>
                      <a:pt x="108" y="172"/>
                    </a:lnTo>
                    <a:lnTo>
                      <a:pt x="110" y="172"/>
                    </a:lnTo>
                    <a:lnTo>
                      <a:pt x="122" y="168"/>
                    </a:lnTo>
                    <a:lnTo>
                      <a:pt x="122" y="168"/>
                    </a:lnTo>
                    <a:lnTo>
                      <a:pt x="124" y="166"/>
                    </a:lnTo>
                    <a:lnTo>
                      <a:pt x="132" y="156"/>
                    </a:lnTo>
                    <a:lnTo>
                      <a:pt x="136" y="156"/>
                    </a:lnTo>
                    <a:lnTo>
                      <a:pt x="140" y="156"/>
                    </a:lnTo>
                    <a:lnTo>
                      <a:pt x="140" y="156"/>
                    </a:lnTo>
                    <a:lnTo>
                      <a:pt x="144" y="154"/>
                    </a:lnTo>
                    <a:lnTo>
                      <a:pt x="144" y="152"/>
                    </a:lnTo>
                    <a:lnTo>
                      <a:pt x="146" y="148"/>
                    </a:lnTo>
                    <a:lnTo>
                      <a:pt x="146" y="148"/>
                    </a:lnTo>
                    <a:lnTo>
                      <a:pt x="146" y="146"/>
                    </a:lnTo>
                    <a:lnTo>
                      <a:pt x="146" y="142"/>
                    </a:lnTo>
                    <a:lnTo>
                      <a:pt x="146" y="142"/>
                    </a:lnTo>
                    <a:lnTo>
                      <a:pt x="146" y="140"/>
                    </a:lnTo>
                    <a:lnTo>
                      <a:pt x="142" y="138"/>
                    </a:lnTo>
                    <a:lnTo>
                      <a:pt x="140" y="138"/>
                    </a:lnTo>
                    <a:lnTo>
                      <a:pt x="136" y="134"/>
                    </a:lnTo>
                    <a:lnTo>
                      <a:pt x="134" y="126"/>
                    </a:lnTo>
                    <a:lnTo>
                      <a:pt x="136" y="126"/>
                    </a:lnTo>
                    <a:lnTo>
                      <a:pt x="136" y="126"/>
                    </a:lnTo>
                    <a:lnTo>
                      <a:pt x="136" y="128"/>
                    </a:lnTo>
                    <a:lnTo>
                      <a:pt x="146" y="128"/>
                    </a:lnTo>
                    <a:lnTo>
                      <a:pt x="146" y="128"/>
                    </a:lnTo>
                    <a:lnTo>
                      <a:pt x="146" y="128"/>
                    </a:lnTo>
                    <a:lnTo>
                      <a:pt x="152" y="128"/>
                    </a:lnTo>
                    <a:lnTo>
                      <a:pt x="152" y="128"/>
                    </a:lnTo>
                    <a:lnTo>
                      <a:pt x="154" y="128"/>
                    </a:lnTo>
                    <a:lnTo>
                      <a:pt x="158" y="126"/>
                    </a:lnTo>
                    <a:lnTo>
                      <a:pt x="166" y="124"/>
                    </a:lnTo>
                    <a:lnTo>
                      <a:pt x="166" y="124"/>
                    </a:lnTo>
                    <a:lnTo>
                      <a:pt x="168" y="124"/>
                    </a:lnTo>
                    <a:lnTo>
                      <a:pt x="178" y="120"/>
                    </a:lnTo>
                    <a:lnTo>
                      <a:pt x="178" y="120"/>
                    </a:lnTo>
                    <a:lnTo>
                      <a:pt x="180" y="118"/>
                    </a:lnTo>
                    <a:lnTo>
                      <a:pt x="184" y="108"/>
                    </a:lnTo>
                    <a:lnTo>
                      <a:pt x="184" y="108"/>
                    </a:lnTo>
                    <a:lnTo>
                      <a:pt x="184" y="106"/>
                    </a:lnTo>
                    <a:lnTo>
                      <a:pt x="182" y="100"/>
                    </a:lnTo>
                    <a:lnTo>
                      <a:pt x="182" y="100"/>
                    </a:lnTo>
                    <a:lnTo>
                      <a:pt x="182" y="100"/>
                    </a:lnTo>
                    <a:lnTo>
                      <a:pt x="178" y="96"/>
                    </a:lnTo>
                    <a:lnTo>
                      <a:pt x="178" y="90"/>
                    </a:lnTo>
                    <a:lnTo>
                      <a:pt x="180" y="88"/>
                    </a:lnTo>
                    <a:lnTo>
                      <a:pt x="188" y="82"/>
                    </a:lnTo>
                    <a:lnTo>
                      <a:pt x="188" y="82"/>
                    </a:lnTo>
                    <a:lnTo>
                      <a:pt x="190" y="80"/>
                    </a:lnTo>
                    <a:lnTo>
                      <a:pt x="190" y="78"/>
                    </a:lnTo>
                    <a:lnTo>
                      <a:pt x="188" y="72"/>
                    </a:lnTo>
                    <a:lnTo>
                      <a:pt x="192" y="68"/>
                    </a:lnTo>
                    <a:lnTo>
                      <a:pt x="196" y="62"/>
                    </a:lnTo>
                    <a:lnTo>
                      <a:pt x="196" y="62"/>
                    </a:lnTo>
                    <a:lnTo>
                      <a:pt x="198" y="58"/>
                    </a:lnTo>
                    <a:lnTo>
                      <a:pt x="198" y="58"/>
                    </a:lnTo>
                    <a:lnTo>
                      <a:pt x="196" y="56"/>
                    </a:lnTo>
                    <a:lnTo>
                      <a:pt x="188" y="52"/>
                    </a:lnTo>
                    <a:lnTo>
                      <a:pt x="188" y="52"/>
                    </a:lnTo>
                    <a:lnTo>
                      <a:pt x="186" y="52"/>
                    </a:lnTo>
                    <a:lnTo>
                      <a:pt x="186" y="52"/>
                    </a:lnTo>
                    <a:lnTo>
                      <a:pt x="184" y="52"/>
                    </a:lnTo>
                    <a:lnTo>
                      <a:pt x="180" y="54"/>
                    </a:lnTo>
                    <a:lnTo>
                      <a:pt x="180" y="54"/>
                    </a:lnTo>
                    <a:lnTo>
                      <a:pt x="180" y="54"/>
                    </a:lnTo>
                    <a:lnTo>
                      <a:pt x="180" y="54"/>
                    </a:lnTo>
                    <a:lnTo>
                      <a:pt x="182" y="50"/>
                    </a:lnTo>
                    <a:lnTo>
                      <a:pt x="182" y="46"/>
                    </a:lnTo>
                    <a:lnTo>
                      <a:pt x="182" y="46"/>
                    </a:lnTo>
                    <a:lnTo>
                      <a:pt x="180" y="42"/>
                    </a:lnTo>
                    <a:lnTo>
                      <a:pt x="176" y="40"/>
                    </a:lnTo>
                    <a:lnTo>
                      <a:pt x="176" y="40"/>
                    </a:lnTo>
                    <a:lnTo>
                      <a:pt x="174" y="38"/>
                    </a:lnTo>
                    <a:lnTo>
                      <a:pt x="164" y="36"/>
                    </a:lnTo>
                    <a:lnTo>
                      <a:pt x="164" y="36"/>
                    </a:lnTo>
                    <a:lnTo>
                      <a:pt x="162" y="36"/>
                    </a:lnTo>
                    <a:lnTo>
                      <a:pt x="154" y="36"/>
                    </a:lnTo>
                    <a:lnTo>
                      <a:pt x="154" y="36"/>
                    </a:lnTo>
                    <a:lnTo>
                      <a:pt x="158" y="36"/>
                    </a:lnTo>
                    <a:lnTo>
                      <a:pt x="158" y="36"/>
                    </a:lnTo>
                    <a:lnTo>
                      <a:pt x="158" y="34"/>
                    </a:lnTo>
                    <a:lnTo>
                      <a:pt x="162" y="34"/>
                    </a:lnTo>
                    <a:lnTo>
                      <a:pt x="162" y="34"/>
                    </a:lnTo>
                    <a:lnTo>
                      <a:pt x="164" y="32"/>
                    </a:lnTo>
                    <a:lnTo>
                      <a:pt x="164" y="30"/>
                    </a:lnTo>
                    <a:lnTo>
                      <a:pt x="164" y="30"/>
                    </a:lnTo>
                    <a:lnTo>
                      <a:pt x="164" y="26"/>
                    </a:lnTo>
                    <a:lnTo>
                      <a:pt x="160" y="26"/>
                    </a:lnTo>
                    <a:lnTo>
                      <a:pt x="160" y="26"/>
                    </a:lnTo>
                    <a:lnTo>
                      <a:pt x="152" y="26"/>
                    </a:lnTo>
                    <a:lnTo>
                      <a:pt x="146" y="24"/>
                    </a:lnTo>
                    <a:lnTo>
                      <a:pt x="146" y="24"/>
                    </a:lnTo>
                    <a:lnTo>
                      <a:pt x="144" y="24"/>
                    </a:lnTo>
                    <a:lnTo>
                      <a:pt x="144" y="24"/>
                    </a:lnTo>
                    <a:lnTo>
                      <a:pt x="144" y="24"/>
                    </a:lnTo>
                    <a:lnTo>
                      <a:pt x="134" y="26"/>
                    </a:lnTo>
                    <a:lnTo>
                      <a:pt x="134" y="26"/>
                    </a:lnTo>
                    <a:lnTo>
                      <a:pt x="134" y="26"/>
                    </a:lnTo>
                    <a:lnTo>
                      <a:pt x="126" y="30"/>
                    </a:lnTo>
                    <a:lnTo>
                      <a:pt x="118" y="32"/>
                    </a:lnTo>
                    <a:lnTo>
                      <a:pt x="102" y="26"/>
                    </a:lnTo>
                    <a:lnTo>
                      <a:pt x="102" y="26"/>
                    </a:lnTo>
                    <a:lnTo>
                      <a:pt x="100" y="26"/>
                    </a:lnTo>
                    <a:lnTo>
                      <a:pt x="92" y="26"/>
                    </a:lnTo>
                    <a:lnTo>
                      <a:pt x="76" y="22"/>
                    </a:lnTo>
                    <a:lnTo>
                      <a:pt x="74" y="20"/>
                    </a:lnTo>
                    <a:lnTo>
                      <a:pt x="70" y="16"/>
                    </a:lnTo>
                    <a:lnTo>
                      <a:pt x="70" y="16"/>
                    </a:lnTo>
                    <a:lnTo>
                      <a:pt x="68" y="14"/>
                    </a:lnTo>
                    <a:lnTo>
                      <a:pt x="58" y="14"/>
                    </a:lnTo>
                    <a:lnTo>
                      <a:pt x="54" y="12"/>
                    </a:lnTo>
                    <a:lnTo>
                      <a:pt x="54" y="8"/>
                    </a:lnTo>
                    <a:lnTo>
                      <a:pt x="54" y="8"/>
                    </a:lnTo>
                    <a:lnTo>
                      <a:pt x="54" y="6"/>
                    </a:lnTo>
                    <a:lnTo>
                      <a:pt x="52" y="2"/>
                    </a:lnTo>
                    <a:lnTo>
                      <a:pt x="52" y="2"/>
                    </a:lnTo>
                    <a:lnTo>
                      <a:pt x="50" y="2"/>
                    </a:lnTo>
                    <a:lnTo>
                      <a:pt x="48" y="0"/>
                    </a:lnTo>
                    <a:lnTo>
                      <a:pt x="48" y="0"/>
                    </a:lnTo>
                    <a:close/>
                    <a:moveTo>
                      <a:pt x="22" y="36"/>
                    </a:moveTo>
                    <a:lnTo>
                      <a:pt x="26" y="34"/>
                    </a:lnTo>
                    <a:lnTo>
                      <a:pt x="26" y="34"/>
                    </a:lnTo>
                    <a:lnTo>
                      <a:pt x="26" y="34"/>
                    </a:lnTo>
                    <a:lnTo>
                      <a:pt x="26" y="34"/>
                    </a:lnTo>
                    <a:lnTo>
                      <a:pt x="26" y="34"/>
                    </a:lnTo>
                    <a:lnTo>
                      <a:pt x="26" y="34"/>
                    </a:lnTo>
                    <a:lnTo>
                      <a:pt x="30" y="40"/>
                    </a:lnTo>
                    <a:lnTo>
                      <a:pt x="28" y="44"/>
                    </a:lnTo>
                    <a:lnTo>
                      <a:pt x="24" y="46"/>
                    </a:lnTo>
                    <a:lnTo>
                      <a:pt x="24" y="44"/>
                    </a:lnTo>
                    <a:lnTo>
                      <a:pt x="22" y="36"/>
                    </a:lnTo>
                    <a:lnTo>
                      <a:pt x="22" y="3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2" name="Freeform 272"/>
              <p:cNvSpPr>
                <a:spLocks/>
              </p:cNvSpPr>
              <p:nvPr/>
            </p:nvSpPr>
            <p:spPr bwMode="auto">
              <a:xfrm>
                <a:off x="1831" y="2347"/>
                <a:ext cx="190" cy="164"/>
              </a:xfrm>
              <a:custGeom>
                <a:avLst/>
                <a:gdLst>
                  <a:gd name="T0" fmla="*/ 46 w 190"/>
                  <a:gd name="T1" fmla="*/ 4 h 164"/>
                  <a:gd name="T2" fmla="*/ 54 w 190"/>
                  <a:gd name="T3" fmla="*/ 14 h 164"/>
                  <a:gd name="T4" fmla="*/ 68 w 190"/>
                  <a:gd name="T5" fmla="*/ 20 h 164"/>
                  <a:gd name="T6" fmla="*/ 88 w 190"/>
                  <a:gd name="T7" fmla="*/ 26 h 164"/>
                  <a:gd name="T8" fmla="*/ 114 w 190"/>
                  <a:gd name="T9" fmla="*/ 32 h 164"/>
                  <a:gd name="T10" fmla="*/ 132 w 190"/>
                  <a:gd name="T11" fmla="*/ 26 h 164"/>
                  <a:gd name="T12" fmla="*/ 148 w 190"/>
                  <a:gd name="T13" fmla="*/ 26 h 164"/>
                  <a:gd name="T14" fmla="*/ 154 w 190"/>
                  <a:gd name="T15" fmla="*/ 28 h 164"/>
                  <a:gd name="T16" fmla="*/ 148 w 190"/>
                  <a:gd name="T17" fmla="*/ 36 h 164"/>
                  <a:gd name="T18" fmla="*/ 170 w 190"/>
                  <a:gd name="T19" fmla="*/ 38 h 164"/>
                  <a:gd name="T20" fmla="*/ 174 w 190"/>
                  <a:gd name="T21" fmla="*/ 46 h 164"/>
                  <a:gd name="T22" fmla="*/ 170 w 190"/>
                  <a:gd name="T23" fmla="*/ 56 h 164"/>
                  <a:gd name="T24" fmla="*/ 182 w 190"/>
                  <a:gd name="T25" fmla="*/ 52 h 164"/>
                  <a:gd name="T26" fmla="*/ 184 w 190"/>
                  <a:gd name="T27" fmla="*/ 62 h 164"/>
                  <a:gd name="T28" fmla="*/ 182 w 190"/>
                  <a:gd name="T29" fmla="*/ 76 h 164"/>
                  <a:gd name="T30" fmla="*/ 170 w 190"/>
                  <a:gd name="T31" fmla="*/ 86 h 164"/>
                  <a:gd name="T32" fmla="*/ 174 w 190"/>
                  <a:gd name="T33" fmla="*/ 98 h 164"/>
                  <a:gd name="T34" fmla="*/ 174 w 190"/>
                  <a:gd name="T35" fmla="*/ 112 h 164"/>
                  <a:gd name="T36" fmla="*/ 154 w 190"/>
                  <a:gd name="T37" fmla="*/ 118 h 164"/>
                  <a:gd name="T38" fmla="*/ 142 w 190"/>
                  <a:gd name="T39" fmla="*/ 120 h 164"/>
                  <a:gd name="T40" fmla="*/ 126 w 190"/>
                  <a:gd name="T41" fmla="*/ 116 h 164"/>
                  <a:gd name="T42" fmla="*/ 126 w 190"/>
                  <a:gd name="T43" fmla="*/ 122 h 164"/>
                  <a:gd name="T44" fmla="*/ 134 w 190"/>
                  <a:gd name="T45" fmla="*/ 138 h 164"/>
                  <a:gd name="T46" fmla="*/ 138 w 190"/>
                  <a:gd name="T47" fmla="*/ 142 h 164"/>
                  <a:gd name="T48" fmla="*/ 132 w 190"/>
                  <a:gd name="T49" fmla="*/ 148 h 164"/>
                  <a:gd name="T50" fmla="*/ 116 w 190"/>
                  <a:gd name="T51" fmla="*/ 160 h 164"/>
                  <a:gd name="T52" fmla="*/ 96 w 190"/>
                  <a:gd name="T53" fmla="*/ 162 h 164"/>
                  <a:gd name="T54" fmla="*/ 86 w 190"/>
                  <a:gd name="T55" fmla="*/ 152 h 164"/>
                  <a:gd name="T56" fmla="*/ 80 w 190"/>
                  <a:gd name="T57" fmla="*/ 140 h 164"/>
                  <a:gd name="T58" fmla="*/ 78 w 190"/>
                  <a:gd name="T59" fmla="*/ 120 h 164"/>
                  <a:gd name="T60" fmla="*/ 82 w 190"/>
                  <a:gd name="T61" fmla="*/ 90 h 164"/>
                  <a:gd name="T62" fmla="*/ 52 w 190"/>
                  <a:gd name="T63" fmla="*/ 86 h 164"/>
                  <a:gd name="T64" fmla="*/ 16 w 190"/>
                  <a:gd name="T65" fmla="*/ 76 h 164"/>
                  <a:gd name="T66" fmla="*/ 10 w 190"/>
                  <a:gd name="T67" fmla="*/ 60 h 164"/>
                  <a:gd name="T68" fmla="*/ 0 w 190"/>
                  <a:gd name="T69" fmla="*/ 30 h 164"/>
                  <a:gd name="T70" fmla="*/ 16 w 190"/>
                  <a:gd name="T71" fmla="*/ 14 h 164"/>
                  <a:gd name="T72" fmla="*/ 20 w 190"/>
                  <a:gd name="T73" fmla="*/ 18 h 164"/>
                  <a:gd name="T74" fmla="*/ 14 w 190"/>
                  <a:gd name="T75" fmla="*/ 30 h 164"/>
                  <a:gd name="T76" fmla="*/ 20 w 190"/>
                  <a:gd name="T77" fmla="*/ 46 h 164"/>
                  <a:gd name="T78" fmla="*/ 30 w 190"/>
                  <a:gd name="T79" fmla="*/ 36 h 164"/>
                  <a:gd name="T80" fmla="*/ 24 w 190"/>
                  <a:gd name="T81" fmla="*/ 24 h 164"/>
                  <a:gd name="T82" fmla="*/ 34 w 190"/>
                  <a:gd name="T83" fmla="*/ 16 h 164"/>
                  <a:gd name="T84" fmla="*/ 40 w 190"/>
                  <a:gd name="T85" fmla="*/ 8 h 164"/>
                  <a:gd name="T86" fmla="*/ 44 w 190"/>
                  <a:gd name="T8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90" h="164">
                    <a:moveTo>
                      <a:pt x="44" y="0"/>
                    </a:moveTo>
                    <a:lnTo>
                      <a:pt x="46" y="4"/>
                    </a:lnTo>
                    <a:lnTo>
                      <a:pt x="46" y="12"/>
                    </a:lnTo>
                    <a:lnTo>
                      <a:pt x="54" y="14"/>
                    </a:lnTo>
                    <a:lnTo>
                      <a:pt x="62" y="14"/>
                    </a:lnTo>
                    <a:lnTo>
                      <a:pt x="68" y="20"/>
                    </a:lnTo>
                    <a:lnTo>
                      <a:pt x="72" y="22"/>
                    </a:lnTo>
                    <a:lnTo>
                      <a:pt x="88" y="26"/>
                    </a:lnTo>
                    <a:lnTo>
                      <a:pt x="96" y="26"/>
                    </a:lnTo>
                    <a:lnTo>
                      <a:pt x="114" y="32"/>
                    </a:lnTo>
                    <a:lnTo>
                      <a:pt x="124" y="30"/>
                    </a:lnTo>
                    <a:lnTo>
                      <a:pt x="132" y="26"/>
                    </a:lnTo>
                    <a:lnTo>
                      <a:pt x="140" y="24"/>
                    </a:lnTo>
                    <a:lnTo>
                      <a:pt x="148" y="26"/>
                    </a:lnTo>
                    <a:lnTo>
                      <a:pt x="156" y="26"/>
                    </a:lnTo>
                    <a:lnTo>
                      <a:pt x="154" y="28"/>
                    </a:lnTo>
                    <a:lnTo>
                      <a:pt x="146" y="30"/>
                    </a:lnTo>
                    <a:lnTo>
                      <a:pt x="148" y="36"/>
                    </a:lnTo>
                    <a:lnTo>
                      <a:pt x="158" y="36"/>
                    </a:lnTo>
                    <a:lnTo>
                      <a:pt x="170" y="38"/>
                    </a:lnTo>
                    <a:lnTo>
                      <a:pt x="174" y="42"/>
                    </a:lnTo>
                    <a:lnTo>
                      <a:pt x="174" y="46"/>
                    </a:lnTo>
                    <a:lnTo>
                      <a:pt x="170" y="50"/>
                    </a:lnTo>
                    <a:lnTo>
                      <a:pt x="170" y="56"/>
                    </a:lnTo>
                    <a:lnTo>
                      <a:pt x="176" y="54"/>
                    </a:lnTo>
                    <a:lnTo>
                      <a:pt x="182" y="52"/>
                    </a:lnTo>
                    <a:lnTo>
                      <a:pt x="190" y="56"/>
                    </a:lnTo>
                    <a:lnTo>
                      <a:pt x="184" y="62"/>
                    </a:lnTo>
                    <a:lnTo>
                      <a:pt x="180" y="68"/>
                    </a:lnTo>
                    <a:lnTo>
                      <a:pt x="182" y="76"/>
                    </a:lnTo>
                    <a:lnTo>
                      <a:pt x="174" y="80"/>
                    </a:lnTo>
                    <a:lnTo>
                      <a:pt x="170" y="86"/>
                    </a:lnTo>
                    <a:lnTo>
                      <a:pt x="172" y="92"/>
                    </a:lnTo>
                    <a:lnTo>
                      <a:pt x="174" y="98"/>
                    </a:lnTo>
                    <a:lnTo>
                      <a:pt x="176" y="104"/>
                    </a:lnTo>
                    <a:lnTo>
                      <a:pt x="174" y="112"/>
                    </a:lnTo>
                    <a:lnTo>
                      <a:pt x="162" y="116"/>
                    </a:lnTo>
                    <a:lnTo>
                      <a:pt x="154" y="118"/>
                    </a:lnTo>
                    <a:lnTo>
                      <a:pt x="148" y="120"/>
                    </a:lnTo>
                    <a:lnTo>
                      <a:pt x="142" y="120"/>
                    </a:lnTo>
                    <a:lnTo>
                      <a:pt x="134" y="120"/>
                    </a:lnTo>
                    <a:lnTo>
                      <a:pt x="126" y="116"/>
                    </a:lnTo>
                    <a:lnTo>
                      <a:pt x="120" y="118"/>
                    </a:lnTo>
                    <a:lnTo>
                      <a:pt x="126" y="122"/>
                    </a:lnTo>
                    <a:lnTo>
                      <a:pt x="128" y="132"/>
                    </a:lnTo>
                    <a:lnTo>
                      <a:pt x="134" y="138"/>
                    </a:lnTo>
                    <a:lnTo>
                      <a:pt x="138" y="138"/>
                    </a:lnTo>
                    <a:lnTo>
                      <a:pt x="138" y="142"/>
                    </a:lnTo>
                    <a:lnTo>
                      <a:pt x="136" y="148"/>
                    </a:lnTo>
                    <a:lnTo>
                      <a:pt x="132" y="148"/>
                    </a:lnTo>
                    <a:lnTo>
                      <a:pt x="126" y="150"/>
                    </a:lnTo>
                    <a:lnTo>
                      <a:pt x="116" y="160"/>
                    </a:lnTo>
                    <a:lnTo>
                      <a:pt x="104" y="164"/>
                    </a:lnTo>
                    <a:lnTo>
                      <a:pt x="96" y="162"/>
                    </a:lnTo>
                    <a:lnTo>
                      <a:pt x="88" y="154"/>
                    </a:lnTo>
                    <a:lnTo>
                      <a:pt x="86" y="152"/>
                    </a:lnTo>
                    <a:lnTo>
                      <a:pt x="84" y="142"/>
                    </a:lnTo>
                    <a:lnTo>
                      <a:pt x="80" y="140"/>
                    </a:lnTo>
                    <a:lnTo>
                      <a:pt x="80" y="120"/>
                    </a:lnTo>
                    <a:lnTo>
                      <a:pt x="78" y="120"/>
                    </a:lnTo>
                    <a:lnTo>
                      <a:pt x="78" y="96"/>
                    </a:lnTo>
                    <a:lnTo>
                      <a:pt x="82" y="90"/>
                    </a:lnTo>
                    <a:lnTo>
                      <a:pt x="78" y="84"/>
                    </a:lnTo>
                    <a:lnTo>
                      <a:pt x="52" y="86"/>
                    </a:lnTo>
                    <a:lnTo>
                      <a:pt x="40" y="74"/>
                    </a:lnTo>
                    <a:lnTo>
                      <a:pt x="16" y="76"/>
                    </a:lnTo>
                    <a:lnTo>
                      <a:pt x="10" y="72"/>
                    </a:lnTo>
                    <a:lnTo>
                      <a:pt x="10" y="60"/>
                    </a:lnTo>
                    <a:lnTo>
                      <a:pt x="0" y="42"/>
                    </a:lnTo>
                    <a:lnTo>
                      <a:pt x="0" y="30"/>
                    </a:lnTo>
                    <a:lnTo>
                      <a:pt x="6" y="20"/>
                    </a:lnTo>
                    <a:lnTo>
                      <a:pt x="16" y="14"/>
                    </a:lnTo>
                    <a:lnTo>
                      <a:pt x="20" y="14"/>
                    </a:lnTo>
                    <a:lnTo>
                      <a:pt x="20" y="18"/>
                    </a:lnTo>
                    <a:lnTo>
                      <a:pt x="20" y="28"/>
                    </a:lnTo>
                    <a:lnTo>
                      <a:pt x="14" y="30"/>
                    </a:lnTo>
                    <a:lnTo>
                      <a:pt x="16" y="42"/>
                    </a:lnTo>
                    <a:lnTo>
                      <a:pt x="20" y="46"/>
                    </a:lnTo>
                    <a:lnTo>
                      <a:pt x="26" y="44"/>
                    </a:lnTo>
                    <a:lnTo>
                      <a:pt x="30" y="36"/>
                    </a:lnTo>
                    <a:lnTo>
                      <a:pt x="26" y="30"/>
                    </a:lnTo>
                    <a:lnTo>
                      <a:pt x="24" y="24"/>
                    </a:lnTo>
                    <a:lnTo>
                      <a:pt x="28" y="18"/>
                    </a:lnTo>
                    <a:lnTo>
                      <a:pt x="34" y="16"/>
                    </a:lnTo>
                    <a:lnTo>
                      <a:pt x="40" y="14"/>
                    </a:lnTo>
                    <a:lnTo>
                      <a:pt x="40" y="8"/>
                    </a:lnTo>
                    <a:lnTo>
                      <a:pt x="40" y="2"/>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3" name="Line 273"/>
              <p:cNvSpPr>
                <a:spLocks noChangeShapeType="1"/>
              </p:cNvSpPr>
              <p:nvPr/>
            </p:nvSpPr>
            <p:spPr bwMode="auto">
              <a:xfrm>
                <a:off x="1987" y="2373"/>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4" name="Freeform 274"/>
              <p:cNvSpPr>
                <a:spLocks/>
              </p:cNvSpPr>
              <p:nvPr/>
            </p:nvSpPr>
            <p:spPr bwMode="auto">
              <a:xfrm>
                <a:off x="1827" y="2343"/>
                <a:ext cx="198" cy="172"/>
              </a:xfrm>
              <a:custGeom>
                <a:avLst/>
                <a:gdLst>
                  <a:gd name="T0" fmla="*/ 44 w 198"/>
                  <a:gd name="T1" fmla="*/ 2 h 172"/>
                  <a:gd name="T2" fmla="*/ 40 w 198"/>
                  <a:gd name="T3" fmla="*/ 12 h 172"/>
                  <a:gd name="T4" fmla="*/ 30 w 198"/>
                  <a:gd name="T5" fmla="*/ 18 h 172"/>
                  <a:gd name="T6" fmla="*/ 28 w 198"/>
                  <a:gd name="T7" fmla="*/ 18 h 172"/>
                  <a:gd name="T8" fmla="*/ 22 w 198"/>
                  <a:gd name="T9" fmla="*/ 14 h 172"/>
                  <a:gd name="T10" fmla="*/ 18 w 198"/>
                  <a:gd name="T11" fmla="*/ 14 h 172"/>
                  <a:gd name="T12" fmla="*/ 2 w 198"/>
                  <a:gd name="T13" fmla="*/ 30 h 172"/>
                  <a:gd name="T14" fmla="*/ 0 w 198"/>
                  <a:gd name="T15" fmla="*/ 44 h 172"/>
                  <a:gd name="T16" fmla="*/ 10 w 198"/>
                  <a:gd name="T17" fmla="*/ 76 h 172"/>
                  <a:gd name="T18" fmla="*/ 20 w 198"/>
                  <a:gd name="T19" fmla="*/ 84 h 172"/>
                  <a:gd name="T20" fmla="*/ 52 w 198"/>
                  <a:gd name="T21" fmla="*/ 92 h 172"/>
                  <a:gd name="T22" fmla="*/ 56 w 198"/>
                  <a:gd name="T23" fmla="*/ 94 h 172"/>
                  <a:gd name="T24" fmla="*/ 78 w 198"/>
                  <a:gd name="T25" fmla="*/ 98 h 172"/>
                  <a:gd name="T26" fmla="*/ 78 w 198"/>
                  <a:gd name="T27" fmla="*/ 126 h 172"/>
                  <a:gd name="T28" fmla="*/ 80 w 198"/>
                  <a:gd name="T29" fmla="*/ 144 h 172"/>
                  <a:gd name="T30" fmla="*/ 86 w 198"/>
                  <a:gd name="T31" fmla="*/ 156 h 172"/>
                  <a:gd name="T32" fmla="*/ 88 w 198"/>
                  <a:gd name="T33" fmla="*/ 160 h 172"/>
                  <a:gd name="T34" fmla="*/ 98 w 198"/>
                  <a:gd name="T35" fmla="*/ 170 h 172"/>
                  <a:gd name="T36" fmla="*/ 108 w 198"/>
                  <a:gd name="T37" fmla="*/ 172 h 172"/>
                  <a:gd name="T38" fmla="*/ 124 w 198"/>
                  <a:gd name="T39" fmla="*/ 166 h 172"/>
                  <a:gd name="T40" fmla="*/ 140 w 198"/>
                  <a:gd name="T41" fmla="*/ 156 h 172"/>
                  <a:gd name="T42" fmla="*/ 146 w 198"/>
                  <a:gd name="T43" fmla="*/ 148 h 172"/>
                  <a:gd name="T44" fmla="*/ 146 w 198"/>
                  <a:gd name="T45" fmla="*/ 140 h 172"/>
                  <a:gd name="T46" fmla="*/ 134 w 198"/>
                  <a:gd name="T47" fmla="*/ 126 h 172"/>
                  <a:gd name="T48" fmla="*/ 146 w 198"/>
                  <a:gd name="T49" fmla="*/ 128 h 172"/>
                  <a:gd name="T50" fmla="*/ 152 w 198"/>
                  <a:gd name="T51" fmla="*/ 128 h 172"/>
                  <a:gd name="T52" fmla="*/ 166 w 198"/>
                  <a:gd name="T53" fmla="*/ 124 h 172"/>
                  <a:gd name="T54" fmla="*/ 180 w 198"/>
                  <a:gd name="T55" fmla="*/ 118 h 172"/>
                  <a:gd name="T56" fmla="*/ 182 w 198"/>
                  <a:gd name="T57" fmla="*/ 100 h 172"/>
                  <a:gd name="T58" fmla="*/ 178 w 198"/>
                  <a:gd name="T59" fmla="*/ 90 h 172"/>
                  <a:gd name="T60" fmla="*/ 190 w 198"/>
                  <a:gd name="T61" fmla="*/ 80 h 172"/>
                  <a:gd name="T62" fmla="*/ 196 w 198"/>
                  <a:gd name="T63" fmla="*/ 62 h 172"/>
                  <a:gd name="T64" fmla="*/ 196 w 198"/>
                  <a:gd name="T65" fmla="*/ 56 h 172"/>
                  <a:gd name="T66" fmla="*/ 186 w 198"/>
                  <a:gd name="T67" fmla="*/ 52 h 172"/>
                  <a:gd name="T68" fmla="*/ 180 w 198"/>
                  <a:gd name="T69" fmla="*/ 54 h 172"/>
                  <a:gd name="T70" fmla="*/ 182 w 198"/>
                  <a:gd name="T71" fmla="*/ 46 h 172"/>
                  <a:gd name="T72" fmla="*/ 174 w 198"/>
                  <a:gd name="T73" fmla="*/ 38 h 172"/>
                  <a:gd name="T74" fmla="*/ 154 w 198"/>
                  <a:gd name="T75" fmla="*/ 36 h 172"/>
                  <a:gd name="T76" fmla="*/ 158 w 198"/>
                  <a:gd name="T77" fmla="*/ 34 h 172"/>
                  <a:gd name="T78" fmla="*/ 164 w 198"/>
                  <a:gd name="T79" fmla="*/ 30 h 172"/>
                  <a:gd name="T80" fmla="*/ 160 w 198"/>
                  <a:gd name="T81" fmla="*/ 26 h 172"/>
                  <a:gd name="T82" fmla="*/ 144 w 198"/>
                  <a:gd name="T83" fmla="*/ 24 h 172"/>
                  <a:gd name="T84" fmla="*/ 134 w 198"/>
                  <a:gd name="T85" fmla="*/ 26 h 172"/>
                  <a:gd name="T86" fmla="*/ 102 w 198"/>
                  <a:gd name="T87" fmla="*/ 26 h 172"/>
                  <a:gd name="T88" fmla="*/ 76 w 198"/>
                  <a:gd name="T89" fmla="*/ 22 h 172"/>
                  <a:gd name="T90" fmla="*/ 68 w 198"/>
                  <a:gd name="T91" fmla="*/ 14 h 172"/>
                  <a:gd name="T92" fmla="*/ 54 w 198"/>
                  <a:gd name="T93" fmla="*/ 8 h 172"/>
                  <a:gd name="T94" fmla="*/ 50 w 198"/>
                  <a:gd name="T95" fmla="*/ 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8" h="172">
                    <a:moveTo>
                      <a:pt x="48" y="0"/>
                    </a:moveTo>
                    <a:lnTo>
                      <a:pt x="48" y="0"/>
                    </a:lnTo>
                    <a:lnTo>
                      <a:pt x="46" y="2"/>
                    </a:lnTo>
                    <a:lnTo>
                      <a:pt x="44" y="2"/>
                    </a:lnTo>
                    <a:lnTo>
                      <a:pt x="44" y="2"/>
                    </a:lnTo>
                    <a:lnTo>
                      <a:pt x="42" y="4"/>
                    </a:lnTo>
                    <a:lnTo>
                      <a:pt x="40" y="6"/>
                    </a:lnTo>
                    <a:lnTo>
                      <a:pt x="40" y="12"/>
                    </a:lnTo>
                    <a:lnTo>
                      <a:pt x="40" y="14"/>
                    </a:lnTo>
                    <a:lnTo>
                      <a:pt x="36" y="18"/>
                    </a:lnTo>
                    <a:lnTo>
                      <a:pt x="30" y="18"/>
                    </a:lnTo>
                    <a:lnTo>
                      <a:pt x="30" y="18"/>
                    </a:lnTo>
                    <a:lnTo>
                      <a:pt x="28" y="20"/>
                    </a:lnTo>
                    <a:lnTo>
                      <a:pt x="28" y="22"/>
                    </a:lnTo>
                    <a:lnTo>
                      <a:pt x="28" y="22"/>
                    </a:lnTo>
                    <a:lnTo>
                      <a:pt x="28" y="18"/>
                    </a:lnTo>
                    <a:lnTo>
                      <a:pt x="28" y="18"/>
                    </a:lnTo>
                    <a:lnTo>
                      <a:pt x="26" y="16"/>
                    </a:lnTo>
                    <a:lnTo>
                      <a:pt x="24" y="16"/>
                    </a:lnTo>
                    <a:lnTo>
                      <a:pt x="22" y="14"/>
                    </a:lnTo>
                    <a:lnTo>
                      <a:pt x="22" y="14"/>
                    </a:lnTo>
                    <a:lnTo>
                      <a:pt x="20" y="14"/>
                    </a:lnTo>
                    <a:lnTo>
                      <a:pt x="20" y="14"/>
                    </a:lnTo>
                    <a:lnTo>
                      <a:pt x="18" y="14"/>
                    </a:lnTo>
                    <a:lnTo>
                      <a:pt x="8" y="22"/>
                    </a:lnTo>
                    <a:lnTo>
                      <a:pt x="8" y="22"/>
                    </a:lnTo>
                    <a:lnTo>
                      <a:pt x="8" y="22"/>
                    </a:lnTo>
                    <a:lnTo>
                      <a:pt x="2" y="30"/>
                    </a:lnTo>
                    <a:lnTo>
                      <a:pt x="2" y="30"/>
                    </a:lnTo>
                    <a:lnTo>
                      <a:pt x="2" y="32"/>
                    </a:lnTo>
                    <a:lnTo>
                      <a:pt x="0" y="44"/>
                    </a:lnTo>
                    <a:lnTo>
                      <a:pt x="0" y="44"/>
                    </a:lnTo>
                    <a:lnTo>
                      <a:pt x="0" y="48"/>
                    </a:lnTo>
                    <a:lnTo>
                      <a:pt x="10" y="64"/>
                    </a:lnTo>
                    <a:lnTo>
                      <a:pt x="10" y="76"/>
                    </a:lnTo>
                    <a:lnTo>
                      <a:pt x="10" y="76"/>
                    </a:lnTo>
                    <a:lnTo>
                      <a:pt x="12" y="78"/>
                    </a:lnTo>
                    <a:lnTo>
                      <a:pt x="18" y="82"/>
                    </a:lnTo>
                    <a:lnTo>
                      <a:pt x="18" y="82"/>
                    </a:lnTo>
                    <a:lnTo>
                      <a:pt x="20" y="84"/>
                    </a:lnTo>
                    <a:lnTo>
                      <a:pt x="20" y="84"/>
                    </a:lnTo>
                    <a:lnTo>
                      <a:pt x="20" y="82"/>
                    </a:lnTo>
                    <a:lnTo>
                      <a:pt x="44" y="82"/>
                    </a:lnTo>
                    <a:lnTo>
                      <a:pt x="52" y="92"/>
                    </a:lnTo>
                    <a:lnTo>
                      <a:pt x="52" y="92"/>
                    </a:lnTo>
                    <a:lnTo>
                      <a:pt x="56" y="94"/>
                    </a:lnTo>
                    <a:lnTo>
                      <a:pt x="56" y="94"/>
                    </a:lnTo>
                    <a:lnTo>
                      <a:pt x="56" y="94"/>
                    </a:lnTo>
                    <a:lnTo>
                      <a:pt x="80" y="92"/>
                    </a:lnTo>
                    <a:lnTo>
                      <a:pt x="82" y="94"/>
                    </a:lnTo>
                    <a:lnTo>
                      <a:pt x="78" y="98"/>
                    </a:lnTo>
                    <a:lnTo>
                      <a:pt x="78" y="98"/>
                    </a:lnTo>
                    <a:lnTo>
                      <a:pt x="78" y="100"/>
                    </a:lnTo>
                    <a:lnTo>
                      <a:pt x="78" y="124"/>
                    </a:lnTo>
                    <a:lnTo>
                      <a:pt x="78" y="124"/>
                    </a:lnTo>
                    <a:lnTo>
                      <a:pt x="78" y="126"/>
                    </a:lnTo>
                    <a:lnTo>
                      <a:pt x="80" y="126"/>
                    </a:lnTo>
                    <a:lnTo>
                      <a:pt x="80" y="128"/>
                    </a:lnTo>
                    <a:lnTo>
                      <a:pt x="80" y="144"/>
                    </a:lnTo>
                    <a:lnTo>
                      <a:pt x="80" y="144"/>
                    </a:lnTo>
                    <a:lnTo>
                      <a:pt x="82" y="146"/>
                    </a:lnTo>
                    <a:lnTo>
                      <a:pt x="82" y="148"/>
                    </a:lnTo>
                    <a:lnTo>
                      <a:pt x="84" y="148"/>
                    </a:lnTo>
                    <a:lnTo>
                      <a:pt x="86" y="156"/>
                    </a:lnTo>
                    <a:lnTo>
                      <a:pt x="86" y="156"/>
                    </a:lnTo>
                    <a:lnTo>
                      <a:pt x="86" y="156"/>
                    </a:lnTo>
                    <a:lnTo>
                      <a:pt x="88" y="160"/>
                    </a:lnTo>
                    <a:lnTo>
                      <a:pt x="88" y="160"/>
                    </a:lnTo>
                    <a:lnTo>
                      <a:pt x="90" y="162"/>
                    </a:lnTo>
                    <a:lnTo>
                      <a:pt x="96" y="168"/>
                    </a:lnTo>
                    <a:lnTo>
                      <a:pt x="96" y="168"/>
                    </a:lnTo>
                    <a:lnTo>
                      <a:pt x="98" y="170"/>
                    </a:lnTo>
                    <a:lnTo>
                      <a:pt x="108" y="172"/>
                    </a:lnTo>
                    <a:lnTo>
                      <a:pt x="108" y="172"/>
                    </a:lnTo>
                    <a:lnTo>
                      <a:pt x="108" y="172"/>
                    </a:lnTo>
                    <a:lnTo>
                      <a:pt x="108" y="172"/>
                    </a:lnTo>
                    <a:lnTo>
                      <a:pt x="110" y="172"/>
                    </a:lnTo>
                    <a:lnTo>
                      <a:pt x="122" y="168"/>
                    </a:lnTo>
                    <a:lnTo>
                      <a:pt x="122" y="168"/>
                    </a:lnTo>
                    <a:lnTo>
                      <a:pt x="124" y="166"/>
                    </a:lnTo>
                    <a:lnTo>
                      <a:pt x="132" y="156"/>
                    </a:lnTo>
                    <a:lnTo>
                      <a:pt x="136" y="156"/>
                    </a:lnTo>
                    <a:lnTo>
                      <a:pt x="140" y="156"/>
                    </a:lnTo>
                    <a:lnTo>
                      <a:pt x="140" y="156"/>
                    </a:lnTo>
                    <a:lnTo>
                      <a:pt x="144" y="154"/>
                    </a:lnTo>
                    <a:lnTo>
                      <a:pt x="144" y="152"/>
                    </a:lnTo>
                    <a:lnTo>
                      <a:pt x="146" y="148"/>
                    </a:lnTo>
                    <a:lnTo>
                      <a:pt x="146" y="148"/>
                    </a:lnTo>
                    <a:lnTo>
                      <a:pt x="146" y="146"/>
                    </a:lnTo>
                    <a:lnTo>
                      <a:pt x="146" y="142"/>
                    </a:lnTo>
                    <a:lnTo>
                      <a:pt x="146" y="142"/>
                    </a:lnTo>
                    <a:lnTo>
                      <a:pt x="146" y="140"/>
                    </a:lnTo>
                    <a:lnTo>
                      <a:pt x="142" y="138"/>
                    </a:lnTo>
                    <a:lnTo>
                      <a:pt x="140" y="138"/>
                    </a:lnTo>
                    <a:lnTo>
                      <a:pt x="136" y="134"/>
                    </a:lnTo>
                    <a:lnTo>
                      <a:pt x="134" y="126"/>
                    </a:lnTo>
                    <a:lnTo>
                      <a:pt x="136" y="126"/>
                    </a:lnTo>
                    <a:lnTo>
                      <a:pt x="136" y="126"/>
                    </a:lnTo>
                    <a:lnTo>
                      <a:pt x="136" y="128"/>
                    </a:lnTo>
                    <a:lnTo>
                      <a:pt x="146" y="128"/>
                    </a:lnTo>
                    <a:lnTo>
                      <a:pt x="146" y="128"/>
                    </a:lnTo>
                    <a:lnTo>
                      <a:pt x="146" y="128"/>
                    </a:lnTo>
                    <a:lnTo>
                      <a:pt x="152" y="128"/>
                    </a:lnTo>
                    <a:lnTo>
                      <a:pt x="152" y="128"/>
                    </a:lnTo>
                    <a:lnTo>
                      <a:pt x="154" y="128"/>
                    </a:lnTo>
                    <a:lnTo>
                      <a:pt x="158" y="126"/>
                    </a:lnTo>
                    <a:lnTo>
                      <a:pt x="166" y="124"/>
                    </a:lnTo>
                    <a:lnTo>
                      <a:pt x="166" y="124"/>
                    </a:lnTo>
                    <a:lnTo>
                      <a:pt x="168" y="124"/>
                    </a:lnTo>
                    <a:lnTo>
                      <a:pt x="178" y="120"/>
                    </a:lnTo>
                    <a:lnTo>
                      <a:pt x="178" y="120"/>
                    </a:lnTo>
                    <a:lnTo>
                      <a:pt x="180" y="118"/>
                    </a:lnTo>
                    <a:lnTo>
                      <a:pt x="184" y="108"/>
                    </a:lnTo>
                    <a:lnTo>
                      <a:pt x="184" y="108"/>
                    </a:lnTo>
                    <a:lnTo>
                      <a:pt x="184" y="106"/>
                    </a:lnTo>
                    <a:lnTo>
                      <a:pt x="182" y="100"/>
                    </a:lnTo>
                    <a:lnTo>
                      <a:pt x="182" y="100"/>
                    </a:lnTo>
                    <a:lnTo>
                      <a:pt x="182" y="100"/>
                    </a:lnTo>
                    <a:lnTo>
                      <a:pt x="178" y="96"/>
                    </a:lnTo>
                    <a:lnTo>
                      <a:pt x="178" y="90"/>
                    </a:lnTo>
                    <a:lnTo>
                      <a:pt x="180" y="88"/>
                    </a:lnTo>
                    <a:lnTo>
                      <a:pt x="188" y="82"/>
                    </a:lnTo>
                    <a:lnTo>
                      <a:pt x="188" y="82"/>
                    </a:lnTo>
                    <a:lnTo>
                      <a:pt x="190" y="80"/>
                    </a:lnTo>
                    <a:lnTo>
                      <a:pt x="190" y="78"/>
                    </a:lnTo>
                    <a:lnTo>
                      <a:pt x="188" y="72"/>
                    </a:lnTo>
                    <a:lnTo>
                      <a:pt x="192" y="68"/>
                    </a:lnTo>
                    <a:lnTo>
                      <a:pt x="196" y="62"/>
                    </a:lnTo>
                    <a:lnTo>
                      <a:pt x="196" y="62"/>
                    </a:lnTo>
                    <a:lnTo>
                      <a:pt x="198" y="58"/>
                    </a:lnTo>
                    <a:lnTo>
                      <a:pt x="198" y="58"/>
                    </a:lnTo>
                    <a:lnTo>
                      <a:pt x="196" y="56"/>
                    </a:lnTo>
                    <a:lnTo>
                      <a:pt x="188" y="52"/>
                    </a:lnTo>
                    <a:lnTo>
                      <a:pt x="188" y="52"/>
                    </a:lnTo>
                    <a:lnTo>
                      <a:pt x="186" y="52"/>
                    </a:lnTo>
                    <a:lnTo>
                      <a:pt x="186" y="52"/>
                    </a:lnTo>
                    <a:lnTo>
                      <a:pt x="184" y="52"/>
                    </a:lnTo>
                    <a:lnTo>
                      <a:pt x="180" y="54"/>
                    </a:lnTo>
                    <a:lnTo>
                      <a:pt x="180" y="54"/>
                    </a:lnTo>
                    <a:lnTo>
                      <a:pt x="180" y="54"/>
                    </a:lnTo>
                    <a:lnTo>
                      <a:pt x="180" y="54"/>
                    </a:lnTo>
                    <a:lnTo>
                      <a:pt x="182" y="50"/>
                    </a:lnTo>
                    <a:lnTo>
                      <a:pt x="182" y="46"/>
                    </a:lnTo>
                    <a:lnTo>
                      <a:pt x="182" y="46"/>
                    </a:lnTo>
                    <a:lnTo>
                      <a:pt x="180" y="42"/>
                    </a:lnTo>
                    <a:lnTo>
                      <a:pt x="176" y="40"/>
                    </a:lnTo>
                    <a:lnTo>
                      <a:pt x="176" y="40"/>
                    </a:lnTo>
                    <a:lnTo>
                      <a:pt x="174" y="38"/>
                    </a:lnTo>
                    <a:lnTo>
                      <a:pt x="164" y="36"/>
                    </a:lnTo>
                    <a:lnTo>
                      <a:pt x="164" y="36"/>
                    </a:lnTo>
                    <a:lnTo>
                      <a:pt x="162" y="36"/>
                    </a:lnTo>
                    <a:lnTo>
                      <a:pt x="154" y="36"/>
                    </a:lnTo>
                    <a:lnTo>
                      <a:pt x="154" y="36"/>
                    </a:lnTo>
                    <a:lnTo>
                      <a:pt x="158" y="36"/>
                    </a:lnTo>
                    <a:lnTo>
                      <a:pt x="158" y="36"/>
                    </a:lnTo>
                    <a:lnTo>
                      <a:pt x="158" y="34"/>
                    </a:lnTo>
                    <a:lnTo>
                      <a:pt x="162" y="34"/>
                    </a:lnTo>
                    <a:lnTo>
                      <a:pt x="162" y="34"/>
                    </a:lnTo>
                    <a:lnTo>
                      <a:pt x="164" y="32"/>
                    </a:lnTo>
                    <a:lnTo>
                      <a:pt x="164" y="30"/>
                    </a:lnTo>
                    <a:lnTo>
                      <a:pt x="164" y="30"/>
                    </a:lnTo>
                    <a:lnTo>
                      <a:pt x="164" y="26"/>
                    </a:lnTo>
                    <a:lnTo>
                      <a:pt x="160" y="26"/>
                    </a:lnTo>
                    <a:lnTo>
                      <a:pt x="160" y="26"/>
                    </a:lnTo>
                    <a:lnTo>
                      <a:pt x="152" y="26"/>
                    </a:lnTo>
                    <a:lnTo>
                      <a:pt x="146" y="24"/>
                    </a:lnTo>
                    <a:lnTo>
                      <a:pt x="146" y="24"/>
                    </a:lnTo>
                    <a:lnTo>
                      <a:pt x="144" y="24"/>
                    </a:lnTo>
                    <a:lnTo>
                      <a:pt x="144" y="24"/>
                    </a:lnTo>
                    <a:lnTo>
                      <a:pt x="144" y="24"/>
                    </a:lnTo>
                    <a:lnTo>
                      <a:pt x="134" y="26"/>
                    </a:lnTo>
                    <a:lnTo>
                      <a:pt x="134" y="26"/>
                    </a:lnTo>
                    <a:lnTo>
                      <a:pt x="134" y="26"/>
                    </a:lnTo>
                    <a:lnTo>
                      <a:pt x="126" y="30"/>
                    </a:lnTo>
                    <a:lnTo>
                      <a:pt x="118" y="32"/>
                    </a:lnTo>
                    <a:lnTo>
                      <a:pt x="102" y="26"/>
                    </a:lnTo>
                    <a:lnTo>
                      <a:pt x="102" y="26"/>
                    </a:lnTo>
                    <a:lnTo>
                      <a:pt x="100" y="26"/>
                    </a:lnTo>
                    <a:lnTo>
                      <a:pt x="92" y="26"/>
                    </a:lnTo>
                    <a:lnTo>
                      <a:pt x="76" y="22"/>
                    </a:lnTo>
                    <a:lnTo>
                      <a:pt x="74" y="20"/>
                    </a:lnTo>
                    <a:lnTo>
                      <a:pt x="70" y="16"/>
                    </a:lnTo>
                    <a:lnTo>
                      <a:pt x="70" y="16"/>
                    </a:lnTo>
                    <a:lnTo>
                      <a:pt x="68" y="14"/>
                    </a:lnTo>
                    <a:lnTo>
                      <a:pt x="58" y="14"/>
                    </a:lnTo>
                    <a:lnTo>
                      <a:pt x="54" y="12"/>
                    </a:lnTo>
                    <a:lnTo>
                      <a:pt x="54" y="8"/>
                    </a:lnTo>
                    <a:lnTo>
                      <a:pt x="54" y="8"/>
                    </a:lnTo>
                    <a:lnTo>
                      <a:pt x="54" y="6"/>
                    </a:lnTo>
                    <a:lnTo>
                      <a:pt x="52" y="2"/>
                    </a:lnTo>
                    <a:lnTo>
                      <a:pt x="52" y="2"/>
                    </a:lnTo>
                    <a:lnTo>
                      <a:pt x="50" y="2"/>
                    </a:lnTo>
                    <a:lnTo>
                      <a:pt x="4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5" name="Freeform 275"/>
              <p:cNvSpPr>
                <a:spLocks/>
              </p:cNvSpPr>
              <p:nvPr/>
            </p:nvSpPr>
            <p:spPr bwMode="auto">
              <a:xfrm>
                <a:off x="1849" y="2377"/>
                <a:ext cx="8" cy="12"/>
              </a:xfrm>
              <a:custGeom>
                <a:avLst/>
                <a:gdLst>
                  <a:gd name="T0" fmla="*/ 0 w 8"/>
                  <a:gd name="T1" fmla="*/ 2 h 12"/>
                  <a:gd name="T2" fmla="*/ 4 w 8"/>
                  <a:gd name="T3" fmla="*/ 0 h 12"/>
                  <a:gd name="T4" fmla="*/ 4 w 8"/>
                  <a:gd name="T5" fmla="*/ 0 h 12"/>
                  <a:gd name="T6" fmla="*/ 4 w 8"/>
                  <a:gd name="T7" fmla="*/ 0 h 12"/>
                  <a:gd name="T8" fmla="*/ 4 w 8"/>
                  <a:gd name="T9" fmla="*/ 0 h 12"/>
                  <a:gd name="T10" fmla="*/ 4 w 8"/>
                  <a:gd name="T11" fmla="*/ 0 h 12"/>
                  <a:gd name="T12" fmla="*/ 4 w 8"/>
                  <a:gd name="T13" fmla="*/ 0 h 12"/>
                  <a:gd name="T14" fmla="*/ 8 w 8"/>
                  <a:gd name="T15" fmla="*/ 6 h 12"/>
                  <a:gd name="T16" fmla="*/ 6 w 8"/>
                  <a:gd name="T17" fmla="*/ 10 h 12"/>
                  <a:gd name="T18" fmla="*/ 2 w 8"/>
                  <a:gd name="T19" fmla="*/ 12 h 12"/>
                  <a:gd name="T20" fmla="*/ 2 w 8"/>
                  <a:gd name="T21" fmla="*/ 10 h 12"/>
                  <a:gd name="T22" fmla="*/ 0 w 8"/>
                  <a:gd name="T23" fmla="*/ 2 h 12"/>
                  <a:gd name="T24" fmla="*/ 0 w 8"/>
                  <a:gd name="T25" fmla="*/ 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12">
                    <a:moveTo>
                      <a:pt x="0" y="2"/>
                    </a:moveTo>
                    <a:lnTo>
                      <a:pt x="4" y="0"/>
                    </a:lnTo>
                    <a:lnTo>
                      <a:pt x="4" y="0"/>
                    </a:lnTo>
                    <a:lnTo>
                      <a:pt x="4" y="0"/>
                    </a:lnTo>
                    <a:lnTo>
                      <a:pt x="4" y="0"/>
                    </a:lnTo>
                    <a:lnTo>
                      <a:pt x="4" y="0"/>
                    </a:lnTo>
                    <a:lnTo>
                      <a:pt x="4" y="0"/>
                    </a:lnTo>
                    <a:lnTo>
                      <a:pt x="8" y="6"/>
                    </a:lnTo>
                    <a:lnTo>
                      <a:pt x="6" y="10"/>
                    </a:lnTo>
                    <a:lnTo>
                      <a:pt x="2" y="12"/>
                    </a:lnTo>
                    <a:lnTo>
                      <a:pt x="2" y="10"/>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6" name="Freeform 276"/>
              <p:cNvSpPr>
                <a:spLocks/>
              </p:cNvSpPr>
              <p:nvPr/>
            </p:nvSpPr>
            <p:spPr bwMode="auto">
              <a:xfrm>
                <a:off x="1997" y="2401"/>
                <a:ext cx="64" cy="106"/>
              </a:xfrm>
              <a:custGeom>
                <a:avLst/>
                <a:gdLst>
                  <a:gd name="T0" fmla="*/ 30 w 64"/>
                  <a:gd name="T1" fmla="*/ 106 h 106"/>
                  <a:gd name="T2" fmla="*/ 22 w 64"/>
                  <a:gd name="T3" fmla="*/ 98 h 106"/>
                  <a:gd name="T4" fmla="*/ 16 w 64"/>
                  <a:gd name="T5" fmla="*/ 90 h 106"/>
                  <a:gd name="T6" fmla="*/ 16 w 64"/>
                  <a:gd name="T7" fmla="*/ 72 h 106"/>
                  <a:gd name="T8" fmla="*/ 18 w 64"/>
                  <a:gd name="T9" fmla="*/ 70 h 106"/>
                  <a:gd name="T10" fmla="*/ 18 w 64"/>
                  <a:gd name="T11" fmla="*/ 58 h 106"/>
                  <a:gd name="T12" fmla="*/ 6 w 64"/>
                  <a:gd name="T13" fmla="*/ 50 h 106"/>
                  <a:gd name="T14" fmla="*/ 4 w 64"/>
                  <a:gd name="T15" fmla="*/ 48 h 106"/>
                  <a:gd name="T16" fmla="*/ 0 w 64"/>
                  <a:gd name="T17" fmla="*/ 34 h 106"/>
                  <a:gd name="T18" fmla="*/ 0 w 64"/>
                  <a:gd name="T19" fmla="*/ 32 h 106"/>
                  <a:gd name="T20" fmla="*/ 2 w 64"/>
                  <a:gd name="T21" fmla="*/ 26 h 106"/>
                  <a:gd name="T22" fmla="*/ 12 w 64"/>
                  <a:gd name="T23" fmla="*/ 22 h 106"/>
                  <a:gd name="T24" fmla="*/ 10 w 64"/>
                  <a:gd name="T25" fmla="*/ 16 h 106"/>
                  <a:gd name="T26" fmla="*/ 14 w 64"/>
                  <a:gd name="T27" fmla="*/ 8 h 106"/>
                  <a:gd name="T28" fmla="*/ 18 w 64"/>
                  <a:gd name="T29" fmla="*/ 2 h 106"/>
                  <a:gd name="T30" fmla="*/ 20 w 64"/>
                  <a:gd name="T31" fmla="*/ 0 h 106"/>
                  <a:gd name="T32" fmla="*/ 26 w 64"/>
                  <a:gd name="T33" fmla="*/ 2 h 106"/>
                  <a:gd name="T34" fmla="*/ 40 w 64"/>
                  <a:gd name="T35" fmla="*/ 12 h 106"/>
                  <a:gd name="T36" fmla="*/ 40 w 64"/>
                  <a:gd name="T37" fmla="*/ 12 h 106"/>
                  <a:gd name="T38" fmla="*/ 42 w 64"/>
                  <a:gd name="T39" fmla="*/ 16 h 106"/>
                  <a:gd name="T40" fmla="*/ 42 w 64"/>
                  <a:gd name="T41" fmla="*/ 22 h 106"/>
                  <a:gd name="T42" fmla="*/ 44 w 64"/>
                  <a:gd name="T43" fmla="*/ 22 h 106"/>
                  <a:gd name="T44" fmla="*/ 44 w 64"/>
                  <a:gd name="T45" fmla="*/ 22 h 106"/>
                  <a:gd name="T46" fmla="*/ 46 w 64"/>
                  <a:gd name="T47" fmla="*/ 22 h 106"/>
                  <a:gd name="T48" fmla="*/ 60 w 64"/>
                  <a:gd name="T49" fmla="*/ 38 h 106"/>
                  <a:gd name="T50" fmla="*/ 60 w 64"/>
                  <a:gd name="T51" fmla="*/ 38 h 106"/>
                  <a:gd name="T52" fmla="*/ 56 w 64"/>
                  <a:gd name="T53" fmla="*/ 52 h 106"/>
                  <a:gd name="T54" fmla="*/ 48 w 64"/>
                  <a:gd name="T55" fmla="*/ 66 h 106"/>
                  <a:gd name="T56" fmla="*/ 56 w 64"/>
                  <a:gd name="T57" fmla="*/ 74 h 106"/>
                  <a:gd name="T58" fmla="*/ 60 w 64"/>
                  <a:gd name="T59" fmla="*/ 82 h 106"/>
                  <a:gd name="T60" fmla="*/ 64 w 64"/>
                  <a:gd name="T61" fmla="*/ 90 h 106"/>
                  <a:gd name="T62" fmla="*/ 60 w 64"/>
                  <a:gd name="T63" fmla="*/ 96 h 106"/>
                  <a:gd name="T64" fmla="*/ 48 w 64"/>
                  <a:gd name="T65" fmla="*/ 104 h 106"/>
                  <a:gd name="T66" fmla="*/ 38 w 64"/>
                  <a:gd name="T67" fmla="*/ 106 h 106"/>
                  <a:gd name="T68" fmla="*/ 30 w 64"/>
                  <a:gd name="T69"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106">
                    <a:moveTo>
                      <a:pt x="30" y="106"/>
                    </a:moveTo>
                    <a:lnTo>
                      <a:pt x="30" y="106"/>
                    </a:lnTo>
                    <a:lnTo>
                      <a:pt x="30" y="106"/>
                    </a:lnTo>
                    <a:lnTo>
                      <a:pt x="22" y="98"/>
                    </a:lnTo>
                    <a:lnTo>
                      <a:pt x="16" y="90"/>
                    </a:lnTo>
                    <a:lnTo>
                      <a:pt x="16" y="90"/>
                    </a:lnTo>
                    <a:lnTo>
                      <a:pt x="16" y="90"/>
                    </a:lnTo>
                    <a:lnTo>
                      <a:pt x="16" y="72"/>
                    </a:lnTo>
                    <a:lnTo>
                      <a:pt x="16" y="72"/>
                    </a:lnTo>
                    <a:lnTo>
                      <a:pt x="18" y="70"/>
                    </a:lnTo>
                    <a:lnTo>
                      <a:pt x="22" y="66"/>
                    </a:lnTo>
                    <a:lnTo>
                      <a:pt x="18" y="58"/>
                    </a:lnTo>
                    <a:lnTo>
                      <a:pt x="16" y="50"/>
                    </a:lnTo>
                    <a:lnTo>
                      <a:pt x="6" y="50"/>
                    </a:lnTo>
                    <a:lnTo>
                      <a:pt x="6" y="50"/>
                    </a:lnTo>
                    <a:lnTo>
                      <a:pt x="4" y="48"/>
                    </a:lnTo>
                    <a:lnTo>
                      <a:pt x="0" y="40"/>
                    </a:lnTo>
                    <a:lnTo>
                      <a:pt x="0" y="34"/>
                    </a:lnTo>
                    <a:lnTo>
                      <a:pt x="0" y="34"/>
                    </a:lnTo>
                    <a:lnTo>
                      <a:pt x="0" y="32"/>
                    </a:lnTo>
                    <a:lnTo>
                      <a:pt x="2" y="26"/>
                    </a:lnTo>
                    <a:lnTo>
                      <a:pt x="2" y="26"/>
                    </a:lnTo>
                    <a:lnTo>
                      <a:pt x="4" y="26"/>
                    </a:lnTo>
                    <a:lnTo>
                      <a:pt x="12" y="22"/>
                    </a:lnTo>
                    <a:lnTo>
                      <a:pt x="10" y="16"/>
                    </a:lnTo>
                    <a:lnTo>
                      <a:pt x="10" y="16"/>
                    </a:lnTo>
                    <a:lnTo>
                      <a:pt x="10" y="14"/>
                    </a:lnTo>
                    <a:lnTo>
                      <a:pt x="14" y="8"/>
                    </a:lnTo>
                    <a:lnTo>
                      <a:pt x="18" y="2"/>
                    </a:lnTo>
                    <a:lnTo>
                      <a:pt x="18" y="2"/>
                    </a:lnTo>
                    <a:lnTo>
                      <a:pt x="20" y="0"/>
                    </a:lnTo>
                    <a:lnTo>
                      <a:pt x="20" y="0"/>
                    </a:lnTo>
                    <a:lnTo>
                      <a:pt x="20" y="0"/>
                    </a:lnTo>
                    <a:lnTo>
                      <a:pt x="26" y="2"/>
                    </a:lnTo>
                    <a:lnTo>
                      <a:pt x="32" y="6"/>
                    </a:lnTo>
                    <a:lnTo>
                      <a:pt x="40" y="12"/>
                    </a:lnTo>
                    <a:lnTo>
                      <a:pt x="40" y="12"/>
                    </a:lnTo>
                    <a:lnTo>
                      <a:pt x="40" y="12"/>
                    </a:lnTo>
                    <a:lnTo>
                      <a:pt x="42" y="16"/>
                    </a:lnTo>
                    <a:lnTo>
                      <a:pt x="42" y="16"/>
                    </a:lnTo>
                    <a:lnTo>
                      <a:pt x="42" y="18"/>
                    </a:lnTo>
                    <a:lnTo>
                      <a:pt x="42" y="22"/>
                    </a:lnTo>
                    <a:lnTo>
                      <a:pt x="42" y="24"/>
                    </a:lnTo>
                    <a:lnTo>
                      <a:pt x="44" y="22"/>
                    </a:lnTo>
                    <a:lnTo>
                      <a:pt x="44" y="22"/>
                    </a:lnTo>
                    <a:lnTo>
                      <a:pt x="44" y="22"/>
                    </a:lnTo>
                    <a:lnTo>
                      <a:pt x="44" y="22"/>
                    </a:lnTo>
                    <a:lnTo>
                      <a:pt x="46" y="22"/>
                    </a:lnTo>
                    <a:lnTo>
                      <a:pt x="54" y="28"/>
                    </a:lnTo>
                    <a:lnTo>
                      <a:pt x="60" y="38"/>
                    </a:lnTo>
                    <a:lnTo>
                      <a:pt x="60" y="38"/>
                    </a:lnTo>
                    <a:lnTo>
                      <a:pt x="60" y="38"/>
                    </a:lnTo>
                    <a:lnTo>
                      <a:pt x="60" y="46"/>
                    </a:lnTo>
                    <a:lnTo>
                      <a:pt x="56" y="52"/>
                    </a:lnTo>
                    <a:lnTo>
                      <a:pt x="50" y="58"/>
                    </a:lnTo>
                    <a:lnTo>
                      <a:pt x="48" y="66"/>
                    </a:lnTo>
                    <a:lnTo>
                      <a:pt x="52" y="68"/>
                    </a:lnTo>
                    <a:lnTo>
                      <a:pt x="56" y="74"/>
                    </a:lnTo>
                    <a:lnTo>
                      <a:pt x="58" y="78"/>
                    </a:lnTo>
                    <a:lnTo>
                      <a:pt x="60" y="82"/>
                    </a:lnTo>
                    <a:lnTo>
                      <a:pt x="64" y="90"/>
                    </a:lnTo>
                    <a:lnTo>
                      <a:pt x="64" y="90"/>
                    </a:lnTo>
                    <a:lnTo>
                      <a:pt x="64" y="92"/>
                    </a:lnTo>
                    <a:lnTo>
                      <a:pt x="60" y="96"/>
                    </a:lnTo>
                    <a:lnTo>
                      <a:pt x="52" y="100"/>
                    </a:lnTo>
                    <a:lnTo>
                      <a:pt x="48" y="104"/>
                    </a:lnTo>
                    <a:lnTo>
                      <a:pt x="38" y="106"/>
                    </a:lnTo>
                    <a:lnTo>
                      <a:pt x="38" y="106"/>
                    </a:lnTo>
                    <a:lnTo>
                      <a:pt x="38" y="106"/>
                    </a:lnTo>
                    <a:lnTo>
                      <a:pt x="30" y="10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7" name="Freeform 277"/>
              <p:cNvSpPr>
                <a:spLocks noEditPoints="1"/>
              </p:cNvSpPr>
              <p:nvPr/>
            </p:nvSpPr>
            <p:spPr bwMode="auto">
              <a:xfrm>
                <a:off x="1995" y="2399"/>
                <a:ext cx="68" cy="110"/>
              </a:xfrm>
              <a:custGeom>
                <a:avLst/>
                <a:gdLst>
                  <a:gd name="T0" fmla="*/ 32 w 68"/>
                  <a:gd name="T1" fmla="*/ 10 h 110"/>
                  <a:gd name="T2" fmla="*/ 42 w 68"/>
                  <a:gd name="T3" fmla="*/ 24 h 110"/>
                  <a:gd name="T4" fmla="*/ 54 w 68"/>
                  <a:gd name="T5" fmla="*/ 32 h 110"/>
                  <a:gd name="T6" fmla="*/ 56 w 68"/>
                  <a:gd name="T7" fmla="*/ 52 h 110"/>
                  <a:gd name="T8" fmla="*/ 52 w 68"/>
                  <a:gd name="T9" fmla="*/ 72 h 110"/>
                  <a:gd name="T10" fmla="*/ 62 w 68"/>
                  <a:gd name="T11" fmla="*/ 84 h 110"/>
                  <a:gd name="T12" fmla="*/ 54 w 68"/>
                  <a:gd name="T13" fmla="*/ 100 h 110"/>
                  <a:gd name="T14" fmla="*/ 32 w 68"/>
                  <a:gd name="T15" fmla="*/ 106 h 110"/>
                  <a:gd name="T16" fmla="*/ 20 w 68"/>
                  <a:gd name="T17" fmla="*/ 84 h 110"/>
                  <a:gd name="T18" fmla="*/ 22 w 68"/>
                  <a:gd name="T19" fmla="*/ 60 h 110"/>
                  <a:gd name="T20" fmla="*/ 4 w 68"/>
                  <a:gd name="T21" fmla="*/ 42 h 110"/>
                  <a:gd name="T22" fmla="*/ 16 w 68"/>
                  <a:gd name="T23" fmla="*/ 24 h 110"/>
                  <a:gd name="T24" fmla="*/ 22 w 68"/>
                  <a:gd name="T25" fmla="*/ 4 h 110"/>
                  <a:gd name="T26" fmla="*/ 20 w 68"/>
                  <a:gd name="T27" fmla="*/ 2 h 110"/>
                  <a:gd name="T28" fmla="*/ 10 w 68"/>
                  <a:gd name="T29" fmla="*/ 16 h 110"/>
                  <a:gd name="T30" fmla="*/ 4 w 68"/>
                  <a:gd name="T31" fmla="*/ 26 h 110"/>
                  <a:gd name="T32" fmla="*/ 0 w 68"/>
                  <a:gd name="T33" fmla="*/ 32 h 110"/>
                  <a:gd name="T34" fmla="*/ 0 w 68"/>
                  <a:gd name="T35" fmla="*/ 44 h 110"/>
                  <a:gd name="T36" fmla="*/ 4 w 68"/>
                  <a:gd name="T37" fmla="*/ 50 h 110"/>
                  <a:gd name="T38" fmla="*/ 8 w 68"/>
                  <a:gd name="T39" fmla="*/ 54 h 110"/>
                  <a:gd name="T40" fmla="*/ 22 w 68"/>
                  <a:gd name="T41" fmla="*/ 68 h 110"/>
                  <a:gd name="T42" fmla="*/ 16 w 68"/>
                  <a:gd name="T43" fmla="*/ 74 h 110"/>
                  <a:gd name="T44" fmla="*/ 16 w 68"/>
                  <a:gd name="T45" fmla="*/ 92 h 110"/>
                  <a:gd name="T46" fmla="*/ 22 w 68"/>
                  <a:gd name="T47" fmla="*/ 102 h 110"/>
                  <a:gd name="T48" fmla="*/ 30 w 68"/>
                  <a:gd name="T49" fmla="*/ 108 h 110"/>
                  <a:gd name="T50" fmla="*/ 40 w 68"/>
                  <a:gd name="T51" fmla="*/ 110 h 110"/>
                  <a:gd name="T52" fmla="*/ 50 w 68"/>
                  <a:gd name="T53" fmla="*/ 108 h 110"/>
                  <a:gd name="T54" fmla="*/ 62 w 68"/>
                  <a:gd name="T55" fmla="*/ 100 h 110"/>
                  <a:gd name="T56" fmla="*/ 68 w 68"/>
                  <a:gd name="T57" fmla="*/ 96 h 110"/>
                  <a:gd name="T58" fmla="*/ 68 w 68"/>
                  <a:gd name="T59" fmla="*/ 92 h 110"/>
                  <a:gd name="T60" fmla="*/ 62 w 68"/>
                  <a:gd name="T61" fmla="*/ 80 h 110"/>
                  <a:gd name="T62" fmla="*/ 56 w 68"/>
                  <a:gd name="T63" fmla="*/ 70 h 110"/>
                  <a:gd name="T64" fmla="*/ 54 w 68"/>
                  <a:gd name="T65" fmla="*/ 68 h 110"/>
                  <a:gd name="T66" fmla="*/ 62 w 68"/>
                  <a:gd name="T67" fmla="*/ 50 h 110"/>
                  <a:gd name="T68" fmla="*/ 64 w 68"/>
                  <a:gd name="T69" fmla="*/ 42 h 110"/>
                  <a:gd name="T70" fmla="*/ 58 w 68"/>
                  <a:gd name="T71" fmla="*/ 28 h 110"/>
                  <a:gd name="T72" fmla="*/ 50 w 68"/>
                  <a:gd name="T73" fmla="*/ 22 h 110"/>
                  <a:gd name="T74" fmla="*/ 46 w 68"/>
                  <a:gd name="T75" fmla="*/ 22 h 110"/>
                  <a:gd name="T76" fmla="*/ 46 w 68"/>
                  <a:gd name="T77" fmla="*/ 20 h 110"/>
                  <a:gd name="T78" fmla="*/ 44 w 68"/>
                  <a:gd name="T79" fmla="*/ 14 h 110"/>
                  <a:gd name="T80" fmla="*/ 30 w 68"/>
                  <a:gd name="T81" fmla="*/ 4 h 110"/>
                  <a:gd name="T82" fmla="*/ 24 w 68"/>
                  <a:gd name="T83" fmla="*/ 2 h 110"/>
                  <a:gd name="T84" fmla="*/ 22 w 68"/>
                  <a:gd name="T85"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110">
                    <a:moveTo>
                      <a:pt x="22" y="4"/>
                    </a:moveTo>
                    <a:lnTo>
                      <a:pt x="28" y="6"/>
                    </a:lnTo>
                    <a:lnTo>
                      <a:pt x="32" y="10"/>
                    </a:lnTo>
                    <a:lnTo>
                      <a:pt x="40" y="16"/>
                    </a:lnTo>
                    <a:lnTo>
                      <a:pt x="42" y="20"/>
                    </a:lnTo>
                    <a:lnTo>
                      <a:pt x="42" y="24"/>
                    </a:lnTo>
                    <a:lnTo>
                      <a:pt x="40" y="32"/>
                    </a:lnTo>
                    <a:lnTo>
                      <a:pt x="46" y="26"/>
                    </a:lnTo>
                    <a:lnTo>
                      <a:pt x="54" y="32"/>
                    </a:lnTo>
                    <a:lnTo>
                      <a:pt x="62" y="40"/>
                    </a:lnTo>
                    <a:lnTo>
                      <a:pt x="60" y="48"/>
                    </a:lnTo>
                    <a:lnTo>
                      <a:pt x="56" y="52"/>
                    </a:lnTo>
                    <a:lnTo>
                      <a:pt x="50" y="60"/>
                    </a:lnTo>
                    <a:lnTo>
                      <a:pt x="48" y="68"/>
                    </a:lnTo>
                    <a:lnTo>
                      <a:pt x="52" y="72"/>
                    </a:lnTo>
                    <a:lnTo>
                      <a:pt x="56" y="78"/>
                    </a:lnTo>
                    <a:lnTo>
                      <a:pt x="60" y="82"/>
                    </a:lnTo>
                    <a:lnTo>
                      <a:pt x="62" y="84"/>
                    </a:lnTo>
                    <a:lnTo>
                      <a:pt x="64" y="94"/>
                    </a:lnTo>
                    <a:lnTo>
                      <a:pt x="62" y="96"/>
                    </a:lnTo>
                    <a:lnTo>
                      <a:pt x="54" y="100"/>
                    </a:lnTo>
                    <a:lnTo>
                      <a:pt x="48" y="104"/>
                    </a:lnTo>
                    <a:lnTo>
                      <a:pt x="40" y="106"/>
                    </a:lnTo>
                    <a:lnTo>
                      <a:pt x="32" y="106"/>
                    </a:lnTo>
                    <a:lnTo>
                      <a:pt x="26" y="98"/>
                    </a:lnTo>
                    <a:lnTo>
                      <a:pt x="20" y="92"/>
                    </a:lnTo>
                    <a:lnTo>
                      <a:pt x="20" y="84"/>
                    </a:lnTo>
                    <a:lnTo>
                      <a:pt x="20" y="74"/>
                    </a:lnTo>
                    <a:lnTo>
                      <a:pt x="26" y="68"/>
                    </a:lnTo>
                    <a:lnTo>
                      <a:pt x="22" y="60"/>
                    </a:lnTo>
                    <a:lnTo>
                      <a:pt x="18" y="50"/>
                    </a:lnTo>
                    <a:lnTo>
                      <a:pt x="8" y="50"/>
                    </a:lnTo>
                    <a:lnTo>
                      <a:pt x="4" y="42"/>
                    </a:lnTo>
                    <a:lnTo>
                      <a:pt x="4" y="34"/>
                    </a:lnTo>
                    <a:lnTo>
                      <a:pt x="6" y="30"/>
                    </a:lnTo>
                    <a:lnTo>
                      <a:pt x="16" y="24"/>
                    </a:lnTo>
                    <a:lnTo>
                      <a:pt x="14" y="18"/>
                    </a:lnTo>
                    <a:lnTo>
                      <a:pt x="18" y="12"/>
                    </a:lnTo>
                    <a:lnTo>
                      <a:pt x="22" y="4"/>
                    </a:lnTo>
                    <a:close/>
                    <a:moveTo>
                      <a:pt x="22" y="0"/>
                    </a:moveTo>
                    <a:lnTo>
                      <a:pt x="22" y="0"/>
                    </a:lnTo>
                    <a:lnTo>
                      <a:pt x="20" y="2"/>
                    </a:lnTo>
                    <a:lnTo>
                      <a:pt x="14" y="10"/>
                    </a:lnTo>
                    <a:lnTo>
                      <a:pt x="10" y="16"/>
                    </a:lnTo>
                    <a:lnTo>
                      <a:pt x="10" y="16"/>
                    </a:lnTo>
                    <a:lnTo>
                      <a:pt x="10" y="18"/>
                    </a:lnTo>
                    <a:lnTo>
                      <a:pt x="10" y="22"/>
                    </a:lnTo>
                    <a:lnTo>
                      <a:pt x="4" y="26"/>
                    </a:lnTo>
                    <a:lnTo>
                      <a:pt x="4" y="26"/>
                    </a:lnTo>
                    <a:lnTo>
                      <a:pt x="4" y="28"/>
                    </a:lnTo>
                    <a:lnTo>
                      <a:pt x="0" y="32"/>
                    </a:lnTo>
                    <a:lnTo>
                      <a:pt x="0" y="32"/>
                    </a:lnTo>
                    <a:lnTo>
                      <a:pt x="0" y="36"/>
                    </a:lnTo>
                    <a:lnTo>
                      <a:pt x="0" y="44"/>
                    </a:lnTo>
                    <a:lnTo>
                      <a:pt x="0" y="44"/>
                    </a:lnTo>
                    <a:lnTo>
                      <a:pt x="2" y="44"/>
                    </a:lnTo>
                    <a:lnTo>
                      <a:pt x="4" y="50"/>
                    </a:lnTo>
                    <a:lnTo>
                      <a:pt x="4" y="50"/>
                    </a:lnTo>
                    <a:lnTo>
                      <a:pt x="6" y="52"/>
                    </a:lnTo>
                    <a:lnTo>
                      <a:pt x="8" y="54"/>
                    </a:lnTo>
                    <a:lnTo>
                      <a:pt x="16" y="54"/>
                    </a:lnTo>
                    <a:lnTo>
                      <a:pt x="18" y="62"/>
                    </a:lnTo>
                    <a:lnTo>
                      <a:pt x="22" y="68"/>
                    </a:lnTo>
                    <a:lnTo>
                      <a:pt x="18" y="72"/>
                    </a:lnTo>
                    <a:lnTo>
                      <a:pt x="18" y="72"/>
                    </a:lnTo>
                    <a:lnTo>
                      <a:pt x="16" y="74"/>
                    </a:lnTo>
                    <a:lnTo>
                      <a:pt x="16" y="84"/>
                    </a:lnTo>
                    <a:lnTo>
                      <a:pt x="16" y="92"/>
                    </a:lnTo>
                    <a:lnTo>
                      <a:pt x="16" y="92"/>
                    </a:lnTo>
                    <a:lnTo>
                      <a:pt x="18" y="94"/>
                    </a:lnTo>
                    <a:lnTo>
                      <a:pt x="22" y="102"/>
                    </a:lnTo>
                    <a:lnTo>
                      <a:pt x="22" y="102"/>
                    </a:lnTo>
                    <a:lnTo>
                      <a:pt x="24" y="102"/>
                    </a:lnTo>
                    <a:lnTo>
                      <a:pt x="30" y="108"/>
                    </a:lnTo>
                    <a:lnTo>
                      <a:pt x="30" y="108"/>
                    </a:lnTo>
                    <a:lnTo>
                      <a:pt x="32" y="110"/>
                    </a:lnTo>
                    <a:lnTo>
                      <a:pt x="40" y="110"/>
                    </a:lnTo>
                    <a:lnTo>
                      <a:pt x="40" y="110"/>
                    </a:lnTo>
                    <a:lnTo>
                      <a:pt x="40" y="110"/>
                    </a:lnTo>
                    <a:lnTo>
                      <a:pt x="50" y="108"/>
                    </a:lnTo>
                    <a:lnTo>
                      <a:pt x="50" y="108"/>
                    </a:lnTo>
                    <a:lnTo>
                      <a:pt x="50" y="108"/>
                    </a:lnTo>
                    <a:lnTo>
                      <a:pt x="56" y="104"/>
                    </a:lnTo>
                    <a:lnTo>
                      <a:pt x="62" y="100"/>
                    </a:lnTo>
                    <a:lnTo>
                      <a:pt x="62" y="100"/>
                    </a:lnTo>
                    <a:lnTo>
                      <a:pt x="64" y="100"/>
                    </a:lnTo>
                    <a:lnTo>
                      <a:pt x="68" y="96"/>
                    </a:lnTo>
                    <a:lnTo>
                      <a:pt x="68" y="96"/>
                    </a:lnTo>
                    <a:lnTo>
                      <a:pt x="68" y="94"/>
                    </a:lnTo>
                    <a:lnTo>
                      <a:pt x="68" y="92"/>
                    </a:lnTo>
                    <a:lnTo>
                      <a:pt x="64" y="84"/>
                    </a:lnTo>
                    <a:lnTo>
                      <a:pt x="62" y="80"/>
                    </a:lnTo>
                    <a:lnTo>
                      <a:pt x="62" y="80"/>
                    </a:lnTo>
                    <a:lnTo>
                      <a:pt x="62" y="78"/>
                    </a:lnTo>
                    <a:lnTo>
                      <a:pt x="58" y="74"/>
                    </a:lnTo>
                    <a:lnTo>
                      <a:pt x="56" y="70"/>
                    </a:lnTo>
                    <a:lnTo>
                      <a:pt x="56" y="70"/>
                    </a:lnTo>
                    <a:lnTo>
                      <a:pt x="56" y="70"/>
                    </a:lnTo>
                    <a:lnTo>
                      <a:pt x="54" y="68"/>
                    </a:lnTo>
                    <a:lnTo>
                      <a:pt x="54" y="62"/>
                    </a:lnTo>
                    <a:lnTo>
                      <a:pt x="58" y="56"/>
                    </a:lnTo>
                    <a:lnTo>
                      <a:pt x="62" y="50"/>
                    </a:lnTo>
                    <a:lnTo>
                      <a:pt x="62" y="50"/>
                    </a:lnTo>
                    <a:lnTo>
                      <a:pt x="64" y="48"/>
                    </a:lnTo>
                    <a:lnTo>
                      <a:pt x="64" y="42"/>
                    </a:lnTo>
                    <a:lnTo>
                      <a:pt x="64" y="42"/>
                    </a:lnTo>
                    <a:lnTo>
                      <a:pt x="64" y="38"/>
                    </a:lnTo>
                    <a:lnTo>
                      <a:pt x="58" y="28"/>
                    </a:lnTo>
                    <a:lnTo>
                      <a:pt x="58" y="28"/>
                    </a:lnTo>
                    <a:lnTo>
                      <a:pt x="56" y="28"/>
                    </a:lnTo>
                    <a:lnTo>
                      <a:pt x="50" y="22"/>
                    </a:lnTo>
                    <a:lnTo>
                      <a:pt x="50" y="22"/>
                    </a:lnTo>
                    <a:lnTo>
                      <a:pt x="46" y="22"/>
                    </a:lnTo>
                    <a:lnTo>
                      <a:pt x="46" y="22"/>
                    </a:lnTo>
                    <a:lnTo>
                      <a:pt x="46" y="22"/>
                    </a:lnTo>
                    <a:lnTo>
                      <a:pt x="46" y="20"/>
                    </a:lnTo>
                    <a:lnTo>
                      <a:pt x="46" y="20"/>
                    </a:lnTo>
                    <a:lnTo>
                      <a:pt x="46" y="18"/>
                    </a:lnTo>
                    <a:lnTo>
                      <a:pt x="44" y="14"/>
                    </a:lnTo>
                    <a:lnTo>
                      <a:pt x="44" y="14"/>
                    </a:lnTo>
                    <a:lnTo>
                      <a:pt x="42" y="12"/>
                    </a:lnTo>
                    <a:lnTo>
                      <a:pt x="36" y="6"/>
                    </a:lnTo>
                    <a:lnTo>
                      <a:pt x="30" y="4"/>
                    </a:lnTo>
                    <a:lnTo>
                      <a:pt x="30" y="4"/>
                    </a:lnTo>
                    <a:lnTo>
                      <a:pt x="28" y="2"/>
                    </a:lnTo>
                    <a:lnTo>
                      <a:pt x="24" y="2"/>
                    </a:lnTo>
                    <a:lnTo>
                      <a:pt x="24" y="2"/>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8" name="Freeform 278"/>
              <p:cNvSpPr>
                <a:spLocks/>
              </p:cNvSpPr>
              <p:nvPr/>
            </p:nvSpPr>
            <p:spPr bwMode="auto">
              <a:xfrm>
                <a:off x="1999" y="2403"/>
                <a:ext cx="60" cy="102"/>
              </a:xfrm>
              <a:custGeom>
                <a:avLst/>
                <a:gdLst>
                  <a:gd name="T0" fmla="*/ 18 w 60"/>
                  <a:gd name="T1" fmla="*/ 0 h 102"/>
                  <a:gd name="T2" fmla="*/ 24 w 60"/>
                  <a:gd name="T3" fmla="*/ 2 h 102"/>
                  <a:gd name="T4" fmla="*/ 28 w 60"/>
                  <a:gd name="T5" fmla="*/ 6 h 102"/>
                  <a:gd name="T6" fmla="*/ 36 w 60"/>
                  <a:gd name="T7" fmla="*/ 12 h 102"/>
                  <a:gd name="T8" fmla="*/ 38 w 60"/>
                  <a:gd name="T9" fmla="*/ 16 h 102"/>
                  <a:gd name="T10" fmla="*/ 38 w 60"/>
                  <a:gd name="T11" fmla="*/ 20 h 102"/>
                  <a:gd name="T12" fmla="*/ 36 w 60"/>
                  <a:gd name="T13" fmla="*/ 28 h 102"/>
                  <a:gd name="T14" fmla="*/ 42 w 60"/>
                  <a:gd name="T15" fmla="*/ 22 h 102"/>
                  <a:gd name="T16" fmla="*/ 50 w 60"/>
                  <a:gd name="T17" fmla="*/ 28 h 102"/>
                  <a:gd name="T18" fmla="*/ 58 w 60"/>
                  <a:gd name="T19" fmla="*/ 36 h 102"/>
                  <a:gd name="T20" fmla="*/ 56 w 60"/>
                  <a:gd name="T21" fmla="*/ 44 h 102"/>
                  <a:gd name="T22" fmla="*/ 52 w 60"/>
                  <a:gd name="T23" fmla="*/ 48 h 102"/>
                  <a:gd name="T24" fmla="*/ 46 w 60"/>
                  <a:gd name="T25" fmla="*/ 56 h 102"/>
                  <a:gd name="T26" fmla="*/ 44 w 60"/>
                  <a:gd name="T27" fmla="*/ 64 h 102"/>
                  <a:gd name="T28" fmla="*/ 48 w 60"/>
                  <a:gd name="T29" fmla="*/ 68 h 102"/>
                  <a:gd name="T30" fmla="*/ 52 w 60"/>
                  <a:gd name="T31" fmla="*/ 74 h 102"/>
                  <a:gd name="T32" fmla="*/ 56 w 60"/>
                  <a:gd name="T33" fmla="*/ 78 h 102"/>
                  <a:gd name="T34" fmla="*/ 58 w 60"/>
                  <a:gd name="T35" fmla="*/ 80 h 102"/>
                  <a:gd name="T36" fmla="*/ 60 w 60"/>
                  <a:gd name="T37" fmla="*/ 90 h 102"/>
                  <a:gd name="T38" fmla="*/ 58 w 60"/>
                  <a:gd name="T39" fmla="*/ 92 h 102"/>
                  <a:gd name="T40" fmla="*/ 50 w 60"/>
                  <a:gd name="T41" fmla="*/ 96 h 102"/>
                  <a:gd name="T42" fmla="*/ 44 w 60"/>
                  <a:gd name="T43" fmla="*/ 100 h 102"/>
                  <a:gd name="T44" fmla="*/ 36 w 60"/>
                  <a:gd name="T45" fmla="*/ 102 h 102"/>
                  <a:gd name="T46" fmla="*/ 28 w 60"/>
                  <a:gd name="T47" fmla="*/ 102 h 102"/>
                  <a:gd name="T48" fmla="*/ 22 w 60"/>
                  <a:gd name="T49" fmla="*/ 94 h 102"/>
                  <a:gd name="T50" fmla="*/ 16 w 60"/>
                  <a:gd name="T51" fmla="*/ 88 h 102"/>
                  <a:gd name="T52" fmla="*/ 16 w 60"/>
                  <a:gd name="T53" fmla="*/ 80 h 102"/>
                  <a:gd name="T54" fmla="*/ 16 w 60"/>
                  <a:gd name="T55" fmla="*/ 70 h 102"/>
                  <a:gd name="T56" fmla="*/ 22 w 60"/>
                  <a:gd name="T57" fmla="*/ 64 h 102"/>
                  <a:gd name="T58" fmla="*/ 18 w 60"/>
                  <a:gd name="T59" fmla="*/ 56 h 102"/>
                  <a:gd name="T60" fmla="*/ 14 w 60"/>
                  <a:gd name="T61" fmla="*/ 46 h 102"/>
                  <a:gd name="T62" fmla="*/ 4 w 60"/>
                  <a:gd name="T63" fmla="*/ 46 h 102"/>
                  <a:gd name="T64" fmla="*/ 0 w 60"/>
                  <a:gd name="T65" fmla="*/ 38 h 102"/>
                  <a:gd name="T66" fmla="*/ 0 w 60"/>
                  <a:gd name="T67" fmla="*/ 30 h 102"/>
                  <a:gd name="T68" fmla="*/ 2 w 60"/>
                  <a:gd name="T69" fmla="*/ 26 h 102"/>
                  <a:gd name="T70" fmla="*/ 12 w 60"/>
                  <a:gd name="T71" fmla="*/ 20 h 102"/>
                  <a:gd name="T72" fmla="*/ 10 w 60"/>
                  <a:gd name="T73" fmla="*/ 14 h 102"/>
                  <a:gd name="T74" fmla="*/ 14 w 60"/>
                  <a:gd name="T75" fmla="*/ 8 h 102"/>
                  <a:gd name="T76" fmla="*/ 18 w 60"/>
                  <a:gd name="T77"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102">
                    <a:moveTo>
                      <a:pt x="18" y="0"/>
                    </a:moveTo>
                    <a:lnTo>
                      <a:pt x="24" y="2"/>
                    </a:lnTo>
                    <a:lnTo>
                      <a:pt x="28" y="6"/>
                    </a:lnTo>
                    <a:lnTo>
                      <a:pt x="36" y="12"/>
                    </a:lnTo>
                    <a:lnTo>
                      <a:pt x="38" y="16"/>
                    </a:lnTo>
                    <a:lnTo>
                      <a:pt x="38" y="20"/>
                    </a:lnTo>
                    <a:lnTo>
                      <a:pt x="36" y="28"/>
                    </a:lnTo>
                    <a:lnTo>
                      <a:pt x="42" y="22"/>
                    </a:lnTo>
                    <a:lnTo>
                      <a:pt x="50" y="28"/>
                    </a:lnTo>
                    <a:lnTo>
                      <a:pt x="58" y="36"/>
                    </a:lnTo>
                    <a:lnTo>
                      <a:pt x="56" y="44"/>
                    </a:lnTo>
                    <a:lnTo>
                      <a:pt x="52" y="48"/>
                    </a:lnTo>
                    <a:lnTo>
                      <a:pt x="46" y="56"/>
                    </a:lnTo>
                    <a:lnTo>
                      <a:pt x="44" y="64"/>
                    </a:lnTo>
                    <a:lnTo>
                      <a:pt x="48" y="68"/>
                    </a:lnTo>
                    <a:lnTo>
                      <a:pt x="52" y="74"/>
                    </a:lnTo>
                    <a:lnTo>
                      <a:pt x="56" y="78"/>
                    </a:lnTo>
                    <a:lnTo>
                      <a:pt x="58" y="80"/>
                    </a:lnTo>
                    <a:lnTo>
                      <a:pt x="60" y="90"/>
                    </a:lnTo>
                    <a:lnTo>
                      <a:pt x="58" y="92"/>
                    </a:lnTo>
                    <a:lnTo>
                      <a:pt x="50" y="96"/>
                    </a:lnTo>
                    <a:lnTo>
                      <a:pt x="44" y="100"/>
                    </a:lnTo>
                    <a:lnTo>
                      <a:pt x="36" y="102"/>
                    </a:lnTo>
                    <a:lnTo>
                      <a:pt x="28" y="102"/>
                    </a:lnTo>
                    <a:lnTo>
                      <a:pt x="22" y="94"/>
                    </a:lnTo>
                    <a:lnTo>
                      <a:pt x="16" y="88"/>
                    </a:lnTo>
                    <a:lnTo>
                      <a:pt x="16" y="80"/>
                    </a:lnTo>
                    <a:lnTo>
                      <a:pt x="16" y="70"/>
                    </a:lnTo>
                    <a:lnTo>
                      <a:pt x="22" y="64"/>
                    </a:lnTo>
                    <a:lnTo>
                      <a:pt x="18" y="56"/>
                    </a:lnTo>
                    <a:lnTo>
                      <a:pt x="14" y="46"/>
                    </a:lnTo>
                    <a:lnTo>
                      <a:pt x="4" y="46"/>
                    </a:lnTo>
                    <a:lnTo>
                      <a:pt x="0" y="38"/>
                    </a:lnTo>
                    <a:lnTo>
                      <a:pt x="0" y="30"/>
                    </a:lnTo>
                    <a:lnTo>
                      <a:pt x="2" y="26"/>
                    </a:lnTo>
                    <a:lnTo>
                      <a:pt x="12" y="20"/>
                    </a:lnTo>
                    <a:lnTo>
                      <a:pt x="10" y="14"/>
                    </a:lnTo>
                    <a:lnTo>
                      <a:pt x="14" y="8"/>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9" name="Freeform 279"/>
              <p:cNvSpPr>
                <a:spLocks/>
              </p:cNvSpPr>
              <p:nvPr/>
            </p:nvSpPr>
            <p:spPr bwMode="auto">
              <a:xfrm>
                <a:off x="1995" y="2399"/>
                <a:ext cx="68" cy="110"/>
              </a:xfrm>
              <a:custGeom>
                <a:avLst/>
                <a:gdLst>
                  <a:gd name="T0" fmla="*/ 22 w 68"/>
                  <a:gd name="T1" fmla="*/ 0 h 110"/>
                  <a:gd name="T2" fmla="*/ 14 w 68"/>
                  <a:gd name="T3" fmla="*/ 10 h 110"/>
                  <a:gd name="T4" fmla="*/ 10 w 68"/>
                  <a:gd name="T5" fmla="*/ 16 h 110"/>
                  <a:gd name="T6" fmla="*/ 10 w 68"/>
                  <a:gd name="T7" fmla="*/ 22 h 110"/>
                  <a:gd name="T8" fmla="*/ 4 w 68"/>
                  <a:gd name="T9" fmla="*/ 26 h 110"/>
                  <a:gd name="T10" fmla="*/ 0 w 68"/>
                  <a:gd name="T11" fmla="*/ 32 h 110"/>
                  <a:gd name="T12" fmla="*/ 0 w 68"/>
                  <a:gd name="T13" fmla="*/ 36 h 110"/>
                  <a:gd name="T14" fmla="*/ 0 w 68"/>
                  <a:gd name="T15" fmla="*/ 44 h 110"/>
                  <a:gd name="T16" fmla="*/ 4 w 68"/>
                  <a:gd name="T17" fmla="*/ 50 h 110"/>
                  <a:gd name="T18" fmla="*/ 6 w 68"/>
                  <a:gd name="T19" fmla="*/ 52 h 110"/>
                  <a:gd name="T20" fmla="*/ 16 w 68"/>
                  <a:gd name="T21" fmla="*/ 54 h 110"/>
                  <a:gd name="T22" fmla="*/ 22 w 68"/>
                  <a:gd name="T23" fmla="*/ 68 h 110"/>
                  <a:gd name="T24" fmla="*/ 18 w 68"/>
                  <a:gd name="T25" fmla="*/ 72 h 110"/>
                  <a:gd name="T26" fmla="*/ 16 w 68"/>
                  <a:gd name="T27" fmla="*/ 84 h 110"/>
                  <a:gd name="T28" fmla="*/ 16 w 68"/>
                  <a:gd name="T29" fmla="*/ 92 h 110"/>
                  <a:gd name="T30" fmla="*/ 22 w 68"/>
                  <a:gd name="T31" fmla="*/ 102 h 110"/>
                  <a:gd name="T32" fmla="*/ 24 w 68"/>
                  <a:gd name="T33" fmla="*/ 102 h 110"/>
                  <a:gd name="T34" fmla="*/ 30 w 68"/>
                  <a:gd name="T35" fmla="*/ 108 h 110"/>
                  <a:gd name="T36" fmla="*/ 40 w 68"/>
                  <a:gd name="T37" fmla="*/ 110 h 110"/>
                  <a:gd name="T38" fmla="*/ 40 w 68"/>
                  <a:gd name="T39" fmla="*/ 110 h 110"/>
                  <a:gd name="T40" fmla="*/ 50 w 68"/>
                  <a:gd name="T41" fmla="*/ 108 h 110"/>
                  <a:gd name="T42" fmla="*/ 56 w 68"/>
                  <a:gd name="T43" fmla="*/ 104 h 110"/>
                  <a:gd name="T44" fmla="*/ 62 w 68"/>
                  <a:gd name="T45" fmla="*/ 100 h 110"/>
                  <a:gd name="T46" fmla="*/ 68 w 68"/>
                  <a:gd name="T47" fmla="*/ 96 h 110"/>
                  <a:gd name="T48" fmla="*/ 68 w 68"/>
                  <a:gd name="T49" fmla="*/ 94 h 110"/>
                  <a:gd name="T50" fmla="*/ 64 w 68"/>
                  <a:gd name="T51" fmla="*/ 84 h 110"/>
                  <a:gd name="T52" fmla="*/ 62 w 68"/>
                  <a:gd name="T53" fmla="*/ 80 h 110"/>
                  <a:gd name="T54" fmla="*/ 58 w 68"/>
                  <a:gd name="T55" fmla="*/ 74 h 110"/>
                  <a:gd name="T56" fmla="*/ 56 w 68"/>
                  <a:gd name="T57" fmla="*/ 70 h 110"/>
                  <a:gd name="T58" fmla="*/ 54 w 68"/>
                  <a:gd name="T59" fmla="*/ 68 h 110"/>
                  <a:gd name="T60" fmla="*/ 58 w 68"/>
                  <a:gd name="T61" fmla="*/ 56 h 110"/>
                  <a:gd name="T62" fmla="*/ 62 w 68"/>
                  <a:gd name="T63" fmla="*/ 50 h 110"/>
                  <a:gd name="T64" fmla="*/ 64 w 68"/>
                  <a:gd name="T65" fmla="*/ 42 h 110"/>
                  <a:gd name="T66" fmla="*/ 64 w 68"/>
                  <a:gd name="T67" fmla="*/ 38 h 110"/>
                  <a:gd name="T68" fmla="*/ 58 w 68"/>
                  <a:gd name="T69" fmla="*/ 28 h 110"/>
                  <a:gd name="T70" fmla="*/ 50 w 68"/>
                  <a:gd name="T71" fmla="*/ 22 h 110"/>
                  <a:gd name="T72" fmla="*/ 46 w 68"/>
                  <a:gd name="T73" fmla="*/ 22 h 110"/>
                  <a:gd name="T74" fmla="*/ 46 w 68"/>
                  <a:gd name="T75" fmla="*/ 22 h 110"/>
                  <a:gd name="T76" fmla="*/ 46 w 68"/>
                  <a:gd name="T77" fmla="*/ 20 h 110"/>
                  <a:gd name="T78" fmla="*/ 44 w 68"/>
                  <a:gd name="T79" fmla="*/ 14 h 110"/>
                  <a:gd name="T80" fmla="*/ 42 w 68"/>
                  <a:gd name="T81" fmla="*/ 12 h 110"/>
                  <a:gd name="T82" fmla="*/ 30 w 68"/>
                  <a:gd name="T83" fmla="*/ 4 h 110"/>
                  <a:gd name="T84" fmla="*/ 28 w 68"/>
                  <a:gd name="T85" fmla="*/ 2 h 110"/>
                  <a:gd name="T86" fmla="*/ 24 w 68"/>
                  <a:gd name="T87" fmla="*/ 2 h 110"/>
                  <a:gd name="T88" fmla="*/ 22 w 68"/>
                  <a:gd name="T89"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110">
                    <a:moveTo>
                      <a:pt x="22" y="0"/>
                    </a:moveTo>
                    <a:lnTo>
                      <a:pt x="22" y="0"/>
                    </a:lnTo>
                    <a:lnTo>
                      <a:pt x="20" y="2"/>
                    </a:lnTo>
                    <a:lnTo>
                      <a:pt x="14" y="10"/>
                    </a:lnTo>
                    <a:lnTo>
                      <a:pt x="10" y="16"/>
                    </a:lnTo>
                    <a:lnTo>
                      <a:pt x="10" y="16"/>
                    </a:lnTo>
                    <a:lnTo>
                      <a:pt x="10" y="18"/>
                    </a:lnTo>
                    <a:lnTo>
                      <a:pt x="10" y="22"/>
                    </a:lnTo>
                    <a:lnTo>
                      <a:pt x="4" y="26"/>
                    </a:lnTo>
                    <a:lnTo>
                      <a:pt x="4" y="26"/>
                    </a:lnTo>
                    <a:lnTo>
                      <a:pt x="4" y="28"/>
                    </a:lnTo>
                    <a:lnTo>
                      <a:pt x="0" y="32"/>
                    </a:lnTo>
                    <a:lnTo>
                      <a:pt x="0" y="32"/>
                    </a:lnTo>
                    <a:lnTo>
                      <a:pt x="0" y="36"/>
                    </a:lnTo>
                    <a:lnTo>
                      <a:pt x="0" y="44"/>
                    </a:lnTo>
                    <a:lnTo>
                      <a:pt x="0" y="44"/>
                    </a:lnTo>
                    <a:lnTo>
                      <a:pt x="2" y="44"/>
                    </a:lnTo>
                    <a:lnTo>
                      <a:pt x="4" y="50"/>
                    </a:lnTo>
                    <a:lnTo>
                      <a:pt x="4" y="50"/>
                    </a:lnTo>
                    <a:lnTo>
                      <a:pt x="6" y="52"/>
                    </a:lnTo>
                    <a:lnTo>
                      <a:pt x="8" y="54"/>
                    </a:lnTo>
                    <a:lnTo>
                      <a:pt x="16" y="54"/>
                    </a:lnTo>
                    <a:lnTo>
                      <a:pt x="18" y="62"/>
                    </a:lnTo>
                    <a:lnTo>
                      <a:pt x="22" y="68"/>
                    </a:lnTo>
                    <a:lnTo>
                      <a:pt x="18" y="72"/>
                    </a:lnTo>
                    <a:lnTo>
                      <a:pt x="18" y="72"/>
                    </a:lnTo>
                    <a:lnTo>
                      <a:pt x="16" y="74"/>
                    </a:lnTo>
                    <a:lnTo>
                      <a:pt x="16" y="84"/>
                    </a:lnTo>
                    <a:lnTo>
                      <a:pt x="16" y="92"/>
                    </a:lnTo>
                    <a:lnTo>
                      <a:pt x="16" y="92"/>
                    </a:lnTo>
                    <a:lnTo>
                      <a:pt x="18" y="94"/>
                    </a:lnTo>
                    <a:lnTo>
                      <a:pt x="22" y="102"/>
                    </a:lnTo>
                    <a:lnTo>
                      <a:pt x="22" y="102"/>
                    </a:lnTo>
                    <a:lnTo>
                      <a:pt x="24" y="102"/>
                    </a:lnTo>
                    <a:lnTo>
                      <a:pt x="30" y="108"/>
                    </a:lnTo>
                    <a:lnTo>
                      <a:pt x="30" y="108"/>
                    </a:lnTo>
                    <a:lnTo>
                      <a:pt x="32" y="110"/>
                    </a:lnTo>
                    <a:lnTo>
                      <a:pt x="40" y="110"/>
                    </a:lnTo>
                    <a:lnTo>
                      <a:pt x="40" y="110"/>
                    </a:lnTo>
                    <a:lnTo>
                      <a:pt x="40" y="110"/>
                    </a:lnTo>
                    <a:lnTo>
                      <a:pt x="50" y="108"/>
                    </a:lnTo>
                    <a:lnTo>
                      <a:pt x="50" y="108"/>
                    </a:lnTo>
                    <a:lnTo>
                      <a:pt x="50" y="108"/>
                    </a:lnTo>
                    <a:lnTo>
                      <a:pt x="56" y="104"/>
                    </a:lnTo>
                    <a:lnTo>
                      <a:pt x="62" y="100"/>
                    </a:lnTo>
                    <a:lnTo>
                      <a:pt x="62" y="100"/>
                    </a:lnTo>
                    <a:lnTo>
                      <a:pt x="64" y="100"/>
                    </a:lnTo>
                    <a:lnTo>
                      <a:pt x="68" y="96"/>
                    </a:lnTo>
                    <a:lnTo>
                      <a:pt x="68" y="96"/>
                    </a:lnTo>
                    <a:lnTo>
                      <a:pt x="68" y="94"/>
                    </a:lnTo>
                    <a:lnTo>
                      <a:pt x="68" y="92"/>
                    </a:lnTo>
                    <a:lnTo>
                      <a:pt x="64" y="84"/>
                    </a:lnTo>
                    <a:lnTo>
                      <a:pt x="62" y="80"/>
                    </a:lnTo>
                    <a:lnTo>
                      <a:pt x="62" y="80"/>
                    </a:lnTo>
                    <a:lnTo>
                      <a:pt x="62" y="78"/>
                    </a:lnTo>
                    <a:lnTo>
                      <a:pt x="58" y="74"/>
                    </a:lnTo>
                    <a:lnTo>
                      <a:pt x="56" y="70"/>
                    </a:lnTo>
                    <a:lnTo>
                      <a:pt x="56" y="70"/>
                    </a:lnTo>
                    <a:lnTo>
                      <a:pt x="56" y="70"/>
                    </a:lnTo>
                    <a:lnTo>
                      <a:pt x="54" y="68"/>
                    </a:lnTo>
                    <a:lnTo>
                      <a:pt x="54" y="62"/>
                    </a:lnTo>
                    <a:lnTo>
                      <a:pt x="58" y="56"/>
                    </a:lnTo>
                    <a:lnTo>
                      <a:pt x="62" y="50"/>
                    </a:lnTo>
                    <a:lnTo>
                      <a:pt x="62" y="50"/>
                    </a:lnTo>
                    <a:lnTo>
                      <a:pt x="64" y="48"/>
                    </a:lnTo>
                    <a:lnTo>
                      <a:pt x="64" y="42"/>
                    </a:lnTo>
                    <a:lnTo>
                      <a:pt x="64" y="42"/>
                    </a:lnTo>
                    <a:lnTo>
                      <a:pt x="64" y="38"/>
                    </a:lnTo>
                    <a:lnTo>
                      <a:pt x="58" y="28"/>
                    </a:lnTo>
                    <a:lnTo>
                      <a:pt x="58" y="28"/>
                    </a:lnTo>
                    <a:lnTo>
                      <a:pt x="56" y="28"/>
                    </a:lnTo>
                    <a:lnTo>
                      <a:pt x="50" y="22"/>
                    </a:lnTo>
                    <a:lnTo>
                      <a:pt x="50" y="22"/>
                    </a:lnTo>
                    <a:lnTo>
                      <a:pt x="46" y="22"/>
                    </a:lnTo>
                    <a:lnTo>
                      <a:pt x="46" y="22"/>
                    </a:lnTo>
                    <a:lnTo>
                      <a:pt x="46" y="22"/>
                    </a:lnTo>
                    <a:lnTo>
                      <a:pt x="46" y="20"/>
                    </a:lnTo>
                    <a:lnTo>
                      <a:pt x="46" y="20"/>
                    </a:lnTo>
                    <a:lnTo>
                      <a:pt x="46" y="18"/>
                    </a:lnTo>
                    <a:lnTo>
                      <a:pt x="44" y="14"/>
                    </a:lnTo>
                    <a:lnTo>
                      <a:pt x="44" y="14"/>
                    </a:lnTo>
                    <a:lnTo>
                      <a:pt x="42" y="12"/>
                    </a:lnTo>
                    <a:lnTo>
                      <a:pt x="36" y="6"/>
                    </a:lnTo>
                    <a:lnTo>
                      <a:pt x="30" y="4"/>
                    </a:lnTo>
                    <a:lnTo>
                      <a:pt x="30" y="4"/>
                    </a:lnTo>
                    <a:lnTo>
                      <a:pt x="28" y="2"/>
                    </a:lnTo>
                    <a:lnTo>
                      <a:pt x="24" y="2"/>
                    </a:lnTo>
                    <a:lnTo>
                      <a:pt x="24" y="2"/>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0" name="Freeform 280"/>
              <p:cNvSpPr>
                <a:spLocks/>
              </p:cNvSpPr>
              <p:nvPr/>
            </p:nvSpPr>
            <p:spPr bwMode="auto">
              <a:xfrm>
                <a:off x="2091" y="2441"/>
                <a:ext cx="48" cy="54"/>
              </a:xfrm>
              <a:custGeom>
                <a:avLst/>
                <a:gdLst>
                  <a:gd name="T0" fmla="*/ 30 w 48"/>
                  <a:gd name="T1" fmla="*/ 54 h 54"/>
                  <a:gd name="T2" fmla="*/ 30 w 48"/>
                  <a:gd name="T3" fmla="*/ 54 h 54"/>
                  <a:gd name="T4" fmla="*/ 30 w 48"/>
                  <a:gd name="T5" fmla="*/ 54 h 54"/>
                  <a:gd name="T6" fmla="*/ 24 w 48"/>
                  <a:gd name="T7" fmla="*/ 50 h 54"/>
                  <a:gd name="T8" fmla="*/ 16 w 48"/>
                  <a:gd name="T9" fmla="*/ 50 h 54"/>
                  <a:gd name="T10" fmla="*/ 10 w 48"/>
                  <a:gd name="T11" fmla="*/ 52 h 54"/>
                  <a:gd name="T12" fmla="*/ 10 w 48"/>
                  <a:gd name="T13" fmla="*/ 52 h 54"/>
                  <a:gd name="T14" fmla="*/ 10 w 48"/>
                  <a:gd name="T15" fmla="*/ 52 h 54"/>
                  <a:gd name="T16" fmla="*/ 4 w 48"/>
                  <a:gd name="T17" fmla="*/ 52 h 54"/>
                  <a:gd name="T18" fmla="*/ 4 w 48"/>
                  <a:gd name="T19" fmla="*/ 52 h 54"/>
                  <a:gd name="T20" fmla="*/ 2 w 48"/>
                  <a:gd name="T21" fmla="*/ 50 h 54"/>
                  <a:gd name="T22" fmla="*/ 2 w 48"/>
                  <a:gd name="T23" fmla="*/ 44 h 54"/>
                  <a:gd name="T24" fmla="*/ 6 w 48"/>
                  <a:gd name="T25" fmla="*/ 32 h 54"/>
                  <a:gd name="T26" fmla="*/ 8 w 48"/>
                  <a:gd name="T27" fmla="*/ 26 h 54"/>
                  <a:gd name="T28" fmla="*/ 4 w 48"/>
                  <a:gd name="T29" fmla="*/ 24 h 54"/>
                  <a:gd name="T30" fmla="*/ 0 w 48"/>
                  <a:gd name="T31" fmla="*/ 18 h 54"/>
                  <a:gd name="T32" fmla="*/ 0 w 48"/>
                  <a:gd name="T33" fmla="*/ 18 h 54"/>
                  <a:gd name="T34" fmla="*/ 0 w 48"/>
                  <a:gd name="T35" fmla="*/ 18 h 54"/>
                  <a:gd name="T36" fmla="*/ 0 w 48"/>
                  <a:gd name="T37" fmla="*/ 12 h 54"/>
                  <a:gd name="T38" fmla="*/ 2 w 48"/>
                  <a:gd name="T39" fmla="*/ 6 h 54"/>
                  <a:gd name="T40" fmla="*/ 6 w 48"/>
                  <a:gd name="T41" fmla="*/ 0 h 54"/>
                  <a:gd name="T42" fmla="*/ 6 w 48"/>
                  <a:gd name="T43" fmla="*/ 0 h 54"/>
                  <a:gd name="T44" fmla="*/ 8 w 48"/>
                  <a:gd name="T45" fmla="*/ 0 h 54"/>
                  <a:gd name="T46" fmla="*/ 8 w 48"/>
                  <a:gd name="T47" fmla="*/ 0 h 54"/>
                  <a:gd name="T48" fmla="*/ 8 w 48"/>
                  <a:gd name="T49" fmla="*/ 0 h 54"/>
                  <a:gd name="T50" fmla="*/ 18 w 48"/>
                  <a:gd name="T51" fmla="*/ 2 h 54"/>
                  <a:gd name="T52" fmla="*/ 28 w 48"/>
                  <a:gd name="T53" fmla="*/ 6 h 54"/>
                  <a:gd name="T54" fmla="*/ 38 w 48"/>
                  <a:gd name="T55" fmla="*/ 10 h 54"/>
                  <a:gd name="T56" fmla="*/ 44 w 48"/>
                  <a:gd name="T57" fmla="*/ 18 h 54"/>
                  <a:gd name="T58" fmla="*/ 48 w 48"/>
                  <a:gd name="T59" fmla="*/ 22 h 54"/>
                  <a:gd name="T60" fmla="*/ 48 w 48"/>
                  <a:gd name="T61" fmla="*/ 22 h 54"/>
                  <a:gd name="T62" fmla="*/ 48 w 48"/>
                  <a:gd name="T63" fmla="*/ 26 h 54"/>
                  <a:gd name="T64" fmla="*/ 42 w 48"/>
                  <a:gd name="T65" fmla="*/ 32 h 54"/>
                  <a:gd name="T66" fmla="*/ 38 w 48"/>
                  <a:gd name="T67" fmla="*/ 42 h 54"/>
                  <a:gd name="T68" fmla="*/ 32 w 48"/>
                  <a:gd name="T69" fmla="*/ 54 h 54"/>
                  <a:gd name="T70" fmla="*/ 32 w 48"/>
                  <a:gd name="T71" fmla="*/ 54 h 54"/>
                  <a:gd name="T72" fmla="*/ 30 w 48"/>
                  <a:gd name="T73" fmla="*/ 54 h 54"/>
                  <a:gd name="T74" fmla="*/ 30 w 48"/>
                  <a:gd name="T75" fmla="*/ 54 h 54"/>
                  <a:gd name="T76" fmla="*/ 30 w 48"/>
                  <a:gd name="T77" fmla="*/ 54 h 54"/>
                  <a:gd name="T78" fmla="*/ 30 w 48"/>
                  <a:gd name="T7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 h="54">
                    <a:moveTo>
                      <a:pt x="30" y="54"/>
                    </a:moveTo>
                    <a:lnTo>
                      <a:pt x="30" y="54"/>
                    </a:lnTo>
                    <a:lnTo>
                      <a:pt x="30" y="54"/>
                    </a:lnTo>
                    <a:lnTo>
                      <a:pt x="24" y="50"/>
                    </a:lnTo>
                    <a:lnTo>
                      <a:pt x="16" y="50"/>
                    </a:lnTo>
                    <a:lnTo>
                      <a:pt x="10" y="52"/>
                    </a:lnTo>
                    <a:lnTo>
                      <a:pt x="10" y="52"/>
                    </a:lnTo>
                    <a:lnTo>
                      <a:pt x="10" y="52"/>
                    </a:lnTo>
                    <a:lnTo>
                      <a:pt x="4" y="52"/>
                    </a:lnTo>
                    <a:lnTo>
                      <a:pt x="4" y="52"/>
                    </a:lnTo>
                    <a:lnTo>
                      <a:pt x="2" y="50"/>
                    </a:lnTo>
                    <a:lnTo>
                      <a:pt x="2" y="44"/>
                    </a:lnTo>
                    <a:lnTo>
                      <a:pt x="6" y="32"/>
                    </a:lnTo>
                    <a:lnTo>
                      <a:pt x="8" y="26"/>
                    </a:lnTo>
                    <a:lnTo>
                      <a:pt x="4" y="24"/>
                    </a:lnTo>
                    <a:lnTo>
                      <a:pt x="0" y="18"/>
                    </a:lnTo>
                    <a:lnTo>
                      <a:pt x="0" y="18"/>
                    </a:lnTo>
                    <a:lnTo>
                      <a:pt x="0" y="18"/>
                    </a:lnTo>
                    <a:lnTo>
                      <a:pt x="0" y="12"/>
                    </a:lnTo>
                    <a:lnTo>
                      <a:pt x="2" y="6"/>
                    </a:lnTo>
                    <a:lnTo>
                      <a:pt x="6" y="0"/>
                    </a:lnTo>
                    <a:lnTo>
                      <a:pt x="6" y="0"/>
                    </a:lnTo>
                    <a:lnTo>
                      <a:pt x="8" y="0"/>
                    </a:lnTo>
                    <a:lnTo>
                      <a:pt x="8" y="0"/>
                    </a:lnTo>
                    <a:lnTo>
                      <a:pt x="8" y="0"/>
                    </a:lnTo>
                    <a:lnTo>
                      <a:pt x="18" y="2"/>
                    </a:lnTo>
                    <a:lnTo>
                      <a:pt x="28" y="6"/>
                    </a:lnTo>
                    <a:lnTo>
                      <a:pt x="38" y="10"/>
                    </a:lnTo>
                    <a:lnTo>
                      <a:pt x="44" y="18"/>
                    </a:lnTo>
                    <a:lnTo>
                      <a:pt x="48" y="22"/>
                    </a:lnTo>
                    <a:lnTo>
                      <a:pt x="48" y="22"/>
                    </a:lnTo>
                    <a:lnTo>
                      <a:pt x="48" y="26"/>
                    </a:lnTo>
                    <a:lnTo>
                      <a:pt x="42" y="32"/>
                    </a:lnTo>
                    <a:lnTo>
                      <a:pt x="38" y="42"/>
                    </a:lnTo>
                    <a:lnTo>
                      <a:pt x="32" y="54"/>
                    </a:lnTo>
                    <a:lnTo>
                      <a:pt x="32" y="54"/>
                    </a:lnTo>
                    <a:lnTo>
                      <a:pt x="30" y="54"/>
                    </a:lnTo>
                    <a:lnTo>
                      <a:pt x="30" y="54"/>
                    </a:lnTo>
                    <a:lnTo>
                      <a:pt x="30" y="54"/>
                    </a:lnTo>
                    <a:lnTo>
                      <a:pt x="30"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1" name="Freeform 281"/>
              <p:cNvSpPr>
                <a:spLocks noEditPoints="1"/>
              </p:cNvSpPr>
              <p:nvPr/>
            </p:nvSpPr>
            <p:spPr bwMode="auto">
              <a:xfrm>
                <a:off x="2089" y="2439"/>
                <a:ext cx="52" cy="58"/>
              </a:xfrm>
              <a:custGeom>
                <a:avLst/>
                <a:gdLst>
                  <a:gd name="T0" fmla="*/ 20 w 52"/>
                  <a:gd name="T1" fmla="*/ 6 h 58"/>
                  <a:gd name="T2" fmla="*/ 40 w 52"/>
                  <a:gd name="T3" fmla="*/ 14 h 58"/>
                  <a:gd name="T4" fmla="*/ 48 w 52"/>
                  <a:gd name="T5" fmla="*/ 26 h 58"/>
                  <a:gd name="T6" fmla="*/ 38 w 52"/>
                  <a:gd name="T7" fmla="*/ 42 h 58"/>
                  <a:gd name="T8" fmla="*/ 26 w 52"/>
                  <a:gd name="T9" fmla="*/ 52 h 58"/>
                  <a:gd name="T10" fmla="*/ 12 w 52"/>
                  <a:gd name="T11" fmla="*/ 52 h 58"/>
                  <a:gd name="T12" fmla="*/ 6 w 52"/>
                  <a:gd name="T13" fmla="*/ 46 h 58"/>
                  <a:gd name="T14" fmla="*/ 14 w 52"/>
                  <a:gd name="T15" fmla="*/ 28 h 58"/>
                  <a:gd name="T16" fmla="*/ 4 w 52"/>
                  <a:gd name="T17" fmla="*/ 20 h 58"/>
                  <a:gd name="T18" fmla="*/ 6 w 52"/>
                  <a:gd name="T19" fmla="*/ 10 h 58"/>
                  <a:gd name="T20" fmla="*/ 10 w 52"/>
                  <a:gd name="T21" fmla="*/ 0 h 58"/>
                  <a:gd name="T22" fmla="*/ 6 w 52"/>
                  <a:gd name="T23" fmla="*/ 2 h 58"/>
                  <a:gd name="T24" fmla="*/ 2 w 52"/>
                  <a:gd name="T25" fmla="*/ 6 h 58"/>
                  <a:gd name="T26" fmla="*/ 0 w 52"/>
                  <a:gd name="T27" fmla="*/ 12 h 58"/>
                  <a:gd name="T28" fmla="*/ 0 w 52"/>
                  <a:gd name="T29" fmla="*/ 14 h 58"/>
                  <a:gd name="T30" fmla="*/ 0 w 52"/>
                  <a:gd name="T31" fmla="*/ 20 h 58"/>
                  <a:gd name="T32" fmla="*/ 4 w 52"/>
                  <a:gd name="T33" fmla="*/ 26 h 58"/>
                  <a:gd name="T34" fmla="*/ 6 w 52"/>
                  <a:gd name="T35" fmla="*/ 28 h 58"/>
                  <a:gd name="T36" fmla="*/ 6 w 52"/>
                  <a:gd name="T37" fmla="*/ 32 h 58"/>
                  <a:gd name="T38" fmla="*/ 6 w 52"/>
                  <a:gd name="T39" fmla="*/ 34 h 58"/>
                  <a:gd name="T40" fmla="*/ 2 w 52"/>
                  <a:gd name="T41" fmla="*/ 44 h 58"/>
                  <a:gd name="T42" fmla="*/ 2 w 52"/>
                  <a:gd name="T43" fmla="*/ 52 h 58"/>
                  <a:gd name="T44" fmla="*/ 4 w 52"/>
                  <a:gd name="T45" fmla="*/ 56 h 58"/>
                  <a:gd name="T46" fmla="*/ 12 w 52"/>
                  <a:gd name="T47" fmla="*/ 56 h 58"/>
                  <a:gd name="T48" fmla="*/ 14 w 52"/>
                  <a:gd name="T49" fmla="*/ 56 h 58"/>
                  <a:gd name="T50" fmla="*/ 26 w 52"/>
                  <a:gd name="T51" fmla="*/ 56 h 58"/>
                  <a:gd name="T52" fmla="*/ 30 w 52"/>
                  <a:gd name="T53" fmla="*/ 58 h 58"/>
                  <a:gd name="T54" fmla="*/ 32 w 52"/>
                  <a:gd name="T55" fmla="*/ 58 h 58"/>
                  <a:gd name="T56" fmla="*/ 34 w 52"/>
                  <a:gd name="T57" fmla="*/ 58 h 58"/>
                  <a:gd name="T58" fmla="*/ 42 w 52"/>
                  <a:gd name="T59" fmla="*/ 44 h 58"/>
                  <a:gd name="T60" fmla="*/ 52 w 52"/>
                  <a:gd name="T61" fmla="*/ 28 h 58"/>
                  <a:gd name="T62" fmla="*/ 52 w 52"/>
                  <a:gd name="T63" fmla="*/ 26 h 58"/>
                  <a:gd name="T64" fmla="*/ 48 w 52"/>
                  <a:gd name="T65" fmla="*/ 18 h 58"/>
                  <a:gd name="T66" fmla="*/ 42 w 52"/>
                  <a:gd name="T67" fmla="*/ 12 h 58"/>
                  <a:gd name="T68" fmla="*/ 32 w 52"/>
                  <a:gd name="T69" fmla="*/ 6 h 58"/>
                  <a:gd name="T70" fmla="*/ 32 w 52"/>
                  <a:gd name="T71" fmla="*/ 6 h 58"/>
                  <a:gd name="T72" fmla="*/ 20 w 52"/>
                  <a:gd name="T73" fmla="*/ 2 h 58"/>
                  <a:gd name="T74" fmla="*/ 10 w 52"/>
                  <a:gd name="T75" fmla="*/ 0 h 58"/>
                  <a:gd name="T76" fmla="*/ 10 w 52"/>
                  <a:gd name="T7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8">
                    <a:moveTo>
                      <a:pt x="10" y="4"/>
                    </a:moveTo>
                    <a:lnTo>
                      <a:pt x="20" y="6"/>
                    </a:lnTo>
                    <a:lnTo>
                      <a:pt x="30" y="10"/>
                    </a:lnTo>
                    <a:lnTo>
                      <a:pt x="40" y="14"/>
                    </a:lnTo>
                    <a:lnTo>
                      <a:pt x="46" y="20"/>
                    </a:lnTo>
                    <a:lnTo>
                      <a:pt x="48" y="26"/>
                    </a:lnTo>
                    <a:lnTo>
                      <a:pt x="44" y="32"/>
                    </a:lnTo>
                    <a:lnTo>
                      <a:pt x="38" y="42"/>
                    </a:lnTo>
                    <a:lnTo>
                      <a:pt x="32" y="54"/>
                    </a:lnTo>
                    <a:lnTo>
                      <a:pt x="26" y="52"/>
                    </a:lnTo>
                    <a:lnTo>
                      <a:pt x="18" y="50"/>
                    </a:lnTo>
                    <a:lnTo>
                      <a:pt x="12" y="52"/>
                    </a:lnTo>
                    <a:lnTo>
                      <a:pt x="6" y="52"/>
                    </a:lnTo>
                    <a:lnTo>
                      <a:pt x="6" y="46"/>
                    </a:lnTo>
                    <a:lnTo>
                      <a:pt x="10" y="34"/>
                    </a:lnTo>
                    <a:lnTo>
                      <a:pt x="14" y="28"/>
                    </a:lnTo>
                    <a:lnTo>
                      <a:pt x="8" y="24"/>
                    </a:lnTo>
                    <a:lnTo>
                      <a:pt x="4" y="20"/>
                    </a:lnTo>
                    <a:lnTo>
                      <a:pt x="4" y="14"/>
                    </a:lnTo>
                    <a:lnTo>
                      <a:pt x="6" y="10"/>
                    </a:lnTo>
                    <a:lnTo>
                      <a:pt x="10" y="4"/>
                    </a:lnTo>
                    <a:close/>
                    <a:moveTo>
                      <a:pt x="10" y="0"/>
                    </a:moveTo>
                    <a:lnTo>
                      <a:pt x="10" y="0"/>
                    </a:lnTo>
                    <a:lnTo>
                      <a:pt x="6" y="2"/>
                    </a:lnTo>
                    <a:lnTo>
                      <a:pt x="2" y="6"/>
                    </a:lnTo>
                    <a:lnTo>
                      <a:pt x="2" y="6"/>
                    </a:lnTo>
                    <a:lnTo>
                      <a:pt x="2" y="8"/>
                    </a:lnTo>
                    <a:lnTo>
                      <a:pt x="0" y="12"/>
                    </a:lnTo>
                    <a:lnTo>
                      <a:pt x="0" y="12"/>
                    </a:lnTo>
                    <a:lnTo>
                      <a:pt x="0" y="14"/>
                    </a:lnTo>
                    <a:lnTo>
                      <a:pt x="0" y="20"/>
                    </a:lnTo>
                    <a:lnTo>
                      <a:pt x="0" y="20"/>
                    </a:lnTo>
                    <a:lnTo>
                      <a:pt x="0" y="22"/>
                    </a:lnTo>
                    <a:lnTo>
                      <a:pt x="4" y="26"/>
                    </a:lnTo>
                    <a:lnTo>
                      <a:pt x="4" y="26"/>
                    </a:lnTo>
                    <a:lnTo>
                      <a:pt x="6" y="28"/>
                    </a:lnTo>
                    <a:lnTo>
                      <a:pt x="8" y="30"/>
                    </a:lnTo>
                    <a:lnTo>
                      <a:pt x="6" y="32"/>
                    </a:lnTo>
                    <a:lnTo>
                      <a:pt x="6" y="32"/>
                    </a:lnTo>
                    <a:lnTo>
                      <a:pt x="6" y="34"/>
                    </a:lnTo>
                    <a:lnTo>
                      <a:pt x="2" y="44"/>
                    </a:lnTo>
                    <a:lnTo>
                      <a:pt x="2" y="44"/>
                    </a:lnTo>
                    <a:lnTo>
                      <a:pt x="2" y="46"/>
                    </a:lnTo>
                    <a:lnTo>
                      <a:pt x="2" y="52"/>
                    </a:lnTo>
                    <a:lnTo>
                      <a:pt x="2" y="52"/>
                    </a:lnTo>
                    <a:lnTo>
                      <a:pt x="4" y="56"/>
                    </a:lnTo>
                    <a:lnTo>
                      <a:pt x="6" y="56"/>
                    </a:lnTo>
                    <a:lnTo>
                      <a:pt x="12" y="56"/>
                    </a:lnTo>
                    <a:lnTo>
                      <a:pt x="12" y="56"/>
                    </a:lnTo>
                    <a:lnTo>
                      <a:pt x="14" y="56"/>
                    </a:lnTo>
                    <a:lnTo>
                      <a:pt x="18" y="54"/>
                    </a:lnTo>
                    <a:lnTo>
                      <a:pt x="26" y="56"/>
                    </a:lnTo>
                    <a:lnTo>
                      <a:pt x="30" y="58"/>
                    </a:lnTo>
                    <a:lnTo>
                      <a:pt x="30" y="58"/>
                    </a:lnTo>
                    <a:lnTo>
                      <a:pt x="32" y="58"/>
                    </a:lnTo>
                    <a:lnTo>
                      <a:pt x="32" y="58"/>
                    </a:lnTo>
                    <a:lnTo>
                      <a:pt x="34" y="58"/>
                    </a:lnTo>
                    <a:lnTo>
                      <a:pt x="34" y="58"/>
                    </a:lnTo>
                    <a:lnTo>
                      <a:pt x="36" y="56"/>
                    </a:lnTo>
                    <a:lnTo>
                      <a:pt x="42" y="44"/>
                    </a:lnTo>
                    <a:lnTo>
                      <a:pt x="46" y="34"/>
                    </a:lnTo>
                    <a:lnTo>
                      <a:pt x="52" y="28"/>
                    </a:lnTo>
                    <a:lnTo>
                      <a:pt x="52" y="28"/>
                    </a:lnTo>
                    <a:lnTo>
                      <a:pt x="52" y="26"/>
                    </a:lnTo>
                    <a:lnTo>
                      <a:pt x="52" y="24"/>
                    </a:lnTo>
                    <a:lnTo>
                      <a:pt x="48" y="18"/>
                    </a:lnTo>
                    <a:lnTo>
                      <a:pt x="42" y="12"/>
                    </a:lnTo>
                    <a:lnTo>
                      <a:pt x="42" y="12"/>
                    </a:lnTo>
                    <a:lnTo>
                      <a:pt x="42" y="10"/>
                    </a:lnTo>
                    <a:lnTo>
                      <a:pt x="32" y="6"/>
                    </a:lnTo>
                    <a:lnTo>
                      <a:pt x="32" y="6"/>
                    </a:lnTo>
                    <a:lnTo>
                      <a:pt x="32" y="6"/>
                    </a:lnTo>
                    <a:lnTo>
                      <a:pt x="20" y="2"/>
                    </a:lnTo>
                    <a:lnTo>
                      <a:pt x="20" y="2"/>
                    </a:lnTo>
                    <a:lnTo>
                      <a:pt x="20" y="2"/>
                    </a:lnTo>
                    <a:lnTo>
                      <a:pt x="10" y="0"/>
                    </a:lnTo>
                    <a:lnTo>
                      <a:pt x="10"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2" name="Freeform 282"/>
              <p:cNvSpPr>
                <a:spLocks/>
              </p:cNvSpPr>
              <p:nvPr/>
            </p:nvSpPr>
            <p:spPr bwMode="auto">
              <a:xfrm>
                <a:off x="2093" y="2443"/>
                <a:ext cx="44" cy="50"/>
              </a:xfrm>
              <a:custGeom>
                <a:avLst/>
                <a:gdLst>
                  <a:gd name="T0" fmla="*/ 6 w 44"/>
                  <a:gd name="T1" fmla="*/ 0 h 50"/>
                  <a:gd name="T2" fmla="*/ 16 w 44"/>
                  <a:gd name="T3" fmla="*/ 2 h 50"/>
                  <a:gd name="T4" fmla="*/ 26 w 44"/>
                  <a:gd name="T5" fmla="*/ 6 h 50"/>
                  <a:gd name="T6" fmla="*/ 36 w 44"/>
                  <a:gd name="T7" fmla="*/ 10 h 50"/>
                  <a:gd name="T8" fmla="*/ 42 w 44"/>
                  <a:gd name="T9" fmla="*/ 16 h 50"/>
                  <a:gd name="T10" fmla="*/ 44 w 44"/>
                  <a:gd name="T11" fmla="*/ 22 h 50"/>
                  <a:gd name="T12" fmla="*/ 40 w 44"/>
                  <a:gd name="T13" fmla="*/ 28 h 50"/>
                  <a:gd name="T14" fmla="*/ 34 w 44"/>
                  <a:gd name="T15" fmla="*/ 38 h 50"/>
                  <a:gd name="T16" fmla="*/ 28 w 44"/>
                  <a:gd name="T17" fmla="*/ 50 h 50"/>
                  <a:gd name="T18" fmla="*/ 22 w 44"/>
                  <a:gd name="T19" fmla="*/ 48 h 50"/>
                  <a:gd name="T20" fmla="*/ 14 w 44"/>
                  <a:gd name="T21" fmla="*/ 46 h 50"/>
                  <a:gd name="T22" fmla="*/ 8 w 44"/>
                  <a:gd name="T23" fmla="*/ 48 h 50"/>
                  <a:gd name="T24" fmla="*/ 2 w 44"/>
                  <a:gd name="T25" fmla="*/ 48 h 50"/>
                  <a:gd name="T26" fmla="*/ 2 w 44"/>
                  <a:gd name="T27" fmla="*/ 42 h 50"/>
                  <a:gd name="T28" fmla="*/ 6 w 44"/>
                  <a:gd name="T29" fmla="*/ 30 h 50"/>
                  <a:gd name="T30" fmla="*/ 10 w 44"/>
                  <a:gd name="T31" fmla="*/ 24 h 50"/>
                  <a:gd name="T32" fmla="*/ 4 w 44"/>
                  <a:gd name="T33" fmla="*/ 20 h 50"/>
                  <a:gd name="T34" fmla="*/ 0 w 44"/>
                  <a:gd name="T35" fmla="*/ 16 h 50"/>
                  <a:gd name="T36" fmla="*/ 0 w 44"/>
                  <a:gd name="T37" fmla="*/ 10 h 50"/>
                  <a:gd name="T38" fmla="*/ 2 w 44"/>
                  <a:gd name="T39" fmla="*/ 6 h 50"/>
                  <a:gd name="T40" fmla="*/ 6 w 44"/>
                  <a:gd name="T4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50">
                    <a:moveTo>
                      <a:pt x="6" y="0"/>
                    </a:moveTo>
                    <a:lnTo>
                      <a:pt x="16" y="2"/>
                    </a:lnTo>
                    <a:lnTo>
                      <a:pt x="26" y="6"/>
                    </a:lnTo>
                    <a:lnTo>
                      <a:pt x="36" y="10"/>
                    </a:lnTo>
                    <a:lnTo>
                      <a:pt x="42" y="16"/>
                    </a:lnTo>
                    <a:lnTo>
                      <a:pt x="44" y="22"/>
                    </a:lnTo>
                    <a:lnTo>
                      <a:pt x="40" y="28"/>
                    </a:lnTo>
                    <a:lnTo>
                      <a:pt x="34" y="38"/>
                    </a:lnTo>
                    <a:lnTo>
                      <a:pt x="28" y="50"/>
                    </a:lnTo>
                    <a:lnTo>
                      <a:pt x="22" y="48"/>
                    </a:lnTo>
                    <a:lnTo>
                      <a:pt x="14" y="46"/>
                    </a:lnTo>
                    <a:lnTo>
                      <a:pt x="8" y="48"/>
                    </a:lnTo>
                    <a:lnTo>
                      <a:pt x="2" y="48"/>
                    </a:lnTo>
                    <a:lnTo>
                      <a:pt x="2" y="42"/>
                    </a:lnTo>
                    <a:lnTo>
                      <a:pt x="6" y="30"/>
                    </a:lnTo>
                    <a:lnTo>
                      <a:pt x="10" y="24"/>
                    </a:lnTo>
                    <a:lnTo>
                      <a:pt x="4" y="20"/>
                    </a:lnTo>
                    <a:lnTo>
                      <a:pt x="0" y="16"/>
                    </a:lnTo>
                    <a:lnTo>
                      <a:pt x="0" y="10"/>
                    </a:lnTo>
                    <a:lnTo>
                      <a:pt x="2" y="6"/>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3" name="Freeform 283"/>
              <p:cNvSpPr>
                <a:spLocks/>
              </p:cNvSpPr>
              <p:nvPr/>
            </p:nvSpPr>
            <p:spPr bwMode="auto">
              <a:xfrm>
                <a:off x="2089" y="2439"/>
                <a:ext cx="52" cy="58"/>
              </a:xfrm>
              <a:custGeom>
                <a:avLst/>
                <a:gdLst>
                  <a:gd name="T0" fmla="*/ 10 w 52"/>
                  <a:gd name="T1" fmla="*/ 0 h 58"/>
                  <a:gd name="T2" fmla="*/ 10 w 52"/>
                  <a:gd name="T3" fmla="*/ 0 h 58"/>
                  <a:gd name="T4" fmla="*/ 6 w 52"/>
                  <a:gd name="T5" fmla="*/ 2 h 58"/>
                  <a:gd name="T6" fmla="*/ 2 w 52"/>
                  <a:gd name="T7" fmla="*/ 6 h 58"/>
                  <a:gd name="T8" fmla="*/ 2 w 52"/>
                  <a:gd name="T9" fmla="*/ 6 h 58"/>
                  <a:gd name="T10" fmla="*/ 2 w 52"/>
                  <a:gd name="T11" fmla="*/ 8 h 58"/>
                  <a:gd name="T12" fmla="*/ 0 w 52"/>
                  <a:gd name="T13" fmla="*/ 12 h 58"/>
                  <a:gd name="T14" fmla="*/ 0 w 52"/>
                  <a:gd name="T15" fmla="*/ 12 h 58"/>
                  <a:gd name="T16" fmla="*/ 0 w 52"/>
                  <a:gd name="T17" fmla="*/ 14 h 58"/>
                  <a:gd name="T18" fmla="*/ 0 w 52"/>
                  <a:gd name="T19" fmla="*/ 20 h 58"/>
                  <a:gd name="T20" fmla="*/ 0 w 52"/>
                  <a:gd name="T21" fmla="*/ 20 h 58"/>
                  <a:gd name="T22" fmla="*/ 0 w 52"/>
                  <a:gd name="T23" fmla="*/ 22 h 58"/>
                  <a:gd name="T24" fmla="*/ 4 w 52"/>
                  <a:gd name="T25" fmla="*/ 26 h 58"/>
                  <a:gd name="T26" fmla="*/ 4 w 52"/>
                  <a:gd name="T27" fmla="*/ 26 h 58"/>
                  <a:gd name="T28" fmla="*/ 6 w 52"/>
                  <a:gd name="T29" fmla="*/ 28 h 58"/>
                  <a:gd name="T30" fmla="*/ 8 w 52"/>
                  <a:gd name="T31" fmla="*/ 30 h 58"/>
                  <a:gd name="T32" fmla="*/ 6 w 52"/>
                  <a:gd name="T33" fmla="*/ 32 h 58"/>
                  <a:gd name="T34" fmla="*/ 6 w 52"/>
                  <a:gd name="T35" fmla="*/ 32 h 58"/>
                  <a:gd name="T36" fmla="*/ 6 w 52"/>
                  <a:gd name="T37" fmla="*/ 34 h 58"/>
                  <a:gd name="T38" fmla="*/ 2 w 52"/>
                  <a:gd name="T39" fmla="*/ 44 h 58"/>
                  <a:gd name="T40" fmla="*/ 2 w 52"/>
                  <a:gd name="T41" fmla="*/ 44 h 58"/>
                  <a:gd name="T42" fmla="*/ 2 w 52"/>
                  <a:gd name="T43" fmla="*/ 46 h 58"/>
                  <a:gd name="T44" fmla="*/ 2 w 52"/>
                  <a:gd name="T45" fmla="*/ 52 h 58"/>
                  <a:gd name="T46" fmla="*/ 2 w 52"/>
                  <a:gd name="T47" fmla="*/ 52 h 58"/>
                  <a:gd name="T48" fmla="*/ 4 w 52"/>
                  <a:gd name="T49" fmla="*/ 56 h 58"/>
                  <a:gd name="T50" fmla="*/ 6 w 52"/>
                  <a:gd name="T51" fmla="*/ 56 h 58"/>
                  <a:gd name="T52" fmla="*/ 12 w 52"/>
                  <a:gd name="T53" fmla="*/ 56 h 58"/>
                  <a:gd name="T54" fmla="*/ 12 w 52"/>
                  <a:gd name="T55" fmla="*/ 56 h 58"/>
                  <a:gd name="T56" fmla="*/ 14 w 52"/>
                  <a:gd name="T57" fmla="*/ 56 h 58"/>
                  <a:gd name="T58" fmla="*/ 18 w 52"/>
                  <a:gd name="T59" fmla="*/ 54 h 58"/>
                  <a:gd name="T60" fmla="*/ 26 w 52"/>
                  <a:gd name="T61" fmla="*/ 56 h 58"/>
                  <a:gd name="T62" fmla="*/ 30 w 52"/>
                  <a:gd name="T63" fmla="*/ 58 h 58"/>
                  <a:gd name="T64" fmla="*/ 30 w 52"/>
                  <a:gd name="T65" fmla="*/ 58 h 58"/>
                  <a:gd name="T66" fmla="*/ 32 w 52"/>
                  <a:gd name="T67" fmla="*/ 58 h 58"/>
                  <a:gd name="T68" fmla="*/ 32 w 52"/>
                  <a:gd name="T69" fmla="*/ 58 h 58"/>
                  <a:gd name="T70" fmla="*/ 34 w 52"/>
                  <a:gd name="T71" fmla="*/ 58 h 58"/>
                  <a:gd name="T72" fmla="*/ 34 w 52"/>
                  <a:gd name="T73" fmla="*/ 58 h 58"/>
                  <a:gd name="T74" fmla="*/ 36 w 52"/>
                  <a:gd name="T75" fmla="*/ 56 h 58"/>
                  <a:gd name="T76" fmla="*/ 42 w 52"/>
                  <a:gd name="T77" fmla="*/ 44 h 58"/>
                  <a:gd name="T78" fmla="*/ 46 w 52"/>
                  <a:gd name="T79" fmla="*/ 34 h 58"/>
                  <a:gd name="T80" fmla="*/ 52 w 52"/>
                  <a:gd name="T81" fmla="*/ 28 h 58"/>
                  <a:gd name="T82" fmla="*/ 52 w 52"/>
                  <a:gd name="T83" fmla="*/ 28 h 58"/>
                  <a:gd name="T84" fmla="*/ 52 w 52"/>
                  <a:gd name="T85" fmla="*/ 26 h 58"/>
                  <a:gd name="T86" fmla="*/ 52 w 52"/>
                  <a:gd name="T87" fmla="*/ 24 h 58"/>
                  <a:gd name="T88" fmla="*/ 48 w 52"/>
                  <a:gd name="T89" fmla="*/ 18 h 58"/>
                  <a:gd name="T90" fmla="*/ 42 w 52"/>
                  <a:gd name="T91" fmla="*/ 12 h 58"/>
                  <a:gd name="T92" fmla="*/ 42 w 52"/>
                  <a:gd name="T93" fmla="*/ 12 h 58"/>
                  <a:gd name="T94" fmla="*/ 42 w 52"/>
                  <a:gd name="T95" fmla="*/ 10 h 58"/>
                  <a:gd name="T96" fmla="*/ 32 w 52"/>
                  <a:gd name="T97" fmla="*/ 6 h 58"/>
                  <a:gd name="T98" fmla="*/ 32 w 52"/>
                  <a:gd name="T99" fmla="*/ 6 h 58"/>
                  <a:gd name="T100" fmla="*/ 32 w 52"/>
                  <a:gd name="T101" fmla="*/ 6 h 58"/>
                  <a:gd name="T102" fmla="*/ 20 w 52"/>
                  <a:gd name="T103" fmla="*/ 2 h 58"/>
                  <a:gd name="T104" fmla="*/ 20 w 52"/>
                  <a:gd name="T105" fmla="*/ 2 h 58"/>
                  <a:gd name="T106" fmla="*/ 20 w 52"/>
                  <a:gd name="T107" fmla="*/ 2 h 58"/>
                  <a:gd name="T108" fmla="*/ 10 w 52"/>
                  <a:gd name="T109" fmla="*/ 0 h 58"/>
                  <a:gd name="T110" fmla="*/ 10 w 52"/>
                  <a:gd name="T111" fmla="*/ 0 h 58"/>
                  <a:gd name="T112" fmla="*/ 10 w 52"/>
                  <a:gd name="T113" fmla="*/ 0 h 58"/>
                  <a:gd name="T114" fmla="*/ 10 w 52"/>
                  <a:gd name="T11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2" h="58">
                    <a:moveTo>
                      <a:pt x="10" y="0"/>
                    </a:moveTo>
                    <a:lnTo>
                      <a:pt x="10" y="0"/>
                    </a:lnTo>
                    <a:lnTo>
                      <a:pt x="6" y="2"/>
                    </a:lnTo>
                    <a:lnTo>
                      <a:pt x="2" y="6"/>
                    </a:lnTo>
                    <a:lnTo>
                      <a:pt x="2" y="6"/>
                    </a:lnTo>
                    <a:lnTo>
                      <a:pt x="2" y="8"/>
                    </a:lnTo>
                    <a:lnTo>
                      <a:pt x="0" y="12"/>
                    </a:lnTo>
                    <a:lnTo>
                      <a:pt x="0" y="12"/>
                    </a:lnTo>
                    <a:lnTo>
                      <a:pt x="0" y="14"/>
                    </a:lnTo>
                    <a:lnTo>
                      <a:pt x="0" y="20"/>
                    </a:lnTo>
                    <a:lnTo>
                      <a:pt x="0" y="20"/>
                    </a:lnTo>
                    <a:lnTo>
                      <a:pt x="0" y="22"/>
                    </a:lnTo>
                    <a:lnTo>
                      <a:pt x="4" y="26"/>
                    </a:lnTo>
                    <a:lnTo>
                      <a:pt x="4" y="26"/>
                    </a:lnTo>
                    <a:lnTo>
                      <a:pt x="6" y="28"/>
                    </a:lnTo>
                    <a:lnTo>
                      <a:pt x="8" y="30"/>
                    </a:lnTo>
                    <a:lnTo>
                      <a:pt x="6" y="32"/>
                    </a:lnTo>
                    <a:lnTo>
                      <a:pt x="6" y="32"/>
                    </a:lnTo>
                    <a:lnTo>
                      <a:pt x="6" y="34"/>
                    </a:lnTo>
                    <a:lnTo>
                      <a:pt x="2" y="44"/>
                    </a:lnTo>
                    <a:lnTo>
                      <a:pt x="2" y="44"/>
                    </a:lnTo>
                    <a:lnTo>
                      <a:pt x="2" y="46"/>
                    </a:lnTo>
                    <a:lnTo>
                      <a:pt x="2" y="52"/>
                    </a:lnTo>
                    <a:lnTo>
                      <a:pt x="2" y="52"/>
                    </a:lnTo>
                    <a:lnTo>
                      <a:pt x="4" y="56"/>
                    </a:lnTo>
                    <a:lnTo>
                      <a:pt x="6" y="56"/>
                    </a:lnTo>
                    <a:lnTo>
                      <a:pt x="12" y="56"/>
                    </a:lnTo>
                    <a:lnTo>
                      <a:pt x="12" y="56"/>
                    </a:lnTo>
                    <a:lnTo>
                      <a:pt x="14" y="56"/>
                    </a:lnTo>
                    <a:lnTo>
                      <a:pt x="18" y="54"/>
                    </a:lnTo>
                    <a:lnTo>
                      <a:pt x="26" y="56"/>
                    </a:lnTo>
                    <a:lnTo>
                      <a:pt x="30" y="58"/>
                    </a:lnTo>
                    <a:lnTo>
                      <a:pt x="30" y="58"/>
                    </a:lnTo>
                    <a:lnTo>
                      <a:pt x="32" y="58"/>
                    </a:lnTo>
                    <a:lnTo>
                      <a:pt x="32" y="58"/>
                    </a:lnTo>
                    <a:lnTo>
                      <a:pt x="34" y="58"/>
                    </a:lnTo>
                    <a:lnTo>
                      <a:pt x="34" y="58"/>
                    </a:lnTo>
                    <a:lnTo>
                      <a:pt x="36" y="56"/>
                    </a:lnTo>
                    <a:lnTo>
                      <a:pt x="42" y="44"/>
                    </a:lnTo>
                    <a:lnTo>
                      <a:pt x="46" y="34"/>
                    </a:lnTo>
                    <a:lnTo>
                      <a:pt x="52" y="28"/>
                    </a:lnTo>
                    <a:lnTo>
                      <a:pt x="52" y="28"/>
                    </a:lnTo>
                    <a:lnTo>
                      <a:pt x="52" y="26"/>
                    </a:lnTo>
                    <a:lnTo>
                      <a:pt x="52" y="24"/>
                    </a:lnTo>
                    <a:lnTo>
                      <a:pt x="48" y="18"/>
                    </a:lnTo>
                    <a:lnTo>
                      <a:pt x="42" y="12"/>
                    </a:lnTo>
                    <a:lnTo>
                      <a:pt x="42" y="12"/>
                    </a:lnTo>
                    <a:lnTo>
                      <a:pt x="42" y="10"/>
                    </a:lnTo>
                    <a:lnTo>
                      <a:pt x="32" y="6"/>
                    </a:lnTo>
                    <a:lnTo>
                      <a:pt x="32" y="6"/>
                    </a:lnTo>
                    <a:lnTo>
                      <a:pt x="32" y="6"/>
                    </a:lnTo>
                    <a:lnTo>
                      <a:pt x="20" y="2"/>
                    </a:lnTo>
                    <a:lnTo>
                      <a:pt x="20" y="2"/>
                    </a:lnTo>
                    <a:lnTo>
                      <a:pt x="20" y="2"/>
                    </a:lnTo>
                    <a:lnTo>
                      <a:pt x="10" y="0"/>
                    </a:lnTo>
                    <a:lnTo>
                      <a:pt x="10"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4" name="Freeform 284"/>
              <p:cNvSpPr>
                <a:spLocks/>
              </p:cNvSpPr>
              <p:nvPr/>
            </p:nvSpPr>
            <p:spPr bwMode="auto">
              <a:xfrm>
                <a:off x="2041" y="2435"/>
                <a:ext cx="66" cy="66"/>
              </a:xfrm>
              <a:custGeom>
                <a:avLst/>
                <a:gdLst>
                  <a:gd name="T0" fmla="*/ 22 w 66"/>
                  <a:gd name="T1" fmla="*/ 66 h 66"/>
                  <a:gd name="T2" fmla="*/ 22 w 66"/>
                  <a:gd name="T3" fmla="*/ 66 h 66"/>
                  <a:gd name="T4" fmla="*/ 22 w 66"/>
                  <a:gd name="T5" fmla="*/ 66 h 66"/>
                  <a:gd name="T6" fmla="*/ 18 w 66"/>
                  <a:gd name="T7" fmla="*/ 62 h 66"/>
                  <a:gd name="T8" fmla="*/ 12 w 66"/>
                  <a:gd name="T9" fmla="*/ 48 h 66"/>
                  <a:gd name="T10" fmla="*/ 0 w 66"/>
                  <a:gd name="T11" fmla="*/ 34 h 66"/>
                  <a:gd name="T12" fmla="*/ 0 w 66"/>
                  <a:gd name="T13" fmla="*/ 34 h 66"/>
                  <a:gd name="T14" fmla="*/ 0 w 66"/>
                  <a:gd name="T15" fmla="*/ 32 h 66"/>
                  <a:gd name="T16" fmla="*/ 2 w 66"/>
                  <a:gd name="T17" fmla="*/ 24 h 66"/>
                  <a:gd name="T18" fmla="*/ 2 w 66"/>
                  <a:gd name="T19" fmla="*/ 24 h 66"/>
                  <a:gd name="T20" fmla="*/ 2 w 66"/>
                  <a:gd name="T21" fmla="*/ 22 h 66"/>
                  <a:gd name="T22" fmla="*/ 8 w 66"/>
                  <a:gd name="T23" fmla="*/ 14 h 66"/>
                  <a:gd name="T24" fmla="*/ 12 w 66"/>
                  <a:gd name="T25" fmla="*/ 10 h 66"/>
                  <a:gd name="T26" fmla="*/ 14 w 66"/>
                  <a:gd name="T27" fmla="*/ 2 h 66"/>
                  <a:gd name="T28" fmla="*/ 14 w 66"/>
                  <a:gd name="T29" fmla="*/ 2 h 66"/>
                  <a:gd name="T30" fmla="*/ 16 w 66"/>
                  <a:gd name="T31" fmla="*/ 0 h 66"/>
                  <a:gd name="T32" fmla="*/ 22 w 66"/>
                  <a:gd name="T33" fmla="*/ 0 h 66"/>
                  <a:gd name="T34" fmla="*/ 32 w 66"/>
                  <a:gd name="T35" fmla="*/ 2 h 66"/>
                  <a:gd name="T36" fmla="*/ 60 w 66"/>
                  <a:gd name="T37" fmla="*/ 2 h 66"/>
                  <a:gd name="T38" fmla="*/ 60 w 66"/>
                  <a:gd name="T39" fmla="*/ 2 h 66"/>
                  <a:gd name="T40" fmla="*/ 62 w 66"/>
                  <a:gd name="T41" fmla="*/ 4 h 66"/>
                  <a:gd name="T42" fmla="*/ 62 w 66"/>
                  <a:gd name="T43" fmla="*/ 4 h 66"/>
                  <a:gd name="T44" fmla="*/ 62 w 66"/>
                  <a:gd name="T45" fmla="*/ 6 h 66"/>
                  <a:gd name="T46" fmla="*/ 56 w 66"/>
                  <a:gd name="T47" fmla="*/ 16 h 66"/>
                  <a:gd name="T48" fmla="*/ 56 w 66"/>
                  <a:gd name="T49" fmla="*/ 22 h 66"/>
                  <a:gd name="T50" fmla="*/ 60 w 66"/>
                  <a:gd name="T51" fmla="*/ 26 h 66"/>
                  <a:gd name="T52" fmla="*/ 64 w 66"/>
                  <a:gd name="T53" fmla="*/ 30 h 66"/>
                  <a:gd name="T54" fmla="*/ 64 w 66"/>
                  <a:gd name="T55" fmla="*/ 30 h 66"/>
                  <a:gd name="T56" fmla="*/ 66 w 66"/>
                  <a:gd name="T57" fmla="*/ 32 h 66"/>
                  <a:gd name="T58" fmla="*/ 58 w 66"/>
                  <a:gd name="T59" fmla="*/ 54 h 66"/>
                  <a:gd name="T60" fmla="*/ 58 w 66"/>
                  <a:gd name="T61" fmla="*/ 60 h 66"/>
                  <a:gd name="T62" fmla="*/ 58 w 66"/>
                  <a:gd name="T63" fmla="*/ 60 h 66"/>
                  <a:gd name="T64" fmla="*/ 56 w 66"/>
                  <a:gd name="T65" fmla="*/ 62 h 66"/>
                  <a:gd name="T66" fmla="*/ 56 w 66"/>
                  <a:gd name="T67" fmla="*/ 62 h 66"/>
                  <a:gd name="T68" fmla="*/ 56 w 66"/>
                  <a:gd name="T69" fmla="*/ 62 h 66"/>
                  <a:gd name="T70" fmla="*/ 56 w 66"/>
                  <a:gd name="T71" fmla="*/ 62 h 66"/>
                  <a:gd name="T72" fmla="*/ 54 w 66"/>
                  <a:gd name="T73" fmla="*/ 62 h 66"/>
                  <a:gd name="T74" fmla="*/ 50 w 66"/>
                  <a:gd name="T75" fmla="*/ 60 h 66"/>
                  <a:gd name="T76" fmla="*/ 42 w 66"/>
                  <a:gd name="T77" fmla="*/ 58 h 66"/>
                  <a:gd name="T78" fmla="*/ 36 w 66"/>
                  <a:gd name="T79" fmla="*/ 56 h 66"/>
                  <a:gd name="T80" fmla="*/ 34 w 66"/>
                  <a:gd name="T81" fmla="*/ 56 h 66"/>
                  <a:gd name="T82" fmla="*/ 34 w 66"/>
                  <a:gd name="T83" fmla="*/ 60 h 66"/>
                  <a:gd name="T84" fmla="*/ 34 w 66"/>
                  <a:gd name="T85" fmla="*/ 60 h 66"/>
                  <a:gd name="T86" fmla="*/ 34 w 66"/>
                  <a:gd name="T87" fmla="*/ 62 h 66"/>
                  <a:gd name="T88" fmla="*/ 32 w 66"/>
                  <a:gd name="T89" fmla="*/ 66 h 66"/>
                  <a:gd name="T90" fmla="*/ 32 w 66"/>
                  <a:gd name="T91" fmla="*/ 66 h 66"/>
                  <a:gd name="T92" fmla="*/ 30 w 66"/>
                  <a:gd name="T93" fmla="*/ 66 h 66"/>
                  <a:gd name="T94" fmla="*/ 22 w 66"/>
                  <a:gd name="T95"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6" h="66">
                    <a:moveTo>
                      <a:pt x="22" y="66"/>
                    </a:moveTo>
                    <a:lnTo>
                      <a:pt x="22" y="66"/>
                    </a:lnTo>
                    <a:lnTo>
                      <a:pt x="22" y="66"/>
                    </a:lnTo>
                    <a:lnTo>
                      <a:pt x="18" y="62"/>
                    </a:lnTo>
                    <a:lnTo>
                      <a:pt x="12" y="48"/>
                    </a:lnTo>
                    <a:lnTo>
                      <a:pt x="0" y="34"/>
                    </a:lnTo>
                    <a:lnTo>
                      <a:pt x="0" y="34"/>
                    </a:lnTo>
                    <a:lnTo>
                      <a:pt x="0" y="32"/>
                    </a:lnTo>
                    <a:lnTo>
                      <a:pt x="2" y="24"/>
                    </a:lnTo>
                    <a:lnTo>
                      <a:pt x="2" y="24"/>
                    </a:lnTo>
                    <a:lnTo>
                      <a:pt x="2" y="22"/>
                    </a:lnTo>
                    <a:lnTo>
                      <a:pt x="8" y="14"/>
                    </a:lnTo>
                    <a:lnTo>
                      <a:pt x="12" y="10"/>
                    </a:lnTo>
                    <a:lnTo>
                      <a:pt x="14" y="2"/>
                    </a:lnTo>
                    <a:lnTo>
                      <a:pt x="14" y="2"/>
                    </a:lnTo>
                    <a:lnTo>
                      <a:pt x="16" y="0"/>
                    </a:lnTo>
                    <a:lnTo>
                      <a:pt x="22" y="0"/>
                    </a:lnTo>
                    <a:lnTo>
                      <a:pt x="32" y="2"/>
                    </a:lnTo>
                    <a:lnTo>
                      <a:pt x="60" y="2"/>
                    </a:lnTo>
                    <a:lnTo>
                      <a:pt x="60" y="2"/>
                    </a:lnTo>
                    <a:lnTo>
                      <a:pt x="62" y="4"/>
                    </a:lnTo>
                    <a:lnTo>
                      <a:pt x="62" y="4"/>
                    </a:lnTo>
                    <a:lnTo>
                      <a:pt x="62" y="6"/>
                    </a:lnTo>
                    <a:lnTo>
                      <a:pt x="56" y="16"/>
                    </a:lnTo>
                    <a:lnTo>
                      <a:pt x="56" y="22"/>
                    </a:lnTo>
                    <a:lnTo>
                      <a:pt x="60" y="26"/>
                    </a:lnTo>
                    <a:lnTo>
                      <a:pt x="64" y="30"/>
                    </a:lnTo>
                    <a:lnTo>
                      <a:pt x="64" y="30"/>
                    </a:lnTo>
                    <a:lnTo>
                      <a:pt x="66" y="32"/>
                    </a:lnTo>
                    <a:lnTo>
                      <a:pt x="58" y="54"/>
                    </a:lnTo>
                    <a:lnTo>
                      <a:pt x="58" y="60"/>
                    </a:lnTo>
                    <a:lnTo>
                      <a:pt x="58" y="60"/>
                    </a:lnTo>
                    <a:lnTo>
                      <a:pt x="56" y="62"/>
                    </a:lnTo>
                    <a:lnTo>
                      <a:pt x="56" y="62"/>
                    </a:lnTo>
                    <a:lnTo>
                      <a:pt x="56" y="62"/>
                    </a:lnTo>
                    <a:lnTo>
                      <a:pt x="56" y="62"/>
                    </a:lnTo>
                    <a:lnTo>
                      <a:pt x="54" y="62"/>
                    </a:lnTo>
                    <a:lnTo>
                      <a:pt x="50" y="60"/>
                    </a:lnTo>
                    <a:lnTo>
                      <a:pt x="42" y="58"/>
                    </a:lnTo>
                    <a:lnTo>
                      <a:pt x="36" y="56"/>
                    </a:lnTo>
                    <a:lnTo>
                      <a:pt x="34" y="56"/>
                    </a:lnTo>
                    <a:lnTo>
                      <a:pt x="34" y="60"/>
                    </a:lnTo>
                    <a:lnTo>
                      <a:pt x="34" y="60"/>
                    </a:lnTo>
                    <a:lnTo>
                      <a:pt x="34" y="62"/>
                    </a:lnTo>
                    <a:lnTo>
                      <a:pt x="32" y="66"/>
                    </a:lnTo>
                    <a:lnTo>
                      <a:pt x="32" y="66"/>
                    </a:lnTo>
                    <a:lnTo>
                      <a:pt x="30" y="66"/>
                    </a:lnTo>
                    <a:lnTo>
                      <a:pt x="22" y="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5" name="Freeform 285"/>
              <p:cNvSpPr>
                <a:spLocks noEditPoints="1"/>
              </p:cNvSpPr>
              <p:nvPr/>
            </p:nvSpPr>
            <p:spPr bwMode="auto">
              <a:xfrm>
                <a:off x="2039" y="2433"/>
                <a:ext cx="70" cy="70"/>
              </a:xfrm>
              <a:custGeom>
                <a:avLst/>
                <a:gdLst>
                  <a:gd name="T0" fmla="*/ 34 w 70"/>
                  <a:gd name="T1" fmla="*/ 6 h 70"/>
                  <a:gd name="T2" fmla="*/ 44 w 70"/>
                  <a:gd name="T3" fmla="*/ 6 h 70"/>
                  <a:gd name="T4" fmla="*/ 56 w 70"/>
                  <a:gd name="T5" fmla="*/ 6 h 70"/>
                  <a:gd name="T6" fmla="*/ 56 w 70"/>
                  <a:gd name="T7" fmla="*/ 18 h 70"/>
                  <a:gd name="T8" fmla="*/ 60 w 70"/>
                  <a:gd name="T9" fmla="*/ 30 h 70"/>
                  <a:gd name="T10" fmla="*/ 58 w 70"/>
                  <a:gd name="T11" fmla="*/ 54 h 70"/>
                  <a:gd name="T12" fmla="*/ 52 w 70"/>
                  <a:gd name="T13" fmla="*/ 60 h 70"/>
                  <a:gd name="T14" fmla="*/ 38 w 70"/>
                  <a:gd name="T15" fmla="*/ 56 h 70"/>
                  <a:gd name="T16" fmla="*/ 34 w 70"/>
                  <a:gd name="T17" fmla="*/ 62 h 70"/>
                  <a:gd name="T18" fmla="*/ 30 w 70"/>
                  <a:gd name="T19" fmla="*/ 66 h 70"/>
                  <a:gd name="T20" fmla="*/ 22 w 70"/>
                  <a:gd name="T21" fmla="*/ 62 h 70"/>
                  <a:gd name="T22" fmla="*/ 4 w 70"/>
                  <a:gd name="T23" fmla="*/ 36 h 70"/>
                  <a:gd name="T24" fmla="*/ 12 w 70"/>
                  <a:gd name="T25" fmla="*/ 18 h 70"/>
                  <a:gd name="T26" fmla="*/ 18 w 70"/>
                  <a:gd name="T27" fmla="*/ 4 h 70"/>
                  <a:gd name="T28" fmla="*/ 62 w 70"/>
                  <a:gd name="T29" fmla="*/ 6 h 70"/>
                  <a:gd name="T30" fmla="*/ 24 w 70"/>
                  <a:gd name="T31" fmla="*/ 0 h 70"/>
                  <a:gd name="T32" fmla="*/ 18 w 70"/>
                  <a:gd name="T33" fmla="*/ 0 h 70"/>
                  <a:gd name="T34" fmla="*/ 14 w 70"/>
                  <a:gd name="T35" fmla="*/ 4 h 70"/>
                  <a:gd name="T36" fmla="*/ 8 w 70"/>
                  <a:gd name="T37" fmla="*/ 16 h 70"/>
                  <a:gd name="T38" fmla="*/ 2 w 70"/>
                  <a:gd name="T39" fmla="*/ 24 h 70"/>
                  <a:gd name="T40" fmla="*/ 0 w 70"/>
                  <a:gd name="T41" fmla="*/ 34 h 70"/>
                  <a:gd name="T42" fmla="*/ 0 w 70"/>
                  <a:gd name="T43" fmla="*/ 38 h 70"/>
                  <a:gd name="T44" fmla="*/ 18 w 70"/>
                  <a:gd name="T45" fmla="*/ 64 h 70"/>
                  <a:gd name="T46" fmla="*/ 18 w 70"/>
                  <a:gd name="T47" fmla="*/ 66 h 70"/>
                  <a:gd name="T48" fmla="*/ 22 w 70"/>
                  <a:gd name="T49" fmla="*/ 70 h 70"/>
                  <a:gd name="T50" fmla="*/ 30 w 70"/>
                  <a:gd name="T51" fmla="*/ 70 h 70"/>
                  <a:gd name="T52" fmla="*/ 32 w 70"/>
                  <a:gd name="T53" fmla="*/ 70 h 70"/>
                  <a:gd name="T54" fmla="*/ 38 w 70"/>
                  <a:gd name="T55" fmla="*/ 64 h 70"/>
                  <a:gd name="T56" fmla="*/ 38 w 70"/>
                  <a:gd name="T57" fmla="*/ 62 h 70"/>
                  <a:gd name="T58" fmla="*/ 42 w 70"/>
                  <a:gd name="T59" fmla="*/ 62 h 70"/>
                  <a:gd name="T60" fmla="*/ 56 w 70"/>
                  <a:gd name="T61" fmla="*/ 66 h 70"/>
                  <a:gd name="T62" fmla="*/ 58 w 70"/>
                  <a:gd name="T63" fmla="*/ 66 h 70"/>
                  <a:gd name="T64" fmla="*/ 60 w 70"/>
                  <a:gd name="T65" fmla="*/ 66 h 70"/>
                  <a:gd name="T66" fmla="*/ 62 w 70"/>
                  <a:gd name="T67" fmla="*/ 62 h 70"/>
                  <a:gd name="T68" fmla="*/ 70 w 70"/>
                  <a:gd name="T69" fmla="*/ 34 h 70"/>
                  <a:gd name="T70" fmla="*/ 70 w 70"/>
                  <a:gd name="T71" fmla="*/ 32 h 70"/>
                  <a:gd name="T72" fmla="*/ 62 w 70"/>
                  <a:gd name="T73" fmla="*/ 26 h 70"/>
                  <a:gd name="T74" fmla="*/ 60 w 70"/>
                  <a:gd name="T75" fmla="*/ 18 h 70"/>
                  <a:gd name="T76" fmla="*/ 64 w 70"/>
                  <a:gd name="T77" fmla="*/ 8 h 70"/>
                  <a:gd name="T78" fmla="*/ 66 w 70"/>
                  <a:gd name="T79" fmla="*/ 6 h 70"/>
                  <a:gd name="T80" fmla="*/ 62 w 70"/>
                  <a:gd name="T81" fmla="*/ 2 h 70"/>
                  <a:gd name="T82" fmla="*/ 56 w 70"/>
                  <a:gd name="T83" fmla="*/ 2 h 70"/>
                  <a:gd name="T84" fmla="*/ 44 w 70"/>
                  <a:gd name="T85" fmla="*/ 2 h 70"/>
                  <a:gd name="T86" fmla="*/ 34 w 70"/>
                  <a:gd name="T87" fmla="*/ 2 h 70"/>
                  <a:gd name="T88" fmla="*/ 26 w 70"/>
                  <a:gd name="T89" fmla="*/ 0 h 70"/>
                  <a:gd name="T90" fmla="*/ 24 w 70"/>
                  <a:gd name="T9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 h="70">
                    <a:moveTo>
                      <a:pt x="24" y="4"/>
                    </a:moveTo>
                    <a:lnTo>
                      <a:pt x="34" y="6"/>
                    </a:lnTo>
                    <a:lnTo>
                      <a:pt x="38" y="6"/>
                    </a:lnTo>
                    <a:lnTo>
                      <a:pt x="44" y="6"/>
                    </a:lnTo>
                    <a:lnTo>
                      <a:pt x="50" y="6"/>
                    </a:lnTo>
                    <a:lnTo>
                      <a:pt x="56" y="6"/>
                    </a:lnTo>
                    <a:lnTo>
                      <a:pt x="62" y="6"/>
                    </a:lnTo>
                    <a:lnTo>
                      <a:pt x="56" y="18"/>
                    </a:lnTo>
                    <a:lnTo>
                      <a:pt x="56" y="24"/>
                    </a:lnTo>
                    <a:lnTo>
                      <a:pt x="60" y="30"/>
                    </a:lnTo>
                    <a:lnTo>
                      <a:pt x="66" y="34"/>
                    </a:lnTo>
                    <a:lnTo>
                      <a:pt x="58" y="54"/>
                    </a:lnTo>
                    <a:lnTo>
                      <a:pt x="58" y="62"/>
                    </a:lnTo>
                    <a:lnTo>
                      <a:pt x="52" y="60"/>
                    </a:lnTo>
                    <a:lnTo>
                      <a:pt x="44" y="58"/>
                    </a:lnTo>
                    <a:lnTo>
                      <a:pt x="38" y="56"/>
                    </a:lnTo>
                    <a:lnTo>
                      <a:pt x="34" y="56"/>
                    </a:lnTo>
                    <a:lnTo>
                      <a:pt x="34" y="62"/>
                    </a:lnTo>
                    <a:lnTo>
                      <a:pt x="32" y="66"/>
                    </a:lnTo>
                    <a:lnTo>
                      <a:pt x="30" y="66"/>
                    </a:lnTo>
                    <a:lnTo>
                      <a:pt x="24" y="66"/>
                    </a:lnTo>
                    <a:lnTo>
                      <a:pt x="22" y="62"/>
                    </a:lnTo>
                    <a:lnTo>
                      <a:pt x="16" y="48"/>
                    </a:lnTo>
                    <a:lnTo>
                      <a:pt x="4" y="36"/>
                    </a:lnTo>
                    <a:lnTo>
                      <a:pt x="6" y="26"/>
                    </a:lnTo>
                    <a:lnTo>
                      <a:pt x="12" y="18"/>
                    </a:lnTo>
                    <a:lnTo>
                      <a:pt x="16" y="12"/>
                    </a:lnTo>
                    <a:lnTo>
                      <a:pt x="18" y="4"/>
                    </a:lnTo>
                    <a:lnTo>
                      <a:pt x="24" y="4"/>
                    </a:lnTo>
                    <a:close/>
                    <a:moveTo>
                      <a:pt x="62" y="6"/>
                    </a:moveTo>
                    <a:lnTo>
                      <a:pt x="62" y="6"/>
                    </a:lnTo>
                    <a:close/>
                    <a:moveTo>
                      <a:pt x="24" y="0"/>
                    </a:moveTo>
                    <a:lnTo>
                      <a:pt x="18" y="0"/>
                    </a:lnTo>
                    <a:lnTo>
                      <a:pt x="18" y="0"/>
                    </a:lnTo>
                    <a:lnTo>
                      <a:pt x="14" y="2"/>
                    </a:lnTo>
                    <a:lnTo>
                      <a:pt x="14" y="4"/>
                    </a:lnTo>
                    <a:lnTo>
                      <a:pt x="12" y="10"/>
                    </a:lnTo>
                    <a:lnTo>
                      <a:pt x="8" y="16"/>
                    </a:lnTo>
                    <a:lnTo>
                      <a:pt x="2" y="24"/>
                    </a:lnTo>
                    <a:lnTo>
                      <a:pt x="2" y="24"/>
                    </a:lnTo>
                    <a:lnTo>
                      <a:pt x="2" y="24"/>
                    </a:lnTo>
                    <a:lnTo>
                      <a:pt x="0" y="34"/>
                    </a:lnTo>
                    <a:lnTo>
                      <a:pt x="0" y="34"/>
                    </a:lnTo>
                    <a:lnTo>
                      <a:pt x="0" y="38"/>
                    </a:lnTo>
                    <a:lnTo>
                      <a:pt x="12" y="50"/>
                    </a:lnTo>
                    <a:lnTo>
                      <a:pt x="18" y="64"/>
                    </a:lnTo>
                    <a:lnTo>
                      <a:pt x="18" y="64"/>
                    </a:lnTo>
                    <a:lnTo>
                      <a:pt x="18" y="66"/>
                    </a:lnTo>
                    <a:lnTo>
                      <a:pt x="22" y="70"/>
                    </a:lnTo>
                    <a:lnTo>
                      <a:pt x="22" y="70"/>
                    </a:lnTo>
                    <a:lnTo>
                      <a:pt x="24" y="70"/>
                    </a:lnTo>
                    <a:lnTo>
                      <a:pt x="30" y="70"/>
                    </a:lnTo>
                    <a:lnTo>
                      <a:pt x="32" y="70"/>
                    </a:lnTo>
                    <a:lnTo>
                      <a:pt x="32" y="70"/>
                    </a:lnTo>
                    <a:lnTo>
                      <a:pt x="36" y="68"/>
                    </a:lnTo>
                    <a:lnTo>
                      <a:pt x="38" y="64"/>
                    </a:lnTo>
                    <a:lnTo>
                      <a:pt x="38" y="64"/>
                    </a:lnTo>
                    <a:lnTo>
                      <a:pt x="38" y="62"/>
                    </a:lnTo>
                    <a:lnTo>
                      <a:pt x="38" y="60"/>
                    </a:lnTo>
                    <a:lnTo>
                      <a:pt x="42" y="62"/>
                    </a:lnTo>
                    <a:lnTo>
                      <a:pt x="50" y="64"/>
                    </a:lnTo>
                    <a:lnTo>
                      <a:pt x="56" y="66"/>
                    </a:lnTo>
                    <a:lnTo>
                      <a:pt x="56" y="66"/>
                    </a:lnTo>
                    <a:lnTo>
                      <a:pt x="58" y="66"/>
                    </a:lnTo>
                    <a:lnTo>
                      <a:pt x="58" y="66"/>
                    </a:lnTo>
                    <a:lnTo>
                      <a:pt x="60" y="66"/>
                    </a:lnTo>
                    <a:lnTo>
                      <a:pt x="60" y="66"/>
                    </a:lnTo>
                    <a:lnTo>
                      <a:pt x="62" y="62"/>
                    </a:lnTo>
                    <a:lnTo>
                      <a:pt x="62" y="56"/>
                    </a:lnTo>
                    <a:lnTo>
                      <a:pt x="70" y="34"/>
                    </a:lnTo>
                    <a:lnTo>
                      <a:pt x="70" y="34"/>
                    </a:lnTo>
                    <a:lnTo>
                      <a:pt x="70" y="32"/>
                    </a:lnTo>
                    <a:lnTo>
                      <a:pt x="68" y="30"/>
                    </a:lnTo>
                    <a:lnTo>
                      <a:pt x="62" y="26"/>
                    </a:lnTo>
                    <a:lnTo>
                      <a:pt x="60" y="22"/>
                    </a:lnTo>
                    <a:lnTo>
                      <a:pt x="60" y="18"/>
                    </a:lnTo>
                    <a:lnTo>
                      <a:pt x="64" y="8"/>
                    </a:lnTo>
                    <a:lnTo>
                      <a:pt x="64" y="8"/>
                    </a:lnTo>
                    <a:lnTo>
                      <a:pt x="66" y="6"/>
                    </a:lnTo>
                    <a:lnTo>
                      <a:pt x="66" y="6"/>
                    </a:lnTo>
                    <a:lnTo>
                      <a:pt x="64" y="4"/>
                    </a:lnTo>
                    <a:lnTo>
                      <a:pt x="62" y="2"/>
                    </a:lnTo>
                    <a:lnTo>
                      <a:pt x="62" y="2"/>
                    </a:lnTo>
                    <a:lnTo>
                      <a:pt x="56" y="2"/>
                    </a:lnTo>
                    <a:lnTo>
                      <a:pt x="50" y="2"/>
                    </a:lnTo>
                    <a:lnTo>
                      <a:pt x="44" y="2"/>
                    </a:lnTo>
                    <a:lnTo>
                      <a:pt x="38" y="2"/>
                    </a:lnTo>
                    <a:lnTo>
                      <a:pt x="34" y="2"/>
                    </a:lnTo>
                    <a:lnTo>
                      <a:pt x="26" y="0"/>
                    </a:lnTo>
                    <a:lnTo>
                      <a:pt x="26" y="0"/>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6" name="Freeform 286"/>
              <p:cNvSpPr>
                <a:spLocks/>
              </p:cNvSpPr>
              <p:nvPr/>
            </p:nvSpPr>
            <p:spPr bwMode="auto">
              <a:xfrm>
                <a:off x="2043" y="2437"/>
                <a:ext cx="62" cy="62"/>
              </a:xfrm>
              <a:custGeom>
                <a:avLst/>
                <a:gdLst>
                  <a:gd name="T0" fmla="*/ 20 w 62"/>
                  <a:gd name="T1" fmla="*/ 0 h 62"/>
                  <a:gd name="T2" fmla="*/ 30 w 62"/>
                  <a:gd name="T3" fmla="*/ 2 h 62"/>
                  <a:gd name="T4" fmla="*/ 34 w 62"/>
                  <a:gd name="T5" fmla="*/ 2 h 62"/>
                  <a:gd name="T6" fmla="*/ 40 w 62"/>
                  <a:gd name="T7" fmla="*/ 2 h 62"/>
                  <a:gd name="T8" fmla="*/ 46 w 62"/>
                  <a:gd name="T9" fmla="*/ 2 h 62"/>
                  <a:gd name="T10" fmla="*/ 52 w 62"/>
                  <a:gd name="T11" fmla="*/ 2 h 62"/>
                  <a:gd name="T12" fmla="*/ 58 w 62"/>
                  <a:gd name="T13" fmla="*/ 2 h 62"/>
                  <a:gd name="T14" fmla="*/ 52 w 62"/>
                  <a:gd name="T15" fmla="*/ 14 h 62"/>
                  <a:gd name="T16" fmla="*/ 52 w 62"/>
                  <a:gd name="T17" fmla="*/ 20 h 62"/>
                  <a:gd name="T18" fmla="*/ 56 w 62"/>
                  <a:gd name="T19" fmla="*/ 26 h 62"/>
                  <a:gd name="T20" fmla="*/ 62 w 62"/>
                  <a:gd name="T21" fmla="*/ 30 h 62"/>
                  <a:gd name="T22" fmla="*/ 54 w 62"/>
                  <a:gd name="T23" fmla="*/ 50 h 62"/>
                  <a:gd name="T24" fmla="*/ 54 w 62"/>
                  <a:gd name="T25" fmla="*/ 58 h 62"/>
                  <a:gd name="T26" fmla="*/ 48 w 62"/>
                  <a:gd name="T27" fmla="*/ 56 h 62"/>
                  <a:gd name="T28" fmla="*/ 40 w 62"/>
                  <a:gd name="T29" fmla="*/ 54 h 62"/>
                  <a:gd name="T30" fmla="*/ 34 w 62"/>
                  <a:gd name="T31" fmla="*/ 52 h 62"/>
                  <a:gd name="T32" fmla="*/ 30 w 62"/>
                  <a:gd name="T33" fmla="*/ 52 h 62"/>
                  <a:gd name="T34" fmla="*/ 30 w 62"/>
                  <a:gd name="T35" fmla="*/ 58 h 62"/>
                  <a:gd name="T36" fmla="*/ 28 w 62"/>
                  <a:gd name="T37" fmla="*/ 62 h 62"/>
                  <a:gd name="T38" fmla="*/ 26 w 62"/>
                  <a:gd name="T39" fmla="*/ 62 h 62"/>
                  <a:gd name="T40" fmla="*/ 20 w 62"/>
                  <a:gd name="T41" fmla="*/ 62 h 62"/>
                  <a:gd name="T42" fmla="*/ 18 w 62"/>
                  <a:gd name="T43" fmla="*/ 58 h 62"/>
                  <a:gd name="T44" fmla="*/ 12 w 62"/>
                  <a:gd name="T45" fmla="*/ 44 h 62"/>
                  <a:gd name="T46" fmla="*/ 0 w 62"/>
                  <a:gd name="T47" fmla="*/ 32 h 62"/>
                  <a:gd name="T48" fmla="*/ 2 w 62"/>
                  <a:gd name="T49" fmla="*/ 22 h 62"/>
                  <a:gd name="T50" fmla="*/ 8 w 62"/>
                  <a:gd name="T51" fmla="*/ 14 h 62"/>
                  <a:gd name="T52" fmla="*/ 12 w 62"/>
                  <a:gd name="T53" fmla="*/ 8 h 62"/>
                  <a:gd name="T54" fmla="*/ 14 w 62"/>
                  <a:gd name="T55" fmla="*/ 0 h 62"/>
                  <a:gd name="T56" fmla="*/ 20 w 62"/>
                  <a:gd name="T5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2" h="62">
                    <a:moveTo>
                      <a:pt x="20" y="0"/>
                    </a:moveTo>
                    <a:lnTo>
                      <a:pt x="30" y="2"/>
                    </a:lnTo>
                    <a:lnTo>
                      <a:pt x="34" y="2"/>
                    </a:lnTo>
                    <a:lnTo>
                      <a:pt x="40" y="2"/>
                    </a:lnTo>
                    <a:lnTo>
                      <a:pt x="46" y="2"/>
                    </a:lnTo>
                    <a:lnTo>
                      <a:pt x="52" y="2"/>
                    </a:lnTo>
                    <a:lnTo>
                      <a:pt x="58" y="2"/>
                    </a:lnTo>
                    <a:lnTo>
                      <a:pt x="52" y="14"/>
                    </a:lnTo>
                    <a:lnTo>
                      <a:pt x="52" y="20"/>
                    </a:lnTo>
                    <a:lnTo>
                      <a:pt x="56" y="26"/>
                    </a:lnTo>
                    <a:lnTo>
                      <a:pt x="62" y="30"/>
                    </a:lnTo>
                    <a:lnTo>
                      <a:pt x="54" y="50"/>
                    </a:lnTo>
                    <a:lnTo>
                      <a:pt x="54" y="58"/>
                    </a:lnTo>
                    <a:lnTo>
                      <a:pt x="48" y="56"/>
                    </a:lnTo>
                    <a:lnTo>
                      <a:pt x="40" y="54"/>
                    </a:lnTo>
                    <a:lnTo>
                      <a:pt x="34" y="52"/>
                    </a:lnTo>
                    <a:lnTo>
                      <a:pt x="30" y="52"/>
                    </a:lnTo>
                    <a:lnTo>
                      <a:pt x="30" y="58"/>
                    </a:lnTo>
                    <a:lnTo>
                      <a:pt x="28" y="62"/>
                    </a:lnTo>
                    <a:lnTo>
                      <a:pt x="26" y="62"/>
                    </a:lnTo>
                    <a:lnTo>
                      <a:pt x="20" y="62"/>
                    </a:lnTo>
                    <a:lnTo>
                      <a:pt x="18" y="58"/>
                    </a:lnTo>
                    <a:lnTo>
                      <a:pt x="12" y="44"/>
                    </a:lnTo>
                    <a:lnTo>
                      <a:pt x="0" y="32"/>
                    </a:lnTo>
                    <a:lnTo>
                      <a:pt x="2" y="22"/>
                    </a:lnTo>
                    <a:lnTo>
                      <a:pt x="8" y="14"/>
                    </a:lnTo>
                    <a:lnTo>
                      <a:pt x="12" y="8"/>
                    </a:lnTo>
                    <a:lnTo>
                      <a:pt x="14"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7" name="Line 287"/>
              <p:cNvSpPr>
                <a:spLocks noChangeShapeType="1"/>
              </p:cNvSpPr>
              <p:nvPr/>
            </p:nvSpPr>
            <p:spPr bwMode="auto">
              <a:xfrm>
                <a:off x="2101" y="2439"/>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8" name="Freeform 288"/>
              <p:cNvSpPr>
                <a:spLocks/>
              </p:cNvSpPr>
              <p:nvPr/>
            </p:nvSpPr>
            <p:spPr bwMode="auto">
              <a:xfrm>
                <a:off x="2039" y="2433"/>
                <a:ext cx="70" cy="70"/>
              </a:xfrm>
              <a:custGeom>
                <a:avLst/>
                <a:gdLst>
                  <a:gd name="T0" fmla="*/ 24 w 70"/>
                  <a:gd name="T1" fmla="*/ 0 h 70"/>
                  <a:gd name="T2" fmla="*/ 18 w 70"/>
                  <a:gd name="T3" fmla="*/ 0 h 70"/>
                  <a:gd name="T4" fmla="*/ 18 w 70"/>
                  <a:gd name="T5" fmla="*/ 0 h 70"/>
                  <a:gd name="T6" fmla="*/ 14 w 70"/>
                  <a:gd name="T7" fmla="*/ 2 h 70"/>
                  <a:gd name="T8" fmla="*/ 14 w 70"/>
                  <a:gd name="T9" fmla="*/ 4 h 70"/>
                  <a:gd name="T10" fmla="*/ 12 w 70"/>
                  <a:gd name="T11" fmla="*/ 10 h 70"/>
                  <a:gd name="T12" fmla="*/ 8 w 70"/>
                  <a:gd name="T13" fmla="*/ 16 h 70"/>
                  <a:gd name="T14" fmla="*/ 2 w 70"/>
                  <a:gd name="T15" fmla="*/ 24 h 70"/>
                  <a:gd name="T16" fmla="*/ 2 w 70"/>
                  <a:gd name="T17" fmla="*/ 24 h 70"/>
                  <a:gd name="T18" fmla="*/ 2 w 70"/>
                  <a:gd name="T19" fmla="*/ 24 h 70"/>
                  <a:gd name="T20" fmla="*/ 0 w 70"/>
                  <a:gd name="T21" fmla="*/ 34 h 70"/>
                  <a:gd name="T22" fmla="*/ 0 w 70"/>
                  <a:gd name="T23" fmla="*/ 34 h 70"/>
                  <a:gd name="T24" fmla="*/ 0 w 70"/>
                  <a:gd name="T25" fmla="*/ 38 h 70"/>
                  <a:gd name="T26" fmla="*/ 12 w 70"/>
                  <a:gd name="T27" fmla="*/ 50 h 70"/>
                  <a:gd name="T28" fmla="*/ 18 w 70"/>
                  <a:gd name="T29" fmla="*/ 64 h 70"/>
                  <a:gd name="T30" fmla="*/ 18 w 70"/>
                  <a:gd name="T31" fmla="*/ 64 h 70"/>
                  <a:gd name="T32" fmla="*/ 18 w 70"/>
                  <a:gd name="T33" fmla="*/ 66 h 70"/>
                  <a:gd name="T34" fmla="*/ 22 w 70"/>
                  <a:gd name="T35" fmla="*/ 70 h 70"/>
                  <a:gd name="T36" fmla="*/ 22 w 70"/>
                  <a:gd name="T37" fmla="*/ 70 h 70"/>
                  <a:gd name="T38" fmla="*/ 24 w 70"/>
                  <a:gd name="T39" fmla="*/ 70 h 70"/>
                  <a:gd name="T40" fmla="*/ 30 w 70"/>
                  <a:gd name="T41" fmla="*/ 70 h 70"/>
                  <a:gd name="T42" fmla="*/ 32 w 70"/>
                  <a:gd name="T43" fmla="*/ 70 h 70"/>
                  <a:gd name="T44" fmla="*/ 32 w 70"/>
                  <a:gd name="T45" fmla="*/ 70 h 70"/>
                  <a:gd name="T46" fmla="*/ 36 w 70"/>
                  <a:gd name="T47" fmla="*/ 68 h 70"/>
                  <a:gd name="T48" fmla="*/ 38 w 70"/>
                  <a:gd name="T49" fmla="*/ 64 h 70"/>
                  <a:gd name="T50" fmla="*/ 38 w 70"/>
                  <a:gd name="T51" fmla="*/ 64 h 70"/>
                  <a:gd name="T52" fmla="*/ 38 w 70"/>
                  <a:gd name="T53" fmla="*/ 62 h 70"/>
                  <a:gd name="T54" fmla="*/ 38 w 70"/>
                  <a:gd name="T55" fmla="*/ 60 h 70"/>
                  <a:gd name="T56" fmla="*/ 42 w 70"/>
                  <a:gd name="T57" fmla="*/ 62 h 70"/>
                  <a:gd name="T58" fmla="*/ 50 w 70"/>
                  <a:gd name="T59" fmla="*/ 64 h 70"/>
                  <a:gd name="T60" fmla="*/ 56 w 70"/>
                  <a:gd name="T61" fmla="*/ 66 h 70"/>
                  <a:gd name="T62" fmla="*/ 56 w 70"/>
                  <a:gd name="T63" fmla="*/ 66 h 70"/>
                  <a:gd name="T64" fmla="*/ 58 w 70"/>
                  <a:gd name="T65" fmla="*/ 66 h 70"/>
                  <a:gd name="T66" fmla="*/ 58 w 70"/>
                  <a:gd name="T67" fmla="*/ 66 h 70"/>
                  <a:gd name="T68" fmla="*/ 60 w 70"/>
                  <a:gd name="T69" fmla="*/ 66 h 70"/>
                  <a:gd name="T70" fmla="*/ 60 w 70"/>
                  <a:gd name="T71" fmla="*/ 66 h 70"/>
                  <a:gd name="T72" fmla="*/ 62 w 70"/>
                  <a:gd name="T73" fmla="*/ 62 h 70"/>
                  <a:gd name="T74" fmla="*/ 62 w 70"/>
                  <a:gd name="T75" fmla="*/ 56 h 70"/>
                  <a:gd name="T76" fmla="*/ 70 w 70"/>
                  <a:gd name="T77" fmla="*/ 34 h 70"/>
                  <a:gd name="T78" fmla="*/ 70 w 70"/>
                  <a:gd name="T79" fmla="*/ 34 h 70"/>
                  <a:gd name="T80" fmla="*/ 70 w 70"/>
                  <a:gd name="T81" fmla="*/ 32 h 70"/>
                  <a:gd name="T82" fmla="*/ 68 w 70"/>
                  <a:gd name="T83" fmla="*/ 30 h 70"/>
                  <a:gd name="T84" fmla="*/ 62 w 70"/>
                  <a:gd name="T85" fmla="*/ 26 h 70"/>
                  <a:gd name="T86" fmla="*/ 60 w 70"/>
                  <a:gd name="T87" fmla="*/ 22 h 70"/>
                  <a:gd name="T88" fmla="*/ 60 w 70"/>
                  <a:gd name="T89" fmla="*/ 18 h 70"/>
                  <a:gd name="T90" fmla="*/ 64 w 70"/>
                  <a:gd name="T91" fmla="*/ 8 h 70"/>
                  <a:gd name="T92" fmla="*/ 64 w 70"/>
                  <a:gd name="T93" fmla="*/ 8 h 70"/>
                  <a:gd name="T94" fmla="*/ 66 w 70"/>
                  <a:gd name="T95" fmla="*/ 6 h 70"/>
                  <a:gd name="T96" fmla="*/ 66 w 70"/>
                  <a:gd name="T97" fmla="*/ 6 h 70"/>
                  <a:gd name="T98" fmla="*/ 64 w 70"/>
                  <a:gd name="T99" fmla="*/ 4 h 70"/>
                  <a:gd name="T100" fmla="*/ 62 w 70"/>
                  <a:gd name="T101" fmla="*/ 2 h 70"/>
                  <a:gd name="T102" fmla="*/ 62 w 70"/>
                  <a:gd name="T103" fmla="*/ 2 h 70"/>
                  <a:gd name="T104" fmla="*/ 56 w 70"/>
                  <a:gd name="T105" fmla="*/ 2 h 70"/>
                  <a:gd name="T106" fmla="*/ 50 w 70"/>
                  <a:gd name="T107" fmla="*/ 2 h 70"/>
                  <a:gd name="T108" fmla="*/ 44 w 70"/>
                  <a:gd name="T109" fmla="*/ 2 h 70"/>
                  <a:gd name="T110" fmla="*/ 38 w 70"/>
                  <a:gd name="T111" fmla="*/ 2 h 70"/>
                  <a:gd name="T112" fmla="*/ 34 w 70"/>
                  <a:gd name="T113" fmla="*/ 2 h 70"/>
                  <a:gd name="T114" fmla="*/ 26 w 70"/>
                  <a:gd name="T115" fmla="*/ 0 h 70"/>
                  <a:gd name="T116" fmla="*/ 26 w 70"/>
                  <a:gd name="T117" fmla="*/ 0 h 70"/>
                  <a:gd name="T118" fmla="*/ 24 w 70"/>
                  <a:gd name="T119" fmla="*/ 0 h 70"/>
                  <a:gd name="T120" fmla="*/ 24 w 70"/>
                  <a:gd name="T121"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 h="70">
                    <a:moveTo>
                      <a:pt x="24" y="0"/>
                    </a:moveTo>
                    <a:lnTo>
                      <a:pt x="18" y="0"/>
                    </a:lnTo>
                    <a:lnTo>
                      <a:pt x="18" y="0"/>
                    </a:lnTo>
                    <a:lnTo>
                      <a:pt x="14" y="2"/>
                    </a:lnTo>
                    <a:lnTo>
                      <a:pt x="14" y="4"/>
                    </a:lnTo>
                    <a:lnTo>
                      <a:pt x="12" y="10"/>
                    </a:lnTo>
                    <a:lnTo>
                      <a:pt x="8" y="16"/>
                    </a:lnTo>
                    <a:lnTo>
                      <a:pt x="2" y="24"/>
                    </a:lnTo>
                    <a:lnTo>
                      <a:pt x="2" y="24"/>
                    </a:lnTo>
                    <a:lnTo>
                      <a:pt x="2" y="24"/>
                    </a:lnTo>
                    <a:lnTo>
                      <a:pt x="0" y="34"/>
                    </a:lnTo>
                    <a:lnTo>
                      <a:pt x="0" y="34"/>
                    </a:lnTo>
                    <a:lnTo>
                      <a:pt x="0" y="38"/>
                    </a:lnTo>
                    <a:lnTo>
                      <a:pt x="12" y="50"/>
                    </a:lnTo>
                    <a:lnTo>
                      <a:pt x="18" y="64"/>
                    </a:lnTo>
                    <a:lnTo>
                      <a:pt x="18" y="64"/>
                    </a:lnTo>
                    <a:lnTo>
                      <a:pt x="18" y="66"/>
                    </a:lnTo>
                    <a:lnTo>
                      <a:pt x="22" y="70"/>
                    </a:lnTo>
                    <a:lnTo>
                      <a:pt x="22" y="70"/>
                    </a:lnTo>
                    <a:lnTo>
                      <a:pt x="24" y="70"/>
                    </a:lnTo>
                    <a:lnTo>
                      <a:pt x="30" y="70"/>
                    </a:lnTo>
                    <a:lnTo>
                      <a:pt x="32" y="70"/>
                    </a:lnTo>
                    <a:lnTo>
                      <a:pt x="32" y="70"/>
                    </a:lnTo>
                    <a:lnTo>
                      <a:pt x="36" y="68"/>
                    </a:lnTo>
                    <a:lnTo>
                      <a:pt x="38" y="64"/>
                    </a:lnTo>
                    <a:lnTo>
                      <a:pt x="38" y="64"/>
                    </a:lnTo>
                    <a:lnTo>
                      <a:pt x="38" y="62"/>
                    </a:lnTo>
                    <a:lnTo>
                      <a:pt x="38" y="60"/>
                    </a:lnTo>
                    <a:lnTo>
                      <a:pt x="42" y="62"/>
                    </a:lnTo>
                    <a:lnTo>
                      <a:pt x="50" y="64"/>
                    </a:lnTo>
                    <a:lnTo>
                      <a:pt x="56" y="66"/>
                    </a:lnTo>
                    <a:lnTo>
                      <a:pt x="56" y="66"/>
                    </a:lnTo>
                    <a:lnTo>
                      <a:pt x="58" y="66"/>
                    </a:lnTo>
                    <a:lnTo>
                      <a:pt x="58" y="66"/>
                    </a:lnTo>
                    <a:lnTo>
                      <a:pt x="60" y="66"/>
                    </a:lnTo>
                    <a:lnTo>
                      <a:pt x="60" y="66"/>
                    </a:lnTo>
                    <a:lnTo>
                      <a:pt x="62" y="62"/>
                    </a:lnTo>
                    <a:lnTo>
                      <a:pt x="62" y="56"/>
                    </a:lnTo>
                    <a:lnTo>
                      <a:pt x="70" y="34"/>
                    </a:lnTo>
                    <a:lnTo>
                      <a:pt x="70" y="34"/>
                    </a:lnTo>
                    <a:lnTo>
                      <a:pt x="70" y="32"/>
                    </a:lnTo>
                    <a:lnTo>
                      <a:pt x="68" y="30"/>
                    </a:lnTo>
                    <a:lnTo>
                      <a:pt x="62" y="26"/>
                    </a:lnTo>
                    <a:lnTo>
                      <a:pt x="60" y="22"/>
                    </a:lnTo>
                    <a:lnTo>
                      <a:pt x="60" y="18"/>
                    </a:lnTo>
                    <a:lnTo>
                      <a:pt x="64" y="8"/>
                    </a:lnTo>
                    <a:lnTo>
                      <a:pt x="64" y="8"/>
                    </a:lnTo>
                    <a:lnTo>
                      <a:pt x="66" y="6"/>
                    </a:lnTo>
                    <a:lnTo>
                      <a:pt x="66" y="6"/>
                    </a:lnTo>
                    <a:lnTo>
                      <a:pt x="64" y="4"/>
                    </a:lnTo>
                    <a:lnTo>
                      <a:pt x="62" y="2"/>
                    </a:lnTo>
                    <a:lnTo>
                      <a:pt x="62" y="2"/>
                    </a:lnTo>
                    <a:lnTo>
                      <a:pt x="56" y="2"/>
                    </a:lnTo>
                    <a:lnTo>
                      <a:pt x="50" y="2"/>
                    </a:lnTo>
                    <a:lnTo>
                      <a:pt x="44" y="2"/>
                    </a:lnTo>
                    <a:lnTo>
                      <a:pt x="38" y="2"/>
                    </a:lnTo>
                    <a:lnTo>
                      <a:pt x="34" y="2"/>
                    </a:lnTo>
                    <a:lnTo>
                      <a:pt x="26" y="0"/>
                    </a:lnTo>
                    <a:lnTo>
                      <a:pt x="26" y="0"/>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9" name="Freeform 289"/>
              <p:cNvSpPr>
                <a:spLocks/>
              </p:cNvSpPr>
              <p:nvPr/>
            </p:nvSpPr>
            <p:spPr bwMode="auto">
              <a:xfrm>
                <a:off x="1879" y="2659"/>
                <a:ext cx="172" cy="196"/>
              </a:xfrm>
              <a:custGeom>
                <a:avLst/>
                <a:gdLst>
                  <a:gd name="T0" fmla="*/ 26 w 172"/>
                  <a:gd name="T1" fmla="*/ 196 h 196"/>
                  <a:gd name="T2" fmla="*/ 22 w 172"/>
                  <a:gd name="T3" fmla="*/ 182 h 196"/>
                  <a:gd name="T4" fmla="*/ 12 w 172"/>
                  <a:gd name="T5" fmla="*/ 160 h 196"/>
                  <a:gd name="T6" fmla="*/ 12 w 172"/>
                  <a:gd name="T7" fmla="*/ 158 h 196"/>
                  <a:gd name="T8" fmla="*/ 6 w 172"/>
                  <a:gd name="T9" fmla="*/ 132 h 196"/>
                  <a:gd name="T10" fmla="*/ 0 w 172"/>
                  <a:gd name="T11" fmla="*/ 108 h 196"/>
                  <a:gd name="T12" fmla="*/ 0 w 172"/>
                  <a:gd name="T13" fmla="*/ 106 h 196"/>
                  <a:gd name="T14" fmla="*/ 8 w 172"/>
                  <a:gd name="T15" fmla="*/ 98 h 196"/>
                  <a:gd name="T16" fmla="*/ 0 w 172"/>
                  <a:gd name="T17" fmla="*/ 88 h 196"/>
                  <a:gd name="T18" fmla="*/ 0 w 172"/>
                  <a:gd name="T19" fmla="*/ 86 h 196"/>
                  <a:gd name="T20" fmla="*/ 6 w 172"/>
                  <a:gd name="T21" fmla="*/ 68 h 196"/>
                  <a:gd name="T22" fmla="*/ 6 w 172"/>
                  <a:gd name="T23" fmla="*/ 68 h 196"/>
                  <a:gd name="T24" fmla="*/ 6 w 172"/>
                  <a:gd name="T25" fmla="*/ 62 h 196"/>
                  <a:gd name="T26" fmla="*/ 0 w 172"/>
                  <a:gd name="T27" fmla="*/ 20 h 196"/>
                  <a:gd name="T28" fmla="*/ 0 w 172"/>
                  <a:gd name="T29" fmla="*/ 18 h 196"/>
                  <a:gd name="T30" fmla="*/ 2 w 172"/>
                  <a:gd name="T31" fmla="*/ 16 h 196"/>
                  <a:gd name="T32" fmla="*/ 18 w 172"/>
                  <a:gd name="T33" fmla="*/ 16 h 196"/>
                  <a:gd name="T34" fmla="*/ 38 w 172"/>
                  <a:gd name="T35" fmla="*/ 4 h 196"/>
                  <a:gd name="T36" fmla="*/ 60 w 172"/>
                  <a:gd name="T37" fmla="*/ 0 h 196"/>
                  <a:gd name="T38" fmla="*/ 62 w 172"/>
                  <a:gd name="T39" fmla="*/ 2 h 196"/>
                  <a:gd name="T40" fmla="*/ 74 w 172"/>
                  <a:gd name="T41" fmla="*/ 36 h 196"/>
                  <a:gd name="T42" fmla="*/ 92 w 172"/>
                  <a:gd name="T43" fmla="*/ 40 h 196"/>
                  <a:gd name="T44" fmla="*/ 96 w 172"/>
                  <a:gd name="T45" fmla="*/ 46 h 196"/>
                  <a:gd name="T46" fmla="*/ 128 w 172"/>
                  <a:gd name="T47" fmla="*/ 56 h 196"/>
                  <a:gd name="T48" fmla="*/ 130 w 172"/>
                  <a:gd name="T49" fmla="*/ 58 h 196"/>
                  <a:gd name="T50" fmla="*/ 136 w 172"/>
                  <a:gd name="T51" fmla="*/ 76 h 196"/>
                  <a:gd name="T52" fmla="*/ 136 w 172"/>
                  <a:gd name="T53" fmla="*/ 76 h 196"/>
                  <a:gd name="T54" fmla="*/ 136 w 172"/>
                  <a:gd name="T55" fmla="*/ 92 h 196"/>
                  <a:gd name="T56" fmla="*/ 158 w 172"/>
                  <a:gd name="T57" fmla="*/ 92 h 196"/>
                  <a:gd name="T58" fmla="*/ 160 w 172"/>
                  <a:gd name="T59" fmla="*/ 92 h 196"/>
                  <a:gd name="T60" fmla="*/ 158 w 172"/>
                  <a:gd name="T61" fmla="*/ 102 h 196"/>
                  <a:gd name="T62" fmla="*/ 168 w 172"/>
                  <a:gd name="T63" fmla="*/ 114 h 196"/>
                  <a:gd name="T64" fmla="*/ 170 w 172"/>
                  <a:gd name="T65" fmla="*/ 114 h 196"/>
                  <a:gd name="T66" fmla="*/ 172 w 172"/>
                  <a:gd name="T67" fmla="*/ 130 h 196"/>
                  <a:gd name="T68" fmla="*/ 172 w 172"/>
                  <a:gd name="T69" fmla="*/ 130 h 196"/>
                  <a:gd name="T70" fmla="*/ 168 w 172"/>
                  <a:gd name="T71" fmla="*/ 146 h 196"/>
                  <a:gd name="T72" fmla="*/ 168 w 172"/>
                  <a:gd name="T73" fmla="*/ 148 h 196"/>
                  <a:gd name="T74" fmla="*/ 164 w 172"/>
                  <a:gd name="T75" fmla="*/ 152 h 196"/>
                  <a:gd name="T76" fmla="*/ 162 w 172"/>
                  <a:gd name="T77" fmla="*/ 152 h 196"/>
                  <a:gd name="T78" fmla="*/ 156 w 172"/>
                  <a:gd name="T79" fmla="*/ 146 h 196"/>
                  <a:gd name="T80" fmla="*/ 136 w 172"/>
                  <a:gd name="T81" fmla="*/ 140 h 196"/>
                  <a:gd name="T82" fmla="*/ 114 w 172"/>
                  <a:gd name="T83" fmla="*/ 146 h 196"/>
                  <a:gd name="T84" fmla="*/ 106 w 172"/>
                  <a:gd name="T85" fmla="*/ 158 h 196"/>
                  <a:gd name="T86" fmla="*/ 104 w 172"/>
                  <a:gd name="T87" fmla="*/ 176 h 196"/>
                  <a:gd name="T88" fmla="*/ 102 w 172"/>
                  <a:gd name="T89" fmla="*/ 178 h 196"/>
                  <a:gd name="T90" fmla="*/ 100 w 172"/>
                  <a:gd name="T91" fmla="*/ 180 h 196"/>
                  <a:gd name="T92" fmla="*/ 84 w 172"/>
                  <a:gd name="T93" fmla="*/ 182 h 196"/>
                  <a:gd name="T94" fmla="*/ 78 w 172"/>
                  <a:gd name="T95" fmla="*/ 192 h 196"/>
                  <a:gd name="T96" fmla="*/ 76 w 172"/>
                  <a:gd name="T97" fmla="*/ 194 h 196"/>
                  <a:gd name="T98" fmla="*/ 76 w 172"/>
                  <a:gd name="T99" fmla="*/ 194 h 196"/>
                  <a:gd name="T100" fmla="*/ 66 w 172"/>
                  <a:gd name="T101" fmla="*/ 184 h 196"/>
                  <a:gd name="T102" fmla="*/ 56 w 172"/>
                  <a:gd name="T103" fmla="*/ 184 h 196"/>
                  <a:gd name="T104" fmla="*/ 54 w 172"/>
                  <a:gd name="T105" fmla="*/ 184 h 196"/>
                  <a:gd name="T106" fmla="*/ 42 w 172"/>
                  <a:gd name="T107" fmla="*/ 184 h 196"/>
                  <a:gd name="T108" fmla="*/ 38 w 172"/>
                  <a:gd name="T109" fmla="*/ 194 h 196"/>
                  <a:gd name="T110" fmla="*/ 26 w 172"/>
                  <a:gd name="T111"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72" h="196">
                    <a:moveTo>
                      <a:pt x="26" y="196"/>
                    </a:moveTo>
                    <a:lnTo>
                      <a:pt x="26" y="196"/>
                    </a:lnTo>
                    <a:lnTo>
                      <a:pt x="24" y="194"/>
                    </a:lnTo>
                    <a:lnTo>
                      <a:pt x="22" y="182"/>
                    </a:lnTo>
                    <a:lnTo>
                      <a:pt x="20" y="170"/>
                    </a:lnTo>
                    <a:lnTo>
                      <a:pt x="12" y="160"/>
                    </a:lnTo>
                    <a:lnTo>
                      <a:pt x="12" y="160"/>
                    </a:lnTo>
                    <a:lnTo>
                      <a:pt x="12" y="158"/>
                    </a:lnTo>
                    <a:lnTo>
                      <a:pt x="12" y="142"/>
                    </a:lnTo>
                    <a:lnTo>
                      <a:pt x="6" y="132"/>
                    </a:lnTo>
                    <a:lnTo>
                      <a:pt x="2" y="116"/>
                    </a:lnTo>
                    <a:lnTo>
                      <a:pt x="0" y="108"/>
                    </a:lnTo>
                    <a:lnTo>
                      <a:pt x="0" y="108"/>
                    </a:lnTo>
                    <a:lnTo>
                      <a:pt x="0" y="106"/>
                    </a:lnTo>
                    <a:lnTo>
                      <a:pt x="6" y="102"/>
                    </a:lnTo>
                    <a:lnTo>
                      <a:pt x="8" y="98"/>
                    </a:lnTo>
                    <a:lnTo>
                      <a:pt x="4" y="94"/>
                    </a:lnTo>
                    <a:lnTo>
                      <a:pt x="0" y="88"/>
                    </a:lnTo>
                    <a:lnTo>
                      <a:pt x="0" y="88"/>
                    </a:lnTo>
                    <a:lnTo>
                      <a:pt x="0" y="86"/>
                    </a:lnTo>
                    <a:lnTo>
                      <a:pt x="2" y="78"/>
                    </a:lnTo>
                    <a:lnTo>
                      <a:pt x="6" y="68"/>
                    </a:lnTo>
                    <a:lnTo>
                      <a:pt x="6" y="68"/>
                    </a:lnTo>
                    <a:lnTo>
                      <a:pt x="6" y="68"/>
                    </a:lnTo>
                    <a:lnTo>
                      <a:pt x="6" y="66"/>
                    </a:lnTo>
                    <a:lnTo>
                      <a:pt x="6" y="62"/>
                    </a:lnTo>
                    <a:lnTo>
                      <a:pt x="8" y="42"/>
                    </a:lnTo>
                    <a:lnTo>
                      <a:pt x="0" y="20"/>
                    </a:lnTo>
                    <a:lnTo>
                      <a:pt x="0" y="20"/>
                    </a:lnTo>
                    <a:lnTo>
                      <a:pt x="0" y="18"/>
                    </a:lnTo>
                    <a:lnTo>
                      <a:pt x="0" y="18"/>
                    </a:lnTo>
                    <a:lnTo>
                      <a:pt x="2" y="16"/>
                    </a:lnTo>
                    <a:lnTo>
                      <a:pt x="10" y="16"/>
                    </a:lnTo>
                    <a:lnTo>
                      <a:pt x="18" y="16"/>
                    </a:lnTo>
                    <a:lnTo>
                      <a:pt x="32" y="10"/>
                    </a:lnTo>
                    <a:lnTo>
                      <a:pt x="38" y="4"/>
                    </a:lnTo>
                    <a:lnTo>
                      <a:pt x="50" y="2"/>
                    </a:lnTo>
                    <a:lnTo>
                      <a:pt x="60" y="0"/>
                    </a:lnTo>
                    <a:lnTo>
                      <a:pt x="60" y="0"/>
                    </a:lnTo>
                    <a:lnTo>
                      <a:pt x="62" y="2"/>
                    </a:lnTo>
                    <a:lnTo>
                      <a:pt x="64" y="26"/>
                    </a:lnTo>
                    <a:lnTo>
                      <a:pt x="74" y="36"/>
                    </a:lnTo>
                    <a:lnTo>
                      <a:pt x="92" y="40"/>
                    </a:lnTo>
                    <a:lnTo>
                      <a:pt x="92" y="40"/>
                    </a:lnTo>
                    <a:lnTo>
                      <a:pt x="92" y="42"/>
                    </a:lnTo>
                    <a:lnTo>
                      <a:pt x="96" y="46"/>
                    </a:lnTo>
                    <a:lnTo>
                      <a:pt x="112" y="50"/>
                    </a:lnTo>
                    <a:lnTo>
                      <a:pt x="128" y="56"/>
                    </a:lnTo>
                    <a:lnTo>
                      <a:pt x="128" y="56"/>
                    </a:lnTo>
                    <a:lnTo>
                      <a:pt x="130" y="58"/>
                    </a:lnTo>
                    <a:lnTo>
                      <a:pt x="134" y="68"/>
                    </a:lnTo>
                    <a:lnTo>
                      <a:pt x="136" y="76"/>
                    </a:lnTo>
                    <a:lnTo>
                      <a:pt x="136" y="76"/>
                    </a:lnTo>
                    <a:lnTo>
                      <a:pt x="136" y="76"/>
                    </a:lnTo>
                    <a:lnTo>
                      <a:pt x="134" y="84"/>
                    </a:lnTo>
                    <a:lnTo>
                      <a:pt x="136" y="92"/>
                    </a:lnTo>
                    <a:lnTo>
                      <a:pt x="158" y="92"/>
                    </a:lnTo>
                    <a:lnTo>
                      <a:pt x="158" y="92"/>
                    </a:lnTo>
                    <a:lnTo>
                      <a:pt x="160" y="92"/>
                    </a:lnTo>
                    <a:lnTo>
                      <a:pt x="160" y="92"/>
                    </a:lnTo>
                    <a:lnTo>
                      <a:pt x="160" y="94"/>
                    </a:lnTo>
                    <a:lnTo>
                      <a:pt x="158" y="102"/>
                    </a:lnTo>
                    <a:lnTo>
                      <a:pt x="160" y="110"/>
                    </a:lnTo>
                    <a:lnTo>
                      <a:pt x="168" y="114"/>
                    </a:lnTo>
                    <a:lnTo>
                      <a:pt x="168" y="114"/>
                    </a:lnTo>
                    <a:lnTo>
                      <a:pt x="170" y="114"/>
                    </a:lnTo>
                    <a:lnTo>
                      <a:pt x="172" y="124"/>
                    </a:lnTo>
                    <a:lnTo>
                      <a:pt x="172" y="130"/>
                    </a:lnTo>
                    <a:lnTo>
                      <a:pt x="172" y="130"/>
                    </a:lnTo>
                    <a:lnTo>
                      <a:pt x="172" y="130"/>
                    </a:lnTo>
                    <a:lnTo>
                      <a:pt x="164" y="142"/>
                    </a:lnTo>
                    <a:lnTo>
                      <a:pt x="168" y="146"/>
                    </a:lnTo>
                    <a:lnTo>
                      <a:pt x="168" y="146"/>
                    </a:lnTo>
                    <a:lnTo>
                      <a:pt x="168" y="148"/>
                    </a:lnTo>
                    <a:lnTo>
                      <a:pt x="164" y="152"/>
                    </a:lnTo>
                    <a:lnTo>
                      <a:pt x="164" y="152"/>
                    </a:lnTo>
                    <a:lnTo>
                      <a:pt x="162" y="152"/>
                    </a:lnTo>
                    <a:lnTo>
                      <a:pt x="162" y="152"/>
                    </a:lnTo>
                    <a:lnTo>
                      <a:pt x="160" y="152"/>
                    </a:lnTo>
                    <a:lnTo>
                      <a:pt x="156" y="146"/>
                    </a:lnTo>
                    <a:lnTo>
                      <a:pt x="146" y="142"/>
                    </a:lnTo>
                    <a:lnTo>
                      <a:pt x="136" y="140"/>
                    </a:lnTo>
                    <a:lnTo>
                      <a:pt x="124" y="142"/>
                    </a:lnTo>
                    <a:lnTo>
                      <a:pt x="114" y="146"/>
                    </a:lnTo>
                    <a:lnTo>
                      <a:pt x="110" y="148"/>
                    </a:lnTo>
                    <a:lnTo>
                      <a:pt x="106" y="158"/>
                    </a:lnTo>
                    <a:lnTo>
                      <a:pt x="106" y="166"/>
                    </a:lnTo>
                    <a:lnTo>
                      <a:pt x="104" y="176"/>
                    </a:lnTo>
                    <a:lnTo>
                      <a:pt x="104" y="176"/>
                    </a:lnTo>
                    <a:lnTo>
                      <a:pt x="102" y="178"/>
                    </a:lnTo>
                    <a:lnTo>
                      <a:pt x="100" y="180"/>
                    </a:lnTo>
                    <a:lnTo>
                      <a:pt x="100" y="180"/>
                    </a:lnTo>
                    <a:lnTo>
                      <a:pt x="98" y="182"/>
                    </a:lnTo>
                    <a:lnTo>
                      <a:pt x="84" y="182"/>
                    </a:lnTo>
                    <a:lnTo>
                      <a:pt x="78" y="192"/>
                    </a:lnTo>
                    <a:lnTo>
                      <a:pt x="78" y="192"/>
                    </a:lnTo>
                    <a:lnTo>
                      <a:pt x="76" y="194"/>
                    </a:lnTo>
                    <a:lnTo>
                      <a:pt x="76" y="194"/>
                    </a:lnTo>
                    <a:lnTo>
                      <a:pt x="76" y="194"/>
                    </a:lnTo>
                    <a:lnTo>
                      <a:pt x="76" y="194"/>
                    </a:lnTo>
                    <a:lnTo>
                      <a:pt x="74" y="194"/>
                    </a:lnTo>
                    <a:lnTo>
                      <a:pt x="66" y="184"/>
                    </a:lnTo>
                    <a:lnTo>
                      <a:pt x="66" y="184"/>
                    </a:lnTo>
                    <a:lnTo>
                      <a:pt x="56" y="184"/>
                    </a:lnTo>
                    <a:lnTo>
                      <a:pt x="56" y="184"/>
                    </a:lnTo>
                    <a:lnTo>
                      <a:pt x="54" y="184"/>
                    </a:lnTo>
                    <a:lnTo>
                      <a:pt x="48" y="180"/>
                    </a:lnTo>
                    <a:lnTo>
                      <a:pt x="42" y="184"/>
                    </a:lnTo>
                    <a:lnTo>
                      <a:pt x="38" y="194"/>
                    </a:lnTo>
                    <a:lnTo>
                      <a:pt x="38" y="194"/>
                    </a:lnTo>
                    <a:lnTo>
                      <a:pt x="36" y="196"/>
                    </a:lnTo>
                    <a:lnTo>
                      <a:pt x="26" y="19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0" name="Freeform 290"/>
              <p:cNvSpPr>
                <a:spLocks noEditPoints="1"/>
              </p:cNvSpPr>
              <p:nvPr/>
            </p:nvSpPr>
            <p:spPr bwMode="auto">
              <a:xfrm>
                <a:off x="1877" y="2657"/>
                <a:ext cx="176" cy="200"/>
              </a:xfrm>
              <a:custGeom>
                <a:avLst/>
                <a:gdLst>
                  <a:gd name="T0" fmla="*/ 92 w 176"/>
                  <a:gd name="T1" fmla="*/ 44 h 200"/>
                  <a:gd name="T2" fmla="*/ 134 w 176"/>
                  <a:gd name="T3" fmla="*/ 70 h 200"/>
                  <a:gd name="T4" fmla="*/ 146 w 176"/>
                  <a:gd name="T5" fmla="*/ 96 h 200"/>
                  <a:gd name="T6" fmla="*/ 170 w 176"/>
                  <a:gd name="T7" fmla="*/ 118 h 200"/>
                  <a:gd name="T8" fmla="*/ 168 w 176"/>
                  <a:gd name="T9" fmla="*/ 150 h 200"/>
                  <a:gd name="T10" fmla="*/ 140 w 176"/>
                  <a:gd name="T11" fmla="*/ 140 h 200"/>
                  <a:gd name="T12" fmla="*/ 106 w 176"/>
                  <a:gd name="T13" fmla="*/ 160 h 200"/>
                  <a:gd name="T14" fmla="*/ 84 w 176"/>
                  <a:gd name="T15" fmla="*/ 182 h 200"/>
                  <a:gd name="T16" fmla="*/ 50 w 176"/>
                  <a:gd name="T17" fmla="*/ 180 h 200"/>
                  <a:gd name="T18" fmla="*/ 32 w 176"/>
                  <a:gd name="T19" fmla="*/ 196 h 200"/>
                  <a:gd name="T20" fmla="*/ 24 w 176"/>
                  <a:gd name="T21" fmla="*/ 170 h 200"/>
                  <a:gd name="T22" fmla="*/ 6 w 176"/>
                  <a:gd name="T23" fmla="*/ 118 h 200"/>
                  <a:gd name="T24" fmla="*/ 8 w 176"/>
                  <a:gd name="T25" fmla="*/ 94 h 200"/>
                  <a:gd name="T26" fmla="*/ 10 w 176"/>
                  <a:gd name="T27" fmla="*/ 70 h 200"/>
                  <a:gd name="T28" fmla="*/ 12 w 176"/>
                  <a:gd name="T29" fmla="*/ 20 h 200"/>
                  <a:gd name="T30" fmla="*/ 52 w 176"/>
                  <a:gd name="T31" fmla="*/ 4 h 200"/>
                  <a:gd name="T32" fmla="*/ 62 w 176"/>
                  <a:gd name="T33" fmla="*/ 0 h 200"/>
                  <a:gd name="T34" fmla="*/ 40 w 176"/>
                  <a:gd name="T35" fmla="*/ 4 h 200"/>
                  <a:gd name="T36" fmla="*/ 20 w 176"/>
                  <a:gd name="T37" fmla="*/ 16 h 200"/>
                  <a:gd name="T38" fmla="*/ 0 w 176"/>
                  <a:gd name="T39" fmla="*/ 18 h 200"/>
                  <a:gd name="T40" fmla="*/ 6 w 176"/>
                  <a:gd name="T41" fmla="*/ 64 h 200"/>
                  <a:gd name="T42" fmla="*/ 6 w 176"/>
                  <a:gd name="T43" fmla="*/ 70 h 200"/>
                  <a:gd name="T44" fmla="*/ 0 w 176"/>
                  <a:gd name="T45" fmla="*/ 88 h 200"/>
                  <a:gd name="T46" fmla="*/ 4 w 176"/>
                  <a:gd name="T47" fmla="*/ 96 h 200"/>
                  <a:gd name="T48" fmla="*/ 0 w 176"/>
                  <a:gd name="T49" fmla="*/ 108 h 200"/>
                  <a:gd name="T50" fmla="*/ 6 w 176"/>
                  <a:gd name="T51" fmla="*/ 134 h 200"/>
                  <a:gd name="T52" fmla="*/ 12 w 176"/>
                  <a:gd name="T53" fmla="*/ 160 h 200"/>
                  <a:gd name="T54" fmla="*/ 22 w 176"/>
                  <a:gd name="T55" fmla="*/ 184 h 200"/>
                  <a:gd name="T56" fmla="*/ 28 w 176"/>
                  <a:gd name="T57" fmla="*/ 200 h 200"/>
                  <a:gd name="T58" fmla="*/ 38 w 176"/>
                  <a:gd name="T59" fmla="*/ 200 h 200"/>
                  <a:gd name="T60" fmla="*/ 50 w 176"/>
                  <a:gd name="T61" fmla="*/ 184 h 200"/>
                  <a:gd name="T62" fmla="*/ 58 w 176"/>
                  <a:gd name="T63" fmla="*/ 188 h 200"/>
                  <a:gd name="T64" fmla="*/ 76 w 176"/>
                  <a:gd name="T65" fmla="*/ 196 h 200"/>
                  <a:gd name="T66" fmla="*/ 80 w 176"/>
                  <a:gd name="T67" fmla="*/ 198 h 200"/>
                  <a:gd name="T68" fmla="*/ 100 w 176"/>
                  <a:gd name="T69" fmla="*/ 186 h 200"/>
                  <a:gd name="T70" fmla="*/ 108 w 176"/>
                  <a:gd name="T71" fmla="*/ 178 h 200"/>
                  <a:gd name="T72" fmla="*/ 110 w 176"/>
                  <a:gd name="T73" fmla="*/ 160 h 200"/>
                  <a:gd name="T74" fmla="*/ 140 w 176"/>
                  <a:gd name="T75" fmla="*/ 144 h 200"/>
                  <a:gd name="T76" fmla="*/ 162 w 176"/>
                  <a:gd name="T77" fmla="*/ 156 h 200"/>
                  <a:gd name="T78" fmla="*/ 170 w 176"/>
                  <a:gd name="T79" fmla="*/ 152 h 200"/>
                  <a:gd name="T80" fmla="*/ 168 w 176"/>
                  <a:gd name="T81" fmla="*/ 144 h 200"/>
                  <a:gd name="T82" fmla="*/ 176 w 176"/>
                  <a:gd name="T83" fmla="*/ 126 h 200"/>
                  <a:gd name="T84" fmla="*/ 174 w 176"/>
                  <a:gd name="T85" fmla="*/ 116 h 200"/>
                  <a:gd name="T86" fmla="*/ 164 w 176"/>
                  <a:gd name="T87" fmla="*/ 98 h 200"/>
                  <a:gd name="T88" fmla="*/ 164 w 176"/>
                  <a:gd name="T89" fmla="*/ 92 h 200"/>
                  <a:gd name="T90" fmla="*/ 140 w 176"/>
                  <a:gd name="T91" fmla="*/ 92 h 200"/>
                  <a:gd name="T92" fmla="*/ 140 w 176"/>
                  <a:gd name="T93" fmla="*/ 78 h 200"/>
                  <a:gd name="T94" fmla="*/ 132 w 176"/>
                  <a:gd name="T95" fmla="*/ 56 h 200"/>
                  <a:gd name="T96" fmla="*/ 96 w 176"/>
                  <a:gd name="T97" fmla="*/ 42 h 200"/>
                  <a:gd name="T98" fmla="*/ 66 w 176"/>
                  <a:gd name="T99" fmla="*/ 4 h 200"/>
                  <a:gd name="T100" fmla="*/ 62 w 176"/>
                  <a:gd name="T10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6" h="200">
                    <a:moveTo>
                      <a:pt x="62" y="4"/>
                    </a:moveTo>
                    <a:lnTo>
                      <a:pt x="64" y="30"/>
                    </a:lnTo>
                    <a:lnTo>
                      <a:pt x="74" y="40"/>
                    </a:lnTo>
                    <a:lnTo>
                      <a:pt x="92" y="44"/>
                    </a:lnTo>
                    <a:lnTo>
                      <a:pt x="96" y="50"/>
                    </a:lnTo>
                    <a:lnTo>
                      <a:pt x="112" y="54"/>
                    </a:lnTo>
                    <a:lnTo>
                      <a:pt x="130" y="60"/>
                    </a:lnTo>
                    <a:lnTo>
                      <a:pt x="134" y="70"/>
                    </a:lnTo>
                    <a:lnTo>
                      <a:pt x="136" y="78"/>
                    </a:lnTo>
                    <a:lnTo>
                      <a:pt x="134" y="86"/>
                    </a:lnTo>
                    <a:lnTo>
                      <a:pt x="136" y="96"/>
                    </a:lnTo>
                    <a:lnTo>
                      <a:pt x="146" y="96"/>
                    </a:lnTo>
                    <a:lnTo>
                      <a:pt x="160" y="96"/>
                    </a:lnTo>
                    <a:lnTo>
                      <a:pt x="158" y="102"/>
                    </a:lnTo>
                    <a:lnTo>
                      <a:pt x="160" y="114"/>
                    </a:lnTo>
                    <a:lnTo>
                      <a:pt x="170" y="118"/>
                    </a:lnTo>
                    <a:lnTo>
                      <a:pt x="172" y="126"/>
                    </a:lnTo>
                    <a:lnTo>
                      <a:pt x="172" y="132"/>
                    </a:lnTo>
                    <a:lnTo>
                      <a:pt x="164" y="144"/>
                    </a:lnTo>
                    <a:lnTo>
                      <a:pt x="168" y="150"/>
                    </a:lnTo>
                    <a:lnTo>
                      <a:pt x="164" y="152"/>
                    </a:lnTo>
                    <a:lnTo>
                      <a:pt x="158" y="148"/>
                    </a:lnTo>
                    <a:lnTo>
                      <a:pt x="150" y="142"/>
                    </a:lnTo>
                    <a:lnTo>
                      <a:pt x="140" y="140"/>
                    </a:lnTo>
                    <a:lnTo>
                      <a:pt x="124" y="142"/>
                    </a:lnTo>
                    <a:lnTo>
                      <a:pt x="116" y="146"/>
                    </a:lnTo>
                    <a:lnTo>
                      <a:pt x="110" y="148"/>
                    </a:lnTo>
                    <a:lnTo>
                      <a:pt x="106" y="160"/>
                    </a:lnTo>
                    <a:lnTo>
                      <a:pt x="106" y="168"/>
                    </a:lnTo>
                    <a:lnTo>
                      <a:pt x="104" y="178"/>
                    </a:lnTo>
                    <a:lnTo>
                      <a:pt x="100" y="182"/>
                    </a:lnTo>
                    <a:lnTo>
                      <a:pt x="84" y="182"/>
                    </a:lnTo>
                    <a:lnTo>
                      <a:pt x="78" y="194"/>
                    </a:lnTo>
                    <a:lnTo>
                      <a:pt x="70" y="184"/>
                    </a:lnTo>
                    <a:lnTo>
                      <a:pt x="58" y="184"/>
                    </a:lnTo>
                    <a:lnTo>
                      <a:pt x="50" y="180"/>
                    </a:lnTo>
                    <a:lnTo>
                      <a:pt x="42" y="184"/>
                    </a:lnTo>
                    <a:lnTo>
                      <a:pt x="40" y="192"/>
                    </a:lnTo>
                    <a:lnTo>
                      <a:pt x="38" y="196"/>
                    </a:lnTo>
                    <a:lnTo>
                      <a:pt x="32" y="196"/>
                    </a:lnTo>
                    <a:lnTo>
                      <a:pt x="30" y="196"/>
                    </a:lnTo>
                    <a:lnTo>
                      <a:pt x="28" y="196"/>
                    </a:lnTo>
                    <a:lnTo>
                      <a:pt x="26" y="184"/>
                    </a:lnTo>
                    <a:lnTo>
                      <a:pt x="24" y="170"/>
                    </a:lnTo>
                    <a:lnTo>
                      <a:pt x="16" y="160"/>
                    </a:lnTo>
                    <a:lnTo>
                      <a:pt x="16" y="144"/>
                    </a:lnTo>
                    <a:lnTo>
                      <a:pt x="10" y="134"/>
                    </a:lnTo>
                    <a:lnTo>
                      <a:pt x="6" y="118"/>
                    </a:lnTo>
                    <a:lnTo>
                      <a:pt x="4" y="110"/>
                    </a:lnTo>
                    <a:lnTo>
                      <a:pt x="8" y="104"/>
                    </a:lnTo>
                    <a:lnTo>
                      <a:pt x="12" y="100"/>
                    </a:lnTo>
                    <a:lnTo>
                      <a:pt x="8" y="94"/>
                    </a:lnTo>
                    <a:lnTo>
                      <a:pt x="4" y="88"/>
                    </a:lnTo>
                    <a:lnTo>
                      <a:pt x="6" y="80"/>
                    </a:lnTo>
                    <a:lnTo>
                      <a:pt x="8" y="70"/>
                    </a:lnTo>
                    <a:lnTo>
                      <a:pt x="10" y="70"/>
                    </a:lnTo>
                    <a:lnTo>
                      <a:pt x="10" y="64"/>
                    </a:lnTo>
                    <a:lnTo>
                      <a:pt x="12" y="44"/>
                    </a:lnTo>
                    <a:lnTo>
                      <a:pt x="4" y="20"/>
                    </a:lnTo>
                    <a:lnTo>
                      <a:pt x="12" y="20"/>
                    </a:lnTo>
                    <a:lnTo>
                      <a:pt x="22" y="20"/>
                    </a:lnTo>
                    <a:lnTo>
                      <a:pt x="34" y="14"/>
                    </a:lnTo>
                    <a:lnTo>
                      <a:pt x="42" y="8"/>
                    </a:lnTo>
                    <a:lnTo>
                      <a:pt x="52" y="4"/>
                    </a:lnTo>
                    <a:lnTo>
                      <a:pt x="62" y="4"/>
                    </a:lnTo>
                    <a:close/>
                    <a:moveTo>
                      <a:pt x="160" y="96"/>
                    </a:moveTo>
                    <a:lnTo>
                      <a:pt x="160" y="96"/>
                    </a:lnTo>
                    <a:close/>
                    <a:moveTo>
                      <a:pt x="62" y="0"/>
                    </a:moveTo>
                    <a:lnTo>
                      <a:pt x="52" y="0"/>
                    </a:lnTo>
                    <a:lnTo>
                      <a:pt x="52" y="0"/>
                    </a:lnTo>
                    <a:lnTo>
                      <a:pt x="50" y="2"/>
                    </a:lnTo>
                    <a:lnTo>
                      <a:pt x="40" y="4"/>
                    </a:lnTo>
                    <a:lnTo>
                      <a:pt x="40" y="4"/>
                    </a:lnTo>
                    <a:lnTo>
                      <a:pt x="38" y="6"/>
                    </a:lnTo>
                    <a:lnTo>
                      <a:pt x="32" y="10"/>
                    </a:lnTo>
                    <a:lnTo>
                      <a:pt x="20" y="16"/>
                    </a:lnTo>
                    <a:lnTo>
                      <a:pt x="12" y="16"/>
                    </a:lnTo>
                    <a:lnTo>
                      <a:pt x="4" y="16"/>
                    </a:lnTo>
                    <a:lnTo>
                      <a:pt x="4" y="16"/>
                    </a:lnTo>
                    <a:lnTo>
                      <a:pt x="0" y="18"/>
                    </a:lnTo>
                    <a:lnTo>
                      <a:pt x="0" y="18"/>
                    </a:lnTo>
                    <a:lnTo>
                      <a:pt x="0" y="22"/>
                    </a:lnTo>
                    <a:lnTo>
                      <a:pt x="8" y="44"/>
                    </a:lnTo>
                    <a:lnTo>
                      <a:pt x="6" y="64"/>
                    </a:lnTo>
                    <a:lnTo>
                      <a:pt x="6" y="68"/>
                    </a:lnTo>
                    <a:lnTo>
                      <a:pt x="6" y="68"/>
                    </a:lnTo>
                    <a:lnTo>
                      <a:pt x="6" y="68"/>
                    </a:lnTo>
                    <a:lnTo>
                      <a:pt x="6" y="70"/>
                    </a:lnTo>
                    <a:lnTo>
                      <a:pt x="2" y="78"/>
                    </a:lnTo>
                    <a:lnTo>
                      <a:pt x="2" y="78"/>
                    </a:lnTo>
                    <a:lnTo>
                      <a:pt x="2" y="78"/>
                    </a:lnTo>
                    <a:lnTo>
                      <a:pt x="0" y="88"/>
                    </a:lnTo>
                    <a:lnTo>
                      <a:pt x="0" y="88"/>
                    </a:lnTo>
                    <a:lnTo>
                      <a:pt x="0" y="90"/>
                    </a:lnTo>
                    <a:lnTo>
                      <a:pt x="4" y="96"/>
                    </a:lnTo>
                    <a:lnTo>
                      <a:pt x="4" y="96"/>
                    </a:lnTo>
                    <a:lnTo>
                      <a:pt x="4" y="96"/>
                    </a:lnTo>
                    <a:lnTo>
                      <a:pt x="8" y="100"/>
                    </a:lnTo>
                    <a:lnTo>
                      <a:pt x="6" y="102"/>
                    </a:lnTo>
                    <a:lnTo>
                      <a:pt x="0" y="108"/>
                    </a:lnTo>
                    <a:lnTo>
                      <a:pt x="0" y="108"/>
                    </a:lnTo>
                    <a:lnTo>
                      <a:pt x="0" y="112"/>
                    </a:lnTo>
                    <a:lnTo>
                      <a:pt x="2" y="118"/>
                    </a:lnTo>
                    <a:lnTo>
                      <a:pt x="6" y="134"/>
                    </a:lnTo>
                    <a:lnTo>
                      <a:pt x="6" y="134"/>
                    </a:lnTo>
                    <a:lnTo>
                      <a:pt x="8" y="136"/>
                    </a:lnTo>
                    <a:lnTo>
                      <a:pt x="12" y="144"/>
                    </a:lnTo>
                    <a:lnTo>
                      <a:pt x="12" y="160"/>
                    </a:lnTo>
                    <a:lnTo>
                      <a:pt x="12" y="160"/>
                    </a:lnTo>
                    <a:lnTo>
                      <a:pt x="12" y="162"/>
                    </a:lnTo>
                    <a:lnTo>
                      <a:pt x="20" y="172"/>
                    </a:lnTo>
                    <a:lnTo>
                      <a:pt x="22" y="184"/>
                    </a:lnTo>
                    <a:lnTo>
                      <a:pt x="24" y="196"/>
                    </a:lnTo>
                    <a:lnTo>
                      <a:pt x="24" y="196"/>
                    </a:lnTo>
                    <a:lnTo>
                      <a:pt x="26" y="198"/>
                    </a:lnTo>
                    <a:lnTo>
                      <a:pt x="28" y="200"/>
                    </a:lnTo>
                    <a:lnTo>
                      <a:pt x="30" y="200"/>
                    </a:lnTo>
                    <a:lnTo>
                      <a:pt x="32" y="200"/>
                    </a:lnTo>
                    <a:lnTo>
                      <a:pt x="38" y="200"/>
                    </a:lnTo>
                    <a:lnTo>
                      <a:pt x="38" y="200"/>
                    </a:lnTo>
                    <a:lnTo>
                      <a:pt x="42" y="198"/>
                    </a:lnTo>
                    <a:lnTo>
                      <a:pt x="42" y="194"/>
                    </a:lnTo>
                    <a:lnTo>
                      <a:pt x="46" y="188"/>
                    </a:lnTo>
                    <a:lnTo>
                      <a:pt x="50" y="184"/>
                    </a:lnTo>
                    <a:lnTo>
                      <a:pt x="54" y="188"/>
                    </a:lnTo>
                    <a:lnTo>
                      <a:pt x="54" y="188"/>
                    </a:lnTo>
                    <a:lnTo>
                      <a:pt x="58" y="188"/>
                    </a:lnTo>
                    <a:lnTo>
                      <a:pt x="58" y="188"/>
                    </a:lnTo>
                    <a:lnTo>
                      <a:pt x="58" y="188"/>
                    </a:lnTo>
                    <a:lnTo>
                      <a:pt x="68" y="188"/>
                    </a:lnTo>
                    <a:lnTo>
                      <a:pt x="76" y="196"/>
                    </a:lnTo>
                    <a:lnTo>
                      <a:pt x="76" y="196"/>
                    </a:lnTo>
                    <a:lnTo>
                      <a:pt x="78" y="198"/>
                    </a:lnTo>
                    <a:lnTo>
                      <a:pt x="78" y="198"/>
                    </a:lnTo>
                    <a:lnTo>
                      <a:pt x="80" y="198"/>
                    </a:lnTo>
                    <a:lnTo>
                      <a:pt x="80" y="198"/>
                    </a:lnTo>
                    <a:lnTo>
                      <a:pt x="82" y="196"/>
                    </a:lnTo>
                    <a:lnTo>
                      <a:pt x="86" y="186"/>
                    </a:lnTo>
                    <a:lnTo>
                      <a:pt x="100" y="186"/>
                    </a:lnTo>
                    <a:lnTo>
                      <a:pt x="100" y="186"/>
                    </a:lnTo>
                    <a:lnTo>
                      <a:pt x="102" y="184"/>
                    </a:lnTo>
                    <a:lnTo>
                      <a:pt x="106" y="180"/>
                    </a:lnTo>
                    <a:lnTo>
                      <a:pt x="106" y="180"/>
                    </a:lnTo>
                    <a:lnTo>
                      <a:pt x="108" y="178"/>
                    </a:lnTo>
                    <a:lnTo>
                      <a:pt x="110" y="170"/>
                    </a:lnTo>
                    <a:lnTo>
                      <a:pt x="110" y="170"/>
                    </a:lnTo>
                    <a:lnTo>
                      <a:pt x="110" y="168"/>
                    </a:lnTo>
                    <a:lnTo>
                      <a:pt x="110" y="160"/>
                    </a:lnTo>
                    <a:lnTo>
                      <a:pt x="114" y="150"/>
                    </a:lnTo>
                    <a:lnTo>
                      <a:pt x="118" y="150"/>
                    </a:lnTo>
                    <a:lnTo>
                      <a:pt x="126" y="146"/>
                    </a:lnTo>
                    <a:lnTo>
                      <a:pt x="140" y="144"/>
                    </a:lnTo>
                    <a:lnTo>
                      <a:pt x="148" y="146"/>
                    </a:lnTo>
                    <a:lnTo>
                      <a:pt x="156" y="150"/>
                    </a:lnTo>
                    <a:lnTo>
                      <a:pt x="162" y="156"/>
                    </a:lnTo>
                    <a:lnTo>
                      <a:pt x="162" y="156"/>
                    </a:lnTo>
                    <a:lnTo>
                      <a:pt x="164" y="156"/>
                    </a:lnTo>
                    <a:lnTo>
                      <a:pt x="164" y="156"/>
                    </a:lnTo>
                    <a:lnTo>
                      <a:pt x="168" y="156"/>
                    </a:lnTo>
                    <a:lnTo>
                      <a:pt x="170" y="152"/>
                    </a:lnTo>
                    <a:lnTo>
                      <a:pt x="170" y="152"/>
                    </a:lnTo>
                    <a:lnTo>
                      <a:pt x="172" y="150"/>
                    </a:lnTo>
                    <a:lnTo>
                      <a:pt x="172" y="148"/>
                    </a:lnTo>
                    <a:lnTo>
                      <a:pt x="168" y="144"/>
                    </a:lnTo>
                    <a:lnTo>
                      <a:pt x="174" y="134"/>
                    </a:lnTo>
                    <a:lnTo>
                      <a:pt x="174" y="134"/>
                    </a:lnTo>
                    <a:lnTo>
                      <a:pt x="176" y="132"/>
                    </a:lnTo>
                    <a:lnTo>
                      <a:pt x="176" y="126"/>
                    </a:lnTo>
                    <a:lnTo>
                      <a:pt x="176" y="126"/>
                    </a:lnTo>
                    <a:lnTo>
                      <a:pt x="176" y="126"/>
                    </a:lnTo>
                    <a:lnTo>
                      <a:pt x="174" y="116"/>
                    </a:lnTo>
                    <a:lnTo>
                      <a:pt x="174" y="116"/>
                    </a:lnTo>
                    <a:lnTo>
                      <a:pt x="172" y="114"/>
                    </a:lnTo>
                    <a:lnTo>
                      <a:pt x="164" y="110"/>
                    </a:lnTo>
                    <a:lnTo>
                      <a:pt x="162" y="104"/>
                    </a:lnTo>
                    <a:lnTo>
                      <a:pt x="164" y="98"/>
                    </a:lnTo>
                    <a:lnTo>
                      <a:pt x="164" y="98"/>
                    </a:lnTo>
                    <a:lnTo>
                      <a:pt x="164" y="96"/>
                    </a:lnTo>
                    <a:lnTo>
                      <a:pt x="164" y="96"/>
                    </a:lnTo>
                    <a:lnTo>
                      <a:pt x="164" y="92"/>
                    </a:lnTo>
                    <a:lnTo>
                      <a:pt x="160" y="92"/>
                    </a:lnTo>
                    <a:lnTo>
                      <a:pt x="160" y="92"/>
                    </a:lnTo>
                    <a:lnTo>
                      <a:pt x="146" y="92"/>
                    </a:lnTo>
                    <a:lnTo>
                      <a:pt x="140" y="92"/>
                    </a:lnTo>
                    <a:lnTo>
                      <a:pt x="138" y="86"/>
                    </a:lnTo>
                    <a:lnTo>
                      <a:pt x="140" y="78"/>
                    </a:lnTo>
                    <a:lnTo>
                      <a:pt x="140" y="78"/>
                    </a:lnTo>
                    <a:lnTo>
                      <a:pt x="140" y="78"/>
                    </a:lnTo>
                    <a:lnTo>
                      <a:pt x="138" y="70"/>
                    </a:lnTo>
                    <a:lnTo>
                      <a:pt x="134" y="58"/>
                    </a:lnTo>
                    <a:lnTo>
                      <a:pt x="134" y="58"/>
                    </a:lnTo>
                    <a:lnTo>
                      <a:pt x="132" y="56"/>
                    </a:lnTo>
                    <a:lnTo>
                      <a:pt x="114" y="50"/>
                    </a:lnTo>
                    <a:lnTo>
                      <a:pt x="98" y="46"/>
                    </a:lnTo>
                    <a:lnTo>
                      <a:pt x="96" y="42"/>
                    </a:lnTo>
                    <a:lnTo>
                      <a:pt x="96" y="42"/>
                    </a:lnTo>
                    <a:lnTo>
                      <a:pt x="94" y="40"/>
                    </a:lnTo>
                    <a:lnTo>
                      <a:pt x="76" y="36"/>
                    </a:lnTo>
                    <a:lnTo>
                      <a:pt x="68" y="28"/>
                    </a:lnTo>
                    <a:lnTo>
                      <a:pt x="66" y="4"/>
                    </a:lnTo>
                    <a:lnTo>
                      <a:pt x="66" y="4"/>
                    </a:lnTo>
                    <a:lnTo>
                      <a:pt x="66" y="2"/>
                    </a:lnTo>
                    <a:lnTo>
                      <a:pt x="62" y="0"/>
                    </a:lnTo>
                    <a:lnTo>
                      <a:pt x="6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1" name="Freeform 291"/>
              <p:cNvSpPr>
                <a:spLocks/>
              </p:cNvSpPr>
              <p:nvPr/>
            </p:nvSpPr>
            <p:spPr bwMode="auto">
              <a:xfrm>
                <a:off x="1881" y="2661"/>
                <a:ext cx="168" cy="192"/>
              </a:xfrm>
              <a:custGeom>
                <a:avLst/>
                <a:gdLst>
                  <a:gd name="T0" fmla="*/ 60 w 168"/>
                  <a:gd name="T1" fmla="*/ 26 h 192"/>
                  <a:gd name="T2" fmla="*/ 88 w 168"/>
                  <a:gd name="T3" fmla="*/ 40 h 192"/>
                  <a:gd name="T4" fmla="*/ 108 w 168"/>
                  <a:gd name="T5" fmla="*/ 50 h 192"/>
                  <a:gd name="T6" fmla="*/ 130 w 168"/>
                  <a:gd name="T7" fmla="*/ 66 h 192"/>
                  <a:gd name="T8" fmla="*/ 130 w 168"/>
                  <a:gd name="T9" fmla="*/ 82 h 192"/>
                  <a:gd name="T10" fmla="*/ 142 w 168"/>
                  <a:gd name="T11" fmla="*/ 92 h 192"/>
                  <a:gd name="T12" fmla="*/ 154 w 168"/>
                  <a:gd name="T13" fmla="*/ 98 h 192"/>
                  <a:gd name="T14" fmla="*/ 166 w 168"/>
                  <a:gd name="T15" fmla="*/ 114 h 192"/>
                  <a:gd name="T16" fmla="*/ 168 w 168"/>
                  <a:gd name="T17" fmla="*/ 128 h 192"/>
                  <a:gd name="T18" fmla="*/ 164 w 168"/>
                  <a:gd name="T19" fmla="*/ 146 h 192"/>
                  <a:gd name="T20" fmla="*/ 154 w 168"/>
                  <a:gd name="T21" fmla="*/ 144 h 192"/>
                  <a:gd name="T22" fmla="*/ 136 w 168"/>
                  <a:gd name="T23" fmla="*/ 136 h 192"/>
                  <a:gd name="T24" fmla="*/ 112 w 168"/>
                  <a:gd name="T25" fmla="*/ 142 h 192"/>
                  <a:gd name="T26" fmla="*/ 102 w 168"/>
                  <a:gd name="T27" fmla="*/ 156 h 192"/>
                  <a:gd name="T28" fmla="*/ 100 w 168"/>
                  <a:gd name="T29" fmla="*/ 174 h 192"/>
                  <a:gd name="T30" fmla="*/ 80 w 168"/>
                  <a:gd name="T31" fmla="*/ 178 h 192"/>
                  <a:gd name="T32" fmla="*/ 66 w 168"/>
                  <a:gd name="T33" fmla="*/ 180 h 192"/>
                  <a:gd name="T34" fmla="*/ 46 w 168"/>
                  <a:gd name="T35" fmla="*/ 176 h 192"/>
                  <a:gd name="T36" fmla="*/ 36 w 168"/>
                  <a:gd name="T37" fmla="*/ 188 h 192"/>
                  <a:gd name="T38" fmla="*/ 28 w 168"/>
                  <a:gd name="T39" fmla="*/ 192 h 192"/>
                  <a:gd name="T40" fmla="*/ 24 w 168"/>
                  <a:gd name="T41" fmla="*/ 192 h 192"/>
                  <a:gd name="T42" fmla="*/ 20 w 168"/>
                  <a:gd name="T43" fmla="*/ 166 h 192"/>
                  <a:gd name="T44" fmla="*/ 12 w 168"/>
                  <a:gd name="T45" fmla="*/ 140 h 192"/>
                  <a:gd name="T46" fmla="*/ 2 w 168"/>
                  <a:gd name="T47" fmla="*/ 114 h 192"/>
                  <a:gd name="T48" fmla="*/ 4 w 168"/>
                  <a:gd name="T49" fmla="*/ 100 h 192"/>
                  <a:gd name="T50" fmla="*/ 4 w 168"/>
                  <a:gd name="T51" fmla="*/ 90 h 192"/>
                  <a:gd name="T52" fmla="*/ 2 w 168"/>
                  <a:gd name="T53" fmla="*/ 76 h 192"/>
                  <a:gd name="T54" fmla="*/ 6 w 168"/>
                  <a:gd name="T55" fmla="*/ 66 h 192"/>
                  <a:gd name="T56" fmla="*/ 8 w 168"/>
                  <a:gd name="T57" fmla="*/ 40 h 192"/>
                  <a:gd name="T58" fmla="*/ 8 w 168"/>
                  <a:gd name="T59" fmla="*/ 16 h 192"/>
                  <a:gd name="T60" fmla="*/ 30 w 168"/>
                  <a:gd name="T61" fmla="*/ 10 h 192"/>
                  <a:gd name="T62" fmla="*/ 48 w 168"/>
                  <a:gd name="T6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92">
                    <a:moveTo>
                      <a:pt x="58" y="0"/>
                    </a:moveTo>
                    <a:lnTo>
                      <a:pt x="60" y="26"/>
                    </a:lnTo>
                    <a:lnTo>
                      <a:pt x="70" y="36"/>
                    </a:lnTo>
                    <a:lnTo>
                      <a:pt x="88" y="40"/>
                    </a:lnTo>
                    <a:lnTo>
                      <a:pt x="92" y="46"/>
                    </a:lnTo>
                    <a:lnTo>
                      <a:pt x="108" y="50"/>
                    </a:lnTo>
                    <a:lnTo>
                      <a:pt x="126" y="56"/>
                    </a:lnTo>
                    <a:lnTo>
                      <a:pt x="130" y="66"/>
                    </a:lnTo>
                    <a:lnTo>
                      <a:pt x="132" y="74"/>
                    </a:lnTo>
                    <a:lnTo>
                      <a:pt x="130" y="82"/>
                    </a:lnTo>
                    <a:lnTo>
                      <a:pt x="132" y="92"/>
                    </a:lnTo>
                    <a:lnTo>
                      <a:pt x="142" y="92"/>
                    </a:lnTo>
                    <a:lnTo>
                      <a:pt x="156" y="92"/>
                    </a:lnTo>
                    <a:lnTo>
                      <a:pt x="154" y="98"/>
                    </a:lnTo>
                    <a:lnTo>
                      <a:pt x="156" y="110"/>
                    </a:lnTo>
                    <a:lnTo>
                      <a:pt x="166" y="114"/>
                    </a:lnTo>
                    <a:lnTo>
                      <a:pt x="168" y="122"/>
                    </a:lnTo>
                    <a:lnTo>
                      <a:pt x="168" y="128"/>
                    </a:lnTo>
                    <a:lnTo>
                      <a:pt x="160" y="140"/>
                    </a:lnTo>
                    <a:lnTo>
                      <a:pt x="164" y="146"/>
                    </a:lnTo>
                    <a:lnTo>
                      <a:pt x="160" y="148"/>
                    </a:lnTo>
                    <a:lnTo>
                      <a:pt x="154" y="144"/>
                    </a:lnTo>
                    <a:lnTo>
                      <a:pt x="146" y="138"/>
                    </a:lnTo>
                    <a:lnTo>
                      <a:pt x="136" y="136"/>
                    </a:lnTo>
                    <a:lnTo>
                      <a:pt x="120" y="138"/>
                    </a:lnTo>
                    <a:lnTo>
                      <a:pt x="112" y="142"/>
                    </a:lnTo>
                    <a:lnTo>
                      <a:pt x="106" y="144"/>
                    </a:lnTo>
                    <a:lnTo>
                      <a:pt x="102" y="156"/>
                    </a:lnTo>
                    <a:lnTo>
                      <a:pt x="102" y="164"/>
                    </a:lnTo>
                    <a:lnTo>
                      <a:pt x="100" y="174"/>
                    </a:lnTo>
                    <a:lnTo>
                      <a:pt x="96" y="178"/>
                    </a:lnTo>
                    <a:lnTo>
                      <a:pt x="80" y="178"/>
                    </a:lnTo>
                    <a:lnTo>
                      <a:pt x="74" y="190"/>
                    </a:lnTo>
                    <a:lnTo>
                      <a:pt x="66" y="180"/>
                    </a:lnTo>
                    <a:lnTo>
                      <a:pt x="54" y="180"/>
                    </a:lnTo>
                    <a:lnTo>
                      <a:pt x="46" y="176"/>
                    </a:lnTo>
                    <a:lnTo>
                      <a:pt x="38" y="180"/>
                    </a:lnTo>
                    <a:lnTo>
                      <a:pt x="36" y="188"/>
                    </a:lnTo>
                    <a:lnTo>
                      <a:pt x="34" y="192"/>
                    </a:lnTo>
                    <a:lnTo>
                      <a:pt x="28" y="192"/>
                    </a:lnTo>
                    <a:lnTo>
                      <a:pt x="26" y="192"/>
                    </a:lnTo>
                    <a:lnTo>
                      <a:pt x="24" y="192"/>
                    </a:lnTo>
                    <a:lnTo>
                      <a:pt x="22" y="180"/>
                    </a:lnTo>
                    <a:lnTo>
                      <a:pt x="20" y="166"/>
                    </a:lnTo>
                    <a:lnTo>
                      <a:pt x="12" y="156"/>
                    </a:lnTo>
                    <a:lnTo>
                      <a:pt x="12" y="140"/>
                    </a:lnTo>
                    <a:lnTo>
                      <a:pt x="6" y="130"/>
                    </a:lnTo>
                    <a:lnTo>
                      <a:pt x="2" y="114"/>
                    </a:lnTo>
                    <a:lnTo>
                      <a:pt x="0" y="106"/>
                    </a:lnTo>
                    <a:lnTo>
                      <a:pt x="4" y="100"/>
                    </a:lnTo>
                    <a:lnTo>
                      <a:pt x="8" y="96"/>
                    </a:lnTo>
                    <a:lnTo>
                      <a:pt x="4" y="90"/>
                    </a:lnTo>
                    <a:lnTo>
                      <a:pt x="0" y="84"/>
                    </a:lnTo>
                    <a:lnTo>
                      <a:pt x="2" y="76"/>
                    </a:lnTo>
                    <a:lnTo>
                      <a:pt x="4" y="66"/>
                    </a:lnTo>
                    <a:lnTo>
                      <a:pt x="6" y="66"/>
                    </a:lnTo>
                    <a:lnTo>
                      <a:pt x="6" y="60"/>
                    </a:lnTo>
                    <a:lnTo>
                      <a:pt x="8" y="40"/>
                    </a:lnTo>
                    <a:lnTo>
                      <a:pt x="0" y="16"/>
                    </a:lnTo>
                    <a:lnTo>
                      <a:pt x="8" y="16"/>
                    </a:lnTo>
                    <a:lnTo>
                      <a:pt x="18" y="16"/>
                    </a:lnTo>
                    <a:lnTo>
                      <a:pt x="30" y="10"/>
                    </a:lnTo>
                    <a:lnTo>
                      <a:pt x="38" y="4"/>
                    </a:lnTo>
                    <a:lnTo>
                      <a:pt x="48" y="0"/>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2" name="Line 292"/>
              <p:cNvSpPr>
                <a:spLocks noChangeShapeType="1"/>
              </p:cNvSpPr>
              <p:nvPr/>
            </p:nvSpPr>
            <p:spPr bwMode="auto">
              <a:xfrm>
                <a:off x="2037" y="2753"/>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3" name="Freeform 293"/>
              <p:cNvSpPr>
                <a:spLocks/>
              </p:cNvSpPr>
              <p:nvPr/>
            </p:nvSpPr>
            <p:spPr bwMode="auto">
              <a:xfrm>
                <a:off x="1877" y="2657"/>
                <a:ext cx="176" cy="200"/>
              </a:xfrm>
              <a:custGeom>
                <a:avLst/>
                <a:gdLst>
                  <a:gd name="T0" fmla="*/ 52 w 176"/>
                  <a:gd name="T1" fmla="*/ 0 h 200"/>
                  <a:gd name="T2" fmla="*/ 40 w 176"/>
                  <a:gd name="T3" fmla="*/ 4 h 200"/>
                  <a:gd name="T4" fmla="*/ 20 w 176"/>
                  <a:gd name="T5" fmla="*/ 16 h 200"/>
                  <a:gd name="T6" fmla="*/ 4 w 176"/>
                  <a:gd name="T7" fmla="*/ 16 h 200"/>
                  <a:gd name="T8" fmla="*/ 0 w 176"/>
                  <a:gd name="T9" fmla="*/ 22 h 200"/>
                  <a:gd name="T10" fmla="*/ 6 w 176"/>
                  <a:gd name="T11" fmla="*/ 68 h 200"/>
                  <a:gd name="T12" fmla="*/ 6 w 176"/>
                  <a:gd name="T13" fmla="*/ 70 h 200"/>
                  <a:gd name="T14" fmla="*/ 2 w 176"/>
                  <a:gd name="T15" fmla="*/ 78 h 200"/>
                  <a:gd name="T16" fmla="*/ 0 w 176"/>
                  <a:gd name="T17" fmla="*/ 90 h 200"/>
                  <a:gd name="T18" fmla="*/ 4 w 176"/>
                  <a:gd name="T19" fmla="*/ 96 h 200"/>
                  <a:gd name="T20" fmla="*/ 0 w 176"/>
                  <a:gd name="T21" fmla="*/ 108 h 200"/>
                  <a:gd name="T22" fmla="*/ 2 w 176"/>
                  <a:gd name="T23" fmla="*/ 118 h 200"/>
                  <a:gd name="T24" fmla="*/ 8 w 176"/>
                  <a:gd name="T25" fmla="*/ 136 h 200"/>
                  <a:gd name="T26" fmla="*/ 12 w 176"/>
                  <a:gd name="T27" fmla="*/ 160 h 200"/>
                  <a:gd name="T28" fmla="*/ 22 w 176"/>
                  <a:gd name="T29" fmla="*/ 184 h 200"/>
                  <a:gd name="T30" fmla="*/ 26 w 176"/>
                  <a:gd name="T31" fmla="*/ 198 h 200"/>
                  <a:gd name="T32" fmla="*/ 32 w 176"/>
                  <a:gd name="T33" fmla="*/ 200 h 200"/>
                  <a:gd name="T34" fmla="*/ 42 w 176"/>
                  <a:gd name="T35" fmla="*/ 198 h 200"/>
                  <a:gd name="T36" fmla="*/ 50 w 176"/>
                  <a:gd name="T37" fmla="*/ 184 h 200"/>
                  <a:gd name="T38" fmla="*/ 58 w 176"/>
                  <a:gd name="T39" fmla="*/ 188 h 200"/>
                  <a:gd name="T40" fmla="*/ 68 w 176"/>
                  <a:gd name="T41" fmla="*/ 188 h 200"/>
                  <a:gd name="T42" fmla="*/ 78 w 176"/>
                  <a:gd name="T43" fmla="*/ 198 h 200"/>
                  <a:gd name="T44" fmla="*/ 80 w 176"/>
                  <a:gd name="T45" fmla="*/ 198 h 200"/>
                  <a:gd name="T46" fmla="*/ 100 w 176"/>
                  <a:gd name="T47" fmla="*/ 186 h 200"/>
                  <a:gd name="T48" fmla="*/ 106 w 176"/>
                  <a:gd name="T49" fmla="*/ 180 h 200"/>
                  <a:gd name="T50" fmla="*/ 110 w 176"/>
                  <a:gd name="T51" fmla="*/ 170 h 200"/>
                  <a:gd name="T52" fmla="*/ 110 w 176"/>
                  <a:gd name="T53" fmla="*/ 160 h 200"/>
                  <a:gd name="T54" fmla="*/ 126 w 176"/>
                  <a:gd name="T55" fmla="*/ 146 h 200"/>
                  <a:gd name="T56" fmla="*/ 156 w 176"/>
                  <a:gd name="T57" fmla="*/ 150 h 200"/>
                  <a:gd name="T58" fmla="*/ 164 w 176"/>
                  <a:gd name="T59" fmla="*/ 156 h 200"/>
                  <a:gd name="T60" fmla="*/ 170 w 176"/>
                  <a:gd name="T61" fmla="*/ 152 h 200"/>
                  <a:gd name="T62" fmla="*/ 172 w 176"/>
                  <a:gd name="T63" fmla="*/ 148 h 200"/>
                  <a:gd name="T64" fmla="*/ 174 w 176"/>
                  <a:gd name="T65" fmla="*/ 134 h 200"/>
                  <a:gd name="T66" fmla="*/ 176 w 176"/>
                  <a:gd name="T67" fmla="*/ 126 h 200"/>
                  <a:gd name="T68" fmla="*/ 174 w 176"/>
                  <a:gd name="T69" fmla="*/ 116 h 200"/>
                  <a:gd name="T70" fmla="*/ 162 w 176"/>
                  <a:gd name="T71" fmla="*/ 104 h 200"/>
                  <a:gd name="T72" fmla="*/ 164 w 176"/>
                  <a:gd name="T73" fmla="*/ 96 h 200"/>
                  <a:gd name="T74" fmla="*/ 160 w 176"/>
                  <a:gd name="T75" fmla="*/ 92 h 200"/>
                  <a:gd name="T76" fmla="*/ 140 w 176"/>
                  <a:gd name="T77" fmla="*/ 92 h 200"/>
                  <a:gd name="T78" fmla="*/ 140 w 176"/>
                  <a:gd name="T79" fmla="*/ 78 h 200"/>
                  <a:gd name="T80" fmla="*/ 134 w 176"/>
                  <a:gd name="T81" fmla="*/ 58 h 200"/>
                  <a:gd name="T82" fmla="*/ 114 w 176"/>
                  <a:gd name="T83" fmla="*/ 50 h 200"/>
                  <a:gd name="T84" fmla="*/ 96 w 176"/>
                  <a:gd name="T85" fmla="*/ 42 h 200"/>
                  <a:gd name="T86" fmla="*/ 68 w 176"/>
                  <a:gd name="T87" fmla="*/ 28 h 200"/>
                  <a:gd name="T88" fmla="*/ 66 w 176"/>
                  <a:gd name="T89" fmla="*/ 2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6" h="200">
                    <a:moveTo>
                      <a:pt x="62" y="0"/>
                    </a:moveTo>
                    <a:lnTo>
                      <a:pt x="52" y="0"/>
                    </a:lnTo>
                    <a:lnTo>
                      <a:pt x="52" y="0"/>
                    </a:lnTo>
                    <a:lnTo>
                      <a:pt x="50" y="2"/>
                    </a:lnTo>
                    <a:lnTo>
                      <a:pt x="40" y="4"/>
                    </a:lnTo>
                    <a:lnTo>
                      <a:pt x="40" y="4"/>
                    </a:lnTo>
                    <a:lnTo>
                      <a:pt x="38" y="6"/>
                    </a:lnTo>
                    <a:lnTo>
                      <a:pt x="32" y="10"/>
                    </a:lnTo>
                    <a:lnTo>
                      <a:pt x="20" y="16"/>
                    </a:lnTo>
                    <a:lnTo>
                      <a:pt x="12" y="16"/>
                    </a:lnTo>
                    <a:lnTo>
                      <a:pt x="4" y="16"/>
                    </a:lnTo>
                    <a:lnTo>
                      <a:pt x="4" y="16"/>
                    </a:lnTo>
                    <a:lnTo>
                      <a:pt x="0" y="18"/>
                    </a:lnTo>
                    <a:lnTo>
                      <a:pt x="0" y="18"/>
                    </a:lnTo>
                    <a:lnTo>
                      <a:pt x="0" y="22"/>
                    </a:lnTo>
                    <a:lnTo>
                      <a:pt x="8" y="44"/>
                    </a:lnTo>
                    <a:lnTo>
                      <a:pt x="6" y="64"/>
                    </a:lnTo>
                    <a:lnTo>
                      <a:pt x="6" y="68"/>
                    </a:lnTo>
                    <a:lnTo>
                      <a:pt x="6" y="68"/>
                    </a:lnTo>
                    <a:lnTo>
                      <a:pt x="6" y="68"/>
                    </a:lnTo>
                    <a:lnTo>
                      <a:pt x="6" y="70"/>
                    </a:lnTo>
                    <a:lnTo>
                      <a:pt x="2" y="78"/>
                    </a:lnTo>
                    <a:lnTo>
                      <a:pt x="2" y="78"/>
                    </a:lnTo>
                    <a:lnTo>
                      <a:pt x="2" y="78"/>
                    </a:lnTo>
                    <a:lnTo>
                      <a:pt x="0" y="88"/>
                    </a:lnTo>
                    <a:lnTo>
                      <a:pt x="0" y="88"/>
                    </a:lnTo>
                    <a:lnTo>
                      <a:pt x="0" y="90"/>
                    </a:lnTo>
                    <a:lnTo>
                      <a:pt x="4" y="96"/>
                    </a:lnTo>
                    <a:lnTo>
                      <a:pt x="4" y="96"/>
                    </a:lnTo>
                    <a:lnTo>
                      <a:pt x="4" y="96"/>
                    </a:lnTo>
                    <a:lnTo>
                      <a:pt x="8" y="100"/>
                    </a:lnTo>
                    <a:lnTo>
                      <a:pt x="6" y="102"/>
                    </a:lnTo>
                    <a:lnTo>
                      <a:pt x="0" y="108"/>
                    </a:lnTo>
                    <a:lnTo>
                      <a:pt x="0" y="108"/>
                    </a:lnTo>
                    <a:lnTo>
                      <a:pt x="0" y="112"/>
                    </a:lnTo>
                    <a:lnTo>
                      <a:pt x="2" y="118"/>
                    </a:lnTo>
                    <a:lnTo>
                      <a:pt x="6" y="134"/>
                    </a:lnTo>
                    <a:lnTo>
                      <a:pt x="6" y="134"/>
                    </a:lnTo>
                    <a:lnTo>
                      <a:pt x="8" y="136"/>
                    </a:lnTo>
                    <a:lnTo>
                      <a:pt x="12" y="144"/>
                    </a:lnTo>
                    <a:lnTo>
                      <a:pt x="12" y="160"/>
                    </a:lnTo>
                    <a:lnTo>
                      <a:pt x="12" y="160"/>
                    </a:lnTo>
                    <a:lnTo>
                      <a:pt x="12" y="162"/>
                    </a:lnTo>
                    <a:lnTo>
                      <a:pt x="20" y="172"/>
                    </a:lnTo>
                    <a:lnTo>
                      <a:pt x="22" y="184"/>
                    </a:lnTo>
                    <a:lnTo>
                      <a:pt x="24" y="196"/>
                    </a:lnTo>
                    <a:lnTo>
                      <a:pt x="24" y="196"/>
                    </a:lnTo>
                    <a:lnTo>
                      <a:pt x="26" y="198"/>
                    </a:lnTo>
                    <a:lnTo>
                      <a:pt x="28" y="200"/>
                    </a:lnTo>
                    <a:lnTo>
                      <a:pt x="30" y="200"/>
                    </a:lnTo>
                    <a:lnTo>
                      <a:pt x="32" y="200"/>
                    </a:lnTo>
                    <a:lnTo>
                      <a:pt x="38" y="200"/>
                    </a:lnTo>
                    <a:lnTo>
                      <a:pt x="38" y="200"/>
                    </a:lnTo>
                    <a:lnTo>
                      <a:pt x="42" y="198"/>
                    </a:lnTo>
                    <a:lnTo>
                      <a:pt x="42" y="194"/>
                    </a:lnTo>
                    <a:lnTo>
                      <a:pt x="46" y="188"/>
                    </a:lnTo>
                    <a:lnTo>
                      <a:pt x="50" y="184"/>
                    </a:lnTo>
                    <a:lnTo>
                      <a:pt x="54" y="188"/>
                    </a:lnTo>
                    <a:lnTo>
                      <a:pt x="54" y="188"/>
                    </a:lnTo>
                    <a:lnTo>
                      <a:pt x="58" y="188"/>
                    </a:lnTo>
                    <a:lnTo>
                      <a:pt x="58" y="188"/>
                    </a:lnTo>
                    <a:lnTo>
                      <a:pt x="58" y="188"/>
                    </a:lnTo>
                    <a:lnTo>
                      <a:pt x="68" y="188"/>
                    </a:lnTo>
                    <a:lnTo>
                      <a:pt x="76" y="196"/>
                    </a:lnTo>
                    <a:lnTo>
                      <a:pt x="76" y="196"/>
                    </a:lnTo>
                    <a:lnTo>
                      <a:pt x="78" y="198"/>
                    </a:lnTo>
                    <a:lnTo>
                      <a:pt x="78" y="198"/>
                    </a:lnTo>
                    <a:lnTo>
                      <a:pt x="80" y="198"/>
                    </a:lnTo>
                    <a:lnTo>
                      <a:pt x="80" y="198"/>
                    </a:lnTo>
                    <a:lnTo>
                      <a:pt x="82" y="196"/>
                    </a:lnTo>
                    <a:lnTo>
                      <a:pt x="86" y="186"/>
                    </a:lnTo>
                    <a:lnTo>
                      <a:pt x="100" y="186"/>
                    </a:lnTo>
                    <a:lnTo>
                      <a:pt x="100" y="186"/>
                    </a:lnTo>
                    <a:lnTo>
                      <a:pt x="102" y="184"/>
                    </a:lnTo>
                    <a:lnTo>
                      <a:pt x="106" y="180"/>
                    </a:lnTo>
                    <a:lnTo>
                      <a:pt x="106" y="180"/>
                    </a:lnTo>
                    <a:lnTo>
                      <a:pt x="108" y="178"/>
                    </a:lnTo>
                    <a:lnTo>
                      <a:pt x="110" y="170"/>
                    </a:lnTo>
                    <a:lnTo>
                      <a:pt x="110" y="170"/>
                    </a:lnTo>
                    <a:lnTo>
                      <a:pt x="110" y="168"/>
                    </a:lnTo>
                    <a:lnTo>
                      <a:pt x="110" y="160"/>
                    </a:lnTo>
                    <a:lnTo>
                      <a:pt x="114" y="150"/>
                    </a:lnTo>
                    <a:lnTo>
                      <a:pt x="118" y="150"/>
                    </a:lnTo>
                    <a:lnTo>
                      <a:pt x="126" y="146"/>
                    </a:lnTo>
                    <a:lnTo>
                      <a:pt x="140" y="144"/>
                    </a:lnTo>
                    <a:lnTo>
                      <a:pt x="148" y="146"/>
                    </a:lnTo>
                    <a:lnTo>
                      <a:pt x="156" y="150"/>
                    </a:lnTo>
                    <a:lnTo>
                      <a:pt x="162" y="156"/>
                    </a:lnTo>
                    <a:lnTo>
                      <a:pt x="162" y="156"/>
                    </a:lnTo>
                    <a:lnTo>
                      <a:pt x="164" y="156"/>
                    </a:lnTo>
                    <a:lnTo>
                      <a:pt x="164" y="156"/>
                    </a:lnTo>
                    <a:lnTo>
                      <a:pt x="168" y="156"/>
                    </a:lnTo>
                    <a:lnTo>
                      <a:pt x="170" y="152"/>
                    </a:lnTo>
                    <a:lnTo>
                      <a:pt x="170" y="152"/>
                    </a:lnTo>
                    <a:lnTo>
                      <a:pt x="172" y="150"/>
                    </a:lnTo>
                    <a:lnTo>
                      <a:pt x="172" y="148"/>
                    </a:lnTo>
                    <a:lnTo>
                      <a:pt x="168" y="144"/>
                    </a:lnTo>
                    <a:lnTo>
                      <a:pt x="174" y="134"/>
                    </a:lnTo>
                    <a:lnTo>
                      <a:pt x="174" y="134"/>
                    </a:lnTo>
                    <a:lnTo>
                      <a:pt x="176" y="132"/>
                    </a:lnTo>
                    <a:lnTo>
                      <a:pt x="176" y="126"/>
                    </a:lnTo>
                    <a:lnTo>
                      <a:pt x="176" y="126"/>
                    </a:lnTo>
                    <a:lnTo>
                      <a:pt x="176" y="126"/>
                    </a:lnTo>
                    <a:lnTo>
                      <a:pt x="174" y="116"/>
                    </a:lnTo>
                    <a:lnTo>
                      <a:pt x="174" y="116"/>
                    </a:lnTo>
                    <a:lnTo>
                      <a:pt x="172" y="114"/>
                    </a:lnTo>
                    <a:lnTo>
                      <a:pt x="164" y="110"/>
                    </a:lnTo>
                    <a:lnTo>
                      <a:pt x="162" y="104"/>
                    </a:lnTo>
                    <a:lnTo>
                      <a:pt x="164" y="98"/>
                    </a:lnTo>
                    <a:lnTo>
                      <a:pt x="164" y="98"/>
                    </a:lnTo>
                    <a:lnTo>
                      <a:pt x="164" y="96"/>
                    </a:lnTo>
                    <a:lnTo>
                      <a:pt x="164" y="96"/>
                    </a:lnTo>
                    <a:lnTo>
                      <a:pt x="164" y="92"/>
                    </a:lnTo>
                    <a:lnTo>
                      <a:pt x="160" y="92"/>
                    </a:lnTo>
                    <a:lnTo>
                      <a:pt x="160" y="92"/>
                    </a:lnTo>
                    <a:lnTo>
                      <a:pt x="146" y="92"/>
                    </a:lnTo>
                    <a:lnTo>
                      <a:pt x="140" y="92"/>
                    </a:lnTo>
                    <a:lnTo>
                      <a:pt x="138" y="86"/>
                    </a:lnTo>
                    <a:lnTo>
                      <a:pt x="140" y="78"/>
                    </a:lnTo>
                    <a:lnTo>
                      <a:pt x="140" y="78"/>
                    </a:lnTo>
                    <a:lnTo>
                      <a:pt x="140" y="78"/>
                    </a:lnTo>
                    <a:lnTo>
                      <a:pt x="138" y="70"/>
                    </a:lnTo>
                    <a:lnTo>
                      <a:pt x="134" y="58"/>
                    </a:lnTo>
                    <a:lnTo>
                      <a:pt x="134" y="58"/>
                    </a:lnTo>
                    <a:lnTo>
                      <a:pt x="132" y="56"/>
                    </a:lnTo>
                    <a:lnTo>
                      <a:pt x="114" y="50"/>
                    </a:lnTo>
                    <a:lnTo>
                      <a:pt x="98" y="46"/>
                    </a:lnTo>
                    <a:lnTo>
                      <a:pt x="96" y="42"/>
                    </a:lnTo>
                    <a:lnTo>
                      <a:pt x="96" y="42"/>
                    </a:lnTo>
                    <a:lnTo>
                      <a:pt x="94" y="40"/>
                    </a:lnTo>
                    <a:lnTo>
                      <a:pt x="76" y="36"/>
                    </a:lnTo>
                    <a:lnTo>
                      <a:pt x="68" y="28"/>
                    </a:lnTo>
                    <a:lnTo>
                      <a:pt x="66" y="4"/>
                    </a:lnTo>
                    <a:lnTo>
                      <a:pt x="66" y="4"/>
                    </a:lnTo>
                    <a:lnTo>
                      <a:pt x="66" y="2"/>
                    </a:lnTo>
                    <a:lnTo>
                      <a:pt x="6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4" name="Freeform 294"/>
              <p:cNvSpPr>
                <a:spLocks/>
              </p:cNvSpPr>
              <p:nvPr/>
            </p:nvSpPr>
            <p:spPr bwMode="auto">
              <a:xfrm>
                <a:off x="1979" y="2795"/>
                <a:ext cx="122" cy="132"/>
              </a:xfrm>
              <a:custGeom>
                <a:avLst/>
                <a:gdLst>
                  <a:gd name="T0" fmla="*/ 66 w 122"/>
                  <a:gd name="T1" fmla="*/ 132 h 132"/>
                  <a:gd name="T2" fmla="*/ 58 w 122"/>
                  <a:gd name="T3" fmla="*/ 124 h 132"/>
                  <a:gd name="T4" fmla="*/ 58 w 122"/>
                  <a:gd name="T5" fmla="*/ 122 h 132"/>
                  <a:gd name="T6" fmla="*/ 70 w 122"/>
                  <a:gd name="T7" fmla="*/ 100 h 132"/>
                  <a:gd name="T8" fmla="*/ 48 w 122"/>
                  <a:gd name="T9" fmla="*/ 86 h 132"/>
                  <a:gd name="T10" fmla="*/ 28 w 122"/>
                  <a:gd name="T11" fmla="*/ 76 h 132"/>
                  <a:gd name="T12" fmla="*/ 28 w 122"/>
                  <a:gd name="T13" fmla="*/ 76 h 132"/>
                  <a:gd name="T14" fmla="*/ 8 w 122"/>
                  <a:gd name="T15" fmla="*/ 58 h 132"/>
                  <a:gd name="T16" fmla="*/ 0 w 122"/>
                  <a:gd name="T17" fmla="*/ 44 h 132"/>
                  <a:gd name="T18" fmla="*/ 0 w 122"/>
                  <a:gd name="T19" fmla="*/ 42 h 132"/>
                  <a:gd name="T20" fmla="*/ 6 w 122"/>
                  <a:gd name="T21" fmla="*/ 30 h 132"/>
                  <a:gd name="T22" fmla="*/ 10 w 122"/>
                  <a:gd name="T23" fmla="*/ 8 h 132"/>
                  <a:gd name="T24" fmla="*/ 12 w 122"/>
                  <a:gd name="T25" fmla="*/ 8 h 132"/>
                  <a:gd name="T26" fmla="*/ 40 w 122"/>
                  <a:gd name="T27" fmla="*/ 0 h 132"/>
                  <a:gd name="T28" fmla="*/ 62 w 122"/>
                  <a:gd name="T29" fmla="*/ 8 h 132"/>
                  <a:gd name="T30" fmla="*/ 70 w 122"/>
                  <a:gd name="T31" fmla="*/ 20 h 132"/>
                  <a:gd name="T32" fmla="*/ 70 w 122"/>
                  <a:gd name="T33" fmla="*/ 22 h 132"/>
                  <a:gd name="T34" fmla="*/ 78 w 122"/>
                  <a:gd name="T35" fmla="*/ 46 h 132"/>
                  <a:gd name="T36" fmla="*/ 84 w 122"/>
                  <a:gd name="T37" fmla="*/ 44 h 132"/>
                  <a:gd name="T38" fmla="*/ 84 w 122"/>
                  <a:gd name="T39" fmla="*/ 44 h 132"/>
                  <a:gd name="T40" fmla="*/ 94 w 122"/>
                  <a:gd name="T41" fmla="*/ 46 h 132"/>
                  <a:gd name="T42" fmla="*/ 94 w 122"/>
                  <a:gd name="T43" fmla="*/ 46 h 132"/>
                  <a:gd name="T44" fmla="*/ 100 w 122"/>
                  <a:gd name="T45" fmla="*/ 50 h 132"/>
                  <a:gd name="T46" fmla="*/ 98 w 122"/>
                  <a:gd name="T47" fmla="*/ 60 h 132"/>
                  <a:gd name="T48" fmla="*/ 108 w 122"/>
                  <a:gd name="T49" fmla="*/ 74 h 132"/>
                  <a:gd name="T50" fmla="*/ 114 w 122"/>
                  <a:gd name="T51" fmla="*/ 74 h 132"/>
                  <a:gd name="T52" fmla="*/ 114 w 122"/>
                  <a:gd name="T53" fmla="*/ 74 h 132"/>
                  <a:gd name="T54" fmla="*/ 120 w 122"/>
                  <a:gd name="T55" fmla="*/ 76 h 132"/>
                  <a:gd name="T56" fmla="*/ 122 w 122"/>
                  <a:gd name="T57" fmla="*/ 78 h 132"/>
                  <a:gd name="T58" fmla="*/ 116 w 122"/>
                  <a:gd name="T59" fmla="*/ 94 h 132"/>
                  <a:gd name="T60" fmla="*/ 114 w 122"/>
                  <a:gd name="T61" fmla="*/ 112 h 132"/>
                  <a:gd name="T62" fmla="*/ 112 w 122"/>
                  <a:gd name="T63" fmla="*/ 120 h 132"/>
                  <a:gd name="T64" fmla="*/ 102 w 122"/>
                  <a:gd name="T65" fmla="*/ 126 h 132"/>
                  <a:gd name="T66" fmla="*/ 86 w 122"/>
                  <a:gd name="T67" fmla="*/ 132 h 132"/>
                  <a:gd name="T68" fmla="*/ 84 w 122"/>
                  <a:gd name="T6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22" h="132">
                    <a:moveTo>
                      <a:pt x="66" y="132"/>
                    </a:moveTo>
                    <a:lnTo>
                      <a:pt x="66" y="132"/>
                    </a:lnTo>
                    <a:lnTo>
                      <a:pt x="64" y="132"/>
                    </a:lnTo>
                    <a:lnTo>
                      <a:pt x="58" y="124"/>
                    </a:lnTo>
                    <a:lnTo>
                      <a:pt x="58" y="124"/>
                    </a:lnTo>
                    <a:lnTo>
                      <a:pt x="58" y="122"/>
                    </a:lnTo>
                    <a:lnTo>
                      <a:pt x="64" y="110"/>
                    </a:lnTo>
                    <a:lnTo>
                      <a:pt x="70" y="100"/>
                    </a:lnTo>
                    <a:lnTo>
                      <a:pt x="66" y="94"/>
                    </a:lnTo>
                    <a:lnTo>
                      <a:pt x="48" y="86"/>
                    </a:lnTo>
                    <a:lnTo>
                      <a:pt x="34" y="76"/>
                    </a:lnTo>
                    <a:lnTo>
                      <a:pt x="28" y="76"/>
                    </a:lnTo>
                    <a:lnTo>
                      <a:pt x="28" y="76"/>
                    </a:lnTo>
                    <a:lnTo>
                      <a:pt x="28" y="76"/>
                    </a:lnTo>
                    <a:lnTo>
                      <a:pt x="18" y="70"/>
                    </a:lnTo>
                    <a:lnTo>
                      <a:pt x="8" y="58"/>
                    </a:lnTo>
                    <a:lnTo>
                      <a:pt x="2" y="50"/>
                    </a:lnTo>
                    <a:lnTo>
                      <a:pt x="0" y="44"/>
                    </a:lnTo>
                    <a:lnTo>
                      <a:pt x="0" y="44"/>
                    </a:lnTo>
                    <a:lnTo>
                      <a:pt x="0" y="42"/>
                    </a:lnTo>
                    <a:lnTo>
                      <a:pt x="4" y="40"/>
                    </a:lnTo>
                    <a:lnTo>
                      <a:pt x="6" y="30"/>
                    </a:lnTo>
                    <a:lnTo>
                      <a:pt x="6" y="22"/>
                    </a:lnTo>
                    <a:lnTo>
                      <a:pt x="10" y="8"/>
                    </a:lnTo>
                    <a:lnTo>
                      <a:pt x="10" y="8"/>
                    </a:lnTo>
                    <a:lnTo>
                      <a:pt x="12" y="8"/>
                    </a:lnTo>
                    <a:lnTo>
                      <a:pt x="26" y="2"/>
                    </a:lnTo>
                    <a:lnTo>
                      <a:pt x="40" y="0"/>
                    </a:lnTo>
                    <a:lnTo>
                      <a:pt x="52" y="2"/>
                    </a:lnTo>
                    <a:lnTo>
                      <a:pt x="62" y="8"/>
                    </a:lnTo>
                    <a:lnTo>
                      <a:pt x="66" y="14"/>
                    </a:lnTo>
                    <a:lnTo>
                      <a:pt x="70" y="20"/>
                    </a:lnTo>
                    <a:lnTo>
                      <a:pt x="70" y="20"/>
                    </a:lnTo>
                    <a:lnTo>
                      <a:pt x="70" y="22"/>
                    </a:lnTo>
                    <a:lnTo>
                      <a:pt x="70" y="46"/>
                    </a:lnTo>
                    <a:lnTo>
                      <a:pt x="78" y="46"/>
                    </a:lnTo>
                    <a:lnTo>
                      <a:pt x="84" y="44"/>
                    </a:lnTo>
                    <a:lnTo>
                      <a:pt x="84" y="44"/>
                    </a:lnTo>
                    <a:lnTo>
                      <a:pt x="84" y="44"/>
                    </a:lnTo>
                    <a:lnTo>
                      <a:pt x="84" y="44"/>
                    </a:lnTo>
                    <a:lnTo>
                      <a:pt x="86" y="44"/>
                    </a:lnTo>
                    <a:lnTo>
                      <a:pt x="94" y="46"/>
                    </a:lnTo>
                    <a:lnTo>
                      <a:pt x="94" y="46"/>
                    </a:lnTo>
                    <a:lnTo>
                      <a:pt x="94" y="46"/>
                    </a:lnTo>
                    <a:lnTo>
                      <a:pt x="100" y="50"/>
                    </a:lnTo>
                    <a:lnTo>
                      <a:pt x="100" y="50"/>
                    </a:lnTo>
                    <a:lnTo>
                      <a:pt x="100" y="52"/>
                    </a:lnTo>
                    <a:lnTo>
                      <a:pt x="98" y="60"/>
                    </a:lnTo>
                    <a:lnTo>
                      <a:pt x="102" y="70"/>
                    </a:lnTo>
                    <a:lnTo>
                      <a:pt x="108" y="74"/>
                    </a:lnTo>
                    <a:lnTo>
                      <a:pt x="114" y="74"/>
                    </a:lnTo>
                    <a:lnTo>
                      <a:pt x="114" y="74"/>
                    </a:lnTo>
                    <a:lnTo>
                      <a:pt x="114" y="74"/>
                    </a:lnTo>
                    <a:lnTo>
                      <a:pt x="114" y="74"/>
                    </a:lnTo>
                    <a:lnTo>
                      <a:pt x="116" y="74"/>
                    </a:lnTo>
                    <a:lnTo>
                      <a:pt x="120" y="76"/>
                    </a:lnTo>
                    <a:lnTo>
                      <a:pt x="120" y="76"/>
                    </a:lnTo>
                    <a:lnTo>
                      <a:pt x="122" y="78"/>
                    </a:lnTo>
                    <a:lnTo>
                      <a:pt x="120" y="84"/>
                    </a:lnTo>
                    <a:lnTo>
                      <a:pt x="116" y="94"/>
                    </a:lnTo>
                    <a:lnTo>
                      <a:pt x="116" y="106"/>
                    </a:lnTo>
                    <a:lnTo>
                      <a:pt x="114" y="112"/>
                    </a:lnTo>
                    <a:lnTo>
                      <a:pt x="112" y="120"/>
                    </a:lnTo>
                    <a:lnTo>
                      <a:pt x="112" y="120"/>
                    </a:lnTo>
                    <a:lnTo>
                      <a:pt x="110" y="122"/>
                    </a:lnTo>
                    <a:lnTo>
                      <a:pt x="102" y="126"/>
                    </a:lnTo>
                    <a:lnTo>
                      <a:pt x="98" y="128"/>
                    </a:lnTo>
                    <a:lnTo>
                      <a:pt x="86" y="132"/>
                    </a:lnTo>
                    <a:lnTo>
                      <a:pt x="86" y="132"/>
                    </a:lnTo>
                    <a:lnTo>
                      <a:pt x="84" y="132"/>
                    </a:lnTo>
                    <a:lnTo>
                      <a:pt x="66" y="1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5" name="Freeform 295"/>
              <p:cNvSpPr>
                <a:spLocks noEditPoints="1"/>
              </p:cNvSpPr>
              <p:nvPr/>
            </p:nvSpPr>
            <p:spPr bwMode="auto">
              <a:xfrm>
                <a:off x="1977" y="2793"/>
                <a:ext cx="126" cy="136"/>
              </a:xfrm>
              <a:custGeom>
                <a:avLst/>
                <a:gdLst>
                  <a:gd name="T0" fmla="*/ 62 w 126"/>
                  <a:gd name="T1" fmla="*/ 10 h 136"/>
                  <a:gd name="T2" fmla="*/ 70 w 126"/>
                  <a:gd name="T3" fmla="*/ 34 h 136"/>
                  <a:gd name="T4" fmla="*/ 86 w 126"/>
                  <a:gd name="T5" fmla="*/ 48 h 136"/>
                  <a:gd name="T6" fmla="*/ 98 w 126"/>
                  <a:gd name="T7" fmla="*/ 62 h 136"/>
                  <a:gd name="T8" fmla="*/ 116 w 126"/>
                  <a:gd name="T9" fmla="*/ 78 h 136"/>
                  <a:gd name="T10" fmla="*/ 116 w 126"/>
                  <a:gd name="T11" fmla="*/ 96 h 136"/>
                  <a:gd name="T12" fmla="*/ 112 w 126"/>
                  <a:gd name="T13" fmla="*/ 122 h 136"/>
                  <a:gd name="T14" fmla="*/ 86 w 126"/>
                  <a:gd name="T15" fmla="*/ 132 h 136"/>
                  <a:gd name="T16" fmla="*/ 68 w 126"/>
                  <a:gd name="T17" fmla="*/ 112 h 136"/>
                  <a:gd name="T18" fmla="*/ 52 w 126"/>
                  <a:gd name="T19" fmla="*/ 86 h 136"/>
                  <a:gd name="T20" fmla="*/ 22 w 126"/>
                  <a:gd name="T21" fmla="*/ 70 h 136"/>
                  <a:gd name="T22" fmla="*/ 4 w 126"/>
                  <a:gd name="T23" fmla="*/ 46 h 136"/>
                  <a:gd name="T24" fmla="*/ 10 w 126"/>
                  <a:gd name="T25" fmla="*/ 24 h 136"/>
                  <a:gd name="T26" fmla="*/ 42 w 126"/>
                  <a:gd name="T27" fmla="*/ 4 h 136"/>
                  <a:gd name="T28" fmla="*/ 42 w 126"/>
                  <a:gd name="T29" fmla="*/ 0 h 136"/>
                  <a:gd name="T30" fmla="*/ 28 w 126"/>
                  <a:gd name="T31" fmla="*/ 2 h 136"/>
                  <a:gd name="T32" fmla="*/ 12 w 126"/>
                  <a:gd name="T33" fmla="*/ 10 h 136"/>
                  <a:gd name="T34" fmla="*/ 6 w 126"/>
                  <a:gd name="T35" fmla="*/ 24 h 136"/>
                  <a:gd name="T36" fmla="*/ 2 w 126"/>
                  <a:gd name="T37" fmla="*/ 44 h 136"/>
                  <a:gd name="T38" fmla="*/ 2 w 126"/>
                  <a:gd name="T39" fmla="*/ 52 h 136"/>
                  <a:gd name="T40" fmla="*/ 8 w 126"/>
                  <a:gd name="T41" fmla="*/ 62 h 136"/>
                  <a:gd name="T42" fmla="*/ 18 w 126"/>
                  <a:gd name="T43" fmla="*/ 72 h 136"/>
                  <a:gd name="T44" fmla="*/ 28 w 126"/>
                  <a:gd name="T45" fmla="*/ 78 h 136"/>
                  <a:gd name="T46" fmla="*/ 36 w 126"/>
                  <a:gd name="T47" fmla="*/ 80 h 136"/>
                  <a:gd name="T48" fmla="*/ 50 w 126"/>
                  <a:gd name="T49" fmla="*/ 90 h 136"/>
                  <a:gd name="T50" fmla="*/ 64 w 126"/>
                  <a:gd name="T51" fmla="*/ 110 h 136"/>
                  <a:gd name="T52" fmla="*/ 58 w 126"/>
                  <a:gd name="T53" fmla="*/ 124 h 136"/>
                  <a:gd name="T54" fmla="*/ 64 w 126"/>
                  <a:gd name="T55" fmla="*/ 134 h 136"/>
                  <a:gd name="T56" fmla="*/ 86 w 126"/>
                  <a:gd name="T57" fmla="*/ 136 h 136"/>
                  <a:gd name="T58" fmla="*/ 100 w 126"/>
                  <a:gd name="T59" fmla="*/ 132 h 136"/>
                  <a:gd name="T60" fmla="*/ 104 w 126"/>
                  <a:gd name="T61" fmla="*/ 130 h 136"/>
                  <a:gd name="T62" fmla="*/ 114 w 126"/>
                  <a:gd name="T63" fmla="*/ 124 h 136"/>
                  <a:gd name="T64" fmla="*/ 118 w 126"/>
                  <a:gd name="T65" fmla="*/ 116 h 136"/>
                  <a:gd name="T66" fmla="*/ 120 w 126"/>
                  <a:gd name="T67" fmla="*/ 108 h 136"/>
                  <a:gd name="T68" fmla="*/ 124 w 126"/>
                  <a:gd name="T69" fmla="*/ 88 h 136"/>
                  <a:gd name="T70" fmla="*/ 126 w 126"/>
                  <a:gd name="T71" fmla="*/ 80 h 136"/>
                  <a:gd name="T72" fmla="*/ 118 w 126"/>
                  <a:gd name="T73" fmla="*/ 74 h 136"/>
                  <a:gd name="T74" fmla="*/ 116 w 126"/>
                  <a:gd name="T75" fmla="*/ 74 h 136"/>
                  <a:gd name="T76" fmla="*/ 106 w 126"/>
                  <a:gd name="T77" fmla="*/ 70 h 136"/>
                  <a:gd name="T78" fmla="*/ 104 w 126"/>
                  <a:gd name="T79" fmla="*/ 54 h 136"/>
                  <a:gd name="T80" fmla="*/ 98 w 126"/>
                  <a:gd name="T81" fmla="*/ 46 h 136"/>
                  <a:gd name="T82" fmla="*/ 88 w 126"/>
                  <a:gd name="T83" fmla="*/ 44 h 136"/>
                  <a:gd name="T84" fmla="*/ 86 w 126"/>
                  <a:gd name="T85" fmla="*/ 44 h 136"/>
                  <a:gd name="T86" fmla="*/ 74 w 126"/>
                  <a:gd name="T87" fmla="*/ 46 h 136"/>
                  <a:gd name="T88" fmla="*/ 74 w 126"/>
                  <a:gd name="T89" fmla="*/ 24 h 136"/>
                  <a:gd name="T90" fmla="*/ 70 w 126"/>
                  <a:gd name="T91" fmla="*/ 14 h 136"/>
                  <a:gd name="T92" fmla="*/ 64 w 126"/>
                  <a:gd name="T93" fmla="*/ 8 h 136"/>
                  <a:gd name="T94" fmla="*/ 56 w 126"/>
                  <a:gd name="T95" fmla="*/ 2 h 136"/>
                  <a:gd name="T96" fmla="*/ 44 w 126"/>
                  <a:gd name="T9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26" h="136">
                    <a:moveTo>
                      <a:pt x="42" y="4"/>
                    </a:moveTo>
                    <a:lnTo>
                      <a:pt x="54" y="6"/>
                    </a:lnTo>
                    <a:lnTo>
                      <a:pt x="62" y="10"/>
                    </a:lnTo>
                    <a:lnTo>
                      <a:pt x="68" y="16"/>
                    </a:lnTo>
                    <a:lnTo>
                      <a:pt x="70" y="24"/>
                    </a:lnTo>
                    <a:lnTo>
                      <a:pt x="70" y="34"/>
                    </a:lnTo>
                    <a:lnTo>
                      <a:pt x="70" y="50"/>
                    </a:lnTo>
                    <a:lnTo>
                      <a:pt x="80" y="50"/>
                    </a:lnTo>
                    <a:lnTo>
                      <a:pt x="86" y="48"/>
                    </a:lnTo>
                    <a:lnTo>
                      <a:pt x="96" y="50"/>
                    </a:lnTo>
                    <a:lnTo>
                      <a:pt x="100" y="54"/>
                    </a:lnTo>
                    <a:lnTo>
                      <a:pt x="98" y="62"/>
                    </a:lnTo>
                    <a:lnTo>
                      <a:pt x="102" y="72"/>
                    </a:lnTo>
                    <a:lnTo>
                      <a:pt x="110" y="80"/>
                    </a:lnTo>
                    <a:lnTo>
                      <a:pt x="116" y="78"/>
                    </a:lnTo>
                    <a:lnTo>
                      <a:pt x="122" y="80"/>
                    </a:lnTo>
                    <a:lnTo>
                      <a:pt x="120" y="86"/>
                    </a:lnTo>
                    <a:lnTo>
                      <a:pt x="116" y="96"/>
                    </a:lnTo>
                    <a:lnTo>
                      <a:pt x="116" y="108"/>
                    </a:lnTo>
                    <a:lnTo>
                      <a:pt x="114" y="114"/>
                    </a:lnTo>
                    <a:lnTo>
                      <a:pt x="112" y="122"/>
                    </a:lnTo>
                    <a:lnTo>
                      <a:pt x="102" y="128"/>
                    </a:lnTo>
                    <a:lnTo>
                      <a:pt x="98" y="128"/>
                    </a:lnTo>
                    <a:lnTo>
                      <a:pt x="86" y="132"/>
                    </a:lnTo>
                    <a:lnTo>
                      <a:pt x="68" y="132"/>
                    </a:lnTo>
                    <a:lnTo>
                      <a:pt x="62" y="126"/>
                    </a:lnTo>
                    <a:lnTo>
                      <a:pt x="68" y="112"/>
                    </a:lnTo>
                    <a:lnTo>
                      <a:pt x="74" y="102"/>
                    </a:lnTo>
                    <a:lnTo>
                      <a:pt x="70" y="94"/>
                    </a:lnTo>
                    <a:lnTo>
                      <a:pt x="52" y="86"/>
                    </a:lnTo>
                    <a:lnTo>
                      <a:pt x="38" y="76"/>
                    </a:lnTo>
                    <a:lnTo>
                      <a:pt x="30" y="76"/>
                    </a:lnTo>
                    <a:lnTo>
                      <a:pt x="22" y="70"/>
                    </a:lnTo>
                    <a:lnTo>
                      <a:pt x="12" y="58"/>
                    </a:lnTo>
                    <a:lnTo>
                      <a:pt x="6" y="52"/>
                    </a:lnTo>
                    <a:lnTo>
                      <a:pt x="4" y="46"/>
                    </a:lnTo>
                    <a:lnTo>
                      <a:pt x="8" y="42"/>
                    </a:lnTo>
                    <a:lnTo>
                      <a:pt x="10" y="34"/>
                    </a:lnTo>
                    <a:lnTo>
                      <a:pt x="10" y="24"/>
                    </a:lnTo>
                    <a:lnTo>
                      <a:pt x="14" y="10"/>
                    </a:lnTo>
                    <a:lnTo>
                      <a:pt x="28" y="6"/>
                    </a:lnTo>
                    <a:lnTo>
                      <a:pt x="42" y="4"/>
                    </a:lnTo>
                    <a:close/>
                    <a:moveTo>
                      <a:pt x="42" y="0"/>
                    </a:moveTo>
                    <a:lnTo>
                      <a:pt x="42" y="0"/>
                    </a:lnTo>
                    <a:lnTo>
                      <a:pt x="42" y="0"/>
                    </a:lnTo>
                    <a:lnTo>
                      <a:pt x="28" y="2"/>
                    </a:lnTo>
                    <a:lnTo>
                      <a:pt x="28" y="2"/>
                    </a:lnTo>
                    <a:lnTo>
                      <a:pt x="28" y="2"/>
                    </a:lnTo>
                    <a:lnTo>
                      <a:pt x="14" y="8"/>
                    </a:lnTo>
                    <a:lnTo>
                      <a:pt x="14" y="8"/>
                    </a:lnTo>
                    <a:lnTo>
                      <a:pt x="12" y="10"/>
                    </a:lnTo>
                    <a:lnTo>
                      <a:pt x="6" y="22"/>
                    </a:lnTo>
                    <a:lnTo>
                      <a:pt x="6" y="22"/>
                    </a:lnTo>
                    <a:lnTo>
                      <a:pt x="6" y="24"/>
                    </a:lnTo>
                    <a:lnTo>
                      <a:pt x="6" y="32"/>
                    </a:lnTo>
                    <a:lnTo>
                      <a:pt x="4" y="40"/>
                    </a:lnTo>
                    <a:lnTo>
                      <a:pt x="2" y="44"/>
                    </a:lnTo>
                    <a:lnTo>
                      <a:pt x="2" y="44"/>
                    </a:lnTo>
                    <a:lnTo>
                      <a:pt x="0" y="48"/>
                    </a:lnTo>
                    <a:lnTo>
                      <a:pt x="2" y="52"/>
                    </a:lnTo>
                    <a:lnTo>
                      <a:pt x="2" y="52"/>
                    </a:lnTo>
                    <a:lnTo>
                      <a:pt x="2" y="54"/>
                    </a:lnTo>
                    <a:lnTo>
                      <a:pt x="8" y="62"/>
                    </a:lnTo>
                    <a:lnTo>
                      <a:pt x="8" y="62"/>
                    </a:lnTo>
                    <a:lnTo>
                      <a:pt x="8" y="62"/>
                    </a:lnTo>
                    <a:lnTo>
                      <a:pt x="18" y="72"/>
                    </a:lnTo>
                    <a:lnTo>
                      <a:pt x="18" y="72"/>
                    </a:lnTo>
                    <a:lnTo>
                      <a:pt x="20" y="74"/>
                    </a:lnTo>
                    <a:lnTo>
                      <a:pt x="28" y="78"/>
                    </a:lnTo>
                    <a:lnTo>
                      <a:pt x="28" y="78"/>
                    </a:lnTo>
                    <a:lnTo>
                      <a:pt x="30" y="80"/>
                    </a:lnTo>
                    <a:lnTo>
                      <a:pt x="36" y="80"/>
                    </a:lnTo>
                    <a:lnTo>
                      <a:pt x="50" y="90"/>
                    </a:lnTo>
                    <a:lnTo>
                      <a:pt x="50" y="90"/>
                    </a:lnTo>
                    <a:lnTo>
                      <a:pt x="50" y="90"/>
                    </a:lnTo>
                    <a:lnTo>
                      <a:pt x="66" y="98"/>
                    </a:lnTo>
                    <a:lnTo>
                      <a:pt x="70" y="102"/>
                    </a:lnTo>
                    <a:lnTo>
                      <a:pt x="64" y="110"/>
                    </a:lnTo>
                    <a:lnTo>
                      <a:pt x="64" y="110"/>
                    </a:lnTo>
                    <a:lnTo>
                      <a:pt x="64" y="110"/>
                    </a:lnTo>
                    <a:lnTo>
                      <a:pt x="58" y="124"/>
                    </a:lnTo>
                    <a:lnTo>
                      <a:pt x="58" y="124"/>
                    </a:lnTo>
                    <a:lnTo>
                      <a:pt x="58" y="128"/>
                    </a:lnTo>
                    <a:lnTo>
                      <a:pt x="64" y="134"/>
                    </a:lnTo>
                    <a:lnTo>
                      <a:pt x="64" y="134"/>
                    </a:lnTo>
                    <a:lnTo>
                      <a:pt x="68" y="136"/>
                    </a:lnTo>
                    <a:lnTo>
                      <a:pt x="86" y="136"/>
                    </a:lnTo>
                    <a:lnTo>
                      <a:pt x="86" y="136"/>
                    </a:lnTo>
                    <a:lnTo>
                      <a:pt x="88" y="136"/>
                    </a:lnTo>
                    <a:lnTo>
                      <a:pt x="100" y="132"/>
                    </a:lnTo>
                    <a:lnTo>
                      <a:pt x="100" y="132"/>
                    </a:lnTo>
                    <a:lnTo>
                      <a:pt x="100" y="132"/>
                    </a:lnTo>
                    <a:lnTo>
                      <a:pt x="104" y="130"/>
                    </a:lnTo>
                    <a:lnTo>
                      <a:pt x="114" y="124"/>
                    </a:lnTo>
                    <a:lnTo>
                      <a:pt x="114" y="124"/>
                    </a:lnTo>
                    <a:lnTo>
                      <a:pt x="114" y="124"/>
                    </a:lnTo>
                    <a:lnTo>
                      <a:pt x="118" y="116"/>
                    </a:lnTo>
                    <a:lnTo>
                      <a:pt x="118" y="116"/>
                    </a:lnTo>
                    <a:lnTo>
                      <a:pt x="118" y="116"/>
                    </a:lnTo>
                    <a:lnTo>
                      <a:pt x="120" y="110"/>
                    </a:lnTo>
                    <a:lnTo>
                      <a:pt x="120" y="110"/>
                    </a:lnTo>
                    <a:lnTo>
                      <a:pt x="120" y="108"/>
                    </a:lnTo>
                    <a:lnTo>
                      <a:pt x="120" y="96"/>
                    </a:lnTo>
                    <a:lnTo>
                      <a:pt x="124" y="88"/>
                    </a:lnTo>
                    <a:lnTo>
                      <a:pt x="124" y="88"/>
                    </a:lnTo>
                    <a:lnTo>
                      <a:pt x="124" y="88"/>
                    </a:lnTo>
                    <a:lnTo>
                      <a:pt x="126" y="80"/>
                    </a:lnTo>
                    <a:lnTo>
                      <a:pt x="126" y="80"/>
                    </a:lnTo>
                    <a:lnTo>
                      <a:pt x="126" y="78"/>
                    </a:lnTo>
                    <a:lnTo>
                      <a:pt x="124" y="76"/>
                    </a:lnTo>
                    <a:lnTo>
                      <a:pt x="118" y="74"/>
                    </a:lnTo>
                    <a:lnTo>
                      <a:pt x="118" y="74"/>
                    </a:lnTo>
                    <a:lnTo>
                      <a:pt x="116" y="74"/>
                    </a:lnTo>
                    <a:lnTo>
                      <a:pt x="116" y="74"/>
                    </a:lnTo>
                    <a:lnTo>
                      <a:pt x="116" y="74"/>
                    </a:lnTo>
                    <a:lnTo>
                      <a:pt x="110" y="74"/>
                    </a:lnTo>
                    <a:lnTo>
                      <a:pt x="106" y="70"/>
                    </a:lnTo>
                    <a:lnTo>
                      <a:pt x="104" y="62"/>
                    </a:lnTo>
                    <a:lnTo>
                      <a:pt x="104" y="54"/>
                    </a:lnTo>
                    <a:lnTo>
                      <a:pt x="104" y="54"/>
                    </a:lnTo>
                    <a:lnTo>
                      <a:pt x="104" y="52"/>
                    </a:lnTo>
                    <a:lnTo>
                      <a:pt x="102" y="50"/>
                    </a:lnTo>
                    <a:lnTo>
                      <a:pt x="98" y="46"/>
                    </a:lnTo>
                    <a:lnTo>
                      <a:pt x="98" y="46"/>
                    </a:lnTo>
                    <a:lnTo>
                      <a:pt x="96" y="46"/>
                    </a:lnTo>
                    <a:lnTo>
                      <a:pt x="88" y="44"/>
                    </a:lnTo>
                    <a:lnTo>
                      <a:pt x="88" y="44"/>
                    </a:lnTo>
                    <a:lnTo>
                      <a:pt x="86" y="44"/>
                    </a:lnTo>
                    <a:lnTo>
                      <a:pt x="86" y="44"/>
                    </a:lnTo>
                    <a:lnTo>
                      <a:pt x="86" y="44"/>
                    </a:lnTo>
                    <a:lnTo>
                      <a:pt x="80" y="46"/>
                    </a:lnTo>
                    <a:lnTo>
                      <a:pt x="74" y="46"/>
                    </a:lnTo>
                    <a:lnTo>
                      <a:pt x="74" y="34"/>
                    </a:lnTo>
                    <a:lnTo>
                      <a:pt x="74" y="24"/>
                    </a:lnTo>
                    <a:lnTo>
                      <a:pt x="74" y="24"/>
                    </a:lnTo>
                    <a:lnTo>
                      <a:pt x="74" y="22"/>
                    </a:lnTo>
                    <a:lnTo>
                      <a:pt x="70" y="14"/>
                    </a:lnTo>
                    <a:lnTo>
                      <a:pt x="70" y="14"/>
                    </a:lnTo>
                    <a:lnTo>
                      <a:pt x="70" y="14"/>
                    </a:lnTo>
                    <a:lnTo>
                      <a:pt x="64" y="8"/>
                    </a:lnTo>
                    <a:lnTo>
                      <a:pt x="64" y="8"/>
                    </a:lnTo>
                    <a:lnTo>
                      <a:pt x="64" y="8"/>
                    </a:lnTo>
                    <a:lnTo>
                      <a:pt x="56" y="2"/>
                    </a:lnTo>
                    <a:lnTo>
                      <a:pt x="56" y="2"/>
                    </a:lnTo>
                    <a:lnTo>
                      <a:pt x="54" y="2"/>
                    </a:lnTo>
                    <a:lnTo>
                      <a:pt x="44" y="0"/>
                    </a:lnTo>
                    <a:lnTo>
                      <a:pt x="44" y="0"/>
                    </a:lnTo>
                    <a:lnTo>
                      <a:pt x="42" y="0"/>
                    </a:lnTo>
                    <a:lnTo>
                      <a:pt x="4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6" name="Freeform 296"/>
              <p:cNvSpPr>
                <a:spLocks/>
              </p:cNvSpPr>
              <p:nvPr/>
            </p:nvSpPr>
            <p:spPr bwMode="auto">
              <a:xfrm>
                <a:off x="1981" y="2797"/>
                <a:ext cx="118" cy="128"/>
              </a:xfrm>
              <a:custGeom>
                <a:avLst/>
                <a:gdLst>
                  <a:gd name="T0" fmla="*/ 38 w 118"/>
                  <a:gd name="T1" fmla="*/ 0 h 128"/>
                  <a:gd name="T2" fmla="*/ 50 w 118"/>
                  <a:gd name="T3" fmla="*/ 2 h 128"/>
                  <a:gd name="T4" fmla="*/ 58 w 118"/>
                  <a:gd name="T5" fmla="*/ 6 h 128"/>
                  <a:gd name="T6" fmla="*/ 64 w 118"/>
                  <a:gd name="T7" fmla="*/ 12 h 128"/>
                  <a:gd name="T8" fmla="*/ 66 w 118"/>
                  <a:gd name="T9" fmla="*/ 20 h 128"/>
                  <a:gd name="T10" fmla="*/ 66 w 118"/>
                  <a:gd name="T11" fmla="*/ 30 h 128"/>
                  <a:gd name="T12" fmla="*/ 66 w 118"/>
                  <a:gd name="T13" fmla="*/ 46 h 128"/>
                  <a:gd name="T14" fmla="*/ 76 w 118"/>
                  <a:gd name="T15" fmla="*/ 46 h 128"/>
                  <a:gd name="T16" fmla="*/ 82 w 118"/>
                  <a:gd name="T17" fmla="*/ 44 h 128"/>
                  <a:gd name="T18" fmla="*/ 92 w 118"/>
                  <a:gd name="T19" fmla="*/ 46 h 128"/>
                  <a:gd name="T20" fmla="*/ 96 w 118"/>
                  <a:gd name="T21" fmla="*/ 50 h 128"/>
                  <a:gd name="T22" fmla="*/ 94 w 118"/>
                  <a:gd name="T23" fmla="*/ 58 h 128"/>
                  <a:gd name="T24" fmla="*/ 98 w 118"/>
                  <a:gd name="T25" fmla="*/ 68 h 128"/>
                  <a:gd name="T26" fmla="*/ 106 w 118"/>
                  <a:gd name="T27" fmla="*/ 76 h 128"/>
                  <a:gd name="T28" fmla="*/ 112 w 118"/>
                  <a:gd name="T29" fmla="*/ 74 h 128"/>
                  <a:gd name="T30" fmla="*/ 118 w 118"/>
                  <a:gd name="T31" fmla="*/ 76 h 128"/>
                  <a:gd name="T32" fmla="*/ 116 w 118"/>
                  <a:gd name="T33" fmla="*/ 82 h 128"/>
                  <a:gd name="T34" fmla="*/ 112 w 118"/>
                  <a:gd name="T35" fmla="*/ 92 h 128"/>
                  <a:gd name="T36" fmla="*/ 112 w 118"/>
                  <a:gd name="T37" fmla="*/ 104 h 128"/>
                  <a:gd name="T38" fmla="*/ 110 w 118"/>
                  <a:gd name="T39" fmla="*/ 110 h 128"/>
                  <a:gd name="T40" fmla="*/ 108 w 118"/>
                  <a:gd name="T41" fmla="*/ 118 h 128"/>
                  <a:gd name="T42" fmla="*/ 98 w 118"/>
                  <a:gd name="T43" fmla="*/ 124 h 128"/>
                  <a:gd name="T44" fmla="*/ 94 w 118"/>
                  <a:gd name="T45" fmla="*/ 124 h 128"/>
                  <a:gd name="T46" fmla="*/ 82 w 118"/>
                  <a:gd name="T47" fmla="*/ 128 h 128"/>
                  <a:gd name="T48" fmla="*/ 64 w 118"/>
                  <a:gd name="T49" fmla="*/ 128 h 128"/>
                  <a:gd name="T50" fmla="*/ 58 w 118"/>
                  <a:gd name="T51" fmla="*/ 122 h 128"/>
                  <a:gd name="T52" fmla="*/ 64 w 118"/>
                  <a:gd name="T53" fmla="*/ 108 h 128"/>
                  <a:gd name="T54" fmla="*/ 70 w 118"/>
                  <a:gd name="T55" fmla="*/ 98 h 128"/>
                  <a:gd name="T56" fmla="*/ 66 w 118"/>
                  <a:gd name="T57" fmla="*/ 90 h 128"/>
                  <a:gd name="T58" fmla="*/ 48 w 118"/>
                  <a:gd name="T59" fmla="*/ 82 h 128"/>
                  <a:gd name="T60" fmla="*/ 34 w 118"/>
                  <a:gd name="T61" fmla="*/ 72 h 128"/>
                  <a:gd name="T62" fmla="*/ 26 w 118"/>
                  <a:gd name="T63" fmla="*/ 72 h 128"/>
                  <a:gd name="T64" fmla="*/ 18 w 118"/>
                  <a:gd name="T65" fmla="*/ 66 h 128"/>
                  <a:gd name="T66" fmla="*/ 8 w 118"/>
                  <a:gd name="T67" fmla="*/ 54 h 128"/>
                  <a:gd name="T68" fmla="*/ 2 w 118"/>
                  <a:gd name="T69" fmla="*/ 48 h 128"/>
                  <a:gd name="T70" fmla="*/ 0 w 118"/>
                  <a:gd name="T71" fmla="*/ 42 h 128"/>
                  <a:gd name="T72" fmla="*/ 4 w 118"/>
                  <a:gd name="T73" fmla="*/ 38 h 128"/>
                  <a:gd name="T74" fmla="*/ 6 w 118"/>
                  <a:gd name="T75" fmla="*/ 30 h 128"/>
                  <a:gd name="T76" fmla="*/ 6 w 118"/>
                  <a:gd name="T77" fmla="*/ 20 h 128"/>
                  <a:gd name="T78" fmla="*/ 10 w 118"/>
                  <a:gd name="T79" fmla="*/ 6 h 128"/>
                  <a:gd name="T80" fmla="*/ 24 w 118"/>
                  <a:gd name="T81" fmla="*/ 2 h 128"/>
                  <a:gd name="T82" fmla="*/ 38 w 118"/>
                  <a:gd name="T8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8" h="128">
                    <a:moveTo>
                      <a:pt x="38" y="0"/>
                    </a:moveTo>
                    <a:lnTo>
                      <a:pt x="50" y="2"/>
                    </a:lnTo>
                    <a:lnTo>
                      <a:pt x="58" y="6"/>
                    </a:lnTo>
                    <a:lnTo>
                      <a:pt x="64" y="12"/>
                    </a:lnTo>
                    <a:lnTo>
                      <a:pt x="66" y="20"/>
                    </a:lnTo>
                    <a:lnTo>
                      <a:pt x="66" y="30"/>
                    </a:lnTo>
                    <a:lnTo>
                      <a:pt x="66" y="46"/>
                    </a:lnTo>
                    <a:lnTo>
                      <a:pt x="76" y="46"/>
                    </a:lnTo>
                    <a:lnTo>
                      <a:pt x="82" y="44"/>
                    </a:lnTo>
                    <a:lnTo>
                      <a:pt x="92" y="46"/>
                    </a:lnTo>
                    <a:lnTo>
                      <a:pt x="96" y="50"/>
                    </a:lnTo>
                    <a:lnTo>
                      <a:pt x="94" y="58"/>
                    </a:lnTo>
                    <a:lnTo>
                      <a:pt x="98" y="68"/>
                    </a:lnTo>
                    <a:lnTo>
                      <a:pt x="106" y="76"/>
                    </a:lnTo>
                    <a:lnTo>
                      <a:pt x="112" y="74"/>
                    </a:lnTo>
                    <a:lnTo>
                      <a:pt x="118" y="76"/>
                    </a:lnTo>
                    <a:lnTo>
                      <a:pt x="116" y="82"/>
                    </a:lnTo>
                    <a:lnTo>
                      <a:pt x="112" y="92"/>
                    </a:lnTo>
                    <a:lnTo>
                      <a:pt x="112" y="104"/>
                    </a:lnTo>
                    <a:lnTo>
                      <a:pt x="110" y="110"/>
                    </a:lnTo>
                    <a:lnTo>
                      <a:pt x="108" y="118"/>
                    </a:lnTo>
                    <a:lnTo>
                      <a:pt x="98" y="124"/>
                    </a:lnTo>
                    <a:lnTo>
                      <a:pt x="94" y="124"/>
                    </a:lnTo>
                    <a:lnTo>
                      <a:pt x="82" y="128"/>
                    </a:lnTo>
                    <a:lnTo>
                      <a:pt x="64" y="128"/>
                    </a:lnTo>
                    <a:lnTo>
                      <a:pt x="58" y="122"/>
                    </a:lnTo>
                    <a:lnTo>
                      <a:pt x="64" y="108"/>
                    </a:lnTo>
                    <a:lnTo>
                      <a:pt x="70" y="98"/>
                    </a:lnTo>
                    <a:lnTo>
                      <a:pt x="66" y="90"/>
                    </a:lnTo>
                    <a:lnTo>
                      <a:pt x="48" y="82"/>
                    </a:lnTo>
                    <a:lnTo>
                      <a:pt x="34" y="72"/>
                    </a:lnTo>
                    <a:lnTo>
                      <a:pt x="26" y="72"/>
                    </a:lnTo>
                    <a:lnTo>
                      <a:pt x="18" y="66"/>
                    </a:lnTo>
                    <a:lnTo>
                      <a:pt x="8" y="54"/>
                    </a:lnTo>
                    <a:lnTo>
                      <a:pt x="2" y="48"/>
                    </a:lnTo>
                    <a:lnTo>
                      <a:pt x="0" y="42"/>
                    </a:lnTo>
                    <a:lnTo>
                      <a:pt x="4" y="38"/>
                    </a:lnTo>
                    <a:lnTo>
                      <a:pt x="6" y="30"/>
                    </a:lnTo>
                    <a:lnTo>
                      <a:pt x="6" y="20"/>
                    </a:lnTo>
                    <a:lnTo>
                      <a:pt x="10" y="6"/>
                    </a:lnTo>
                    <a:lnTo>
                      <a:pt x="24" y="2"/>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7" name="Freeform 297"/>
              <p:cNvSpPr>
                <a:spLocks/>
              </p:cNvSpPr>
              <p:nvPr/>
            </p:nvSpPr>
            <p:spPr bwMode="auto">
              <a:xfrm>
                <a:off x="1977" y="2793"/>
                <a:ext cx="126" cy="136"/>
              </a:xfrm>
              <a:custGeom>
                <a:avLst/>
                <a:gdLst>
                  <a:gd name="T0" fmla="*/ 42 w 126"/>
                  <a:gd name="T1" fmla="*/ 0 h 136"/>
                  <a:gd name="T2" fmla="*/ 28 w 126"/>
                  <a:gd name="T3" fmla="*/ 2 h 136"/>
                  <a:gd name="T4" fmla="*/ 28 w 126"/>
                  <a:gd name="T5" fmla="*/ 2 h 136"/>
                  <a:gd name="T6" fmla="*/ 14 w 126"/>
                  <a:gd name="T7" fmla="*/ 8 h 136"/>
                  <a:gd name="T8" fmla="*/ 6 w 126"/>
                  <a:gd name="T9" fmla="*/ 22 h 136"/>
                  <a:gd name="T10" fmla="*/ 6 w 126"/>
                  <a:gd name="T11" fmla="*/ 24 h 136"/>
                  <a:gd name="T12" fmla="*/ 4 w 126"/>
                  <a:gd name="T13" fmla="*/ 40 h 136"/>
                  <a:gd name="T14" fmla="*/ 2 w 126"/>
                  <a:gd name="T15" fmla="*/ 44 h 136"/>
                  <a:gd name="T16" fmla="*/ 2 w 126"/>
                  <a:gd name="T17" fmla="*/ 52 h 136"/>
                  <a:gd name="T18" fmla="*/ 2 w 126"/>
                  <a:gd name="T19" fmla="*/ 54 h 136"/>
                  <a:gd name="T20" fmla="*/ 8 w 126"/>
                  <a:gd name="T21" fmla="*/ 62 h 136"/>
                  <a:gd name="T22" fmla="*/ 18 w 126"/>
                  <a:gd name="T23" fmla="*/ 72 h 136"/>
                  <a:gd name="T24" fmla="*/ 20 w 126"/>
                  <a:gd name="T25" fmla="*/ 74 h 136"/>
                  <a:gd name="T26" fmla="*/ 28 w 126"/>
                  <a:gd name="T27" fmla="*/ 78 h 136"/>
                  <a:gd name="T28" fmla="*/ 36 w 126"/>
                  <a:gd name="T29" fmla="*/ 80 h 136"/>
                  <a:gd name="T30" fmla="*/ 50 w 126"/>
                  <a:gd name="T31" fmla="*/ 90 h 136"/>
                  <a:gd name="T32" fmla="*/ 66 w 126"/>
                  <a:gd name="T33" fmla="*/ 98 h 136"/>
                  <a:gd name="T34" fmla="*/ 64 w 126"/>
                  <a:gd name="T35" fmla="*/ 110 h 136"/>
                  <a:gd name="T36" fmla="*/ 64 w 126"/>
                  <a:gd name="T37" fmla="*/ 110 h 136"/>
                  <a:gd name="T38" fmla="*/ 58 w 126"/>
                  <a:gd name="T39" fmla="*/ 124 h 136"/>
                  <a:gd name="T40" fmla="*/ 64 w 126"/>
                  <a:gd name="T41" fmla="*/ 134 h 136"/>
                  <a:gd name="T42" fmla="*/ 68 w 126"/>
                  <a:gd name="T43" fmla="*/ 136 h 136"/>
                  <a:gd name="T44" fmla="*/ 86 w 126"/>
                  <a:gd name="T45" fmla="*/ 136 h 136"/>
                  <a:gd name="T46" fmla="*/ 100 w 126"/>
                  <a:gd name="T47" fmla="*/ 132 h 136"/>
                  <a:gd name="T48" fmla="*/ 100 w 126"/>
                  <a:gd name="T49" fmla="*/ 132 h 136"/>
                  <a:gd name="T50" fmla="*/ 114 w 126"/>
                  <a:gd name="T51" fmla="*/ 124 h 136"/>
                  <a:gd name="T52" fmla="*/ 114 w 126"/>
                  <a:gd name="T53" fmla="*/ 124 h 136"/>
                  <a:gd name="T54" fmla="*/ 118 w 126"/>
                  <a:gd name="T55" fmla="*/ 116 h 136"/>
                  <a:gd name="T56" fmla="*/ 120 w 126"/>
                  <a:gd name="T57" fmla="*/ 110 h 136"/>
                  <a:gd name="T58" fmla="*/ 120 w 126"/>
                  <a:gd name="T59" fmla="*/ 108 h 136"/>
                  <a:gd name="T60" fmla="*/ 124 w 126"/>
                  <a:gd name="T61" fmla="*/ 88 h 136"/>
                  <a:gd name="T62" fmla="*/ 124 w 126"/>
                  <a:gd name="T63" fmla="*/ 88 h 136"/>
                  <a:gd name="T64" fmla="*/ 126 w 126"/>
                  <a:gd name="T65" fmla="*/ 80 h 136"/>
                  <a:gd name="T66" fmla="*/ 124 w 126"/>
                  <a:gd name="T67" fmla="*/ 76 h 136"/>
                  <a:gd name="T68" fmla="*/ 118 w 126"/>
                  <a:gd name="T69" fmla="*/ 74 h 136"/>
                  <a:gd name="T70" fmla="*/ 116 w 126"/>
                  <a:gd name="T71" fmla="*/ 74 h 136"/>
                  <a:gd name="T72" fmla="*/ 110 w 126"/>
                  <a:gd name="T73" fmla="*/ 74 h 136"/>
                  <a:gd name="T74" fmla="*/ 104 w 126"/>
                  <a:gd name="T75" fmla="*/ 62 h 136"/>
                  <a:gd name="T76" fmla="*/ 104 w 126"/>
                  <a:gd name="T77" fmla="*/ 54 h 136"/>
                  <a:gd name="T78" fmla="*/ 102 w 126"/>
                  <a:gd name="T79" fmla="*/ 50 h 136"/>
                  <a:gd name="T80" fmla="*/ 98 w 126"/>
                  <a:gd name="T81" fmla="*/ 46 h 136"/>
                  <a:gd name="T82" fmla="*/ 88 w 126"/>
                  <a:gd name="T83" fmla="*/ 44 h 136"/>
                  <a:gd name="T84" fmla="*/ 86 w 126"/>
                  <a:gd name="T85" fmla="*/ 44 h 136"/>
                  <a:gd name="T86" fmla="*/ 86 w 126"/>
                  <a:gd name="T87" fmla="*/ 44 h 136"/>
                  <a:gd name="T88" fmla="*/ 74 w 126"/>
                  <a:gd name="T89" fmla="*/ 46 h 136"/>
                  <a:gd name="T90" fmla="*/ 74 w 126"/>
                  <a:gd name="T91" fmla="*/ 24 h 136"/>
                  <a:gd name="T92" fmla="*/ 74 w 126"/>
                  <a:gd name="T93" fmla="*/ 22 h 136"/>
                  <a:gd name="T94" fmla="*/ 70 w 126"/>
                  <a:gd name="T95" fmla="*/ 14 h 136"/>
                  <a:gd name="T96" fmla="*/ 64 w 126"/>
                  <a:gd name="T97" fmla="*/ 8 h 136"/>
                  <a:gd name="T98" fmla="*/ 64 w 126"/>
                  <a:gd name="T99" fmla="*/ 8 h 136"/>
                  <a:gd name="T100" fmla="*/ 56 w 126"/>
                  <a:gd name="T101" fmla="*/ 2 h 136"/>
                  <a:gd name="T102" fmla="*/ 44 w 126"/>
                  <a:gd name="T103" fmla="*/ 0 h 136"/>
                  <a:gd name="T104" fmla="*/ 42 w 126"/>
                  <a:gd name="T105"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 h="136">
                    <a:moveTo>
                      <a:pt x="42" y="0"/>
                    </a:moveTo>
                    <a:lnTo>
                      <a:pt x="42" y="0"/>
                    </a:lnTo>
                    <a:lnTo>
                      <a:pt x="42" y="0"/>
                    </a:lnTo>
                    <a:lnTo>
                      <a:pt x="28" y="2"/>
                    </a:lnTo>
                    <a:lnTo>
                      <a:pt x="28" y="2"/>
                    </a:lnTo>
                    <a:lnTo>
                      <a:pt x="28" y="2"/>
                    </a:lnTo>
                    <a:lnTo>
                      <a:pt x="14" y="8"/>
                    </a:lnTo>
                    <a:lnTo>
                      <a:pt x="14" y="8"/>
                    </a:lnTo>
                    <a:lnTo>
                      <a:pt x="12" y="10"/>
                    </a:lnTo>
                    <a:lnTo>
                      <a:pt x="6" y="22"/>
                    </a:lnTo>
                    <a:lnTo>
                      <a:pt x="6" y="22"/>
                    </a:lnTo>
                    <a:lnTo>
                      <a:pt x="6" y="24"/>
                    </a:lnTo>
                    <a:lnTo>
                      <a:pt x="6" y="32"/>
                    </a:lnTo>
                    <a:lnTo>
                      <a:pt x="4" y="40"/>
                    </a:lnTo>
                    <a:lnTo>
                      <a:pt x="2" y="44"/>
                    </a:lnTo>
                    <a:lnTo>
                      <a:pt x="2" y="44"/>
                    </a:lnTo>
                    <a:lnTo>
                      <a:pt x="0" y="48"/>
                    </a:lnTo>
                    <a:lnTo>
                      <a:pt x="2" y="52"/>
                    </a:lnTo>
                    <a:lnTo>
                      <a:pt x="2" y="52"/>
                    </a:lnTo>
                    <a:lnTo>
                      <a:pt x="2" y="54"/>
                    </a:lnTo>
                    <a:lnTo>
                      <a:pt x="8" y="62"/>
                    </a:lnTo>
                    <a:lnTo>
                      <a:pt x="8" y="62"/>
                    </a:lnTo>
                    <a:lnTo>
                      <a:pt x="8" y="62"/>
                    </a:lnTo>
                    <a:lnTo>
                      <a:pt x="18" y="72"/>
                    </a:lnTo>
                    <a:lnTo>
                      <a:pt x="18" y="72"/>
                    </a:lnTo>
                    <a:lnTo>
                      <a:pt x="20" y="74"/>
                    </a:lnTo>
                    <a:lnTo>
                      <a:pt x="28" y="78"/>
                    </a:lnTo>
                    <a:lnTo>
                      <a:pt x="28" y="78"/>
                    </a:lnTo>
                    <a:lnTo>
                      <a:pt x="30" y="80"/>
                    </a:lnTo>
                    <a:lnTo>
                      <a:pt x="36" y="80"/>
                    </a:lnTo>
                    <a:lnTo>
                      <a:pt x="50" y="90"/>
                    </a:lnTo>
                    <a:lnTo>
                      <a:pt x="50" y="90"/>
                    </a:lnTo>
                    <a:lnTo>
                      <a:pt x="50" y="90"/>
                    </a:lnTo>
                    <a:lnTo>
                      <a:pt x="66" y="98"/>
                    </a:lnTo>
                    <a:lnTo>
                      <a:pt x="70" y="102"/>
                    </a:lnTo>
                    <a:lnTo>
                      <a:pt x="64" y="110"/>
                    </a:lnTo>
                    <a:lnTo>
                      <a:pt x="64" y="110"/>
                    </a:lnTo>
                    <a:lnTo>
                      <a:pt x="64" y="110"/>
                    </a:lnTo>
                    <a:lnTo>
                      <a:pt x="58" y="124"/>
                    </a:lnTo>
                    <a:lnTo>
                      <a:pt x="58" y="124"/>
                    </a:lnTo>
                    <a:lnTo>
                      <a:pt x="58" y="128"/>
                    </a:lnTo>
                    <a:lnTo>
                      <a:pt x="64" y="134"/>
                    </a:lnTo>
                    <a:lnTo>
                      <a:pt x="64" y="134"/>
                    </a:lnTo>
                    <a:lnTo>
                      <a:pt x="68" y="136"/>
                    </a:lnTo>
                    <a:lnTo>
                      <a:pt x="86" y="136"/>
                    </a:lnTo>
                    <a:lnTo>
                      <a:pt x="86" y="136"/>
                    </a:lnTo>
                    <a:lnTo>
                      <a:pt x="88" y="136"/>
                    </a:lnTo>
                    <a:lnTo>
                      <a:pt x="100" y="132"/>
                    </a:lnTo>
                    <a:lnTo>
                      <a:pt x="100" y="132"/>
                    </a:lnTo>
                    <a:lnTo>
                      <a:pt x="100" y="132"/>
                    </a:lnTo>
                    <a:lnTo>
                      <a:pt x="104" y="130"/>
                    </a:lnTo>
                    <a:lnTo>
                      <a:pt x="114" y="124"/>
                    </a:lnTo>
                    <a:lnTo>
                      <a:pt x="114" y="124"/>
                    </a:lnTo>
                    <a:lnTo>
                      <a:pt x="114" y="124"/>
                    </a:lnTo>
                    <a:lnTo>
                      <a:pt x="118" y="116"/>
                    </a:lnTo>
                    <a:lnTo>
                      <a:pt x="118" y="116"/>
                    </a:lnTo>
                    <a:lnTo>
                      <a:pt x="118" y="116"/>
                    </a:lnTo>
                    <a:lnTo>
                      <a:pt x="120" y="110"/>
                    </a:lnTo>
                    <a:lnTo>
                      <a:pt x="120" y="110"/>
                    </a:lnTo>
                    <a:lnTo>
                      <a:pt x="120" y="108"/>
                    </a:lnTo>
                    <a:lnTo>
                      <a:pt x="120" y="96"/>
                    </a:lnTo>
                    <a:lnTo>
                      <a:pt x="124" y="88"/>
                    </a:lnTo>
                    <a:lnTo>
                      <a:pt x="124" y="88"/>
                    </a:lnTo>
                    <a:lnTo>
                      <a:pt x="124" y="88"/>
                    </a:lnTo>
                    <a:lnTo>
                      <a:pt x="126" y="80"/>
                    </a:lnTo>
                    <a:lnTo>
                      <a:pt x="126" y="80"/>
                    </a:lnTo>
                    <a:lnTo>
                      <a:pt x="126" y="78"/>
                    </a:lnTo>
                    <a:lnTo>
                      <a:pt x="124" y="76"/>
                    </a:lnTo>
                    <a:lnTo>
                      <a:pt x="118" y="74"/>
                    </a:lnTo>
                    <a:lnTo>
                      <a:pt x="118" y="74"/>
                    </a:lnTo>
                    <a:lnTo>
                      <a:pt x="116" y="74"/>
                    </a:lnTo>
                    <a:lnTo>
                      <a:pt x="116" y="74"/>
                    </a:lnTo>
                    <a:lnTo>
                      <a:pt x="116" y="74"/>
                    </a:lnTo>
                    <a:lnTo>
                      <a:pt x="110" y="74"/>
                    </a:lnTo>
                    <a:lnTo>
                      <a:pt x="106" y="70"/>
                    </a:lnTo>
                    <a:lnTo>
                      <a:pt x="104" y="62"/>
                    </a:lnTo>
                    <a:lnTo>
                      <a:pt x="104" y="54"/>
                    </a:lnTo>
                    <a:lnTo>
                      <a:pt x="104" y="54"/>
                    </a:lnTo>
                    <a:lnTo>
                      <a:pt x="104" y="52"/>
                    </a:lnTo>
                    <a:lnTo>
                      <a:pt x="102" y="50"/>
                    </a:lnTo>
                    <a:lnTo>
                      <a:pt x="98" y="46"/>
                    </a:lnTo>
                    <a:lnTo>
                      <a:pt x="98" y="46"/>
                    </a:lnTo>
                    <a:lnTo>
                      <a:pt x="96" y="46"/>
                    </a:lnTo>
                    <a:lnTo>
                      <a:pt x="88" y="44"/>
                    </a:lnTo>
                    <a:lnTo>
                      <a:pt x="88" y="44"/>
                    </a:lnTo>
                    <a:lnTo>
                      <a:pt x="86" y="44"/>
                    </a:lnTo>
                    <a:lnTo>
                      <a:pt x="86" y="44"/>
                    </a:lnTo>
                    <a:lnTo>
                      <a:pt x="86" y="44"/>
                    </a:lnTo>
                    <a:lnTo>
                      <a:pt x="80" y="46"/>
                    </a:lnTo>
                    <a:lnTo>
                      <a:pt x="74" y="46"/>
                    </a:lnTo>
                    <a:lnTo>
                      <a:pt x="74" y="34"/>
                    </a:lnTo>
                    <a:lnTo>
                      <a:pt x="74" y="24"/>
                    </a:lnTo>
                    <a:lnTo>
                      <a:pt x="74" y="24"/>
                    </a:lnTo>
                    <a:lnTo>
                      <a:pt x="74" y="22"/>
                    </a:lnTo>
                    <a:lnTo>
                      <a:pt x="70" y="14"/>
                    </a:lnTo>
                    <a:lnTo>
                      <a:pt x="70" y="14"/>
                    </a:lnTo>
                    <a:lnTo>
                      <a:pt x="70" y="14"/>
                    </a:lnTo>
                    <a:lnTo>
                      <a:pt x="64" y="8"/>
                    </a:lnTo>
                    <a:lnTo>
                      <a:pt x="64" y="8"/>
                    </a:lnTo>
                    <a:lnTo>
                      <a:pt x="64" y="8"/>
                    </a:lnTo>
                    <a:lnTo>
                      <a:pt x="56" y="2"/>
                    </a:lnTo>
                    <a:lnTo>
                      <a:pt x="56" y="2"/>
                    </a:lnTo>
                    <a:lnTo>
                      <a:pt x="54" y="2"/>
                    </a:lnTo>
                    <a:lnTo>
                      <a:pt x="44" y="0"/>
                    </a:lnTo>
                    <a:lnTo>
                      <a:pt x="44" y="0"/>
                    </a:lnTo>
                    <a:lnTo>
                      <a:pt x="4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8" name="Freeform 298"/>
              <p:cNvSpPr>
                <a:spLocks/>
              </p:cNvSpPr>
              <p:nvPr/>
            </p:nvSpPr>
            <p:spPr bwMode="auto">
              <a:xfrm>
                <a:off x="2041" y="2957"/>
                <a:ext cx="76" cy="82"/>
              </a:xfrm>
              <a:custGeom>
                <a:avLst/>
                <a:gdLst>
                  <a:gd name="T0" fmla="*/ 38 w 76"/>
                  <a:gd name="T1" fmla="*/ 82 h 82"/>
                  <a:gd name="T2" fmla="*/ 26 w 76"/>
                  <a:gd name="T3" fmla="*/ 80 h 82"/>
                  <a:gd name="T4" fmla="*/ 16 w 76"/>
                  <a:gd name="T5" fmla="*/ 76 h 82"/>
                  <a:gd name="T6" fmla="*/ 6 w 76"/>
                  <a:gd name="T7" fmla="*/ 74 h 82"/>
                  <a:gd name="T8" fmla="*/ 6 w 76"/>
                  <a:gd name="T9" fmla="*/ 74 h 82"/>
                  <a:gd name="T10" fmla="*/ 6 w 76"/>
                  <a:gd name="T11" fmla="*/ 74 h 82"/>
                  <a:gd name="T12" fmla="*/ 0 w 76"/>
                  <a:gd name="T13" fmla="*/ 70 h 82"/>
                  <a:gd name="T14" fmla="*/ 0 w 76"/>
                  <a:gd name="T15" fmla="*/ 70 h 82"/>
                  <a:gd name="T16" fmla="*/ 0 w 76"/>
                  <a:gd name="T17" fmla="*/ 68 h 82"/>
                  <a:gd name="T18" fmla="*/ 0 w 76"/>
                  <a:gd name="T19" fmla="*/ 54 h 82"/>
                  <a:gd name="T20" fmla="*/ 4 w 76"/>
                  <a:gd name="T21" fmla="*/ 36 h 82"/>
                  <a:gd name="T22" fmla="*/ 4 w 76"/>
                  <a:gd name="T23" fmla="*/ 22 h 82"/>
                  <a:gd name="T24" fmla="*/ 8 w 76"/>
                  <a:gd name="T25" fmla="*/ 8 h 82"/>
                  <a:gd name="T26" fmla="*/ 10 w 76"/>
                  <a:gd name="T27" fmla="*/ 4 h 82"/>
                  <a:gd name="T28" fmla="*/ 10 w 76"/>
                  <a:gd name="T29" fmla="*/ 4 h 82"/>
                  <a:gd name="T30" fmla="*/ 12 w 76"/>
                  <a:gd name="T31" fmla="*/ 2 h 82"/>
                  <a:gd name="T32" fmla="*/ 18 w 76"/>
                  <a:gd name="T33" fmla="*/ 0 h 82"/>
                  <a:gd name="T34" fmla="*/ 18 w 76"/>
                  <a:gd name="T35" fmla="*/ 0 h 82"/>
                  <a:gd name="T36" fmla="*/ 20 w 76"/>
                  <a:gd name="T37" fmla="*/ 0 h 82"/>
                  <a:gd name="T38" fmla="*/ 20 w 76"/>
                  <a:gd name="T39" fmla="*/ 0 h 82"/>
                  <a:gd name="T40" fmla="*/ 20 w 76"/>
                  <a:gd name="T41" fmla="*/ 0 h 82"/>
                  <a:gd name="T42" fmla="*/ 30 w 76"/>
                  <a:gd name="T43" fmla="*/ 8 h 82"/>
                  <a:gd name="T44" fmla="*/ 36 w 76"/>
                  <a:gd name="T45" fmla="*/ 16 h 82"/>
                  <a:gd name="T46" fmla="*/ 42 w 76"/>
                  <a:gd name="T47" fmla="*/ 18 h 82"/>
                  <a:gd name="T48" fmla="*/ 54 w 76"/>
                  <a:gd name="T49" fmla="*/ 24 h 82"/>
                  <a:gd name="T50" fmla="*/ 66 w 76"/>
                  <a:gd name="T51" fmla="*/ 34 h 82"/>
                  <a:gd name="T52" fmla="*/ 70 w 76"/>
                  <a:gd name="T53" fmla="*/ 40 h 82"/>
                  <a:gd name="T54" fmla="*/ 74 w 76"/>
                  <a:gd name="T55" fmla="*/ 44 h 82"/>
                  <a:gd name="T56" fmla="*/ 74 w 76"/>
                  <a:gd name="T57" fmla="*/ 44 h 82"/>
                  <a:gd name="T58" fmla="*/ 74 w 76"/>
                  <a:gd name="T59" fmla="*/ 46 h 82"/>
                  <a:gd name="T60" fmla="*/ 72 w 76"/>
                  <a:gd name="T61" fmla="*/ 52 h 82"/>
                  <a:gd name="T62" fmla="*/ 74 w 76"/>
                  <a:gd name="T63" fmla="*/ 56 h 82"/>
                  <a:gd name="T64" fmla="*/ 76 w 76"/>
                  <a:gd name="T65" fmla="*/ 58 h 82"/>
                  <a:gd name="T66" fmla="*/ 76 w 76"/>
                  <a:gd name="T67" fmla="*/ 58 h 82"/>
                  <a:gd name="T68" fmla="*/ 76 w 76"/>
                  <a:gd name="T69" fmla="*/ 62 h 82"/>
                  <a:gd name="T70" fmla="*/ 72 w 76"/>
                  <a:gd name="T71" fmla="*/ 64 h 82"/>
                  <a:gd name="T72" fmla="*/ 66 w 76"/>
                  <a:gd name="T73" fmla="*/ 74 h 82"/>
                  <a:gd name="T74" fmla="*/ 60 w 76"/>
                  <a:gd name="T75" fmla="*/ 78 h 82"/>
                  <a:gd name="T76" fmla="*/ 56 w 76"/>
                  <a:gd name="T77" fmla="*/ 80 h 82"/>
                  <a:gd name="T78" fmla="*/ 56 w 76"/>
                  <a:gd name="T79" fmla="*/ 82 h 82"/>
                  <a:gd name="T80" fmla="*/ 56 w 76"/>
                  <a:gd name="T81" fmla="*/ 82 h 82"/>
                  <a:gd name="T82" fmla="*/ 54 w 76"/>
                  <a:gd name="T83" fmla="*/ 82 h 82"/>
                  <a:gd name="T84" fmla="*/ 54 w 76"/>
                  <a:gd name="T85" fmla="*/ 82 h 82"/>
                  <a:gd name="T86" fmla="*/ 38 w 76"/>
                  <a:gd name="T87" fmla="*/ 82 h 82"/>
                  <a:gd name="T88" fmla="*/ 38 w 76"/>
                  <a:gd name="T8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6" h="82">
                    <a:moveTo>
                      <a:pt x="38" y="82"/>
                    </a:moveTo>
                    <a:lnTo>
                      <a:pt x="26" y="80"/>
                    </a:lnTo>
                    <a:lnTo>
                      <a:pt x="16" y="76"/>
                    </a:lnTo>
                    <a:lnTo>
                      <a:pt x="6" y="74"/>
                    </a:lnTo>
                    <a:lnTo>
                      <a:pt x="6" y="74"/>
                    </a:lnTo>
                    <a:lnTo>
                      <a:pt x="6" y="74"/>
                    </a:lnTo>
                    <a:lnTo>
                      <a:pt x="0" y="70"/>
                    </a:lnTo>
                    <a:lnTo>
                      <a:pt x="0" y="70"/>
                    </a:lnTo>
                    <a:lnTo>
                      <a:pt x="0" y="68"/>
                    </a:lnTo>
                    <a:lnTo>
                      <a:pt x="0" y="54"/>
                    </a:lnTo>
                    <a:lnTo>
                      <a:pt x="4" y="36"/>
                    </a:lnTo>
                    <a:lnTo>
                      <a:pt x="4" y="22"/>
                    </a:lnTo>
                    <a:lnTo>
                      <a:pt x="8" y="8"/>
                    </a:lnTo>
                    <a:lnTo>
                      <a:pt x="10" y="4"/>
                    </a:lnTo>
                    <a:lnTo>
                      <a:pt x="10" y="4"/>
                    </a:lnTo>
                    <a:lnTo>
                      <a:pt x="12" y="2"/>
                    </a:lnTo>
                    <a:lnTo>
                      <a:pt x="18" y="0"/>
                    </a:lnTo>
                    <a:lnTo>
                      <a:pt x="18" y="0"/>
                    </a:lnTo>
                    <a:lnTo>
                      <a:pt x="20" y="0"/>
                    </a:lnTo>
                    <a:lnTo>
                      <a:pt x="20" y="0"/>
                    </a:lnTo>
                    <a:lnTo>
                      <a:pt x="20" y="0"/>
                    </a:lnTo>
                    <a:lnTo>
                      <a:pt x="30" y="8"/>
                    </a:lnTo>
                    <a:lnTo>
                      <a:pt x="36" y="16"/>
                    </a:lnTo>
                    <a:lnTo>
                      <a:pt x="42" y="18"/>
                    </a:lnTo>
                    <a:lnTo>
                      <a:pt x="54" y="24"/>
                    </a:lnTo>
                    <a:lnTo>
                      <a:pt x="66" y="34"/>
                    </a:lnTo>
                    <a:lnTo>
                      <a:pt x="70" y="40"/>
                    </a:lnTo>
                    <a:lnTo>
                      <a:pt x="74" y="44"/>
                    </a:lnTo>
                    <a:lnTo>
                      <a:pt x="74" y="44"/>
                    </a:lnTo>
                    <a:lnTo>
                      <a:pt x="74" y="46"/>
                    </a:lnTo>
                    <a:lnTo>
                      <a:pt x="72" y="52"/>
                    </a:lnTo>
                    <a:lnTo>
                      <a:pt x="74" y="56"/>
                    </a:lnTo>
                    <a:lnTo>
                      <a:pt x="76" y="58"/>
                    </a:lnTo>
                    <a:lnTo>
                      <a:pt x="76" y="58"/>
                    </a:lnTo>
                    <a:lnTo>
                      <a:pt x="76" y="62"/>
                    </a:lnTo>
                    <a:lnTo>
                      <a:pt x="72" y="64"/>
                    </a:lnTo>
                    <a:lnTo>
                      <a:pt x="66" y="74"/>
                    </a:lnTo>
                    <a:lnTo>
                      <a:pt x="60" y="78"/>
                    </a:lnTo>
                    <a:lnTo>
                      <a:pt x="56" y="80"/>
                    </a:lnTo>
                    <a:lnTo>
                      <a:pt x="56" y="82"/>
                    </a:lnTo>
                    <a:lnTo>
                      <a:pt x="56" y="82"/>
                    </a:lnTo>
                    <a:lnTo>
                      <a:pt x="54" y="82"/>
                    </a:lnTo>
                    <a:lnTo>
                      <a:pt x="54" y="82"/>
                    </a:lnTo>
                    <a:lnTo>
                      <a:pt x="38" y="82"/>
                    </a:lnTo>
                    <a:lnTo>
                      <a:pt x="38"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9" name="Freeform 299"/>
              <p:cNvSpPr>
                <a:spLocks noEditPoints="1"/>
              </p:cNvSpPr>
              <p:nvPr/>
            </p:nvSpPr>
            <p:spPr bwMode="auto">
              <a:xfrm>
                <a:off x="2039" y="2955"/>
                <a:ext cx="80" cy="86"/>
              </a:xfrm>
              <a:custGeom>
                <a:avLst/>
                <a:gdLst>
                  <a:gd name="T0" fmla="*/ 30 w 80"/>
                  <a:gd name="T1" fmla="*/ 12 h 86"/>
                  <a:gd name="T2" fmla="*/ 44 w 80"/>
                  <a:gd name="T3" fmla="*/ 22 h 86"/>
                  <a:gd name="T4" fmla="*/ 66 w 80"/>
                  <a:gd name="T5" fmla="*/ 38 h 86"/>
                  <a:gd name="T6" fmla="*/ 74 w 80"/>
                  <a:gd name="T7" fmla="*/ 48 h 86"/>
                  <a:gd name="T8" fmla="*/ 74 w 80"/>
                  <a:gd name="T9" fmla="*/ 58 h 86"/>
                  <a:gd name="T10" fmla="*/ 74 w 80"/>
                  <a:gd name="T11" fmla="*/ 66 h 86"/>
                  <a:gd name="T12" fmla="*/ 60 w 80"/>
                  <a:gd name="T13" fmla="*/ 80 h 86"/>
                  <a:gd name="T14" fmla="*/ 56 w 80"/>
                  <a:gd name="T15" fmla="*/ 82 h 86"/>
                  <a:gd name="T16" fmla="*/ 28 w 80"/>
                  <a:gd name="T17" fmla="*/ 80 h 86"/>
                  <a:gd name="T18" fmla="*/ 8 w 80"/>
                  <a:gd name="T19" fmla="*/ 74 h 86"/>
                  <a:gd name="T20" fmla="*/ 4 w 80"/>
                  <a:gd name="T21" fmla="*/ 56 h 86"/>
                  <a:gd name="T22" fmla="*/ 8 w 80"/>
                  <a:gd name="T23" fmla="*/ 26 h 86"/>
                  <a:gd name="T24" fmla="*/ 14 w 80"/>
                  <a:gd name="T25" fmla="*/ 6 h 86"/>
                  <a:gd name="T26" fmla="*/ 22 w 80"/>
                  <a:gd name="T27" fmla="*/ 0 h 86"/>
                  <a:gd name="T28" fmla="*/ 20 w 80"/>
                  <a:gd name="T29" fmla="*/ 0 h 86"/>
                  <a:gd name="T30" fmla="*/ 14 w 80"/>
                  <a:gd name="T31" fmla="*/ 2 h 86"/>
                  <a:gd name="T32" fmla="*/ 8 w 80"/>
                  <a:gd name="T33" fmla="*/ 10 h 86"/>
                  <a:gd name="T34" fmla="*/ 6 w 80"/>
                  <a:gd name="T35" fmla="*/ 24 h 86"/>
                  <a:gd name="T36" fmla="*/ 4 w 80"/>
                  <a:gd name="T37" fmla="*/ 38 h 86"/>
                  <a:gd name="T38" fmla="*/ 0 w 80"/>
                  <a:gd name="T39" fmla="*/ 56 h 86"/>
                  <a:gd name="T40" fmla="*/ 0 w 80"/>
                  <a:gd name="T41" fmla="*/ 70 h 86"/>
                  <a:gd name="T42" fmla="*/ 2 w 80"/>
                  <a:gd name="T43" fmla="*/ 74 h 86"/>
                  <a:gd name="T44" fmla="*/ 6 w 80"/>
                  <a:gd name="T45" fmla="*/ 78 h 86"/>
                  <a:gd name="T46" fmla="*/ 18 w 80"/>
                  <a:gd name="T47" fmla="*/ 80 h 86"/>
                  <a:gd name="T48" fmla="*/ 26 w 80"/>
                  <a:gd name="T49" fmla="*/ 84 h 86"/>
                  <a:gd name="T50" fmla="*/ 40 w 80"/>
                  <a:gd name="T51" fmla="*/ 86 h 86"/>
                  <a:gd name="T52" fmla="*/ 56 w 80"/>
                  <a:gd name="T53" fmla="*/ 86 h 86"/>
                  <a:gd name="T54" fmla="*/ 56 w 80"/>
                  <a:gd name="T55" fmla="*/ 86 h 86"/>
                  <a:gd name="T56" fmla="*/ 60 w 80"/>
                  <a:gd name="T57" fmla="*/ 84 h 86"/>
                  <a:gd name="T58" fmla="*/ 62 w 80"/>
                  <a:gd name="T59" fmla="*/ 82 h 86"/>
                  <a:gd name="T60" fmla="*/ 68 w 80"/>
                  <a:gd name="T61" fmla="*/ 76 h 86"/>
                  <a:gd name="T62" fmla="*/ 70 w 80"/>
                  <a:gd name="T63" fmla="*/ 76 h 86"/>
                  <a:gd name="T64" fmla="*/ 80 w 80"/>
                  <a:gd name="T65" fmla="*/ 64 h 86"/>
                  <a:gd name="T66" fmla="*/ 80 w 80"/>
                  <a:gd name="T67" fmla="*/ 62 h 86"/>
                  <a:gd name="T68" fmla="*/ 78 w 80"/>
                  <a:gd name="T69" fmla="*/ 56 h 86"/>
                  <a:gd name="T70" fmla="*/ 78 w 80"/>
                  <a:gd name="T71" fmla="*/ 50 h 86"/>
                  <a:gd name="T72" fmla="*/ 78 w 80"/>
                  <a:gd name="T73" fmla="*/ 46 h 86"/>
                  <a:gd name="T74" fmla="*/ 74 w 80"/>
                  <a:gd name="T75" fmla="*/ 40 h 86"/>
                  <a:gd name="T76" fmla="*/ 68 w 80"/>
                  <a:gd name="T77" fmla="*/ 34 h 86"/>
                  <a:gd name="T78" fmla="*/ 58 w 80"/>
                  <a:gd name="T79" fmla="*/ 26 h 86"/>
                  <a:gd name="T80" fmla="*/ 46 w 80"/>
                  <a:gd name="T81" fmla="*/ 18 h 86"/>
                  <a:gd name="T82" fmla="*/ 44 w 80"/>
                  <a:gd name="T83" fmla="*/ 18 h 86"/>
                  <a:gd name="T84" fmla="*/ 32 w 80"/>
                  <a:gd name="T85" fmla="*/ 8 h 86"/>
                  <a:gd name="T86" fmla="*/ 32 w 80"/>
                  <a:gd name="T87" fmla="*/ 8 h 86"/>
                  <a:gd name="T88" fmla="*/ 24 w 80"/>
                  <a:gd name="T89" fmla="*/ 2 h 86"/>
                  <a:gd name="T90" fmla="*/ 22 w 80"/>
                  <a:gd name="T9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 h="86">
                    <a:moveTo>
                      <a:pt x="22" y="4"/>
                    </a:moveTo>
                    <a:lnTo>
                      <a:pt x="30" y="12"/>
                    </a:lnTo>
                    <a:lnTo>
                      <a:pt x="36" y="20"/>
                    </a:lnTo>
                    <a:lnTo>
                      <a:pt x="44" y="22"/>
                    </a:lnTo>
                    <a:lnTo>
                      <a:pt x="56" y="28"/>
                    </a:lnTo>
                    <a:lnTo>
                      <a:pt x="66" y="38"/>
                    </a:lnTo>
                    <a:lnTo>
                      <a:pt x="72" y="42"/>
                    </a:lnTo>
                    <a:lnTo>
                      <a:pt x="74" y="48"/>
                    </a:lnTo>
                    <a:lnTo>
                      <a:pt x="74" y="54"/>
                    </a:lnTo>
                    <a:lnTo>
                      <a:pt x="74" y="58"/>
                    </a:lnTo>
                    <a:lnTo>
                      <a:pt x="76" y="62"/>
                    </a:lnTo>
                    <a:lnTo>
                      <a:pt x="74" y="66"/>
                    </a:lnTo>
                    <a:lnTo>
                      <a:pt x="66" y="74"/>
                    </a:lnTo>
                    <a:lnTo>
                      <a:pt x="60" y="80"/>
                    </a:lnTo>
                    <a:lnTo>
                      <a:pt x="58" y="82"/>
                    </a:lnTo>
                    <a:lnTo>
                      <a:pt x="56" y="82"/>
                    </a:lnTo>
                    <a:lnTo>
                      <a:pt x="40" y="82"/>
                    </a:lnTo>
                    <a:lnTo>
                      <a:pt x="28" y="80"/>
                    </a:lnTo>
                    <a:lnTo>
                      <a:pt x="20" y="76"/>
                    </a:lnTo>
                    <a:lnTo>
                      <a:pt x="8" y="74"/>
                    </a:lnTo>
                    <a:lnTo>
                      <a:pt x="4" y="70"/>
                    </a:lnTo>
                    <a:lnTo>
                      <a:pt x="4" y="56"/>
                    </a:lnTo>
                    <a:lnTo>
                      <a:pt x="8" y="40"/>
                    </a:lnTo>
                    <a:lnTo>
                      <a:pt x="8" y="26"/>
                    </a:lnTo>
                    <a:lnTo>
                      <a:pt x="12" y="12"/>
                    </a:lnTo>
                    <a:lnTo>
                      <a:pt x="14" y="6"/>
                    </a:lnTo>
                    <a:lnTo>
                      <a:pt x="22" y="4"/>
                    </a:lnTo>
                    <a:close/>
                    <a:moveTo>
                      <a:pt x="22" y="0"/>
                    </a:moveTo>
                    <a:lnTo>
                      <a:pt x="22" y="0"/>
                    </a:lnTo>
                    <a:lnTo>
                      <a:pt x="20" y="0"/>
                    </a:lnTo>
                    <a:lnTo>
                      <a:pt x="14" y="2"/>
                    </a:lnTo>
                    <a:lnTo>
                      <a:pt x="14" y="2"/>
                    </a:lnTo>
                    <a:lnTo>
                      <a:pt x="10" y="4"/>
                    </a:lnTo>
                    <a:lnTo>
                      <a:pt x="8" y="10"/>
                    </a:lnTo>
                    <a:lnTo>
                      <a:pt x="6" y="24"/>
                    </a:lnTo>
                    <a:lnTo>
                      <a:pt x="6" y="24"/>
                    </a:lnTo>
                    <a:lnTo>
                      <a:pt x="4" y="24"/>
                    </a:lnTo>
                    <a:lnTo>
                      <a:pt x="4" y="38"/>
                    </a:lnTo>
                    <a:lnTo>
                      <a:pt x="0" y="56"/>
                    </a:lnTo>
                    <a:lnTo>
                      <a:pt x="0" y="56"/>
                    </a:lnTo>
                    <a:lnTo>
                      <a:pt x="0" y="56"/>
                    </a:lnTo>
                    <a:lnTo>
                      <a:pt x="0" y="70"/>
                    </a:lnTo>
                    <a:lnTo>
                      <a:pt x="0" y="70"/>
                    </a:lnTo>
                    <a:lnTo>
                      <a:pt x="2" y="74"/>
                    </a:lnTo>
                    <a:lnTo>
                      <a:pt x="6" y="78"/>
                    </a:lnTo>
                    <a:lnTo>
                      <a:pt x="6" y="78"/>
                    </a:lnTo>
                    <a:lnTo>
                      <a:pt x="8" y="78"/>
                    </a:lnTo>
                    <a:lnTo>
                      <a:pt x="18" y="80"/>
                    </a:lnTo>
                    <a:lnTo>
                      <a:pt x="26" y="84"/>
                    </a:lnTo>
                    <a:lnTo>
                      <a:pt x="26" y="84"/>
                    </a:lnTo>
                    <a:lnTo>
                      <a:pt x="28" y="84"/>
                    </a:lnTo>
                    <a:lnTo>
                      <a:pt x="40" y="86"/>
                    </a:lnTo>
                    <a:lnTo>
                      <a:pt x="56" y="86"/>
                    </a:lnTo>
                    <a:lnTo>
                      <a:pt x="56" y="86"/>
                    </a:lnTo>
                    <a:lnTo>
                      <a:pt x="56" y="86"/>
                    </a:lnTo>
                    <a:lnTo>
                      <a:pt x="56" y="86"/>
                    </a:lnTo>
                    <a:lnTo>
                      <a:pt x="58" y="86"/>
                    </a:lnTo>
                    <a:lnTo>
                      <a:pt x="60" y="84"/>
                    </a:lnTo>
                    <a:lnTo>
                      <a:pt x="62" y="82"/>
                    </a:lnTo>
                    <a:lnTo>
                      <a:pt x="62" y="82"/>
                    </a:lnTo>
                    <a:lnTo>
                      <a:pt x="64" y="82"/>
                    </a:lnTo>
                    <a:lnTo>
                      <a:pt x="68" y="76"/>
                    </a:lnTo>
                    <a:lnTo>
                      <a:pt x="68" y="76"/>
                    </a:lnTo>
                    <a:lnTo>
                      <a:pt x="70" y="76"/>
                    </a:lnTo>
                    <a:lnTo>
                      <a:pt x="76" y="68"/>
                    </a:lnTo>
                    <a:lnTo>
                      <a:pt x="80" y="64"/>
                    </a:lnTo>
                    <a:lnTo>
                      <a:pt x="80" y="64"/>
                    </a:lnTo>
                    <a:lnTo>
                      <a:pt x="80" y="62"/>
                    </a:lnTo>
                    <a:lnTo>
                      <a:pt x="80" y="60"/>
                    </a:lnTo>
                    <a:lnTo>
                      <a:pt x="78" y="56"/>
                    </a:lnTo>
                    <a:lnTo>
                      <a:pt x="78" y="54"/>
                    </a:lnTo>
                    <a:lnTo>
                      <a:pt x="78" y="50"/>
                    </a:lnTo>
                    <a:lnTo>
                      <a:pt x="78" y="50"/>
                    </a:lnTo>
                    <a:lnTo>
                      <a:pt x="78" y="46"/>
                    </a:lnTo>
                    <a:lnTo>
                      <a:pt x="74" y="40"/>
                    </a:lnTo>
                    <a:lnTo>
                      <a:pt x="74" y="40"/>
                    </a:lnTo>
                    <a:lnTo>
                      <a:pt x="74" y="40"/>
                    </a:lnTo>
                    <a:lnTo>
                      <a:pt x="68" y="34"/>
                    </a:lnTo>
                    <a:lnTo>
                      <a:pt x="58" y="26"/>
                    </a:lnTo>
                    <a:lnTo>
                      <a:pt x="58" y="26"/>
                    </a:lnTo>
                    <a:lnTo>
                      <a:pt x="58" y="26"/>
                    </a:lnTo>
                    <a:lnTo>
                      <a:pt x="46" y="18"/>
                    </a:lnTo>
                    <a:lnTo>
                      <a:pt x="46" y="18"/>
                    </a:lnTo>
                    <a:lnTo>
                      <a:pt x="44" y="18"/>
                    </a:lnTo>
                    <a:lnTo>
                      <a:pt x="38" y="16"/>
                    </a:lnTo>
                    <a:lnTo>
                      <a:pt x="32" y="8"/>
                    </a:lnTo>
                    <a:lnTo>
                      <a:pt x="32" y="8"/>
                    </a:lnTo>
                    <a:lnTo>
                      <a:pt x="32" y="8"/>
                    </a:lnTo>
                    <a:lnTo>
                      <a:pt x="24" y="2"/>
                    </a:lnTo>
                    <a:lnTo>
                      <a:pt x="24" y="2"/>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0" name="Freeform 300"/>
              <p:cNvSpPr>
                <a:spLocks/>
              </p:cNvSpPr>
              <p:nvPr/>
            </p:nvSpPr>
            <p:spPr bwMode="auto">
              <a:xfrm>
                <a:off x="2043" y="2959"/>
                <a:ext cx="72" cy="78"/>
              </a:xfrm>
              <a:custGeom>
                <a:avLst/>
                <a:gdLst>
                  <a:gd name="T0" fmla="*/ 18 w 72"/>
                  <a:gd name="T1" fmla="*/ 0 h 78"/>
                  <a:gd name="T2" fmla="*/ 26 w 72"/>
                  <a:gd name="T3" fmla="*/ 8 h 78"/>
                  <a:gd name="T4" fmla="*/ 32 w 72"/>
                  <a:gd name="T5" fmla="*/ 16 h 78"/>
                  <a:gd name="T6" fmla="*/ 40 w 72"/>
                  <a:gd name="T7" fmla="*/ 18 h 78"/>
                  <a:gd name="T8" fmla="*/ 52 w 72"/>
                  <a:gd name="T9" fmla="*/ 24 h 78"/>
                  <a:gd name="T10" fmla="*/ 62 w 72"/>
                  <a:gd name="T11" fmla="*/ 34 h 78"/>
                  <a:gd name="T12" fmla="*/ 68 w 72"/>
                  <a:gd name="T13" fmla="*/ 38 h 78"/>
                  <a:gd name="T14" fmla="*/ 70 w 72"/>
                  <a:gd name="T15" fmla="*/ 44 h 78"/>
                  <a:gd name="T16" fmla="*/ 70 w 72"/>
                  <a:gd name="T17" fmla="*/ 50 h 78"/>
                  <a:gd name="T18" fmla="*/ 70 w 72"/>
                  <a:gd name="T19" fmla="*/ 54 h 78"/>
                  <a:gd name="T20" fmla="*/ 72 w 72"/>
                  <a:gd name="T21" fmla="*/ 58 h 78"/>
                  <a:gd name="T22" fmla="*/ 70 w 72"/>
                  <a:gd name="T23" fmla="*/ 62 h 78"/>
                  <a:gd name="T24" fmla="*/ 62 w 72"/>
                  <a:gd name="T25" fmla="*/ 70 h 78"/>
                  <a:gd name="T26" fmla="*/ 56 w 72"/>
                  <a:gd name="T27" fmla="*/ 76 h 78"/>
                  <a:gd name="T28" fmla="*/ 54 w 72"/>
                  <a:gd name="T29" fmla="*/ 78 h 78"/>
                  <a:gd name="T30" fmla="*/ 52 w 72"/>
                  <a:gd name="T31" fmla="*/ 78 h 78"/>
                  <a:gd name="T32" fmla="*/ 36 w 72"/>
                  <a:gd name="T33" fmla="*/ 78 h 78"/>
                  <a:gd name="T34" fmla="*/ 24 w 72"/>
                  <a:gd name="T35" fmla="*/ 76 h 78"/>
                  <a:gd name="T36" fmla="*/ 16 w 72"/>
                  <a:gd name="T37" fmla="*/ 72 h 78"/>
                  <a:gd name="T38" fmla="*/ 4 w 72"/>
                  <a:gd name="T39" fmla="*/ 70 h 78"/>
                  <a:gd name="T40" fmla="*/ 0 w 72"/>
                  <a:gd name="T41" fmla="*/ 66 h 78"/>
                  <a:gd name="T42" fmla="*/ 0 w 72"/>
                  <a:gd name="T43" fmla="*/ 52 h 78"/>
                  <a:gd name="T44" fmla="*/ 4 w 72"/>
                  <a:gd name="T45" fmla="*/ 36 h 78"/>
                  <a:gd name="T46" fmla="*/ 4 w 72"/>
                  <a:gd name="T47" fmla="*/ 22 h 78"/>
                  <a:gd name="T48" fmla="*/ 8 w 72"/>
                  <a:gd name="T49" fmla="*/ 8 h 78"/>
                  <a:gd name="T50" fmla="*/ 10 w 72"/>
                  <a:gd name="T51" fmla="*/ 2 h 78"/>
                  <a:gd name="T52" fmla="*/ 18 w 72"/>
                  <a:gd name="T53"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78">
                    <a:moveTo>
                      <a:pt x="18" y="0"/>
                    </a:moveTo>
                    <a:lnTo>
                      <a:pt x="26" y="8"/>
                    </a:lnTo>
                    <a:lnTo>
                      <a:pt x="32" y="16"/>
                    </a:lnTo>
                    <a:lnTo>
                      <a:pt x="40" y="18"/>
                    </a:lnTo>
                    <a:lnTo>
                      <a:pt x="52" y="24"/>
                    </a:lnTo>
                    <a:lnTo>
                      <a:pt x="62" y="34"/>
                    </a:lnTo>
                    <a:lnTo>
                      <a:pt x="68" y="38"/>
                    </a:lnTo>
                    <a:lnTo>
                      <a:pt x="70" y="44"/>
                    </a:lnTo>
                    <a:lnTo>
                      <a:pt x="70" y="50"/>
                    </a:lnTo>
                    <a:lnTo>
                      <a:pt x="70" y="54"/>
                    </a:lnTo>
                    <a:lnTo>
                      <a:pt x="72" y="58"/>
                    </a:lnTo>
                    <a:lnTo>
                      <a:pt x="70" y="62"/>
                    </a:lnTo>
                    <a:lnTo>
                      <a:pt x="62" y="70"/>
                    </a:lnTo>
                    <a:lnTo>
                      <a:pt x="56" y="76"/>
                    </a:lnTo>
                    <a:lnTo>
                      <a:pt x="54" y="78"/>
                    </a:lnTo>
                    <a:lnTo>
                      <a:pt x="52" y="78"/>
                    </a:lnTo>
                    <a:lnTo>
                      <a:pt x="36" y="78"/>
                    </a:lnTo>
                    <a:lnTo>
                      <a:pt x="24" y="76"/>
                    </a:lnTo>
                    <a:lnTo>
                      <a:pt x="16" y="72"/>
                    </a:lnTo>
                    <a:lnTo>
                      <a:pt x="4" y="70"/>
                    </a:lnTo>
                    <a:lnTo>
                      <a:pt x="0" y="66"/>
                    </a:lnTo>
                    <a:lnTo>
                      <a:pt x="0" y="52"/>
                    </a:lnTo>
                    <a:lnTo>
                      <a:pt x="4" y="36"/>
                    </a:lnTo>
                    <a:lnTo>
                      <a:pt x="4" y="22"/>
                    </a:lnTo>
                    <a:lnTo>
                      <a:pt x="8" y="8"/>
                    </a:lnTo>
                    <a:lnTo>
                      <a:pt x="10" y="2"/>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1" name="Freeform 301"/>
              <p:cNvSpPr>
                <a:spLocks/>
              </p:cNvSpPr>
              <p:nvPr/>
            </p:nvSpPr>
            <p:spPr bwMode="auto">
              <a:xfrm>
                <a:off x="2039" y="2955"/>
                <a:ext cx="80" cy="86"/>
              </a:xfrm>
              <a:custGeom>
                <a:avLst/>
                <a:gdLst>
                  <a:gd name="T0" fmla="*/ 22 w 80"/>
                  <a:gd name="T1" fmla="*/ 0 h 86"/>
                  <a:gd name="T2" fmla="*/ 14 w 80"/>
                  <a:gd name="T3" fmla="*/ 2 h 86"/>
                  <a:gd name="T4" fmla="*/ 10 w 80"/>
                  <a:gd name="T5" fmla="*/ 4 h 86"/>
                  <a:gd name="T6" fmla="*/ 6 w 80"/>
                  <a:gd name="T7" fmla="*/ 24 h 86"/>
                  <a:gd name="T8" fmla="*/ 4 w 80"/>
                  <a:gd name="T9" fmla="*/ 24 h 86"/>
                  <a:gd name="T10" fmla="*/ 0 w 80"/>
                  <a:gd name="T11" fmla="*/ 56 h 86"/>
                  <a:gd name="T12" fmla="*/ 0 w 80"/>
                  <a:gd name="T13" fmla="*/ 56 h 86"/>
                  <a:gd name="T14" fmla="*/ 0 w 80"/>
                  <a:gd name="T15" fmla="*/ 70 h 86"/>
                  <a:gd name="T16" fmla="*/ 6 w 80"/>
                  <a:gd name="T17" fmla="*/ 78 h 86"/>
                  <a:gd name="T18" fmla="*/ 8 w 80"/>
                  <a:gd name="T19" fmla="*/ 78 h 86"/>
                  <a:gd name="T20" fmla="*/ 26 w 80"/>
                  <a:gd name="T21" fmla="*/ 84 h 86"/>
                  <a:gd name="T22" fmla="*/ 28 w 80"/>
                  <a:gd name="T23" fmla="*/ 84 h 86"/>
                  <a:gd name="T24" fmla="*/ 56 w 80"/>
                  <a:gd name="T25" fmla="*/ 86 h 86"/>
                  <a:gd name="T26" fmla="*/ 56 w 80"/>
                  <a:gd name="T27" fmla="*/ 86 h 86"/>
                  <a:gd name="T28" fmla="*/ 58 w 80"/>
                  <a:gd name="T29" fmla="*/ 86 h 86"/>
                  <a:gd name="T30" fmla="*/ 62 w 80"/>
                  <a:gd name="T31" fmla="*/ 82 h 86"/>
                  <a:gd name="T32" fmla="*/ 64 w 80"/>
                  <a:gd name="T33" fmla="*/ 82 h 86"/>
                  <a:gd name="T34" fmla="*/ 68 w 80"/>
                  <a:gd name="T35" fmla="*/ 76 h 86"/>
                  <a:gd name="T36" fmla="*/ 76 w 80"/>
                  <a:gd name="T37" fmla="*/ 68 h 86"/>
                  <a:gd name="T38" fmla="*/ 80 w 80"/>
                  <a:gd name="T39" fmla="*/ 64 h 86"/>
                  <a:gd name="T40" fmla="*/ 80 w 80"/>
                  <a:gd name="T41" fmla="*/ 60 h 86"/>
                  <a:gd name="T42" fmla="*/ 78 w 80"/>
                  <a:gd name="T43" fmla="*/ 54 h 86"/>
                  <a:gd name="T44" fmla="*/ 78 w 80"/>
                  <a:gd name="T45" fmla="*/ 50 h 86"/>
                  <a:gd name="T46" fmla="*/ 74 w 80"/>
                  <a:gd name="T47" fmla="*/ 40 h 86"/>
                  <a:gd name="T48" fmla="*/ 74 w 80"/>
                  <a:gd name="T49" fmla="*/ 40 h 86"/>
                  <a:gd name="T50" fmla="*/ 58 w 80"/>
                  <a:gd name="T51" fmla="*/ 26 h 86"/>
                  <a:gd name="T52" fmla="*/ 58 w 80"/>
                  <a:gd name="T53" fmla="*/ 26 h 86"/>
                  <a:gd name="T54" fmla="*/ 46 w 80"/>
                  <a:gd name="T55" fmla="*/ 18 h 86"/>
                  <a:gd name="T56" fmla="*/ 38 w 80"/>
                  <a:gd name="T57" fmla="*/ 16 h 86"/>
                  <a:gd name="T58" fmla="*/ 32 w 80"/>
                  <a:gd name="T59" fmla="*/ 8 h 86"/>
                  <a:gd name="T60" fmla="*/ 24 w 80"/>
                  <a:gd name="T61" fmla="*/ 2 h 86"/>
                  <a:gd name="T62" fmla="*/ 22 w 80"/>
                  <a:gd name="T6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0" h="86">
                    <a:moveTo>
                      <a:pt x="22" y="0"/>
                    </a:moveTo>
                    <a:lnTo>
                      <a:pt x="22" y="0"/>
                    </a:lnTo>
                    <a:lnTo>
                      <a:pt x="20" y="0"/>
                    </a:lnTo>
                    <a:lnTo>
                      <a:pt x="14" y="2"/>
                    </a:lnTo>
                    <a:lnTo>
                      <a:pt x="14" y="2"/>
                    </a:lnTo>
                    <a:lnTo>
                      <a:pt x="10" y="4"/>
                    </a:lnTo>
                    <a:lnTo>
                      <a:pt x="8" y="10"/>
                    </a:lnTo>
                    <a:lnTo>
                      <a:pt x="6" y="24"/>
                    </a:lnTo>
                    <a:lnTo>
                      <a:pt x="6" y="24"/>
                    </a:lnTo>
                    <a:lnTo>
                      <a:pt x="4" y="24"/>
                    </a:lnTo>
                    <a:lnTo>
                      <a:pt x="4" y="38"/>
                    </a:lnTo>
                    <a:lnTo>
                      <a:pt x="0" y="56"/>
                    </a:lnTo>
                    <a:lnTo>
                      <a:pt x="0" y="56"/>
                    </a:lnTo>
                    <a:lnTo>
                      <a:pt x="0" y="56"/>
                    </a:lnTo>
                    <a:lnTo>
                      <a:pt x="0" y="70"/>
                    </a:lnTo>
                    <a:lnTo>
                      <a:pt x="0" y="70"/>
                    </a:lnTo>
                    <a:lnTo>
                      <a:pt x="2" y="74"/>
                    </a:lnTo>
                    <a:lnTo>
                      <a:pt x="6" y="78"/>
                    </a:lnTo>
                    <a:lnTo>
                      <a:pt x="6" y="78"/>
                    </a:lnTo>
                    <a:lnTo>
                      <a:pt x="8" y="78"/>
                    </a:lnTo>
                    <a:lnTo>
                      <a:pt x="18" y="80"/>
                    </a:lnTo>
                    <a:lnTo>
                      <a:pt x="26" y="84"/>
                    </a:lnTo>
                    <a:lnTo>
                      <a:pt x="26" y="84"/>
                    </a:lnTo>
                    <a:lnTo>
                      <a:pt x="28" y="84"/>
                    </a:lnTo>
                    <a:lnTo>
                      <a:pt x="40" y="86"/>
                    </a:lnTo>
                    <a:lnTo>
                      <a:pt x="56" y="86"/>
                    </a:lnTo>
                    <a:lnTo>
                      <a:pt x="56" y="86"/>
                    </a:lnTo>
                    <a:lnTo>
                      <a:pt x="56" y="86"/>
                    </a:lnTo>
                    <a:lnTo>
                      <a:pt x="56" y="86"/>
                    </a:lnTo>
                    <a:lnTo>
                      <a:pt x="58" y="86"/>
                    </a:lnTo>
                    <a:lnTo>
                      <a:pt x="60" y="84"/>
                    </a:lnTo>
                    <a:lnTo>
                      <a:pt x="62" y="82"/>
                    </a:lnTo>
                    <a:lnTo>
                      <a:pt x="62" y="82"/>
                    </a:lnTo>
                    <a:lnTo>
                      <a:pt x="64" y="82"/>
                    </a:lnTo>
                    <a:lnTo>
                      <a:pt x="68" y="76"/>
                    </a:lnTo>
                    <a:lnTo>
                      <a:pt x="68" y="76"/>
                    </a:lnTo>
                    <a:lnTo>
                      <a:pt x="70" y="76"/>
                    </a:lnTo>
                    <a:lnTo>
                      <a:pt x="76" y="68"/>
                    </a:lnTo>
                    <a:lnTo>
                      <a:pt x="80" y="64"/>
                    </a:lnTo>
                    <a:lnTo>
                      <a:pt x="80" y="64"/>
                    </a:lnTo>
                    <a:lnTo>
                      <a:pt x="80" y="62"/>
                    </a:lnTo>
                    <a:lnTo>
                      <a:pt x="80" y="60"/>
                    </a:lnTo>
                    <a:lnTo>
                      <a:pt x="78" y="56"/>
                    </a:lnTo>
                    <a:lnTo>
                      <a:pt x="78" y="54"/>
                    </a:lnTo>
                    <a:lnTo>
                      <a:pt x="78" y="50"/>
                    </a:lnTo>
                    <a:lnTo>
                      <a:pt x="78" y="50"/>
                    </a:lnTo>
                    <a:lnTo>
                      <a:pt x="78" y="46"/>
                    </a:lnTo>
                    <a:lnTo>
                      <a:pt x="74" y="40"/>
                    </a:lnTo>
                    <a:lnTo>
                      <a:pt x="74" y="40"/>
                    </a:lnTo>
                    <a:lnTo>
                      <a:pt x="74" y="40"/>
                    </a:lnTo>
                    <a:lnTo>
                      <a:pt x="68" y="34"/>
                    </a:lnTo>
                    <a:lnTo>
                      <a:pt x="58" y="26"/>
                    </a:lnTo>
                    <a:lnTo>
                      <a:pt x="58" y="26"/>
                    </a:lnTo>
                    <a:lnTo>
                      <a:pt x="58" y="26"/>
                    </a:lnTo>
                    <a:lnTo>
                      <a:pt x="46" y="18"/>
                    </a:lnTo>
                    <a:lnTo>
                      <a:pt x="46" y="18"/>
                    </a:lnTo>
                    <a:lnTo>
                      <a:pt x="44" y="18"/>
                    </a:lnTo>
                    <a:lnTo>
                      <a:pt x="38" y="16"/>
                    </a:lnTo>
                    <a:lnTo>
                      <a:pt x="32" y="8"/>
                    </a:lnTo>
                    <a:lnTo>
                      <a:pt x="32" y="8"/>
                    </a:lnTo>
                    <a:lnTo>
                      <a:pt x="32" y="8"/>
                    </a:lnTo>
                    <a:lnTo>
                      <a:pt x="24" y="2"/>
                    </a:lnTo>
                    <a:lnTo>
                      <a:pt x="24" y="2"/>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2" name="Freeform 302"/>
              <p:cNvSpPr>
                <a:spLocks/>
              </p:cNvSpPr>
              <p:nvPr/>
            </p:nvSpPr>
            <p:spPr bwMode="auto">
              <a:xfrm>
                <a:off x="1823" y="2833"/>
                <a:ext cx="288" cy="510"/>
              </a:xfrm>
              <a:custGeom>
                <a:avLst/>
                <a:gdLst>
                  <a:gd name="T0" fmla="*/ 32 w 288"/>
                  <a:gd name="T1" fmla="*/ 506 h 510"/>
                  <a:gd name="T2" fmla="*/ 16 w 288"/>
                  <a:gd name="T3" fmla="*/ 492 h 510"/>
                  <a:gd name="T4" fmla="*/ 6 w 288"/>
                  <a:gd name="T5" fmla="*/ 476 h 510"/>
                  <a:gd name="T6" fmla="*/ 2 w 288"/>
                  <a:gd name="T7" fmla="*/ 450 h 510"/>
                  <a:gd name="T8" fmla="*/ 18 w 288"/>
                  <a:gd name="T9" fmla="*/ 416 h 510"/>
                  <a:gd name="T10" fmla="*/ 24 w 288"/>
                  <a:gd name="T11" fmla="*/ 346 h 510"/>
                  <a:gd name="T12" fmla="*/ 24 w 288"/>
                  <a:gd name="T13" fmla="*/ 316 h 510"/>
                  <a:gd name="T14" fmla="*/ 36 w 288"/>
                  <a:gd name="T15" fmla="*/ 252 h 510"/>
                  <a:gd name="T16" fmla="*/ 44 w 288"/>
                  <a:gd name="T17" fmla="*/ 204 h 510"/>
                  <a:gd name="T18" fmla="*/ 44 w 288"/>
                  <a:gd name="T19" fmla="*/ 158 h 510"/>
                  <a:gd name="T20" fmla="*/ 46 w 288"/>
                  <a:gd name="T21" fmla="*/ 134 h 510"/>
                  <a:gd name="T22" fmla="*/ 68 w 288"/>
                  <a:gd name="T23" fmla="*/ 50 h 510"/>
                  <a:gd name="T24" fmla="*/ 90 w 288"/>
                  <a:gd name="T25" fmla="*/ 28 h 510"/>
                  <a:gd name="T26" fmla="*/ 98 w 288"/>
                  <a:gd name="T27" fmla="*/ 6 h 510"/>
                  <a:gd name="T28" fmla="*/ 108 w 288"/>
                  <a:gd name="T29" fmla="*/ 2 h 510"/>
                  <a:gd name="T30" fmla="*/ 128 w 288"/>
                  <a:gd name="T31" fmla="*/ 6 h 510"/>
                  <a:gd name="T32" fmla="*/ 156 w 288"/>
                  <a:gd name="T33" fmla="*/ 2 h 510"/>
                  <a:gd name="T34" fmla="*/ 176 w 288"/>
                  <a:gd name="T35" fmla="*/ 26 h 510"/>
                  <a:gd name="T36" fmla="*/ 202 w 288"/>
                  <a:gd name="T37" fmla="*/ 38 h 510"/>
                  <a:gd name="T38" fmla="*/ 230 w 288"/>
                  <a:gd name="T39" fmla="*/ 58 h 510"/>
                  <a:gd name="T40" fmla="*/ 222 w 288"/>
                  <a:gd name="T41" fmla="*/ 88 h 510"/>
                  <a:gd name="T42" fmla="*/ 270 w 288"/>
                  <a:gd name="T43" fmla="*/ 66 h 510"/>
                  <a:gd name="T44" fmla="*/ 272 w 288"/>
                  <a:gd name="T45" fmla="*/ 54 h 510"/>
                  <a:gd name="T46" fmla="*/ 282 w 288"/>
                  <a:gd name="T47" fmla="*/ 58 h 510"/>
                  <a:gd name="T48" fmla="*/ 288 w 288"/>
                  <a:gd name="T49" fmla="*/ 70 h 510"/>
                  <a:gd name="T50" fmla="*/ 280 w 288"/>
                  <a:gd name="T51" fmla="*/ 90 h 510"/>
                  <a:gd name="T52" fmla="*/ 246 w 288"/>
                  <a:gd name="T53" fmla="*/ 118 h 510"/>
                  <a:gd name="T54" fmla="*/ 238 w 288"/>
                  <a:gd name="T55" fmla="*/ 126 h 510"/>
                  <a:gd name="T56" fmla="*/ 220 w 288"/>
                  <a:gd name="T57" fmla="*/ 176 h 510"/>
                  <a:gd name="T58" fmla="*/ 216 w 288"/>
                  <a:gd name="T59" fmla="*/ 200 h 510"/>
                  <a:gd name="T60" fmla="*/ 236 w 288"/>
                  <a:gd name="T61" fmla="*/ 214 h 510"/>
                  <a:gd name="T62" fmla="*/ 242 w 288"/>
                  <a:gd name="T63" fmla="*/ 230 h 510"/>
                  <a:gd name="T64" fmla="*/ 244 w 288"/>
                  <a:gd name="T65" fmla="*/ 244 h 510"/>
                  <a:gd name="T66" fmla="*/ 200 w 288"/>
                  <a:gd name="T67" fmla="*/ 270 h 510"/>
                  <a:gd name="T68" fmla="*/ 166 w 288"/>
                  <a:gd name="T69" fmla="*/ 284 h 510"/>
                  <a:gd name="T70" fmla="*/ 148 w 288"/>
                  <a:gd name="T71" fmla="*/ 312 h 510"/>
                  <a:gd name="T72" fmla="*/ 134 w 288"/>
                  <a:gd name="T73" fmla="*/ 306 h 510"/>
                  <a:gd name="T74" fmla="*/ 130 w 288"/>
                  <a:gd name="T75" fmla="*/ 328 h 510"/>
                  <a:gd name="T76" fmla="*/ 140 w 288"/>
                  <a:gd name="T77" fmla="*/ 324 h 510"/>
                  <a:gd name="T78" fmla="*/ 146 w 288"/>
                  <a:gd name="T79" fmla="*/ 328 h 510"/>
                  <a:gd name="T80" fmla="*/ 140 w 288"/>
                  <a:gd name="T81" fmla="*/ 340 h 510"/>
                  <a:gd name="T82" fmla="*/ 134 w 288"/>
                  <a:gd name="T83" fmla="*/ 338 h 510"/>
                  <a:gd name="T84" fmla="*/ 128 w 288"/>
                  <a:gd name="T85" fmla="*/ 336 h 510"/>
                  <a:gd name="T86" fmla="*/ 126 w 288"/>
                  <a:gd name="T87" fmla="*/ 348 h 510"/>
                  <a:gd name="T88" fmla="*/ 122 w 288"/>
                  <a:gd name="T89" fmla="*/ 360 h 510"/>
                  <a:gd name="T90" fmla="*/ 88 w 288"/>
                  <a:gd name="T91" fmla="*/ 392 h 510"/>
                  <a:gd name="T92" fmla="*/ 102 w 288"/>
                  <a:gd name="T93" fmla="*/ 410 h 510"/>
                  <a:gd name="T94" fmla="*/ 114 w 288"/>
                  <a:gd name="T95" fmla="*/ 422 h 510"/>
                  <a:gd name="T96" fmla="*/ 84 w 288"/>
                  <a:gd name="T97" fmla="*/ 462 h 510"/>
                  <a:gd name="T98" fmla="*/ 66 w 288"/>
                  <a:gd name="T99" fmla="*/ 474 h 510"/>
                  <a:gd name="T100" fmla="*/ 74 w 288"/>
                  <a:gd name="T101" fmla="*/ 504 h 510"/>
                  <a:gd name="T102" fmla="*/ 70 w 288"/>
                  <a:gd name="T103"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88" h="510">
                    <a:moveTo>
                      <a:pt x="70" y="510"/>
                    </a:moveTo>
                    <a:lnTo>
                      <a:pt x="70" y="510"/>
                    </a:lnTo>
                    <a:lnTo>
                      <a:pt x="70" y="510"/>
                    </a:lnTo>
                    <a:lnTo>
                      <a:pt x="56" y="506"/>
                    </a:lnTo>
                    <a:lnTo>
                      <a:pt x="32" y="506"/>
                    </a:lnTo>
                    <a:lnTo>
                      <a:pt x="22" y="504"/>
                    </a:lnTo>
                    <a:lnTo>
                      <a:pt x="22" y="504"/>
                    </a:lnTo>
                    <a:lnTo>
                      <a:pt x="22" y="504"/>
                    </a:lnTo>
                    <a:lnTo>
                      <a:pt x="16" y="492"/>
                    </a:lnTo>
                    <a:lnTo>
                      <a:pt x="16" y="492"/>
                    </a:lnTo>
                    <a:lnTo>
                      <a:pt x="16" y="492"/>
                    </a:lnTo>
                    <a:lnTo>
                      <a:pt x="16" y="478"/>
                    </a:lnTo>
                    <a:lnTo>
                      <a:pt x="6" y="478"/>
                    </a:lnTo>
                    <a:lnTo>
                      <a:pt x="6" y="478"/>
                    </a:lnTo>
                    <a:lnTo>
                      <a:pt x="6" y="476"/>
                    </a:lnTo>
                    <a:lnTo>
                      <a:pt x="2" y="472"/>
                    </a:lnTo>
                    <a:lnTo>
                      <a:pt x="0" y="462"/>
                    </a:lnTo>
                    <a:lnTo>
                      <a:pt x="2" y="452"/>
                    </a:lnTo>
                    <a:lnTo>
                      <a:pt x="2" y="452"/>
                    </a:lnTo>
                    <a:lnTo>
                      <a:pt x="2" y="450"/>
                    </a:lnTo>
                    <a:lnTo>
                      <a:pt x="10" y="444"/>
                    </a:lnTo>
                    <a:lnTo>
                      <a:pt x="16" y="434"/>
                    </a:lnTo>
                    <a:lnTo>
                      <a:pt x="18" y="418"/>
                    </a:lnTo>
                    <a:lnTo>
                      <a:pt x="18" y="418"/>
                    </a:lnTo>
                    <a:lnTo>
                      <a:pt x="18" y="416"/>
                    </a:lnTo>
                    <a:lnTo>
                      <a:pt x="24" y="406"/>
                    </a:lnTo>
                    <a:lnTo>
                      <a:pt x="24" y="384"/>
                    </a:lnTo>
                    <a:lnTo>
                      <a:pt x="26" y="374"/>
                    </a:lnTo>
                    <a:lnTo>
                      <a:pt x="24" y="362"/>
                    </a:lnTo>
                    <a:lnTo>
                      <a:pt x="24" y="346"/>
                    </a:lnTo>
                    <a:lnTo>
                      <a:pt x="20" y="342"/>
                    </a:lnTo>
                    <a:lnTo>
                      <a:pt x="20" y="342"/>
                    </a:lnTo>
                    <a:lnTo>
                      <a:pt x="20" y="340"/>
                    </a:lnTo>
                    <a:lnTo>
                      <a:pt x="22" y="326"/>
                    </a:lnTo>
                    <a:lnTo>
                      <a:pt x="24" y="316"/>
                    </a:lnTo>
                    <a:lnTo>
                      <a:pt x="24" y="288"/>
                    </a:lnTo>
                    <a:lnTo>
                      <a:pt x="32" y="274"/>
                    </a:lnTo>
                    <a:lnTo>
                      <a:pt x="34" y="268"/>
                    </a:lnTo>
                    <a:lnTo>
                      <a:pt x="36" y="264"/>
                    </a:lnTo>
                    <a:lnTo>
                      <a:pt x="36" y="252"/>
                    </a:lnTo>
                    <a:lnTo>
                      <a:pt x="34" y="232"/>
                    </a:lnTo>
                    <a:lnTo>
                      <a:pt x="34" y="232"/>
                    </a:lnTo>
                    <a:lnTo>
                      <a:pt x="34" y="230"/>
                    </a:lnTo>
                    <a:lnTo>
                      <a:pt x="44" y="222"/>
                    </a:lnTo>
                    <a:lnTo>
                      <a:pt x="44" y="204"/>
                    </a:lnTo>
                    <a:lnTo>
                      <a:pt x="48" y="196"/>
                    </a:lnTo>
                    <a:lnTo>
                      <a:pt x="50" y="178"/>
                    </a:lnTo>
                    <a:lnTo>
                      <a:pt x="46" y="166"/>
                    </a:lnTo>
                    <a:lnTo>
                      <a:pt x="44" y="158"/>
                    </a:lnTo>
                    <a:lnTo>
                      <a:pt x="44" y="158"/>
                    </a:lnTo>
                    <a:lnTo>
                      <a:pt x="42" y="158"/>
                    </a:lnTo>
                    <a:lnTo>
                      <a:pt x="42" y="142"/>
                    </a:lnTo>
                    <a:lnTo>
                      <a:pt x="42" y="142"/>
                    </a:lnTo>
                    <a:lnTo>
                      <a:pt x="44" y="142"/>
                    </a:lnTo>
                    <a:lnTo>
                      <a:pt x="46" y="134"/>
                    </a:lnTo>
                    <a:lnTo>
                      <a:pt x="50" y="110"/>
                    </a:lnTo>
                    <a:lnTo>
                      <a:pt x="58" y="98"/>
                    </a:lnTo>
                    <a:lnTo>
                      <a:pt x="66" y="84"/>
                    </a:lnTo>
                    <a:lnTo>
                      <a:pt x="72" y="76"/>
                    </a:lnTo>
                    <a:lnTo>
                      <a:pt x="68" y="50"/>
                    </a:lnTo>
                    <a:lnTo>
                      <a:pt x="68" y="50"/>
                    </a:lnTo>
                    <a:lnTo>
                      <a:pt x="68" y="48"/>
                    </a:lnTo>
                    <a:lnTo>
                      <a:pt x="74" y="42"/>
                    </a:lnTo>
                    <a:lnTo>
                      <a:pt x="82" y="38"/>
                    </a:lnTo>
                    <a:lnTo>
                      <a:pt x="90" y="28"/>
                    </a:lnTo>
                    <a:lnTo>
                      <a:pt x="92" y="18"/>
                    </a:lnTo>
                    <a:lnTo>
                      <a:pt x="94" y="12"/>
                    </a:lnTo>
                    <a:lnTo>
                      <a:pt x="94" y="12"/>
                    </a:lnTo>
                    <a:lnTo>
                      <a:pt x="94" y="10"/>
                    </a:lnTo>
                    <a:lnTo>
                      <a:pt x="98" y="6"/>
                    </a:lnTo>
                    <a:lnTo>
                      <a:pt x="106" y="2"/>
                    </a:lnTo>
                    <a:lnTo>
                      <a:pt x="106" y="2"/>
                    </a:lnTo>
                    <a:lnTo>
                      <a:pt x="106" y="0"/>
                    </a:lnTo>
                    <a:lnTo>
                      <a:pt x="106" y="0"/>
                    </a:lnTo>
                    <a:lnTo>
                      <a:pt x="108" y="2"/>
                    </a:lnTo>
                    <a:lnTo>
                      <a:pt x="114" y="6"/>
                    </a:lnTo>
                    <a:lnTo>
                      <a:pt x="114" y="6"/>
                    </a:lnTo>
                    <a:lnTo>
                      <a:pt x="126" y="4"/>
                    </a:lnTo>
                    <a:lnTo>
                      <a:pt x="126" y="4"/>
                    </a:lnTo>
                    <a:lnTo>
                      <a:pt x="128" y="6"/>
                    </a:lnTo>
                    <a:lnTo>
                      <a:pt x="134" y="14"/>
                    </a:lnTo>
                    <a:lnTo>
                      <a:pt x="138" y="4"/>
                    </a:lnTo>
                    <a:lnTo>
                      <a:pt x="138" y="4"/>
                    </a:lnTo>
                    <a:lnTo>
                      <a:pt x="140" y="2"/>
                    </a:lnTo>
                    <a:lnTo>
                      <a:pt x="156" y="2"/>
                    </a:lnTo>
                    <a:lnTo>
                      <a:pt x="156" y="2"/>
                    </a:lnTo>
                    <a:lnTo>
                      <a:pt x="158" y="4"/>
                    </a:lnTo>
                    <a:lnTo>
                      <a:pt x="160" y="10"/>
                    </a:lnTo>
                    <a:lnTo>
                      <a:pt x="166" y="16"/>
                    </a:lnTo>
                    <a:lnTo>
                      <a:pt x="176" y="26"/>
                    </a:lnTo>
                    <a:lnTo>
                      <a:pt x="184" y="32"/>
                    </a:lnTo>
                    <a:lnTo>
                      <a:pt x="192" y="32"/>
                    </a:lnTo>
                    <a:lnTo>
                      <a:pt x="192" y="32"/>
                    </a:lnTo>
                    <a:lnTo>
                      <a:pt x="192" y="32"/>
                    </a:lnTo>
                    <a:lnTo>
                      <a:pt x="202" y="38"/>
                    </a:lnTo>
                    <a:lnTo>
                      <a:pt x="206" y="42"/>
                    </a:lnTo>
                    <a:lnTo>
                      <a:pt x="224" y="50"/>
                    </a:lnTo>
                    <a:lnTo>
                      <a:pt x="224" y="50"/>
                    </a:lnTo>
                    <a:lnTo>
                      <a:pt x="226" y="50"/>
                    </a:lnTo>
                    <a:lnTo>
                      <a:pt x="230" y="58"/>
                    </a:lnTo>
                    <a:lnTo>
                      <a:pt x="230" y="58"/>
                    </a:lnTo>
                    <a:lnTo>
                      <a:pt x="230" y="60"/>
                    </a:lnTo>
                    <a:lnTo>
                      <a:pt x="226" y="68"/>
                    </a:lnTo>
                    <a:lnTo>
                      <a:pt x="218" y="82"/>
                    </a:lnTo>
                    <a:lnTo>
                      <a:pt x="222" y="88"/>
                    </a:lnTo>
                    <a:lnTo>
                      <a:pt x="242" y="88"/>
                    </a:lnTo>
                    <a:lnTo>
                      <a:pt x="254" y="84"/>
                    </a:lnTo>
                    <a:lnTo>
                      <a:pt x="260" y="78"/>
                    </a:lnTo>
                    <a:lnTo>
                      <a:pt x="266" y="76"/>
                    </a:lnTo>
                    <a:lnTo>
                      <a:pt x="270" y="66"/>
                    </a:lnTo>
                    <a:lnTo>
                      <a:pt x="270" y="56"/>
                    </a:lnTo>
                    <a:lnTo>
                      <a:pt x="270" y="56"/>
                    </a:lnTo>
                    <a:lnTo>
                      <a:pt x="272" y="56"/>
                    </a:lnTo>
                    <a:lnTo>
                      <a:pt x="272" y="56"/>
                    </a:lnTo>
                    <a:lnTo>
                      <a:pt x="272" y="54"/>
                    </a:lnTo>
                    <a:lnTo>
                      <a:pt x="272" y="54"/>
                    </a:lnTo>
                    <a:lnTo>
                      <a:pt x="272" y="54"/>
                    </a:lnTo>
                    <a:lnTo>
                      <a:pt x="282" y="56"/>
                    </a:lnTo>
                    <a:lnTo>
                      <a:pt x="282" y="56"/>
                    </a:lnTo>
                    <a:lnTo>
                      <a:pt x="282" y="58"/>
                    </a:lnTo>
                    <a:lnTo>
                      <a:pt x="286" y="60"/>
                    </a:lnTo>
                    <a:lnTo>
                      <a:pt x="286" y="60"/>
                    </a:lnTo>
                    <a:lnTo>
                      <a:pt x="288" y="62"/>
                    </a:lnTo>
                    <a:lnTo>
                      <a:pt x="288" y="70"/>
                    </a:lnTo>
                    <a:lnTo>
                      <a:pt x="288" y="70"/>
                    </a:lnTo>
                    <a:lnTo>
                      <a:pt x="288" y="72"/>
                    </a:lnTo>
                    <a:lnTo>
                      <a:pt x="286" y="82"/>
                    </a:lnTo>
                    <a:lnTo>
                      <a:pt x="282" y="88"/>
                    </a:lnTo>
                    <a:lnTo>
                      <a:pt x="282" y="88"/>
                    </a:lnTo>
                    <a:lnTo>
                      <a:pt x="280" y="90"/>
                    </a:lnTo>
                    <a:lnTo>
                      <a:pt x="274" y="92"/>
                    </a:lnTo>
                    <a:lnTo>
                      <a:pt x="266" y="98"/>
                    </a:lnTo>
                    <a:lnTo>
                      <a:pt x="258" y="106"/>
                    </a:lnTo>
                    <a:lnTo>
                      <a:pt x="250" y="110"/>
                    </a:lnTo>
                    <a:lnTo>
                      <a:pt x="246" y="118"/>
                    </a:lnTo>
                    <a:lnTo>
                      <a:pt x="246" y="118"/>
                    </a:lnTo>
                    <a:lnTo>
                      <a:pt x="244" y="120"/>
                    </a:lnTo>
                    <a:lnTo>
                      <a:pt x="240" y="122"/>
                    </a:lnTo>
                    <a:lnTo>
                      <a:pt x="238" y="126"/>
                    </a:lnTo>
                    <a:lnTo>
                      <a:pt x="238" y="126"/>
                    </a:lnTo>
                    <a:lnTo>
                      <a:pt x="236" y="126"/>
                    </a:lnTo>
                    <a:lnTo>
                      <a:pt x="230" y="128"/>
                    </a:lnTo>
                    <a:lnTo>
                      <a:pt x="226" y="148"/>
                    </a:lnTo>
                    <a:lnTo>
                      <a:pt x="224" y="160"/>
                    </a:lnTo>
                    <a:lnTo>
                      <a:pt x="220" y="176"/>
                    </a:lnTo>
                    <a:lnTo>
                      <a:pt x="220" y="194"/>
                    </a:lnTo>
                    <a:lnTo>
                      <a:pt x="220" y="194"/>
                    </a:lnTo>
                    <a:lnTo>
                      <a:pt x="220" y="194"/>
                    </a:lnTo>
                    <a:lnTo>
                      <a:pt x="216" y="198"/>
                    </a:lnTo>
                    <a:lnTo>
                      <a:pt x="216" y="200"/>
                    </a:lnTo>
                    <a:lnTo>
                      <a:pt x="222" y="202"/>
                    </a:lnTo>
                    <a:lnTo>
                      <a:pt x="232" y="206"/>
                    </a:lnTo>
                    <a:lnTo>
                      <a:pt x="232" y="206"/>
                    </a:lnTo>
                    <a:lnTo>
                      <a:pt x="232" y="206"/>
                    </a:lnTo>
                    <a:lnTo>
                      <a:pt x="236" y="214"/>
                    </a:lnTo>
                    <a:lnTo>
                      <a:pt x="236" y="214"/>
                    </a:lnTo>
                    <a:lnTo>
                      <a:pt x="236" y="216"/>
                    </a:lnTo>
                    <a:lnTo>
                      <a:pt x="234" y="222"/>
                    </a:lnTo>
                    <a:lnTo>
                      <a:pt x="236" y="224"/>
                    </a:lnTo>
                    <a:lnTo>
                      <a:pt x="242" y="230"/>
                    </a:lnTo>
                    <a:lnTo>
                      <a:pt x="242" y="230"/>
                    </a:lnTo>
                    <a:lnTo>
                      <a:pt x="244" y="232"/>
                    </a:lnTo>
                    <a:lnTo>
                      <a:pt x="244" y="244"/>
                    </a:lnTo>
                    <a:lnTo>
                      <a:pt x="244" y="244"/>
                    </a:lnTo>
                    <a:lnTo>
                      <a:pt x="244" y="244"/>
                    </a:lnTo>
                    <a:lnTo>
                      <a:pt x="232" y="260"/>
                    </a:lnTo>
                    <a:lnTo>
                      <a:pt x="220" y="268"/>
                    </a:lnTo>
                    <a:lnTo>
                      <a:pt x="220" y="268"/>
                    </a:lnTo>
                    <a:lnTo>
                      <a:pt x="218" y="268"/>
                    </a:lnTo>
                    <a:lnTo>
                      <a:pt x="200" y="270"/>
                    </a:lnTo>
                    <a:lnTo>
                      <a:pt x="188" y="272"/>
                    </a:lnTo>
                    <a:lnTo>
                      <a:pt x="174" y="274"/>
                    </a:lnTo>
                    <a:lnTo>
                      <a:pt x="166" y="272"/>
                    </a:lnTo>
                    <a:lnTo>
                      <a:pt x="164" y="276"/>
                    </a:lnTo>
                    <a:lnTo>
                      <a:pt x="166" y="284"/>
                    </a:lnTo>
                    <a:lnTo>
                      <a:pt x="164" y="300"/>
                    </a:lnTo>
                    <a:lnTo>
                      <a:pt x="164" y="300"/>
                    </a:lnTo>
                    <a:lnTo>
                      <a:pt x="164" y="300"/>
                    </a:lnTo>
                    <a:lnTo>
                      <a:pt x="156" y="308"/>
                    </a:lnTo>
                    <a:lnTo>
                      <a:pt x="148" y="312"/>
                    </a:lnTo>
                    <a:lnTo>
                      <a:pt x="148" y="312"/>
                    </a:lnTo>
                    <a:lnTo>
                      <a:pt x="148" y="312"/>
                    </a:lnTo>
                    <a:lnTo>
                      <a:pt x="148" y="312"/>
                    </a:lnTo>
                    <a:lnTo>
                      <a:pt x="148" y="312"/>
                    </a:lnTo>
                    <a:lnTo>
                      <a:pt x="134" y="306"/>
                    </a:lnTo>
                    <a:lnTo>
                      <a:pt x="126" y="304"/>
                    </a:lnTo>
                    <a:lnTo>
                      <a:pt x="124" y="306"/>
                    </a:lnTo>
                    <a:lnTo>
                      <a:pt x="126" y="320"/>
                    </a:lnTo>
                    <a:lnTo>
                      <a:pt x="126" y="326"/>
                    </a:lnTo>
                    <a:lnTo>
                      <a:pt x="130" y="328"/>
                    </a:lnTo>
                    <a:lnTo>
                      <a:pt x="136" y="328"/>
                    </a:lnTo>
                    <a:lnTo>
                      <a:pt x="136" y="328"/>
                    </a:lnTo>
                    <a:lnTo>
                      <a:pt x="136" y="326"/>
                    </a:lnTo>
                    <a:lnTo>
                      <a:pt x="140" y="324"/>
                    </a:lnTo>
                    <a:lnTo>
                      <a:pt x="140" y="324"/>
                    </a:lnTo>
                    <a:lnTo>
                      <a:pt x="140" y="324"/>
                    </a:lnTo>
                    <a:lnTo>
                      <a:pt x="140" y="324"/>
                    </a:lnTo>
                    <a:lnTo>
                      <a:pt x="142" y="324"/>
                    </a:lnTo>
                    <a:lnTo>
                      <a:pt x="146" y="328"/>
                    </a:lnTo>
                    <a:lnTo>
                      <a:pt x="146" y="328"/>
                    </a:lnTo>
                    <a:lnTo>
                      <a:pt x="146" y="330"/>
                    </a:lnTo>
                    <a:lnTo>
                      <a:pt x="146" y="336"/>
                    </a:lnTo>
                    <a:lnTo>
                      <a:pt x="146" y="336"/>
                    </a:lnTo>
                    <a:lnTo>
                      <a:pt x="146" y="336"/>
                    </a:lnTo>
                    <a:lnTo>
                      <a:pt x="140" y="340"/>
                    </a:lnTo>
                    <a:lnTo>
                      <a:pt x="140" y="340"/>
                    </a:lnTo>
                    <a:lnTo>
                      <a:pt x="138" y="340"/>
                    </a:lnTo>
                    <a:lnTo>
                      <a:pt x="138" y="340"/>
                    </a:lnTo>
                    <a:lnTo>
                      <a:pt x="138" y="340"/>
                    </a:lnTo>
                    <a:lnTo>
                      <a:pt x="134" y="338"/>
                    </a:lnTo>
                    <a:lnTo>
                      <a:pt x="134" y="338"/>
                    </a:lnTo>
                    <a:lnTo>
                      <a:pt x="134" y="338"/>
                    </a:lnTo>
                    <a:lnTo>
                      <a:pt x="132" y="336"/>
                    </a:lnTo>
                    <a:lnTo>
                      <a:pt x="130" y="336"/>
                    </a:lnTo>
                    <a:lnTo>
                      <a:pt x="128" y="336"/>
                    </a:lnTo>
                    <a:lnTo>
                      <a:pt x="130" y="340"/>
                    </a:lnTo>
                    <a:lnTo>
                      <a:pt x="130" y="340"/>
                    </a:lnTo>
                    <a:lnTo>
                      <a:pt x="130" y="342"/>
                    </a:lnTo>
                    <a:lnTo>
                      <a:pt x="126" y="348"/>
                    </a:lnTo>
                    <a:lnTo>
                      <a:pt x="126" y="348"/>
                    </a:lnTo>
                    <a:lnTo>
                      <a:pt x="126" y="348"/>
                    </a:lnTo>
                    <a:lnTo>
                      <a:pt x="122" y="350"/>
                    </a:lnTo>
                    <a:lnTo>
                      <a:pt x="122" y="358"/>
                    </a:lnTo>
                    <a:lnTo>
                      <a:pt x="122" y="358"/>
                    </a:lnTo>
                    <a:lnTo>
                      <a:pt x="122" y="360"/>
                    </a:lnTo>
                    <a:lnTo>
                      <a:pt x="118" y="370"/>
                    </a:lnTo>
                    <a:lnTo>
                      <a:pt x="114" y="372"/>
                    </a:lnTo>
                    <a:lnTo>
                      <a:pt x="110" y="376"/>
                    </a:lnTo>
                    <a:lnTo>
                      <a:pt x="98" y="382"/>
                    </a:lnTo>
                    <a:lnTo>
                      <a:pt x="88" y="392"/>
                    </a:lnTo>
                    <a:lnTo>
                      <a:pt x="90" y="400"/>
                    </a:lnTo>
                    <a:lnTo>
                      <a:pt x="98" y="410"/>
                    </a:lnTo>
                    <a:lnTo>
                      <a:pt x="98" y="410"/>
                    </a:lnTo>
                    <a:lnTo>
                      <a:pt x="100" y="410"/>
                    </a:lnTo>
                    <a:lnTo>
                      <a:pt x="102" y="410"/>
                    </a:lnTo>
                    <a:lnTo>
                      <a:pt x="112" y="412"/>
                    </a:lnTo>
                    <a:lnTo>
                      <a:pt x="112" y="412"/>
                    </a:lnTo>
                    <a:lnTo>
                      <a:pt x="114" y="414"/>
                    </a:lnTo>
                    <a:lnTo>
                      <a:pt x="114" y="422"/>
                    </a:lnTo>
                    <a:lnTo>
                      <a:pt x="114" y="422"/>
                    </a:lnTo>
                    <a:lnTo>
                      <a:pt x="114" y="422"/>
                    </a:lnTo>
                    <a:lnTo>
                      <a:pt x="110" y="430"/>
                    </a:lnTo>
                    <a:lnTo>
                      <a:pt x="96" y="440"/>
                    </a:lnTo>
                    <a:lnTo>
                      <a:pt x="88" y="450"/>
                    </a:lnTo>
                    <a:lnTo>
                      <a:pt x="84" y="462"/>
                    </a:lnTo>
                    <a:lnTo>
                      <a:pt x="82" y="468"/>
                    </a:lnTo>
                    <a:lnTo>
                      <a:pt x="82" y="468"/>
                    </a:lnTo>
                    <a:lnTo>
                      <a:pt x="82" y="468"/>
                    </a:lnTo>
                    <a:lnTo>
                      <a:pt x="72" y="470"/>
                    </a:lnTo>
                    <a:lnTo>
                      <a:pt x="66" y="474"/>
                    </a:lnTo>
                    <a:lnTo>
                      <a:pt x="64" y="486"/>
                    </a:lnTo>
                    <a:lnTo>
                      <a:pt x="64" y="492"/>
                    </a:lnTo>
                    <a:lnTo>
                      <a:pt x="68" y="498"/>
                    </a:lnTo>
                    <a:lnTo>
                      <a:pt x="74" y="504"/>
                    </a:lnTo>
                    <a:lnTo>
                      <a:pt x="74" y="504"/>
                    </a:lnTo>
                    <a:lnTo>
                      <a:pt x="74" y="508"/>
                    </a:lnTo>
                    <a:lnTo>
                      <a:pt x="72" y="510"/>
                    </a:lnTo>
                    <a:lnTo>
                      <a:pt x="72" y="510"/>
                    </a:lnTo>
                    <a:lnTo>
                      <a:pt x="70" y="510"/>
                    </a:lnTo>
                    <a:lnTo>
                      <a:pt x="70" y="5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3" name="Freeform 303"/>
              <p:cNvSpPr>
                <a:spLocks noEditPoints="1"/>
              </p:cNvSpPr>
              <p:nvPr/>
            </p:nvSpPr>
            <p:spPr bwMode="auto">
              <a:xfrm>
                <a:off x="1821" y="2831"/>
                <a:ext cx="292" cy="514"/>
              </a:xfrm>
              <a:custGeom>
                <a:avLst/>
                <a:gdLst>
                  <a:gd name="T0" fmla="*/ 166 w 292"/>
                  <a:gd name="T1" fmla="*/ 20 h 514"/>
                  <a:gd name="T2" fmla="*/ 226 w 292"/>
                  <a:gd name="T3" fmla="*/ 54 h 514"/>
                  <a:gd name="T4" fmla="*/ 270 w 292"/>
                  <a:gd name="T5" fmla="*/ 80 h 514"/>
                  <a:gd name="T6" fmla="*/ 274 w 292"/>
                  <a:gd name="T7" fmla="*/ 92 h 514"/>
                  <a:gd name="T8" fmla="*/ 226 w 292"/>
                  <a:gd name="T9" fmla="*/ 148 h 514"/>
                  <a:gd name="T10" fmla="*/ 236 w 292"/>
                  <a:gd name="T11" fmla="*/ 216 h 514"/>
                  <a:gd name="T12" fmla="*/ 190 w 292"/>
                  <a:gd name="T13" fmla="*/ 272 h 514"/>
                  <a:gd name="T14" fmla="*/ 138 w 292"/>
                  <a:gd name="T15" fmla="*/ 306 h 514"/>
                  <a:gd name="T16" fmla="*/ 140 w 292"/>
                  <a:gd name="T17" fmla="*/ 330 h 514"/>
                  <a:gd name="T18" fmla="*/ 128 w 292"/>
                  <a:gd name="T19" fmla="*/ 338 h 514"/>
                  <a:gd name="T20" fmla="*/ 100 w 292"/>
                  <a:gd name="T21" fmla="*/ 382 h 514"/>
                  <a:gd name="T22" fmla="*/ 110 w 292"/>
                  <a:gd name="T23" fmla="*/ 430 h 514"/>
                  <a:gd name="T24" fmla="*/ 64 w 292"/>
                  <a:gd name="T25" fmla="*/ 496 h 514"/>
                  <a:gd name="T26" fmla="*/ 20 w 292"/>
                  <a:gd name="T27" fmla="*/ 480 h 514"/>
                  <a:gd name="T28" fmla="*/ 28 w 292"/>
                  <a:gd name="T29" fmla="*/ 410 h 514"/>
                  <a:gd name="T30" fmla="*/ 28 w 292"/>
                  <a:gd name="T31" fmla="*/ 290 h 514"/>
                  <a:gd name="T32" fmla="*/ 48 w 292"/>
                  <a:gd name="T33" fmla="*/ 206 h 514"/>
                  <a:gd name="T34" fmla="*/ 62 w 292"/>
                  <a:gd name="T35" fmla="*/ 100 h 514"/>
                  <a:gd name="T36" fmla="*/ 98 w 292"/>
                  <a:gd name="T37" fmla="*/ 14 h 514"/>
                  <a:gd name="T38" fmla="*/ 98 w 292"/>
                  <a:gd name="T39" fmla="*/ 8 h 514"/>
                  <a:gd name="T40" fmla="*/ 76 w 292"/>
                  <a:gd name="T41" fmla="*/ 42 h 514"/>
                  <a:gd name="T42" fmla="*/ 58 w 292"/>
                  <a:gd name="T43" fmla="*/ 98 h 514"/>
                  <a:gd name="T44" fmla="*/ 42 w 292"/>
                  <a:gd name="T45" fmla="*/ 144 h 514"/>
                  <a:gd name="T46" fmla="*/ 46 w 292"/>
                  <a:gd name="T47" fmla="*/ 204 h 514"/>
                  <a:gd name="T48" fmla="*/ 36 w 292"/>
                  <a:gd name="T49" fmla="*/ 266 h 514"/>
                  <a:gd name="T50" fmla="*/ 24 w 292"/>
                  <a:gd name="T51" fmla="*/ 318 h 514"/>
                  <a:gd name="T52" fmla="*/ 24 w 292"/>
                  <a:gd name="T53" fmla="*/ 366 h 514"/>
                  <a:gd name="T54" fmla="*/ 18 w 292"/>
                  <a:gd name="T55" fmla="*/ 420 h 514"/>
                  <a:gd name="T56" fmla="*/ 0 w 292"/>
                  <a:gd name="T57" fmla="*/ 464 h 514"/>
                  <a:gd name="T58" fmla="*/ 16 w 292"/>
                  <a:gd name="T59" fmla="*/ 494 h 514"/>
                  <a:gd name="T60" fmla="*/ 34 w 292"/>
                  <a:gd name="T61" fmla="*/ 510 h 514"/>
                  <a:gd name="T62" fmla="*/ 76 w 292"/>
                  <a:gd name="T63" fmla="*/ 510 h 514"/>
                  <a:gd name="T64" fmla="*/ 84 w 292"/>
                  <a:gd name="T65" fmla="*/ 472 h 514"/>
                  <a:gd name="T66" fmla="*/ 114 w 292"/>
                  <a:gd name="T67" fmla="*/ 432 h 514"/>
                  <a:gd name="T68" fmla="*/ 106 w 292"/>
                  <a:gd name="T69" fmla="*/ 410 h 514"/>
                  <a:gd name="T70" fmla="*/ 102 w 292"/>
                  <a:gd name="T71" fmla="*/ 386 h 514"/>
                  <a:gd name="T72" fmla="*/ 120 w 292"/>
                  <a:gd name="T73" fmla="*/ 374 h 514"/>
                  <a:gd name="T74" fmla="*/ 130 w 292"/>
                  <a:gd name="T75" fmla="*/ 350 h 514"/>
                  <a:gd name="T76" fmla="*/ 140 w 292"/>
                  <a:gd name="T77" fmla="*/ 344 h 514"/>
                  <a:gd name="T78" fmla="*/ 150 w 292"/>
                  <a:gd name="T79" fmla="*/ 332 h 514"/>
                  <a:gd name="T80" fmla="*/ 138 w 292"/>
                  <a:gd name="T81" fmla="*/ 326 h 514"/>
                  <a:gd name="T82" fmla="*/ 128 w 292"/>
                  <a:gd name="T83" fmla="*/ 308 h 514"/>
                  <a:gd name="T84" fmla="*/ 152 w 292"/>
                  <a:gd name="T85" fmla="*/ 316 h 514"/>
                  <a:gd name="T86" fmla="*/ 170 w 292"/>
                  <a:gd name="T87" fmla="*/ 288 h 514"/>
                  <a:gd name="T88" fmla="*/ 176 w 292"/>
                  <a:gd name="T89" fmla="*/ 278 h 514"/>
                  <a:gd name="T90" fmla="*/ 236 w 292"/>
                  <a:gd name="T91" fmla="*/ 262 h 514"/>
                  <a:gd name="T92" fmla="*/ 238 w 292"/>
                  <a:gd name="T93" fmla="*/ 224 h 514"/>
                  <a:gd name="T94" fmla="*/ 226 w 292"/>
                  <a:gd name="T95" fmla="*/ 202 h 514"/>
                  <a:gd name="T96" fmla="*/ 228 w 292"/>
                  <a:gd name="T97" fmla="*/ 162 h 514"/>
                  <a:gd name="T98" fmla="*/ 248 w 292"/>
                  <a:gd name="T99" fmla="*/ 124 h 514"/>
                  <a:gd name="T100" fmla="*/ 286 w 292"/>
                  <a:gd name="T101" fmla="*/ 92 h 514"/>
                  <a:gd name="T102" fmla="*/ 292 w 292"/>
                  <a:gd name="T103" fmla="*/ 64 h 514"/>
                  <a:gd name="T104" fmla="*/ 274 w 292"/>
                  <a:gd name="T105" fmla="*/ 54 h 514"/>
                  <a:gd name="T106" fmla="*/ 262 w 292"/>
                  <a:gd name="T107" fmla="*/ 78 h 514"/>
                  <a:gd name="T108" fmla="*/ 236 w 292"/>
                  <a:gd name="T109" fmla="*/ 60 h 514"/>
                  <a:gd name="T110" fmla="*/ 206 w 292"/>
                  <a:gd name="T111" fmla="*/ 38 h 514"/>
                  <a:gd name="T112" fmla="*/ 170 w 292"/>
                  <a:gd name="T113" fmla="*/ 16 h 514"/>
                  <a:gd name="T114" fmla="*/ 140 w 292"/>
                  <a:gd name="T115" fmla="*/ 4 h 514"/>
                  <a:gd name="T116" fmla="*/ 116 w 292"/>
                  <a:gd name="T117" fmla="*/ 6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2" h="514">
                    <a:moveTo>
                      <a:pt x="108" y="4"/>
                    </a:moveTo>
                    <a:lnTo>
                      <a:pt x="116" y="10"/>
                    </a:lnTo>
                    <a:lnTo>
                      <a:pt x="128" y="8"/>
                    </a:lnTo>
                    <a:lnTo>
                      <a:pt x="138" y="20"/>
                    </a:lnTo>
                    <a:lnTo>
                      <a:pt x="142" y="6"/>
                    </a:lnTo>
                    <a:lnTo>
                      <a:pt x="158" y="6"/>
                    </a:lnTo>
                    <a:lnTo>
                      <a:pt x="160" y="12"/>
                    </a:lnTo>
                    <a:lnTo>
                      <a:pt x="166" y="20"/>
                    </a:lnTo>
                    <a:lnTo>
                      <a:pt x="176" y="28"/>
                    </a:lnTo>
                    <a:lnTo>
                      <a:pt x="176" y="30"/>
                    </a:lnTo>
                    <a:lnTo>
                      <a:pt x="186" y="36"/>
                    </a:lnTo>
                    <a:lnTo>
                      <a:pt x="194" y="36"/>
                    </a:lnTo>
                    <a:lnTo>
                      <a:pt x="202" y="40"/>
                    </a:lnTo>
                    <a:lnTo>
                      <a:pt x="208" y="46"/>
                    </a:lnTo>
                    <a:lnTo>
                      <a:pt x="216" y="50"/>
                    </a:lnTo>
                    <a:lnTo>
                      <a:pt x="226" y="54"/>
                    </a:lnTo>
                    <a:lnTo>
                      <a:pt x="232" y="60"/>
                    </a:lnTo>
                    <a:lnTo>
                      <a:pt x="226" y="70"/>
                    </a:lnTo>
                    <a:lnTo>
                      <a:pt x="218" y="84"/>
                    </a:lnTo>
                    <a:lnTo>
                      <a:pt x="224" y="92"/>
                    </a:lnTo>
                    <a:lnTo>
                      <a:pt x="244" y="92"/>
                    </a:lnTo>
                    <a:lnTo>
                      <a:pt x="256" y="88"/>
                    </a:lnTo>
                    <a:lnTo>
                      <a:pt x="264" y="82"/>
                    </a:lnTo>
                    <a:lnTo>
                      <a:pt x="270" y="80"/>
                    </a:lnTo>
                    <a:lnTo>
                      <a:pt x="274" y="68"/>
                    </a:lnTo>
                    <a:lnTo>
                      <a:pt x="274" y="58"/>
                    </a:lnTo>
                    <a:lnTo>
                      <a:pt x="284" y="60"/>
                    </a:lnTo>
                    <a:lnTo>
                      <a:pt x="288" y="64"/>
                    </a:lnTo>
                    <a:lnTo>
                      <a:pt x="288" y="74"/>
                    </a:lnTo>
                    <a:lnTo>
                      <a:pt x="286" y="84"/>
                    </a:lnTo>
                    <a:lnTo>
                      <a:pt x="282" y="90"/>
                    </a:lnTo>
                    <a:lnTo>
                      <a:pt x="274" y="92"/>
                    </a:lnTo>
                    <a:lnTo>
                      <a:pt x="268" y="98"/>
                    </a:lnTo>
                    <a:lnTo>
                      <a:pt x="258" y="106"/>
                    </a:lnTo>
                    <a:lnTo>
                      <a:pt x="250" y="110"/>
                    </a:lnTo>
                    <a:lnTo>
                      <a:pt x="246" y="120"/>
                    </a:lnTo>
                    <a:lnTo>
                      <a:pt x="240" y="124"/>
                    </a:lnTo>
                    <a:lnTo>
                      <a:pt x="238" y="128"/>
                    </a:lnTo>
                    <a:lnTo>
                      <a:pt x="232" y="128"/>
                    </a:lnTo>
                    <a:lnTo>
                      <a:pt x="226" y="148"/>
                    </a:lnTo>
                    <a:lnTo>
                      <a:pt x="224" y="162"/>
                    </a:lnTo>
                    <a:lnTo>
                      <a:pt x="220" y="178"/>
                    </a:lnTo>
                    <a:lnTo>
                      <a:pt x="220" y="196"/>
                    </a:lnTo>
                    <a:lnTo>
                      <a:pt x="216" y="198"/>
                    </a:lnTo>
                    <a:lnTo>
                      <a:pt x="214" y="204"/>
                    </a:lnTo>
                    <a:lnTo>
                      <a:pt x="224" y="206"/>
                    </a:lnTo>
                    <a:lnTo>
                      <a:pt x="232" y="210"/>
                    </a:lnTo>
                    <a:lnTo>
                      <a:pt x="236" y="216"/>
                    </a:lnTo>
                    <a:lnTo>
                      <a:pt x="234" y="224"/>
                    </a:lnTo>
                    <a:lnTo>
                      <a:pt x="236" y="228"/>
                    </a:lnTo>
                    <a:lnTo>
                      <a:pt x="244" y="234"/>
                    </a:lnTo>
                    <a:lnTo>
                      <a:pt x="244" y="246"/>
                    </a:lnTo>
                    <a:lnTo>
                      <a:pt x="232" y="260"/>
                    </a:lnTo>
                    <a:lnTo>
                      <a:pt x="220" y="268"/>
                    </a:lnTo>
                    <a:lnTo>
                      <a:pt x="202" y="270"/>
                    </a:lnTo>
                    <a:lnTo>
                      <a:pt x="190" y="272"/>
                    </a:lnTo>
                    <a:lnTo>
                      <a:pt x="176" y="274"/>
                    </a:lnTo>
                    <a:lnTo>
                      <a:pt x="166" y="272"/>
                    </a:lnTo>
                    <a:lnTo>
                      <a:pt x="164" y="278"/>
                    </a:lnTo>
                    <a:lnTo>
                      <a:pt x="166" y="286"/>
                    </a:lnTo>
                    <a:lnTo>
                      <a:pt x="164" y="302"/>
                    </a:lnTo>
                    <a:lnTo>
                      <a:pt x="158" y="308"/>
                    </a:lnTo>
                    <a:lnTo>
                      <a:pt x="150" y="312"/>
                    </a:lnTo>
                    <a:lnTo>
                      <a:pt x="138" y="306"/>
                    </a:lnTo>
                    <a:lnTo>
                      <a:pt x="132" y="304"/>
                    </a:lnTo>
                    <a:lnTo>
                      <a:pt x="126" y="304"/>
                    </a:lnTo>
                    <a:lnTo>
                      <a:pt x="124" y="308"/>
                    </a:lnTo>
                    <a:lnTo>
                      <a:pt x="126" y="322"/>
                    </a:lnTo>
                    <a:lnTo>
                      <a:pt x="126" y="330"/>
                    </a:lnTo>
                    <a:lnTo>
                      <a:pt x="132" y="332"/>
                    </a:lnTo>
                    <a:lnTo>
                      <a:pt x="140" y="332"/>
                    </a:lnTo>
                    <a:lnTo>
                      <a:pt x="140" y="330"/>
                    </a:lnTo>
                    <a:lnTo>
                      <a:pt x="142" y="328"/>
                    </a:lnTo>
                    <a:lnTo>
                      <a:pt x="146" y="332"/>
                    </a:lnTo>
                    <a:lnTo>
                      <a:pt x="146" y="338"/>
                    </a:lnTo>
                    <a:lnTo>
                      <a:pt x="140" y="340"/>
                    </a:lnTo>
                    <a:lnTo>
                      <a:pt x="138" y="340"/>
                    </a:lnTo>
                    <a:lnTo>
                      <a:pt x="136" y="336"/>
                    </a:lnTo>
                    <a:lnTo>
                      <a:pt x="132" y="336"/>
                    </a:lnTo>
                    <a:lnTo>
                      <a:pt x="128" y="338"/>
                    </a:lnTo>
                    <a:lnTo>
                      <a:pt x="130" y="342"/>
                    </a:lnTo>
                    <a:lnTo>
                      <a:pt x="126" y="348"/>
                    </a:lnTo>
                    <a:lnTo>
                      <a:pt x="120" y="350"/>
                    </a:lnTo>
                    <a:lnTo>
                      <a:pt x="122" y="360"/>
                    </a:lnTo>
                    <a:lnTo>
                      <a:pt x="118" y="372"/>
                    </a:lnTo>
                    <a:lnTo>
                      <a:pt x="116" y="374"/>
                    </a:lnTo>
                    <a:lnTo>
                      <a:pt x="110" y="376"/>
                    </a:lnTo>
                    <a:lnTo>
                      <a:pt x="100" y="382"/>
                    </a:lnTo>
                    <a:lnTo>
                      <a:pt x="88" y="392"/>
                    </a:lnTo>
                    <a:lnTo>
                      <a:pt x="90" y="404"/>
                    </a:lnTo>
                    <a:lnTo>
                      <a:pt x="100" y="412"/>
                    </a:lnTo>
                    <a:lnTo>
                      <a:pt x="100" y="414"/>
                    </a:lnTo>
                    <a:lnTo>
                      <a:pt x="104" y="414"/>
                    </a:lnTo>
                    <a:lnTo>
                      <a:pt x="114" y="416"/>
                    </a:lnTo>
                    <a:lnTo>
                      <a:pt x="114" y="424"/>
                    </a:lnTo>
                    <a:lnTo>
                      <a:pt x="110" y="430"/>
                    </a:lnTo>
                    <a:lnTo>
                      <a:pt x="98" y="442"/>
                    </a:lnTo>
                    <a:lnTo>
                      <a:pt x="88" y="450"/>
                    </a:lnTo>
                    <a:lnTo>
                      <a:pt x="84" y="464"/>
                    </a:lnTo>
                    <a:lnTo>
                      <a:pt x="84" y="468"/>
                    </a:lnTo>
                    <a:lnTo>
                      <a:pt x="72" y="470"/>
                    </a:lnTo>
                    <a:lnTo>
                      <a:pt x="66" y="476"/>
                    </a:lnTo>
                    <a:lnTo>
                      <a:pt x="64" y="488"/>
                    </a:lnTo>
                    <a:lnTo>
                      <a:pt x="64" y="496"/>
                    </a:lnTo>
                    <a:lnTo>
                      <a:pt x="68" y="500"/>
                    </a:lnTo>
                    <a:lnTo>
                      <a:pt x="74" y="508"/>
                    </a:lnTo>
                    <a:lnTo>
                      <a:pt x="72" y="510"/>
                    </a:lnTo>
                    <a:lnTo>
                      <a:pt x="58" y="506"/>
                    </a:lnTo>
                    <a:lnTo>
                      <a:pt x="34" y="506"/>
                    </a:lnTo>
                    <a:lnTo>
                      <a:pt x="26" y="504"/>
                    </a:lnTo>
                    <a:lnTo>
                      <a:pt x="20" y="494"/>
                    </a:lnTo>
                    <a:lnTo>
                      <a:pt x="20" y="480"/>
                    </a:lnTo>
                    <a:lnTo>
                      <a:pt x="8" y="478"/>
                    </a:lnTo>
                    <a:lnTo>
                      <a:pt x="6" y="472"/>
                    </a:lnTo>
                    <a:lnTo>
                      <a:pt x="4" y="464"/>
                    </a:lnTo>
                    <a:lnTo>
                      <a:pt x="6" y="454"/>
                    </a:lnTo>
                    <a:lnTo>
                      <a:pt x="12" y="446"/>
                    </a:lnTo>
                    <a:lnTo>
                      <a:pt x="20" y="436"/>
                    </a:lnTo>
                    <a:lnTo>
                      <a:pt x="22" y="420"/>
                    </a:lnTo>
                    <a:lnTo>
                      <a:pt x="28" y="410"/>
                    </a:lnTo>
                    <a:lnTo>
                      <a:pt x="28" y="386"/>
                    </a:lnTo>
                    <a:lnTo>
                      <a:pt x="30" y="374"/>
                    </a:lnTo>
                    <a:lnTo>
                      <a:pt x="28" y="364"/>
                    </a:lnTo>
                    <a:lnTo>
                      <a:pt x="28" y="346"/>
                    </a:lnTo>
                    <a:lnTo>
                      <a:pt x="24" y="342"/>
                    </a:lnTo>
                    <a:lnTo>
                      <a:pt x="26" y="328"/>
                    </a:lnTo>
                    <a:lnTo>
                      <a:pt x="28" y="318"/>
                    </a:lnTo>
                    <a:lnTo>
                      <a:pt x="28" y="290"/>
                    </a:lnTo>
                    <a:lnTo>
                      <a:pt x="36" y="276"/>
                    </a:lnTo>
                    <a:lnTo>
                      <a:pt x="38" y="270"/>
                    </a:lnTo>
                    <a:lnTo>
                      <a:pt x="40" y="268"/>
                    </a:lnTo>
                    <a:lnTo>
                      <a:pt x="40" y="254"/>
                    </a:lnTo>
                    <a:lnTo>
                      <a:pt x="38" y="234"/>
                    </a:lnTo>
                    <a:lnTo>
                      <a:pt x="44" y="228"/>
                    </a:lnTo>
                    <a:lnTo>
                      <a:pt x="46" y="224"/>
                    </a:lnTo>
                    <a:lnTo>
                      <a:pt x="48" y="206"/>
                    </a:lnTo>
                    <a:lnTo>
                      <a:pt x="52" y="198"/>
                    </a:lnTo>
                    <a:lnTo>
                      <a:pt x="54" y="180"/>
                    </a:lnTo>
                    <a:lnTo>
                      <a:pt x="50" y="166"/>
                    </a:lnTo>
                    <a:lnTo>
                      <a:pt x="46" y="160"/>
                    </a:lnTo>
                    <a:lnTo>
                      <a:pt x="46" y="144"/>
                    </a:lnTo>
                    <a:lnTo>
                      <a:pt x="50" y="138"/>
                    </a:lnTo>
                    <a:lnTo>
                      <a:pt x="54" y="112"/>
                    </a:lnTo>
                    <a:lnTo>
                      <a:pt x="62" y="100"/>
                    </a:lnTo>
                    <a:lnTo>
                      <a:pt x="70" y="88"/>
                    </a:lnTo>
                    <a:lnTo>
                      <a:pt x="76" y="78"/>
                    </a:lnTo>
                    <a:lnTo>
                      <a:pt x="72" y="52"/>
                    </a:lnTo>
                    <a:lnTo>
                      <a:pt x="78" y="46"/>
                    </a:lnTo>
                    <a:lnTo>
                      <a:pt x="84" y="42"/>
                    </a:lnTo>
                    <a:lnTo>
                      <a:pt x="94" y="32"/>
                    </a:lnTo>
                    <a:lnTo>
                      <a:pt x="96" y="20"/>
                    </a:lnTo>
                    <a:lnTo>
                      <a:pt x="98" y="14"/>
                    </a:lnTo>
                    <a:lnTo>
                      <a:pt x="102" y="10"/>
                    </a:lnTo>
                    <a:lnTo>
                      <a:pt x="108" y="4"/>
                    </a:lnTo>
                    <a:close/>
                    <a:moveTo>
                      <a:pt x="108" y="0"/>
                    </a:moveTo>
                    <a:lnTo>
                      <a:pt x="108" y="0"/>
                    </a:lnTo>
                    <a:lnTo>
                      <a:pt x="106" y="2"/>
                    </a:lnTo>
                    <a:lnTo>
                      <a:pt x="98" y="8"/>
                    </a:lnTo>
                    <a:lnTo>
                      <a:pt x="98" y="8"/>
                    </a:lnTo>
                    <a:lnTo>
                      <a:pt x="98" y="8"/>
                    </a:lnTo>
                    <a:lnTo>
                      <a:pt x="94" y="10"/>
                    </a:lnTo>
                    <a:lnTo>
                      <a:pt x="94" y="10"/>
                    </a:lnTo>
                    <a:lnTo>
                      <a:pt x="94" y="12"/>
                    </a:lnTo>
                    <a:lnTo>
                      <a:pt x="92" y="20"/>
                    </a:lnTo>
                    <a:lnTo>
                      <a:pt x="90" y="30"/>
                    </a:lnTo>
                    <a:lnTo>
                      <a:pt x="82" y="40"/>
                    </a:lnTo>
                    <a:lnTo>
                      <a:pt x="76" y="42"/>
                    </a:lnTo>
                    <a:lnTo>
                      <a:pt x="76" y="42"/>
                    </a:lnTo>
                    <a:lnTo>
                      <a:pt x="74" y="44"/>
                    </a:lnTo>
                    <a:lnTo>
                      <a:pt x="70" y="48"/>
                    </a:lnTo>
                    <a:lnTo>
                      <a:pt x="70" y="48"/>
                    </a:lnTo>
                    <a:lnTo>
                      <a:pt x="68" y="52"/>
                    </a:lnTo>
                    <a:lnTo>
                      <a:pt x="72" y="78"/>
                    </a:lnTo>
                    <a:lnTo>
                      <a:pt x="66" y="86"/>
                    </a:lnTo>
                    <a:lnTo>
                      <a:pt x="58" y="98"/>
                    </a:lnTo>
                    <a:lnTo>
                      <a:pt x="58" y="98"/>
                    </a:lnTo>
                    <a:lnTo>
                      <a:pt x="58" y="98"/>
                    </a:lnTo>
                    <a:lnTo>
                      <a:pt x="50" y="110"/>
                    </a:lnTo>
                    <a:lnTo>
                      <a:pt x="50" y="110"/>
                    </a:lnTo>
                    <a:lnTo>
                      <a:pt x="50" y="112"/>
                    </a:lnTo>
                    <a:lnTo>
                      <a:pt x="46" y="136"/>
                    </a:lnTo>
                    <a:lnTo>
                      <a:pt x="44" y="144"/>
                    </a:lnTo>
                    <a:lnTo>
                      <a:pt x="44" y="144"/>
                    </a:lnTo>
                    <a:lnTo>
                      <a:pt x="42" y="144"/>
                    </a:lnTo>
                    <a:lnTo>
                      <a:pt x="42" y="160"/>
                    </a:lnTo>
                    <a:lnTo>
                      <a:pt x="42" y="160"/>
                    </a:lnTo>
                    <a:lnTo>
                      <a:pt x="44" y="162"/>
                    </a:lnTo>
                    <a:lnTo>
                      <a:pt x="46" y="168"/>
                    </a:lnTo>
                    <a:lnTo>
                      <a:pt x="50" y="182"/>
                    </a:lnTo>
                    <a:lnTo>
                      <a:pt x="48" y="198"/>
                    </a:lnTo>
                    <a:lnTo>
                      <a:pt x="46" y="204"/>
                    </a:lnTo>
                    <a:lnTo>
                      <a:pt x="46" y="204"/>
                    </a:lnTo>
                    <a:lnTo>
                      <a:pt x="44" y="206"/>
                    </a:lnTo>
                    <a:lnTo>
                      <a:pt x="44" y="222"/>
                    </a:lnTo>
                    <a:lnTo>
                      <a:pt x="40" y="224"/>
                    </a:lnTo>
                    <a:lnTo>
                      <a:pt x="36" y="230"/>
                    </a:lnTo>
                    <a:lnTo>
                      <a:pt x="36" y="230"/>
                    </a:lnTo>
                    <a:lnTo>
                      <a:pt x="34" y="234"/>
                    </a:lnTo>
                    <a:lnTo>
                      <a:pt x="36" y="254"/>
                    </a:lnTo>
                    <a:lnTo>
                      <a:pt x="36" y="266"/>
                    </a:lnTo>
                    <a:lnTo>
                      <a:pt x="34" y="268"/>
                    </a:lnTo>
                    <a:lnTo>
                      <a:pt x="34" y="268"/>
                    </a:lnTo>
                    <a:lnTo>
                      <a:pt x="34" y="270"/>
                    </a:lnTo>
                    <a:lnTo>
                      <a:pt x="32" y="274"/>
                    </a:lnTo>
                    <a:lnTo>
                      <a:pt x="26" y="288"/>
                    </a:lnTo>
                    <a:lnTo>
                      <a:pt x="26" y="288"/>
                    </a:lnTo>
                    <a:lnTo>
                      <a:pt x="24" y="290"/>
                    </a:lnTo>
                    <a:lnTo>
                      <a:pt x="24" y="318"/>
                    </a:lnTo>
                    <a:lnTo>
                      <a:pt x="22" y="328"/>
                    </a:lnTo>
                    <a:lnTo>
                      <a:pt x="20" y="342"/>
                    </a:lnTo>
                    <a:lnTo>
                      <a:pt x="20" y="342"/>
                    </a:lnTo>
                    <a:lnTo>
                      <a:pt x="20" y="346"/>
                    </a:lnTo>
                    <a:lnTo>
                      <a:pt x="24" y="348"/>
                    </a:lnTo>
                    <a:lnTo>
                      <a:pt x="24" y="364"/>
                    </a:lnTo>
                    <a:lnTo>
                      <a:pt x="24" y="364"/>
                    </a:lnTo>
                    <a:lnTo>
                      <a:pt x="24" y="366"/>
                    </a:lnTo>
                    <a:lnTo>
                      <a:pt x="26" y="376"/>
                    </a:lnTo>
                    <a:lnTo>
                      <a:pt x="24" y="386"/>
                    </a:lnTo>
                    <a:lnTo>
                      <a:pt x="24" y="386"/>
                    </a:lnTo>
                    <a:lnTo>
                      <a:pt x="24" y="386"/>
                    </a:lnTo>
                    <a:lnTo>
                      <a:pt x="24" y="408"/>
                    </a:lnTo>
                    <a:lnTo>
                      <a:pt x="18" y="418"/>
                    </a:lnTo>
                    <a:lnTo>
                      <a:pt x="18" y="418"/>
                    </a:lnTo>
                    <a:lnTo>
                      <a:pt x="18" y="420"/>
                    </a:lnTo>
                    <a:lnTo>
                      <a:pt x="16" y="434"/>
                    </a:lnTo>
                    <a:lnTo>
                      <a:pt x="10" y="444"/>
                    </a:lnTo>
                    <a:lnTo>
                      <a:pt x="2" y="452"/>
                    </a:lnTo>
                    <a:lnTo>
                      <a:pt x="2" y="452"/>
                    </a:lnTo>
                    <a:lnTo>
                      <a:pt x="2" y="454"/>
                    </a:lnTo>
                    <a:lnTo>
                      <a:pt x="0" y="462"/>
                    </a:lnTo>
                    <a:lnTo>
                      <a:pt x="0" y="462"/>
                    </a:lnTo>
                    <a:lnTo>
                      <a:pt x="0" y="464"/>
                    </a:lnTo>
                    <a:lnTo>
                      <a:pt x="2" y="472"/>
                    </a:lnTo>
                    <a:lnTo>
                      <a:pt x="2" y="472"/>
                    </a:lnTo>
                    <a:lnTo>
                      <a:pt x="2" y="474"/>
                    </a:lnTo>
                    <a:lnTo>
                      <a:pt x="6" y="480"/>
                    </a:lnTo>
                    <a:lnTo>
                      <a:pt x="6" y="480"/>
                    </a:lnTo>
                    <a:lnTo>
                      <a:pt x="8" y="482"/>
                    </a:lnTo>
                    <a:lnTo>
                      <a:pt x="16" y="482"/>
                    </a:lnTo>
                    <a:lnTo>
                      <a:pt x="16" y="494"/>
                    </a:lnTo>
                    <a:lnTo>
                      <a:pt x="16" y="494"/>
                    </a:lnTo>
                    <a:lnTo>
                      <a:pt x="16" y="496"/>
                    </a:lnTo>
                    <a:lnTo>
                      <a:pt x="22" y="506"/>
                    </a:lnTo>
                    <a:lnTo>
                      <a:pt x="22" y="506"/>
                    </a:lnTo>
                    <a:lnTo>
                      <a:pt x="24" y="508"/>
                    </a:lnTo>
                    <a:lnTo>
                      <a:pt x="34" y="510"/>
                    </a:lnTo>
                    <a:lnTo>
                      <a:pt x="34" y="510"/>
                    </a:lnTo>
                    <a:lnTo>
                      <a:pt x="34" y="510"/>
                    </a:lnTo>
                    <a:lnTo>
                      <a:pt x="58" y="510"/>
                    </a:lnTo>
                    <a:lnTo>
                      <a:pt x="72" y="514"/>
                    </a:lnTo>
                    <a:lnTo>
                      <a:pt x="72" y="514"/>
                    </a:lnTo>
                    <a:lnTo>
                      <a:pt x="72" y="514"/>
                    </a:lnTo>
                    <a:lnTo>
                      <a:pt x="72" y="514"/>
                    </a:lnTo>
                    <a:lnTo>
                      <a:pt x="76" y="512"/>
                    </a:lnTo>
                    <a:lnTo>
                      <a:pt x="76" y="510"/>
                    </a:lnTo>
                    <a:lnTo>
                      <a:pt x="76" y="510"/>
                    </a:lnTo>
                    <a:lnTo>
                      <a:pt x="78" y="508"/>
                    </a:lnTo>
                    <a:lnTo>
                      <a:pt x="78" y="506"/>
                    </a:lnTo>
                    <a:lnTo>
                      <a:pt x="72" y="498"/>
                    </a:lnTo>
                    <a:lnTo>
                      <a:pt x="68" y="494"/>
                    </a:lnTo>
                    <a:lnTo>
                      <a:pt x="68" y="488"/>
                    </a:lnTo>
                    <a:lnTo>
                      <a:pt x="70" y="478"/>
                    </a:lnTo>
                    <a:lnTo>
                      <a:pt x="74" y="474"/>
                    </a:lnTo>
                    <a:lnTo>
                      <a:pt x="84" y="472"/>
                    </a:lnTo>
                    <a:lnTo>
                      <a:pt x="84" y="472"/>
                    </a:lnTo>
                    <a:lnTo>
                      <a:pt x="86" y="470"/>
                    </a:lnTo>
                    <a:lnTo>
                      <a:pt x="88" y="464"/>
                    </a:lnTo>
                    <a:lnTo>
                      <a:pt x="92" y="452"/>
                    </a:lnTo>
                    <a:lnTo>
                      <a:pt x="100" y="444"/>
                    </a:lnTo>
                    <a:lnTo>
                      <a:pt x="112" y="434"/>
                    </a:lnTo>
                    <a:lnTo>
                      <a:pt x="112" y="434"/>
                    </a:lnTo>
                    <a:lnTo>
                      <a:pt x="114" y="432"/>
                    </a:lnTo>
                    <a:lnTo>
                      <a:pt x="118" y="426"/>
                    </a:lnTo>
                    <a:lnTo>
                      <a:pt x="118" y="426"/>
                    </a:lnTo>
                    <a:lnTo>
                      <a:pt x="118" y="424"/>
                    </a:lnTo>
                    <a:lnTo>
                      <a:pt x="118" y="416"/>
                    </a:lnTo>
                    <a:lnTo>
                      <a:pt x="118" y="416"/>
                    </a:lnTo>
                    <a:lnTo>
                      <a:pt x="116" y="414"/>
                    </a:lnTo>
                    <a:lnTo>
                      <a:pt x="114" y="412"/>
                    </a:lnTo>
                    <a:lnTo>
                      <a:pt x="106" y="410"/>
                    </a:lnTo>
                    <a:lnTo>
                      <a:pt x="106" y="410"/>
                    </a:lnTo>
                    <a:lnTo>
                      <a:pt x="104" y="410"/>
                    </a:lnTo>
                    <a:lnTo>
                      <a:pt x="102" y="410"/>
                    </a:lnTo>
                    <a:lnTo>
                      <a:pt x="102" y="410"/>
                    </a:lnTo>
                    <a:lnTo>
                      <a:pt x="102" y="410"/>
                    </a:lnTo>
                    <a:lnTo>
                      <a:pt x="94" y="402"/>
                    </a:lnTo>
                    <a:lnTo>
                      <a:pt x="92" y="394"/>
                    </a:lnTo>
                    <a:lnTo>
                      <a:pt x="102" y="386"/>
                    </a:lnTo>
                    <a:lnTo>
                      <a:pt x="112" y="380"/>
                    </a:lnTo>
                    <a:lnTo>
                      <a:pt x="112" y="380"/>
                    </a:lnTo>
                    <a:lnTo>
                      <a:pt x="112" y="380"/>
                    </a:lnTo>
                    <a:lnTo>
                      <a:pt x="118" y="376"/>
                    </a:lnTo>
                    <a:lnTo>
                      <a:pt x="118" y="376"/>
                    </a:lnTo>
                    <a:lnTo>
                      <a:pt x="118" y="376"/>
                    </a:lnTo>
                    <a:lnTo>
                      <a:pt x="120" y="374"/>
                    </a:lnTo>
                    <a:lnTo>
                      <a:pt x="120" y="374"/>
                    </a:lnTo>
                    <a:lnTo>
                      <a:pt x="120" y="374"/>
                    </a:lnTo>
                    <a:lnTo>
                      <a:pt x="126" y="362"/>
                    </a:lnTo>
                    <a:lnTo>
                      <a:pt x="126" y="362"/>
                    </a:lnTo>
                    <a:lnTo>
                      <a:pt x="126" y="360"/>
                    </a:lnTo>
                    <a:lnTo>
                      <a:pt x="126" y="352"/>
                    </a:lnTo>
                    <a:lnTo>
                      <a:pt x="128" y="352"/>
                    </a:lnTo>
                    <a:lnTo>
                      <a:pt x="128" y="352"/>
                    </a:lnTo>
                    <a:lnTo>
                      <a:pt x="130" y="350"/>
                    </a:lnTo>
                    <a:lnTo>
                      <a:pt x="134" y="344"/>
                    </a:lnTo>
                    <a:lnTo>
                      <a:pt x="134" y="344"/>
                    </a:lnTo>
                    <a:lnTo>
                      <a:pt x="134" y="342"/>
                    </a:lnTo>
                    <a:lnTo>
                      <a:pt x="134" y="340"/>
                    </a:lnTo>
                    <a:lnTo>
                      <a:pt x="134" y="340"/>
                    </a:lnTo>
                    <a:lnTo>
                      <a:pt x="134" y="340"/>
                    </a:lnTo>
                    <a:lnTo>
                      <a:pt x="136" y="342"/>
                    </a:lnTo>
                    <a:lnTo>
                      <a:pt x="140" y="344"/>
                    </a:lnTo>
                    <a:lnTo>
                      <a:pt x="140" y="344"/>
                    </a:lnTo>
                    <a:lnTo>
                      <a:pt x="140" y="344"/>
                    </a:lnTo>
                    <a:lnTo>
                      <a:pt x="140" y="344"/>
                    </a:lnTo>
                    <a:lnTo>
                      <a:pt x="144" y="344"/>
                    </a:lnTo>
                    <a:lnTo>
                      <a:pt x="148" y="340"/>
                    </a:lnTo>
                    <a:lnTo>
                      <a:pt x="148" y="340"/>
                    </a:lnTo>
                    <a:lnTo>
                      <a:pt x="150" y="338"/>
                    </a:lnTo>
                    <a:lnTo>
                      <a:pt x="150" y="332"/>
                    </a:lnTo>
                    <a:lnTo>
                      <a:pt x="150" y="332"/>
                    </a:lnTo>
                    <a:lnTo>
                      <a:pt x="150" y="330"/>
                    </a:lnTo>
                    <a:lnTo>
                      <a:pt x="146" y="326"/>
                    </a:lnTo>
                    <a:lnTo>
                      <a:pt x="146" y="326"/>
                    </a:lnTo>
                    <a:lnTo>
                      <a:pt x="142" y="324"/>
                    </a:lnTo>
                    <a:lnTo>
                      <a:pt x="142" y="324"/>
                    </a:lnTo>
                    <a:lnTo>
                      <a:pt x="140" y="324"/>
                    </a:lnTo>
                    <a:lnTo>
                      <a:pt x="138" y="326"/>
                    </a:lnTo>
                    <a:lnTo>
                      <a:pt x="138" y="326"/>
                    </a:lnTo>
                    <a:lnTo>
                      <a:pt x="136" y="328"/>
                    </a:lnTo>
                    <a:lnTo>
                      <a:pt x="132" y="328"/>
                    </a:lnTo>
                    <a:lnTo>
                      <a:pt x="130" y="328"/>
                    </a:lnTo>
                    <a:lnTo>
                      <a:pt x="130" y="322"/>
                    </a:lnTo>
                    <a:lnTo>
                      <a:pt x="130" y="322"/>
                    </a:lnTo>
                    <a:lnTo>
                      <a:pt x="130" y="322"/>
                    </a:lnTo>
                    <a:lnTo>
                      <a:pt x="128" y="308"/>
                    </a:lnTo>
                    <a:lnTo>
                      <a:pt x="128" y="308"/>
                    </a:lnTo>
                    <a:lnTo>
                      <a:pt x="130" y="308"/>
                    </a:lnTo>
                    <a:lnTo>
                      <a:pt x="136" y="310"/>
                    </a:lnTo>
                    <a:lnTo>
                      <a:pt x="148" y="316"/>
                    </a:lnTo>
                    <a:lnTo>
                      <a:pt x="148" y="316"/>
                    </a:lnTo>
                    <a:lnTo>
                      <a:pt x="150" y="316"/>
                    </a:lnTo>
                    <a:lnTo>
                      <a:pt x="150" y="316"/>
                    </a:lnTo>
                    <a:lnTo>
                      <a:pt x="152" y="316"/>
                    </a:lnTo>
                    <a:lnTo>
                      <a:pt x="158" y="312"/>
                    </a:lnTo>
                    <a:lnTo>
                      <a:pt x="158" y="312"/>
                    </a:lnTo>
                    <a:lnTo>
                      <a:pt x="160" y="312"/>
                    </a:lnTo>
                    <a:lnTo>
                      <a:pt x="168" y="304"/>
                    </a:lnTo>
                    <a:lnTo>
                      <a:pt x="168" y="304"/>
                    </a:lnTo>
                    <a:lnTo>
                      <a:pt x="168" y="302"/>
                    </a:lnTo>
                    <a:lnTo>
                      <a:pt x="170" y="288"/>
                    </a:lnTo>
                    <a:lnTo>
                      <a:pt x="170" y="288"/>
                    </a:lnTo>
                    <a:lnTo>
                      <a:pt x="170" y="286"/>
                    </a:lnTo>
                    <a:lnTo>
                      <a:pt x="168" y="278"/>
                    </a:lnTo>
                    <a:lnTo>
                      <a:pt x="168" y="278"/>
                    </a:lnTo>
                    <a:lnTo>
                      <a:pt x="174" y="278"/>
                    </a:lnTo>
                    <a:lnTo>
                      <a:pt x="174" y="278"/>
                    </a:lnTo>
                    <a:lnTo>
                      <a:pt x="176" y="278"/>
                    </a:lnTo>
                    <a:lnTo>
                      <a:pt x="176" y="278"/>
                    </a:lnTo>
                    <a:lnTo>
                      <a:pt x="176" y="278"/>
                    </a:lnTo>
                    <a:lnTo>
                      <a:pt x="190" y="276"/>
                    </a:lnTo>
                    <a:lnTo>
                      <a:pt x="202" y="274"/>
                    </a:lnTo>
                    <a:lnTo>
                      <a:pt x="220" y="272"/>
                    </a:lnTo>
                    <a:lnTo>
                      <a:pt x="220" y="272"/>
                    </a:lnTo>
                    <a:lnTo>
                      <a:pt x="222" y="272"/>
                    </a:lnTo>
                    <a:lnTo>
                      <a:pt x="236" y="264"/>
                    </a:lnTo>
                    <a:lnTo>
                      <a:pt x="236" y="264"/>
                    </a:lnTo>
                    <a:lnTo>
                      <a:pt x="236" y="262"/>
                    </a:lnTo>
                    <a:lnTo>
                      <a:pt x="246" y="248"/>
                    </a:lnTo>
                    <a:lnTo>
                      <a:pt x="246" y="248"/>
                    </a:lnTo>
                    <a:lnTo>
                      <a:pt x="248" y="246"/>
                    </a:lnTo>
                    <a:lnTo>
                      <a:pt x="248" y="234"/>
                    </a:lnTo>
                    <a:lnTo>
                      <a:pt x="248" y="234"/>
                    </a:lnTo>
                    <a:lnTo>
                      <a:pt x="246" y="230"/>
                    </a:lnTo>
                    <a:lnTo>
                      <a:pt x="240" y="224"/>
                    </a:lnTo>
                    <a:lnTo>
                      <a:pt x="238" y="224"/>
                    </a:lnTo>
                    <a:lnTo>
                      <a:pt x="240" y="218"/>
                    </a:lnTo>
                    <a:lnTo>
                      <a:pt x="240" y="218"/>
                    </a:lnTo>
                    <a:lnTo>
                      <a:pt x="240" y="216"/>
                    </a:lnTo>
                    <a:lnTo>
                      <a:pt x="236" y="208"/>
                    </a:lnTo>
                    <a:lnTo>
                      <a:pt x="236" y="208"/>
                    </a:lnTo>
                    <a:lnTo>
                      <a:pt x="234" y="206"/>
                    </a:lnTo>
                    <a:lnTo>
                      <a:pt x="226" y="202"/>
                    </a:lnTo>
                    <a:lnTo>
                      <a:pt x="226" y="202"/>
                    </a:lnTo>
                    <a:lnTo>
                      <a:pt x="224" y="202"/>
                    </a:lnTo>
                    <a:lnTo>
                      <a:pt x="220" y="202"/>
                    </a:lnTo>
                    <a:lnTo>
                      <a:pt x="220" y="202"/>
                    </a:lnTo>
                    <a:lnTo>
                      <a:pt x="224" y="198"/>
                    </a:lnTo>
                    <a:lnTo>
                      <a:pt x="224" y="198"/>
                    </a:lnTo>
                    <a:lnTo>
                      <a:pt x="224" y="196"/>
                    </a:lnTo>
                    <a:lnTo>
                      <a:pt x="224" y="178"/>
                    </a:lnTo>
                    <a:lnTo>
                      <a:pt x="228" y="162"/>
                    </a:lnTo>
                    <a:lnTo>
                      <a:pt x="230" y="150"/>
                    </a:lnTo>
                    <a:lnTo>
                      <a:pt x="234" y="132"/>
                    </a:lnTo>
                    <a:lnTo>
                      <a:pt x="240" y="130"/>
                    </a:lnTo>
                    <a:lnTo>
                      <a:pt x="240" y="130"/>
                    </a:lnTo>
                    <a:lnTo>
                      <a:pt x="242" y="128"/>
                    </a:lnTo>
                    <a:lnTo>
                      <a:pt x="244" y="126"/>
                    </a:lnTo>
                    <a:lnTo>
                      <a:pt x="248" y="124"/>
                    </a:lnTo>
                    <a:lnTo>
                      <a:pt x="248" y="124"/>
                    </a:lnTo>
                    <a:lnTo>
                      <a:pt x="248" y="122"/>
                    </a:lnTo>
                    <a:lnTo>
                      <a:pt x="254" y="114"/>
                    </a:lnTo>
                    <a:lnTo>
                      <a:pt x="260" y="108"/>
                    </a:lnTo>
                    <a:lnTo>
                      <a:pt x="270" y="102"/>
                    </a:lnTo>
                    <a:lnTo>
                      <a:pt x="276" y="96"/>
                    </a:lnTo>
                    <a:lnTo>
                      <a:pt x="284" y="92"/>
                    </a:lnTo>
                    <a:lnTo>
                      <a:pt x="284" y="92"/>
                    </a:lnTo>
                    <a:lnTo>
                      <a:pt x="286" y="92"/>
                    </a:lnTo>
                    <a:lnTo>
                      <a:pt x="288" y="86"/>
                    </a:lnTo>
                    <a:lnTo>
                      <a:pt x="288" y="86"/>
                    </a:lnTo>
                    <a:lnTo>
                      <a:pt x="290" y="86"/>
                    </a:lnTo>
                    <a:lnTo>
                      <a:pt x="292" y="74"/>
                    </a:lnTo>
                    <a:lnTo>
                      <a:pt x="292" y="74"/>
                    </a:lnTo>
                    <a:lnTo>
                      <a:pt x="292" y="72"/>
                    </a:lnTo>
                    <a:lnTo>
                      <a:pt x="292" y="64"/>
                    </a:lnTo>
                    <a:lnTo>
                      <a:pt x="292" y="64"/>
                    </a:lnTo>
                    <a:lnTo>
                      <a:pt x="290" y="62"/>
                    </a:lnTo>
                    <a:lnTo>
                      <a:pt x="286" y="58"/>
                    </a:lnTo>
                    <a:lnTo>
                      <a:pt x="286" y="58"/>
                    </a:lnTo>
                    <a:lnTo>
                      <a:pt x="284" y="56"/>
                    </a:lnTo>
                    <a:lnTo>
                      <a:pt x="276" y="54"/>
                    </a:lnTo>
                    <a:lnTo>
                      <a:pt x="276" y="54"/>
                    </a:lnTo>
                    <a:lnTo>
                      <a:pt x="274" y="54"/>
                    </a:lnTo>
                    <a:lnTo>
                      <a:pt x="274" y="54"/>
                    </a:lnTo>
                    <a:lnTo>
                      <a:pt x="272" y="56"/>
                    </a:lnTo>
                    <a:lnTo>
                      <a:pt x="272" y="56"/>
                    </a:lnTo>
                    <a:lnTo>
                      <a:pt x="270" y="58"/>
                    </a:lnTo>
                    <a:lnTo>
                      <a:pt x="270" y="66"/>
                    </a:lnTo>
                    <a:lnTo>
                      <a:pt x="266" y="78"/>
                    </a:lnTo>
                    <a:lnTo>
                      <a:pt x="262" y="78"/>
                    </a:lnTo>
                    <a:lnTo>
                      <a:pt x="262" y="78"/>
                    </a:lnTo>
                    <a:lnTo>
                      <a:pt x="262" y="78"/>
                    </a:lnTo>
                    <a:lnTo>
                      <a:pt x="254" y="84"/>
                    </a:lnTo>
                    <a:lnTo>
                      <a:pt x="244" y="88"/>
                    </a:lnTo>
                    <a:lnTo>
                      <a:pt x="226" y="88"/>
                    </a:lnTo>
                    <a:lnTo>
                      <a:pt x="224" y="84"/>
                    </a:lnTo>
                    <a:lnTo>
                      <a:pt x="230" y="72"/>
                    </a:lnTo>
                    <a:lnTo>
                      <a:pt x="234" y="62"/>
                    </a:lnTo>
                    <a:lnTo>
                      <a:pt x="234" y="62"/>
                    </a:lnTo>
                    <a:lnTo>
                      <a:pt x="236" y="60"/>
                    </a:lnTo>
                    <a:lnTo>
                      <a:pt x="234" y="58"/>
                    </a:lnTo>
                    <a:lnTo>
                      <a:pt x="228" y="50"/>
                    </a:lnTo>
                    <a:lnTo>
                      <a:pt x="228" y="50"/>
                    </a:lnTo>
                    <a:lnTo>
                      <a:pt x="228" y="50"/>
                    </a:lnTo>
                    <a:lnTo>
                      <a:pt x="218" y="46"/>
                    </a:lnTo>
                    <a:lnTo>
                      <a:pt x="210" y="42"/>
                    </a:lnTo>
                    <a:lnTo>
                      <a:pt x="206" y="38"/>
                    </a:lnTo>
                    <a:lnTo>
                      <a:pt x="206" y="38"/>
                    </a:lnTo>
                    <a:lnTo>
                      <a:pt x="204" y="38"/>
                    </a:lnTo>
                    <a:lnTo>
                      <a:pt x="196" y="32"/>
                    </a:lnTo>
                    <a:lnTo>
                      <a:pt x="196" y="32"/>
                    </a:lnTo>
                    <a:lnTo>
                      <a:pt x="194" y="32"/>
                    </a:lnTo>
                    <a:lnTo>
                      <a:pt x="188" y="32"/>
                    </a:lnTo>
                    <a:lnTo>
                      <a:pt x="180" y="26"/>
                    </a:lnTo>
                    <a:lnTo>
                      <a:pt x="178" y="26"/>
                    </a:lnTo>
                    <a:lnTo>
                      <a:pt x="170" y="16"/>
                    </a:lnTo>
                    <a:lnTo>
                      <a:pt x="164" y="10"/>
                    </a:lnTo>
                    <a:lnTo>
                      <a:pt x="162" y="6"/>
                    </a:lnTo>
                    <a:lnTo>
                      <a:pt x="162" y="6"/>
                    </a:lnTo>
                    <a:lnTo>
                      <a:pt x="162" y="4"/>
                    </a:lnTo>
                    <a:lnTo>
                      <a:pt x="158" y="2"/>
                    </a:lnTo>
                    <a:lnTo>
                      <a:pt x="142" y="2"/>
                    </a:lnTo>
                    <a:lnTo>
                      <a:pt x="142" y="2"/>
                    </a:lnTo>
                    <a:lnTo>
                      <a:pt x="140" y="4"/>
                    </a:lnTo>
                    <a:lnTo>
                      <a:pt x="138" y="6"/>
                    </a:lnTo>
                    <a:lnTo>
                      <a:pt x="136" y="12"/>
                    </a:lnTo>
                    <a:lnTo>
                      <a:pt x="132" y="6"/>
                    </a:lnTo>
                    <a:lnTo>
                      <a:pt x="132" y="6"/>
                    </a:lnTo>
                    <a:lnTo>
                      <a:pt x="128" y="4"/>
                    </a:lnTo>
                    <a:lnTo>
                      <a:pt x="128" y="4"/>
                    </a:lnTo>
                    <a:lnTo>
                      <a:pt x="128" y="4"/>
                    </a:lnTo>
                    <a:lnTo>
                      <a:pt x="116" y="6"/>
                    </a:lnTo>
                    <a:lnTo>
                      <a:pt x="110" y="2"/>
                    </a:lnTo>
                    <a:lnTo>
                      <a:pt x="110" y="2"/>
                    </a:lnTo>
                    <a:lnTo>
                      <a:pt x="108" y="0"/>
                    </a:lnTo>
                    <a:lnTo>
                      <a:pt x="10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4" name="Freeform 304"/>
              <p:cNvSpPr>
                <a:spLocks/>
              </p:cNvSpPr>
              <p:nvPr/>
            </p:nvSpPr>
            <p:spPr bwMode="auto">
              <a:xfrm>
                <a:off x="1825" y="2835"/>
                <a:ext cx="284" cy="506"/>
              </a:xfrm>
              <a:custGeom>
                <a:avLst/>
                <a:gdLst>
                  <a:gd name="T0" fmla="*/ 124 w 284"/>
                  <a:gd name="T1" fmla="*/ 4 h 506"/>
                  <a:gd name="T2" fmla="*/ 154 w 284"/>
                  <a:gd name="T3" fmla="*/ 2 h 506"/>
                  <a:gd name="T4" fmla="*/ 172 w 284"/>
                  <a:gd name="T5" fmla="*/ 24 h 506"/>
                  <a:gd name="T6" fmla="*/ 190 w 284"/>
                  <a:gd name="T7" fmla="*/ 32 h 506"/>
                  <a:gd name="T8" fmla="*/ 212 w 284"/>
                  <a:gd name="T9" fmla="*/ 46 h 506"/>
                  <a:gd name="T10" fmla="*/ 222 w 284"/>
                  <a:gd name="T11" fmla="*/ 66 h 506"/>
                  <a:gd name="T12" fmla="*/ 240 w 284"/>
                  <a:gd name="T13" fmla="*/ 88 h 506"/>
                  <a:gd name="T14" fmla="*/ 266 w 284"/>
                  <a:gd name="T15" fmla="*/ 76 h 506"/>
                  <a:gd name="T16" fmla="*/ 280 w 284"/>
                  <a:gd name="T17" fmla="*/ 56 h 506"/>
                  <a:gd name="T18" fmla="*/ 282 w 284"/>
                  <a:gd name="T19" fmla="*/ 80 h 506"/>
                  <a:gd name="T20" fmla="*/ 264 w 284"/>
                  <a:gd name="T21" fmla="*/ 94 h 506"/>
                  <a:gd name="T22" fmla="*/ 242 w 284"/>
                  <a:gd name="T23" fmla="*/ 116 h 506"/>
                  <a:gd name="T24" fmla="*/ 228 w 284"/>
                  <a:gd name="T25" fmla="*/ 124 h 506"/>
                  <a:gd name="T26" fmla="*/ 216 w 284"/>
                  <a:gd name="T27" fmla="*/ 174 h 506"/>
                  <a:gd name="T28" fmla="*/ 210 w 284"/>
                  <a:gd name="T29" fmla="*/ 200 h 506"/>
                  <a:gd name="T30" fmla="*/ 232 w 284"/>
                  <a:gd name="T31" fmla="*/ 212 h 506"/>
                  <a:gd name="T32" fmla="*/ 240 w 284"/>
                  <a:gd name="T33" fmla="*/ 230 h 506"/>
                  <a:gd name="T34" fmla="*/ 216 w 284"/>
                  <a:gd name="T35" fmla="*/ 264 h 506"/>
                  <a:gd name="T36" fmla="*/ 172 w 284"/>
                  <a:gd name="T37" fmla="*/ 270 h 506"/>
                  <a:gd name="T38" fmla="*/ 162 w 284"/>
                  <a:gd name="T39" fmla="*/ 282 h 506"/>
                  <a:gd name="T40" fmla="*/ 146 w 284"/>
                  <a:gd name="T41" fmla="*/ 308 h 506"/>
                  <a:gd name="T42" fmla="*/ 122 w 284"/>
                  <a:gd name="T43" fmla="*/ 300 h 506"/>
                  <a:gd name="T44" fmla="*/ 122 w 284"/>
                  <a:gd name="T45" fmla="*/ 326 h 506"/>
                  <a:gd name="T46" fmla="*/ 136 w 284"/>
                  <a:gd name="T47" fmla="*/ 326 h 506"/>
                  <a:gd name="T48" fmla="*/ 142 w 284"/>
                  <a:gd name="T49" fmla="*/ 334 h 506"/>
                  <a:gd name="T50" fmla="*/ 132 w 284"/>
                  <a:gd name="T51" fmla="*/ 332 h 506"/>
                  <a:gd name="T52" fmla="*/ 126 w 284"/>
                  <a:gd name="T53" fmla="*/ 338 h 506"/>
                  <a:gd name="T54" fmla="*/ 118 w 284"/>
                  <a:gd name="T55" fmla="*/ 356 h 506"/>
                  <a:gd name="T56" fmla="*/ 106 w 284"/>
                  <a:gd name="T57" fmla="*/ 372 h 506"/>
                  <a:gd name="T58" fmla="*/ 86 w 284"/>
                  <a:gd name="T59" fmla="*/ 400 h 506"/>
                  <a:gd name="T60" fmla="*/ 100 w 284"/>
                  <a:gd name="T61" fmla="*/ 410 h 506"/>
                  <a:gd name="T62" fmla="*/ 106 w 284"/>
                  <a:gd name="T63" fmla="*/ 426 h 506"/>
                  <a:gd name="T64" fmla="*/ 80 w 284"/>
                  <a:gd name="T65" fmla="*/ 460 h 506"/>
                  <a:gd name="T66" fmla="*/ 62 w 284"/>
                  <a:gd name="T67" fmla="*/ 472 h 506"/>
                  <a:gd name="T68" fmla="*/ 64 w 284"/>
                  <a:gd name="T69" fmla="*/ 496 h 506"/>
                  <a:gd name="T70" fmla="*/ 54 w 284"/>
                  <a:gd name="T71" fmla="*/ 502 h 506"/>
                  <a:gd name="T72" fmla="*/ 16 w 284"/>
                  <a:gd name="T73" fmla="*/ 490 h 506"/>
                  <a:gd name="T74" fmla="*/ 2 w 284"/>
                  <a:gd name="T75" fmla="*/ 468 h 506"/>
                  <a:gd name="T76" fmla="*/ 8 w 284"/>
                  <a:gd name="T77" fmla="*/ 442 h 506"/>
                  <a:gd name="T78" fmla="*/ 24 w 284"/>
                  <a:gd name="T79" fmla="*/ 406 h 506"/>
                  <a:gd name="T80" fmla="*/ 24 w 284"/>
                  <a:gd name="T81" fmla="*/ 360 h 506"/>
                  <a:gd name="T82" fmla="*/ 22 w 284"/>
                  <a:gd name="T83" fmla="*/ 324 h 506"/>
                  <a:gd name="T84" fmla="*/ 32 w 284"/>
                  <a:gd name="T85" fmla="*/ 272 h 506"/>
                  <a:gd name="T86" fmla="*/ 36 w 284"/>
                  <a:gd name="T87" fmla="*/ 250 h 506"/>
                  <a:gd name="T88" fmla="*/ 42 w 284"/>
                  <a:gd name="T89" fmla="*/ 220 h 506"/>
                  <a:gd name="T90" fmla="*/ 50 w 284"/>
                  <a:gd name="T91" fmla="*/ 176 h 506"/>
                  <a:gd name="T92" fmla="*/ 42 w 284"/>
                  <a:gd name="T93" fmla="*/ 140 h 506"/>
                  <a:gd name="T94" fmla="*/ 58 w 284"/>
                  <a:gd name="T95" fmla="*/ 96 h 506"/>
                  <a:gd name="T96" fmla="*/ 68 w 284"/>
                  <a:gd name="T97" fmla="*/ 48 h 506"/>
                  <a:gd name="T98" fmla="*/ 90 w 284"/>
                  <a:gd name="T99" fmla="*/ 28 h 506"/>
                  <a:gd name="T100" fmla="*/ 98 w 284"/>
                  <a:gd name="T101" fmla="*/ 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4" h="506">
                    <a:moveTo>
                      <a:pt x="104" y="0"/>
                    </a:moveTo>
                    <a:lnTo>
                      <a:pt x="112" y="6"/>
                    </a:lnTo>
                    <a:lnTo>
                      <a:pt x="124" y="4"/>
                    </a:lnTo>
                    <a:lnTo>
                      <a:pt x="134" y="16"/>
                    </a:lnTo>
                    <a:lnTo>
                      <a:pt x="138" y="2"/>
                    </a:lnTo>
                    <a:lnTo>
                      <a:pt x="154" y="2"/>
                    </a:lnTo>
                    <a:lnTo>
                      <a:pt x="156" y="8"/>
                    </a:lnTo>
                    <a:lnTo>
                      <a:pt x="162" y="16"/>
                    </a:lnTo>
                    <a:lnTo>
                      <a:pt x="172" y="24"/>
                    </a:lnTo>
                    <a:lnTo>
                      <a:pt x="172" y="26"/>
                    </a:lnTo>
                    <a:lnTo>
                      <a:pt x="182" y="32"/>
                    </a:lnTo>
                    <a:lnTo>
                      <a:pt x="190" y="32"/>
                    </a:lnTo>
                    <a:lnTo>
                      <a:pt x="198" y="36"/>
                    </a:lnTo>
                    <a:lnTo>
                      <a:pt x="204" y="42"/>
                    </a:lnTo>
                    <a:lnTo>
                      <a:pt x="212" y="46"/>
                    </a:lnTo>
                    <a:lnTo>
                      <a:pt x="222" y="50"/>
                    </a:lnTo>
                    <a:lnTo>
                      <a:pt x="228" y="56"/>
                    </a:lnTo>
                    <a:lnTo>
                      <a:pt x="222" y="66"/>
                    </a:lnTo>
                    <a:lnTo>
                      <a:pt x="214" y="80"/>
                    </a:lnTo>
                    <a:lnTo>
                      <a:pt x="220" y="88"/>
                    </a:lnTo>
                    <a:lnTo>
                      <a:pt x="240" y="88"/>
                    </a:lnTo>
                    <a:lnTo>
                      <a:pt x="252" y="84"/>
                    </a:lnTo>
                    <a:lnTo>
                      <a:pt x="260" y="78"/>
                    </a:lnTo>
                    <a:lnTo>
                      <a:pt x="266" y="76"/>
                    </a:lnTo>
                    <a:lnTo>
                      <a:pt x="270" y="64"/>
                    </a:lnTo>
                    <a:lnTo>
                      <a:pt x="270" y="54"/>
                    </a:lnTo>
                    <a:lnTo>
                      <a:pt x="280" y="56"/>
                    </a:lnTo>
                    <a:lnTo>
                      <a:pt x="284" y="60"/>
                    </a:lnTo>
                    <a:lnTo>
                      <a:pt x="284" y="70"/>
                    </a:lnTo>
                    <a:lnTo>
                      <a:pt x="282" y="80"/>
                    </a:lnTo>
                    <a:lnTo>
                      <a:pt x="278" y="86"/>
                    </a:lnTo>
                    <a:lnTo>
                      <a:pt x="270" y="88"/>
                    </a:lnTo>
                    <a:lnTo>
                      <a:pt x="264" y="94"/>
                    </a:lnTo>
                    <a:lnTo>
                      <a:pt x="254" y="102"/>
                    </a:lnTo>
                    <a:lnTo>
                      <a:pt x="246" y="106"/>
                    </a:lnTo>
                    <a:lnTo>
                      <a:pt x="242" y="116"/>
                    </a:lnTo>
                    <a:lnTo>
                      <a:pt x="236" y="120"/>
                    </a:lnTo>
                    <a:lnTo>
                      <a:pt x="234" y="124"/>
                    </a:lnTo>
                    <a:lnTo>
                      <a:pt x="228" y="124"/>
                    </a:lnTo>
                    <a:lnTo>
                      <a:pt x="222" y="144"/>
                    </a:lnTo>
                    <a:lnTo>
                      <a:pt x="220" y="158"/>
                    </a:lnTo>
                    <a:lnTo>
                      <a:pt x="216" y="174"/>
                    </a:lnTo>
                    <a:lnTo>
                      <a:pt x="216" y="192"/>
                    </a:lnTo>
                    <a:lnTo>
                      <a:pt x="212" y="194"/>
                    </a:lnTo>
                    <a:lnTo>
                      <a:pt x="210" y="200"/>
                    </a:lnTo>
                    <a:lnTo>
                      <a:pt x="220" y="202"/>
                    </a:lnTo>
                    <a:lnTo>
                      <a:pt x="228" y="206"/>
                    </a:lnTo>
                    <a:lnTo>
                      <a:pt x="232" y="212"/>
                    </a:lnTo>
                    <a:lnTo>
                      <a:pt x="230" y="220"/>
                    </a:lnTo>
                    <a:lnTo>
                      <a:pt x="232" y="224"/>
                    </a:lnTo>
                    <a:lnTo>
                      <a:pt x="240" y="230"/>
                    </a:lnTo>
                    <a:lnTo>
                      <a:pt x="240" y="242"/>
                    </a:lnTo>
                    <a:lnTo>
                      <a:pt x="228" y="256"/>
                    </a:lnTo>
                    <a:lnTo>
                      <a:pt x="216" y="264"/>
                    </a:lnTo>
                    <a:lnTo>
                      <a:pt x="198" y="266"/>
                    </a:lnTo>
                    <a:lnTo>
                      <a:pt x="186" y="268"/>
                    </a:lnTo>
                    <a:lnTo>
                      <a:pt x="172" y="270"/>
                    </a:lnTo>
                    <a:lnTo>
                      <a:pt x="162" y="268"/>
                    </a:lnTo>
                    <a:lnTo>
                      <a:pt x="160" y="274"/>
                    </a:lnTo>
                    <a:lnTo>
                      <a:pt x="162" y="282"/>
                    </a:lnTo>
                    <a:lnTo>
                      <a:pt x="160" y="298"/>
                    </a:lnTo>
                    <a:lnTo>
                      <a:pt x="154" y="304"/>
                    </a:lnTo>
                    <a:lnTo>
                      <a:pt x="146" y="308"/>
                    </a:lnTo>
                    <a:lnTo>
                      <a:pt x="134" y="302"/>
                    </a:lnTo>
                    <a:lnTo>
                      <a:pt x="128" y="300"/>
                    </a:lnTo>
                    <a:lnTo>
                      <a:pt x="122" y="300"/>
                    </a:lnTo>
                    <a:lnTo>
                      <a:pt x="120" y="304"/>
                    </a:lnTo>
                    <a:lnTo>
                      <a:pt x="122" y="318"/>
                    </a:lnTo>
                    <a:lnTo>
                      <a:pt x="122" y="326"/>
                    </a:lnTo>
                    <a:lnTo>
                      <a:pt x="128" y="328"/>
                    </a:lnTo>
                    <a:lnTo>
                      <a:pt x="136" y="328"/>
                    </a:lnTo>
                    <a:lnTo>
                      <a:pt x="136" y="326"/>
                    </a:lnTo>
                    <a:lnTo>
                      <a:pt x="138" y="324"/>
                    </a:lnTo>
                    <a:lnTo>
                      <a:pt x="142" y="328"/>
                    </a:lnTo>
                    <a:lnTo>
                      <a:pt x="142" y="334"/>
                    </a:lnTo>
                    <a:lnTo>
                      <a:pt x="136" y="336"/>
                    </a:lnTo>
                    <a:lnTo>
                      <a:pt x="134" y="336"/>
                    </a:lnTo>
                    <a:lnTo>
                      <a:pt x="132" y="332"/>
                    </a:lnTo>
                    <a:lnTo>
                      <a:pt x="128" y="332"/>
                    </a:lnTo>
                    <a:lnTo>
                      <a:pt x="124" y="334"/>
                    </a:lnTo>
                    <a:lnTo>
                      <a:pt x="126" y="338"/>
                    </a:lnTo>
                    <a:lnTo>
                      <a:pt x="122" y="344"/>
                    </a:lnTo>
                    <a:lnTo>
                      <a:pt x="116" y="346"/>
                    </a:lnTo>
                    <a:lnTo>
                      <a:pt x="118" y="356"/>
                    </a:lnTo>
                    <a:lnTo>
                      <a:pt x="114" y="368"/>
                    </a:lnTo>
                    <a:lnTo>
                      <a:pt x="112" y="370"/>
                    </a:lnTo>
                    <a:lnTo>
                      <a:pt x="106" y="372"/>
                    </a:lnTo>
                    <a:lnTo>
                      <a:pt x="96" y="378"/>
                    </a:lnTo>
                    <a:lnTo>
                      <a:pt x="84" y="388"/>
                    </a:lnTo>
                    <a:lnTo>
                      <a:pt x="86" y="400"/>
                    </a:lnTo>
                    <a:lnTo>
                      <a:pt x="96" y="408"/>
                    </a:lnTo>
                    <a:lnTo>
                      <a:pt x="96" y="410"/>
                    </a:lnTo>
                    <a:lnTo>
                      <a:pt x="100" y="410"/>
                    </a:lnTo>
                    <a:lnTo>
                      <a:pt x="110" y="412"/>
                    </a:lnTo>
                    <a:lnTo>
                      <a:pt x="110" y="420"/>
                    </a:lnTo>
                    <a:lnTo>
                      <a:pt x="106" y="426"/>
                    </a:lnTo>
                    <a:lnTo>
                      <a:pt x="94" y="438"/>
                    </a:lnTo>
                    <a:lnTo>
                      <a:pt x="84" y="446"/>
                    </a:lnTo>
                    <a:lnTo>
                      <a:pt x="80" y="460"/>
                    </a:lnTo>
                    <a:lnTo>
                      <a:pt x="80" y="464"/>
                    </a:lnTo>
                    <a:lnTo>
                      <a:pt x="68" y="466"/>
                    </a:lnTo>
                    <a:lnTo>
                      <a:pt x="62" y="472"/>
                    </a:lnTo>
                    <a:lnTo>
                      <a:pt x="60" y="484"/>
                    </a:lnTo>
                    <a:lnTo>
                      <a:pt x="60" y="492"/>
                    </a:lnTo>
                    <a:lnTo>
                      <a:pt x="64" y="496"/>
                    </a:lnTo>
                    <a:lnTo>
                      <a:pt x="70" y="504"/>
                    </a:lnTo>
                    <a:lnTo>
                      <a:pt x="68" y="506"/>
                    </a:lnTo>
                    <a:lnTo>
                      <a:pt x="54" y="502"/>
                    </a:lnTo>
                    <a:lnTo>
                      <a:pt x="30" y="502"/>
                    </a:lnTo>
                    <a:lnTo>
                      <a:pt x="22" y="500"/>
                    </a:lnTo>
                    <a:lnTo>
                      <a:pt x="16" y="490"/>
                    </a:lnTo>
                    <a:lnTo>
                      <a:pt x="16" y="476"/>
                    </a:lnTo>
                    <a:lnTo>
                      <a:pt x="4" y="474"/>
                    </a:lnTo>
                    <a:lnTo>
                      <a:pt x="2" y="468"/>
                    </a:lnTo>
                    <a:lnTo>
                      <a:pt x="0" y="460"/>
                    </a:lnTo>
                    <a:lnTo>
                      <a:pt x="2" y="450"/>
                    </a:lnTo>
                    <a:lnTo>
                      <a:pt x="8" y="442"/>
                    </a:lnTo>
                    <a:lnTo>
                      <a:pt x="16" y="432"/>
                    </a:lnTo>
                    <a:lnTo>
                      <a:pt x="18" y="416"/>
                    </a:lnTo>
                    <a:lnTo>
                      <a:pt x="24" y="406"/>
                    </a:lnTo>
                    <a:lnTo>
                      <a:pt x="24" y="382"/>
                    </a:lnTo>
                    <a:lnTo>
                      <a:pt x="26" y="370"/>
                    </a:lnTo>
                    <a:lnTo>
                      <a:pt x="24" y="360"/>
                    </a:lnTo>
                    <a:lnTo>
                      <a:pt x="24" y="342"/>
                    </a:lnTo>
                    <a:lnTo>
                      <a:pt x="20" y="338"/>
                    </a:lnTo>
                    <a:lnTo>
                      <a:pt x="22" y="324"/>
                    </a:lnTo>
                    <a:lnTo>
                      <a:pt x="24" y="314"/>
                    </a:lnTo>
                    <a:lnTo>
                      <a:pt x="24" y="286"/>
                    </a:lnTo>
                    <a:lnTo>
                      <a:pt x="32" y="272"/>
                    </a:lnTo>
                    <a:lnTo>
                      <a:pt x="34" y="266"/>
                    </a:lnTo>
                    <a:lnTo>
                      <a:pt x="36" y="264"/>
                    </a:lnTo>
                    <a:lnTo>
                      <a:pt x="36" y="250"/>
                    </a:lnTo>
                    <a:lnTo>
                      <a:pt x="34" y="230"/>
                    </a:lnTo>
                    <a:lnTo>
                      <a:pt x="40" y="224"/>
                    </a:lnTo>
                    <a:lnTo>
                      <a:pt x="42" y="220"/>
                    </a:lnTo>
                    <a:lnTo>
                      <a:pt x="44" y="202"/>
                    </a:lnTo>
                    <a:lnTo>
                      <a:pt x="48" y="194"/>
                    </a:lnTo>
                    <a:lnTo>
                      <a:pt x="50" y="176"/>
                    </a:lnTo>
                    <a:lnTo>
                      <a:pt x="46" y="162"/>
                    </a:lnTo>
                    <a:lnTo>
                      <a:pt x="42" y="156"/>
                    </a:lnTo>
                    <a:lnTo>
                      <a:pt x="42" y="140"/>
                    </a:lnTo>
                    <a:lnTo>
                      <a:pt x="46" y="134"/>
                    </a:lnTo>
                    <a:lnTo>
                      <a:pt x="50" y="108"/>
                    </a:lnTo>
                    <a:lnTo>
                      <a:pt x="58" y="96"/>
                    </a:lnTo>
                    <a:lnTo>
                      <a:pt x="66" y="84"/>
                    </a:lnTo>
                    <a:lnTo>
                      <a:pt x="72" y="74"/>
                    </a:lnTo>
                    <a:lnTo>
                      <a:pt x="68" y="48"/>
                    </a:lnTo>
                    <a:lnTo>
                      <a:pt x="74" y="42"/>
                    </a:lnTo>
                    <a:lnTo>
                      <a:pt x="80" y="38"/>
                    </a:lnTo>
                    <a:lnTo>
                      <a:pt x="90" y="28"/>
                    </a:lnTo>
                    <a:lnTo>
                      <a:pt x="92" y="16"/>
                    </a:lnTo>
                    <a:lnTo>
                      <a:pt x="94" y="10"/>
                    </a:lnTo>
                    <a:lnTo>
                      <a:pt x="98" y="6"/>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5" name="Freeform 305"/>
              <p:cNvSpPr>
                <a:spLocks/>
              </p:cNvSpPr>
              <p:nvPr/>
            </p:nvSpPr>
            <p:spPr bwMode="auto">
              <a:xfrm>
                <a:off x="1821" y="2831"/>
                <a:ext cx="292" cy="514"/>
              </a:xfrm>
              <a:custGeom>
                <a:avLst/>
                <a:gdLst>
                  <a:gd name="T0" fmla="*/ 98 w 292"/>
                  <a:gd name="T1" fmla="*/ 8 h 514"/>
                  <a:gd name="T2" fmla="*/ 82 w 292"/>
                  <a:gd name="T3" fmla="*/ 40 h 514"/>
                  <a:gd name="T4" fmla="*/ 68 w 292"/>
                  <a:gd name="T5" fmla="*/ 52 h 514"/>
                  <a:gd name="T6" fmla="*/ 50 w 292"/>
                  <a:gd name="T7" fmla="*/ 110 h 514"/>
                  <a:gd name="T8" fmla="*/ 42 w 292"/>
                  <a:gd name="T9" fmla="*/ 144 h 514"/>
                  <a:gd name="T10" fmla="*/ 48 w 292"/>
                  <a:gd name="T11" fmla="*/ 198 h 514"/>
                  <a:gd name="T12" fmla="*/ 36 w 292"/>
                  <a:gd name="T13" fmla="*/ 230 h 514"/>
                  <a:gd name="T14" fmla="*/ 34 w 292"/>
                  <a:gd name="T15" fmla="*/ 268 h 514"/>
                  <a:gd name="T16" fmla="*/ 24 w 292"/>
                  <a:gd name="T17" fmla="*/ 318 h 514"/>
                  <a:gd name="T18" fmla="*/ 24 w 292"/>
                  <a:gd name="T19" fmla="*/ 364 h 514"/>
                  <a:gd name="T20" fmla="*/ 24 w 292"/>
                  <a:gd name="T21" fmla="*/ 386 h 514"/>
                  <a:gd name="T22" fmla="*/ 10 w 292"/>
                  <a:gd name="T23" fmla="*/ 444 h 514"/>
                  <a:gd name="T24" fmla="*/ 0 w 292"/>
                  <a:gd name="T25" fmla="*/ 464 h 514"/>
                  <a:gd name="T26" fmla="*/ 8 w 292"/>
                  <a:gd name="T27" fmla="*/ 482 h 514"/>
                  <a:gd name="T28" fmla="*/ 22 w 292"/>
                  <a:gd name="T29" fmla="*/ 506 h 514"/>
                  <a:gd name="T30" fmla="*/ 72 w 292"/>
                  <a:gd name="T31" fmla="*/ 514 h 514"/>
                  <a:gd name="T32" fmla="*/ 76 w 292"/>
                  <a:gd name="T33" fmla="*/ 510 h 514"/>
                  <a:gd name="T34" fmla="*/ 70 w 292"/>
                  <a:gd name="T35" fmla="*/ 478 h 514"/>
                  <a:gd name="T36" fmla="*/ 92 w 292"/>
                  <a:gd name="T37" fmla="*/ 452 h 514"/>
                  <a:gd name="T38" fmla="*/ 118 w 292"/>
                  <a:gd name="T39" fmla="*/ 426 h 514"/>
                  <a:gd name="T40" fmla="*/ 106 w 292"/>
                  <a:gd name="T41" fmla="*/ 410 h 514"/>
                  <a:gd name="T42" fmla="*/ 94 w 292"/>
                  <a:gd name="T43" fmla="*/ 402 h 514"/>
                  <a:gd name="T44" fmla="*/ 118 w 292"/>
                  <a:gd name="T45" fmla="*/ 376 h 514"/>
                  <a:gd name="T46" fmla="*/ 126 w 292"/>
                  <a:gd name="T47" fmla="*/ 362 h 514"/>
                  <a:gd name="T48" fmla="*/ 130 w 292"/>
                  <a:gd name="T49" fmla="*/ 350 h 514"/>
                  <a:gd name="T50" fmla="*/ 134 w 292"/>
                  <a:gd name="T51" fmla="*/ 340 h 514"/>
                  <a:gd name="T52" fmla="*/ 144 w 292"/>
                  <a:gd name="T53" fmla="*/ 344 h 514"/>
                  <a:gd name="T54" fmla="*/ 150 w 292"/>
                  <a:gd name="T55" fmla="*/ 330 h 514"/>
                  <a:gd name="T56" fmla="*/ 138 w 292"/>
                  <a:gd name="T57" fmla="*/ 326 h 514"/>
                  <a:gd name="T58" fmla="*/ 130 w 292"/>
                  <a:gd name="T59" fmla="*/ 322 h 514"/>
                  <a:gd name="T60" fmla="*/ 148 w 292"/>
                  <a:gd name="T61" fmla="*/ 316 h 514"/>
                  <a:gd name="T62" fmla="*/ 158 w 292"/>
                  <a:gd name="T63" fmla="*/ 312 h 514"/>
                  <a:gd name="T64" fmla="*/ 170 w 292"/>
                  <a:gd name="T65" fmla="*/ 288 h 514"/>
                  <a:gd name="T66" fmla="*/ 176 w 292"/>
                  <a:gd name="T67" fmla="*/ 278 h 514"/>
                  <a:gd name="T68" fmla="*/ 220 w 292"/>
                  <a:gd name="T69" fmla="*/ 272 h 514"/>
                  <a:gd name="T70" fmla="*/ 246 w 292"/>
                  <a:gd name="T71" fmla="*/ 248 h 514"/>
                  <a:gd name="T72" fmla="*/ 238 w 292"/>
                  <a:gd name="T73" fmla="*/ 224 h 514"/>
                  <a:gd name="T74" fmla="*/ 234 w 292"/>
                  <a:gd name="T75" fmla="*/ 206 h 514"/>
                  <a:gd name="T76" fmla="*/ 224 w 292"/>
                  <a:gd name="T77" fmla="*/ 198 h 514"/>
                  <a:gd name="T78" fmla="*/ 234 w 292"/>
                  <a:gd name="T79" fmla="*/ 132 h 514"/>
                  <a:gd name="T80" fmla="*/ 248 w 292"/>
                  <a:gd name="T81" fmla="*/ 124 h 514"/>
                  <a:gd name="T82" fmla="*/ 284 w 292"/>
                  <a:gd name="T83" fmla="*/ 92 h 514"/>
                  <a:gd name="T84" fmla="*/ 292 w 292"/>
                  <a:gd name="T85" fmla="*/ 74 h 514"/>
                  <a:gd name="T86" fmla="*/ 286 w 292"/>
                  <a:gd name="T87" fmla="*/ 58 h 514"/>
                  <a:gd name="T88" fmla="*/ 274 w 292"/>
                  <a:gd name="T89" fmla="*/ 54 h 514"/>
                  <a:gd name="T90" fmla="*/ 262 w 292"/>
                  <a:gd name="T91" fmla="*/ 78 h 514"/>
                  <a:gd name="T92" fmla="*/ 224 w 292"/>
                  <a:gd name="T93" fmla="*/ 84 h 514"/>
                  <a:gd name="T94" fmla="*/ 228 w 292"/>
                  <a:gd name="T95" fmla="*/ 50 h 514"/>
                  <a:gd name="T96" fmla="*/ 206 w 292"/>
                  <a:gd name="T97" fmla="*/ 38 h 514"/>
                  <a:gd name="T98" fmla="*/ 180 w 292"/>
                  <a:gd name="T99" fmla="*/ 26 h 514"/>
                  <a:gd name="T100" fmla="*/ 162 w 292"/>
                  <a:gd name="T101" fmla="*/ 4 h 514"/>
                  <a:gd name="T102" fmla="*/ 136 w 292"/>
                  <a:gd name="T103" fmla="*/ 12 h 514"/>
                  <a:gd name="T104" fmla="*/ 116 w 292"/>
                  <a:gd name="T105" fmla="*/ 6 h 5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92" h="514">
                    <a:moveTo>
                      <a:pt x="108" y="0"/>
                    </a:moveTo>
                    <a:lnTo>
                      <a:pt x="108" y="0"/>
                    </a:lnTo>
                    <a:lnTo>
                      <a:pt x="106" y="2"/>
                    </a:lnTo>
                    <a:lnTo>
                      <a:pt x="98" y="8"/>
                    </a:lnTo>
                    <a:lnTo>
                      <a:pt x="98" y="8"/>
                    </a:lnTo>
                    <a:lnTo>
                      <a:pt x="98" y="8"/>
                    </a:lnTo>
                    <a:lnTo>
                      <a:pt x="94" y="10"/>
                    </a:lnTo>
                    <a:lnTo>
                      <a:pt x="94" y="10"/>
                    </a:lnTo>
                    <a:lnTo>
                      <a:pt x="94" y="12"/>
                    </a:lnTo>
                    <a:lnTo>
                      <a:pt x="92" y="20"/>
                    </a:lnTo>
                    <a:lnTo>
                      <a:pt x="90" y="30"/>
                    </a:lnTo>
                    <a:lnTo>
                      <a:pt x="82" y="40"/>
                    </a:lnTo>
                    <a:lnTo>
                      <a:pt x="76" y="42"/>
                    </a:lnTo>
                    <a:lnTo>
                      <a:pt x="76" y="42"/>
                    </a:lnTo>
                    <a:lnTo>
                      <a:pt x="74" y="44"/>
                    </a:lnTo>
                    <a:lnTo>
                      <a:pt x="70" y="48"/>
                    </a:lnTo>
                    <a:lnTo>
                      <a:pt x="70" y="48"/>
                    </a:lnTo>
                    <a:lnTo>
                      <a:pt x="68" y="52"/>
                    </a:lnTo>
                    <a:lnTo>
                      <a:pt x="72" y="78"/>
                    </a:lnTo>
                    <a:lnTo>
                      <a:pt x="66" y="86"/>
                    </a:lnTo>
                    <a:lnTo>
                      <a:pt x="58" y="98"/>
                    </a:lnTo>
                    <a:lnTo>
                      <a:pt x="58" y="98"/>
                    </a:lnTo>
                    <a:lnTo>
                      <a:pt x="58" y="98"/>
                    </a:lnTo>
                    <a:lnTo>
                      <a:pt x="50" y="110"/>
                    </a:lnTo>
                    <a:lnTo>
                      <a:pt x="50" y="110"/>
                    </a:lnTo>
                    <a:lnTo>
                      <a:pt x="50" y="112"/>
                    </a:lnTo>
                    <a:lnTo>
                      <a:pt x="46" y="136"/>
                    </a:lnTo>
                    <a:lnTo>
                      <a:pt x="44" y="144"/>
                    </a:lnTo>
                    <a:lnTo>
                      <a:pt x="44" y="144"/>
                    </a:lnTo>
                    <a:lnTo>
                      <a:pt x="42" y="144"/>
                    </a:lnTo>
                    <a:lnTo>
                      <a:pt x="42" y="160"/>
                    </a:lnTo>
                    <a:lnTo>
                      <a:pt x="42" y="160"/>
                    </a:lnTo>
                    <a:lnTo>
                      <a:pt x="44" y="162"/>
                    </a:lnTo>
                    <a:lnTo>
                      <a:pt x="46" y="168"/>
                    </a:lnTo>
                    <a:lnTo>
                      <a:pt x="50" y="182"/>
                    </a:lnTo>
                    <a:lnTo>
                      <a:pt x="48" y="198"/>
                    </a:lnTo>
                    <a:lnTo>
                      <a:pt x="46" y="204"/>
                    </a:lnTo>
                    <a:lnTo>
                      <a:pt x="46" y="204"/>
                    </a:lnTo>
                    <a:lnTo>
                      <a:pt x="44" y="206"/>
                    </a:lnTo>
                    <a:lnTo>
                      <a:pt x="44" y="222"/>
                    </a:lnTo>
                    <a:lnTo>
                      <a:pt x="40" y="224"/>
                    </a:lnTo>
                    <a:lnTo>
                      <a:pt x="36" y="230"/>
                    </a:lnTo>
                    <a:lnTo>
                      <a:pt x="36" y="230"/>
                    </a:lnTo>
                    <a:lnTo>
                      <a:pt x="34" y="234"/>
                    </a:lnTo>
                    <a:lnTo>
                      <a:pt x="36" y="254"/>
                    </a:lnTo>
                    <a:lnTo>
                      <a:pt x="36" y="266"/>
                    </a:lnTo>
                    <a:lnTo>
                      <a:pt x="34" y="268"/>
                    </a:lnTo>
                    <a:lnTo>
                      <a:pt x="34" y="268"/>
                    </a:lnTo>
                    <a:lnTo>
                      <a:pt x="34" y="270"/>
                    </a:lnTo>
                    <a:lnTo>
                      <a:pt x="32" y="274"/>
                    </a:lnTo>
                    <a:lnTo>
                      <a:pt x="26" y="288"/>
                    </a:lnTo>
                    <a:lnTo>
                      <a:pt x="26" y="288"/>
                    </a:lnTo>
                    <a:lnTo>
                      <a:pt x="24" y="290"/>
                    </a:lnTo>
                    <a:lnTo>
                      <a:pt x="24" y="318"/>
                    </a:lnTo>
                    <a:lnTo>
                      <a:pt x="22" y="328"/>
                    </a:lnTo>
                    <a:lnTo>
                      <a:pt x="20" y="342"/>
                    </a:lnTo>
                    <a:lnTo>
                      <a:pt x="20" y="342"/>
                    </a:lnTo>
                    <a:lnTo>
                      <a:pt x="20" y="346"/>
                    </a:lnTo>
                    <a:lnTo>
                      <a:pt x="24" y="348"/>
                    </a:lnTo>
                    <a:lnTo>
                      <a:pt x="24" y="364"/>
                    </a:lnTo>
                    <a:lnTo>
                      <a:pt x="24" y="364"/>
                    </a:lnTo>
                    <a:lnTo>
                      <a:pt x="24" y="366"/>
                    </a:lnTo>
                    <a:lnTo>
                      <a:pt x="26" y="376"/>
                    </a:lnTo>
                    <a:lnTo>
                      <a:pt x="24" y="386"/>
                    </a:lnTo>
                    <a:lnTo>
                      <a:pt x="24" y="386"/>
                    </a:lnTo>
                    <a:lnTo>
                      <a:pt x="24" y="386"/>
                    </a:lnTo>
                    <a:lnTo>
                      <a:pt x="24" y="408"/>
                    </a:lnTo>
                    <a:lnTo>
                      <a:pt x="18" y="418"/>
                    </a:lnTo>
                    <a:lnTo>
                      <a:pt x="18" y="418"/>
                    </a:lnTo>
                    <a:lnTo>
                      <a:pt x="18" y="420"/>
                    </a:lnTo>
                    <a:lnTo>
                      <a:pt x="16" y="434"/>
                    </a:lnTo>
                    <a:lnTo>
                      <a:pt x="10" y="444"/>
                    </a:lnTo>
                    <a:lnTo>
                      <a:pt x="2" y="452"/>
                    </a:lnTo>
                    <a:lnTo>
                      <a:pt x="2" y="452"/>
                    </a:lnTo>
                    <a:lnTo>
                      <a:pt x="2" y="454"/>
                    </a:lnTo>
                    <a:lnTo>
                      <a:pt x="0" y="462"/>
                    </a:lnTo>
                    <a:lnTo>
                      <a:pt x="0" y="462"/>
                    </a:lnTo>
                    <a:lnTo>
                      <a:pt x="0" y="464"/>
                    </a:lnTo>
                    <a:lnTo>
                      <a:pt x="2" y="472"/>
                    </a:lnTo>
                    <a:lnTo>
                      <a:pt x="2" y="472"/>
                    </a:lnTo>
                    <a:lnTo>
                      <a:pt x="2" y="474"/>
                    </a:lnTo>
                    <a:lnTo>
                      <a:pt x="6" y="480"/>
                    </a:lnTo>
                    <a:lnTo>
                      <a:pt x="6" y="480"/>
                    </a:lnTo>
                    <a:lnTo>
                      <a:pt x="8" y="482"/>
                    </a:lnTo>
                    <a:lnTo>
                      <a:pt x="16" y="482"/>
                    </a:lnTo>
                    <a:lnTo>
                      <a:pt x="16" y="494"/>
                    </a:lnTo>
                    <a:lnTo>
                      <a:pt x="16" y="494"/>
                    </a:lnTo>
                    <a:lnTo>
                      <a:pt x="16" y="496"/>
                    </a:lnTo>
                    <a:lnTo>
                      <a:pt x="22" y="506"/>
                    </a:lnTo>
                    <a:lnTo>
                      <a:pt x="22" y="506"/>
                    </a:lnTo>
                    <a:lnTo>
                      <a:pt x="24" y="508"/>
                    </a:lnTo>
                    <a:lnTo>
                      <a:pt x="34" y="510"/>
                    </a:lnTo>
                    <a:lnTo>
                      <a:pt x="34" y="510"/>
                    </a:lnTo>
                    <a:lnTo>
                      <a:pt x="34" y="510"/>
                    </a:lnTo>
                    <a:lnTo>
                      <a:pt x="58" y="510"/>
                    </a:lnTo>
                    <a:lnTo>
                      <a:pt x="72" y="514"/>
                    </a:lnTo>
                    <a:lnTo>
                      <a:pt x="72" y="514"/>
                    </a:lnTo>
                    <a:lnTo>
                      <a:pt x="72" y="514"/>
                    </a:lnTo>
                    <a:lnTo>
                      <a:pt x="72" y="514"/>
                    </a:lnTo>
                    <a:lnTo>
                      <a:pt x="76" y="512"/>
                    </a:lnTo>
                    <a:lnTo>
                      <a:pt x="76" y="510"/>
                    </a:lnTo>
                    <a:lnTo>
                      <a:pt x="76" y="510"/>
                    </a:lnTo>
                    <a:lnTo>
                      <a:pt x="78" y="508"/>
                    </a:lnTo>
                    <a:lnTo>
                      <a:pt x="78" y="506"/>
                    </a:lnTo>
                    <a:lnTo>
                      <a:pt x="72" y="498"/>
                    </a:lnTo>
                    <a:lnTo>
                      <a:pt x="68" y="494"/>
                    </a:lnTo>
                    <a:lnTo>
                      <a:pt x="68" y="488"/>
                    </a:lnTo>
                    <a:lnTo>
                      <a:pt x="70" y="478"/>
                    </a:lnTo>
                    <a:lnTo>
                      <a:pt x="74" y="474"/>
                    </a:lnTo>
                    <a:lnTo>
                      <a:pt x="84" y="472"/>
                    </a:lnTo>
                    <a:lnTo>
                      <a:pt x="84" y="472"/>
                    </a:lnTo>
                    <a:lnTo>
                      <a:pt x="86" y="470"/>
                    </a:lnTo>
                    <a:lnTo>
                      <a:pt x="88" y="464"/>
                    </a:lnTo>
                    <a:lnTo>
                      <a:pt x="92" y="452"/>
                    </a:lnTo>
                    <a:lnTo>
                      <a:pt x="100" y="444"/>
                    </a:lnTo>
                    <a:lnTo>
                      <a:pt x="112" y="434"/>
                    </a:lnTo>
                    <a:lnTo>
                      <a:pt x="112" y="434"/>
                    </a:lnTo>
                    <a:lnTo>
                      <a:pt x="114" y="432"/>
                    </a:lnTo>
                    <a:lnTo>
                      <a:pt x="118" y="426"/>
                    </a:lnTo>
                    <a:lnTo>
                      <a:pt x="118" y="426"/>
                    </a:lnTo>
                    <a:lnTo>
                      <a:pt x="118" y="424"/>
                    </a:lnTo>
                    <a:lnTo>
                      <a:pt x="118" y="416"/>
                    </a:lnTo>
                    <a:lnTo>
                      <a:pt x="118" y="416"/>
                    </a:lnTo>
                    <a:lnTo>
                      <a:pt x="116" y="414"/>
                    </a:lnTo>
                    <a:lnTo>
                      <a:pt x="114" y="412"/>
                    </a:lnTo>
                    <a:lnTo>
                      <a:pt x="106" y="410"/>
                    </a:lnTo>
                    <a:lnTo>
                      <a:pt x="106" y="410"/>
                    </a:lnTo>
                    <a:lnTo>
                      <a:pt x="104" y="410"/>
                    </a:lnTo>
                    <a:lnTo>
                      <a:pt x="102" y="410"/>
                    </a:lnTo>
                    <a:lnTo>
                      <a:pt x="102" y="410"/>
                    </a:lnTo>
                    <a:lnTo>
                      <a:pt x="102" y="410"/>
                    </a:lnTo>
                    <a:lnTo>
                      <a:pt x="94" y="402"/>
                    </a:lnTo>
                    <a:lnTo>
                      <a:pt x="92" y="394"/>
                    </a:lnTo>
                    <a:lnTo>
                      <a:pt x="102" y="386"/>
                    </a:lnTo>
                    <a:lnTo>
                      <a:pt x="112" y="380"/>
                    </a:lnTo>
                    <a:lnTo>
                      <a:pt x="112" y="380"/>
                    </a:lnTo>
                    <a:lnTo>
                      <a:pt x="112" y="380"/>
                    </a:lnTo>
                    <a:lnTo>
                      <a:pt x="118" y="376"/>
                    </a:lnTo>
                    <a:lnTo>
                      <a:pt x="118" y="376"/>
                    </a:lnTo>
                    <a:lnTo>
                      <a:pt x="118" y="376"/>
                    </a:lnTo>
                    <a:lnTo>
                      <a:pt x="120" y="374"/>
                    </a:lnTo>
                    <a:lnTo>
                      <a:pt x="120" y="374"/>
                    </a:lnTo>
                    <a:lnTo>
                      <a:pt x="120" y="374"/>
                    </a:lnTo>
                    <a:lnTo>
                      <a:pt x="126" y="362"/>
                    </a:lnTo>
                    <a:lnTo>
                      <a:pt x="126" y="362"/>
                    </a:lnTo>
                    <a:lnTo>
                      <a:pt x="126" y="360"/>
                    </a:lnTo>
                    <a:lnTo>
                      <a:pt x="126" y="352"/>
                    </a:lnTo>
                    <a:lnTo>
                      <a:pt x="128" y="352"/>
                    </a:lnTo>
                    <a:lnTo>
                      <a:pt x="128" y="352"/>
                    </a:lnTo>
                    <a:lnTo>
                      <a:pt x="130" y="350"/>
                    </a:lnTo>
                    <a:lnTo>
                      <a:pt x="134" y="344"/>
                    </a:lnTo>
                    <a:lnTo>
                      <a:pt x="134" y="344"/>
                    </a:lnTo>
                    <a:lnTo>
                      <a:pt x="134" y="342"/>
                    </a:lnTo>
                    <a:lnTo>
                      <a:pt x="134" y="340"/>
                    </a:lnTo>
                    <a:lnTo>
                      <a:pt x="134" y="340"/>
                    </a:lnTo>
                    <a:lnTo>
                      <a:pt x="134" y="340"/>
                    </a:lnTo>
                    <a:lnTo>
                      <a:pt x="136" y="342"/>
                    </a:lnTo>
                    <a:lnTo>
                      <a:pt x="140" y="344"/>
                    </a:lnTo>
                    <a:lnTo>
                      <a:pt x="140" y="344"/>
                    </a:lnTo>
                    <a:lnTo>
                      <a:pt x="140" y="344"/>
                    </a:lnTo>
                    <a:lnTo>
                      <a:pt x="140" y="344"/>
                    </a:lnTo>
                    <a:lnTo>
                      <a:pt x="144" y="344"/>
                    </a:lnTo>
                    <a:lnTo>
                      <a:pt x="148" y="340"/>
                    </a:lnTo>
                    <a:lnTo>
                      <a:pt x="148" y="340"/>
                    </a:lnTo>
                    <a:lnTo>
                      <a:pt x="150" y="338"/>
                    </a:lnTo>
                    <a:lnTo>
                      <a:pt x="150" y="332"/>
                    </a:lnTo>
                    <a:lnTo>
                      <a:pt x="150" y="332"/>
                    </a:lnTo>
                    <a:lnTo>
                      <a:pt x="150" y="330"/>
                    </a:lnTo>
                    <a:lnTo>
                      <a:pt x="146" y="326"/>
                    </a:lnTo>
                    <a:lnTo>
                      <a:pt x="146" y="326"/>
                    </a:lnTo>
                    <a:lnTo>
                      <a:pt x="142" y="324"/>
                    </a:lnTo>
                    <a:lnTo>
                      <a:pt x="142" y="324"/>
                    </a:lnTo>
                    <a:lnTo>
                      <a:pt x="140" y="324"/>
                    </a:lnTo>
                    <a:lnTo>
                      <a:pt x="138" y="326"/>
                    </a:lnTo>
                    <a:lnTo>
                      <a:pt x="138" y="326"/>
                    </a:lnTo>
                    <a:lnTo>
                      <a:pt x="136" y="328"/>
                    </a:lnTo>
                    <a:lnTo>
                      <a:pt x="132" y="328"/>
                    </a:lnTo>
                    <a:lnTo>
                      <a:pt x="130" y="328"/>
                    </a:lnTo>
                    <a:lnTo>
                      <a:pt x="130" y="322"/>
                    </a:lnTo>
                    <a:lnTo>
                      <a:pt x="130" y="322"/>
                    </a:lnTo>
                    <a:lnTo>
                      <a:pt x="130" y="322"/>
                    </a:lnTo>
                    <a:lnTo>
                      <a:pt x="128" y="308"/>
                    </a:lnTo>
                    <a:lnTo>
                      <a:pt x="128" y="308"/>
                    </a:lnTo>
                    <a:lnTo>
                      <a:pt x="130" y="308"/>
                    </a:lnTo>
                    <a:lnTo>
                      <a:pt x="136" y="310"/>
                    </a:lnTo>
                    <a:lnTo>
                      <a:pt x="148" y="316"/>
                    </a:lnTo>
                    <a:lnTo>
                      <a:pt x="148" y="316"/>
                    </a:lnTo>
                    <a:lnTo>
                      <a:pt x="150" y="316"/>
                    </a:lnTo>
                    <a:lnTo>
                      <a:pt x="150" y="316"/>
                    </a:lnTo>
                    <a:lnTo>
                      <a:pt x="152" y="316"/>
                    </a:lnTo>
                    <a:lnTo>
                      <a:pt x="158" y="312"/>
                    </a:lnTo>
                    <a:lnTo>
                      <a:pt x="158" y="312"/>
                    </a:lnTo>
                    <a:lnTo>
                      <a:pt x="160" y="312"/>
                    </a:lnTo>
                    <a:lnTo>
                      <a:pt x="168" y="304"/>
                    </a:lnTo>
                    <a:lnTo>
                      <a:pt x="168" y="304"/>
                    </a:lnTo>
                    <a:lnTo>
                      <a:pt x="168" y="302"/>
                    </a:lnTo>
                    <a:lnTo>
                      <a:pt x="170" y="288"/>
                    </a:lnTo>
                    <a:lnTo>
                      <a:pt x="170" y="288"/>
                    </a:lnTo>
                    <a:lnTo>
                      <a:pt x="170" y="286"/>
                    </a:lnTo>
                    <a:lnTo>
                      <a:pt x="168" y="278"/>
                    </a:lnTo>
                    <a:lnTo>
                      <a:pt x="168" y="278"/>
                    </a:lnTo>
                    <a:lnTo>
                      <a:pt x="174" y="278"/>
                    </a:lnTo>
                    <a:lnTo>
                      <a:pt x="174" y="278"/>
                    </a:lnTo>
                    <a:lnTo>
                      <a:pt x="176" y="278"/>
                    </a:lnTo>
                    <a:lnTo>
                      <a:pt x="176" y="278"/>
                    </a:lnTo>
                    <a:lnTo>
                      <a:pt x="176" y="278"/>
                    </a:lnTo>
                    <a:lnTo>
                      <a:pt x="190" y="276"/>
                    </a:lnTo>
                    <a:lnTo>
                      <a:pt x="202" y="274"/>
                    </a:lnTo>
                    <a:lnTo>
                      <a:pt x="220" y="272"/>
                    </a:lnTo>
                    <a:lnTo>
                      <a:pt x="220" y="272"/>
                    </a:lnTo>
                    <a:lnTo>
                      <a:pt x="222" y="272"/>
                    </a:lnTo>
                    <a:lnTo>
                      <a:pt x="236" y="264"/>
                    </a:lnTo>
                    <a:lnTo>
                      <a:pt x="236" y="264"/>
                    </a:lnTo>
                    <a:lnTo>
                      <a:pt x="236" y="262"/>
                    </a:lnTo>
                    <a:lnTo>
                      <a:pt x="246" y="248"/>
                    </a:lnTo>
                    <a:lnTo>
                      <a:pt x="246" y="248"/>
                    </a:lnTo>
                    <a:lnTo>
                      <a:pt x="248" y="246"/>
                    </a:lnTo>
                    <a:lnTo>
                      <a:pt x="248" y="234"/>
                    </a:lnTo>
                    <a:lnTo>
                      <a:pt x="248" y="234"/>
                    </a:lnTo>
                    <a:lnTo>
                      <a:pt x="246" y="230"/>
                    </a:lnTo>
                    <a:lnTo>
                      <a:pt x="240" y="224"/>
                    </a:lnTo>
                    <a:lnTo>
                      <a:pt x="238" y="224"/>
                    </a:lnTo>
                    <a:lnTo>
                      <a:pt x="240" y="218"/>
                    </a:lnTo>
                    <a:lnTo>
                      <a:pt x="240" y="218"/>
                    </a:lnTo>
                    <a:lnTo>
                      <a:pt x="240" y="216"/>
                    </a:lnTo>
                    <a:lnTo>
                      <a:pt x="236" y="208"/>
                    </a:lnTo>
                    <a:lnTo>
                      <a:pt x="236" y="208"/>
                    </a:lnTo>
                    <a:lnTo>
                      <a:pt x="234" y="206"/>
                    </a:lnTo>
                    <a:lnTo>
                      <a:pt x="226" y="202"/>
                    </a:lnTo>
                    <a:lnTo>
                      <a:pt x="226" y="202"/>
                    </a:lnTo>
                    <a:lnTo>
                      <a:pt x="224" y="202"/>
                    </a:lnTo>
                    <a:lnTo>
                      <a:pt x="220" y="202"/>
                    </a:lnTo>
                    <a:lnTo>
                      <a:pt x="220" y="202"/>
                    </a:lnTo>
                    <a:lnTo>
                      <a:pt x="224" y="198"/>
                    </a:lnTo>
                    <a:lnTo>
                      <a:pt x="224" y="198"/>
                    </a:lnTo>
                    <a:lnTo>
                      <a:pt x="224" y="196"/>
                    </a:lnTo>
                    <a:lnTo>
                      <a:pt x="224" y="178"/>
                    </a:lnTo>
                    <a:lnTo>
                      <a:pt x="228" y="162"/>
                    </a:lnTo>
                    <a:lnTo>
                      <a:pt x="230" y="150"/>
                    </a:lnTo>
                    <a:lnTo>
                      <a:pt x="234" y="132"/>
                    </a:lnTo>
                    <a:lnTo>
                      <a:pt x="240" y="130"/>
                    </a:lnTo>
                    <a:lnTo>
                      <a:pt x="240" y="130"/>
                    </a:lnTo>
                    <a:lnTo>
                      <a:pt x="242" y="128"/>
                    </a:lnTo>
                    <a:lnTo>
                      <a:pt x="244" y="126"/>
                    </a:lnTo>
                    <a:lnTo>
                      <a:pt x="248" y="124"/>
                    </a:lnTo>
                    <a:lnTo>
                      <a:pt x="248" y="124"/>
                    </a:lnTo>
                    <a:lnTo>
                      <a:pt x="248" y="122"/>
                    </a:lnTo>
                    <a:lnTo>
                      <a:pt x="254" y="114"/>
                    </a:lnTo>
                    <a:lnTo>
                      <a:pt x="260" y="108"/>
                    </a:lnTo>
                    <a:lnTo>
                      <a:pt x="270" y="102"/>
                    </a:lnTo>
                    <a:lnTo>
                      <a:pt x="276" y="96"/>
                    </a:lnTo>
                    <a:lnTo>
                      <a:pt x="284" y="92"/>
                    </a:lnTo>
                    <a:lnTo>
                      <a:pt x="284" y="92"/>
                    </a:lnTo>
                    <a:lnTo>
                      <a:pt x="286" y="92"/>
                    </a:lnTo>
                    <a:lnTo>
                      <a:pt x="288" y="86"/>
                    </a:lnTo>
                    <a:lnTo>
                      <a:pt x="288" y="86"/>
                    </a:lnTo>
                    <a:lnTo>
                      <a:pt x="290" y="86"/>
                    </a:lnTo>
                    <a:lnTo>
                      <a:pt x="292" y="74"/>
                    </a:lnTo>
                    <a:lnTo>
                      <a:pt x="292" y="74"/>
                    </a:lnTo>
                    <a:lnTo>
                      <a:pt x="292" y="72"/>
                    </a:lnTo>
                    <a:lnTo>
                      <a:pt x="292" y="64"/>
                    </a:lnTo>
                    <a:lnTo>
                      <a:pt x="292" y="64"/>
                    </a:lnTo>
                    <a:lnTo>
                      <a:pt x="290" y="62"/>
                    </a:lnTo>
                    <a:lnTo>
                      <a:pt x="286" y="58"/>
                    </a:lnTo>
                    <a:lnTo>
                      <a:pt x="286" y="58"/>
                    </a:lnTo>
                    <a:lnTo>
                      <a:pt x="284" y="56"/>
                    </a:lnTo>
                    <a:lnTo>
                      <a:pt x="276" y="54"/>
                    </a:lnTo>
                    <a:lnTo>
                      <a:pt x="276" y="54"/>
                    </a:lnTo>
                    <a:lnTo>
                      <a:pt x="274" y="54"/>
                    </a:lnTo>
                    <a:lnTo>
                      <a:pt x="274" y="54"/>
                    </a:lnTo>
                    <a:lnTo>
                      <a:pt x="272" y="56"/>
                    </a:lnTo>
                    <a:lnTo>
                      <a:pt x="272" y="56"/>
                    </a:lnTo>
                    <a:lnTo>
                      <a:pt x="270" y="58"/>
                    </a:lnTo>
                    <a:lnTo>
                      <a:pt x="270" y="66"/>
                    </a:lnTo>
                    <a:lnTo>
                      <a:pt x="266" y="78"/>
                    </a:lnTo>
                    <a:lnTo>
                      <a:pt x="262" y="78"/>
                    </a:lnTo>
                    <a:lnTo>
                      <a:pt x="262" y="78"/>
                    </a:lnTo>
                    <a:lnTo>
                      <a:pt x="262" y="78"/>
                    </a:lnTo>
                    <a:lnTo>
                      <a:pt x="254" y="84"/>
                    </a:lnTo>
                    <a:lnTo>
                      <a:pt x="244" y="88"/>
                    </a:lnTo>
                    <a:lnTo>
                      <a:pt x="226" y="88"/>
                    </a:lnTo>
                    <a:lnTo>
                      <a:pt x="224" y="84"/>
                    </a:lnTo>
                    <a:lnTo>
                      <a:pt x="230" y="72"/>
                    </a:lnTo>
                    <a:lnTo>
                      <a:pt x="234" y="62"/>
                    </a:lnTo>
                    <a:lnTo>
                      <a:pt x="234" y="62"/>
                    </a:lnTo>
                    <a:lnTo>
                      <a:pt x="236" y="60"/>
                    </a:lnTo>
                    <a:lnTo>
                      <a:pt x="234" y="58"/>
                    </a:lnTo>
                    <a:lnTo>
                      <a:pt x="228" y="50"/>
                    </a:lnTo>
                    <a:lnTo>
                      <a:pt x="228" y="50"/>
                    </a:lnTo>
                    <a:lnTo>
                      <a:pt x="228" y="50"/>
                    </a:lnTo>
                    <a:lnTo>
                      <a:pt x="218" y="46"/>
                    </a:lnTo>
                    <a:lnTo>
                      <a:pt x="210" y="42"/>
                    </a:lnTo>
                    <a:lnTo>
                      <a:pt x="206" y="38"/>
                    </a:lnTo>
                    <a:lnTo>
                      <a:pt x="206" y="38"/>
                    </a:lnTo>
                    <a:lnTo>
                      <a:pt x="204" y="38"/>
                    </a:lnTo>
                    <a:lnTo>
                      <a:pt x="196" y="32"/>
                    </a:lnTo>
                    <a:lnTo>
                      <a:pt x="196" y="32"/>
                    </a:lnTo>
                    <a:lnTo>
                      <a:pt x="194" y="32"/>
                    </a:lnTo>
                    <a:lnTo>
                      <a:pt x="188" y="32"/>
                    </a:lnTo>
                    <a:lnTo>
                      <a:pt x="180" y="26"/>
                    </a:lnTo>
                    <a:lnTo>
                      <a:pt x="178" y="26"/>
                    </a:lnTo>
                    <a:lnTo>
                      <a:pt x="170" y="16"/>
                    </a:lnTo>
                    <a:lnTo>
                      <a:pt x="164" y="10"/>
                    </a:lnTo>
                    <a:lnTo>
                      <a:pt x="162" y="6"/>
                    </a:lnTo>
                    <a:lnTo>
                      <a:pt x="162" y="6"/>
                    </a:lnTo>
                    <a:lnTo>
                      <a:pt x="162" y="4"/>
                    </a:lnTo>
                    <a:lnTo>
                      <a:pt x="158" y="2"/>
                    </a:lnTo>
                    <a:lnTo>
                      <a:pt x="142" y="2"/>
                    </a:lnTo>
                    <a:lnTo>
                      <a:pt x="142" y="2"/>
                    </a:lnTo>
                    <a:lnTo>
                      <a:pt x="140" y="4"/>
                    </a:lnTo>
                    <a:lnTo>
                      <a:pt x="138" y="6"/>
                    </a:lnTo>
                    <a:lnTo>
                      <a:pt x="136" y="12"/>
                    </a:lnTo>
                    <a:lnTo>
                      <a:pt x="132" y="6"/>
                    </a:lnTo>
                    <a:lnTo>
                      <a:pt x="132" y="6"/>
                    </a:lnTo>
                    <a:lnTo>
                      <a:pt x="128" y="4"/>
                    </a:lnTo>
                    <a:lnTo>
                      <a:pt x="128" y="4"/>
                    </a:lnTo>
                    <a:lnTo>
                      <a:pt x="128" y="4"/>
                    </a:lnTo>
                    <a:lnTo>
                      <a:pt x="116" y="6"/>
                    </a:lnTo>
                    <a:lnTo>
                      <a:pt x="110" y="2"/>
                    </a:lnTo>
                    <a:lnTo>
                      <a:pt x="110" y="2"/>
                    </a:lnTo>
                    <a:lnTo>
                      <a:pt x="108" y="0"/>
                    </a:lnTo>
                    <a:lnTo>
                      <a:pt x="108" y="0"/>
                    </a:lnTo>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6" name="Freeform 306"/>
              <p:cNvSpPr>
                <a:spLocks/>
              </p:cNvSpPr>
              <p:nvPr/>
            </p:nvSpPr>
            <p:spPr bwMode="auto">
              <a:xfrm>
                <a:off x="1795" y="2767"/>
                <a:ext cx="122" cy="604"/>
              </a:xfrm>
              <a:custGeom>
                <a:avLst/>
                <a:gdLst>
                  <a:gd name="T0" fmla="*/ 50 w 122"/>
                  <a:gd name="T1" fmla="*/ 600 h 604"/>
                  <a:gd name="T2" fmla="*/ 58 w 122"/>
                  <a:gd name="T3" fmla="*/ 590 h 604"/>
                  <a:gd name="T4" fmla="*/ 48 w 122"/>
                  <a:gd name="T5" fmla="*/ 594 h 604"/>
                  <a:gd name="T6" fmla="*/ 40 w 122"/>
                  <a:gd name="T7" fmla="*/ 594 h 604"/>
                  <a:gd name="T8" fmla="*/ 32 w 122"/>
                  <a:gd name="T9" fmla="*/ 586 h 604"/>
                  <a:gd name="T10" fmla="*/ 36 w 122"/>
                  <a:gd name="T11" fmla="*/ 580 h 604"/>
                  <a:gd name="T12" fmla="*/ 24 w 122"/>
                  <a:gd name="T13" fmla="*/ 580 h 604"/>
                  <a:gd name="T14" fmla="*/ 26 w 122"/>
                  <a:gd name="T15" fmla="*/ 570 h 604"/>
                  <a:gd name="T16" fmla="*/ 22 w 122"/>
                  <a:gd name="T17" fmla="*/ 566 h 604"/>
                  <a:gd name="T18" fmla="*/ 20 w 122"/>
                  <a:gd name="T19" fmla="*/ 556 h 604"/>
                  <a:gd name="T20" fmla="*/ 8 w 122"/>
                  <a:gd name="T21" fmla="*/ 522 h 604"/>
                  <a:gd name="T22" fmla="*/ 6 w 122"/>
                  <a:gd name="T23" fmla="*/ 500 h 604"/>
                  <a:gd name="T24" fmla="*/ 16 w 122"/>
                  <a:gd name="T25" fmla="*/ 500 h 604"/>
                  <a:gd name="T26" fmla="*/ 20 w 122"/>
                  <a:gd name="T27" fmla="*/ 498 h 604"/>
                  <a:gd name="T28" fmla="*/ 28 w 122"/>
                  <a:gd name="T29" fmla="*/ 492 h 604"/>
                  <a:gd name="T30" fmla="*/ 18 w 122"/>
                  <a:gd name="T31" fmla="*/ 494 h 604"/>
                  <a:gd name="T32" fmla="*/ 16 w 122"/>
                  <a:gd name="T33" fmla="*/ 478 h 604"/>
                  <a:gd name="T34" fmla="*/ 0 w 122"/>
                  <a:gd name="T35" fmla="*/ 476 h 604"/>
                  <a:gd name="T36" fmla="*/ 14 w 122"/>
                  <a:gd name="T37" fmla="*/ 452 h 604"/>
                  <a:gd name="T38" fmla="*/ 22 w 122"/>
                  <a:gd name="T39" fmla="*/ 448 h 604"/>
                  <a:gd name="T40" fmla="*/ 32 w 122"/>
                  <a:gd name="T41" fmla="*/ 454 h 604"/>
                  <a:gd name="T42" fmla="*/ 32 w 122"/>
                  <a:gd name="T43" fmla="*/ 422 h 604"/>
                  <a:gd name="T44" fmla="*/ 40 w 122"/>
                  <a:gd name="T45" fmla="*/ 394 h 604"/>
                  <a:gd name="T46" fmla="*/ 32 w 122"/>
                  <a:gd name="T47" fmla="*/ 398 h 604"/>
                  <a:gd name="T48" fmla="*/ 28 w 122"/>
                  <a:gd name="T49" fmla="*/ 416 h 604"/>
                  <a:gd name="T50" fmla="*/ 24 w 122"/>
                  <a:gd name="T51" fmla="*/ 416 h 604"/>
                  <a:gd name="T52" fmla="*/ 18 w 122"/>
                  <a:gd name="T53" fmla="*/ 392 h 604"/>
                  <a:gd name="T54" fmla="*/ 28 w 122"/>
                  <a:gd name="T55" fmla="*/ 352 h 604"/>
                  <a:gd name="T56" fmla="*/ 30 w 122"/>
                  <a:gd name="T57" fmla="*/ 328 h 604"/>
                  <a:gd name="T58" fmla="*/ 28 w 122"/>
                  <a:gd name="T59" fmla="*/ 310 h 604"/>
                  <a:gd name="T60" fmla="*/ 44 w 122"/>
                  <a:gd name="T61" fmla="*/ 276 h 604"/>
                  <a:gd name="T62" fmla="*/ 54 w 122"/>
                  <a:gd name="T63" fmla="*/ 198 h 604"/>
                  <a:gd name="T64" fmla="*/ 56 w 122"/>
                  <a:gd name="T65" fmla="*/ 182 h 604"/>
                  <a:gd name="T66" fmla="*/ 68 w 122"/>
                  <a:gd name="T67" fmla="*/ 130 h 604"/>
                  <a:gd name="T68" fmla="*/ 72 w 122"/>
                  <a:gd name="T69" fmla="*/ 18 h 604"/>
                  <a:gd name="T70" fmla="*/ 84 w 122"/>
                  <a:gd name="T71" fmla="*/ 0 h 604"/>
                  <a:gd name="T72" fmla="*/ 88 w 122"/>
                  <a:gd name="T73" fmla="*/ 0 h 604"/>
                  <a:gd name="T74" fmla="*/ 110 w 122"/>
                  <a:gd name="T75" fmla="*/ 74 h 604"/>
                  <a:gd name="T76" fmla="*/ 120 w 122"/>
                  <a:gd name="T77" fmla="*/ 86 h 604"/>
                  <a:gd name="T78" fmla="*/ 110 w 122"/>
                  <a:gd name="T79" fmla="*/ 110 h 604"/>
                  <a:gd name="T80" fmla="*/ 102 w 122"/>
                  <a:gd name="T81" fmla="*/ 144 h 604"/>
                  <a:gd name="T82" fmla="*/ 78 w 122"/>
                  <a:gd name="T83" fmla="*/ 200 h 604"/>
                  <a:gd name="T84" fmla="*/ 82 w 122"/>
                  <a:gd name="T85" fmla="*/ 246 h 604"/>
                  <a:gd name="T86" fmla="*/ 74 w 122"/>
                  <a:gd name="T87" fmla="*/ 290 h 604"/>
                  <a:gd name="T88" fmla="*/ 68 w 122"/>
                  <a:gd name="T89" fmla="*/ 332 h 604"/>
                  <a:gd name="T90" fmla="*/ 54 w 122"/>
                  <a:gd name="T91" fmla="*/ 410 h 604"/>
                  <a:gd name="T92" fmla="*/ 58 w 122"/>
                  <a:gd name="T93" fmla="*/ 438 h 604"/>
                  <a:gd name="T94" fmla="*/ 56 w 122"/>
                  <a:gd name="T95" fmla="*/ 474 h 604"/>
                  <a:gd name="T96" fmla="*/ 42 w 122"/>
                  <a:gd name="T97" fmla="*/ 512 h 604"/>
                  <a:gd name="T98" fmla="*/ 46 w 122"/>
                  <a:gd name="T99" fmla="*/ 540 h 604"/>
                  <a:gd name="T100" fmla="*/ 60 w 122"/>
                  <a:gd name="T101" fmla="*/ 568 h 604"/>
                  <a:gd name="T102" fmla="*/ 86 w 122"/>
                  <a:gd name="T103" fmla="*/ 576 h 604"/>
                  <a:gd name="T104" fmla="*/ 68 w 122"/>
                  <a:gd name="T105" fmla="*/ 596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2" h="604">
                    <a:moveTo>
                      <a:pt x="56" y="604"/>
                    </a:moveTo>
                    <a:lnTo>
                      <a:pt x="56" y="604"/>
                    </a:lnTo>
                    <a:lnTo>
                      <a:pt x="56" y="604"/>
                    </a:lnTo>
                    <a:lnTo>
                      <a:pt x="50" y="600"/>
                    </a:lnTo>
                    <a:lnTo>
                      <a:pt x="50" y="600"/>
                    </a:lnTo>
                    <a:lnTo>
                      <a:pt x="50" y="598"/>
                    </a:lnTo>
                    <a:lnTo>
                      <a:pt x="52" y="594"/>
                    </a:lnTo>
                    <a:lnTo>
                      <a:pt x="52" y="594"/>
                    </a:lnTo>
                    <a:lnTo>
                      <a:pt x="52" y="594"/>
                    </a:lnTo>
                    <a:lnTo>
                      <a:pt x="58" y="590"/>
                    </a:lnTo>
                    <a:lnTo>
                      <a:pt x="60" y="584"/>
                    </a:lnTo>
                    <a:lnTo>
                      <a:pt x="56" y="582"/>
                    </a:lnTo>
                    <a:lnTo>
                      <a:pt x="52" y="588"/>
                    </a:lnTo>
                    <a:lnTo>
                      <a:pt x="48" y="594"/>
                    </a:lnTo>
                    <a:lnTo>
                      <a:pt x="48" y="594"/>
                    </a:lnTo>
                    <a:lnTo>
                      <a:pt x="46" y="594"/>
                    </a:lnTo>
                    <a:lnTo>
                      <a:pt x="46" y="594"/>
                    </a:lnTo>
                    <a:lnTo>
                      <a:pt x="46" y="594"/>
                    </a:lnTo>
                    <a:lnTo>
                      <a:pt x="40" y="594"/>
                    </a:lnTo>
                    <a:lnTo>
                      <a:pt x="40" y="594"/>
                    </a:lnTo>
                    <a:lnTo>
                      <a:pt x="38" y="592"/>
                    </a:lnTo>
                    <a:lnTo>
                      <a:pt x="32" y="588"/>
                    </a:lnTo>
                    <a:lnTo>
                      <a:pt x="32" y="588"/>
                    </a:lnTo>
                    <a:lnTo>
                      <a:pt x="32" y="586"/>
                    </a:lnTo>
                    <a:lnTo>
                      <a:pt x="32" y="586"/>
                    </a:lnTo>
                    <a:lnTo>
                      <a:pt x="34" y="584"/>
                    </a:lnTo>
                    <a:lnTo>
                      <a:pt x="40" y="580"/>
                    </a:lnTo>
                    <a:lnTo>
                      <a:pt x="40" y="576"/>
                    </a:lnTo>
                    <a:lnTo>
                      <a:pt x="40" y="576"/>
                    </a:lnTo>
                    <a:lnTo>
                      <a:pt x="36" y="580"/>
                    </a:lnTo>
                    <a:lnTo>
                      <a:pt x="36" y="580"/>
                    </a:lnTo>
                    <a:lnTo>
                      <a:pt x="34" y="580"/>
                    </a:lnTo>
                    <a:lnTo>
                      <a:pt x="26" y="580"/>
                    </a:lnTo>
                    <a:lnTo>
                      <a:pt x="26" y="580"/>
                    </a:lnTo>
                    <a:lnTo>
                      <a:pt x="24" y="580"/>
                    </a:lnTo>
                    <a:lnTo>
                      <a:pt x="24" y="580"/>
                    </a:lnTo>
                    <a:lnTo>
                      <a:pt x="24" y="578"/>
                    </a:lnTo>
                    <a:lnTo>
                      <a:pt x="26" y="570"/>
                    </a:lnTo>
                    <a:lnTo>
                      <a:pt x="26" y="570"/>
                    </a:lnTo>
                    <a:lnTo>
                      <a:pt x="26" y="570"/>
                    </a:lnTo>
                    <a:lnTo>
                      <a:pt x="36" y="566"/>
                    </a:lnTo>
                    <a:lnTo>
                      <a:pt x="32" y="566"/>
                    </a:lnTo>
                    <a:lnTo>
                      <a:pt x="24" y="566"/>
                    </a:lnTo>
                    <a:lnTo>
                      <a:pt x="24" y="566"/>
                    </a:lnTo>
                    <a:lnTo>
                      <a:pt x="22" y="566"/>
                    </a:lnTo>
                    <a:lnTo>
                      <a:pt x="22" y="566"/>
                    </a:lnTo>
                    <a:lnTo>
                      <a:pt x="22" y="564"/>
                    </a:lnTo>
                    <a:lnTo>
                      <a:pt x="24" y="558"/>
                    </a:lnTo>
                    <a:lnTo>
                      <a:pt x="20" y="556"/>
                    </a:lnTo>
                    <a:lnTo>
                      <a:pt x="20" y="556"/>
                    </a:lnTo>
                    <a:lnTo>
                      <a:pt x="18" y="554"/>
                    </a:lnTo>
                    <a:lnTo>
                      <a:pt x="16" y="544"/>
                    </a:lnTo>
                    <a:lnTo>
                      <a:pt x="16" y="532"/>
                    </a:lnTo>
                    <a:lnTo>
                      <a:pt x="14" y="530"/>
                    </a:lnTo>
                    <a:lnTo>
                      <a:pt x="8" y="522"/>
                    </a:lnTo>
                    <a:lnTo>
                      <a:pt x="4" y="516"/>
                    </a:lnTo>
                    <a:lnTo>
                      <a:pt x="4" y="516"/>
                    </a:lnTo>
                    <a:lnTo>
                      <a:pt x="4" y="514"/>
                    </a:lnTo>
                    <a:lnTo>
                      <a:pt x="6" y="500"/>
                    </a:lnTo>
                    <a:lnTo>
                      <a:pt x="6" y="500"/>
                    </a:lnTo>
                    <a:lnTo>
                      <a:pt x="8" y="498"/>
                    </a:lnTo>
                    <a:lnTo>
                      <a:pt x="14" y="498"/>
                    </a:lnTo>
                    <a:lnTo>
                      <a:pt x="14" y="498"/>
                    </a:lnTo>
                    <a:lnTo>
                      <a:pt x="16" y="498"/>
                    </a:lnTo>
                    <a:lnTo>
                      <a:pt x="16" y="500"/>
                    </a:lnTo>
                    <a:lnTo>
                      <a:pt x="16" y="500"/>
                    </a:lnTo>
                    <a:lnTo>
                      <a:pt x="18" y="502"/>
                    </a:lnTo>
                    <a:lnTo>
                      <a:pt x="18" y="506"/>
                    </a:lnTo>
                    <a:lnTo>
                      <a:pt x="20" y="506"/>
                    </a:lnTo>
                    <a:lnTo>
                      <a:pt x="20" y="498"/>
                    </a:lnTo>
                    <a:lnTo>
                      <a:pt x="20" y="498"/>
                    </a:lnTo>
                    <a:lnTo>
                      <a:pt x="22" y="496"/>
                    </a:lnTo>
                    <a:lnTo>
                      <a:pt x="26" y="496"/>
                    </a:lnTo>
                    <a:lnTo>
                      <a:pt x="28" y="496"/>
                    </a:lnTo>
                    <a:lnTo>
                      <a:pt x="28" y="492"/>
                    </a:lnTo>
                    <a:lnTo>
                      <a:pt x="26" y="492"/>
                    </a:lnTo>
                    <a:lnTo>
                      <a:pt x="20" y="494"/>
                    </a:lnTo>
                    <a:lnTo>
                      <a:pt x="20" y="494"/>
                    </a:lnTo>
                    <a:lnTo>
                      <a:pt x="18" y="494"/>
                    </a:lnTo>
                    <a:lnTo>
                      <a:pt x="18" y="494"/>
                    </a:lnTo>
                    <a:lnTo>
                      <a:pt x="16" y="494"/>
                    </a:lnTo>
                    <a:lnTo>
                      <a:pt x="16" y="488"/>
                    </a:lnTo>
                    <a:lnTo>
                      <a:pt x="16" y="480"/>
                    </a:lnTo>
                    <a:lnTo>
                      <a:pt x="16" y="480"/>
                    </a:lnTo>
                    <a:lnTo>
                      <a:pt x="16" y="478"/>
                    </a:lnTo>
                    <a:lnTo>
                      <a:pt x="20" y="478"/>
                    </a:lnTo>
                    <a:lnTo>
                      <a:pt x="20" y="476"/>
                    </a:lnTo>
                    <a:lnTo>
                      <a:pt x="2" y="476"/>
                    </a:lnTo>
                    <a:lnTo>
                      <a:pt x="2" y="476"/>
                    </a:lnTo>
                    <a:lnTo>
                      <a:pt x="0" y="476"/>
                    </a:lnTo>
                    <a:lnTo>
                      <a:pt x="0" y="476"/>
                    </a:lnTo>
                    <a:lnTo>
                      <a:pt x="0" y="474"/>
                    </a:lnTo>
                    <a:lnTo>
                      <a:pt x="6" y="466"/>
                    </a:lnTo>
                    <a:lnTo>
                      <a:pt x="8" y="460"/>
                    </a:lnTo>
                    <a:lnTo>
                      <a:pt x="14" y="452"/>
                    </a:lnTo>
                    <a:lnTo>
                      <a:pt x="20" y="448"/>
                    </a:lnTo>
                    <a:lnTo>
                      <a:pt x="20" y="448"/>
                    </a:lnTo>
                    <a:lnTo>
                      <a:pt x="20" y="448"/>
                    </a:lnTo>
                    <a:lnTo>
                      <a:pt x="20" y="448"/>
                    </a:lnTo>
                    <a:lnTo>
                      <a:pt x="22" y="448"/>
                    </a:lnTo>
                    <a:lnTo>
                      <a:pt x="22" y="448"/>
                    </a:lnTo>
                    <a:lnTo>
                      <a:pt x="22" y="450"/>
                    </a:lnTo>
                    <a:lnTo>
                      <a:pt x="24" y="452"/>
                    </a:lnTo>
                    <a:lnTo>
                      <a:pt x="26" y="460"/>
                    </a:lnTo>
                    <a:lnTo>
                      <a:pt x="32" y="454"/>
                    </a:lnTo>
                    <a:lnTo>
                      <a:pt x="36" y="442"/>
                    </a:lnTo>
                    <a:lnTo>
                      <a:pt x="34" y="434"/>
                    </a:lnTo>
                    <a:lnTo>
                      <a:pt x="32" y="424"/>
                    </a:lnTo>
                    <a:lnTo>
                      <a:pt x="32" y="424"/>
                    </a:lnTo>
                    <a:lnTo>
                      <a:pt x="32" y="422"/>
                    </a:lnTo>
                    <a:lnTo>
                      <a:pt x="38" y="414"/>
                    </a:lnTo>
                    <a:lnTo>
                      <a:pt x="36" y="406"/>
                    </a:lnTo>
                    <a:lnTo>
                      <a:pt x="36" y="406"/>
                    </a:lnTo>
                    <a:lnTo>
                      <a:pt x="36" y="404"/>
                    </a:lnTo>
                    <a:lnTo>
                      <a:pt x="40" y="394"/>
                    </a:lnTo>
                    <a:lnTo>
                      <a:pt x="40" y="386"/>
                    </a:lnTo>
                    <a:lnTo>
                      <a:pt x="36" y="384"/>
                    </a:lnTo>
                    <a:lnTo>
                      <a:pt x="34" y="386"/>
                    </a:lnTo>
                    <a:lnTo>
                      <a:pt x="32" y="394"/>
                    </a:lnTo>
                    <a:lnTo>
                      <a:pt x="32" y="398"/>
                    </a:lnTo>
                    <a:lnTo>
                      <a:pt x="32" y="408"/>
                    </a:lnTo>
                    <a:lnTo>
                      <a:pt x="32" y="408"/>
                    </a:lnTo>
                    <a:lnTo>
                      <a:pt x="30" y="410"/>
                    </a:lnTo>
                    <a:lnTo>
                      <a:pt x="28" y="416"/>
                    </a:lnTo>
                    <a:lnTo>
                      <a:pt x="28" y="416"/>
                    </a:lnTo>
                    <a:lnTo>
                      <a:pt x="26" y="416"/>
                    </a:lnTo>
                    <a:lnTo>
                      <a:pt x="26" y="416"/>
                    </a:lnTo>
                    <a:lnTo>
                      <a:pt x="26" y="416"/>
                    </a:lnTo>
                    <a:lnTo>
                      <a:pt x="26" y="416"/>
                    </a:lnTo>
                    <a:lnTo>
                      <a:pt x="24" y="416"/>
                    </a:lnTo>
                    <a:lnTo>
                      <a:pt x="20" y="412"/>
                    </a:lnTo>
                    <a:lnTo>
                      <a:pt x="20" y="412"/>
                    </a:lnTo>
                    <a:lnTo>
                      <a:pt x="18" y="410"/>
                    </a:lnTo>
                    <a:lnTo>
                      <a:pt x="18" y="392"/>
                    </a:lnTo>
                    <a:lnTo>
                      <a:pt x="18" y="392"/>
                    </a:lnTo>
                    <a:lnTo>
                      <a:pt x="18" y="392"/>
                    </a:lnTo>
                    <a:lnTo>
                      <a:pt x="24" y="382"/>
                    </a:lnTo>
                    <a:lnTo>
                      <a:pt x="24" y="374"/>
                    </a:lnTo>
                    <a:lnTo>
                      <a:pt x="26" y="360"/>
                    </a:lnTo>
                    <a:lnTo>
                      <a:pt x="28" y="352"/>
                    </a:lnTo>
                    <a:lnTo>
                      <a:pt x="28" y="352"/>
                    </a:lnTo>
                    <a:lnTo>
                      <a:pt x="28" y="352"/>
                    </a:lnTo>
                    <a:lnTo>
                      <a:pt x="34" y="346"/>
                    </a:lnTo>
                    <a:lnTo>
                      <a:pt x="30" y="338"/>
                    </a:lnTo>
                    <a:lnTo>
                      <a:pt x="30" y="328"/>
                    </a:lnTo>
                    <a:lnTo>
                      <a:pt x="28" y="322"/>
                    </a:lnTo>
                    <a:lnTo>
                      <a:pt x="28" y="310"/>
                    </a:lnTo>
                    <a:lnTo>
                      <a:pt x="28" y="310"/>
                    </a:lnTo>
                    <a:lnTo>
                      <a:pt x="28" y="310"/>
                    </a:lnTo>
                    <a:lnTo>
                      <a:pt x="28" y="310"/>
                    </a:lnTo>
                    <a:lnTo>
                      <a:pt x="30" y="308"/>
                    </a:lnTo>
                    <a:lnTo>
                      <a:pt x="32" y="308"/>
                    </a:lnTo>
                    <a:lnTo>
                      <a:pt x="36" y="298"/>
                    </a:lnTo>
                    <a:lnTo>
                      <a:pt x="42" y="286"/>
                    </a:lnTo>
                    <a:lnTo>
                      <a:pt x="44" y="276"/>
                    </a:lnTo>
                    <a:lnTo>
                      <a:pt x="50" y="262"/>
                    </a:lnTo>
                    <a:lnTo>
                      <a:pt x="52" y="250"/>
                    </a:lnTo>
                    <a:lnTo>
                      <a:pt x="54" y="242"/>
                    </a:lnTo>
                    <a:lnTo>
                      <a:pt x="54" y="208"/>
                    </a:lnTo>
                    <a:lnTo>
                      <a:pt x="54" y="198"/>
                    </a:lnTo>
                    <a:lnTo>
                      <a:pt x="54" y="198"/>
                    </a:lnTo>
                    <a:lnTo>
                      <a:pt x="54" y="196"/>
                    </a:lnTo>
                    <a:lnTo>
                      <a:pt x="60" y="192"/>
                    </a:lnTo>
                    <a:lnTo>
                      <a:pt x="60" y="186"/>
                    </a:lnTo>
                    <a:lnTo>
                      <a:pt x="56" y="182"/>
                    </a:lnTo>
                    <a:lnTo>
                      <a:pt x="56" y="182"/>
                    </a:lnTo>
                    <a:lnTo>
                      <a:pt x="56" y="180"/>
                    </a:lnTo>
                    <a:lnTo>
                      <a:pt x="60" y="174"/>
                    </a:lnTo>
                    <a:lnTo>
                      <a:pt x="64" y="156"/>
                    </a:lnTo>
                    <a:lnTo>
                      <a:pt x="68" y="130"/>
                    </a:lnTo>
                    <a:lnTo>
                      <a:pt x="70" y="88"/>
                    </a:lnTo>
                    <a:lnTo>
                      <a:pt x="76" y="48"/>
                    </a:lnTo>
                    <a:lnTo>
                      <a:pt x="74" y="26"/>
                    </a:lnTo>
                    <a:lnTo>
                      <a:pt x="72" y="18"/>
                    </a:lnTo>
                    <a:lnTo>
                      <a:pt x="72" y="18"/>
                    </a:lnTo>
                    <a:lnTo>
                      <a:pt x="74" y="16"/>
                    </a:lnTo>
                    <a:lnTo>
                      <a:pt x="78" y="14"/>
                    </a:lnTo>
                    <a:lnTo>
                      <a:pt x="82" y="2"/>
                    </a:lnTo>
                    <a:lnTo>
                      <a:pt x="84" y="0"/>
                    </a:lnTo>
                    <a:lnTo>
                      <a:pt x="84" y="0"/>
                    </a:lnTo>
                    <a:lnTo>
                      <a:pt x="86" y="0"/>
                    </a:lnTo>
                    <a:lnTo>
                      <a:pt x="86" y="0"/>
                    </a:lnTo>
                    <a:lnTo>
                      <a:pt x="86" y="0"/>
                    </a:lnTo>
                    <a:lnTo>
                      <a:pt x="86" y="0"/>
                    </a:lnTo>
                    <a:lnTo>
                      <a:pt x="88" y="0"/>
                    </a:lnTo>
                    <a:lnTo>
                      <a:pt x="92" y="12"/>
                    </a:lnTo>
                    <a:lnTo>
                      <a:pt x="100" y="34"/>
                    </a:lnTo>
                    <a:lnTo>
                      <a:pt x="100" y="50"/>
                    </a:lnTo>
                    <a:lnTo>
                      <a:pt x="106" y="62"/>
                    </a:lnTo>
                    <a:lnTo>
                      <a:pt x="110" y="74"/>
                    </a:lnTo>
                    <a:lnTo>
                      <a:pt x="112" y="86"/>
                    </a:lnTo>
                    <a:lnTo>
                      <a:pt x="120" y="86"/>
                    </a:lnTo>
                    <a:lnTo>
                      <a:pt x="120" y="86"/>
                    </a:lnTo>
                    <a:lnTo>
                      <a:pt x="120" y="86"/>
                    </a:lnTo>
                    <a:lnTo>
                      <a:pt x="120" y="86"/>
                    </a:lnTo>
                    <a:lnTo>
                      <a:pt x="122" y="88"/>
                    </a:lnTo>
                    <a:lnTo>
                      <a:pt x="120" y="98"/>
                    </a:lnTo>
                    <a:lnTo>
                      <a:pt x="120" y="98"/>
                    </a:lnTo>
                    <a:lnTo>
                      <a:pt x="118" y="100"/>
                    </a:lnTo>
                    <a:lnTo>
                      <a:pt x="110" y="110"/>
                    </a:lnTo>
                    <a:lnTo>
                      <a:pt x="110" y="110"/>
                    </a:lnTo>
                    <a:lnTo>
                      <a:pt x="110" y="110"/>
                    </a:lnTo>
                    <a:lnTo>
                      <a:pt x="102" y="114"/>
                    </a:lnTo>
                    <a:lnTo>
                      <a:pt x="98" y="118"/>
                    </a:lnTo>
                    <a:lnTo>
                      <a:pt x="102" y="144"/>
                    </a:lnTo>
                    <a:lnTo>
                      <a:pt x="102" y="144"/>
                    </a:lnTo>
                    <a:lnTo>
                      <a:pt x="102" y="146"/>
                    </a:lnTo>
                    <a:lnTo>
                      <a:pt x="86" y="168"/>
                    </a:lnTo>
                    <a:lnTo>
                      <a:pt x="82" y="180"/>
                    </a:lnTo>
                    <a:lnTo>
                      <a:pt x="78" y="200"/>
                    </a:lnTo>
                    <a:lnTo>
                      <a:pt x="74" y="212"/>
                    </a:lnTo>
                    <a:lnTo>
                      <a:pt x="74" y="224"/>
                    </a:lnTo>
                    <a:lnTo>
                      <a:pt x="82" y="246"/>
                    </a:lnTo>
                    <a:lnTo>
                      <a:pt x="82" y="246"/>
                    </a:lnTo>
                    <a:lnTo>
                      <a:pt x="82" y="246"/>
                    </a:lnTo>
                    <a:lnTo>
                      <a:pt x="80" y="262"/>
                    </a:lnTo>
                    <a:lnTo>
                      <a:pt x="76" y="272"/>
                    </a:lnTo>
                    <a:lnTo>
                      <a:pt x="74" y="290"/>
                    </a:lnTo>
                    <a:lnTo>
                      <a:pt x="74" y="290"/>
                    </a:lnTo>
                    <a:lnTo>
                      <a:pt x="74" y="290"/>
                    </a:lnTo>
                    <a:lnTo>
                      <a:pt x="66" y="298"/>
                    </a:lnTo>
                    <a:lnTo>
                      <a:pt x="68" y="318"/>
                    </a:lnTo>
                    <a:lnTo>
                      <a:pt x="68" y="332"/>
                    </a:lnTo>
                    <a:lnTo>
                      <a:pt x="68" y="332"/>
                    </a:lnTo>
                    <a:lnTo>
                      <a:pt x="68" y="332"/>
                    </a:lnTo>
                    <a:lnTo>
                      <a:pt x="56" y="356"/>
                    </a:lnTo>
                    <a:lnTo>
                      <a:pt x="56" y="382"/>
                    </a:lnTo>
                    <a:lnTo>
                      <a:pt x="54" y="394"/>
                    </a:lnTo>
                    <a:lnTo>
                      <a:pt x="52" y="406"/>
                    </a:lnTo>
                    <a:lnTo>
                      <a:pt x="54" y="410"/>
                    </a:lnTo>
                    <a:lnTo>
                      <a:pt x="54" y="410"/>
                    </a:lnTo>
                    <a:lnTo>
                      <a:pt x="56" y="410"/>
                    </a:lnTo>
                    <a:lnTo>
                      <a:pt x="56" y="428"/>
                    </a:lnTo>
                    <a:lnTo>
                      <a:pt x="58" y="438"/>
                    </a:lnTo>
                    <a:lnTo>
                      <a:pt x="58" y="438"/>
                    </a:lnTo>
                    <a:lnTo>
                      <a:pt x="58" y="440"/>
                    </a:lnTo>
                    <a:lnTo>
                      <a:pt x="58" y="450"/>
                    </a:lnTo>
                    <a:lnTo>
                      <a:pt x="58" y="474"/>
                    </a:lnTo>
                    <a:lnTo>
                      <a:pt x="58" y="474"/>
                    </a:lnTo>
                    <a:lnTo>
                      <a:pt x="56" y="474"/>
                    </a:lnTo>
                    <a:lnTo>
                      <a:pt x="50" y="484"/>
                    </a:lnTo>
                    <a:lnTo>
                      <a:pt x="48" y="500"/>
                    </a:lnTo>
                    <a:lnTo>
                      <a:pt x="48" y="500"/>
                    </a:lnTo>
                    <a:lnTo>
                      <a:pt x="48" y="502"/>
                    </a:lnTo>
                    <a:lnTo>
                      <a:pt x="42" y="512"/>
                    </a:lnTo>
                    <a:lnTo>
                      <a:pt x="34" y="518"/>
                    </a:lnTo>
                    <a:lnTo>
                      <a:pt x="34" y="526"/>
                    </a:lnTo>
                    <a:lnTo>
                      <a:pt x="34" y="534"/>
                    </a:lnTo>
                    <a:lnTo>
                      <a:pt x="38" y="540"/>
                    </a:lnTo>
                    <a:lnTo>
                      <a:pt x="46" y="540"/>
                    </a:lnTo>
                    <a:lnTo>
                      <a:pt x="46" y="540"/>
                    </a:lnTo>
                    <a:lnTo>
                      <a:pt x="48" y="542"/>
                    </a:lnTo>
                    <a:lnTo>
                      <a:pt x="48" y="556"/>
                    </a:lnTo>
                    <a:lnTo>
                      <a:pt x="54" y="566"/>
                    </a:lnTo>
                    <a:lnTo>
                      <a:pt x="60" y="568"/>
                    </a:lnTo>
                    <a:lnTo>
                      <a:pt x="82" y="568"/>
                    </a:lnTo>
                    <a:lnTo>
                      <a:pt x="82" y="568"/>
                    </a:lnTo>
                    <a:lnTo>
                      <a:pt x="84" y="570"/>
                    </a:lnTo>
                    <a:lnTo>
                      <a:pt x="86" y="576"/>
                    </a:lnTo>
                    <a:lnTo>
                      <a:pt x="86" y="576"/>
                    </a:lnTo>
                    <a:lnTo>
                      <a:pt x="86" y="578"/>
                    </a:lnTo>
                    <a:lnTo>
                      <a:pt x="78" y="582"/>
                    </a:lnTo>
                    <a:lnTo>
                      <a:pt x="72" y="584"/>
                    </a:lnTo>
                    <a:lnTo>
                      <a:pt x="68" y="588"/>
                    </a:lnTo>
                    <a:lnTo>
                      <a:pt x="68" y="596"/>
                    </a:lnTo>
                    <a:lnTo>
                      <a:pt x="66" y="602"/>
                    </a:lnTo>
                    <a:lnTo>
                      <a:pt x="66" y="602"/>
                    </a:lnTo>
                    <a:lnTo>
                      <a:pt x="64" y="604"/>
                    </a:lnTo>
                    <a:lnTo>
                      <a:pt x="56" y="60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7" name="Freeform 307"/>
              <p:cNvSpPr>
                <a:spLocks noEditPoints="1"/>
              </p:cNvSpPr>
              <p:nvPr/>
            </p:nvSpPr>
            <p:spPr bwMode="auto">
              <a:xfrm>
                <a:off x="1793" y="2765"/>
                <a:ext cx="126" cy="608"/>
              </a:xfrm>
              <a:custGeom>
                <a:avLst/>
                <a:gdLst>
                  <a:gd name="T0" fmla="*/ 122 w 126"/>
                  <a:gd name="T1" fmla="*/ 90 h 608"/>
                  <a:gd name="T2" fmla="*/ 78 w 126"/>
                  <a:gd name="T3" fmla="*/ 202 h 608"/>
                  <a:gd name="T4" fmla="*/ 68 w 126"/>
                  <a:gd name="T5" fmla="*/ 320 h 608"/>
                  <a:gd name="T6" fmla="*/ 58 w 126"/>
                  <a:gd name="T7" fmla="*/ 442 h 608"/>
                  <a:gd name="T8" fmla="*/ 34 w 126"/>
                  <a:gd name="T9" fmla="*/ 536 h 608"/>
                  <a:gd name="T10" fmla="*/ 80 w 126"/>
                  <a:gd name="T11" fmla="*/ 582 h 608"/>
                  <a:gd name="T12" fmla="*/ 60 w 126"/>
                  <a:gd name="T13" fmla="*/ 594 h 608"/>
                  <a:gd name="T14" fmla="*/ 46 w 126"/>
                  <a:gd name="T15" fmla="*/ 578 h 608"/>
                  <a:gd name="T16" fmla="*/ 26 w 126"/>
                  <a:gd name="T17" fmla="*/ 566 h 608"/>
                  <a:gd name="T18" fmla="*/ 8 w 126"/>
                  <a:gd name="T19" fmla="*/ 516 h 608"/>
                  <a:gd name="T20" fmla="*/ 32 w 126"/>
                  <a:gd name="T21" fmla="*/ 498 h 608"/>
                  <a:gd name="T22" fmla="*/ 18 w 126"/>
                  <a:gd name="T23" fmla="*/ 476 h 608"/>
                  <a:gd name="T24" fmla="*/ 34 w 126"/>
                  <a:gd name="T25" fmla="*/ 458 h 608"/>
                  <a:gd name="T26" fmla="*/ 44 w 126"/>
                  <a:gd name="T27" fmla="*/ 386 h 608"/>
                  <a:gd name="T28" fmla="*/ 22 w 126"/>
                  <a:gd name="T29" fmla="*/ 406 h 608"/>
                  <a:gd name="T30" fmla="*/ 34 w 126"/>
                  <a:gd name="T31" fmla="*/ 340 h 608"/>
                  <a:gd name="T32" fmla="*/ 54 w 126"/>
                  <a:gd name="T33" fmla="*/ 264 h 608"/>
                  <a:gd name="T34" fmla="*/ 64 w 126"/>
                  <a:gd name="T35" fmla="*/ 176 h 608"/>
                  <a:gd name="T36" fmla="*/ 86 w 126"/>
                  <a:gd name="T37" fmla="*/ 6 h 608"/>
                  <a:gd name="T38" fmla="*/ 84 w 126"/>
                  <a:gd name="T39" fmla="*/ 2 h 608"/>
                  <a:gd name="T40" fmla="*/ 76 w 126"/>
                  <a:gd name="T41" fmla="*/ 50 h 608"/>
                  <a:gd name="T42" fmla="*/ 58 w 126"/>
                  <a:gd name="T43" fmla="*/ 184 h 608"/>
                  <a:gd name="T44" fmla="*/ 52 w 126"/>
                  <a:gd name="T45" fmla="*/ 250 h 608"/>
                  <a:gd name="T46" fmla="*/ 36 w 126"/>
                  <a:gd name="T47" fmla="*/ 300 h 608"/>
                  <a:gd name="T48" fmla="*/ 28 w 126"/>
                  <a:gd name="T49" fmla="*/ 330 h 608"/>
                  <a:gd name="T50" fmla="*/ 28 w 126"/>
                  <a:gd name="T51" fmla="*/ 352 h 608"/>
                  <a:gd name="T52" fmla="*/ 20 w 126"/>
                  <a:gd name="T53" fmla="*/ 394 h 608"/>
                  <a:gd name="T54" fmla="*/ 26 w 126"/>
                  <a:gd name="T55" fmla="*/ 420 h 608"/>
                  <a:gd name="T56" fmla="*/ 36 w 126"/>
                  <a:gd name="T57" fmla="*/ 410 h 608"/>
                  <a:gd name="T58" fmla="*/ 40 w 126"/>
                  <a:gd name="T59" fmla="*/ 396 h 608"/>
                  <a:gd name="T60" fmla="*/ 32 w 126"/>
                  <a:gd name="T61" fmla="*/ 426 h 608"/>
                  <a:gd name="T62" fmla="*/ 26 w 126"/>
                  <a:gd name="T63" fmla="*/ 450 h 608"/>
                  <a:gd name="T64" fmla="*/ 16 w 126"/>
                  <a:gd name="T65" fmla="*/ 452 h 608"/>
                  <a:gd name="T66" fmla="*/ 0 w 126"/>
                  <a:gd name="T67" fmla="*/ 478 h 608"/>
                  <a:gd name="T68" fmla="*/ 16 w 126"/>
                  <a:gd name="T69" fmla="*/ 490 h 608"/>
                  <a:gd name="T70" fmla="*/ 20 w 126"/>
                  <a:gd name="T71" fmla="*/ 500 h 608"/>
                  <a:gd name="T72" fmla="*/ 6 w 126"/>
                  <a:gd name="T73" fmla="*/ 502 h 608"/>
                  <a:gd name="T74" fmla="*/ 14 w 126"/>
                  <a:gd name="T75" fmla="*/ 532 h 608"/>
                  <a:gd name="T76" fmla="*/ 18 w 126"/>
                  <a:gd name="T77" fmla="*/ 556 h 608"/>
                  <a:gd name="T78" fmla="*/ 28 w 126"/>
                  <a:gd name="T79" fmla="*/ 570 h 608"/>
                  <a:gd name="T80" fmla="*/ 34 w 126"/>
                  <a:gd name="T81" fmla="*/ 584 h 608"/>
                  <a:gd name="T82" fmla="*/ 48 w 126"/>
                  <a:gd name="T83" fmla="*/ 598 h 608"/>
                  <a:gd name="T84" fmla="*/ 56 w 126"/>
                  <a:gd name="T85" fmla="*/ 608 h 608"/>
                  <a:gd name="T86" fmla="*/ 72 w 126"/>
                  <a:gd name="T87" fmla="*/ 600 h 608"/>
                  <a:gd name="T88" fmla="*/ 88 w 126"/>
                  <a:gd name="T89" fmla="*/ 582 h 608"/>
                  <a:gd name="T90" fmla="*/ 56 w 126"/>
                  <a:gd name="T91" fmla="*/ 566 h 608"/>
                  <a:gd name="T92" fmla="*/ 38 w 126"/>
                  <a:gd name="T93" fmla="*/ 528 h 608"/>
                  <a:gd name="T94" fmla="*/ 54 w 126"/>
                  <a:gd name="T95" fmla="*/ 488 h 608"/>
                  <a:gd name="T96" fmla="*/ 60 w 126"/>
                  <a:gd name="T97" fmla="*/ 430 h 608"/>
                  <a:gd name="T98" fmla="*/ 72 w 126"/>
                  <a:gd name="T99" fmla="*/ 336 h 608"/>
                  <a:gd name="T100" fmla="*/ 80 w 126"/>
                  <a:gd name="T101" fmla="*/ 274 h 608"/>
                  <a:gd name="T102" fmla="*/ 78 w 126"/>
                  <a:gd name="T103" fmla="*/ 214 h 608"/>
                  <a:gd name="T104" fmla="*/ 106 w 126"/>
                  <a:gd name="T105" fmla="*/ 146 h 608"/>
                  <a:gd name="T106" fmla="*/ 124 w 126"/>
                  <a:gd name="T107" fmla="*/ 100 h 608"/>
                  <a:gd name="T108" fmla="*/ 116 w 126"/>
                  <a:gd name="T109" fmla="*/ 86 h 608"/>
                  <a:gd name="T110" fmla="*/ 104 w 126"/>
                  <a:gd name="T111" fmla="*/ 38 h 608"/>
                  <a:gd name="T112" fmla="*/ 88 w 126"/>
                  <a:gd name="T113"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6" h="608">
                    <a:moveTo>
                      <a:pt x="88" y="4"/>
                    </a:moveTo>
                    <a:lnTo>
                      <a:pt x="92" y="14"/>
                    </a:lnTo>
                    <a:lnTo>
                      <a:pt x="100" y="38"/>
                    </a:lnTo>
                    <a:lnTo>
                      <a:pt x="100" y="54"/>
                    </a:lnTo>
                    <a:lnTo>
                      <a:pt x="108" y="64"/>
                    </a:lnTo>
                    <a:lnTo>
                      <a:pt x="110" y="76"/>
                    </a:lnTo>
                    <a:lnTo>
                      <a:pt x="112" y="90"/>
                    </a:lnTo>
                    <a:lnTo>
                      <a:pt x="122" y="90"/>
                    </a:lnTo>
                    <a:lnTo>
                      <a:pt x="120" y="100"/>
                    </a:lnTo>
                    <a:lnTo>
                      <a:pt x="110" y="110"/>
                    </a:lnTo>
                    <a:lnTo>
                      <a:pt x="104" y="114"/>
                    </a:lnTo>
                    <a:lnTo>
                      <a:pt x="98" y="120"/>
                    </a:lnTo>
                    <a:lnTo>
                      <a:pt x="102" y="146"/>
                    </a:lnTo>
                    <a:lnTo>
                      <a:pt x="86" y="170"/>
                    </a:lnTo>
                    <a:lnTo>
                      <a:pt x="82" y="180"/>
                    </a:lnTo>
                    <a:lnTo>
                      <a:pt x="78" y="202"/>
                    </a:lnTo>
                    <a:lnTo>
                      <a:pt x="74" y="212"/>
                    </a:lnTo>
                    <a:lnTo>
                      <a:pt x="74" y="226"/>
                    </a:lnTo>
                    <a:lnTo>
                      <a:pt x="82" y="248"/>
                    </a:lnTo>
                    <a:lnTo>
                      <a:pt x="80" y="264"/>
                    </a:lnTo>
                    <a:lnTo>
                      <a:pt x="76" y="274"/>
                    </a:lnTo>
                    <a:lnTo>
                      <a:pt x="74" y="292"/>
                    </a:lnTo>
                    <a:lnTo>
                      <a:pt x="66" y="300"/>
                    </a:lnTo>
                    <a:lnTo>
                      <a:pt x="68" y="320"/>
                    </a:lnTo>
                    <a:lnTo>
                      <a:pt x="68" y="334"/>
                    </a:lnTo>
                    <a:lnTo>
                      <a:pt x="58" y="358"/>
                    </a:lnTo>
                    <a:lnTo>
                      <a:pt x="56" y="384"/>
                    </a:lnTo>
                    <a:lnTo>
                      <a:pt x="54" y="394"/>
                    </a:lnTo>
                    <a:lnTo>
                      <a:pt x="52" y="410"/>
                    </a:lnTo>
                    <a:lnTo>
                      <a:pt x="56" y="412"/>
                    </a:lnTo>
                    <a:lnTo>
                      <a:pt x="56" y="430"/>
                    </a:lnTo>
                    <a:lnTo>
                      <a:pt x="58" y="442"/>
                    </a:lnTo>
                    <a:lnTo>
                      <a:pt x="58" y="452"/>
                    </a:lnTo>
                    <a:lnTo>
                      <a:pt x="58" y="476"/>
                    </a:lnTo>
                    <a:lnTo>
                      <a:pt x="50" y="486"/>
                    </a:lnTo>
                    <a:lnTo>
                      <a:pt x="48" y="502"/>
                    </a:lnTo>
                    <a:lnTo>
                      <a:pt x="42" y="512"/>
                    </a:lnTo>
                    <a:lnTo>
                      <a:pt x="34" y="520"/>
                    </a:lnTo>
                    <a:lnTo>
                      <a:pt x="32" y="528"/>
                    </a:lnTo>
                    <a:lnTo>
                      <a:pt x="34" y="536"/>
                    </a:lnTo>
                    <a:lnTo>
                      <a:pt x="38" y="544"/>
                    </a:lnTo>
                    <a:lnTo>
                      <a:pt x="48" y="544"/>
                    </a:lnTo>
                    <a:lnTo>
                      <a:pt x="48" y="560"/>
                    </a:lnTo>
                    <a:lnTo>
                      <a:pt x="54" y="570"/>
                    </a:lnTo>
                    <a:lnTo>
                      <a:pt x="62" y="572"/>
                    </a:lnTo>
                    <a:lnTo>
                      <a:pt x="84" y="572"/>
                    </a:lnTo>
                    <a:lnTo>
                      <a:pt x="86" y="578"/>
                    </a:lnTo>
                    <a:lnTo>
                      <a:pt x="80" y="582"/>
                    </a:lnTo>
                    <a:lnTo>
                      <a:pt x="72" y="584"/>
                    </a:lnTo>
                    <a:lnTo>
                      <a:pt x="68" y="590"/>
                    </a:lnTo>
                    <a:lnTo>
                      <a:pt x="68" y="598"/>
                    </a:lnTo>
                    <a:lnTo>
                      <a:pt x="66" y="604"/>
                    </a:lnTo>
                    <a:lnTo>
                      <a:pt x="58" y="604"/>
                    </a:lnTo>
                    <a:lnTo>
                      <a:pt x="54" y="600"/>
                    </a:lnTo>
                    <a:lnTo>
                      <a:pt x="56" y="596"/>
                    </a:lnTo>
                    <a:lnTo>
                      <a:pt x="60" y="594"/>
                    </a:lnTo>
                    <a:lnTo>
                      <a:pt x="64" y="586"/>
                    </a:lnTo>
                    <a:lnTo>
                      <a:pt x="58" y="582"/>
                    </a:lnTo>
                    <a:lnTo>
                      <a:pt x="52" y="588"/>
                    </a:lnTo>
                    <a:lnTo>
                      <a:pt x="48" y="594"/>
                    </a:lnTo>
                    <a:lnTo>
                      <a:pt x="42" y="594"/>
                    </a:lnTo>
                    <a:lnTo>
                      <a:pt x="36" y="588"/>
                    </a:lnTo>
                    <a:lnTo>
                      <a:pt x="44" y="582"/>
                    </a:lnTo>
                    <a:lnTo>
                      <a:pt x="46" y="578"/>
                    </a:lnTo>
                    <a:lnTo>
                      <a:pt x="44" y="576"/>
                    </a:lnTo>
                    <a:lnTo>
                      <a:pt x="36" y="580"/>
                    </a:lnTo>
                    <a:lnTo>
                      <a:pt x="28" y="580"/>
                    </a:lnTo>
                    <a:lnTo>
                      <a:pt x="30" y="574"/>
                    </a:lnTo>
                    <a:lnTo>
                      <a:pt x="40" y="568"/>
                    </a:lnTo>
                    <a:lnTo>
                      <a:pt x="40" y="564"/>
                    </a:lnTo>
                    <a:lnTo>
                      <a:pt x="32" y="566"/>
                    </a:lnTo>
                    <a:lnTo>
                      <a:pt x="26" y="566"/>
                    </a:lnTo>
                    <a:lnTo>
                      <a:pt x="28" y="560"/>
                    </a:lnTo>
                    <a:lnTo>
                      <a:pt x="22" y="556"/>
                    </a:lnTo>
                    <a:lnTo>
                      <a:pt x="20" y="544"/>
                    </a:lnTo>
                    <a:lnTo>
                      <a:pt x="20" y="542"/>
                    </a:lnTo>
                    <a:lnTo>
                      <a:pt x="20" y="534"/>
                    </a:lnTo>
                    <a:lnTo>
                      <a:pt x="18" y="530"/>
                    </a:lnTo>
                    <a:lnTo>
                      <a:pt x="12" y="524"/>
                    </a:lnTo>
                    <a:lnTo>
                      <a:pt x="8" y="516"/>
                    </a:lnTo>
                    <a:lnTo>
                      <a:pt x="10" y="502"/>
                    </a:lnTo>
                    <a:lnTo>
                      <a:pt x="16" y="502"/>
                    </a:lnTo>
                    <a:lnTo>
                      <a:pt x="18" y="504"/>
                    </a:lnTo>
                    <a:lnTo>
                      <a:pt x="20" y="510"/>
                    </a:lnTo>
                    <a:lnTo>
                      <a:pt x="24" y="510"/>
                    </a:lnTo>
                    <a:lnTo>
                      <a:pt x="24" y="500"/>
                    </a:lnTo>
                    <a:lnTo>
                      <a:pt x="28" y="500"/>
                    </a:lnTo>
                    <a:lnTo>
                      <a:pt x="32" y="498"/>
                    </a:lnTo>
                    <a:lnTo>
                      <a:pt x="32" y="492"/>
                    </a:lnTo>
                    <a:lnTo>
                      <a:pt x="28" y="494"/>
                    </a:lnTo>
                    <a:lnTo>
                      <a:pt x="20" y="494"/>
                    </a:lnTo>
                    <a:lnTo>
                      <a:pt x="20" y="490"/>
                    </a:lnTo>
                    <a:lnTo>
                      <a:pt x="20" y="482"/>
                    </a:lnTo>
                    <a:lnTo>
                      <a:pt x="24" y="480"/>
                    </a:lnTo>
                    <a:lnTo>
                      <a:pt x="24" y="476"/>
                    </a:lnTo>
                    <a:lnTo>
                      <a:pt x="18" y="476"/>
                    </a:lnTo>
                    <a:lnTo>
                      <a:pt x="4" y="476"/>
                    </a:lnTo>
                    <a:lnTo>
                      <a:pt x="8" y="470"/>
                    </a:lnTo>
                    <a:lnTo>
                      <a:pt x="12" y="462"/>
                    </a:lnTo>
                    <a:lnTo>
                      <a:pt x="18" y="456"/>
                    </a:lnTo>
                    <a:lnTo>
                      <a:pt x="22" y="452"/>
                    </a:lnTo>
                    <a:lnTo>
                      <a:pt x="24" y="456"/>
                    </a:lnTo>
                    <a:lnTo>
                      <a:pt x="28" y="466"/>
                    </a:lnTo>
                    <a:lnTo>
                      <a:pt x="34" y="458"/>
                    </a:lnTo>
                    <a:lnTo>
                      <a:pt x="40" y="444"/>
                    </a:lnTo>
                    <a:lnTo>
                      <a:pt x="38" y="436"/>
                    </a:lnTo>
                    <a:lnTo>
                      <a:pt x="36" y="426"/>
                    </a:lnTo>
                    <a:lnTo>
                      <a:pt x="42" y="416"/>
                    </a:lnTo>
                    <a:lnTo>
                      <a:pt x="40" y="408"/>
                    </a:lnTo>
                    <a:lnTo>
                      <a:pt x="42" y="402"/>
                    </a:lnTo>
                    <a:lnTo>
                      <a:pt x="44" y="396"/>
                    </a:lnTo>
                    <a:lnTo>
                      <a:pt x="44" y="386"/>
                    </a:lnTo>
                    <a:lnTo>
                      <a:pt x="38" y="384"/>
                    </a:lnTo>
                    <a:lnTo>
                      <a:pt x="34" y="386"/>
                    </a:lnTo>
                    <a:lnTo>
                      <a:pt x="32" y="394"/>
                    </a:lnTo>
                    <a:lnTo>
                      <a:pt x="32" y="400"/>
                    </a:lnTo>
                    <a:lnTo>
                      <a:pt x="32" y="410"/>
                    </a:lnTo>
                    <a:lnTo>
                      <a:pt x="28" y="416"/>
                    </a:lnTo>
                    <a:lnTo>
                      <a:pt x="22" y="412"/>
                    </a:lnTo>
                    <a:lnTo>
                      <a:pt x="22" y="406"/>
                    </a:lnTo>
                    <a:lnTo>
                      <a:pt x="22" y="394"/>
                    </a:lnTo>
                    <a:lnTo>
                      <a:pt x="26" y="388"/>
                    </a:lnTo>
                    <a:lnTo>
                      <a:pt x="28" y="384"/>
                    </a:lnTo>
                    <a:lnTo>
                      <a:pt x="28" y="376"/>
                    </a:lnTo>
                    <a:lnTo>
                      <a:pt x="30" y="362"/>
                    </a:lnTo>
                    <a:lnTo>
                      <a:pt x="32" y="356"/>
                    </a:lnTo>
                    <a:lnTo>
                      <a:pt x="38" y="348"/>
                    </a:lnTo>
                    <a:lnTo>
                      <a:pt x="34" y="340"/>
                    </a:lnTo>
                    <a:lnTo>
                      <a:pt x="32" y="330"/>
                    </a:lnTo>
                    <a:lnTo>
                      <a:pt x="32" y="324"/>
                    </a:lnTo>
                    <a:lnTo>
                      <a:pt x="32" y="312"/>
                    </a:lnTo>
                    <a:lnTo>
                      <a:pt x="36" y="312"/>
                    </a:lnTo>
                    <a:lnTo>
                      <a:pt x="40" y="300"/>
                    </a:lnTo>
                    <a:lnTo>
                      <a:pt x="46" y="290"/>
                    </a:lnTo>
                    <a:lnTo>
                      <a:pt x="48" y="278"/>
                    </a:lnTo>
                    <a:lnTo>
                      <a:pt x="54" y="264"/>
                    </a:lnTo>
                    <a:lnTo>
                      <a:pt x="56" y="252"/>
                    </a:lnTo>
                    <a:lnTo>
                      <a:pt x="58" y="244"/>
                    </a:lnTo>
                    <a:lnTo>
                      <a:pt x="58" y="210"/>
                    </a:lnTo>
                    <a:lnTo>
                      <a:pt x="58" y="200"/>
                    </a:lnTo>
                    <a:lnTo>
                      <a:pt x="64" y="194"/>
                    </a:lnTo>
                    <a:lnTo>
                      <a:pt x="64" y="188"/>
                    </a:lnTo>
                    <a:lnTo>
                      <a:pt x="60" y="182"/>
                    </a:lnTo>
                    <a:lnTo>
                      <a:pt x="64" y="176"/>
                    </a:lnTo>
                    <a:lnTo>
                      <a:pt x="68" y="158"/>
                    </a:lnTo>
                    <a:lnTo>
                      <a:pt x="72" y="132"/>
                    </a:lnTo>
                    <a:lnTo>
                      <a:pt x="74" y="92"/>
                    </a:lnTo>
                    <a:lnTo>
                      <a:pt x="80" y="50"/>
                    </a:lnTo>
                    <a:lnTo>
                      <a:pt x="78" y="28"/>
                    </a:lnTo>
                    <a:lnTo>
                      <a:pt x="76" y="20"/>
                    </a:lnTo>
                    <a:lnTo>
                      <a:pt x="82" y="18"/>
                    </a:lnTo>
                    <a:lnTo>
                      <a:pt x="86" y="6"/>
                    </a:lnTo>
                    <a:lnTo>
                      <a:pt x="88" y="4"/>
                    </a:lnTo>
                    <a:close/>
                    <a:moveTo>
                      <a:pt x="122" y="90"/>
                    </a:moveTo>
                    <a:lnTo>
                      <a:pt x="122" y="90"/>
                    </a:lnTo>
                    <a:close/>
                    <a:moveTo>
                      <a:pt x="88" y="0"/>
                    </a:moveTo>
                    <a:lnTo>
                      <a:pt x="88" y="0"/>
                    </a:lnTo>
                    <a:lnTo>
                      <a:pt x="86" y="0"/>
                    </a:lnTo>
                    <a:lnTo>
                      <a:pt x="84" y="2"/>
                    </a:lnTo>
                    <a:lnTo>
                      <a:pt x="84" y="2"/>
                    </a:lnTo>
                    <a:lnTo>
                      <a:pt x="82" y="4"/>
                    </a:lnTo>
                    <a:lnTo>
                      <a:pt x="78" y="14"/>
                    </a:lnTo>
                    <a:lnTo>
                      <a:pt x="74" y="16"/>
                    </a:lnTo>
                    <a:lnTo>
                      <a:pt x="74" y="16"/>
                    </a:lnTo>
                    <a:lnTo>
                      <a:pt x="72" y="18"/>
                    </a:lnTo>
                    <a:lnTo>
                      <a:pt x="72" y="20"/>
                    </a:lnTo>
                    <a:lnTo>
                      <a:pt x="74" y="30"/>
                    </a:lnTo>
                    <a:lnTo>
                      <a:pt x="76" y="50"/>
                    </a:lnTo>
                    <a:lnTo>
                      <a:pt x="70" y="90"/>
                    </a:lnTo>
                    <a:lnTo>
                      <a:pt x="68" y="132"/>
                    </a:lnTo>
                    <a:lnTo>
                      <a:pt x="64" y="158"/>
                    </a:lnTo>
                    <a:lnTo>
                      <a:pt x="60" y="176"/>
                    </a:lnTo>
                    <a:lnTo>
                      <a:pt x="58" y="180"/>
                    </a:lnTo>
                    <a:lnTo>
                      <a:pt x="58" y="180"/>
                    </a:lnTo>
                    <a:lnTo>
                      <a:pt x="56" y="182"/>
                    </a:lnTo>
                    <a:lnTo>
                      <a:pt x="58" y="184"/>
                    </a:lnTo>
                    <a:lnTo>
                      <a:pt x="60" y="188"/>
                    </a:lnTo>
                    <a:lnTo>
                      <a:pt x="60" y="192"/>
                    </a:lnTo>
                    <a:lnTo>
                      <a:pt x="54" y="196"/>
                    </a:lnTo>
                    <a:lnTo>
                      <a:pt x="54" y="196"/>
                    </a:lnTo>
                    <a:lnTo>
                      <a:pt x="54" y="200"/>
                    </a:lnTo>
                    <a:lnTo>
                      <a:pt x="54" y="210"/>
                    </a:lnTo>
                    <a:lnTo>
                      <a:pt x="54" y="244"/>
                    </a:lnTo>
                    <a:lnTo>
                      <a:pt x="52" y="250"/>
                    </a:lnTo>
                    <a:lnTo>
                      <a:pt x="52" y="250"/>
                    </a:lnTo>
                    <a:lnTo>
                      <a:pt x="52" y="252"/>
                    </a:lnTo>
                    <a:lnTo>
                      <a:pt x="50" y="264"/>
                    </a:lnTo>
                    <a:lnTo>
                      <a:pt x="44" y="278"/>
                    </a:lnTo>
                    <a:lnTo>
                      <a:pt x="42" y="288"/>
                    </a:lnTo>
                    <a:lnTo>
                      <a:pt x="36" y="298"/>
                    </a:lnTo>
                    <a:lnTo>
                      <a:pt x="36" y="298"/>
                    </a:lnTo>
                    <a:lnTo>
                      <a:pt x="36" y="300"/>
                    </a:lnTo>
                    <a:lnTo>
                      <a:pt x="34" y="308"/>
                    </a:lnTo>
                    <a:lnTo>
                      <a:pt x="32" y="308"/>
                    </a:lnTo>
                    <a:lnTo>
                      <a:pt x="32" y="308"/>
                    </a:lnTo>
                    <a:lnTo>
                      <a:pt x="28" y="310"/>
                    </a:lnTo>
                    <a:lnTo>
                      <a:pt x="28" y="310"/>
                    </a:lnTo>
                    <a:lnTo>
                      <a:pt x="28" y="314"/>
                    </a:lnTo>
                    <a:lnTo>
                      <a:pt x="28" y="324"/>
                    </a:lnTo>
                    <a:lnTo>
                      <a:pt x="28" y="330"/>
                    </a:lnTo>
                    <a:lnTo>
                      <a:pt x="28" y="330"/>
                    </a:lnTo>
                    <a:lnTo>
                      <a:pt x="30" y="332"/>
                    </a:lnTo>
                    <a:lnTo>
                      <a:pt x="30" y="340"/>
                    </a:lnTo>
                    <a:lnTo>
                      <a:pt x="30" y="340"/>
                    </a:lnTo>
                    <a:lnTo>
                      <a:pt x="30" y="340"/>
                    </a:lnTo>
                    <a:lnTo>
                      <a:pt x="34" y="348"/>
                    </a:lnTo>
                    <a:lnTo>
                      <a:pt x="28" y="352"/>
                    </a:lnTo>
                    <a:lnTo>
                      <a:pt x="28" y="352"/>
                    </a:lnTo>
                    <a:lnTo>
                      <a:pt x="28" y="354"/>
                    </a:lnTo>
                    <a:lnTo>
                      <a:pt x="26" y="362"/>
                    </a:lnTo>
                    <a:lnTo>
                      <a:pt x="24" y="374"/>
                    </a:lnTo>
                    <a:lnTo>
                      <a:pt x="24" y="374"/>
                    </a:lnTo>
                    <a:lnTo>
                      <a:pt x="24" y="376"/>
                    </a:lnTo>
                    <a:lnTo>
                      <a:pt x="24" y="384"/>
                    </a:lnTo>
                    <a:lnTo>
                      <a:pt x="22" y="386"/>
                    </a:lnTo>
                    <a:lnTo>
                      <a:pt x="20" y="394"/>
                    </a:lnTo>
                    <a:lnTo>
                      <a:pt x="20" y="394"/>
                    </a:lnTo>
                    <a:lnTo>
                      <a:pt x="18" y="394"/>
                    </a:lnTo>
                    <a:lnTo>
                      <a:pt x="18" y="406"/>
                    </a:lnTo>
                    <a:lnTo>
                      <a:pt x="18" y="412"/>
                    </a:lnTo>
                    <a:lnTo>
                      <a:pt x="18" y="412"/>
                    </a:lnTo>
                    <a:lnTo>
                      <a:pt x="20" y="416"/>
                    </a:lnTo>
                    <a:lnTo>
                      <a:pt x="26" y="420"/>
                    </a:lnTo>
                    <a:lnTo>
                      <a:pt x="26" y="420"/>
                    </a:lnTo>
                    <a:lnTo>
                      <a:pt x="28" y="420"/>
                    </a:lnTo>
                    <a:lnTo>
                      <a:pt x="28" y="420"/>
                    </a:lnTo>
                    <a:lnTo>
                      <a:pt x="28" y="420"/>
                    </a:lnTo>
                    <a:lnTo>
                      <a:pt x="28" y="420"/>
                    </a:lnTo>
                    <a:lnTo>
                      <a:pt x="32" y="418"/>
                    </a:lnTo>
                    <a:lnTo>
                      <a:pt x="34" y="414"/>
                    </a:lnTo>
                    <a:lnTo>
                      <a:pt x="34" y="414"/>
                    </a:lnTo>
                    <a:lnTo>
                      <a:pt x="36" y="410"/>
                    </a:lnTo>
                    <a:lnTo>
                      <a:pt x="36" y="400"/>
                    </a:lnTo>
                    <a:lnTo>
                      <a:pt x="36" y="396"/>
                    </a:lnTo>
                    <a:lnTo>
                      <a:pt x="36" y="396"/>
                    </a:lnTo>
                    <a:lnTo>
                      <a:pt x="36" y="396"/>
                    </a:lnTo>
                    <a:lnTo>
                      <a:pt x="38" y="388"/>
                    </a:lnTo>
                    <a:lnTo>
                      <a:pt x="38" y="388"/>
                    </a:lnTo>
                    <a:lnTo>
                      <a:pt x="40" y="388"/>
                    </a:lnTo>
                    <a:lnTo>
                      <a:pt x="40" y="396"/>
                    </a:lnTo>
                    <a:lnTo>
                      <a:pt x="38" y="400"/>
                    </a:lnTo>
                    <a:lnTo>
                      <a:pt x="36" y="406"/>
                    </a:lnTo>
                    <a:lnTo>
                      <a:pt x="36" y="406"/>
                    </a:lnTo>
                    <a:lnTo>
                      <a:pt x="36" y="408"/>
                    </a:lnTo>
                    <a:lnTo>
                      <a:pt x="38" y="416"/>
                    </a:lnTo>
                    <a:lnTo>
                      <a:pt x="32" y="424"/>
                    </a:lnTo>
                    <a:lnTo>
                      <a:pt x="32" y="424"/>
                    </a:lnTo>
                    <a:lnTo>
                      <a:pt x="32" y="426"/>
                    </a:lnTo>
                    <a:lnTo>
                      <a:pt x="34" y="436"/>
                    </a:lnTo>
                    <a:lnTo>
                      <a:pt x="36" y="444"/>
                    </a:lnTo>
                    <a:lnTo>
                      <a:pt x="32" y="456"/>
                    </a:lnTo>
                    <a:lnTo>
                      <a:pt x="30" y="458"/>
                    </a:lnTo>
                    <a:lnTo>
                      <a:pt x="28" y="454"/>
                    </a:lnTo>
                    <a:lnTo>
                      <a:pt x="28" y="454"/>
                    </a:lnTo>
                    <a:lnTo>
                      <a:pt x="28" y="454"/>
                    </a:lnTo>
                    <a:lnTo>
                      <a:pt x="26" y="450"/>
                    </a:lnTo>
                    <a:lnTo>
                      <a:pt x="26" y="450"/>
                    </a:lnTo>
                    <a:lnTo>
                      <a:pt x="24" y="448"/>
                    </a:lnTo>
                    <a:lnTo>
                      <a:pt x="24" y="448"/>
                    </a:lnTo>
                    <a:lnTo>
                      <a:pt x="22" y="448"/>
                    </a:lnTo>
                    <a:lnTo>
                      <a:pt x="22" y="448"/>
                    </a:lnTo>
                    <a:lnTo>
                      <a:pt x="20" y="448"/>
                    </a:lnTo>
                    <a:lnTo>
                      <a:pt x="16" y="452"/>
                    </a:lnTo>
                    <a:lnTo>
                      <a:pt x="16" y="452"/>
                    </a:lnTo>
                    <a:lnTo>
                      <a:pt x="14" y="454"/>
                    </a:lnTo>
                    <a:lnTo>
                      <a:pt x="10" y="460"/>
                    </a:lnTo>
                    <a:lnTo>
                      <a:pt x="10" y="460"/>
                    </a:lnTo>
                    <a:lnTo>
                      <a:pt x="8" y="460"/>
                    </a:lnTo>
                    <a:lnTo>
                      <a:pt x="6" y="468"/>
                    </a:lnTo>
                    <a:lnTo>
                      <a:pt x="0" y="474"/>
                    </a:lnTo>
                    <a:lnTo>
                      <a:pt x="0" y="474"/>
                    </a:lnTo>
                    <a:lnTo>
                      <a:pt x="0" y="478"/>
                    </a:lnTo>
                    <a:lnTo>
                      <a:pt x="0" y="478"/>
                    </a:lnTo>
                    <a:lnTo>
                      <a:pt x="4" y="480"/>
                    </a:lnTo>
                    <a:lnTo>
                      <a:pt x="16" y="480"/>
                    </a:lnTo>
                    <a:lnTo>
                      <a:pt x="16" y="480"/>
                    </a:lnTo>
                    <a:lnTo>
                      <a:pt x="16" y="482"/>
                    </a:lnTo>
                    <a:lnTo>
                      <a:pt x="16" y="490"/>
                    </a:lnTo>
                    <a:lnTo>
                      <a:pt x="16" y="490"/>
                    </a:lnTo>
                    <a:lnTo>
                      <a:pt x="16" y="490"/>
                    </a:lnTo>
                    <a:lnTo>
                      <a:pt x="18" y="496"/>
                    </a:lnTo>
                    <a:lnTo>
                      <a:pt x="18" y="496"/>
                    </a:lnTo>
                    <a:lnTo>
                      <a:pt x="18" y="498"/>
                    </a:lnTo>
                    <a:lnTo>
                      <a:pt x="20" y="498"/>
                    </a:lnTo>
                    <a:lnTo>
                      <a:pt x="20" y="498"/>
                    </a:lnTo>
                    <a:lnTo>
                      <a:pt x="20" y="500"/>
                    </a:lnTo>
                    <a:lnTo>
                      <a:pt x="20" y="500"/>
                    </a:lnTo>
                    <a:lnTo>
                      <a:pt x="20" y="500"/>
                    </a:lnTo>
                    <a:lnTo>
                      <a:pt x="20" y="500"/>
                    </a:lnTo>
                    <a:lnTo>
                      <a:pt x="18" y="500"/>
                    </a:lnTo>
                    <a:lnTo>
                      <a:pt x="18" y="500"/>
                    </a:lnTo>
                    <a:lnTo>
                      <a:pt x="16" y="498"/>
                    </a:lnTo>
                    <a:lnTo>
                      <a:pt x="10" y="498"/>
                    </a:lnTo>
                    <a:lnTo>
                      <a:pt x="10" y="498"/>
                    </a:lnTo>
                    <a:lnTo>
                      <a:pt x="8" y="498"/>
                    </a:lnTo>
                    <a:lnTo>
                      <a:pt x="6" y="502"/>
                    </a:lnTo>
                    <a:lnTo>
                      <a:pt x="4" y="516"/>
                    </a:lnTo>
                    <a:lnTo>
                      <a:pt x="4" y="516"/>
                    </a:lnTo>
                    <a:lnTo>
                      <a:pt x="6" y="518"/>
                    </a:lnTo>
                    <a:lnTo>
                      <a:pt x="8" y="526"/>
                    </a:lnTo>
                    <a:lnTo>
                      <a:pt x="8" y="526"/>
                    </a:lnTo>
                    <a:lnTo>
                      <a:pt x="10" y="526"/>
                    </a:lnTo>
                    <a:lnTo>
                      <a:pt x="14" y="532"/>
                    </a:lnTo>
                    <a:lnTo>
                      <a:pt x="14" y="532"/>
                    </a:lnTo>
                    <a:lnTo>
                      <a:pt x="14" y="534"/>
                    </a:lnTo>
                    <a:lnTo>
                      <a:pt x="16" y="536"/>
                    </a:lnTo>
                    <a:lnTo>
                      <a:pt x="16" y="542"/>
                    </a:lnTo>
                    <a:lnTo>
                      <a:pt x="16" y="544"/>
                    </a:lnTo>
                    <a:lnTo>
                      <a:pt x="16" y="544"/>
                    </a:lnTo>
                    <a:lnTo>
                      <a:pt x="16" y="546"/>
                    </a:lnTo>
                    <a:lnTo>
                      <a:pt x="18" y="556"/>
                    </a:lnTo>
                    <a:lnTo>
                      <a:pt x="18" y="556"/>
                    </a:lnTo>
                    <a:lnTo>
                      <a:pt x="20" y="558"/>
                    </a:lnTo>
                    <a:lnTo>
                      <a:pt x="24" y="560"/>
                    </a:lnTo>
                    <a:lnTo>
                      <a:pt x="22" y="566"/>
                    </a:lnTo>
                    <a:lnTo>
                      <a:pt x="22" y="566"/>
                    </a:lnTo>
                    <a:lnTo>
                      <a:pt x="22" y="568"/>
                    </a:lnTo>
                    <a:lnTo>
                      <a:pt x="22" y="568"/>
                    </a:lnTo>
                    <a:lnTo>
                      <a:pt x="26" y="570"/>
                    </a:lnTo>
                    <a:lnTo>
                      <a:pt x="28" y="570"/>
                    </a:lnTo>
                    <a:lnTo>
                      <a:pt x="28" y="570"/>
                    </a:lnTo>
                    <a:lnTo>
                      <a:pt x="26" y="572"/>
                    </a:lnTo>
                    <a:lnTo>
                      <a:pt x="24" y="580"/>
                    </a:lnTo>
                    <a:lnTo>
                      <a:pt x="24" y="580"/>
                    </a:lnTo>
                    <a:lnTo>
                      <a:pt x="24" y="584"/>
                    </a:lnTo>
                    <a:lnTo>
                      <a:pt x="24" y="584"/>
                    </a:lnTo>
                    <a:lnTo>
                      <a:pt x="28" y="584"/>
                    </a:lnTo>
                    <a:lnTo>
                      <a:pt x="34" y="584"/>
                    </a:lnTo>
                    <a:lnTo>
                      <a:pt x="34" y="584"/>
                    </a:lnTo>
                    <a:lnTo>
                      <a:pt x="32" y="588"/>
                    </a:lnTo>
                    <a:lnTo>
                      <a:pt x="32" y="588"/>
                    </a:lnTo>
                    <a:lnTo>
                      <a:pt x="34" y="590"/>
                    </a:lnTo>
                    <a:lnTo>
                      <a:pt x="38" y="596"/>
                    </a:lnTo>
                    <a:lnTo>
                      <a:pt x="38" y="596"/>
                    </a:lnTo>
                    <a:lnTo>
                      <a:pt x="40" y="596"/>
                    </a:lnTo>
                    <a:lnTo>
                      <a:pt x="48" y="598"/>
                    </a:lnTo>
                    <a:lnTo>
                      <a:pt x="48" y="598"/>
                    </a:lnTo>
                    <a:lnTo>
                      <a:pt x="48" y="598"/>
                    </a:lnTo>
                    <a:lnTo>
                      <a:pt x="48" y="598"/>
                    </a:lnTo>
                    <a:lnTo>
                      <a:pt x="50" y="598"/>
                    </a:lnTo>
                    <a:lnTo>
                      <a:pt x="50" y="598"/>
                    </a:lnTo>
                    <a:lnTo>
                      <a:pt x="50" y="602"/>
                    </a:lnTo>
                    <a:lnTo>
                      <a:pt x="52" y="604"/>
                    </a:lnTo>
                    <a:lnTo>
                      <a:pt x="56" y="608"/>
                    </a:lnTo>
                    <a:lnTo>
                      <a:pt x="56" y="608"/>
                    </a:lnTo>
                    <a:lnTo>
                      <a:pt x="58" y="608"/>
                    </a:lnTo>
                    <a:lnTo>
                      <a:pt x="66" y="608"/>
                    </a:lnTo>
                    <a:lnTo>
                      <a:pt x="66" y="608"/>
                    </a:lnTo>
                    <a:lnTo>
                      <a:pt x="68" y="608"/>
                    </a:lnTo>
                    <a:lnTo>
                      <a:pt x="70" y="606"/>
                    </a:lnTo>
                    <a:lnTo>
                      <a:pt x="72" y="600"/>
                    </a:lnTo>
                    <a:lnTo>
                      <a:pt x="72" y="600"/>
                    </a:lnTo>
                    <a:lnTo>
                      <a:pt x="72" y="598"/>
                    </a:lnTo>
                    <a:lnTo>
                      <a:pt x="72" y="592"/>
                    </a:lnTo>
                    <a:lnTo>
                      <a:pt x="74" y="588"/>
                    </a:lnTo>
                    <a:lnTo>
                      <a:pt x="80" y="586"/>
                    </a:lnTo>
                    <a:lnTo>
                      <a:pt x="80" y="586"/>
                    </a:lnTo>
                    <a:lnTo>
                      <a:pt x="82" y="586"/>
                    </a:lnTo>
                    <a:lnTo>
                      <a:pt x="88" y="582"/>
                    </a:lnTo>
                    <a:lnTo>
                      <a:pt x="88" y="582"/>
                    </a:lnTo>
                    <a:lnTo>
                      <a:pt x="90" y="580"/>
                    </a:lnTo>
                    <a:lnTo>
                      <a:pt x="90" y="578"/>
                    </a:lnTo>
                    <a:lnTo>
                      <a:pt x="88" y="570"/>
                    </a:lnTo>
                    <a:lnTo>
                      <a:pt x="88" y="570"/>
                    </a:lnTo>
                    <a:lnTo>
                      <a:pt x="88" y="568"/>
                    </a:lnTo>
                    <a:lnTo>
                      <a:pt x="84" y="568"/>
                    </a:lnTo>
                    <a:lnTo>
                      <a:pt x="62" y="568"/>
                    </a:lnTo>
                    <a:lnTo>
                      <a:pt x="56" y="566"/>
                    </a:lnTo>
                    <a:lnTo>
                      <a:pt x="52" y="558"/>
                    </a:lnTo>
                    <a:lnTo>
                      <a:pt x="52" y="544"/>
                    </a:lnTo>
                    <a:lnTo>
                      <a:pt x="52" y="544"/>
                    </a:lnTo>
                    <a:lnTo>
                      <a:pt x="52" y="542"/>
                    </a:lnTo>
                    <a:lnTo>
                      <a:pt x="50" y="540"/>
                    </a:lnTo>
                    <a:lnTo>
                      <a:pt x="40" y="540"/>
                    </a:lnTo>
                    <a:lnTo>
                      <a:pt x="38" y="534"/>
                    </a:lnTo>
                    <a:lnTo>
                      <a:pt x="38" y="528"/>
                    </a:lnTo>
                    <a:lnTo>
                      <a:pt x="38" y="522"/>
                    </a:lnTo>
                    <a:lnTo>
                      <a:pt x="44" y="516"/>
                    </a:lnTo>
                    <a:lnTo>
                      <a:pt x="44" y="516"/>
                    </a:lnTo>
                    <a:lnTo>
                      <a:pt x="44" y="514"/>
                    </a:lnTo>
                    <a:lnTo>
                      <a:pt x="52" y="504"/>
                    </a:lnTo>
                    <a:lnTo>
                      <a:pt x="52" y="504"/>
                    </a:lnTo>
                    <a:lnTo>
                      <a:pt x="52" y="502"/>
                    </a:lnTo>
                    <a:lnTo>
                      <a:pt x="54" y="488"/>
                    </a:lnTo>
                    <a:lnTo>
                      <a:pt x="60" y="478"/>
                    </a:lnTo>
                    <a:lnTo>
                      <a:pt x="60" y="478"/>
                    </a:lnTo>
                    <a:lnTo>
                      <a:pt x="62" y="476"/>
                    </a:lnTo>
                    <a:lnTo>
                      <a:pt x="62" y="452"/>
                    </a:lnTo>
                    <a:lnTo>
                      <a:pt x="62" y="442"/>
                    </a:lnTo>
                    <a:lnTo>
                      <a:pt x="62" y="442"/>
                    </a:lnTo>
                    <a:lnTo>
                      <a:pt x="62" y="440"/>
                    </a:lnTo>
                    <a:lnTo>
                      <a:pt x="60" y="430"/>
                    </a:lnTo>
                    <a:lnTo>
                      <a:pt x="60" y="412"/>
                    </a:lnTo>
                    <a:lnTo>
                      <a:pt x="60" y="412"/>
                    </a:lnTo>
                    <a:lnTo>
                      <a:pt x="58" y="410"/>
                    </a:lnTo>
                    <a:lnTo>
                      <a:pt x="56" y="408"/>
                    </a:lnTo>
                    <a:lnTo>
                      <a:pt x="58" y="396"/>
                    </a:lnTo>
                    <a:lnTo>
                      <a:pt x="60" y="384"/>
                    </a:lnTo>
                    <a:lnTo>
                      <a:pt x="62" y="358"/>
                    </a:lnTo>
                    <a:lnTo>
                      <a:pt x="72" y="336"/>
                    </a:lnTo>
                    <a:lnTo>
                      <a:pt x="72" y="336"/>
                    </a:lnTo>
                    <a:lnTo>
                      <a:pt x="72" y="334"/>
                    </a:lnTo>
                    <a:lnTo>
                      <a:pt x="72" y="320"/>
                    </a:lnTo>
                    <a:lnTo>
                      <a:pt x="70" y="302"/>
                    </a:lnTo>
                    <a:lnTo>
                      <a:pt x="78" y="294"/>
                    </a:lnTo>
                    <a:lnTo>
                      <a:pt x="78" y="294"/>
                    </a:lnTo>
                    <a:lnTo>
                      <a:pt x="78" y="292"/>
                    </a:lnTo>
                    <a:lnTo>
                      <a:pt x="80" y="274"/>
                    </a:lnTo>
                    <a:lnTo>
                      <a:pt x="84" y="266"/>
                    </a:lnTo>
                    <a:lnTo>
                      <a:pt x="84" y="266"/>
                    </a:lnTo>
                    <a:lnTo>
                      <a:pt x="84" y="264"/>
                    </a:lnTo>
                    <a:lnTo>
                      <a:pt x="86" y="248"/>
                    </a:lnTo>
                    <a:lnTo>
                      <a:pt x="86" y="248"/>
                    </a:lnTo>
                    <a:lnTo>
                      <a:pt x="86" y="248"/>
                    </a:lnTo>
                    <a:lnTo>
                      <a:pt x="78" y="226"/>
                    </a:lnTo>
                    <a:lnTo>
                      <a:pt x="78" y="214"/>
                    </a:lnTo>
                    <a:lnTo>
                      <a:pt x="82" y="204"/>
                    </a:lnTo>
                    <a:lnTo>
                      <a:pt x="82" y="204"/>
                    </a:lnTo>
                    <a:lnTo>
                      <a:pt x="82" y="202"/>
                    </a:lnTo>
                    <a:lnTo>
                      <a:pt x="86" y="182"/>
                    </a:lnTo>
                    <a:lnTo>
                      <a:pt x="90" y="172"/>
                    </a:lnTo>
                    <a:lnTo>
                      <a:pt x="106" y="148"/>
                    </a:lnTo>
                    <a:lnTo>
                      <a:pt x="106" y="148"/>
                    </a:lnTo>
                    <a:lnTo>
                      <a:pt x="106" y="146"/>
                    </a:lnTo>
                    <a:lnTo>
                      <a:pt x="102" y="122"/>
                    </a:lnTo>
                    <a:lnTo>
                      <a:pt x="106" y="118"/>
                    </a:lnTo>
                    <a:lnTo>
                      <a:pt x="112" y="114"/>
                    </a:lnTo>
                    <a:lnTo>
                      <a:pt x="112" y="114"/>
                    </a:lnTo>
                    <a:lnTo>
                      <a:pt x="114" y="114"/>
                    </a:lnTo>
                    <a:lnTo>
                      <a:pt x="122" y="102"/>
                    </a:lnTo>
                    <a:lnTo>
                      <a:pt x="122" y="102"/>
                    </a:lnTo>
                    <a:lnTo>
                      <a:pt x="124" y="100"/>
                    </a:lnTo>
                    <a:lnTo>
                      <a:pt x="124" y="90"/>
                    </a:lnTo>
                    <a:lnTo>
                      <a:pt x="124" y="90"/>
                    </a:lnTo>
                    <a:lnTo>
                      <a:pt x="126" y="90"/>
                    </a:lnTo>
                    <a:lnTo>
                      <a:pt x="126" y="90"/>
                    </a:lnTo>
                    <a:lnTo>
                      <a:pt x="124" y="86"/>
                    </a:lnTo>
                    <a:lnTo>
                      <a:pt x="122" y="86"/>
                    </a:lnTo>
                    <a:lnTo>
                      <a:pt x="122" y="86"/>
                    </a:lnTo>
                    <a:lnTo>
                      <a:pt x="116" y="86"/>
                    </a:lnTo>
                    <a:lnTo>
                      <a:pt x="114" y="76"/>
                    </a:lnTo>
                    <a:lnTo>
                      <a:pt x="114" y="76"/>
                    </a:lnTo>
                    <a:lnTo>
                      <a:pt x="114" y="76"/>
                    </a:lnTo>
                    <a:lnTo>
                      <a:pt x="112" y="64"/>
                    </a:lnTo>
                    <a:lnTo>
                      <a:pt x="112" y="64"/>
                    </a:lnTo>
                    <a:lnTo>
                      <a:pt x="110" y="62"/>
                    </a:lnTo>
                    <a:lnTo>
                      <a:pt x="104" y="52"/>
                    </a:lnTo>
                    <a:lnTo>
                      <a:pt x="104" y="38"/>
                    </a:lnTo>
                    <a:lnTo>
                      <a:pt x="104" y="38"/>
                    </a:lnTo>
                    <a:lnTo>
                      <a:pt x="104" y="36"/>
                    </a:lnTo>
                    <a:lnTo>
                      <a:pt x="96" y="12"/>
                    </a:lnTo>
                    <a:lnTo>
                      <a:pt x="92" y="2"/>
                    </a:lnTo>
                    <a:lnTo>
                      <a:pt x="92" y="2"/>
                    </a:lnTo>
                    <a:lnTo>
                      <a:pt x="90" y="0"/>
                    </a:lnTo>
                    <a:lnTo>
                      <a:pt x="90" y="0"/>
                    </a:lnTo>
                    <a:lnTo>
                      <a:pt x="88" y="0"/>
                    </a:lnTo>
                    <a:lnTo>
                      <a:pt x="88" y="0"/>
                    </a:lnTo>
                    <a:close/>
                    <a:moveTo>
                      <a:pt x="56" y="590"/>
                    </a:moveTo>
                    <a:lnTo>
                      <a:pt x="58" y="588"/>
                    </a:lnTo>
                    <a:lnTo>
                      <a:pt x="58" y="590"/>
                    </a:lnTo>
                    <a:lnTo>
                      <a:pt x="54" y="592"/>
                    </a:lnTo>
                    <a:lnTo>
                      <a:pt x="56" y="590"/>
                    </a:lnTo>
                    <a:lnTo>
                      <a:pt x="56" y="5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8" name="Freeform 308"/>
              <p:cNvSpPr>
                <a:spLocks/>
              </p:cNvSpPr>
              <p:nvPr/>
            </p:nvSpPr>
            <p:spPr bwMode="auto">
              <a:xfrm>
                <a:off x="1797" y="2769"/>
                <a:ext cx="118" cy="600"/>
              </a:xfrm>
              <a:custGeom>
                <a:avLst/>
                <a:gdLst>
                  <a:gd name="T0" fmla="*/ 96 w 118"/>
                  <a:gd name="T1" fmla="*/ 34 h 600"/>
                  <a:gd name="T2" fmla="*/ 106 w 118"/>
                  <a:gd name="T3" fmla="*/ 72 h 600"/>
                  <a:gd name="T4" fmla="*/ 116 w 118"/>
                  <a:gd name="T5" fmla="*/ 96 h 600"/>
                  <a:gd name="T6" fmla="*/ 94 w 118"/>
                  <a:gd name="T7" fmla="*/ 116 h 600"/>
                  <a:gd name="T8" fmla="*/ 78 w 118"/>
                  <a:gd name="T9" fmla="*/ 176 h 600"/>
                  <a:gd name="T10" fmla="*/ 70 w 118"/>
                  <a:gd name="T11" fmla="*/ 222 h 600"/>
                  <a:gd name="T12" fmla="*/ 72 w 118"/>
                  <a:gd name="T13" fmla="*/ 270 h 600"/>
                  <a:gd name="T14" fmla="*/ 64 w 118"/>
                  <a:gd name="T15" fmla="*/ 316 h 600"/>
                  <a:gd name="T16" fmla="*/ 52 w 118"/>
                  <a:gd name="T17" fmla="*/ 380 h 600"/>
                  <a:gd name="T18" fmla="*/ 52 w 118"/>
                  <a:gd name="T19" fmla="*/ 408 h 600"/>
                  <a:gd name="T20" fmla="*/ 54 w 118"/>
                  <a:gd name="T21" fmla="*/ 448 h 600"/>
                  <a:gd name="T22" fmla="*/ 44 w 118"/>
                  <a:gd name="T23" fmla="*/ 498 h 600"/>
                  <a:gd name="T24" fmla="*/ 28 w 118"/>
                  <a:gd name="T25" fmla="*/ 524 h 600"/>
                  <a:gd name="T26" fmla="*/ 44 w 118"/>
                  <a:gd name="T27" fmla="*/ 540 h 600"/>
                  <a:gd name="T28" fmla="*/ 58 w 118"/>
                  <a:gd name="T29" fmla="*/ 568 h 600"/>
                  <a:gd name="T30" fmla="*/ 76 w 118"/>
                  <a:gd name="T31" fmla="*/ 578 h 600"/>
                  <a:gd name="T32" fmla="*/ 64 w 118"/>
                  <a:gd name="T33" fmla="*/ 594 h 600"/>
                  <a:gd name="T34" fmla="*/ 50 w 118"/>
                  <a:gd name="T35" fmla="*/ 596 h 600"/>
                  <a:gd name="T36" fmla="*/ 60 w 118"/>
                  <a:gd name="T37" fmla="*/ 582 h 600"/>
                  <a:gd name="T38" fmla="*/ 44 w 118"/>
                  <a:gd name="T39" fmla="*/ 590 h 600"/>
                  <a:gd name="T40" fmla="*/ 40 w 118"/>
                  <a:gd name="T41" fmla="*/ 578 h 600"/>
                  <a:gd name="T42" fmla="*/ 32 w 118"/>
                  <a:gd name="T43" fmla="*/ 576 h 600"/>
                  <a:gd name="T44" fmla="*/ 36 w 118"/>
                  <a:gd name="T45" fmla="*/ 564 h 600"/>
                  <a:gd name="T46" fmla="*/ 22 w 118"/>
                  <a:gd name="T47" fmla="*/ 562 h 600"/>
                  <a:gd name="T48" fmla="*/ 16 w 118"/>
                  <a:gd name="T49" fmla="*/ 540 h 600"/>
                  <a:gd name="T50" fmla="*/ 14 w 118"/>
                  <a:gd name="T51" fmla="*/ 526 h 600"/>
                  <a:gd name="T52" fmla="*/ 6 w 118"/>
                  <a:gd name="T53" fmla="*/ 498 h 600"/>
                  <a:gd name="T54" fmla="*/ 16 w 118"/>
                  <a:gd name="T55" fmla="*/ 506 h 600"/>
                  <a:gd name="T56" fmla="*/ 24 w 118"/>
                  <a:gd name="T57" fmla="*/ 496 h 600"/>
                  <a:gd name="T58" fmla="*/ 24 w 118"/>
                  <a:gd name="T59" fmla="*/ 490 h 600"/>
                  <a:gd name="T60" fmla="*/ 16 w 118"/>
                  <a:gd name="T61" fmla="*/ 478 h 600"/>
                  <a:gd name="T62" fmla="*/ 14 w 118"/>
                  <a:gd name="T63" fmla="*/ 472 h 600"/>
                  <a:gd name="T64" fmla="*/ 8 w 118"/>
                  <a:gd name="T65" fmla="*/ 458 h 600"/>
                  <a:gd name="T66" fmla="*/ 20 w 118"/>
                  <a:gd name="T67" fmla="*/ 452 h 600"/>
                  <a:gd name="T68" fmla="*/ 36 w 118"/>
                  <a:gd name="T69" fmla="*/ 440 h 600"/>
                  <a:gd name="T70" fmla="*/ 38 w 118"/>
                  <a:gd name="T71" fmla="*/ 412 h 600"/>
                  <a:gd name="T72" fmla="*/ 40 w 118"/>
                  <a:gd name="T73" fmla="*/ 392 h 600"/>
                  <a:gd name="T74" fmla="*/ 30 w 118"/>
                  <a:gd name="T75" fmla="*/ 382 h 600"/>
                  <a:gd name="T76" fmla="*/ 28 w 118"/>
                  <a:gd name="T77" fmla="*/ 406 h 600"/>
                  <a:gd name="T78" fmla="*/ 18 w 118"/>
                  <a:gd name="T79" fmla="*/ 402 h 600"/>
                  <a:gd name="T80" fmla="*/ 24 w 118"/>
                  <a:gd name="T81" fmla="*/ 380 h 600"/>
                  <a:gd name="T82" fmla="*/ 28 w 118"/>
                  <a:gd name="T83" fmla="*/ 352 h 600"/>
                  <a:gd name="T84" fmla="*/ 28 w 118"/>
                  <a:gd name="T85" fmla="*/ 326 h 600"/>
                  <a:gd name="T86" fmla="*/ 32 w 118"/>
                  <a:gd name="T87" fmla="*/ 308 h 600"/>
                  <a:gd name="T88" fmla="*/ 44 w 118"/>
                  <a:gd name="T89" fmla="*/ 274 h 600"/>
                  <a:gd name="T90" fmla="*/ 54 w 118"/>
                  <a:gd name="T91" fmla="*/ 240 h 600"/>
                  <a:gd name="T92" fmla="*/ 60 w 118"/>
                  <a:gd name="T93" fmla="*/ 190 h 600"/>
                  <a:gd name="T94" fmla="*/ 60 w 118"/>
                  <a:gd name="T95" fmla="*/ 172 h 600"/>
                  <a:gd name="T96" fmla="*/ 70 w 118"/>
                  <a:gd name="T97" fmla="*/ 88 h 600"/>
                  <a:gd name="T98" fmla="*/ 72 w 118"/>
                  <a:gd name="T99" fmla="*/ 16 h 600"/>
                  <a:gd name="T100" fmla="*/ 84 w 118"/>
                  <a:gd name="T101"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8" h="600">
                    <a:moveTo>
                      <a:pt x="84" y="0"/>
                    </a:moveTo>
                    <a:lnTo>
                      <a:pt x="88" y="10"/>
                    </a:lnTo>
                    <a:lnTo>
                      <a:pt x="96" y="34"/>
                    </a:lnTo>
                    <a:lnTo>
                      <a:pt x="96" y="50"/>
                    </a:lnTo>
                    <a:lnTo>
                      <a:pt x="104" y="60"/>
                    </a:lnTo>
                    <a:lnTo>
                      <a:pt x="106" y="72"/>
                    </a:lnTo>
                    <a:lnTo>
                      <a:pt x="108" y="86"/>
                    </a:lnTo>
                    <a:lnTo>
                      <a:pt x="118" y="86"/>
                    </a:lnTo>
                    <a:lnTo>
                      <a:pt x="116" y="96"/>
                    </a:lnTo>
                    <a:lnTo>
                      <a:pt x="106" y="106"/>
                    </a:lnTo>
                    <a:lnTo>
                      <a:pt x="100" y="110"/>
                    </a:lnTo>
                    <a:lnTo>
                      <a:pt x="94" y="116"/>
                    </a:lnTo>
                    <a:lnTo>
                      <a:pt x="98" y="142"/>
                    </a:lnTo>
                    <a:lnTo>
                      <a:pt x="82" y="166"/>
                    </a:lnTo>
                    <a:lnTo>
                      <a:pt x="78" y="176"/>
                    </a:lnTo>
                    <a:lnTo>
                      <a:pt x="74" y="198"/>
                    </a:lnTo>
                    <a:lnTo>
                      <a:pt x="70" y="208"/>
                    </a:lnTo>
                    <a:lnTo>
                      <a:pt x="70" y="222"/>
                    </a:lnTo>
                    <a:lnTo>
                      <a:pt x="78" y="244"/>
                    </a:lnTo>
                    <a:lnTo>
                      <a:pt x="76" y="260"/>
                    </a:lnTo>
                    <a:lnTo>
                      <a:pt x="72" y="270"/>
                    </a:lnTo>
                    <a:lnTo>
                      <a:pt x="70" y="288"/>
                    </a:lnTo>
                    <a:lnTo>
                      <a:pt x="62" y="296"/>
                    </a:lnTo>
                    <a:lnTo>
                      <a:pt x="64" y="316"/>
                    </a:lnTo>
                    <a:lnTo>
                      <a:pt x="64" y="330"/>
                    </a:lnTo>
                    <a:lnTo>
                      <a:pt x="54" y="354"/>
                    </a:lnTo>
                    <a:lnTo>
                      <a:pt x="52" y="380"/>
                    </a:lnTo>
                    <a:lnTo>
                      <a:pt x="50" y="390"/>
                    </a:lnTo>
                    <a:lnTo>
                      <a:pt x="48" y="406"/>
                    </a:lnTo>
                    <a:lnTo>
                      <a:pt x="52" y="408"/>
                    </a:lnTo>
                    <a:lnTo>
                      <a:pt x="52" y="426"/>
                    </a:lnTo>
                    <a:lnTo>
                      <a:pt x="54" y="438"/>
                    </a:lnTo>
                    <a:lnTo>
                      <a:pt x="54" y="448"/>
                    </a:lnTo>
                    <a:lnTo>
                      <a:pt x="54" y="472"/>
                    </a:lnTo>
                    <a:lnTo>
                      <a:pt x="46" y="482"/>
                    </a:lnTo>
                    <a:lnTo>
                      <a:pt x="44" y="498"/>
                    </a:lnTo>
                    <a:lnTo>
                      <a:pt x="38" y="508"/>
                    </a:lnTo>
                    <a:lnTo>
                      <a:pt x="30" y="516"/>
                    </a:lnTo>
                    <a:lnTo>
                      <a:pt x="28" y="524"/>
                    </a:lnTo>
                    <a:lnTo>
                      <a:pt x="30" y="532"/>
                    </a:lnTo>
                    <a:lnTo>
                      <a:pt x="34" y="540"/>
                    </a:lnTo>
                    <a:lnTo>
                      <a:pt x="44" y="540"/>
                    </a:lnTo>
                    <a:lnTo>
                      <a:pt x="44" y="556"/>
                    </a:lnTo>
                    <a:lnTo>
                      <a:pt x="50" y="566"/>
                    </a:lnTo>
                    <a:lnTo>
                      <a:pt x="58" y="568"/>
                    </a:lnTo>
                    <a:lnTo>
                      <a:pt x="80" y="568"/>
                    </a:lnTo>
                    <a:lnTo>
                      <a:pt x="82" y="574"/>
                    </a:lnTo>
                    <a:lnTo>
                      <a:pt x="76" y="578"/>
                    </a:lnTo>
                    <a:lnTo>
                      <a:pt x="68" y="580"/>
                    </a:lnTo>
                    <a:lnTo>
                      <a:pt x="64" y="586"/>
                    </a:lnTo>
                    <a:lnTo>
                      <a:pt x="64" y="594"/>
                    </a:lnTo>
                    <a:lnTo>
                      <a:pt x="62" y="600"/>
                    </a:lnTo>
                    <a:lnTo>
                      <a:pt x="54" y="600"/>
                    </a:lnTo>
                    <a:lnTo>
                      <a:pt x="50" y="596"/>
                    </a:lnTo>
                    <a:lnTo>
                      <a:pt x="52" y="592"/>
                    </a:lnTo>
                    <a:lnTo>
                      <a:pt x="56" y="590"/>
                    </a:lnTo>
                    <a:lnTo>
                      <a:pt x="60" y="582"/>
                    </a:lnTo>
                    <a:lnTo>
                      <a:pt x="54" y="578"/>
                    </a:lnTo>
                    <a:lnTo>
                      <a:pt x="48" y="584"/>
                    </a:lnTo>
                    <a:lnTo>
                      <a:pt x="44" y="590"/>
                    </a:lnTo>
                    <a:lnTo>
                      <a:pt x="38" y="590"/>
                    </a:lnTo>
                    <a:lnTo>
                      <a:pt x="32" y="584"/>
                    </a:lnTo>
                    <a:lnTo>
                      <a:pt x="40" y="578"/>
                    </a:lnTo>
                    <a:lnTo>
                      <a:pt x="42" y="574"/>
                    </a:lnTo>
                    <a:lnTo>
                      <a:pt x="40" y="572"/>
                    </a:lnTo>
                    <a:lnTo>
                      <a:pt x="32" y="576"/>
                    </a:lnTo>
                    <a:lnTo>
                      <a:pt x="24" y="576"/>
                    </a:lnTo>
                    <a:lnTo>
                      <a:pt x="26" y="570"/>
                    </a:lnTo>
                    <a:lnTo>
                      <a:pt x="36" y="564"/>
                    </a:lnTo>
                    <a:lnTo>
                      <a:pt x="36" y="560"/>
                    </a:lnTo>
                    <a:lnTo>
                      <a:pt x="28" y="562"/>
                    </a:lnTo>
                    <a:lnTo>
                      <a:pt x="22" y="562"/>
                    </a:lnTo>
                    <a:lnTo>
                      <a:pt x="24" y="556"/>
                    </a:lnTo>
                    <a:lnTo>
                      <a:pt x="18" y="552"/>
                    </a:lnTo>
                    <a:lnTo>
                      <a:pt x="16" y="540"/>
                    </a:lnTo>
                    <a:lnTo>
                      <a:pt x="16" y="538"/>
                    </a:lnTo>
                    <a:lnTo>
                      <a:pt x="16" y="530"/>
                    </a:lnTo>
                    <a:lnTo>
                      <a:pt x="14" y="526"/>
                    </a:lnTo>
                    <a:lnTo>
                      <a:pt x="8" y="520"/>
                    </a:lnTo>
                    <a:lnTo>
                      <a:pt x="4" y="512"/>
                    </a:lnTo>
                    <a:lnTo>
                      <a:pt x="6" y="498"/>
                    </a:lnTo>
                    <a:lnTo>
                      <a:pt x="12" y="498"/>
                    </a:lnTo>
                    <a:lnTo>
                      <a:pt x="14" y="500"/>
                    </a:lnTo>
                    <a:lnTo>
                      <a:pt x="16" y="506"/>
                    </a:lnTo>
                    <a:lnTo>
                      <a:pt x="20" y="506"/>
                    </a:lnTo>
                    <a:lnTo>
                      <a:pt x="20" y="496"/>
                    </a:lnTo>
                    <a:lnTo>
                      <a:pt x="24" y="496"/>
                    </a:lnTo>
                    <a:lnTo>
                      <a:pt x="28" y="494"/>
                    </a:lnTo>
                    <a:lnTo>
                      <a:pt x="28" y="488"/>
                    </a:lnTo>
                    <a:lnTo>
                      <a:pt x="24" y="490"/>
                    </a:lnTo>
                    <a:lnTo>
                      <a:pt x="16" y="490"/>
                    </a:lnTo>
                    <a:lnTo>
                      <a:pt x="16" y="486"/>
                    </a:lnTo>
                    <a:lnTo>
                      <a:pt x="16" y="478"/>
                    </a:lnTo>
                    <a:lnTo>
                      <a:pt x="20" y="476"/>
                    </a:lnTo>
                    <a:lnTo>
                      <a:pt x="20" y="472"/>
                    </a:lnTo>
                    <a:lnTo>
                      <a:pt x="14" y="472"/>
                    </a:lnTo>
                    <a:lnTo>
                      <a:pt x="0" y="472"/>
                    </a:lnTo>
                    <a:lnTo>
                      <a:pt x="4" y="466"/>
                    </a:lnTo>
                    <a:lnTo>
                      <a:pt x="8" y="458"/>
                    </a:lnTo>
                    <a:lnTo>
                      <a:pt x="14" y="452"/>
                    </a:lnTo>
                    <a:lnTo>
                      <a:pt x="18" y="448"/>
                    </a:lnTo>
                    <a:lnTo>
                      <a:pt x="20" y="452"/>
                    </a:lnTo>
                    <a:lnTo>
                      <a:pt x="24" y="462"/>
                    </a:lnTo>
                    <a:lnTo>
                      <a:pt x="30" y="454"/>
                    </a:lnTo>
                    <a:lnTo>
                      <a:pt x="36" y="440"/>
                    </a:lnTo>
                    <a:lnTo>
                      <a:pt x="34" y="432"/>
                    </a:lnTo>
                    <a:lnTo>
                      <a:pt x="32" y="422"/>
                    </a:lnTo>
                    <a:lnTo>
                      <a:pt x="38" y="412"/>
                    </a:lnTo>
                    <a:lnTo>
                      <a:pt x="36" y="404"/>
                    </a:lnTo>
                    <a:lnTo>
                      <a:pt x="38" y="398"/>
                    </a:lnTo>
                    <a:lnTo>
                      <a:pt x="40" y="392"/>
                    </a:lnTo>
                    <a:lnTo>
                      <a:pt x="40" y="382"/>
                    </a:lnTo>
                    <a:lnTo>
                      <a:pt x="34" y="380"/>
                    </a:lnTo>
                    <a:lnTo>
                      <a:pt x="30" y="382"/>
                    </a:lnTo>
                    <a:lnTo>
                      <a:pt x="28" y="390"/>
                    </a:lnTo>
                    <a:lnTo>
                      <a:pt x="28" y="396"/>
                    </a:lnTo>
                    <a:lnTo>
                      <a:pt x="28" y="406"/>
                    </a:lnTo>
                    <a:lnTo>
                      <a:pt x="24" y="412"/>
                    </a:lnTo>
                    <a:lnTo>
                      <a:pt x="18" y="408"/>
                    </a:lnTo>
                    <a:lnTo>
                      <a:pt x="18" y="402"/>
                    </a:lnTo>
                    <a:lnTo>
                      <a:pt x="18" y="390"/>
                    </a:lnTo>
                    <a:lnTo>
                      <a:pt x="22" y="384"/>
                    </a:lnTo>
                    <a:lnTo>
                      <a:pt x="24" y="380"/>
                    </a:lnTo>
                    <a:lnTo>
                      <a:pt x="24" y="372"/>
                    </a:lnTo>
                    <a:lnTo>
                      <a:pt x="26" y="358"/>
                    </a:lnTo>
                    <a:lnTo>
                      <a:pt x="28" y="352"/>
                    </a:lnTo>
                    <a:lnTo>
                      <a:pt x="34" y="344"/>
                    </a:lnTo>
                    <a:lnTo>
                      <a:pt x="30" y="336"/>
                    </a:lnTo>
                    <a:lnTo>
                      <a:pt x="28" y="326"/>
                    </a:lnTo>
                    <a:lnTo>
                      <a:pt x="28" y="320"/>
                    </a:lnTo>
                    <a:lnTo>
                      <a:pt x="28" y="308"/>
                    </a:lnTo>
                    <a:lnTo>
                      <a:pt x="32" y="308"/>
                    </a:lnTo>
                    <a:lnTo>
                      <a:pt x="36" y="296"/>
                    </a:lnTo>
                    <a:lnTo>
                      <a:pt x="42" y="286"/>
                    </a:lnTo>
                    <a:lnTo>
                      <a:pt x="44" y="274"/>
                    </a:lnTo>
                    <a:lnTo>
                      <a:pt x="50" y="260"/>
                    </a:lnTo>
                    <a:lnTo>
                      <a:pt x="52" y="248"/>
                    </a:lnTo>
                    <a:lnTo>
                      <a:pt x="54" y="240"/>
                    </a:lnTo>
                    <a:lnTo>
                      <a:pt x="54" y="206"/>
                    </a:lnTo>
                    <a:lnTo>
                      <a:pt x="54" y="196"/>
                    </a:lnTo>
                    <a:lnTo>
                      <a:pt x="60" y="190"/>
                    </a:lnTo>
                    <a:lnTo>
                      <a:pt x="60" y="184"/>
                    </a:lnTo>
                    <a:lnTo>
                      <a:pt x="56" y="178"/>
                    </a:lnTo>
                    <a:lnTo>
                      <a:pt x="60" y="172"/>
                    </a:lnTo>
                    <a:lnTo>
                      <a:pt x="64" y="154"/>
                    </a:lnTo>
                    <a:lnTo>
                      <a:pt x="68" y="128"/>
                    </a:lnTo>
                    <a:lnTo>
                      <a:pt x="70" y="88"/>
                    </a:lnTo>
                    <a:lnTo>
                      <a:pt x="76" y="46"/>
                    </a:lnTo>
                    <a:lnTo>
                      <a:pt x="74" y="24"/>
                    </a:lnTo>
                    <a:lnTo>
                      <a:pt x="72" y="16"/>
                    </a:lnTo>
                    <a:lnTo>
                      <a:pt x="78" y="14"/>
                    </a:lnTo>
                    <a:lnTo>
                      <a:pt x="82" y="2"/>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9" name="Line 309"/>
              <p:cNvSpPr>
                <a:spLocks noChangeShapeType="1"/>
              </p:cNvSpPr>
              <p:nvPr/>
            </p:nvSpPr>
            <p:spPr bwMode="auto">
              <a:xfrm>
                <a:off x="1915" y="2855"/>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0" name="Freeform 310"/>
              <p:cNvSpPr>
                <a:spLocks/>
              </p:cNvSpPr>
              <p:nvPr/>
            </p:nvSpPr>
            <p:spPr bwMode="auto">
              <a:xfrm>
                <a:off x="1793" y="2765"/>
                <a:ext cx="126" cy="608"/>
              </a:xfrm>
              <a:custGeom>
                <a:avLst/>
                <a:gdLst>
                  <a:gd name="T0" fmla="*/ 84 w 126"/>
                  <a:gd name="T1" fmla="*/ 2 h 608"/>
                  <a:gd name="T2" fmla="*/ 72 w 126"/>
                  <a:gd name="T3" fmla="*/ 18 h 608"/>
                  <a:gd name="T4" fmla="*/ 68 w 126"/>
                  <a:gd name="T5" fmla="*/ 132 h 608"/>
                  <a:gd name="T6" fmla="*/ 56 w 126"/>
                  <a:gd name="T7" fmla="*/ 182 h 608"/>
                  <a:gd name="T8" fmla="*/ 54 w 126"/>
                  <a:gd name="T9" fmla="*/ 196 h 608"/>
                  <a:gd name="T10" fmla="*/ 52 w 126"/>
                  <a:gd name="T11" fmla="*/ 250 h 608"/>
                  <a:gd name="T12" fmla="*/ 36 w 126"/>
                  <a:gd name="T13" fmla="*/ 298 h 608"/>
                  <a:gd name="T14" fmla="*/ 32 w 126"/>
                  <a:gd name="T15" fmla="*/ 308 h 608"/>
                  <a:gd name="T16" fmla="*/ 28 w 126"/>
                  <a:gd name="T17" fmla="*/ 330 h 608"/>
                  <a:gd name="T18" fmla="*/ 30 w 126"/>
                  <a:gd name="T19" fmla="*/ 340 h 608"/>
                  <a:gd name="T20" fmla="*/ 26 w 126"/>
                  <a:gd name="T21" fmla="*/ 362 h 608"/>
                  <a:gd name="T22" fmla="*/ 22 w 126"/>
                  <a:gd name="T23" fmla="*/ 386 h 608"/>
                  <a:gd name="T24" fmla="*/ 18 w 126"/>
                  <a:gd name="T25" fmla="*/ 412 h 608"/>
                  <a:gd name="T26" fmla="*/ 28 w 126"/>
                  <a:gd name="T27" fmla="*/ 420 h 608"/>
                  <a:gd name="T28" fmla="*/ 34 w 126"/>
                  <a:gd name="T29" fmla="*/ 414 h 608"/>
                  <a:gd name="T30" fmla="*/ 36 w 126"/>
                  <a:gd name="T31" fmla="*/ 396 h 608"/>
                  <a:gd name="T32" fmla="*/ 40 w 126"/>
                  <a:gd name="T33" fmla="*/ 396 h 608"/>
                  <a:gd name="T34" fmla="*/ 38 w 126"/>
                  <a:gd name="T35" fmla="*/ 416 h 608"/>
                  <a:gd name="T36" fmla="*/ 36 w 126"/>
                  <a:gd name="T37" fmla="*/ 444 h 608"/>
                  <a:gd name="T38" fmla="*/ 28 w 126"/>
                  <a:gd name="T39" fmla="*/ 454 h 608"/>
                  <a:gd name="T40" fmla="*/ 22 w 126"/>
                  <a:gd name="T41" fmla="*/ 448 h 608"/>
                  <a:gd name="T42" fmla="*/ 14 w 126"/>
                  <a:gd name="T43" fmla="*/ 454 h 608"/>
                  <a:gd name="T44" fmla="*/ 0 w 126"/>
                  <a:gd name="T45" fmla="*/ 474 h 608"/>
                  <a:gd name="T46" fmla="*/ 16 w 126"/>
                  <a:gd name="T47" fmla="*/ 480 h 608"/>
                  <a:gd name="T48" fmla="*/ 16 w 126"/>
                  <a:gd name="T49" fmla="*/ 490 h 608"/>
                  <a:gd name="T50" fmla="*/ 20 w 126"/>
                  <a:gd name="T51" fmla="*/ 498 h 608"/>
                  <a:gd name="T52" fmla="*/ 18 w 126"/>
                  <a:gd name="T53" fmla="*/ 500 h 608"/>
                  <a:gd name="T54" fmla="*/ 8 w 126"/>
                  <a:gd name="T55" fmla="*/ 498 h 608"/>
                  <a:gd name="T56" fmla="*/ 8 w 126"/>
                  <a:gd name="T57" fmla="*/ 526 h 608"/>
                  <a:gd name="T58" fmla="*/ 14 w 126"/>
                  <a:gd name="T59" fmla="*/ 534 h 608"/>
                  <a:gd name="T60" fmla="*/ 16 w 126"/>
                  <a:gd name="T61" fmla="*/ 546 h 608"/>
                  <a:gd name="T62" fmla="*/ 22 w 126"/>
                  <a:gd name="T63" fmla="*/ 566 h 608"/>
                  <a:gd name="T64" fmla="*/ 28 w 126"/>
                  <a:gd name="T65" fmla="*/ 570 h 608"/>
                  <a:gd name="T66" fmla="*/ 24 w 126"/>
                  <a:gd name="T67" fmla="*/ 584 h 608"/>
                  <a:gd name="T68" fmla="*/ 32 w 126"/>
                  <a:gd name="T69" fmla="*/ 588 h 608"/>
                  <a:gd name="T70" fmla="*/ 40 w 126"/>
                  <a:gd name="T71" fmla="*/ 596 h 608"/>
                  <a:gd name="T72" fmla="*/ 50 w 126"/>
                  <a:gd name="T73" fmla="*/ 598 h 608"/>
                  <a:gd name="T74" fmla="*/ 56 w 126"/>
                  <a:gd name="T75" fmla="*/ 608 h 608"/>
                  <a:gd name="T76" fmla="*/ 70 w 126"/>
                  <a:gd name="T77" fmla="*/ 606 h 608"/>
                  <a:gd name="T78" fmla="*/ 74 w 126"/>
                  <a:gd name="T79" fmla="*/ 588 h 608"/>
                  <a:gd name="T80" fmla="*/ 88 w 126"/>
                  <a:gd name="T81" fmla="*/ 582 h 608"/>
                  <a:gd name="T82" fmla="*/ 88 w 126"/>
                  <a:gd name="T83" fmla="*/ 568 h 608"/>
                  <a:gd name="T84" fmla="*/ 52 w 126"/>
                  <a:gd name="T85" fmla="*/ 544 h 608"/>
                  <a:gd name="T86" fmla="*/ 38 w 126"/>
                  <a:gd name="T87" fmla="*/ 534 h 608"/>
                  <a:gd name="T88" fmla="*/ 44 w 126"/>
                  <a:gd name="T89" fmla="*/ 514 h 608"/>
                  <a:gd name="T90" fmla="*/ 60 w 126"/>
                  <a:gd name="T91" fmla="*/ 478 h 608"/>
                  <a:gd name="T92" fmla="*/ 62 w 126"/>
                  <a:gd name="T93" fmla="*/ 442 h 608"/>
                  <a:gd name="T94" fmla="*/ 58 w 126"/>
                  <a:gd name="T95" fmla="*/ 410 h 608"/>
                  <a:gd name="T96" fmla="*/ 72 w 126"/>
                  <a:gd name="T97" fmla="*/ 336 h 608"/>
                  <a:gd name="T98" fmla="*/ 78 w 126"/>
                  <a:gd name="T99" fmla="*/ 294 h 608"/>
                  <a:gd name="T100" fmla="*/ 84 w 126"/>
                  <a:gd name="T101" fmla="*/ 266 h 608"/>
                  <a:gd name="T102" fmla="*/ 78 w 126"/>
                  <a:gd name="T103" fmla="*/ 226 h 608"/>
                  <a:gd name="T104" fmla="*/ 86 w 126"/>
                  <a:gd name="T105" fmla="*/ 182 h 608"/>
                  <a:gd name="T106" fmla="*/ 102 w 126"/>
                  <a:gd name="T107" fmla="*/ 122 h 608"/>
                  <a:gd name="T108" fmla="*/ 122 w 126"/>
                  <a:gd name="T109" fmla="*/ 102 h 608"/>
                  <a:gd name="T110" fmla="*/ 126 w 126"/>
                  <a:gd name="T111" fmla="*/ 90 h 608"/>
                  <a:gd name="T112" fmla="*/ 116 w 126"/>
                  <a:gd name="T113" fmla="*/ 86 h 608"/>
                  <a:gd name="T114" fmla="*/ 112 w 126"/>
                  <a:gd name="T115" fmla="*/ 64 h 608"/>
                  <a:gd name="T116" fmla="*/ 104 w 126"/>
                  <a:gd name="T117" fmla="*/ 36 h 608"/>
                  <a:gd name="T118" fmla="*/ 90 w 126"/>
                  <a:gd name="T119"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26" h="608">
                    <a:moveTo>
                      <a:pt x="88" y="0"/>
                    </a:moveTo>
                    <a:lnTo>
                      <a:pt x="88" y="0"/>
                    </a:lnTo>
                    <a:lnTo>
                      <a:pt x="86" y="0"/>
                    </a:lnTo>
                    <a:lnTo>
                      <a:pt x="84" y="2"/>
                    </a:lnTo>
                    <a:lnTo>
                      <a:pt x="84" y="2"/>
                    </a:lnTo>
                    <a:lnTo>
                      <a:pt x="82" y="4"/>
                    </a:lnTo>
                    <a:lnTo>
                      <a:pt x="78" y="14"/>
                    </a:lnTo>
                    <a:lnTo>
                      <a:pt x="74" y="16"/>
                    </a:lnTo>
                    <a:lnTo>
                      <a:pt x="74" y="16"/>
                    </a:lnTo>
                    <a:lnTo>
                      <a:pt x="72" y="18"/>
                    </a:lnTo>
                    <a:lnTo>
                      <a:pt x="72" y="20"/>
                    </a:lnTo>
                    <a:lnTo>
                      <a:pt x="74" y="30"/>
                    </a:lnTo>
                    <a:lnTo>
                      <a:pt x="76" y="50"/>
                    </a:lnTo>
                    <a:lnTo>
                      <a:pt x="70" y="90"/>
                    </a:lnTo>
                    <a:lnTo>
                      <a:pt x="68" y="132"/>
                    </a:lnTo>
                    <a:lnTo>
                      <a:pt x="64" y="158"/>
                    </a:lnTo>
                    <a:lnTo>
                      <a:pt x="60" y="176"/>
                    </a:lnTo>
                    <a:lnTo>
                      <a:pt x="58" y="180"/>
                    </a:lnTo>
                    <a:lnTo>
                      <a:pt x="58" y="180"/>
                    </a:lnTo>
                    <a:lnTo>
                      <a:pt x="56" y="182"/>
                    </a:lnTo>
                    <a:lnTo>
                      <a:pt x="58" y="184"/>
                    </a:lnTo>
                    <a:lnTo>
                      <a:pt x="60" y="188"/>
                    </a:lnTo>
                    <a:lnTo>
                      <a:pt x="60" y="192"/>
                    </a:lnTo>
                    <a:lnTo>
                      <a:pt x="54" y="196"/>
                    </a:lnTo>
                    <a:lnTo>
                      <a:pt x="54" y="196"/>
                    </a:lnTo>
                    <a:lnTo>
                      <a:pt x="54" y="200"/>
                    </a:lnTo>
                    <a:lnTo>
                      <a:pt x="54" y="210"/>
                    </a:lnTo>
                    <a:lnTo>
                      <a:pt x="54" y="244"/>
                    </a:lnTo>
                    <a:lnTo>
                      <a:pt x="52" y="250"/>
                    </a:lnTo>
                    <a:lnTo>
                      <a:pt x="52" y="250"/>
                    </a:lnTo>
                    <a:lnTo>
                      <a:pt x="52" y="252"/>
                    </a:lnTo>
                    <a:lnTo>
                      <a:pt x="50" y="264"/>
                    </a:lnTo>
                    <a:lnTo>
                      <a:pt x="44" y="278"/>
                    </a:lnTo>
                    <a:lnTo>
                      <a:pt x="42" y="288"/>
                    </a:lnTo>
                    <a:lnTo>
                      <a:pt x="36" y="298"/>
                    </a:lnTo>
                    <a:lnTo>
                      <a:pt x="36" y="298"/>
                    </a:lnTo>
                    <a:lnTo>
                      <a:pt x="36" y="300"/>
                    </a:lnTo>
                    <a:lnTo>
                      <a:pt x="34" y="308"/>
                    </a:lnTo>
                    <a:lnTo>
                      <a:pt x="32" y="308"/>
                    </a:lnTo>
                    <a:lnTo>
                      <a:pt x="32" y="308"/>
                    </a:lnTo>
                    <a:lnTo>
                      <a:pt x="28" y="310"/>
                    </a:lnTo>
                    <a:lnTo>
                      <a:pt x="28" y="310"/>
                    </a:lnTo>
                    <a:lnTo>
                      <a:pt x="28" y="314"/>
                    </a:lnTo>
                    <a:lnTo>
                      <a:pt x="28" y="324"/>
                    </a:lnTo>
                    <a:lnTo>
                      <a:pt x="28" y="330"/>
                    </a:lnTo>
                    <a:lnTo>
                      <a:pt x="28" y="330"/>
                    </a:lnTo>
                    <a:lnTo>
                      <a:pt x="30" y="332"/>
                    </a:lnTo>
                    <a:lnTo>
                      <a:pt x="30" y="340"/>
                    </a:lnTo>
                    <a:lnTo>
                      <a:pt x="30" y="340"/>
                    </a:lnTo>
                    <a:lnTo>
                      <a:pt x="30" y="340"/>
                    </a:lnTo>
                    <a:lnTo>
                      <a:pt x="34" y="348"/>
                    </a:lnTo>
                    <a:lnTo>
                      <a:pt x="28" y="352"/>
                    </a:lnTo>
                    <a:lnTo>
                      <a:pt x="28" y="352"/>
                    </a:lnTo>
                    <a:lnTo>
                      <a:pt x="28" y="354"/>
                    </a:lnTo>
                    <a:lnTo>
                      <a:pt x="26" y="362"/>
                    </a:lnTo>
                    <a:lnTo>
                      <a:pt x="24" y="374"/>
                    </a:lnTo>
                    <a:lnTo>
                      <a:pt x="24" y="374"/>
                    </a:lnTo>
                    <a:lnTo>
                      <a:pt x="24" y="376"/>
                    </a:lnTo>
                    <a:lnTo>
                      <a:pt x="24" y="384"/>
                    </a:lnTo>
                    <a:lnTo>
                      <a:pt x="22" y="386"/>
                    </a:lnTo>
                    <a:lnTo>
                      <a:pt x="20" y="394"/>
                    </a:lnTo>
                    <a:lnTo>
                      <a:pt x="20" y="394"/>
                    </a:lnTo>
                    <a:lnTo>
                      <a:pt x="18" y="394"/>
                    </a:lnTo>
                    <a:lnTo>
                      <a:pt x="18" y="406"/>
                    </a:lnTo>
                    <a:lnTo>
                      <a:pt x="18" y="412"/>
                    </a:lnTo>
                    <a:lnTo>
                      <a:pt x="18" y="412"/>
                    </a:lnTo>
                    <a:lnTo>
                      <a:pt x="20" y="416"/>
                    </a:lnTo>
                    <a:lnTo>
                      <a:pt x="26" y="420"/>
                    </a:lnTo>
                    <a:lnTo>
                      <a:pt x="26" y="420"/>
                    </a:lnTo>
                    <a:lnTo>
                      <a:pt x="28" y="420"/>
                    </a:lnTo>
                    <a:lnTo>
                      <a:pt x="28" y="420"/>
                    </a:lnTo>
                    <a:lnTo>
                      <a:pt x="28" y="420"/>
                    </a:lnTo>
                    <a:lnTo>
                      <a:pt x="28" y="420"/>
                    </a:lnTo>
                    <a:lnTo>
                      <a:pt x="32" y="418"/>
                    </a:lnTo>
                    <a:lnTo>
                      <a:pt x="34" y="414"/>
                    </a:lnTo>
                    <a:lnTo>
                      <a:pt x="34" y="414"/>
                    </a:lnTo>
                    <a:lnTo>
                      <a:pt x="36" y="410"/>
                    </a:lnTo>
                    <a:lnTo>
                      <a:pt x="36" y="400"/>
                    </a:lnTo>
                    <a:lnTo>
                      <a:pt x="36" y="396"/>
                    </a:lnTo>
                    <a:lnTo>
                      <a:pt x="36" y="396"/>
                    </a:lnTo>
                    <a:lnTo>
                      <a:pt x="36" y="396"/>
                    </a:lnTo>
                    <a:lnTo>
                      <a:pt x="38" y="388"/>
                    </a:lnTo>
                    <a:lnTo>
                      <a:pt x="38" y="388"/>
                    </a:lnTo>
                    <a:lnTo>
                      <a:pt x="40" y="388"/>
                    </a:lnTo>
                    <a:lnTo>
                      <a:pt x="40" y="396"/>
                    </a:lnTo>
                    <a:lnTo>
                      <a:pt x="38" y="400"/>
                    </a:lnTo>
                    <a:lnTo>
                      <a:pt x="36" y="406"/>
                    </a:lnTo>
                    <a:lnTo>
                      <a:pt x="36" y="406"/>
                    </a:lnTo>
                    <a:lnTo>
                      <a:pt x="36" y="408"/>
                    </a:lnTo>
                    <a:lnTo>
                      <a:pt x="38" y="416"/>
                    </a:lnTo>
                    <a:lnTo>
                      <a:pt x="32" y="424"/>
                    </a:lnTo>
                    <a:lnTo>
                      <a:pt x="32" y="424"/>
                    </a:lnTo>
                    <a:lnTo>
                      <a:pt x="32" y="426"/>
                    </a:lnTo>
                    <a:lnTo>
                      <a:pt x="34" y="436"/>
                    </a:lnTo>
                    <a:lnTo>
                      <a:pt x="36" y="444"/>
                    </a:lnTo>
                    <a:lnTo>
                      <a:pt x="32" y="456"/>
                    </a:lnTo>
                    <a:lnTo>
                      <a:pt x="30" y="458"/>
                    </a:lnTo>
                    <a:lnTo>
                      <a:pt x="28" y="454"/>
                    </a:lnTo>
                    <a:lnTo>
                      <a:pt x="28" y="454"/>
                    </a:lnTo>
                    <a:lnTo>
                      <a:pt x="28" y="454"/>
                    </a:lnTo>
                    <a:lnTo>
                      <a:pt x="26" y="450"/>
                    </a:lnTo>
                    <a:lnTo>
                      <a:pt x="26" y="450"/>
                    </a:lnTo>
                    <a:lnTo>
                      <a:pt x="24" y="448"/>
                    </a:lnTo>
                    <a:lnTo>
                      <a:pt x="24" y="448"/>
                    </a:lnTo>
                    <a:lnTo>
                      <a:pt x="22" y="448"/>
                    </a:lnTo>
                    <a:lnTo>
                      <a:pt x="22" y="448"/>
                    </a:lnTo>
                    <a:lnTo>
                      <a:pt x="20" y="448"/>
                    </a:lnTo>
                    <a:lnTo>
                      <a:pt x="16" y="452"/>
                    </a:lnTo>
                    <a:lnTo>
                      <a:pt x="16" y="452"/>
                    </a:lnTo>
                    <a:lnTo>
                      <a:pt x="14" y="454"/>
                    </a:lnTo>
                    <a:lnTo>
                      <a:pt x="10" y="460"/>
                    </a:lnTo>
                    <a:lnTo>
                      <a:pt x="10" y="460"/>
                    </a:lnTo>
                    <a:lnTo>
                      <a:pt x="8" y="460"/>
                    </a:lnTo>
                    <a:lnTo>
                      <a:pt x="6" y="468"/>
                    </a:lnTo>
                    <a:lnTo>
                      <a:pt x="0" y="474"/>
                    </a:lnTo>
                    <a:lnTo>
                      <a:pt x="0" y="474"/>
                    </a:lnTo>
                    <a:lnTo>
                      <a:pt x="0" y="478"/>
                    </a:lnTo>
                    <a:lnTo>
                      <a:pt x="0" y="478"/>
                    </a:lnTo>
                    <a:lnTo>
                      <a:pt x="4" y="480"/>
                    </a:lnTo>
                    <a:lnTo>
                      <a:pt x="16" y="480"/>
                    </a:lnTo>
                    <a:lnTo>
                      <a:pt x="16" y="480"/>
                    </a:lnTo>
                    <a:lnTo>
                      <a:pt x="16" y="482"/>
                    </a:lnTo>
                    <a:lnTo>
                      <a:pt x="16" y="490"/>
                    </a:lnTo>
                    <a:lnTo>
                      <a:pt x="16" y="490"/>
                    </a:lnTo>
                    <a:lnTo>
                      <a:pt x="16" y="490"/>
                    </a:lnTo>
                    <a:lnTo>
                      <a:pt x="18" y="496"/>
                    </a:lnTo>
                    <a:lnTo>
                      <a:pt x="18" y="496"/>
                    </a:lnTo>
                    <a:lnTo>
                      <a:pt x="18" y="498"/>
                    </a:lnTo>
                    <a:lnTo>
                      <a:pt x="20" y="498"/>
                    </a:lnTo>
                    <a:lnTo>
                      <a:pt x="20" y="498"/>
                    </a:lnTo>
                    <a:lnTo>
                      <a:pt x="20" y="500"/>
                    </a:lnTo>
                    <a:lnTo>
                      <a:pt x="20" y="500"/>
                    </a:lnTo>
                    <a:lnTo>
                      <a:pt x="20" y="500"/>
                    </a:lnTo>
                    <a:lnTo>
                      <a:pt x="20" y="500"/>
                    </a:lnTo>
                    <a:lnTo>
                      <a:pt x="18" y="500"/>
                    </a:lnTo>
                    <a:lnTo>
                      <a:pt x="18" y="500"/>
                    </a:lnTo>
                    <a:lnTo>
                      <a:pt x="16" y="498"/>
                    </a:lnTo>
                    <a:lnTo>
                      <a:pt x="10" y="498"/>
                    </a:lnTo>
                    <a:lnTo>
                      <a:pt x="10" y="498"/>
                    </a:lnTo>
                    <a:lnTo>
                      <a:pt x="8" y="498"/>
                    </a:lnTo>
                    <a:lnTo>
                      <a:pt x="6" y="502"/>
                    </a:lnTo>
                    <a:lnTo>
                      <a:pt x="4" y="516"/>
                    </a:lnTo>
                    <a:lnTo>
                      <a:pt x="4" y="516"/>
                    </a:lnTo>
                    <a:lnTo>
                      <a:pt x="6" y="518"/>
                    </a:lnTo>
                    <a:lnTo>
                      <a:pt x="8" y="526"/>
                    </a:lnTo>
                    <a:lnTo>
                      <a:pt x="8" y="526"/>
                    </a:lnTo>
                    <a:lnTo>
                      <a:pt x="10" y="526"/>
                    </a:lnTo>
                    <a:lnTo>
                      <a:pt x="14" y="532"/>
                    </a:lnTo>
                    <a:lnTo>
                      <a:pt x="14" y="532"/>
                    </a:lnTo>
                    <a:lnTo>
                      <a:pt x="14" y="534"/>
                    </a:lnTo>
                    <a:lnTo>
                      <a:pt x="16" y="536"/>
                    </a:lnTo>
                    <a:lnTo>
                      <a:pt x="16" y="542"/>
                    </a:lnTo>
                    <a:lnTo>
                      <a:pt x="16" y="544"/>
                    </a:lnTo>
                    <a:lnTo>
                      <a:pt x="16" y="544"/>
                    </a:lnTo>
                    <a:lnTo>
                      <a:pt x="16" y="546"/>
                    </a:lnTo>
                    <a:lnTo>
                      <a:pt x="18" y="556"/>
                    </a:lnTo>
                    <a:lnTo>
                      <a:pt x="18" y="556"/>
                    </a:lnTo>
                    <a:lnTo>
                      <a:pt x="20" y="558"/>
                    </a:lnTo>
                    <a:lnTo>
                      <a:pt x="24" y="560"/>
                    </a:lnTo>
                    <a:lnTo>
                      <a:pt x="22" y="566"/>
                    </a:lnTo>
                    <a:lnTo>
                      <a:pt x="22" y="566"/>
                    </a:lnTo>
                    <a:lnTo>
                      <a:pt x="22" y="568"/>
                    </a:lnTo>
                    <a:lnTo>
                      <a:pt x="22" y="568"/>
                    </a:lnTo>
                    <a:lnTo>
                      <a:pt x="26" y="570"/>
                    </a:lnTo>
                    <a:lnTo>
                      <a:pt x="28" y="570"/>
                    </a:lnTo>
                    <a:lnTo>
                      <a:pt x="28" y="570"/>
                    </a:lnTo>
                    <a:lnTo>
                      <a:pt x="26" y="572"/>
                    </a:lnTo>
                    <a:lnTo>
                      <a:pt x="24" y="580"/>
                    </a:lnTo>
                    <a:lnTo>
                      <a:pt x="24" y="580"/>
                    </a:lnTo>
                    <a:lnTo>
                      <a:pt x="24" y="584"/>
                    </a:lnTo>
                    <a:lnTo>
                      <a:pt x="24" y="584"/>
                    </a:lnTo>
                    <a:lnTo>
                      <a:pt x="28" y="584"/>
                    </a:lnTo>
                    <a:lnTo>
                      <a:pt x="34" y="584"/>
                    </a:lnTo>
                    <a:lnTo>
                      <a:pt x="34" y="584"/>
                    </a:lnTo>
                    <a:lnTo>
                      <a:pt x="32" y="588"/>
                    </a:lnTo>
                    <a:lnTo>
                      <a:pt x="32" y="588"/>
                    </a:lnTo>
                    <a:lnTo>
                      <a:pt x="34" y="590"/>
                    </a:lnTo>
                    <a:lnTo>
                      <a:pt x="38" y="596"/>
                    </a:lnTo>
                    <a:lnTo>
                      <a:pt x="38" y="596"/>
                    </a:lnTo>
                    <a:lnTo>
                      <a:pt x="40" y="596"/>
                    </a:lnTo>
                    <a:lnTo>
                      <a:pt x="48" y="598"/>
                    </a:lnTo>
                    <a:lnTo>
                      <a:pt x="48" y="598"/>
                    </a:lnTo>
                    <a:lnTo>
                      <a:pt x="48" y="598"/>
                    </a:lnTo>
                    <a:lnTo>
                      <a:pt x="48" y="598"/>
                    </a:lnTo>
                    <a:lnTo>
                      <a:pt x="50" y="598"/>
                    </a:lnTo>
                    <a:lnTo>
                      <a:pt x="50" y="598"/>
                    </a:lnTo>
                    <a:lnTo>
                      <a:pt x="50" y="602"/>
                    </a:lnTo>
                    <a:lnTo>
                      <a:pt x="52" y="604"/>
                    </a:lnTo>
                    <a:lnTo>
                      <a:pt x="56" y="608"/>
                    </a:lnTo>
                    <a:lnTo>
                      <a:pt x="56" y="608"/>
                    </a:lnTo>
                    <a:lnTo>
                      <a:pt x="58" y="608"/>
                    </a:lnTo>
                    <a:lnTo>
                      <a:pt x="66" y="608"/>
                    </a:lnTo>
                    <a:lnTo>
                      <a:pt x="66" y="608"/>
                    </a:lnTo>
                    <a:lnTo>
                      <a:pt x="68" y="608"/>
                    </a:lnTo>
                    <a:lnTo>
                      <a:pt x="70" y="606"/>
                    </a:lnTo>
                    <a:lnTo>
                      <a:pt x="72" y="600"/>
                    </a:lnTo>
                    <a:lnTo>
                      <a:pt x="72" y="600"/>
                    </a:lnTo>
                    <a:lnTo>
                      <a:pt x="72" y="598"/>
                    </a:lnTo>
                    <a:lnTo>
                      <a:pt x="72" y="592"/>
                    </a:lnTo>
                    <a:lnTo>
                      <a:pt x="74" y="588"/>
                    </a:lnTo>
                    <a:lnTo>
                      <a:pt x="80" y="586"/>
                    </a:lnTo>
                    <a:lnTo>
                      <a:pt x="80" y="586"/>
                    </a:lnTo>
                    <a:lnTo>
                      <a:pt x="82" y="586"/>
                    </a:lnTo>
                    <a:lnTo>
                      <a:pt x="88" y="582"/>
                    </a:lnTo>
                    <a:lnTo>
                      <a:pt x="88" y="582"/>
                    </a:lnTo>
                    <a:lnTo>
                      <a:pt x="90" y="580"/>
                    </a:lnTo>
                    <a:lnTo>
                      <a:pt x="90" y="578"/>
                    </a:lnTo>
                    <a:lnTo>
                      <a:pt x="88" y="570"/>
                    </a:lnTo>
                    <a:lnTo>
                      <a:pt x="88" y="570"/>
                    </a:lnTo>
                    <a:lnTo>
                      <a:pt x="88" y="568"/>
                    </a:lnTo>
                    <a:lnTo>
                      <a:pt x="84" y="568"/>
                    </a:lnTo>
                    <a:lnTo>
                      <a:pt x="62" y="568"/>
                    </a:lnTo>
                    <a:lnTo>
                      <a:pt x="56" y="566"/>
                    </a:lnTo>
                    <a:lnTo>
                      <a:pt x="52" y="558"/>
                    </a:lnTo>
                    <a:lnTo>
                      <a:pt x="52" y="544"/>
                    </a:lnTo>
                    <a:lnTo>
                      <a:pt x="52" y="544"/>
                    </a:lnTo>
                    <a:lnTo>
                      <a:pt x="52" y="542"/>
                    </a:lnTo>
                    <a:lnTo>
                      <a:pt x="50" y="540"/>
                    </a:lnTo>
                    <a:lnTo>
                      <a:pt x="40" y="540"/>
                    </a:lnTo>
                    <a:lnTo>
                      <a:pt x="38" y="534"/>
                    </a:lnTo>
                    <a:lnTo>
                      <a:pt x="38" y="528"/>
                    </a:lnTo>
                    <a:lnTo>
                      <a:pt x="38" y="522"/>
                    </a:lnTo>
                    <a:lnTo>
                      <a:pt x="44" y="516"/>
                    </a:lnTo>
                    <a:lnTo>
                      <a:pt x="44" y="516"/>
                    </a:lnTo>
                    <a:lnTo>
                      <a:pt x="44" y="514"/>
                    </a:lnTo>
                    <a:lnTo>
                      <a:pt x="52" y="504"/>
                    </a:lnTo>
                    <a:lnTo>
                      <a:pt x="52" y="504"/>
                    </a:lnTo>
                    <a:lnTo>
                      <a:pt x="52" y="502"/>
                    </a:lnTo>
                    <a:lnTo>
                      <a:pt x="54" y="488"/>
                    </a:lnTo>
                    <a:lnTo>
                      <a:pt x="60" y="478"/>
                    </a:lnTo>
                    <a:lnTo>
                      <a:pt x="60" y="478"/>
                    </a:lnTo>
                    <a:lnTo>
                      <a:pt x="62" y="476"/>
                    </a:lnTo>
                    <a:lnTo>
                      <a:pt x="62" y="452"/>
                    </a:lnTo>
                    <a:lnTo>
                      <a:pt x="62" y="442"/>
                    </a:lnTo>
                    <a:lnTo>
                      <a:pt x="62" y="442"/>
                    </a:lnTo>
                    <a:lnTo>
                      <a:pt x="62" y="440"/>
                    </a:lnTo>
                    <a:lnTo>
                      <a:pt x="60" y="430"/>
                    </a:lnTo>
                    <a:lnTo>
                      <a:pt x="60" y="412"/>
                    </a:lnTo>
                    <a:lnTo>
                      <a:pt x="60" y="412"/>
                    </a:lnTo>
                    <a:lnTo>
                      <a:pt x="58" y="410"/>
                    </a:lnTo>
                    <a:lnTo>
                      <a:pt x="56" y="408"/>
                    </a:lnTo>
                    <a:lnTo>
                      <a:pt x="58" y="396"/>
                    </a:lnTo>
                    <a:lnTo>
                      <a:pt x="60" y="384"/>
                    </a:lnTo>
                    <a:lnTo>
                      <a:pt x="62" y="358"/>
                    </a:lnTo>
                    <a:lnTo>
                      <a:pt x="72" y="336"/>
                    </a:lnTo>
                    <a:lnTo>
                      <a:pt x="72" y="336"/>
                    </a:lnTo>
                    <a:lnTo>
                      <a:pt x="72" y="334"/>
                    </a:lnTo>
                    <a:lnTo>
                      <a:pt x="72" y="320"/>
                    </a:lnTo>
                    <a:lnTo>
                      <a:pt x="70" y="302"/>
                    </a:lnTo>
                    <a:lnTo>
                      <a:pt x="78" y="294"/>
                    </a:lnTo>
                    <a:lnTo>
                      <a:pt x="78" y="294"/>
                    </a:lnTo>
                    <a:lnTo>
                      <a:pt x="78" y="292"/>
                    </a:lnTo>
                    <a:lnTo>
                      <a:pt x="80" y="274"/>
                    </a:lnTo>
                    <a:lnTo>
                      <a:pt x="84" y="266"/>
                    </a:lnTo>
                    <a:lnTo>
                      <a:pt x="84" y="266"/>
                    </a:lnTo>
                    <a:lnTo>
                      <a:pt x="84" y="264"/>
                    </a:lnTo>
                    <a:lnTo>
                      <a:pt x="86" y="248"/>
                    </a:lnTo>
                    <a:lnTo>
                      <a:pt x="86" y="248"/>
                    </a:lnTo>
                    <a:lnTo>
                      <a:pt x="86" y="248"/>
                    </a:lnTo>
                    <a:lnTo>
                      <a:pt x="78" y="226"/>
                    </a:lnTo>
                    <a:lnTo>
                      <a:pt x="78" y="214"/>
                    </a:lnTo>
                    <a:lnTo>
                      <a:pt x="82" y="204"/>
                    </a:lnTo>
                    <a:lnTo>
                      <a:pt x="82" y="204"/>
                    </a:lnTo>
                    <a:lnTo>
                      <a:pt x="82" y="202"/>
                    </a:lnTo>
                    <a:lnTo>
                      <a:pt x="86" y="182"/>
                    </a:lnTo>
                    <a:lnTo>
                      <a:pt x="90" y="172"/>
                    </a:lnTo>
                    <a:lnTo>
                      <a:pt x="106" y="148"/>
                    </a:lnTo>
                    <a:lnTo>
                      <a:pt x="106" y="148"/>
                    </a:lnTo>
                    <a:lnTo>
                      <a:pt x="106" y="146"/>
                    </a:lnTo>
                    <a:lnTo>
                      <a:pt x="102" y="122"/>
                    </a:lnTo>
                    <a:lnTo>
                      <a:pt x="106" y="118"/>
                    </a:lnTo>
                    <a:lnTo>
                      <a:pt x="112" y="114"/>
                    </a:lnTo>
                    <a:lnTo>
                      <a:pt x="112" y="114"/>
                    </a:lnTo>
                    <a:lnTo>
                      <a:pt x="114" y="114"/>
                    </a:lnTo>
                    <a:lnTo>
                      <a:pt x="122" y="102"/>
                    </a:lnTo>
                    <a:lnTo>
                      <a:pt x="122" y="102"/>
                    </a:lnTo>
                    <a:lnTo>
                      <a:pt x="124" y="100"/>
                    </a:lnTo>
                    <a:lnTo>
                      <a:pt x="124" y="90"/>
                    </a:lnTo>
                    <a:lnTo>
                      <a:pt x="124" y="90"/>
                    </a:lnTo>
                    <a:lnTo>
                      <a:pt x="126" y="90"/>
                    </a:lnTo>
                    <a:lnTo>
                      <a:pt x="126" y="90"/>
                    </a:lnTo>
                    <a:lnTo>
                      <a:pt x="124" y="86"/>
                    </a:lnTo>
                    <a:lnTo>
                      <a:pt x="122" y="86"/>
                    </a:lnTo>
                    <a:lnTo>
                      <a:pt x="122" y="86"/>
                    </a:lnTo>
                    <a:lnTo>
                      <a:pt x="116" y="86"/>
                    </a:lnTo>
                    <a:lnTo>
                      <a:pt x="114" y="76"/>
                    </a:lnTo>
                    <a:lnTo>
                      <a:pt x="114" y="76"/>
                    </a:lnTo>
                    <a:lnTo>
                      <a:pt x="114" y="76"/>
                    </a:lnTo>
                    <a:lnTo>
                      <a:pt x="112" y="64"/>
                    </a:lnTo>
                    <a:lnTo>
                      <a:pt x="112" y="64"/>
                    </a:lnTo>
                    <a:lnTo>
                      <a:pt x="110" y="62"/>
                    </a:lnTo>
                    <a:lnTo>
                      <a:pt x="104" y="52"/>
                    </a:lnTo>
                    <a:lnTo>
                      <a:pt x="104" y="38"/>
                    </a:lnTo>
                    <a:lnTo>
                      <a:pt x="104" y="38"/>
                    </a:lnTo>
                    <a:lnTo>
                      <a:pt x="104" y="36"/>
                    </a:lnTo>
                    <a:lnTo>
                      <a:pt x="96" y="12"/>
                    </a:lnTo>
                    <a:lnTo>
                      <a:pt x="92" y="2"/>
                    </a:lnTo>
                    <a:lnTo>
                      <a:pt x="92" y="2"/>
                    </a:lnTo>
                    <a:lnTo>
                      <a:pt x="90" y="0"/>
                    </a:lnTo>
                    <a:lnTo>
                      <a:pt x="90" y="0"/>
                    </a:lnTo>
                    <a:lnTo>
                      <a:pt x="88" y="0"/>
                    </a:lnTo>
                    <a:lnTo>
                      <a:pt x="88" y="0"/>
                    </a:lnTo>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1" name="Freeform 311"/>
              <p:cNvSpPr>
                <a:spLocks/>
              </p:cNvSpPr>
              <p:nvPr/>
            </p:nvSpPr>
            <p:spPr bwMode="auto">
              <a:xfrm>
                <a:off x="1847" y="3353"/>
                <a:ext cx="4" cy="4"/>
              </a:xfrm>
              <a:custGeom>
                <a:avLst/>
                <a:gdLst>
                  <a:gd name="T0" fmla="*/ 2 w 4"/>
                  <a:gd name="T1" fmla="*/ 2 h 4"/>
                  <a:gd name="T2" fmla="*/ 4 w 4"/>
                  <a:gd name="T3" fmla="*/ 0 h 4"/>
                  <a:gd name="T4" fmla="*/ 4 w 4"/>
                  <a:gd name="T5" fmla="*/ 2 h 4"/>
                  <a:gd name="T6" fmla="*/ 0 w 4"/>
                  <a:gd name="T7" fmla="*/ 4 h 4"/>
                  <a:gd name="T8" fmla="*/ 2 w 4"/>
                  <a:gd name="T9" fmla="*/ 2 h 4"/>
                  <a:gd name="T10" fmla="*/ 2 w 4"/>
                  <a:gd name="T11" fmla="*/ 2 h 4"/>
                </a:gdLst>
                <a:ahLst/>
                <a:cxnLst>
                  <a:cxn ang="0">
                    <a:pos x="T0" y="T1"/>
                  </a:cxn>
                  <a:cxn ang="0">
                    <a:pos x="T2" y="T3"/>
                  </a:cxn>
                  <a:cxn ang="0">
                    <a:pos x="T4" y="T5"/>
                  </a:cxn>
                  <a:cxn ang="0">
                    <a:pos x="T6" y="T7"/>
                  </a:cxn>
                  <a:cxn ang="0">
                    <a:pos x="T8" y="T9"/>
                  </a:cxn>
                  <a:cxn ang="0">
                    <a:pos x="T10" y="T11"/>
                  </a:cxn>
                </a:cxnLst>
                <a:rect l="0" t="0" r="r" b="b"/>
                <a:pathLst>
                  <a:path w="4" h="4">
                    <a:moveTo>
                      <a:pt x="2" y="2"/>
                    </a:moveTo>
                    <a:lnTo>
                      <a:pt x="4" y="0"/>
                    </a:lnTo>
                    <a:lnTo>
                      <a:pt x="4" y="2"/>
                    </a:lnTo>
                    <a:lnTo>
                      <a:pt x="0" y="4"/>
                    </a:lnTo>
                    <a:lnTo>
                      <a:pt x="2" y="2"/>
                    </a:lnTo>
                    <a:lnTo>
                      <a:pt x="2"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2" name="Freeform 312"/>
              <p:cNvSpPr>
                <a:spLocks/>
              </p:cNvSpPr>
              <p:nvPr/>
            </p:nvSpPr>
            <p:spPr bwMode="auto">
              <a:xfrm>
                <a:off x="1895" y="3349"/>
                <a:ext cx="54" cy="50"/>
              </a:xfrm>
              <a:custGeom>
                <a:avLst/>
                <a:gdLst>
                  <a:gd name="T0" fmla="*/ 34 w 54"/>
                  <a:gd name="T1" fmla="*/ 50 h 50"/>
                  <a:gd name="T2" fmla="*/ 34 w 54"/>
                  <a:gd name="T3" fmla="*/ 50 h 50"/>
                  <a:gd name="T4" fmla="*/ 34 w 54"/>
                  <a:gd name="T5" fmla="*/ 50 h 50"/>
                  <a:gd name="T6" fmla="*/ 22 w 54"/>
                  <a:gd name="T7" fmla="*/ 46 h 50"/>
                  <a:gd name="T8" fmla="*/ 14 w 54"/>
                  <a:gd name="T9" fmla="*/ 46 h 50"/>
                  <a:gd name="T10" fmla="*/ 2 w 54"/>
                  <a:gd name="T11" fmla="*/ 46 h 50"/>
                  <a:gd name="T12" fmla="*/ 2 w 54"/>
                  <a:gd name="T13" fmla="*/ 46 h 50"/>
                  <a:gd name="T14" fmla="*/ 0 w 54"/>
                  <a:gd name="T15" fmla="*/ 44 h 50"/>
                  <a:gd name="T16" fmla="*/ 0 w 54"/>
                  <a:gd name="T17" fmla="*/ 2 h 50"/>
                  <a:gd name="T18" fmla="*/ 0 w 54"/>
                  <a:gd name="T19" fmla="*/ 2 h 50"/>
                  <a:gd name="T20" fmla="*/ 2 w 54"/>
                  <a:gd name="T21" fmla="*/ 2 h 50"/>
                  <a:gd name="T22" fmla="*/ 2 w 54"/>
                  <a:gd name="T23" fmla="*/ 2 h 50"/>
                  <a:gd name="T24" fmla="*/ 2 w 54"/>
                  <a:gd name="T25" fmla="*/ 0 h 50"/>
                  <a:gd name="T26" fmla="*/ 2 w 54"/>
                  <a:gd name="T27" fmla="*/ 0 h 50"/>
                  <a:gd name="T28" fmla="*/ 4 w 54"/>
                  <a:gd name="T29" fmla="*/ 2 h 50"/>
                  <a:gd name="T30" fmla="*/ 6 w 54"/>
                  <a:gd name="T31" fmla="*/ 4 h 50"/>
                  <a:gd name="T32" fmla="*/ 6 w 54"/>
                  <a:gd name="T33" fmla="*/ 4 h 50"/>
                  <a:gd name="T34" fmla="*/ 8 w 54"/>
                  <a:gd name="T35" fmla="*/ 4 h 50"/>
                  <a:gd name="T36" fmla="*/ 10 w 54"/>
                  <a:gd name="T37" fmla="*/ 10 h 50"/>
                  <a:gd name="T38" fmla="*/ 12 w 54"/>
                  <a:gd name="T39" fmla="*/ 18 h 50"/>
                  <a:gd name="T40" fmla="*/ 22 w 54"/>
                  <a:gd name="T41" fmla="*/ 28 h 50"/>
                  <a:gd name="T42" fmla="*/ 32 w 54"/>
                  <a:gd name="T43" fmla="*/ 36 h 50"/>
                  <a:gd name="T44" fmla="*/ 46 w 54"/>
                  <a:gd name="T45" fmla="*/ 40 h 50"/>
                  <a:gd name="T46" fmla="*/ 54 w 54"/>
                  <a:gd name="T47" fmla="*/ 42 h 50"/>
                  <a:gd name="T48" fmla="*/ 54 w 54"/>
                  <a:gd name="T49" fmla="*/ 42 h 50"/>
                  <a:gd name="T50" fmla="*/ 54 w 54"/>
                  <a:gd name="T51" fmla="*/ 44 h 50"/>
                  <a:gd name="T52" fmla="*/ 54 w 54"/>
                  <a:gd name="T53" fmla="*/ 44 h 50"/>
                  <a:gd name="T54" fmla="*/ 54 w 54"/>
                  <a:gd name="T55" fmla="*/ 46 h 50"/>
                  <a:gd name="T56" fmla="*/ 48 w 54"/>
                  <a:gd name="T57" fmla="*/ 48 h 50"/>
                  <a:gd name="T58" fmla="*/ 48 w 54"/>
                  <a:gd name="T59" fmla="*/ 48 h 50"/>
                  <a:gd name="T60" fmla="*/ 34 w 54"/>
                  <a:gd name="T61" fmla="*/ 50 h 50"/>
                  <a:gd name="T62" fmla="*/ 34 w 54"/>
                  <a:gd name="T6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4" h="50">
                    <a:moveTo>
                      <a:pt x="34" y="50"/>
                    </a:moveTo>
                    <a:lnTo>
                      <a:pt x="34" y="50"/>
                    </a:lnTo>
                    <a:lnTo>
                      <a:pt x="34" y="50"/>
                    </a:lnTo>
                    <a:lnTo>
                      <a:pt x="22" y="46"/>
                    </a:lnTo>
                    <a:lnTo>
                      <a:pt x="14" y="46"/>
                    </a:lnTo>
                    <a:lnTo>
                      <a:pt x="2" y="46"/>
                    </a:lnTo>
                    <a:lnTo>
                      <a:pt x="2" y="46"/>
                    </a:lnTo>
                    <a:lnTo>
                      <a:pt x="0" y="44"/>
                    </a:lnTo>
                    <a:lnTo>
                      <a:pt x="0" y="2"/>
                    </a:lnTo>
                    <a:lnTo>
                      <a:pt x="0" y="2"/>
                    </a:lnTo>
                    <a:lnTo>
                      <a:pt x="2" y="2"/>
                    </a:lnTo>
                    <a:lnTo>
                      <a:pt x="2" y="2"/>
                    </a:lnTo>
                    <a:lnTo>
                      <a:pt x="2" y="0"/>
                    </a:lnTo>
                    <a:lnTo>
                      <a:pt x="2" y="0"/>
                    </a:lnTo>
                    <a:lnTo>
                      <a:pt x="4" y="2"/>
                    </a:lnTo>
                    <a:lnTo>
                      <a:pt x="6" y="4"/>
                    </a:lnTo>
                    <a:lnTo>
                      <a:pt x="6" y="4"/>
                    </a:lnTo>
                    <a:lnTo>
                      <a:pt x="8" y="4"/>
                    </a:lnTo>
                    <a:lnTo>
                      <a:pt x="10" y="10"/>
                    </a:lnTo>
                    <a:lnTo>
                      <a:pt x="12" y="18"/>
                    </a:lnTo>
                    <a:lnTo>
                      <a:pt x="22" y="28"/>
                    </a:lnTo>
                    <a:lnTo>
                      <a:pt x="32" y="36"/>
                    </a:lnTo>
                    <a:lnTo>
                      <a:pt x="46" y="40"/>
                    </a:lnTo>
                    <a:lnTo>
                      <a:pt x="54" y="42"/>
                    </a:lnTo>
                    <a:lnTo>
                      <a:pt x="54" y="42"/>
                    </a:lnTo>
                    <a:lnTo>
                      <a:pt x="54" y="44"/>
                    </a:lnTo>
                    <a:lnTo>
                      <a:pt x="54" y="44"/>
                    </a:lnTo>
                    <a:lnTo>
                      <a:pt x="54" y="46"/>
                    </a:lnTo>
                    <a:lnTo>
                      <a:pt x="48" y="48"/>
                    </a:lnTo>
                    <a:lnTo>
                      <a:pt x="48" y="48"/>
                    </a:lnTo>
                    <a:lnTo>
                      <a:pt x="34" y="50"/>
                    </a:lnTo>
                    <a:lnTo>
                      <a:pt x="34"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3" name="Freeform 313"/>
              <p:cNvSpPr>
                <a:spLocks noEditPoints="1"/>
              </p:cNvSpPr>
              <p:nvPr/>
            </p:nvSpPr>
            <p:spPr bwMode="auto">
              <a:xfrm>
                <a:off x="1893" y="3347"/>
                <a:ext cx="58" cy="54"/>
              </a:xfrm>
              <a:custGeom>
                <a:avLst/>
                <a:gdLst>
                  <a:gd name="T0" fmla="*/ 4 w 58"/>
                  <a:gd name="T1" fmla="*/ 4 h 54"/>
                  <a:gd name="T2" fmla="*/ 8 w 58"/>
                  <a:gd name="T3" fmla="*/ 6 h 54"/>
                  <a:gd name="T4" fmla="*/ 10 w 58"/>
                  <a:gd name="T5" fmla="*/ 12 h 54"/>
                  <a:gd name="T6" fmla="*/ 12 w 58"/>
                  <a:gd name="T7" fmla="*/ 20 h 54"/>
                  <a:gd name="T8" fmla="*/ 22 w 58"/>
                  <a:gd name="T9" fmla="*/ 32 h 54"/>
                  <a:gd name="T10" fmla="*/ 34 w 58"/>
                  <a:gd name="T11" fmla="*/ 40 h 54"/>
                  <a:gd name="T12" fmla="*/ 48 w 58"/>
                  <a:gd name="T13" fmla="*/ 44 h 54"/>
                  <a:gd name="T14" fmla="*/ 54 w 58"/>
                  <a:gd name="T15" fmla="*/ 46 h 54"/>
                  <a:gd name="T16" fmla="*/ 50 w 58"/>
                  <a:gd name="T17" fmla="*/ 48 h 54"/>
                  <a:gd name="T18" fmla="*/ 36 w 58"/>
                  <a:gd name="T19" fmla="*/ 50 h 54"/>
                  <a:gd name="T20" fmla="*/ 24 w 58"/>
                  <a:gd name="T21" fmla="*/ 46 h 54"/>
                  <a:gd name="T22" fmla="*/ 16 w 58"/>
                  <a:gd name="T23" fmla="*/ 46 h 54"/>
                  <a:gd name="T24" fmla="*/ 4 w 58"/>
                  <a:gd name="T25" fmla="*/ 46 h 54"/>
                  <a:gd name="T26" fmla="*/ 4 w 58"/>
                  <a:gd name="T27" fmla="*/ 4 h 54"/>
                  <a:gd name="T28" fmla="*/ 4 w 58"/>
                  <a:gd name="T29" fmla="*/ 0 h 54"/>
                  <a:gd name="T30" fmla="*/ 4 w 58"/>
                  <a:gd name="T31" fmla="*/ 0 h 54"/>
                  <a:gd name="T32" fmla="*/ 2 w 58"/>
                  <a:gd name="T33" fmla="*/ 2 h 54"/>
                  <a:gd name="T34" fmla="*/ 2 w 58"/>
                  <a:gd name="T35" fmla="*/ 2 h 54"/>
                  <a:gd name="T36" fmla="*/ 0 w 58"/>
                  <a:gd name="T37" fmla="*/ 4 h 54"/>
                  <a:gd name="T38" fmla="*/ 0 w 58"/>
                  <a:gd name="T39" fmla="*/ 46 h 54"/>
                  <a:gd name="T40" fmla="*/ 0 w 58"/>
                  <a:gd name="T41" fmla="*/ 46 h 54"/>
                  <a:gd name="T42" fmla="*/ 2 w 58"/>
                  <a:gd name="T43" fmla="*/ 48 h 54"/>
                  <a:gd name="T44" fmla="*/ 4 w 58"/>
                  <a:gd name="T45" fmla="*/ 50 h 54"/>
                  <a:gd name="T46" fmla="*/ 16 w 58"/>
                  <a:gd name="T47" fmla="*/ 50 h 54"/>
                  <a:gd name="T48" fmla="*/ 24 w 58"/>
                  <a:gd name="T49" fmla="*/ 50 h 54"/>
                  <a:gd name="T50" fmla="*/ 36 w 58"/>
                  <a:gd name="T51" fmla="*/ 54 h 54"/>
                  <a:gd name="T52" fmla="*/ 36 w 58"/>
                  <a:gd name="T53" fmla="*/ 54 h 54"/>
                  <a:gd name="T54" fmla="*/ 36 w 58"/>
                  <a:gd name="T55" fmla="*/ 54 h 54"/>
                  <a:gd name="T56" fmla="*/ 36 w 58"/>
                  <a:gd name="T57" fmla="*/ 54 h 54"/>
                  <a:gd name="T58" fmla="*/ 38 w 58"/>
                  <a:gd name="T59" fmla="*/ 54 h 54"/>
                  <a:gd name="T60" fmla="*/ 50 w 58"/>
                  <a:gd name="T61" fmla="*/ 52 h 54"/>
                  <a:gd name="T62" fmla="*/ 50 w 58"/>
                  <a:gd name="T63" fmla="*/ 52 h 54"/>
                  <a:gd name="T64" fmla="*/ 50 w 58"/>
                  <a:gd name="T65" fmla="*/ 52 h 54"/>
                  <a:gd name="T66" fmla="*/ 56 w 58"/>
                  <a:gd name="T67" fmla="*/ 50 h 54"/>
                  <a:gd name="T68" fmla="*/ 56 w 58"/>
                  <a:gd name="T69" fmla="*/ 50 h 54"/>
                  <a:gd name="T70" fmla="*/ 58 w 58"/>
                  <a:gd name="T71" fmla="*/ 48 h 54"/>
                  <a:gd name="T72" fmla="*/ 58 w 58"/>
                  <a:gd name="T73" fmla="*/ 46 h 54"/>
                  <a:gd name="T74" fmla="*/ 58 w 58"/>
                  <a:gd name="T75" fmla="*/ 46 h 54"/>
                  <a:gd name="T76" fmla="*/ 58 w 58"/>
                  <a:gd name="T77" fmla="*/ 44 h 54"/>
                  <a:gd name="T78" fmla="*/ 56 w 58"/>
                  <a:gd name="T79" fmla="*/ 42 h 54"/>
                  <a:gd name="T80" fmla="*/ 48 w 58"/>
                  <a:gd name="T81" fmla="*/ 40 h 54"/>
                  <a:gd name="T82" fmla="*/ 34 w 58"/>
                  <a:gd name="T83" fmla="*/ 36 h 54"/>
                  <a:gd name="T84" fmla="*/ 24 w 58"/>
                  <a:gd name="T85" fmla="*/ 30 h 54"/>
                  <a:gd name="T86" fmla="*/ 16 w 58"/>
                  <a:gd name="T87" fmla="*/ 18 h 54"/>
                  <a:gd name="T88" fmla="*/ 14 w 58"/>
                  <a:gd name="T89" fmla="*/ 12 h 54"/>
                  <a:gd name="T90" fmla="*/ 12 w 58"/>
                  <a:gd name="T91" fmla="*/ 6 h 54"/>
                  <a:gd name="T92" fmla="*/ 12 w 58"/>
                  <a:gd name="T93" fmla="*/ 6 h 54"/>
                  <a:gd name="T94" fmla="*/ 10 w 58"/>
                  <a:gd name="T95" fmla="*/ 4 h 54"/>
                  <a:gd name="T96" fmla="*/ 6 w 58"/>
                  <a:gd name="T97" fmla="*/ 2 h 54"/>
                  <a:gd name="T98" fmla="*/ 6 w 58"/>
                  <a:gd name="T99" fmla="*/ 2 h 54"/>
                  <a:gd name="T100" fmla="*/ 4 w 58"/>
                  <a:gd name="T101" fmla="*/ 0 h 54"/>
                  <a:gd name="T102" fmla="*/ 4 w 58"/>
                  <a:gd name="T10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54">
                    <a:moveTo>
                      <a:pt x="4" y="4"/>
                    </a:moveTo>
                    <a:lnTo>
                      <a:pt x="8" y="6"/>
                    </a:lnTo>
                    <a:lnTo>
                      <a:pt x="10" y="12"/>
                    </a:lnTo>
                    <a:lnTo>
                      <a:pt x="12" y="20"/>
                    </a:lnTo>
                    <a:lnTo>
                      <a:pt x="22" y="32"/>
                    </a:lnTo>
                    <a:lnTo>
                      <a:pt x="34" y="40"/>
                    </a:lnTo>
                    <a:lnTo>
                      <a:pt x="48" y="44"/>
                    </a:lnTo>
                    <a:lnTo>
                      <a:pt x="54" y="46"/>
                    </a:lnTo>
                    <a:lnTo>
                      <a:pt x="50" y="48"/>
                    </a:lnTo>
                    <a:lnTo>
                      <a:pt x="36" y="50"/>
                    </a:lnTo>
                    <a:lnTo>
                      <a:pt x="24" y="46"/>
                    </a:lnTo>
                    <a:lnTo>
                      <a:pt x="16" y="46"/>
                    </a:lnTo>
                    <a:lnTo>
                      <a:pt x="4" y="46"/>
                    </a:lnTo>
                    <a:lnTo>
                      <a:pt x="4" y="4"/>
                    </a:lnTo>
                    <a:close/>
                    <a:moveTo>
                      <a:pt x="4" y="0"/>
                    </a:moveTo>
                    <a:lnTo>
                      <a:pt x="4" y="0"/>
                    </a:lnTo>
                    <a:lnTo>
                      <a:pt x="2" y="2"/>
                    </a:lnTo>
                    <a:lnTo>
                      <a:pt x="2" y="2"/>
                    </a:lnTo>
                    <a:lnTo>
                      <a:pt x="0" y="4"/>
                    </a:lnTo>
                    <a:lnTo>
                      <a:pt x="0" y="46"/>
                    </a:lnTo>
                    <a:lnTo>
                      <a:pt x="0" y="46"/>
                    </a:lnTo>
                    <a:lnTo>
                      <a:pt x="2" y="48"/>
                    </a:lnTo>
                    <a:lnTo>
                      <a:pt x="4" y="50"/>
                    </a:lnTo>
                    <a:lnTo>
                      <a:pt x="16" y="50"/>
                    </a:lnTo>
                    <a:lnTo>
                      <a:pt x="24" y="50"/>
                    </a:lnTo>
                    <a:lnTo>
                      <a:pt x="36" y="54"/>
                    </a:lnTo>
                    <a:lnTo>
                      <a:pt x="36" y="54"/>
                    </a:lnTo>
                    <a:lnTo>
                      <a:pt x="36" y="54"/>
                    </a:lnTo>
                    <a:lnTo>
                      <a:pt x="36" y="54"/>
                    </a:lnTo>
                    <a:lnTo>
                      <a:pt x="38" y="54"/>
                    </a:lnTo>
                    <a:lnTo>
                      <a:pt x="50" y="52"/>
                    </a:lnTo>
                    <a:lnTo>
                      <a:pt x="50" y="52"/>
                    </a:lnTo>
                    <a:lnTo>
                      <a:pt x="50" y="52"/>
                    </a:lnTo>
                    <a:lnTo>
                      <a:pt x="56" y="50"/>
                    </a:lnTo>
                    <a:lnTo>
                      <a:pt x="56" y="50"/>
                    </a:lnTo>
                    <a:lnTo>
                      <a:pt x="58" y="48"/>
                    </a:lnTo>
                    <a:lnTo>
                      <a:pt x="58" y="46"/>
                    </a:lnTo>
                    <a:lnTo>
                      <a:pt x="58" y="46"/>
                    </a:lnTo>
                    <a:lnTo>
                      <a:pt x="58" y="44"/>
                    </a:lnTo>
                    <a:lnTo>
                      <a:pt x="56" y="42"/>
                    </a:lnTo>
                    <a:lnTo>
                      <a:pt x="48" y="40"/>
                    </a:lnTo>
                    <a:lnTo>
                      <a:pt x="34" y="36"/>
                    </a:lnTo>
                    <a:lnTo>
                      <a:pt x="24" y="30"/>
                    </a:lnTo>
                    <a:lnTo>
                      <a:pt x="16" y="18"/>
                    </a:lnTo>
                    <a:lnTo>
                      <a:pt x="14" y="12"/>
                    </a:lnTo>
                    <a:lnTo>
                      <a:pt x="12" y="6"/>
                    </a:lnTo>
                    <a:lnTo>
                      <a:pt x="12" y="6"/>
                    </a:lnTo>
                    <a:lnTo>
                      <a:pt x="10" y="4"/>
                    </a:lnTo>
                    <a:lnTo>
                      <a:pt x="6" y="2"/>
                    </a:lnTo>
                    <a:lnTo>
                      <a:pt x="6" y="2"/>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4" name="Freeform 314"/>
              <p:cNvSpPr>
                <a:spLocks/>
              </p:cNvSpPr>
              <p:nvPr/>
            </p:nvSpPr>
            <p:spPr bwMode="auto">
              <a:xfrm>
                <a:off x="1897" y="3351"/>
                <a:ext cx="50" cy="46"/>
              </a:xfrm>
              <a:custGeom>
                <a:avLst/>
                <a:gdLst>
                  <a:gd name="T0" fmla="*/ 0 w 50"/>
                  <a:gd name="T1" fmla="*/ 0 h 46"/>
                  <a:gd name="T2" fmla="*/ 4 w 50"/>
                  <a:gd name="T3" fmla="*/ 2 h 46"/>
                  <a:gd name="T4" fmla="*/ 6 w 50"/>
                  <a:gd name="T5" fmla="*/ 8 h 46"/>
                  <a:gd name="T6" fmla="*/ 8 w 50"/>
                  <a:gd name="T7" fmla="*/ 16 h 46"/>
                  <a:gd name="T8" fmla="*/ 18 w 50"/>
                  <a:gd name="T9" fmla="*/ 28 h 46"/>
                  <a:gd name="T10" fmla="*/ 30 w 50"/>
                  <a:gd name="T11" fmla="*/ 36 h 46"/>
                  <a:gd name="T12" fmla="*/ 44 w 50"/>
                  <a:gd name="T13" fmla="*/ 40 h 46"/>
                  <a:gd name="T14" fmla="*/ 50 w 50"/>
                  <a:gd name="T15" fmla="*/ 42 h 46"/>
                  <a:gd name="T16" fmla="*/ 46 w 50"/>
                  <a:gd name="T17" fmla="*/ 44 h 46"/>
                  <a:gd name="T18" fmla="*/ 32 w 50"/>
                  <a:gd name="T19" fmla="*/ 46 h 46"/>
                  <a:gd name="T20" fmla="*/ 20 w 50"/>
                  <a:gd name="T21" fmla="*/ 42 h 46"/>
                  <a:gd name="T22" fmla="*/ 12 w 50"/>
                  <a:gd name="T23" fmla="*/ 42 h 46"/>
                  <a:gd name="T24" fmla="*/ 0 w 50"/>
                  <a:gd name="T25" fmla="*/ 42 h 46"/>
                  <a:gd name="T26" fmla="*/ 0 w 50"/>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 h="46">
                    <a:moveTo>
                      <a:pt x="0" y="0"/>
                    </a:moveTo>
                    <a:lnTo>
                      <a:pt x="4" y="2"/>
                    </a:lnTo>
                    <a:lnTo>
                      <a:pt x="6" y="8"/>
                    </a:lnTo>
                    <a:lnTo>
                      <a:pt x="8" y="16"/>
                    </a:lnTo>
                    <a:lnTo>
                      <a:pt x="18" y="28"/>
                    </a:lnTo>
                    <a:lnTo>
                      <a:pt x="30" y="36"/>
                    </a:lnTo>
                    <a:lnTo>
                      <a:pt x="44" y="40"/>
                    </a:lnTo>
                    <a:lnTo>
                      <a:pt x="50" y="42"/>
                    </a:lnTo>
                    <a:lnTo>
                      <a:pt x="46" y="44"/>
                    </a:lnTo>
                    <a:lnTo>
                      <a:pt x="32" y="46"/>
                    </a:lnTo>
                    <a:lnTo>
                      <a:pt x="20" y="42"/>
                    </a:lnTo>
                    <a:lnTo>
                      <a:pt x="12" y="42"/>
                    </a:lnTo>
                    <a:lnTo>
                      <a:pt x="0" y="42"/>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5" name="Freeform 315"/>
              <p:cNvSpPr>
                <a:spLocks/>
              </p:cNvSpPr>
              <p:nvPr/>
            </p:nvSpPr>
            <p:spPr bwMode="auto">
              <a:xfrm>
                <a:off x="1893" y="3347"/>
                <a:ext cx="58" cy="54"/>
              </a:xfrm>
              <a:custGeom>
                <a:avLst/>
                <a:gdLst>
                  <a:gd name="T0" fmla="*/ 4 w 58"/>
                  <a:gd name="T1" fmla="*/ 0 h 54"/>
                  <a:gd name="T2" fmla="*/ 4 w 58"/>
                  <a:gd name="T3" fmla="*/ 0 h 54"/>
                  <a:gd name="T4" fmla="*/ 2 w 58"/>
                  <a:gd name="T5" fmla="*/ 2 h 54"/>
                  <a:gd name="T6" fmla="*/ 2 w 58"/>
                  <a:gd name="T7" fmla="*/ 2 h 54"/>
                  <a:gd name="T8" fmla="*/ 0 w 58"/>
                  <a:gd name="T9" fmla="*/ 4 h 54"/>
                  <a:gd name="T10" fmla="*/ 0 w 58"/>
                  <a:gd name="T11" fmla="*/ 46 h 54"/>
                  <a:gd name="T12" fmla="*/ 0 w 58"/>
                  <a:gd name="T13" fmla="*/ 46 h 54"/>
                  <a:gd name="T14" fmla="*/ 2 w 58"/>
                  <a:gd name="T15" fmla="*/ 48 h 54"/>
                  <a:gd name="T16" fmla="*/ 4 w 58"/>
                  <a:gd name="T17" fmla="*/ 50 h 54"/>
                  <a:gd name="T18" fmla="*/ 16 w 58"/>
                  <a:gd name="T19" fmla="*/ 50 h 54"/>
                  <a:gd name="T20" fmla="*/ 24 w 58"/>
                  <a:gd name="T21" fmla="*/ 50 h 54"/>
                  <a:gd name="T22" fmla="*/ 36 w 58"/>
                  <a:gd name="T23" fmla="*/ 54 h 54"/>
                  <a:gd name="T24" fmla="*/ 36 w 58"/>
                  <a:gd name="T25" fmla="*/ 54 h 54"/>
                  <a:gd name="T26" fmla="*/ 36 w 58"/>
                  <a:gd name="T27" fmla="*/ 54 h 54"/>
                  <a:gd name="T28" fmla="*/ 36 w 58"/>
                  <a:gd name="T29" fmla="*/ 54 h 54"/>
                  <a:gd name="T30" fmla="*/ 38 w 58"/>
                  <a:gd name="T31" fmla="*/ 54 h 54"/>
                  <a:gd name="T32" fmla="*/ 50 w 58"/>
                  <a:gd name="T33" fmla="*/ 52 h 54"/>
                  <a:gd name="T34" fmla="*/ 50 w 58"/>
                  <a:gd name="T35" fmla="*/ 52 h 54"/>
                  <a:gd name="T36" fmla="*/ 50 w 58"/>
                  <a:gd name="T37" fmla="*/ 52 h 54"/>
                  <a:gd name="T38" fmla="*/ 56 w 58"/>
                  <a:gd name="T39" fmla="*/ 50 h 54"/>
                  <a:gd name="T40" fmla="*/ 56 w 58"/>
                  <a:gd name="T41" fmla="*/ 50 h 54"/>
                  <a:gd name="T42" fmla="*/ 58 w 58"/>
                  <a:gd name="T43" fmla="*/ 48 h 54"/>
                  <a:gd name="T44" fmla="*/ 58 w 58"/>
                  <a:gd name="T45" fmla="*/ 46 h 54"/>
                  <a:gd name="T46" fmla="*/ 58 w 58"/>
                  <a:gd name="T47" fmla="*/ 46 h 54"/>
                  <a:gd name="T48" fmla="*/ 58 w 58"/>
                  <a:gd name="T49" fmla="*/ 44 h 54"/>
                  <a:gd name="T50" fmla="*/ 56 w 58"/>
                  <a:gd name="T51" fmla="*/ 42 h 54"/>
                  <a:gd name="T52" fmla="*/ 48 w 58"/>
                  <a:gd name="T53" fmla="*/ 40 h 54"/>
                  <a:gd name="T54" fmla="*/ 34 w 58"/>
                  <a:gd name="T55" fmla="*/ 36 h 54"/>
                  <a:gd name="T56" fmla="*/ 24 w 58"/>
                  <a:gd name="T57" fmla="*/ 30 h 54"/>
                  <a:gd name="T58" fmla="*/ 16 w 58"/>
                  <a:gd name="T59" fmla="*/ 18 h 54"/>
                  <a:gd name="T60" fmla="*/ 14 w 58"/>
                  <a:gd name="T61" fmla="*/ 12 h 54"/>
                  <a:gd name="T62" fmla="*/ 12 w 58"/>
                  <a:gd name="T63" fmla="*/ 6 h 54"/>
                  <a:gd name="T64" fmla="*/ 12 w 58"/>
                  <a:gd name="T65" fmla="*/ 6 h 54"/>
                  <a:gd name="T66" fmla="*/ 10 w 58"/>
                  <a:gd name="T67" fmla="*/ 4 h 54"/>
                  <a:gd name="T68" fmla="*/ 6 w 58"/>
                  <a:gd name="T69" fmla="*/ 2 h 54"/>
                  <a:gd name="T70" fmla="*/ 6 w 58"/>
                  <a:gd name="T71" fmla="*/ 2 h 54"/>
                  <a:gd name="T72" fmla="*/ 4 w 58"/>
                  <a:gd name="T73" fmla="*/ 0 h 54"/>
                  <a:gd name="T74" fmla="*/ 4 w 58"/>
                  <a:gd name="T7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8" h="54">
                    <a:moveTo>
                      <a:pt x="4" y="0"/>
                    </a:moveTo>
                    <a:lnTo>
                      <a:pt x="4" y="0"/>
                    </a:lnTo>
                    <a:lnTo>
                      <a:pt x="2" y="2"/>
                    </a:lnTo>
                    <a:lnTo>
                      <a:pt x="2" y="2"/>
                    </a:lnTo>
                    <a:lnTo>
                      <a:pt x="0" y="4"/>
                    </a:lnTo>
                    <a:lnTo>
                      <a:pt x="0" y="46"/>
                    </a:lnTo>
                    <a:lnTo>
                      <a:pt x="0" y="46"/>
                    </a:lnTo>
                    <a:lnTo>
                      <a:pt x="2" y="48"/>
                    </a:lnTo>
                    <a:lnTo>
                      <a:pt x="4" y="50"/>
                    </a:lnTo>
                    <a:lnTo>
                      <a:pt x="16" y="50"/>
                    </a:lnTo>
                    <a:lnTo>
                      <a:pt x="24" y="50"/>
                    </a:lnTo>
                    <a:lnTo>
                      <a:pt x="36" y="54"/>
                    </a:lnTo>
                    <a:lnTo>
                      <a:pt x="36" y="54"/>
                    </a:lnTo>
                    <a:lnTo>
                      <a:pt x="36" y="54"/>
                    </a:lnTo>
                    <a:lnTo>
                      <a:pt x="36" y="54"/>
                    </a:lnTo>
                    <a:lnTo>
                      <a:pt x="38" y="54"/>
                    </a:lnTo>
                    <a:lnTo>
                      <a:pt x="50" y="52"/>
                    </a:lnTo>
                    <a:lnTo>
                      <a:pt x="50" y="52"/>
                    </a:lnTo>
                    <a:lnTo>
                      <a:pt x="50" y="52"/>
                    </a:lnTo>
                    <a:lnTo>
                      <a:pt x="56" y="50"/>
                    </a:lnTo>
                    <a:lnTo>
                      <a:pt x="56" y="50"/>
                    </a:lnTo>
                    <a:lnTo>
                      <a:pt x="58" y="48"/>
                    </a:lnTo>
                    <a:lnTo>
                      <a:pt x="58" y="46"/>
                    </a:lnTo>
                    <a:lnTo>
                      <a:pt x="58" y="46"/>
                    </a:lnTo>
                    <a:lnTo>
                      <a:pt x="58" y="44"/>
                    </a:lnTo>
                    <a:lnTo>
                      <a:pt x="56" y="42"/>
                    </a:lnTo>
                    <a:lnTo>
                      <a:pt x="48" y="40"/>
                    </a:lnTo>
                    <a:lnTo>
                      <a:pt x="34" y="36"/>
                    </a:lnTo>
                    <a:lnTo>
                      <a:pt x="24" y="30"/>
                    </a:lnTo>
                    <a:lnTo>
                      <a:pt x="16" y="18"/>
                    </a:lnTo>
                    <a:lnTo>
                      <a:pt x="14" y="12"/>
                    </a:lnTo>
                    <a:lnTo>
                      <a:pt x="12" y="6"/>
                    </a:lnTo>
                    <a:lnTo>
                      <a:pt x="12" y="6"/>
                    </a:lnTo>
                    <a:lnTo>
                      <a:pt x="10" y="4"/>
                    </a:lnTo>
                    <a:lnTo>
                      <a:pt x="6" y="2"/>
                    </a:lnTo>
                    <a:lnTo>
                      <a:pt x="6" y="2"/>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6" name="Freeform 316"/>
              <p:cNvSpPr>
                <a:spLocks/>
              </p:cNvSpPr>
              <p:nvPr/>
            </p:nvSpPr>
            <p:spPr bwMode="auto">
              <a:xfrm>
                <a:off x="1857" y="3345"/>
                <a:ext cx="64" cy="66"/>
              </a:xfrm>
              <a:custGeom>
                <a:avLst/>
                <a:gdLst>
                  <a:gd name="T0" fmla="*/ 32 w 64"/>
                  <a:gd name="T1" fmla="*/ 64 h 66"/>
                  <a:gd name="T2" fmla="*/ 22 w 64"/>
                  <a:gd name="T3" fmla="*/ 62 h 66"/>
                  <a:gd name="T4" fmla="*/ 18 w 64"/>
                  <a:gd name="T5" fmla="*/ 56 h 66"/>
                  <a:gd name="T6" fmla="*/ 18 w 64"/>
                  <a:gd name="T7" fmla="*/ 56 h 66"/>
                  <a:gd name="T8" fmla="*/ 14 w 64"/>
                  <a:gd name="T9" fmla="*/ 52 h 66"/>
                  <a:gd name="T10" fmla="*/ 14 w 64"/>
                  <a:gd name="T11" fmla="*/ 56 h 66"/>
                  <a:gd name="T12" fmla="*/ 14 w 64"/>
                  <a:gd name="T13" fmla="*/ 58 h 66"/>
                  <a:gd name="T14" fmla="*/ 12 w 64"/>
                  <a:gd name="T15" fmla="*/ 58 h 66"/>
                  <a:gd name="T16" fmla="*/ 2 w 64"/>
                  <a:gd name="T17" fmla="*/ 54 h 66"/>
                  <a:gd name="T18" fmla="*/ 0 w 64"/>
                  <a:gd name="T19" fmla="*/ 52 h 66"/>
                  <a:gd name="T20" fmla="*/ 0 w 64"/>
                  <a:gd name="T21" fmla="*/ 40 h 66"/>
                  <a:gd name="T22" fmla="*/ 0 w 64"/>
                  <a:gd name="T23" fmla="*/ 38 h 66"/>
                  <a:gd name="T24" fmla="*/ 10 w 64"/>
                  <a:gd name="T25" fmla="*/ 36 h 66"/>
                  <a:gd name="T26" fmla="*/ 24 w 64"/>
                  <a:gd name="T27" fmla="*/ 38 h 66"/>
                  <a:gd name="T28" fmla="*/ 20 w 64"/>
                  <a:gd name="T29" fmla="*/ 34 h 66"/>
                  <a:gd name="T30" fmla="*/ 14 w 64"/>
                  <a:gd name="T31" fmla="*/ 30 h 66"/>
                  <a:gd name="T32" fmla="*/ 16 w 64"/>
                  <a:gd name="T33" fmla="*/ 22 h 66"/>
                  <a:gd name="T34" fmla="*/ 18 w 64"/>
                  <a:gd name="T35" fmla="*/ 20 h 66"/>
                  <a:gd name="T36" fmla="*/ 24 w 64"/>
                  <a:gd name="T37" fmla="*/ 20 h 66"/>
                  <a:gd name="T38" fmla="*/ 14 w 64"/>
                  <a:gd name="T39" fmla="*/ 20 h 66"/>
                  <a:gd name="T40" fmla="*/ 14 w 64"/>
                  <a:gd name="T41" fmla="*/ 20 h 66"/>
                  <a:gd name="T42" fmla="*/ 12 w 64"/>
                  <a:gd name="T43" fmla="*/ 20 h 66"/>
                  <a:gd name="T44" fmla="*/ 12 w 64"/>
                  <a:gd name="T45" fmla="*/ 20 h 66"/>
                  <a:gd name="T46" fmla="*/ 10 w 64"/>
                  <a:gd name="T47" fmla="*/ 14 h 66"/>
                  <a:gd name="T48" fmla="*/ 12 w 64"/>
                  <a:gd name="T49" fmla="*/ 8 h 66"/>
                  <a:gd name="T50" fmla="*/ 14 w 64"/>
                  <a:gd name="T51" fmla="*/ 8 h 66"/>
                  <a:gd name="T52" fmla="*/ 22 w 64"/>
                  <a:gd name="T53" fmla="*/ 2 h 66"/>
                  <a:gd name="T54" fmla="*/ 22 w 64"/>
                  <a:gd name="T55" fmla="*/ 2 h 66"/>
                  <a:gd name="T56" fmla="*/ 36 w 64"/>
                  <a:gd name="T57" fmla="*/ 0 h 66"/>
                  <a:gd name="T58" fmla="*/ 38 w 64"/>
                  <a:gd name="T59" fmla="*/ 0 h 66"/>
                  <a:gd name="T60" fmla="*/ 40 w 64"/>
                  <a:gd name="T61" fmla="*/ 6 h 66"/>
                  <a:gd name="T62" fmla="*/ 42 w 64"/>
                  <a:gd name="T63" fmla="*/ 46 h 66"/>
                  <a:gd name="T64" fmla="*/ 60 w 64"/>
                  <a:gd name="T65" fmla="*/ 46 h 66"/>
                  <a:gd name="T66" fmla="*/ 64 w 64"/>
                  <a:gd name="T67" fmla="*/ 50 h 66"/>
                  <a:gd name="T68" fmla="*/ 64 w 64"/>
                  <a:gd name="T69" fmla="*/ 52 h 66"/>
                  <a:gd name="T70" fmla="*/ 64 w 64"/>
                  <a:gd name="T71" fmla="*/ 56 h 66"/>
                  <a:gd name="T72" fmla="*/ 56 w 64"/>
                  <a:gd name="T73" fmla="*/ 60 h 66"/>
                  <a:gd name="T74" fmla="*/ 42 w 64"/>
                  <a:gd name="T75" fmla="*/ 60 h 66"/>
                  <a:gd name="T76" fmla="*/ 40 w 64"/>
                  <a:gd name="T77" fmla="*/ 64 h 66"/>
                  <a:gd name="T78" fmla="*/ 40 w 64"/>
                  <a:gd name="T79" fmla="*/ 66 h 66"/>
                  <a:gd name="T80" fmla="*/ 38 w 64"/>
                  <a:gd name="T81"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66">
                    <a:moveTo>
                      <a:pt x="38" y="66"/>
                    </a:moveTo>
                    <a:lnTo>
                      <a:pt x="32" y="64"/>
                    </a:lnTo>
                    <a:lnTo>
                      <a:pt x="22" y="62"/>
                    </a:lnTo>
                    <a:lnTo>
                      <a:pt x="22" y="62"/>
                    </a:lnTo>
                    <a:lnTo>
                      <a:pt x="22" y="60"/>
                    </a:lnTo>
                    <a:lnTo>
                      <a:pt x="18" y="56"/>
                    </a:lnTo>
                    <a:lnTo>
                      <a:pt x="18" y="56"/>
                    </a:lnTo>
                    <a:lnTo>
                      <a:pt x="18" y="56"/>
                    </a:lnTo>
                    <a:lnTo>
                      <a:pt x="18" y="52"/>
                    </a:lnTo>
                    <a:lnTo>
                      <a:pt x="14" y="52"/>
                    </a:lnTo>
                    <a:lnTo>
                      <a:pt x="14" y="56"/>
                    </a:lnTo>
                    <a:lnTo>
                      <a:pt x="14" y="56"/>
                    </a:lnTo>
                    <a:lnTo>
                      <a:pt x="14" y="58"/>
                    </a:lnTo>
                    <a:lnTo>
                      <a:pt x="14" y="58"/>
                    </a:lnTo>
                    <a:lnTo>
                      <a:pt x="12" y="58"/>
                    </a:lnTo>
                    <a:lnTo>
                      <a:pt x="12" y="58"/>
                    </a:lnTo>
                    <a:lnTo>
                      <a:pt x="12" y="58"/>
                    </a:lnTo>
                    <a:lnTo>
                      <a:pt x="2" y="54"/>
                    </a:lnTo>
                    <a:lnTo>
                      <a:pt x="2" y="54"/>
                    </a:lnTo>
                    <a:lnTo>
                      <a:pt x="0" y="52"/>
                    </a:lnTo>
                    <a:lnTo>
                      <a:pt x="0" y="46"/>
                    </a:lnTo>
                    <a:lnTo>
                      <a:pt x="0" y="40"/>
                    </a:lnTo>
                    <a:lnTo>
                      <a:pt x="0" y="40"/>
                    </a:lnTo>
                    <a:lnTo>
                      <a:pt x="0" y="38"/>
                    </a:lnTo>
                    <a:lnTo>
                      <a:pt x="6" y="36"/>
                    </a:lnTo>
                    <a:lnTo>
                      <a:pt x="10" y="36"/>
                    </a:lnTo>
                    <a:lnTo>
                      <a:pt x="20" y="36"/>
                    </a:lnTo>
                    <a:lnTo>
                      <a:pt x="24" y="38"/>
                    </a:lnTo>
                    <a:lnTo>
                      <a:pt x="24" y="38"/>
                    </a:lnTo>
                    <a:lnTo>
                      <a:pt x="20" y="34"/>
                    </a:lnTo>
                    <a:lnTo>
                      <a:pt x="14" y="30"/>
                    </a:lnTo>
                    <a:lnTo>
                      <a:pt x="14" y="30"/>
                    </a:lnTo>
                    <a:lnTo>
                      <a:pt x="14" y="28"/>
                    </a:lnTo>
                    <a:lnTo>
                      <a:pt x="16" y="22"/>
                    </a:lnTo>
                    <a:lnTo>
                      <a:pt x="16" y="22"/>
                    </a:lnTo>
                    <a:lnTo>
                      <a:pt x="18" y="20"/>
                    </a:lnTo>
                    <a:lnTo>
                      <a:pt x="22" y="20"/>
                    </a:lnTo>
                    <a:lnTo>
                      <a:pt x="24" y="20"/>
                    </a:lnTo>
                    <a:lnTo>
                      <a:pt x="24" y="18"/>
                    </a:lnTo>
                    <a:lnTo>
                      <a:pt x="14" y="20"/>
                    </a:lnTo>
                    <a:lnTo>
                      <a:pt x="14" y="20"/>
                    </a:lnTo>
                    <a:lnTo>
                      <a:pt x="14" y="20"/>
                    </a:lnTo>
                    <a:lnTo>
                      <a:pt x="14" y="20"/>
                    </a:lnTo>
                    <a:lnTo>
                      <a:pt x="12" y="20"/>
                    </a:lnTo>
                    <a:lnTo>
                      <a:pt x="12" y="20"/>
                    </a:lnTo>
                    <a:lnTo>
                      <a:pt x="12" y="20"/>
                    </a:lnTo>
                    <a:lnTo>
                      <a:pt x="10" y="14"/>
                    </a:lnTo>
                    <a:lnTo>
                      <a:pt x="10" y="14"/>
                    </a:lnTo>
                    <a:lnTo>
                      <a:pt x="10" y="12"/>
                    </a:lnTo>
                    <a:lnTo>
                      <a:pt x="12" y="8"/>
                    </a:lnTo>
                    <a:lnTo>
                      <a:pt x="12" y="8"/>
                    </a:lnTo>
                    <a:lnTo>
                      <a:pt x="14" y="8"/>
                    </a:lnTo>
                    <a:lnTo>
                      <a:pt x="18" y="6"/>
                    </a:lnTo>
                    <a:lnTo>
                      <a:pt x="22" y="2"/>
                    </a:lnTo>
                    <a:lnTo>
                      <a:pt x="22" y="2"/>
                    </a:lnTo>
                    <a:lnTo>
                      <a:pt x="22" y="2"/>
                    </a:lnTo>
                    <a:lnTo>
                      <a:pt x="30" y="0"/>
                    </a:lnTo>
                    <a:lnTo>
                      <a:pt x="36" y="0"/>
                    </a:lnTo>
                    <a:lnTo>
                      <a:pt x="36" y="0"/>
                    </a:lnTo>
                    <a:lnTo>
                      <a:pt x="38" y="0"/>
                    </a:lnTo>
                    <a:lnTo>
                      <a:pt x="40" y="6"/>
                    </a:lnTo>
                    <a:lnTo>
                      <a:pt x="40" y="6"/>
                    </a:lnTo>
                    <a:lnTo>
                      <a:pt x="42" y="8"/>
                    </a:lnTo>
                    <a:lnTo>
                      <a:pt x="42" y="46"/>
                    </a:lnTo>
                    <a:lnTo>
                      <a:pt x="60" y="46"/>
                    </a:lnTo>
                    <a:lnTo>
                      <a:pt x="60" y="46"/>
                    </a:lnTo>
                    <a:lnTo>
                      <a:pt x="60" y="46"/>
                    </a:lnTo>
                    <a:lnTo>
                      <a:pt x="64" y="50"/>
                    </a:lnTo>
                    <a:lnTo>
                      <a:pt x="64" y="50"/>
                    </a:lnTo>
                    <a:lnTo>
                      <a:pt x="64" y="52"/>
                    </a:lnTo>
                    <a:lnTo>
                      <a:pt x="64" y="56"/>
                    </a:lnTo>
                    <a:lnTo>
                      <a:pt x="64" y="56"/>
                    </a:lnTo>
                    <a:lnTo>
                      <a:pt x="64" y="58"/>
                    </a:lnTo>
                    <a:lnTo>
                      <a:pt x="56" y="60"/>
                    </a:lnTo>
                    <a:lnTo>
                      <a:pt x="48" y="60"/>
                    </a:lnTo>
                    <a:lnTo>
                      <a:pt x="42" y="60"/>
                    </a:lnTo>
                    <a:lnTo>
                      <a:pt x="40" y="64"/>
                    </a:lnTo>
                    <a:lnTo>
                      <a:pt x="40" y="64"/>
                    </a:lnTo>
                    <a:lnTo>
                      <a:pt x="40" y="66"/>
                    </a:lnTo>
                    <a:lnTo>
                      <a:pt x="40" y="66"/>
                    </a:lnTo>
                    <a:lnTo>
                      <a:pt x="38" y="66"/>
                    </a:lnTo>
                    <a:lnTo>
                      <a:pt x="38" y="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7" name="Freeform 317"/>
              <p:cNvSpPr>
                <a:spLocks noEditPoints="1"/>
              </p:cNvSpPr>
              <p:nvPr/>
            </p:nvSpPr>
            <p:spPr bwMode="auto">
              <a:xfrm>
                <a:off x="1855" y="3343"/>
                <a:ext cx="68" cy="70"/>
              </a:xfrm>
              <a:custGeom>
                <a:avLst/>
                <a:gdLst>
                  <a:gd name="T0" fmla="*/ 42 w 68"/>
                  <a:gd name="T1" fmla="*/ 10 h 70"/>
                  <a:gd name="T2" fmla="*/ 62 w 68"/>
                  <a:gd name="T3" fmla="*/ 50 h 70"/>
                  <a:gd name="T4" fmla="*/ 64 w 68"/>
                  <a:gd name="T5" fmla="*/ 58 h 70"/>
                  <a:gd name="T6" fmla="*/ 50 w 68"/>
                  <a:gd name="T7" fmla="*/ 60 h 70"/>
                  <a:gd name="T8" fmla="*/ 42 w 68"/>
                  <a:gd name="T9" fmla="*/ 66 h 70"/>
                  <a:gd name="T10" fmla="*/ 24 w 68"/>
                  <a:gd name="T11" fmla="*/ 62 h 70"/>
                  <a:gd name="T12" fmla="*/ 22 w 68"/>
                  <a:gd name="T13" fmla="*/ 52 h 70"/>
                  <a:gd name="T14" fmla="*/ 14 w 68"/>
                  <a:gd name="T15" fmla="*/ 52 h 70"/>
                  <a:gd name="T16" fmla="*/ 4 w 68"/>
                  <a:gd name="T17" fmla="*/ 54 h 70"/>
                  <a:gd name="T18" fmla="*/ 4 w 68"/>
                  <a:gd name="T19" fmla="*/ 42 h 70"/>
                  <a:gd name="T20" fmla="*/ 12 w 68"/>
                  <a:gd name="T21" fmla="*/ 40 h 70"/>
                  <a:gd name="T22" fmla="*/ 26 w 68"/>
                  <a:gd name="T23" fmla="*/ 42 h 70"/>
                  <a:gd name="T24" fmla="*/ 24 w 68"/>
                  <a:gd name="T25" fmla="*/ 34 h 70"/>
                  <a:gd name="T26" fmla="*/ 20 w 68"/>
                  <a:gd name="T27" fmla="*/ 24 h 70"/>
                  <a:gd name="T28" fmla="*/ 28 w 68"/>
                  <a:gd name="T29" fmla="*/ 22 h 70"/>
                  <a:gd name="T30" fmla="*/ 22 w 68"/>
                  <a:gd name="T31" fmla="*/ 18 h 70"/>
                  <a:gd name="T32" fmla="*/ 14 w 68"/>
                  <a:gd name="T33" fmla="*/ 14 h 70"/>
                  <a:gd name="T34" fmla="*/ 22 w 68"/>
                  <a:gd name="T35" fmla="*/ 10 h 70"/>
                  <a:gd name="T36" fmla="*/ 32 w 68"/>
                  <a:gd name="T37" fmla="*/ 4 h 70"/>
                  <a:gd name="T38" fmla="*/ 38 w 68"/>
                  <a:gd name="T39" fmla="*/ 0 h 70"/>
                  <a:gd name="T40" fmla="*/ 32 w 68"/>
                  <a:gd name="T41" fmla="*/ 0 h 70"/>
                  <a:gd name="T42" fmla="*/ 24 w 68"/>
                  <a:gd name="T43" fmla="*/ 2 h 70"/>
                  <a:gd name="T44" fmla="*/ 22 w 68"/>
                  <a:gd name="T45" fmla="*/ 2 h 70"/>
                  <a:gd name="T46" fmla="*/ 14 w 68"/>
                  <a:gd name="T47" fmla="*/ 8 h 70"/>
                  <a:gd name="T48" fmla="*/ 12 w 68"/>
                  <a:gd name="T49" fmla="*/ 10 h 70"/>
                  <a:gd name="T50" fmla="*/ 10 w 68"/>
                  <a:gd name="T51" fmla="*/ 14 h 70"/>
                  <a:gd name="T52" fmla="*/ 12 w 68"/>
                  <a:gd name="T53" fmla="*/ 22 h 70"/>
                  <a:gd name="T54" fmla="*/ 14 w 68"/>
                  <a:gd name="T55" fmla="*/ 24 h 70"/>
                  <a:gd name="T56" fmla="*/ 16 w 68"/>
                  <a:gd name="T57" fmla="*/ 24 h 70"/>
                  <a:gd name="T58" fmla="*/ 14 w 68"/>
                  <a:gd name="T59" fmla="*/ 30 h 70"/>
                  <a:gd name="T60" fmla="*/ 16 w 68"/>
                  <a:gd name="T61" fmla="*/ 34 h 70"/>
                  <a:gd name="T62" fmla="*/ 12 w 68"/>
                  <a:gd name="T63" fmla="*/ 36 h 70"/>
                  <a:gd name="T64" fmla="*/ 8 w 68"/>
                  <a:gd name="T65" fmla="*/ 36 h 70"/>
                  <a:gd name="T66" fmla="*/ 2 w 68"/>
                  <a:gd name="T67" fmla="*/ 38 h 70"/>
                  <a:gd name="T68" fmla="*/ 0 w 68"/>
                  <a:gd name="T69" fmla="*/ 40 h 70"/>
                  <a:gd name="T70" fmla="*/ 0 w 68"/>
                  <a:gd name="T71" fmla="*/ 48 h 70"/>
                  <a:gd name="T72" fmla="*/ 0 w 68"/>
                  <a:gd name="T73" fmla="*/ 54 h 70"/>
                  <a:gd name="T74" fmla="*/ 4 w 68"/>
                  <a:gd name="T75" fmla="*/ 58 h 70"/>
                  <a:gd name="T76" fmla="*/ 12 w 68"/>
                  <a:gd name="T77" fmla="*/ 62 h 70"/>
                  <a:gd name="T78" fmla="*/ 14 w 68"/>
                  <a:gd name="T79" fmla="*/ 62 h 70"/>
                  <a:gd name="T80" fmla="*/ 16 w 68"/>
                  <a:gd name="T81" fmla="*/ 60 h 70"/>
                  <a:gd name="T82" fmla="*/ 18 w 68"/>
                  <a:gd name="T83" fmla="*/ 60 h 70"/>
                  <a:gd name="T84" fmla="*/ 22 w 68"/>
                  <a:gd name="T85" fmla="*/ 64 h 70"/>
                  <a:gd name="T86" fmla="*/ 24 w 68"/>
                  <a:gd name="T87" fmla="*/ 66 h 70"/>
                  <a:gd name="T88" fmla="*/ 40 w 68"/>
                  <a:gd name="T89" fmla="*/ 68 h 70"/>
                  <a:gd name="T90" fmla="*/ 42 w 68"/>
                  <a:gd name="T91" fmla="*/ 70 h 70"/>
                  <a:gd name="T92" fmla="*/ 44 w 68"/>
                  <a:gd name="T93" fmla="*/ 68 h 70"/>
                  <a:gd name="T94" fmla="*/ 46 w 68"/>
                  <a:gd name="T95" fmla="*/ 64 h 70"/>
                  <a:gd name="T96" fmla="*/ 58 w 68"/>
                  <a:gd name="T97" fmla="*/ 64 h 70"/>
                  <a:gd name="T98" fmla="*/ 58 w 68"/>
                  <a:gd name="T99" fmla="*/ 64 h 70"/>
                  <a:gd name="T100" fmla="*/ 66 w 68"/>
                  <a:gd name="T101" fmla="*/ 62 h 70"/>
                  <a:gd name="T102" fmla="*/ 68 w 68"/>
                  <a:gd name="T103" fmla="*/ 58 h 70"/>
                  <a:gd name="T104" fmla="*/ 68 w 68"/>
                  <a:gd name="T105" fmla="*/ 54 h 70"/>
                  <a:gd name="T106" fmla="*/ 64 w 68"/>
                  <a:gd name="T107" fmla="*/ 46 h 70"/>
                  <a:gd name="T108" fmla="*/ 62 w 68"/>
                  <a:gd name="T109" fmla="*/ 46 h 70"/>
                  <a:gd name="T110" fmla="*/ 46 w 68"/>
                  <a:gd name="T111" fmla="*/ 10 h 70"/>
                  <a:gd name="T112" fmla="*/ 44 w 68"/>
                  <a:gd name="T113" fmla="*/ 8 h 70"/>
                  <a:gd name="T114" fmla="*/ 40 w 68"/>
                  <a:gd name="T115" fmla="*/ 2 h 70"/>
                  <a:gd name="T116" fmla="*/ 38 w 68"/>
                  <a:gd name="T11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 h="70">
                    <a:moveTo>
                      <a:pt x="38" y="4"/>
                    </a:moveTo>
                    <a:lnTo>
                      <a:pt x="42" y="10"/>
                    </a:lnTo>
                    <a:lnTo>
                      <a:pt x="42" y="50"/>
                    </a:lnTo>
                    <a:lnTo>
                      <a:pt x="62" y="50"/>
                    </a:lnTo>
                    <a:lnTo>
                      <a:pt x="64" y="54"/>
                    </a:lnTo>
                    <a:lnTo>
                      <a:pt x="64" y="58"/>
                    </a:lnTo>
                    <a:lnTo>
                      <a:pt x="58" y="60"/>
                    </a:lnTo>
                    <a:lnTo>
                      <a:pt x="50" y="60"/>
                    </a:lnTo>
                    <a:lnTo>
                      <a:pt x="42" y="62"/>
                    </a:lnTo>
                    <a:lnTo>
                      <a:pt x="42" y="66"/>
                    </a:lnTo>
                    <a:lnTo>
                      <a:pt x="34" y="64"/>
                    </a:lnTo>
                    <a:lnTo>
                      <a:pt x="24" y="62"/>
                    </a:lnTo>
                    <a:lnTo>
                      <a:pt x="22" y="58"/>
                    </a:lnTo>
                    <a:lnTo>
                      <a:pt x="22" y="52"/>
                    </a:lnTo>
                    <a:lnTo>
                      <a:pt x="18" y="52"/>
                    </a:lnTo>
                    <a:lnTo>
                      <a:pt x="14" y="52"/>
                    </a:lnTo>
                    <a:lnTo>
                      <a:pt x="14" y="58"/>
                    </a:lnTo>
                    <a:lnTo>
                      <a:pt x="4" y="54"/>
                    </a:lnTo>
                    <a:lnTo>
                      <a:pt x="4" y="48"/>
                    </a:lnTo>
                    <a:lnTo>
                      <a:pt x="4" y="42"/>
                    </a:lnTo>
                    <a:lnTo>
                      <a:pt x="8" y="40"/>
                    </a:lnTo>
                    <a:lnTo>
                      <a:pt x="12" y="40"/>
                    </a:lnTo>
                    <a:lnTo>
                      <a:pt x="22" y="40"/>
                    </a:lnTo>
                    <a:lnTo>
                      <a:pt x="26" y="42"/>
                    </a:lnTo>
                    <a:lnTo>
                      <a:pt x="30" y="40"/>
                    </a:lnTo>
                    <a:lnTo>
                      <a:pt x="24" y="34"/>
                    </a:lnTo>
                    <a:lnTo>
                      <a:pt x="18" y="30"/>
                    </a:lnTo>
                    <a:lnTo>
                      <a:pt x="20" y="24"/>
                    </a:lnTo>
                    <a:lnTo>
                      <a:pt x="24" y="24"/>
                    </a:lnTo>
                    <a:lnTo>
                      <a:pt x="28" y="22"/>
                    </a:lnTo>
                    <a:lnTo>
                      <a:pt x="26" y="16"/>
                    </a:lnTo>
                    <a:lnTo>
                      <a:pt x="22" y="18"/>
                    </a:lnTo>
                    <a:lnTo>
                      <a:pt x="16" y="20"/>
                    </a:lnTo>
                    <a:lnTo>
                      <a:pt x="14" y="14"/>
                    </a:lnTo>
                    <a:lnTo>
                      <a:pt x="16" y="12"/>
                    </a:lnTo>
                    <a:lnTo>
                      <a:pt x="22" y="10"/>
                    </a:lnTo>
                    <a:lnTo>
                      <a:pt x="24" y="6"/>
                    </a:lnTo>
                    <a:lnTo>
                      <a:pt x="32" y="4"/>
                    </a:lnTo>
                    <a:lnTo>
                      <a:pt x="38" y="4"/>
                    </a:lnTo>
                    <a:close/>
                    <a:moveTo>
                      <a:pt x="38" y="0"/>
                    </a:moveTo>
                    <a:lnTo>
                      <a:pt x="32" y="0"/>
                    </a:lnTo>
                    <a:lnTo>
                      <a:pt x="32" y="0"/>
                    </a:lnTo>
                    <a:lnTo>
                      <a:pt x="32" y="0"/>
                    </a:lnTo>
                    <a:lnTo>
                      <a:pt x="24" y="2"/>
                    </a:lnTo>
                    <a:lnTo>
                      <a:pt x="24" y="2"/>
                    </a:lnTo>
                    <a:lnTo>
                      <a:pt x="22" y="2"/>
                    </a:lnTo>
                    <a:lnTo>
                      <a:pt x="18" y="6"/>
                    </a:lnTo>
                    <a:lnTo>
                      <a:pt x="14" y="8"/>
                    </a:lnTo>
                    <a:lnTo>
                      <a:pt x="14" y="8"/>
                    </a:lnTo>
                    <a:lnTo>
                      <a:pt x="12" y="10"/>
                    </a:lnTo>
                    <a:lnTo>
                      <a:pt x="10" y="14"/>
                    </a:lnTo>
                    <a:lnTo>
                      <a:pt x="10" y="14"/>
                    </a:lnTo>
                    <a:lnTo>
                      <a:pt x="10" y="16"/>
                    </a:lnTo>
                    <a:lnTo>
                      <a:pt x="12" y="22"/>
                    </a:lnTo>
                    <a:lnTo>
                      <a:pt x="12" y="22"/>
                    </a:lnTo>
                    <a:lnTo>
                      <a:pt x="14" y="24"/>
                    </a:lnTo>
                    <a:lnTo>
                      <a:pt x="14" y="24"/>
                    </a:lnTo>
                    <a:lnTo>
                      <a:pt x="16" y="24"/>
                    </a:lnTo>
                    <a:lnTo>
                      <a:pt x="14" y="30"/>
                    </a:lnTo>
                    <a:lnTo>
                      <a:pt x="14" y="30"/>
                    </a:lnTo>
                    <a:lnTo>
                      <a:pt x="14" y="32"/>
                    </a:lnTo>
                    <a:lnTo>
                      <a:pt x="16" y="34"/>
                    </a:lnTo>
                    <a:lnTo>
                      <a:pt x="18" y="36"/>
                    </a:lnTo>
                    <a:lnTo>
                      <a:pt x="12" y="36"/>
                    </a:lnTo>
                    <a:lnTo>
                      <a:pt x="8" y="36"/>
                    </a:lnTo>
                    <a:lnTo>
                      <a:pt x="8" y="36"/>
                    </a:lnTo>
                    <a:lnTo>
                      <a:pt x="8" y="36"/>
                    </a:lnTo>
                    <a:lnTo>
                      <a:pt x="2" y="38"/>
                    </a:lnTo>
                    <a:lnTo>
                      <a:pt x="2" y="38"/>
                    </a:lnTo>
                    <a:lnTo>
                      <a:pt x="0" y="40"/>
                    </a:lnTo>
                    <a:lnTo>
                      <a:pt x="0" y="44"/>
                    </a:lnTo>
                    <a:lnTo>
                      <a:pt x="0" y="48"/>
                    </a:lnTo>
                    <a:lnTo>
                      <a:pt x="0" y="54"/>
                    </a:lnTo>
                    <a:lnTo>
                      <a:pt x="0" y="54"/>
                    </a:lnTo>
                    <a:lnTo>
                      <a:pt x="2" y="56"/>
                    </a:lnTo>
                    <a:lnTo>
                      <a:pt x="4" y="58"/>
                    </a:lnTo>
                    <a:lnTo>
                      <a:pt x="12" y="62"/>
                    </a:lnTo>
                    <a:lnTo>
                      <a:pt x="12" y="62"/>
                    </a:lnTo>
                    <a:lnTo>
                      <a:pt x="14" y="62"/>
                    </a:lnTo>
                    <a:lnTo>
                      <a:pt x="14" y="62"/>
                    </a:lnTo>
                    <a:lnTo>
                      <a:pt x="16" y="60"/>
                    </a:lnTo>
                    <a:lnTo>
                      <a:pt x="16" y="60"/>
                    </a:lnTo>
                    <a:lnTo>
                      <a:pt x="18" y="60"/>
                    </a:lnTo>
                    <a:lnTo>
                      <a:pt x="18" y="60"/>
                    </a:lnTo>
                    <a:lnTo>
                      <a:pt x="18" y="60"/>
                    </a:lnTo>
                    <a:lnTo>
                      <a:pt x="22" y="64"/>
                    </a:lnTo>
                    <a:lnTo>
                      <a:pt x="22" y="64"/>
                    </a:lnTo>
                    <a:lnTo>
                      <a:pt x="24" y="66"/>
                    </a:lnTo>
                    <a:lnTo>
                      <a:pt x="34" y="68"/>
                    </a:lnTo>
                    <a:lnTo>
                      <a:pt x="40" y="68"/>
                    </a:lnTo>
                    <a:lnTo>
                      <a:pt x="40" y="68"/>
                    </a:lnTo>
                    <a:lnTo>
                      <a:pt x="42" y="70"/>
                    </a:lnTo>
                    <a:lnTo>
                      <a:pt x="42" y="70"/>
                    </a:lnTo>
                    <a:lnTo>
                      <a:pt x="44" y="68"/>
                    </a:lnTo>
                    <a:lnTo>
                      <a:pt x="44" y="66"/>
                    </a:lnTo>
                    <a:lnTo>
                      <a:pt x="46" y="64"/>
                    </a:lnTo>
                    <a:lnTo>
                      <a:pt x="50" y="64"/>
                    </a:lnTo>
                    <a:lnTo>
                      <a:pt x="58" y="64"/>
                    </a:lnTo>
                    <a:lnTo>
                      <a:pt x="58" y="64"/>
                    </a:lnTo>
                    <a:lnTo>
                      <a:pt x="58" y="64"/>
                    </a:lnTo>
                    <a:lnTo>
                      <a:pt x="66" y="62"/>
                    </a:lnTo>
                    <a:lnTo>
                      <a:pt x="66" y="62"/>
                    </a:lnTo>
                    <a:lnTo>
                      <a:pt x="68" y="60"/>
                    </a:lnTo>
                    <a:lnTo>
                      <a:pt x="68" y="58"/>
                    </a:lnTo>
                    <a:lnTo>
                      <a:pt x="68" y="54"/>
                    </a:lnTo>
                    <a:lnTo>
                      <a:pt x="68" y="54"/>
                    </a:lnTo>
                    <a:lnTo>
                      <a:pt x="68" y="50"/>
                    </a:lnTo>
                    <a:lnTo>
                      <a:pt x="64" y="46"/>
                    </a:lnTo>
                    <a:lnTo>
                      <a:pt x="64" y="46"/>
                    </a:lnTo>
                    <a:lnTo>
                      <a:pt x="62" y="46"/>
                    </a:lnTo>
                    <a:lnTo>
                      <a:pt x="46" y="46"/>
                    </a:lnTo>
                    <a:lnTo>
                      <a:pt x="46" y="10"/>
                    </a:lnTo>
                    <a:lnTo>
                      <a:pt x="46" y="10"/>
                    </a:lnTo>
                    <a:lnTo>
                      <a:pt x="44" y="8"/>
                    </a:lnTo>
                    <a:lnTo>
                      <a:pt x="40" y="2"/>
                    </a:lnTo>
                    <a:lnTo>
                      <a:pt x="40" y="2"/>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8" name="Freeform 318"/>
              <p:cNvSpPr>
                <a:spLocks/>
              </p:cNvSpPr>
              <p:nvPr/>
            </p:nvSpPr>
            <p:spPr bwMode="auto">
              <a:xfrm>
                <a:off x="1859" y="3347"/>
                <a:ext cx="60" cy="62"/>
              </a:xfrm>
              <a:custGeom>
                <a:avLst/>
                <a:gdLst>
                  <a:gd name="T0" fmla="*/ 34 w 60"/>
                  <a:gd name="T1" fmla="*/ 0 h 62"/>
                  <a:gd name="T2" fmla="*/ 38 w 60"/>
                  <a:gd name="T3" fmla="*/ 6 h 62"/>
                  <a:gd name="T4" fmla="*/ 38 w 60"/>
                  <a:gd name="T5" fmla="*/ 46 h 62"/>
                  <a:gd name="T6" fmla="*/ 58 w 60"/>
                  <a:gd name="T7" fmla="*/ 46 h 62"/>
                  <a:gd name="T8" fmla="*/ 60 w 60"/>
                  <a:gd name="T9" fmla="*/ 50 h 62"/>
                  <a:gd name="T10" fmla="*/ 60 w 60"/>
                  <a:gd name="T11" fmla="*/ 54 h 62"/>
                  <a:gd name="T12" fmla="*/ 54 w 60"/>
                  <a:gd name="T13" fmla="*/ 56 h 62"/>
                  <a:gd name="T14" fmla="*/ 46 w 60"/>
                  <a:gd name="T15" fmla="*/ 56 h 62"/>
                  <a:gd name="T16" fmla="*/ 38 w 60"/>
                  <a:gd name="T17" fmla="*/ 58 h 62"/>
                  <a:gd name="T18" fmla="*/ 38 w 60"/>
                  <a:gd name="T19" fmla="*/ 62 h 62"/>
                  <a:gd name="T20" fmla="*/ 30 w 60"/>
                  <a:gd name="T21" fmla="*/ 60 h 62"/>
                  <a:gd name="T22" fmla="*/ 20 w 60"/>
                  <a:gd name="T23" fmla="*/ 58 h 62"/>
                  <a:gd name="T24" fmla="*/ 18 w 60"/>
                  <a:gd name="T25" fmla="*/ 54 h 62"/>
                  <a:gd name="T26" fmla="*/ 18 w 60"/>
                  <a:gd name="T27" fmla="*/ 48 h 62"/>
                  <a:gd name="T28" fmla="*/ 14 w 60"/>
                  <a:gd name="T29" fmla="*/ 48 h 62"/>
                  <a:gd name="T30" fmla="*/ 10 w 60"/>
                  <a:gd name="T31" fmla="*/ 48 h 62"/>
                  <a:gd name="T32" fmla="*/ 10 w 60"/>
                  <a:gd name="T33" fmla="*/ 54 h 62"/>
                  <a:gd name="T34" fmla="*/ 0 w 60"/>
                  <a:gd name="T35" fmla="*/ 50 h 62"/>
                  <a:gd name="T36" fmla="*/ 0 w 60"/>
                  <a:gd name="T37" fmla="*/ 44 h 62"/>
                  <a:gd name="T38" fmla="*/ 0 w 60"/>
                  <a:gd name="T39" fmla="*/ 38 h 62"/>
                  <a:gd name="T40" fmla="*/ 4 w 60"/>
                  <a:gd name="T41" fmla="*/ 36 h 62"/>
                  <a:gd name="T42" fmla="*/ 8 w 60"/>
                  <a:gd name="T43" fmla="*/ 36 h 62"/>
                  <a:gd name="T44" fmla="*/ 18 w 60"/>
                  <a:gd name="T45" fmla="*/ 36 h 62"/>
                  <a:gd name="T46" fmla="*/ 22 w 60"/>
                  <a:gd name="T47" fmla="*/ 38 h 62"/>
                  <a:gd name="T48" fmla="*/ 26 w 60"/>
                  <a:gd name="T49" fmla="*/ 36 h 62"/>
                  <a:gd name="T50" fmla="*/ 20 w 60"/>
                  <a:gd name="T51" fmla="*/ 30 h 62"/>
                  <a:gd name="T52" fmla="*/ 14 w 60"/>
                  <a:gd name="T53" fmla="*/ 26 h 62"/>
                  <a:gd name="T54" fmla="*/ 16 w 60"/>
                  <a:gd name="T55" fmla="*/ 20 h 62"/>
                  <a:gd name="T56" fmla="*/ 20 w 60"/>
                  <a:gd name="T57" fmla="*/ 20 h 62"/>
                  <a:gd name="T58" fmla="*/ 24 w 60"/>
                  <a:gd name="T59" fmla="*/ 18 h 62"/>
                  <a:gd name="T60" fmla="*/ 22 w 60"/>
                  <a:gd name="T61" fmla="*/ 12 h 62"/>
                  <a:gd name="T62" fmla="*/ 18 w 60"/>
                  <a:gd name="T63" fmla="*/ 14 h 62"/>
                  <a:gd name="T64" fmla="*/ 12 w 60"/>
                  <a:gd name="T65" fmla="*/ 16 h 62"/>
                  <a:gd name="T66" fmla="*/ 10 w 60"/>
                  <a:gd name="T67" fmla="*/ 10 h 62"/>
                  <a:gd name="T68" fmla="*/ 12 w 60"/>
                  <a:gd name="T69" fmla="*/ 8 h 62"/>
                  <a:gd name="T70" fmla="*/ 18 w 60"/>
                  <a:gd name="T71" fmla="*/ 6 h 62"/>
                  <a:gd name="T72" fmla="*/ 20 w 60"/>
                  <a:gd name="T73" fmla="*/ 2 h 62"/>
                  <a:gd name="T74" fmla="*/ 28 w 60"/>
                  <a:gd name="T75" fmla="*/ 0 h 62"/>
                  <a:gd name="T76" fmla="*/ 34 w 60"/>
                  <a:gd name="T7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 h="62">
                    <a:moveTo>
                      <a:pt x="34" y="0"/>
                    </a:moveTo>
                    <a:lnTo>
                      <a:pt x="38" y="6"/>
                    </a:lnTo>
                    <a:lnTo>
                      <a:pt x="38" y="46"/>
                    </a:lnTo>
                    <a:lnTo>
                      <a:pt x="58" y="46"/>
                    </a:lnTo>
                    <a:lnTo>
                      <a:pt x="60" y="50"/>
                    </a:lnTo>
                    <a:lnTo>
                      <a:pt x="60" y="54"/>
                    </a:lnTo>
                    <a:lnTo>
                      <a:pt x="54" y="56"/>
                    </a:lnTo>
                    <a:lnTo>
                      <a:pt x="46" y="56"/>
                    </a:lnTo>
                    <a:lnTo>
                      <a:pt x="38" y="58"/>
                    </a:lnTo>
                    <a:lnTo>
                      <a:pt x="38" y="62"/>
                    </a:lnTo>
                    <a:lnTo>
                      <a:pt x="30" y="60"/>
                    </a:lnTo>
                    <a:lnTo>
                      <a:pt x="20" y="58"/>
                    </a:lnTo>
                    <a:lnTo>
                      <a:pt x="18" y="54"/>
                    </a:lnTo>
                    <a:lnTo>
                      <a:pt x="18" y="48"/>
                    </a:lnTo>
                    <a:lnTo>
                      <a:pt x="14" y="48"/>
                    </a:lnTo>
                    <a:lnTo>
                      <a:pt x="10" y="48"/>
                    </a:lnTo>
                    <a:lnTo>
                      <a:pt x="10" y="54"/>
                    </a:lnTo>
                    <a:lnTo>
                      <a:pt x="0" y="50"/>
                    </a:lnTo>
                    <a:lnTo>
                      <a:pt x="0" y="44"/>
                    </a:lnTo>
                    <a:lnTo>
                      <a:pt x="0" y="38"/>
                    </a:lnTo>
                    <a:lnTo>
                      <a:pt x="4" y="36"/>
                    </a:lnTo>
                    <a:lnTo>
                      <a:pt x="8" y="36"/>
                    </a:lnTo>
                    <a:lnTo>
                      <a:pt x="18" y="36"/>
                    </a:lnTo>
                    <a:lnTo>
                      <a:pt x="22" y="38"/>
                    </a:lnTo>
                    <a:lnTo>
                      <a:pt x="26" y="36"/>
                    </a:lnTo>
                    <a:lnTo>
                      <a:pt x="20" y="30"/>
                    </a:lnTo>
                    <a:lnTo>
                      <a:pt x="14" y="26"/>
                    </a:lnTo>
                    <a:lnTo>
                      <a:pt x="16" y="20"/>
                    </a:lnTo>
                    <a:lnTo>
                      <a:pt x="20" y="20"/>
                    </a:lnTo>
                    <a:lnTo>
                      <a:pt x="24" y="18"/>
                    </a:lnTo>
                    <a:lnTo>
                      <a:pt x="22" y="12"/>
                    </a:lnTo>
                    <a:lnTo>
                      <a:pt x="18" y="14"/>
                    </a:lnTo>
                    <a:lnTo>
                      <a:pt x="12" y="16"/>
                    </a:lnTo>
                    <a:lnTo>
                      <a:pt x="10" y="10"/>
                    </a:lnTo>
                    <a:lnTo>
                      <a:pt x="12" y="8"/>
                    </a:lnTo>
                    <a:lnTo>
                      <a:pt x="18" y="6"/>
                    </a:lnTo>
                    <a:lnTo>
                      <a:pt x="20" y="2"/>
                    </a:lnTo>
                    <a:lnTo>
                      <a:pt x="28"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9" name="Freeform 319"/>
              <p:cNvSpPr>
                <a:spLocks/>
              </p:cNvSpPr>
              <p:nvPr/>
            </p:nvSpPr>
            <p:spPr bwMode="auto">
              <a:xfrm>
                <a:off x="1855" y="3343"/>
                <a:ext cx="68" cy="70"/>
              </a:xfrm>
              <a:custGeom>
                <a:avLst/>
                <a:gdLst>
                  <a:gd name="T0" fmla="*/ 32 w 68"/>
                  <a:gd name="T1" fmla="*/ 0 h 70"/>
                  <a:gd name="T2" fmla="*/ 32 w 68"/>
                  <a:gd name="T3" fmla="*/ 0 h 70"/>
                  <a:gd name="T4" fmla="*/ 24 w 68"/>
                  <a:gd name="T5" fmla="*/ 2 h 70"/>
                  <a:gd name="T6" fmla="*/ 18 w 68"/>
                  <a:gd name="T7" fmla="*/ 6 h 70"/>
                  <a:gd name="T8" fmla="*/ 14 w 68"/>
                  <a:gd name="T9" fmla="*/ 8 h 70"/>
                  <a:gd name="T10" fmla="*/ 10 w 68"/>
                  <a:gd name="T11" fmla="*/ 14 h 70"/>
                  <a:gd name="T12" fmla="*/ 10 w 68"/>
                  <a:gd name="T13" fmla="*/ 16 h 70"/>
                  <a:gd name="T14" fmla="*/ 12 w 68"/>
                  <a:gd name="T15" fmla="*/ 22 h 70"/>
                  <a:gd name="T16" fmla="*/ 14 w 68"/>
                  <a:gd name="T17" fmla="*/ 24 h 70"/>
                  <a:gd name="T18" fmla="*/ 14 w 68"/>
                  <a:gd name="T19" fmla="*/ 30 h 70"/>
                  <a:gd name="T20" fmla="*/ 14 w 68"/>
                  <a:gd name="T21" fmla="*/ 32 h 70"/>
                  <a:gd name="T22" fmla="*/ 18 w 68"/>
                  <a:gd name="T23" fmla="*/ 36 h 70"/>
                  <a:gd name="T24" fmla="*/ 8 w 68"/>
                  <a:gd name="T25" fmla="*/ 36 h 70"/>
                  <a:gd name="T26" fmla="*/ 8 w 68"/>
                  <a:gd name="T27" fmla="*/ 36 h 70"/>
                  <a:gd name="T28" fmla="*/ 2 w 68"/>
                  <a:gd name="T29" fmla="*/ 38 h 70"/>
                  <a:gd name="T30" fmla="*/ 0 w 68"/>
                  <a:gd name="T31" fmla="*/ 44 h 70"/>
                  <a:gd name="T32" fmla="*/ 0 w 68"/>
                  <a:gd name="T33" fmla="*/ 54 h 70"/>
                  <a:gd name="T34" fmla="*/ 2 w 68"/>
                  <a:gd name="T35" fmla="*/ 56 h 70"/>
                  <a:gd name="T36" fmla="*/ 12 w 68"/>
                  <a:gd name="T37" fmla="*/ 62 h 70"/>
                  <a:gd name="T38" fmla="*/ 14 w 68"/>
                  <a:gd name="T39" fmla="*/ 62 h 70"/>
                  <a:gd name="T40" fmla="*/ 16 w 68"/>
                  <a:gd name="T41" fmla="*/ 60 h 70"/>
                  <a:gd name="T42" fmla="*/ 18 w 68"/>
                  <a:gd name="T43" fmla="*/ 60 h 70"/>
                  <a:gd name="T44" fmla="*/ 18 w 68"/>
                  <a:gd name="T45" fmla="*/ 60 h 70"/>
                  <a:gd name="T46" fmla="*/ 22 w 68"/>
                  <a:gd name="T47" fmla="*/ 64 h 70"/>
                  <a:gd name="T48" fmla="*/ 34 w 68"/>
                  <a:gd name="T49" fmla="*/ 68 h 70"/>
                  <a:gd name="T50" fmla="*/ 40 w 68"/>
                  <a:gd name="T51" fmla="*/ 68 h 70"/>
                  <a:gd name="T52" fmla="*/ 42 w 68"/>
                  <a:gd name="T53" fmla="*/ 70 h 70"/>
                  <a:gd name="T54" fmla="*/ 44 w 68"/>
                  <a:gd name="T55" fmla="*/ 66 h 70"/>
                  <a:gd name="T56" fmla="*/ 50 w 68"/>
                  <a:gd name="T57" fmla="*/ 64 h 70"/>
                  <a:gd name="T58" fmla="*/ 58 w 68"/>
                  <a:gd name="T59" fmla="*/ 64 h 70"/>
                  <a:gd name="T60" fmla="*/ 66 w 68"/>
                  <a:gd name="T61" fmla="*/ 62 h 70"/>
                  <a:gd name="T62" fmla="*/ 68 w 68"/>
                  <a:gd name="T63" fmla="*/ 60 h 70"/>
                  <a:gd name="T64" fmla="*/ 68 w 68"/>
                  <a:gd name="T65" fmla="*/ 54 h 70"/>
                  <a:gd name="T66" fmla="*/ 68 w 68"/>
                  <a:gd name="T67" fmla="*/ 50 h 70"/>
                  <a:gd name="T68" fmla="*/ 64 w 68"/>
                  <a:gd name="T69" fmla="*/ 46 h 70"/>
                  <a:gd name="T70" fmla="*/ 46 w 68"/>
                  <a:gd name="T71" fmla="*/ 46 h 70"/>
                  <a:gd name="T72" fmla="*/ 46 w 68"/>
                  <a:gd name="T73" fmla="*/ 10 h 70"/>
                  <a:gd name="T74" fmla="*/ 40 w 68"/>
                  <a:gd name="T75" fmla="*/ 2 h 70"/>
                  <a:gd name="T76" fmla="*/ 38 w 68"/>
                  <a:gd name="T7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8" h="70">
                    <a:moveTo>
                      <a:pt x="38" y="0"/>
                    </a:moveTo>
                    <a:lnTo>
                      <a:pt x="32" y="0"/>
                    </a:lnTo>
                    <a:lnTo>
                      <a:pt x="32" y="0"/>
                    </a:lnTo>
                    <a:lnTo>
                      <a:pt x="32" y="0"/>
                    </a:lnTo>
                    <a:lnTo>
                      <a:pt x="24" y="2"/>
                    </a:lnTo>
                    <a:lnTo>
                      <a:pt x="24" y="2"/>
                    </a:lnTo>
                    <a:lnTo>
                      <a:pt x="22" y="2"/>
                    </a:lnTo>
                    <a:lnTo>
                      <a:pt x="18" y="6"/>
                    </a:lnTo>
                    <a:lnTo>
                      <a:pt x="14" y="8"/>
                    </a:lnTo>
                    <a:lnTo>
                      <a:pt x="14" y="8"/>
                    </a:lnTo>
                    <a:lnTo>
                      <a:pt x="12" y="10"/>
                    </a:lnTo>
                    <a:lnTo>
                      <a:pt x="10" y="14"/>
                    </a:lnTo>
                    <a:lnTo>
                      <a:pt x="10" y="14"/>
                    </a:lnTo>
                    <a:lnTo>
                      <a:pt x="10" y="16"/>
                    </a:lnTo>
                    <a:lnTo>
                      <a:pt x="12" y="22"/>
                    </a:lnTo>
                    <a:lnTo>
                      <a:pt x="12" y="22"/>
                    </a:lnTo>
                    <a:lnTo>
                      <a:pt x="14" y="24"/>
                    </a:lnTo>
                    <a:lnTo>
                      <a:pt x="14" y="24"/>
                    </a:lnTo>
                    <a:lnTo>
                      <a:pt x="16" y="24"/>
                    </a:lnTo>
                    <a:lnTo>
                      <a:pt x="14" y="30"/>
                    </a:lnTo>
                    <a:lnTo>
                      <a:pt x="14" y="30"/>
                    </a:lnTo>
                    <a:lnTo>
                      <a:pt x="14" y="32"/>
                    </a:lnTo>
                    <a:lnTo>
                      <a:pt x="16" y="34"/>
                    </a:lnTo>
                    <a:lnTo>
                      <a:pt x="18" y="36"/>
                    </a:lnTo>
                    <a:lnTo>
                      <a:pt x="12" y="36"/>
                    </a:lnTo>
                    <a:lnTo>
                      <a:pt x="8" y="36"/>
                    </a:lnTo>
                    <a:lnTo>
                      <a:pt x="8" y="36"/>
                    </a:lnTo>
                    <a:lnTo>
                      <a:pt x="8" y="36"/>
                    </a:lnTo>
                    <a:lnTo>
                      <a:pt x="2" y="38"/>
                    </a:lnTo>
                    <a:lnTo>
                      <a:pt x="2" y="38"/>
                    </a:lnTo>
                    <a:lnTo>
                      <a:pt x="0" y="40"/>
                    </a:lnTo>
                    <a:lnTo>
                      <a:pt x="0" y="44"/>
                    </a:lnTo>
                    <a:lnTo>
                      <a:pt x="0" y="48"/>
                    </a:lnTo>
                    <a:lnTo>
                      <a:pt x="0" y="54"/>
                    </a:lnTo>
                    <a:lnTo>
                      <a:pt x="0" y="54"/>
                    </a:lnTo>
                    <a:lnTo>
                      <a:pt x="2" y="56"/>
                    </a:lnTo>
                    <a:lnTo>
                      <a:pt x="4" y="58"/>
                    </a:lnTo>
                    <a:lnTo>
                      <a:pt x="12" y="62"/>
                    </a:lnTo>
                    <a:lnTo>
                      <a:pt x="12" y="62"/>
                    </a:lnTo>
                    <a:lnTo>
                      <a:pt x="14" y="62"/>
                    </a:lnTo>
                    <a:lnTo>
                      <a:pt x="14" y="62"/>
                    </a:lnTo>
                    <a:lnTo>
                      <a:pt x="16" y="60"/>
                    </a:lnTo>
                    <a:lnTo>
                      <a:pt x="16" y="60"/>
                    </a:lnTo>
                    <a:lnTo>
                      <a:pt x="18" y="60"/>
                    </a:lnTo>
                    <a:lnTo>
                      <a:pt x="18" y="60"/>
                    </a:lnTo>
                    <a:lnTo>
                      <a:pt x="18" y="60"/>
                    </a:lnTo>
                    <a:lnTo>
                      <a:pt x="22" y="64"/>
                    </a:lnTo>
                    <a:lnTo>
                      <a:pt x="22" y="64"/>
                    </a:lnTo>
                    <a:lnTo>
                      <a:pt x="24" y="66"/>
                    </a:lnTo>
                    <a:lnTo>
                      <a:pt x="34" y="68"/>
                    </a:lnTo>
                    <a:lnTo>
                      <a:pt x="40" y="68"/>
                    </a:lnTo>
                    <a:lnTo>
                      <a:pt x="40" y="68"/>
                    </a:lnTo>
                    <a:lnTo>
                      <a:pt x="42" y="70"/>
                    </a:lnTo>
                    <a:lnTo>
                      <a:pt x="42" y="70"/>
                    </a:lnTo>
                    <a:lnTo>
                      <a:pt x="44" y="68"/>
                    </a:lnTo>
                    <a:lnTo>
                      <a:pt x="44" y="66"/>
                    </a:lnTo>
                    <a:lnTo>
                      <a:pt x="46" y="64"/>
                    </a:lnTo>
                    <a:lnTo>
                      <a:pt x="50" y="64"/>
                    </a:lnTo>
                    <a:lnTo>
                      <a:pt x="58" y="64"/>
                    </a:lnTo>
                    <a:lnTo>
                      <a:pt x="58" y="64"/>
                    </a:lnTo>
                    <a:lnTo>
                      <a:pt x="58" y="64"/>
                    </a:lnTo>
                    <a:lnTo>
                      <a:pt x="66" y="62"/>
                    </a:lnTo>
                    <a:lnTo>
                      <a:pt x="66" y="62"/>
                    </a:lnTo>
                    <a:lnTo>
                      <a:pt x="68" y="60"/>
                    </a:lnTo>
                    <a:lnTo>
                      <a:pt x="68" y="58"/>
                    </a:lnTo>
                    <a:lnTo>
                      <a:pt x="68" y="54"/>
                    </a:lnTo>
                    <a:lnTo>
                      <a:pt x="68" y="54"/>
                    </a:lnTo>
                    <a:lnTo>
                      <a:pt x="68" y="50"/>
                    </a:lnTo>
                    <a:lnTo>
                      <a:pt x="64" y="46"/>
                    </a:lnTo>
                    <a:lnTo>
                      <a:pt x="64" y="46"/>
                    </a:lnTo>
                    <a:lnTo>
                      <a:pt x="62" y="46"/>
                    </a:lnTo>
                    <a:lnTo>
                      <a:pt x="46" y="46"/>
                    </a:lnTo>
                    <a:lnTo>
                      <a:pt x="46" y="10"/>
                    </a:lnTo>
                    <a:lnTo>
                      <a:pt x="46" y="10"/>
                    </a:lnTo>
                    <a:lnTo>
                      <a:pt x="44" y="8"/>
                    </a:lnTo>
                    <a:lnTo>
                      <a:pt x="40" y="2"/>
                    </a:lnTo>
                    <a:lnTo>
                      <a:pt x="40" y="2"/>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0" name="Freeform 320"/>
              <p:cNvSpPr>
                <a:spLocks/>
              </p:cNvSpPr>
              <p:nvPr/>
            </p:nvSpPr>
            <p:spPr bwMode="auto">
              <a:xfrm>
                <a:off x="2007" y="3321"/>
                <a:ext cx="20" cy="22"/>
              </a:xfrm>
              <a:custGeom>
                <a:avLst/>
                <a:gdLst>
                  <a:gd name="T0" fmla="*/ 6 w 20"/>
                  <a:gd name="T1" fmla="*/ 22 h 22"/>
                  <a:gd name="T2" fmla="*/ 6 w 20"/>
                  <a:gd name="T3" fmla="*/ 22 h 22"/>
                  <a:gd name="T4" fmla="*/ 6 w 20"/>
                  <a:gd name="T5" fmla="*/ 22 h 22"/>
                  <a:gd name="T6" fmla="*/ 2 w 20"/>
                  <a:gd name="T7" fmla="*/ 20 h 22"/>
                  <a:gd name="T8" fmla="*/ 2 w 20"/>
                  <a:gd name="T9" fmla="*/ 20 h 22"/>
                  <a:gd name="T10" fmla="*/ 0 w 20"/>
                  <a:gd name="T11" fmla="*/ 18 h 22"/>
                  <a:gd name="T12" fmla="*/ 0 w 20"/>
                  <a:gd name="T13" fmla="*/ 14 h 22"/>
                  <a:gd name="T14" fmla="*/ 0 w 20"/>
                  <a:gd name="T15" fmla="*/ 14 h 22"/>
                  <a:gd name="T16" fmla="*/ 0 w 20"/>
                  <a:gd name="T17" fmla="*/ 12 h 22"/>
                  <a:gd name="T18" fmla="*/ 4 w 20"/>
                  <a:gd name="T19" fmla="*/ 8 h 22"/>
                  <a:gd name="T20" fmla="*/ 6 w 20"/>
                  <a:gd name="T21" fmla="*/ 6 h 22"/>
                  <a:gd name="T22" fmla="*/ 6 w 20"/>
                  <a:gd name="T23" fmla="*/ 6 h 22"/>
                  <a:gd name="T24" fmla="*/ 6 w 20"/>
                  <a:gd name="T25" fmla="*/ 4 h 22"/>
                  <a:gd name="T26" fmla="*/ 12 w 20"/>
                  <a:gd name="T27" fmla="*/ 2 h 22"/>
                  <a:gd name="T28" fmla="*/ 12 w 20"/>
                  <a:gd name="T29" fmla="*/ 2 h 22"/>
                  <a:gd name="T30" fmla="*/ 14 w 20"/>
                  <a:gd name="T31" fmla="*/ 0 h 22"/>
                  <a:gd name="T32" fmla="*/ 14 w 20"/>
                  <a:gd name="T33" fmla="*/ 0 h 22"/>
                  <a:gd name="T34" fmla="*/ 14 w 20"/>
                  <a:gd name="T35" fmla="*/ 2 h 22"/>
                  <a:gd name="T36" fmla="*/ 20 w 20"/>
                  <a:gd name="T37" fmla="*/ 2 h 22"/>
                  <a:gd name="T38" fmla="*/ 20 w 20"/>
                  <a:gd name="T39" fmla="*/ 2 h 22"/>
                  <a:gd name="T40" fmla="*/ 20 w 20"/>
                  <a:gd name="T41" fmla="*/ 4 h 22"/>
                  <a:gd name="T42" fmla="*/ 20 w 20"/>
                  <a:gd name="T43" fmla="*/ 8 h 22"/>
                  <a:gd name="T44" fmla="*/ 20 w 20"/>
                  <a:gd name="T45" fmla="*/ 8 h 22"/>
                  <a:gd name="T46" fmla="*/ 20 w 20"/>
                  <a:gd name="T47" fmla="*/ 10 h 22"/>
                  <a:gd name="T48" fmla="*/ 12 w 20"/>
                  <a:gd name="T49" fmla="*/ 20 h 22"/>
                  <a:gd name="T50" fmla="*/ 6 w 20"/>
                  <a:gd name="T51" fmla="*/ 22 h 22"/>
                  <a:gd name="T52" fmla="*/ 6 w 20"/>
                  <a:gd name="T53" fmla="*/ 22 h 22"/>
                  <a:gd name="T54" fmla="*/ 6 w 20"/>
                  <a:gd name="T55" fmla="*/ 22 h 22"/>
                  <a:gd name="T56" fmla="*/ 6 w 20"/>
                  <a:gd name="T57"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2">
                    <a:moveTo>
                      <a:pt x="6" y="22"/>
                    </a:moveTo>
                    <a:lnTo>
                      <a:pt x="6" y="22"/>
                    </a:lnTo>
                    <a:lnTo>
                      <a:pt x="6" y="22"/>
                    </a:lnTo>
                    <a:lnTo>
                      <a:pt x="2" y="20"/>
                    </a:lnTo>
                    <a:lnTo>
                      <a:pt x="2" y="20"/>
                    </a:lnTo>
                    <a:lnTo>
                      <a:pt x="0" y="18"/>
                    </a:lnTo>
                    <a:lnTo>
                      <a:pt x="0" y="14"/>
                    </a:lnTo>
                    <a:lnTo>
                      <a:pt x="0" y="14"/>
                    </a:lnTo>
                    <a:lnTo>
                      <a:pt x="0" y="12"/>
                    </a:lnTo>
                    <a:lnTo>
                      <a:pt x="4" y="8"/>
                    </a:lnTo>
                    <a:lnTo>
                      <a:pt x="6" y="6"/>
                    </a:lnTo>
                    <a:lnTo>
                      <a:pt x="6" y="6"/>
                    </a:lnTo>
                    <a:lnTo>
                      <a:pt x="6" y="4"/>
                    </a:lnTo>
                    <a:lnTo>
                      <a:pt x="12" y="2"/>
                    </a:lnTo>
                    <a:lnTo>
                      <a:pt x="12" y="2"/>
                    </a:lnTo>
                    <a:lnTo>
                      <a:pt x="14" y="0"/>
                    </a:lnTo>
                    <a:lnTo>
                      <a:pt x="14" y="0"/>
                    </a:lnTo>
                    <a:lnTo>
                      <a:pt x="14" y="2"/>
                    </a:lnTo>
                    <a:lnTo>
                      <a:pt x="20" y="2"/>
                    </a:lnTo>
                    <a:lnTo>
                      <a:pt x="20" y="2"/>
                    </a:lnTo>
                    <a:lnTo>
                      <a:pt x="20" y="4"/>
                    </a:lnTo>
                    <a:lnTo>
                      <a:pt x="20" y="8"/>
                    </a:lnTo>
                    <a:lnTo>
                      <a:pt x="20" y="8"/>
                    </a:lnTo>
                    <a:lnTo>
                      <a:pt x="20" y="10"/>
                    </a:lnTo>
                    <a:lnTo>
                      <a:pt x="12" y="20"/>
                    </a:lnTo>
                    <a:lnTo>
                      <a:pt x="6" y="22"/>
                    </a:lnTo>
                    <a:lnTo>
                      <a:pt x="6" y="22"/>
                    </a:lnTo>
                    <a:lnTo>
                      <a:pt x="6" y="22"/>
                    </a:lnTo>
                    <a:lnTo>
                      <a:pt x="6"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1" name="Freeform 321"/>
              <p:cNvSpPr>
                <a:spLocks noEditPoints="1"/>
              </p:cNvSpPr>
              <p:nvPr/>
            </p:nvSpPr>
            <p:spPr bwMode="auto">
              <a:xfrm>
                <a:off x="2005" y="3319"/>
                <a:ext cx="24" cy="26"/>
              </a:xfrm>
              <a:custGeom>
                <a:avLst/>
                <a:gdLst>
                  <a:gd name="T0" fmla="*/ 16 w 24"/>
                  <a:gd name="T1" fmla="*/ 4 h 26"/>
                  <a:gd name="T2" fmla="*/ 20 w 24"/>
                  <a:gd name="T3" fmla="*/ 6 h 26"/>
                  <a:gd name="T4" fmla="*/ 20 w 24"/>
                  <a:gd name="T5" fmla="*/ 10 h 26"/>
                  <a:gd name="T6" fmla="*/ 18 w 24"/>
                  <a:gd name="T7" fmla="*/ 14 h 26"/>
                  <a:gd name="T8" fmla="*/ 12 w 24"/>
                  <a:gd name="T9" fmla="*/ 20 h 26"/>
                  <a:gd name="T10" fmla="*/ 8 w 24"/>
                  <a:gd name="T11" fmla="*/ 22 h 26"/>
                  <a:gd name="T12" fmla="*/ 4 w 24"/>
                  <a:gd name="T13" fmla="*/ 20 h 26"/>
                  <a:gd name="T14" fmla="*/ 4 w 24"/>
                  <a:gd name="T15" fmla="*/ 16 h 26"/>
                  <a:gd name="T16" fmla="*/ 8 w 24"/>
                  <a:gd name="T17" fmla="*/ 12 h 26"/>
                  <a:gd name="T18" fmla="*/ 10 w 24"/>
                  <a:gd name="T19" fmla="*/ 8 h 26"/>
                  <a:gd name="T20" fmla="*/ 16 w 24"/>
                  <a:gd name="T21" fmla="*/ 4 h 26"/>
                  <a:gd name="T22" fmla="*/ 16 w 24"/>
                  <a:gd name="T23" fmla="*/ 0 h 26"/>
                  <a:gd name="T24" fmla="*/ 16 w 24"/>
                  <a:gd name="T25" fmla="*/ 0 h 26"/>
                  <a:gd name="T26" fmla="*/ 14 w 24"/>
                  <a:gd name="T27" fmla="*/ 2 h 26"/>
                  <a:gd name="T28" fmla="*/ 8 w 24"/>
                  <a:gd name="T29" fmla="*/ 6 h 26"/>
                  <a:gd name="T30" fmla="*/ 8 w 24"/>
                  <a:gd name="T31" fmla="*/ 6 h 26"/>
                  <a:gd name="T32" fmla="*/ 6 w 24"/>
                  <a:gd name="T33" fmla="*/ 6 h 26"/>
                  <a:gd name="T34" fmla="*/ 4 w 24"/>
                  <a:gd name="T35" fmla="*/ 10 h 26"/>
                  <a:gd name="T36" fmla="*/ 2 w 24"/>
                  <a:gd name="T37" fmla="*/ 14 h 26"/>
                  <a:gd name="T38" fmla="*/ 2 w 24"/>
                  <a:gd name="T39" fmla="*/ 14 h 26"/>
                  <a:gd name="T40" fmla="*/ 0 w 24"/>
                  <a:gd name="T41" fmla="*/ 16 h 26"/>
                  <a:gd name="T42" fmla="*/ 0 w 24"/>
                  <a:gd name="T43" fmla="*/ 20 h 26"/>
                  <a:gd name="T44" fmla="*/ 0 w 24"/>
                  <a:gd name="T45" fmla="*/ 20 h 26"/>
                  <a:gd name="T46" fmla="*/ 2 w 24"/>
                  <a:gd name="T47" fmla="*/ 24 h 26"/>
                  <a:gd name="T48" fmla="*/ 6 w 24"/>
                  <a:gd name="T49" fmla="*/ 26 h 26"/>
                  <a:gd name="T50" fmla="*/ 6 w 24"/>
                  <a:gd name="T51" fmla="*/ 26 h 26"/>
                  <a:gd name="T52" fmla="*/ 8 w 24"/>
                  <a:gd name="T53" fmla="*/ 26 h 26"/>
                  <a:gd name="T54" fmla="*/ 8 w 24"/>
                  <a:gd name="T55" fmla="*/ 26 h 26"/>
                  <a:gd name="T56" fmla="*/ 10 w 24"/>
                  <a:gd name="T57" fmla="*/ 26 h 26"/>
                  <a:gd name="T58" fmla="*/ 14 w 24"/>
                  <a:gd name="T59" fmla="*/ 24 h 26"/>
                  <a:gd name="T60" fmla="*/ 14 w 24"/>
                  <a:gd name="T61" fmla="*/ 24 h 26"/>
                  <a:gd name="T62" fmla="*/ 14 w 24"/>
                  <a:gd name="T63" fmla="*/ 22 h 26"/>
                  <a:gd name="T64" fmla="*/ 20 w 24"/>
                  <a:gd name="T65" fmla="*/ 18 h 26"/>
                  <a:gd name="T66" fmla="*/ 24 w 24"/>
                  <a:gd name="T67" fmla="*/ 14 h 26"/>
                  <a:gd name="T68" fmla="*/ 24 w 24"/>
                  <a:gd name="T69" fmla="*/ 14 h 26"/>
                  <a:gd name="T70" fmla="*/ 24 w 24"/>
                  <a:gd name="T71" fmla="*/ 10 h 26"/>
                  <a:gd name="T72" fmla="*/ 24 w 24"/>
                  <a:gd name="T73" fmla="*/ 6 h 26"/>
                  <a:gd name="T74" fmla="*/ 24 w 24"/>
                  <a:gd name="T75" fmla="*/ 6 h 26"/>
                  <a:gd name="T76" fmla="*/ 24 w 24"/>
                  <a:gd name="T77" fmla="*/ 4 h 26"/>
                  <a:gd name="T78" fmla="*/ 22 w 24"/>
                  <a:gd name="T79" fmla="*/ 2 h 26"/>
                  <a:gd name="T80" fmla="*/ 16 w 24"/>
                  <a:gd name="T81" fmla="*/ 2 h 26"/>
                  <a:gd name="T82" fmla="*/ 16 w 24"/>
                  <a:gd name="T83" fmla="*/ 2 h 26"/>
                  <a:gd name="T84" fmla="*/ 16 w 24"/>
                  <a:gd name="T85" fmla="*/ 0 h 26"/>
                  <a:gd name="T86" fmla="*/ 16 w 24"/>
                  <a:gd name="T87"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4" h="26">
                    <a:moveTo>
                      <a:pt x="16" y="4"/>
                    </a:moveTo>
                    <a:lnTo>
                      <a:pt x="20" y="6"/>
                    </a:lnTo>
                    <a:lnTo>
                      <a:pt x="20" y="10"/>
                    </a:lnTo>
                    <a:lnTo>
                      <a:pt x="18" y="14"/>
                    </a:lnTo>
                    <a:lnTo>
                      <a:pt x="12" y="20"/>
                    </a:lnTo>
                    <a:lnTo>
                      <a:pt x="8" y="22"/>
                    </a:lnTo>
                    <a:lnTo>
                      <a:pt x="4" y="20"/>
                    </a:lnTo>
                    <a:lnTo>
                      <a:pt x="4" y="16"/>
                    </a:lnTo>
                    <a:lnTo>
                      <a:pt x="8" y="12"/>
                    </a:lnTo>
                    <a:lnTo>
                      <a:pt x="10" y="8"/>
                    </a:lnTo>
                    <a:lnTo>
                      <a:pt x="16" y="4"/>
                    </a:lnTo>
                    <a:close/>
                    <a:moveTo>
                      <a:pt x="16" y="0"/>
                    </a:moveTo>
                    <a:lnTo>
                      <a:pt x="16" y="0"/>
                    </a:lnTo>
                    <a:lnTo>
                      <a:pt x="14" y="2"/>
                    </a:lnTo>
                    <a:lnTo>
                      <a:pt x="8" y="6"/>
                    </a:lnTo>
                    <a:lnTo>
                      <a:pt x="8" y="6"/>
                    </a:lnTo>
                    <a:lnTo>
                      <a:pt x="6" y="6"/>
                    </a:lnTo>
                    <a:lnTo>
                      <a:pt x="4" y="10"/>
                    </a:lnTo>
                    <a:lnTo>
                      <a:pt x="2" y="14"/>
                    </a:lnTo>
                    <a:lnTo>
                      <a:pt x="2" y="14"/>
                    </a:lnTo>
                    <a:lnTo>
                      <a:pt x="0" y="16"/>
                    </a:lnTo>
                    <a:lnTo>
                      <a:pt x="0" y="20"/>
                    </a:lnTo>
                    <a:lnTo>
                      <a:pt x="0" y="20"/>
                    </a:lnTo>
                    <a:lnTo>
                      <a:pt x="2" y="24"/>
                    </a:lnTo>
                    <a:lnTo>
                      <a:pt x="6" y="26"/>
                    </a:lnTo>
                    <a:lnTo>
                      <a:pt x="6" y="26"/>
                    </a:lnTo>
                    <a:lnTo>
                      <a:pt x="8" y="26"/>
                    </a:lnTo>
                    <a:lnTo>
                      <a:pt x="8" y="26"/>
                    </a:lnTo>
                    <a:lnTo>
                      <a:pt x="10" y="26"/>
                    </a:lnTo>
                    <a:lnTo>
                      <a:pt x="14" y="24"/>
                    </a:lnTo>
                    <a:lnTo>
                      <a:pt x="14" y="24"/>
                    </a:lnTo>
                    <a:lnTo>
                      <a:pt x="14" y="22"/>
                    </a:lnTo>
                    <a:lnTo>
                      <a:pt x="20" y="18"/>
                    </a:lnTo>
                    <a:lnTo>
                      <a:pt x="24" y="14"/>
                    </a:lnTo>
                    <a:lnTo>
                      <a:pt x="24" y="14"/>
                    </a:lnTo>
                    <a:lnTo>
                      <a:pt x="24" y="10"/>
                    </a:lnTo>
                    <a:lnTo>
                      <a:pt x="24" y="6"/>
                    </a:lnTo>
                    <a:lnTo>
                      <a:pt x="24" y="6"/>
                    </a:lnTo>
                    <a:lnTo>
                      <a:pt x="24" y="4"/>
                    </a:lnTo>
                    <a:lnTo>
                      <a:pt x="22" y="2"/>
                    </a:lnTo>
                    <a:lnTo>
                      <a:pt x="16" y="2"/>
                    </a:lnTo>
                    <a:lnTo>
                      <a:pt x="16" y="2"/>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2" name="Freeform 322"/>
              <p:cNvSpPr>
                <a:spLocks/>
              </p:cNvSpPr>
              <p:nvPr/>
            </p:nvSpPr>
            <p:spPr bwMode="auto">
              <a:xfrm>
                <a:off x="2009" y="3323"/>
                <a:ext cx="16" cy="18"/>
              </a:xfrm>
              <a:custGeom>
                <a:avLst/>
                <a:gdLst>
                  <a:gd name="T0" fmla="*/ 12 w 16"/>
                  <a:gd name="T1" fmla="*/ 0 h 18"/>
                  <a:gd name="T2" fmla="*/ 16 w 16"/>
                  <a:gd name="T3" fmla="*/ 2 h 18"/>
                  <a:gd name="T4" fmla="*/ 16 w 16"/>
                  <a:gd name="T5" fmla="*/ 6 h 18"/>
                  <a:gd name="T6" fmla="*/ 14 w 16"/>
                  <a:gd name="T7" fmla="*/ 10 h 18"/>
                  <a:gd name="T8" fmla="*/ 8 w 16"/>
                  <a:gd name="T9" fmla="*/ 16 h 18"/>
                  <a:gd name="T10" fmla="*/ 4 w 16"/>
                  <a:gd name="T11" fmla="*/ 18 h 18"/>
                  <a:gd name="T12" fmla="*/ 0 w 16"/>
                  <a:gd name="T13" fmla="*/ 16 h 18"/>
                  <a:gd name="T14" fmla="*/ 0 w 16"/>
                  <a:gd name="T15" fmla="*/ 12 h 18"/>
                  <a:gd name="T16" fmla="*/ 4 w 16"/>
                  <a:gd name="T17" fmla="*/ 8 h 18"/>
                  <a:gd name="T18" fmla="*/ 6 w 16"/>
                  <a:gd name="T19" fmla="*/ 4 h 18"/>
                  <a:gd name="T20" fmla="*/ 12 w 16"/>
                  <a:gd name="T2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 h="18">
                    <a:moveTo>
                      <a:pt x="12" y="0"/>
                    </a:moveTo>
                    <a:lnTo>
                      <a:pt x="16" y="2"/>
                    </a:lnTo>
                    <a:lnTo>
                      <a:pt x="16" y="6"/>
                    </a:lnTo>
                    <a:lnTo>
                      <a:pt x="14" y="10"/>
                    </a:lnTo>
                    <a:lnTo>
                      <a:pt x="8" y="16"/>
                    </a:lnTo>
                    <a:lnTo>
                      <a:pt x="4" y="18"/>
                    </a:lnTo>
                    <a:lnTo>
                      <a:pt x="0" y="16"/>
                    </a:lnTo>
                    <a:lnTo>
                      <a:pt x="0" y="12"/>
                    </a:lnTo>
                    <a:lnTo>
                      <a:pt x="4" y="8"/>
                    </a:lnTo>
                    <a:lnTo>
                      <a:pt x="6" y="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3" name="Freeform 323"/>
              <p:cNvSpPr>
                <a:spLocks/>
              </p:cNvSpPr>
              <p:nvPr/>
            </p:nvSpPr>
            <p:spPr bwMode="auto">
              <a:xfrm>
                <a:off x="2005" y="3319"/>
                <a:ext cx="24" cy="26"/>
              </a:xfrm>
              <a:custGeom>
                <a:avLst/>
                <a:gdLst>
                  <a:gd name="T0" fmla="*/ 16 w 24"/>
                  <a:gd name="T1" fmla="*/ 0 h 26"/>
                  <a:gd name="T2" fmla="*/ 16 w 24"/>
                  <a:gd name="T3" fmla="*/ 0 h 26"/>
                  <a:gd name="T4" fmla="*/ 14 w 24"/>
                  <a:gd name="T5" fmla="*/ 2 h 26"/>
                  <a:gd name="T6" fmla="*/ 8 w 24"/>
                  <a:gd name="T7" fmla="*/ 6 h 26"/>
                  <a:gd name="T8" fmla="*/ 8 w 24"/>
                  <a:gd name="T9" fmla="*/ 6 h 26"/>
                  <a:gd name="T10" fmla="*/ 6 w 24"/>
                  <a:gd name="T11" fmla="*/ 6 h 26"/>
                  <a:gd name="T12" fmla="*/ 4 w 24"/>
                  <a:gd name="T13" fmla="*/ 10 h 26"/>
                  <a:gd name="T14" fmla="*/ 2 w 24"/>
                  <a:gd name="T15" fmla="*/ 14 h 26"/>
                  <a:gd name="T16" fmla="*/ 2 w 24"/>
                  <a:gd name="T17" fmla="*/ 14 h 26"/>
                  <a:gd name="T18" fmla="*/ 0 w 24"/>
                  <a:gd name="T19" fmla="*/ 16 h 26"/>
                  <a:gd name="T20" fmla="*/ 0 w 24"/>
                  <a:gd name="T21" fmla="*/ 20 h 26"/>
                  <a:gd name="T22" fmla="*/ 0 w 24"/>
                  <a:gd name="T23" fmla="*/ 20 h 26"/>
                  <a:gd name="T24" fmla="*/ 2 w 24"/>
                  <a:gd name="T25" fmla="*/ 24 h 26"/>
                  <a:gd name="T26" fmla="*/ 6 w 24"/>
                  <a:gd name="T27" fmla="*/ 26 h 26"/>
                  <a:gd name="T28" fmla="*/ 6 w 24"/>
                  <a:gd name="T29" fmla="*/ 26 h 26"/>
                  <a:gd name="T30" fmla="*/ 8 w 24"/>
                  <a:gd name="T31" fmla="*/ 26 h 26"/>
                  <a:gd name="T32" fmla="*/ 8 w 24"/>
                  <a:gd name="T33" fmla="*/ 26 h 26"/>
                  <a:gd name="T34" fmla="*/ 10 w 24"/>
                  <a:gd name="T35" fmla="*/ 26 h 26"/>
                  <a:gd name="T36" fmla="*/ 14 w 24"/>
                  <a:gd name="T37" fmla="*/ 24 h 26"/>
                  <a:gd name="T38" fmla="*/ 14 w 24"/>
                  <a:gd name="T39" fmla="*/ 24 h 26"/>
                  <a:gd name="T40" fmla="*/ 14 w 24"/>
                  <a:gd name="T41" fmla="*/ 22 h 26"/>
                  <a:gd name="T42" fmla="*/ 20 w 24"/>
                  <a:gd name="T43" fmla="*/ 18 h 26"/>
                  <a:gd name="T44" fmla="*/ 24 w 24"/>
                  <a:gd name="T45" fmla="*/ 14 h 26"/>
                  <a:gd name="T46" fmla="*/ 24 w 24"/>
                  <a:gd name="T47" fmla="*/ 14 h 26"/>
                  <a:gd name="T48" fmla="*/ 24 w 24"/>
                  <a:gd name="T49" fmla="*/ 10 h 26"/>
                  <a:gd name="T50" fmla="*/ 24 w 24"/>
                  <a:gd name="T51" fmla="*/ 6 h 26"/>
                  <a:gd name="T52" fmla="*/ 24 w 24"/>
                  <a:gd name="T53" fmla="*/ 6 h 26"/>
                  <a:gd name="T54" fmla="*/ 24 w 24"/>
                  <a:gd name="T55" fmla="*/ 4 h 26"/>
                  <a:gd name="T56" fmla="*/ 22 w 24"/>
                  <a:gd name="T57" fmla="*/ 2 h 26"/>
                  <a:gd name="T58" fmla="*/ 16 w 24"/>
                  <a:gd name="T59" fmla="*/ 2 h 26"/>
                  <a:gd name="T60" fmla="*/ 16 w 24"/>
                  <a:gd name="T61" fmla="*/ 2 h 26"/>
                  <a:gd name="T62" fmla="*/ 16 w 24"/>
                  <a:gd name="T63" fmla="*/ 0 h 26"/>
                  <a:gd name="T64" fmla="*/ 16 w 24"/>
                  <a:gd name="T6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4" h="26">
                    <a:moveTo>
                      <a:pt x="16" y="0"/>
                    </a:moveTo>
                    <a:lnTo>
                      <a:pt x="16" y="0"/>
                    </a:lnTo>
                    <a:lnTo>
                      <a:pt x="14" y="2"/>
                    </a:lnTo>
                    <a:lnTo>
                      <a:pt x="8" y="6"/>
                    </a:lnTo>
                    <a:lnTo>
                      <a:pt x="8" y="6"/>
                    </a:lnTo>
                    <a:lnTo>
                      <a:pt x="6" y="6"/>
                    </a:lnTo>
                    <a:lnTo>
                      <a:pt x="4" y="10"/>
                    </a:lnTo>
                    <a:lnTo>
                      <a:pt x="2" y="14"/>
                    </a:lnTo>
                    <a:lnTo>
                      <a:pt x="2" y="14"/>
                    </a:lnTo>
                    <a:lnTo>
                      <a:pt x="0" y="16"/>
                    </a:lnTo>
                    <a:lnTo>
                      <a:pt x="0" y="20"/>
                    </a:lnTo>
                    <a:lnTo>
                      <a:pt x="0" y="20"/>
                    </a:lnTo>
                    <a:lnTo>
                      <a:pt x="2" y="24"/>
                    </a:lnTo>
                    <a:lnTo>
                      <a:pt x="6" y="26"/>
                    </a:lnTo>
                    <a:lnTo>
                      <a:pt x="6" y="26"/>
                    </a:lnTo>
                    <a:lnTo>
                      <a:pt x="8" y="26"/>
                    </a:lnTo>
                    <a:lnTo>
                      <a:pt x="8" y="26"/>
                    </a:lnTo>
                    <a:lnTo>
                      <a:pt x="10" y="26"/>
                    </a:lnTo>
                    <a:lnTo>
                      <a:pt x="14" y="24"/>
                    </a:lnTo>
                    <a:lnTo>
                      <a:pt x="14" y="24"/>
                    </a:lnTo>
                    <a:lnTo>
                      <a:pt x="14" y="22"/>
                    </a:lnTo>
                    <a:lnTo>
                      <a:pt x="20" y="18"/>
                    </a:lnTo>
                    <a:lnTo>
                      <a:pt x="24" y="14"/>
                    </a:lnTo>
                    <a:lnTo>
                      <a:pt x="24" y="14"/>
                    </a:lnTo>
                    <a:lnTo>
                      <a:pt x="24" y="10"/>
                    </a:lnTo>
                    <a:lnTo>
                      <a:pt x="24" y="6"/>
                    </a:lnTo>
                    <a:lnTo>
                      <a:pt x="24" y="6"/>
                    </a:lnTo>
                    <a:lnTo>
                      <a:pt x="24" y="4"/>
                    </a:lnTo>
                    <a:lnTo>
                      <a:pt x="22" y="2"/>
                    </a:lnTo>
                    <a:lnTo>
                      <a:pt x="16" y="2"/>
                    </a:lnTo>
                    <a:lnTo>
                      <a:pt x="16" y="2"/>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4" name="Freeform 324"/>
              <p:cNvSpPr>
                <a:spLocks/>
              </p:cNvSpPr>
              <p:nvPr/>
            </p:nvSpPr>
            <p:spPr bwMode="auto">
              <a:xfrm>
                <a:off x="2019" y="3321"/>
                <a:ext cx="32" cy="22"/>
              </a:xfrm>
              <a:custGeom>
                <a:avLst/>
                <a:gdLst>
                  <a:gd name="T0" fmla="*/ 6 w 32"/>
                  <a:gd name="T1" fmla="*/ 22 h 22"/>
                  <a:gd name="T2" fmla="*/ 0 w 32"/>
                  <a:gd name="T3" fmla="*/ 20 h 22"/>
                  <a:gd name="T4" fmla="*/ 0 w 32"/>
                  <a:gd name="T5" fmla="*/ 20 h 22"/>
                  <a:gd name="T6" fmla="*/ 0 w 32"/>
                  <a:gd name="T7" fmla="*/ 18 h 22"/>
                  <a:gd name="T8" fmla="*/ 0 w 32"/>
                  <a:gd name="T9" fmla="*/ 14 h 22"/>
                  <a:gd name="T10" fmla="*/ 0 w 32"/>
                  <a:gd name="T11" fmla="*/ 14 h 22"/>
                  <a:gd name="T12" fmla="*/ 0 w 32"/>
                  <a:gd name="T13" fmla="*/ 12 h 22"/>
                  <a:gd name="T14" fmla="*/ 2 w 32"/>
                  <a:gd name="T15" fmla="*/ 10 h 22"/>
                  <a:gd name="T16" fmla="*/ 6 w 32"/>
                  <a:gd name="T17" fmla="*/ 8 h 22"/>
                  <a:gd name="T18" fmla="*/ 10 w 32"/>
                  <a:gd name="T19" fmla="*/ 2 h 22"/>
                  <a:gd name="T20" fmla="*/ 10 w 32"/>
                  <a:gd name="T21" fmla="*/ 2 h 22"/>
                  <a:gd name="T22" fmla="*/ 12 w 32"/>
                  <a:gd name="T23" fmla="*/ 0 h 22"/>
                  <a:gd name="T24" fmla="*/ 24 w 32"/>
                  <a:gd name="T25" fmla="*/ 0 h 22"/>
                  <a:gd name="T26" fmla="*/ 30 w 32"/>
                  <a:gd name="T27" fmla="*/ 2 h 22"/>
                  <a:gd name="T28" fmla="*/ 30 w 32"/>
                  <a:gd name="T29" fmla="*/ 2 h 22"/>
                  <a:gd name="T30" fmla="*/ 32 w 32"/>
                  <a:gd name="T31" fmla="*/ 4 h 22"/>
                  <a:gd name="T32" fmla="*/ 32 w 32"/>
                  <a:gd name="T33" fmla="*/ 8 h 22"/>
                  <a:gd name="T34" fmla="*/ 32 w 32"/>
                  <a:gd name="T35" fmla="*/ 8 h 22"/>
                  <a:gd name="T36" fmla="*/ 30 w 32"/>
                  <a:gd name="T37" fmla="*/ 10 h 22"/>
                  <a:gd name="T38" fmla="*/ 24 w 32"/>
                  <a:gd name="T39" fmla="*/ 12 h 22"/>
                  <a:gd name="T40" fmla="*/ 20 w 32"/>
                  <a:gd name="T41" fmla="*/ 14 h 22"/>
                  <a:gd name="T42" fmla="*/ 18 w 32"/>
                  <a:gd name="T43" fmla="*/ 14 h 22"/>
                  <a:gd name="T44" fmla="*/ 14 w 32"/>
                  <a:gd name="T45" fmla="*/ 16 h 22"/>
                  <a:gd name="T46" fmla="*/ 10 w 32"/>
                  <a:gd name="T47" fmla="*/ 18 h 22"/>
                  <a:gd name="T48" fmla="*/ 10 w 32"/>
                  <a:gd name="T49" fmla="*/ 20 h 22"/>
                  <a:gd name="T50" fmla="*/ 10 w 32"/>
                  <a:gd name="T51" fmla="*/ 20 h 22"/>
                  <a:gd name="T52" fmla="*/ 8 w 32"/>
                  <a:gd name="T53" fmla="*/ 22 h 22"/>
                  <a:gd name="T54" fmla="*/ 8 w 32"/>
                  <a:gd name="T55" fmla="*/ 22 h 22"/>
                  <a:gd name="T56" fmla="*/ 6 w 32"/>
                  <a:gd name="T57" fmla="*/ 22 h 22"/>
                  <a:gd name="T58" fmla="*/ 6 w 32"/>
                  <a:gd name="T5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22">
                    <a:moveTo>
                      <a:pt x="6" y="22"/>
                    </a:moveTo>
                    <a:lnTo>
                      <a:pt x="0" y="20"/>
                    </a:lnTo>
                    <a:lnTo>
                      <a:pt x="0" y="20"/>
                    </a:lnTo>
                    <a:lnTo>
                      <a:pt x="0" y="18"/>
                    </a:lnTo>
                    <a:lnTo>
                      <a:pt x="0" y="14"/>
                    </a:lnTo>
                    <a:lnTo>
                      <a:pt x="0" y="14"/>
                    </a:lnTo>
                    <a:lnTo>
                      <a:pt x="0" y="12"/>
                    </a:lnTo>
                    <a:lnTo>
                      <a:pt x="2" y="10"/>
                    </a:lnTo>
                    <a:lnTo>
                      <a:pt x="6" y="8"/>
                    </a:lnTo>
                    <a:lnTo>
                      <a:pt x="10" y="2"/>
                    </a:lnTo>
                    <a:lnTo>
                      <a:pt x="10" y="2"/>
                    </a:lnTo>
                    <a:lnTo>
                      <a:pt x="12" y="0"/>
                    </a:lnTo>
                    <a:lnTo>
                      <a:pt x="24" y="0"/>
                    </a:lnTo>
                    <a:lnTo>
                      <a:pt x="30" y="2"/>
                    </a:lnTo>
                    <a:lnTo>
                      <a:pt x="30" y="2"/>
                    </a:lnTo>
                    <a:lnTo>
                      <a:pt x="32" y="4"/>
                    </a:lnTo>
                    <a:lnTo>
                      <a:pt x="32" y="8"/>
                    </a:lnTo>
                    <a:lnTo>
                      <a:pt x="32" y="8"/>
                    </a:lnTo>
                    <a:lnTo>
                      <a:pt x="30" y="10"/>
                    </a:lnTo>
                    <a:lnTo>
                      <a:pt x="24" y="12"/>
                    </a:lnTo>
                    <a:lnTo>
                      <a:pt x="20" y="14"/>
                    </a:lnTo>
                    <a:lnTo>
                      <a:pt x="18" y="14"/>
                    </a:lnTo>
                    <a:lnTo>
                      <a:pt x="14" y="16"/>
                    </a:lnTo>
                    <a:lnTo>
                      <a:pt x="10" y="18"/>
                    </a:lnTo>
                    <a:lnTo>
                      <a:pt x="10" y="20"/>
                    </a:lnTo>
                    <a:lnTo>
                      <a:pt x="10" y="20"/>
                    </a:lnTo>
                    <a:lnTo>
                      <a:pt x="8" y="22"/>
                    </a:lnTo>
                    <a:lnTo>
                      <a:pt x="8" y="22"/>
                    </a:lnTo>
                    <a:lnTo>
                      <a:pt x="6" y="22"/>
                    </a:lnTo>
                    <a:lnTo>
                      <a:pt x="6"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5" name="Freeform 325"/>
              <p:cNvSpPr>
                <a:spLocks noEditPoints="1"/>
              </p:cNvSpPr>
              <p:nvPr/>
            </p:nvSpPr>
            <p:spPr bwMode="auto">
              <a:xfrm>
                <a:off x="2017" y="3319"/>
                <a:ext cx="36" cy="26"/>
              </a:xfrm>
              <a:custGeom>
                <a:avLst/>
                <a:gdLst>
                  <a:gd name="T0" fmla="*/ 26 w 36"/>
                  <a:gd name="T1" fmla="*/ 4 h 26"/>
                  <a:gd name="T2" fmla="*/ 32 w 36"/>
                  <a:gd name="T3" fmla="*/ 6 h 26"/>
                  <a:gd name="T4" fmla="*/ 32 w 36"/>
                  <a:gd name="T5" fmla="*/ 10 h 26"/>
                  <a:gd name="T6" fmla="*/ 26 w 36"/>
                  <a:gd name="T7" fmla="*/ 12 h 26"/>
                  <a:gd name="T8" fmla="*/ 22 w 36"/>
                  <a:gd name="T9" fmla="*/ 14 h 26"/>
                  <a:gd name="T10" fmla="*/ 20 w 36"/>
                  <a:gd name="T11" fmla="*/ 14 h 26"/>
                  <a:gd name="T12" fmla="*/ 16 w 36"/>
                  <a:gd name="T13" fmla="*/ 16 h 26"/>
                  <a:gd name="T14" fmla="*/ 12 w 36"/>
                  <a:gd name="T15" fmla="*/ 18 h 26"/>
                  <a:gd name="T16" fmla="*/ 10 w 36"/>
                  <a:gd name="T17" fmla="*/ 22 h 26"/>
                  <a:gd name="T18" fmla="*/ 4 w 36"/>
                  <a:gd name="T19" fmla="*/ 20 h 26"/>
                  <a:gd name="T20" fmla="*/ 4 w 36"/>
                  <a:gd name="T21" fmla="*/ 16 h 26"/>
                  <a:gd name="T22" fmla="*/ 6 w 36"/>
                  <a:gd name="T23" fmla="*/ 14 h 26"/>
                  <a:gd name="T24" fmla="*/ 10 w 36"/>
                  <a:gd name="T25" fmla="*/ 12 h 26"/>
                  <a:gd name="T26" fmla="*/ 14 w 36"/>
                  <a:gd name="T27" fmla="*/ 4 h 26"/>
                  <a:gd name="T28" fmla="*/ 20 w 36"/>
                  <a:gd name="T29" fmla="*/ 4 h 26"/>
                  <a:gd name="T30" fmla="*/ 26 w 36"/>
                  <a:gd name="T31" fmla="*/ 4 h 26"/>
                  <a:gd name="T32" fmla="*/ 26 w 36"/>
                  <a:gd name="T33" fmla="*/ 0 h 26"/>
                  <a:gd name="T34" fmla="*/ 20 w 36"/>
                  <a:gd name="T35" fmla="*/ 0 h 26"/>
                  <a:gd name="T36" fmla="*/ 14 w 36"/>
                  <a:gd name="T37" fmla="*/ 0 h 26"/>
                  <a:gd name="T38" fmla="*/ 14 w 36"/>
                  <a:gd name="T39" fmla="*/ 0 h 26"/>
                  <a:gd name="T40" fmla="*/ 10 w 36"/>
                  <a:gd name="T41" fmla="*/ 2 h 26"/>
                  <a:gd name="T42" fmla="*/ 6 w 36"/>
                  <a:gd name="T43" fmla="*/ 8 h 26"/>
                  <a:gd name="T44" fmla="*/ 4 w 36"/>
                  <a:gd name="T45" fmla="*/ 10 h 26"/>
                  <a:gd name="T46" fmla="*/ 4 w 36"/>
                  <a:gd name="T47" fmla="*/ 10 h 26"/>
                  <a:gd name="T48" fmla="*/ 2 w 36"/>
                  <a:gd name="T49" fmla="*/ 10 h 26"/>
                  <a:gd name="T50" fmla="*/ 0 w 36"/>
                  <a:gd name="T51" fmla="*/ 12 h 26"/>
                  <a:gd name="T52" fmla="*/ 0 w 36"/>
                  <a:gd name="T53" fmla="*/ 12 h 26"/>
                  <a:gd name="T54" fmla="*/ 0 w 36"/>
                  <a:gd name="T55" fmla="*/ 16 h 26"/>
                  <a:gd name="T56" fmla="*/ 0 w 36"/>
                  <a:gd name="T57" fmla="*/ 20 h 26"/>
                  <a:gd name="T58" fmla="*/ 0 w 36"/>
                  <a:gd name="T59" fmla="*/ 20 h 26"/>
                  <a:gd name="T60" fmla="*/ 0 w 36"/>
                  <a:gd name="T61" fmla="*/ 22 h 26"/>
                  <a:gd name="T62" fmla="*/ 2 w 36"/>
                  <a:gd name="T63" fmla="*/ 24 h 26"/>
                  <a:gd name="T64" fmla="*/ 8 w 36"/>
                  <a:gd name="T65" fmla="*/ 26 h 26"/>
                  <a:gd name="T66" fmla="*/ 8 w 36"/>
                  <a:gd name="T67" fmla="*/ 26 h 26"/>
                  <a:gd name="T68" fmla="*/ 10 w 36"/>
                  <a:gd name="T69" fmla="*/ 26 h 26"/>
                  <a:gd name="T70" fmla="*/ 10 w 36"/>
                  <a:gd name="T71" fmla="*/ 26 h 26"/>
                  <a:gd name="T72" fmla="*/ 12 w 36"/>
                  <a:gd name="T73" fmla="*/ 24 h 26"/>
                  <a:gd name="T74" fmla="*/ 14 w 36"/>
                  <a:gd name="T75" fmla="*/ 22 h 26"/>
                  <a:gd name="T76" fmla="*/ 16 w 36"/>
                  <a:gd name="T77" fmla="*/ 20 h 26"/>
                  <a:gd name="T78" fmla="*/ 16 w 36"/>
                  <a:gd name="T79" fmla="*/ 20 h 26"/>
                  <a:gd name="T80" fmla="*/ 18 w 36"/>
                  <a:gd name="T81" fmla="*/ 20 h 26"/>
                  <a:gd name="T82" fmla="*/ 20 w 36"/>
                  <a:gd name="T83" fmla="*/ 18 h 26"/>
                  <a:gd name="T84" fmla="*/ 22 w 36"/>
                  <a:gd name="T85" fmla="*/ 18 h 26"/>
                  <a:gd name="T86" fmla="*/ 22 w 36"/>
                  <a:gd name="T87" fmla="*/ 18 h 26"/>
                  <a:gd name="T88" fmla="*/ 22 w 36"/>
                  <a:gd name="T89" fmla="*/ 18 h 26"/>
                  <a:gd name="T90" fmla="*/ 26 w 36"/>
                  <a:gd name="T91" fmla="*/ 16 h 26"/>
                  <a:gd name="T92" fmla="*/ 32 w 36"/>
                  <a:gd name="T93" fmla="*/ 14 h 26"/>
                  <a:gd name="T94" fmla="*/ 32 w 36"/>
                  <a:gd name="T95" fmla="*/ 14 h 26"/>
                  <a:gd name="T96" fmla="*/ 34 w 36"/>
                  <a:gd name="T97" fmla="*/ 12 h 26"/>
                  <a:gd name="T98" fmla="*/ 36 w 36"/>
                  <a:gd name="T99" fmla="*/ 10 h 26"/>
                  <a:gd name="T100" fmla="*/ 36 w 36"/>
                  <a:gd name="T101" fmla="*/ 6 h 26"/>
                  <a:gd name="T102" fmla="*/ 36 w 36"/>
                  <a:gd name="T103" fmla="*/ 6 h 26"/>
                  <a:gd name="T104" fmla="*/ 34 w 36"/>
                  <a:gd name="T105" fmla="*/ 4 h 26"/>
                  <a:gd name="T106" fmla="*/ 32 w 36"/>
                  <a:gd name="T107" fmla="*/ 2 h 26"/>
                  <a:gd name="T108" fmla="*/ 26 w 36"/>
                  <a:gd name="T109" fmla="*/ 2 h 26"/>
                  <a:gd name="T110" fmla="*/ 26 w 36"/>
                  <a:gd name="T111" fmla="*/ 2 h 26"/>
                  <a:gd name="T112" fmla="*/ 26 w 36"/>
                  <a:gd name="T113" fmla="*/ 0 h 26"/>
                  <a:gd name="T114" fmla="*/ 26 w 36"/>
                  <a:gd name="T11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 h="26">
                    <a:moveTo>
                      <a:pt x="26" y="4"/>
                    </a:moveTo>
                    <a:lnTo>
                      <a:pt x="32" y="6"/>
                    </a:lnTo>
                    <a:lnTo>
                      <a:pt x="32" y="10"/>
                    </a:lnTo>
                    <a:lnTo>
                      <a:pt x="26" y="12"/>
                    </a:lnTo>
                    <a:lnTo>
                      <a:pt x="22" y="14"/>
                    </a:lnTo>
                    <a:lnTo>
                      <a:pt x="20" y="14"/>
                    </a:lnTo>
                    <a:lnTo>
                      <a:pt x="16" y="16"/>
                    </a:lnTo>
                    <a:lnTo>
                      <a:pt x="12" y="18"/>
                    </a:lnTo>
                    <a:lnTo>
                      <a:pt x="10" y="22"/>
                    </a:lnTo>
                    <a:lnTo>
                      <a:pt x="4" y="20"/>
                    </a:lnTo>
                    <a:lnTo>
                      <a:pt x="4" y="16"/>
                    </a:lnTo>
                    <a:lnTo>
                      <a:pt x="6" y="14"/>
                    </a:lnTo>
                    <a:lnTo>
                      <a:pt x="10" y="12"/>
                    </a:lnTo>
                    <a:lnTo>
                      <a:pt x="14" y="4"/>
                    </a:lnTo>
                    <a:lnTo>
                      <a:pt x="20" y="4"/>
                    </a:lnTo>
                    <a:lnTo>
                      <a:pt x="26" y="4"/>
                    </a:lnTo>
                    <a:close/>
                    <a:moveTo>
                      <a:pt x="26" y="0"/>
                    </a:moveTo>
                    <a:lnTo>
                      <a:pt x="20" y="0"/>
                    </a:lnTo>
                    <a:lnTo>
                      <a:pt x="14" y="0"/>
                    </a:lnTo>
                    <a:lnTo>
                      <a:pt x="14" y="0"/>
                    </a:lnTo>
                    <a:lnTo>
                      <a:pt x="10" y="2"/>
                    </a:lnTo>
                    <a:lnTo>
                      <a:pt x="6" y="8"/>
                    </a:lnTo>
                    <a:lnTo>
                      <a:pt x="4" y="10"/>
                    </a:lnTo>
                    <a:lnTo>
                      <a:pt x="4" y="10"/>
                    </a:lnTo>
                    <a:lnTo>
                      <a:pt x="2" y="10"/>
                    </a:lnTo>
                    <a:lnTo>
                      <a:pt x="0" y="12"/>
                    </a:lnTo>
                    <a:lnTo>
                      <a:pt x="0" y="12"/>
                    </a:lnTo>
                    <a:lnTo>
                      <a:pt x="0" y="16"/>
                    </a:lnTo>
                    <a:lnTo>
                      <a:pt x="0" y="20"/>
                    </a:lnTo>
                    <a:lnTo>
                      <a:pt x="0" y="20"/>
                    </a:lnTo>
                    <a:lnTo>
                      <a:pt x="0" y="22"/>
                    </a:lnTo>
                    <a:lnTo>
                      <a:pt x="2" y="24"/>
                    </a:lnTo>
                    <a:lnTo>
                      <a:pt x="8" y="26"/>
                    </a:lnTo>
                    <a:lnTo>
                      <a:pt x="8" y="26"/>
                    </a:lnTo>
                    <a:lnTo>
                      <a:pt x="10" y="26"/>
                    </a:lnTo>
                    <a:lnTo>
                      <a:pt x="10" y="26"/>
                    </a:lnTo>
                    <a:lnTo>
                      <a:pt x="12" y="24"/>
                    </a:lnTo>
                    <a:lnTo>
                      <a:pt x="14" y="22"/>
                    </a:lnTo>
                    <a:lnTo>
                      <a:pt x="16" y="20"/>
                    </a:lnTo>
                    <a:lnTo>
                      <a:pt x="16" y="20"/>
                    </a:lnTo>
                    <a:lnTo>
                      <a:pt x="18" y="20"/>
                    </a:lnTo>
                    <a:lnTo>
                      <a:pt x="20" y="18"/>
                    </a:lnTo>
                    <a:lnTo>
                      <a:pt x="22" y="18"/>
                    </a:lnTo>
                    <a:lnTo>
                      <a:pt x="22" y="18"/>
                    </a:lnTo>
                    <a:lnTo>
                      <a:pt x="22" y="18"/>
                    </a:lnTo>
                    <a:lnTo>
                      <a:pt x="26" y="16"/>
                    </a:lnTo>
                    <a:lnTo>
                      <a:pt x="32" y="14"/>
                    </a:lnTo>
                    <a:lnTo>
                      <a:pt x="32" y="14"/>
                    </a:lnTo>
                    <a:lnTo>
                      <a:pt x="34" y="12"/>
                    </a:lnTo>
                    <a:lnTo>
                      <a:pt x="36" y="10"/>
                    </a:lnTo>
                    <a:lnTo>
                      <a:pt x="36" y="6"/>
                    </a:lnTo>
                    <a:lnTo>
                      <a:pt x="36" y="6"/>
                    </a:lnTo>
                    <a:lnTo>
                      <a:pt x="34" y="4"/>
                    </a:lnTo>
                    <a:lnTo>
                      <a:pt x="32" y="2"/>
                    </a:lnTo>
                    <a:lnTo>
                      <a:pt x="26" y="2"/>
                    </a:lnTo>
                    <a:lnTo>
                      <a:pt x="26"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6" name="Freeform 326"/>
              <p:cNvSpPr>
                <a:spLocks/>
              </p:cNvSpPr>
              <p:nvPr/>
            </p:nvSpPr>
            <p:spPr bwMode="auto">
              <a:xfrm>
                <a:off x="2021" y="3323"/>
                <a:ext cx="28" cy="18"/>
              </a:xfrm>
              <a:custGeom>
                <a:avLst/>
                <a:gdLst>
                  <a:gd name="T0" fmla="*/ 22 w 28"/>
                  <a:gd name="T1" fmla="*/ 0 h 18"/>
                  <a:gd name="T2" fmla="*/ 28 w 28"/>
                  <a:gd name="T3" fmla="*/ 2 h 18"/>
                  <a:gd name="T4" fmla="*/ 28 w 28"/>
                  <a:gd name="T5" fmla="*/ 6 h 18"/>
                  <a:gd name="T6" fmla="*/ 22 w 28"/>
                  <a:gd name="T7" fmla="*/ 8 h 18"/>
                  <a:gd name="T8" fmla="*/ 18 w 28"/>
                  <a:gd name="T9" fmla="*/ 10 h 18"/>
                  <a:gd name="T10" fmla="*/ 16 w 28"/>
                  <a:gd name="T11" fmla="*/ 10 h 18"/>
                  <a:gd name="T12" fmla="*/ 12 w 28"/>
                  <a:gd name="T13" fmla="*/ 12 h 18"/>
                  <a:gd name="T14" fmla="*/ 8 w 28"/>
                  <a:gd name="T15" fmla="*/ 14 h 18"/>
                  <a:gd name="T16" fmla="*/ 6 w 28"/>
                  <a:gd name="T17" fmla="*/ 18 h 18"/>
                  <a:gd name="T18" fmla="*/ 0 w 28"/>
                  <a:gd name="T19" fmla="*/ 16 h 18"/>
                  <a:gd name="T20" fmla="*/ 0 w 28"/>
                  <a:gd name="T21" fmla="*/ 12 h 18"/>
                  <a:gd name="T22" fmla="*/ 2 w 28"/>
                  <a:gd name="T23" fmla="*/ 10 h 18"/>
                  <a:gd name="T24" fmla="*/ 6 w 28"/>
                  <a:gd name="T25" fmla="*/ 8 h 18"/>
                  <a:gd name="T26" fmla="*/ 10 w 28"/>
                  <a:gd name="T27" fmla="*/ 0 h 18"/>
                  <a:gd name="T28" fmla="*/ 16 w 28"/>
                  <a:gd name="T29" fmla="*/ 0 h 18"/>
                  <a:gd name="T30" fmla="*/ 22 w 28"/>
                  <a:gd name="T3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 h="18">
                    <a:moveTo>
                      <a:pt x="22" y="0"/>
                    </a:moveTo>
                    <a:lnTo>
                      <a:pt x="28" y="2"/>
                    </a:lnTo>
                    <a:lnTo>
                      <a:pt x="28" y="6"/>
                    </a:lnTo>
                    <a:lnTo>
                      <a:pt x="22" y="8"/>
                    </a:lnTo>
                    <a:lnTo>
                      <a:pt x="18" y="10"/>
                    </a:lnTo>
                    <a:lnTo>
                      <a:pt x="16" y="10"/>
                    </a:lnTo>
                    <a:lnTo>
                      <a:pt x="12" y="12"/>
                    </a:lnTo>
                    <a:lnTo>
                      <a:pt x="8" y="14"/>
                    </a:lnTo>
                    <a:lnTo>
                      <a:pt x="6" y="18"/>
                    </a:lnTo>
                    <a:lnTo>
                      <a:pt x="0" y="16"/>
                    </a:lnTo>
                    <a:lnTo>
                      <a:pt x="0" y="12"/>
                    </a:lnTo>
                    <a:lnTo>
                      <a:pt x="2" y="10"/>
                    </a:lnTo>
                    <a:lnTo>
                      <a:pt x="6" y="8"/>
                    </a:lnTo>
                    <a:lnTo>
                      <a:pt x="10" y="0"/>
                    </a:lnTo>
                    <a:lnTo>
                      <a:pt x="16"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7" name="Freeform 327"/>
              <p:cNvSpPr>
                <a:spLocks/>
              </p:cNvSpPr>
              <p:nvPr/>
            </p:nvSpPr>
            <p:spPr bwMode="auto">
              <a:xfrm>
                <a:off x="2017" y="3319"/>
                <a:ext cx="36" cy="26"/>
              </a:xfrm>
              <a:custGeom>
                <a:avLst/>
                <a:gdLst>
                  <a:gd name="T0" fmla="*/ 26 w 36"/>
                  <a:gd name="T1" fmla="*/ 0 h 26"/>
                  <a:gd name="T2" fmla="*/ 20 w 36"/>
                  <a:gd name="T3" fmla="*/ 0 h 26"/>
                  <a:gd name="T4" fmla="*/ 14 w 36"/>
                  <a:gd name="T5" fmla="*/ 0 h 26"/>
                  <a:gd name="T6" fmla="*/ 14 w 36"/>
                  <a:gd name="T7" fmla="*/ 0 h 26"/>
                  <a:gd name="T8" fmla="*/ 10 w 36"/>
                  <a:gd name="T9" fmla="*/ 2 h 26"/>
                  <a:gd name="T10" fmla="*/ 6 w 36"/>
                  <a:gd name="T11" fmla="*/ 8 h 26"/>
                  <a:gd name="T12" fmla="*/ 4 w 36"/>
                  <a:gd name="T13" fmla="*/ 10 h 26"/>
                  <a:gd name="T14" fmla="*/ 4 w 36"/>
                  <a:gd name="T15" fmla="*/ 10 h 26"/>
                  <a:gd name="T16" fmla="*/ 2 w 36"/>
                  <a:gd name="T17" fmla="*/ 10 h 26"/>
                  <a:gd name="T18" fmla="*/ 0 w 36"/>
                  <a:gd name="T19" fmla="*/ 12 h 26"/>
                  <a:gd name="T20" fmla="*/ 0 w 36"/>
                  <a:gd name="T21" fmla="*/ 12 h 26"/>
                  <a:gd name="T22" fmla="*/ 0 w 36"/>
                  <a:gd name="T23" fmla="*/ 16 h 26"/>
                  <a:gd name="T24" fmla="*/ 0 w 36"/>
                  <a:gd name="T25" fmla="*/ 20 h 26"/>
                  <a:gd name="T26" fmla="*/ 0 w 36"/>
                  <a:gd name="T27" fmla="*/ 20 h 26"/>
                  <a:gd name="T28" fmla="*/ 0 w 36"/>
                  <a:gd name="T29" fmla="*/ 22 h 26"/>
                  <a:gd name="T30" fmla="*/ 2 w 36"/>
                  <a:gd name="T31" fmla="*/ 24 h 26"/>
                  <a:gd name="T32" fmla="*/ 8 w 36"/>
                  <a:gd name="T33" fmla="*/ 26 h 26"/>
                  <a:gd name="T34" fmla="*/ 8 w 36"/>
                  <a:gd name="T35" fmla="*/ 26 h 26"/>
                  <a:gd name="T36" fmla="*/ 10 w 36"/>
                  <a:gd name="T37" fmla="*/ 26 h 26"/>
                  <a:gd name="T38" fmla="*/ 10 w 36"/>
                  <a:gd name="T39" fmla="*/ 26 h 26"/>
                  <a:gd name="T40" fmla="*/ 12 w 36"/>
                  <a:gd name="T41" fmla="*/ 24 h 26"/>
                  <a:gd name="T42" fmla="*/ 14 w 36"/>
                  <a:gd name="T43" fmla="*/ 22 h 26"/>
                  <a:gd name="T44" fmla="*/ 16 w 36"/>
                  <a:gd name="T45" fmla="*/ 20 h 26"/>
                  <a:gd name="T46" fmla="*/ 16 w 36"/>
                  <a:gd name="T47" fmla="*/ 20 h 26"/>
                  <a:gd name="T48" fmla="*/ 18 w 36"/>
                  <a:gd name="T49" fmla="*/ 20 h 26"/>
                  <a:gd name="T50" fmla="*/ 20 w 36"/>
                  <a:gd name="T51" fmla="*/ 18 h 26"/>
                  <a:gd name="T52" fmla="*/ 22 w 36"/>
                  <a:gd name="T53" fmla="*/ 18 h 26"/>
                  <a:gd name="T54" fmla="*/ 22 w 36"/>
                  <a:gd name="T55" fmla="*/ 18 h 26"/>
                  <a:gd name="T56" fmla="*/ 22 w 36"/>
                  <a:gd name="T57" fmla="*/ 18 h 26"/>
                  <a:gd name="T58" fmla="*/ 26 w 36"/>
                  <a:gd name="T59" fmla="*/ 16 h 26"/>
                  <a:gd name="T60" fmla="*/ 32 w 36"/>
                  <a:gd name="T61" fmla="*/ 14 h 26"/>
                  <a:gd name="T62" fmla="*/ 32 w 36"/>
                  <a:gd name="T63" fmla="*/ 14 h 26"/>
                  <a:gd name="T64" fmla="*/ 34 w 36"/>
                  <a:gd name="T65" fmla="*/ 12 h 26"/>
                  <a:gd name="T66" fmla="*/ 36 w 36"/>
                  <a:gd name="T67" fmla="*/ 10 h 26"/>
                  <a:gd name="T68" fmla="*/ 36 w 36"/>
                  <a:gd name="T69" fmla="*/ 6 h 26"/>
                  <a:gd name="T70" fmla="*/ 36 w 36"/>
                  <a:gd name="T71" fmla="*/ 6 h 26"/>
                  <a:gd name="T72" fmla="*/ 34 w 36"/>
                  <a:gd name="T73" fmla="*/ 4 h 26"/>
                  <a:gd name="T74" fmla="*/ 32 w 36"/>
                  <a:gd name="T75" fmla="*/ 2 h 26"/>
                  <a:gd name="T76" fmla="*/ 26 w 36"/>
                  <a:gd name="T77" fmla="*/ 2 h 26"/>
                  <a:gd name="T78" fmla="*/ 26 w 36"/>
                  <a:gd name="T79" fmla="*/ 2 h 26"/>
                  <a:gd name="T80" fmla="*/ 26 w 36"/>
                  <a:gd name="T81" fmla="*/ 0 h 26"/>
                  <a:gd name="T82" fmla="*/ 26 w 36"/>
                  <a:gd name="T83"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6" h="26">
                    <a:moveTo>
                      <a:pt x="26" y="0"/>
                    </a:moveTo>
                    <a:lnTo>
                      <a:pt x="20" y="0"/>
                    </a:lnTo>
                    <a:lnTo>
                      <a:pt x="14" y="0"/>
                    </a:lnTo>
                    <a:lnTo>
                      <a:pt x="14" y="0"/>
                    </a:lnTo>
                    <a:lnTo>
                      <a:pt x="10" y="2"/>
                    </a:lnTo>
                    <a:lnTo>
                      <a:pt x="6" y="8"/>
                    </a:lnTo>
                    <a:lnTo>
                      <a:pt x="4" y="10"/>
                    </a:lnTo>
                    <a:lnTo>
                      <a:pt x="4" y="10"/>
                    </a:lnTo>
                    <a:lnTo>
                      <a:pt x="2" y="10"/>
                    </a:lnTo>
                    <a:lnTo>
                      <a:pt x="0" y="12"/>
                    </a:lnTo>
                    <a:lnTo>
                      <a:pt x="0" y="12"/>
                    </a:lnTo>
                    <a:lnTo>
                      <a:pt x="0" y="16"/>
                    </a:lnTo>
                    <a:lnTo>
                      <a:pt x="0" y="20"/>
                    </a:lnTo>
                    <a:lnTo>
                      <a:pt x="0" y="20"/>
                    </a:lnTo>
                    <a:lnTo>
                      <a:pt x="0" y="22"/>
                    </a:lnTo>
                    <a:lnTo>
                      <a:pt x="2" y="24"/>
                    </a:lnTo>
                    <a:lnTo>
                      <a:pt x="8" y="26"/>
                    </a:lnTo>
                    <a:lnTo>
                      <a:pt x="8" y="26"/>
                    </a:lnTo>
                    <a:lnTo>
                      <a:pt x="10" y="26"/>
                    </a:lnTo>
                    <a:lnTo>
                      <a:pt x="10" y="26"/>
                    </a:lnTo>
                    <a:lnTo>
                      <a:pt x="12" y="24"/>
                    </a:lnTo>
                    <a:lnTo>
                      <a:pt x="14" y="22"/>
                    </a:lnTo>
                    <a:lnTo>
                      <a:pt x="16" y="20"/>
                    </a:lnTo>
                    <a:lnTo>
                      <a:pt x="16" y="20"/>
                    </a:lnTo>
                    <a:lnTo>
                      <a:pt x="18" y="20"/>
                    </a:lnTo>
                    <a:lnTo>
                      <a:pt x="20" y="18"/>
                    </a:lnTo>
                    <a:lnTo>
                      <a:pt x="22" y="18"/>
                    </a:lnTo>
                    <a:lnTo>
                      <a:pt x="22" y="18"/>
                    </a:lnTo>
                    <a:lnTo>
                      <a:pt x="22" y="18"/>
                    </a:lnTo>
                    <a:lnTo>
                      <a:pt x="26" y="16"/>
                    </a:lnTo>
                    <a:lnTo>
                      <a:pt x="32" y="14"/>
                    </a:lnTo>
                    <a:lnTo>
                      <a:pt x="32" y="14"/>
                    </a:lnTo>
                    <a:lnTo>
                      <a:pt x="34" y="12"/>
                    </a:lnTo>
                    <a:lnTo>
                      <a:pt x="36" y="10"/>
                    </a:lnTo>
                    <a:lnTo>
                      <a:pt x="36" y="6"/>
                    </a:lnTo>
                    <a:lnTo>
                      <a:pt x="36" y="6"/>
                    </a:lnTo>
                    <a:lnTo>
                      <a:pt x="34" y="4"/>
                    </a:lnTo>
                    <a:lnTo>
                      <a:pt x="32" y="2"/>
                    </a:lnTo>
                    <a:lnTo>
                      <a:pt x="26" y="2"/>
                    </a:lnTo>
                    <a:lnTo>
                      <a:pt x="26"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8" name="Freeform 328"/>
              <p:cNvSpPr>
                <a:spLocks noEditPoints="1"/>
              </p:cNvSpPr>
              <p:nvPr/>
            </p:nvSpPr>
            <p:spPr bwMode="auto">
              <a:xfrm>
                <a:off x="1817" y="2447"/>
                <a:ext cx="558" cy="576"/>
              </a:xfrm>
              <a:custGeom>
                <a:avLst/>
                <a:gdLst>
                  <a:gd name="T0" fmla="*/ 292 w 558"/>
                  <a:gd name="T1" fmla="*/ 564 h 576"/>
                  <a:gd name="T2" fmla="*/ 256 w 558"/>
                  <a:gd name="T3" fmla="*/ 532 h 576"/>
                  <a:gd name="T4" fmla="*/ 242 w 558"/>
                  <a:gd name="T5" fmla="*/ 510 h 576"/>
                  <a:gd name="T6" fmla="*/ 290 w 558"/>
                  <a:gd name="T7" fmla="*/ 460 h 576"/>
                  <a:gd name="T8" fmla="*/ 276 w 558"/>
                  <a:gd name="T9" fmla="*/ 442 h 576"/>
                  <a:gd name="T10" fmla="*/ 270 w 558"/>
                  <a:gd name="T11" fmla="*/ 428 h 576"/>
                  <a:gd name="T12" fmla="*/ 258 w 558"/>
                  <a:gd name="T13" fmla="*/ 412 h 576"/>
                  <a:gd name="T14" fmla="*/ 230 w 558"/>
                  <a:gd name="T15" fmla="*/ 400 h 576"/>
                  <a:gd name="T16" fmla="*/ 226 w 558"/>
                  <a:gd name="T17" fmla="*/ 358 h 576"/>
                  <a:gd name="T18" fmla="*/ 222 w 558"/>
                  <a:gd name="T19" fmla="*/ 328 h 576"/>
                  <a:gd name="T20" fmla="*/ 198 w 558"/>
                  <a:gd name="T21" fmla="*/ 310 h 576"/>
                  <a:gd name="T22" fmla="*/ 194 w 558"/>
                  <a:gd name="T23" fmla="*/ 284 h 576"/>
                  <a:gd name="T24" fmla="*/ 154 w 558"/>
                  <a:gd name="T25" fmla="*/ 258 h 576"/>
                  <a:gd name="T26" fmla="*/ 124 w 558"/>
                  <a:gd name="T27" fmla="*/ 218 h 576"/>
                  <a:gd name="T28" fmla="*/ 56 w 558"/>
                  <a:gd name="T29" fmla="*/ 234 h 576"/>
                  <a:gd name="T30" fmla="*/ 50 w 558"/>
                  <a:gd name="T31" fmla="*/ 216 h 576"/>
                  <a:gd name="T32" fmla="*/ 36 w 558"/>
                  <a:gd name="T33" fmla="*/ 222 h 576"/>
                  <a:gd name="T34" fmla="*/ 8 w 558"/>
                  <a:gd name="T35" fmla="*/ 202 h 576"/>
                  <a:gd name="T36" fmla="*/ 12 w 558"/>
                  <a:gd name="T37" fmla="*/ 164 h 576"/>
                  <a:gd name="T38" fmla="*/ 36 w 558"/>
                  <a:gd name="T39" fmla="*/ 138 h 576"/>
                  <a:gd name="T40" fmla="*/ 58 w 558"/>
                  <a:gd name="T41" fmla="*/ 80 h 576"/>
                  <a:gd name="T42" fmla="*/ 60 w 558"/>
                  <a:gd name="T43" fmla="*/ 64 h 576"/>
                  <a:gd name="T44" fmla="*/ 58 w 558"/>
                  <a:gd name="T45" fmla="*/ 62 h 576"/>
                  <a:gd name="T46" fmla="*/ 92 w 558"/>
                  <a:gd name="T47" fmla="*/ 48 h 576"/>
                  <a:gd name="T48" fmla="*/ 104 w 558"/>
                  <a:gd name="T49" fmla="*/ 56 h 576"/>
                  <a:gd name="T50" fmla="*/ 150 w 558"/>
                  <a:gd name="T51" fmla="*/ 46 h 576"/>
                  <a:gd name="T52" fmla="*/ 140 w 558"/>
                  <a:gd name="T53" fmla="*/ 34 h 576"/>
                  <a:gd name="T54" fmla="*/ 138 w 558"/>
                  <a:gd name="T55" fmla="*/ 16 h 576"/>
                  <a:gd name="T56" fmla="*/ 158 w 558"/>
                  <a:gd name="T57" fmla="*/ 20 h 576"/>
                  <a:gd name="T58" fmla="*/ 186 w 558"/>
                  <a:gd name="T59" fmla="*/ 2 h 576"/>
                  <a:gd name="T60" fmla="*/ 200 w 558"/>
                  <a:gd name="T61" fmla="*/ 2 h 576"/>
                  <a:gd name="T62" fmla="*/ 214 w 558"/>
                  <a:gd name="T63" fmla="*/ 58 h 576"/>
                  <a:gd name="T64" fmla="*/ 244 w 558"/>
                  <a:gd name="T65" fmla="*/ 44 h 576"/>
                  <a:gd name="T66" fmla="*/ 256 w 558"/>
                  <a:gd name="T67" fmla="*/ 42 h 576"/>
                  <a:gd name="T68" fmla="*/ 288 w 558"/>
                  <a:gd name="T69" fmla="*/ 42 h 576"/>
                  <a:gd name="T70" fmla="*/ 318 w 558"/>
                  <a:gd name="T71" fmla="*/ 16 h 576"/>
                  <a:gd name="T72" fmla="*/ 326 w 558"/>
                  <a:gd name="T73" fmla="*/ 18 h 576"/>
                  <a:gd name="T74" fmla="*/ 344 w 558"/>
                  <a:gd name="T75" fmla="*/ 54 h 576"/>
                  <a:gd name="T76" fmla="*/ 334 w 558"/>
                  <a:gd name="T77" fmla="*/ 72 h 576"/>
                  <a:gd name="T78" fmla="*/ 332 w 558"/>
                  <a:gd name="T79" fmla="*/ 76 h 576"/>
                  <a:gd name="T80" fmla="*/ 348 w 558"/>
                  <a:gd name="T81" fmla="*/ 70 h 576"/>
                  <a:gd name="T82" fmla="*/ 364 w 558"/>
                  <a:gd name="T83" fmla="*/ 80 h 576"/>
                  <a:gd name="T84" fmla="*/ 354 w 558"/>
                  <a:gd name="T85" fmla="*/ 104 h 576"/>
                  <a:gd name="T86" fmla="*/ 366 w 558"/>
                  <a:gd name="T87" fmla="*/ 88 h 576"/>
                  <a:gd name="T88" fmla="*/ 376 w 558"/>
                  <a:gd name="T89" fmla="*/ 82 h 576"/>
                  <a:gd name="T90" fmla="*/ 416 w 558"/>
                  <a:gd name="T91" fmla="*/ 98 h 576"/>
                  <a:gd name="T92" fmla="*/ 422 w 558"/>
                  <a:gd name="T93" fmla="*/ 116 h 576"/>
                  <a:gd name="T94" fmla="*/ 438 w 558"/>
                  <a:gd name="T95" fmla="*/ 110 h 576"/>
                  <a:gd name="T96" fmla="*/ 492 w 558"/>
                  <a:gd name="T97" fmla="*/ 120 h 576"/>
                  <a:gd name="T98" fmla="*/ 546 w 558"/>
                  <a:gd name="T99" fmla="*/ 146 h 576"/>
                  <a:gd name="T100" fmla="*/ 556 w 558"/>
                  <a:gd name="T101" fmla="*/ 204 h 576"/>
                  <a:gd name="T102" fmla="*/ 520 w 558"/>
                  <a:gd name="T103" fmla="*/ 252 h 576"/>
                  <a:gd name="T104" fmla="*/ 500 w 558"/>
                  <a:gd name="T105" fmla="*/ 304 h 576"/>
                  <a:gd name="T106" fmla="*/ 472 w 558"/>
                  <a:gd name="T107" fmla="*/ 392 h 576"/>
                  <a:gd name="T108" fmla="*/ 444 w 558"/>
                  <a:gd name="T109" fmla="*/ 412 h 576"/>
                  <a:gd name="T110" fmla="*/ 394 w 558"/>
                  <a:gd name="T111" fmla="*/ 428 h 576"/>
                  <a:gd name="T112" fmla="*/ 364 w 558"/>
                  <a:gd name="T113" fmla="*/ 464 h 576"/>
                  <a:gd name="T114" fmla="*/ 346 w 558"/>
                  <a:gd name="T115" fmla="*/ 510 h 576"/>
                  <a:gd name="T116" fmla="*/ 330 w 558"/>
                  <a:gd name="T117" fmla="*/ 542 h 576"/>
                  <a:gd name="T118" fmla="*/ 316 w 558"/>
                  <a:gd name="T119" fmla="*/ 550 h 576"/>
                  <a:gd name="T120" fmla="*/ 300 w 558"/>
                  <a:gd name="T121" fmla="*/ 574 h 576"/>
                  <a:gd name="T122" fmla="*/ 314 w 558"/>
                  <a:gd name="T123" fmla="*/ 542 h 576"/>
                  <a:gd name="T124" fmla="*/ 314 w 558"/>
                  <a:gd name="T125" fmla="*/ 54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58" h="576">
                    <a:moveTo>
                      <a:pt x="298" y="576"/>
                    </a:moveTo>
                    <a:lnTo>
                      <a:pt x="298" y="576"/>
                    </a:lnTo>
                    <a:lnTo>
                      <a:pt x="298" y="576"/>
                    </a:lnTo>
                    <a:lnTo>
                      <a:pt x="294" y="572"/>
                    </a:lnTo>
                    <a:lnTo>
                      <a:pt x="294" y="572"/>
                    </a:lnTo>
                    <a:lnTo>
                      <a:pt x="292" y="570"/>
                    </a:lnTo>
                    <a:lnTo>
                      <a:pt x="292" y="564"/>
                    </a:lnTo>
                    <a:lnTo>
                      <a:pt x="294" y="560"/>
                    </a:lnTo>
                    <a:lnTo>
                      <a:pt x="292" y="554"/>
                    </a:lnTo>
                    <a:lnTo>
                      <a:pt x="286" y="550"/>
                    </a:lnTo>
                    <a:lnTo>
                      <a:pt x="276" y="542"/>
                    </a:lnTo>
                    <a:lnTo>
                      <a:pt x="264" y="534"/>
                    </a:lnTo>
                    <a:lnTo>
                      <a:pt x="256" y="532"/>
                    </a:lnTo>
                    <a:lnTo>
                      <a:pt x="256" y="532"/>
                    </a:lnTo>
                    <a:lnTo>
                      <a:pt x="256" y="532"/>
                    </a:lnTo>
                    <a:lnTo>
                      <a:pt x="248" y="524"/>
                    </a:lnTo>
                    <a:lnTo>
                      <a:pt x="240" y="516"/>
                    </a:lnTo>
                    <a:lnTo>
                      <a:pt x="240" y="516"/>
                    </a:lnTo>
                    <a:lnTo>
                      <a:pt x="240" y="514"/>
                    </a:lnTo>
                    <a:lnTo>
                      <a:pt x="242" y="510"/>
                    </a:lnTo>
                    <a:lnTo>
                      <a:pt x="242" y="510"/>
                    </a:lnTo>
                    <a:lnTo>
                      <a:pt x="242" y="510"/>
                    </a:lnTo>
                    <a:lnTo>
                      <a:pt x="248" y="506"/>
                    </a:lnTo>
                    <a:lnTo>
                      <a:pt x="268" y="484"/>
                    </a:lnTo>
                    <a:lnTo>
                      <a:pt x="276" y="480"/>
                    </a:lnTo>
                    <a:lnTo>
                      <a:pt x="282" y="476"/>
                    </a:lnTo>
                    <a:lnTo>
                      <a:pt x="286" y="470"/>
                    </a:lnTo>
                    <a:lnTo>
                      <a:pt x="290" y="460"/>
                    </a:lnTo>
                    <a:lnTo>
                      <a:pt x="288" y="452"/>
                    </a:lnTo>
                    <a:lnTo>
                      <a:pt x="286" y="450"/>
                    </a:lnTo>
                    <a:lnTo>
                      <a:pt x="276" y="448"/>
                    </a:lnTo>
                    <a:lnTo>
                      <a:pt x="276" y="448"/>
                    </a:lnTo>
                    <a:lnTo>
                      <a:pt x="276" y="446"/>
                    </a:lnTo>
                    <a:lnTo>
                      <a:pt x="276" y="442"/>
                    </a:lnTo>
                    <a:lnTo>
                      <a:pt x="276" y="442"/>
                    </a:lnTo>
                    <a:lnTo>
                      <a:pt x="276" y="440"/>
                    </a:lnTo>
                    <a:lnTo>
                      <a:pt x="278" y="434"/>
                    </a:lnTo>
                    <a:lnTo>
                      <a:pt x="280" y="428"/>
                    </a:lnTo>
                    <a:lnTo>
                      <a:pt x="278" y="428"/>
                    </a:lnTo>
                    <a:lnTo>
                      <a:pt x="270" y="428"/>
                    </a:lnTo>
                    <a:lnTo>
                      <a:pt x="270" y="428"/>
                    </a:lnTo>
                    <a:lnTo>
                      <a:pt x="270" y="428"/>
                    </a:lnTo>
                    <a:lnTo>
                      <a:pt x="270" y="428"/>
                    </a:lnTo>
                    <a:lnTo>
                      <a:pt x="268" y="428"/>
                    </a:lnTo>
                    <a:lnTo>
                      <a:pt x="262" y="422"/>
                    </a:lnTo>
                    <a:lnTo>
                      <a:pt x="262" y="422"/>
                    </a:lnTo>
                    <a:lnTo>
                      <a:pt x="260" y="420"/>
                    </a:lnTo>
                    <a:lnTo>
                      <a:pt x="258" y="412"/>
                    </a:lnTo>
                    <a:lnTo>
                      <a:pt x="258" y="412"/>
                    </a:lnTo>
                    <a:lnTo>
                      <a:pt x="258" y="410"/>
                    </a:lnTo>
                    <a:lnTo>
                      <a:pt x="258" y="402"/>
                    </a:lnTo>
                    <a:lnTo>
                      <a:pt x="254" y="400"/>
                    </a:lnTo>
                    <a:lnTo>
                      <a:pt x="246" y="398"/>
                    </a:lnTo>
                    <a:lnTo>
                      <a:pt x="240" y="400"/>
                    </a:lnTo>
                    <a:lnTo>
                      <a:pt x="230" y="400"/>
                    </a:lnTo>
                    <a:lnTo>
                      <a:pt x="230" y="400"/>
                    </a:lnTo>
                    <a:lnTo>
                      <a:pt x="228" y="398"/>
                    </a:lnTo>
                    <a:lnTo>
                      <a:pt x="228" y="374"/>
                    </a:lnTo>
                    <a:lnTo>
                      <a:pt x="226" y="366"/>
                    </a:lnTo>
                    <a:lnTo>
                      <a:pt x="226" y="366"/>
                    </a:lnTo>
                    <a:lnTo>
                      <a:pt x="226" y="364"/>
                    </a:lnTo>
                    <a:lnTo>
                      <a:pt x="228" y="362"/>
                    </a:lnTo>
                    <a:lnTo>
                      <a:pt x="226" y="358"/>
                    </a:lnTo>
                    <a:lnTo>
                      <a:pt x="226" y="358"/>
                    </a:lnTo>
                    <a:lnTo>
                      <a:pt x="226" y="356"/>
                    </a:lnTo>
                    <a:lnTo>
                      <a:pt x="232" y="344"/>
                    </a:lnTo>
                    <a:lnTo>
                      <a:pt x="232" y="338"/>
                    </a:lnTo>
                    <a:lnTo>
                      <a:pt x="230" y="332"/>
                    </a:lnTo>
                    <a:lnTo>
                      <a:pt x="222" y="328"/>
                    </a:lnTo>
                    <a:lnTo>
                      <a:pt x="222" y="328"/>
                    </a:lnTo>
                    <a:lnTo>
                      <a:pt x="222" y="326"/>
                    </a:lnTo>
                    <a:lnTo>
                      <a:pt x="220" y="316"/>
                    </a:lnTo>
                    <a:lnTo>
                      <a:pt x="220" y="316"/>
                    </a:lnTo>
                    <a:lnTo>
                      <a:pt x="220" y="316"/>
                    </a:lnTo>
                    <a:lnTo>
                      <a:pt x="220" y="310"/>
                    </a:lnTo>
                    <a:lnTo>
                      <a:pt x="198" y="310"/>
                    </a:lnTo>
                    <a:lnTo>
                      <a:pt x="198" y="310"/>
                    </a:lnTo>
                    <a:lnTo>
                      <a:pt x="196" y="308"/>
                    </a:lnTo>
                    <a:lnTo>
                      <a:pt x="194" y="298"/>
                    </a:lnTo>
                    <a:lnTo>
                      <a:pt x="194" y="294"/>
                    </a:lnTo>
                    <a:lnTo>
                      <a:pt x="194" y="294"/>
                    </a:lnTo>
                    <a:lnTo>
                      <a:pt x="194" y="294"/>
                    </a:lnTo>
                    <a:lnTo>
                      <a:pt x="196" y="290"/>
                    </a:lnTo>
                    <a:lnTo>
                      <a:pt x="194" y="284"/>
                    </a:lnTo>
                    <a:lnTo>
                      <a:pt x="192" y="274"/>
                    </a:lnTo>
                    <a:lnTo>
                      <a:pt x="176" y="270"/>
                    </a:lnTo>
                    <a:lnTo>
                      <a:pt x="166" y="266"/>
                    </a:lnTo>
                    <a:lnTo>
                      <a:pt x="158" y="264"/>
                    </a:lnTo>
                    <a:lnTo>
                      <a:pt x="158" y="264"/>
                    </a:lnTo>
                    <a:lnTo>
                      <a:pt x="158" y="262"/>
                    </a:lnTo>
                    <a:lnTo>
                      <a:pt x="154" y="258"/>
                    </a:lnTo>
                    <a:lnTo>
                      <a:pt x="138" y="254"/>
                    </a:lnTo>
                    <a:lnTo>
                      <a:pt x="138" y="254"/>
                    </a:lnTo>
                    <a:lnTo>
                      <a:pt x="136" y="254"/>
                    </a:lnTo>
                    <a:lnTo>
                      <a:pt x="126" y="244"/>
                    </a:lnTo>
                    <a:lnTo>
                      <a:pt x="126" y="244"/>
                    </a:lnTo>
                    <a:lnTo>
                      <a:pt x="126" y="242"/>
                    </a:lnTo>
                    <a:lnTo>
                      <a:pt x="124" y="218"/>
                    </a:lnTo>
                    <a:lnTo>
                      <a:pt x="114" y="218"/>
                    </a:lnTo>
                    <a:lnTo>
                      <a:pt x="106" y="222"/>
                    </a:lnTo>
                    <a:lnTo>
                      <a:pt x="104" y="222"/>
                    </a:lnTo>
                    <a:lnTo>
                      <a:pt x="98" y="228"/>
                    </a:lnTo>
                    <a:lnTo>
                      <a:pt x="84" y="234"/>
                    </a:lnTo>
                    <a:lnTo>
                      <a:pt x="66" y="236"/>
                    </a:lnTo>
                    <a:lnTo>
                      <a:pt x="56" y="234"/>
                    </a:lnTo>
                    <a:lnTo>
                      <a:pt x="50" y="234"/>
                    </a:lnTo>
                    <a:lnTo>
                      <a:pt x="50" y="234"/>
                    </a:lnTo>
                    <a:lnTo>
                      <a:pt x="48" y="232"/>
                    </a:lnTo>
                    <a:lnTo>
                      <a:pt x="46" y="226"/>
                    </a:lnTo>
                    <a:lnTo>
                      <a:pt x="46" y="226"/>
                    </a:lnTo>
                    <a:lnTo>
                      <a:pt x="46" y="226"/>
                    </a:lnTo>
                    <a:lnTo>
                      <a:pt x="50" y="216"/>
                    </a:lnTo>
                    <a:lnTo>
                      <a:pt x="50" y="214"/>
                    </a:lnTo>
                    <a:lnTo>
                      <a:pt x="46" y="216"/>
                    </a:lnTo>
                    <a:lnTo>
                      <a:pt x="46" y="216"/>
                    </a:lnTo>
                    <a:lnTo>
                      <a:pt x="46" y="218"/>
                    </a:lnTo>
                    <a:lnTo>
                      <a:pt x="38" y="220"/>
                    </a:lnTo>
                    <a:lnTo>
                      <a:pt x="36" y="222"/>
                    </a:lnTo>
                    <a:lnTo>
                      <a:pt x="36" y="222"/>
                    </a:lnTo>
                    <a:lnTo>
                      <a:pt x="34" y="222"/>
                    </a:lnTo>
                    <a:lnTo>
                      <a:pt x="34" y="222"/>
                    </a:lnTo>
                    <a:lnTo>
                      <a:pt x="34" y="222"/>
                    </a:lnTo>
                    <a:lnTo>
                      <a:pt x="26" y="220"/>
                    </a:lnTo>
                    <a:lnTo>
                      <a:pt x="26" y="220"/>
                    </a:lnTo>
                    <a:lnTo>
                      <a:pt x="26" y="220"/>
                    </a:lnTo>
                    <a:lnTo>
                      <a:pt x="8" y="202"/>
                    </a:lnTo>
                    <a:lnTo>
                      <a:pt x="8" y="202"/>
                    </a:lnTo>
                    <a:lnTo>
                      <a:pt x="8" y="202"/>
                    </a:lnTo>
                    <a:lnTo>
                      <a:pt x="0" y="182"/>
                    </a:lnTo>
                    <a:lnTo>
                      <a:pt x="0" y="182"/>
                    </a:lnTo>
                    <a:lnTo>
                      <a:pt x="0" y="180"/>
                    </a:lnTo>
                    <a:lnTo>
                      <a:pt x="8" y="170"/>
                    </a:lnTo>
                    <a:lnTo>
                      <a:pt x="12" y="164"/>
                    </a:lnTo>
                    <a:lnTo>
                      <a:pt x="14" y="156"/>
                    </a:lnTo>
                    <a:lnTo>
                      <a:pt x="14" y="156"/>
                    </a:lnTo>
                    <a:lnTo>
                      <a:pt x="14" y="154"/>
                    </a:lnTo>
                    <a:lnTo>
                      <a:pt x="24" y="144"/>
                    </a:lnTo>
                    <a:lnTo>
                      <a:pt x="24" y="144"/>
                    </a:lnTo>
                    <a:lnTo>
                      <a:pt x="24" y="144"/>
                    </a:lnTo>
                    <a:lnTo>
                      <a:pt x="36" y="138"/>
                    </a:lnTo>
                    <a:lnTo>
                      <a:pt x="56" y="136"/>
                    </a:lnTo>
                    <a:lnTo>
                      <a:pt x="60" y="126"/>
                    </a:lnTo>
                    <a:lnTo>
                      <a:pt x="60" y="114"/>
                    </a:lnTo>
                    <a:lnTo>
                      <a:pt x="62" y="108"/>
                    </a:lnTo>
                    <a:lnTo>
                      <a:pt x="64" y="96"/>
                    </a:lnTo>
                    <a:lnTo>
                      <a:pt x="62" y="86"/>
                    </a:lnTo>
                    <a:lnTo>
                      <a:pt x="58" y="80"/>
                    </a:lnTo>
                    <a:lnTo>
                      <a:pt x="58" y="80"/>
                    </a:lnTo>
                    <a:lnTo>
                      <a:pt x="58" y="78"/>
                    </a:lnTo>
                    <a:lnTo>
                      <a:pt x="58" y="68"/>
                    </a:lnTo>
                    <a:lnTo>
                      <a:pt x="58" y="68"/>
                    </a:lnTo>
                    <a:lnTo>
                      <a:pt x="58" y="66"/>
                    </a:lnTo>
                    <a:lnTo>
                      <a:pt x="60" y="64"/>
                    </a:lnTo>
                    <a:lnTo>
                      <a:pt x="60" y="64"/>
                    </a:lnTo>
                    <a:lnTo>
                      <a:pt x="60" y="64"/>
                    </a:lnTo>
                    <a:lnTo>
                      <a:pt x="60" y="64"/>
                    </a:lnTo>
                    <a:lnTo>
                      <a:pt x="62" y="64"/>
                    </a:lnTo>
                    <a:lnTo>
                      <a:pt x="68" y="66"/>
                    </a:lnTo>
                    <a:lnTo>
                      <a:pt x="68" y="64"/>
                    </a:lnTo>
                    <a:lnTo>
                      <a:pt x="58" y="62"/>
                    </a:lnTo>
                    <a:lnTo>
                      <a:pt x="58" y="62"/>
                    </a:lnTo>
                    <a:lnTo>
                      <a:pt x="58" y="60"/>
                    </a:lnTo>
                    <a:lnTo>
                      <a:pt x="58" y="54"/>
                    </a:lnTo>
                    <a:lnTo>
                      <a:pt x="58" y="54"/>
                    </a:lnTo>
                    <a:lnTo>
                      <a:pt x="60" y="52"/>
                    </a:lnTo>
                    <a:lnTo>
                      <a:pt x="84" y="50"/>
                    </a:lnTo>
                    <a:lnTo>
                      <a:pt x="92" y="48"/>
                    </a:lnTo>
                    <a:lnTo>
                      <a:pt x="92" y="48"/>
                    </a:lnTo>
                    <a:lnTo>
                      <a:pt x="94" y="48"/>
                    </a:lnTo>
                    <a:lnTo>
                      <a:pt x="94" y="48"/>
                    </a:lnTo>
                    <a:lnTo>
                      <a:pt x="94" y="48"/>
                    </a:lnTo>
                    <a:lnTo>
                      <a:pt x="100" y="50"/>
                    </a:lnTo>
                    <a:lnTo>
                      <a:pt x="100" y="50"/>
                    </a:lnTo>
                    <a:lnTo>
                      <a:pt x="100" y="50"/>
                    </a:lnTo>
                    <a:lnTo>
                      <a:pt x="104" y="56"/>
                    </a:lnTo>
                    <a:lnTo>
                      <a:pt x="110" y="62"/>
                    </a:lnTo>
                    <a:lnTo>
                      <a:pt x="118" y="64"/>
                    </a:lnTo>
                    <a:lnTo>
                      <a:pt x="130" y="60"/>
                    </a:lnTo>
                    <a:lnTo>
                      <a:pt x="140" y="50"/>
                    </a:lnTo>
                    <a:lnTo>
                      <a:pt x="140" y="50"/>
                    </a:lnTo>
                    <a:lnTo>
                      <a:pt x="140" y="50"/>
                    </a:lnTo>
                    <a:lnTo>
                      <a:pt x="150" y="46"/>
                    </a:lnTo>
                    <a:lnTo>
                      <a:pt x="150" y="44"/>
                    </a:lnTo>
                    <a:lnTo>
                      <a:pt x="146" y="44"/>
                    </a:lnTo>
                    <a:lnTo>
                      <a:pt x="146" y="44"/>
                    </a:lnTo>
                    <a:lnTo>
                      <a:pt x="146" y="42"/>
                    </a:lnTo>
                    <a:lnTo>
                      <a:pt x="140" y="36"/>
                    </a:lnTo>
                    <a:lnTo>
                      <a:pt x="140" y="36"/>
                    </a:lnTo>
                    <a:lnTo>
                      <a:pt x="140" y="34"/>
                    </a:lnTo>
                    <a:lnTo>
                      <a:pt x="138" y="26"/>
                    </a:lnTo>
                    <a:lnTo>
                      <a:pt x="132" y="22"/>
                    </a:lnTo>
                    <a:lnTo>
                      <a:pt x="132" y="22"/>
                    </a:lnTo>
                    <a:lnTo>
                      <a:pt x="132" y="20"/>
                    </a:lnTo>
                    <a:lnTo>
                      <a:pt x="132" y="20"/>
                    </a:lnTo>
                    <a:lnTo>
                      <a:pt x="134" y="18"/>
                    </a:lnTo>
                    <a:lnTo>
                      <a:pt x="138" y="16"/>
                    </a:lnTo>
                    <a:lnTo>
                      <a:pt x="138" y="16"/>
                    </a:lnTo>
                    <a:lnTo>
                      <a:pt x="140" y="16"/>
                    </a:lnTo>
                    <a:lnTo>
                      <a:pt x="140" y="16"/>
                    </a:lnTo>
                    <a:lnTo>
                      <a:pt x="140" y="16"/>
                    </a:lnTo>
                    <a:lnTo>
                      <a:pt x="148" y="20"/>
                    </a:lnTo>
                    <a:lnTo>
                      <a:pt x="158" y="20"/>
                    </a:lnTo>
                    <a:lnTo>
                      <a:pt x="158" y="20"/>
                    </a:lnTo>
                    <a:lnTo>
                      <a:pt x="158" y="20"/>
                    </a:lnTo>
                    <a:lnTo>
                      <a:pt x="160" y="20"/>
                    </a:lnTo>
                    <a:lnTo>
                      <a:pt x="166" y="18"/>
                    </a:lnTo>
                    <a:lnTo>
                      <a:pt x="174" y="16"/>
                    </a:lnTo>
                    <a:lnTo>
                      <a:pt x="184" y="12"/>
                    </a:lnTo>
                    <a:lnTo>
                      <a:pt x="188" y="6"/>
                    </a:lnTo>
                    <a:lnTo>
                      <a:pt x="186" y="2"/>
                    </a:lnTo>
                    <a:lnTo>
                      <a:pt x="186" y="2"/>
                    </a:lnTo>
                    <a:lnTo>
                      <a:pt x="186" y="0"/>
                    </a:lnTo>
                    <a:lnTo>
                      <a:pt x="186" y="0"/>
                    </a:lnTo>
                    <a:lnTo>
                      <a:pt x="188" y="0"/>
                    </a:lnTo>
                    <a:lnTo>
                      <a:pt x="198" y="0"/>
                    </a:lnTo>
                    <a:lnTo>
                      <a:pt x="198" y="0"/>
                    </a:lnTo>
                    <a:lnTo>
                      <a:pt x="200" y="2"/>
                    </a:lnTo>
                    <a:lnTo>
                      <a:pt x="208" y="20"/>
                    </a:lnTo>
                    <a:lnTo>
                      <a:pt x="208" y="20"/>
                    </a:lnTo>
                    <a:lnTo>
                      <a:pt x="208" y="22"/>
                    </a:lnTo>
                    <a:lnTo>
                      <a:pt x="202" y="28"/>
                    </a:lnTo>
                    <a:lnTo>
                      <a:pt x="202" y="44"/>
                    </a:lnTo>
                    <a:lnTo>
                      <a:pt x="208" y="50"/>
                    </a:lnTo>
                    <a:lnTo>
                      <a:pt x="214" y="58"/>
                    </a:lnTo>
                    <a:lnTo>
                      <a:pt x="220" y="58"/>
                    </a:lnTo>
                    <a:lnTo>
                      <a:pt x="228" y="56"/>
                    </a:lnTo>
                    <a:lnTo>
                      <a:pt x="234" y="52"/>
                    </a:lnTo>
                    <a:lnTo>
                      <a:pt x="240" y="48"/>
                    </a:lnTo>
                    <a:lnTo>
                      <a:pt x="244" y="46"/>
                    </a:lnTo>
                    <a:lnTo>
                      <a:pt x="244" y="46"/>
                    </a:lnTo>
                    <a:lnTo>
                      <a:pt x="244" y="44"/>
                    </a:lnTo>
                    <a:lnTo>
                      <a:pt x="244" y="44"/>
                    </a:lnTo>
                    <a:lnTo>
                      <a:pt x="246" y="46"/>
                    </a:lnTo>
                    <a:lnTo>
                      <a:pt x="250" y="48"/>
                    </a:lnTo>
                    <a:lnTo>
                      <a:pt x="254" y="48"/>
                    </a:lnTo>
                    <a:lnTo>
                      <a:pt x="256" y="44"/>
                    </a:lnTo>
                    <a:lnTo>
                      <a:pt x="256" y="42"/>
                    </a:lnTo>
                    <a:lnTo>
                      <a:pt x="256" y="42"/>
                    </a:lnTo>
                    <a:lnTo>
                      <a:pt x="258" y="40"/>
                    </a:lnTo>
                    <a:lnTo>
                      <a:pt x="262" y="40"/>
                    </a:lnTo>
                    <a:lnTo>
                      <a:pt x="270" y="42"/>
                    </a:lnTo>
                    <a:lnTo>
                      <a:pt x="280" y="44"/>
                    </a:lnTo>
                    <a:lnTo>
                      <a:pt x="284" y="44"/>
                    </a:lnTo>
                    <a:lnTo>
                      <a:pt x="288" y="42"/>
                    </a:lnTo>
                    <a:lnTo>
                      <a:pt x="288" y="42"/>
                    </a:lnTo>
                    <a:lnTo>
                      <a:pt x="290" y="40"/>
                    </a:lnTo>
                    <a:lnTo>
                      <a:pt x="290" y="40"/>
                    </a:lnTo>
                    <a:lnTo>
                      <a:pt x="290" y="42"/>
                    </a:lnTo>
                    <a:lnTo>
                      <a:pt x="298" y="42"/>
                    </a:lnTo>
                    <a:lnTo>
                      <a:pt x="304" y="46"/>
                    </a:lnTo>
                    <a:lnTo>
                      <a:pt x="312" y="22"/>
                    </a:lnTo>
                    <a:lnTo>
                      <a:pt x="318" y="16"/>
                    </a:lnTo>
                    <a:lnTo>
                      <a:pt x="318" y="16"/>
                    </a:lnTo>
                    <a:lnTo>
                      <a:pt x="320" y="16"/>
                    </a:lnTo>
                    <a:lnTo>
                      <a:pt x="320" y="16"/>
                    </a:lnTo>
                    <a:lnTo>
                      <a:pt x="320" y="16"/>
                    </a:lnTo>
                    <a:lnTo>
                      <a:pt x="326" y="18"/>
                    </a:lnTo>
                    <a:lnTo>
                      <a:pt x="326" y="18"/>
                    </a:lnTo>
                    <a:lnTo>
                      <a:pt x="326" y="18"/>
                    </a:lnTo>
                    <a:lnTo>
                      <a:pt x="330" y="22"/>
                    </a:lnTo>
                    <a:lnTo>
                      <a:pt x="330" y="22"/>
                    </a:lnTo>
                    <a:lnTo>
                      <a:pt x="330" y="24"/>
                    </a:lnTo>
                    <a:lnTo>
                      <a:pt x="330" y="28"/>
                    </a:lnTo>
                    <a:lnTo>
                      <a:pt x="332" y="40"/>
                    </a:lnTo>
                    <a:lnTo>
                      <a:pt x="340" y="48"/>
                    </a:lnTo>
                    <a:lnTo>
                      <a:pt x="344" y="54"/>
                    </a:lnTo>
                    <a:lnTo>
                      <a:pt x="344" y="54"/>
                    </a:lnTo>
                    <a:lnTo>
                      <a:pt x="346" y="56"/>
                    </a:lnTo>
                    <a:lnTo>
                      <a:pt x="346" y="62"/>
                    </a:lnTo>
                    <a:lnTo>
                      <a:pt x="346" y="62"/>
                    </a:lnTo>
                    <a:lnTo>
                      <a:pt x="344" y="64"/>
                    </a:lnTo>
                    <a:lnTo>
                      <a:pt x="340" y="66"/>
                    </a:lnTo>
                    <a:lnTo>
                      <a:pt x="334" y="72"/>
                    </a:lnTo>
                    <a:lnTo>
                      <a:pt x="326" y="78"/>
                    </a:lnTo>
                    <a:lnTo>
                      <a:pt x="326" y="82"/>
                    </a:lnTo>
                    <a:lnTo>
                      <a:pt x="326" y="88"/>
                    </a:lnTo>
                    <a:lnTo>
                      <a:pt x="326" y="88"/>
                    </a:lnTo>
                    <a:lnTo>
                      <a:pt x="330" y="88"/>
                    </a:lnTo>
                    <a:lnTo>
                      <a:pt x="332" y="84"/>
                    </a:lnTo>
                    <a:lnTo>
                      <a:pt x="332" y="76"/>
                    </a:lnTo>
                    <a:lnTo>
                      <a:pt x="332" y="76"/>
                    </a:lnTo>
                    <a:lnTo>
                      <a:pt x="334" y="74"/>
                    </a:lnTo>
                    <a:lnTo>
                      <a:pt x="340" y="70"/>
                    </a:lnTo>
                    <a:lnTo>
                      <a:pt x="340" y="70"/>
                    </a:lnTo>
                    <a:lnTo>
                      <a:pt x="342" y="70"/>
                    </a:lnTo>
                    <a:lnTo>
                      <a:pt x="348" y="70"/>
                    </a:lnTo>
                    <a:lnTo>
                      <a:pt x="348" y="70"/>
                    </a:lnTo>
                    <a:lnTo>
                      <a:pt x="350" y="70"/>
                    </a:lnTo>
                    <a:lnTo>
                      <a:pt x="354" y="74"/>
                    </a:lnTo>
                    <a:lnTo>
                      <a:pt x="360" y="76"/>
                    </a:lnTo>
                    <a:lnTo>
                      <a:pt x="360" y="76"/>
                    </a:lnTo>
                    <a:lnTo>
                      <a:pt x="360" y="76"/>
                    </a:lnTo>
                    <a:lnTo>
                      <a:pt x="364" y="80"/>
                    </a:lnTo>
                    <a:lnTo>
                      <a:pt x="364" y="80"/>
                    </a:lnTo>
                    <a:lnTo>
                      <a:pt x="364" y="80"/>
                    </a:lnTo>
                    <a:lnTo>
                      <a:pt x="364" y="84"/>
                    </a:lnTo>
                    <a:lnTo>
                      <a:pt x="364" y="90"/>
                    </a:lnTo>
                    <a:lnTo>
                      <a:pt x="364" y="90"/>
                    </a:lnTo>
                    <a:lnTo>
                      <a:pt x="362" y="92"/>
                    </a:lnTo>
                    <a:lnTo>
                      <a:pt x="354" y="100"/>
                    </a:lnTo>
                    <a:lnTo>
                      <a:pt x="354" y="104"/>
                    </a:lnTo>
                    <a:lnTo>
                      <a:pt x="354" y="104"/>
                    </a:lnTo>
                    <a:lnTo>
                      <a:pt x="362" y="98"/>
                    </a:lnTo>
                    <a:lnTo>
                      <a:pt x="362" y="98"/>
                    </a:lnTo>
                    <a:lnTo>
                      <a:pt x="362" y="96"/>
                    </a:lnTo>
                    <a:lnTo>
                      <a:pt x="364" y="96"/>
                    </a:lnTo>
                    <a:lnTo>
                      <a:pt x="364" y="94"/>
                    </a:lnTo>
                    <a:lnTo>
                      <a:pt x="366" y="88"/>
                    </a:lnTo>
                    <a:lnTo>
                      <a:pt x="366" y="88"/>
                    </a:lnTo>
                    <a:lnTo>
                      <a:pt x="366" y="88"/>
                    </a:lnTo>
                    <a:lnTo>
                      <a:pt x="370" y="84"/>
                    </a:lnTo>
                    <a:lnTo>
                      <a:pt x="370" y="84"/>
                    </a:lnTo>
                    <a:lnTo>
                      <a:pt x="372" y="84"/>
                    </a:lnTo>
                    <a:lnTo>
                      <a:pt x="376" y="82"/>
                    </a:lnTo>
                    <a:lnTo>
                      <a:pt x="376" y="82"/>
                    </a:lnTo>
                    <a:lnTo>
                      <a:pt x="378" y="82"/>
                    </a:lnTo>
                    <a:lnTo>
                      <a:pt x="378" y="82"/>
                    </a:lnTo>
                    <a:lnTo>
                      <a:pt x="378" y="82"/>
                    </a:lnTo>
                    <a:lnTo>
                      <a:pt x="384" y="84"/>
                    </a:lnTo>
                    <a:lnTo>
                      <a:pt x="396" y="88"/>
                    </a:lnTo>
                    <a:lnTo>
                      <a:pt x="404" y="94"/>
                    </a:lnTo>
                    <a:lnTo>
                      <a:pt x="416" y="98"/>
                    </a:lnTo>
                    <a:lnTo>
                      <a:pt x="424" y="102"/>
                    </a:lnTo>
                    <a:lnTo>
                      <a:pt x="424" y="102"/>
                    </a:lnTo>
                    <a:lnTo>
                      <a:pt x="426" y="104"/>
                    </a:lnTo>
                    <a:lnTo>
                      <a:pt x="426" y="110"/>
                    </a:lnTo>
                    <a:lnTo>
                      <a:pt x="426" y="110"/>
                    </a:lnTo>
                    <a:lnTo>
                      <a:pt x="426" y="110"/>
                    </a:lnTo>
                    <a:lnTo>
                      <a:pt x="422" y="116"/>
                    </a:lnTo>
                    <a:lnTo>
                      <a:pt x="422" y="118"/>
                    </a:lnTo>
                    <a:lnTo>
                      <a:pt x="426" y="114"/>
                    </a:lnTo>
                    <a:lnTo>
                      <a:pt x="426" y="114"/>
                    </a:lnTo>
                    <a:lnTo>
                      <a:pt x="426" y="112"/>
                    </a:lnTo>
                    <a:lnTo>
                      <a:pt x="438" y="110"/>
                    </a:lnTo>
                    <a:lnTo>
                      <a:pt x="438" y="110"/>
                    </a:lnTo>
                    <a:lnTo>
                      <a:pt x="438" y="110"/>
                    </a:lnTo>
                    <a:lnTo>
                      <a:pt x="438" y="110"/>
                    </a:lnTo>
                    <a:lnTo>
                      <a:pt x="438" y="110"/>
                    </a:lnTo>
                    <a:lnTo>
                      <a:pt x="446" y="112"/>
                    </a:lnTo>
                    <a:lnTo>
                      <a:pt x="454" y="114"/>
                    </a:lnTo>
                    <a:lnTo>
                      <a:pt x="464" y="116"/>
                    </a:lnTo>
                    <a:lnTo>
                      <a:pt x="474" y="116"/>
                    </a:lnTo>
                    <a:lnTo>
                      <a:pt x="492" y="120"/>
                    </a:lnTo>
                    <a:lnTo>
                      <a:pt x="504" y="128"/>
                    </a:lnTo>
                    <a:lnTo>
                      <a:pt x="514" y="136"/>
                    </a:lnTo>
                    <a:lnTo>
                      <a:pt x="524" y="144"/>
                    </a:lnTo>
                    <a:lnTo>
                      <a:pt x="532" y="148"/>
                    </a:lnTo>
                    <a:lnTo>
                      <a:pt x="540" y="146"/>
                    </a:lnTo>
                    <a:lnTo>
                      <a:pt x="546" y="146"/>
                    </a:lnTo>
                    <a:lnTo>
                      <a:pt x="546" y="146"/>
                    </a:lnTo>
                    <a:lnTo>
                      <a:pt x="548" y="148"/>
                    </a:lnTo>
                    <a:lnTo>
                      <a:pt x="552" y="158"/>
                    </a:lnTo>
                    <a:lnTo>
                      <a:pt x="558" y="172"/>
                    </a:lnTo>
                    <a:lnTo>
                      <a:pt x="558" y="186"/>
                    </a:lnTo>
                    <a:lnTo>
                      <a:pt x="556" y="202"/>
                    </a:lnTo>
                    <a:lnTo>
                      <a:pt x="556" y="202"/>
                    </a:lnTo>
                    <a:lnTo>
                      <a:pt x="556" y="204"/>
                    </a:lnTo>
                    <a:lnTo>
                      <a:pt x="546" y="214"/>
                    </a:lnTo>
                    <a:lnTo>
                      <a:pt x="540" y="224"/>
                    </a:lnTo>
                    <a:lnTo>
                      <a:pt x="522" y="240"/>
                    </a:lnTo>
                    <a:lnTo>
                      <a:pt x="522" y="246"/>
                    </a:lnTo>
                    <a:lnTo>
                      <a:pt x="520" y="252"/>
                    </a:lnTo>
                    <a:lnTo>
                      <a:pt x="520" y="252"/>
                    </a:lnTo>
                    <a:lnTo>
                      <a:pt x="520" y="252"/>
                    </a:lnTo>
                    <a:lnTo>
                      <a:pt x="512" y="260"/>
                    </a:lnTo>
                    <a:lnTo>
                      <a:pt x="504" y="264"/>
                    </a:lnTo>
                    <a:lnTo>
                      <a:pt x="500" y="266"/>
                    </a:lnTo>
                    <a:lnTo>
                      <a:pt x="498" y="274"/>
                    </a:lnTo>
                    <a:lnTo>
                      <a:pt x="498" y="280"/>
                    </a:lnTo>
                    <a:lnTo>
                      <a:pt x="500" y="290"/>
                    </a:lnTo>
                    <a:lnTo>
                      <a:pt x="500" y="304"/>
                    </a:lnTo>
                    <a:lnTo>
                      <a:pt x="498" y="316"/>
                    </a:lnTo>
                    <a:lnTo>
                      <a:pt x="498" y="330"/>
                    </a:lnTo>
                    <a:lnTo>
                      <a:pt x="494" y="340"/>
                    </a:lnTo>
                    <a:lnTo>
                      <a:pt x="490" y="354"/>
                    </a:lnTo>
                    <a:lnTo>
                      <a:pt x="482" y="368"/>
                    </a:lnTo>
                    <a:lnTo>
                      <a:pt x="476" y="380"/>
                    </a:lnTo>
                    <a:lnTo>
                      <a:pt x="472" y="392"/>
                    </a:lnTo>
                    <a:lnTo>
                      <a:pt x="472" y="392"/>
                    </a:lnTo>
                    <a:lnTo>
                      <a:pt x="472" y="392"/>
                    </a:lnTo>
                    <a:lnTo>
                      <a:pt x="460" y="404"/>
                    </a:lnTo>
                    <a:lnTo>
                      <a:pt x="458" y="408"/>
                    </a:lnTo>
                    <a:lnTo>
                      <a:pt x="458" y="408"/>
                    </a:lnTo>
                    <a:lnTo>
                      <a:pt x="456" y="410"/>
                    </a:lnTo>
                    <a:lnTo>
                      <a:pt x="444" y="412"/>
                    </a:lnTo>
                    <a:lnTo>
                      <a:pt x="432" y="412"/>
                    </a:lnTo>
                    <a:lnTo>
                      <a:pt x="418" y="414"/>
                    </a:lnTo>
                    <a:lnTo>
                      <a:pt x="408" y="422"/>
                    </a:lnTo>
                    <a:lnTo>
                      <a:pt x="402" y="426"/>
                    </a:lnTo>
                    <a:lnTo>
                      <a:pt x="402" y="426"/>
                    </a:lnTo>
                    <a:lnTo>
                      <a:pt x="400" y="428"/>
                    </a:lnTo>
                    <a:lnTo>
                      <a:pt x="394" y="428"/>
                    </a:lnTo>
                    <a:lnTo>
                      <a:pt x="388" y="434"/>
                    </a:lnTo>
                    <a:lnTo>
                      <a:pt x="388" y="434"/>
                    </a:lnTo>
                    <a:lnTo>
                      <a:pt x="386" y="434"/>
                    </a:lnTo>
                    <a:lnTo>
                      <a:pt x="376" y="438"/>
                    </a:lnTo>
                    <a:lnTo>
                      <a:pt x="368" y="446"/>
                    </a:lnTo>
                    <a:lnTo>
                      <a:pt x="364" y="452"/>
                    </a:lnTo>
                    <a:lnTo>
                      <a:pt x="364" y="464"/>
                    </a:lnTo>
                    <a:lnTo>
                      <a:pt x="364" y="474"/>
                    </a:lnTo>
                    <a:lnTo>
                      <a:pt x="364" y="488"/>
                    </a:lnTo>
                    <a:lnTo>
                      <a:pt x="364" y="488"/>
                    </a:lnTo>
                    <a:lnTo>
                      <a:pt x="364" y="490"/>
                    </a:lnTo>
                    <a:lnTo>
                      <a:pt x="360" y="496"/>
                    </a:lnTo>
                    <a:lnTo>
                      <a:pt x="352" y="506"/>
                    </a:lnTo>
                    <a:lnTo>
                      <a:pt x="346" y="510"/>
                    </a:lnTo>
                    <a:lnTo>
                      <a:pt x="344" y="518"/>
                    </a:lnTo>
                    <a:lnTo>
                      <a:pt x="340" y="526"/>
                    </a:lnTo>
                    <a:lnTo>
                      <a:pt x="338" y="530"/>
                    </a:lnTo>
                    <a:lnTo>
                      <a:pt x="334" y="534"/>
                    </a:lnTo>
                    <a:lnTo>
                      <a:pt x="330" y="540"/>
                    </a:lnTo>
                    <a:lnTo>
                      <a:pt x="330" y="540"/>
                    </a:lnTo>
                    <a:lnTo>
                      <a:pt x="330" y="542"/>
                    </a:lnTo>
                    <a:lnTo>
                      <a:pt x="324" y="546"/>
                    </a:lnTo>
                    <a:lnTo>
                      <a:pt x="318" y="550"/>
                    </a:lnTo>
                    <a:lnTo>
                      <a:pt x="318" y="550"/>
                    </a:lnTo>
                    <a:lnTo>
                      <a:pt x="316" y="550"/>
                    </a:lnTo>
                    <a:lnTo>
                      <a:pt x="316" y="550"/>
                    </a:lnTo>
                    <a:lnTo>
                      <a:pt x="316" y="550"/>
                    </a:lnTo>
                    <a:lnTo>
                      <a:pt x="316" y="550"/>
                    </a:lnTo>
                    <a:lnTo>
                      <a:pt x="314" y="548"/>
                    </a:lnTo>
                    <a:lnTo>
                      <a:pt x="314" y="546"/>
                    </a:lnTo>
                    <a:lnTo>
                      <a:pt x="312" y="552"/>
                    </a:lnTo>
                    <a:lnTo>
                      <a:pt x="312" y="556"/>
                    </a:lnTo>
                    <a:lnTo>
                      <a:pt x="310" y="560"/>
                    </a:lnTo>
                    <a:lnTo>
                      <a:pt x="304" y="568"/>
                    </a:lnTo>
                    <a:lnTo>
                      <a:pt x="300" y="574"/>
                    </a:lnTo>
                    <a:lnTo>
                      <a:pt x="300" y="574"/>
                    </a:lnTo>
                    <a:lnTo>
                      <a:pt x="298" y="576"/>
                    </a:lnTo>
                    <a:lnTo>
                      <a:pt x="298" y="576"/>
                    </a:lnTo>
                    <a:lnTo>
                      <a:pt x="298" y="576"/>
                    </a:lnTo>
                    <a:lnTo>
                      <a:pt x="298" y="576"/>
                    </a:lnTo>
                    <a:close/>
                    <a:moveTo>
                      <a:pt x="314" y="542"/>
                    </a:moveTo>
                    <a:lnTo>
                      <a:pt x="314" y="542"/>
                    </a:lnTo>
                    <a:lnTo>
                      <a:pt x="328" y="530"/>
                    </a:lnTo>
                    <a:lnTo>
                      <a:pt x="330" y="526"/>
                    </a:lnTo>
                    <a:lnTo>
                      <a:pt x="330" y="524"/>
                    </a:lnTo>
                    <a:lnTo>
                      <a:pt x="328" y="526"/>
                    </a:lnTo>
                    <a:lnTo>
                      <a:pt x="326" y="528"/>
                    </a:lnTo>
                    <a:lnTo>
                      <a:pt x="322" y="534"/>
                    </a:lnTo>
                    <a:lnTo>
                      <a:pt x="314" y="540"/>
                    </a:lnTo>
                    <a:lnTo>
                      <a:pt x="314" y="5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9" name="Freeform 329"/>
              <p:cNvSpPr>
                <a:spLocks noEditPoints="1"/>
              </p:cNvSpPr>
              <p:nvPr/>
            </p:nvSpPr>
            <p:spPr bwMode="auto">
              <a:xfrm>
                <a:off x="1815" y="2445"/>
                <a:ext cx="562" cy="580"/>
              </a:xfrm>
              <a:custGeom>
                <a:avLst/>
                <a:gdLst>
                  <a:gd name="T0" fmla="*/ 256 w 562"/>
                  <a:gd name="T1" fmla="*/ 52 h 580"/>
                  <a:gd name="T2" fmla="*/ 328 w 562"/>
                  <a:gd name="T3" fmla="*/ 22 h 580"/>
                  <a:gd name="T4" fmla="*/ 328 w 562"/>
                  <a:gd name="T5" fmla="*/ 94 h 580"/>
                  <a:gd name="T6" fmla="*/ 354 w 562"/>
                  <a:gd name="T7" fmla="*/ 108 h 580"/>
                  <a:gd name="T8" fmla="*/ 426 w 562"/>
                  <a:gd name="T9" fmla="*/ 112 h 580"/>
                  <a:gd name="T10" fmla="*/ 504 w 562"/>
                  <a:gd name="T11" fmla="*/ 132 h 580"/>
                  <a:gd name="T12" fmla="*/ 522 w 562"/>
                  <a:gd name="T13" fmla="*/ 248 h 580"/>
                  <a:gd name="T14" fmla="*/ 490 w 562"/>
                  <a:gd name="T15" fmla="*/ 356 h 580"/>
                  <a:gd name="T16" fmla="*/ 388 w 562"/>
                  <a:gd name="T17" fmla="*/ 434 h 580"/>
                  <a:gd name="T18" fmla="*/ 334 w 562"/>
                  <a:gd name="T19" fmla="*/ 534 h 580"/>
                  <a:gd name="T20" fmla="*/ 322 w 562"/>
                  <a:gd name="T21" fmla="*/ 534 h 580"/>
                  <a:gd name="T22" fmla="*/ 290 w 562"/>
                  <a:gd name="T23" fmla="*/ 550 h 580"/>
                  <a:gd name="T24" fmla="*/ 292 w 562"/>
                  <a:gd name="T25" fmla="*/ 454 h 580"/>
                  <a:gd name="T26" fmla="*/ 242 w 562"/>
                  <a:gd name="T27" fmla="*/ 400 h 580"/>
                  <a:gd name="T28" fmla="*/ 198 w 562"/>
                  <a:gd name="T29" fmla="*/ 300 h 580"/>
                  <a:gd name="T30" fmla="*/ 116 w 562"/>
                  <a:gd name="T31" fmla="*/ 218 h 580"/>
                  <a:gd name="T32" fmla="*/ 36 w 562"/>
                  <a:gd name="T33" fmla="*/ 222 h 580"/>
                  <a:gd name="T34" fmla="*/ 66 w 562"/>
                  <a:gd name="T35" fmla="*/ 112 h 580"/>
                  <a:gd name="T36" fmla="*/ 104 w 562"/>
                  <a:gd name="T37" fmla="*/ 60 h 580"/>
                  <a:gd name="T38" fmla="*/ 148 w 562"/>
                  <a:gd name="T39" fmla="*/ 24 h 580"/>
                  <a:gd name="T40" fmla="*/ 186 w 562"/>
                  <a:gd name="T41" fmla="*/ 2 h 580"/>
                  <a:gd name="T42" fmla="*/ 144 w 562"/>
                  <a:gd name="T43" fmla="*/ 16 h 580"/>
                  <a:gd name="T44" fmla="*/ 140 w 562"/>
                  <a:gd name="T45" fmla="*/ 38 h 580"/>
                  <a:gd name="T46" fmla="*/ 108 w 562"/>
                  <a:gd name="T47" fmla="*/ 56 h 580"/>
                  <a:gd name="T48" fmla="*/ 58 w 562"/>
                  <a:gd name="T49" fmla="*/ 56 h 580"/>
                  <a:gd name="T50" fmla="*/ 58 w 562"/>
                  <a:gd name="T51" fmla="*/ 84 h 580"/>
                  <a:gd name="T52" fmla="*/ 26 w 562"/>
                  <a:gd name="T53" fmla="*/ 144 h 580"/>
                  <a:gd name="T54" fmla="*/ 8 w 562"/>
                  <a:gd name="T55" fmla="*/ 204 h 580"/>
                  <a:gd name="T56" fmla="*/ 48 w 562"/>
                  <a:gd name="T57" fmla="*/ 220 h 580"/>
                  <a:gd name="T58" fmla="*/ 68 w 562"/>
                  <a:gd name="T59" fmla="*/ 240 h 580"/>
                  <a:gd name="T60" fmla="*/ 124 w 562"/>
                  <a:gd name="T61" fmla="*/ 222 h 580"/>
                  <a:gd name="T62" fmla="*/ 178 w 562"/>
                  <a:gd name="T63" fmla="*/ 274 h 580"/>
                  <a:gd name="T64" fmla="*/ 196 w 562"/>
                  <a:gd name="T65" fmla="*/ 312 h 580"/>
                  <a:gd name="T66" fmla="*/ 226 w 562"/>
                  <a:gd name="T67" fmla="*/ 356 h 580"/>
                  <a:gd name="T68" fmla="*/ 242 w 562"/>
                  <a:gd name="T69" fmla="*/ 404 h 580"/>
                  <a:gd name="T70" fmla="*/ 270 w 562"/>
                  <a:gd name="T71" fmla="*/ 432 h 580"/>
                  <a:gd name="T72" fmla="*/ 278 w 562"/>
                  <a:gd name="T73" fmla="*/ 452 h 580"/>
                  <a:gd name="T74" fmla="*/ 242 w 562"/>
                  <a:gd name="T75" fmla="*/ 510 h 580"/>
                  <a:gd name="T76" fmla="*/ 288 w 562"/>
                  <a:gd name="T77" fmla="*/ 554 h 580"/>
                  <a:gd name="T78" fmla="*/ 300 w 562"/>
                  <a:gd name="T79" fmla="*/ 580 h 580"/>
                  <a:gd name="T80" fmla="*/ 316 w 562"/>
                  <a:gd name="T81" fmla="*/ 554 h 580"/>
                  <a:gd name="T82" fmla="*/ 348 w 562"/>
                  <a:gd name="T83" fmla="*/ 520 h 580"/>
                  <a:gd name="T84" fmla="*/ 380 w 562"/>
                  <a:gd name="T85" fmla="*/ 442 h 580"/>
                  <a:gd name="T86" fmla="*/ 446 w 562"/>
                  <a:gd name="T87" fmla="*/ 416 h 580"/>
                  <a:gd name="T88" fmla="*/ 486 w 562"/>
                  <a:gd name="T89" fmla="*/ 372 h 580"/>
                  <a:gd name="T90" fmla="*/ 504 w 562"/>
                  <a:gd name="T91" fmla="*/ 292 h 580"/>
                  <a:gd name="T92" fmla="*/ 524 w 562"/>
                  <a:gd name="T93" fmla="*/ 254 h 580"/>
                  <a:gd name="T94" fmla="*/ 562 w 562"/>
                  <a:gd name="T95" fmla="*/ 188 h 580"/>
                  <a:gd name="T96" fmla="*/ 534 w 562"/>
                  <a:gd name="T97" fmla="*/ 148 h 580"/>
                  <a:gd name="T98" fmla="*/ 466 w 562"/>
                  <a:gd name="T99" fmla="*/ 116 h 580"/>
                  <a:gd name="T100" fmla="*/ 430 w 562"/>
                  <a:gd name="T101" fmla="*/ 112 h 580"/>
                  <a:gd name="T102" fmla="*/ 380 w 562"/>
                  <a:gd name="T103" fmla="*/ 82 h 580"/>
                  <a:gd name="T104" fmla="*/ 364 w 562"/>
                  <a:gd name="T105" fmla="*/ 76 h 580"/>
                  <a:gd name="T106" fmla="*/ 348 w 562"/>
                  <a:gd name="T107" fmla="*/ 54 h 580"/>
                  <a:gd name="T108" fmla="*/ 324 w 562"/>
                  <a:gd name="T109" fmla="*/ 16 h 580"/>
                  <a:gd name="T110" fmla="*/ 292 w 562"/>
                  <a:gd name="T111" fmla="*/ 40 h 580"/>
                  <a:gd name="T112" fmla="*/ 256 w 562"/>
                  <a:gd name="T113" fmla="*/ 40 h 580"/>
                  <a:gd name="T114" fmla="*/ 234 w 562"/>
                  <a:gd name="T115" fmla="*/ 52 h 580"/>
                  <a:gd name="T116" fmla="*/ 202 w 562"/>
                  <a:gd name="T117"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580">
                    <a:moveTo>
                      <a:pt x="200" y="4"/>
                    </a:moveTo>
                    <a:lnTo>
                      <a:pt x="208" y="24"/>
                    </a:lnTo>
                    <a:lnTo>
                      <a:pt x="202" y="28"/>
                    </a:lnTo>
                    <a:lnTo>
                      <a:pt x="202" y="46"/>
                    </a:lnTo>
                    <a:lnTo>
                      <a:pt x="208" y="54"/>
                    </a:lnTo>
                    <a:lnTo>
                      <a:pt x="214" y="62"/>
                    </a:lnTo>
                    <a:lnTo>
                      <a:pt x="222" y="62"/>
                    </a:lnTo>
                    <a:lnTo>
                      <a:pt x="230" y="60"/>
                    </a:lnTo>
                    <a:lnTo>
                      <a:pt x="236" y="56"/>
                    </a:lnTo>
                    <a:lnTo>
                      <a:pt x="244" y="52"/>
                    </a:lnTo>
                    <a:lnTo>
                      <a:pt x="246" y="48"/>
                    </a:lnTo>
                    <a:lnTo>
                      <a:pt x="250" y="52"/>
                    </a:lnTo>
                    <a:lnTo>
                      <a:pt x="256" y="52"/>
                    </a:lnTo>
                    <a:lnTo>
                      <a:pt x="258" y="52"/>
                    </a:lnTo>
                    <a:lnTo>
                      <a:pt x="260" y="46"/>
                    </a:lnTo>
                    <a:lnTo>
                      <a:pt x="260" y="44"/>
                    </a:lnTo>
                    <a:lnTo>
                      <a:pt x="264" y="44"/>
                    </a:lnTo>
                    <a:lnTo>
                      <a:pt x="272" y="44"/>
                    </a:lnTo>
                    <a:lnTo>
                      <a:pt x="280" y="48"/>
                    </a:lnTo>
                    <a:lnTo>
                      <a:pt x="286" y="48"/>
                    </a:lnTo>
                    <a:lnTo>
                      <a:pt x="292" y="44"/>
                    </a:lnTo>
                    <a:lnTo>
                      <a:pt x="300" y="46"/>
                    </a:lnTo>
                    <a:lnTo>
                      <a:pt x="306" y="50"/>
                    </a:lnTo>
                    <a:lnTo>
                      <a:pt x="316" y="26"/>
                    </a:lnTo>
                    <a:lnTo>
                      <a:pt x="322" y="20"/>
                    </a:lnTo>
                    <a:lnTo>
                      <a:pt x="328" y="22"/>
                    </a:lnTo>
                    <a:lnTo>
                      <a:pt x="330" y="26"/>
                    </a:lnTo>
                    <a:lnTo>
                      <a:pt x="330" y="28"/>
                    </a:lnTo>
                    <a:lnTo>
                      <a:pt x="330" y="36"/>
                    </a:lnTo>
                    <a:lnTo>
                      <a:pt x="332" y="44"/>
                    </a:lnTo>
                    <a:lnTo>
                      <a:pt x="340" y="52"/>
                    </a:lnTo>
                    <a:lnTo>
                      <a:pt x="346" y="58"/>
                    </a:lnTo>
                    <a:lnTo>
                      <a:pt x="346" y="64"/>
                    </a:lnTo>
                    <a:lnTo>
                      <a:pt x="342" y="66"/>
                    </a:lnTo>
                    <a:lnTo>
                      <a:pt x="334" y="72"/>
                    </a:lnTo>
                    <a:lnTo>
                      <a:pt x="328" y="80"/>
                    </a:lnTo>
                    <a:lnTo>
                      <a:pt x="326" y="82"/>
                    </a:lnTo>
                    <a:lnTo>
                      <a:pt x="326" y="90"/>
                    </a:lnTo>
                    <a:lnTo>
                      <a:pt x="328" y="94"/>
                    </a:lnTo>
                    <a:lnTo>
                      <a:pt x="332" y="92"/>
                    </a:lnTo>
                    <a:lnTo>
                      <a:pt x="336" y="86"/>
                    </a:lnTo>
                    <a:lnTo>
                      <a:pt x="336" y="78"/>
                    </a:lnTo>
                    <a:lnTo>
                      <a:pt x="344" y="74"/>
                    </a:lnTo>
                    <a:lnTo>
                      <a:pt x="350" y="74"/>
                    </a:lnTo>
                    <a:lnTo>
                      <a:pt x="354" y="78"/>
                    </a:lnTo>
                    <a:lnTo>
                      <a:pt x="362" y="80"/>
                    </a:lnTo>
                    <a:lnTo>
                      <a:pt x="364" y="82"/>
                    </a:lnTo>
                    <a:lnTo>
                      <a:pt x="364" y="86"/>
                    </a:lnTo>
                    <a:lnTo>
                      <a:pt x="364" y="92"/>
                    </a:lnTo>
                    <a:lnTo>
                      <a:pt x="360" y="96"/>
                    </a:lnTo>
                    <a:lnTo>
                      <a:pt x="354" y="100"/>
                    </a:lnTo>
                    <a:lnTo>
                      <a:pt x="354" y="108"/>
                    </a:lnTo>
                    <a:lnTo>
                      <a:pt x="358" y="108"/>
                    </a:lnTo>
                    <a:lnTo>
                      <a:pt x="364" y="100"/>
                    </a:lnTo>
                    <a:lnTo>
                      <a:pt x="366" y="100"/>
                    </a:lnTo>
                    <a:lnTo>
                      <a:pt x="368" y="98"/>
                    </a:lnTo>
                    <a:lnTo>
                      <a:pt x="370" y="92"/>
                    </a:lnTo>
                    <a:lnTo>
                      <a:pt x="374" y="88"/>
                    </a:lnTo>
                    <a:lnTo>
                      <a:pt x="380" y="86"/>
                    </a:lnTo>
                    <a:lnTo>
                      <a:pt x="384" y="88"/>
                    </a:lnTo>
                    <a:lnTo>
                      <a:pt x="398" y="92"/>
                    </a:lnTo>
                    <a:lnTo>
                      <a:pt x="404" y="98"/>
                    </a:lnTo>
                    <a:lnTo>
                      <a:pt x="416" y="102"/>
                    </a:lnTo>
                    <a:lnTo>
                      <a:pt x="426" y="106"/>
                    </a:lnTo>
                    <a:lnTo>
                      <a:pt x="426" y="112"/>
                    </a:lnTo>
                    <a:lnTo>
                      <a:pt x="422" y="116"/>
                    </a:lnTo>
                    <a:lnTo>
                      <a:pt x="420" y="124"/>
                    </a:lnTo>
                    <a:lnTo>
                      <a:pt x="422" y="124"/>
                    </a:lnTo>
                    <a:lnTo>
                      <a:pt x="430" y="116"/>
                    </a:lnTo>
                    <a:lnTo>
                      <a:pt x="434" y="114"/>
                    </a:lnTo>
                    <a:lnTo>
                      <a:pt x="440" y="114"/>
                    </a:lnTo>
                    <a:lnTo>
                      <a:pt x="448" y="114"/>
                    </a:lnTo>
                    <a:lnTo>
                      <a:pt x="456" y="118"/>
                    </a:lnTo>
                    <a:lnTo>
                      <a:pt x="464" y="120"/>
                    </a:lnTo>
                    <a:lnTo>
                      <a:pt x="476" y="120"/>
                    </a:lnTo>
                    <a:lnTo>
                      <a:pt x="484" y="122"/>
                    </a:lnTo>
                    <a:lnTo>
                      <a:pt x="494" y="124"/>
                    </a:lnTo>
                    <a:lnTo>
                      <a:pt x="504" y="132"/>
                    </a:lnTo>
                    <a:lnTo>
                      <a:pt x="514" y="140"/>
                    </a:lnTo>
                    <a:lnTo>
                      <a:pt x="524" y="148"/>
                    </a:lnTo>
                    <a:lnTo>
                      <a:pt x="532" y="152"/>
                    </a:lnTo>
                    <a:lnTo>
                      <a:pt x="542" y="150"/>
                    </a:lnTo>
                    <a:lnTo>
                      <a:pt x="548" y="150"/>
                    </a:lnTo>
                    <a:lnTo>
                      <a:pt x="552" y="160"/>
                    </a:lnTo>
                    <a:lnTo>
                      <a:pt x="558" y="174"/>
                    </a:lnTo>
                    <a:lnTo>
                      <a:pt x="558" y="188"/>
                    </a:lnTo>
                    <a:lnTo>
                      <a:pt x="556" y="204"/>
                    </a:lnTo>
                    <a:lnTo>
                      <a:pt x="548" y="216"/>
                    </a:lnTo>
                    <a:lnTo>
                      <a:pt x="540" y="224"/>
                    </a:lnTo>
                    <a:lnTo>
                      <a:pt x="522" y="240"/>
                    </a:lnTo>
                    <a:lnTo>
                      <a:pt x="522" y="248"/>
                    </a:lnTo>
                    <a:lnTo>
                      <a:pt x="520" y="254"/>
                    </a:lnTo>
                    <a:lnTo>
                      <a:pt x="516" y="256"/>
                    </a:lnTo>
                    <a:lnTo>
                      <a:pt x="514" y="260"/>
                    </a:lnTo>
                    <a:lnTo>
                      <a:pt x="506" y="264"/>
                    </a:lnTo>
                    <a:lnTo>
                      <a:pt x="500" y="268"/>
                    </a:lnTo>
                    <a:lnTo>
                      <a:pt x="498" y="274"/>
                    </a:lnTo>
                    <a:lnTo>
                      <a:pt x="498" y="282"/>
                    </a:lnTo>
                    <a:lnTo>
                      <a:pt x="500" y="292"/>
                    </a:lnTo>
                    <a:lnTo>
                      <a:pt x="500" y="306"/>
                    </a:lnTo>
                    <a:lnTo>
                      <a:pt x="498" y="318"/>
                    </a:lnTo>
                    <a:lnTo>
                      <a:pt x="498" y="332"/>
                    </a:lnTo>
                    <a:lnTo>
                      <a:pt x="494" y="340"/>
                    </a:lnTo>
                    <a:lnTo>
                      <a:pt x="490" y="356"/>
                    </a:lnTo>
                    <a:lnTo>
                      <a:pt x="482" y="370"/>
                    </a:lnTo>
                    <a:lnTo>
                      <a:pt x="476" y="380"/>
                    </a:lnTo>
                    <a:lnTo>
                      <a:pt x="472" y="392"/>
                    </a:lnTo>
                    <a:lnTo>
                      <a:pt x="466" y="398"/>
                    </a:lnTo>
                    <a:lnTo>
                      <a:pt x="462" y="404"/>
                    </a:lnTo>
                    <a:lnTo>
                      <a:pt x="458" y="410"/>
                    </a:lnTo>
                    <a:lnTo>
                      <a:pt x="446" y="412"/>
                    </a:lnTo>
                    <a:lnTo>
                      <a:pt x="434" y="412"/>
                    </a:lnTo>
                    <a:lnTo>
                      <a:pt x="418" y="414"/>
                    </a:lnTo>
                    <a:lnTo>
                      <a:pt x="410" y="424"/>
                    </a:lnTo>
                    <a:lnTo>
                      <a:pt x="402" y="428"/>
                    </a:lnTo>
                    <a:lnTo>
                      <a:pt x="396" y="428"/>
                    </a:lnTo>
                    <a:lnTo>
                      <a:pt x="388" y="434"/>
                    </a:lnTo>
                    <a:lnTo>
                      <a:pt x="378" y="438"/>
                    </a:lnTo>
                    <a:lnTo>
                      <a:pt x="368" y="446"/>
                    </a:lnTo>
                    <a:lnTo>
                      <a:pt x="364" y="454"/>
                    </a:lnTo>
                    <a:lnTo>
                      <a:pt x="364" y="466"/>
                    </a:lnTo>
                    <a:lnTo>
                      <a:pt x="364" y="476"/>
                    </a:lnTo>
                    <a:lnTo>
                      <a:pt x="364" y="490"/>
                    </a:lnTo>
                    <a:lnTo>
                      <a:pt x="360" y="498"/>
                    </a:lnTo>
                    <a:lnTo>
                      <a:pt x="352" y="506"/>
                    </a:lnTo>
                    <a:lnTo>
                      <a:pt x="348" y="512"/>
                    </a:lnTo>
                    <a:lnTo>
                      <a:pt x="344" y="518"/>
                    </a:lnTo>
                    <a:lnTo>
                      <a:pt x="340" y="528"/>
                    </a:lnTo>
                    <a:lnTo>
                      <a:pt x="338" y="532"/>
                    </a:lnTo>
                    <a:lnTo>
                      <a:pt x="334" y="534"/>
                    </a:lnTo>
                    <a:lnTo>
                      <a:pt x="330" y="542"/>
                    </a:lnTo>
                    <a:lnTo>
                      <a:pt x="326" y="546"/>
                    </a:lnTo>
                    <a:lnTo>
                      <a:pt x="318" y="550"/>
                    </a:lnTo>
                    <a:lnTo>
                      <a:pt x="318" y="548"/>
                    </a:lnTo>
                    <a:lnTo>
                      <a:pt x="318" y="546"/>
                    </a:lnTo>
                    <a:lnTo>
                      <a:pt x="322" y="542"/>
                    </a:lnTo>
                    <a:lnTo>
                      <a:pt x="326" y="538"/>
                    </a:lnTo>
                    <a:lnTo>
                      <a:pt x="330" y="532"/>
                    </a:lnTo>
                    <a:lnTo>
                      <a:pt x="334" y="528"/>
                    </a:lnTo>
                    <a:lnTo>
                      <a:pt x="332" y="524"/>
                    </a:lnTo>
                    <a:lnTo>
                      <a:pt x="330" y="526"/>
                    </a:lnTo>
                    <a:lnTo>
                      <a:pt x="326" y="530"/>
                    </a:lnTo>
                    <a:lnTo>
                      <a:pt x="322" y="534"/>
                    </a:lnTo>
                    <a:lnTo>
                      <a:pt x="318" y="538"/>
                    </a:lnTo>
                    <a:lnTo>
                      <a:pt x="314" y="542"/>
                    </a:lnTo>
                    <a:lnTo>
                      <a:pt x="314" y="548"/>
                    </a:lnTo>
                    <a:lnTo>
                      <a:pt x="314" y="552"/>
                    </a:lnTo>
                    <a:lnTo>
                      <a:pt x="312" y="558"/>
                    </a:lnTo>
                    <a:lnTo>
                      <a:pt x="310" y="562"/>
                    </a:lnTo>
                    <a:lnTo>
                      <a:pt x="304" y="568"/>
                    </a:lnTo>
                    <a:lnTo>
                      <a:pt x="300" y="576"/>
                    </a:lnTo>
                    <a:lnTo>
                      <a:pt x="296" y="572"/>
                    </a:lnTo>
                    <a:lnTo>
                      <a:pt x="296" y="566"/>
                    </a:lnTo>
                    <a:lnTo>
                      <a:pt x="298" y="562"/>
                    </a:lnTo>
                    <a:lnTo>
                      <a:pt x="296" y="554"/>
                    </a:lnTo>
                    <a:lnTo>
                      <a:pt x="290" y="550"/>
                    </a:lnTo>
                    <a:lnTo>
                      <a:pt x="280" y="542"/>
                    </a:lnTo>
                    <a:lnTo>
                      <a:pt x="266" y="534"/>
                    </a:lnTo>
                    <a:lnTo>
                      <a:pt x="260" y="532"/>
                    </a:lnTo>
                    <a:lnTo>
                      <a:pt x="252" y="524"/>
                    </a:lnTo>
                    <a:lnTo>
                      <a:pt x="244" y="516"/>
                    </a:lnTo>
                    <a:lnTo>
                      <a:pt x="246" y="514"/>
                    </a:lnTo>
                    <a:lnTo>
                      <a:pt x="250" y="510"/>
                    </a:lnTo>
                    <a:lnTo>
                      <a:pt x="272" y="488"/>
                    </a:lnTo>
                    <a:lnTo>
                      <a:pt x="280" y="482"/>
                    </a:lnTo>
                    <a:lnTo>
                      <a:pt x="286" y="480"/>
                    </a:lnTo>
                    <a:lnTo>
                      <a:pt x="290" y="474"/>
                    </a:lnTo>
                    <a:lnTo>
                      <a:pt x="294" y="462"/>
                    </a:lnTo>
                    <a:lnTo>
                      <a:pt x="292" y="454"/>
                    </a:lnTo>
                    <a:lnTo>
                      <a:pt x="288" y="450"/>
                    </a:lnTo>
                    <a:lnTo>
                      <a:pt x="280" y="448"/>
                    </a:lnTo>
                    <a:lnTo>
                      <a:pt x="280" y="444"/>
                    </a:lnTo>
                    <a:lnTo>
                      <a:pt x="282" y="436"/>
                    </a:lnTo>
                    <a:lnTo>
                      <a:pt x="284" y="428"/>
                    </a:lnTo>
                    <a:lnTo>
                      <a:pt x="280" y="428"/>
                    </a:lnTo>
                    <a:lnTo>
                      <a:pt x="272" y="428"/>
                    </a:lnTo>
                    <a:lnTo>
                      <a:pt x="264" y="422"/>
                    </a:lnTo>
                    <a:lnTo>
                      <a:pt x="262" y="412"/>
                    </a:lnTo>
                    <a:lnTo>
                      <a:pt x="264" y="404"/>
                    </a:lnTo>
                    <a:lnTo>
                      <a:pt x="258" y="400"/>
                    </a:lnTo>
                    <a:lnTo>
                      <a:pt x="248" y="398"/>
                    </a:lnTo>
                    <a:lnTo>
                      <a:pt x="242" y="400"/>
                    </a:lnTo>
                    <a:lnTo>
                      <a:pt x="232" y="400"/>
                    </a:lnTo>
                    <a:lnTo>
                      <a:pt x="232" y="376"/>
                    </a:lnTo>
                    <a:lnTo>
                      <a:pt x="230" y="368"/>
                    </a:lnTo>
                    <a:lnTo>
                      <a:pt x="232" y="364"/>
                    </a:lnTo>
                    <a:lnTo>
                      <a:pt x="230" y="358"/>
                    </a:lnTo>
                    <a:lnTo>
                      <a:pt x="236" y="346"/>
                    </a:lnTo>
                    <a:lnTo>
                      <a:pt x="236" y="340"/>
                    </a:lnTo>
                    <a:lnTo>
                      <a:pt x="234" y="332"/>
                    </a:lnTo>
                    <a:lnTo>
                      <a:pt x="226" y="328"/>
                    </a:lnTo>
                    <a:lnTo>
                      <a:pt x="224" y="318"/>
                    </a:lnTo>
                    <a:lnTo>
                      <a:pt x="226" y="310"/>
                    </a:lnTo>
                    <a:lnTo>
                      <a:pt x="200" y="310"/>
                    </a:lnTo>
                    <a:lnTo>
                      <a:pt x="198" y="300"/>
                    </a:lnTo>
                    <a:lnTo>
                      <a:pt x="198" y="296"/>
                    </a:lnTo>
                    <a:lnTo>
                      <a:pt x="200" y="292"/>
                    </a:lnTo>
                    <a:lnTo>
                      <a:pt x="198" y="286"/>
                    </a:lnTo>
                    <a:lnTo>
                      <a:pt x="196" y="274"/>
                    </a:lnTo>
                    <a:lnTo>
                      <a:pt x="180" y="272"/>
                    </a:lnTo>
                    <a:lnTo>
                      <a:pt x="168" y="266"/>
                    </a:lnTo>
                    <a:lnTo>
                      <a:pt x="162" y="264"/>
                    </a:lnTo>
                    <a:lnTo>
                      <a:pt x="158" y="258"/>
                    </a:lnTo>
                    <a:lnTo>
                      <a:pt x="148" y="256"/>
                    </a:lnTo>
                    <a:lnTo>
                      <a:pt x="140" y="254"/>
                    </a:lnTo>
                    <a:lnTo>
                      <a:pt x="130" y="244"/>
                    </a:lnTo>
                    <a:lnTo>
                      <a:pt x="128" y="218"/>
                    </a:lnTo>
                    <a:lnTo>
                      <a:pt x="116" y="218"/>
                    </a:lnTo>
                    <a:lnTo>
                      <a:pt x="108" y="222"/>
                    </a:lnTo>
                    <a:lnTo>
                      <a:pt x="106" y="222"/>
                    </a:lnTo>
                    <a:lnTo>
                      <a:pt x="98" y="228"/>
                    </a:lnTo>
                    <a:lnTo>
                      <a:pt x="86" y="234"/>
                    </a:lnTo>
                    <a:lnTo>
                      <a:pt x="68" y="236"/>
                    </a:lnTo>
                    <a:lnTo>
                      <a:pt x="58" y="234"/>
                    </a:lnTo>
                    <a:lnTo>
                      <a:pt x="52" y="234"/>
                    </a:lnTo>
                    <a:lnTo>
                      <a:pt x="50" y="228"/>
                    </a:lnTo>
                    <a:lnTo>
                      <a:pt x="54" y="218"/>
                    </a:lnTo>
                    <a:lnTo>
                      <a:pt x="52" y="212"/>
                    </a:lnTo>
                    <a:lnTo>
                      <a:pt x="46" y="218"/>
                    </a:lnTo>
                    <a:lnTo>
                      <a:pt x="38" y="220"/>
                    </a:lnTo>
                    <a:lnTo>
                      <a:pt x="36" y="222"/>
                    </a:lnTo>
                    <a:lnTo>
                      <a:pt x="28" y="220"/>
                    </a:lnTo>
                    <a:lnTo>
                      <a:pt x="20" y="212"/>
                    </a:lnTo>
                    <a:lnTo>
                      <a:pt x="12" y="202"/>
                    </a:lnTo>
                    <a:lnTo>
                      <a:pt x="4" y="184"/>
                    </a:lnTo>
                    <a:lnTo>
                      <a:pt x="12" y="172"/>
                    </a:lnTo>
                    <a:lnTo>
                      <a:pt x="16" y="166"/>
                    </a:lnTo>
                    <a:lnTo>
                      <a:pt x="18" y="158"/>
                    </a:lnTo>
                    <a:lnTo>
                      <a:pt x="28" y="148"/>
                    </a:lnTo>
                    <a:lnTo>
                      <a:pt x="40" y="142"/>
                    </a:lnTo>
                    <a:lnTo>
                      <a:pt x="60" y="140"/>
                    </a:lnTo>
                    <a:lnTo>
                      <a:pt x="64" y="128"/>
                    </a:lnTo>
                    <a:lnTo>
                      <a:pt x="64" y="116"/>
                    </a:lnTo>
                    <a:lnTo>
                      <a:pt x="66" y="112"/>
                    </a:lnTo>
                    <a:lnTo>
                      <a:pt x="68" y="98"/>
                    </a:lnTo>
                    <a:lnTo>
                      <a:pt x="66" y="88"/>
                    </a:lnTo>
                    <a:lnTo>
                      <a:pt x="62" y="80"/>
                    </a:lnTo>
                    <a:lnTo>
                      <a:pt x="62" y="70"/>
                    </a:lnTo>
                    <a:lnTo>
                      <a:pt x="62" y="68"/>
                    </a:lnTo>
                    <a:lnTo>
                      <a:pt x="72" y="70"/>
                    </a:lnTo>
                    <a:lnTo>
                      <a:pt x="72" y="64"/>
                    </a:lnTo>
                    <a:lnTo>
                      <a:pt x="62" y="62"/>
                    </a:lnTo>
                    <a:lnTo>
                      <a:pt x="62" y="56"/>
                    </a:lnTo>
                    <a:lnTo>
                      <a:pt x="86" y="54"/>
                    </a:lnTo>
                    <a:lnTo>
                      <a:pt x="96" y="52"/>
                    </a:lnTo>
                    <a:lnTo>
                      <a:pt x="100" y="54"/>
                    </a:lnTo>
                    <a:lnTo>
                      <a:pt x="104" y="60"/>
                    </a:lnTo>
                    <a:lnTo>
                      <a:pt x="112" y="66"/>
                    </a:lnTo>
                    <a:lnTo>
                      <a:pt x="120" y="68"/>
                    </a:lnTo>
                    <a:lnTo>
                      <a:pt x="132" y="64"/>
                    </a:lnTo>
                    <a:lnTo>
                      <a:pt x="138" y="60"/>
                    </a:lnTo>
                    <a:lnTo>
                      <a:pt x="144" y="54"/>
                    </a:lnTo>
                    <a:lnTo>
                      <a:pt x="154" y="50"/>
                    </a:lnTo>
                    <a:lnTo>
                      <a:pt x="154" y="44"/>
                    </a:lnTo>
                    <a:lnTo>
                      <a:pt x="148" y="44"/>
                    </a:lnTo>
                    <a:lnTo>
                      <a:pt x="144" y="36"/>
                    </a:lnTo>
                    <a:lnTo>
                      <a:pt x="142" y="28"/>
                    </a:lnTo>
                    <a:lnTo>
                      <a:pt x="136" y="22"/>
                    </a:lnTo>
                    <a:lnTo>
                      <a:pt x="142" y="20"/>
                    </a:lnTo>
                    <a:lnTo>
                      <a:pt x="148" y="24"/>
                    </a:lnTo>
                    <a:lnTo>
                      <a:pt x="160" y="24"/>
                    </a:lnTo>
                    <a:lnTo>
                      <a:pt x="162" y="26"/>
                    </a:lnTo>
                    <a:lnTo>
                      <a:pt x="168" y="22"/>
                    </a:lnTo>
                    <a:lnTo>
                      <a:pt x="178" y="20"/>
                    </a:lnTo>
                    <a:lnTo>
                      <a:pt x="188" y="16"/>
                    </a:lnTo>
                    <a:lnTo>
                      <a:pt x="192" y="8"/>
                    </a:lnTo>
                    <a:lnTo>
                      <a:pt x="190" y="4"/>
                    </a:lnTo>
                    <a:lnTo>
                      <a:pt x="200" y="4"/>
                    </a:lnTo>
                    <a:close/>
                    <a:moveTo>
                      <a:pt x="200" y="0"/>
                    </a:moveTo>
                    <a:lnTo>
                      <a:pt x="190" y="0"/>
                    </a:lnTo>
                    <a:lnTo>
                      <a:pt x="190" y="0"/>
                    </a:lnTo>
                    <a:lnTo>
                      <a:pt x="186" y="2"/>
                    </a:lnTo>
                    <a:lnTo>
                      <a:pt x="186" y="2"/>
                    </a:lnTo>
                    <a:lnTo>
                      <a:pt x="186" y="6"/>
                    </a:lnTo>
                    <a:lnTo>
                      <a:pt x="188" y="8"/>
                    </a:lnTo>
                    <a:lnTo>
                      <a:pt x="184" y="14"/>
                    </a:lnTo>
                    <a:lnTo>
                      <a:pt x="176" y="16"/>
                    </a:lnTo>
                    <a:lnTo>
                      <a:pt x="168" y="18"/>
                    </a:lnTo>
                    <a:lnTo>
                      <a:pt x="168" y="18"/>
                    </a:lnTo>
                    <a:lnTo>
                      <a:pt x="166" y="18"/>
                    </a:lnTo>
                    <a:lnTo>
                      <a:pt x="162" y="20"/>
                    </a:lnTo>
                    <a:lnTo>
                      <a:pt x="162" y="20"/>
                    </a:lnTo>
                    <a:lnTo>
                      <a:pt x="162" y="20"/>
                    </a:lnTo>
                    <a:lnTo>
                      <a:pt x="160" y="20"/>
                    </a:lnTo>
                    <a:lnTo>
                      <a:pt x="150" y="20"/>
                    </a:lnTo>
                    <a:lnTo>
                      <a:pt x="144" y="16"/>
                    </a:lnTo>
                    <a:lnTo>
                      <a:pt x="144" y="16"/>
                    </a:lnTo>
                    <a:lnTo>
                      <a:pt x="142" y="16"/>
                    </a:lnTo>
                    <a:lnTo>
                      <a:pt x="142" y="16"/>
                    </a:lnTo>
                    <a:lnTo>
                      <a:pt x="140" y="16"/>
                    </a:lnTo>
                    <a:lnTo>
                      <a:pt x="134" y="18"/>
                    </a:lnTo>
                    <a:lnTo>
                      <a:pt x="134" y="18"/>
                    </a:lnTo>
                    <a:lnTo>
                      <a:pt x="132" y="20"/>
                    </a:lnTo>
                    <a:lnTo>
                      <a:pt x="132" y="20"/>
                    </a:lnTo>
                    <a:lnTo>
                      <a:pt x="134" y="24"/>
                    </a:lnTo>
                    <a:lnTo>
                      <a:pt x="138" y="30"/>
                    </a:lnTo>
                    <a:lnTo>
                      <a:pt x="140" y="36"/>
                    </a:lnTo>
                    <a:lnTo>
                      <a:pt x="140" y="36"/>
                    </a:lnTo>
                    <a:lnTo>
                      <a:pt x="140" y="38"/>
                    </a:lnTo>
                    <a:lnTo>
                      <a:pt x="146" y="46"/>
                    </a:lnTo>
                    <a:lnTo>
                      <a:pt x="146" y="46"/>
                    </a:lnTo>
                    <a:lnTo>
                      <a:pt x="148" y="48"/>
                    </a:lnTo>
                    <a:lnTo>
                      <a:pt x="150" y="48"/>
                    </a:lnTo>
                    <a:lnTo>
                      <a:pt x="150" y="48"/>
                    </a:lnTo>
                    <a:lnTo>
                      <a:pt x="142" y="50"/>
                    </a:lnTo>
                    <a:lnTo>
                      <a:pt x="142" y="50"/>
                    </a:lnTo>
                    <a:lnTo>
                      <a:pt x="140" y="52"/>
                    </a:lnTo>
                    <a:lnTo>
                      <a:pt x="136" y="56"/>
                    </a:lnTo>
                    <a:lnTo>
                      <a:pt x="130" y="62"/>
                    </a:lnTo>
                    <a:lnTo>
                      <a:pt x="120" y="64"/>
                    </a:lnTo>
                    <a:lnTo>
                      <a:pt x="114" y="62"/>
                    </a:lnTo>
                    <a:lnTo>
                      <a:pt x="108" y="56"/>
                    </a:lnTo>
                    <a:lnTo>
                      <a:pt x="104" y="52"/>
                    </a:lnTo>
                    <a:lnTo>
                      <a:pt x="104" y="52"/>
                    </a:lnTo>
                    <a:lnTo>
                      <a:pt x="102" y="50"/>
                    </a:lnTo>
                    <a:lnTo>
                      <a:pt x="96" y="48"/>
                    </a:lnTo>
                    <a:lnTo>
                      <a:pt x="96" y="48"/>
                    </a:lnTo>
                    <a:lnTo>
                      <a:pt x="96" y="48"/>
                    </a:lnTo>
                    <a:lnTo>
                      <a:pt x="96" y="48"/>
                    </a:lnTo>
                    <a:lnTo>
                      <a:pt x="94" y="48"/>
                    </a:lnTo>
                    <a:lnTo>
                      <a:pt x="86" y="50"/>
                    </a:lnTo>
                    <a:lnTo>
                      <a:pt x="60" y="52"/>
                    </a:lnTo>
                    <a:lnTo>
                      <a:pt x="60" y="52"/>
                    </a:lnTo>
                    <a:lnTo>
                      <a:pt x="58" y="54"/>
                    </a:lnTo>
                    <a:lnTo>
                      <a:pt x="58" y="56"/>
                    </a:lnTo>
                    <a:lnTo>
                      <a:pt x="58" y="62"/>
                    </a:lnTo>
                    <a:lnTo>
                      <a:pt x="58" y="62"/>
                    </a:lnTo>
                    <a:lnTo>
                      <a:pt x="58" y="64"/>
                    </a:lnTo>
                    <a:lnTo>
                      <a:pt x="60" y="64"/>
                    </a:lnTo>
                    <a:lnTo>
                      <a:pt x="60" y="66"/>
                    </a:lnTo>
                    <a:lnTo>
                      <a:pt x="60" y="66"/>
                    </a:lnTo>
                    <a:lnTo>
                      <a:pt x="60" y="66"/>
                    </a:lnTo>
                    <a:lnTo>
                      <a:pt x="58" y="68"/>
                    </a:lnTo>
                    <a:lnTo>
                      <a:pt x="58" y="68"/>
                    </a:lnTo>
                    <a:lnTo>
                      <a:pt x="58" y="70"/>
                    </a:lnTo>
                    <a:lnTo>
                      <a:pt x="58" y="80"/>
                    </a:lnTo>
                    <a:lnTo>
                      <a:pt x="58" y="80"/>
                    </a:lnTo>
                    <a:lnTo>
                      <a:pt x="58" y="84"/>
                    </a:lnTo>
                    <a:lnTo>
                      <a:pt x="62" y="90"/>
                    </a:lnTo>
                    <a:lnTo>
                      <a:pt x="64" y="98"/>
                    </a:lnTo>
                    <a:lnTo>
                      <a:pt x="62" y="110"/>
                    </a:lnTo>
                    <a:lnTo>
                      <a:pt x="60" y="116"/>
                    </a:lnTo>
                    <a:lnTo>
                      <a:pt x="60" y="116"/>
                    </a:lnTo>
                    <a:lnTo>
                      <a:pt x="60" y="116"/>
                    </a:lnTo>
                    <a:lnTo>
                      <a:pt x="60" y="126"/>
                    </a:lnTo>
                    <a:lnTo>
                      <a:pt x="56" y="136"/>
                    </a:lnTo>
                    <a:lnTo>
                      <a:pt x="40" y="138"/>
                    </a:lnTo>
                    <a:lnTo>
                      <a:pt x="40" y="138"/>
                    </a:lnTo>
                    <a:lnTo>
                      <a:pt x="38" y="138"/>
                    </a:lnTo>
                    <a:lnTo>
                      <a:pt x="26" y="144"/>
                    </a:lnTo>
                    <a:lnTo>
                      <a:pt x="26" y="144"/>
                    </a:lnTo>
                    <a:lnTo>
                      <a:pt x="24" y="144"/>
                    </a:lnTo>
                    <a:lnTo>
                      <a:pt x="16" y="156"/>
                    </a:lnTo>
                    <a:lnTo>
                      <a:pt x="16" y="156"/>
                    </a:lnTo>
                    <a:lnTo>
                      <a:pt x="14" y="158"/>
                    </a:lnTo>
                    <a:lnTo>
                      <a:pt x="12" y="164"/>
                    </a:lnTo>
                    <a:lnTo>
                      <a:pt x="8" y="170"/>
                    </a:lnTo>
                    <a:lnTo>
                      <a:pt x="8" y="170"/>
                    </a:lnTo>
                    <a:lnTo>
                      <a:pt x="8" y="170"/>
                    </a:lnTo>
                    <a:lnTo>
                      <a:pt x="0" y="180"/>
                    </a:lnTo>
                    <a:lnTo>
                      <a:pt x="0" y="180"/>
                    </a:lnTo>
                    <a:lnTo>
                      <a:pt x="0" y="184"/>
                    </a:lnTo>
                    <a:lnTo>
                      <a:pt x="8" y="204"/>
                    </a:lnTo>
                    <a:lnTo>
                      <a:pt x="8" y="204"/>
                    </a:lnTo>
                    <a:lnTo>
                      <a:pt x="8" y="206"/>
                    </a:lnTo>
                    <a:lnTo>
                      <a:pt x="18" y="214"/>
                    </a:lnTo>
                    <a:lnTo>
                      <a:pt x="26" y="224"/>
                    </a:lnTo>
                    <a:lnTo>
                      <a:pt x="26" y="224"/>
                    </a:lnTo>
                    <a:lnTo>
                      <a:pt x="28" y="224"/>
                    </a:lnTo>
                    <a:lnTo>
                      <a:pt x="36" y="226"/>
                    </a:lnTo>
                    <a:lnTo>
                      <a:pt x="36" y="226"/>
                    </a:lnTo>
                    <a:lnTo>
                      <a:pt x="36" y="226"/>
                    </a:lnTo>
                    <a:lnTo>
                      <a:pt x="36" y="226"/>
                    </a:lnTo>
                    <a:lnTo>
                      <a:pt x="38" y="226"/>
                    </a:lnTo>
                    <a:lnTo>
                      <a:pt x="40" y="224"/>
                    </a:lnTo>
                    <a:lnTo>
                      <a:pt x="48" y="220"/>
                    </a:lnTo>
                    <a:lnTo>
                      <a:pt x="48" y="220"/>
                    </a:lnTo>
                    <a:lnTo>
                      <a:pt x="48" y="220"/>
                    </a:lnTo>
                    <a:lnTo>
                      <a:pt x="46" y="226"/>
                    </a:lnTo>
                    <a:lnTo>
                      <a:pt x="46" y="226"/>
                    </a:lnTo>
                    <a:lnTo>
                      <a:pt x="46" y="230"/>
                    </a:lnTo>
                    <a:lnTo>
                      <a:pt x="48" y="234"/>
                    </a:lnTo>
                    <a:lnTo>
                      <a:pt x="48" y="234"/>
                    </a:lnTo>
                    <a:lnTo>
                      <a:pt x="50" y="236"/>
                    </a:lnTo>
                    <a:lnTo>
                      <a:pt x="52" y="238"/>
                    </a:lnTo>
                    <a:lnTo>
                      <a:pt x="58" y="238"/>
                    </a:lnTo>
                    <a:lnTo>
                      <a:pt x="68" y="240"/>
                    </a:lnTo>
                    <a:lnTo>
                      <a:pt x="68" y="240"/>
                    </a:lnTo>
                    <a:lnTo>
                      <a:pt x="68" y="240"/>
                    </a:lnTo>
                    <a:lnTo>
                      <a:pt x="68" y="240"/>
                    </a:lnTo>
                    <a:lnTo>
                      <a:pt x="68" y="240"/>
                    </a:lnTo>
                    <a:lnTo>
                      <a:pt x="86" y="238"/>
                    </a:lnTo>
                    <a:lnTo>
                      <a:pt x="86" y="238"/>
                    </a:lnTo>
                    <a:lnTo>
                      <a:pt x="88" y="238"/>
                    </a:lnTo>
                    <a:lnTo>
                      <a:pt x="100" y="232"/>
                    </a:lnTo>
                    <a:lnTo>
                      <a:pt x="100" y="232"/>
                    </a:lnTo>
                    <a:lnTo>
                      <a:pt x="102" y="232"/>
                    </a:lnTo>
                    <a:lnTo>
                      <a:pt x="108" y="226"/>
                    </a:lnTo>
                    <a:lnTo>
                      <a:pt x="108" y="226"/>
                    </a:lnTo>
                    <a:lnTo>
                      <a:pt x="108" y="226"/>
                    </a:lnTo>
                    <a:lnTo>
                      <a:pt x="110" y="226"/>
                    </a:lnTo>
                    <a:lnTo>
                      <a:pt x="118" y="222"/>
                    </a:lnTo>
                    <a:lnTo>
                      <a:pt x="124" y="222"/>
                    </a:lnTo>
                    <a:lnTo>
                      <a:pt x="126" y="244"/>
                    </a:lnTo>
                    <a:lnTo>
                      <a:pt x="126" y="244"/>
                    </a:lnTo>
                    <a:lnTo>
                      <a:pt x="126" y="246"/>
                    </a:lnTo>
                    <a:lnTo>
                      <a:pt x="136" y="258"/>
                    </a:lnTo>
                    <a:lnTo>
                      <a:pt x="136" y="258"/>
                    </a:lnTo>
                    <a:lnTo>
                      <a:pt x="138" y="258"/>
                    </a:lnTo>
                    <a:lnTo>
                      <a:pt x="148" y="260"/>
                    </a:lnTo>
                    <a:lnTo>
                      <a:pt x="156" y="262"/>
                    </a:lnTo>
                    <a:lnTo>
                      <a:pt x="158" y="266"/>
                    </a:lnTo>
                    <a:lnTo>
                      <a:pt x="158" y="266"/>
                    </a:lnTo>
                    <a:lnTo>
                      <a:pt x="160" y="268"/>
                    </a:lnTo>
                    <a:lnTo>
                      <a:pt x="166" y="270"/>
                    </a:lnTo>
                    <a:lnTo>
                      <a:pt x="178" y="274"/>
                    </a:lnTo>
                    <a:lnTo>
                      <a:pt x="178" y="274"/>
                    </a:lnTo>
                    <a:lnTo>
                      <a:pt x="178" y="274"/>
                    </a:lnTo>
                    <a:lnTo>
                      <a:pt x="192" y="278"/>
                    </a:lnTo>
                    <a:lnTo>
                      <a:pt x="194" y="286"/>
                    </a:lnTo>
                    <a:lnTo>
                      <a:pt x="196" y="292"/>
                    </a:lnTo>
                    <a:lnTo>
                      <a:pt x="196" y="294"/>
                    </a:lnTo>
                    <a:lnTo>
                      <a:pt x="196" y="294"/>
                    </a:lnTo>
                    <a:lnTo>
                      <a:pt x="194" y="296"/>
                    </a:lnTo>
                    <a:lnTo>
                      <a:pt x="194" y="300"/>
                    </a:lnTo>
                    <a:lnTo>
                      <a:pt x="194" y="300"/>
                    </a:lnTo>
                    <a:lnTo>
                      <a:pt x="194" y="300"/>
                    </a:lnTo>
                    <a:lnTo>
                      <a:pt x="196" y="312"/>
                    </a:lnTo>
                    <a:lnTo>
                      <a:pt x="196" y="312"/>
                    </a:lnTo>
                    <a:lnTo>
                      <a:pt x="198" y="314"/>
                    </a:lnTo>
                    <a:lnTo>
                      <a:pt x="200" y="314"/>
                    </a:lnTo>
                    <a:lnTo>
                      <a:pt x="220" y="314"/>
                    </a:lnTo>
                    <a:lnTo>
                      <a:pt x="220" y="316"/>
                    </a:lnTo>
                    <a:lnTo>
                      <a:pt x="220" y="316"/>
                    </a:lnTo>
                    <a:lnTo>
                      <a:pt x="220" y="318"/>
                    </a:lnTo>
                    <a:lnTo>
                      <a:pt x="222" y="330"/>
                    </a:lnTo>
                    <a:lnTo>
                      <a:pt x="222" y="330"/>
                    </a:lnTo>
                    <a:lnTo>
                      <a:pt x="224" y="332"/>
                    </a:lnTo>
                    <a:lnTo>
                      <a:pt x="230" y="334"/>
                    </a:lnTo>
                    <a:lnTo>
                      <a:pt x="232" y="342"/>
                    </a:lnTo>
                    <a:lnTo>
                      <a:pt x="232" y="346"/>
                    </a:lnTo>
                    <a:lnTo>
                      <a:pt x="226" y="356"/>
                    </a:lnTo>
                    <a:lnTo>
                      <a:pt x="226" y="356"/>
                    </a:lnTo>
                    <a:lnTo>
                      <a:pt x="226" y="362"/>
                    </a:lnTo>
                    <a:lnTo>
                      <a:pt x="228" y="364"/>
                    </a:lnTo>
                    <a:lnTo>
                      <a:pt x="226" y="366"/>
                    </a:lnTo>
                    <a:lnTo>
                      <a:pt x="226" y="366"/>
                    </a:lnTo>
                    <a:lnTo>
                      <a:pt x="226" y="368"/>
                    </a:lnTo>
                    <a:lnTo>
                      <a:pt x="226" y="370"/>
                    </a:lnTo>
                    <a:lnTo>
                      <a:pt x="228" y="376"/>
                    </a:lnTo>
                    <a:lnTo>
                      <a:pt x="228" y="400"/>
                    </a:lnTo>
                    <a:lnTo>
                      <a:pt x="228" y="400"/>
                    </a:lnTo>
                    <a:lnTo>
                      <a:pt x="230" y="402"/>
                    </a:lnTo>
                    <a:lnTo>
                      <a:pt x="232" y="404"/>
                    </a:lnTo>
                    <a:lnTo>
                      <a:pt x="242" y="404"/>
                    </a:lnTo>
                    <a:lnTo>
                      <a:pt x="242" y="404"/>
                    </a:lnTo>
                    <a:lnTo>
                      <a:pt x="242" y="404"/>
                    </a:lnTo>
                    <a:lnTo>
                      <a:pt x="248" y="402"/>
                    </a:lnTo>
                    <a:lnTo>
                      <a:pt x="256" y="404"/>
                    </a:lnTo>
                    <a:lnTo>
                      <a:pt x="258" y="406"/>
                    </a:lnTo>
                    <a:lnTo>
                      <a:pt x="258" y="412"/>
                    </a:lnTo>
                    <a:lnTo>
                      <a:pt x="258" y="412"/>
                    </a:lnTo>
                    <a:lnTo>
                      <a:pt x="258" y="414"/>
                    </a:lnTo>
                    <a:lnTo>
                      <a:pt x="262" y="424"/>
                    </a:lnTo>
                    <a:lnTo>
                      <a:pt x="262" y="424"/>
                    </a:lnTo>
                    <a:lnTo>
                      <a:pt x="262" y="424"/>
                    </a:lnTo>
                    <a:lnTo>
                      <a:pt x="270" y="432"/>
                    </a:lnTo>
                    <a:lnTo>
                      <a:pt x="270" y="432"/>
                    </a:lnTo>
                    <a:lnTo>
                      <a:pt x="272" y="432"/>
                    </a:lnTo>
                    <a:lnTo>
                      <a:pt x="272" y="432"/>
                    </a:lnTo>
                    <a:lnTo>
                      <a:pt x="272" y="432"/>
                    </a:lnTo>
                    <a:lnTo>
                      <a:pt x="278" y="432"/>
                    </a:lnTo>
                    <a:lnTo>
                      <a:pt x="280" y="432"/>
                    </a:lnTo>
                    <a:lnTo>
                      <a:pt x="278" y="434"/>
                    </a:lnTo>
                    <a:lnTo>
                      <a:pt x="276" y="442"/>
                    </a:lnTo>
                    <a:lnTo>
                      <a:pt x="276" y="442"/>
                    </a:lnTo>
                    <a:lnTo>
                      <a:pt x="276" y="444"/>
                    </a:lnTo>
                    <a:lnTo>
                      <a:pt x="276" y="448"/>
                    </a:lnTo>
                    <a:lnTo>
                      <a:pt x="276" y="448"/>
                    </a:lnTo>
                    <a:lnTo>
                      <a:pt x="276" y="452"/>
                    </a:lnTo>
                    <a:lnTo>
                      <a:pt x="278" y="452"/>
                    </a:lnTo>
                    <a:lnTo>
                      <a:pt x="286" y="454"/>
                    </a:lnTo>
                    <a:lnTo>
                      <a:pt x="288" y="456"/>
                    </a:lnTo>
                    <a:lnTo>
                      <a:pt x="290" y="462"/>
                    </a:lnTo>
                    <a:lnTo>
                      <a:pt x="286" y="472"/>
                    </a:lnTo>
                    <a:lnTo>
                      <a:pt x="284" y="476"/>
                    </a:lnTo>
                    <a:lnTo>
                      <a:pt x="278" y="480"/>
                    </a:lnTo>
                    <a:lnTo>
                      <a:pt x="278" y="480"/>
                    </a:lnTo>
                    <a:lnTo>
                      <a:pt x="276" y="480"/>
                    </a:lnTo>
                    <a:lnTo>
                      <a:pt x="270" y="484"/>
                    </a:lnTo>
                    <a:lnTo>
                      <a:pt x="270" y="484"/>
                    </a:lnTo>
                    <a:lnTo>
                      <a:pt x="270" y="486"/>
                    </a:lnTo>
                    <a:lnTo>
                      <a:pt x="248" y="506"/>
                    </a:lnTo>
                    <a:lnTo>
                      <a:pt x="242" y="510"/>
                    </a:lnTo>
                    <a:lnTo>
                      <a:pt x="242" y="510"/>
                    </a:lnTo>
                    <a:lnTo>
                      <a:pt x="242" y="512"/>
                    </a:lnTo>
                    <a:lnTo>
                      <a:pt x="240" y="514"/>
                    </a:lnTo>
                    <a:lnTo>
                      <a:pt x="240" y="514"/>
                    </a:lnTo>
                    <a:lnTo>
                      <a:pt x="240" y="518"/>
                    </a:lnTo>
                    <a:lnTo>
                      <a:pt x="240" y="520"/>
                    </a:lnTo>
                    <a:lnTo>
                      <a:pt x="250" y="526"/>
                    </a:lnTo>
                    <a:lnTo>
                      <a:pt x="256" y="536"/>
                    </a:lnTo>
                    <a:lnTo>
                      <a:pt x="256" y="536"/>
                    </a:lnTo>
                    <a:lnTo>
                      <a:pt x="258" y="536"/>
                    </a:lnTo>
                    <a:lnTo>
                      <a:pt x="266" y="538"/>
                    </a:lnTo>
                    <a:lnTo>
                      <a:pt x="276" y="546"/>
                    </a:lnTo>
                    <a:lnTo>
                      <a:pt x="288" y="554"/>
                    </a:lnTo>
                    <a:lnTo>
                      <a:pt x="288" y="554"/>
                    </a:lnTo>
                    <a:lnTo>
                      <a:pt x="288" y="554"/>
                    </a:lnTo>
                    <a:lnTo>
                      <a:pt x="292" y="558"/>
                    </a:lnTo>
                    <a:lnTo>
                      <a:pt x="294" y="562"/>
                    </a:lnTo>
                    <a:lnTo>
                      <a:pt x="294" y="566"/>
                    </a:lnTo>
                    <a:lnTo>
                      <a:pt x="294" y="566"/>
                    </a:lnTo>
                    <a:lnTo>
                      <a:pt x="292" y="566"/>
                    </a:lnTo>
                    <a:lnTo>
                      <a:pt x="292" y="572"/>
                    </a:lnTo>
                    <a:lnTo>
                      <a:pt x="292" y="572"/>
                    </a:lnTo>
                    <a:lnTo>
                      <a:pt x="294" y="576"/>
                    </a:lnTo>
                    <a:lnTo>
                      <a:pt x="298" y="578"/>
                    </a:lnTo>
                    <a:lnTo>
                      <a:pt x="298" y="578"/>
                    </a:lnTo>
                    <a:lnTo>
                      <a:pt x="300" y="580"/>
                    </a:lnTo>
                    <a:lnTo>
                      <a:pt x="300" y="580"/>
                    </a:lnTo>
                    <a:lnTo>
                      <a:pt x="302" y="580"/>
                    </a:lnTo>
                    <a:lnTo>
                      <a:pt x="302" y="580"/>
                    </a:lnTo>
                    <a:lnTo>
                      <a:pt x="304" y="578"/>
                    </a:lnTo>
                    <a:lnTo>
                      <a:pt x="308" y="570"/>
                    </a:lnTo>
                    <a:lnTo>
                      <a:pt x="312" y="564"/>
                    </a:lnTo>
                    <a:lnTo>
                      <a:pt x="312" y="564"/>
                    </a:lnTo>
                    <a:lnTo>
                      <a:pt x="314" y="564"/>
                    </a:lnTo>
                    <a:lnTo>
                      <a:pt x="314" y="560"/>
                    </a:lnTo>
                    <a:lnTo>
                      <a:pt x="314" y="560"/>
                    </a:lnTo>
                    <a:lnTo>
                      <a:pt x="316" y="560"/>
                    </a:lnTo>
                    <a:lnTo>
                      <a:pt x="316" y="554"/>
                    </a:lnTo>
                    <a:lnTo>
                      <a:pt x="316" y="554"/>
                    </a:lnTo>
                    <a:lnTo>
                      <a:pt x="318" y="554"/>
                    </a:lnTo>
                    <a:lnTo>
                      <a:pt x="318" y="554"/>
                    </a:lnTo>
                    <a:lnTo>
                      <a:pt x="320" y="554"/>
                    </a:lnTo>
                    <a:lnTo>
                      <a:pt x="328" y="548"/>
                    </a:lnTo>
                    <a:lnTo>
                      <a:pt x="334" y="546"/>
                    </a:lnTo>
                    <a:lnTo>
                      <a:pt x="334" y="546"/>
                    </a:lnTo>
                    <a:lnTo>
                      <a:pt x="334" y="544"/>
                    </a:lnTo>
                    <a:lnTo>
                      <a:pt x="338" y="538"/>
                    </a:lnTo>
                    <a:lnTo>
                      <a:pt x="340" y="534"/>
                    </a:lnTo>
                    <a:lnTo>
                      <a:pt x="340" y="534"/>
                    </a:lnTo>
                    <a:lnTo>
                      <a:pt x="342" y="532"/>
                    </a:lnTo>
                    <a:lnTo>
                      <a:pt x="344" y="530"/>
                    </a:lnTo>
                    <a:lnTo>
                      <a:pt x="348" y="520"/>
                    </a:lnTo>
                    <a:lnTo>
                      <a:pt x="350" y="514"/>
                    </a:lnTo>
                    <a:lnTo>
                      <a:pt x="356" y="508"/>
                    </a:lnTo>
                    <a:lnTo>
                      <a:pt x="356" y="508"/>
                    </a:lnTo>
                    <a:lnTo>
                      <a:pt x="356" y="508"/>
                    </a:lnTo>
                    <a:lnTo>
                      <a:pt x="362" y="500"/>
                    </a:lnTo>
                    <a:lnTo>
                      <a:pt x="368" y="492"/>
                    </a:lnTo>
                    <a:lnTo>
                      <a:pt x="368" y="492"/>
                    </a:lnTo>
                    <a:lnTo>
                      <a:pt x="368" y="490"/>
                    </a:lnTo>
                    <a:lnTo>
                      <a:pt x="368" y="476"/>
                    </a:lnTo>
                    <a:lnTo>
                      <a:pt x="368" y="466"/>
                    </a:lnTo>
                    <a:lnTo>
                      <a:pt x="368" y="456"/>
                    </a:lnTo>
                    <a:lnTo>
                      <a:pt x="372" y="450"/>
                    </a:lnTo>
                    <a:lnTo>
                      <a:pt x="380" y="442"/>
                    </a:lnTo>
                    <a:lnTo>
                      <a:pt x="390" y="438"/>
                    </a:lnTo>
                    <a:lnTo>
                      <a:pt x="390" y="438"/>
                    </a:lnTo>
                    <a:lnTo>
                      <a:pt x="390" y="438"/>
                    </a:lnTo>
                    <a:lnTo>
                      <a:pt x="396" y="432"/>
                    </a:lnTo>
                    <a:lnTo>
                      <a:pt x="402" y="432"/>
                    </a:lnTo>
                    <a:lnTo>
                      <a:pt x="402" y="432"/>
                    </a:lnTo>
                    <a:lnTo>
                      <a:pt x="404" y="430"/>
                    </a:lnTo>
                    <a:lnTo>
                      <a:pt x="412" y="428"/>
                    </a:lnTo>
                    <a:lnTo>
                      <a:pt x="412" y="428"/>
                    </a:lnTo>
                    <a:lnTo>
                      <a:pt x="412" y="426"/>
                    </a:lnTo>
                    <a:lnTo>
                      <a:pt x="420" y="418"/>
                    </a:lnTo>
                    <a:lnTo>
                      <a:pt x="434" y="416"/>
                    </a:lnTo>
                    <a:lnTo>
                      <a:pt x="446" y="416"/>
                    </a:lnTo>
                    <a:lnTo>
                      <a:pt x="446" y="416"/>
                    </a:lnTo>
                    <a:lnTo>
                      <a:pt x="446" y="416"/>
                    </a:lnTo>
                    <a:lnTo>
                      <a:pt x="458" y="412"/>
                    </a:lnTo>
                    <a:lnTo>
                      <a:pt x="458" y="412"/>
                    </a:lnTo>
                    <a:lnTo>
                      <a:pt x="462" y="412"/>
                    </a:lnTo>
                    <a:lnTo>
                      <a:pt x="464" y="406"/>
                    </a:lnTo>
                    <a:lnTo>
                      <a:pt x="470" y="402"/>
                    </a:lnTo>
                    <a:lnTo>
                      <a:pt x="474" y="396"/>
                    </a:lnTo>
                    <a:lnTo>
                      <a:pt x="474" y="396"/>
                    </a:lnTo>
                    <a:lnTo>
                      <a:pt x="476" y="394"/>
                    </a:lnTo>
                    <a:lnTo>
                      <a:pt x="480" y="382"/>
                    </a:lnTo>
                    <a:lnTo>
                      <a:pt x="486" y="372"/>
                    </a:lnTo>
                    <a:lnTo>
                      <a:pt x="486" y="372"/>
                    </a:lnTo>
                    <a:lnTo>
                      <a:pt x="486" y="372"/>
                    </a:lnTo>
                    <a:lnTo>
                      <a:pt x="494" y="358"/>
                    </a:lnTo>
                    <a:lnTo>
                      <a:pt x="494" y="358"/>
                    </a:lnTo>
                    <a:lnTo>
                      <a:pt x="494" y="356"/>
                    </a:lnTo>
                    <a:lnTo>
                      <a:pt x="498" y="342"/>
                    </a:lnTo>
                    <a:lnTo>
                      <a:pt x="500" y="334"/>
                    </a:lnTo>
                    <a:lnTo>
                      <a:pt x="500" y="334"/>
                    </a:lnTo>
                    <a:lnTo>
                      <a:pt x="502" y="332"/>
                    </a:lnTo>
                    <a:lnTo>
                      <a:pt x="502" y="318"/>
                    </a:lnTo>
                    <a:lnTo>
                      <a:pt x="504" y="308"/>
                    </a:lnTo>
                    <a:lnTo>
                      <a:pt x="504" y="308"/>
                    </a:lnTo>
                    <a:lnTo>
                      <a:pt x="504" y="306"/>
                    </a:lnTo>
                    <a:lnTo>
                      <a:pt x="504" y="292"/>
                    </a:lnTo>
                    <a:lnTo>
                      <a:pt x="504" y="292"/>
                    </a:lnTo>
                    <a:lnTo>
                      <a:pt x="504" y="292"/>
                    </a:lnTo>
                    <a:lnTo>
                      <a:pt x="502" y="282"/>
                    </a:lnTo>
                    <a:lnTo>
                      <a:pt x="502" y="276"/>
                    </a:lnTo>
                    <a:lnTo>
                      <a:pt x="504" y="270"/>
                    </a:lnTo>
                    <a:lnTo>
                      <a:pt x="508" y="268"/>
                    </a:lnTo>
                    <a:lnTo>
                      <a:pt x="514" y="264"/>
                    </a:lnTo>
                    <a:lnTo>
                      <a:pt x="514" y="264"/>
                    </a:lnTo>
                    <a:lnTo>
                      <a:pt x="516" y="264"/>
                    </a:lnTo>
                    <a:lnTo>
                      <a:pt x="520" y="260"/>
                    </a:lnTo>
                    <a:lnTo>
                      <a:pt x="524" y="256"/>
                    </a:lnTo>
                    <a:lnTo>
                      <a:pt x="524" y="256"/>
                    </a:lnTo>
                    <a:lnTo>
                      <a:pt x="524" y="254"/>
                    </a:lnTo>
                    <a:lnTo>
                      <a:pt x="526" y="248"/>
                    </a:lnTo>
                    <a:lnTo>
                      <a:pt x="526" y="248"/>
                    </a:lnTo>
                    <a:lnTo>
                      <a:pt x="526" y="248"/>
                    </a:lnTo>
                    <a:lnTo>
                      <a:pt x="526" y="242"/>
                    </a:lnTo>
                    <a:lnTo>
                      <a:pt x="542" y="228"/>
                    </a:lnTo>
                    <a:lnTo>
                      <a:pt x="542" y="228"/>
                    </a:lnTo>
                    <a:lnTo>
                      <a:pt x="544" y="226"/>
                    </a:lnTo>
                    <a:lnTo>
                      <a:pt x="550" y="218"/>
                    </a:lnTo>
                    <a:lnTo>
                      <a:pt x="560" y="208"/>
                    </a:lnTo>
                    <a:lnTo>
                      <a:pt x="560" y="208"/>
                    </a:lnTo>
                    <a:lnTo>
                      <a:pt x="560" y="206"/>
                    </a:lnTo>
                    <a:lnTo>
                      <a:pt x="562" y="188"/>
                    </a:lnTo>
                    <a:lnTo>
                      <a:pt x="562" y="188"/>
                    </a:lnTo>
                    <a:lnTo>
                      <a:pt x="562" y="188"/>
                    </a:lnTo>
                    <a:lnTo>
                      <a:pt x="562" y="174"/>
                    </a:lnTo>
                    <a:lnTo>
                      <a:pt x="562" y="174"/>
                    </a:lnTo>
                    <a:lnTo>
                      <a:pt x="562" y="172"/>
                    </a:lnTo>
                    <a:lnTo>
                      <a:pt x="556" y="158"/>
                    </a:lnTo>
                    <a:lnTo>
                      <a:pt x="552" y="150"/>
                    </a:lnTo>
                    <a:lnTo>
                      <a:pt x="552" y="150"/>
                    </a:lnTo>
                    <a:lnTo>
                      <a:pt x="552" y="148"/>
                    </a:lnTo>
                    <a:lnTo>
                      <a:pt x="548" y="146"/>
                    </a:lnTo>
                    <a:lnTo>
                      <a:pt x="542" y="146"/>
                    </a:lnTo>
                    <a:lnTo>
                      <a:pt x="542" y="146"/>
                    </a:lnTo>
                    <a:lnTo>
                      <a:pt x="540" y="146"/>
                    </a:lnTo>
                    <a:lnTo>
                      <a:pt x="534" y="148"/>
                    </a:lnTo>
                    <a:lnTo>
                      <a:pt x="526" y="144"/>
                    </a:lnTo>
                    <a:lnTo>
                      <a:pt x="518" y="136"/>
                    </a:lnTo>
                    <a:lnTo>
                      <a:pt x="506" y="128"/>
                    </a:lnTo>
                    <a:lnTo>
                      <a:pt x="506" y="128"/>
                    </a:lnTo>
                    <a:lnTo>
                      <a:pt x="506" y="128"/>
                    </a:lnTo>
                    <a:lnTo>
                      <a:pt x="496" y="120"/>
                    </a:lnTo>
                    <a:lnTo>
                      <a:pt x="496" y="120"/>
                    </a:lnTo>
                    <a:lnTo>
                      <a:pt x="494" y="120"/>
                    </a:lnTo>
                    <a:lnTo>
                      <a:pt x="486" y="118"/>
                    </a:lnTo>
                    <a:lnTo>
                      <a:pt x="476" y="116"/>
                    </a:lnTo>
                    <a:lnTo>
                      <a:pt x="476" y="116"/>
                    </a:lnTo>
                    <a:lnTo>
                      <a:pt x="476" y="116"/>
                    </a:lnTo>
                    <a:lnTo>
                      <a:pt x="466" y="116"/>
                    </a:lnTo>
                    <a:lnTo>
                      <a:pt x="458" y="114"/>
                    </a:lnTo>
                    <a:lnTo>
                      <a:pt x="448" y="112"/>
                    </a:lnTo>
                    <a:lnTo>
                      <a:pt x="448" y="112"/>
                    </a:lnTo>
                    <a:lnTo>
                      <a:pt x="448" y="112"/>
                    </a:lnTo>
                    <a:lnTo>
                      <a:pt x="440" y="110"/>
                    </a:lnTo>
                    <a:lnTo>
                      <a:pt x="440" y="110"/>
                    </a:lnTo>
                    <a:lnTo>
                      <a:pt x="440" y="110"/>
                    </a:lnTo>
                    <a:lnTo>
                      <a:pt x="440" y="110"/>
                    </a:lnTo>
                    <a:lnTo>
                      <a:pt x="438" y="110"/>
                    </a:lnTo>
                    <a:lnTo>
                      <a:pt x="434" y="112"/>
                    </a:lnTo>
                    <a:lnTo>
                      <a:pt x="430" y="112"/>
                    </a:lnTo>
                    <a:lnTo>
                      <a:pt x="430" y="112"/>
                    </a:lnTo>
                    <a:lnTo>
                      <a:pt x="430" y="112"/>
                    </a:lnTo>
                    <a:lnTo>
                      <a:pt x="430" y="106"/>
                    </a:lnTo>
                    <a:lnTo>
                      <a:pt x="430" y="106"/>
                    </a:lnTo>
                    <a:lnTo>
                      <a:pt x="428" y="104"/>
                    </a:lnTo>
                    <a:lnTo>
                      <a:pt x="428" y="102"/>
                    </a:lnTo>
                    <a:lnTo>
                      <a:pt x="418" y="98"/>
                    </a:lnTo>
                    <a:lnTo>
                      <a:pt x="406" y="94"/>
                    </a:lnTo>
                    <a:lnTo>
                      <a:pt x="400" y="88"/>
                    </a:lnTo>
                    <a:lnTo>
                      <a:pt x="400" y="88"/>
                    </a:lnTo>
                    <a:lnTo>
                      <a:pt x="398" y="88"/>
                    </a:lnTo>
                    <a:lnTo>
                      <a:pt x="386" y="84"/>
                    </a:lnTo>
                    <a:lnTo>
                      <a:pt x="380" y="82"/>
                    </a:lnTo>
                    <a:lnTo>
                      <a:pt x="380" y="82"/>
                    </a:lnTo>
                    <a:lnTo>
                      <a:pt x="380" y="82"/>
                    </a:lnTo>
                    <a:lnTo>
                      <a:pt x="380" y="82"/>
                    </a:lnTo>
                    <a:lnTo>
                      <a:pt x="378" y="82"/>
                    </a:lnTo>
                    <a:lnTo>
                      <a:pt x="372" y="84"/>
                    </a:lnTo>
                    <a:lnTo>
                      <a:pt x="372" y="84"/>
                    </a:lnTo>
                    <a:lnTo>
                      <a:pt x="370" y="86"/>
                    </a:lnTo>
                    <a:lnTo>
                      <a:pt x="368" y="88"/>
                    </a:lnTo>
                    <a:lnTo>
                      <a:pt x="368" y="88"/>
                    </a:lnTo>
                    <a:lnTo>
                      <a:pt x="368" y="88"/>
                    </a:lnTo>
                    <a:lnTo>
                      <a:pt x="368" y="86"/>
                    </a:lnTo>
                    <a:lnTo>
                      <a:pt x="368" y="82"/>
                    </a:lnTo>
                    <a:lnTo>
                      <a:pt x="368" y="82"/>
                    </a:lnTo>
                    <a:lnTo>
                      <a:pt x="368" y="80"/>
                    </a:lnTo>
                    <a:lnTo>
                      <a:pt x="364" y="76"/>
                    </a:lnTo>
                    <a:lnTo>
                      <a:pt x="364" y="76"/>
                    </a:lnTo>
                    <a:lnTo>
                      <a:pt x="362" y="76"/>
                    </a:lnTo>
                    <a:lnTo>
                      <a:pt x="356" y="74"/>
                    </a:lnTo>
                    <a:lnTo>
                      <a:pt x="354" y="70"/>
                    </a:lnTo>
                    <a:lnTo>
                      <a:pt x="354" y="70"/>
                    </a:lnTo>
                    <a:lnTo>
                      <a:pt x="350" y="70"/>
                    </a:lnTo>
                    <a:lnTo>
                      <a:pt x="344" y="70"/>
                    </a:lnTo>
                    <a:lnTo>
                      <a:pt x="348" y="68"/>
                    </a:lnTo>
                    <a:lnTo>
                      <a:pt x="348" y="68"/>
                    </a:lnTo>
                    <a:lnTo>
                      <a:pt x="350" y="64"/>
                    </a:lnTo>
                    <a:lnTo>
                      <a:pt x="350" y="58"/>
                    </a:lnTo>
                    <a:lnTo>
                      <a:pt x="350" y="58"/>
                    </a:lnTo>
                    <a:lnTo>
                      <a:pt x="348" y="54"/>
                    </a:lnTo>
                    <a:lnTo>
                      <a:pt x="342" y="50"/>
                    </a:lnTo>
                    <a:lnTo>
                      <a:pt x="336" y="42"/>
                    </a:lnTo>
                    <a:lnTo>
                      <a:pt x="334" y="36"/>
                    </a:lnTo>
                    <a:lnTo>
                      <a:pt x="334" y="30"/>
                    </a:lnTo>
                    <a:lnTo>
                      <a:pt x="334" y="28"/>
                    </a:lnTo>
                    <a:lnTo>
                      <a:pt x="334" y="28"/>
                    </a:lnTo>
                    <a:lnTo>
                      <a:pt x="334" y="24"/>
                    </a:lnTo>
                    <a:lnTo>
                      <a:pt x="334" y="22"/>
                    </a:lnTo>
                    <a:lnTo>
                      <a:pt x="330" y="18"/>
                    </a:lnTo>
                    <a:lnTo>
                      <a:pt x="330" y="18"/>
                    </a:lnTo>
                    <a:lnTo>
                      <a:pt x="328" y="18"/>
                    </a:lnTo>
                    <a:lnTo>
                      <a:pt x="324" y="16"/>
                    </a:lnTo>
                    <a:lnTo>
                      <a:pt x="324" y="16"/>
                    </a:lnTo>
                    <a:lnTo>
                      <a:pt x="322" y="16"/>
                    </a:lnTo>
                    <a:lnTo>
                      <a:pt x="322" y="16"/>
                    </a:lnTo>
                    <a:lnTo>
                      <a:pt x="320" y="18"/>
                    </a:lnTo>
                    <a:lnTo>
                      <a:pt x="314" y="22"/>
                    </a:lnTo>
                    <a:lnTo>
                      <a:pt x="314" y="22"/>
                    </a:lnTo>
                    <a:lnTo>
                      <a:pt x="312" y="24"/>
                    </a:lnTo>
                    <a:lnTo>
                      <a:pt x="304" y="44"/>
                    </a:lnTo>
                    <a:lnTo>
                      <a:pt x="302" y="44"/>
                    </a:lnTo>
                    <a:lnTo>
                      <a:pt x="302" y="44"/>
                    </a:lnTo>
                    <a:lnTo>
                      <a:pt x="302" y="42"/>
                    </a:lnTo>
                    <a:lnTo>
                      <a:pt x="292" y="42"/>
                    </a:lnTo>
                    <a:lnTo>
                      <a:pt x="292" y="42"/>
                    </a:lnTo>
                    <a:lnTo>
                      <a:pt x="292" y="40"/>
                    </a:lnTo>
                    <a:lnTo>
                      <a:pt x="292" y="40"/>
                    </a:lnTo>
                    <a:lnTo>
                      <a:pt x="290" y="42"/>
                    </a:lnTo>
                    <a:lnTo>
                      <a:pt x="286" y="44"/>
                    </a:lnTo>
                    <a:lnTo>
                      <a:pt x="282" y="44"/>
                    </a:lnTo>
                    <a:lnTo>
                      <a:pt x="274" y="42"/>
                    </a:lnTo>
                    <a:lnTo>
                      <a:pt x="274" y="42"/>
                    </a:lnTo>
                    <a:lnTo>
                      <a:pt x="272" y="42"/>
                    </a:lnTo>
                    <a:lnTo>
                      <a:pt x="264" y="40"/>
                    </a:lnTo>
                    <a:lnTo>
                      <a:pt x="264" y="40"/>
                    </a:lnTo>
                    <a:lnTo>
                      <a:pt x="264" y="40"/>
                    </a:lnTo>
                    <a:lnTo>
                      <a:pt x="260" y="40"/>
                    </a:lnTo>
                    <a:lnTo>
                      <a:pt x="260" y="40"/>
                    </a:lnTo>
                    <a:lnTo>
                      <a:pt x="256" y="40"/>
                    </a:lnTo>
                    <a:lnTo>
                      <a:pt x="256" y="44"/>
                    </a:lnTo>
                    <a:lnTo>
                      <a:pt x="256" y="46"/>
                    </a:lnTo>
                    <a:lnTo>
                      <a:pt x="254" y="48"/>
                    </a:lnTo>
                    <a:lnTo>
                      <a:pt x="252" y="48"/>
                    </a:lnTo>
                    <a:lnTo>
                      <a:pt x="250" y="46"/>
                    </a:lnTo>
                    <a:lnTo>
                      <a:pt x="250" y="46"/>
                    </a:lnTo>
                    <a:lnTo>
                      <a:pt x="246" y="44"/>
                    </a:lnTo>
                    <a:lnTo>
                      <a:pt x="246" y="44"/>
                    </a:lnTo>
                    <a:lnTo>
                      <a:pt x="244" y="46"/>
                    </a:lnTo>
                    <a:lnTo>
                      <a:pt x="242" y="48"/>
                    </a:lnTo>
                    <a:lnTo>
                      <a:pt x="234" y="52"/>
                    </a:lnTo>
                    <a:lnTo>
                      <a:pt x="234" y="52"/>
                    </a:lnTo>
                    <a:lnTo>
                      <a:pt x="234" y="52"/>
                    </a:lnTo>
                    <a:lnTo>
                      <a:pt x="230" y="56"/>
                    </a:lnTo>
                    <a:lnTo>
                      <a:pt x="222" y="58"/>
                    </a:lnTo>
                    <a:lnTo>
                      <a:pt x="216" y="58"/>
                    </a:lnTo>
                    <a:lnTo>
                      <a:pt x="210" y="52"/>
                    </a:lnTo>
                    <a:lnTo>
                      <a:pt x="206" y="46"/>
                    </a:lnTo>
                    <a:lnTo>
                      <a:pt x="206" y="30"/>
                    </a:lnTo>
                    <a:lnTo>
                      <a:pt x="210" y="26"/>
                    </a:lnTo>
                    <a:lnTo>
                      <a:pt x="210" y="26"/>
                    </a:lnTo>
                    <a:lnTo>
                      <a:pt x="212" y="24"/>
                    </a:lnTo>
                    <a:lnTo>
                      <a:pt x="212" y="22"/>
                    </a:lnTo>
                    <a:lnTo>
                      <a:pt x="204" y="2"/>
                    </a:lnTo>
                    <a:lnTo>
                      <a:pt x="204" y="2"/>
                    </a:lnTo>
                    <a:lnTo>
                      <a:pt x="202" y="0"/>
                    </a:lnTo>
                    <a:lnTo>
                      <a:pt x="200" y="0"/>
                    </a:lnTo>
                    <a:lnTo>
                      <a:pt x="200" y="0"/>
                    </a:lnTo>
                    <a:close/>
                    <a:moveTo>
                      <a:pt x="330" y="82"/>
                    </a:moveTo>
                    <a:lnTo>
                      <a:pt x="332" y="80"/>
                    </a:lnTo>
                    <a:lnTo>
                      <a:pt x="332" y="86"/>
                    </a:lnTo>
                    <a:lnTo>
                      <a:pt x="330" y="88"/>
                    </a:lnTo>
                    <a:lnTo>
                      <a:pt x="330" y="88"/>
                    </a:lnTo>
                    <a:lnTo>
                      <a:pt x="330" y="84"/>
                    </a:lnTo>
                    <a:lnTo>
                      <a:pt x="330" y="82"/>
                    </a:lnTo>
                    <a:lnTo>
                      <a:pt x="330"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0" name="Freeform 330"/>
              <p:cNvSpPr>
                <a:spLocks/>
              </p:cNvSpPr>
              <p:nvPr/>
            </p:nvSpPr>
            <p:spPr bwMode="auto">
              <a:xfrm>
                <a:off x="1819" y="2449"/>
                <a:ext cx="554" cy="572"/>
              </a:xfrm>
              <a:custGeom>
                <a:avLst/>
                <a:gdLst>
                  <a:gd name="T0" fmla="*/ 204 w 554"/>
                  <a:gd name="T1" fmla="*/ 50 h 572"/>
                  <a:gd name="T2" fmla="*/ 240 w 554"/>
                  <a:gd name="T3" fmla="*/ 48 h 572"/>
                  <a:gd name="T4" fmla="*/ 256 w 554"/>
                  <a:gd name="T5" fmla="*/ 42 h 572"/>
                  <a:gd name="T6" fmla="*/ 282 w 554"/>
                  <a:gd name="T7" fmla="*/ 44 h 572"/>
                  <a:gd name="T8" fmla="*/ 318 w 554"/>
                  <a:gd name="T9" fmla="*/ 16 h 572"/>
                  <a:gd name="T10" fmla="*/ 328 w 554"/>
                  <a:gd name="T11" fmla="*/ 40 h 572"/>
                  <a:gd name="T12" fmla="*/ 330 w 554"/>
                  <a:gd name="T13" fmla="*/ 68 h 572"/>
                  <a:gd name="T14" fmla="*/ 328 w 554"/>
                  <a:gd name="T15" fmla="*/ 88 h 572"/>
                  <a:gd name="T16" fmla="*/ 350 w 554"/>
                  <a:gd name="T17" fmla="*/ 74 h 572"/>
                  <a:gd name="T18" fmla="*/ 356 w 554"/>
                  <a:gd name="T19" fmla="*/ 92 h 572"/>
                  <a:gd name="T20" fmla="*/ 362 w 554"/>
                  <a:gd name="T21" fmla="*/ 96 h 572"/>
                  <a:gd name="T22" fmla="*/ 380 w 554"/>
                  <a:gd name="T23" fmla="*/ 84 h 572"/>
                  <a:gd name="T24" fmla="*/ 422 w 554"/>
                  <a:gd name="T25" fmla="*/ 108 h 572"/>
                  <a:gd name="T26" fmla="*/ 430 w 554"/>
                  <a:gd name="T27" fmla="*/ 110 h 572"/>
                  <a:gd name="T28" fmla="*/ 472 w 554"/>
                  <a:gd name="T29" fmla="*/ 116 h 572"/>
                  <a:gd name="T30" fmla="*/ 520 w 554"/>
                  <a:gd name="T31" fmla="*/ 144 h 572"/>
                  <a:gd name="T32" fmla="*/ 554 w 554"/>
                  <a:gd name="T33" fmla="*/ 170 h 572"/>
                  <a:gd name="T34" fmla="*/ 518 w 554"/>
                  <a:gd name="T35" fmla="*/ 236 h 572"/>
                  <a:gd name="T36" fmla="*/ 502 w 554"/>
                  <a:gd name="T37" fmla="*/ 260 h 572"/>
                  <a:gd name="T38" fmla="*/ 496 w 554"/>
                  <a:gd name="T39" fmla="*/ 302 h 572"/>
                  <a:gd name="T40" fmla="*/ 478 w 554"/>
                  <a:gd name="T41" fmla="*/ 366 h 572"/>
                  <a:gd name="T42" fmla="*/ 454 w 554"/>
                  <a:gd name="T43" fmla="*/ 406 h 572"/>
                  <a:gd name="T44" fmla="*/ 398 w 554"/>
                  <a:gd name="T45" fmla="*/ 424 h 572"/>
                  <a:gd name="T46" fmla="*/ 360 w 554"/>
                  <a:gd name="T47" fmla="*/ 450 h 572"/>
                  <a:gd name="T48" fmla="*/ 348 w 554"/>
                  <a:gd name="T49" fmla="*/ 502 h 572"/>
                  <a:gd name="T50" fmla="*/ 330 w 554"/>
                  <a:gd name="T51" fmla="*/ 530 h 572"/>
                  <a:gd name="T52" fmla="*/ 314 w 554"/>
                  <a:gd name="T53" fmla="*/ 542 h 572"/>
                  <a:gd name="T54" fmla="*/ 328 w 554"/>
                  <a:gd name="T55" fmla="*/ 520 h 572"/>
                  <a:gd name="T56" fmla="*/ 310 w 554"/>
                  <a:gd name="T57" fmla="*/ 538 h 572"/>
                  <a:gd name="T58" fmla="*/ 300 w 554"/>
                  <a:gd name="T59" fmla="*/ 564 h 572"/>
                  <a:gd name="T60" fmla="*/ 292 w 554"/>
                  <a:gd name="T61" fmla="*/ 550 h 572"/>
                  <a:gd name="T62" fmla="*/ 248 w 554"/>
                  <a:gd name="T63" fmla="*/ 520 h 572"/>
                  <a:gd name="T64" fmla="*/ 276 w 554"/>
                  <a:gd name="T65" fmla="*/ 478 h 572"/>
                  <a:gd name="T66" fmla="*/ 284 w 554"/>
                  <a:gd name="T67" fmla="*/ 446 h 572"/>
                  <a:gd name="T68" fmla="*/ 276 w 554"/>
                  <a:gd name="T69" fmla="*/ 424 h 572"/>
                  <a:gd name="T70" fmla="*/ 254 w 554"/>
                  <a:gd name="T71" fmla="*/ 396 h 572"/>
                  <a:gd name="T72" fmla="*/ 226 w 554"/>
                  <a:gd name="T73" fmla="*/ 364 h 572"/>
                  <a:gd name="T74" fmla="*/ 230 w 554"/>
                  <a:gd name="T75" fmla="*/ 328 h 572"/>
                  <a:gd name="T76" fmla="*/ 194 w 554"/>
                  <a:gd name="T77" fmla="*/ 296 h 572"/>
                  <a:gd name="T78" fmla="*/ 176 w 554"/>
                  <a:gd name="T79" fmla="*/ 268 h 572"/>
                  <a:gd name="T80" fmla="*/ 136 w 554"/>
                  <a:gd name="T81" fmla="*/ 250 h 572"/>
                  <a:gd name="T82" fmla="*/ 102 w 554"/>
                  <a:gd name="T83" fmla="*/ 218 h 572"/>
                  <a:gd name="T84" fmla="*/ 48 w 554"/>
                  <a:gd name="T85" fmla="*/ 230 h 572"/>
                  <a:gd name="T86" fmla="*/ 34 w 554"/>
                  <a:gd name="T87" fmla="*/ 216 h 572"/>
                  <a:gd name="T88" fmla="*/ 0 w 554"/>
                  <a:gd name="T89" fmla="*/ 180 h 572"/>
                  <a:gd name="T90" fmla="*/ 36 w 554"/>
                  <a:gd name="T91" fmla="*/ 138 h 572"/>
                  <a:gd name="T92" fmla="*/ 64 w 554"/>
                  <a:gd name="T93" fmla="*/ 94 h 572"/>
                  <a:gd name="T94" fmla="*/ 68 w 554"/>
                  <a:gd name="T95" fmla="*/ 66 h 572"/>
                  <a:gd name="T96" fmla="*/ 92 w 554"/>
                  <a:gd name="T97" fmla="*/ 48 h 572"/>
                  <a:gd name="T98" fmla="*/ 128 w 554"/>
                  <a:gd name="T99" fmla="*/ 60 h 572"/>
                  <a:gd name="T100" fmla="*/ 144 w 554"/>
                  <a:gd name="T101" fmla="*/ 40 h 572"/>
                  <a:gd name="T102" fmla="*/ 144 w 554"/>
                  <a:gd name="T103" fmla="*/ 20 h 572"/>
                  <a:gd name="T104" fmla="*/ 184 w 554"/>
                  <a:gd name="T105" fmla="*/ 12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4" h="572">
                    <a:moveTo>
                      <a:pt x="196" y="0"/>
                    </a:moveTo>
                    <a:lnTo>
                      <a:pt x="204" y="20"/>
                    </a:lnTo>
                    <a:lnTo>
                      <a:pt x="198" y="24"/>
                    </a:lnTo>
                    <a:lnTo>
                      <a:pt x="198" y="42"/>
                    </a:lnTo>
                    <a:lnTo>
                      <a:pt x="204" y="50"/>
                    </a:lnTo>
                    <a:lnTo>
                      <a:pt x="210" y="58"/>
                    </a:lnTo>
                    <a:lnTo>
                      <a:pt x="218" y="58"/>
                    </a:lnTo>
                    <a:lnTo>
                      <a:pt x="226" y="56"/>
                    </a:lnTo>
                    <a:lnTo>
                      <a:pt x="232" y="52"/>
                    </a:lnTo>
                    <a:lnTo>
                      <a:pt x="240" y="48"/>
                    </a:lnTo>
                    <a:lnTo>
                      <a:pt x="242" y="44"/>
                    </a:lnTo>
                    <a:lnTo>
                      <a:pt x="246" y="48"/>
                    </a:lnTo>
                    <a:lnTo>
                      <a:pt x="252" y="48"/>
                    </a:lnTo>
                    <a:lnTo>
                      <a:pt x="254" y="48"/>
                    </a:lnTo>
                    <a:lnTo>
                      <a:pt x="256" y="42"/>
                    </a:lnTo>
                    <a:lnTo>
                      <a:pt x="256" y="40"/>
                    </a:lnTo>
                    <a:lnTo>
                      <a:pt x="260" y="40"/>
                    </a:lnTo>
                    <a:lnTo>
                      <a:pt x="268" y="40"/>
                    </a:lnTo>
                    <a:lnTo>
                      <a:pt x="276" y="44"/>
                    </a:lnTo>
                    <a:lnTo>
                      <a:pt x="282" y="44"/>
                    </a:lnTo>
                    <a:lnTo>
                      <a:pt x="288" y="40"/>
                    </a:lnTo>
                    <a:lnTo>
                      <a:pt x="296" y="42"/>
                    </a:lnTo>
                    <a:lnTo>
                      <a:pt x="302" y="46"/>
                    </a:lnTo>
                    <a:lnTo>
                      <a:pt x="312" y="22"/>
                    </a:lnTo>
                    <a:lnTo>
                      <a:pt x="318" y="16"/>
                    </a:lnTo>
                    <a:lnTo>
                      <a:pt x="324" y="18"/>
                    </a:lnTo>
                    <a:lnTo>
                      <a:pt x="326" y="22"/>
                    </a:lnTo>
                    <a:lnTo>
                      <a:pt x="326" y="24"/>
                    </a:lnTo>
                    <a:lnTo>
                      <a:pt x="326" y="32"/>
                    </a:lnTo>
                    <a:lnTo>
                      <a:pt x="328" y="40"/>
                    </a:lnTo>
                    <a:lnTo>
                      <a:pt x="336" y="48"/>
                    </a:lnTo>
                    <a:lnTo>
                      <a:pt x="342" y="54"/>
                    </a:lnTo>
                    <a:lnTo>
                      <a:pt x="342" y="60"/>
                    </a:lnTo>
                    <a:lnTo>
                      <a:pt x="338" y="62"/>
                    </a:lnTo>
                    <a:lnTo>
                      <a:pt x="330" y="68"/>
                    </a:lnTo>
                    <a:lnTo>
                      <a:pt x="324" y="76"/>
                    </a:lnTo>
                    <a:lnTo>
                      <a:pt x="322" y="78"/>
                    </a:lnTo>
                    <a:lnTo>
                      <a:pt x="322" y="86"/>
                    </a:lnTo>
                    <a:lnTo>
                      <a:pt x="324" y="90"/>
                    </a:lnTo>
                    <a:lnTo>
                      <a:pt x="328" y="88"/>
                    </a:lnTo>
                    <a:lnTo>
                      <a:pt x="332" y="82"/>
                    </a:lnTo>
                    <a:lnTo>
                      <a:pt x="332" y="74"/>
                    </a:lnTo>
                    <a:lnTo>
                      <a:pt x="340" y="70"/>
                    </a:lnTo>
                    <a:lnTo>
                      <a:pt x="346" y="70"/>
                    </a:lnTo>
                    <a:lnTo>
                      <a:pt x="350" y="74"/>
                    </a:lnTo>
                    <a:lnTo>
                      <a:pt x="358" y="76"/>
                    </a:lnTo>
                    <a:lnTo>
                      <a:pt x="360" y="78"/>
                    </a:lnTo>
                    <a:lnTo>
                      <a:pt x="360" y="82"/>
                    </a:lnTo>
                    <a:lnTo>
                      <a:pt x="360" y="88"/>
                    </a:lnTo>
                    <a:lnTo>
                      <a:pt x="356" y="92"/>
                    </a:lnTo>
                    <a:lnTo>
                      <a:pt x="350" y="96"/>
                    </a:lnTo>
                    <a:lnTo>
                      <a:pt x="350" y="104"/>
                    </a:lnTo>
                    <a:lnTo>
                      <a:pt x="354" y="104"/>
                    </a:lnTo>
                    <a:lnTo>
                      <a:pt x="360" y="96"/>
                    </a:lnTo>
                    <a:lnTo>
                      <a:pt x="362" y="96"/>
                    </a:lnTo>
                    <a:lnTo>
                      <a:pt x="364" y="94"/>
                    </a:lnTo>
                    <a:lnTo>
                      <a:pt x="366" y="88"/>
                    </a:lnTo>
                    <a:lnTo>
                      <a:pt x="370" y="84"/>
                    </a:lnTo>
                    <a:lnTo>
                      <a:pt x="376" y="82"/>
                    </a:lnTo>
                    <a:lnTo>
                      <a:pt x="380" y="84"/>
                    </a:lnTo>
                    <a:lnTo>
                      <a:pt x="394" y="88"/>
                    </a:lnTo>
                    <a:lnTo>
                      <a:pt x="400" y="94"/>
                    </a:lnTo>
                    <a:lnTo>
                      <a:pt x="412" y="98"/>
                    </a:lnTo>
                    <a:lnTo>
                      <a:pt x="422" y="102"/>
                    </a:lnTo>
                    <a:lnTo>
                      <a:pt x="422" y="108"/>
                    </a:lnTo>
                    <a:lnTo>
                      <a:pt x="418" y="112"/>
                    </a:lnTo>
                    <a:lnTo>
                      <a:pt x="416" y="120"/>
                    </a:lnTo>
                    <a:lnTo>
                      <a:pt x="418" y="120"/>
                    </a:lnTo>
                    <a:lnTo>
                      <a:pt x="426" y="112"/>
                    </a:lnTo>
                    <a:lnTo>
                      <a:pt x="430" y="110"/>
                    </a:lnTo>
                    <a:lnTo>
                      <a:pt x="436" y="110"/>
                    </a:lnTo>
                    <a:lnTo>
                      <a:pt x="444" y="110"/>
                    </a:lnTo>
                    <a:lnTo>
                      <a:pt x="452" y="114"/>
                    </a:lnTo>
                    <a:lnTo>
                      <a:pt x="460" y="116"/>
                    </a:lnTo>
                    <a:lnTo>
                      <a:pt x="472" y="116"/>
                    </a:lnTo>
                    <a:lnTo>
                      <a:pt x="480" y="118"/>
                    </a:lnTo>
                    <a:lnTo>
                      <a:pt x="490" y="120"/>
                    </a:lnTo>
                    <a:lnTo>
                      <a:pt x="500" y="128"/>
                    </a:lnTo>
                    <a:lnTo>
                      <a:pt x="510" y="136"/>
                    </a:lnTo>
                    <a:lnTo>
                      <a:pt x="520" y="144"/>
                    </a:lnTo>
                    <a:lnTo>
                      <a:pt x="528" y="148"/>
                    </a:lnTo>
                    <a:lnTo>
                      <a:pt x="538" y="146"/>
                    </a:lnTo>
                    <a:lnTo>
                      <a:pt x="544" y="146"/>
                    </a:lnTo>
                    <a:lnTo>
                      <a:pt x="548" y="156"/>
                    </a:lnTo>
                    <a:lnTo>
                      <a:pt x="554" y="170"/>
                    </a:lnTo>
                    <a:lnTo>
                      <a:pt x="554" y="184"/>
                    </a:lnTo>
                    <a:lnTo>
                      <a:pt x="552" y="200"/>
                    </a:lnTo>
                    <a:lnTo>
                      <a:pt x="544" y="212"/>
                    </a:lnTo>
                    <a:lnTo>
                      <a:pt x="536" y="220"/>
                    </a:lnTo>
                    <a:lnTo>
                      <a:pt x="518" y="236"/>
                    </a:lnTo>
                    <a:lnTo>
                      <a:pt x="518" y="244"/>
                    </a:lnTo>
                    <a:lnTo>
                      <a:pt x="516" y="250"/>
                    </a:lnTo>
                    <a:lnTo>
                      <a:pt x="512" y="252"/>
                    </a:lnTo>
                    <a:lnTo>
                      <a:pt x="510" y="256"/>
                    </a:lnTo>
                    <a:lnTo>
                      <a:pt x="502" y="260"/>
                    </a:lnTo>
                    <a:lnTo>
                      <a:pt x="496" y="264"/>
                    </a:lnTo>
                    <a:lnTo>
                      <a:pt x="494" y="270"/>
                    </a:lnTo>
                    <a:lnTo>
                      <a:pt x="494" y="278"/>
                    </a:lnTo>
                    <a:lnTo>
                      <a:pt x="496" y="288"/>
                    </a:lnTo>
                    <a:lnTo>
                      <a:pt x="496" y="302"/>
                    </a:lnTo>
                    <a:lnTo>
                      <a:pt x="494" y="314"/>
                    </a:lnTo>
                    <a:lnTo>
                      <a:pt x="494" y="328"/>
                    </a:lnTo>
                    <a:lnTo>
                      <a:pt x="490" y="336"/>
                    </a:lnTo>
                    <a:lnTo>
                      <a:pt x="486" y="352"/>
                    </a:lnTo>
                    <a:lnTo>
                      <a:pt x="478" y="366"/>
                    </a:lnTo>
                    <a:lnTo>
                      <a:pt x="472" y="376"/>
                    </a:lnTo>
                    <a:lnTo>
                      <a:pt x="468" y="388"/>
                    </a:lnTo>
                    <a:lnTo>
                      <a:pt x="462" y="394"/>
                    </a:lnTo>
                    <a:lnTo>
                      <a:pt x="458" y="400"/>
                    </a:lnTo>
                    <a:lnTo>
                      <a:pt x="454" y="406"/>
                    </a:lnTo>
                    <a:lnTo>
                      <a:pt x="442" y="408"/>
                    </a:lnTo>
                    <a:lnTo>
                      <a:pt x="430" y="408"/>
                    </a:lnTo>
                    <a:lnTo>
                      <a:pt x="414" y="410"/>
                    </a:lnTo>
                    <a:lnTo>
                      <a:pt x="406" y="420"/>
                    </a:lnTo>
                    <a:lnTo>
                      <a:pt x="398" y="424"/>
                    </a:lnTo>
                    <a:lnTo>
                      <a:pt x="392" y="424"/>
                    </a:lnTo>
                    <a:lnTo>
                      <a:pt x="384" y="430"/>
                    </a:lnTo>
                    <a:lnTo>
                      <a:pt x="374" y="434"/>
                    </a:lnTo>
                    <a:lnTo>
                      <a:pt x="364" y="442"/>
                    </a:lnTo>
                    <a:lnTo>
                      <a:pt x="360" y="450"/>
                    </a:lnTo>
                    <a:lnTo>
                      <a:pt x="360" y="462"/>
                    </a:lnTo>
                    <a:lnTo>
                      <a:pt x="360" y="472"/>
                    </a:lnTo>
                    <a:lnTo>
                      <a:pt x="360" y="486"/>
                    </a:lnTo>
                    <a:lnTo>
                      <a:pt x="356" y="494"/>
                    </a:lnTo>
                    <a:lnTo>
                      <a:pt x="348" y="502"/>
                    </a:lnTo>
                    <a:lnTo>
                      <a:pt x="344" y="508"/>
                    </a:lnTo>
                    <a:lnTo>
                      <a:pt x="340" y="514"/>
                    </a:lnTo>
                    <a:lnTo>
                      <a:pt x="336" y="524"/>
                    </a:lnTo>
                    <a:lnTo>
                      <a:pt x="334" y="528"/>
                    </a:lnTo>
                    <a:lnTo>
                      <a:pt x="330" y="530"/>
                    </a:lnTo>
                    <a:lnTo>
                      <a:pt x="326" y="538"/>
                    </a:lnTo>
                    <a:lnTo>
                      <a:pt x="322" y="542"/>
                    </a:lnTo>
                    <a:lnTo>
                      <a:pt x="314" y="546"/>
                    </a:lnTo>
                    <a:lnTo>
                      <a:pt x="314" y="544"/>
                    </a:lnTo>
                    <a:lnTo>
                      <a:pt x="314" y="542"/>
                    </a:lnTo>
                    <a:lnTo>
                      <a:pt x="318" y="538"/>
                    </a:lnTo>
                    <a:lnTo>
                      <a:pt x="322" y="534"/>
                    </a:lnTo>
                    <a:lnTo>
                      <a:pt x="326" y="528"/>
                    </a:lnTo>
                    <a:lnTo>
                      <a:pt x="330" y="524"/>
                    </a:lnTo>
                    <a:lnTo>
                      <a:pt x="328" y="520"/>
                    </a:lnTo>
                    <a:lnTo>
                      <a:pt x="326" y="522"/>
                    </a:lnTo>
                    <a:lnTo>
                      <a:pt x="322" y="526"/>
                    </a:lnTo>
                    <a:lnTo>
                      <a:pt x="318" y="530"/>
                    </a:lnTo>
                    <a:lnTo>
                      <a:pt x="314" y="534"/>
                    </a:lnTo>
                    <a:lnTo>
                      <a:pt x="310" y="538"/>
                    </a:lnTo>
                    <a:lnTo>
                      <a:pt x="310" y="544"/>
                    </a:lnTo>
                    <a:lnTo>
                      <a:pt x="310" y="548"/>
                    </a:lnTo>
                    <a:lnTo>
                      <a:pt x="308" y="554"/>
                    </a:lnTo>
                    <a:lnTo>
                      <a:pt x="306" y="558"/>
                    </a:lnTo>
                    <a:lnTo>
                      <a:pt x="300" y="564"/>
                    </a:lnTo>
                    <a:lnTo>
                      <a:pt x="296" y="572"/>
                    </a:lnTo>
                    <a:lnTo>
                      <a:pt x="292" y="568"/>
                    </a:lnTo>
                    <a:lnTo>
                      <a:pt x="292" y="562"/>
                    </a:lnTo>
                    <a:lnTo>
                      <a:pt x="294" y="558"/>
                    </a:lnTo>
                    <a:lnTo>
                      <a:pt x="292" y="550"/>
                    </a:lnTo>
                    <a:lnTo>
                      <a:pt x="286" y="546"/>
                    </a:lnTo>
                    <a:lnTo>
                      <a:pt x="276" y="538"/>
                    </a:lnTo>
                    <a:lnTo>
                      <a:pt x="262" y="530"/>
                    </a:lnTo>
                    <a:lnTo>
                      <a:pt x="256" y="528"/>
                    </a:lnTo>
                    <a:lnTo>
                      <a:pt x="248" y="520"/>
                    </a:lnTo>
                    <a:lnTo>
                      <a:pt x="240" y="512"/>
                    </a:lnTo>
                    <a:lnTo>
                      <a:pt x="242" y="510"/>
                    </a:lnTo>
                    <a:lnTo>
                      <a:pt x="246" y="506"/>
                    </a:lnTo>
                    <a:lnTo>
                      <a:pt x="268" y="484"/>
                    </a:lnTo>
                    <a:lnTo>
                      <a:pt x="276" y="478"/>
                    </a:lnTo>
                    <a:lnTo>
                      <a:pt x="282" y="476"/>
                    </a:lnTo>
                    <a:lnTo>
                      <a:pt x="286" y="470"/>
                    </a:lnTo>
                    <a:lnTo>
                      <a:pt x="290" y="458"/>
                    </a:lnTo>
                    <a:lnTo>
                      <a:pt x="288" y="450"/>
                    </a:lnTo>
                    <a:lnTo>
                      <a:pt x="284" y="446"/>
                    </a:lnTo>
                    <a:lnTo>
                      <a:pt x="276" y="444"/>
                    </a:lnTo>
                    <a:lnTo>
                      <a:pt x="276" y="440"/>
                    </a:lnTo>
                    <a:lnTo>
                      <a:pt x="278" y="432"/>
                    </a:lnTo>
                    <a:lnTo>
                      <a:pt x="280" y="424"/>
                    </a:lnTo>
                    <a:lnTo>
                      <a:pt x="276" y="424"/>
                    </a:lnTo>
                    <a:lnTo>
                      <a:pt x="268" y="424"/>
                    </a:lnTo>
                    <a:lnTo>
                      <a:pt x="260" y="418"/>
                    </a:lnTo>
                    <a:lnTo>
                      <a:pt x="258" y="408"/>
                    </a:lnTo>
                    <a:lnTo>
                      <a:pt x="260" y="400"/>
                    </a:lnTo>
                    <a:lnTo>
                      <a:pt x="254" y="396"/>
                    </a:lnTo>
                    <a:lnTo>
                      <a:pt x="244" y="394"/>
                    </a:lnTo>
                    <a:lnTo>
                      <a:pt x="238" y="396"/>
                    </a:lnTo>
                    <a:lnTo>
                      <a:pt x="228" y="396"/>
                    </a:lnTo>
                    <a:lnTo>
                      <a:pt x="228" y="372"/>
                    </a:lnTo>
                    <a:lnTo>
                      <a:pt x="226" y="364"/>
                    </a:lnTo>
                    <a:lnTo>
                      <a:pt x="228" y="360"/>
                    </a:lnTo>
                    <a:lnTo>
                      <a:pt x="226" y="354"/>
                    </a:lnTo>
                    <a:lnTo>
                      <a:pt x="232" y="342"/>
                    </a:lnTo>
                    <a:lnTo>
                      <a:pt x="232" y="336"/>
                    </a:lnTo>
                    <a:lnTo>
                      <a:pt x="230" y="328"/>
                    </a:lnTo>
                    <a:lnTo>
                      <a:pt x="222" y="324"/>
                    </a:lnTo>
                    <a:lnTo>
                      <a:pt x="220" y="314"/>
                    </a:lnTo>
                    <a:lnTo>
                      <a:pt x="222" y="306"/>
                    </a:lnTo>
                    <a:lnTo>
                      <a:pt x="196" y="306"/>
                    </a:lnTo>
                    <a:lnTo>
                      <a:pt x="194" y="296"/>
                    </a:lnTo>
                    <a:lnTo>
                      <a:pt x="194" y="292"/>
                    </a:lnTo>
                    <a:lnTo>
                      <a:pt x="196" y="288"/>
                    </a:lnTo>
                    <a:lnTo>
                      <a:pt x="194" y="282"/>
                    </a:lnTo>
                    <a:lnTo>
                      <a:pt x="192" y="270"/>
                    </a:lnTo>
                    <a:lnTo>
                      <a:pt x="176" y="268"/>
                    </a:lnTo>
                    <a:lnTo>
                      <a:pt x="164" y="262"/>
                    </a:lnTo>
                    <a:lnTo>
                      <a:pt x="158" y="260"/>
                    </a:lnTo>
                    <a:lnTo>
                      <a:pt x="154" y="254"/>
                    </a:lnTo>
                    <a:lnTo>
                      <a:pt x="144" y="252"/>
                    </a:lnTo>
                    <a:lnTo>
                      <a:pt x="136" y="250"/>
                    </a:lnTo>
                    <a:lnTo>
                      <a:pt x="126" y="240"/>
                    </a:lnTo>
                    <a:lnTo>
                      <a:pt x="124" y="214"/>
                    </a:lnTo>
                    <a:lnTo>
                      <a:pt x="112" y="214"/>
                    </a:lnTo>
                    <a:lnTo>
                      <a:pt x="104" y="218"/>
                    </a:lnTo>
                    <a:lnTo>
                      <a:pt x="102" y="218"/>
                    </a:lnTo>
                    <a:lnTo>
                      <a:pt x="94" y="224"/>
                    </a:lnTo>
                    <a:lnTo>
                      <a:pt x="82" y="230"/>
                    </a:lnTo>
                    <a:lnTo>
                      <a:pt x="64" y="232"/>
                    </a:lnTo>
                    <a:lnTo>
                      <a:pt x="54" y="230"/>
                    </a:lnTo>
                    <a:lnTo>
                      <a:pt x="48" y="230"/>
                    </a:lnTo>
                    <a:lnTo>
                      <a:pt x="46" y="224"/>
                    </a:lnTo>
                    <a:lnTo>
                      <a:pt x="50" y="214"/>
                    </a:lnTo>
                    <a:lnTo>
                      <a:pt x="48" y="208"/>
                    </a:lnTo>
                    <a:lnTo>
                      <a:pt x="42" y="214"/>
                    </a:lnTo>
                    <a:lnTo>
                      <a:pt x="34" y="216"/>
                    </a:lnTo>
                    <a:lnTo>
                      <a:pt x="32" y="218"/>
                    </a:lnTo>
                    <a:lnTo>
                      <a:pt x="24" y="216"/>
                    </a:lnTo>
                    <a:lnTo>
                      <a:pt x="16" y="208"/>
                    </a:lnTo>
                    <a:lnTo>
                      <a:pt x="8" y="198"/>
                    </a:lnTo>
                    <a:lnTo>
                      <a:pt x="0" y="180"/>
                    </a:lnTo>
                    <a:lnTo>
                      <a:pt x="8" y="168"/>
                    </a:lnTo>
                    <a:lnTo>
                      <a:pt x="12" y="162"/>
                    </a:lnTo>
                    <a:lnTo>
                      <a:pt x="14" y="154"/>
                    </a:lnTo>
                    <a:lnTo>
                      <a:pt x="24" y="144"/>
                    </a:lnTo>
                    <a:lnTo>
                      <a:pt x="36" y="138"/>
                    </a:lnTo>
                    <a:lnTo>
                      <a:pt x="56" y="136"/>
                    </a:lnTo>
                    <a:lnTo>
                      <a:pt x="60" y="124"/>
                    </a:lnTo>
                    <a:lnTo>
                      <a:pt x="60" y="112"/>
                    </a:lnTo>
                    <a:lnTo>
                      <a:pt x="62" y="108"/>
                    </a:lnTo>
                    <a:lnTo>
                      <a:pt x="64" y="94"/>
                    </a:lnTo>
                    <a:lnTo>
                      <a:pt x="62" y="84"/>
                    </a:lnTo>
                    <a:lnTo>
                      <a:pt x="58" y="76"/>
                    </a:lnTo>
                    <a:lnTo>
                      <a:pt x="58" y="66"/>
                    </a:lnTo>
                    <a:lnTo>
                      <a:pt x="58" y="64"/>
                    </a:lnTo>
                    <a:lnTo>
                      <a:pt x="68" y="66"/>
                    </a:lnTo>
                    <a:lnTo>
                      <a:pt x="68" y="60"/>
                    </a:lnTo>
                    <a:lnTo>
                      <a:pt x="58" y="58"/>
                    </a:lnTo>
                    <a:lnTo>
                      <a:pt x="58" y="52"/>
                    </a:lnTo>
                    <a:lnTo>
                      <a:pt x="82" y="50"/>
                    </a:lnTo>
                    <a:lnTo>
                      <a:pt x="92" y="48"/>
                    </a:lnTo>
                    <a:lnTo>
                      <a:pt x="96" y="50"/>
                    </a:lnTo>
                    <a:lnTo>
                      <a:pt x="100" y="56"/>
                    </a:lnTo>
                    <a:lnTo>
                      <a:pt x="108" y="62"/>
                    </a:lnTo>
                    <a:lnTo>
                      <a:pt x="116" y="64"/>
                    </a:lnTo>
                    <a:lnTo>
                      <a:pt x="128" y="60"/>
                    </a:lnTo>
                    <a:lnTo>
                      <a:pt x="134" y="56"/>
                    </a:lnTo>
                    <a:lnTo>
                      <a:pt x="140" y="50"/>
                    </a:lnTo>
                    <a:lnTo>
                      <a:pt x="150" y="46"/>
                    </a:lnTo>
                    <a:lnTo>
                      <a:pt x="150" y="40"/>
                    </a:lnTo>
                    <a:lnTo>
                      <a:pt x="144" y="40"/>
                    </a:lnTo>
                    <a:lnTo>
                      <a:pt x="140" y="32"/>
                    </a:lnTo>
                    <a:lnTo>
                      <a:pt x="138" y="24"/>
                    </a:lnTo>
                    <a:lnTo>
                      <a:pt x="132" y="18"/>
                    </a:lnTo>
                    <a:lnTo>
                      <a:pt x="138" y="16"/>
                    </a:lnTo>
                    <a:lnTo>
                      <a:pt x="144" y="20"/>
                    </a:lnTo>
                    <a:lnTo>
                      <a:pt x="156" y="20"/>
                    </a:lnTo>
                    <a:lnTo>
                      <a:pt x="158" y="22"/>
                    </a:lnTo>
                    <a:lnTo>
                      <a:pt x="164" y="18"/>
                    </a:lnTo>
                    <a:lnTo>
                      <a:pt x="174" y="16"/>
                    </a:lnTo>
                    <a:lnTo>
                      <a:pt x="184" y="12"/>
                    </a:lnTo>
                    <a:lnTo>
                      <a:pt x="188" y="4"/>
                    </a:lnTo>
                    <a:lnTo>
                      <a:pt x="186" y="0"/>
                    </a:lnTo>
                    <a:lnTo>
                      <a:pt x="19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1" name="Freeform 331"/>
              <p:cNvSpPr>
                <a:spLocks/>
              </p:cNvSpPr>
              <p:nvPr/>
            </p:nvSpPr>
            <p:spPr bwMode="auto">
              <a:xfrm>
                <a:off x="1815" y="2445"/>
                <a:ext cx="562" cy="580"/>
              </a:xfrm>
              <a:custGeom>
                <a:avLst/>
                <a:gdLst>
                  <a:gd name="T0" fmla="*/ 184 w 562"/>
                  <a:gd name="T1" fmla="*/ 14 h 580"/>
                  <a:gd name="T2" fmla="*/ 160 w 562"/>
                  <a:gd name="T3" fmla="*/ 20 h 580"/>
                  <a:gd name="T4" fmla="*/ 134 w 562"/>
                  <a:gd name="T5" fmla="*/ 18 h 580"/>
                  <a:gd name="T6" fmla="*/ 146 w 562"/>
                  <a:gd name="T7" fmla="*/ 46 h 580"/>
                  <a:gd name="T8" fmla="*/ 136 w 562"/>
                  <a:gd name="T9" fmla="*/ 56 h 580"/>
                  <a:gd name="T10" fmla="*/ 96 w 562"/>
                  <a:gd name="T11" fmla="*/ 48 h 580"/>
                  <a:gd name="T12" fmla="*/ 58 w 562"/>
                  <a:gd name="T13" fmla="*/ 54 h 580"/>
                  <a:gd name="T14" fmla="*/ 60 w 562"/>
                  <a:gd name="T15" fmla="*/ 66 h 580"/>
                  <a:gd name="T16" fmla="*/ 64 w 562"/>
                  <a:gd name="T17" fmla="*/ 98 h 580"/>
                  <a:gd name="T18" fmla="*/ 40 w 562"/>
                  <a:gd name="T19" fmla="*/ 138 h 580"/>
                  <a:gd name="T20" fmla="*/ 12 w 562"/>
                  <a:gd name="T21" fmla="*/ 164 h 580"/>
                  <a:gd name="T22" fmla="*/ 8 w 562"/>
                  <a:gd name="T23" fmla="*/ 204 h 580"/>
                  <a:gd name="T24" fmla="*/ 36 w 562"/>
                  <a:gd name="T25" fmla="*/ 226 h 580"/>
                  <a:gd name="T26" fmla="*/ 46 w 562"/>
                  <a:gd name="T27" fmla="*/ 226 h 580"/>
                  <a:gd name="T28" fmla="*/ 68 w 562"/>
                  <a:gd name="T29" fmla="*/ 240 h 580"/>
                  <a:gd name="T30" fmla="*/ 100 w 562"/>
                  <a:gd name="T31" fmla="*/ 232 h 580"/>
                  <a:gd name="T32" fmla="*/ 126 w 562"/>
                  <a:gd name="T33" fmla="*/ 244 h 580"/>
                  <a:gd name="T34" fmla="*/ 158 w 562"/>
                  <a:gd name="T35" fmla="*/ 266 h 580"/>
                  <a:gd name="T36" fmla="*/ 194 w 562"/>
                  <a:gd name="T37" fmla="*/ 286 h 580"/>
                  <a:gd name="T38" fmla="*/ 196 w 562"/>
                  <a:gd name="T39" fmla="*/ 312 h 580"/>
                  <a:gd name="T40" fmla="*/ 222 w 562"/>
                  <a:gd name="T41" fmla="*/ 330 h 580"/>
                  <a:gd name="T42" fmla="*/ 226 w 562"/>
                  <a:gd name="T43" fmla="*/ 362 h 580"/>
                  <a:gd name="T44" fmla="*/ 228 w 562"/>
                  <a:gd name="T45" fmla="*/ 400 h 580"/>
                  <a:gd name="T46" fmla="*/ 258 w 562"/>
                  <a:gd name="T47" fmla="*/ 406 h 580"/>
                  <a:gd name="T48" fmla="*/ 270 w 562"/>
                  <a:gd name="T49" fmla="*/ 432 h 580"/>
                  <a:gd name="T50" fmla="*/ 276 w 562"/>
                  <a:gd name="T51" fmla="*/ 442 h 580"/>
                  <a:gd name="T52" fmla="*/ 290 w 562"/>
                  <a:gd name="T53" fmla="*/ 462 h 580"/>
                  <a:gd name="T54" fmla="*/ 270 w 562"/>
                  <a:gd name="T55" fmla="*/ 486 h 580"/>
                  <a:gd name="T56" fmla="*/ 240 w 562"/>
                  <a:gd name="T57" fmla="*/ 520 h 580"/>
                  <a:gd name="T58" fmla="*/ 288 w 562"/>
                  <a:gd name="T59" fmla="*/ 554 h 580"/>
                  <a:gd name="T60" fmla="*/ 292 w 562"/>
                  <a:gd name="T61" fmla="*/ 572 h 580"/>
                  <a:gd name="T62" fmla="*/ 304 w 562"/>
                  <a:gd name="T63" fmla="*/ 578 h 580"/>
                  <a:gd name="T64" fmla="*/ 316 w 562"/>
                  <a:gd name="T65" fmla="*/ 554 h 580"/>
                  <a:gd name="T66" fmla="*/ 334 w 562"/>
                  <a:gd name="T67" fmla="*/ 544 h 580"/>
                  <a:gd name="T68" fmla="*/ 356 w 562"/>
                  <a:gd name="T69" fmla="*/ 508 h 580"/>
                  <a:gd name="T70" fmla="*/ 368 w 562"/>
                  <a:gd name="T71" fmla="*/ 466 h 580"/>
                  <a:gd name="T72" fmla="*/ 402 w 562"/>
                  <a:gd name="T73" fmla="*/ 432 h 580"/>
                  <a:gd name="T74" fmla="*/ 446 w 562"/>
                  <a:gd name="T75" fmla="*/ 416 h 580"/>
                  <a:gd name="T76" fmla="*/ 474 w 562"/>
                  <a:gd name="T77" fmla="*/ 396 h 580"/>
                  <a:gd name="T78" fmla="*/ 494 w 562"/>
                  <a:gd name="T79" fmla="*/ 358 h 580"/>
                  <a:gd name="T80" fmla="*/ 504 w 562"/>
                  <a:gd name="T81" fmla="*/ 308 h 580"/>
                  <a:gd name="T82" fmla="*/ 508 w 562"/>
                  <a:gd name="T83" fmla="*/ 268 h 580"/>
                  <a:gd name="T84" fmla="*/ 526 w 562"/>
                  <a:gd name="T85" fmla="*/ 248 h 580"/>
                  <a:gd name="T86" fmla="*/ 560 w 562"/>
                  <a:gd name="T87" fmla="*/ 208 h 580"/>
                  <a:gd name="T88" fmla="*/ 562 w 562"/>
                  <a:gd name="T89" fmla="*/ 172 h 580"/>
                  <a:gd name="T90" fmla="*/ 540 w 562"/>
                  <a:gd name="T91" fmla="*/ 146 h 580"/>
                  <a:gd name="T92" fmla="*/ 496 w 562"/>
                  <a:gd name="T93" fmla="*/ 120 h 580"/>
                  <a:gd name="T94" fmla="*/ 448 w 562"/>
                  <a:gd name="T95" fmla="*/ 112 h 580"/>
                  <a:gd name="T96" fmla="*/ 434 w 562"/>
                  <a:gd name="T97" fmla="*/ 112 h 580"/>
                  <a:gd name="T98" fmla="*/ 418 w 562"/>
                  <a:gd name="T99" fmla="*/ 98 h 580"/>
                  <a:gd name="T100" fmla="*/ 380 w 562"/>
                  <a:gd name="T101" fmla="*/ 82 h 580"/>
                  <a:gd name="T102" fmla="*/ 368 w 562"/>
                  <a:gd name="T103" fmla="*/ 88 h 580"/>
                  <a:gd name="T104" fmla="*/ 356 w 562"/>
                  <a:gd name="T105" fmla="*/ 74 h 580"/>
                  <a:gd name="T106" fmla="*/ 350 w 562"/>
                  <a:gd name="T107" fmla="*/ 58 h 580"/>
                  <a:gd name="T108" fmla="*/ 334 w 562"/>
                  <a:gd name="T109" fmla="*/ 28 h 580"/>
                  <a:gd name="T110" fmla="*/ 322 w 562"/>
                  <a:gd name="T111" fmla="*/ 16 h 580"/>
                  <a:gd name="T112" fmla="*/ 302 w 562"/>
                  <a:gd name="T113" fmla="*/ 44 h 580"/>
                  <a:gd name="T114" fmla="*/ 282 w 562"/>
                  <a:gd name="T115" fmla="*/ 44 h 580"/>
                  <a:gd name="T116" fmla="*/ 260 w 562"/>
                  <a:gd name="T117" fmla="*/ 40 h 580"/>
                  <a:gd name="T118" fmla="*/ 246 w 562"/>
                  <a:gd name="T119" fmla="*/ 44 h 580"/>
                  <a:gd name="T120" fmla="*/ 222 w 562"/>
                  <a:gd name="T121" fmla="*/ 58 h 580"/>
                  <a:gd name="T122" fmla="*/ 212 w 562"/>
                  <a:gd name="T123" fmla="*/ 2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2" h="580">
                    <a:moveTo>
                      <a:pt x="200" y="0"/>
                    </a:moveTo>
                    <a:lnTo>
                      <a:pt x="190" y="0"/>
                    </a:lnTo>
                    <a:lnTo>
                      <a:pt x="190" y="0"/>
                    </a:lnTo>
                    <a:lnTo>
                      <a:pt x="186" y="2"/>
                    </a:lnTo>
                    <a:lnTo>
                      <a:pt x="186" y="2"/>
                    </a:lnTo>
                    <a:lnTo>
                      <a:pt x="186" y="6"/>
                    </a:lnTo>
                    <a:lnTo>
                      <a:pt x="188" y="8"/>
                    </a:lnTo>
                    <a:lnTo>
                      <a:pt x="184" y="14"/>
                    </a:lnTo>
                    <a:lnTo>
                      <a:pt x="176" y="16"/>
                    </a:lnTo>
                    <a:lnTo>
                      <a:pt x="168" y="18"/>
                    </a:lnTo>
                    <a:lnTo>
                      <a:pt x="168" y="18"/>
                    </a:lnTo>
                    <a:lnTo>
                      <a:pt x="166" y="18"/>
                    </a:lnTo>
                    <a:lnTo>
                      <a:pt x="162" y="20"/>
                    </a:lnTo>
                    <a:lnTo>
                      <a:pt x="162" y="20"/>
                    </a:lnTo>
                    <a:lnTo>
                      <a:pt x="162" y="20"/>
                    </a:lnTo>
                    <a:lnTo>
                      <a:pt x="160" y="20"/>
                    </a:lnTo>
                    <a:lnTo>
                      <a:pt x="150" y="20"/>
                    </a:lnTo>
                    <a:lnTo>
                      <a:pt x="144" y="16"/>
                    </a:lnTo>
                    <a:lnTo>
                      <a:pt x="144" y="16"/>
                    </a:lnTo>
                    <a:lnTo>
                      <a:pt x="142" y="16"/>
                    </a:lnTo>
                    <a:lnTo>
                      <a:pt x="142" y="16"/>
                    </a:lnTo>
                    <a:lnTo>
                      <a:pt x="140" y="16"/>
                    </a:lnTo>
                    <a:lnTo>
                      <a:pt x="134" y="18"/>
                    </a:lnTo>
                    <a:lnTo>
                      <a:pt x="134" y="18"/>
                    </a:lnTo>
                    <a:lnTo>
                      <a:pt x="132" y="20"/>
                    </a:lnTo>
                    <a:lnTo>
                      <a:pt x="132" y="20"/>
                    </a:lnTo>
                    <a:lnTo>
                      <a:pt x="134" y="24"/>
                    </a:lnTo>
                    <a:lnTo>
                      <a:pt x="138" y="30"/>
                    </a:lnTo>
                    <a:lnTo>
                      <a:pt x="140" y="36"/>
                    </a:lnTo>
                    <a:lnTo>
                      <a:pt x="140" y="36"/>
                    </a:lnTo>
                    <a:lnTo>
                      <a:pt x="140" y="38"/>
                    </a:lnTo>
                    <a:lnTo>
                      <a:pt x="146" y="46"/>
                    </a:lnTo>
                    <a:lnTo>
                      <a:pt x="146" y="46"/>
                    </a:lnTo>
                    <a:lnTo>
                      <a:pt x="148" y="48"/>
                    </a:lnTo>
                    <a:lnTo>
                      <a:pt x="150" y="48"/>
                    </a:lnTo>
                    <a:lnTo>
                      <a:pt x="150" y="48"/>
                    </a:lnTo>
                    <a:lnTo>
                      <a:pt x="142" y="50"/>
                    </a:lnTo>
                    <a:lnTo>
                      <a:pt x="142" y="50"/>
                    </a:lnTo>
                    <a:lnTo>
                      <a:pt x="140" y="52"/>
                    </a:lnTo>
                    <a:lnTo>
                      <a:pt x="136" y="56"/>
                    </a:lnTo>
                    <a:lnTo>
                      <a:pt x="130" y="62"/>
                    </a:lnTo>
                    <a:lnTo>
                      <a:pt x="120" y="64"/>
                    </a:lnTo>
                    <a:lnTo>
                      <a:pt x="114" y="62"/>
                    </a:lnTo>
                    <a:lnTo>
                      <a:pt x="108" y="56"/>
                    </a:lnTo>
                    <a:lnTo>
                      <a:pt x="104" y="52"/>
                    </a:lnTo>
                    <a:lnTo>
                      <a:pt x="104" y="52"/>
                    </a:lnTo>
                    <a:lnTo>
                      <a:pt x="102" y="50"/>
                    </a:lnTo>
                    <a:lnTo>
                      <a:pt x="96" y="48"/>
                    </a:lnTo>
                    <a:lnTo>
                      <a:pt x="96" y="48"/>
                    </a:lnTo>
                    <a:lnTo>
                      <a:pt x="96" y="48"/>
                    </a:lnTo>
                    <a:lnTo>
                      <a:pt x="96" y="48"/>
                    </a:lnTo>
                    <a:lnTo>
                      <a:pt x="94" y="48"/>
                    </a:lnTo>
                    <a:lnTo>
                      <a:pt x="86" y="50"/>
                    </a:lnTo>
                    <a:lnTo>
                      <a:pt x="60" y="52"/>
                    </a:lnTo>
                    <a:lnTo>
                      <a:pt x="60" y="52"/>
                    </a:lnTo>
                    <a:lnTo>
                      <a:pt x="58" y="54"/>
                    </a:lnTo>
                    <a:lnTo>
                      <a:pt x="58" y="56"/>
                    </a:lnTo>
                    <a:lnTo>
                      <a:pt x="58" y="62"/>
                    </a:lnTo>
                    <a:lnTo>
                      <a:pt x="58" y="62"/>
                    </a:lnTo>
                    <a:lnTo>
                      <a:pt x="58" y="64"/>
                    </a:lnTo>
                    <a:lnTo>
                      <a:pt x="60" y="64"/>
                    </a:lnTo>
                    <a:lnTo>
                      <a:pt x="60" y="66"/>
                    </a:lnTo>
                    <a:lnTo>
                      <a:pt x="60" y="66"/>
                    </a:lnTo>
                    <a:lnTo>
                      <a:pt x="60" y="66"/>
                    </a:lnTo>
                    <a:lnTo>
                      <a:pt x="58" y="68"/>
                    </a:lnTo>
                    <a:lnTo>
                      <a:pt x="58" y="68"/>
                    </a:lnTo>
                    <a:lnTo>
                      <a:pt x="58" y="70"/>
                    </a:lnTo>
                    <a:lnTo>
                      <a:pt x="58" y="80"/>
                    </a:lnTo>
                    <a:lnTo>
                      <a:pt x="58" y="80"/>
                    </a:lnTo>
                    <a:lnTo>
                      <a:pt x="58" y="84"/>
                    </a:lnTo>
                    <a:lnTo>
                      <a:pt x="62" y="90"/>
                    </a:lnTo>
                    <a:lnTo>
                      <a:pt x="64" y="98"/>
                    </a:lnTo>
                    <a:lnTo>
                      <a:pt x="62" y="110"/>
                    </a:lnTo>
                    <a:lnTo>
                      <a:pt x="60" y="116"/>
                    </a:lnTo>
                    <a:lnTo>
                      <a:pt x="60" y="116"/>
                    </a:lnTo>
                    <a:lnTo>
                      <a:pt x="60" y="116"/>
                    </a:lnTo>
                    <a:lnTo>
                      <a:pt x="60" y="126"/>
                    </a:lnTo>
                    <a:lnTo>
                      <a:pt x="56" y="136"/>
                    </a:lnTo>
                    <a:lnTo>
                      <a:pt x="40" y="138"/>
                    </a:lnTo>
                    <a:lnTo>
                      <a:pt x="40" y="138"/>
                    </a:lnTo>
                    <a:lnTo>
                      <a:pt x="38" y="138"/>
                    </a:lnTo>
                    <a:lnTo>
                      <a:pt x="26" y="144"/>
                    </a:lnTo>
                    <a:lnTo>
                      <a:pt x="26" y="144"/>
                    </a:lnTo>
                    <a:lnTo>
                      <a:pt x="24" y="144"/>
                    </a:lnTo>
                    <a:lnTo>
                      <a:pt x="16" y="156"/>
                    </a:lnTo>
                    <a:lnTo>
                      <a:pt x="16" y="156"/>
                    </a:lnTo>
                    <a:lnTo>
                      <a:pt x="14" y="158"/>
                    </a:lnTo>
                    <a:lnTo>
                      <a:pt x="12" y="164"/>
                    </a:lnTo>
                    <a:lnTo>
                      <a:pt x="8" y="170"/>
                    </a:lnTo>
                    <a:lnTo>
                      <a:pt x="8" y="170"/>
                    </a:lnTo>
                    <a:lnTo>
                      <a:pt x="8" y="170"/>
                    </a:lnTo>
                    <a:lnTo>
                      <a:pt x="0" y="180"/>
                    </a:lnTo>
                    <a:lnTo>
                      <a:pt x="0" y="180"/>
                    </a:lnTo>
                    <a:lnTo>
                      <a:pt x="0" y="184"/>
                    </a:lnTo>
                    <a:lnTo>
                      <a:pt x="8" y="204"/>
                    </a:lnTo>
                    <a:lnTo>
                      <a:pt x="8" y="204"/>
                    </a:lnTo>
                    <a:lnTo>
                      <a:pt x="8" y="206"/>
                    </a:lnTo>
                    <a:lnTo>
                      <a:pt x="18" y="214"/>
                    </a:lnTo>
                    <a:lnTo>
                      <a:pt x="26" y="224"/>
                    </a:lnTo>
                    <a:lnTo>
                      <a:pt x="26" y="224"/>
                    </a:lnTo>
                    <a:lnTo>
                      <a:pt x="28" y="224"/>
                    </a:lnTo>
                    <a:lnTo>
                      <a:pt x="36" y="226"/>
                    </a:lnTo>
                    <a:lnTo>
                      <a:pt x="36" y="226"/>
                    </a:lnTo>
                    <a:lnTo>
                      <a:pt x="36" y="226"/>
                    </a:lnTo>
                    <a:lnTo>
                      <a:pt x="36" y="226"/>
                    </a:lnTo>
                    <a:lnTo>
                      <a:pt x="38" y="226"/>
                    </a:lnTo>
                    <a:lnTo>
                      <a:pt x="40" y="224"/>
                    </a:lnTo>
                    <a:lnTo>
                      <a:pt x="48" y="220"/>
                    </a:lnTo>
                    <a:lnTo>
                      <a:pt x="48" y="220"/>
                    </a:lnTo>
                    <a:lnTo>
                      <a:pt x="48" y="220"/>
                    </a:lnTo>
                    <a:lnTo>
                      <a:pt x="46" y="226"/>
                    </a:lnTo>
                    <a:lnTo>
                      <a:pt x="46" y="226"/>
                    </a:lnTo>
                    <a:lnTo>
                      <a:pt x="46" y="230"/>
                    </a:lnTo>
                    <a:lnTo>
                      <a:pt x="48" y="234"/>
                    </a:lnTo>
                    <a:lnTo>
                      <a:pt x="48" y="234"/>
                    </a:lnTo>
                    <a:lnTo>
                      <a:pt x="50" y="236"/>
                    </a:lnTo>
                    <a:lnTo>
                      <a:pt x="52" y="238"/>
                    </a:lnTo>
                    <a:lnTo>
                      <a:pt x="58" y="238"/>
                    </a:lnTo>
                    <a:lnTo>
                      <a:pt x="68" y="240"/>
                    </a:lnTo>
                    <a:lnTo>
                      <a:pt x="68" y="240"/>
                    </a:lnTo>
                    <a:lnTo>
                      <a:pt x="68" y="240"/>
                    </a:lnTo>
                    <a:lnTo>
                      <a:pt x="68" y="240"/>
                    </a:lnTo>
                    <a:lnTo>
                      <a:pt x="68" y="240"/>
                    </a:lnTo>
                    <a:lnTo>
                      <a:pt x="86" y="238"/>
                    </a:lnTo>
                    <a:lnTo>
                      <a:pt x="86" y="238"/>
                    </a:lnTo>
                    <a:lnTo>
                      <a:pt x="88" y="238"/>
                    </a:lnTo>
                    <a:lnTo>
                      <a:pt x="100" y="232"/>
                    </a:lnTo>
                    <a:lnTo>
                      <a:pt x="100" y="232"/>
                    </a:lnTo>
                    <a:lnTo>
                      <a:pt x="102" y="232"/>
                    </a:lnTo>
                    <a:lnTo>
                      <a:pt x="108" y="226"/>
                    </a:lnTo>
                    <a:lnTo>
                      <a:pt x="108" y="226"/>
                    </a:lnTo>
                    <a:lnTo>
                      <a:pt x="108" y="226"/>
                    </a:lnTo>
                    <a:lnTo>
                      <a:pt x="110" y="226"/>
                    </a:lnTo>
                    <a:lnTo>
                      <a:pt x="118" y="222"/>
                    </a:lnTo>
                    <a:lnTo>
                      <a:pt x="124" y="222"/>
                    </a:lnTo>
                    <a:lnTo>
                      <a:pt x="126" y="244"/>
                    </a:lnTo>
                    <a:lnTo>
                      <a:pt x="126" y="244"/>
                    </a:lnTo>
                    <a:lnTo>
                      <a:pt x="126" y="246"/>
                    </a:lnTo>
                    <a:lnTo>
                      <a:pt x="136" y="258"/>
                    </a:lnTo>
                    <a:lnTo>
                      <a:pt x="136" y="258"/>
                    </a:lnTo>
                    <a:lnTo>
                      <a:pt x="138" y="258"/>
                    </a:lnTo>
                    <a:lnTo>
                      <a:pt x="148" y="260"/>
                    </a:lnTo>
                    <a:lnTo>
                      <a:pt x="156" y="262"/>
                    </a:lnTo>
                    <a:lnTo>
                      <a:pt x="158" y="266"/>
                    </a:lnTo>
                    <a:lnTo>
                      <a:pt x="158" y="266"/>
                    </a:lnTo>
                    <a:lnTo>
                      <a:pt x="160" y="268"/>
                    </a:lnTo>
                    <a:lnTo>
                      <a:pt x="166" y="270"/>
                    </a:lnTo>
                    <a:lnTo>
                      <a:pt x="178" y="274"/>
                    </a:lnTo>
                    <a:lnTo>
                      <a:pt x="178" y="274"/>
                    </a:lnTo>
                    <a:lnTo>
                      <a:pt x="178" y="274"/>
                    </a:lnTo>
                    <a:lnTo>
                      <a:pt x="192" y="278"/>
                    </a:lnTo>
                    <a:lnTo>
                      <a:pt x="194" y="286"/>
                    </a:lnTo>
                    <a:lnTo>
                      <a:pt x="196" y="292"/>
                    </a:lnTo>
                    <a:lnTo>
                      <a:pt x="196" y="294"/>
                    </a:lnTo>
                    <a:lnTo>
                      <a:pt x="196" y="294"/>
                    </a:lnTo>
                    <a:lnTo>
                      <a:pt x="194" y="296"/>
                    </a:lnTo>
                    <a:lnTo>
                      <a:pt x="194" y="300"/>
                    </a:lnTo>
                    <a:lnTo>
                      <a:pt x="194" y="300"/>
                    </a:lnTo>
                    <a:lnTo>
                      <a:pt x="194" y="300"/>
                    </a:lnTo>
                    <a:lnTo>
                      <a:pt x="196" y="312"/>
                    </a:lnTo>
                    <a:lnTo>
                      <a:pt x="196" y="312"/>
                    </a:lnTo>
                    <a:lnTo>
                      <a:pt x="198" y="314"/>
                    </a:lnTo>
                    <a:lnTo>
                      <a:pt x="200" y="314"/>
                    </a:lnTo>
                    <a:lnTo>
                      <a:pt x="220" y="314"/>
                    </a:lnTo>
                    <a:lnTo>
                      <a:pt x="220" y="316"/>
                    </a:lnTo>
                    <a:lnTo>
                      <a:pt x="220" y="316"/>
                    </a:lnTo>
                    <a:lnTo>
                      <a:pt x="220" y="318"/>
                    </a:lnTo>
                    <a:lnTo>
                      <a:pt x="222" y="330"/>
                    </a:lnTo>
                    <a:lnTo>
                      <a:pt x="222" y="330"/>
                    </a:lnTo>
                    <a:lnTo>
                      <a:pt x="224" y="332"/>
                    </a:lnTo>
                    <a:lnTo>
                      <a:pt x="230" y="334"/>
                    </a:lnTo>
                    <a:lnTo>
                      <a:pt x="232" y="342"/>
                    </a:lnTo>
                    <a:lnTo>
                      <a:pt x="232" y="346"/>
                    </a:lnTo>
                    <a:lnTo>
                      <a:pt x="226" y="356"/>
                    </a:lnTo>
                    <a:lnTo>
                      <a:pt x="226" y="356"/>
                    </a:lnTo>
                    <a:lnTo>
                      <a:pt x="226" y="362"/>
                    </a:lnTo>
                    <a:lnTo>
                      <a:pt x="228" y="364"/>
                    </a:lnTo>
                    <a:lnTo>
                      <a:pt x="226" y="366"/>
                    </a:lnTo>
                    <a:lnTo>
                      <a:pt x="226" y="366"/>
                    </a:lnTo>
                    <a:lnTo>
                      <a:pt x="226" y="368"/>
                    </a:lnTo>
                    <a:lnTo>
                      <a:pt x="226" y="370"/>
                    </a:lnTo>
                    <a:lnTo>
                      <a:pt x="228" y="376"/>
                    </a:lnTo>
                    <a:lnTo>
                      <a:pt x="228" y="400"/>
                    </a:lnTo>
                    <a:lnTo>
                      <a:pt x="228" y="400"/>
                    </a:lnTo>
                    <a:lnTo>
                      <a:pt x="230" y="402"/>
                    </a:lnTo>
                    <a:lnTo>
                      <a:pt x="232" y="404"/>
                    </a:lnTo>
                    <a:lnTo>
                      <a:pt x="242" y="404"/>
                    </a:lnTo>
                    <a:lnTo>
                      <a:pt x="242" y="404"/>
                    </a:lnTo>
                    <a:lnTo>
                      <a:pt x="242" y="404"/>
                    </a:lnTo>
                    <a:lnTo>
                      <a:pt x="248" y="402"/>
                    </a:lnTo>
                    <a:lnTo>
                      <a:pt x="256" y="404"/>
                    </a:lnTo>
                    <a:lnTo>
                      <a:pt x="258" y="406"/>
                    </a:lnTo>
                    <a:lnTo>
                      <a:pt x="258" y="412"/>
                    </a:lnTo>
                    <a:lnTo>
                      <a:pt x="258" y="412"/>
                    </a:lnTo>
                    <a:lnTo>
                      <a:pt x="258" y="414"/>
                    </a:lnTo>
                    <a:lnTo>
                      <a:pt x="262" y="424"/>
                    </a:lnTo>
                    <a:lnTo>
                      <a:pt x="262" y="424"/>
                    </a:lnTo>
                    <a:lnTo>
                      <a:pt x="262" y="424"/>
                    </a:lnTo>
                    <a:lnTo>
                      <a:pt x="270" y="432"/>
                    </a:lnTo>
                    <a:lnTo>
                      <a:pt x="270" y="432"/>
                    </a:lnTo>
                    <a:lnTo>
                      <a:pt x="272" y="432"/>
                    </a:lnTo>
                    <a:lnTo>
                      <a:pt x="272" y="432"/>
                    </a:lnTo>
                    <a:lnTo>
                      <a:pt x="272" y="432"/>
                    </a:lnTo>
                    <a:lnTo>
                      <a:pt x="278" y="432"/>
                    </a:lnTo>
                    <a:lnTo>
                      <a:pt x="280" y="432"/>
                    </a:lnTo>
                    <a:lnTo>
                      <a:pt x="278" y="434"/>
                    </a:lnTo>
                    <a:lnTo>
                      <a:pt x="276" y="442"/>
                    </a:lnTo>
                    <a:lnTo>
                      <a:pt x="276" y="442"/>
                    </a:lnTo>
                    <a:lnTo>
                      <a:pt x="276" y="444"/>
                    </a:lnTo>
                    <a:lnTo>
                      <a:pt x="276" y="448"/>
                    </a:lnTo>
                    <a:lnTo>
                      <a:pt x="276" y="448"/>
                    </a:lnTo>
                    <a:lnTo>
                      <a:pt x="276" y="452"/>
                    </a:lnTo>
                    <a:lnTo>
                      <a:pt x="278" y="452"/>
                    </a:lnTo>
                    <a:lnTo>
                      <a:pt x="286" y="454"/>
                    </a:lnTo>
                    <a:lnTo>
                      <a:pt x="288" y="456"/>
                    </a:lnTo>
                    <a:lnTo>
                      <a:pt x="290" y="462"/>
                    </a:lnTo>
                    <a:lnTo>
                      <a:pt x="286" y="472"/>
                    </a:lnTo>
                    <a:lnTo>
                      <a:pt x="284" y="476"/>
                    </a:lnTo>
                    <a:lnTo>
                      <a:pt x="278" y="480"/>
                    </a:lnTo>
                    <a:lnTo>
                      <a:pt x="278" y="480"/>
                    </a:lnTo>
                    <a:lnTo>
                      <a:pt x="276" y="480"/>
                    </a:lnTo>
                    <a:lnTo>
                      <a:pt x="270" y="484"/>
                    </a:lnTo>
                    <a:lnTo>
                      <a:pt x="270" y="484"/>
                    </a:lnTo>
                    <a:lnTo>
                      <a:pt x="270" y="486"/>
                    </a:lnTo>
                    <a:lnTo>
                      <a:pt x="248" y="506"/>
                    </a:lnTo>
                    <a:lnTo>
                      <a:pt x="242" y="510"/>
                    </a:lnTo>
                    <a:lnTo>
                      <a:pt x="242" y="510"/>
                    </a:lnTo>
                    <a:lnTo>
                      <a:pt x="242" y="512"/>
                    </a:lnTo>
                    <a:lnTo>
                      <a:pt x="240" y="514"/>
                    </a:lnTo>
                    <a:lnTo>
                      <a:pt x="240" y="514"/>
                    </a:lnTo>
                    <a:lnTo>
                      <a:pt x="240" y="518"/>
                    </a:lnTo>
                    <a:lnTo>
                      <a:pt x="240" y="520"/>
                    </a:lnTo>
                    <a:lnTo>
                      <a:pt x="250" y="526"/>
                    </a:lnTo>
                    <a:lnTo>
                      <a:pt x="256" y="536"/>
                    </a:lnTo>
                    <a:lnTo>
                      <a:pt x="256" y="536"/>
                    </a:lnTo>
                    <a:lnTo>
                      <a:pt x="258" y="536"/>
                    </a:lnTo>
                    <a:lnTo>
                      <a:pt x="266" y="538"/>
                    </a:lnTo>
                    <a:lnTo>
                      <a:pt x="276" y="546"/>
                    </a:lnTo>
                    <a:lnTo>
                      <a:pt x="288" y="554"/>
                    </a:lnTo>
                    <a:lnTo>
                      <a:pt x="288" y="554"/>
                    </a:lnTo>
                    <a:lnTo>
                      <a:pt x="288" y="554"/>
                    </a:lnTo>
                    <a:lnTo>
                      <a:pt x="292" y="558"/>
                    </a:lnTo>
                    <a:lnTo>
                      <a:pt x="294" y="562"/>
                    </a:lnTo>
                    <a:lnTo>
                      <a:pt x="294" y="566"/>
                    </a:lnTo>
                    <a:lnTo>
                      <a:pt x="294" y="566"/>
                    </a:lnTo>
                    <a:lnTo>
                      <a:pt x="292" y="566"/>
                    </a:lnTo>
                    <a:lnTo>
                      <a:pt x="292" y="572"/>
                    </a:lnTo>
                    <a:lnTo>
                      <a:pt x="292" y="572"/>
                    </a:lnTo>
                    <a:lnTo>
                      <a:pt x="294" y="576"/>
                    </a:lnTo>
                    <a:lnTo>
                      <a:pt x="298" y="578"/>
                    </a:lnTo>
                    <a:lnTo>
                      <a:pt x="298" y="578"/>
                    </a:lnTo>
                    <a:lnTo>
                      <a:pt x="300" y="580"/>
                    </a:lnTo>
                    <a:lnTo>
                      <a:pt x="300" y="580"/>
                    </a:lnTo>
                    <a:lnTo>
                      <a:pt x="302" y="580"/>
                    </a:lnTo>
                    <a:lnTo>
                      <a:pt x="302" y="580"/>
                    </a:lnTo>
                    <a:lnTo>
                      <a:pt x="304" y="578"/>
                    </a:lnTo>
                    <a:lnTo>
                      <a:pt x="308" y="570"/>
                    </a:lnTo>
                    <a:lnTo>
                      <a:pt x="312" y="564"/>
                    </a:lnTo>
                    <a:lnTo>
                      <a:pt x="312" y="564"/>
                    </a:lnTo>
                    <a:lnTo>
                      <a:pt x="314" y="564"/>
                    </a:lnTo>
                    <a:lnTo>
                      <a:pt x="314" y="560"/>
                    </a:lnTo>
                    <a:lnTo>
                      <a:pt x="314" y="560"/>
                    </a:lnTo>
                    <a:lnTo>
                      <a:pt x="316" y="560"/>
                    </a:lnTo>
                    <a:lnTo>
                      <a:pt x="316" y="554"/>
                    </a:lnTo>
                    <a:lnTo>
                      <a:pt x="316" y="554"/>
                    </a:lnTo>
                    <a:lnTo>
                      <a:pt x="318" y="554"/>
                    </a:lnTo>
                    <a:lnTo>
                      <a:pt x="318" y="554"/>
                    </a:lnTo>
                    <a:lnTo>
                      <a:pt x="320" y="554"/>
                    </a:lnTo>
                    <a:lnTo>
                      <a:pt x="328" y="548"/>
                    </a:lnTo>
                    <a:lnTo>
                      <a:pt x="334" y="546"/>
                    </a:lnTo>
                    <a:lnTo>
                      <a:pt x="334" y="546"/>
                    </a:lnTo>
                    <a:lnTo>
                      <a:pt x="334" y="544"/>
                    </a:lnTo>
                    <a:lnTo>
                      <a:pt x="338" y="538"/>
                    </a:lnTo>
                    <a:lnTo>
                      <a:pt x="340" y="534"/>
                    </a:lnTo>
                    <a:lnTo>
                      <a:pt x="340" y="534"/>
                    </a:lnTo>
                    <a:lnTo>
                      <a:pt x="342" y="532"/>
                    </a:lnTo>
                    <a:lnTo>
                      <a:pt x="344" y="530"/>
                    </a:lnTo>
                    <a:lnTo>
                      <a:pt x="348" y="520"/>
                    </a:lnTo>
                    <a:lnTo>
                      <a:pt x="350" y="514"/>
                    </a:lnTo>
                    <a:lnTo>
                      <a:pt x="356" y="508"/>
                    </a:lnTo>
                    <a:lnTo>
                      <a:pt x="356" y="508"/>
                    </a:lnTo>
                    <a:lnTo>
                      <a:pt x="356" y="508"/>
                    </a:lnTo>
                    <a:lnTo>
                      <a:pt x="362" y="500"/>
                    </a:lnTo>
                    <a:lnTo>
                      <a:pt x="368" y="492"/>
                    </a:lnTo>
                    <a:lnTo>
                      <a:pt x="368" y="492"/>
                    </a:lnTo>
                    <a:lnTo>
                      <a:pt x="368" y="490"/>
                    </a:lnTo>
                    <a:lnTo>
                      <a:pt x="368" y="476"/>
                    </a:lnTo>
                    <a:lnTo>
                      <a:pt x="368" y="466"/>
                    </a:lnTo>
                    <a:lnTo>
                      <a:pt x="368" y="456"/>
                    </a:lnTo>
                    <a:lnTo>
                      <a:pt x="372" y="450"/>
                    </a:lnTo>
                    <a:lnTo>
                      <a:pt x="380" y="442"/>
                    </a:lnTo>
                    <a:lnTo>
                      <a:pt x="390" y="438"/>
                    </a:lnTo>
                    <a:lnTo>
                      <a:pt x="390" y="438"/>
                    </a:lnTo>
                    <a:lnTo>
                      <a:pt x="390" y="438"/>
                    </a:lnTo>
                    <a:lnTo>
                      <a:pt x="396" y="432"/>
                    </a:lnTo>
                    <a:lnTo>
                      <a:pt x="402" y="432"/>
                    </a:lnTo>
                    <a:lnTo>
                      <a:pt x="402" y="432"/>
                    </a:lnTo>
                    <a:lnTo>
                      <a:pt x="404" y="430"/>
                    </a:lnTo>
                    <a:lnTo>
                      <a:pt x="412" y="428"/>
                    </a:lnTo>
                    <a:lnTo>
                      <a:pt x="412" y="428"/>
                    </a:lnTo>
                    <a:lnTo>
                      <a:pt x="412" y="426"/>
                    </a:lnTo>
                    <a:lnTo>
                      <a:pt x="420" y="418"/>
                    </a:lnTo>
                    <a:lnTo>
                      <a:pt x="434" y="416"/>
                    </a:lnTo>
                    <a:lnTo>
                      <a:pt x="446" y="416"/>
                    </a:lnTo>
                    <a:lnTo>
                      <a:pt x="446" y="416"/>
                    </a:lnTo>
                    <a:lnTo>
                      <a:pt x="446" y="416"/>
                    </a:lnTo>
                    <a:lnTo>
                      <a:pt x="458" y="412"/>
                    </a:lnTo>
                    <a:lnTo>
                      <a:pt x="458" y="412"/>
                    </a:lnTo>
                    <a:lnTo>
                      <a:pt x="462" y="412"/>
                    </a:lnTo>
                    <a:lnTo>
                      <a:pt x="464" y="406"/>
                    </a:lnTo>
                    <a:lnTo>
                      <a:pt x="470" y="402"/>
                    </a:lnTo>
                    <a:lnTo>
                      <a:pt x="474" y="396"/>
                    </a:lnTo>
                    <a:lnTo>
                      <a:pt x="474" y="396"/>
                    </a:lnTo>
                    <a:lnTo>
                      <a:pt x="476" y="394"/>
                    </a:lnTo>
                    <a:lnTo>
                      <a:pt x="480" y="382"/>
                    </a:lnTo>
                    <a:lnTo>
                      <a:pt x="486" y="372"/>
                    </a:lnTo>
                    <a:lnTo>
                      <a:pt x="486" y="372"/>
                    </a:lnTo>
                    <a:lnTo>
                      <a:pt x="486" y="372"/>
                    </a:lnTo>
                    <a:lnTo>
                      <a:pt x="494" y="358"/>
                    </a:lnTo>
                    <a:lnTo>
                      <a:pt x="494" y="358"/>
                    </a:lnTo>
                    <a:lnTo>
                      <a:pt x="494" y="356"/>
                    </a:lnTo>
                    <a:lnTo>
                      <a:pt x="498" y="342"/>
                    </a:lnTo>
                    <a:lnTo>
                      <a:pt x="500" y="334"/>
                    </a:lnTo>
                    <a:lnTo>
                      <a:pt x="500" y="334"/>
                    </a:lnTo>
                    <a:lnTo>
                      <a:pt x="502" y="332"/>
                    </a:lnTo>
                    <a:lnTo>
                      <a:pt x="502" y="318"/>
                    </a:lnTo>
                    <a:lnTo>
                      <a:pt x="504" y="308"/>
                    </a:lnTo>
                    <a:lnTo>
                      <a:pt x="504" y="308"/>
                    </a:lnTo>
                    <a:lnTo>
                      <a:pt x="504" y="306"/>
                    </a:lnTo>
                    <a:lnTo>
                      <a:pt x="504" y="292"/>
                    </a:lnTo>
                    <a:lnTo>
                      <a:pt x="504" y="292"/>
                    </a:lnTo>
                    <a:lnTo>
                      <a:pt x="504" y="292"/>
                    </a:lnTo>
                    <a:lnTo>
                      <a:pt x="502" y="282"/>
                    </a:lnTo>
                    <a:lnTo>
                      <a:pt x="502" y="276"/>
                    </a:lnTo>
                    <a:lnTo>
                      <a:pt x="504" y="270"/>
                    </a:lnTo>
                    <a:lnTo>
                      <a:pt x="508" y="268"/>
                    </a:lnTo>
                    <a:lnTo>
                      <a:pt x="514" y="264"/>
                    </a:lnTo>
                    <a:lnTo>
                      <a:pt x="514" y="264"/>
                    </a:lnTo>
                    <a:lnTo>
                      <a:pt x="516" y="264"/>
                    </a:lnTo>
                    <a:lnTo>
                      <a:pt x="520" y="260"/>
                    </a:lnTo>
                    <a:lnTo>
                      <a:pt x="524" y="256"/>
                    </a:lnTo>
                    <a:lnTo>
                      <a:pt x="524" y="256"/>
                    </a:lnTo>
                    <a:lnTo>
                      <a:pt x="524" y="254"/>
                    </a:lnTo>
                    <a:lnTo>
                      <a:pt x="526" y="248"/>
                    </a:lnTo>
                    <a:lnTo>
                      <a:pt x="526" y="248"/>
                    </a:lnTo>
                    <a:lnTo>
                      <a:pt x="526" y="248"/>
                    </a:lnTo>
                    <a:lnTo>
                      <a:pt x="526" y="242"/>
                    </a:lnTo>
                    <a:lnTo>
                      <a:pt x="542" y="228"/>
                    </a:lnTo>
                    <a:lnTo>
                      <a:pt x="542" y="228"/>
                    </a:lnTo>
                    <a:lnTo>
                      <a:pt x="544" y="226"/>
                    </a:lnTo>
                    <a:lnTo>
                      <a:pt x="550" y="218"/>
                    </a:lnTo>
                    <a:lnTo>
                      <a:pt x="560" y="208"/>
                    </a:lnTo>
                    <a:lnTo>
                      <a:pt x="560" y="208"/>
                    </a:lnTo>
                    <a:lnTo>
                      <a:pt x="560" y="206"/>
                    </a:lnTo>
                    <a:lnTo>
                      <a:pt x="562" y="188"/>
                    </a:lnTo>
                    <a:lnTo>
                      <a:pt x="562" y="188"/>
                    </a:lnTo>
                    <a:lnTo>
                      <a:pt x="562" y="188"/>
                    </a:lnTo>
                    <a:lnTo>
                      <a:pt x="562" y="174"/>
                    </a:lnTo>
                    <a:lnTo>
                      <a:pt x="562" y="174"/>
                    </a:lnTo>
                    <a:lnTo>
                      <a:pt x="562" y="172"/>
                    </a:lnTo>
                    <a:lnTo>
                      <a:pt x="556" y="158"/>
                    </a:lnTo>
                    <a:lnTo>
                      <a:pt x="552" y="150"/>
                    </a:lnTo>
                    <a:lnTo>
                      <a:pt x="552" y="150"/>
                    </a:lnTo>
                    <a:lnTo>
                      <a:pt x="552" y="148"/>
                    </a:lnTo>
                    <a:lnTo>
                      <a:pt x="548" y="146"/>
                    </a:lnTo>
                    <a:lnTo>
                      <a:pt x="542" y="146"/>
                    </a:lnTo>
                    <a:lnTo>
                      <a:pt x="542" y="146"/>
                    </a:lnTo>
                    <a:lnTo>
                      <a:pt x="540" y="146"/>
                    </a:lnTo>
                    <a:lnTo>
                      <a:pt x="534" y="148"/>
                    </a:lnTo>
                    <a:lnTo>
                      <a:pt x="526" y="144"/>
                    </a:lnTo>
                    <a:lnTo>
                      <a:pt x="518" y="136"/>
                    </a:lnTo>
                    <a:lnTo>
                      <a:pt x="506" y="128"/>
                    </a:lnTo>
                    <a:lnTo>
                      <a:pt x="506" y="128"/>
                    </a:lnTo>
                    <a:lnTo>
                      <a:pt x="506" y="128"/>
                    </a:lnTo>
                    <a:lnTo>
                      <a:pt x="496" y="120"/>
                    </a:lnTo>
                    <a:lnTo>
                      <a:pt x="496" y="120"/>
                    </a:lnTo>
                    <a:lnTo>
                      <a:pt x="494" y="120"/>
                    </a:lnTo>
                    <a:lnTo>
                      <a:pt x="486" y="118"/>
                    </a:lnTo>
                    <a:lnTo>
                      <a:pt x="476" y="116"/>
                    </a:lnTo>
                    <a:lnTo>
                      <a:pt x="476" y="116"/>
                    </a:lnTo>
                    <a:lnTo>
                      <a:pt x="476" y="116"/>
                    </a:lnTo>
                    <a:lnTo>
                      <a:pt x="466" y="116"/>
                    </a:lnTo>
                    <a:lnTo>
                      <a:pt x="458" y="114"/>
                    </a:lnTo>
                    <a:lnTo>
                      <a:pt x="448" y="112"/>
                    </a:lnTo>
                    <a:lnTo>
                      <a:pt x="448" y="112"/>
                    </a:lnTo>
                    <a:lnTo>
                      <a:pt x="448" y="112"/>
                    </a:lnTo>
                    <a:lnTo>
                      <a:pt x="440" y="110"/>
                    </a:lnTo>
                    <a:lnTo>
                      <a:pt x="440" y="110"/>
                    </a:lnTo>
                    <a:lnTo>
                      <a:pt x="440" y="110"/>
                    </a:lnTo>
                    <a:lnTo>
                      <a:pt x="440" y="110"/>
                    </a:lnTo>
                    <a:lnTo>
                      <a:pt x="438" y="110"/>
                    </a:lnTo>
                    <a:lnTo>
                      <a:pt x="434" y="112"/>
                    </a:lnTo>
                    <a:lnTo>
                      <a:pt x="430" y="112"/>
                    </a:lnTo>
                    <a:lnTo>
                      <a:pt x="430" y="112"/>
                    </a:lnTo>
                    <a:lnTo>
                      <a:pt x="430" y="112"/>
                    </a:lnTo>
                    <a:lnTo>
                      <a:pt x="430" y="106"/>
                    </a:lnTo>
                    <a:lnTo>
                      <a:pt x="430" y="106"/>
                    </a:lnTo>
                    <a:lnTo>
                      <a:pt x="428" y="104"/>
                    </a:lnTo>
                    <a:lnTo>
                      <a:pt x="428" y="102"/>
                    </a:lnTo>
                    <a:lnTo>
                      <a:pt x="418" y="98"/>
                    </a:lnTo>
                    <a:lnTo>
                      <a:pt x="406" y="94"/>
                    </a:lnTo>
                    <a:lnTo>
                      <a:pt x="400" y="88"/>
                    </a:lnTo>
                    <a:lnTo>
                      <a:pt x="400" y="88"/>
                    </a:lnTo>
                    <a:lnTo>
                      <a:pt x="398" y="88"/>
                    </a:lnTo>
                    <a:lnTo>
                      <a:pt x="386" y="84"/>
                    </a:lnTo>
                    <a:lnTo>
                      <a:pt x="380" y="82"/>
                    </a:lnTo>
                    <a:lnTo>
                      <a:pt x="380" y="82"/>
                    </a:lnTo>
                    <a:lnTo>
                      <a:pt x="380" y="82"/>
                    </a:lnTo>
                    <a:lnTo>
                      <a:pt x="380" y="82"/>
                    </a:lnTo>
                    <a:lnTo>
                      <a:pt x="378" y="82"/>
                    </a:lnTo>
                    <a:lnTo>
                      <a:pt x="372" y="84"/>
                    </a:lnTo>
                    <a:lnTo>
                      <a:pt x="372" y="84"/>
                    </a:lnTo>
                    <a:lnTo>
                      <a:pt x="370" y="86"/>
                    </a:lnTo>
                    <a:lnTo>
                      <a:pt x="368" y="88"/>
                    </a:lnTo>
                    <a:lnTo>
                      <a:pt x="368" y="88"/>
                    </a:lnTo>
                    <a:lnTo>
                      <a:pt x="368" y="88"/>
                    </a:lnTo>
                    <a:lnTo>
                      <a:pt x="368" y="86"/>
                    </a:lnTo>
                    <a:lnTo>
                      <a:pt x="368" y="82"/>
                    </a:lnTo>
                    <a:lnTo>
                      <a:pt x="368" y="82"/>
                    </a:lnTo>
                    <a:lnTo>
                      <a:pt x="368" y="80"/>
                    </a:lnTo>
                    <a:lnTo>
                      <a:pt x="364" y="76"/>
                    </a:lnTo>
                    <a:lnTo>
                      <a:pt x="364" y="76"/>
                    </a:lnTo>
                    <a:lnTo>
                      <a:pt x="362" y="76"/>
                    </a:lnTo>
                    <a:lnTo>
                      <a:pt x="356" y="74"/>
                    </a:lnTo>
                    <a:lnTo>
                      <a:pt x="354" y="70"/>
                    </a:lnTo>
                    <a:lnTo>
                      <a:pt x="354" y="70"/>
                    </a:lnTo>
                    <a:lnTo>
                      <a:pt x="350" y="70"/>
                    </a:lnTo>
                    <a:lnTo>
                      <a:pt x="344" y="70"/>
                    </a:lnTo>
                    <a:lnTo>
                      <a:pt x="348" y="68"/>
                    </a:lnTo>
                    <a:lnTo>
                      <a:pt x="348" y="68"/>
                    </a:lnTo>
                    <a:lnTo>
                      <a:pt x="350" y="64"/>
                    </a:lnTo>
                    <a:lnTo>
                      <a:pt x="350" y="58"/>
                    </a:lnTo>
                    <a:lnTo>
                      <a:pt x="350" y="58"/>
                    </a:lnTo>
                    <a:lnTo>
                      <a:pt x="348" y="54"/>
                    </a:lnTo>
                    <a:lnTo>
                      <a:pt x="342" y="50"/>
                    </a:lnTo>
                    <a:lnTo>
                      <a:pt x="336" y="42"/>
                    </a:lnTo>
                    <a:lnTo>
                      <a:pt x="334" y="36"/>
                    </a:lnTo>
                    <a:lnTo>
                      <a:pt x="334" y="30"/>
                    </a:lnTo>
                    <a:lnTo>
                      <a:pt x="334" y="28"/>
                    </a:lnTo>
                    <a:lnTo>
                      <a:pt x="334" y="28"/>
                    </a:lnTo>
                    <a:lnTo>
                      <a:pt x="334" y="24"/>
                    </a:lnTo>
                    <a:lnTo>
                      <a:pt x="334" y="22"/>
                    </a:lnTo>
                    <a:lnTo>
                      <a:pt x="330" y="18"/>
                    </a:lnTo>
                    <a:lnTo>
                      <a:pt x="330" y="18"/>
                    </a:lnTo>
                    <a:lnTo>
                      <a:pt x="328" y="18"/>
                    </a:lnTo>
                    <a:lnTo>
                      <a:pt x="324" y="16"/>
                    </a:lnTo>
                    <a:lnTo>
                      <a:pt x="324" y="16"/>
                    </a:lnTo>
                    <a:lnTo>
                      <a:pt x="322" y="16"/>
                    </a:lnTo>
                    <a:lnTo>
                      <a:pt x="322" y="16"/>
                    </a:lnTo>
                    <a:lnTo>
                      <a:pt x="320" y="18"/>
                    </a:lnTo>
                    <a:lnTo>
                      <a:pt x="314" y="22"/>
                    </a:lnTo>
                    <a:lnTo>
                      <a:pt x="314" y="22"/>
                    </a:lnTo>
                    <a:lnTo>
                      <a:pt x="312" y="24"/>
                    </a:lnTo>
                    <a:lnTo>
                      <a:pt x="304" y="44"/>
                    </a:lnTo>
                    <a:lnTo>
                      <a:pt x="302" y="44"/>
                    </a:lnTo>
                    <a:lnTo>
                      <a:pt x="302" y="44"/>
                    </a:lnTo>
                    <a:lnTo>
                      <a:pt x="302" y="42"/>
                    </a:lnTo>
                    <a:lnTo>
                      <a:pt x="292" y="42"/>
                    </a:lnTo>
                    <a:lnTo>
                      <a:pt x="292" y="42"/>
                    </a:lnTo>
                    <a:lnTo>
                      <a:pt x="292" y="40"/>
                    </a:lnTo>
                    <a:lnTo>
                      <a:pt x="292" y="40"/>
                    </a:lnTo>
                    <a:lnTo>
                      <a:pt x="290" y="42"/>
                    </a:lnTo>
                    <a:lnTo>
                      <a:pt x="286" y="44"/>
                    </a:lnTo>
                    <a:lnTo>
                      <a:pt x="282" y="44"/>
                    </a:lnTo>
                    <a:lnTo>
                      <a:pt x="274" y="42"/>
                    </a:lnTo>
                    <a:lnTo>
                      <a:pt x="274" y="42"/>
                    </a:lnTo>
                    <a:lnTo>
                      <a:pt x="272" y="42"/>
                    </a:lnTo>
                    <a:lnTo>
                      <a:pt x="264" y="40"/>
                    </a:lnTo>
                    <a:lnTo>
                      <a:pt x="264" y="40"/>
                    </a:lnTo>
                    <a:lnTo>
                      <a:pt x="264" y="40"/>
                    </a:lnTo>
                    <a:lnTo>
                      <a:pt x="260" y="40"/>
                    </a:lnTo>
                    <a:lnTo>
                      <a:pt x="260" y="40"/>
                    </a:lnTo>
                    <a:lnTo>
                      <a:pt x="256" y="40"/>
                    </a:lnTo>
                    <a:lnTo>
                      <a:pt x="256" y="44"/>
                    </a:lnTo>
                    <a:lnTo>
                      <a:pt x="256" y="46"/>
                    </a:lnTo>
                    <a:lnTo>
                      <a:pt x="254" y="48"/>
                    </a:lnTo>
                    <a:lnTo>
                      <a:pt x="252" y="48"/>
                    </a:lnTo>
                    <a:lnTo>
                      <a:pt x="250" y="46"/>
                    </a:lnTo>
                    <a:lnTo>
                      <a:pt x="250" y="46"/>
                    </a:lnTo>
                    <a:lnTo>
                      <a:pt x="246" y="44"/>
                    </a:lnTo>
                    <a:lnTo>
                      <a:pt x="246" y="44"/>
                    </a:lnTo>
                    <a:lnTo>
                      <a:pt x="244" y="46"/>
                    </a:lnTo>
                    <a:lnTo>
                      <a:pt x="242" y="48"/>
                    </a:lnTo>
                    <a:lnTo>
                      <a:pt x="234" y="52"/>
                    </a:lnTo>
                    <a:lnTo>
                      <a:pt x="234" y="52"/>
                    </a:lnTo>
                    <a:lnTo>
                      <a:pt x="234" y="52"/>
                    </a:lnTo>
                    <a:lnTo>
                      <a:pt x="230" y="56"/>
                    </a:lnTo>
                    <a:lnTo>
                      <a:pt x="222" y="58"/>
                    </a:lnTo>
                    <a:lnTo>
                      <a:pt x="216" y="58"/>
                    </a:lnTo>
                    <a:lnTo>
                      <a:pt x="210" y="52"/>
                    </a:lnTo>
                    <a:lnTo>
                      <a:pt x="206" y="46"/>
                    </a:lnTo>
                    <a:lnTo>
                      <a:pt x="206" y="30"/>
                    </a:lnTo>
                    <a:lnTo>
                      <a:pt x="210" y="26"/>
                    </a:lnTo>
                    <a:lnTo>
                      <a:pt x="210" y="26"/>
                    </a:lnTo>
                    <a:lnTo>
                      <a:pt x="212" y="24"/>
                    </a:lnTo>
                    <a:lnTo>
                      <a:pt x="212" y="22"/>
                    </a:lnTo>
                    <a:lnTo>
                      <a:pt x="204" y="2"/>
                    </a:lnTo>
                    <a:lnTo>
                      <a:pt x="204" y="2"/>
                    </a:lnTo>
                    <a:lnTo>
                      <a:pt x="202" y="0"/>
                    </a:lnTo>
                    <a:lnTo>
                      <a:pt x="200" y="0"/>
                    </a:lnTo>
                    <a:lnTo>
                      <a:pt x="200" y="0"/>
                    </a:lnTo>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2" name="Freeform 332"/>
              <p:cNvSpPr>
                <a:spLocks/>
              </p:cNvSpPr>
              <p:nvPr/>
            </p:nvSpPr>
            <p:spPr bwMode="auto">
              <a:xfrm>
                <a:off x="2145" y="2525"/>
                <a:ext cx="2" cy="8"/>
              </a:xfrm>
              <a:custGeom>
                <a:avLst/>
                <a:gdLst>
                  <a:gd name="T0" fmla="*/ 0 w 2"/>
                  <a:gd name="T1" fmla="*/ 2 h 8"/>
                  <a:gd name="T2" fmla="*/ 2 w 2"/>
                  <a:gd name="T3" fmla="*/ 0 h 8"/>
                  <a:gd name="T4" fmla="*/ 2 w 2"/>
                  <a:gd name="T5" fmla="*/ 6 h 8"/>
                  <a:gd name="T6" fmla="*/ 0 w 2"/>
                  <a:gd name="T7" fmla="*/ 8 h 8"/>
                  <a:gd name="T8" fmla="*/ 0 w 2"/>
                  <a:gd name="T9" fmla="*/ 8 h 8"/>
                  <a:gd name="T10" fmla="*/ 0 w 2"/>
                  <a:gd name="T11" fmla="*/ 4 h 8"/>
                  <a:gd name="T12" fmla="*/ 0 w 2"/>
                  <a:gd name="T13" fmla="*/ 2 h 8"/>
                  <a:gd name="T14" fmla="*/ 0 w 2"/>
                  <a:gd name="T15" fmla="*/ 2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8">
                    <a:moveTo>
                      <a:pt x="0" y="2"/>
                    </a:moveTo>
                    <a:lnTo>
                      <a:pt x="2" y="0"/>
                    </a:lnTo>
                    <a:lnTo>
                      <a:pt x="2" y="6"/>
                    </a:lnTo>
                    <a:lnTo>
                      <a:pt x="0" y="8"/>
                    </a:lnTo>
                    <a:lnTo>
                      <a:pt x="0" y="8"/>
                    </a:lnTo>
                    <a:lnTo>
                      <a:pt x="0" y="4"/>
                    </a:lnTo>
                    <a:lnTo>
                      <a:pt x="0" y="2"/>
                    </a:lnTo>
                    <a:lnTo>
                      <a:pt x="0"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3" name="Freeform 333"/>
              <p:cNvSpPr>
                <a:spLocks/>
              </p:cNvSpPr>
              <p:nvPr/>
            </p:nvSpPr>
            <p:spPr bwMode="auto">
              <a:xfrm>
                <a:off x="2523" y="1403"/>
                <a:ext cx="148" cy="78"/>
              </a:xfrm>
              <a:custGeom>
                <a:avLst/>
                <a:gdLst>
                  <a:gd name="T0" fmla="*/ 52 w 148"/>
                  <a:gd name="T1" fmla="*/ 72 h 78"/>
                  <a:gd name="T2" fmla="*/ 16 w 148"/>
                  <a:gd name="T3" fmla="*/ 66 h 78"/>
                  <a:gd name="T4" fmla="*/ 14 w 148"/>
                  <a:gd name="T5" fmla="*/ 64 h 78"/>
                  <a:gd name="T6" fmla="*/ 16 w 148"/>
                  <a:gd name="T7" fmla="*/ 62 h 78"/>
                  <a:gd name="T8" fmla="*/ 28 w 148"/>
                  <a:gd name="T9" fmla="*/ 50 h 78"/>
                  <a:gd name="T10" fmla="*/ 12 w 148"/>
                  <a:gd name="T11" fmla="*/ 46 h 78"/>
                  <a:gd name="T12" fmla="*/ 2 w 148"/>
                  <a:gd name="T13" fmla="*/ 44 h 78"/>
                  <a:gd name="T14" fmla="*/ 0 w 148"/>
                  <a:gd name="T15" fmla="*/ 42 h 78"/>
                  <a:gd name="T16" fmla="*/ 16 w 148"/>
                  <a:gd name="T17" fmla="*/ 34 h 78"/>
                  <a:gd name="T18" fmla="*/ 22 w 148"/>
                  <a:gd name="T19" fmla="*/ 30 h 78"/>
                  <a:gd name="T20" fmla="*/ 0 w 148"/>
                  <a:gd name="T21" fmla="*/ 30 h 78"/>
                  <a:gd name="T22" fmla="*/ 0 w 148"/>
                  <a:gd name="T23" fmla="*/ 28 h 78"/>
                  <a:gd name="T24" fmla="*/ 4 w 148"/>
                  <a:gd name="T25" fmla="*/ 18 h 78"/>
                  <a:gd name="T26" fmla="*/ 8 w 148"/>
                  <a:gd name="T27" fmla="*/ 10 h 78"/>
                  <a:gd name="T28" fmla="*/ 18 w 148"/>
                  <a:gd name="T29" fmla="*/ 2 h 78"/>
                  <a:gd name="T30" fmla="*/ 18 w 148"/>
                  <a:gd name="T31" fmla="*/ 2 h 78"/>
                  <a:gd name="T32" fmla="*/ 20 w 148"/>
                  <a:gd name="T33" fmla="*/ 2 h 78"/>
                  <a:gd name="T34" fmla="*/ 38 w 148"/>
                  <a:gd name="T35" fmla="*/ 14 h 78"/>
                  <a:gd name="T36" fmla="*/ 40 w 148"/>
                  <a:gd name="T37" fmla="*/ 14 h 78"/>
                  <a:gd name="T38" fmla="*/ 44 w 148"/>
                  <a:gd name="T39" fmla="*/ 24 h 78"/>
                  <a:gd name="T40" fmla="*/ 50 w 148"/>
                  <a:gd name="T41" fmla="*/ 18 h 78"/>
                  <a:gd name="T42" fmla="*/ 56 w 148"/>
                  <a:gd name="T43" fmla="*/ 12 h 78"/>
                  <a:gd name="T44" fmla="*/ 56 w 148"/>
                  <a:gd name="T45" fmla="*/ 10 h 78"/>
                  <a:gd name="T46" fmla="*/ 62 w 148"/>
                  <a:gd name="T47" fmla="*/ 16 h 78"/>
                  <a:gd name="T48" fmla="*/ 74 w 148"/>
                  <a:gd name="T49" fmla="*/ 8 h 78"/>
                  <a:gd name="T50" fmla="*/ 76 w 148"/>
                  <a:gd name="T51" fmla="*/ 8 h 78"/>
                  <a:gd name="T52" fmla="*/ 78 w 148"/>
                  <a:gd name="T53" fmla="*/ 8 h 78"/>
                  <a:gd name="T54" fmla="*/ 92 w 148"/>
                  <a:gd name="T55" fmla="*/ 12 h 78"/>
                  <a:gd name="T56" fmla="*/ 112 w 148"/>
                  <a:gd name="T57" fmla="*/ 0 h 78"/>
                  <a:gd name="T58" fmla="*/ 114 w 148"/>
                  <a:gd name="T59" fmla="*/ 0 h 78"/>
                  <a:gd name="T60" fmla="*/ 114 w 148"/>
                  <a:gd name="T61" fmla="*/ 0 h 78"/>
                  <a:gd name="T62" fmla="*/ 134 w 148"/>
                  <a:gd name="T63" fmla="*/ 14 h 78"/>
                  <a:gd name="T64" fmla="*/ 134 w 148"/>
                  <a:gd name="T65" fmla="*/ 16 h 78"/>
                  <a:gd name="T66" fmla="*/ 148 w 148"/>
                  <a:gd name="T67" fmla="*/ 32 h 78"/>
                  <a:gd name="T68" fmla="*/ 148 w 148"/>
                  <a:gd name="T69" fmla="*/ 32 h 78"/>
                  <a:gd name="T70" fmla="*/ 148 w 148"/>
                  <a:gd name="T71" fmla="*/ 40 h 78"/>
                  <a:gd name="T72" fmla="*/ 138 w 148"/>
                  <a:gd name="T73" fmla="*/ 48 h 78"/>
                  <a:gd name="T74" fmla="*/ 106 w 148"/>
                  <a:gd name="T75" fmla="*/ 64 h 78"/>
                  <a:gd name="T76" fmla="*/ 80 w 148"/>
                  <a:gd name="T77" fmla="*/ 76 h 78"/>
                  <a:gd name="T78" fmla="*/ 78 w 148"/>
                  <a:gd name="T7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8" h="78">
                    <a:moveTo>
                      <a:pt x="66" y="78"/>
                    </a:moveTo>
                    <a:lnTo>
                      <a:pt x="52" y="72"/>
                    </a:lnTo>
                    <a:lnTo>
                      <a:pt x="42" y="66"/>
                    </a:lnTo>
                    <a:lnTo>
                      <a:pt x="16" y="66"/>
                    </a:lnTo>
                    <a:lnTo>
                      <a:pt x="16" y="66"/>
                    </a:lnTo>
                    <a:lnTo>
                      <a:pt x="14" y="64"/>
                    </a:lnTo>
                    <a:lnTo>
                      <a:pt x="14" y="64"/>
                    </a:lnTo>
                    <a:lnTo>
                      <a:pt x="16" y="62"/>
                    </a:lnTo>
                    <a:lnTo>
                      <a:pt x="28" y="56"/>
                    </a:lnTo>
                    <a:lnTo>
                      <a:pt x="28" y="50"/>
                    </a:lnTo>
                    <a:lnTo>
                      <a:pt x="22" y="46"/>
                    </a:lnTo>
                    <a:lnTo>
                      <a:pt x="12" y="46"/>
                    </a:lnTo>
                    <a:lnTo>
                      <a:pt x="2" y="44"/>
                    </a:lnTo>
                    <a:lnTo>
                      <a:pt x="2" y="44"/>
                    </a:lnTo>
                    <a:lnTo>
                      <a:pt x="0" y="42"/>
                    </a:lnTo>
                    <a:lnTo>
                      <a:pt x="0" y="42"/>
                    </a:lnTo>
                    <a:lnTo>
                      <a:pt x="2" y="40"/>
                    </a:lnTo>
                    <a:lnTo>
                      <a:pt x="16" y="34"/>
                    </a:lnTo>
                    <a:lnTo>
                      <a:pt x="24" y="30"/>
                    </a:lnTo>
                    <a:lnTo>
                      <a:pt x="22" y="30"/>
                    </a:lnTo>
                    <a:lnTo>
                      <a:pt x="0" y="30"/>
                    </a:lnTo>
                    <a:lnTo>
                      <a:pt x="0" y="30"/>
                    </a:lnTo>
                    <a:lnTo>
                      <a:pt x="0" y="28"/>
                    </a:lnTo>
                    <a:lnTo>
                      <a:pt x="0" y="28"/>
                    </a:lnTo>
                    <a:lnTo>
                      <a:pt x="0" y="26"/>
                    </a:lnTo>
                    <a:lnTo>
                      <a:pt x="4" y="18"/>
                    </a:lnTo>
                    <a:lnTo>
                      <a:pt x="8" y="10"/>
                    </a:lnTo>
                    <a:lnTo>
                      <a:pt x="8" y="10"/>
                    </a:lnTo>
                    <a:lnTo>
                      <a:pt x="8" y="10"/>
                    </a:lnTo>
                    <a:lnTo>
                      <a:pt x="18" y="2"/>
                    </a:lnTo>
                    <a:lnTo>
                      <a:pt x="18" y="2"/>
                    </a:lnTo>
                    <a:lnTo>
                      <a:pt x="18" y="2"/>
                    </a:lnTo>
                    <a:lnTo>
                      <a:pt x="18" y="2"/>
                    </a:lnTo>
                    <a:lnTo>
                      <a:pt x="20" y="2"/>
                    </a:lnTo>
                    <a:lnTo>
                      <a:pt x="28" y="6"/>
                    </a:lnTo>
                    <a:lnTo>
                      <a:pt x="38" y="14"/>
                    </a:lnTo>
                    <a:lnTo>
                      <a:pt x="38" y="14"/>
                    </a:lnTo>
                    <a:lnTo>
                      <a:pt x="40" y="14"/>
                    </a:lnTo>
                    <a:lnTo>
                      <a:pt x="42" y="22"/>
                    </a:lnTo>
                    <a:lnTo>
                      <a:pt x="44" y="24"/>
                    </a:lnTo>
                    <a:lnTo>
                      <a:pt x="48" y="22"/>
                    </a:lnTo>
                    <a:lnTo>
                      <a:pt x="50" y="18"/>
                    </a:lnTo>
                    <a:lnTo>
                      <a:pt x="56" y="12"/>
                    </a:lnTo>
                    <a:lnTo>
                      <a:pt x="56" y="12"/>
                    </a:lnTo>
                    <a:lnTo>
                      <a:pt x="56" y="10"/>
                    </a:lnTo>
                    <a:lnTo>
                      <a:pt x="56" y="10"/>
                    </a:lnTo>
                    <a:lnTo>
                      <a:pt x="58" y="12"/>
                    </a:lnTo>
                    <a:lnTo>
                      <a:pt x="62" y="16"/>
                    </a:lnTo>
                    <a:lnTo>
                      <a:pt x="64" y="18"/>
                    </a:lnTo>
                    <a:lnTo>
                      <a:pt x="74" y="8"/>
                    </a:lnTo>
                    <a:lnTo>
                      <a:pt x="74" y="8"/>
                    </a:lnTo>
                    <a:lnTo>
                      <a:pt x="76" y="8"/>
                    </a:lnTo>
                    <a:lnTo>
                      <a:pt x="76" y="8"/>
                    </a:lnTo>
                    <a:lnTo>
                      <a:pt x="78" y="8"/>
                    </a:lnTo>
                    <a:lnTo>
                      <a:pt x="82" y="10"/>
                    </a:lnTo>
                    <a:lnTo>
                      <a:pt x="92" y="12"/>
                    </a:lnTo>
                    <a:lnTo>
                      <a:pt x="104" y="8"/>
                    </a:lnTo>
                    <a:lnTo>
                      <a:pt x="112" y="0"/>
                    </a:lnTo>
                    <a:lnTo>
                      <a:pt x="112" y="0"/>
                    </a:lnTo>
                    <a:lnTo>
                      <a:pt x="114" y="0"/>
                    </a:lnTo>
                    <a:lnTo>
                      <a:pt x="114" y="0"/>
                    </a:lnTo>
                    <a:lnTo>
                      <a:pt x="114" y="0"/>
                    </a:lnTo>
                    <a:lnTo>
                      <a:pt x="124" y="12"/>
                    </a:lnTo>
                    <a:lnTo>
                      <a:pt x="134" y="14"/>
                    </a:lnTo>
                    <a:lnTo>
                      <a:pt x="134" y="14"/>
                    </a:lnTo>
                    <a:lnTo>
                      <a:pt x="134" y="16"/>
                    </a:lnTo>
                    <a:lnTo>
                      <a:pt x="140" y="22"/>
                    </a:lnTo>
                    <a:lnTo>
                      <a:pt x="148" y="32"/>
                    </a:lnTo>
                    <a:lnTo>
                      <a:pt x="148" y="32"/>
                    </a:lnTo>
                    <a:lnTo>
                      <a:pt x="148" y="32"/>
                    </a:lnTo>
                    <a:lnTo>
                      <a:pt x="148" y="40"/>
                    </a:lnTo>
                    <a:lnTo>
                      <a:pt x="148" y="40"/>
                    </a:lnTo>
                    <a:lnTo>
                      <a:pt x="148" y="42"/>
                    </a:lnTo>
                    <a:lnTo>
                      <a:pt x="138" y="48"/>
                    </a:lnTo>
                    <a:lnTo>
                      <a:pt x="124" y="58"/>
                    </a:lnTo>
                    <a:lnTo>
                      <a:pt x="106" y="64"/>
                    </a:lnTo>
                    <a:lnTo>
                      <a:pt x="90" y="70"/>
                    </a:lnTo>
                    <a:lnTo>
                      <a:pt x="80" y="76"/>
                    </a:lnTo>
                    <a:lnTo>
                      <a:pt x="80" y="76"/>
                    </a:lnTo>
                    <a:lnTo>
                      <a:pt x="78" y="78"/>
                    </a:lnTo>
                    <a:lnTo>
                      <a:pt x="66" y="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4" name="Freeform 334"/>
              <p:cNvSpPr>
                <a:spLocks noEditPoints="1"/>
              </p:cNvSpPr>
              <p:nvPr/>
            </p:nvSpPr>
            <p:spPr bwMode="auto">
              <a:xfrm>
                <a:off x="2521" y="1401"/>
                <a:ext cx="152" cy="82"/>
              </a:xfrm>
              <a:custGeom>
                <a:avLst/>
                <a:gdLst>
                  <a:gd name="T0" fmla="*/ 134 w 152"/>
                  <a:gd name="T1" fmla="*/ 18 h 82"/>
                  <a:gd name="T2" fmla="*/ 148 w 152"/>
                  <a:gd name="T3" fmla="*/ 42 h 82"/>
                  <a:gd name="T4" fmla="*/ 108 w 152"/>
                  <a:gd name="T5" fmla="*/ 64 h 82"/>
                  <a:gd name="T6" fmla="*/ 68 w 152"/>
                  <a:gd name="T7" fmla="*/ 78 h 82"/>
                  <a:gd name="T8" fmla="*/ 18 w 152"/>
                  <a:gd name="T9" fmla="*/ 66 h 82"/>
                  <a:gd name="T10" fmla="*/ 26 w 152"/>
                  <a:gd name="T11" fmla="*/ 46 h 82"/>
                  <a:gd name="T12" fmla="*/ 18 w 152"/>
                  <a:gd name="T13" fmla="*/ 38 h 82"/>
                  <a:gd name="T14" fmla="*/ 16 w 152"/>
                  <a:gd name="T15" fmla="*/ 30 h 82"/>
                  <a:gd name="T16" fmla="*/ 12 w 152"/>
                  <a:gd name="T17" fmla="*/ 14 h 82"/>
                  <a:gd name="T18" fmla="*/ 40 w 152"/>
                  <a:gd name="T19" fmla="*/ 16 h 82"/>
                  <a:gd name="T20" fmla="*/ 50 w 152"/>
                  <a:gd name="T21" fmla="*/ 26 h 82"/>
                  <a:gd name="T22" fmla="*/ 62 w 152"/>
                  <a:gd name="T23" fmla="*/ 18 h 82"/>
                  <a:gd name="T24" fmla="*/ 78 w 152"/>
                  <a:gd name="T25" fmla="*/ 12 h 82"/>
                  <a:gd name="T26" fmla="*/ 106 w 152"/>
                  <a:gd name="T27" fmla="*/ 12 h 82"/>
                  <a:gd name="T28" fmla="*/ 116 w 152"/>
                  <a:gd name="T29" fmla="*/ 0 h 82"/>
                  <a:gd name="T30" fmla="*/ 94 w 152"/>
                  <a:gd name="T31" fmla="*/ 12 h 82"/>
                  <a:gd name="T32" fmla="*/ 80 w 152"/>
                  <a:gd name="T33" fmla="*/ 8 h 82"/>
                  <a:gd name="T34" fmla="*/ 76 w 152"/>
                  <a:gd name="T35" fmla="*/ 8 h 82"/>
                  <a:gd name="T36" fmla="*/ 66 w 152"/>
                  <a:gd name="T37" fmla="*/ 16 h 82"/>
                  <a:gd name="T38" fmla="*/ 62 w 152"/>
                  <a:gd name="T39" fmla="*/ 12 h 82"/>
                  <a:gd name="T40" fmla="*/ 58 w 152"/>
                  <a:gd name="T41" fmla="*/ 10 h 82"/>
                  <a:gd name="T42" fmla="*/ 50 w 152"/>
                  <a:gd name="T43" fmla="*/ 18 h 82"/>
                  <a:gd name="T44" fmla="*/ 48 w 152"/>
                  <a:gd name="T45" fmla="*/ 22 h 82"/>
                  <a:gd name="T46" fmla="*/ 44 w 152"/>
                  <a:gd name="T47" fmla="*/ 16 h 82"/>
                  <a:gd name="T48" fmla="*/ 32 w 152"/>
                  <a:gd name="T49" fmla="*/ 6 h 82"/>
                  <a:gd name="T50" fmla="*/ 22 w 152"/>
                  <a:gd name="T51" fmla="*/ 2 h 82"/>
                  <a:gd name="T52" fmla="*/ 20 w 152"/>
                  <a:gd name="T53" fmla="*/ 2 h 82"/>
                  <a:gd name="T54" fmla="*/ 10 w 152"/>
                  <a:gd name="T55" fmla="*/ 10 h 82"/>
                  <a:gd name="T56" fmla="*/ 0 w 152"/>
                  <a:gd name="T57" fmla="*/ 28 h 82"/>
                  <a:gd name="T58" fmla="*/ 0 w 152"/>
                  <a:gd name="T59" fmla="*/ 32 h 82"/>
                  <a:gd name="T60" fmla="*/ 20 w 152"/>
                  <a:gd name="T61" fmla="*/ 34 h 82"/>
                  <a:gd name="T62" fmla="*/ 4 w 152"/>
                  <a:gd name="T63" fmla="*/ 40 h 82"/>
                  <a:gd name="T64" fmla="*/ 0 w 152"/>
                  <a:gd name="T65" fmla="*/ 44 h 82"/>
                  <a:gd name="T66" fmla="*/ 14 w 152"/>
                  <a:gd name="T67" fmla="*/ 50 h 82"/>
                  <a:gd name="T68" fmla="*/ 28 w 152"/>
                  <a:gd name="T69" fmla="*/ 56 h 82"/>
                  <a:gd name="T70" fmla="*/ 14 w 152"/>
                  <a:gd name="T71" fmla="*/ 64 h 82"/>
                  <a:gd name="T72" fmla="*/ 16 w 152"/>
                  <a:gd name="T73" fmla="*/ 70 h 82"/>
                  <a:gd name="T74" fmla="*/ 52 w 152"/>
                  <a:gd name="T75" fmla="*/ 76 h 82"/>
                  <a:gd name="T76" fmla="*/ 66 w 152"/>
                  <a:gd name="T77" fmla="*/ 80 h 82"/>
                  <a:gd name="T78" fmla="*/ 80 w 152"/>
                  <a:gd name="T79" fmla="*/ 82 h 82"/>
                  <a:gd name="T80" fmla="*/ 94 w 152"/>
                  <a:gd name="T81" fmla="*/ 74 h 82"/>
                  <a:gd name="T82" fmla="*/ 128 w 152"/>
                  <a:gd name="T83" fmla="*/ 62 h 82"/>
                  <a:gd name="T84" fmla="*/ 142 w 152"/>
                  <a:gd name="T85" fmla="*/ 52 h 82"/>
                  <a:gd name="T86" fmla="*/ 150 w 152"/>
                  <a:gd name="T87" fmla="*/ 44 h 82"/>
                  <a:gd name="T88" fmla="*/ 152 w 152"/>
                  <a:gd name="T89" fmla="*/ 34 h 82"/>
                  <a:gd name="T90" fmla="*/ 144 w 152"/>
                  <a:gd name="T91" fmla="*/ 24 h 82"/>
                  <a:gd name="T92" fmla="*/ 138 w 152"/>
                  <a:gd name="T93" fmla="*/ 16 h 82"/>
                  <a:gd name="T94" fmla="*/ 118 w 152"/>
                  <a:gd name="T95" fmla="*/ 2 h 82"/>
                  <a:gd name="T96" fmla="*/ 116 w 152"/>
                  <a:gd name="T9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2" h="82">
                    <a:moveTo>
                      <a:pt x="116" y="4"/>
                    </a:moveTo>
                    <a:lnTo>
                      <a:pt x="126" y="14"/>
                    </a:lnTo>
                    <a:lnTo>
                      <a:pt x="134" y="18"/>
                    </a:lnTo>
                    <a:lnTo>
                      <a:pt x="142" y="26"/>
                    </a:lnTo>
                    <a:lnTo>
                      <a:pt x="148" y="34"/>
                    </a:lnTo>
                    <a:lnTo>
                      <a:pt x="148" y="42"/>
                    </a:lnTo>
                    <a:lnTo>
                      <a:pt x="140" y="48"/>
                    </a:lnTo>
                    <a:lnTo>
                      <a:pt x="126" y="58"/>
                    </a:lnTo>
                    <a:lnTo>
                      <a:pt x="108" y="64"/>
                    </a:lnTo>
                    <a:lnTo>
                      <a:pt x="92" y="70"/>
                    </a:lnTo>
                    <a:lnTo>
                      <a:pt x="80" y="78"/>
                    </a:lnTo>
                    <a:lnTo>
                      <a:pt x="68" y="78"/>
                    </a:lnTo>
                    <a:lnTo>
                      <a:pt x="54" y="72"/>
                    </a:lnTo>
                    <a:lnTo>
                      <a:pt x="44" y="66"/>
                    </a:lnTo>
                    <a:lnTo>
                      <a:pt x="18" y="66"/>
                    </a:lnTo>
                    <a:lnTo>
                      <a:pt x="30" y="60"/>
                    </a:lnTo>
                    <a:lnTo>
                      <a:pt x="32" y="50"/>
                    </a:lnTo>
                    <a:lnTo>
                      <a:pt x="26" y="46"/>
                    </a:lnTo>
                    <a:lnTo>
                      <a:pt x="16" y="46"/>
                    </a:lnTo>
                    <a:lnTo>
                      <a:pt x="4" y="44"/>
                    </a:lnTo>
                    <a:lnTo>
                      <a:pt x="18" y="38"/>
                    </a:lnTo>
                    <a:lnTo>
                      <a:pt x="30" y="32"/>
                    </a:lnTo>
                    <a:lnTo>
                      <a:pt x="24" y="30"/>
                    </a:lnTo>
                    <a:lnTo>
                      <a:pt x="16" y="30"/>
                    </a:lnTo>
                    <a:lnTo>
                      <a:pt x="2" y="30"/>
                    </a:lnTo>
                    <a:lnTo>
                      <a:pt x="8" y="20"/>
                    </a:lnTo>
                    <a:lnTo>
                      <a:pt x="12" y="14"/>
                    </a:lnTo>
                    <a:lnTo>
                      <a:pt x="20" y="6"/>
                    </a:lnTo>
                    <a:lnTo>
                      <a:pt x="30" y="10"/>
                    </a:lnTo>
                    <a:lnTo>
                      <a:pt x="40" y="16"/>
                    </a:lnTo>
                    <a:lnTo>
                      <a:pt x="42" y="26"/>
                    </a:lnTo>
                    <a:lnTo>
                      <a:pt x="44" y="30"/>
                    </a:lnTo>
                    <a:lnTo>
                      <a:pt x="50" y="26"/>
                    </a:lnTo>
                    <a:lnTo>
                      <a:pt x="54" y="20"/>
                    </a:lnTo>
                    <a:lnTo>
                      <a:pt x="58" y="14"/>
                    </a:lnTo>
                    <a:lnTo>
                      <a:pt x="62" y="18"/>
                    </a:lnTo>
                    <a:lnTo>
                      <a:pt x="66" y="24"/>
                    </a:lnTo>
                    <a:lnTo>
                      <a:pt x="74" y="16"/>
                    </a:lnTo>
                    <a:lnTo>
                      <a:pt x="78" y="12"/>
                    </a:lnTo>
                    <a:lnTo>
                      <a:pt x="84" y="14"/>
                    </a:lnTo>
                    <a:lnTo>
                      <a:pt x="94" y="16"/>
                    </a:lnTo>
                    <a:lnTo>
                      <a:pt x="106" y="12"/>
                    </a:lnTo>
                    <a:lnTo>
                      <a:pt x="116" y="4"/>
                    </a:lnTo>
                    <a:close/>
                    <a:moveTo>
                      <a:pt x="116" y="0"/>
                    </a:moveTo>
                    <a:lnTo>
                      <a:pt x="116" y="0"/>
                    </a:lnTo>
                    <a:lnTo>
                      <a:pt x="112" y="2"/>
                    </a:lnTo>
                    <a:lnTo>
                      <a:pt x="104" y="8"/>
                    </a:lnTo>
                    <a:lnTo>
                      <a:pt x="94" y="12"/>
                    </a:lnTo>
                    <a:lnTo>
                      <a:pt x="86" y="12"/>
                    </a:lnTo>
                    <a:lnTo>
                      <a:pt x="80" y="8"/>
                    </a:lnTo>
                    <a:lnTo>
                      <a:pt x="80" y="8"/>
                    </a:lnTo>
                    <a:lnTo>
                      <a:pt x="78" y="8"/>
                    </a:lnTo>
                    <a:lnTo>
                      <a:pt x="78" y="8"/>
                    </a:lnTo>
                    <a:lnTo>
                      <a:pt x="76" y="8"/>
                    </a:lnTo>
                    <a:lnTo>
                      <a:pt x="70" y="14"/>
                    </a:lnTo>
                    <a:lnTo>
                      <a:pt x="66" y="18"/>
                    </a:lnTo>
                    <a:lnTo>
                      <a:pt x="66" y="16"/>
                    </a:lnTo>
                    <a:lnTo>
                      <a:pt x="66" y="16"/>
                    </a:lnTo>
                    <a:lnTo>
                      <a:pt x="66" y="16"/>
                    </a:lnTo>
                    <a:lnTo>
                      <a:pt x="62" y="12"/>
                    </a:lnTo>
                    <a:lnTo>
                      <a:pt x="62" y="12"/>
                    </a:lnTo>
                    <a:lnTo>
                      <a:pt x="58" y="10"/>
                    </a:lnTo>
                    <a:lnTo>
                      <a:pt x="58" y="10"/>
                    </a:lnTo>
                    <a:lnTo>
                      <a:pt x="58" y="10"/>
                    </a:lnTo>
                    <a:lnTo>
                      <a:pt x="56" y="12"/>
                    </a:lnTo>
                    <a:lnTo>
                      <a:pt x="50" y="18"/>
                    </a:lnTo>
                    <a:lnTo>
                      <a:pt x="50" y="18"/>
                    </a:lnTo>
                    <a:lnTo>
                      <a:pt x="50" y="18"/>
                    </a:lnTo>
                    <a:lnTo>
                      <a:pt x="48" y="22"/>
                    </a:lnTo>
                    <a:lnTo>
                      <a:pt x="46" y="24"/>
                    </a:lnTo>
                    <a:lnTo>
                      <a:pt x="46" y="24"/>
                    </a:lnTo>
                    <a:lnTo>
                      <a:pt x="44" y="16"/>
                    </a:lnTo>
                    <a:lnTo>
                      <a:pt x="44" y="16"/>
                    </a:lnTo>
                    <a:lnTo>
                      <a:pt x="42" y="14"/>
                    </a:lnTo>
                    <a:lnTo>
                      <a:pt x="32" y="6"/>
                    </a:lnTo>
                    <a:lnTo>
                      <a:pt x="32" y="6"/>
                    </a:lnTo>
                    <a:lnTo>
                      <a:pt x="30" y="6"/>
                    </a:lnTo>
                    <a:lnTo>
                      <a:pt x="22" y="2"/>
                    </a:lnTo>
                    <a:lnTo>
                      <a:pt x="22" y="2"/>
                    </a:lnTo>
                    <a:lnTo>
                      <a:pt x="20" y="2"/>
                    </a:lnTo>
                    <a:lnTo>
                      <a:pt x="20" y="2"/>
                    </a:lnTo>
                    <a:lnTo>
                      <a:pt x="18" y="2"/>
                    </a:lnTo>
                    <a:lnTo>
                      <a:pt x="10" y="10"/>
                    </a:lnTo>
                    <a:lnTo>
                      <a:pt x="10" y="10"/>
                    </a:lnTo>
                    <a:lnTo>
                      <a:pt x="8" y="12"/>
                    </a:lnTo>
                    <a:lnTo>
                      <a:pt x="4" y="18"/>
                    </a:lnTo>
                    <a:lnTo>
                      <a:pt x="0" y="28"/>
                    </a:lnTo>
                    <a:lnTo>
                      <a:pt x="0" y="28"/>
                    </a:lnTo>
                    <a:lnTo>
                      <a:pt x="0" y="32"/>
                    </a:lnTo>
                    <a:lnTo>
                      <a:pt x="0" y="32"/>
                    </a:lnTo>
                    <a:lnTo>
                      <a:pt x="2" y="34"/>
                    </a:lnTo>
                    <a:lnTo>
                      <a:pt x="16" y="34"/>
                    </a:lnTo>
                    <a:lnTo>
                      <a:pt x="20" y="34"/>
                    </a:lnTo>
                    <a:lnTo>
                      <a:pt x="18" y="34"/>
                    </a:lnTo>
                    <a:lnTo>
                      <a:pt x="4" y="40"/>
                    </a:lnTo>
                    <a:lnTo>
                      <a:pt x="4" y="40"/>
                    </a:lnTo>
                    <a:lnTo>
                      <a:pt x="2" y="42"/>
                    </a:lnTo>
                    <a:lnTo>
                      <a:pt x="0" y="44"/>
                    </a:lnTo>
                    <a:lnTo>
                      <a:pt x="0" y="44"/>
                    </a:lnTo>
                    <a:lnTo>
                      <a:pt x="2" y="46"/>
                    </a:lnTo>
                    <a:lnTo>
                      <a:pt x="4" y="48"/>
                    </a:lnTo>
                    <a:lnTo>
                      <a:pt x="14" y="50"/>
                    </a:lnTo>
                    <a:lnTo>
                      <a:pt x="24" y="50"/>
                    </a:lnTo>
                    <a:lnTo>
                      <a:pt x="28" y="52"/>
                    </a:lnTo>
                    <a:lnTo>
                      <a:pt x="28" y="56"/>
                    </a:lnTo>
                    <a:lnTo>
                      <a:pt x="16" y="64"/>
                    </a:lnTo>
                    <a:lnTo>
                      <a:pt x="16" y="64"/>
                    </a:lnTo>
                    <a:lnTo>
                      <a:pt x="14" y="64"/>
                    </a:lnTo>
                    <a:lnTo>
                      <a:pt x="14" y="68"/>
                    </a:lnTo>
                    <a:lnTo>
                      <a:pt x="14" y="68"/>
                    </a:lnTo>
                    <a:lnTo>
                      <a:pt x="16" y="70"/>
                    </a:lnTo>
                    <a:lnTo>
                      <a:pt x="18" y="70"/>
                    </a:lnTo>
                    <a:lnTo>
                      <a:pt x="44" y="70"/>
                    </a:lnTo>
                    <a:lnTo>
                      <a:pt x="52" y="76"/>
                    </a:lnTo>
                    <a:lnTo>
                      <a:pt x="52" y="76"/>
                    </a:lnTo>
                    <a:lnTo>
                      <a:pt x="52" y="76"/>
                    </a:lnTo>
                    <a:lnTo>
                      <a:pt x="66" y="80"/>
                    </a:lnTo>
                    <a:lnTo>
                      <a:pt x="66" y="80"/>
                    </a:lnTo>
                    <a:lnTo>
                      <a:pt x="68" y="82"/>
                    </a:lnTo>
                    <a:lnTo>
                      <a:pt x="80" y="82"/>
                    </a:lnTo>
                    <a:lnTo>
                      <a:pt x="80" y="82"/>
                    </a:lnTo>
                    <a:lnTo>
                      <a:pt x="82" y="80"/>
                    </a:lnTo>
                    <a:lnTo>
                      <a:pt x="94" y="74"/>
                    </a:lnTo>
                    <a:lnTo>
                      <a:pt x="110" y="68"/>
                    </a:lnTo>
                    <a:lnTo>
                      <a:pt x="128" y="62"/>
                    </a:lnTo>
                    <a:lnTo>
                      <a:pt x="128" y="62"/>
                    </a:lnTo>
                    <a:lnTo>
                      <a:pt x="128" y="60"/>
                    </a:lnTo>
                    <a:lnTo>
                      <a:pt x="142" y="52"/>
                    </a:lnTo>
                    <a:lnTo>
                      <a:pt x="142" y="52"/>
                    </a:lnTo>
                    <a:lnTo>
                      <a:pt x="142" y="52"/>
                    </a:lnTo>
                    <a:lnTo>
                      <a:pt x="150" y="44"/>
                    </a:lnTo>
                    <a:lnTo>
                      <a:pt x="150" y="44"/>
                    </a:lnTo>
                    <a:lnTo>
                      <a:pt x="152" y="42"/>
                    </a:lnTo>
                    <a:lnTo>
                      <a:pt x="152" y="34"/>
                    </a:lnTo>
                    <a:lnTo>
                      <a:pt x="152" y="34"/>
                    </a:lnTo>
                    <a:lnTo>
                      <a:pt x="152" y="32"/>
                    </a:lnTo>
                    <a:lnTo>
                      <a:pt x="144" y="24"/>
                    </a:lnTo>
                    <a:lnTo>
                      <a:pt x="144" y="24"/>
                    </a:lnTo>
                    <a:lnTo>
                      <a:pt x="144" y="22"/>
                    </a:lnTo>
                    <a:lnTo>
                      <a:pt x="138" y="16"/>
                    </a:lnTo>
                    <a:lnTo>
                      <a:pt x="138" y="16"/>
                    </a:lnTo>
                    <a:lnTo>
                      <a:pt x="136" y="14"/>
                    </a:lnTo>
                    <a:lnTo>
                      <a:pt x="128" y="12"/>
                    </a:lnTo>
                    <a:lnTo>
                      <a:pt x="118" y="2"/>
                    </a:lnTo>
                    <a:lnTo>
                      <a:pt x="118" y="2"/>
                    </a:lnTo>
                    <a:lnTo>
                      <a:pt x="116" y="0"/>
                    </a:lnTo>
                    <a:lnTo>
                      <a:pt x="1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5" name="Freeform 335"/>
              <p:cNvSpPr>
                <a:spLocks/>
              </p:cNvSpPr>
              <p:nvPr/>
            </p:nvSpPr>
            <p:spPr bwMode="auto">
              <a:xfrm>
                <a:off x="2523" y="1405"/>
                <a:ext cx="146" cy="74"/>
              </a:xfrm>
              <a:custGeom>
                <a:avLst/>
                <a:gdLst>
                  <a:gd name="T0" fmla="*/ 114 w 146"/>
                  <a:gd name="T1" fmla="*/ 0 h 74"/>
                  <a:gd name="T2" fmla="*/ 124 w 146"/>
                  <a:gd name="T3" fmla="*/ 10 h 74"/>
                  <a:gd name="T4" fmla="*/ 132 w 146"/>
                  <a:gd name="T5" fmla="*/ 14 h 74"/>
                  <a:gd name="T6" fmla="*/ 140 w 146"/>
                  <a:gd name="T7" fmla="*/ 22 h 74"/>
                  <a:gd name="T8" fmla="*/ 146 w 146"/>
                  <a:gd name="T9" fmla="*/ 30 h 74"/>
                  <a:gd name="T10" fmla="*/ 146 w 146"/>
                  <a:gd name="T11" fmla="*/ 38 h 74"/>
                  <a:gd name="T12" fmla="*/ 138 w 146"/>
                  <a:gd name="T13" fmla="*/ 44 h 74"/>
                  <a:gd name="T14" fmla="*/ 124 w 146"/>
                  <a:gd name="T15" fmla="*/ 54 h 74"/>
                  <a:gd name="T16" fmla="*/ 106 w 146"/>
                  <a:gd name="T17" fmla="*/ 60 h 74"/>
                  <a:gd name="T18" fmla="*/ 90 w 146"/>
                  <a:gd name="T19" fmla="*/ 66 h 74"/>
                  <a:gd name="T20" fmla="*/ 78 w 146"/>
                  <a:gd name="T21" fmla="*/ 74 h 74"/>
                  <a:gd name="T22" fmla="*/ 66 w 146"/>
                  <a:gd name="T23" fmla="*/ 74 h 74"/>
                  <a:gd name="T24" fmla="*/ 52 w 146"/>
                  <a:gd name="T25" fmla="*/ 68 h 74"/>
                  <a:gd name="T26" fmla="*/ 42 w 146"/>
                  <a:gd name="T27" fmla="*/ 62 h 74"/>
                  <a:gd name="T28" fmla="*/ 16 w 146"/>
                  <a:gd name="T29" fmla="*/ 62 h 74"/>
                  <a:gd name="T30" fmla="*/ 28 w 146"/>
                  <a:gd name="T31" fmla="*/ 56 h 74"/>
                  <a:gd name="T32" fmla="*/ 30 w 146"/>
                  <a:gd name="T33" fmla="*/ 46 h 74"/>
                  <a:gd name="T34" fmla="*/ 24 w 146"/>
                  <a:gd name="T35" fmla="*/ 42 h 74"/>
                  <a:gd name="T36" fmla="*/ 14 w 146"/>
                  <a:gd name="T37" fmla="*/ 42 h 74"/>
                  <a:gd name="T38" fmla="*/ 2 w 146"/>
                  <a:gd name="T39" fmla="*/ 40 h 74"/>
                  <a:gd name="T40" fmla="*/ 16 w 146"/>
                  <a:gd name="T41" fmla="*/ 34 h 74"/>
                  <a:gd name="T42" fmla="*/ 28 w 146"/>
                  <a:gd name="T43" fmla="*/ 28 h 74"/>
                  <a:gd name="T44" fmla="*/ 22 w 146"/>
                  <a:gd name="T45" fmla="*/ 26 h 74"/>
                  <a:gd name="T46" fmla="*/ 14 w 146"/>
                  <a:gd name="T47" fmla="*/ 26 h 74"/>
                  <a:gd name="T48" fmla="*/ 0 w 146"/>
                  <a:gd name="T49" fmla="*/ 26 h 74"/>
                  <a:gd name="T50" fmla="*/ 6 w 146"/>
                  <a:gd name="T51" fmla="*/ 16 h 74"/>
                  <a:gd name="T52" fmla="*/ 10 w 146"/>
                  <a:gd name="T53" fmla="*/ 10 h 74"/>
                  <a:gd name="T54" fmla="*/ 18 w 146"/>
                  <a:gd name="T55" fmla="*/ 2 h 74"/>
                  <a:gd name="T56" fmla="*/ 28 w 146"/>
                  <a:gd name="T57" fmla="*/ 6 h 74"/>
                  <a:gd name="T58" fmla="*/ 38 w 146"/>
                  <a:gd name="T59" fmla="*/ 12 h 74"/>
                  <a:gd name="T60" fmla="*/ 40 w 146"/>
                  <a:gd name="T61" fmla="*/ 22 h 74"/>
                  <a:gd name="T62" fmla="*/ 42 w 146"/>
                  <a:gd name="T63" fmla="*/ 26 h 74"/>
                  <a:gd name="T64" fmla="*/ 48 w 146"/>
                  <a:gd name="T65" fmla="*/ 22 h 74"/>
                  <a:gd name="T66" fmla="*/ 52 w 146"/>
                  <a:gd name="T67" fmla="*/ 16 h 74"/>
                  <a:gd name="T68" fmla="*/ 56 w 146"/>
                  <a:gd name="T69" fmla="*/ 10 h 74"/>
                  <a:gd name="T70" fmla="*/ 60 w 146"/>
                  <a:gd name="T71" fmla="*/ 14 h 74"/>
                  <a:gd name="T72" fmla="*/ 64 w 146"/>
                  <a:gd name="T73" fmla="*/ 20 h 74"/>
                  <a:gd name="T74" fmla="*/ 72 w 146"/>
                  <a:gd name="T75" fmla="*/ 12 h 74"/>
                  <a:gd name="T76" fmla="*/ 76 w 146"/>
                  <a:gd name="T77" fmla="*/ 8 h 74"/>
                  <a:gd name="T78" fmla="*/ 82 w 146"/>
                  <a:gd name="T79" fmla="*/ 10 h 74"/>
                  <a:gd name="T80" fmla="*/ 92 w 146"/>
                  <a:gd name="T81" fmla="*/ 12 h 74"/>
                  <a:gd name="T82" fmla="*/ 104 w 146"/>
                  <a:gd name="T83" fmla="*/ 8 h 74"/>
                  <a:gd name="T84" fmla="*/ 114 w 146"/>
                  <a:gd name="T8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6" h="74">
                    <a:moveTo>
                      <a:pt x="114" y="0"/>
                    </a:moveTo>
                    <a:lnTo>
                      <a:pt x="124" y="10"/>
                    </a:lnTo>
                    <a:lnTo>
                      <a:pt x="132" y="14"/>
                    </a:lnTo>
                    <a:lnTo>
                      <a:pt x="140" y="22"/>
                    </a:lnTo>
                    <a:lnTo>
                      <a:pt x="146" y="30"/>
                    </a:lnTo>
                    <a:lnTo>
                      <a:pt x="146" y="38"/>
                    </a:lnTo>
                    <a:lnTo>
                      <a:pt x="138" y="44"/>
                    </a:lnTo>
                    <a:lnTo>
                      <a:pt x="124" y="54"/>
                    </a:lnTo>
                    <a:lnTo>
                      <a:pt x="106" y="60"/>
                    </a:lnTo>
                    <a:lnTo>
                      <a:pt x="90" y="66"/>
                    </a:lnTo>
                    <a:lnTo>
                      <a:pt x="78" y="74"/>
                    </a:lnTo>
                    <a:lnTo>
                      <a:pt x="66" y="74"/>
                    </a:lnTo>
                    <a:lnTo>
                      <a:pt x="52" y="68"/>
                    </a:lnTo>
                    <a:lnTo>
                      <a:pt x="42" y="62"/>
                    </a:lnTo>
                    <a:lnTo>
                      <a:pt x="16" y="62"/>
                    </a:lnTo>
                    <a:lnTo>
                      <a:pt x="28" y="56"/>
                    </a:lnTo>
                    <a:lnTo>
                      <a:pt x="30" y="46"/>
                    </a:lnTo>
                    <a:lnTo>
                      <a:pt x="24" y="42"/>
                    </a:lnTo>
                    <a:lnTo>
                      <a:pt x="14" y="42"/>
                    </a:lnTo>
                    <a:lnTo>
                      <a:pt x="2" y="40"/>
                    </a:lnTo>
                    <a:lnTo>
                      <a:pt x="16" y="34"/>
                    </a:lnTo>
                    <a:lnTo>
                      <a:pt x="28" y="28"/>
                    </a:lnTo>
                    <a:lnTo>
                      <a:pt x="22" y="26"/>
                    </a:lnTo>
                    <a:lnTo>
                      <a:pt x="14" y="26"/>
                    </a:lnTo>
                    <a:lnTo>
                      <a:pt x="0" y="26"/>
                    </a:lnTo>
                    <a:lnTo>
                      <a:pt x="6" y="16"/>
                    </a:lnTo>
                    <a:lnTo>
                      <a:pt x="10" y="10"/>
                    </a:lnTo>
                    <a:lnTo>
                      <a:pt x="18" y="2"/>
                    </a:lnTo>
                    <a:lnTo>
                      <a:pt x="28" y="6"/>
                    </a:lnTo>
                    <a:lnTo>
                      <a:pt x="38" y="12"/>
                    </a:lnTo>
                    <a:lnTo>
                      <a:pt x="40" y="22"/>
                    </a:lnTo>
                    <a:lnTo>
                      <a:pt x="42" y="26"/>
                    </a:lnTo>
                    <a:lnTo>
                      <a:pt x="48" y="22"/>
                    </a:lnTo>
                    <a:lnTo>
                      <a:pt x="52" y="16"/>
                    </a:lnTo>
                    <a:lnTo>
                      <a:pt x="56" y="10"/>
                    </a:lnTo>
                    <a:lnTo>
                      <a:pt x="60" y="14"/>
                    </a:lnTo>
                    <a:lnTo>
                      <a:pt x="64" y="20"/>
                    </a:lnTo>
                    <a:lnTo>
                      <a:pt x="72" y="12"/>
                    </a:lnTo>
                    <a:lnTo>
                      <a:pt x="76" y="8"/>
                    </a:lnTo>
                    <a:lnTo>
                      <a:pt x="82" y="10"/>
                    </a:lnTo>
                    <a:lnTo>
                      <a:pt x="92" y="12"/>
                    </a:lnTo>
                    <a:lnTo>
                      <a:pt x="104" y="8"/>
                    </a:lnTo>
                    <a:lnTo>
                      <a:pt x="1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6" name="Freeform 336"/>
              <p:cNvSpPr>
                <a:spLocks/>
              </p:cNvSpPr>
              <p:nvPr/>
            </p:nvSpPr>
            <p:spPr bwMode="auto">
              <a:xfrm>
                <a:off x="2521" y="1401"/>
                <a:ext cx="152" cy="82"/>
              </a:xfrm>
              <a:custGeom>
                <a:avLst/>
                <a:gdLst>
                  <a:gd name="T0" fmla="*/ 116 w 152"/>
                  <a:gd name="T1" fmla="*/ 0 h 82"/>
                  <a:gd name="T2" fmla="*/ 104 w 152"/>
                  <a:gd name="T3" fmla="*/ 8 h 82"/>
                  <a:gd name="T4" fmla="*/ 86 w 152"/>
                  <a:gd name="T5" fmla="*/ 12 h 82"/>
                  <a:gd name="T6" fmla="*/ 80 w 152"/>
                  <a:gd name="T7" fmla="*/ 8 h 82"/>
                  <a:gd name="T8" fmla="*/ 78 w 152"/>
                  <a:gd name="T9" fmla="*/ 8 h 82"/>
                  <a:gd name="T10" fmla="*/ 70 w 152"/>
                  <a:gd name="T11" fmla="*/ 14 h 82"/>
                  <a:gd name="T12" fmla="*/ 66 w 152"/>
                  <a:gd name="T13" fmla="*/ 16 h 82"/>
                  <a:gd name="T14" fmla="*/ 66 w 152"/>
                  <a:gd name="T15" fmla="*/ 16 h 82"/>
                  <a:gd name="T16" fmla="*/ 62 w 152"/>
                  <a:gd name="T17" fmla="*/ 12 h 82"/>
                  <a:gd name="T18" fmla="*/ 58 w 152"/>
                  <a:gd name="T19" fmla="*/ 10 h 82"/>
                  <a:gd name="T20" fmla="*/ 56 w 152"/>
                  <a:gd name="T21" fmla="*/ 12 h 82"/>
                  <a:gd name="T22" fmla="*/ 50 w 152"/>
                  <a:gd name="T23" fmla="*/ 18 h 82"/>
                  <a:gd name="T24" fmla="*/ 48 w 152"/>
                  <a:gd name="T25" fmla="*/ 22 h 82"/>
                  <a:gd name="T26" fmla="*/ 46 w 152"/>
                  <a:gd name="T27" fmla="*/ 24 h 82"/>
                  <a:gd name="T28" fmla="*/ 44 w 152"/>
                  <a:gd name="T29" fmla="*/ 16 h 82"/>
                  <a:gd name="T30" fmla="*/ 32 w 152"/>
                  <a:gd name="T31" fmla="*/ 6 h 82"/>
                  <a:gd name="T32" fmla="*/ 30 w 152"/>
                  <a:gd name="T33" fmla="*/ 6 h 82"/>
                  <a:gd name="T34" fmla="*/ 22 w 152"/>
                  <a:gd name="T35" fmla="*/ 2 h 82"/>
                  <a:gd name="T36" fmla="*/ 20 w 152"/>
                  <a:gd name="T37" fmla="*/ 2 h 82"/>
                  <a:gd name="T38" fmla="*/ 10 w 152"/>
                  <a:gd name="T39" fmla="*/ 10 h 82"/>
                  <a:gd name="T40" fmla="*/ 8 w 152"/>
                  <a:gd name="T41" fmla="*/ 12 h 82"/>
                  <a:gd name="T42" fmla="*/ 0 w 152"/>
                  <a:gd name="T43" fmla="*/ 28 h 82"/>
                  <a:gd name="T44" fmla="*/ 0 w 152"/>
                  <a:gd name="T45" fmla="*/ 32 h 82"/>
                  <a:gd name="T46" fmla="*/ 2 w 152"/>
                  <a:gd name="T47" fmla="*/ 34 h 82"/>
                  <a:gd name="T48" fmla="*/ 20 w 152"/>
                  <a:gd name="T49" fmla="*/ 34 h 82"/>
                  <a:gd name="T50" fmla="*/ 4 w 152"/>
                  <a:gd name="T51" fmla="*/ 40 h 82"/>
                  <a:gd name="T52" fmla="*/ 2 w 152"/>
                  <a:gd name="T53" fmla="*/ 42 h 82"/>
                  <a:gd name="T54" fmla="*/ 0 w 152"/>
                  <a:gd name="T55" fmla="*/ 44 h 82"/>
                  <a:gd name="T56" fmla="*/ 4 w 152"/>
                  <a:gd name="T57" fmla="*/ 48 h 82"/>
                  <a:gd name="T58" fmla="*/ 24 w 152"/>
                  <a:gd name="T59" fmla="*/ 50 h 82"/>
                  <a:gd name="T60" fmla="*/ 28 w 152"/>
                  <a:gd name="T61" fmla="*/ 56 h 82"/>
                  <a:gd name="T62" fmla="*/ 16 w 152"/>
                  <a:gd name="T63" fmla="*/ 64 h 82"/>
                  <a:gd name="T64" fmla="*/ 14 w 152"/>
                  <a:gd name="T65" fmla="*/ 68 h 82"/>
                  <a:gd name="T66" fmla="*/ 16 w 152"/>
                  <a:gd name="T67" fmla="*/ 70 h 82"/>
                  <a:gd name="T68" fmla="*/ 44 w 152"/>
                  <a:gd name="T69" fmla="*/ 70 h 82"/>
                  <a:gd name="T70" fmla="*/ 52 w 152"/>
                  <a:gd name="T71" fmla="*/ 76 h 82"/>
                  <a:gd name="T72" fmla="*/ 66 w 152"/>
                  <a:gd name="T73" fmla="*/ 80 h 82"/>
                  <a:gd name="T74" fmla="*/ 68 w 152"/>
                  <a:gd name="T75" fmla="*/ 82 h 82"/>
                  <a:gd name="T76" fmla="*/ 80 w 152"/>
                  <a:gd name="T77" fmla="*/ 82 h 82"/>
                  <a:gd name="T78" fmla="*/ 94 w 152"/>
                  <a:gd name="T79" fmla="*/ 74 h 82"/>
                  <a:gd name="T80" fmla="*/ 128 w 152"/>
                  <a:gd name="T81" fmla="*/ 62 h 82"/>
                  <a:gd name="T82" fmla="*/ 128 w 152"/>
                  <a:gd name="T83" fmla="*/ 60 h 82"/>
                  <a:gd name="T84" fmla="*/ 142 w 152"/>
                  <a:gd name="T85" fmla="*/ 52 h 82"/>
                  <a:gd name="T86" fmla="*/ 150 w 152"/>
                  <a:gd name="T87" fmla="*/ 44 h 82"/>
                  <a:gd name="T88" fmla="*/ 152 w 152"/>
                  <a:gd name="T89" fmla="*/ 42 h 82"/>
                  <a:gd name="T90" fmla="*/ 152 w 152"/>
                  <a:gd name="T91" fmla="*/ 34 h 82"/>
                  <a:gd name="T92" fmla="*/ 144 w 152"/>
                  <a:gd name="T93" fmla="*/ 24 h 82"/>
                  <a:gd name="T94" fmla="*/ 144 w 152"/>
                  <a:gd name="T95" fmla="*/ 22 h 82"/>
                  <a:gd name="T96" fmla="*/ 138 w 152"/>
                  <a:gd name="T97" fmla="*/ 16 h 82"/>
                  <a:gd name="T98" fmla="*/ 128 w 152"/>
                  <a:gd name="T99" fmla="*/ 12 h 82"/>
                  <a:gd name="T100" fmla="*/ 118 w 152"/>
                  <a:gd name="T101" fmla="*/ 2 h 82"/>
                  <a:gd name="T102" fmla="*/ 116 w 152"/>
                  <a:gd name="T10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2" h="82">
                    <a:moveTo>
                      <a:pt x="116" y="0"/>
                    </a:moveTo>
                    <a:lnTo>
                      <a:pt x="116" y="0"/>
                    </a:lnTo>
                    <a:lnTo>
                      <a:pt x="112" y="2"/>
                    </a:lnTo>
                    <a:lnTo>
                      <a:pt x="104" y="8"/>
                    </a:lnTo>
                    <a:lnTo>
                      <a:pt x="94" y="12"/>
                    </a:lnTo>
                    <a:lnTo>
                      <a:pt x="86" y="12"/>
                    </a:lnTo>
                    <a:lnTo>
                      <a:pt x="80" y="8"/>
                    </a:lnTo>
                    <a:lnTo>
                      <a:pt x="80" y="8"/>
                    </a:lnTo>
                    <a:lnTo>
                      <a:pt x="78" y="8"/>
                    </a:lnTo>
                    <a:lnTo>
                      <a:pt x="78" y="8"/>
                    </a:lnTo>
                    <a:lnTo>
                      <a:pt x="76" y="8"/>
                    </a:lnTo>
                    <a:lnTo>
                      <a:pt x="70" y="14"/>
                    </a:lnTo>
                    <a:lnTo>
                      <a:pt x="66" y="18"/>
                    </a:lnTo>
                    <a:lnTo>
                      <a:pt x="66" y="16"/>
                    </a:lnTo>
                    <a:lnTo>
                      <a:pt x="66" y="16"/>
                    </a:lnTo>
                    <a:lnTo>
                      <a:pt x="66" y="16"/>
                    </a:lnTo>
                    <a:lnTo>
                      <a:pt x="62" y="12"/>
                    </a:lnTo>
                    <a:lnTo>
                      <a:pt x="62" y="12"/>
                    </a:lnTo>
                    <a:lnTo>
                      <a:pt x="58" y="10"/>
                    </a:lnTo>
                    <a:lnTo>
                      <a:pt x="58" y="10"/>
                    </a:lnTo>
                    <a:lnTo>
                      <a:pt x="58" y="10"/>
                    </a:lnTo>
                    <a:lnTo>
                      <a:pt x="56" y="12"/>
                    </a:lnTo>
                    <a:lnTo>
                      <a:pt x="50" y="18"/>
                    </a:lnTo>
                    <a:lnTo>
                      <a:pt x="50" y="18"/>
                    </a:lnTo>
                    <a:lnTo>
                      <a:pt x="50" y="18"/>
                    </a:lnTo>
                    <a:lnTo>
                      <a:pt x="48" y="22"/>
                    </a:lnTo>
                    <a:lnTo>
                      <a:pt x="46" y="24"/>
                    </a:lnTo>
                    <a:lnTo>
                      <a:pt x="46" y="24"/>
                    </a:lnTo>
                    <a:lnTo>
                      <a:pt x="44" y="16"/>
                    </a:lnTo>
                    <a:lnTo>
                      <a:pt x="44" y="16"/>
                    </a:lnTo>
                    <a:lnTo>
                      <a:pt x="42" y="14"/>
                    </a:lnTo>
                    <a:lnTo>
                      <a:pt x="32" y="6"/>
                    </a:lnTo>
                    <a:lnTo>
                      <a:pt x="32" y="6"/>
                    </a:lnTo>
                    <a:lnTo>
                      <a:pt x="30" y="6"/>
                    </a:lnTo>
                    <a:lnTo>
                      <a:pt x="22" y="2"/>
                    </a:lnTo>
                    <a:lnTo>
                      <a:pt x="22" y="2"/>
                    </a:lnTo>
                    <a:lnTo>
                      <a:pt x="20" y="2"/>
                    </a:lnTo>
                    <a:lnTo>
                      <a:pt x="20" y="2"/>
                    </a:lnTo>
                    <a:lnTo>
                      <a:pt x="18" y="2"/>
                    </a:lnTo>
                    <a:lnTo>
                      <a:pt x="10" y="10"/>
                    </a:lnTo>
                    <a:lnTo>
                      <a:pt x="10" y="10"/>
                    </a:lnTo>
                    <a:lnTo>
                      <a:pt x="8" y="12"/>
                    </a:lnTo>
                    <a:lnTo>
                      <a:pt x="4" y="18"/>
                    </a:lnTo>
                    <a:lnTo>
                      <a:pt x="0" y="28"/>
                    </a:lnTo>
                    <a:lnTo>
                      <a:pt x="0" y="28"/>
                    </a:lnTo>
                    <a:lnTo>
                      <a:pt x="0" y="32"/>
                    </a:lnTo>
                    <a:lnTo>
                      <a:pt x="0" y="32"/>
                    </a:lnTo>
                    <a:lnTo>
                      <a:pt x="2" y="34"/>
                    </a:lnTo>
                    <a:lnTo>
                      <a:pt x="16" y="34"/>
                    </a:lnTo>
                    <a:lnTo>
                      <a:pt x="20" y="34"/>
                    </a:lnTo>
                    <a:lnTo>
                      <a:pt x="18" y="34"/>
                    </a:lnTo>
                    <a:lnTo>
                      <a:pt x="4" y="40"/>
                    </a:lnTo>
                    <a:lnTo>
                      <a:pt x="4" y="40"/>
                    </a:lnTo>
                    <a:lnTo>
                      <a:pt x="2" y="42"/>
                    </a:lnTo>
                    <a:lnTo>
                      <a:pt x="0" y="44"/>
                    </a:lnTo>
                    <a:lnTo>
                      <a:pt x="0" y="44"/>
                    </a:lnTo>
                    <a:lnTo>
                      <a:pt x="2" y="46"/>
                    </a:lnTo>
                    <a:lnTo>
                      <a:pt x="4" y="48"/>
                    </a:lnTo>
                    <a:lnTo>
                      <a:pt x="14" y="50"/>
                    </a:lnTo>
                    <a:lnTo>
                      <a:pt x="24" y="50"/>
                    </a:lnTo>
                    <a:lnTo>
                      <a:pt x="28" y="52"/>
                    </a:lnTo>
                    <a:lnTo>
                      <a:pt x="28" y="56"/>
                    </a:lnTo>
                    <a:lnTo>
                      <a:pt x="16" y="64"/>
                    </a:lnTo>
                    <a:lnTo>
                      <a:pt x="16" y="64"/>
                    </a:lnTo>
                    <a:lnTo>
                      <a:pt x="14" y="64"/>
                    </a:lnTo>
                    <a:lnTo>
                      <a:pt x="14" y="68"/>
                    </a:lnTo>
                    <a:lnTo>
                      <a:pt x="14" y="68"/>
                    </a:lnTo>
                    <a:lnTo>
                      <a:pt x="16" y="70"/>
                    </a:lnTo>
                    <a:lnTo>
                      <a:pt x="18" y="70"/>
                    </a:lnTo>
                    <a:lnTo>
                      <a:pt x="44" y="70"/>
                    </a:lnTo>
                    <a:lnTo>
                      <a:pt x="52" y="76"/>
                    </a:lnTo>
                    <a:lnTo>
                      <a:pt x="52" y="76"/>
                    </a:lnTo>
                    <a:lnTo>
                      <a:pt x="52" y="76"/>
                    </a:lnTo>
                    <a:lnTo>
                      <a:pt x="66" y="80"/>
                    </a:lnTo>
                    <a:lnTo>
                      <a:pt x="66" y="80"/>
                    </a:lnTo>
                    <a:lnTo>
                      <a:pt x="68" y="82"/>
                    </a:lnTo>
                    <a:lnTo>
                      <a:pt x="80" y="82"/>
                    </a:lnTo>
                    <a:lnTo>
                      <a:pt x="80" y="82"/>
                    </a:lnTo>
                    <a:lnTo>
                      <a:pt x="82" y="80"/>
                    </a:lnTo>
                    <a:lnTo>
                      <a:pt x="94" y="74"/>
                    </a:lnTo>
                    <a:lnTo>
                      <a:pt x="110" y="68"/>
                    </a:lnTo>
                    <a:lnTo>
                      <a:pt x="128" y="62"/>
                    </a:lnTo>
                    <a:lnTo>
                      <a:pt x="128" y="62"/>
                    </a:lnTo>
                    <a:lnTo>
                      <a:pt x="128" y="60"/>
                    </a:lnTo>
                    <a:lnTo>
                      <a:pt x="142" y="52"/>
                    </a:lnTo>
                    <a:lnTo>
                      <a:pt x="142" y="52"/>
                    </a:lnTo>
                    <a:lnTo>
                      <a:pt x="142" y="52"/>
                    </a:lnTo>
                    <a:lnTo>
                      <a:pt x="150" y="44"/>
                    </a:lnTo>
                    <a:lnTo>
                      <a:pt x="150" y="44"/>
                    </a:lnTo>
                    <a:lnTo>
                      <a:pt x="152" y="42"/>
                    </a:lnTo>
                    <a:lnTo>
                      <a:pt x="152" y="34"/>
                    </a:lnTo>
                    <a:lnTo>
                      <a:pt x="152" y="34"/>
                    </a:lnTo>
                    <a:lnTo>
                      <a:pt x="152" y="32"/>
                    </a:lnTo>
                    <a:lnTo>
                      <a:pt x="144" y="24"/>
                    </a:lnTo>
                    <a:lnTo>
                      <a:pt x="144" y="24"/>
                    </a:lnTo>
                    <a:lnTo>
                      <a:pt x="144" y="22"/>
                    </a:lnTo>
                    <a:lnTo>
                      <a:pt x="138" y="16"/>
                    </a:lnTo>
                    <a:lnTo>
                      <a:pt x="138" y="16"/>
                    </a:lnTo>
                    <a:lnTo>
                      <a:pt x="136" y="14"/>
                    </a:lnTo>
                    <a:lnTo>
                      <a:pt x="128" y="12"/>
                    </a:lnTo>
                    <a:lnTo>
                      <a:pt x="118" y="2"/>
                    </a:lnTo>
                    <a:lnTo>
                      <a:pt x="118" y="2"/>
                    </a:lnTo>
                    <a:lnTo>
                      <a:pt x="116" y="0"/>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7" name="Freeform 337"/>
              <p:cNvSpPr>
                <a:spLocks/>
              </p:cNvSpPr>
              <p:nvPr/>
            </p:nvSpPr>
            <p:spPr bwMode="auto">
              <a:xfrm>
                <a:off x="3211" y="2055"/>
                <a:ext cx="160" cy="160"/>
              </a:xfrm>
              <a:custGeom>
                <a:avLst/>
                <a:gdLst>
                  <a:gd name="T0" fmla="*/ 132 w 160"/>
                  <a:gd name="T1" fmla="*/ 160 h 160"/>
                  <a:gd name="T2" fmla="*/ 122 w 160"/>
                  <a:gd name="T3" fmla="*/ 154 h 160"/>
                  <a:gd name="T4" fmla="*/ 6 w 160"/>
                  <a:gd name="T5" fmla="*/ 152 h 160"/>
                  <a:gd name="T6" fmla="*/ 4 w 160"/>
                  <a:gd name="T7" fmla="*/ 36 h 160"/>
                  <a:gd name="T8" fmla="*/ 2 w 160"/>
                  <a:gd name="T9" fmla="*/ 36 h 160"/>
                  <a:gd name="T10" fmla="*/ 0 w 160"/>
                  <a:gd name="T11" fmla="*/ 24 h 160"/>
                  <a:gd name="T12" fmla="*/ 0 w 160"/>
                  <a:gd name="T13" fmla="*/ 22 h 160"/>
                  <a:gd name="T14" fmla="*/ 4 w 160"/>
                  <a:gd name="T15" fmla="*/ 2 h 160"/>
                  <a:gd name="T16" fmla="*/ 6 w 160"/>
                  <a:gd name="T17" fmla="*/ 0 h 160"/>
                  <a:gd name="T18" fmla="*/ 6 w 160"/>
                  <a:gd name="T19" fmla="*/ 0 h 160"/>
                  <a:gd name="T20" fmla="*/ 8 w 160"/>
                  <a:gd name="T21" fmla="*/ 0 h 160"/>
                  <a:gd name="T22" fmla="*/ 22 w 160"/>
                  <a:gd name="T23" fmla="*/ 0 h 160"/>
                  <a:gd name="T24" fmla="*/ 22 w 160"/>
                  <a:gd name="T25" fmla="*/ 0 h 160"/>
                  <a:gd name="T26" fmla="*/ 24 w 160"/>
                  <a:gd name="T27" fmla="*/ 0 h 160"/>
                  <a:gd name="T28" fmla="*/ 62 w 160"/>
                  <a:gd name="T29" fmla="*/ 14 h 160"/>
                  <a:gd name="T30" fmla="*/ 82 w 160"/>
                  <a:gd name="T31" fmla="*/ 6 h 160"/>
                  <a:gd name="T32" fmla="*/ 82 w 160"/>
                  <a:gd name="T33" fmla="*/ 6 h 160"/>
                  <a:gd name="T34" fmla="*/ 104 w 160"/>
                  <a:gd name="T35" fmla="*/ 4 h 160"/>
                  <a:gd name="T36" fmla="*/ 104 w 160"/>
                  <a:gd name="T37" fmla="*/ 4 h 160"/>
                  <a:gd name="T38" fmla="*/ 122 w 160"/>
                  <a:gd name="T39" fmla="*/ 8 h 160"/>
                  <a:gd name="T40" fmla="*/ 138 w 160"/>
                  <a:gd name="T41" fmla="*/ 10 h 160"/>
                  <a:gd name="T42" fmla="*/ 144 w 160"/>
                  <a:gd name="T43" fmla="*/ 18 h 160"/>
                  <a:gd name="T44" fmla="*/ 150 w 160"/>
                  <a:gd name="T45" fmla="*/ 36 h 160"/>
                  <a:gd name="T46" fmla="*/ 146 w 160"/>
                  <a:gd name="T47" fmla="*/ 42 h 160"/>
                  <a:gd name="T48" fmla="*/ 140 w 160"/>
                  <a:gd name="T49" fmla="*/ 62 h 160"/>
                  <a:gd name="T50" fmla="*/ 140 w 160"/>
                  <a:gd name="T51" fmla="*/ 62 h 160"/>
                  <a:gd name="T52" fmla="*/ 136 w 160"/>
                  <a:gd name="T53" fmla="*/ 66 h 160"/>
                  <a:gd name="T54" fmla="*/ 134 w 160"/>
                  <a:gd name="T55" fmla="*/ 66 h 160"/>
                  <a:gd name="T56" fmla="*/ 134 w 160"/>
                  <a:gd name="T57" fmla="*/ 66 h 160"/>
                  <a:gd name="T58" fmla="*/ 126 w 160"/>
                  <a:gd name="T59" fmla="*/ 56 h 160"/>
                  <a:gd name="T60" fmla="*/ 118 w 160"/>
                  <a:gd name="T61" fmla="*/ 38 h 160"/>
                  <a:gd name="T62" fmla="*/ 116 w 160"/>
                  <a:gd name="T63" fmla="*/ 40 h 160"/>
                  <a:gd name="T64" fmla="*/ 126 w 160"/>
                  <a:gd name="T65" fmla="*/ 58 h 160"/>
                  <a:gd name="T66" fmla="*/ 140 w 160"/>
                  <a:gd name="T67" fmla="*/ 88 h 160"/>
                  <a:gd name="T68" fmla="*/ 160 w 160"/>
                  <a:gd name="T69" fmla="*/ 124 h 160"/>
                  <a:gd name="T70" fmla="*/ 160 w 160"/>
                  <a:gd name="T71" fmla="*/ 140 h 160"/>
                  <a:gd name="T72" fmla="*/ 152 w 160"/>
                  <a:gd name="T73" fmla="*/ 142 h 160"/>
                  <a:gd name="T74" fmla="*/ 134 w 160"/>
                  <a:gd name="T75" fmla="*/ 160 h 160"/>
                  <a:gd name="T76" fmla="*/ 132 w 160"/>
                  <a:gd name="T77"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0" h="160">
                    <a:moveTo>
                      <a:pt x="132" y="160"/>
                    </a:moveTo>
                    <a:lnTo>
                      <a:pt x="132" y="160"/>
                    </a:lnTo>
                    <a:lnTo>
                      <a:pt x="132" y="160"/>
                    </a:lnTo>
                    <a:lnTo>
                      <a:pt x="122" y="154"/>
                    </a:lnTo>
                    <a:lnTo>
                      <a:pt x="6" y="152"/>
                    </a:lnTo>
                    <a:lnTo>
                      <a:pt x="6" y="152"/>
                    </a:lnTo>
                    <a:lnTo>
                      <a:pt x="4" y="150"/>
                    </a:lnTo>
                    <a:lnTo>
                      <a:pt x="4" y="36"/>
                    </a:lnTo>
                    <a:lnTo>
                      <a:pt x="2" y="36"/>
                    </a:lnTo>
                    <a:lnTo>
                      <a:pt x="2" y="36"/>
                    </a:lnTo>
                    <a:lnTo>
                      <a:pt x="0" y="34"/>
                    </a:lnTo>
                    <a:lnTo>
                      <a:pt x="0" y="24"/>
                    </a:lnTo>
                    <a:lnTo>
                      <a:pt x="0" y="24"/>
                    </a:lnTo>
                    <a:lnTo>
                      <a:pt x="0" y="22"/>
                    </a:lnTo>
                    <a:lnTo>
                      <a:pt x="4" y="18"/>
                    </a:lnTo>
                    <a:lnTo>
                      <a:pt x="4" y="2"/>
                    </a:lnTo>
                    <a:lnTo>
                      <a:pt x="4" y="2"/>
                    </a:lnTo>
                    <a:lnTo>
                      <a:pt x="6" y="0"/>
                    </a:lnTo>
                    <a:lnTo>
                      <a:pt x="6" y="0"/>
                    </a:lnTo>
                    <a:lnTo>
                      <a:pt x="6" y="0"/>
                    </a:lnTo>
                    <a:lnTo>
                      <a:pt x="6" y="0"/>
                    </a:lnTo>
                    <a:lnTo>
                      <a:pt x="8" y="0"/>
                    </a:lnTo>
                    <a:lnTo>
                      <a:pt x="16" y="2"/>
                    </a:lnTo>
                    <a:lnTo>
                      <a:pt x="22" y="0"/>
                    </a:lnTo>
                    <a:lnTo>
                      <a:pt x="22" y="0"/>
                    </a:lnTo>
                    <a:lnTo>
                      <a:pt x="22" y="0"/>
                    </a:lnTo>
                    <a:lnTo>
                      <a:pt x="22" y="0"/>
                    </a:lnTo>
                    <a:lnTo>
                      <a:pt x="24" y="0"/>
                    </a:lnTo>
                    <a:lnTo>
                      <a:pt x="46" y="10"/>
                    </a:lnTo>
                    <a:lnTo>
                      <a:pt x="62" y="14"/>
                    </a:lnTo>
                    <a:lnTo>
                      <a:pt x="74" y="12"/>
                    </a:lnTo>
                    <a:lnTo>
                      <a:pt x="82" y="6"/>
                    </a:lnTo>
                    <a:lnTo>
                      <a:pt x="82" y="6"/>
                    </a:lnTo>
                    <a:lnTo>
                      <a:pt x="82" y="6"/>
                    </a:lnTo>
                    <a:lnTo>
                      <a:pt x="82" y="6"/>
                    </a:lnTo>
                    <a:lnTo>
                      <a:pt x="104" y="4"/>
                    </a:lnTo>
                    <a:lnTo>
                      <a:pt x="104" y="4"/>
                    </a:lnTo>
                    <a:lnTo>
                      <a:pt x="104" y="4"/>
                    </a:lnTo>
                    <a:lnTo>
                      <a:pt x="112" y="10"/>
                    </a:lnTo>
                    <a:lnTo>
                      <a:pt x="122" y="8"/>
                    </a:lnTo>
                    <a:lnTo>
                      <a:pt x="138" y="10"/>
                    </a:lnTo>
                    <a:lnTo>
                      <a:pt x="138" y="10"/>
                    </a:lnTo>
                    <a:lnTo>
                      <a:pt x="140" y="12"/>
                    </a:lnTo>
                    <a:lnTo>
                      <a:pt x="144" y="18"/>
                    </a:lnTo>
                    <a:lnTo>
                      <a:pt x="150" y="36"/>
                    </a:lnTo>
                    <a:lnTo>
                      <a:pt x="150" y="36"/>
                    </a:lnTo>
                    <a:lnTo>
                      <a:pt x="150" y="38"/>
                    </a:lnTo>
                    <a:lnTo>
                      <a:pt x="146" y="42"/>
                    </a:lnTo>
                    <a:lnTo>
                      <a:pt x="142" y="54"/>
                    </a:lnTo>
                    <a:lnTo>
                      <a:pt x="140" y="62"/>
                    </a:lnTo>
                    <a:lnTo>
                      <a:pt x="140" y="62"/>
                    </a:lnTo>
                    <a:lnTo>
                      <a:pt x="140" y="62"/>
                    </a:lnTo>
                    <a:lnTo>
                      <a:pt x="136" y="66"/>
                    </a:lnTo>
                    <a:lnTo>
                      <a:pt x="136" y="66"/>
                    </a:lnTo>
                    <a:lnTo>
                      <a:pt x="134" y="66"/>
                    </a:lnTo>
                    <a:lnTo>
                      <a:pt x="134" y="66"/>
                    </a:lnTo>
                    <a:lnTo>
                      <a:pt x="134" y="66"/>
                    </a:lnTo>
                    <a:lnTo>
                      <a:pt x="134" y="66"/>
                    </a:lnTo>
                    <a:lnTo>
                      <a:pt x="132" y="66"/>
                    </a:lnTo>
                    <a:lnTo>
                      <a:pt x="126" y="56"/>
                    </a:lnTo>
                    <a:lnTo>
                      <a:pt x="124" y="46"/>
                    </a:lnTo>
                    <a:lnTo>
                      <a:pt x="118" y="38"/>
                    </a:lnTo>
                    <a:lnTo>
                      <a:pt x="114" y="30"/>
                    </a:lnTo>
                    <a:lnTo>
                      <a:pt x="116" y="40"/>
                    </a:lnTo>
                    <a:lnTo>
                      <a:pt x="120" y="50"/>
                    </a:lnTo>
                    <a:lnTo>
                      <a:pt x="126" y="58"/>
                    </a:lnTo>
                    <a:lnTo>
                      <a:pt x="132" y="66"/>
                    </a:lnTo>
                    <a:lnTo>
                      <a:pt x="140" y="88"/>
                    </a:lnTo>
                    <a:lnTo>
                      <a:pt x="158" y="118"/>
                    </a:lnTo>
                    <a:lnTo>
                      <a:pt x="160" y="124"/>
                    </a:lnTo>
                    <a:lnTo>
                      <a:pt x="160" y="140"/>
                    </a:lnTo>
                    <a:lnTo>
                      <a:pt x="160" y="140"/>
                    </a:lnTo>
                    <a:lnTo>
                      <a:pt x="158" y="142"/>
                    </a:lnTo>
                    <a:lnTo>
                      <a:pt x="152" y="142"/>
                    </a:lnTo>
                    <a:lnTo>
                      <a:pt x="134" y="160"/>
                    </a:lnTo>
                    <a:lnTo>
                      <a:pt x="134" y="160"/>
                    </a:lnTo>
                    <a:lnTo>
                      <a:pt x="132" y="160"/>
                    </a:lnTo>
                    <a:lnTo>
                      <a:pt x="132" y="1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8" name="Freeform 338"/>
              <p:cNvSpPr>
                <a:spLocks noEditPoints="1"/>
              </p:cNvSpPr>
              <p:nvPr/>
            </p:nvSpPr>
            <p:spPr bwMode="auto">
              <a:xfrm>
                <a:off x="3209" y="2053"/>
                <a:ext cx="164" cy="164"/>
              </a:xfrm>
              <a:custGeom>
                <a:avLst/>
                <a:gdLst>
                  <a:gd name="T0" fmla="*/ 18 w 164"/>
                  <a:gd name="T1" fmla="*/ 6 h 164"/>
                  <a:gd name="T2" fmla="*/ 46 w 164"/>
                  <a:gd name="T3" fmla="*/ 14 h 164"/>
                  <a:gd name="T4" fmla="*/ 76 w 164"/>
                  <a:gd name="T5" fmla="*/ 16 h 164"/>
                  <a:gd name="T6" fmla="*/ 106 w 164"/>
                  <a:gd name="T7" fmla="*/ 8 h 164"/>
                  <a:gd name="T8" fmla="*/ 126 w 164"/>
                  <a:gd name="T9" fmla="*/ 12 h 164"/>
                  <a:gd name="T10" fmla="*/ 144 w 164"/>
                  <a:gd name="T11" fmla="*/ 22 h 164"/>
                  <a:gd name="T12" fmla="*/ 146 w 164"/>
                  <a:gd name="T13" fmla="*/ 44 h 164"/>
                  <a:gd name="T14" fmla="*/ 140 w 164"/>
                  <a:gd name="T15" fmla="*/ 64 h 164"/>
                  <a:gd name="T16" fmla="*/ 130 w 164"/>
                  <a:gd name="T17" fmla="*/ 58 h 164"/>
                  <a:gd name="T18" fmla="*/ 122 w 164"/>
                  <a:gd name="T19" fmla="*/ 40 h 164"/>
                  <a:gd name="T20" fmla="*/ 114 w 164"/>
                  <a:gd name="T21" fmla="*/ 18 h 164"/>
                  <a:gd name="T22" fmla="*/ 116 w 164"/>
                  <a:gd name="T23" fmla="*/ 42 h 164"/>
                  <a:gd name="T24" fmla="*/ 126 w 164"/>
                  <a:gd name="T25" fmla="*/ 62 h 164"/>
                  <a:gd name="T26" fmla="*/ 140 w 164"/>
                  <a:gd name="T27" fmla="*/ 90 h 164"/>
                  <a:gd name="T28" fmla="*/ 160 w 164"/>
                  <a:gd name="T29" fmla="*/ 128 h 164"/>
                  <a:gd name="T30" fmla="*/ 152 w 164"/>
                  <a:gd name="T31" fmla="*/ 142 h 164"/>
                  <a:gd name="T32" fmla="*/ 126 w 164"/>
                  <a:gd name="T33" fmla="*/ 154 h 164"/>
                  <a:gd name="T34" fmla="*/ 8 w 164"/>
                  <a:gd name="T35" fmla="*/ 38 h 164"/>
                  <a:gd name="T36" fmla="*/ 4 w 164"/>
                  <a:gd name="T37" fmla="*/ 24 h 164"/>
                  <a:gd name="T38" fmla="*/ 8 w 164"/>
                  <a:gd name="T39" fmla="*/ 4 h 164"/>
                  <a:gd name="T40" fmla="*/ 8 w 164"/>
                  <a:gd name="T41" fmla="*/ 0 h 164"/>
                  <a:gd name="T42" fmla="*/ 6 w 164"/>
                  <a:gd name="T43" fmla="*/ 0 h 164"/>
                  <a:gd name="T44" fmla="*/ 4 w 164"/>
                  <a:gd name="T45" fmla="*/ 20 h 164"/>
                  <a:gd name="T46" fmla="*/ 0 w 164"/>
                  <a:gd name="T47" fmla="*/ 22 h 164"/>
                  <a:gd name="T48" fmla="*/ 0 w 164"/>
                  <a:gd name="T49" fmla="*/ 26 h 164"/>
                  <a:gd name="T50" fmla="*/ 0 w 164"/>
                  <a:gd name="T51" fmla="*/ 36 h 164"/>
                  <a:gd name="T52" fmla="*/ 4 w 164"/>
                  <a:gd name="T53" fmla="*/ 40 h 164"/>
                  <a:gd name="T54" fmla="*/ 4 w 164"/>
                  <a:gd name="T55" fmla="*/ 152 h 164"/>
                  <a:gd name="T56" fmla="*/ 8 w 164"/>
                  <a:gd name="T57" fmla="*/ 156 h 164"/>
                  <a:gd name="T58" fmla="*/ 132 w 164"/>
                  <a:gd name="T59" fmla="*/ 164 h 164"/>
                  <a:gd name="T60" fmla="*/ 134 w 164"/>
                  <a:gd name="T61" fmla="*/ 164 h 164"/>
                  <a:gd name="T62" fmla="*/ 138 w 164"/>
                  <a:gd name="T63" fmla="*/ 162 h 164"/>
                  <a:gd name="T64" fmla="*/ 160 w 164"/>
                  <a:gd name="T65" fmla="*/ 146 h 164"/>
                  <a:gd name="T66" fmla="*/ 162 w 164"/>
                  <a:gd name="T67" fmla="*/ 144 h 164"/>
                  <a:gd name="T68" fmla="*/ 164 w 164"/>
                  <a:gd name="T69" fmla="*/ 128 h 164"/>
                  <a:gd name="T70" fmla="*/ 164 w 164"/>
                  <a:gd name="T71" fmla="*/ 126 h 164"/>
                  <a:gd name="T72" fmla="*/ 162 w 164"/>
                  <a:gd name="T73" fmla="*/ 120 h 164"/>
                  <a:gd name="T74" fmla="*/ 144 w 164"/>
                  <a:gd name="T75" fmla="*/ 90 h 164"/>
                  <a:gd name="T76" fmla="*/ 138 w 164"/>
                  <a:gd name="T77" fmla="*/ 70 h 164"/>
                  <a:gd name="T78" fmla="*/ 142 w 164"/>
                  <a:gd name="T79" fmla="*/ 66 h 164"/>
                  <a:gd name="T80" fmla="*/ 144 w 164"/>
                  <a:gd name="T81" fmla="*/ 64 h 164"/>
                  <a:gd name="T82" fmla="*/ 150 w 164"/>
                  <a:gd name="T83" fmla="*/ 46 h 164"/>
                  <a:gd name="T84" fmla="*/ 154 w 164"/>
                  <a:gd name="T85" fmla="*/ 42 h 164"/>
                  <a:gd name="T86" fmla="*/ 154 w 164"/>
                  <a:gd name="T87" fmla="*/ 38 h 164"/>
                  <a:gd name="T88" fmla="*/ 144 w 164"/>
                  <a:gd name="T89" fmla="*/ 12 h 164"/>
                  <a:gd name="T90" fmla="*/ 140 w 164"/>
                  <a:gd name="T91" fmla="*/ 10 h 164"/>
                  <a:gd name="T92" fmla="*/ 126 w 164"/>
                  <a:gd name="T93" fmla="*/ 8 h 164"/>
                  <a:gd name="T94" fmla="*/ 126 w 164"/>
                  <a:gd name="T95" fmla="*/ 8 h 164"/>
                  <a:gd name="T96" fmla="*/ 114 w 164"/>
                  <a:gd name="T97" fmla="*/ 10 h 164"/>
                  <a:gd name="T98" fmla="*/ 108 w 164"/>
                  <a:gd name="T99" fmla="*/ 6 h 164"/>
                  <a:gd name="T100" fmla="*/ 106 w 164"/>
                  <a:gd name="T101" fmla="*/ 4 h 164"/>
                  <a:gd name="T102" fmla="*/ 84 w 164"/>
                  <a:gd name="T103" fmla="*/ 6 h 164"/>
                  <a:gd name="T104" fmla="*/ 82 w 164"/>
                  <a:gd name="T105" fmla="*/ 6 h 164"/>
                  <a:gd name="T106" fmla="*/ 64 w 164"/>
                  <a:gd name="T107" fmla="*/ 14 h 164"/>
                  <a:gd name="T108" fmla="*/ 26 w 164"/>
                  <a:gd name="T109" fmla="*/ 2 h 164"/>
                  <a:gd name="T110" fmla="*/ 24 w 164"/>
                  <a:gd name="T111" fmla="*/ 0 h 164"/>
                  <a:gd name="T112" fmla="*/ 24 w 164"/>
                  <a:gd name="T113" fmla="*/ 0 h 164"/>
                  <a:gd name="T114" fmla="*/ 10 w 164"/>
                  <a:gd name="T115" fmla="*/ 0 h 164"/>
                  <a:gd name="T116" fmla="*/ 8 w 164"/>
                  <a:gd name="T117" fmla="*/ 0 h 164"/>
                  <a:gd name="T118" fmla="*/ 124 w 164"/>
                  <a:gd name="T119" fmla="*/ 50 h 164"/>
                  <a:gd name="T120" fmla="*/ 124 w 164"/>
                  <a:gd name="T121" fmla="*/ 48 h 164"/>
                  <a:gd name="T122" fmla="*/ 124 w 164"/>
                  <a:gd name="T123" fmla="*/ 5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64">
                    <a:moveTo>
                      <a:pt x="8" y="4"/>
                    </a:moveTo>
                    <a:lnTo>
                      <a:pt x="18" y="6"/>
                    </a:lnTo>
                    <a:lnTo>
                      <a:pt x="24" y="4"/>
                    </a:lnTo>
                    <a:lnTo>
                      <a:pt x="46" y="14"/>
                    </a:lnTo>
                    <a:lnTo>
                      <a:pt x="64" y="18"/>
                    </a:lnTo>
                    <a:lnTo>
                      <a:pt x="76" y="16"/>
                    </a:lnTo>
                    <a:lnTo>
                      <a:pt x="86" y="10"/>
                    </a:lnTo>
                    <a:lnTo>
                      <a:pt x="106" y="8"/>
                    </a:lnTo>
                    <a:lnTo>
                      <a:pt x="114" y="14"/>
                    </a:lnTo>
                    <a:lnTo>
                      <a:pt x="126" y="12"/>
                    </a:lnTo>
                    <a:lnTo>
                      <a:pt x="140" y="14"/>
                    </a:lnTo>
                    <a:lnTo>
                      <a:pt x="144" y="22"/>
                    </a:lnTo>
                    <a:lnTo>
                      <a:pt x="150" y="40"/>
                    </a:lnTo>
                    <a:lnTo>
                      <a:pt x="146" y="44"/>
                    </a:lnTo>
                    <a:lnTo>
                      <a:pt x="142" y="54"/>
                    </a:lnTo>
                    <a:lnTo>
                      <a:pt x="140" y="64"/>
                    </a:lnTo>
                    <a:lnTo>
                      <a:pt x="136" y="66"/>
                    </a:lnTo>
                    <a:lnTo>
                      <a:pt x="130" y="58"/>
                    </a:lnTo>
                    <a:lnTo>
                      <a:pt x="126" y="46"/>
                    </a:lnTo>
                    <a:lnTo>
                      <a:pt x="122" y="40"/>
                    </a:lnTo>
                    <a:lnTo>
                      <a:pt x="118" y="28"/>
                    </a:lnTo>
                    <a:lnTo>
                      <a:pt x="114" y="18"/>
                    </a:lnTo>
                    <a:lnTo>
                      <a:pt x="114" y="24"/>
                    </a:lnTo>
                    <a:lnTo>
                      <a:pt x="116" y="42"/>
                    </a:lnTo>
                    <a:lnTo>
                      <a:pt x="120" y="52"/>
                    </a:lnTo>
                    <a:lnTo>
                      <a:pt x="126" y="62"/>
                    </a:lnTo>
                    <a:lnTo>
                      <a:pt x="132" y="68"/>
                    </a:lnTo>
                    <a:lnTo>
                      <a:pt x="140" y="90"/>
                    </a:lnTo>
                    <a:lnTo>
                      <a:pt x="158" y="122"/>
                    </a:lnTo>
                    <a:lnTo>
                      <a:pt x="160" y="128"/>
                    </a:lnTo>
                    <a:lnTo>
                      <a:pt x="160" y="142"/>
                    </a:lnTo>
                    <a:lnTo>
                      <a:pt x="152" y="142"/>
                    </a:lnTo>
                    <a:lnTo>
                      <a:pt x="134" y="160"/>
                    </a:lnTo>
                    <a:lnTo>
                      <a:pt x="126" y="154"/>
                    </a:lnTo>
                    <a:lnTo>
                      <a:pt x="8" y="152"/>
                    </a:lnTo>
                    <a:lnTo>
                      <a:pt x="8" y="38"/>
                    </a:lnTo>
                    <a:lnTo>
                      <a:pt x="4" y="36"/>
                    </a:lnTo>
                    <a:lnTo>
                      <a:pt x="4" y="24"/>
                    </a:lnTo>
                    <a:lnTo>
                      <a:pt x="8" y="22"/>
                    </a:lnTo>
                    <a:lnTo>
                      <a:pt x="8" y="4"/>
                    </a:lnTo>
                    <a:close/>
                    <a:moveTo>
                      <a:pt x="8" y="0"/>
                    </a:moveTo>
                    <a:lnTo>
                      <a:pt x="8" y="0"/>
                    </a:lnTo>
                    <a:lnTo>
                      <a:pt x="6" y="0"/>
                    </a:lnTo>
                    <a:lnTo>
                      <a:pt x="6" y="0"/>
                    </a:lnTo>
                    <a:lnTo>
                      <a:pt x="4" y="4"/>
                    </a:lnTo>
                    <a:lnTo>
                      <a:pt x="4" y="20"/>
                    </a:lnTo>
                    <a:lnTo>
                      <a:pt x="0" y="22"/>
                    </a:lnTo>
                    <a:lnTo>
                      <a:pt x="0" y="22"/>
                    </a:lnTo>
                    <a:lnTo>
                      <a:pt x="0" y="24"/>
                    </a:lnTo>
                    <a:lnTo>
                      <a:pt x="0" y="26"/>
                    </a:lnTo>
                    <a:lnTo>
                      <a:pt x="0" y="36"/>
                    </a:lnTo>
                    <a:lnTo>
                      <a:pt x="0" y="36"/>
                    </a:lnTo>
                    <a:lnTo>
                      <a:pt x="4" y="40"/>
                    </a:lnTo>
                    <a:lnTo>
                      <a:pt x="4" y="40"/>
                    </a:lnTo>
                    <a:lnTo>
                      <a:pt x="4" y="152"/>
                    </a:lnTo>
                    <a:lnTo>
                      <a:pt x="4" y="152"/>
                    </a:lnTo>
                    <a:lnTo>
                      <a:pt x="6" y="156"/>
                    </a:lnTo>
                    <a:lnTo>
                      <a:pt x="8" y="156"/>
                    </a:lnTo>
                    <a:lnTo>
                      <a:pt x="124" y="158"/>
                    </a:lnTo>
                    <a:lnTo>
                      <a:pt x="132" y="164"/>
                    </a:lnTo>
                    <a:lnTo>
                      <a:pt x="132" y="164"/>
                    </a:lnTo>
                    <a:lnTo>
                      <a:pt x="134" y="164"/>
                    </a:lnTo>
                    <a:lnTo>
                      <a:pt x="134" y="164"/>
                    </a:lnTo>
                    <a:lnTo>
                      <a:pt x="138" y="162"/>
                    </a:lnTo>
                    <a:lnTo>
                      <a:pt x="154" y="146"/>
                    </a:lnTo>
                    <a:lnTo>
                      <a:pt x="160" y="146"/>
                    </a:lnTo>
                    <a:lnTo>
                      <a:pt x="160" y="146"/>
                    </a:lnTo>
                    <a:lnTo>
                      <a:pt x="162" y="144"/>
                    </a:lnTo>
                    <a:lnTo>
                      <a:pt x="164" y="142"/>
                    </a:lnTo>
                    <a:lnTo>
                      <a:pt x="164" y="128"/>
                    </a:lnTo>
                    <a:lnTo>
                      <a:pt x="164" y="128"/>
                    </a:lnTo>
                    <a:lnTo>
                      <a:pt x="164" y="126"/>
                    </a:lnTo>
                    <a:lnTo>
                      <a:pt x="162" y="120"/>
                    </a:lnTo>
                    <a:lnTo>
                      <a:pt x="162" y="120"/>
                    </a:lnTo>
                    <a:lnTo>
                      <a:pt x="162" y="120"/>
                    </a:lnTo>
                    <a:lnTo>
                      <a:pt x="144" y="90"/>
                    </a:lnTo>
                    <a:lnTo>
                      <a:pt x="138" y="70"/>
                    </a:lnTo>
                    <a:lnTo>
                      <a:pt x="138" y="70"/>
                    </a:lnTo>
                    <a:lnTo>
                      <a:pt x="138" y="70"/>
                    </a:lnTo>
                    <a:lnTo>
                      <a:pt x="142" y="66"/>
                    </a:lnTo>
                    <a:lnTo>
                      <a:pt x="142" y="66"/>
                    </a:lnTo>
                    <a:lnTo>
                      <a:pt x="144" y="64"/>
                    </a:lnTo>
                    <a:lnTo>
                      <a:pt x="146" y="56"/>
                    </a:lnTo>
                    <a:lnTo>
                      <a:pt x="150" y="46"/>
                    </a:lnTo>
                    <a:lnTo>
                      <a:pt x="154" y="42"/>
                    </a:lnTo>
                    <a:lnTo>
                      <a:pt x="154" y="42"/>
                    </a:lnTo>
                    <a:lnTo>
                      <a:pt x="154" y="40"/>
                    </a:lnTo>
                    <a:lnTo>
                      <a:pt x="154" y="38"/>
                    </a:lnTo>
                    <a:lnTo>
                      <a:pt x="148" y="20"/>
                    </a:lnTo>
                    <a:lnTo>
                      <a:pt x="144" y="12"/>
                    </a:lnTo>
                    <a:lnTo>
                      <a:pt x="144" y="12"/>
                    </a:lnTo>
                    <a:lnTo>
                      <a:pt x="140" y="10"/>
                    </a:lnTo>
                    <a:lnTo>
                      <a:pt x="126" y="8"/>
                    </a:lnTo>
                    <a:lnTo>
                      <a:pt x="126" y="8"/>
                    </a:lnTo>
                    <a:lnTo>
                      <a:pt x="126" y="8"/>
                    </a:lnTo>
                    <a:lnTo>
                      <a:pt x="126" y="8"/>
                    </a:lnTo>
                    <a:lnTo>
                      <a:pt x="124" y="8"/>
                    </a:lnTo>
                    <a:lnTo>
                      <a:pt x="114" y="10"/>
                    </a:lnTo>
                    <a:lnTo>
                      <a:pt x="108" y="6"/>
                    </a:lnTo>
                    <a:lnTo>
                      <a:pt x="108" y="6"/>
                    </a:lnTo>
                    <a:lnTo>
                      <a:pt x="106" y="4"/>
                    </a:lnTo>
                    <a:lnTo>
                      <a:pt x="106" y="4"/>
                    </a:lnTo>
                    <a:lnTo>
                      <a:pt x="104" y="4"/>
                    </a:lnTo>
                    <a:lnTo>
                      <a:pt x="84" y="6"/>
                    </a:lnTo>
                    <a:lnTo>
                      <a:pt x="84" y="6"/>
                    </a:lnTo>
                    <a:lnTo>
                      <a:pt x="82" y="6"/>
                    </a:lnTo>
                    <a:lnTo>
                      <a:pt x="74" y="12"/>
                    </a:lnTo>
                    <a:lnTo>
                      <a:pt x="64" y="14"/>
                    </a:lnTo>
                    <a:lnTo>
                      <a:pt x="48" y="10"/>
                    </a:lnTo>
                    <a:lnTo>
                      <a:pt x="26" y="2"/>
                    </a:lnTo>
                    <a:lnTo>
                      <a:pt x="26" y="2"/>
                    </a:lnTo>
                    <a:lnTo>
                      <a:pt x="24" y="0"/>
                    </a:lnTo>
                    <a:lnTo>
                      <a:pt x="24" y="0"/>
                    </a:lnTo>
                    <a:lnTo>
                      <a:pt x="24" y="0"/>
                    </a:lnTo>
                    <a:lnTo>
                      <a:pt x="18" y="2"/>
                    </a:lnTo>
                    <a:lnTo>
                      <a:pt x="10" y="0"/>
                    </a:lnTo>
                    <a:lnTo>
                      <a:pt x="10" y="0"/>
                    </a:lnTo>
                    <a:lnTo>
                      <a:pt x="8" y="0"/>
                    </a:lnTo>
                    <a:lnTo>
                      <a:pt x="8" y="0"/>
                    </a:lnTo>
                    <a:close/>
                    <a:moveTo>
                      <a:pt x="124" y="50"/>
                    </a:moveTo>
                    <a:lnTo>
                      <a:pt x="122" y="48"/>
                    </a:lnTo>
                    <a:lnTo>
                      <a:pt x="124" y="48"/>
                    </a:lnTo>
                    <a:lnTo>
                      <a:pt x="124" y="52"/>
                    </a:lnTo>
                    <a:lnTo>
                      <a:pt x="124" y="50"/>
                    </a:lnTo>
                    <a:lnTo>
                      <a:pt x="124"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9" name="Freeform 339"/>
              <p:cNvSpPr>
                <a:spLocks/>
              </p:cNvSpPr>
              <p:nvPr/>
            </p:nvSpPr>
            <p:spPr bwMode="auto">
              <a:xfrm>
                <a:off x="3213" y="2057"/>
                <a:ext cx="156" cy="156"/>
              </a:xfrm>
              <a:custGeom>
                <a:avLst/>
                <a:gdLst>
                  <a:gd name="T0" fmla="*/ 4 w 156"/>
                  <a:gd name="T1" fmla="*/ 0 h 156"/>
                  <a:gd name="T2" fmla="*/ 14 w 156"/>
                  <a:gd name="T3" fmla="*/ 2 h 156"/>
                  <a:gd name="T4" fmla="*/ 20 w 156"/>
                  <a:gd name="T5" fmla="*/ 0 h 156"/>
                  <a:gd name="T6" fmla="*/ 42 w 156"/>
                  <a:gd name="T7" fmla="*/ 10 h 156"/>
                  <a:gd name="T8" fmla="*/ 60 w 156"/>
                  <a:gd name="T9" fmla="*/ 14 h 156"/>
                  <a:gd name="T10" fmla="*/ 72 w 156"/>
                  <a:gd name="T11" fmla="*/ 12 h 156"/>
                  <a:gd name="T12" fmla="*/ 82 w 156"/>
                  <a:gd name="T13" fmla="*/ 6 h 156"/>
                  <a:gd name="T14" fmla="*/ 102 w 156"/>
                  <a:gd name="T15" fmla="*/ 4 h 156"/>
                  <a:gd name="T16" fmla="*/ 110 w 156"/>
                  <a:gd name="T17" fmla="*/ 10 h 156"/>
                  <a:gd name="T18" fmla="*/ 122 w 156"/>
                  <a:gd name="T19" fmla="*/ 8 h 156"/>
                  <a:gd name="T20" fmla="*/ 136 w 156"/>
                  <a:gd name="T21" fmla="*/ 10 h 156"/>
                  <a:gd name="T22" fmla="*/ 140 w 156"/>
                  <a:gd name="T23" fmla="*/ 18 h 156"/>
                  <a:gd name="T24" fmla="*/ 146 w 156"/>
                  <a:gd name="T25" fmla="*/ 36 h 156"/>
                  <a:gd name="T26" fmla="*/ 142 w 156"/>
                  <a:gd name="T27" fmla="*/ 40 h 156"/>
                  <a:gd name="T28" fmla="*/ 138 w 156"/>
                  <a:gd name="T29" fmla="*/ 50 h 156"/>
                  <a:gd name="T30" fmla="*/ 136 w 156"/>
                  <a:gd name="T31" fmla="*/ 60 h 156"/>
                  <a:gd name="T32" fmla="*/ 132 w 156"/>
                  <a:gd name="T33" fmla="*/ 62 h 156"/>
                  <a:gd name="T34" fmla="*/ 126 w 156"/>
                  <a:gd name="T35" fmla="*/ 54 h 156"/>
                  <a:gd name="T36" fmla="*/ 122 w 156"/>
                  <a:gd name="T37" fmla="*/ 42 h 156"/>
                  <a:gd name="T38" fmla="*/ 118 w 156"/>
                  <a:gd name="T39" fmla="*/ 36 h 156"/>
                  <a:gd name="T40" fmla="*/ 114 w 156"/>
                  <a:gd name="T41" fmla="*/ 24 h 156"/>
                  <a:gd name="T42" fmla="*/ 110 w 156"/>
                  <a:gd name="T43" fmla="*/ 14 h 156"/>
                  <a:gd name="T44" fmla="*/ 110 w 156"/>
                  <a:gd name="T45" fmla="*/ 20 h 156"/>
                  <a:gd name="T46" fmla="*/ 112 w 156"/>
                  <a:gd name="T47" fmla="*/ 38 h 156"/>
                  <a:gd name="T48" fmla="*/ 116 w 156"/>
                  <a:gd name="T49" fmla="*/ 48 h 156"/>
                  <a:gd name="T50" fmla="*/ 122 w 156"/>
                  <a:gd name="T51" fmla="*/ 58 h 156"/>
                  <a:gd name="T52" fmla="*/ 128 w 156"/>
                  <a:gd name="T53" fmla="*/ 64 h 156"/>
                  <a:gd name="T54" fmla="*/ 136 w 156"/>
                  <a:gd name="T55" fmla="*/ 86 h 156"/>
                  <a:gd name="T56" fmla="*/ 154 w 156"/>
                  <a:gd name="T57" fmla="*/ 118 h 156"/>
                  <a:gd name="T58" fmla="*/ 156 w 156"/>
                  <a:gd name="T59" fmla="*/ 124 h 156"/>
                  <a:gd name="T60" fmla="*/ 156 w 156"/>
                  <a:gd name="T61" fmla="*/ 138 h 156"/>
                  <a:gd name="T62" fmla="*/ 148 w 156"/>
                  <a:gd name="T63" fmla="*/ 138 h 156"/>
                  <a:gd name="T64" fmla="*/ 130 w 156"/>
                  <a:gd name="T65" fmla="*/ 156 h 156"/>
                  <a:gd name="T66" fmla="*/ 122 w 156"/>
                  <a:gd name="T67" fmla="*/ 150 h 156"/>
                  <a:gd name="T68" fmla="*/ 4 w 156"/>
                  <a:gd name="T69" fmla="*/ 148 h 156"/>
                  <a:gd name="T70" fmla="*/ 4 w 156"/>
                  <a:gd name="T71" fmla="*/ 34 h 156"/>
                  <a:gd name="T72" fmla="*/ 0 w 156"/>
                  <a:gd name="T73" fmla="*/ 32 h 156"/>
                  <a:gd name="T74" fmla="*/ 0 w 156"/>
                  <a:gd name="T75" fmla="*/ 20 h 156"/>
                  <a:gd name="T76" fmla="*/ 4 w 156"/>
                  <a:gd name="T77" fmla="*/ 18 h 156"/>
                  <a:gd name="T78" fmla="*/ 4 w 156"/>
                  <a:gd name="T79"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6" h="156">
                    <a:moveTo>
                      <a:pt x="4" y="0"/>
                    </a:moveTo>
                    <a:lnTo>
                      <a:pt x="14" y="2"/>
                    </a:lnTo>
                    <a:lnTo>
                      <a:pt x="20" y="0"/>
                    </a:lnTo>
                    <a:lnTo>
                      <a:pt x="42" y="10"/>
                    </a:lnTo>
                    <a:lnTo>
                      <a:pt x="60" y="14"/>
                    </a:lnTo>
                    <a:lnTo>
                      <a:pt x="72" y="12"/>
                    </a:lnTo>
                    <a:lnTo>
                      <a:pt x="82" y="6"/>
                    </a:lnTo>
                    <a:lnTo>
                      <a:pt x="102" y="4"/>
                    </a:lnTo>
                    <a:lnTo>
                      <a:pt x="110" y="10"/>
                    </a:lnTo>
                    <a:lnTo>
                      <a:pt x="122" y="8"/>
                    </a:lnTo>
                    <a:lnTo>
                      <a:pt x="136" y="10"/>
                    </a:lnTo>
                    <a:lnTo>
                      <a:pt x="140" y="18"/>
                    </a:lnTo>
                    <a:lnTo>
                      <a:pt x="146" y="36"/>
                    </a:lnTo>
                    <a:lnTo>
                      <a:pt x="142" y="40"/>
                    </a:lnTo>
                    <a:lnTo>
                      <a:pt x="138" y="50"/>
                    </a:lnTo>
                    <a:lnTo>
                      <a:pt x="136" y="60"/>
                    </a:lnTo>
                    <a:lnTo>
                      <a:pt x="132" y="62"/>
                    </a:lnTo>
                    <a:lnTo>
                      <a:pt x="126" y="54"/>
                    </a:lnTo>
                    <a:lnTo>
                      <a:pt x="122" y="42"/>
                    </a:lnTo>
                    <a:lnTo>
                      <a:pt x="118" y="36"/>
                    </a:lnTo>
                    <a:lnTo>
                      <a:pt x="114" y="24"/>
                    </a:lnTo>
                    <a:lnTo>
                      <a:pt x="110" y="14"/>
                    </a:lnTo>
                    <a:lnTo>
                      <a:pt x="110" y="20"/>
                    </a:lnTo>
                    <a:lnTo>
                      <a:pt x="112" y="38"/>
                    </a:lnTo>
                    <a:lnTo>
                      <a:pt x="116" y="48"/>
                    </a:lnTo>
                    <a:lnTo>
                      <a:pt x="122" y="58"/>
                    </a:lnTo>
                    <a:lnTo>
                      <a:pt x="128" y="64"/>
                    </a:lnTo>
                    <a:lnTo>
                      <a:pt x="136" y="86"/>
                    </a:lnTo>
                    <a:lnTo>
                      <a:pt x="154" y="118"/>
                    </a:lnTo>
                    <a:lnTo>
                      <a:pt x="156" y="124"/>
                    </a:lnTo>
                    <a:lnTo>
                      <a:pt x="156" y="138"/>
                    </a:lnTo>
                    <a:lnTo>
                      <a:pt x="148" y="138"/>
                    </a:lnTo>
                    <a:lnTo>
                      <a:pt x="130" y="156"/>
                    </a:lnTo>
                    <a:lnTo>
                      <a:pt x="122" y="150"/>
                    </a:lnTo>
                    <a:lnTo>
                      <a:pt x="4" y="148"/>
                    </a:lnTo>
                    <a:lnTo>
                      <a:pt x="4" y="34"/>
                    </a:lnTo>
                    <a:lnTo>
                      <a:pt x="0" y="32"/>
                    </a:lnTo>
                    <a:lnTo>
                      <a:pt x="0" y="20"/>
                    </a:lnTo>
                    <a:lnTo>
                      <a:pt x="4" y="18"/>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0" name="Freeform 340"/>
              <p:cNvSpPr>
                <a:spLocks/>
              </p:cNvSpPr>
              <p:nvPr/>
            </p:nvSpPr>
            <p:spPr bwMode="auto">
              <a:xfrm>
                <a:off x="3209" y="2053"/>
                <a:ext cx="164" cy="164"/>
              </a:xfrm>
              <a:custGeom>
                <a:avLst/>
                <a:gdLst>
                  <a:gd name="T0" fmla="*/ 8 w 164"/>
                  <a:gd name="T1" fmla="*/ 0 h 164"/>
                  <a:gd name="T2" fmla="*/ 6 w 164"/>
                  <a:gd name="T3" fmla="*/ 0 h 164"/>
                  <a:gd name="T4" fmla="*/ 4 w 164"/>
                  <a:gd name="T5" fmla="*/ 20 h 164"/>
                  <a:gd name="T6" fmla="*/ 0 w 164"/>
                  <a:gd name="T7" fmla="*/ 22 h 164"/>
                  <a:gd name="T8" fmla="*/ 0 w 164"/>
                  <a:gd name="T9" fmla="*/ 26 h 164"/>
                  <a:gd name="T10" fmla="*/ 0 w 164"/>
                  <a:gd name="T11" fmla="*/ 36 h 164"/>
                  <a:gd name="T12" fmla="*/ 4 w 164"/>
                  <a:gd name="T13" fmla="*/ 40 h 164"/>
                  <a:gd name="T14" fmla="*/ 4 w 164"/>
                  <a:gd name="T15" fmla="*/ 152 h 164"/>
                  <a:gd name="T16" fmla="*/ 8 w 164"/>
                  <a:gd name="T17" fmla="*/ 156 h 164"/>
                  <a:gd name="T18" fmla="*/ 132 w 164"/>
                  <a:gd name="T19" fmla="*/ 164 h 164"/>
                  <a:gd name="T20" fmla="*/ 134 w 164"/>
                  <a:gd name="T21" fmla="*/ 164 h 164"/>
                  <a:gd name="T22" fmla="*/ 138 w 164"/>
                  <a:gd name="T23" fmla="*/ 162 h 164"/>
                  <a:gd name="T24" fmla="*/ 160 w 164"/>
                  <a:gd name="T25" fmla="*/ 146 h 164"/>
                  <a:gd name="T26" fmla="*/ 162 w 164"/>
                  <a:gd name="T27" fmla="*/ 144 h 164"/>
                  <a:gd name="T28" fmla="*/ 164 w 164"/>
                  <a:gd name="T29" fmla="*/ 128 h 164"/>
                  <a:gd name="T30" fmla="*/ 164 w 164"/>
                  <a:gd name="T31" fmla="*/ 126 h 164"/>
                  <a:gd name="T32" fmla="*/ 162 w 164"/>
                  <a:gd name="T33" fmla="*/ 120 h 164"/>
                  <a:gd name="T34" fmla="*/ 144 w 164"/>
                  <a:gd name="T35" fmla="*/ 90 h 164"/>
                  <a:gd name="T36" fmla="*/ 138 w 164"/>
                  <a:gd name="T37" fmla="*/ 70 h 164"/>
                  <a:gd name="T38" fmla="*/ 142 w 164"/>
                  <a:gd name="T39" fmla="*/ 66 h 164"/>
                  <a:gd name="T40" fmla="*/ 144 w 164"/>
                  <a:gd name="T41" fmla="*/ 64 h 164"/>
                  <a:gd name="T42" fmla="*/ 150 w 164"/>
                  <a:gd name="T43" fmla="*/ 46 h 164"/>
                  <a:gd name="T44" fmla="*/ 154 w 164"/>
                  <a:gd name="T45" fmla="*/ 42 h 164"/>
                  <a:gd name="T46" fmla="*/ 154 w 164"/>
                  <a:gd name="T47" fmla="*/ 38 h 164"/>
                  <a:gd name="T48" fmla="*/ 144 w 164"/>
                  <a:gd name="T49" fmla="*/ 12 h 164"/>
                  <a:gd name="T50" fmla="*/ 140 w 164"/>
                  <a:gd name="T51" fmla="*/ 10 h 164"/>
                  <a:gd name="T52" fmla="*/ 126 w 164"/>
                  <a:gd name="T53" fmla="*/ 8 h 164"/>
                  <a:gd name="T54" fmla="*/ 126 w 164"/>
                  <a:gd name="T55" fmla="*/ 8 h 164"/>
                  <a:gd name="T56" fmla="*/ 114 w 164"/>
                  <a:gd name="T57" fmla="*/ 10 h 164"/>
                  <a:gd name="T58" fmla="*/ 108 w 164"/>
                  <a:gd name="T59" fmla="*/ 6 h 164"/>
                  <a:gd name="T60" fmla="*/ 106 w 164"/>
                  <a:gd name="T61" fmla="*/ 4 h 164"/>
                  <a:gd name="T62" fmla="*/ 84 w 164"/>
                  <a:gd name="T63" fmla="*/ 6 h 164"/>
                  <a:gd name="T64" fmla="*/ 82 w 164"/>
                  <a:gd name="T65" fmla="*/ 6 h 164"/>
                  <a:gd name="T66" fmla="*/ 64 w 164"/>
                  <a:gd name="T67" fmla="*/ 14 h 164"/>
                  <a:gd name="T68" fmla="*/ 26 w 164"/>
                  <a:gd name="T69" fmla="*/ 2 h 164"/>
                  <a:gd name="T70" fmla="*/ 24 w 164"/>
                  <a:gd name="T71" fmla="*/ 0 h 164"/>
                  <a:gd name="T72" fmla="*/ 24 w 164"/>
                  <a:gd name="T73" fmla="*/ 0 h 164"/>
                  <a:gd name="T74" fmla="*/ 10 w 164"/>
                  <a:gd name="T75" fmla="*/ 0 h 164"/>
                  <a:gd name="T76" fmla="*/ 8 w 164"/>
                  <a:gd name="T7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4" h="164">
                    <a:moveTo>
                      <a:pt x="8" y="0"/>
                    </a:moveTo>
                    <a:lnTo>
                      <a:pt x="8" y="0"/>
                    </a:lnTo>
                    <a:lnTo>
                      <a:pt x="6" y="0"/>
                    </a:lnTo>
                    <a:lnTo>
                      <a:pt x="6" y="0"/>
                    </a:lnTo>
                    <a:lnTo>
                      <a:pt x="4" y="4"/>
                    </a:lnTo>
                    <a:lnTo>
                      <a:pt x="4" y="20"/>
                    </a:lnTo>
                    <a:lnTo>
                      <a:pt x="0" y="22"/>
                    </a:lnTo>
                    <a:lnTo>
                      <a:pt x="0" y="22"/>
                    </a:lnTo>
                    <a:lnTo>
                      <a:pt x="0" y="24"/>
                    </a:lnTo>
                    <a:lnTo>
                      <a:pt x="0" y="26"/>
                    </a:lnTo>
                    <a:lnTo>
                      <a:pt x="0" y="36"/>
                    </a:lnTo>
                    <a:lnTo>
                      <a:pt x="0" y="36"/>
                    </a:lnTo>
                    <a:lnTo>
                      <a:pt x="4" y="40"/>
                    </a:lnTo>
                    <a:lnTo>
                      <a:pt x="4" y="40"/>
                    </a:lnTo>
                    <a:lnTo>
                      <a:pt x="4" y="152"/>
                    </a:lnTo>
                    <a:lnTo>
                      <a:pt x="4" y="152"/>
                    </a:lnTo>
                    <a:lnTo>
                      <a:pt x="6" y="156"/>
                    </a:lnTo>
                    <a:lnTo>
                      <a:pt x="8" y="156"/>
                    </a:lnTo>
                    <a:lnTo>
                      <a:pt x="124" y="158"/>
                    </a:lnTo>
                    <a:lnTo>
                      <a:pt x="132" y="164"/>
                    </a:lnTo>
                    <a:lnTo>
                      <a:pt x="132" y="164"/>
                    </a:lnTo>
                    <a:lnTo>
                      <a:pt x="134" y="164"/>
                    </a:lnTo>
                    <a:lnTo>
                      <a:pt x="134" y="164"/>
                    </a:lnTo>
                    <a:lnTo>
                      <a:pt x="138" y="162"/>
                    </a:lnTo>
                    <a:lnTo>
                      <a:pt x="154" y="146"/>
                    </a:lnTo>
                    <a:lnTo>
                      <a:pt x="160" y="146"/>
                    </a:lnTo>
                    <a:lnTo>
                      <a:pt x="160" y="146"/>
                    </a:lnTo>
                    <a:lnTo>
                      <a:pt x="162" y="144"/>
                    </a:lnTo>
                    <a:lnTo>
                      <a:pt x="164" y="142"/>
                    </a:lnTo>
                    <a:lnTo>
                      <a:pt x="164" y="128"/>
                    </a:lnTo>
                    <a:lnTo>
                      <a:pt x="164" y="128"/>
                    </a:lnTo>
                    <a:lnTo>
                      <a:pt x="164" y="126"/>
                    </a:lnTo>
                    <a:lnTo>
                      <a:pt x="162" y="120"/>
                    </a:lnTo>
                    <a:lnTo>
                      <a:pt x="162" y="120"/>
                    </a:lnTo>
                    <a:lnTo>
                      <a:pt x="162" y="120"/>
                    </a:lnTo>
                    <a:lnTo>
                      <a:pt x="144" y="90"/>
                    </a:lnTo>
                    <a:lnTo>
                      <a:pt x="138" y="70"/>
                    </a:lnTo>
                    <a:lnTo>
                      <a:pt x="138" y="70"/>
                    </a:lnTo>
                    <a:lnTo>
                      <a:pt x="138" y="70"/>
                    </a:lnTo>
                    <a:lnTo>
                      <a:pt x="142" y="66"/>
                    </a:lnTo>
                    <a:lnTo>
                      <a:pt x="142" y="66"/>
                    </a:lnTo>
                    <a:lnTo>
                      <a:pt x="144" y="64"/>
                    </a:lnTo>
                    <a:lnTo>
                      <a:pt x="146" y="56"/>
                    </a:lnTo>
                    <a:lnTo>
                      <a:pt x="150" y="46"/>
                    </a:lnTo>
                    <a:lnTo>
                      <a:pt x="154" y="42"/>
                    </a:lnTo>
                    <a:lnTo>
                      <a:pt x="154" y="42"/>
                    </a:lnTo>
                    <a:lnTo>
                      <a:pt x="154" y="40"/>
                    </a:lnTo>
                    <a:lnTo>
                      <a:pt x="154" y="38"/>
                    </a:lnTo>
                    <a:lnTo>
                      <a:pt x="148" y="20"/>
                    </a:lnTo>
                    <a:lnTo>
                      <a:pt x="144" y="12"/>
                    </a:lnTo>
                    <a:lnTo>
                      <a:pt x="144" y="12"/>
                    </a:lnTo>
                    <a:lnTo>
                      <a:pt x="140" y="10"/>
                    </a:lnTo>
                    <a:lnTo>
                      <a:pt x="126" y="8"/>
                    </a:lnTo>
                    <a:lnTo>
                      <a:pt x="126" y="8"/>
                    </a:lnTo>
                    <a:lnTo>
                      <a:pt x="126" y="8"/>
                    </a:lnTo>
                    <a:lnTo>
                      <a:pt x="126" y="8"/>
                    </a:lnTo>
                    <a:lnTo>
                      <a:pt x="124" y="8"/>
                    </a:lnTo>
                    <a:lnTo>
                      <a:pt x="114" y="10"/>
                    </a:lnTo>
                    <a:lnTo>
                      <a:pt x="108" y="6"/>
                    </a:lnTo>
                    <a:lnTo>
                      <a:pt x="108" y="6"/>
                    </a:lnTo>
                    <a:lnTo>
                      <a:pt x="106" y="4"/>
                    </a:lnTo>
                    <a:lnTo>
                      <a:pt x="106" y="4"/>
                    </a:lnTo>
                    <a:lnTo>
                      <a:pt x="104" y="4"/>
                    </a:lnTo>
                    <a:lnTo>
                      <a:pt x="84" y="6"/>
                    </a:lnTo>
                    <a:lnTo>
                      <a:pt x="84" y="6"/>
                    </a:lnTo>
                    <a:lnTo>
                      <a:pt x="82" y="6"/>
                    </a:lnTo>
                    <a:lnTo>
                      <a:pt x="74" y="12"/>
                    </a:lnTo>
                    <a:lnTo>
                      <a:pt x="64" y="14"/>
                    </a:lnTo>
                    <a:lnTo>
                      <a:pt x="48" y="10"/>
                    </a:lnTo>
                    <a:lnTo>
                      <a:pt x="26" y="2"/>
                    </a:lnTo>
                    <a:lnTo>
                      <a:pt x="26" y="2"/>
                    </a:lnTo>
                    <a:lnTo>
                      <a:pt x="24" y="0"/>
                    </a:lnTo>
                    <a:lnTo>
                      <a:pt x="24" y="0"/>
                    </a:lnTo>
                    <a:lnTo>
                      <a:pt x="24" y="0"/>
                    </a:lnTo>
                    <a:lnTo>
                      <a:pt x="18" y="2"/>
                    </a:lnTo>
                    <a:lnTo>
                      <a:pt x="10" y="0"/>
                    </a:lnTo>
                    <a:lnTo>
                      <a:pt x="10"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1" name="Freeform 341"/>
              <p:cNvSpPr>
                <a:spLocks/>
              </p:cNvSpPr>
              <p:nvPr/>
            </p:nvSpPr>
            <p:spPr bwMode="auto">
              <a:xfrm>
                <a:off x="3331" y="2101"/>
                <a:ext cx="2" cy="4"/>
              </a:xfrm>
              <a:custGeom>
                <a:avLst/>
                <a:gdLst>
                  <a:gd name="T0" fmla="*/ 2 w 2"/>
                  <a:gd name="T1" fmla="*/ 2 h 4"/>
                  <a:gd name="T2" fmla="*/ 0 w 2"/>
                  <a:gd name="T3" fmla="*/ 0 h 4"/>
                  <a:gd name="T4" fmla="*/ 2 w 2"/>
                  <a:gd name="T5" fmla="*/ 0 h 4"/>
                  <a:gd name="T6" fmla="*/ 2 w 2"/>
                  <a:gd name="T7" fmla="*/ 4 h 4"/>
                  <a:gd name="T8" fmla="*/ 2 w 2"/>
                  <a:gd name="T9" fmla="*/ 2 h 4"/>
                  <a:gd name="T10" fmla="*/ 2 w 2"/>
                  <a:gd name="T11" fmla="*/ 2 h 4"/>
                </a:gdLst>
                <a:ahLst/>
                <a:cxnLst>
                  <a:cxn ang="0">
                    <a:pos x="T0" y="T1"/>
                  </a:cxn>
                  <a:cxn ang="0">
                    <a:pos x="T2" y="T3"/>
                  </a:cxn>
                  <a:cxn ang="0">
                    <a:pos x="T4" y="T5"/>
                  </a:cxn>
                  <a:cxn ang="0">
                    <a:pos x="T6" y="T7"/>
                  </a:cxn>
                  <a:cxn ang="0">
                    <a:pos x="T8" y="T9"/>
                  </a:cxn>
                  <a:cxn ang="0">
                    <a:pos x="T10" y="T11"/>
                  </a:cxn>
                </a:cxnLst>
                <a:rect l="0" t="0" r="r" b="b"/>
                <a:pathLst>
                  <a:path w="2" h="4">
                    <a:moveTo>
                      <a:pt x="2" y="2"/>
                    </a:moveTo>
                    <a:lnTo>
                      <a:pt x="0" y="0"/>
                    </a:lnTo>
                    <a:lnTo>
                      <a:pt x="2" y="0"/>
                    </a:lnTo>
                    <a:lnTo>
                      <a:pt x="2" y="4"/>
                    </a:lnTo>
                    <a:lnTo>
                      <a:pt x="2" y="2"/>
                    </a:lnTo>
                    <a:lnTo>
                      <a:pt x="2"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2" name="Freeform 342"/>
              <p:cNvSpPr>
                <a:spLocks/>
              </p:cNvSpPr>
              <p:nvPr/>
            </p:nvSpPr>
            <p:spPr bwMode="auto">
              <a:xfrm>
                <a:off x="2997" y="2037"/>
                <a:ext cx="222" cy="200"/>
              </a:xfrm>
              <a:custGeom>
                <a:avLst/>
                <a:gdLst>
                  <a:gd name="T0" fmla="*/ 88 w 222"/>
                  <a:gd name="T1" fmla="*/ 154 h 200"/>
                  <a:gd name="T2" fmla="*/ 72 w 222"/>
                  <a:gd name="T3" fmla="*/ 164 h 200"/>
                  <a:gd name="T4" fmla="*/ 72 w 222"/>
                  <a:gd name="T5" fmla="*/ 164 h 200"/>
                  <a:gd name="T6" fmla="*/ 70 w 222"/>
                  <a:gd name="T7" fmla="*/ 162 h 200"/>
                  <a:gd name="T8" fmla="*/ 54 w 222"/>
                  <a:gd name="T9" fmla="*/ 152 h 200"/>
                  <a:gd name="T10" fmla="*/ 40 w 222"/>
                  <a:gd name="T11" fmla="*/ 150 h 200"/>
                  <a:gd name="T12" fmla="*/ 34 w 222"/>
                  <a:gd name="T13" fmla="*/ 144 h 200"/>
                  <a:gd name="T14" fmla="*/ 14 w 222"/>
                  <a:gd name="T15" fmla="*/ 136 h 200"/>
                  <a:gd name="T16" fmla="*/ 12 w 222"/>
                  <a:gd name="T17" fmla="*/ 134 h 200"/>
                  <a:gd name="T18" fmla="*/ 0 w 222"/>
                  <a:gd name="T19" fmla="*/ 106 h 200"/>
                  <a:gd name="T20" fmla="*/ 2 w 222"/>
                  <a:gd name="T21" fmla="*/ 102 h 200"/>
                  <a:gd name="T22" fmla="*/ 8 w 222"/>
                  <a:gd name="T23" fmla="*/ 60 h 200"/>
                  <a:gd name="T24" fmla="*/ 4 w 222"/>
                  <a:gd name="T25" fmla="*/ 46 h 200"/>
                  <a:gd name="T26" fmla="*/ 10 w 222"/>
                  <a:gd name="T27" fmla="*/ 38 h 200"/>
                  <a:gd name="T28" fmla="*/ 10 w 222"/>
                  <a:gd name="T29" fmla="*/ 26 h 200"/>
                  <a:gd name="T30" fmla="*/ 30 w 222"/>
                  <a:gd name="T31" fmla="*/ 12 h 200"/>
                  <a:gd name="T32" fmla="*/ 32 w 222"/>
                  <a:gd name="T33" fmla="*/ 2 h 200"/>
                  <a:gd name="T34" fmla="*/ 32 w 222"/>
                  <a:gd name="T35" fmla="*/ 0 h 200"/>
                  <a:gd name="T36" fmla="*/ 34 w 222"/>
                  <a:gd name="T37" fmla="*/ 0 h 200"/>
                  <a:gd name="T38" fmla="*/ 34 w 222"/>
                  <a:gd name="T39" fmla="*/ 0 h 200"/>
                  <a:gd name="T40" fmla="*/ 72 w 222"/>
                  <a:gd name="T41" fmla="*/ 8 h 200"/>
                  <a:gd name="T42" fmla="*/ 84 w 222"/>
                  <a:gd name="T43" fmla="*/ 14 h 200"/>
                  <a:gd name="T44" fmla="*/ 90 w 222"/>
                  <a:gd name="T45" fmla="*/ 26 h 200"/>
                  <a:gd name="T46" fmla="*/ 112 w 222"/>
                  <a:gd name="T47" fmla="*/ 30 h 200"/>
                  <a:gd name="T48" fmla="*/ 114 w 222"/>
                  <a:gd name="T49" fmla="*/ 30 h 200"/>
                  <a:gd name="T50" fmla="*/ 140 w 222"/>
                  <a:gd name="T51" fmla="*/ 48 h 200"/>
                  <a:gd name="T52" fmla="*/ 152 w 222"/>
                  <a:gd name="T53" fmla="*/ 30 h 200"/>
                  <a:gd name="T54" fmla="*/ 148 w 222"/>
                  <a:gd name="T55" fmla="*/ 22 h 200"/>
                  <a:gd name="T56" fmla="*/ 156 w 222"/>
                  <a:gd name="T57" fmla="*/ 12 h 200"/>
                  <a:gd name="T58" fmla="*/ 170 w 222"/>
                  <a:gd name="T59" fmla="*/ 6 h 200"/>
                  <a:gd name="T60" fmla="*/ 170 w 222"/>
                  <a:gd name="T61" fmla="*/ 6 h 200"/>
                  <a:gd name="T62" fmla="*/ 186 w 222"/>
                  <a:gd name="T63" fmla="*/ 8 h 200"/>
                  <a:gd name="T64" fmla="*/ 198 w 222"/>
                  <a:gd name="T65" fmla="*/ 14 h 200"/>
                  <a:gd name="T66" fmla="*/ 220 w 222"/>
                  <a:gd name="T67" fmla="*/ 22 h 200"/>
                  <a:gd name="T68" fmla="*/ 222 w 222"/>
                  <a:gd name="T69" fmla="*/ 24 h 200"/>
                  <a:gd name="T70" fmla="*/ 222 w 222"/>
                  <a:gd name="T71" fmla="*/ 42 h 200"/>
                  <a:gd name="T72" fmla="*/ 218 w 222"/>
                  <a:gd name="T73" fmla="*/ 46 h 200"/>
                  <a:gd name="T74" fmla="*/ 222 w 222"/>
                  <a:gd name="T75" fmla="*/ 56 h 200"/>
                  <a:gd name="T76" fmla="*/ 222 w 222"/>
                  <a:gd name="T77" fmla="*/ 58 h 200"/>
                  <a:gd name="T78" fmla="*/ 222 w 222"/>
                  <a:gd name="T79" fmla="*/ 198 h 200"/>
                  <a:gd name="T80" fmla="*/ 204 w 222"/>
                  <a:gd name="T8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2" h="200">
                    <a:moveTo>
                      <a:pt x="204" y="200"/>
                    </a:moveTo>
                    <a:lnTo>
                      <a:pt x="88" y="154"/>
                    </a:lnTo>
                    <a:lnTo>
                      <a:pt x="84" y="158"/>
                    </a:lnTo>
                    <a:lnTo>
                      <a:pt x="72" y="164"/>
                    </a:lnTo>
                    <a:lnTo>
                      <a:pt x="72" y="164"/>
                    </a:lnTo>
                    <a:lnTo>
                      <a:pt x="72" y="164"/>
                    </a:lnTo>
                    <a:lnTo>
                      <a:pt x="72" y="164"/>
                    </a:lnTo>
                    <a:lnTo>
                      <a:pt x="70" y="162"/>
                    </a:lnTo>
                    <a:lnTo>
                      <a:pt x="62" y="156"/>
                    </a:lnTo>
                    <a:lnTo>
                      <a:pt x="54" y="152"/>
                    </a:lnTo>
                    <a:lnTo>
                      <a:pt x="40" y="150"/>
                    </a:lnTo>
                    <a:lnTo>
                      <a:pt x="40" y="150"/>
                    </a:lnTo>
                    <a:lnTo>
                      <a:pt x="38" y="148"/>
                    </a:lnTo>
                    <a:lnTo>
                      <a:pt x="34" y="144"/>
                    </a:lnTo>
                    <a:lnTo>
                      <a:pt x="30" y="136"/>
                    </a:lnTo>
                    <a:lnTo>
                      <a:pt x="14" y="136"/>
                    </a:lnTo>
                    <a:lnTo>
                      <a:pt x="14" y="136"/>
                    </a:lnTo>
                    <a:lnTo>
                      <a:pt x="12" y="134"/>
                    </a:lnTo>
                    <a:lnTo>
                      <a:pt x="8" y="124"/>
                    </a:lnTo>
                    <a:lnTo>
                      <a:pt x="0" y="106"/>
                    </a:lnTo>
                    <a:lnTo>
                      <a:pt x="0" y="106"/>
                    </a:lnTo>
                    <a:lnTo>
                      <a:pt x="2" y="102"/>
                    </a:lnTo>
                    <a:lnTo>
                      <a:pt x="8" y="100"/>
                    </a:lnTo>
                    <a:lnTo>
                      <a:pt x="8" y="60"/>
                    </a:lnTo>
                    <a:lnTo>
                      <a:pt x="4" y="46"/>
                    </a:lnTo>
                    <a:lnTo>
                      <a:pt x="4" y="46"/>
                    </a:lnTo>
                    <a:lnTo>
                      <a:pt x="4" y="44"/>
                    </a:lnTo>
                    <a:lnTo>
                      <a:pt x="10" y="38"/>
                    </a:lnTo>
                    <a:lnTo>
                      <a:pt x="10" y="26"/>
                    </a:lnTo>
                    <a:lnTo>
                      <a:pt x="10" y="26"/>
                    </a:lnTo>
                    <a:lnTo>
                      <a:pt x="12" y="24"/>
                    </a:lnTo>
                    <a:lnTo>
                      <a:pt x="30" y="12"/>
                    </a:lnTo>
                    <a:lnTo>
                      <a:pt x="32" y="10"/>
                    </a:lnTo>
                    <a:lnTo>
                      <a:pt x="32" y="2"/>
                    </a:lnTo>
                    <a:lnTo>
                      <a:pt x="32" y="2"/>
                    </a:lnTo>
                    <a:lnTo>
                      <a:pt x="32" y="0"/>
                    </a:lnTo>
                    <a:lnTo>
                      <a:pt x="32" y="0"/>
                    </a:lnTo>
                    <a:lnTo>
                      <a:pt x="34" y="0"/>
                    </a:lnTo>
                    <a:lnTo>
                      <a:pt x="34" y="0"/>
                    </a:lnTo>
                    <a:lnTo>
                      <a:pt x="34" y="0"/>
                    </a:lnTo>
                    <a:lnTo>
                      <a:pt x="48" y="4"/>
                    </a:lnTo>
                    <a:lnTo>
                      <a:pt x="72" y="8"/>
                    </a:lnTo>
                    <a:lnTo>
                      <a:pt x="84" y="14"/>
                    </a:lnTo>
                    <a:lnTo>
                      <a:pt x="84" y="14"/>
                    </a:lnTo>
                    <a:lnTo>
                      <a:pt x="86" y="16"/>
                    </a:lnTo>
                    <a:lnTo>
                      <a:pt x="90" y="26"/>
                    </a:lnTo>
                    <a:lnTo>
                      <a:pt x="96" y="30"/>
                    </a:lnTo>
                    <a:lnTo>
                      <a:pt x="112" y="30"/>
                    </a:lnTo>
                    <a:lnTo>
                      <a:pt x="112" y="30"/>
                    </a:lnTo>
                    <a:lnTo>
                      <a:pt x="114" y="30"/>
                    </a:lnTo>
                    <a:lnTo>
                      <a:pt x="124" y="38"/>
                    </a:lnTo>
                    <a:lnTo>
                      <a:pt x="140" y="48"/>
                    </a:lnTo>
                    <a:lnTo>
                      <a:pt x="150" y="36"/>
                    </a:lnTo>
                    <a:lnTo>
                      <a:pt x="152" y="30"/>
                    </a:lnTo>
                    <a:lnTo>
                      <a:pt x="148" y="22"/>
                    </a:lnTo>
                    <a:lnTo>
                      <a:pt x="148" y="22"/>
                    </a:lnTo>
                    <a:lnTo>
                      <a:pt x="148" y="20"/>
                    </a:lnTo>
                    <a:lnTo>
                      <a:pt x="156" y="12"/>
                    </a:lnTo>
                    <a:lnTo>
                      <a:pt x="170" y="6"/>
                    </a:lnTo>
                    <a:lnTo>
                      <a:pt x="170" y="6"/>
                    </a:lnTo>
                    <a:lnTo>
                      <a:pt x="170" y="6"/>
                    </a:lnTo>
                    <a:lnTo>
                      <a:pt x="170" y="6"/>
                    </a:lnTo>
                    <a:lnTo>
                      <a:pt x="186" y="8"/>
                    </a:lnTo>
                    <a:lnTo>
                      <a:pt x="186" y="8"/>
                    </a:lnTo>
                    <a:lnTo>
                      <a:pt x="186" y="8"/>
                    </a:lnTo>
                    <a:lnTo>
                      <a:pt x="198" y="14"/>
                    </a:lnTo>
                    <a:lnTo>
                      <a:pt x="210" y="20"/>
                    </a:lnTo>
                    <a:lnTo>
                      <a:pt x="220" y="22"/>
                    </a:lnTo>
                    <a:lnTo>
                      <a:pt x="220" y="22"/>
                    </a:lnTo>
                    <a:lnTo>
                      <a:pt x="222" y="24"/>
                    </a:lnTo>
                    <a:lnTo>
                      <a:pt x="222" y="42"/>
                    </a:lnTo>
                    <a:lnTo>
                      <a:pt x="222" y="42"/>
                    </a:lnTo>
                    <a:lnTo>
                      <a:pt x="222" y="42"/>
                    </a:lnTo>
                    <a:lnTo>
                      <a:pt x="218" y="46"/>
                    </a:lnTo>
                    <a:lnTo>
                      <a:pt x="218" y="54"/>
                    </a:lnTo>
                    <a:lnTo>
                      <a:pt x="222" y="56"/>
                    </a:lnTo>
                    <a:lnTo>
                      <a:pt x="222" y="56"/>
                    </a:lnTo>
                    <a:lnTo>
                      <a:pt x="222" y="58"/>
                    </a:lnTo>
                    <a:lnTo>
                      <a:pt x="222" y="198"/>
                    </a:lnTo>
                    <a:lnTo>
                      <a:pt x="222" y="198"/>
                    </a:lnTo>
                    <a:lnTo>
                      <a:pt x="220" y="200"/>
                    </a:lnTo>
                    <a:lnTo>
                      <a:pt x="204"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3" name="Freeform 343"/>
              <p:cNvSpPr>
                <a:spLocks noEditPoints="1"/>
              </p:cNvSpPr>
              <p:nvPr/>
            </p:nvSpPr>
            <p:spPr bwMode="auto">
              <a:xfrm>
                <a:off x="2995" y="2035"/>
                <a:ext cx="226" cy="204"/>
              </a:xfrm>
              <a:custGeom>
                <a:avLst/>
                <a:gdLst>
                  <a:gd name="T0" fmla="*/ 74 w 226"/>
                  <a:gd name="T1" fmla="*/ 12 h 204"/>
                  <a:gd name="T2" fmla="*/ 98 w 226"/>
                  <a:gd name="T3" fmla="*/ 34 h 204"/>
                  <a:gd name="T4" fmla="*/ 142 w 226"/>
                  <a:gd name="T5" fmla="*/ 52 h 204"/>
                  <a:gd name="T6" fmla="*/ 150 w 226"/>
                  <a:gd name="T7" fmla="*/ 24 h 204"/>
                  <a:gd name="T8" fmla="*/ 188 w 226"/>
                  <a:gd name="T9" fmla="*/ 12 h 204"/>
                  <a:gd name="T10" fmla="*/ 222 w 226"/>
                  <a:gd name="T11" fmla="*/ 26 h 204"/>
                  <a:gd name="T12" fmla="*/ 220 w 226"/>
                  <a:gd name="T13" fmla="*/ 58 h 204"/>
                  <a:gd name="T14" fmla="*/ 222 w 226"/>
                  <a:gd name="T15" fmla="*/ 200 h 204"/>
                  <a:gd name="T16" fmla="*/ 84 w 226"/>
                  <a:gd name="T17" fmla="*/ 158 h 204"/>
                  <a:gd name="T18" fmla="*/ 56 w 226"/>
                  <a:gd name="T19" fmla="*/ 152 h 204"/>
                  <a:gd name="T20" fmla="*/ 34 w 226"/>
                  <a:gd name="T21" fmla="*/ 136 h 204"/>
                  <a:gd name="T22" fmla="*/ 8 w 226"/>
                  <a:gd name="T23" fmla="*/ 116 h 204"/>
                  <a:gd name="T24" fmla="*/ 12 w 226"/>
                  <a:gd name="T25" fmla="*/ 62 h 204"/>
                  <a:gd name="T26" fmla="*/ 14 w 226"/>
                  <a:gd name="T27" fmla="*/ 28 h 204"/>
                  <a:gd name="T28" fmla="*/ 36 w 226"/>
                  <a:gd name="T29" fmla="*/ 4 h 204"/>
                  <a:gd name="T30" fmla="*/ 32 w 226"/>
                  <a:gd name="T31" fmla="*/ 2 h 204"/>
                  <a:gd name="T32" fmla="*/ 32 w 226"/>
                  <a:gd name="T33" fmla="*/ 12 h 204"/>
                  <a:gd name="T34" fmla="*/ 12 w 226"/>
                  <a:gd name="T35" fmla="*/ 24 h 204"/>
                  <a:gd name="T36" fmla="*/ 6 w 226"/>
                  <a:gd name="T37" fmla="*/ 44 h 204"/>
                  <a:gd name="T38" fmla="*/ 4 w 226"/>
                  <a:gd name="T39" fmla="*/ 48 h 204"/>
                  <a:gd name="T40" fmla="*/ 2 w 226"/>
                  <a:gd name="T41" fmla="*/ 104 h 204"/>
                  <a:gd name="T42" fmla="*/ 0 w 226"/>
                  <a:gd name="T43" fmla="*/ 108 h 204"/>
                  <a:gd name="T44" fmla="*/ 14 w 226"/>
                  <a:gd name="T45" fmla="*/ 136 h 204"/>
                  <a:gd name="T46" fmla="*/ 30 w 226"/>
                  <a:gd name="T47" fmla="*/ 140 h 204"/>
                  <a:gd name="T48" fmla="*/ 34 w 226"/>
                  <a:gd name="T49" fmla="*/ 146 h 204"/>
                  <a:gd name="T50" fmla="*/ 42 w 226"/>
                  <a:gd name="T51" fmla="*/ 154 h 204"/>
                  <a:gd name="T52" fmla="*/ 72 w 226"/>
                  <a:gd name="T53" fmla="*/ 166 h 204"/>
                  <a:gd name="T54" fmla="*/ 74 w 226"/>
                  <a:gd name="T55" fmla="*/ 168 h 204"/>
                  <a:gd name="T56" fmla="*/ 86 w 226"/>
                  <a:gd name="T57" fmla="*/ 162 h 204"/>
                  <a:gd name="T58" fmla="*/ 206 w 226"/>
                  <a:gd name="T59" fmla="*/ 204 h 204"/>
                  <a:gd name="T60" fmla="*/ 222 w 226"/>
                  <a:gd name="T61" fmla="*/ 204 h 204"/>
                  <a:gd name="T62" fmla="*/ 226 w 226"/>
                  <a:gd name="T63" fmla="*/ 200 h 204"/>
                  <a:gd name="T64" fmla="*/ 226 w 226"/>
                  <a:gd name="T65" fmla="*/ 60 h 204"/>
                  <a:gd name="T66" fmla="*/ 222 w 226"/>
                  <a:gd name="T67" fmla="*/ 48 h 204"/>
                  <a:gd name="T68" fmla="*/ 226 w 226"/>
                  <a:gd name="T69" fmla="*/ 44 h 204"/>
                  <a:gd name="T70" fmla="*/ 226 w 226"/>
                  <a:gd name="T71" fmla="*/ 22 h 204"/>
                  <a:gd name="T72" fmla="*/ 202 w 226"/>
                  <a:gd name="T73" fmla="*/ 14 h 204"/>
                  <a:gd name="T74" fmla="*/ 188 w 226"/>
                  <a:gd name="T75" fmla="*/ 8 h 204"/>
                  <a:gd name="T76" fmla="*/ 172 w 226"/>
                  <a:gd name="T77" fmla="*/ 6 h 204"/>
                  <a:gd name="T78" fmla="*/ 158 w 226"/>
                  <a:gd name="T79" fmla="*/ 12 h 204"/>
                  <a:gd name="T80" fmla="*/ 148 w 226"/>
                  <a:gd name="T81" fmla="*/ 20 h 204"/>
                  <a:gd name="T82" fmla="*/ 148 w 226"/>
                  <a:gd name="T83" fmla="*/ 26 h 204"/>
                  <a:gd name="T84" fmla="*/ 142 w 226"/>
                  <a:gd name="T85" fmla="*/ 46 h 204"/>
                  <a:gd name="T86" fmla="*/ 116 w 226"/>
                  <a:gd name="T87" fmla="*/ 30 h 204"/>
                  <a:gd name="T88" fmla="*/ 94 w 226"/>
                  <a:gd name="T89" fmla="*/ 26 h 204"/>
                  <a:gd name="T90" fmla="*/ 88 w 226"/>
                  <a:gd name="T91" fmla="*/ 14 h 204"/>
                  <a:gd name="T92" fmla="*/ 74 w 226"/>
                  <a:gd name="T93" fmla="*/ 8 h 204"/>
                  <a:gd name="T94" fmla="*/ 36 w 226"/>
                  <a:gd name="T95"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26" h="204">
                    <a:moveTo>
                      <a:pt x="36" y="4"/>
                    </a:moveTo>
                    <a:lnTo>
                      <a:pt x="50" y="8"/>
                    </a:lnTo>
                    <a:lnTo>
                      <a:pt x="74" y="12"/>
                    </a:lnTo>
                    <a:lnTo>
                      <a:pt x="86" y="18"/>
                    </a:lnTo>
                    <a:lnTo>
                      <a:pt x="92" y="28"/>
                    </a:lnTo>
                    <a:lnTo>
                      <a:pt x="98" y="34"/>
                    </a:lnTo>
                    <a:lnTo>
                      <a:pt x="114" y="34"/>
                    </a:lnTo>
                    <a:lnTo>
                      <a:pt x="124" y="42"/>
                    </a:lnTo>
                    <a:lnTo>
                      <a:pt x="142" y="52"/>
                    </a:lnTo>
                    <a:lnTo>
                      <a:pt x="154" y="40"/>
                    </a:lnTo>
                    <a:lnTo>
                      <a:pt x="156" y="30"/>
                    </a:lnTo>
                    <a:lnTo>
                      <a:pt x="150" y="24"/>
                    </a:lnTo>
                    <a:lnTo>
                      <a:pt x="160" y="14"/>
                    </a:lnTo>
                    <a:lnTo>
                      <a:pt x="172" y="10"/>
                    </a:lnTo>
                    <a:lnTo>
                      <a:pt x="188" y="12"/>
                    </a:lnTo>
                    <a:lnTo>
                      <a:pt x="200" y="18"/>
                    </a:lnTo>
                    <a:lnTo>
                      <a:pt x="212" y="24"/>
                    </a:lnTo>
                    <a:lnTo>
                      <a:pt x="222" y="26"/>
                    </a:lnTo>
                    <a:lnTo>
                      <a:pt x="222" y="44"/>
                    </a:lnTo>
                    <a:lnTo>
                      <a:pt x="218" y="46"/>
                    </a:lnTo>
                    <a:lnTo>
                      <a:pt x="220" y="58"/>
                    </a:lnTo>
                    <a:lnTo>
                      <a:pt x="222" y="60"/>
                    </a:lnTo>
                    <a:lnTo>
                      <a:pt x="222" y="170"/>
                    </a:lnTo>
                    <a:lnTo>
                      <a:pt x="222" y="200"/>
                    </a:lnTo>
                    <a:lnTo>
                      <a:pt x="206" y="200"/>
                    </a:lnTo>
                    <a:lnTo>
                      <a:pt x="90" y="152"/>
                    </a:lnTo>
                    <a:lnTo>
                      <a:pt x="84" y="158"/>
                    </a:lnTo>
                    <a:lnTo>
                      <a:pt x="74" y="164"/>
                    </a:lnTo>
                    <a:lnTo>
                      <a:pt x="64" y="156"/>
                    </a:lnTo>
                    <a:lnTo>
                      <a:pt x="56" y="152"/>
                    </a:lnTo>
                    <a:lnTo>
                      <a:pt x="42" y="150"/>
                    </a:lnTo>
                    <a:lnTo>
                      <a:pt x="36" y="144"/>
                    </a:lnTo>
                    <a:lnTo>
                      <a:pt x="34" y="136"/>
                    </a:lnTo>
                    <a:lnTo>
                      <a:pt x="16" y="136"/>
                    </a:lnTo>
                    <a:lnTo>
                      <a:pt x="12" y="124"/>
                    </a:lnTo>
                    <a:lnTo>
                      <a:pt x="8" y="116"/>
                    </a:lnTo>
                    <a:lnTo>
                      <a:pt x="4" y="106"/>
                    </a:lnTo>
                    <a:lnTo>
                      <a:pt x="12" y="104"/>
                    </a:lnTo>
                    <a:lnTo>
                      <a:pt x="12" y="62"/>
                    </a:lnTo>
                    <a:lnTo>
                      <a:pt x="8" y="46"/>
                    </a:lnTo>
                    <a:lnTo>
                      <a:pt x="14" y="42"/>
                    </a:lnTo>
                    <a:lnTo>
                      <a:pt x="14" y="28"/>
                    </a:lnTo>
                    <a:lnTo>
                      <a:pt x="34" y="14"/>
                    </a:lnTo>
                    <a:lnTo>
                      <a:pt x="36" y="14"/>
                    </a:lnTo>
                    <a:lnTo>
                      <a:pt x="36" y="4"/>
                    </a:lnTo>
                    <a:close/>
                    <a:moveTo>
                      <a:pt x="36" y="0"/>
                    </a:moveTo>
                    <a:lnTo>
                      <a:pt x="36" y="0"/>
                    </a:lnTo>
                    <a:lnTo>
                      <a:pt x="32" y="2"/>
                    </a:lnTo>
                    <a:lnTo>
                      <a:pt x="32" y="2"/>
                    </a:lnTo>
                    <a:lnTo>
                      <a:pt x="32" y="4"/>
                    </a:lnTo>
                    <a:lnTo>
                      <a:pt x="32" y="12"/>
                    </a:lnTo>
                    <a:lnTo>
                      <a:pt x="30" y="12"/>
                    </a:lnTo>
                    <a:lnTo>
                      <a:pt x="12" y="24"/>
                    </a:lnTo>
                    <a:lnTo>
                      <a:pt x="12" y="24"/>
                    </a:lnTo>
                    <a:lnTo>
                      <a:pt x="10" y="28"/>
                    </a:lnTo>
                    <a:lnTo>
                      <a:pt x="10" y="40"/>
                    </a:lnTo>
                    <a:lnTo>
                      <a:pt x="6" y="44"/>
                    </a:lnTo>
                    <a:lnTo>
                      <a:pt x="6" y="44"/>
                    </a:lnTo>
                    <a:lnTo>
                      <a:pt x="4" y="46"/>
                    </a:lnTo>
                    <a:lnTo>
                      <a:pt x="4" y="48"/>
                    </a:lnTo>
                    <a:lnTo>
                      <a:pt x="8" y="62"/>
                    </a:lnTo>
                    <a:lnTo>
                      <a:pt x="8" y="100"/>
                    </a:lnTo>
                    <a:lnTo>
                      <a:pt x="2" y="104"/>
                    </a:lnTo>
                    <a:lnTo>
                      <a:pt x="2" y="104"/>
                    </a:lnTo>
                    <a:lnTo>
                      <a:pt x="0" y="106"/>
                    </a:lnTo>
                    <a:lnTo>
                      <a:pt x="0" y="108"/>
                    </a:lnTo>
                    <a:lnTo>
                      <a:pt x="4" y="118"/>
                    </a:lnTo>
                    <a:lnTo>
                      <a:pt x="8" y="126"/>
                    </a:lnTo>
                    <a:lnTo>
                      <a:pt x="14" y="136"/>
                    </a:lnTo>
                    <a:lnTo>
                      <a:pt x="14" y="136"/>
                    </a:lnTo>
                    <a:lnTo>
                      <a:pt x="16" y="140"/>
                    </a:lnTo>
                    <a:lnTo>
                      <a:pt x="30" y="140"/>
                    </a:lnTo>
                    <a:lnTo>
                      <a:pt x="34" y="146"/>
                    </a:lnTo>
                    <a:lnTo>
                      <a:pt x="34" y="146"/>
                    </a:lnTo>
                    <a:lnTo>
                      <a:pt x="34" y="146"/>
                    </a:lnTo>
                    <a:lnTo>
                      <a:pt x="40" y="152"/>
                    </a:lnTo>
                    <a:lnTo>
                      <a:pt x="40" y="152"/>
                    </a:lnTo>
                    <a:lnTo>
                      <a:pt x="42" y="154"/>
                    </a:lnTo>
                    <a:lnTo>
                      <a:pt x="54" y="156"/>
                    </a:lnTo>
                    <a:lnTo>
                      <a:pt x="62" y="160"/>
                    </a:lnTo>
                    <a:lnTo>
                      <a:pt x="72" y="166"/>
                    </a:lnTo>
                    <a:lnTo>
                      <a:pt x="72" y="166"/>
                    </a:lnTo>
                    <a:lnTo>
                      <a:pt x="74" y="168"/>
                    </a:lnTo>
                    <a:lnTo>
                      <a:pt x="74" y="168"/>
                    </a:lnTo>
                    <a:lnTo>
                      <a:pt x="76" y="166"/>
                    </a:lnTo>
                    <a:lnTo>
                      <a:pt x="86" y="162"/>
                    </a:lnTo>
                    <a:lnTo>
                      <a:pt x="86" y="162"/>
                    </a:lnTo>
                    <a:lnTo>
                      <a:pt x="88" y="160"/>
                    </a:lnTo>
                    <a:lnTo>
                      <a:pt x="90" y="158"/>
                    </a:lnTo>
                    <a:lnTo>
                      <a:pt x="206" y="204"/>
                    </a:lnTo>
                    <a:lnTo>
                      <a:pt x="206" y="204"/>
                    </a:lnTo>
                    <a:lnTo>
                      <a:pt x="206" y="204"/>
                    </a:lnTo>
                    <a:lnTo>
                      <a:pt x="222" y="204"/>
                    </a:lnTo>
                    <a:lnTo>
                      <a:pt x="222" y="204"/>
                    </a:lnTo>
                    <a:lnTo>
                      <a:pt x="226" y="204"/>
                    </a:lnTo>
                    <a:lnTo>
                      <a:pt x="226" y="200"/>
                    </a:lnTo>
                    <a:lnTo>
                      <a:pt x="226" y="170"/>
                    </a:lnTo>
                    <a:lnTo>
                      <a:pt x="226" y="60"/>
                    </a:lnTo>
                    <a:lnTo>
                      <a:pt x="226" y="60"/>
                    </a:lnTo>
                    <a:lnTo>
                      <a:pt x="224" y="56"/>
                    </a:lnTo>
                    <a:lnTo>
                      <a:pt x="222" y="54"/>
                    </a:lnTo>
                    <a:lnTo>
                      <a:pt x="222" y="48"/>
                    </a:lnTo>
                    <a:lnTo>
                      <a:pt x="224" y="46"/>
                    </a:lnTo>
                    <a:lnTo>
                      <a:pt x="224" y="46"/>
                    </a:lnTo>
                    <a:lnTo>
                      <a:pt x="226" y="44"/>
                    </a:lnTo>
                    <a:lnTo>
                      <a:pt x="226" y="26"/>
                    </a:lnTo>
                    <a:lnTo>
                      <a:pt x="226" y="26"/>
                    </a:lnTo>
                    <a:lnTo>
                      <a:pt x="226" y="22"/>
                    </a:lnTo>
                    <a:lnTo>
                      <a:pt x="224" y="22"/>
                    </a:lnTo>
                    <a:lnTo>
                      <a:pt x="214" y="20"/>
                    </a:lnTo>
                    <a:lnTo>
                      <a:pt x="202" y="14"/>
                    </a:lnTo>
                    <a:lnTo>
                      <a:pt x="190" y="8"/>
                    </a:lnTo>
                    <a:lnTo>
                      <a:pt x="190" y="8"/>
                    </a:lnTo>
                    <a:lnTo>
                      <a:pt x="188" y="8"/>
                    </a:lnTo>
                    <a:lnTo>
                      <a:pt x="172" y="6"/>
                    </a:lnTo>
                    <a:lnTo>
                      <a:pt x="172" y="6"/>
                    </a:lnTo>
                    <a:lnTo>
                      <a:pt x="172" y="6"/>
                    </a:lnTo>
                    <a:lnTo>
                      <a:pt x="172" y="6"/>
                    </a:lnTo>
                    <a:lnTo>
                      <a:pt x="170" y="6"/>
                    </a:lnTo>
                    <a:lnTo>
                      <a:pt x="158" y="12"/>
                    </a:lnTo>
                    <a:lnTo>
                      <a:pt x="158" y="12"/>
                    </a:lnTo>
                    <a:lnTo>
                      <a:pt x="156" y="12"/>
                    </a:lnTo>
                    <a:lnTo>
                      <a:pt x="148" y="20"/>
                    </a:lnTo>
                    <a:lnTo>
                      <a:pt x="148" y="20"/>
                    </a:lnTo>
                    <a:lnTo>
                      <a:pt x="146" y="24"/>
                    </a:lnTo>
                    <a:lnTo>
                      <a:pt x="148" y="26"/>
                    </a:lnTo>
                    <a:lnTo>
                      <a:pt x="152" y="32"/>
                    </a:lnTo>
                    <a:lnTo>
                      <a:pt x="150" y="38"/>
                    </a:lnTo>
                    <a:lnTo>
                      <a:pt x="142" y="46"/>
                    </a:lnTo>
                    <a:lnTo>
                      <a:pt x="126" y="38"/>
                    </a:lnTo>
                    <a:lnTo>
                      <a:pt x="116" y="30"/>
                    </a:lnTo>
                    <a:lnTo>
                      <a:pt x="116" y="30"/>
                    </a:lnTo>
                    <a:lnTo>
                      <a:pt x="114" y="30"/>
                    </a:lnTo>
                    <a:lnTo>
                      <a:pt x="100" y="30"/>
                    </a:lnTo>
                    <a:lnTo>
                      <a:pt x="94" y="26"/>
                    </a:lnTo>
                    <a:lnTo>
                      <a:pt x="90" y="16"/>
                    </a:lnTo>
                    <a:lnTo>
                      <a:pt x="90" y="16"/>
                    </a:lnTo>
                    <a:lnTo>
                      <a:pt x="88" y="14"/>
                    </a:lnTo>
                    <a:lnTo>
                      <a:pt x="76" y="8"/>
                    </a:lnTo>
                    <a:lnTo>
                      <a:pt x="76" y="8"/>
                    </a:lnTo>
                    <a:lnTo>
                      <a:pt x="74" y="8"/>
                    </a:lnTo>
                    <a:lnTo>
                      <a:pt x="50" y="4"/>
                    </a:lnTo>
                    <a:lnTo>
                      <a:pt x="36" y="0"/>
                    </a:lnTo>
                    <a:lnTo>
                      <a:pt x="36" y="0"/>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4" name="Freeform 344"/>
              <p:cNvSpPr>
                <a:spLocks/>
              </p:cNvSpPr>
              <p:nvPr/>
            </p:nvSpPr>
            <p:spPr bwMode="auto">
              <a:xfrm>
                <a:off x="2999" y="2039"/>
                <a:ext cx="218" cy="196"/>
              </a:xfrm>
              <a:custGeom>
                <a:avLst/>
                <a:gdLst>
                  <a:gd name="T0" fmla="*/ 32 w 218"/>
                  <a:gd name="T1" fmla="*/ 0 h 196"/>
                  <a:gd name="T2" fmla="*/ 46 w 218"/>
                  <a:gd name="T3" fmla="*/ 4 h 196"/>
                  <a:gd name="T4" fmla="*/ 70 w 218"/>
                  <a:gd name="T5" fmla="*/ 8 h 196"/>
                  <a:gd name="T6" fmla="*/ 82 w 218"/>
                  <a:gd name="T7" fmla="*/ 14 h 196"/>
                  <a:gd name="T8" fmla="*/ 88 w 218"/>
                  <a:gd name="T9" fmla="*/ 24 h 196"/>
                  <a:gd name="T10" fmla="*/ 94 w 218"/>
                  <a:gd name="T11" fmla="*/ 30 h 196"/>
                  <a:gd name="T12" fmla="*/ 110 w 218"/>
                  <a:gd name="T13" fmla="*/ 30 h 196"/>
                  <a:gd name="T14" fmla="*/ 120 w 218"/>
                  <a:gd name="T15" fmla="*/ 38 h 196"/>
                  <a:gd name="T16" fmla="*/ 138 w 218"/>
                  <a:gd name="T17" fmla="*/ 48 h 196"/>
                  <a:gd name="T18" fmla="*/ 150 w 218"/>
                  <a:gd name="T19" fmla="*/ 36 h 196"/>
                  <a:gd name="T20" fmla="*/ 152 w 218"/>
                  <a:gd name="T21" fmla="*/ 26 h 196"/>
                  <a:gd name="T22" fmla="*/ 146 w 218"/>
                  <a:gd name="T23" fmla="*/ 20 h 196"/>
                  <a:gd name="T24" fmla="*/ 156 w 218"/>
                  <a:gd name="T25" fmla="*/ 10 h 196"/>
                  <a:gd name="T26" fmla="*/ 168 w 218"/>
                  <a:gd name="T27" fmla="*/ 6 h 196"/>
                  <a:gd name="T28" fmla="*/ 184 w 218"/>
                  <a:gd name="T29" fmla="*/ 8 h 196"/>
                  <a:gd name="T30" fmla="*/ 196 w 218"/>
                  <a:gd name="T31" fmla="*/ 14 h 196"/>
                  <a:gd name="T32" fmla="*/ 208 w 218"/>
                  <a:gd name="T33" fmla="*/ 20 h 196"/>
                  <a:gd name="T34" fmla="*/ 218 w 218"/>
                  <a:gd name="T35" fmla="*/ 22 h 196"/>
                  <a:gd name="T36" fmla="*/ 218 w 218"/>
                  <a:gd name="T37" fmla="*/ 40 h 196"/>
                  <a:gd name="T38" fmla="*/ 214 w 218"/>
                  <a:gd name="T39" fmla="*/ 42 h 196"/>
                  <a:gd name="T40" fmla="*/ 216 w 218"/>
                  <a:gd name="T41" fmla="*/ 54 h 196"/>
                  <a:gd name="T42" fmla="*/ 218 w 218"/>
                  <a:gd name="T43" fmla="*/ 56 h 196"/>
                  <a:gd name="T44" fmla="*/ 218 w 218"/>
                  <a:gd name="T45" fmla="*/ 166 h 196"/>
                  <a:gd name="T46" fmla="*/ 218 w 218"/>
                  <a:gd name="T47" fmla="*/ 196 h 196"/>
                  <a:gd name="T48" fmla="*/ 202 w 218"/>
                  <a:gd name="T49" fmla="*/ 196 h 196"/>
                  <a:gd name="T50" fmla="*/ 86 w 218"/>
                  <a:gd name="T51" fmla="*/ 148 h 196"/>
                  <a:gd name="T52" fmla="*/ 80 w 218"/>
                  <a:gd name="T53" fmla="*/ 154 h 196"/>
                  <a:gd name="T54" fmla="*/ 70 w 218"/>
                  <a:gd name="T55" fmla="*/ 160 h 196"/>
                  <a:gd name="T56" fmla="*/ 60 w 218"/>
                  <a:gd name="T57" fmla="*/ 152 h 196"/>
                  <a:gd name="T58" fmla="*/ 52 w 218"/>
                  <a:gd name="T59" fmla="*/ 148 h 196"/>
                  <a:gd name="T60" fmla="*/ 38 w 218"/>
                  <a:gd name="T61" fmla="*/ 146 h 196"/>
                  <a:gd name="T62" fmla="*/ 32 w 218"/>
                  <a:gd name="T63" fmla="*/ 140 h 196"/>
                  <a:gd name="T64" fmla="*/ 30 w 218"/>
                  <a:gd name="T65" fmla="*/ 132 h 196"/>
                  <a:gd name="T66" fmla="*/ 12 w 218"/>
                  <a:gd name="T67" fmla="*/ 132 h 196"/>
                  <a:gd name="T68" fmla="*/ 8 w 218"/>
                  <a:gd name="T69" fmla="*/ 120 h 196"/>
                  <a:gd name="T70" fmla="*/ 4 w 218"/>
                  <a:gd name="T71" fmla="*/ 112 h 196"/>
                  <a:gd name="T72" fmla="*/ 0 w 218"/>
                  <a:gd name="T73" fmla="*/ 102 h 196"/>
                  <a:gd name="T74" fmla="*/ 8 w 218"/>
                  <a:gd name="T75" fmla="*/ 100 h 196"/>
                  <a:gd name="T76" fmla="*/ 8 w 218"/>
                  <a:gd name="T77" fmla="*/ 58 h 196"/>
                  <a:gd name="T78" fmla="*/ 4 w 218"/>
                  <a:gd name="T79" fmla="*/ 42 h 196"/>
                  <a:gd name="T80" fmla="*/ 10 w 218"/>
                  <a:gd name="T81" fmla="*/ 38 h 196"/>
                  <a:gd name="T82" fmla="*/ 10 w 218"/>
                  <a:gd name="T83" fmla="*/ 24 h 196"/>
                  <a:gd name="T84" fmla="*/ 30 w 218"/>
                  <a:gd name="T85" fmla="*/ 10 h 196"/>
                  <a:gd name="T86" fmla="*/ 32 w 218"/>
                  <a:gd name="T87" fmla="*/ 10 h 196"/>
                  <a:gd name="T88" fmla="*/ 32 w 218"/>
                  <a:gd name="T89"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8" h="196">
                    <a:moveTo>
                      <a:pt x="32" y="0"/>
                    </a:moveTo>
                    <a:lnTo>
                      <a:pt x="46" y="4"/>
                    </a:lnTo>
                    <a:lnTo>
                      <a:pt x="70" y="8"/>
                    </a:lnTo>
                    <a:lnTo>
                      <a:pt x="82" y="14"/>
                    </a:lnTo>
                    <a:lnTo>
                      <a:pt x="88" y="24"/>
                    </a:lnTo>
                    <a:lnTo>
                      <a:pt x="94" y="30"/>
                    </a:lnTo>
                    <a:lnTo>
                      <a:pt x="110" y="30"/>
                    </a:lnTo>
                    <a:lnTo>
                      <a:pt x="120" y="38"/>
                    </a:lnTo>
                    <a:lnTo>
                      <a:pt x="138" y="48"/>
                    </a:lnTo>
                    <a:lnTo>
                      <a:pt x="150" y="36"/>
                    </a:lnTo>
                    <a:lnTo>
                      <a:pt x="152" y="26"/>
                    </a:lnTo>
                    <a:lnTo>
                      <a:pt x="146" y="20"/>
                    </a:lnTo>
                    <a:lnTo>
                      <a:pt x="156" y="10"/>
                    </a:lnTo>
                    <a:lnTo>
                      <a:pt x="168" y="6"/>
                    </a:lnTo>
                    <a:lnTo>
                      <a:pt x="184" y="8"/>
                    </a:lnTo>
                    <a:lnTo>
                      <a:pt x="196" y="14"/>
                    </a:lnTo>
                    <a:lnTo>
                      <a:pt x="208" y="20"/>
                    </a:lnTo>
                    <a:lnTo>
                      <a:pt x="218" y="22"/>
                    </a:lnTo>
                    <a:lnTo>
                      <a:pt x="218" y="40"/>
                    </a:lnTo>
                    <a:lnTo>
                      <a:pt x="214" y="42"/>
                    </a:lnTo>
                    <a:lnTo>
                      <a:pt x="216" y="54"/>
                    </a:lnTo>
                    <a:lnTo>
                      <a:pt x="218" y="56"/>
                    </a:lnTo>
                    <a:lnTo>
                      <a:pt x="218" y="166"/>
                    </a:lnTo>
                    <a:lnTo>
                      <a:pt x="218" y="196"/>
                    </a:lnTo>
                    <a:lnTo>
                      <a:pt x="202" y="196"/>
                    </a:lnTo>
                    <a:lnTo>
                      <a:pt x="86" y="148"/>
                    </a:lnTo>
                    <a:lnTo>
                      <a:pt x="80" y="154"/>
                    </a:lnTo>
                    <a:lnTo>
                      <a:pt x="70" y="160"/>
                    </a:lnTo>
                    <a:lnTo>
                      <a:pt x="60" y="152"/>
                    </a:lnTo>
                    <a:lnTo>
                      <a:pt x="52" y="148"/>
                    </a:lnTo>
                    <a:lnTo>
                      <a:pt x="38" y="146"/>
                    </a:lnTo>
                    <a:lnTo>
                      <a:pt x="32" y="140"/>
                    </a:lnTo>
                    <a:lnTo>
                      <a:pt x="30" y="132"/>
                    </a:lnTo>
                    <a:lnTo>
                      <a:pt x="12" y="132"/>
                    </a:lnTo>
                    <a:lnTo>
                      <a:pt x="8" y="120"/>
                    </a:lnTo>
                    <a:lnTo>
                      <a:pt x="4" y="112"/>
                    </a:lnTo>
                    <a:lnTo>
                      <a:pt x="0" y="102"/>
                    </a:lnTo>
                    <a:lnTo>
                      <a:pt x="8" y="100"/>
                    </a:lnTo>
                    <a:lnTo>
                      <a:pt x="8" y="58"/>
                    </a:lnTo>
                    <a:lnTo>
                      <a:pt x="4" y="42"/>
                    </a:lnTo>
                    <a:lnTo>
                      <a:pt x="10" y="38"/>
                    </a:lnTo>
                    <a:lnTo>
                      <a:pt x="10" y="24"/>
                    </a:lnTo>
                    <a:lnTo>
                      <a:pt x="30" y="10"/>
                    </a:lnTo>
                    <a:lnTo>
                      <a:pt x="32" y="1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5" name="Freeform 345"/>
              <p:cNvSpPr>
                <a:spLocks/>
              </p:cNvSpPr>
              <p:nvPr/>
            </p:nvSpPr>
            <p:spPr bwMode="auto">
              <a:xfrm>
                <a:off x="2995" y="2035"/>
                <a:ext cx="226" cy="204"/>
              </a:xfrm>
              <a:custGeom>
                <a:avLst/>
                <a:gdLst>
                  <a:gd name="T0" fmla="*/ 36 w 226"/>
                  <a:gd name="T1" fmla="*/ 0 h 204"/>
                  <a:gd name="T2" fmla="*/ 32 w 226"/>
                  <a:gd name="T3" fmla="*/ 2 h 204"/>
                  <a:gd name="T4" fmla="*/ 32 w 226"/>
                  <a:gd name="T5" fmla="*/ 12 h 204"/>
                  <a:gd name="T6" fmla="*/ 12 w 226"/>
                  <a:gd name="T7" fmla="*/ 24 h 204"/>
                  <a:gd name="T8" fmla="*/ 10 w 226"/>
                  <a:gd name="T9" fmla="*/ 28 h 204"/>
                  <a:gd name="T10" fmla="*/ 6 w 226"/>
                  <a:gd name="T11" fmla="*/ 44 h 204"/>
                  <a:gd name="T12" fmla="*/ 4 w 226"/>
                  <a:gd name="T13" fmla="*/ 46 h 204"/>
                  <a:gd name="T14" fmla="*/ 8 w 226"/>
                  <a:gd name="T15" fmla="*/ 62 h 204"/>
                  <a:gd name="T16" fmla="*/ 2 w 226"/>
                  <a:gd name="T17" fmla="*/ 104 h 204"/>
                  <a:gd name="T18" fmla="*/ 0 w 226"/>
                  <a:gd name="T19" fmla="*/ 106 h 204"/>
                  <a:gd name="T20" fmla="*/ 4 w 226"/>
                  <a:gd name="T21" fmla="*/ 118 h 204"/>
                  <a:gd name="T22" fmla="*/ 14 w 226"/>
                  <a:gd name="T23" fmla="*/ 136 h 204"/>
                  <a:gd name="T24" fmla="*/ 16 w 226"/>
                  <a:gd name="T25" fmla="*/ 140 h 204"/>
                  <a:gd name="T26" fmla="*/ 34 w 226"/>
                  <a:gd name="T27" fmla="*/ 146 h 204"/>
                  <a:gd name="T28" fmla="*/ 34 w 226"/>
                  <a:gd name="T29" fmla="*/ 146 h 204"/>
                  <a:gd name="T30" fmla="*/ 40 w 226"/>
                  <a:gd name="T31" fmla="*/ 152 h 204"/>
                  <a:gd name="T32" fmla="*/ 54 w 226"/>
                  <a:gd name="T33" fmla="*/ 156 h 204"/>
                  <a:gd name="T34" fmla="*/ 72 w 226"/>
                  <a:gd name="T35" fmla="*/ 166 h 204"/>
                  <a:gd name="T36" fmla="*/ 74 w 226"/>
                  <a:gd name="T37" fmla="*/ 168 h 204"/>
                  <a:gd name="T38" fmla="*/ 76 w 226"/>
                  <a:gd name="T39" fmla="*/ 166 h 204"/>
                  <a:gd name="T40" fmla="*/ 86 w 226"/>
                  <a:gd name="T41" fmla="*/ 162 h 204"/>
                  <a:gd name="T42" fmla="*/ 90 w 226"/>
                  <a:gd name="T43" fmla="*/ 158 h 204"/>
                  <a:gd name="T44" fmla="*/ 206 w 226"/>
                  <a:gd name="T45" fmla="*/ 204 h 204"/>
                  <a:gd name="T46" fmla="*/ 222 w 226"/>
                  <a:gd name="T47" fmla="*/ 204 h 204"/>
                  <a:gd name="T48" fmla="*/ 226 w 226"/>
                  <a:gd name="T49" fmla="*/ 204 h 204"/>
                  <a:gd name="T50" fmla="*/ 226 w 226"/>
                  <a:gd name="T51" fmla="*/ 170 h 204"/>
                  <a:gd name="T52" fmla="*/ 226 w 226"/>
                  <a:gd name="T53" fmla="*/ 60 h 204"/>
                  <a:gd name="T54" fmla="*/ 222 w 226"/>
                  <a:gd name="T55" fmla="*/ 54 h 204"/>
                  <a:gd name="T56" fmla="*/ 224 w 226"/>
                  <a:gd name="T57" fmla="*/ 46 h 204"/>
                  <a:gd name="T58" fmla="*/ 226 w 226"/>
                  <a:gd name="T59" fmla="*/ 44 h 204"/>
                  <a:gd name="T60" fmla="*/ 226 w 226"/>
                  <a:gd name="T61" fmla="*/ 26 h 204"/>
                  <a:gd name="T62" fmla="*/ 224 w 226"/>
                  <a:gd name="T63" fmla="*/ 22 h 204"/>
                  <a:gd name="T64" fmla="*/ 202 w 226"/>
                  <a:gd name="T65" fmla="*/ 14 h 204"/>
                  <a:gd name="T66" fmla="*/ 190 w 226"/>
                  <a:gd name="T67" fmla="*/ 8 h 204"/>
                  <a:gd name="T68" fmla="*/ 172 w 226"/>
                  <a:gd name="T69" fmla="*/ 6 h 204"/>
                  <a:gd name="T70" fmla="*/ 172 w 226"/>
                  <a:gd name="T71" fmla="*/ 6 h 204"/>
                  <a:gd name="T72" fmla="*/ 170 w 226"/>
                  <a:gd name="T73" fmla="*/ 6 h 204"/>
                  <a:gd name="T74" fmla="*/ 158 w 226"/>
                  <a:gd name="T75" fmla="*/ 12 h 204"/>
                  <a:gd name="T76" fmla="*/ 148 w 226"/>
                  <a:gd name="T77" fmla="*/ 20 h 204"/>
                  <a:gd name="T78" fmla="*/ 146 w 226"/>
                  <a:gd name="T79" fmla="*/ 24 h 204"/>
                  <a:gd name="T80" fmla="*/ 152 w 226"/>
                  <a:gd name="T81" fmla="*/ 32 h 204"/>
                  <a:gd name="T82" fmla="*/ 142 w 226"/>
                  <a:gd name="T83" fmla="*/ 46 h 204"/>
                  <a:gd name="T84" fmla="*/ 116 w 226"/>
                  <a:gd name="T85" fmla="*/ 30 h 204"/>
                  <a:gd name="T86" fmla="*/ 114 w 226"/>
                  <a:gd name="T87" fmla="*/ 30 h 204"/>
                  <a:gd name="T88" fmla="*/ 94 w 226"/>
                  <a:gd name="T89" fmla="*/ 26 h 204"/>
                  <a:gd name="T90" fmla="*/ 90 w 226"/>
                  <a:gd name="T91" fmla="*/ 16 h 204"/>
                  <a:gd name="T92" fmla="*/ 76 w 226"/>
                  <a:gd name="T93" fmla="*/ 8 h 204"/>
                  <a:gd name="T94" fmla="*/ 74 w 226"/>
                  <a:gd name="T95" fmla="*/ 8 h 204"/>
                  <a:gd name="T96" fmla="*/ 36 w 226"/>
                  <a:gd name="T97" fmla="*/ 0 h 204"/>
                  <a:gd name="T98" fmla="*/ 36 w 226"/>
                  <a:gd name="T9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6" h="204">
                    <a:moveTo>
                      <a:pt x="36" y="0"/>
                    </a:moveTo>
                    <a:lnTo>
                      <a:pt x="36" y="0"/>
                    </a:lnTo>
                    <a:lnTo>
                      <a:pt x="32" y="2"/>
                    </a:lnTo>
                    <a:lnTo>
                      <a:pt x="32" y="2"/>
                    </a:lnTo>
                    <a:lnTo>
                      <a:pt x="32" y="4"/>
                    </a:lnTo>
                    <a:lnTo>
                      <a:pt x="32" y="12"/>
                    </a:lnTo>
                    <a:lnTo>
                      <a:pt x="30" y="12"/>
                    </a:lnTo>
                    <a:lnTo>
                      <a:pt x="12" y="24"/>
                    </a:lnTo>
                    <a:lnTo>
                      <a:pt x="12" y="24"/>
                    </a:lnTo>
                    <a:lnTo>
                      <a:pt x="10" y="28"/>
                    </a:lnTo>
                    <a:lnTo>
                      <a:pt x="10" y="40"/>
                    </a:lnTo>
                    <a:lnTo>
                      <a:pt x="6" y="44"/>
                    </a:lnTo>
                    <a:lnTo>
                      <a:pt x="6" y="44"/>
                    </a:lnTo>
                    <a:lnTo>
                      <a:pt x="4" y="46"/>
                    </a:lnTo>
                    <a:lnTo>
                      <a:pt x="4" y="48"/>
                    </a:lnTo>
                    <a:lnTo>
                      <a:pt x="8" y="62"/>
                    </a:lnTo>
                    <a:lnTo>
                      <a:pt x="8" y="100"/>
                    </a:lnTo>
                    <a:lnTo>
                      <a:pt x="2" y="104"/>
                    </a:lnTo>
                    <a:lnTo>
                      <a:pt x="2" y="104"/>
                    </a:lnTo>
                    <a:lnTo>
                      <a:pt x="0" y="106"/>
                    </a:lnTo>
                    <a:lnTo>
                      <a:pt x="0" y="108"/>
                    </a:lnTo>
                    <a:lnTo>
                      <a:pt x="4" y="118"/>
                    </a:lnTo>
                    <a:lnTo>
                      <a:pt x="8" y="126"/>
                    </a:lnTo>
                    <a:lnTo>
                      <a:pt x="14" y="136"/>
                    </a:lnTo>
                    <a:lnTo>
                      <a:pt x="14" y="136"/>
                    </a:lnTo>
                    <a:lnTo>
                      <a:pt x="16" y="140"/>
                    </a:lnTo>
                    <a:lnTo>
                      <a:pt x="30" y="140"/>
                    </a:lnTo>
                    <a:lnTo>
                      <a:pt x="34" y="146"/>
                    </a:lnTo>
                    <a:lnTo>
                      <a:pt x="34" y="146"/>
                    </a:lnTo>
                    <a:lnTo>
                      <a:pt x="34" y="146"/>
                    </a:lnTo>
                    <a:lnTo>
                      <a:pt x="40" y="152"/>
                    </a:lnTo>
                    <a:lnTo>
                      <a:pt x="40" y="152"/>
                    </a:lnTo>
                    <a:lnTo>
                      <a:pt x="42" y="154"/>
                    </a:lnTo>
                    <a:lnTo>
                      <a:pt x="54" y="156"/>
                    </a:lnTo>
                    <a:lnTo>
                      <a:pt x="62" y="160"/>
                    </a:lnTo>
                    <a:lnTo>
                      <a:pt x="72" y="166"/>
                    </a:lnTo>
                    <a:lnTo>
                      <a:pt x="72" y="166"/>
                    </a:lnTo>
                    <a:lnTo>
                      <a:pt x="74" y="168"/>
                    </a:lnTo>
                    <a:lnTo>
                      <a:pt x="74" y="168"/>
                    </a:lnTo>
                    <a:lnTo>
                      <a:pt x="76" y="166"/>
                    </a:lnTo>
                    <a:lnTo>
                      <a:pt x="86" y="162"/>
                    </a:lnTo>
                    <a:lnTo>
                      <a:pt x="86" y="162"/>
                    </a:lnTo>
                    <a:lnTo>
                      <a:pt x="88" y="160"/>
                    </a:lnTo>
                    <a:lnTo>
                      <a:pt x="90" y="158"/>
                    </a:lnTo>
                    <a:lnTo>
                      <a:pt x="206" y="204"/>
                    </a:lnTo>
                    <a:lnTo>
                      <a:pt x="206" y="204"/>
                    </a:lnTo>
                    <a:lnTo>
                      <a:pt x="206" y="204"/>
                    </a:lnTo>
                    <a:lnTo>
                      <a:pt x="222" y="204"/>
                    </a:lnTo>
                    <a:lnTo>
                      <a:pt x="222" y="204"/>
                    </a:lnTo>
                    <a:lnTo>
                      <a:pt x="226" y="204"/>
                    </a:lnTo>
                    <a:lnTo>
                      <a:pt x="226" y="200"/>
                    </a:lnTo>
                    <a:lnTo>
                      <a:pt x="226" y="170"/>
                    </a:lnTo>
                    <a:lnTo>
                      <a:pt x="226" y="60"/>
                    </a:lnTo>
                    <a:lnTo>
                      <a:pt x="226" y="60"/>
                    </a:lnTo>
                    <a:lnTo>
                      <a:pt x="224" y="56"/>
                    </a:lnTo>
                    <a:lnTo>
                      <a:pt x="222" y="54"/>
                    </a:lnTo>
                    <a:lnTo>
                      <a:pt x="222" y="48"/>
                    </a:lnTo>
                    <a:lnTo>
                      <a:pt x="224" y="46"/>
                    </a:lnTo>
                    <a:lnTo>
                      <a:pt x="224" y="46"/>
                    </a:lnTo>
                    <a:lnTo>
                      <a:pt x="226" y="44"/>
                    </a:lnTo>
                    <a:lnTo>
                      <a:pt x="226" y="26"/>
                    </a:lnTo>
                    <a:lnTo>
                      <a:pt x="226" y="26"/>
                    </a:lnTo>
                    <a:lnTo>
                      <a:pt x="226" y="22"/>
                    </a:lnTo>
                    <a:lnTo>
                      <a:pt x="224" y="22"/>
                    </a:lnTo>
                    <a:lnTo>
                      <a:pt x="214" y="20"/>
                    </a:lnTo>
                    <a:lnTo>
                      <a:pt x="202" y="14"/>
                    </a:lnTo>
                    <a:lnTo>
                      <a:pt x="190" y="8"/>
                    </a:lnTo>
                    <a:lnTo>
                      <a:pt x="190" y="8"/>
                    </a:lnTo>
                    <a:lnTo>
                      <a:pt x="188" y="8"/>
                    </a:lnTo>
                    <a:lnTo>
                      <a:pt x="172" y="6"/>
                    </a:lnTo>
                    <a:lnTo>
                      <a:pt x="172" y="6"/>
                    </a:lnTo>
                    <a:lnTo>
                      <a:pt x="172" y="6"/>
                    </a:lnTo>
                    <a:lnTo>
                      <a:pt x="172" y="6"/>
                    </a:lnTo>
                    <a:lnTo>
                      <a:pt x="170" y="6"/>
                    </a:lnTo>
                    <a:lnTo>
                      <a:pt x="158" y="12"/>
                    </a:lnTo>
                    <a:lnTo>
                      <a:pt x="158" y="12"/>
                    </a:lnTo>
                    <a:lnTo>
                      <a:pt x="156" y="12"/>
                    </a:lnTo>
                    <a:lnTo>
                      <a:pt x="148" y="20"/>
                    </a:lnTo>
                    <a:lnTo>
                      <a:pt x="148" y="20"/>
                    </a:lnTo>
                    <a:lnTo>
                      <a:pt x="146" y="24"/>
                    </a:lnTo>
                    <a:lnTo>
                      <a:pt x="148" y="26"/>
                    </a:lnTo>
                    <a:lnTo>
                      <a:pt x="152" y="32"/>
                    </a:lnTo>
                    <a:lnTo>
                      <a:pt x="150" y="38"/>
                    </a:lnTo>
                    <a:lnTo>
                      <a:pt x="142" y="46"/>
                    </a:lnTo>
                    <a:lnTo>
                      <a:pt x="126" y="38"/>
                    </a:lnTo>
                    <a:lnTo>
                      <a:pt x="116" y="30"/>
                    </a:lnTo>
                    <a:lnTo>
                      <a:pt x="116" y="30"/>
                    </a:lnTo>
                    <a:lnTo>
                      <a:pt x="114" y="30"/>
                    </a:lnTo>
                    <a:lnTo>
                      <a:pt x="100" y="30"/>
                    </a:lnTo>
                    <a:lnTo>
                      <a:pt x="94" y="26"/>
                    </a:lnTo>
                    <a:lnTo>
                      <a:pt x="90" y="16"/>
                    </a:lnTo>
                    <a:lnTo>
                      <a:pt x="90" y="16"/>
                    </a:lnTo>
                    <a:lnTo>
                      <a:pt x="88" y="14"/>
                    </a:lnTo>
                    <a:lnTo>
                      <a:pt x="76" y="8"/>
                    </a:lnTo>
                    <a:lnTo>
                      <a:pt x="76" y="8"/>
                    </a:lnTo>
                    <a:lnTo>
                      <a:pt x="74" y="8"/>
                    </a:lnTo>
                    <a:lnTo>
                      <a:pt x="50" y="4"/>
                    </a:lnTo>
                    <a:lnTo>
                      <a:pt x="36" y="0"/>
                    </a:lnTo>
                    <a:lnTo>
                      <a:pt x="36" y="0"/>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6" name="Freeform 346"/>
              <p:cNvSpPr>
                <a:spLocks/>
              </p:cNvSpPr>
              <p:nvPr/>
            </p:nvSpPr>
            <p:spPr bwMode="auto">
              <a:xfrm>
                <a:off x="2969" y="1969"/>
                <a:ext cx="60" cy="112"/>
              </a:xfrm>
              <a:custGeom>
                <a:avLst/>
                <a:gdLst>
                  <a:gd name="T0" fmla="*/ 32 w 60"/>
                  <a:gd name="T1" fmla="*/ 112 h 112"/>
                  <a:gd name="T2" fmla="*/ 26 w 60"/>
                  <a:gd name="T3" fmla="*/ 110 h 112"/>
                  <a:gd name="T4" fmla="*/ 24 w 60"/>
                  <a:gd name="T5" fmla="*/ 108 h 112"/>
                  <a:gd name="T6" fmla="*/ 22 w 60"/>
                  <a:gd name="T7" fmla="*/ 84 h 112"/>
                  <a:gd name="T8" fmla="*/ 0 w 60"/>
                  <a:gd name="T9" fmla="*/ 60 h 112"/>
                  <a:gd name="T10" fmla="*/ 0 w 60"/>
                  <a:gd name="T11" fmla="*/ 58 h 112"/>
                  <a:gd name="T12" fmla="*/ 0 w 60"/>
                  <a:gd name="T13" fmla="*/ 52 h 112"/>
                  <a:gd name="T14" fmla="*/ 10 w 60"/>
                  <a:gd name="T15" fmla="*/ 42 h 112"/>
                  <a:gd name="T16" fmla="*/ 10 w 60"/>
                  <a:gd name="T17" fmla="*/ 12 h 112"/>
                  <a:gd name="T18" fmla="*/ 14 w 60"/>
                  <a:gd name="T19" fmla="*/ 6 h 112"/>
                  <a:gd name="T20" fmla="*/ 28 w 60"/>
                  <a:gd name="T21" fmla="*/ 2 h 112"/>
                  <a:gd name="T22" fmla="*/ 36 w 60"/>
                  <a:gd name="T23" fmla="*/ 0 h 112"/>
                  <a:gd name="T24" fmla="*/ 36 w 60"/>
                  <a:gd name="T25" fmla="*/ 2 h 112"/>
                  <a:gd name="T26" fmla="*/ 44 w 60"/>
                  <a:gd name="T27" fmla="*/ 10 h 112"/>
                  <a:gd name="T28" fmla="*/ 48 w 60"/>
                  <a:gd name="T29" fmla="*/ 6 h 112"/>
                  <a:gd name="T30" fmla="*/ 48 w 60"/>
                  <a:gd name="T31" fmla="*/ 6 h 112"/>
                  <a:gd name="T32" fmla="*/ 54 w 60"/>
                  <a:gd name="T33" fmla="*/ 8 h 112"/>
                  <a:gd name="T34" fmla="*/ 54 w 60"/>
                  <a:gd name="T35" fmla="*/ 10 h 112"/>
                  <a:gd name="T36" fmla="*/ 52 w 60"/>
                  <a:gd name="T37" fmla="*/ 16 h 112"/>
                  <a:gd name="T38" fmla="*/ 46 w 60"/>
                  <a:gd name="T39" fmla="*/ 18 h 112"/>
                  <a:gd name="T40" fmla="*/ 46 w 60"/>
                  <a:gd name="T41" fmla="*/ 26 h 112"/>
                  <a:gd name="T42" fmla="*/ 54 w 60"/>
                  <a:gd name="T43" fmla="*/ 30 h 112"/>
                  <a:gd name="T44" fmla="*/ 54 w 60"/>
                  <a:gd name="T45" fmla="*/ 36 h 112"/>
                  <a:gd name="T46" fmla="*/ 54 w 60"/>
                  <a:gd name="T47" fmla="*/ 38 h 112"/>
                  <a:gd name="T48" fmla="*/ 48 w 60"/>
                  <a:gd name="T49" fmla="*/ 42 h 112"/>
                  <a:gd name="T50" fmla="*/ 44 w 60"/>
                  <a:gd name="T51" fmla="*/ 44 h 112"/>
                  <a:gd name="T52" fmla="*/ 42 w 60"/>
                  <a:gd name="T53" fmla="*/ 56 h 112"/>
                  <a:gd name="T54" fmla="*/ 48 w 60"/>
                  <a:gd name="T55" fmla="*/ 56 h 112"/>
                  <a:gd name="T56" fmla="*/ 54 w 60"/>
                  <a:gd name="T57" fmla="*/ 62 h 112"/>
                  <a:gd name="T58" fmla="*/ 60 w 60"/>
                  <a:gd name="T59" fmla="*/ 66 h 112"/>
                  <a:gd name="T60" fmla="*/ 60 w 60"/>
                  <a:gd name="T61" fmla="*/ 76 h 112"/>
                  <a:gd name="T62" fmla="*/ 60 w 60"/>
                  <a:gd name="T63" fmla="*/ 78 h 112"/>
                  <a:gd name="T64" fmla="*/ 40 w 60"/>
                  <a:gd name="T65" fmla="*/ 104 h 112"/>
                  <a:gd name="T66" fmla="*/ 40 w 60"/>
                  <a:gd name="T67" fmla="*/ 106 h 112"/>
                  <a:gd name="T68" fmla="*/ 32 w 60"/>
                  <a:gd name="T69" fmla="*/ 112 h 112"/>
                  <a:gd name="T70" fmla="*/ 32 w 60"/>
                  <a:gd name="T71"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 h="112">
                    <a:moveTo>
                      <a:pt x="32" y="112"/>
                    </a:moveTo>
                    <a:lnTo>
                      <a:pt x="32" y="112"/>
                    </a:lnTo>
                    <a:lnTo>
                      <a:pt x="32" y="112"/>
                    </a:lnTo>
                    <a:lnTo>
                      <a:pt x="26" y="110"/>
                    </a:lnTo>
                    <a:lnTo>
                      <a:pt x="26" y="110"/>
                    </a:lnTo>
                    <a:lnTo>
                      <a:pt x="24" y="108"/>
                    </a:lnTo>
                    <a:lnTo>
                      <a:pt x="22" y="98"/>
                    </a:lnTo>
                    <a:lnTo>
                      <a:pt x="22" y="84"/>
                    </a:lnTo>
                    <a:lnTo>
                      <a:pt x="10" y="70"/>
                    </a:lnTo>
                    <a:lnTo>
                      <a:pt x="0" y="60"/>
                    </a:lnTo>
                    <a:lnTo>
                      <a:pt x="0" y="60"/>
                    </a:lnTo>
                    <a:lnTo>
                      <a:pt x="0" y="58"/>
                    </a:lnTo>
                    <a:lnTo>
                      <a:pt x="0" y="52"/>
                    </a:lnTo>
                    <a:lnTo>
                      <a:pt x="0" y="52"/>
                    </a:lnTo>
                    <a:lnTo>
                      <a:pt x="2" y="50"/>
                    </a:lnTo>
                    <a:lnTo>
                      <a:pt x="10" y="42"/>
                    </a:lnTo>
                    <a:lnTo>
                      <a:pt x="10" y="12"/>
                    </a:lnTo>
                    <a:lnTo>
                      <a:pt x="10" y="12"/>
                    </a:lnTo>
                    <a:lnTo>
                      <a:pt x="12" y="10"/>
                    </a:lnTo>
                    <a:lnTo>
                      <a:pt x="14" y="6"/>
                    </a:lnTo>
                    <a:lnTo>
                      <a:pt x="28" y="2"/>
                    </a:lnTo>
                    <a:lnTo>
                      <a:pt x="28" y="2"/>
                    </a:lnTo>
                    <a:lnTo>
                      <a:pt x="28" y="0"/>
                    </a:lnTo>
                    <a:lnTo>
                      <a:pt x="36" y="0"/>
                    </a:lnTo>
                    <a:lnTo>
                      <a:pt x="36" y="0"/>
                    </a:lnTo>
                    <a:lnTo>
                      <a:pt x="36" y="2"/>
                    </a:lnTo>
                    <a:lnTo>
                      <a:pt x="40" y="8"/>
                    </a:lnTo>
                    <a:lnTo>
                      <a:pt x="44" y="10"/>
                    </a:lnTo>
                    <a:lnTo>
                      <a:pt x="48" y="6"/>
                    </a:lnTo>
                    <a:lnTo>
                      <a:pt x="48" y="6"/>
                    </a:lnTo>
                    <a:lnTo>
                      <a:pt x="48" y="6"/>
                    </a:lnTo>
                    <a:lnTo>
                      <a:pt x="48" y="6"/>
                    </a:lnTo>
                    <a:lnTo>
                      <a:pt x="50" y="6"/>
                    </a:lnTo>
                    <a:lnTo>
                      <a:pt x="54" y="8"/>
                    </a:lnTo>
                    <a:lnTo>
                      <a:pt x="54" y="8"/>
                    </a:lnTo>
                    <a:lnTo>
                      <a:pt x="54" y="10"/>
                    </a:lnTo>
                    <a:lnTo>
                      <a:pt x="52" y="16"/>
                    </a:lnTo>
                    <a:lnTo>
                      <a:pt x="52" y="16"/>
                    </a:lnTo>
                    <a:lnTo>
                      <a:pt x="52" y="16"/>
                    </a:lnTo>
                    <a:lnTo>
                      <a:pt x="46" y="18"/>
                    </a:lnTo>
                    <a:lnTo>
                      <a:pt x="44" y="24"/>
                    </a:lnTo>
                    <a:lnTo>
                      <a:pt x="46" y="26"/>
                    </a:lnTo>
                    <a:lnTo>
                      <a:pt x="54" y="30"/>
                    </a:lnTo>
                    <a:lnTo>
                      <a:pt x="54" y="30"/>
                    </a:lnTo>
                    <a:lnTo>
                      <a:pt x="54" y="30"/>
                    </a:lnTo>
                    <a:lnTo>
                      <a:pt x="54" y="36"/>
                    </a:lnTo>
                    <a:lnTo>
                      <a:pt x="54" y="36"/>
                    </a:lnTo>
                    <a:lnTo>
                      <a:pt x="54" y="38"/>
                    </a:lnTo>
                    <a:lnTo>
                      <a:pt x="48" y="42"/>
                    </a:lnTo>
                    <a:lnTo>
                      <a:pt x="48" y="42"/>
                    </a:lnTo>
                    <a:lnTo>
                      <a:pt x="48" y="44"/>
                    </a:lnTo>
                    <a:lnTo>
                      <a:pt x="44" y="44"/>
                    </a:lnTo>
                    <a:lnTo>
                      <a:pt x="40" y="50"/>
                    </a:lnTo>
                    <a:lnTo>
                      <a:pt x="42" y="56"/>
                    </a:lnTo>
                    <a:lnTo>
                      <a:pt x="48" y="56"/>
                    </a:lnTo>
                    <a:lnTo>
                      <a:pt x="48" y="56"/>
                    </a:lnTo>
                    <a:lnTo>
                      <a:pt x="50" y="58"/>
                    </a:lnTo>
                    <a:lnTo>
                      <a:pt x="54" y="62"/>
                    </a:lnTo>
                    <a:lnTo>
                      <a:pt x="60" y="66"/>
                    </a:lnTo>
                    <a:lnTo>
                      <a:pt x="60" y="66"/>
                    </a:lnTo>
                    <a:lnTo>
                      <a:pt x="60" y="68"/>
                    </a:lnTo>
                    <a:lnTo>
                      <a:pt x="60" y="76"/>
                    </a:lnTo>
                    <a:lnTo>
                      <a:pt x="60" y="76"/>
                    </a:lnTo>
                    <a:lnTo>
                      <a:pt x="60" y="78"/>
                    </a:lnTo>
                    <a:lnTo>
                      <a:pt x="40" y="92"/>
                    </a:lnTo>
                    <a:lnTo>
                      <a:pt x="40" y="104"/>
                    </a:lnTo>
                    <a:lnTo>
                      <a:pt x="40" y="104"/>
                    </a:lnTo>
                    <a:lnTo>
                      <a:pt x="40" y="106"/>
                    </a:lnTo>
                    <a:lnTo>
                      <a:pt x="32" y="112"/>
                    </a:lnTo>
                    <a:lnTo>
                      <a:pt x="32" y="112"/>
                    </a:lnTo>
                    <a:lnTo>
                      <a:pt x="32" y="112"/>
                    </a:lnTo>
                    <a:lnTo>
                      <a:pt x="32" y="1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7" name="Freeform 347"/>
              <p:cNvSpPr>
                <a:spLocks noEditPoints="1"/>
              </p:cNvSpPr>
              <p:nvPr/>
            </p:nvSpPr>
            <p:spPr bwMode="auto">
              <a:xfrm>
                <a:off x="2967" y="1967"/>
                <a:ext cx="64" cy="116"/>
              </a:xfrm>
              <a:custGeom>
                <a:avLst/>
                <a:gdLst>
                  <a:gd name="T0" fmla="*/ 40 w 64"/>
                  <a:gd name="T1" fmla="*/ 12 h 116"/>
                  <a:gd name="T2" fmla="*/ 50 w 64"/>
                  <a:gd name="T3" fmla="*/ 10 h 116"/>
                  <a:gd name="T4" fmla="*/ 52 w 64"/>
                  <a:gd name="T5" fmla="*/ 18 h 116"/>
                  <a:gd name="T6" fmla="*/ 44 w 64"/>
                  <a:gd name="T7" fmla="*/ 26 h 116"/>
                  <a:gd name="T8" fmla="*/ 54 w 64"/>
                  <a:gd name="T9" fmla="*/ 32 h 116"/>
                  <a:gd name="T10" fmla="*/ 50 w 64"/>
                  <a:gd name="T11" fmla="*/ 44 h 116"/>
                  <a:gd name="T12" fmla="*/ 38 w 64"/>
                  <a:gd name="T13" fmla="*/ 52 h 116"/>
                  <a:gd name="T14" fmla="*/ 50 w 64"/>
                  <a:gd name="T15" fmla="*/ 60 h 116"/>
                  <a:gd name="T16" fmla="*/ 60 w 64"/>
                  <a:gd name="T17" fmla="*/ 70 h 116"/>
                  <a:gd name="T18" fmla="*/ 40 w 64"/>
                  <a:gd name="T19" fmla="*/ 92 h 116"/>
                  <a:gd name="T20" fmla="*/ 34 w 64"/>
                  <a:gd name="T21" fmla="*/ 112 h 116"/>
                  <a:gd name="T22" fmla="*/ 26 w 64"/>
                  <a:gd name="T23" fmla="*/ 100 h 116"/>
                  <a:gd name="T24" fmla="*/ 14 w 64"/>
                  <a:gd name="T25" fmla="*/ 72 h 116"/>
                  <a:gd name="T26" fmla="*/ 4 w 64"/>
                  <a:gd name="T27" fmla="*/ 54 h 116"/>
                  <a:gd name="T28" fmla="*/ 14 w 64"/>
                  <a:gd name="T29" fmla="*/ 14 h 116"/>
                  <a:gd name="T30" fmla="*/ 30 w 64"/>
                  <a:gd name="T31" fmla="*/ 4 h 116"/>
                  <a:gd name="T32" fmla="*/ 38 w 64"/>
                  <a:gd name="T33" fmla="*/ 0 h 116"/>
                  <a:gd name="T34" fmla="*/ 30 w 64"/>
                  <a:gd name="T35" fmla="*/ 0 h 116"/>
                  <a:gd name="T36" fmla="*/ 16 w 64"/>
                  <a:gd name="T37" fmla="*/ 6 h 116"/>
                  <a:gd name="T38" fmla="*/ 16 w 64"/>
                  <a:gd name="T39" fmla="*/ 8 h 116"/>
                  <a:gd name="T40" fmla="*/ 12 w 64"/>
                  <a:gd name="T41" fmla="*/ 10 h 116"/>
                  <a:gd name="T42" fmla="*/ 10 w 64"/>
                  <a:gd name="T43" fmla="*/ 44 h 116"/>
                  <a:gd name="T44" fmla="*/ 2 w 64"/>
                  <a:gd name="T45" fmla="*/ 50 h 116"/>
                  <a:gd name="T46" fmla="*/ 0 w 64"/>
                  <a:gd name="T47" fmla="*/ 60 h 116"/>
                  <a:gd name="T48" fmla="*/ 2 w 64"/>
                  <a:gd name="T49" fmla="*/ 64 h 116"/>
                  <a:gd name="T50" fmla="*/ 22 w 64"/>
                  <a:gd name="T51" fmla="*/ 86 h 116"/>
                  <a:gd name="T52" fmla="*/ 24 w 64"/>
                  <a:gd name="T53" fmla="*/ 110 h 116"/>
                  <a:gd name="T54" fmla="*/ 28 w 64"/>
                  <a:gd name="T55" fmla="*/ 114 h 116"/>
                  <a:gd name="T56" fmla="*/ 32 w 64"/>
                  <a:gd name="T57" fmla="*/ 116 h 116"/>
                  <a:gd name="T58" fmla="*/ 34 w 64"/>
                  <a:gd name="T59" fmla="*/ 116 h 116"/>
                  <a:gd name="T60" fmla="*/ 44 w 64"/>
                  <a:gd name="T61" fmla="*/ 110 h 116"/>
                  <a:gd name="T62" fmla="*/ 44 w 64"/>
                  <a:gd name="T63" fmla="*/ 106 h 116"/>
                  <a:gd name="T64" fmla="*/ 62 w 64"/>
                  <a:gd name="T65" fmla="*/ 82 h 116"/>
                  <a:gd name="T66" fmla="*/ 64 w 64"/>
                  <a:gd name="T67" fmla="*/ 78 h 116"/>
                  <a:gd name="T68" fmla="*/ 64 w 64"/>
                  <a:gd name="T69" fmla="*/ 70 h 116"/>
                  <a:gd name="T70" fmla="*/ 58 w 64"/>
                  <a:gd name="T71" fmla="*/ 64 h 116"/>
                  <a:gd name="T72" fmla="*/ 54 w 64"/>
                  <a:gd name="T73" fmla="*/ 58 h 116"/>
                  <a:gd name="T74" fmla="*/ 46 w 64"/>
                  <a:gd name="T75" fmla="*/ 56 h 116"/>
                  <a:gd name="T76" fmla="*/ 46 w 64"/>
                  <a:gd name="T77" fmla="*/ 48 h 116"/>
                  <a:gd name="T78" fmla="*/ 50 w 64"/>
                  <a:gd name="T79" fmla="*/ 48 h 116"/>
                  <a:gd name="T80" fmla="*/ 58 w 64"/>
                  <a:gd name="T81" fmla="*/ 40 h 116"/>
                  <a:gd name="T82" fmla="*/ 58 w 64"/>
                  <a:gd name="T83" fmla="*/ 38 h 116"/>
                  <a:gd name="T84" fmla="*/ 58 w 64"/>
                  <a:gd name="T85" fmla="*/ 32 h 116"/>
                  <a:gd name="T86" fmla="*/ 50 w 64"/>
                  <a:gd name="T87" fmla="*/ 26 h 116"/>
                  <a:gd name="T88" fmla="*/ 50 w 64"/>
                  <a:gd name="T89" fmla="*/ 22 h 116"/>
                  <a:gd name="T90" fmla="*/ 54 w 64"/>
                  <a:gd name="T91" fmla="*/ 20 h 116"/>
                  <a:gd name="T92" fmla="*/ 58 w 64"/>
                  <a:gd name="T93" fmla="*/ 14 h 116"/>
                  <a:gd name="T94" fmla="*/ 58 w 64"/>
                  <a:gd name="T95" fmla="*/ 10 h 116"/>
                  <a:gd name="T96" fmla="*/ 52 w 64"/>
                  <a:gd name="T97" fmla="*/ 6 h 116"/>
                  <a:gd name="T98" fmla="*/ 50 w 64"/>
                  <a:gd name="T99" fmla="*/ 6 h 116"/>
                  <a:gd name="T100" fmla="*/ 48 w 64"/>
                  <a:gd name="T101" fmla="*/ 6 h 116"/>
                  <a:gd name="T102" fmla="*/ 44 w 64"/>
                  <a:gd name="T103" fmla="*/ 8 h 116"/>
                  <a:gd name="T104" fmla="*/ 40 w 64"/>
                  <a:gd name="T105" fmla="*/ 4 h 116"/>
                  <a:gd name="T106" fmla="*/ 38 w 64"/>
                  <a:gd name="T10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 h="116">
                    <a:moveTo>
                      <a:pt x="38" y="4"/>
                    </a:moveTo>
                    <a:lnTo>
                      <a:pt x="40" y="12"/>
                    </a:lnTo>
                    <a:lnTo>
                      <a:pt x="46" y="14"/>
                    </a:lnTo>
                    <a:lnTo>
                      <a:pt x="50" y="10"/>
                    </a:lnTo>
                    <a:lnTo>
                      <a:pt x="54" y="12"/>
                    </a:lnTo>
                    <a:lnTo>
                      <a:pt x="52" y="18"/>
                    </a:lnTo>
                    <a:lnTo>
                      <a:pt x="48" y="18"/>
                    </a:lnTo>
                    <a:lnTo>
                      <a:pt x="44" y="26"/>
                    </a:lnTo>
                    <a:lnTo>
                      <a:pt x="48" y="30"/>
                    </a:lnTo>
                    <a:lnTo>
                      <a:pt x="54" y="32"/>
                    </a:lnTo>
                    <a:lnTo>
                      <a:pt x="54" y="38"/>
                    </a:lnTo>
                    <a:lnTo>
                      <a:pt x="50" y="44"/>
                    </a:lnTo>
                    <a:lnTo>
                      <a:pt x="44" y="46"/>
                    </a:lnTo>
                    <a:lnTo>
                      <a:pt x="38" y="52"/>
                    </a:lnTo>
                    <a:lnTo>
                      <a:pt x="42" y="60"/>
                    </a:lnTo>
                    <a:lnTo>
                      <a:pt x="50" y="60"/>
                    </a:lnTo>
                    <a:lnTo>
                      <a:pt x="54" y="66"/>
                    </a:lnTo>
                    <a:lnTo>
                      <a:pt x="60" y="70"/>
                    </a:lnTo>
                    <a:lnTo>
                      <a:pt x="60" y="78"/>
                    </a:lnTo>
                    <a:lnTo>
                      <a:pt x="40" y="92"/>
                    </a:lnTo>
                    <a:lnTo>
                      <a:pt x="40" y="106"/>
                    </a:lnTo>
                    <a:lnTo>
                      <a:pt x="34" y="112"/>
                    </a:lnTo>
                    <a:lnTo>
                      <a:pt x="28" y="110"/>
                    </a:lnTo>
                    <a:lnTo>
                      <a:pt x="26" y="100"/>
                    </a:lnTo>
                    <a:lnTo>
                      <a:pt x="26" y="86"/>
                    </a:lnTo>
                    <a:lnTo>
                      <a:pt x="14" y="72"/>
                    </a:lnTo>
                    <a:lnTo>
                      <a:pt x="4" y="60"/>
                    </a:lnTo>
                    <a:lnTo>
                      <a:pt x="4" y="54"/>
                    </a:lnTo>
                    <a:lnTo>
                      <a:pt x="14" y="46"/>
                    </a:lnTo>
                    <a:lnTo>
                      <a:pt x="14" y="14"/>
                    </a:lnTo>
                    <a:lnTo>
                      <a:pt x="18" y="10"/>
                    </a:lnTo>
                    <a:lnTo>
                      <a:pt x="30" y="4"/>
                    </a:lnTo>
                    <a:lnTo>
                      <a:pt x="38" y="4"/>
                    </a:lnTo>
                    <a:close/>
                    <a:moveTo>
                      <a:pt x="38" y="0"/>
                    </a:moveTo>
                    <a:lnTo>
                      <a:pt x="30" y="0"/>
                    </a:lnTo>
                    <a:lnTo>
                      <a:pt x="30" y="0"/>
                    </a:lnTo>
                    <a:lnTo>
                      <a:pt x="28" y="2"/>
                    </a:lnTo>
                    <a:lnTo>
                      <a:pt x="16" y="6"/>
                    </a:lnTo>
                    <a:lnTo>
                      <a:pt x="16" y="6"/>
                    </a:lnTo>
                    <a:lnTo>
                      <a:pt x="16" y="8"/>
                    </a:lnTo>
                    <a:lnTo>
                      <a:pt x="12" y="10"/>
                    </a:lnTo>
                    <a:lnTo>
                      <a:pt x="12" y="10"/>
                    </a:lnTo>
                    <a:lnTo>
                      <a:pt x="10" y="14"/>
                    </a:lnTo>
                    <a:lnTo>
                      <a:pt x="10" y="44"/>
                    </a:lnTo>
                    <a:lnTo>
                      <a:pt x="2" y="50"/>
                    </a:lnTo>
                    <a:lnTo>
                      <a:pt x="2" y="50"/>
                    </a:lnTo>
                    <a:lnTo>
                      <a:pt x="0" y="54"/>
                    </a:lnTo>
                    <a:lnTo>
                      <a:pt x="0" y="60"/>
                    </a:lnTo>
                    <a:lnTo>
                      <a:pt x="0" y="60"/>
                    </a:lnTo>
                    <a:lnTo>
                      <a:pt x="2" y="64"/>
                    </a:lnTo>
                    <a:lnTo>
                      <a:pt x="10" y="74"/>
                    </a:lnTo>
                    <a:lnTo>
                      <a:pt x="22" y="86"/>
                    </a:lnTo>
                    <a:lnTo>
                      <a:pt x="22" y="100"/>
                    </a:lnTo>
                    <a:lnTo>
                      <a:pt x="24" y="110"/>
                    </a:lnTo>
                    <a:lnTo>
                      <a:pt x="24" y="110"/>
                    </a:lnTo>
                    <a:lnTo>
                      <a:pt x="28" y="114"/>
                    </a:lnTo>
                    <a:lnTo>
                      <a:pt x="32" y="116"/>
                    </a:lnTo>
                    <a:lnTo>
                      <a:pt x="32" y="116"/>
                    </a:lnTo>
                    <a:lnTo>
                      <a:pt x="34" y="116"/>
                    </a:lnTo>
                    <a:lnTo>
                      <a:pt x="34" y="116"/>
                    </a:lnTo>
                    <a:lnTo>
                      <a:pt x="36" y="114"/>
                    </a:lnTo>
                    <a:lnTo>
                      <a:pt x="44" y="110"/>
                    </a:lnTo>
                    <a:lnTo>
                      <a:pt x="44" y="110"/>
                    </a:lnTo>
                    <a:lnTo>
                      <a:pt x="44" y="106"/>
                    </a:lnTo>
                    <a:lnTo>
                      <a:pt x="44" y="94"/>
                    </a:lnTo>
                    <a:lnTo>
                      <a:pt x="62" y="82"/>
                    </a:lnTo>
                    <a:lnTo>
                      <a:pt x="62" y="82"/>
                    </a:lnTo>
                    <a:lnTo>
                      <a:pt x="64" y="78"/>
                    </a:lnTo>
                    <a:lnTo>
                      <a:pt x="64" y="70"/>
                    </a:lnTo>
                    <a:lnTo>
                      <a:pt x="64" y="70"/>
                    </a:lnTo>
                    <a:lnTo>
                      <a:pt x="62" y="66"/>
                    </a:lnTo>
                    <a:lnTo>
                      <a:pt x="58" y="64"/>
                    </a:lnTo>
                    <a:lnTo>
                      <a:pt x="54" y="58"/>
                    </a:lnTo>
                    <a:lnTo>
                      <a:pt x="54" y="58"/>
                    </a:lnTo>
                    <a:lnTo>
                      <a:pt x="50" y="56"/>
                    </a:lnTo>
                    <a:lnTo>
                      <a:pt x="46" y="56"/>
                    </a:lnTo>
                    <a:lnTo>
                      <a:pt x="44" y="52"/>
                    </a:lnTo>
                    <a:lnTo>
                      <a:pt x="46" y="48"/>
                    </a:lnTo>
                    <a:lnTo>
                      <a:pt x="50" y="48"/>
                    </a:lnTo>
                    <a:lnTo>
                      <a:pt x="50" y="48"/>
                    </a:lnTo>
                    <a:lnTo>
                      <a:pt x="52" y="46"/>
                    </a:lnTo>
                    <a:lnTo>
                      <a:pt x="58" y="40"/>
                    </a:lnTo>
                    <a:lnTo>
                      <a:pt x="58" y="40"/>
                    </a:lnTo>
                    <a:lnTo>
                      <a:pt x="58" y="38"/>
                    </a:lnTo>
                    <a:lnTo>
                      <a:pt x="58" y="32"/>
                    </a:lnTo>
                    <a:lnTo>
                      <a:pt x="58" y="32"/>
                    </a:lnTo>
                    <a:lnTo>
                      <a:pt x="56" y="30"/>
                    </a:lnTo>
                    <a:lnTo>
                      <a:pt x="50" y="26"/>
                    </a:lnTo>
                    <a:lnTo>
                      <a:pt x="48" y="26"/>
                    </a:lnTo>
                    <a:lnTo>
                      <a:pt x="50" y="22"/>
                    </a:lnTo>
                    <a:lnTo>
                      <a:pt x="54" y="20"/>
                    </a:lnTo>
                    <a:lnTo>
                      <a:pt x="54" y="20"/>
                    </a:lnTo>
                    <a:lnTo>
                      <a:pt x="56" y="18"/>
                    </a:lnTo>
                    <a:lnTo>
                      <a:pt x="58" y="14"/>
                    </a:lnTo>
                    <a:lnTo>
                      <a:pt x="58" y="14"/>
                    </a:lnTo>
                    <a:lnTo>
                      <a:pt x="58" y="10"/>
                    </a:lnTo>
                    <a:lnTo>
                      <a:pt x="56" y="8"/>
                    </a:lnTo>
                    <a:lnTo>
                      <a:pt x="52" y="6"/>
                    </a:lnTo>
                    <a:lnTo>
                      <a:pt x="52" y="6"/>
                    </a:lnTo>
                    <a:lnTo>
                      <a:pt x="50" y="6"/>
                    </a:lnTo>
                    <a:lnTo>
                      <a:pt x="50" y="6"/>
                    </a:lnTo>
                    <a:lnTo>
                      <a:pt x="48" y="6"/>
                    </a:lnTo>
                    <a:lnTo>
                      <a:pt x="46" y="10"/>
                    </a:lnTo>
                    <a:lnTo>
                      <a:pt x="44" y="8"/>
                    </a:lnTo>
                    <a:lnTo>
                      <a:pt x="40" y="4"/>
                    </a:lnTo>
                    <a:lnTo>
                      <a:pt x="40" y="4"/>
                    </a:lnTo>
                    <a:lnTo>
                      <a:pt x="40" y="2"/>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8" name="Freeform 348"/>
              <p:cNvSpPr>
                <a:spLocks/>
              </p:cNvSpPr>
              <p:nvPr/>
            </p:nvSpPr>
            <p:spPr bwMode="auto">
              <a:xfrm>
                <a:off x="2971" y="1971"/>
                <a:ext cx="56" cy="108"/>
              </a:xfrm>
              <a:custGeom>
                <a:avLst/>
                <a:gdLst>
                  <a:gd name="T0" fmla="*/ 34 w 56"/>
                  <a:gd name="T1" fmla="*/ 0 h 108"/>
                  <a:gd name="T2" fmla="*/ 36 w 56"/>
                  <a:gd name="T3" fmla="*/ 8 h 108"/>
                  <a:gd name="T4" fmla="*/ 42 w 56"/>
                  <a:gd name="T5" fmla="*/ 10 h 108"/>
                  <a:gd name="T6" fmla="*/ 46 w 56"/>
                  <a:gd name="T7" fmla="*/ 6 h 108"/>
                  <a:gd name="T8" fmla="*/ 50 w 56"/>
                  <a:gd name="T9" fmla="*/ 8 h 108"/>
                  <a:gd name="T10" fmla="*/ 48 w 56"/>
                  <a:gd name="T11" fmla="*/ 14 h 108"/>
                  <a:gd name="T12" fmla="*/ 44 w 56"/>
                  <a:gd name="T13" fmla="*/ 14 h 108"/>
                  <a:gd name="T14" fmla="*/ 40 w 56"/>
                  <a:gd name="T15" fmla="*/ 22 h 108"/>
                  <a:gd name="T16" fmla="*/ 44 w 56"/>
                  <a:gd name="T17" fmla="*/ 26 h 108"/>
                  <a:gd name="T18" fmla="*/ 50 w 56"/>
                  <a:gd name="T19" fmla="*/ 28 h 108"/>
                  <a:gd name="T20" fmla="*/ 50 w 56"/>
                  <a:gd name="T21" fmla="*/ 34 h 108"/>
                  <a:gd name="T22" fmla="*/ 46 w 56"/>
                  <a:gd name="T23" fmla="*/ 40 h 108"/>
                  <a:gd name="T24" fmla="*/ 40 w 56"/>
                  <a:gd name="T25" fmla="*/ 42 h 108"/>
                  <a:gd name="T26" fmla="*/ 34 w 56"/>
                  <a:gd name="T27" fmla="*/ 48 h 108"/>
                  <a:gd name="T28" fmla="*/ 38 w 56"/>
                  <a:gd name="T29" fmla="*/ 56 h 108"/>
                  <a:gd name="T30" fmla="*/ 46 w 56"/>
                  <a:gd name="T31" fmla="*/ 56 h 108"/>
                  <a:gd name="T32" fmla="*/ 50 w 56"/>
                  <a:gd name="T33" fmla="*/ 62 h 108"/>
                  <a:gd name="T34" fmla="*/ 56 w 56"/>
                  <a:gd name="T35" fmla="*/ 66 h 108"/>
                  <a:gd name="T36" fmla="*/ 56 w 56"/>
                  <a:gd name="T37" fmla="*/ 74 h 108"/>
                  <a:gd name="T38" fmla="*/ 36 w 56"/>
                  <a:gd name="T39" fmla="*/ 88 h 108"/>
                  <a:gd name="T40" fmla="*/ 36 w 56"/>
                  <a:gd name="T41" fmla="*/ 102 h 108"/>
                  <a:gd name="T42" fmla="*/ 30 w 56"/>
                  <a:gd name="T43" fmla="*/ 108 h 108"/>
                  <a:gd name="T44" fmla="*/ 24 w 56"/>
                  <a:gd name="T45" fmla="*/ 106 h 108"/>
                  <a:gd name="T46" fmla="*/ 22 w 56"/>
                  <a:gd name="T47" fmla="*/ 96 h 108"/>
                  <a:gd name="T48" fmla="*/ 22 w 56"/>
                  <a:gd name="T49" fmla="*/ 82 h 108"/>
                  <a:gd name="T50" fmla="*/ 10 w 56"/>
                  <a:gd name="T51" fmla="*/ 68 h 108"/>
                  <a:gd name="T52" fmla="*/ 0 w 56"/>
                  <a:gd name="T53" fmla="*/ 56 h 108"/>
                  <a:gd name="T54" fmla="*/ 0 w 56"/>
                  <a:gd name="T55" fmla="*/ 50 h 108"/>
                  <a:gd name="T56" fmla="*/ 10 w 56"/>
                  <a:gd name="T57" fmla="*/ 42 h 108"/>
                  <a:gd name="T58" fmla="*/ 10 w 56"/>
                  <a:gd name="T59" fmla="*/ 10 h 108"/>
                  <a:gd name="T60" fmla="*/ 14 w 56"/>
                  <a:gd name="T61" fmla="*/ 6 h 108"/>
                  <a:gd name="T62" fmla="*/ 26 w 56"/>
                  <a:gd name="T63" fmla="*/ 0 h 108"/>
                  <a:gd name="T64" fmla="*/ 34 w 56"/>
                  <a:gd name="T6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6" h="108">
                    <a:moveTo>
                      <a:pt x="34" y="0"/>
                    </a:moveTo>
                    <a:lnTo>
                      <a:pt x="36" y="8"/>
                    </a:lnTo>
                    <a:lnTo>
                      <a:pt x="42" y="10"/>
                    </a:lnTo>
                    <a:lnTo>
                      <a:pt x="46" y="6"/>
                    </a:lnTo>
                    <a:lnTo>
                      <a:pt x="50" y="8"/>
                    </a:lnTo>
                    <a:lnTo>
                      <a:pt x="48" y="14"/>
                    </a:lnTo>
                    <a:lnTo>
                      <a:pt x="44" y="14"/>
                    </a:lnTo>
                    <a:lnTo>
                      <a:pt x="40" y="22"/>
                    </a:lnTo>
                    <a:lnTo>
                      <a:pt x="44" y="26"/>
                    </a:lnTo>
                    <a:lnTo>
                      <a:pt x="50" y="28"/>
                    </a:lnTo>
                    <a:lnTo>
                      <a:pt x="50" y="34"/>
                    </a:lnTo>
                    <a:lnTo>
                      <a:pt x="46" y="40"/>
                    </a:lnTo>
                    <a:lnTo>
                      <a:pt x="40" y="42"/>
                    </a:lnTo>
                    <a:lnTo>
                      <a:pt x="34" y="48"/>
                    </a:lnTo>
                    <a:lnTo>
                      <a:pt x="38" y="56"/>
                    </a:lnTo>
                    <a:lnTo>
                      <a:pt x="46" y="56"/>
                    </a:lnTo>
                    <a:lnTo>
                      <a:pt x="50" y="62"/>
                    </a:lnTo>
                    <a:lnTo>
                      <a:pt x="56" y="66"/>
                    </a:lnTo>
                    <a:lnTo>
                      <a:pt x="56" y="74"/>
                    </a:lnTo>
                    <a:lnTo>
                      <a:pt x="36" y="88"/>
                    </a:lnTo>
                    <a:lnTo>
                      <a:pt x="36" y="102"/>
                    </a:lnTo>
                    <a:lnTo>
                      <a:pt x="30" y="108"/>
                    </a:lnTo>
                    <a:lnTo>
                      <a:pt x="24" y="106"/>
                    </a:lnTo>
                    <a:lnTo>
                      <a:pt x="22" y="96"/>
                    </a:lnTo>
                    <a:lnTo>
                      <a:pt x="22" y="82"/>
                    </a:lnTo>
                    <a:lnTo>
                      <a:pt x="10" y="68"/>
                    </a:lnTo>
                    <a:lnTo>
                      <a:pt x="0" y="56"/>
                    </a:lnTo>
                    <a:lnTo>
                      <a:pt x="0" y="50"/>
                    </a:lnTo>
                    <a:lnTo>
                      <a:pt x="10" y="42"/>
                    </a:lnTo>
                    <a:lnTo>
                      <a:pt x="10" y="10"/>
                    </a:lnTo>
                    <a:lnTo>
                      <a:pt x="14" y="6"/>
                    </a:lnTo>
                    <a:lnTo>
                      <a:pt x="26"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9" name="Freeform 349"/>
              <p:cNvSpPr>
                <a:spLocks/>
              </p:cNvSpPr>
              <p:nvPr/>
            </p:nvSpPr>
            <p:spPr bwMode="auto">
              <a:xfrm>
                <a:off x="2967" y="1967"/>
                <a:ext cx="64" cy="116"/>
              </a:xfrm>
              <a:custGeom>
                <a:avLst/>
                <a:gdLst>
                  <a:gd name="T0" fmla="*/ 30 w 64"/>
                  <a:gd name="T1" fmla="*/ 0 h 116"/>
                  <a:gd name="T2" fmla="*/ 28 w 64"/>
                  <a:gd name="T3" fmla="*/ 2 h 116"/>
                  <a:gd name="T4" fmla="*/ 16 w 64"/>
                  <a:gd name="T5" fmla="*/ 6 h 116"/>
                  <a:gd name="T6" fmla="*/ 12 w 64"/>
                  <a:gd name="T7" fmla="*/ 10 h 116"/>
                  <a:gd name="T8" fmla="*/ 10 w 64"/>
                  <a:gd name="T9" fmla="*/ 14 h 116"/>
                  <a:gd name="T10" fmla="*/ 2 w 64"/>
                  <a:gd name="T11" fmla="*/ 50 h 116"/>
                  <a:gd name="T12" fmla="*/ 0 w 64"/>
                  <a:gd name="T13" fmla="*/ 54 h 116"/>
                  <a:gd name="T14" fmla="*/ 0 w 64"/>
                  <a:gd name="T15" fmla="*/ 60 h 116"/>
                  <a:gd name="T16" fmla="*/ 10 w 64"/>
                  <a:gd name="T17" fmla="*/ 74 h 116"/>
                  <a:gd name="T18" fmla="*/ 22 w 64"/>
                  <a:gd name="T19" fmla="*/ 100 h 116"/>
                  <a:gd name="T20" fmla="*/ 24 w 64"/>
                  <a:gd name="T21" fmla="*/ 110 h 116"/>
                  <a:gd name="T22" fmla="*/ 32 w 64"/>
                  <a:gd name="T23" fmla="*/ 116 h 116"/>
                  <a:gd name="T24" fmla="*/ 34 w 64"/>
                  <a:gd name="T25" fmla="*/ 116 h 116"/>
                  <a:gd name="T26" fmla="*/ 36 w 64"/>
                  <a:gd name="T27" fmla="*/ 114 h 116"/>
                  <a:gd name="T28" fmla="*/ 44 w 64"/>
                  <a:gd name="T29" fmla="*/ 110 h 116"/>
                  <a:gd name="T30" fmla="*/ 44 w 64"/>
                  <a:gd name="T31" fmla="*/ 94 h 116"/>
                  <a:gd name="T32" fmla="*/ 62 w 64"/>
                  <a:gd name="T33" fmla="*/ 82 h 116"/>
                  <a:gd name="T34" fmla="*/ 64 w 64"/>
                  <a:gd name="T35" fmla="*/ 70 h 116"/>
                  <a:gd name="T36" fmla="*/ 62 w 64"/>
                  <a:gd name="T37" fmla="*/ 66 h 116"/>
                  <a:gd name="T38" fmla="*/ 54 w 64"/>
                  <a:gd name="T39" fmla="*/ 58 h 116"/>
                  <a:gd name="T40" fmla="*/ 50 w 64"/>
                  <a:gd name="T41" fmla="*/ 56 h 116"/>
                  <a:gd name="T42" fmla="*/ 44 w 64"/>
                  <a:gd name="T43" fmla="*/ 52 h 116"/>
                  <a:gd name="T44" fmla="*/ 50 w 64"/>
                  <a:gd name="T45" fmla="*/ 48 h 116"/>
                  <a:gd name="T46" fmla="*/ 52 w 64"/>
                  <a:gd name="T47" fmla="*/ 46 h 116"/>
                  <a:gd name="T48" fmla="*/ 58 w 64"/>
                  <a:gd name="T49" fmla="*/ 40 h 116"/>
                  <a:gd name="T50" fmla="*/ 58 w 64"/>
                  <a:gd name="T51" fmla="*/ 32 h 116"/>
                  <a:gd name="T52" fmla="*/ 56 w 64"/>
                  <a:gd name="T53" fmla="*/ 30 h 116"/>
                  <a:gd name="T54" fmla="*/ 48 w 64"/>
                  <a:gd name="T55" fmla="*/ 26 h 116"/>
                  <a:gd name="T56" fmla="*/ 54 w 64"/>
                  <a:gd name="T57" fmla="*/ 20 h 116"/>
                  <a:gd name="T58" fmla="*/ 56 w 64"/>
                  <a:gd name="T59" fmla="*/ 18 h 116"/>
                  <a:gd name="T60" fmla="*/ 58 w 64"/>
                  <a:gd name="T61" fmla="*/ 14 h 116"/>
                  <a:gd name="T62" fmla="*/ 56 w 64"/>
                  <a:gd name="T63" fmla="*/ 8 h 116"/>
                  <a:gd name="T64" fmla="*/ 52 w 64"/>
                  <a:gd name="T65" fmla="*/ 6 h 116"/>
                  <a:gd name="T66" fmla="*/ 50 w 64"/>
                  <a:gd name="T67" fmla="*/ 6 h 116"/>
                  <a:gd name="T68" fmla="*/ 46 w 64"/>
                  <a:gd name="T69" fmla="*/ 10 h 116"/>
                  <a:gd name="T70" fmla="*/ 40 w 64"/>
                  <a:gd name="T71" fmla="*/ 4 h 116"/>
                  <a:gd name="T72" fmla="*/ 40 w 64"/>
                  <a:gd name="T73" fmla="*/ 2 h 116"/>
                  <a:gd name="T74" fmla="*/ 38 w 64"/>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116">
                    <a:moveTo>
                      <a:pt x="38" y="0"/>
                    </a:moveTo>
                    <a:lnTo>
                      <a:pt x="30" y="0"/>
                    </a:lnTo>
                    <a:lnTo>
                      <a:pt x="30" y="0"/>
                    </a:lnTo>
                    <a:lnTo>
                      <a:pt x="28" y="2"/>
                    </a:lnTo>
                    <a:lnTo>
                      <a:pt x="16" y="6"/>
                    </a:lnTo>
                    <a:lnTo>
                      <a:pt x="16" y="6"/>
                    </a:lnTo>
                    <a:lnTo>
                      <a:pt x="16" y="8"/>
                    </a:lnTo>
                    <a:lnTo>
                      <a:pt x="12" y="10"/>
                    </a:lnTo>
                    <a:lnTo>
                      <a:pt x="12" y="10"/>
                    </a:lnTo>
                    <a:lnTo>
                      <a:pt x="10" y="14"/>
                    </a:lnTo>
                    <a:lnTo>
                      <a:pt x="10" y="44"/>
                    </a:lnTo>
                    <a:lnTo>
                      <a:pt x="2" y="50"/>
                    </a:lnTo>
                    <a:lnTo>
                      <a:pt x="2" y="50"/>
                    </a:lnTo>
                    <a:lnTo>
                      <a:pt x="0" y="54"/>
                    </a:lnTo>
                    <a:lnTo>
                      <a:pt x="0" y="60"/>
                    </a:lnTo>
                    <a:lnTo>
                      <a:pt x="0" y="60"/>
                    </a:lnTo>
                    <a:lnTo>
                      <a:pt x="2" y="64"/>
                    </a:lnTo>
                    <a:lnTo>
                      <a:pt x="10" y="74"/>
                    </a:lnTo>
                    <a:lnTo>
                      <a:pt x="22" y="86"/>
                    </a:lnTo>
                    <a:lnTo>
                      <a:pt x="22" y="100"/>
                    </a:lnTo>
                    <a:lnTo>
                      <a:pt x="24" y="110"/>
                    </a:lnTo>
                    <a:lnTo>
                      <a:pt x="24" y="110"/>
                    </a:lnTo>
                    <a:lnTo>
                      <a:pt x="28" y="114"/>
                    </a:lnTo>
                    <a:lnTo>
                      <a:pt x="32" y="116"/>
                    </a:lnTo>
                    <a:lnTo>
                      <a:pt x="32" y="116"/>
                    </a:lnTo>
                    <a:lnTo>
                      <a:pt x="34" y="116"/>
                    </a:lnTo>
                    <a:lnTo>
                      <a:pt x="34" y="116"/>
                    </a:lnTo>
                    <a:lnTo>
                      <a:pt x="36" y="114"/>
                    </a:lnTo>
                    <a:lnTo>
                      <a:pt x="44" y="110"/>
                    </a:lnTo>
                    <a:lnTo>
                      <a:pt x="44" y="110"/>
                    </a:lnTo>
                    <a:lnTo>
                      <a:pt x="44" y="106"/>
                    </a:lnTo>
                    <a:lnTo>
                      <a:pt x="44" y="94"/>
                    </a:lnTo>
                    <a:lnTo>
                      <a:pt x="62" y="82"/>
                    </a:lnTo>
                    <a:lnTo>
                      <a:pt x="62" y="82"/>
                    </a:lnTo>
                    <a:lnTo>
                      <a:pt x="64" y="78"/>
                    </a:lnTo>
                    <a:lnTo>
                      <a:pt x="64" y="70"/>
                    </a:lnTo>
                    <a:lnTo>
                      <a:pt x="64" y="70"/>
                    </a:lnTo>
                    <a:lnTo>
                      <a:pt x="62" y="66"/>
                    </a:lnTo>
                    <a:lnTo>
                      <a:pt x="58" y="64"/>
                    </a:lnTo>
                    <a:lnTo>
                      <a:pt x="54" y="58"/>
                    </a:lnTo>
                    <a:lnTo>
                      <a:pt x="54" y="58"/>
                    </a:lnTo>
                    <a:lnTo>
                      <a:pt x="50" y="56"/>
                    </a:lnTo>
                    <a:lnTo>
                      <a:pt x="46" y="56"/>
                    </a:lnTo>
                    <a:lnTo>
                      <a:pt x="44" y="52"/>
                    </a:lnTo>
                    <a:lnTo>
                      <a:pt x="46" y="48"/>
                    </a:lnTo>
                    <a:lnTo>
                      <a:pt x="50" y="48"/>
                    </a:lnTo>
                    <a:lnTo>
                      <a:pt x="50" y="48"/>
                    </a:lnTo>
                    <a:lnTo>
                      <a:pt x="52" y="46"/>
                    </a:lnTo>
                    <a:lnTo>
                      <a:pt x="58" y="40"/>
                    </a:lnTo>
                    <a:lnTo>
                      <a:pt x="58" y="40"/>
                    </a:lnTo>
                    <a:lnTo>
                      <a:pt x="58" y="38"/>
                    </a:lnTo>
                    <a:lnTo>
                      <a:pt x="58" y="32"/>
                    </a:lnTo>
                    <a:lnTo>
                      <a:pt x="58" y="32"/>
                    </a:lnTo>
                    <a:lnTo>
                      <a:pt x="56" y="30"/>
                    </a:lnTo>
                    <a:lnTo>
                      <a:pt x="50" y="26"/>
                    </a:lnTo>
                    <a:lnTo>
                      <a:pt x="48" y="26"/>
                    </a:lnTo>
                    <a:lnTo>
                      <a:pt x="50" y="22"/>
                    </a:lnTo>
                    <a:lnTo>
                      <a:pt x="54" y="20"/>
                    </a:lnTo>
                    <a:lnTo>
                      <a:pt x="54" y="20"/>
                    </a:lnTo>
                    <a:lnTo>
                      <a:pt x="56" y="18"/>
                    </a:lnTo>
                    <a:lnTo>
                      <a:pt x="58" y="14"/>
                    </a:lnTo>
                    <a:lnTo>
                      <a:pt x="58" y="14"/>
                    </a:lnTo>
                    <a:lnTo>
                      <a:pt x="58" y="10"/>
                    </a:lnTo>
                    <a:lnTo>
                      <a:pt x="56" y="8"/>
                    </a:lnTo>
                    <a:lnTo>
                      <a:pt x="52" y="6"/>
                    </a:lnTo>
                    <a:lnTo>
                      <a:pt x="52" y="6"/>
                    </a:lnTo>
                    <a:lnTo>
                      <a:pt x="50" y="6"/>
                    </a:lnTo>
                    <a:lnTo>
                      <a:pt x="50" y="6"/>
                    </a:lnTo>
                    <a:lnTo>
                      <a:pt x="48" y="6"/>
                    </a:lnTo>
                    <a:lnTo>
                      <a:pt x="46" y="10"/>
                    </a:lnTo>
                    <a:lnTo>
                      <a:pt x="44" y="8"/>
                    </a:lnTo>
                    <a:lnTo>
                      <a:pt x="40" y="4"/>
                    </a:lnTo>
                    <a:lnTo>
                      <a:pt x="40" y="4"/>
                    </a:lnTo>
                    <a:lnTo>
                      <a:pt x="40" y="2"/>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0" name="Freeform 350"/>
              <p:cNvSpPr>
                <a:spLocks/>
              </p:cNvSpPr>
              <p:nvPr/>
            </p:nvSpPr>
            <p:spPr bwMode="auto">
              <a:xfrm>
                <a:off x="2741" y="1975"/>
                <a:ext cx="294" cy="280"/>
              </a:xfrm>
              <a:custGeom>
                <a:avLst/>
                <a:gdLst>
                  <a:gd name="T0" fmla="*/ 166 w 294"/>
                  <a:gd name="T1" fmla="*/ 280 h 280"/>
                  <a:gd name="T2" fmla="*/ 164 w 294"/>
                  <a:gd name="T3" fmla="*/ 278 h 280"/>
                  <a:gd name="T4" fmla="*/ 166 w 294"/>
                  <a:gd name="T5" fmla="*/ 264 h 280"/>
                  <a:gd name="T6" fmla="*/ 150 w 294"/>
                  <a:gd name="T7" fmla="*/ 258 h 280"/>
                  <a:gd name="T8" fmla="*/ 140 w 294"/>
                  <a:gd name="T9" fmla="*/ 248 h 280"/>
                  <a:gd name="T10" fmla="*/ 0 w 294"/>
                  <a:gd name="T11" fmla="*/ 150 h 280"/>
                  <a:gd name="T12" fmla="*/ 0 w 294"/>
                  <a:gd name="T13" fmla="*/ 132 h 280"/>
                  <a:gd name="T14" fmla="*/ 0 w 294"/>
                  <a:gd name="T15" fmla="*/ 130 h 280"/>
                  <a:gd name="T16" fmla="*/ 28 w 294"/>
                  <a:gd name="T17" fmla="*/ 112 h 280"/>
                  <a:gd name="T18" fmla="*/ 48 w 294"/>
                  <a:gd name="T19" fmla="*/ 110 h 280"/>
                  <a:gd name="T20" fmla="*/ 70 w 294"/>
                  <a:gd name="T21" fmla="*/ 88 h 280"/>
                  <a:gd name="T22" fmla="*/ 70 w 294"/>
                  <a:gd name="T23" fmla="*/ 86 h 280"/>
                  <a:gd name="T24" fmla="*/ 84 w 294"/>
                  <a:gd name="T25" fmla="*/ 78 h 280"/>
                  <a:gd name="T26" fmla="*/ 104 w 294"/>
                  <a:gd name="T27" fmla="*/ 76 h 280"/>
                  <a:gd name="T28" fmla="*/ 98 w 294"/>
                  <a:gd name="T29" fmla="*/ 62 h 280"/>
                  <a:gd name="T30" fmla="*/ 98 w 294"/>
                  <a:gd name="T31" fmla="*/ 60 h 280"/>
                  <a:gd name="T32" fmla="*/ 96 w 294"/>
                  <a:gd name="T33" fmla="*/ 34 h 280"/>
                  <a:gd name="T34" fmla="*/ 96 w 294"/>
                  <a:gd name="T35" fmla="*/ 32 h 280"/>
                  <a:gd name="T36" fmla="*/ 110 w 294"/>
                  <a:gd name="T37" fmla="*/ 20 h 280"/>
                  <a:gd name="T38" fmla="*/ 122 w 294"/>
                  <a:gd name="T39" fmla="*/ 18 h 280"/>
                  <a:gd name="T40" fmla="*/ 136 w 294"/>
                  <a:gd name="T41" fmla="*/ 10 h 280"/>
                  <a:gd name="T42" fmla="*/ 158 w 294"/>
                  <a:gd name="T43" fmla="*/ 6 h 280"/>
                  <a:gd name="T44" fmla="*/ 192 w 294"/>
                  <a:gd name="T45" fmla="*/ 4 h 280"/>
                  <a:gd name="T46" fmla="*/ 210 w 294"/>
                  <a:gd name="T47" fmla="*/ 0 h 280"/>
                  <a:gd name="T48" fmla="*/ 210 w 294"/>
                  <a:gd name="T49" fmla="*/ 0 h 280"/>
                  <a:gd name="T50" fmla="*/ 232 w 294"/>
                  <a:gd name="T51" fmla="*/ 0 h 280"/>
                  <a:gd name="T52" fmla="*/ 240 w 294"/>
                  <a:gd name="T53" fmla="*/ 4 h 280"/>
                  <a:gd name="T54" fmla="*/ 240 w 294"/>
                  <a:gd name="T55" fmla="*/ 6 h 280"/>
                  <a:gd name="T56" fmla="*/ 240 w 294"/>
                  <a:gd name="T57" fmla="*/ 38 h 280"/>
                  <a:gd name="T58" fmla="*/ 230 w 294"/>
                  <a:gd name="T59" fmla="*/ 48 h 280"/>
                  <a:gd name="T60" fmla="*/ 250 w 294"/>
                  <a:gd name="T61" fmla="*/ 78 h 280"/>
                  <a:gd name="T62" fmla="*/ 250 w 294"/>
                  <a:gd name="T63" fmla="*/ 78 h 280"/>
                  <a:gd name="T64" fmla="*/ 258 w 294"/>
                  <a:gd name="T65" fmla="*/ 104 h 280"/>
                  <a:gd name="T66" fmla="*/ 260 w 294"/>
                  <a:gd name="T67" fmla="*/ 106 h 280"/>
                  <a:gd name="T68" fmla="*/ 264 w 294"/>
                  <a:gd name="T69" fmla="*/ 162 h 280"/>
                  <a:gd name="T70" fmla="*/ 262 w 294"/>
                  <a:gd name="T71" fmla="*/ 164 h 280"/>
                  <a:gd name="T72" fmla="*/ 260 w 294"/>
                  <a:gd name="T73" fmla="*/ 174 h 280"/>
                  <a:gd name="T74" fmla="*/ 284 w 294"/>
                  <a:gd name="T75" fmla="*/ 194 h 280"/>
                  <a:gd name="T76" fmla="*/ 286 w 294"/>
                  <a:gd name="T77" fmla="*/ 194 h 280"/>
                  <a:gd name="T78" fmla="*/ 294 w 294"/>
                  <a:gd name="T79" fmla="*/ 206 h 280"/>
                  <a:gd name="T80" fmla="*/ 294 w 294"/>
                  <a:gd name="T81" fmla="*/ 208 h 280"/>
                  <a:gd name="T82" fmla="*/ 294 w 294"/>
                  <a:gd name="T83" fmla="*/ 210 h 280"/>
                  <a:gd name="T84" fmla="*/ 202 w 294"/>
                  <a:gd name="T85" fmla="*/ 274 h 280"/>
                  <a:gd name="T86" fmla="*/ 200 w 294"/>
                  <a:gd name="T87" fmla="*/ 274 h 280"/>
                  <a:gd name="T88" fmla="*/ 182 w 294"/>
                  <a:gd name="T89" fmla="*/ 278 h 280"/>
                  <a:gd name="T90" fmla="*/ 166 w 294"/>
                  <a:gd name="T91" fmla="*/ 28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94" h="280">
                    <a:moveTo>
                      <a:pt x="166" y="280"/>
                    </a:moveTo>
                    <a:lnTo>
                      <a:pt x="166" y="280"/>
                    </a:lnTo>
                    <a:lnTo>
                      <a:pt x="164" y="278"/>
                    </a:lnTo>
                    <a:lnTo>
                      <a:pt x="164" y="278"/>
                    </a:lnTo>
                    <a:lnTo>
                      <a:pt x="164" y="278"/>
                    </a:lnTo>
                    <a:lnTo>
                      <a:pt x="166" y="264"/>
                    </a:lnTo>
                    <a:lnTo>
                      <a:pt x="150" y="258"/>
                    </a:lnTo>
                    <a:lnTo>
                      <a:pt x="150" y="258"/>
                    </a:lnTo>
                    <a:lnTo>
                      <a:pt x="150" y="258"/>
                    </a:lnTo>
                    <a:lnTo>
                      <a:pt x="140" y="248"/>
                    </a:lnTo>
                    <a:lnTo>
                      <a:pt x="0" y="150"/>
                    </a:lnTo>
                    <a:lnTo>
                      <a:pt x="0" y="150"/>
                    </a:lnTo>
                    <a:lnTo>
                      <a:pt x="0" y="148"/>
                    </a:lnTo>
                    <a:lnTo>
                      <a:pt x="0" y="132"/>
                    </a:lnTo>
                    <a:lnTo>
                      <a:pt x="0" y="132"/>
                    </a:lnTo>
                    <a:lnTo>
                      <a:pt x="0" y="130"/>
                    </a:lnTo>
                    <a:lnTo>
                      <a:pt x="28" y="112"/>
                    </a:lnTo>
                    <a:lnTo>
                      <a:pt x="28" y="112"/>
                    </a:lnTo>
                    <a:lnTo>
                      <a:pt x="30" y="112"/>
                    </a:lnTo>
                    <a:lnTo>
                      <a:pt x="48" y="110"/>
                    </a:lnTo>
                    <a:lnTo>
                      <a:pt x="68" y="94"/>
                    </a:lnTo>
                    <a:lnTo>
                      <a:pt x="70" y="88"/>
                    </a:lnTo>
                    <a:lnTo>
                      <a:pt x="70" y="88"/>
                    </a:lnTo>
                    <a:lnTo>
                      <a:pt x="70" y="86"/>
                    </a:lnTo>
                    <a:lnTo>
                      <a:pt x="84" y="78"/>
                    </a:lnTo>
                    <a:lnTo>
                      <a:pt x="84" y="78"/>
                    </a:lnTo>
                    <a:lnTo>
                      <a:pt x="86" y="76"/>
                    </a:lnTo>
                    <a:lnTo>
                      <a:pt x="104" y="76"/>
                    </a:lnTo>
                    <a:lnTo>
                      <a:pt x="104" y="70"/>
                    </a:lnTo>
                    <a:lnTo>
                      <a:pt x="98" y="62"/>
                    </a:lnTo>
                    <a:lnTo>
                      <a:pt x="98" y="62"/>
                    </a:lnTo>
                    <a:lnTo>
                      <a:pt x="98" y="60"/>
                    </a:lnTo>
                    <a:lnTo>
                      <a:pt x="98" y="38"/>
                    </a:lnTo>
                    <a:lnTo>
                      <a:pt x="96" y="34"/>
                    </a:lnTo>
                    <a:lnTo>
                      <a:pt x="96" y="34"/>
                    </a:lnTo>
                    <a:lnTo>
                      <a:pt x="96" y="32"/>
                    </a:lnTo>
                    <a:lnTo>
                      <a:pt x="110" y="20"/>
                    </a:lnTo>
                    <a:lnTo>
                      <a:pt x="110" y="20"/>
                    </a:lnTo>
                    <a:lnTo>
                      <a:pt x="112" y="20"/>
                    </a:lnTo>
                    <a:lnTo>
                      <a:pt x="122" y="18"/>
                    </a:lnTo>
                    <a:lnTo>
                      <a:pt x="136" y="10"/>
                    </a:lnTo>
                    <a:lnTo>
                      <a:pt x="136" y="10"/>
                    </a:lnTo>
                    <a:lnTo>
                      <a:pt x="136" y="10"/>
                    </a:lnTo>
                    <a:lnTo>
                      <a:pt x="158" y="6"/>
                    </a:lnTo>
                    <a:lnTo>
                      <a:pt x="180" y="2"/>
                    </a:lnTo>
                    <a:lnTo>
                      <a:pt x="192" y="4"/>
                    </a:lnTo>
                    <a:lnTo>
                      <a:pt x="200" y="6"/>
                    </a:lnTo>
                    <a:lnTo>
                      <a:pt x="210" y="0"/>
                    </a:lnTo>
                    <a:lnTo>
                      <a:pt x="210" y="0"/>
                    </a:lnTo>
                    <a:lnTo>
                      <a:pt x="210" y="0"/>
                    </a:lnTo>
                    <a:lnTo>
                      <a:pt x="232" y="0"/>
                    </a:lnTo>
                    <a:lnTo>
                      <a:pt x="232" y="0"/>
                    </a:lnTo>
                    <a:lnTo>
                      <a:pt x="232" y="0"/>
                    </a:lnTo>
                    <a:lnTo>
                      <a:pt x="240" y="4"/>
                    </a:lnTo>
                    <a:lnTo>
                      <a:pt x="240" y="4"/>
                    </a:lnTo>
                    <a:lnTo>
                      <a:pt x="240" y="6"/>
                    </a:lnTo>
                    <a:lnTo>
                      <a:pt x="240" y="38"/>
                    </a:lnTo>
                    <a:lnTo>
                      <a:pt x="240" y="38"/>
                    </a:lnTo>
                    <a:lnTo>
                      <a:pt x="240" y="40"/>
                    </a:lnTo>
                    <a:lnTo>
                      <a:pt x="230" y="48"/>
                    </a:lnTo>
                    <a:lnTo>
                      <a:pt x="230" y="54"/>
                    </a:lnTo>
                    <a:lnTo>
                      <a:pt x="250" y="78"/>
                    </a:lnTo>
                    <a:lnTo>
                      <a:pt x="250" y="78"/>
                    </a:lnTo>
                    <a:lnTo>
                      <a:pt x="250" y="78"/>
                    </a:lnTo>
                    <a:lnTo>
                      <a:pt x="254" y="102"/>
                    </a:lnTo>
                    <a:lnTo>
                      <a:pt x="258" y="104"/>
                    </a:lnTo>
                    <a:lnTo>
                      <a:pt x="258" y="104"/>
                    </a:lnTo>
                    <a:lnTo>
                      <a:pt x="260" y="106"/>
                    </a:lnTo>
                    <a:lnTo>
                      <a:pt x="262" y="120"/>
                    </a:lnTo>
                    <a:lnTo>
                      <a:pt x="264" y="162"/>
                    </a:lnTo>
                    <a:lnTo>
                      <a:pt x="264" y="162"/>
                    </a:lnTo>
                    <a:lnTo>
                      <a:pt x="262" y="164"/>
                    </a:lnTo>
                    <a:lnTo>
                      <a:pt x="256" y="166"/>
                    </a:lnTo>
                    <a:lnTo>
                      <a:pt x="260" y="174"/>
                    </a:lnTo>
                    <a:lnTo>
                      <a:pt x="268" y="192"/>
                    </a:lnTo>
                    <a:lnTo>
                      <a:pt x="284" y="194"/>
                    </a:lnTo>
                    <a:lnTo>
                      <a:pt x="284" y="194"/>
                    </a:lnTo>
                    <a:lnTo>
                      <a:pt x="286" y="194"/>
                    </a:lnTo>
                    <a:lnTo>
                      <a:pt x="288" y="202"/>
                    </a:lnTo>
                    <a:lnTo>
                      <a:pt x="294" y="206"/>
                    </a:lnTo>
                    <a:lnTo>
                      <a:pt x="294" y="206"/>
                    </a:lnTo>
                    <a:lnTo>
                      <a:pt x="294" y="208"/>
                    </a:lnTo>
                    <a:lnTo>
                      <a:pt x="294" y="208"/>
                    </a:lnTo>
                    <a:lnTo>
                      <a:pt x="294" y="210"/>
                    </a:lnTo>
                    <a:lnTo>
                      <a:pt x="234" y="246"/>
                    </a:lnTo>
                    <a:lnTo>
                      <a:pt x="202" y="274"/>
                    </a:lnTo>
                    <a:lnTo>
                      <a:pt x="202" y="274"/>
                    </a:lnTo>
                    <a:lnTo>
                      <a:pt x="200" y="274"/>
                    </a:lnTo>
                    <a:lnTo>
                      <a:pt x="182" y="278"/>
                    </a:lnTo>
                    <a:lnTo>
                      <a:pt x="182" y="278"/>
                    </a:lnTo>
                    <a:lnTo>
                      <a:pt x="166" y="280"/>
                    </a:lnTo>
                    <a:lnTo>
                      <a:pt x="166" y="28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1" name="Freeform 351"/>
              <p:cNvSpPr>
                <a:spLocks noEditPoints="1"/>
              </p:cNvSpPr>
              <p:nvPr/>
            </p:nvSpPr>
            <p:spPr bwMode="auto">
              <a:xfrm>
                <a:off x="2739" y="1973"/>
                <a:ext cx="298" cy="284"/>
              </a:xfrm>
              <a:custGeom>
                <a:avLst/>
                <a:gdLst>
                  <a:gd name="T0" fmla="*/ 240 w 298"/>
                  <a:gd name="T1" fmla="*/ 40 h 284"/>
                  <a:gd name="T2" fmla="*/ 250 w 298"/>
                  <a:gd name="T3" fmla="*/ 80 h 284"/>
                  <a:gd name="T4" fmla="*/ 262 w 298"/>
                  <a:gd name="T5" fmla="*/ 122 h 284"/>
                  <a:gd name="T6" fmla="*/ 260 w 298"/>
                  <a:gd name="T7" fmla="*/ 176 h 284"/>
                  <a:gd name="T8" fmla="*/ 288 w 298"/>
                  <a:gd name="T9" fmla="*/ 204 h 284"/>
                  <a:gd name="T10" fmla="*/ 202 w 298"/>
                  <a:gd name="T11" fmla="*/ 274 h 284"/>
                  <a:gd name="T12" fmla="*/ 170 w 298"/>
                  <a:gd name="T13" fmla="*/ 266 h 284"/>
                  <a:gd name="T14" fmla="*/ 4 w 298"/>
                  <a:gd name="T15" fmla="*/ 150 h 284"/>
                  <a:gd name="T16" fmla="*/ 50 w 298"/>
                  <a:gd name="T17" fmla="*/ 114 h 284"/>
                  <a:gd name="T18" fmla="*/ 88 w 298"/>
                  <a:gd name="T19" fmla="*/ 80 h 284"/>
                  <a:gd name="T20" fmla="*/ 102 w 298"/>
                  <a:gd name="T21" fmla="*/ 62 h 284"/>
                  <a:gd name="T22" fmla="*/ 114 w 298"/>
                  <a:gd name="T23" fmla="*/ 24 h 284"/>
                  <a:gd name="T24" fmla="*/ 162 w 298"/>
                  <a:gd name="T25" fmla="*/ 10 h 284"/>
                  <a:gd name="T26" fmla="*/ 202 w 298"/>
                  <a:gd name="T27" fmla="*/ 10 h 284"/>
                  <a:gd name="T28" fmla="*/ 234 w 298"/>
                  <a:gd name="T29" fmla="*/ 4 h 284"/>
                  <a:gd name="T30" fmla="*/ 212 w 298"/>
                  <a:gd name="T31" fmla="*/ 0 h 284"/>
                  <a:gd name="T32" fmla="*/ 202 w 298"/>
                  <a:gd name="T33" fmla="*/ 6 h 284"/>
                  <a:gd name="T34" fmla="*/ 196 w 298"/>
                  <a:gd name="T35" fmla="*/ 4 h 284"/>
                  <a:gd name="T36" fmla="*/ 182 w 298"/>
                  <a:gd name="T37" fmla="*/ 2 h 284"/>
                  <a:gd name="T38" fmla="*/ 160 w 298"/>
                  <a:gd name="T39" fmla="*/ 6 h 284"/>
                  <a:gd name="T40" fmla="*/ 136 w 298"/>
                  <a:gd name="T41" fmla="*/ 10 h 284"/>
                  <a:gd name="T42" fmla="*/ 114 w 298"/>
                  <a:gd name="T43" fmla="*/ 20 h 284"/>
                  <a:gd name="T44" fmla="*/ 98 w 298"/>
                  <a:gd name="T45" fmla="*/ 32 h 284"/>
                  <a:gd name="T46" fmla="*/ 98 w 298"/>
                  <a:gd name="T47" fmla="*/ 40 h 284"/>
                  <a:gd name="T48" fmla="*/ 98 w 298"/>
                  <a:gd name="T49" fmla="*/ 66 h 284"/>
                  <a:gd name="T50" fmla="*/ 88 w 298"/>
                  <a:gd name="T51" fmla="*/ 76 h 284"/>
                  <a:gd name="T52" fmla="*/ 72 w 298"/>
                  <a:gd name="T53" fmla="*/ 86 h 284"/>
                  <a:gd name="T54" fmla="*/ 68 w 298"/>
                  <a:gd name="T55" fmla="*/ 94 h 284"/>
                  <a:gd name="T56" fmla="*/ 30 w 298"/>
                  <a:gd name="T57" fmla="*/ 112 h 284"/>
                  <a:gd name="T58" fmla="*/ 0 w 298"/>
                  <a:gd name="T59" fmla="*/ 130 h 284"/>
                  <a:gd name="T60" fmla="*/ 0 w 298"/>
                  <a:gd name="T61" fmla="*/ 150 h 284"/>
                  <a:gd name="T62" fmla="*/ 150 w 298"/>
                  <a:gd name="T63" fmla="*/ 260 h 284"/>
                  <a:gd name="T64" fmla="*/ 166 w 298"/>
                  <a:gd name="T65" fmla="*/ 268 h 284"/>
                  <a:gd name="T66" fmla="*/ 166 w 298"/>
                  <a:gd name="T67" fmla="*/ 282 h 284"/>
                  <a:gd name="T68" fmla="*/ 168 w 298"/>
                  <a:gd name="T69" fmla="*/ 284 h 284"/>
                  <a:gd name="T70" fmla="*/ 202 w 298"/>
                  <a:gd name="T71" fmla="*/ 278 h 284"/>
                  <a:gd name="T72" fmla="*/ 238 w 298"/>
                  <a:gd name="T73" fmla="*/ 248 h 284"/>
                  <a:gd name="T74" fmla="*/ 298 w 298"/>
                  <a:gd name="T75" fmla="*/ 210 h 284"/>
                  <a:gd name="T76" fmla="*/ 292 w 298"/>
                  <a:gd name="T77" fmla="*/ 202 h 284"/>
                  <a:gd name="T78" fmla="*/ 286 w 298"/>
                  <a:gd name="T79" fmla="*/ 194 h 284"/>
                  <a:gd name="T80" fmla="*/ 262 w 298"/>
                  <a:gd name="T81" fmla="*/ 170 h 284"/>
                  <a:gd name="T82" fmla="*/ 266 w 298"/>
                  <a:gd name="T83" fmla="*/ 166 h 284"/>
                  <a:gd name="T84" fmla="*/ 264 w 298"/>
                  <a:gd name="T85" fmla="*/ 106 h 284"/>
                  <a:gd name="T86" fmla="*/ 262 w 298"/>
                  <a:gd name="T87" fmla="*/ 104 h 284"/>
                  <a:gd name="T88" fmla="*/ 254 w 298"/>
                  <a:gd name="T89" fmla="*/ 80 h 284"/>
                  <a:gd name="T90" fmla="*/ 234 w 298"/>
                  <a:gd name="T91" fmla="*/ 50 h 284"/>
                  <a:gd name="T92" fmla="*/ 244 w 298"/>
                  <a:gd name="T93" fmla="*/ 40 h 284"/>
                  <a:gd name="T94" fmla="*/ 242 w 298"/>
                  <a:gd name="T95" fmla="*/ 4 h 284"/>
                  <a:gd name="T96" fmla="*/ 234 w 298"/>
                  <a:gd name="T97"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98" h="284">
                    <a:moveTo>
                      <a:pt x="234" y="4"/>
                    </a:moveTo>
                    <a:lnTo>
                      <a:pt x="240" y="8"/>
                    </a:lnTo>
                    <a:lnTo>
                      <a:pt x="240" y="40"/>
                    </a:lnTo>
                    <a:lnTo>
                      <a:pt x="230" y="48"/>
                    </a:lnTo>
                    <a:lnTo>
                      <a:pt x="230" y="56"/>
                    </a:lnTo>
                    <a:lnTo>
                      <a:pt x="250" y="80"/>
                    </a:lnTo>
                    <a:lnTo>
                      <a:pt x="254" y="106"/>
                    </a:lnTo>
                    <a:lnTo>
                      <a:pt x="260" y="108"/>
                    </a:lnTo>
                    <a:lnTo>
                      <a:pt x="262" y="122"/>
                    </a:lnTo>
                    <a:lnTo>
                      <a:pt x="264" y="164"/>
                    </a:lnTo>
                    <a:lnTo>
                      <a:pt x="256" y="168"/>
                    </a:lnTo>
                    <a:lnTo>
                      <a:pt x="260" y="176"/>
                    </a:lnTo>
                    <a:lnTo>
                      <a:pt x="268" y="196"/>
                    </a:lnTo>
                    <a:lnTo>
                      <a:pt x="286" y="198"/>
                    </a:lnTo>
                    <a:lnTo>
                      <a:pt x="288" y="204"/>
                    </a:lnTo>
                    <a:lnTo>
                      <a:pt x="294" y="210"/>
                    </a:lnTo>
                    <a:lnTo>
                      <a:pt x="236" y="246"/>
                    </a:lnTo>
                    <a:lnTo>
                      <a:pt x="202" y="274"/>
                    </a:lnTo>
                    <a:lnTo>
                      <a:pt x="184" y="278"/>
                    </a:lnTo>
                    <a:lnTo>
                      <a:pt x="168" y="280"/>
                    </a:lnTo>
                    <a:lnTo>
                      <a:pt x="170" y="266"/>
                    </a:lnTo>
                    <a:lnTo>
                      <a:pt x="152" y="258"/>
                    </a:lnTo>
                    <a:lnTo>
                      <a:pt x="144" y="250"/>
                    </a:lnTo>
                    <a:lnTo>
                      <a:pt x="4" y="150"/>
                    </a:lnTo>
                    <a:lnTo>
                      <a:pt x="4" y="134"/>
                    </a:lnTo>
                    <a:lnTo>
                      <a:pt x="32" y="116"/>
                    </a:lnTo>
                    <a:lnTo>
                      <a:pt x="50" y="114"/>
                    </a:lnTo>
                    <a:lnTo>
                      <a:pt x="72" y="96"/>
                    </a:lnTo>
                    <a:lnTo>
                      <a:pt x="74" y="90"/>
                    </a:lnTo>
                    <a:lnTo>
                      <a:pt x="88" y="80"/>
                    </a:lnTo>
                    <a:lnTo>
                      <a:pt x="108" y="78"/>
                    </a:lnTo>
                    <a:lnTo>
                      <a:pt x="108" y="72"/>
                    </a:lnTo>
                    <a:lnTo>
                      <a:pt x="102" y="62"/>
                    </a:lnTo>
                    <a:lnTo>
                      <a:pt x="102" y="40"/>
                    </a:lnTo>
                    <a:lnTo>
                      <a:pt x="100" y="34"/>
                    </a:lnTo>
                    <a:lnTo>
                      <a:pt x="114" y="24"/>
                    </a:lnTo>
                    <a:lnTo>
                      <a:pt x="124" y="22"/>
                    </a:lnTo>
                    <a:lnTo>
                      <a:pt x="138" y="14"/>
                    </a:lnTo>
                    <a:lnTo>
                      <a:pt x="162" y="10"/>
                    </a:lnTo>
                    <a:lnTo>
                      <a:pt x="182" y="6"/>
                    </a:lnTo>
                    <a:lnTo>
                      <a:pt x="194" y="8"/>
                    </a:lnTo>
                    <a:lnTo>
                      <a:pt x="202" y="10"/>
                    </a:lnTo>
                    <a:lnTo>
                      <a:pt x="212" y="4"/>
                    </a:lnTo>
                    <a:lnTo>
                      <a:pt x="226" y="4"/>
                    </a:lnTo>
                    <a:lnTo>
                      <a:pt x="234" y="4"/>
                    </a:lnTo>
                    <a:close/>
                    <a:moveTo>
                      <a:pt x="234" y="0"/>
                    </a:moveTo>
                    <a:lnTo>
                      <a:pt x="226" y="0"/>
                    </a:lnTo>
                    <a:lnTo>
                      <a:pt x="212" y="0"/>
                    </a:lnTo>
                    <a:lnTo>
                      <a:pt x="212" y="0"/>
                    </a:lnTo>
                    <a:lnTo>
                      <a:pt x="210" y="0"/>
                    </a:lnTo>
                    <a:lnTo>
                      <a:pt x="202" y="6"/>
                    </a:lnTo>
                    <a:lnTo>
                      <a:pt x="196" y="4"/>
                    </a:lnTo>
                    <a:lnTo>
                      <a:pt x="196" y="4"/>
                    </a:lnTo>
                    <a:lnTo>
                      <a:pt x="196" y="4"/>
                    </a:lnTo>
                    <a:lnTo>
                      <a:pt x="182" y="2"/>
                    </a:lnTo>
                    <a:lnTo>
                      <a:pt x="182" y="2"/>
                    </a:lnTo>
                    <a:lnTo>
                      <a:pt x="182" y="2"/>
                    </a:lnTo>
                    <a:lnTo>
                      <a:pt x="182" y="2"/>
                    </a:lnTo>
                    <a:lnTo>
                      <a:pt x="182" y="2"/>
                    </a:lnTo>
                    <a:lnTo>
                      <a:pt x="160" y="6"/>
                    </a:lnTo>
                    <a:lnTo>
                      <a:pt x="138" y="10"/>
                    </a:lnTo>
                    <a:lnTo>
                      <a:pt x="138" y="10"/>
                    </a:lnTo>
                    <a:lnTo>
                      <a:pt x="136" y="10"/>
                    </a:lnTo>
                    <a:lnTo>
                      <a:pt x="122" y="18"/>
                    </a:lnTo>
                    <a:lnTo>
                      <a:pt x="114" y="20"/>
                    </a:lnTo>
                    <a:lnTo>
                      <a:pt x="114" y="20"/>
                    </a:lnTo>
                    <a:lnTo>
                      <a:pt x="112" y="20"/>
                    </a:lnTo>
                    <a:lnTo>
                      <a:pt x="98" y="32"/>
                    </a:lnTo>
                    <a:lnTo>
                      <a:pt x="98" y="32"/>
                    </a:lnTo>
                    <a:lnTo>
                      <a:pt x="96" y="34"/>
                    </a:lnTo>
                    <a:lnTo>
                      <a:pt x="96" y="36"/>
                    </a:lnTo>
                    <a:lnTo>
                      <a:pt x="98" y="40"/>
                    </a:lnTo>
                    <a:lnTo>
                      <a:pt x="98" y="62"/>
                    </a:lnTo>
                    <a:lnTo>
                      <a:pt x="98" y="62"/>
                    </a:lnTo>
                    <a:lnTo>
                      <a:pt x="98" y="66"/>
                    </a:lnTo>
                    <a:lnTo>
                      <a:pt x="104" y="74"/>
                    </a:lnTo>
                    <a:lnTo>
                      <a:pt x="104" y="76"/>
                    </a:lnTo>
                    <a:lnTo>
                      <a:pt x="88" y="76"/>
                    </a:lnTo>
                    <a:lnTo>
                      <a:pt x="88" y="76"/>
                    </a:lnTo>
                    <a:lnTo>
                      <a:pt x="86" y="78"/>
                    </a:lnTo>
                    <a:lnTo>
                      <a:pt x="72" y="86"/>
                    </a:lnTo>
                    <a:lnTo>
                      <a:pt x="72" y="86"/>
                    </a:lnTo>
                    <a:lnTo>
                      <a:pt x="70" y="88"/>
                    </a:lnTo>
                    <a:lnTo>
                      <a:pt x="68" y="94"/>
                    </a:lnTo>
                    <a:lnTo>
                      <a:pt x="48" y="110"/>
                    </a:lnTo>
                    <a:lnTo>
                      <a:pt x="30" y="112"/>
                    </a:lnTo>
                    <a:lnTo>
                      <a:pt x="30" y="112"/>
                    </a:lnTo>
                    <a:lnTo>
                      <a:pt x="30" y="112"/>
                    </a:lnTo>
                    <a:lnTo>
                      <a:pt x="0" y="130"/>
                    </a:lnTo>
                    <a:lnTo>
                      <a:pt x="0" y="130"/>
                    </a:lnTo>
                    <a:lnTo>
                      <a:pt x="0" y="134"/>
                    </a:lnTo>
                    <a:lnTo>
                      <a:pt x="0" y="150"/>
                    </a:lnTo>
                    <a:lnTo>
                      <a:pt x="0" y="150"/>
                    </a:lnTo>
                    <a:lnTo>
                      <a:pt x="0" y="154"/>
                    </a:lnTo>
                    <a:lnTo>
                      <a:pt x="142" y="252"/>
                    </a:lnTo>
                    <a:lnTo>
                      <a:pt x="150" y="260"/>
                    </a:lnTo>
                    <a:lnTo>
                      <a:pt x="150" y="260"/>
                    </a:lnTo>
                    <a:lnTo>
                      <a:pt x="152" y="262"/>
                    </a:lnTo>
                    <a:lnTo>
                      <a:pt x="166" y="268"/>
                    </a:lnTo>
                    <a:lnTo>
                      <a:pt x="164" y="278"/>
                    </a:lnTo>
                    <a:lnTo>
                      <a:pt x="164" y="278"/>
                    </a:lnTo>
                    <a:lnTo>
                      <a:pt x="166" y="282"/>
                    </a:lnTo>
                    <a:lnTo>
                      <a:pt x="166" y="282"/>
                    </a:lnTo>
                    <a:lnTo>
                      <a:pt x="168" y="284"/>
                    </a:lnTo>
                    <a:lnTo>
                      <a:pt x="168" y="284"/>
                    </a:lnTo>
                    <a:lnTo>
                      <a:pt x="168" y="284"/>
                    </a:lnTo>
                    <a:lnTo>
                      <a:pt x="184" y="282"/>
                    </a:lnTo>
                    <a:lnTo>
                      <a:pt x="202" y="278"/>
                    </a:lnTo>
                    <a:lnTo>
                      <a:pt x="202" y="278"/>
                    </a:lnTo>
                    <a:lnTo>
                      <a:pt x="204" y="278"/>
                    </a:lnTo>
                    <a:lnTo>
                      <a:pt x="238" y="248"/>
                    </a:lnTo>
                    <a:lnTo>
                      <a:pt x="296" y="214"/>
                    </a:lnTo>
                    <a:lnTo>
                      <a:pt x="296" y="214"/>
                    </a:lnTo>
                    <a:lnTo>
                      <a:pt x="298" y="210"/>
                    </a:lnTo>
                    <a:lnTo>
                      <a:pt x="298" y="210"/>
                    </a:lnTo>
                    <a:lnTo>
                      <a:pt x="296" y="208"/>
                    </a:lnTo>
                    <a:lnTo>
                      <a:pt x="292" y="202"/>
                    </a:lnTo>
                    <a:lnTo>
                      <a:pt x="288" y="196"/>
                    </a:lnTo>
                    <a:lnTo>
                      <a:pt x="288" y="196"/>
                    </a:lnTo>
                    <a:lnTo>
                      <a:pt x="286" y="194"/>
                    </a:lnTo>
                    <a:lnTo>
                      <a:pt x="272" y="192"/>
                    </a:lnTo>
                    <a:lnTo>
                      <a:pt x="264" y="174"/>
                    </a:lnTo>
                    <a:lnTo>
                      <a:pt x="262" y="170"/>
                    </a:lnTo>
                    <a:lnTo>
                      <a:pt x="266" y="168"/>
                    </a:lnTo>
                    <a:lnTo>
                      <a:pt x="266" y="168"/>
                    </a:lnTo>
                    <a:lnTo>
                      <a:pt x="266" y="166"/>
                    </a:lnTo>
                    <a:lnTo>
                      <a:pt x="268" y="164"/>
                    </a:lnTo>
                    <a:lnTo>
                      <a:pt x="266" y="122"/>
                    </a:lnTo>
                    <a:lnTo>
                      <a:pt x="264" y="106"/>
                    </a:lnTo>
                    <a:lnTo>
                      <a:pt x="264" y="106"/>
                    </a:lnTo>
                    <a:lnTo>
                      <a:pt x="262" y="104"/>
                    </a:lnTo>
                    <a:lnTo>
                      <a:pt x="262" y="104"/>
                    </a:lnTo>
                    <a:lnTo>
                      <a:pt x="258" y="102"/>
                    </a:lnTo>
                    <a:lnTo>
                      <a:pt x="254" y="80"/>
                    </a:lnTo>
                    <a:lnTo>
                      <a:pt x="254" y="80"/>
                    </a:lnTo>
                    <a:lnTo>
                      <a:pt x="254" y="78"/>
                    </a:lnTo>
                    <a:lnTo>
                      <a:pt x="234" y="54"/>
                    </a:lnTo>
                    <a:lnTo>
                      <a:pt x="234" y="50"/>
                    </a:lnTo>
                    <a:lnTo>
                      <a:pt x="242" y="42"/>
                    </a:lnTo>
                    <a:lnTo>
                      <a:pt x="242" y="42"/>
                    </a:lnTo>
                    <a:lnTo>
                      <a:pt x="244" y="40"/>
                    </a:lnTo>
                    <a:lnTo>
                      <a:pt x="244" y="8"/>
                    </a:lnTo>
                    <a:lnTo>
                      <a:pt x="244" y="8"/>
                    </a:lnTo>
                    <a:lnTo>
                      <a:pt x="242" y="4"/>
                    </a:lnTo>
                    <a:lnTo>
                      <a:pt x="236" y="0"/>
                    </a:lnTo>
                    <a:lnTo>
                      <a:pt x="236" y="0"/>
                    </a:lnTo>
                    <a:lnTo>
                      <a:pt x="234" y="0"/>
                    </a:lnTo>
                    <a:lnTo>
                      <a:pt x="2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2" name="Freeform 352"/>
              <p:cNvSpPr>
                <a:spLocks/>
              </p:cNvSpPr>
              <p:nvPr/>
            </p:nvSpPr>
            <p:spPr bwMode="auto">
              <a:xfrm>
                <a:off x="2743" y="1977"/>
                <a:ext cx="290" cy="276"/>
              </a:xfrm>
              <a:custGeom>
                <a:avLst/>
                <a:gdLst>
                  <a:gd name="T0" fmla="*/ 230 w 290"/>
                  <a:gd name="T1" fmla="*/ 0 h 276"/>
                  <a:gd name="T2" fmla="*/ 236 w 290"/>
                  <a:gd name="T3" fmla="*/ 4 h 276"/>
                  <a:gd name="T4" fmla="*/ 236 w 290"/>
                  <a:gd name="T5" fmla="*/ 36 h 276"/>
                  <a:gd name="T6" fmla="*/ 226 w 290"/>
                  <a:gd name="T7" fmla="*/ 44 h 276"/>
                  <a:gd name="T8" fmla="*/ 226 w 290"/>
                  <a:gd name="T9" fmla="*/ 52 h 276"/>
                  <a:gd name="T10" fmla="*/ 246 w 290"/>
                  <a:gd name="T11" fmla="*/ 76 h 276"/>
                  <a:gd name="T12" fmla="*/ 250 w 290"/>
                  <a:gd name="T13" fmla="*/ 102 h 276"/>
                  <a:gd name="T14" fmla="*/ 256 w 290"/>
                  <a:gd name="T15" fmla="*/ 104 h 276"/>
                  <a:gd name="T16" fmla="*/ 258 w 290"/>
                  <a:gd name="T17" fmla="*/ 118 h 276"/>
                  <a:gd name="T18" fmla="*/ 260 w 290"/>
                  <a:gd name="T19" fmla="*/ 160 h 276"/>
                  <a:gd name="T20" fmla="*/ 252 w 290"/>
                  <a:gd name="T21" fmla="*/ 164 h 276"/>
                  <a:gd name="T22" fmla="*/ 256 w 290"/>
                  <a:gd name="T23" fmla="*/ 172 h 276"/>
                  <a:gd name="T24" fmla="*/ 264 w 290"/>
                  <a:gd name="T25" fmla="*/ 192 h 276"/>
                  <a:gd name="T26" fmla="*/ 282 w 290"/>
                  <a:gd name="T27" fmla="*/ 194 h 276"/>
                  <a:gd name="T28" fmla="*/ 284 w 290"/>
                  <a:gd name="T29" fmla="*/ 200 h 276"/>
                  <a:gd name="T30" fmla="*/ 290 w 290"/>
                  <a:gd name="T31" fmla="*/ 206 h 276"/>
                  <a:gd name="T32" fmla="*/ 232 w 290"/>
                  <a:gd name="T33" fmla="*/ 242 h 276"/>
                  <a:gd name="T34" fmla="*/ 198 w 290"/>
                  <a:gd name="T35" fmla="*/ 270 h 276"/>
                  <a:gd name="T36" fmla="*/ 180 w 290"/>
                  <a:gd name="T37" fmla="*/ 274 h 276"/>
                  <a:gd name="T38" fmla="*/ 164 w 290"/>
                  <a:gd name="T39" fmla="*/ 276 h 276"/>
                  <a:gd name="T40" fmla="*/ 166 w 290"/>
                  <a:gd name="T41" fmla="*/ 262 h 276"/>
                  <a:gd name="T42" fmla="*/ 148 w 290"/>
                  <a:gd name="T43" fmla="*/ 254 h 276"/>
                  <a:gd name="T44" fmla="*/ 140 w 290"/>
                  <a:gd name="T45" fmla="*/ 246 h 276"/>
                  <a:gd name="T46" fmla="*/ 0 w 290"/>
                  <a:gd name="T47" fmla="*/ 146 h 276"/>
                  <a:gd name="T48" fmla="*/ 0 w 290"/>
                  <a:gd name="T49" fmla="*/ 130 h 276"/>
                  <a:gd name="T50" fmla="*/ 28 w 290"/>
                  <a:gd name="T51" fmla="*/ 112 h 276"/>
                  <a:gd name="T52" fmla="*/ 46 w 290"/>
                  <a:gd name="T53" fmla="*/ 110 h 276"/>
                  <a:gd name="T54" fmla="*/ 68 w 290"/>
                  <a:gd name="T55" fmla="*/ 92 h 276"/>
                  <a:gd name="T56" fmla="*/ 70 w 290"/>
                  <a:gd name="T57" fmla="*/ 86 h 276"/>
                  <a:gd name="T58" fmla="*/ 84 w 290"/>
                  <a:gd name="T59" fmla="*/ 76 h 276"/>
                  <a:gd name="T60" fmla="*/ 104 w 290"/>
                  <a:gd name="T61" fmla="*/ 74 h 276"/>
                  <a:gd name="T62" fmla="*/ 104 w 290"/>
                  <a:gd name="T63" fmla="*/ 68 h 276"/>
                  <a:gd name="T64" fmla="*/ 98 w 290"/>
                  <a:gd name="T65" fmla="*/ 58 h 276"/>
                  <a:gd name="T66" fmla="*/ 98 w 290"/>
                  <a:gd name="T67" fmla="*/ 36 h 276"/>
                  <a:gd name="T68" fmla="*/ 96 w 290"/>
                  <a:gd name="T69" fmla="*/ 30 h 276"/>
                  <a:gd name="T70" fmla="*/ 110 w 290"/>
                  <a:gd name="T71" fmla="*/ 20 h 276"/>
                  <a:gd name="T72" fmla="*/ 120 w 290"/>
                  <a:gd name="T73" fmla="*/ 18 h 276"/>
                  <a:gd name="T74" fmla="*/ 134 w 290"/>
                  <a:gd name="T75" fmla="*/ 10 h 276"/>
                  <a:gd name="T76" fmla="*/ 158 w 290"/>
                  <a:gd name="T77" fmla="*/ 6 h 276"/>
                  <a:gd name="T78" fmla="*/ 178 w 290"/>
                  <a:gd name="T79" fmla="*/ 2 h 276"/>
                  <a:gd name="T80" fmla="*/ 190 w 290"/>
                  <a:gd name="T81" fmla="*/ 4 h 276"/>
                  <a:gd name="T82" fmla="*/ 198 w 290"/>
                  <a:gd name="T83" fmla="*/ 6 h 276"/>
                  <a:gd name="T84" fmla="*/ 208 w 290"/>
                  <a:gd name="T85" fmla="*/ 0 h 276"/>
                  <a:gd name="T86" fmla="*/ 222 w 290"/>
                  <a:gd name="T87" fmla="*/ 0 h 276"/>
                  <a:gd name="T88" fmla="*/ 230 w 290"/>
                  <a:gd name="T89"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0" h="276">
                    <a:moveTo>
                      <a:pt x="230" y="0"/>
                    </a:moveTo>
                    <a:lnTo>
                      <a:pt x="236" y="4"/>
                    </a:lnTo>
                    <a:lnTo>
                      <a:pt x="236" y="36"/>
                    </a:lnTo>
                    <a:lnTo>
                      <a:pt x="226" y="44"/>
                    </a:lnTo>
                    <a:lnTo>
                      <a:pt x="226" y="52"/>
                    </a:lnTo>
                    <a:lnTo>
                      <a:pt x="246" y="76"/>
                    </a:lnTo>
                    <a:lnTo>
                      <a:pt x="250" y="102"/>
                    </a:lnTo>
                    <a:lnTo>
                      <a:pt x="256" y="104"/>
                    </a:lnTo>
                    <a:lnTo>
                      <a:pt x="258" y="118"/>
                    </a:lnTo>
                    <a:lnTo>
                      <a:pt x="260" y="160"/>
                    </a:lnTo>
                    <a:lnTo>
                      <a:pt x="252" y="164"/>
                    </a:lnTo>
                    <a:lnTo>
                      <a:pt x="256" y="172"/>
                    </a:lnTo>
                    <a:lnTo>
                      <a:pt x="264" y="192"/>
                    </a:lnTo>
                    <a:lnTo>
                      <a:pt x="282" y="194"/>
                    </a:lnTo>
                    <a:lnTo>
                      <a:pt x="284" y="200"/>
                    </a:lnTo>
                    <a:lnTo>
                      <a:pt x="290" y="206"/>
                    </a:lnTo>
                    <a:lnTo>
                      <a:pt x="232" y="242"/>
                    </a:lnTo>
                    <a:lnTo>
                      <a:pt x="198" y="270"/>
                    </a:lnTo>
                    <a:lnTo>
                      <a:pt x="180" y="274"/>
                    </a:lnTo>
                    <a:lnTo>
                      <a:pt x="164" y="276"/>
                    </a:lnTo>
                    <a:lnTo>
                      <a:pt x="166" y="262"/>
                    </a:lnTo>
                    <a:lnTo>
                      <a:pt x="148" y="254"/>
                    </a:lnTo>
                    <a:lnTo>
                      <a:pt x="140" y="246"/>
                    </a:lnTo>
                    <a:lnTo>
                      <a:pt x="0" y="146"/>
                    </a:lnTo>
                    <a:lnTo>
                      <a:pt x="0" y="130"/>
                    </a:lnTo>
                    <a:lnTo>
                      <a:pt x="28" y="112"/>
                    </a:lnTo>
                    <a:lnTo>
                      <a:pt x="46" y="110"/>
                    </a:lnTo>
                    <a:lnTo>
                      <a:pt x="68" y="92"/>
                    </a:lnTo>
                    <a:lnTo>
                      <a:pt x="70" y="86"/>
                    </a:lnTo>
                    <a:lnTo>
                      <a:pt x="84" y="76"/>
                    </a:lnTo>
                    <a:lnTo>
                      <a:pt x="104" y="74"/>
                    </a:lnTo>
                    <a:lnTo>
                      <a:pt x="104" y="68"/>
                    </a:lnTo>
                    <a:lnTo>
                      <a:pt x="98" y="58"/>
                    </a:lnTo>
                    <a:lnTo>
                      <a:pt x="98" y="36"/>
                    </a:lnTo>
                    <a:lnTo>
                      <a:pt x="96" y="30"/>
                    </a:lnTo>
                    <a:lnTo>
                      <a:pt x="110" y="20"/>
                    </a:lnTo>
                    <a:lnTo>
                      <a:pt x="120" y="18"/>
                    </a:lnTo>
                    <a:lnTo>
                      <a:pt x="134" y="10"/>
                    </a:lnTo>
                    <a:lnTo>
                      <a:pt x="158" y="6"/>
                    </a:lnTo>
                    <a:lnTo>
                      <a:pt x="178" y="2"/>
                    </a:lnTo>
                    <a:lnTo>
                      <a:pt x="190" y="4"/>
                    </a:lnTo>
                    <a:lnTo>
                      <a:pt x="198" y="6"/>
                    </a:lnTo>
                    <a:lnTo>
                      <a:pt x="208" y="0"/>
                    </a:lnTo>
                    <a:lnTo>
                      <a:pt x="222" y="0"/>
                    </a:lnTo>
                    <a:lnTo>
                      <a:pt x="2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3" name="Freeform 353"/>
              <p:cNvSpPr>
                <a:spLocks/>
              </p:cNvSpPr>
              <p:nvPr/>
            </p:nvSpPr>
            <p:spPr bwMode="auto">
              <a:xfrm>
                <a:off x="2739" y="1973"/>
                <a:ext cx="298" cy="284"/>
              </a:xfrm>
              <a:custGeom>
                <a:avLst/>
                <a:gdLst>
                  <a:gd name="T0" fmla="*/ 226 w 298"/>
                  <a:gd name="T1" fmla="*/ 0 h 284"/>
                  <a:gd name="T2" fmla="*/ 212 w 298"/>
                  <a:gd name="T3" fmla="*/ 0 h 284"/>
                  <a:gd name="T4" fmla="*/ 202 w 298"/>
                  <a:gd name="T5" fmla="*/ 6 h 284"/>
                  <a:gd name="T6" fmla="*/ 196 w 298"/>
                  <a:gd name="T7" fmla="*/ 4 h 284"/>
                  <a:gd name="T8" fmla="*/ 182 w 298"/>
                  <a:gd name="T9" fmla="*/ 2 h 284"/>
                  <a:gd name="T10" fmla="*/ 182 w 298"/>
                  <a:gd name="T11" fmla="*/ 2 h 284"/>
                  <a:gd name="T12" fmla="*/ 182 w 298"/>
                  <a:gd name="T13" fmla="*/ 2 h 284"/>
                  <a:gd name="T14" fmla="*/ 138 w 298"/>
                  <a:gd name="T15" fmla="*/ 10 h 284"/>
                  <a:gd name="T16" fmla="*/ 136 w 298"/>
                  <a:gd name="T17" fmla="*/ 10 h 284"/>
                  <a:gd name="T18" fmla="*/ 114 w 298"/>
                  <a:gd name="T19" fmla="*/ 20 h 284"/>
                  <a:gd name="T20" fmla="*/ 112 w 298"/>
                  <a:gd name="T21" fmla="*/ 20 h 284"/>
                  <a:gd name="T22" fmla="*/ 98 w 298"/>
                  <a:gd name="T23" fmla="*/ 32 h 284"/>
                  <a:gd name="T24" fmla="*/ 96 w 298"/>
                  <a:gd name="T25" fmla="*/ 36 h 284"/>
                  <a:gd name="T26" fmla="*/ 98 w 298"/>
                  <a:gd name="T27" fmla="*/ 62 h 284"/>
                  <a:gd name="T28" fmla="*/ 98 w 298"/>
                  <a:gd name="T29" fmla="*/ 66 h 284"/>
                  <a:gd name="T30" fmla="*/ 104 w 298"/>
                  <a:gd name="T31" fmla="*/ 76 h 284"/>
                  <a:gd name="T32" fmla="*/ 88 w 298"/>
                  <a:gd name="T33" fmla="*/ 76 h 284"/>
                  <a:gd name="T34" fmla="*/ 72 w 298"/>
                  <a:gd name="T35" fmla="*/ 86 h 284"/>
                  <a:gd name="T36" fmla="*/ 70 w 298"/>
                  <a:gd name="T37" fmla="*/ 88 h 284"/>
                  <a:gd name="T38" fmla="*/ 48 w 298"/>
                  <a:gd name="T39" fmla="*/ 110 h 284"/>
                  <a:gd name="T40" fmla="*/ 30 w 298"/>
                  <a:gd name="T41" fmla="*/ 112 h 284"/>
                  <a:gd name="T42" fmla="*/ 0 w 298"/>
                  <a:gd name="T43" fmla="*/ 130 h 284"/>
                  <a:gd name="T44" fmla="*/ 0 w 298"/>
                  <a:gd name="T45" fmla="*/ 134 h 284"/>
                  <a:gd name="T46" fmla="*/ 0 w 298"/>
                  <a:gd name="T47" fmla="*/ 150 h 284"/>
                  <a:gd name="T48" fmla="*/ 142 w 298"/>
                  <a:gd name="T49" fmla="*/ 252 h 284"/>
                  <a:gd name="T50" fmla="*/ 150 w 298"/>
                  <a:gd name="T51" fmla="*/ 260 h 284"/>
                  <a:gd name="T52" fmla="*/ 166 w 298"/>
                  <a:gd name="T53" fmla="*/ 268 h 284"/>
                  <a:gd name="T54" fmla="*/ 164 w 298"/>
                  <a:gd name="T55" fmla="*/ 278 h 284"/>
                  <a:gd name="T56" fmla="*/ 166 w 298"/>
                  <a:gd name="T57" fmla="*/ 282 h 284"/>
                  <a:gd name="T58" fmla="*/ 168 w 298"/>
                  <a:gd name="T59" fmla="*/ 284 h 284"/>
                  <a:gd name="T60" fmla="*/ 184 w 298"/>
                  <a:gd name="T61" fmla="*/ 282 h 284"/>
                  <a:gd name="T62" fmla="*/ 202 w 298"/>
                  <a:gd name="T63" fmla="*/ 278 h 284"/>
                  <a:gd name="T64" fmla="*/ 238 w 298"/>
                  <a:gd name="T65" fmla="*/ 248 h 284"/>
                  <a:gd name="T66" fmla="*/ 296 w 298"/>
                  <a:gd name="T67" fmla="*/ 214 h 284"/>
                  <a:gd name="T68" fmla="*/ 298 w 298"/>
                  <a:gd name="T69" fmla="*/ 210 h 284"/>
                  <a:gd name="T70" fmla="*/ 292 w 298"/>
                  <a:gd name="T71" fmla="*/ 202 h 284"/>
                  <a:gd name="T72" fmla="*/ 288 w 298"/>
                  <a:gd name="T73" fmla="*/ 196 h 284"/>
                  <a:gd name="T74" fmla="*/ 272 w 298"/>
                  <a:gd name="T75" fmla="*/ 192 h 284"/>
                  <a:gd name="T76" fmla="*/ 262 w 298"/>
                  <a:gd name="T77" fmla="*/ 170 h 284"/>
                  <a:gd name="T78" fmla="*/ 266 w 298"/>
                  <a:gd name="T79" fmla="*/ 168 h 284"/>
                  <a:gd name="T80" fmla="*/ 268 w 298"/>
                  <a:gd name="T81" fmla="*/ 164 h 284"/>
                  <a:gd name="T82" fmla="*/ 264 w 298"/>
                  <a:gd name="T83" fmla="*/ 106 h 284"/>
                  <a:gd name="T84" fmla="*/ 262 w 298"/>
                  <a:gd name="T85" fmla="*/ 104 h 284"/>
                  <a:gd name="T86" fmla="*/ 258 w 298"/>
                  <a:gd name="T87" fmla="*/ 102 h 284"/>
                  <a:gd name="T88" fmla="*/ 254 w 298"/>
                  <a:gd name="T89" fmla="*/ 80 h 284"/>
                  <a:gd name="T90" fmla="*/ 234 w 298"/>
                  <a:gd name="T91" fmla="*/ 54 h 284"/>
                  <a:gd name="T92" fmla="*/ 242 w 298"/>
                  <a:gd name="T93" fmla="*/ 42 h 284"/>
                  <a:gd name="T94" fmla="*/ 244 w 298"/>
                  <a:gd name="T95" fmla="*/ 40 h 284"/>
                  <a:gd name="T96" fmla="*/ 244 w 298"/>
                  <a:gd name="T97" fmla="*/ 8 h 284"/>
                  <a:gd name="T98" fmla="*/ 236 w 298"/>
                  <a:gd name="T99" fmla="*/ 0 h 284"/>
                  <a:gd name="T100" fmla="*/ 234 w 298"/>
                  <a:gd name="T10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8" h="284">
                    <a:moveTo>
                      <a:pt x="234" y="0"/>
                    </a:moveTo>
                    <a:lnTo>
                      <a:pt x="226" y="0"/>
                    </a:lnTo>
                    <a:lnTo>
                      <a:pt x="212" y="0"/>
                    </a:lnTo>
                    <a:lnTo>
                      <a:pt x="212" y="0"/>
                    </a:lnTo>
                    <a:lnTo>
                      <a:pt x="210" y="0"/>
                    </a:lnTo>
                    <a:lnTo>
                      <a:pt x="202" y="6"/>
                    </a:lnTo>
                    <a:lnTo>
                      <a:pt x="196" y="4"/>
                    </a:lnTo>
                    <a:lnTo>
                      <a:pt x="196" y="4"/>
                    </a:lnTo>
                    <a:lnTo>
                      <a:pt x="196" y="4"/>
                    </a:lnTo>
                    <a:lnTo>
                      <a:pt x="182" y="2"/>
                    </a:lnTo>
                    <a:lnTo>
                      <a:pt x="182" y="2"/>
                    </a:lnTo>
                    <a:lnTo>
                      <a:pt x="182" y="2"/>
                    </a:lnTo>
                    <a:lnTo>
                      <a:pt x="182" y="2"/>
                    </a:lnTo>
                    <a:lnTo>
                      <a:pt x="182" y="2"/>
                    </a:lnTo>
                    <a:lnTo>
                      <a:pt x="160" y="6"/>
                    </a:lnTo>
                    <a:lnTo>
                      <a:pt x="138" y="10"/>
                    </a:lnTo>
                    <a:lnTo>
                      <a:pt x="138" y="10"/>
                    </a:lnTo>
                    <a:lnTo>
                      <a:pt x="136" y="10"/>
                    </a:lnTo>
                    <a:lnTo>
                      <a:pt x="122" y="18"/>
                    </a:lnTo>
                    <a:lnTo>
                      <a:pt x="114" y="20"/>
                    </a:lnTo>
                    <a:lnTo>
                      <a:pt x="114" y="20"/>
                    </a:lnTo>
                    <a:lnTo>
                      <a:pt x="112" y="20"/>
                    </a:lnTo>
                    <a:lnTo>
                      <a:pt x="98" y="32"/>
                    </a:lnTo>
                    <a:lnTo>
                      <a:pt x="98" y="32"/>
                    </a:lnTo>
                    <a:lnTo>
                      <a:pt x="96" y="34"/>
                    </a:lnTo>
                    <a:lnTo>
                      <a:pt x="96" y="36"/>
                    </a:lnTo>
                    <a:lnTo>
                      <a:pt x="98" y="40"/>
                    </a:lnTo>
                    <a:lnTo>
                      <a:pt x="98" y="62"/>
                    </a:lnTo>
                    <a:lnTo>
                      <a:pt x="98" y="62"/>
                    </a:lnTo>
                    <a:lnTo>
                      <a:pt x="98" y="66"/>
                    </a:lnTo>
                    <a:lnTo>
                      <a:pt x="104" y="74"/>
                    </a:lnTo>
                    <a:lnTo>
                      <a:pt x="104" y="76"/>
                    </a:lnTo>
                    <a:lnTo>
                      <a:pt x="88" y="76"/>
                    </a:lnTo>
                    <a:lnTo>
                      <a:pt x="88" y="76"/>
                    </a:lnTo>
                    <a:lnTo>
                      <a:pt x="86" y="78"/>
                    </a:lnTo>
                    <a:lnTo>
                      <a:pt x="72" y="86"/>
                    </a:lnTo>
                    <a:lnTo>
                      <a:pt x="72" y="86"/>
                    </a:lnTo>
                    <a:lnTo>
                      <a:pt x="70" y="88"/>
                    </a:lnTo>
                    <a:lnTo>
                      <a:pt x="68" y="94"/>
                    </a:lnTo>
                    <a:lnTo>
                      <a:pt x="48" y="110"/>
                    </a:lnTo>
                    <a:lnTo>
                      <a:pt x="30" y="112"/>
                    </a:lnTo>
                    <a:lnTo>
                      <a:pt x="30" y="112"/>
                    </a:lnTo>
                    <a:lnTo>
                      <a:pt x="30" y="112"/>
                    </a:lnTo>
                    <a:lnTo>
                      <a:pt x="0" y="130"/>
                    </a:lnTo>
                    <a:lnTo>
                      <a:pt x="0" y="130"/>
                    </a:lnTo>
                    <a:lnTo>
                      <a:pt x="0" y="134"/>
                    </a:lnTo>
                    <a:lnTo>
                      <a:pt x="0" y="150"/>
                    </a:lnTo>
                    <a:lnTo>
                      <a:pt x="0" y="150"/>
                    </a:lnTo>
                    <a:lnTo>
                      <a:pt x="0" y="154"/>
                    </a:lnTo>
                    <a:lnTo>
                      <a:pt x="142" y="252"/>
                    </a:lnTo>
                    <a:lnTo>
                      <a:pt x="150" y="260"/>
                    </a:lnTo>
                    <a:lnTo>
                      <a:pt x="150" y="260"/>
                    </a:lnTo>
                    <a:lnTo>
                      <a:pt x="152" y="262"/>
                    </a:lnTo>
                    <a:lnTo>
                      <a:pt x="166" y="268"/>
                    </a:lnTo>
                    <a:lnTo>
                      <a:pt x="164" y="278"/>
                    </a:lnTo>
                    <a:lnTo>
                      <a:pt x="164" y="278"/>
                    </a:lnTo>
                    <a:lnTo>
                      <a:pt x="166" y="282"/>
                    </a:lnTo>
                    <a:lnTo>
                      <a:pt x="166" y="282"/>
                    </a:lnTo>
                    <a:lnTo>
                      <a:pt x="168" y="284"/>
                    </a:lnTo>
                    <a:lnTo>
                      <a:pt x="168" y="284"/>
                    </a:lnTo>
                    <a:lnTo>
                      <a:pt x="168" y="284"/>
                    </a:lnTo>
                    <a:lnTo>
                      <a:pt x="184" y="282"/>
                    </a:lnTo>
                    <a:lnTo>
                      <a:pt x="202" y="278"/>
                    </a:lnTo>
                    <a:lnTo>
                      <a:pt x="202" y="278"/>
                    </a:lnTo>
                    <a:lnTo>
                      <a:pt x="204" y="278"/>
                    </a:lnTo>
                    <a:lnTo>
                      <a:pt x="238" y="248"/>
                    </a:lnTo>
                    <a:lnTo>
                      <a:pt x="296" y="214"/>
                    </a:lnTo>
                    <a:lnTo>
                      <a:pt x="296" y="214"/>
                    </a:lnTo>
                    <a:lnTo>
                      <a:pt x="298" y="210"/>
                    </a:lnTo>
                    <a:lnTo>
                      <a:pt x="298" y="210"/>
                    </a:lnTo>
                    <a:lnTo>
                      <a:pt x="296" y="208"/>
                    </a:lnTo>
                    <a:lnTo>
                      <a:pt x="292" y="202"/>
                    </a:lnTo>
                    <a:lnTo>
                      <a:pt x="288" y="196"/>
                    </a:lnTo>
                    <a:lnTo>
                      <a:pt x="288" y="196"/>
                    </a:lnTo>
                    <a:lnTo>
                      <a:pt x="286" y="194"/>
                    </a:lnTo>
                    <a:lnTo>
                      <a:pt x="272" y="192"/>
                    </a:lnTo>
                    <a:lnTo>
                      <a:pt x="264" y="174"/>
                    </a:lnTo>
                    <a:lnTo>
                      <a:pt x="262" y="170"/>
                    </a:lnTo>
                    <a:lnTo>
                      <a:pt x="266" y="168"/>
                    </a:lnTo>
                    <a:lnTo>
                      <a:pt x="266" y="168"/>
                    </a:lnTo>
                    <a:lnTo>
                      <a:pt x="266" y="166"/>
                    </a:lnTo>
                    <a:lnTo>
                      <a:pt x="268" y="164"/>
                    </a:lnTo>
                    <a:lnTo>
                      <a:pt x="266" y="122"/>
                    </a:lnTo>
                    <a:lnTo>
                      <a:pt x="264" y="106"/>
                    </a:lnTo>
                    <a:lnTo>
                      <a:pt x="264" y="106"/>
                    </a:lnTo>
                    <a:lnTo>
                      <a:pt x="262" y="104"/>
                    </a:lnTo>
                    <a:lnTo>
                      <a:pt x="262" y="104"/>
                    </a:lnTo>
                    <a:lnTo>
                      <a:pt x="258" y="102"/>
                    </a:lnTo>
                    <a:lnTo>
                      <a:pt x="254" y="80"/>
                    </a:lnTo>
                    <a:lnTo>
                      <a:pt x="254" y="80"/>
                    </a:lnTo>
                    <a:lnTo>
                      <a:pt x="254" y="78"/>
                    </a:lnTo>
                    <a:lnTo>
                      <a:pt x="234" y="54"/>
                    </a:lnTo>
                    <a:lnTo>
                      <a:pt x="234" y="50"/>
                    </a:lnTo>
                    <a:lnTo>
                      <a:pt x="242" y="42"/>
                    </a:lnTo>
                    <a:lnTo>
                      <a:pt x="242" y="42"/>
                    </a:lnTo>
                    <a:lnTo>
                      <a:pt x="244" y="40"/>
                    </a:lnTo>
                    <a:lnTo>
                      <a:pt x="244" y="8"/>
                    </a:lnTo>
                    <a:lnTo>
                      <a:pt x="244" y="8"/>
                    </a:lnTo>
                    <a:lnTo>
                      <a:pt x="242" y="4"/>
                    </a:lnTo>
                    <a:lnTo>
                      <a:pt x="236" y="0"/>
                    </a:lnTo>
                    <a:lnTo>
                      <a:pt x="236" y="0"/>
                    </a:lnTo>
                    <a:lnTo>
                      <a:pt x="234" y="0"/>
                    </a:lnTo>
                    <a:lnTo>
                      <a:pt x="2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4" name="Freeform 354"/>
              <p:cNvSpPr>
                <a:spLocks/>
              </p:cNvSpPr>
              <p:nvPr/>
            </p:nvSpPr>
            <p:spPr bwMode="auto">
              <a:xfrm>
                <a:off x="2679" y="1993"/>
                <a:ext cx="172" cy="132"/>
              </a:xfrm>
              <a:custGeom>
                <a:avLst/>
                <a:gdLst>
                  <a:gd name="T0" fmla="*/ 2 w 172"/>
                  <a:gd name="T1" fmla="*/ 132 h 132"/>
                  <a:gd name="T2" fmla="*/ 2 w 172"/>
                  <a:gd name="T3" fmla="*/ 132 h 132"/>
                  <a:gd name="T4" fmla="*/ 0 w 172"/>
                  <a:gd name="T5" fmla="*/ 130 h 132"/>
                  <a:gd name="T6" fmla="*/ 0 w 172"/>
                  <a:gd name="T7" fmla="*/ 130 h 132"/>
                  <a:gd name="T8" fmla="*/ 0 w 172"/>
                  <a:gd name="T9" fmla="*/ 128 h 132"/>
                  <a:gd name="T10" fmla="*/ 10 w 172"/>
                  <a:gd name="T11" fmla="*/ 124 h 132"/>
                  <a:gd name="T12" fmla="*/ 26 w 172"/>
                  <a:gd name="T13" fmla="*/ 114 h 132"/>
                  <a:gd name="T14" fmla="*/ 44 w 172"/>
                  <a:gd name="T15" fmla="*/ 98 h 132"/>
                  <a:gd name="T16" fmla="*/ 46 w 172"/>
                  <a:gd name="T17" fmla="*/ 94 h 132"/>
                  <a:gd name="T18" fmla="*/ 46 w 172"/>
                  <a:gd name="T19" fmla="*/ 62 h 132"/>
                  <a:gd name="T20" fmla="*/ 46 w 172"/>
                  <a:gd name="T21" fmla="*/ 62 h 132"/>
                  <a:gd name="T22" fmla="*/ 46 w 172"/>
                  <a:gd name="T23" fmla="*/ 60 h 132"/>
                  <a:gd name="T24" fmla="*/ 56 w 172"/>
                  <a:gd name="T25" fmla="*/ 50 h 132"/>
                  <a:gd name="T26" fmla="*/ 66 w 172"/>
                  <a:gd name="T27" fmla="*/ 40 h 132"/>
                  <a:gd name="T28" fmla="*/ 66 w 172"/>
                  <a:gd name="T29" fmla="*/ 40 h 132"/>
                  <a:gd name="T30" fmla="*/ 68 w 172"/>
                  <a:gd name="T31" fmla="*/ 38 h 132"/>
                  <a:gd name="T32" fmla="*/ 80 w 172"/>
                  <a:gd name="T33" fmla="*/ 36 h 132"/>
                  <a:gd name="T34" fmla="*/ 90 w 172"/>
                  <a:gd name="T35" fmla="*/ 26 h 132"/>
                  <a:gd name="T36" fmla="*/ 96 w 172"/>
                  <a:gd name="T37" fmla="*/ 14 h 132"/>
                  <a:gd name="T38" fmla="*/ 100 w 172"/>
                  <a:gd name="T39" fmla="*/ 4 h 132"/>
                  <a:gd name="T40" fmla="*/ 100 w 172"/>
                  <a:gd name="T41" fmla="*/ 4 h 132"/>
                  <a:gd name="T42" fmla="*/ 100 w 172"/>
                  <a:gd name="T43" fmla="*/ 4 h 132"/>
                  <a:gd name="T44" fmla="*/ 104 w 172"/>
                  <a:gd name="T45" fmla="*/ 0 h 132"/>
                  <a:gd name="T46" fmla="*/ 104 w 172"/>
                  <a:gd name="T47" fmla="*/ 0 h 132"/>
                  <a:gd name="T48" fmla="*/ 106 w 172"/>
                  <a:gd name="T49" fmla="*/ 0 h 132"/>
                  <a:gd name="T50" fmla="*/ 110 w 172"/>
                  <a:gd name="T51" fmla="*/ 0 h 132"/>
                  <a:gd name="T52" fmla="*/ 110 w 172"/>
                  <a:gd name="T53" fmla="*/ 0 h 132"/>
                  <a:gd name="T54" fmla="*/ 112 w 172"/>
                  <a:gd name="T55" fmla="*/ 0 h 132"/>
                  <a:gd name="T56" fmla="*/ 116 w 172"/>
                  <a:gd name="T57" fmla="*/ 8 h 132"/>
                  <a:gd name="T58" fmla="*/ 120 w 172"/>
                  <a:gd name="T59" fmla="*/ 10 h 132"/>
                  <a:gd name="T60" fmla="*/ 138 w 172"/>
                  <a:gd name="T61" fmla="*/ 8 h 132"/>
                  <a:gd name="T62" fmla="*/ 148 w 172"/>
                  <a:gd name="T63" fmla="*/ 8 h 132"/>
                  <a:gd name="T64" fmla="*/ 148 w 172"/>
                  <a:gd name="T65" fmla="*/ 8 h 132"/>
                  <a:gd name="T66" fmla="*/ 150 w 172"/>
                  <a:gd name="T67" fmla="*/ 8 h 132"/>
                  <a:gd name="T68" fmla="*/ 152 w 172"/>
                  <a:gd name="T69" fmla="*/ 12 h 132"/>
                  <a:gd name="T70" fmla="*/ 160 w 172"/>
                  <a:gd name="T71" fmla="*/ 12 h 132"/>
                  <a:gd name="T72" fmla="*/ 160 w 172"/>
                  <a:gd name="T73" fmla="*/ 12 h 132"/>
                  <a:gd name="T74" fmla="*/ 162 w 172"/>
                  <a:gd name="T75" fmla="*/ 14 h 132"/>
                  <a:gd name="T76" fmla="*/ 164 w 172"/>
                  <a:gd name="T77" fmla="*/ 18 h 132"/>
                  <a:gd name="T78" fmla="*/ 164 w 172"/>
                  <a:gd name="T79" fmla="*/ 42 h 132"/>
                  <a:gd name="T80" fmla="*/ 170 w 172"/>
                  <a:gd name="T81" fmla="*/ 50 h 132"/>
                  <a:gd name="T82" fmla="*/ 170 w 172"/>
                  <a:gd name="T83" fmla="*/ 50 h 132"/>
                  <a:gd name="T84" fmla="*/ 172 w 172"/>
                  <a:gd name="T85" fmla="*/ 52 h 132"/>
                  <a:gd name="T86" fmla="*/ 172 w 172"/>
                  <a:gd name="T87" fmla="*/ 58 h 132"/>
                  <a:gd name="T88" fmla="*/ 172 w 172"/>
                  <a:gd name="T89" fmla="*/ 58 h 132"/>
                  <a:gd name="T90" fmla="*/ 170 w 172"/>
                  <a:gd name="T91" fmla="*/ 60 h 132"/>
                  <a:gd name="T92" fmla="*/ 148 w 172"/>
                  <a:gd name="T93" fmla="*/ 62 h 132"/>
                  <a:gd name="T94" fmla="*/ 136 w 172"/>
                  <a:gd name="T95" fmla="*/ 70 h 132"/>
                  <a:gd name="T96" fmla="*/ 134 w 172"/>
                  <a:gd name="T97" fmla="*/ 78 h 132"/>
                  <a:gd name="T98" fmla="*/ 134 w 172"/>
                  <a:gd name="T99" fmla="*/ 78 h 132"/>
                  <a:gd name="T100" fmla="*/ 134 w 172"/>
                  <a:gd name="T101" fmla="*/ 78 h 132"/>
                  <a:gd name="T102" fmla="*/ 112 w 172"/>
                  <a:gd name="T103" fmla="*/ 96 h 132"/>
                  <a:gd name="T104" fmla="*/ 112 w 172"/>
                  <a:gd name="T105" fmla="*/ 96 h 132"/>
                  <a:gd name="T106" fmla="*/ 110 w 172"/>
                  <a:gd name="T107" fmla="*/ 96 h 132"/>
                  <a:gd name="T108" fmla="*/ 92 w 172"/>
                  <a:gd name="T109" fmla="*/ 98 h 132"/>
                  <a:gd name="T110" fmla="*/ 64 w 172"/>
                  <a:gd name="T111" fmla="*/ 116 h 132"/>
                  <a:gd name="T112" fmla="*/ 64 w 172"/>
                  <a:gd name="T113" fmla="*/ 130 h 132"/>
                  <a:gd name="T114" fmla="*/ 64 w 172"/>
                  <a:gd name="T115" fmla="*/ 130 h 132"/>
                  <a:gd name="T116" fmla="*/ 62 w 172"/>
                  <a:gd name="T117" fmla="*/ 132 h 132"/>
                  <a:gd name="T118" fmla="*/ 2 w 172"/>
                  <a:gd name="T119" fmla="*/ 13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72" h="132">
                    <a:moveTo>
                      <a:pt x="2" y="132"/>
                    </a:moveTo>
                    <a:lnTo>
                      <a:pt x="2" y="132"/>
                    </a:lnTo>
                    <a:lnTo>
                      <a:pt x="0" y="130"/>
                    </a:lnTo>
                    <a:lnTo>
                      <a:pt x="0" y="130"/>
                    </a:lnTo>
                    <a:lnTo>
                      <a:pt x="0" y="128"/>
                    </a:lnTo>
                    <a:lnTo>
                      <a:pt x="10" y="124"/>
                    </a:lnTo>
                    <a:lnTo>
                      <a:pt x="26" y="114"/>
                    </a:lnTo>
                    <a:lnTo>
                      <a:pt x="44" y="98"/>
                    </a:lnTo>
                    <a:lnTo>
                      <a:pt x="46" y="94"/>
                    </a:lnTo>
                    <a:lnTo>
                      <a:pt x="46" y="62"/>
                    </a:lnTo>
                    <a:lnTo>
                      <a:pt x="46" y="62"/>
                    </a:lnTo>
                    <a:lnTo>
                      <a:pt x="46" y="60"/>
                    </a:lnTo>
                    <a:lnTo>
                      <a:pt x="56" y="50"/>
                    </a:lnTo>
                    <a:lnTo>
                      <a:pt x="66" y="40"/>
                    </a:lnTo>
                    <a:lnTo>
                      <a:pt x="66" y="40"/>
                    </a:lnTo>
                    <a:lnTo>
                      <a:pt x="68" y="38"/>
                    </a:lnTo>
                    <a:lnTo>
                      <a:pt x="80" y="36"/>
                    </a:lnTo>
                    <a:lnTo>
                      <a:pt x="90" y="26"/>
                    </a:lnTo>
                    <a:lnTo>
                      <a:pt x="96" y="14"/>
                    </a:lnTo>
                    <a:lnTo>
                      <a:pt x="100" y="4"/>
                    </a:lnTo>
                    <a:lnTo>
                      <a:pt x="100" y="4"/>
                    </a:lnTo>
                    <a:lnTo>
                      <a:pt x="100" y="4"/>
                    </a:lnTo>
                    <a:lnTo>
                      <a:pt x="104" y="0"/>
                    </a:lnTo>
                    <a:lnTo>
                      <a:pt x="104" y="0"/>
                    </a:lnTo>
                    <a:lnTo>
                      <a:pt x="106" y="0"/>
                    </a:lnTo>
                    <a:lnTo>
                      <a:pt x="110" y="0"/>
                    </a:lnTo>
                    <a:lnTo>
                      <a:pt x="110" y="0"/>
                    </a:lnTo>
                    <a:lnTo>
                      <a:pt x="112" y="0"/>
                    </a:lnTo>
                    <a:lnTo>
                      <a:pt x="116" y="8"/>
                    </a:lnTo>
                    <a:lnTo>
                      <a:pt x="120" y="10"/>
                    </a:lnTo>
                    <a:lnTo>
                      <a:pt x="138" y="8"/>
                    </a:lnTo>
                    <a:lnTo>
                      <a:pt x="148" y="8"/>
                    </a:lnTo>
                    <a:lnTo>
                      <a:pt x="148" y="8"/>
                    </a:lnTo>
                    <a:lnTo>
                      <a:pt x="150" y="8"/>
                    </a:lnTo>
                    <a:lnTo>
                      <a:pt x="152" y="12"/>
                    </a:lnTo>
                    <a:lnTo>
                      <a:pt x="160" y="12"/>
                    </a:lnTo>
                    <a:lnTo>
                      <a:pt x="160" y="12"/>
                    </a:lnTo>
                    <a:lnTo>
                      <a:pt x="162" y="14"/>
                    </a:lnTo>
                    <a:lnTo>
                      <a:pt x="164" y="18"/>
                    </a:lnTo>
                    <a:lnTo>
                      <a:pt x="164" y="42"/>
                    </a:lnTo>
                    <a:lnTo>
                      <a:pt x="170" y="50"/>
                    </a:lnTo>
                    <a:lnTo>
                      <a:pt x="170" y="50"/>
                    </a:lnTo>
                    <a:lnTo>
                      <a:pt x="172" y="52"/>
                    </a:lnTo>
                    <a:lnTo>
                      <a:pt x="172" y="58"/>
                    </a:lnTo>
                    <a:lnTo>
                      <a:pt x="172" y="58"/>
                    </a:lnTo>
                    <a:lnTo>
                      <a:pt x="170" y="60"/>
                    </a:lnTo>
                    <a:lnTo>
                      <a:pt x="148" y="62"/>
                    </a:lnTo>
                    <a:lnTo>
                      <a:pt x="136" y="70"/>
                    </a:lnTo>
                    <a:lnTo>
                      <a:pt x="134" y="78"/>
                    </a:lnTo>
                    <a:lnTo>
                      <a:pt x="134" y="78"/>
                    </a:lnTo>
                    <a:lnTo>
                      <a:pt x="134" y="78"/>
                    </a:lnTo>
                    <a:lnTo>
                      <a:pt x="112" y="96"/>
                    </a:lnTo>
                    <a:lnTo>
                      <a:pt x="112" y="96"/>
                    </a:lnTo>
                    <a:lnTo>
                      <a:pt x="110" y="96"/>
                    </a:lnTo>
                    <a:lnTo>
                      <a:pt x="92" y="98"/>
                    </a:lnTo>
                    <a:lnTo>
                      <a:pt x="64" y="116"/>
                    </a:lnTo>
                    <a:lnTo>
                      <a:pt x="64" y="130"/>
                    </a:lnTo>
                    <a:lnTo>
                      <a:pt x="64" y="130"/>
                    </a:lnTo>
                    <a:lnTo>
                      <a:pt x="62" y="132"/>
                    </a:lnTo>
                    <a:lnTo>
                      <a:pt x="2" y="1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5" name="Freeform 355"/>
              <p:cNvSpPr>
                <a:spLocks noEditPoints="1"/>
              </p:cNvSpPr>
              <p:nvPr/>
            </p:nvSpPr>
            <p:spPr bwMode="auto">
              <a:xfrm>
                <a:off x="2677" y="1991"/>
                <a:ext cx="176" cy="136"/>
              </a:xfrm>
              <a:custGeom>
                <a:avLst/>
                <a:gdLst>
                  <a:gd name="T0" fmla="*/ 116 w 176"/>
                  <a:gd name="T1" fmla="*/ 10 h 136"/>
                  <a:gd name="T2" fmla="*/ 142 w 176"/>
                  <a:gd name="T3" fmla="*/ 12 h 136"/>
                  <a:gd name="T4" fmla="*/ 154 w 176"/>
                  <a:gd name="T5" fmla="*/ 16 h 136"/>
                  <a:gd name="T6" fmla="*/ 164 w 176"/>
                  <a:gd name="T7" fmla="*/ 22 h 136"/>
                  <a:gd name="T8" fmla="*/ 172 w 176"/>
                  <a:gd name="T9" fmla="*/ 54 h 136"/>
                  <a:gd name="T10" fmla="*/ 150 w 176"/>
                  <a:gd name="T11" fmla="*/ 62 h 136"/>
                  <a:gd name="T12" fmla="*/ 134 w 176"/>
                  <a:gd name="T13" fmla="*/ 78 h 136"/>
                  <a:gd name="T14" fmla="*/ 92 w 176"/>
                  <a:gd name="T15" fmla="*/ 98 h 136"/>
                  <a:gd name="T16" fmla="*/ 64 w 176"/>
                  <a:gd name="T17" fmla="*/ 132 h 136"/>
                  <a:gd name="T18" fmla="*/ 12 w 176"/>
                  <a:gd name="T19" fmla="*/ 126 h 136"/>
                  <a:gd name="T20" fmla="*/ 48 w 176"/>
                  <a:gd name="T21" fmla="*/ 102 h 136"/>
                  <a:gd name="T22" fmla="*/ 50 w 176"/>
                  <a:gd name="T23" fmla="*/ 64 h 136"/>
                  <a:gd name="T24" fmla="*/ 70 w 176"/>
                  <a:gd name="T25" fmla="*/ 42 h 136"/>
                  <a:gd name="T26" fmla="*/ 94 w 176"/>
                  <a:gd name="T27" fmla="*/ 30 h 136"/>
                  <a:gd name="T28" fmla="*/ 104 w 176"/>
                  <a:gd name="T29" fmla="*/ 6 h 136"/>
                  <a:gd name="T30" fmla="*/ 112 w 176"/>
                  <a:gd name="T31" fmla="*/ 4 h 136"/>
                  <a:gd name="T32" fmla="*/ 108 w 176"/>
                  <a:gd name="T33" fmla="*/ 0 h 136"/>
                  <a:gd name="T34" fmla="*/ 104 w 176"/>
                  <a:gd name="T35" fmla="*/ 0 h 136"/>
                  <a:gd name="T36" fmla="*/ 100 w 176"/>
                  <a:gd name="T37" fmla="*/ 4 h 136"/>
                  <a:gd name="T38" fmla="*/ 96 w 176"/>
                  <a:gd name="T39" fmla="*/ 14 h 136"/>
                  <a:gd name="T40" fmla="*/ 80 w 176"/>
                  <a:gd name="T41" fmla="*/ 36 h 136"/>
                  <a:gd name="T42" fmla="*/ 68 w 176"/>
                  <a:gd name="T43" fmla="*/ 38 h 136"/>
                  <a:gd name="T44" fmla="*/ 56 w 176"/>
                  <a:gd name="T45" fmla="*/ 50 h 136"/>
                  <a:gd name="T46" fmla="*/ 46 w 176"/>
                  <a:gd name="T47" fmla="*/ 62 h 136"/>
                  <a:gd name="T48" fmla="*/ 46 w 176"/>
                  <a:gd name="T49" fmla="*/ 96 h 136"/>
                  <a:gd name="T50" fmla="*/ 26 w 176"/>
                  <a:gd name="T51" fmla="*/ 114 h 136"/>
                  <a:gd name="T52" fmla="*/ 2 w 176"/>
                  <a:gd name="T53" fmla="*/ 128 h 136"/>
                  <a:gd name="T54" fmla="*/ 0 w 176"/>
                  <a:gd name="T55" fmla="*/ 130 h 136"/>
                  <a:gd name="T56" fmla="*/ 0 w 176"/>
                  <a:gd name="T57" fmla="*/ 134 h 136"/>
                  <a:gd name="T58" fmla="*/ 4 w 176"/>
                  <a:gd name="T59" fmla="*/ 136 h 136"/>
                  <a:gd name="T60" fmla="*/ 64 w 176"/>
                  <a:gd name="T61" fmla="*/ 136 h 136"/>
                  <a:gd name="T62" fmla="*/ 68 w 176"/>
                  <a:gd name="T63" fmla="*/ 132 h 136"/>
                  <a:gd name="T64" fmla="*/ 94 w 176"/>
                  <a:gd name="T65" fmla="*/ 102 h 136"/>
                  <a:gd name="T66" fmla="*/ 112 w 176"/>
                  <a:gd name="T67" fmla="*/ 100 h 136"/>
                  <a:gd name="T68" fmla="*/ 136 w 176"/>
                  <a:gd name="T69" fmla="*/ 82 h 136"/>
                  <a:gd name="T70" fmla="*/ 138 w 176"/>
                  <a:gd name="T71" fmla="*/ 80 h 136"/>
                  <a:gd name="T72" fmla="*/ 152 w 176"/>
                  <a:gd name="T73" fmla="*/ 66 h 136"/>
                  <a:gd name="T74" fmla="*/ 172 w 176"/>
                  <a:gd name="T75" fmla="*/ 64 h 136"/>
                  <a:gd name="T76" fmla="*/ 176 w 176"/>
                  <a:gd name="T77" fmla="*/ 60 h 136"/>
                  <a:gd name="T78" fmla="*/ 176 w 176"/>
                  <a:gd name="T79" fmla="*/ 54 h 136"/>
                  <a:gd name="T80" fmla="*/ 168 w 176"/>
                  <a:gd name="T81" fmla="*/ 44 h 136"/>
                  <a:gd name="T82" fmla="*/ 168 w 176"/>
                  <a:gd name="T83" fmla="*/ 22 h 136"/>
                  <a:gd name="T84" fmla="*/ 166 w 176"/>
                  <a:gd name="T85" fmla="*/ 14 h 136"/>
                  <a:gd name="T86" fmla="*/ 164 w 176"/>
                  <a:gd name="T87" fmla="*/ 12 h 136"/>
                  <a:gd name="T88" fmla="*/ 156 w 176"/>
                  <a:gd name="T89" fmla="*/ 12 h 136"/>
                  <a:gd name="T90" fmla="*/ 152 w 176"/>
                  <a:gd name="T91" fmla="*/ 10 h 136"/>
                  <a:gd name="T92" fmla="*/ 142 w 176"/>
                  <a:gd name="T93" fmla="*/ 8 h 136"/>
                  <a:gd name="T94" fmla="*/ 120 w 176"/>
                  <a:gd name="T95" fmla="*/ 8 h 136"/>
                  <a:gd name="T96" fmla="*/ 116 w 176"/>
                  <a:gd name="T97" fmla="*/ 2 h 136"/>
                  <a:gd name="T98" fmla="*/ 112 w 176"/>
                  <a:gd name="T9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6" h="136">
                    <a:moveTo>
                      <a:pt x="112" y="4"/>
                    </a:moveTo>
                    <a:lnTo>
                      <a:pt x="116" y="10"/>
                    </a:lnTo>
                    <a:lnTo>
                      <a:pt x="122" y="14"/>
                    </a:lnTo>
                    <a:lnTo>
                      <a:pt x="142" y="12"/>
                    </a:lnTo>
                    <a:lnTo>
                      <a:pt x="150" y="12"/>
                    </a:lnTo>
                    <a:lnTo>
                      <a:pt x="154" y="16"/>
                    </a:lnTo>
                    <a:lnTo>
                      <a:pt x="162" y="16"/>
                    </a:lnTo>
                    <a:lnTo>
                      <a:pt x="164" y="22"/>
                    </a:lnTo>
                    <a:lnTo>
                      <a:pt x="164" y="44"/>
                    </a:lnTo>
                    <a:lnTo>
                      <a:pt x="172" y="54"/>
                    </a:lnTo>
                    <a:lnTo>
                      <a:pt x="172" y="60"/>
                    </a:lnTo>
                    <a:lnTo>
                      <a:pt x="150" y="62"/>
                    </a:lnTo>
                    <a:lnTo>
                      <a:pt x="136" y="72"/>
                    </a:lnTo>
                    <a:lnTo>
                      <a:pt x="134" y="78"/>
                    </a:lnTo>
                    <a:lnTo>
                      <a:pt x="112" y="96"/>
                    </a:lnTo>
                    <a:lnTo>
                      <a:pt x="92" y="98"/>
                    </a:lnTo>
                    <a:lnTo>
                      <a:pt x="64" y="116"/>
                    </a:lnTo>
                    <a:lnTo>
                      <a:pt x="64" y="132"/>
                    </a:lnTo>
                    <a:lnTo>
                      <a:pt x="4" y="132"/>
                    </a:lnTo>
                    <a:lnTo>
                      <a:pt x="12" y="126"/>
                    </a:lnTo>
                    <a:lnTo>
                      <a:pt x="28" y="118"/>
                    </a:lnTo>
                    <a:lnTo>
                      <a:pt x="48" y="102"/>
                    </a:lnTo>
                    <a:lnTo>
                      <a:pt x="50" y="96"/>
                    </a:lnTo>
                    <a:lnTo>
                      <a:pt x="50" y="64"/>
                    </a:lnTo>
                    <a:lnTo>
                      <a:pt x="58" y="54"/>
                    </a:lnTo>
                    <a:lnTo>
                      <a:pt x="70" y="42"/>
                    </a:lnTo>
                    <a:lnTo>
                      <a:pt x="82" y="40"/>
                    </a:lnTo>
                    <a:lnTo>
                      <a:pt x="94" y="30"/>
                    </a:lnTo>
                    <a:lnTo>
                      <a:pt x="100" y="16"/>
                    </a:lnTo>
                    <a:lnTo>
                      <a:pt x="104" y="6"/>
                    </a:lnTo>
                    <a:lnTo>
                      <a:pt x="108" y="4"/>
                    </a:lnTo>
                    <a:lnTo>
                      <a:pt x="112" y="4"/>
                    </a:lnTo>
                    <a:close/>
                    <a:moveTo>
                      <a:pt x="112" y="0"/>
                    </a:moveTo>
                    <a:lnTo>
                      <a:pt x="108" y="0"/>
                    </a:lnTo>
                    <a:lnTo>
                      <a:pt x="108" y="0"/>
                    </a:lnTo>
                    <a:lnTo>
                      <a:pt x="104" y="0"/>
                    </a:lnTo>
                    <a:lnTo>
                      <a:pt x="100" y="4"/>
                    </a:lnTo>
                    <a:lnTo>
                      <a:pt x="100" y="4"/>
                    </a:lnTo>
                    <a:lnTo>
                      <a:pt x="100" y="6"/>
                    </a:lnTo>
                    <a:lnTo>
                      <a:pt x="96" y="14"/>
                    </a:lnTo>
                    <a:lnTo>
                      <a:pt x="92" y="28"/>
                    </a:lnTo>
                    <a:lnTo>
                      <a:pt x="80" y="36"/>
                    </a:lnTo>
                    <a:lnTo>
                      <a:pt x="68" y="38"/>
                    </a:lnTo>
                    <a:lnTo>
                      <a:pt x="68" y="38"/>
                    </a:lnTo>
                    <a:lnTo>
                      <a:pt x="66" y="40"/>
                    </a:lnTo>
                    <a:lnTo>
                      <a:pt x="56" y="50"/>
                    </a:lnTo>
                    <a:lnTo>
                      <a:pt x="46" y="62"/>
                    </a:lnTo>
                    <a:lnTo>
                      <a:pt x="46" y="62"/>
                    </a:lnTo>
                    <a:lnTo>
                      <a:pt x="46" y="64"/>
                    </a:lnTo>
                    <a:lnTo>
                      <a:pt x="46" y="96"/>
                    </a:lnTo>
                    <a:lnTo>
                      <a:pt x="44" y="100"/>
                    </a:lnTo>
                    <a:lnTo>
                      <a:pt x="26" y="114"/>
                    </a:lnTo>
                    <a:lnTo>
                      <a:pt x="10" y="124"/>
                    </a:lnTo>
                    <a:lnTo>
                      <a:pt x="2" y="128"/>
                    </a:lnTo>
                    <a:lnTo>
                      <a:pt x="2" y="128"/>
                    </a:lnTo>
                    <a:lnTo>
                      <a:pt x="0" y="130"/>
                    </a:lnTo>
                    <a:lnTo>
                      <a:pt x="0" y="134"/>
                    </a:lnTo>
                    <a:lnTo>
                      <a:pt x="0" y="134"/>
                    </a:lnTo>
                    <a:lnTo>
                      <a:pt x="2" y="136"/>
                    </a:lnTo>
                    <a:lnTo>
                      <a:pt x="4" y="136"/>
                    </a:lnTo>
                    <a:lnTo>
                      <a:pt x="64" y="136"/>
                    </a:lnTo>
                    <a:lnTo>
                      <a:pt x="64" y="136"/>
                    </a:lnTo>
                    <a:lnTo>
                      <a:pt x="68" y="136"/>
                    </a:lnTo>
                    <a:lnTo>
                      <a:pt x="68" y="132"/>
                    </a:lnTo>
                    <a:lnTo>
                      <a:pt x="68" y="118"/>
                    </a:lnTo>
                    <a:lnTo>
                      <a:pt x="94" y="102"/>
                    </a:lnTo>
                    <a:lnTo>
                      <a:pt x="112" y="100"/>
                    </a:lnTo>
                    <a:lnTo>
                      <a:pt x="112" y="100"/>
                    </a:lnTo>
                    <a:lnTo>
                      <a:pt x="116" y="100"/>
                    </a:lnTo>
                    <a:lnTo>
                      <a:pt x="136" y="82"/>
                    </a:lnTo>
                    <a:lnTo>
                      <a:pt x="136" y="82"/>
                    </a:lnTo>
                    <a:lnTo>
                      <a:pt x="138" y="80"/>
                    </a:lnTo>
                    <a:lnTo>
                      <a:pt x="140" y="74"/>
                    </a:lnTo>
                    <a:lnTo>
                      <a:pt x="152" y="66"/>
                    </a:lnTo>
                    <a:lnTo>
                      <a:pt x="172" y="64"/>
                    </a:lnTo>
                    <a:lnTo>
                      <a:pt x="172" y="64"/>
                    </a:lnTo>
                    <a:lnTo>
                      <a:pt x="174" y="64"/>
                    </a:lnTo>
                    <a:lnTo>
                      <a:pt x="176" y="60"/>
                    </a:lnTo>
                    <a:lnTo>
                      <a:pt x="176" y="54"/>
                    </a:lnTo>
                    <a:lnTo>
                      <a:pt x="176" y="54"/>
                    </a:lnTo>
                    <a:lnTo>
                      <a:pt x="174" y="50"/>
                    </a:lnTo>
                    <a:lnTo>
                      <a:pt x="168" y="44"/>
                    </a:lnTo>
                    <a:lnTo>
                      <a:pt x="168" y="22"/>
                    </a:lnTo>
                    <a:lnTo>
                      <a:pt x="168" y="22"/>
                    </a:lnTo>
                    <a:lnTo>
                      <a:pt x="168" y="20"/>
                    </a:lnTo>
                    <a:lnTo>
                      <a:pt x="166" y="14"/>
                    </a:lnTo>
                    <a:lnTo>
                      <a:pt x="166" y="14"/>
                    </a:lnTo>
                    <a:lnTo>
                      <a:pt x="164" y="12"/>
                    </a:lnTo>
                    <a:lnTo>
                      <a:pt x="162" y="12"/>
                    </a:lnTo>
                    <a:lnTo>
                      <a:pt x="156" y="12"/>
                    </a:lnTo>
                    <a:lnTo>
                      <a:pt x="152" y="10"/>
                    </a:lnTo>
                    <a:lnTo>
                      <a:pt x="152" y="10"/>
                    </a:lnTo>
                    <a:lnTo>
                      <a:pt x="150" y="8"/>
                    </a:lnTo>
                    <a:lnTo>
                      <a:pt x="142" y="8"/>
                    </a:lnTo>
                    <a:lnTo>
                      <a:pt x="122" y="10"/>
                    </a:lnTo>
                    <a:lnTo>
                      <a:pt x="120" y="8"/>
                    </a:lnTo>
                    <a:lnTo>
                      <a:pt x="116" y="2"/>
                    </a:lnTo>
                    <a:lnTo>
                      <a:pt x="116" y="2"/>
                    </a:lnTo>
                    <a:lnTo>
                      <a:pt x="112" y="0"/>
                    </a:lnTo>
                    <a:lnTo>
                      <a:pt x="1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6" name="Freeform 356"/>
              <p:cNvSpPr>
                <a:spLocks/>
              </p:cNvSpPr>
              <p:nvPr/>
            </p:nvSpPr>
            <p:spPr bwMode="auto">
              <a:xfrm>
                <a:off x="2681" y="1995"/>
                <a:ext cx="168" cy="128"/>
              </a:xfrm>
              <a:custGeom>
                <a:avLst/>
                <a:gdLst>
                  <a:gd name="T0" fmla="*/ 108 w 168"/>
                  <a:gd name="T1" fmla="*/ 0 h 128"/>
                  <a:gd name="T2" fmla="*/ 112 w 168"/>
                  <a:gd name="T3" fmla="*/ 6 h 128"/>
                  <a:gd name="T4" fmla="*/ 118 w 168"/>
                  <a:gd name="T5" fmla="*/ 10 h 128"/>
                  <a:gd name="T6" fmla="*/ 138 w 168"/>
                  <a:gd name="T7" fmla="*/ 8 h 128"/>
                  <a:gd name="T8" fmla="*/ 146 w 168"/>
                  <a:gd name="T9" fmla="*/ 8 h 128"/>
                  <a:gd name="T10" fmla="*/ 150 w 168"/>
                  <a:gd name="T11" fmla="*/ 12 h 128"/>
                  <a:gd name="T12" fmla="*/ 158 w 168"/>
                  <a:gd name="T13" fmla="*/ 12 h 128"/>
                  <a:gd name="T14" fmla="*/ 160 w 168"/>
                  <a:gd name="T15" fmla="*/ 18 h 128"/>
                  <a:gd name="T16" fmla="*/ 160 w 168"/>
                  <a:gd name="T17" fmla="*/ 40 h 128"/>
                  <a:gd name="T18" fmla="*/ 168 w 168"/>
                  <a:gd name="T19" fmla="*/ 50 h 128"/>
                  <a:gd name="T20" fmla="*/ 168 w 168"/>
                  <a:gd name="T21" fmla="*/ 56 h 128"/>
                  <a:gd name="T22" fmla="*/ 146 w 168"/>
                  <a:gd name="T23" fmla="*/ 58 h 128"/>
                  <a:gd name="T24" fmla="*/ 132 w 168"/>
                  <a:gd name="T25" fmla="*/ 68 h 128"/>
                  <a:gd name="T26" fmla="*/ 130 w 168"/>
                  <a:gd name="T27" fmla="*/ 74 h 128"/>
                  <a:gd name="T28" fmla="*/ 108 w 168"/>
                  <a:gd name="T29" fmla="*/ 92 h 128"/>
                  <a:gd name="T30" fmla="*/ 88 w 168"/>
                  <a:gd name="T31" fmla="*/ 94 h 128"/>
                  <a:gd name="T32" fmla="*/ 60 w 168"/>
                  <a:gd name="T33" fmla="*/ 112 h 128"/>
                  <a:gd name="T34" fmla="*/ 60 w 168"/>
                  <a:gd name="T35" fmla="*/ 128 h 128"/>
                  <a:gd name="T36" fmla="*/ 0 w 168"/>
                  <a:gd name="T37" fmla="*/ 128 h 128"/>
                  <a:gd name="T38" fmla="*/ 8 w 168"/>
                  <a:gd name="T39" fmla="*/ 122 h 128"/>
                  <a:gd name="T40" fmla="*/ 24 w 168"/>
                  <a:gd name="T41" fmla="*/ 114 h 128"/>
                  <a:gd name="T42" fmla="*/ 44 w 168"/>
                  <a:gd name="T43" fmla="*/ 98 h 128"/>
                  <a:gd name="T44" fmla="*/ 46 w 168"/>
                  <a:gd name="T45" fmla="*/ 92 h 128"/>
                  <a:gd name="T46" fmla="*/ 46 w 168"/>
                  <a:gd name="T47" fmla="*/ 60 h 128"/>
                  <a:gd name="T48" fmla="*/ 54 w 168"/>
                  <a:gd name="T49" fmla="*/ 50 h 128"/>
                  <a:gd name="T50" fmla="*/ 66 w 168"/>
                  <a:gd name="T51" fmla="*/ 38 h 128"/>
                  <a:gd name="T52" fmla="*/ 78 w 168"/>
                  <a:gd name="T53" fmla="*/ 36 h 128"/>
                  <a:gd name="T54" fmla="*/ 90 w 168"/>
                  <a:gd name="T55" fmla="*/ 26 h 128"/>
                  <a:gd name="T56" fmla="*/ 96 w 168"/>
                  <a:gd name="T57" fmla="*/ 12 h 128"/>
                  <a:gd name="T58" fmla="*/ 100 w 168"/>
                  <a:gd name="T59" fmla="*/ 2 h 128"/>
                  <a:gd name="T60" fmla="*/ 104 w 168"/>
                  <a:gd name="T61" fmla="*/ 0 h 128"/>
                  <a:gd name="T62" fmla="*/ 108 w 168"/>
                  <a:gd name="T63" fmla="*/ 0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28">
                    <a:moveTo>
                      <a:pt x="108" y="0"/>
                    </a:moveTo>
                    <a:lnTo>
                      <a:pt x="112" y="6"/>
                    </a:lnTo>
                    <a:lnTo>
                      <a:pt x="118" y="10"/>
                    </a:lnTo>
                    <a:lnTo>
                      <a:pt x="138" y="8"/>
                    </a:lnTo>
                    <a:lnTo>
                      <a:pt x="146" y="8"/>
                    </a:lnTo>
                    <a:lnTo>
                      <a:pt x="150" y="12"/>
                    </a:lnTo>
                    <a:lnTo>
                      <a:pt x="158" y="12"/>
                    </a:lnTo>
                    <a:lnTo>
                      <a:pt x="160" y="18"/>
                    </a:lnTo>
                    <a:lnTo>
                      <a:pt x="160" y="40"/>
                    </a:lnTo>
                    <a:lnTo>
                      <a:pt x="168" y="50"/>
                    </a:lnTo>
                    <a:lnTo>
                      <a:pt x="168" y="56"/>
                    </a:lnTo>
                    <a:lnTo>
                      <a:pt x="146" y="58"/>
                    </a:lnTo>
                    <a:lnTo>
                      <a:pt x="132" y="68"/>
                    </a:lnTo>
                    <a:lnTo>
                      <a:pt x="130" y="74"/>
                    </a:lnTo>
                    <a:lnTo>
                      <a:pt x="108" y="92"/>
                    </a:lnTo>
                    <a:lnTo>
                      <a:pt x="88" y="94"/>
                    </a:lnTo>
                    <a:lnTo>
                      <a:pt x="60" y="112"/>
                    </a:lnTo>
                    <a:lnTo>
                      <a:pt x="60" y="128"/>
                    </a:lnTo>
                    <a:lnTo>
                      <a:pt x="0" y="128"/>
                    </a:lnTo>
                    <a:lnTo>
                      <a:pt x="8" y="122"/>
                    </a:lnTo>
                    <a:lnTo>
                      <a:pt x="24" y="114"/>
                    </a:lnTo>
                    <a:lnTo>
                      <a:pt x="44" y="98"/>
                    </a:lnTo>
                    <a:lnTo>
                      <a:pt x="46" y="92"/>
                    </a:lnTo>
                    <a:lnTo>
                      <a:pt x="46" y="60"/>
                    </a:lnTo>
                    <a:lnTo>
                      <a:pt x="54" y="50"/>
                    </a:lnTo>
                    <a:lnTo>
                      <a:pt x="66" y="38"/>
                    </a:lnTo>
                    <a:lnTo>
                      <a:pt x="78" y="36"/>
                    </a:lnTo>
                    <a:lnTo>
                      <a:pt x="90" y="26"/>
                    </a:lnTo>
                    <a:lnTo>
                      <a:pt x="96" y="12"/>
                    </a:lnTo>
                    <a:lnTo>
                      <a:pt x="100" y="2"/>
                    </a:lnTo>
                    <a:lnTo>
                      <a:pt x="104" y="0"/>
                    </a:lnTo>
                    <a:lnTo>
                      <a:pt x="10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7" name="Freeform 357"/>
              <p:cNvSpPr>
                <a:spLocks/>
              </p:cNvSpPr>
              <p:nvPr/>
            </p:nvSpPr>
            <p:spPr bwMode="auto">
              <a:xfrm>
                <a:off x="2677" y="1991"/>
                <a:ext cx="176" cy="136"/>
              </a:xfrm>
              <a:custGeom>
                <a:avLst/>
                <a:gdLst>
                  <a:gd name="T0" fmla="*/ 108 w 176"/>
                  <a:gd name="T1" fmla="*/ 0 h 136"/>
                  <a:gd name="T2" fmla="*/ 104 w 176"/>
                  <a:gd name="T3" fmla="*/ 0 h 136"/>
                  <a:gd name="T4" fmla="*/ 100 w 176"/>
                  <a:gd name="T5" fmla="*/ 4 h 136"/>
                  <a:gd name="T6" fmla="*/ 96 w 176"/>
                  <a:gd name="T7" fmla="*/ 14 h 136"/>
                  <a:gd name="T8" fmla="*/ 80 w 176"/>
                  <a:gd name="T9" fmla="*/ 36 h 136"/>
                  <a:gd name="T10" fmla="*/ 68 w 176"/>
                  <a:gd name="T11" fmla="*/ 38 h 136"/>
                  <a:gd name="T12" fmla="*/ 56 w 176"/>
                  <a:gd name="T13" fmla="*/ 50 h 136"/>
                  <a:gd name="T14" fmla="*/ 46 w 176"/>
                  <a:gd name="T15" fmla="*/ 62 h 136"/>
                  <a:gd name="T16" fmla="*/ 46 w 176"/>
                  <a:gd name="T17" fmla="*/ 96 h 136"/>
                  <a:gd name="T18" fmla="*/ 26 w 176"/>
                  <a:gd name="T19" fmla="*/ 114 h 136"/>
                  <a:gd name="T20" fmla="*/ 2 w 176"/>
                  <a:gd name="T21" fmla="*/ 128 h 136"/>
                  <a:gd name="T22" fmla="*/ 0 w 176"/>
                  <a:gd name="T23" fmla="*/ 130 h 136"/>
                  <a:gd name="T24" fmla="*/ 0 w 176"/>
                  <a:gd name="T25" fmla="*/ 134 h 136"/>
                  <a:gd name="T26" fmla="*/ 4 w 176"/>
                  <a:gd name="T27" fmla="*/ 136 h 136"/>
                  <a:gd name="T28" fmla="*/ 64 w 176"/>
                  <a:gd name="T29" fmla="*/ 136 h 136"/>
                  <a:gd name="T30" fmla="*/ 68 w 176"/>
                  <a:gd name="T31" fmla="*/ 132 h 136"/>
                  <a:gd name="T32" fmla="*/ 94 w 176"/>
                  <a:gd name="T33" fmla="*/ 102 h 136"/>
                  <a:gd name="T34" fmla="*/ 112 w 176"/>
                  <a:gd name="T35" fmla="*/ 100 h 136"/>
                  <a:gd name="T36" fmla="*/ 136 w 176"/>
                  <a:gd name="T37" fmla="*/ 82 h 136"/>
                  <a:gd name="T38" fmla="*/ 138 w 176"/>
                  <a:gd name="T39" fmla="*/ 80 h 136"/>
                  <a:gd name="T40" fmla="*/ 152 w 176"/>
                  <a:gd name="T41" fmla="*/ 66 h 136"/>
                  <a:gd name="T42" fmla="*/ 172 w 176"/>
                  <a:gd name="T43" fmla="*/ 64 h 136"/>
                  <a:gd name="T44" fmla="*/ 176 w 176"/>
                  <a:gd name="T45" fmla="*/ 60 h 136"/>
                  <a:gd name="T46" fmla="*/ 176 w 176"/>
                  <a:gd name="T47" fmla="*/ 54 h 136"/>
                  <a:gd name="T48" fmla="*/ 168 w 176"/>
                  <a:gd name="T49" fmla="*/ 44 h 136"/>
                  <a:gd name="T50" fmla="*/ 168 w 176"/>
                  <a:gd name="T51" fmla="*/ 22 h 136"/>
                  <a:gd name="T52" fmla="*/ 166 w 176"/>
                  <a:gd name="T53" fmla="*/ 14 h 136"/>
                  <a:gd name="T54" fmla="*/ 164 w 176"/>
                  <a:gd name="T55" fmla="*/ 12 h 136"/>
                  <a:gd name="T56" fmla="*/ 156 w 176"/>
                  <a:gd name="T57" fmla="*/ 12 h 136"/>
                  <a:gd name="T58" fmla="*/ 152 w 176"/>
                  <a:gd name="T59" fmla="*/ 10 h 136"/>
                  <a:gd name="T60" fmla="*/ 142 w 176"/>
                  <a:gd name="T61" fmla="*/ 8 h 136"/>
                  <a:gd name="T62" fmla="*/ 120 w 176"/>
                  <a:gd name="T63" fmla="*/ 8 h 136"/>
                  <a:gd name="T64" fmla="*/ 116 w 176"/>
                  <a:gd name="T65" fmla="*/ 2 h 136"/>
                  <a:gd name="T66" fmla="*/ 112 w 176"/>
                  <a:gd name="T67"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36">
                    <a:moveTo>
                      <a:pt x="112" y="0"/>
                    </a:moveTo>
                    <a:lnTo>
                      <a:pt x="108" y="0"/>
                    </a:lnTo>
                    <a:lnTo>
                      <a:pt x="108" y="0"/>
                    </a:lnTo>
                    <a:lnTo>
                      <a:pt x="104" y="0"/>
                    </a:lnTo>
                    <a:lnTo>
                      <a:pt x="100" y="4"/>
                    </a:lnTo>
                    <a:lnTo>
                      <a:pt x="100" y="4"/>
                    </a:lnTo>
                    <a:lnTo>
                      <a:pt x="100" y="6"/>
                    </a:lnTo>
                    <a:lnTo>
                      <a:pt x="96" y="14"/>
                    </a:lnTo>
                    <a:lnTo>
                      <a:pt x="92" y="28"/>
                    </a:lnTo>
                    <a:lnTo>
                      <a:pt x="80" y="36"/>
                    </a:lnTo>
                    <a:lnTo>
                      <a:pt x="68" y="38"/>
                    </a:lnTo>
                    <a:lnTo>
                      <a:pt x="68" y="38"/>
                    </a:lnTo>
                    <a:lnTo>
                      <a:pt x="66" y="40"/>
                    </a:lnTo>
                    <a:lnTo>
                      <a:pt x="56" y="50"/>
                    </a:lnTo>
                    <a:lnTo>
                      <a:pt x="46" y="62"/>
                    </a:lnTo>
                    <a:lnTo>
                      <a:pt x="46" y="62"/>
                    </a:lnTo>
                    <a:lnTo>
                      <a:pt x="46" y="64"/>
                    </a:lnTo>
                    <a:lnTo>
                      <a:pt x="46" y="96"/>
                    </a:lnTo>
                    <a:lnTo>
                      <a:pt x="44" y="100"/>
                    </a:lnTo>
                    <a:lnTo>
                      <a:pt x="26" y="114"/>
                    </a:lnTo>
                    <a:lnTo>
                      <a:pt x="10" y="124"/>
                    </a:lnTo>
                    <a:lnTo>
                      <a:pt x="2" y="128"/>
                    </a:lnTo>
                    <a:lnTo>
                      <a:pt x="2" y="128"/>
                    </a:lnTo>
                    <a:lnTo>
                      <a:pt x="0" y="130"/>
                    </a:lnTo>
                    <a:lnTo>
                      <a:pt x="0" y="134"/>
                    </a:lnTo>
                    <a:lnTo>
                      <a:pt x="0" y="134"/>
                    </a:lnTo>
                    <a:lnTo>
                      <a:pt x="2" y="136"/>
                    </a:lnTo>
                    <a:lnTo>
                      <a:pt x="4" y="136"/>
                    </a:lnTo>
                    <a:lnTo>
                      <a:pt x="64" y="136"/>
                    </a:lnTo>
                    <a:lnTo>
                      <a:pt x="64" y="136"/>
                    </a:lnTo>
                    <a:lnTo>
                      <a:pt x="68" y="136"/>
                    </a:lnTo>
                    <a:lnTo>
                      <a:pt x="68" y="132"/>
                    </a:lnTo>
                    <a:lnTo>
                      <a:pt x="68" y="118"/>
                    </a:lnTo>
                    <a:lnTo>
                      <a:pt x="94" y="102"/>
                    </a:lnTo>
                    <a:lnTo>
                      <a:pt x="112" y="100"/>
                    </a:lnTo>
                    <a:lnTo>
                      <a:pt x="112" y="100"/>
                    </a:lnTo>
                    <a:lnTo>
                      <a:pt x="116" y="100"/>
                    </a:lnTo>
                    <a:lnTo>
                      <a:pt x="136" y="82"/>
                    </a:lnTo>
                    <a:lnTo>
                      <a:pt x="136" y="82"/>
                    </a:lnTo>
                    <a:lnTo>
                      <a:pt x="138" y="80"/>
                    </a:lnTo>
                    <a:lnTo>
                      <a:pt x="140" y="74"/>
                    </a:lnTo>
                    <a:lnTo>
                      <a:pt x="152" y="66"/>
                    </a:lnTo>
                    <a:lnTo>
                      <a:pt x="172" y="64"/>
                    </a:lnTo>
                    <a:lnTo>
                      <a:pt x="172" y="64"/>
                    </a:lnTo>
                    <a:lnTo>
                      <a:pt x="174" y="64"/>
                    </a:lnTo>
                    <a:lnTo>
                      <a:pt x="176" y="60"/>
                    </a:lnTo>
                    <a:lnTo>
                      <a:pt x="176" y="54"/>
                    </a:lnTo>
                    <a:lnTo>
                      <a:pt x="176" y="54"/>
                    </a:lnTo>
                    <a:lnTo>
                      <a:pt x="174" y="50"/>
                    </a:lnTo>
                    <a:lnTo>
                      <a:pt x="168" y="44"/>
                    </a:lnTo>
                    <a:lnTo>
                      <a:pt x="168" y="22"/>
                    </a:lnTo>
                    <a:lnTo>
                      <a:pt x="168" y="22"/>
                    </a:lnTo>
                    <a:lnTo>
                      <a:pt x="168" y="20"/>
                    </a:lnTo>
                    <a:lnTo>
                      <a:pt x="166" y="14"/>
                    </a:lnTo>
                    <a:lnTo>
                      <a:pt x="166" y="14"/>
                    </a:lnTo>
                    <a:lnTo>
                      <a:pt x="164" y="12"/>
                    </a:lnTo>
                    <a:lnTo>
                      <a:pt x="162" y="12"/>
                    </a:lnTo>
                    <a:lnTo>
                      <a:pt x="156" y="12"/>
                    </a:lnTo>
                    <a:lnTo>
                      <a:pt x="152" y="10"/>
                    </a:lnTo>
                    <a:lnTo>
                      <a:pt x="152" y="10"/>
                    </a:lnTo>
                    <a:lnTo>
                      <a:pt x="150" y="8"/>
                    </a:lnTo>
                    <a:lnTo>
                      <a:pt x="142" y="8"/>
                    </a:lnTo>
                    <a:lnTo>
                      <a:pt x="122" y="10"/>
                    </a:lnTo>
                    <a:lnTo>
                      <a:pt x="120" y="8"/>
                    </a:lnTo>
                    <a:lnTo>
                      <a:pt x="116" y="2"/>
                    </a:lnTo>
                    <a:lnTo>
                      <a:pt x="116" y="2"/>
                    </a:lnTo>
                    <a:lnTo>
                      <a:pt x="112" y="0"/>
                    </a:lnTo>
                    <a:lnTo>
                      <a:pt x="1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8" name="Freeform 358"/>
              <p:cNvSpPr>
                <a:spLocks/>
              </p:cNvSpPr>
              <p:nvPr/>
            </p:nvSpPr>
            <p:spPr bwMode="auto">
              <a:xfrm>
                <a:off x="2623" y="2121"/>
                <a:ext cx="122" cy="100"/>
              </a:xfrm>
              <a:custGeom>
                <a:avLst/>
                <a:gdLst>
                  <a:gd name="T0" fmla="*/ 2 w 122"/>
                  <a:gd name="T1" fmla="*/ 100 h 100"/>
                  <a:gd name="T2" fmla="*/ 2 w 122"/>
                  <a:gd name="T3" fmla="*/ 100 h 100"/>
                  <a:gd name="T4" fmla="*/ 0 w 122"/>
                  <a:gd name="T5" fmla="*/ 98 h 100"/>
                  <a:gd name="T6" fmla="*/ 0 w 122"/>
                  <a:gd name="T7" fmla="*/ 98 h 100"/>
                  <a:gd name="T8" fmla="*/ 0 w 122"/>
                  <a:gd name="T9" fmla="*/ 98 h 100"/>
                  <a:gd name="T10" fmla="*/ 4 w 122"/>
                  <a:gd name="T11" fmla="*/ 86 h 100"/>
                  <a:gd name="T12" fmla="*/ 12 w 122"/>
                  <a:gd name="T13" fmla="*/ 72 h 100"/>
                  <a:gd name="T14" fmla="*/ 18 w 122"/>
                  <a:gd name="T15" fmla="*/ 58 h 100"/>
                  <a:gd name="T16" fmla="*/ 18 w 122"/>
                  <a:gd name="T17" fmla="*/ 58 h 100"/>
                  <a:gd name="T18" fmla="*/ 18 w 122"/>
                  <a:gd name="T19" fmla="*/ 56 h 100"/>
                  <a:gd name="T20" fmla="*/ 26 w 122"/>
                  <a:gd name="T21" fmla="*/ 50 h 100"/>
                  <a:gd name="T22" fmla="*/ 32 w 122"/>
                  <a:gd name="T23" fmla="*/ 36 h 100"/>
                  <a:gd name="T24" fmla="*/ 40 w 122"/>
                  <a:gd name="T25" fmla="*/ 22 h 100"/>
                  <a:gd name="T26" fmla="*/ 46 w 122"/>
                  <a:gd name="T27" fmla="*/ 18 h 100"/>
                  <a:gd name="T28" fmla="*/ 54 w 122"/>
                  <a:gd name="T29" fmla="*/ 8 h 100"/>
                  <a:gd name="T30" fmla="*/ 56 w 122"/>
                  <a:gd name="T31" fmla="*/ 2 h 100"/>
                  <a:gd name="T32" fmla="*/ 56 w 122"/>
                  <a:gd name="T33" fmla="*/ 2 h 100"/>
                  <a:gd name="T34" fmla="*/ 58 w 122"/>
                  <a:gd name="T35" fmla="*/ 0 h 100"/>
                  <a:gd name="T36" fmla="*/ 120 w 122"/>
                  <a:gd name="T37" fmla="*/ 0 h 100"/>
                  <a:gd name="T38" fmla="*/ 120 w 122"/>
                  <a:gd name="T39" fmla="*/ 0 h 100"/>
                  <a:gd name="T40" fmla="*/ 122 w 122"/>
                  <a:gd name="T41" fmla="*/ 2 h 100"/>
                  <a:gd name="T42" fmla="*/ 122 w 122"/>
                  <a:gd name="T43" fmla="*/ 28 h 100"/>
                  <a:gd name="T44" fmla="*/ 122 w 122"/>
                  <a:gd name="T45" fmla="*/ 28 h 100"/>
                  <a:gd name="T46" fmla="*/ 120 w 122"/>
                  <a:gd name="T47" fmla="*/ 30 h 100"/>
                  <a:gd name="T48" fmla="*/ 76 w 122"/>
                  <a:gd name="T49" fmla="*/ 30 h 100"/>
                  <a:gd name="T50" fmla="*/ 76 w 122"/>
                  <a:gd name="T51" fmla="*/ 66 h 100"/>
                  <a:gd name="T52" fmla="*/ 76 w 122"/>
                  <a:gd name="T53" fmla="*/ 66 h 100"/>
                  <a:gd name="T54" fmla="*/ 74 w 122"/>
                  <a:gd name="T55" fmla="*/ 68 h 100"/>
                  <a:gd name="T56" fmla="*/ 66 w 122"/>
                  <a:gd name="T57" fmla="*/ 68 h 100"/>
                  <a:gd name="T58" fmla="*/ 60 w 122"/>
                  <a:gd name="T59" fmla="*/ 70 h 100"/>
                  <a:gd name="T60" fmla="*/ 60 w 122"/>
                  <a:gd name="T61" fmla="*/ 98 h 100"/>
                  <a:gd name="T62" fmla="*/ 60 w 122"/>
                  <a:gd name="T63" fmla="*/ 98 h 100"/>
                  <a:gd name="T64" fmla="*/ 58 w 122"/>
                  <a:gd name="T65" fmla="*/ 100 h 100"/>
                  <a:gd name="T66" fmla="*/ 2 w 122"/>
                  <a:gd name="T67"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100">
                    <a:moveTo>
                      <a:pt x="2" y="100"/>
                    </a:moveTo>
                    <a:lnTo>
                      <a:pt x="2" y="100"/>
                    </a:lnTo>
                    <a:lnTo>
                      <a:pt x="0" y="98"/>
                    </a:lnTo>
                    <a:lnTo>
                      <a:pt x="0" y="98"/>
                    </a:lnTo>
                    <a:lnTo>
                      <a:pt x="0" y="98"/>
                    </a:lnTo>
                    <a:lnTo>
                      <a:pt x="4" y="86"/>
                    </a:lnTo>
                    <a:lnTo>
                      <a:pt x="12" y="72"/>
                    </a:lnTo>
                    <a:lnTo>
                      <a:pt x="18" y="58"/>
                    </a:lnTo>
                    <a:lnTo>
                      <a:pt x="18" y="58"/>
                    </a:lnTo>
                    <a:lnTo>
                      <a:pt x="18" y="56"/>
                    </a:lnTo>
                    <a:lnTo>
                      <a:pt x="26" y="50"/>
                    </a:lnTo>
                    <a:lnTo>
                      <a:pt x="32" y="36"/>
                    </a:lnTo>
                    <a:lnTo>
                      <a:pt x="40" y="22"/>
                    </a:lnTo>
                    <a:lnTo>
                      <a:pt x="46" y="18"/>
                    </a:lnTo>
                    <a:lnTo>
                      <a:pt x="54" y="8"/>
                    </a:lnTo>
                    <a:lnTo>
                      <a:pt x="56" y="2"/>
                    </a:lnTo>
                    <a:lnTo>
                      <a:pt x="56" y="2"/>
                    </a:lnTo>
                    <a:lnTo>
                      <a:pt x="58" y="0"/>
                    </a:lnTo>
                    <a:lnTo>
                      <a:pt x="120" y="0"/>
                    </a:lnTo>
                    <a:lnTo>
                      <a:pt x="120" y="0"/>
                    </a:lnTo>
                    <a:lnTo>
                      <a:pt x="122" y="2"/>
                    </a:lnTo>
                    <a:lnTo>
                      <a:pt x="122" y="28"/>
                    </a:lnTo>
                    <a:lnTo>
                      <a:pt x="122" y="28"/>
                    </a:lnTo>
                    <a:lnTo>
                      <a:pt x="120" y="30"/>
                    </a:lnTo>
                    <a:lnTo>
                      <a:pt x="76" y="30"/>
                    </a:lnTo>
                    <a:lnTo>
                      <a:pt x="76" y="66"/>
                    </a:lnTo>
                    <a:lnTo>
                      <a:pt x="76" y="66"/>
                    </a:lnTo>
                    <a:lnTo>
                      <a:pt x="74" y="68"/>
                    </a:lnTo>
                    <a:lnTo>
                      <a:pt x="66" y="68"/>
                    </a:lnTo>
                    <a:lnTo>
                      <a:pt x="60" y="70"/>
                    </a:lnTo>
                    <a:lnTo>
                      <a:pt x="60" y="98"/>
                    </a:lnTo>
                    <a:lnTo>
                      <a:pt x="60" y="98"/>
                    </a:lnTo>
                    <a:lnTo>
                      <a:pt x="58" y="100"/>
                    </a:lnTo>
                    <a:lnTo>
                      <a:pt x="2" y="1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9" name="Freeform 359"/>
              <p:cNvSpPr>
                <a:spLocks noEditPoints="1"/>
              </p:cNvSpPr>
              <p:nvPr/>
            </p:nvSpPr>
            <p:spPr bwMode="auto">
              <a:xfrm>
                <a:off x="2621" y="2119"/>
                <a:ext cx="126" cy="104"/>
              </a:xfrm>
              <a:custGeom>
                <a:avLst/>
                <a:gdLst>
                  <a:gd name="T0" fmla="*/ 122 w 126"/>
                  <a:gd name="T1" fmla="*/ 30 h 104"/>
                  <a:gd name="T2" fmla="*/ 76 w 126"/>
                  <a:gd name="T3" fmla="*/ 68 h 104"/>
                  <a:gd name="T4" fmla="*/ 60 w 126"/>
                  <a:gd name="T5" fmla="*/ 70 h 104"/>
                  <a:gd name="T6" fmla="*/ 60 w 126"/>
                  <a:gd name="T7" fmla="*/ 100 h 104"/>
                  <a:gd name="T8" fmla="*/ 8 w 126"/>
                  <a:gd name="T9" fmla="*/ 88 h 104"/>
                  <a:gd name="T10" fmla="*/ 22 w 126"/>
                  <a:gd name="T11" fmla="*/ 60 h 104"/>
                  <a:gd name="T12" fmla="*/ 36 w 126"/>
                  <a:gd name="T13" fmla="*/ 38 h 104"/>
                  <a:gd name="T14" fmla="*/ 50 w 126"/>
                  <a:gd name="T15" fmla="*/ 20 h 104"/>
                  <a:gd name="T16" fmla="*/ 60 w 126"/>
                  <a:gd name="T17" fmla="*/ 4 h 104"/>
                  <a:gd name="T18" fmla="*/ 122 w 126"/>
                  <a:gd name="T19" fmla="*/ 0 h 104"/>
                  <a:gd name="T20" fmla="*/ 60 w 126"/>
                  <a:gd name="T21" fmla="*/ 0 h 104"/>
                  <a:gd name="T22" fmla="*/ 56 w 126"/>
                  <a:gd name="T23" fmla="*/ 2 h 104"/>
                  <a:gd name="T24" fmla="*/ 46 w 126"/>
                  <a:gd name="T25" fmla="*/ 18 h 104"/>
                  <a:gd name="T26" fmla="*/ 42 w 126"/>
                  <a:gd name="T27" fmla="*/ 24 h 104"/>
                  <a:gd name="T28" fmla="*/ 32 w 126"/>
                  <a:gd name="T29" fmla="*/ 36 h 104"/>
                  <a:gd name="T30" fmla="*/ 32 w 126"/>
                  <a:gd name="T31" fmla="*/ 38 h 104"/>
                  <a:gd name="T32" fmla="*/ 18 w 126"/>
                  <a:gd name="T33" fmla="*/ 56 h 104"/>
                  <a:gd name="T34" fmla="*/ 18 w 126"/>
                  <a:gd name="T35" fmla="*/ 58 h 104"/>
                  <a:gd name="T36" fmla="*/ 4 w 126"/>
                  <a:gd name="T37" fmla="*/ 86 h 104"/>
                  <a:gd name="T38" fmla="*/ 4 w 126"/>
                  <a:gd name="T39" fmla="*/ 88 h 104"/>
                  <a:gd name="T40" fmla="*/ 0 w 126"/>
                  <a:gd name="T41" fmla="*/ 98 h 104"/>
                  <a:gd name="T42" fmla="*/ 0 w 126"/>
                  <a:gd name="T43" fmla="*/ 102 h 104"/>
                  <a:gd name="T44" fmla="*/ 60 w 126"/>
                  <a:gd name="T45" fmla="*/ 104 h 104"/>
                  <a:gd name="T46" fmla="*/ 64 w 126"/>
                  <a:gd name="T47" fmla="*/ 102 h 104"/>
                  <a:gd name="T48" fmla="*/ 64 w 126"/>
                  <a:gd name="T49" fmla="*/ 78 h 104"/>
                  <a:gd name="T50" fmla="*/ 68 w 126"/>
                  <a:gd name="T51" fmla="*/ 72 h 104"/>
                  <a:gd name="T52" fmla="*/ 76 w 126"/>
                  <a:gd name="T53" fmla="*/ 72 h 104"/>
                  <a:gd name="T54" fmla="*/ 80 w 126"/>
                  <a:gd name="T55" fmla="*/ 68 h 104"/>
                  <a:gd name="T56" fmla="*/ 122 w 126"/>
                  <a:gd name="T57" fmla="*/ 34 h 104"/>
                  <a:gd name="T58" fmla="*/ 124 w 126"/>
                  <a:gd name="T59" fmla="*/ 32 h 104"/>
                  <a:gd name="T60" fmla="*/ 126 w 126"/>
                  <a:gd name="T61" fmla="*/ 4 h 104"/>
                  <a:gd name="T62" fmla="*/ 124 w 126"/>
                  <a:gd name="T63" fmla="*/ 2 h 104"/>
                  <a:gd name="T64" fmla="*/ 122 w 126"/>
                  <a:gd name="T6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104">
                    <a:moveTo>
                      <a:pt x="122" y="4"/>
                    </a:moveTo>
                    <a:lnTo>
                      <a:pt x="122" y="30"/>
                    </a:lnTo>
                    <a:lnTo>
                      <a:pt x="76" y="30"/>
                    </a:lnTo>
                    <a:lnTo>
                      <a:pt x="76" y="68"/>
                    </a:lnTo>
                    <a:lnTo>
                      <a:pt x="68" y="68"/>
                    </a:lnTo>
                    <a:lnTo>
                      <a:pt x="60" y="70"/>
                    </a:lnTo>
                    <a:lnTo>
                      <a:pt x="60" y="78"/>
                    </a:lnTo>
                    <a:lnTo>
                      <a:pt x="60" y="100"/>
                    </a:lnTo>
                    <a:lnTo>
                      <a:pt x="4" y="100"/>
                    </a:lnTo>
                    <a:lnTo>
                      <a:pt x="8" y="88"/>
                    </a:lnTo>
                    <a:lnTo>
                      <a:pt x="16" y="74"/>
                    </a:lnTo>
                    <a:lnTo>
                      <a:pt x="22" y="60"/>
                    </a:lnTo>
                    <a:lnTo>
                      <a:pt x="30" y="52"/>
                    </a:lnTo>
                    <a:lnTo>
                      <a:pt x="36" y="38"/>
                    </a:lnTo>
                    <a:lnTo>
                      <a:pt x="44" y="26"/>
                    </a:lnTo>
                    <a:lnTo>
                      <a:pt x="50" y="20"/>
                    </a:lnTo>
                    <a:lnTo>
                      <a:pt x="58" y="12"/>
                    </a:lnTo>
                    <a:lnTo>
                      <a:pt x="60" y="4"/>
                    </a:lnTo>
                    <a:lnTo>
                      <a:pt x="122" y="4"/>
                    </a:lnTo>
                    <a:close/>
                    <a:moveTo>
                      <a:pt x="122" y="0"/>
                    </a:moveTo>
                    <a:lnTo>
                      <a:pt x="60" y="0"/>
                    </a:lnTo>
                    <a:lnTo>
                      <a:pt x="60" y="0"/>
                    </a:lnTo>
                    <a:lnTo>
                      <a:pt x="58" y="0"/>
                    </a:lnTo>
                    <a:lnTo>
                      <a:pt x="56" y="2"/>
                    </a:lnTo>
                    <a:lnTo>
                      <a:pt x="54" y="10"/>
                    </a:lnTo>
                    <a:lnTo>
                      <a:pt x="46" y="18"/>
                    </a:lnTo>
                    <a:lnTo>
                      <a:pt x="42" y="24"/>
                    </a:lnTo>
                    <a:lnTo>
                      <a:pt x="42" y="24"/>
                    </a:lnTo>
                    <a:lnTo>
                      <a:pt x="42" y="24"/>
                    </a:lnTo>
                    <a:lnTo>
                      <a:pt x="32" y="36"/>
                    </a:lnTo>
                    <a:lnTo>
                      <a:pt x="32" y="36"/>
                    </a:lnTo>
                    <a:lnTo>
                      <a:pt x="32" y="38"/>
                    </a:lnTo>
                    <a:lnTo>
                      <a:pt x="26" y="50"/>
                    </a:lnTo>
                    <a:lnTo>
                      <a:pt x="18" y="56"/>
                    </a:lnTo>
                    <a:lnTo>
                      <a:pt x="18" y="56"/>
                    </a:lnTo>
                    <a:lnTo>
                      <a:pt x="18" y="58"/>
                    </a:lnTo>
                    <a:lnTo>
                      <a:pt x="12" y="72"/>
                    </a:lnTo>
                    <a:lnTo>
                      <a:pt x="4" y="86"/>
                    </a:lnTo>
                    <a:lnTo>
                      <a:pt x="4" y="86"/>
                    </a:lnTo>
                    <a:lnTo>
                      <a:pt x="4" y="88"/>
                    </a:lnTo>
                    <a:lnTo>
                      <a:pt x="0" y="98"/>
                    </a:lnTo>
                    <a:lnTo>
                      <a:pt x="0" y="98"/>
                    </a:lnTo>
                    <a:lnTo>
                      <a:pt x="0" y="102"/>
                    </a:lnTo>
                    <a:lnTo>
                      <a:pt x="0" y="102"/>
                    </a:lnTo>
                    <a:lnTo>
                      <a:pt x="4" y="104"/>
                    </a:lnTo>
                    <a:lnTo>
                      <a:pt x="60" y="104"/>
                    </a:lnTo>
                    <a:lnTo>
                      <a:pt x="60" y="104"/>
                    </a:lnTo>
                    <a:lnTo>
                      <a:pt x="64" y="102"/>
                    </a:lnTo>
                    <a:lnTo>
                      <a:pt x="64" y="100"/>
                    </a:lnTo>
                    <a:lnTo>
                      <a:pt x="64" y="78"/>
                    </a:lnTo>
                    <a:lnTo>
                      <a:pt x="64" y="74"/>
                    </a:lnTo>
                    <a:lnTo>
                      <a:pt x="68" y="72"/>
                    </a:lnTo>
                    <a:lnTo>
                      <a:pt x="76" y="72"/>
                    </a:lnTo>
                    <a:lnTo>
                      <a:pt x="76" y="72"/>
                    </a:lnTo>
                    <a:lnTo>
                      <a:pt x="80" y="70"/>
                    </a:lnTo>
                    <a:lnTo>
                      <a:pt x="80" y="68"/>
                    </a:lnTo>
                    <a:lnTo>
                      <a:pt x="80" y="34"/>
                    </a:lnTo>
                    <a:lnTo>
                      <a:pt x="122" y="34"/>
                    </a:lnTo>
                    <a:lnTo>
                      <a:pt x="122" y="34"/>
                    </a:lnTo>
                    <a:lnTo>
                      <a:pt x="124" y="32"/>
                    </a:lnTo>
                    <a:lnTo>
                      <a:pt x="126" y="30"/>
                    </a:lnTo>
                    <a:lnTo>
                      <a:pt x="126" y="4"/>
                    </a:lnTo>
                    <a:lnTo>
                      <a:pt x="126" y="4"/>
                    </a:lnTo>
                    <a:lnTo>
                      <a:pt x="124" y="2"/>
                    </a:lnTo>
                    <a:lnTo>
                      <a:pt x="122" y="0"/>
                    </a:lnTo>
                    <a:lnTo>
                      <a:pt x="1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0" name="Freeform 360"/>
              <p:cNvSpPr>
                <a:spLocks/>
              </p:cNvSpPr>
              <p:nvPr/>
            </p:nvSpPr>
            <p:spPr bwMode="auto">
              <a:xfrm>
                <a:off x="2625" y="2123"/>
                <a:ext cx="118" cy="96"/>
              </a:xfrm>
              <a:custGeom>
                <a:avLst/>
                <a:gdLst>
                  <a:gd name="T0" fmla="*/ 118 w 118"/>
                  <a:gd name="T1" fmla="*/ 0 h 96"/>
                  <a:gd name="T2" fmla="*/ 118 w 118"/>
                  <a:gd name="T3" fmla="*/ 26 h 96"/>
                  <a:gd name="T4" fmla="*/ 72 w 118"/>
                  <a:gd name="T5" fmla="*/ 26 h 96"/>
                  <a:gd name="T6" fmla="*/ 72 w 118"/>
                  <a:gd name="T7" fmla="*/ 64 h 96"/>
                  <a:gd name="T8" fmla="*/ 64 w 118"/>
                  <a:gd name="T9" fmla="*/ 64 h 96"/>
                  <a:gd name="T10" fmla="*/ 56 w 118"/>
                  <a:gd name="T11" fmla="*/ 66 h 96"/>
                  <a:gd name="T12" fmla="*/ 56 w 118"/>
                  <a:gd name="T13" fmla="*/ 74 h 96"/>
                  <a:gd name="T14" fmla="*/ 56 w 118"/>
                  <a:gd name="T15" fmla="*/ 96 h 96"/>
                  <a:gd name="T16" fmla="*/ 0 w 118"/>
                  <a:gd name="T17" fmla="*/ 96 h 96"/>
                  <a:gd name="T18" fmla="*/ 4 w 118"/>
                  <a:gd name="T19" fmla="*/ 84 h 96"/>
                  <a:gd name="T20" fmla="*/ 12 w 118"/>
                  <a:gd name="T21" fmla="*/ 70 h 96"/>
                  <a:gd name="T22" fmla="*/ 18 w 118"/>
                  <a:gd name="T23" fmla="*/ 56 h 96"/>
                  <a:gd name="T24" fmla="*/ 26 w 118"/>
                  <a:gd name="T25" fmla="*/ 48 h 96"/>
                  <a:gd name="T26" fmla="*/ 32 w 118"/>
                  <a:gd name="T27" fmla="*/ 34 h 96"/>
                  <a:gd name="T28" fmla="*/ 40 w 118"/>
                  <a:gd name="T29" fmla="*/ 22 h 96"/>
                  <a:gd name="T30" fmla="*/ 46 w 118"/>
                  <a:gd name="T31" fmla="*/ 16 h 96"/>
                  <a:gd name="T32" fmla="*/ 54 w 118"/>
                  <a:gd name="T33" fmla="*/ 8 h 96"/>
                  <a:gd name="T34" fmla="*/ 56 w 118"/>
                  <a:gd name="T35" fmla="*/ 0 h 96"/>
                  <a:gd name="T36" fmla="*/ 118 w 118"/>
                  <a:gd name="T37"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96">
                    <a:moveTo>
                      <a:pt x="118" y="0"/>
                    </a:moveTo>
                    <a:lnTo>
                      <a:pt x="118" y="26"/>
                    </a:lnTo>
                    <a:lnTo>
                      <a:pt x="72" y="26"/>
                    </a:lnTo>
                    <a:lnTo>
                      <a:pt x="72" y="64"/>
                    </a:lnTo>
                    <a:lnTo>
                      <a:pt x="64" y="64"/>
                    </a:lnTo>
                    <a:lnTo>
                      <a:pt x="56" y="66"/>
                    </a:lnTo>
                    <a:lnTo>
                      <a:pt x="56" y="74"/>
                    </a:lnTo>
                    <a:lnTo>
                      <a:pt x="56" y="96"/>
                    </a:lnTo>
                    <a:lnTo>
                      <a:pt x="0" y="96"/>
                    </a:lnTo>
                    <a:lnTo>
                      <a:pt x="4" y="84"/>
                    </a:lnTo>
                    <a:lnTo>
                      <a:pt x="12" y="70"/>
                    </a:lnTo>
                    <a:lnTo>
                      <a:pt x="18" y="56"/>
                    </a:lnTo>
                    <a:lnTo>
                      <a:pt x="26" y="48"/>
                    </a:lnTo>
                    <a:lnTo>
                      <a:pt x="32" y="34"/>
                    </a:lnTo>
                    <a:lnTo>
                      <a:pt x="40" y="22"/>
                    </a:lnTo>
                    <a:lnTo>
                      <a:pt x="46" y="16"/>
                    </a:lnTo>
                    <a:lnTo>
                      <a:pt x="54" y="8"/>
                    </a:lnTo>
                    <a:lnTo>
                      <a:pt x="56" y="0"/>
                    </a:lnTo>
                    <a:lnTo>
                      <a:pt x="1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1" name="Freeform 361"/>
              <p:cNvSpPr>
                <a:spLocks/>
              </p:cNvSpPr>
              <p:nvPr/>
            </p:nvSpPr>
            <p:spPr bwMode="auto">
              <a:xfrm>
                <a:off x="2621" y="2119"/>
                <a:ext cx="126" cy="104"/>
              </a:xfrm>
              <a:custGeom>
                <a:avLst/>
                <a:gdLst>
                  <a:gd name="T0" fmla="*/ 122 w 126"/>
                  <a:gd name="T1" fmla="*/ 0 h 104"/>
                  <a:gd name="T2" fmla="*/ 60 w 126"/>
                  <a:gd name="T3" fmla="*/ 0 h 104"/>
                  <a:gd name="T4" fmla="*/ 60 w 126"/>
                  <a:gd name="T5" fmla="*/ 0 h 104"/>
                  <a:gd name="T6" fmla="*/ 58 w 126"/>
                  <a:gd name="T7" fmla="*/ 0 h 104"/>
                  <a:gd name="T8" fmla="*/ 56 w 126"/>
                  <a:gd name="T9" fmla="*/ 2 h 104"/>
                  <a:gd name="T10" fmla="*/ 54 w 126"/>
                  <a:gd name="T11" fmla="*/ 10 h 104"/>
                  <a:gd name="T12" fmla="*/ 46 w 126"/>
                  <a:gd name="T13" fmla="*/ 18 h 104"/>
                  <a:gd name="T14" fmla="*/ 42 w 126"/>
                  <a:gd name="T15" fmla="*/ 24 h 104"/>
                  <a:gd name="T16" fmla="*/ 42 w 126"/>
                  <a:gd name="T17" fmla="*/ 24 h 104"/>
                  <a:gd name="T18" fmla="*/ 42 w 126"/>
                  <a:gd name="T19" fmla="*/ 24 h 104"/>
                  <a:gd name="T20" fmla="*/ 32 w 126"/>
                  <a:gd name="T21" fmla="*/ 36 h 104"/>
                  <a:gd name="T22" fmla="*/ 32 w 126"/>
                  <a:gd name="T23" fmla="*/ 36 h 104"/>
                  <a:gd name="T24" fmla="*/ 32 w 126"/>
                  <a:gd name="T25" fmla="*/ 38 h 104"/>
                  <a:gd name="T26" fmla="*/ 26 w 126"/>
                  <a:gd name="T27" fmla="*/ 50 h 104"/>
                  <a:gd name="T28" fmla="*/ 18 w 126"/>
                  <a:gd name="T29" fmla="*/ 56 h 104"/>
                  <a:gd name="T30" fmla="*/ 18 w 126"/>
                  <a:gd name="T31" fmla="*/ 56 h 104"/>
                  <a:gd name="T32" fmla="*/ 18 w 126"/>
                  <a:gd name="T33" fmla="*/ 58 h 104"/>
                  <a:gd name="T34" fmla="*/ 12 w 126"/>
                  <a:gd name="T35" fmla="*/ 72 h 104"/>
                  <a:gd name="T36" fmla="*/ 4 w 126"/>
                  <a:gd name="T37" fmla="*/ 86 h 104"/>
                  <a:gd name="T38" fmla="*/ 4 w 126"/>
                  <a:gd name="T39" fmla="*/ 86 h 104"/>
                  <a:gd name="T40" fmla="*/ 4 w 126"/>
                  <a:gd name="T41" fmla="*/ 88 h 104"/>
                  <a:gd name="T42" fmla="*/ 0 w 126"/>
                  <a:gd name="T43" fmla="*/ 98 h 104"/>
                  <a:gd name="T44" fmla="*/ 0 w 126"/>
                  <a:gd name="T45" fmla="*/ 98 h 104"/>
                  <a:gd name="T46" fmla="*/ 0 w 126"/>
                  <a:gd name="T47" fmla="*/ 102 h 104"/>
                  <a:gd name="T48" fmla="*/ 0 w 126"/>
                  <a:gd name="T49" fmla="*/ 102 h 104"/>
                  <a:gd name="T50" fmla="*/ 4 w 126"/>
                  <a:gd name="T51" fmla="*/ 104 h 104"/>
                  <a:gd name="T52" fmla="*/ 60 w 126"/>
                  <a:gd name="T53" fmla="*/ 104 h 104"/>
                  <a:gd name="T54" fmla="*/ 60 w 126"/>
                  <a:gd name="T55" fmla="*/ 104 h 104"/>
                  <a:gd name="T56" fmla="*/ 64 w 126"/>
                  <a:gd name="T57" fmla="*/ 102 h 104"/>
                  <a:gd name="T58" fmla="*/ 64 w 126"/>
                  <a:gd name="T59" fmla="*/ 100 h 104"/>
                  <a:gd name="T60" fmla="*/ 64 w 126"/>
                  <a:gd name="T61" fmla="*/ 78 h 104"/>
                  <a:gd name="T62" fmla="*/ 64 w 126"/>
                  <a:gd name="T63" fmla="*/ 74 h 104"/>
                  <a:gd name="T64" fmla="*/ 68 w 126"/>
                  <a:gd name="T65" fmla="*/ 72 h 104"/>
                  <a:gd name="T66" fmla="*/ 76 w 126"/>
                  <a:gd name="T67" fmla="*/ 72 h 104"/>
                  <a:gd name="T68" fmla="*/ 76 w 126"/>
                  <a:gd name="T69" fmla="*/ 72 h 104"/>
                  <a:gd name="T70" fmla="*/ 80 w 126"/>
                  <a:gd name="T71" fmla="*/ 70 h 104"/>
                  <a:gd name="T72" fmla="*/ 80 w 126"/>
                  <a:gd name="T73" fmla="*/ 68 h 104"/>
                  <a:gd name="T74" fmla="*/ 80 w 126"/>
                  <a:gd name="T75" fmla="*/ 34 h 104"/>
                  <a:gd name="T76" fmla="*/ 122 w 126"/>
                  <a:gd name="T77" fmla="*/ 34 h 104"/>
                  <a:gd name="T78" fmla="*/ 122 w 126"/>
                  <a:gd name="T79" fmla="*/ 34 h 104"/>
                  <a:gd name="T80" fmla="*/ 124 w 126"/>
                  <a:gd name="T81" fmla="*/ 32 h 104"/>
                  <a:gd name="T82" fmla="*/ 126 w 126"/>
                  <a:gd name="T83" fmla="*/ 30 h 104"/>
                  <a:gd name="T84" fmla="*/ 126 w 126"/>
                  <a:gd name="T85" fmla="*/ 4 h 104"/>
                  <a:gd name="T86" fmla="*/ 126 w 126"/>
                  <a:gd name="T87" fmla="*/ 4 h 104"/>
                  <a:gd name="T88" fmla="*/ 124 w 126"/>
                  <a:gd name="T89" fmla="*/ 2 h 104"/>
                  <a:gd name="T90" fmla="*/ 122 w 126"/>
                  <a:gd name="T91" fmla="*/ 0 h 104"/>
                  <a:gd name="T92" fmla="*/ 122 w 126"/>
                  <a:gd name="T9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26" h="104">
                    <a:moveTo>
                      <a:pt x="122" y="0"/>
                    </a:moveTo>
                    <a:lnTo>
                      <a:pt x="60" y="0"/>
                    </a:lnTo>
                    <a:lnTo>
                      <a:pt x="60" y="0"/>
                    </a:lnTo>
                    <a:lnTo>
                      <a:pt x="58" y="0"/>
                    </a:lnTo>
                    <a:lnTo>
                      <a:pt x="56" y="2"/>
                    </a:lnTo>
                    <a:lnTo>
                      <a:pt x="54" y="10"/>
                    </a:lnTo>
                    <a:lnTo>
                      <a:pt x="46" y="18"/>
                    </a:lnTo>
                    <a:lnTo>
                      <a:pt x="42" y="24"/>
                    </a:lnTo>
                    <a:lnTo>
                      <a:pt x="42" y="24"/>
                    </a:lnTo>
                    <a:lnTo>
                      <a:pt x="42" y="24"/>
                    </a:lnTo>
                    <a:lnTo>
                      <a:pt x="32" y="36"/>
                    </a:lnTo>
                    <a:lnTo>
                      <a:pt x="32" y="36"/>
                    </a:lnTo>
                    <a:lnTo>
                      <a:pt x="32" y="38"/>
                    </a:lnTo>
                    <a:lnTo>
                      <a:pt x="26" y="50"/>
                    </a:lnTo>
                    <a:lnTo>
                      <a:pt x="18" y="56"/>
                    </a:lnTo>
                    <a:lnTo>
                      <a:pt x="18" y="56"/>
                    </a:lnTo>
                    <a:lnTo>
                      <a:pt x="18" y="58"/>
                    </a:lnTo>
                    <a:lnTo>
                      <a:pt x="12" y="72"/>
                    </a:lnTo>
                    <a:lnTo>
                      <a:pt x="4" y="86"/>
                    </a:lnTo>
                    <a:lnTo>
                      <a:pt x="4" y="86"/>
                    </a:lnTo>
                    <a:lnTo>
                      <a:pt x="4" y="88"/>
                    </a:lnTo>
                    <a:lnTo>
                      <a:pt x="0" y="98"/>
                    </a:lnTo>
                    <a:lnTo>
                      <a:pt x="0" y="98"/>
                    </a:lnTo>
                    <a:lnTo>
                      <a:pt x="0" y="102"/>
                    </a:lnTo>
                    <a:lnTo>
                      <a:pt x="0" y="102"/>
                    </a:lnTo>
                    <a:lnTo>
                      <a:pt x="4" y="104"/>
                    </a:lnTo>
                    <a:lnTo>
                      <a:pt x="60" y="104"/>
                    </a:lnTo>
                    <a:lnTo>
                      <a:pt x="60" y="104"/>
                    </a:lnTo>
                    <a:lnTo>
                      <a:pt x="64" y="102"/>
                    </a:lnTo>
                    <a:lnTo>
                      <a:pt x="64" y="100"/>
                    </a:lnTo>
                    <a:lnTo>
                      <a:pt x="64" y="78"/>
                    </a:lnTo>
                    <a:lnTo>
                      <a:pt x="64" y="74"/>
                    </a:lnTo>
                    <a:lnTo>
                      <a:pt x="68" y="72"/>
                    </a:lnTo>
                    <a:lnTo>
                      <a:pt x="76" y="72"/>
                    </a:lnTo>
                    <a:lnTo>
                      <a:pt x="76" y="72"/>
                    </a:lnTo>
                    <a:lnTo>
                      <a:pt x="80" y="70"/>
                    </a:lnTo>
                    <a:lnTo>
                      <a:pt x="80" y="68"/>
                    </a:lnTo>
                    <a:lnTo>
                      <a:pt x="80" y="34"/>
                    </a:lnTo>
                    <a:lnTo>
                      <a:pt x="122" y="34"/>
                    </a:lnTo>
                    <a:lnTo>
                      <a:pt x="122" y="34"/>
                    </a:lnTo>
                    <a:lnTo>
                      <a:pt x="124" y="32"/>
                    </a:lnTo>
                    <a:lnTo>
                      <a:pt x="126" y="30"/>
                    </a:lnTo>
                    <a:lnTo>
                      <a:pt x="126" y="4"/>
                    </a:lnTo>
                    <a:lnTo>
                      <a:pt x="126" y="4"/>
                    </a:lnTo>
                    <a:lnTo>
                      <a:pt x="124" y="2"/>
                    </a:lnTo>
                    <a:lnTo>
                      <a:pt x="122" y="0"/>
                    </a:lnTo>
                    <a:lnTo>
                      <a:pt x="1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2" name="Freeform 362"/>
              <p:cNvSpPr>
                <a:spLocks/>
              </p:cNvSpPr>
              <p:nvPr/>
            </p:nvSpPr>
            <p:spPr bwMode="auto">
              <a:xfrm>
                <a:off x="2629" y="2341"/>
                <a:ext cx="48" cy="26"/>
              </a:xfrm>
              <a:custGeom>
                <a:avLst/>
                <a:gdLst>
                  <a:gd name="T0" fmla="*/ 22 w 48"/>
                  <a:gd name="T1" fmla="*/ 26 h 26"/>
                  <a:gd name="T2" fmla="*/ 22 w 48"/>
                  <a:gd name="T3" fmla="*/ 26 h 26"/>
                  <a:gd name="T4" fmla="*/ 20 w 48"/>
                  <a:gd name="T5" fmla="*/ 26 h 26"/>
                  <a:gd name="T6" fmla="*/ 0 w 48"/>
                  <a:gd name="T7" fmla="*/ 8 h 26"/>
                  <a:gd name="T8" fmla="*/ 0 w 48"/>
                  <a:gd name="T9" fmla="*/ 8 h 26"/>
                  <a:gd name="T10" fmla="*/ 0 w 48"/>
                  <a:gd name="T11" fmla="*/ 6 h 26"/>
                  <a:gd name="T12" fmla="*/ 0 w 48"/>
                  <a:gd name="T13" fmla="*/ 6 h 26"/>
                  <a:gd name="T14" fmla="*/ 2 w 48"/>
                  <a:gd name="T15" fmla="*/ 4 h 26"/>
                  <a:gd name="T16" fmla="*/ 18 w 48"/>
                  <a:gd name="T17" fmla="*/ 2 h 26"/>
                  <a:gd name="T18" fmla="*/ 20 w 48"/>
                  <a:gd name="T19" fmla="*/ 0 h 26"/>
                  <a:gd name="T20" fmla="*/ 20 w 48"/>
                  <a:gd name="T21" fmla="*/ 0 h 26"/>
                  <a:gd name="T22" fmla="*/ 22 w 48"/>
                  <a:gd name="T23" fmla="*/ 0 h 26"/>
                  <a:gd name="T24" fmla="*/ 46 w 48"/>
                  <a:gd name="T25" fmla="*/ 0 h 26"/>
                  <a:gd name="T26" fmla="*/ 46 w 48"/>
                  <a:gd name="T27" fmla="*/ 0 h 26"/>
                  <a:gd name="T28" fmla="*/ 48 w 48"/>
                  <a:gd name="T29" fmla="*/ 0 h 26"/>
                  <a:gd name="T30" fmla="*/ 48 w 48"/>
                  <a:gd name="T31" fmla="*/ 0 h 26"/>
                  <a:gd name="T32" fmla="*/ 48 w 48"/>
                  <a:gd name="T33" fmla="*/ 2 h 26"/>
                  <a:gd name="T34" fmla="*/ 44 w 48"/>
                  <a:gd name="T35" fmla="*/ 10 h 26"/>
                  <a:gd name="T36" fmla="*/ 42 w 48"/>
                  <a:gd name="T37" fmla="*/ 14 h 26"/>
                  <a:gd name="T38" fmla="*/ 42 w 48"/>
                  <a:gd name="T39" fmla="*/ 14 h 26"/>
                  <a:gd name="T40" fmla="*/ 40 w 48"/>
                  <a:gd name="T41" fmla="*/ 16 h 26"/>
                  <a:gd name="T42" fmla="*/ 30 w 48"/>
                  <a:gd name="T43" fmla="*/ 18 h 26"/>
                  <a:gd name="T44" fmla="*/ 24 w 48"/>
                  <a:gd name="T45" fmla="*/ 26 h 26"/>
                  <a:gd name="T46" fmla="*/ 24 w 48"/>
                  <a:gd name="T47" fmla="*/ 26 h 26"/>
                  <a:gd name="T48" fmla="*/ 22 w 48"/>
                  <a:gd name="T49" fmla="*/ 26 h 26"/>
                  <a:gd name="T50" fmla="*/ 22 w 48"/>
                  <a:gd name="T5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26">
                    <a:moveTo>
                      <a:pt x="22" y="26"/>
                    </a:moveTo>
                    <a:lnTo>
                      <a:pt x="22" y="26"/>
                    </a:lnTo>
                    <a:lnTo>
                      <a:pt x="20" y="26"/>
                    </a:lnTo>
                    <a:lnTo>
                      <a:pt x="0" y="8"/>
                    </a:lnTo>
                    <a:lnTo>
                      <a:pt x="0" y="8"/>
                    </a:lnTo>
                    <a:lnTo>
                      <a:pt x="0" y="6"/>
                    </a:lnTo>
                    <a:lnTo>
                      <a:pt x="0" y="6"/>
                    </a:lnTo>
                    <a:lnTo>
                      <a:pt x="2" y="4"/>
                    </a:lnTo>
                    <a:lnTo>
                      <a:pt x="18" y="2"/>
                    </a:lnTo>
                    <a:lnTo>
                      <a:pt x="20" y="0"/>
                    </a:lnTo>
                    <a:lnTo>
                      <a:pt x="20" y="0"/>
                    </a:lnTo>
                    <a:lnTo>
                      <a:pt x="22" y="0"/>
                    </a:lnTo>
                    <a:lnTo>
                      <a:pt x="46" y="0"/>
                    </a:lnTo>
                    <a:lnTo>
                      <a:pt x="46" y="0"/>
                    </a:lnTo>
                    <a:lnTo>
                      <a:pt x="48" y="0"/>
                    </a:lnTo>
                    <a:lnTo>
                      <a:pt x="48" y="0"/>
                    </a:lnTo>
                    <a:lnTo>
                      <a:pt x="48" y="2"/>
                    </a:lnTo>
                    <a:lnTo>
                      <a:pt x="44" y="10"/>
                    </a:lnTo>
                    <a:lnTo>
                      <a:pt x="42" y="14"/>
                    </a:lnTo>
                    <a:lnTo>
                      <a:pt x="42" y="14"/>
                    </a:lnTo>
                    <a:lnTo>
                      <a:pt x="40" y="16"/>
                    </a:lnTo>
                    <a:lnTo>
                      <a:pt x="30" y="18"/>
                    </a:lnTo>
                    <a:lnTo>
                      <a:pt x="24" y="26"/>
                    </a:lnTo>
                    <a:lnTo>
                      <a:pt x="24" y="26"/>
                    </a:lnTo>
                    <a:lnTo>
                      <a:pt x="22" y="26"/>
                    </a:lnTo>
                    <a:lnTo>
                      <a:pt x="22"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3" name="Freeform 363"/>
              <p:cNvSpPr>
                <a:spLocks noEditPoints="1"/>
              </p:cNvSpPr>
              <p:nvPr/>
            </p:nvSpPr>
            <p:spPr bwMode="auto">
              <a:xfrm>
                <a:off x="2627" y="2339"/>
                <a:ext cx="52" cy="30"/>
              </a:xfrm>
              <a:custGeom>
                <a:avLst/>
                <a:gdLst>
                  <a:gd name="T0" fmla="*/ 48 w 52"/>
                  <a:gd name="T1" fmla="*/ 4 h 30"/>
                  <a:gd name="T2" fmla="*/ 44 w 52"/>
                  <a:gd name="T3" fmla="*/ 12 h 30"/>
                  <a:gd name="T4" fmla="*/ 42 w 52"/>
                  <a:gd name="T5" fmla="*/ 16 h 30"/>
                  <a:gd name="T6" fmla="*/ 32 w 52"/>
                  <a:gd name="T7" fmla="*/ 20 h 30"/>
                  <a:gd name="T8" fmla="*/ 24 w 52"/>
                  <a:gd name="T9" fmla="*/ 26 h 30"/>
                  <a:gd name="T10" fmla="*/ 18 w 52"/>
                  <a:gd name="T11" fmla="*/ 20 h 30"/>
                  <a:gd name="T12" fmla="*/ 10 w 52"/>
                  <a:gd name="T13" fmla="*/ 14 h 30"/>
                  <a:gd name="T14" fmla="*/ 8 w 52"/>
                  <a:gd name="T15" fmla="*/ 12 h 30"/>
                  <a:gd name="T16" fmla="*/ 4 w 52"/>
                  <a:gd name="T17" fmla="*/ 8 h 30"/>
                  <a:gd name="T18" fmla="*/ 20 w 52"/>
                  <a:gd name="T19" fmla="*/ 6 h 30"/>
                  <a:gd name="T20" fmla="*/ 24 w 52"/>
                  <a:gd name="T21" fmla="*/ 4 h 30"/>
                  <a:gd name="T22" fmla="*/ 48 w 52"/>
                  <a:gd name="T23" fmla="*/ 4 h 30"/>
                  <a:gd name="T24" fmla="*/ 48 w 52"/>
                  <a:gd name="T25" fmla="*/ 0 h 30"/>
                  <a:gd name="T26" fmla="*/ 24 w 52"/>
                  <a:gd name="T27" fmla="*/ 0 h 30"/>
                  <a:gd name="T28" fmla="*/ 24 w 52"/>
                  <a:gd name="T29" fmla="*/ 0 h 30"/>
                  <a:gd name="T30" fmla="*/ 22 w 52"/>
                  <a:gd name="T31" fmla="*/ 0 h 30"/>
                  <a:gd name="T32" fmla="*/ 18 w 52"/>
                  <a:gd name="T33" fmla="*/ 2 h 30"/>
                  <a:gd name="T34" fmla="*/ 2 w 52"/>
                  <a:gd name="T35" fmla="*/ 4 h 30"/>
                  <a:gd name="T36" fmla="*/ 2 w 52"/>
                  <a:gd name="T37" fmla="*/ 4 h 30"/>
                  <a:gd name="T38" fmla="*/ 0 w 52"/>
                  <a:gd name="T39" fmla="*/ 4 h 30"/>
                  <a:gd name="T40" fmla="*/ 0 w 52"/>
                  <a:gd name="T41" fmla="*/ 6 h 30"/>
                  <a:gd name="T42" fmla="*/ 0 w 52"/>
                  <a:gd name="T43" fmla="*/ 6 h 30"/>
                  <a:gd name="T44" fmla="*/ 0 w 52"/>
                  <a:gd name="T45" fmla="*/ 10 h 30"/>
                  <a:gd name="T46" fmla="*/ 0 w 52"/>
                  <a:gd name="T47" fmla="*/ 10 h 30"/>
                  <a:gd name="T48" fmla="*/ 6 w 52"/>
                  <a:gd name="T49" fmla="*/ 16 h 30"/>
                  <a:gd name="T50" fmla="*/ 8 w 52"/>
                  <a:gd name="T51" fmla="*/ 18 h 30"/>
                  <a:gd name="T52" fmla="*/ 16 w 52"/>
                  <a:gd name="T53" fmla="*/ 24 h 30"/>
                  <a:gd name="T54" fmla="*/ 22 w 52"/>
                  <a:gd name="T55" fmla="*/ 28 h 30"/>
                  <a:gd name="T56" fmla="*/ 22 w 52"/>
                  <a:gd name="T57" fmla="*/ 28 h 30"/>
                  <a:gd name="T58" fmla="*/ 24 w 52"/>
                  <a:gd name="T59" fmla="*/ 30 h 30"/>
                  <a:gd name="T60" fmla="*/ 24 w 52"/>
                  <a:gd name="T61" fmla="*/ 30 h 30"/>
                  <a:gd name="T62" fmla="*/ 26 w 52"/>
                  <a:gd name="T63" fmla="*/ 28 h 30"/>
                  <a:gd name="T64" fmla="*/ 34 w 52"/>
                  <a:gd name="T65" fmla="*/ 22 h 30"/>
                  <a:gd name="T66" fmla="*/ 44 w 52"/>
                  <a:gd name="T67" fmla="*/ 20 h 30"/>
                  <a:gd name="T68" fmla="*/ 44 w 52"/>
                  <a:gd name="T69" fmla="*/ 20 h 30"/>
                  <a:gd name="T70" fmla="*/ 46 w 52"/>
                  <a:gd name="T71" fmla="*/ 18 h 30"/>
                  <a:gd name="T72" fmla="*/ 48 w 52"/>
                  <a:gd name="T73" fmla="*/ 12 h 30"/>
                  <a:gd name="T74" fmla="*/ 52 w 52"/>
                  <a:gd name="T75" fmla="*/ 4 h 30"/>
                  <a:gd name="T76" fmla="*/ 52 w 52"/>
                  <a:gd name="T77" fmla="*/ 4 h 30"/>
                  <a:gd name="T78" fmla="*/ 52 w 52"/>
                  <a:gd name="T79" fmla="*/ 0 h 30"/>
                  <a:gd name="T80" fmla="*/ 52 w 52"/>
                  <a:gd name="T81" fmla="*/ 0 h 30"/>
                  <a:gd name="T82" fmla="*/ 48 w 52"/>
                  <a:gd name="T83" fmla="*/ 0 h 30"/>
                  <a:gd name="T84" fmla="*/ 48 w 52"/>
                  <a:gd name="T8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2" h="30">
                    <a:moveTo>
                      <a:pt x="48" y="4"/>
                    </a:moveTo>
                    <a:lnTo>
                      <a:pt x="44" y="12"/>
                    </a:lnTo>
                    <a:lnTo>
                      <a:pt x="42" y="16"/>
                    </a:lnTo>
                    <a:lnTo>
                      <a:pt x="32" y="20"/>
                    </a:lnTo>
                    <a:lnTo>
                      <a:pt x="24" y="26"/>
                    </a:lnTo>
                    <a:lnTo>
                      <a:pt x="18" y="20"/>
                    </a:lnTo>
                    <a:lnTo>
                      <a:pt x="10" y="14"/>
                    </a:lnTo>
                    <a:lnTo>
                      <a:pt x="8" y="12"/>
                    </a:lnTo>
                    <a:lnTo>
                      <a:pt x="4" y="8"/>
                    </a:lnTo>
                    <a:lnTo>
                      <a:pt x="20" y="6"/>
                    </a:lnTo>
                    <a:lnTo>
                      <a:pt x="24" y="4"/>
                    </a:lnTo>
                    <a:lnTo>
                      <a:pt x="48" y="4"/>
                    </a:lnTo>
                    <a:close/>
                    <a:moveTo>
                      <a:pt x="48" y="0"/>
                    </a:moveTo>
                    <a:lnTo>
                      <a:pt x="24" y="0"/>
                    </a:lnTo>
                    <a:lnTo>
                      <a:pt x="24" y="0"/>
                    </a:lnTo>
                    <a:lnTo>
                      <a:pt x="22" y="0"/>
                    </a:lnTo>
                    <a:lnTo>
                      <a:pt x="18" y="2"/>
                    </a:lnTo>
                    <a:lnTo>
                      <a:pt x="2" y="4"/>
                    </a:lnTo>
                    <a:lnTo>
                      <a:pt x="2" y="4"/>
                    </a:lnTo>
                    <a:lnTo>
                      <a:pt x="0" y="4"/>
                    </a:lnTo>
                    <a:lnTo>
                      <a:pt x="0" y="6"/>
                    </a:lnTo>
                    <a:lnTo>
                      <a:pt x="0" y="6"/>
                    </a:lnTo>
                    <a:lnTo>
                      <a:pt x="0" y="10"/>
                    </a:lnTo>
                    <a:lnTo>
                      <a:pt x="0" y="10"/>
                    </a:lnTo>
                    <a:lnTo>
                      <a:pt x="6" y="16"/>
                    </a:lnTo>
                    <a:lnTo>
                      <a:pt x="8" y="18"/>
                    </a:lnTo>
                    <a:lnTo>
                      <a:pt x="16" y="24"/>
                    </a:lnTo>
                    <a:lnTo>
                      <a:pt x="22" y="28"/>
                    </a:lnTo>
                    <a:lnTo>
                      <a:pt x="22" y="28"/>
                    </a:lnTo>
                    <a:lnTo>
                      <a:pt x="24" y="30"/>
                    </a:lnTo>
                    <a:lnTo>
                      <a:pt x="24" y="30"/>
                    </a:lnTo>
                    <a:lnTo>
                      <a:pt x="26" y="28"/>
                    </a:lnTo>
                    <a:lnTo>
                      <a:pt x="34" y="22"/>
                    </a:lnTo>
                    <a:lnTo>
                      <a:pt x="44" y="20"/>
                    </a:lnTo>
                    <a:lnTo>
                      <a:pt x="44" y="20"/>
                    </a:lnTo>
                    <a:lnTo>
                      <a:pt x="46" y="18"/>
                    </a:lnTo>
                    <a:lnTo>
                      <a:pt x="48" y="12"/>
                    </a:lnTo>
                    <a:lnTo>
                      <a:pt x="52" y="4"/>
                    </a:lnTo>
                    <a:lnTo>
                      <a:pt x="52" y="4"/>
                    </a:lnTo>
                    <a:lnTo>
                      <a:pt x="52" y="0"/>
                    </a:lnTo>
                    <a:lnTo>
                      <a:pt x="52" y="0"/>
                    </a:lnTo>
                    <a:lnTo>
                      <a:pt x="48" y="0"/>
                    </a:lnTo>
                    <a:lnTo>
                      <a:pt x="4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4" name="Freeform 364"/>
              <p:cNvSpPr>
                <a:spLocks/>
              </p:cNvSpPr>
              <p:nvPr/>
            </p:nvSpPr>
            <p:spPr bwMode="auto">
              <a:xfrm>
                <a:off x="2631" y="2343"/>
                <a:ext cx="44" cy="22"/>
              </a:xfrm>
              <a:custGeom>
                <a:avLst/>
                <a:gdLst>
                  <a:gd name="T0" fmla="*/ 44 w 44"/>
                  <a:gd name="T1" fmla="*/ 0 h 22"/>
                  <a:gd name="T2" fmla="*/ 40 w 44"/>
                  <a:gd name="T3" fmla="*/ 8 h 22"/>
                  <a:gd name="T4" fmla="*/ 38 w 44"/>
                  <a:gd name="T5" fmla="*/ 12 h 22"/>
                  <a:gd name="T6" fmla="*/ 28 w 44"/>
                  <a:gd name="T7" fmla="*/ 16 h 22"/>
                  <a:gd name="T8" fmla="*/ 20 w 44"/>
                  <a:gd name="T9" fmla="*/ 22 h 22"/>
                  <a:gd name="T10" fmla="*/ 14 w 44"/>
                  <a:gd name="T11" fmla="*/ 16 h 22"/>
                  <a:gd name="T12" fmla="*/ 6 w 44"/>
                  <a:gd name="T13" fmla="*/ 10 h 22"/>
                  <a:gd name="T14" fmla="*/ 4 w 44"/>
                  <a:gd name="T15" fmla="*/ 8 h 22"/>
                  <a:gd name="T16" fmla="*/ 0 w 44"/>
                  <a:gd name="T17" fmla="*/ 4 h 22"/>
                  <a:gd name="T18" fmla="*/ 16 w 44"/>
                  <a:gd name="T19" fmla="*/ 2 h 22"/>
                  <a:gd name="T20" fmla="*/ 20 w 44"/>
                  <a:gd name="T21" fmla="*/ 0 h 22"/>
                  <a:gd name="T22" fmla="*/ 44 w 44"/>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22">
                    <a:moveTo>
                      <a:pt x="44" y="0"/>
                    </a:moveTo>
                    <a:lnTo>
                      <a:pt x="40" y="8"/>
                    </a:lnTo>
                    <a:lnTo>
                      <a:pt x="38" y="12"/>
                    </a:lnTo>
                    <a:lnTo>
                      <a:pt x="28" y="16"/>
                    </a:lnTo>
                    <a:lnTo>
                      <a:pt x="20" y="22"/>
                    </a:lnTo>
                    <a:lnTo>
                      <a:pt x="14" y="16"/>
                    </a:lnTo>
                    <a:lnTo>
                      <a:pt x="6" y="10"/>
                    </a:lnTo>
                    <a:lnTo>
                      <a:pt x="4" y="8"/>
                    </a:lnTo>
                    <a:lnTo>
                      <a:pt x="0" y="4"/>
                    </a:lnTo>
                    <a:lnTo>
                      <a:pt x="16" y="2"/>
                    </a:lnTo>
                    <a:lnTo>
                      <a:pt x="20"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5" name="Freeform 365"/>
              <p:cNvSpPr>
                <a:spLocks/>
              </p:cNvSpPr>
              <p:nvPr/>
            </p:nvSpPr>
            <p:spPr bwMode="auto">
              <a:xfrm>
                <a:off x="2627" y="2339"/>
                <a:ext cx="52" cy="30"/>
              </a:xfrm>
              <a:custGeom>
                <a:avLst/>
                <a:gdLst>
                  <a:gd name="T0" fmla="*/ 48 w 52"/>
                  <a:gd name="T1" fmla="*/ 0 h 30"/>
                  <a:gd name="T2" fmla="*/ 24 w 52"/>
                  <a:gd name="T3" fmla="*/ 0 h 30"/>
                  <a:gd name="T4" fmla="*/ 24 w 52"/>
                  <a:gd name="T5" fmla="*/ 0 h 30"/>
                  <a:gd name="T6" fmla="*/ 22 w 52"/>
                  <a:gd name="T7" fmla="*/ 0 h 30"/>
                  <a:gd name="T8" fmla="*/ 18 w 52"/>
                  <a:gd name="T9" fmla="*/ 2 h 30"/>
                  <a:gd name="T10" fmla="*/ 2 w 52"/>
                  <a:gd name="T11" fmla="*/ 4 h 30"/>
                  <a:gd name="T12" fmla="*/ 2 w 52"/>
                  <a:gd name="T13" fmla="*/ 4 h 30"/>
                  <a:gd name="T14" fmla="*/ 0 w 52"/>
                  <a:gd name="T15" fmla="*/ 4 h 30"/>
                  <a:gd name="T16" fmla="*/ 0 w 52"/>
                  <a:gd name="T17" fmla="*/ 6 h 30"/>
                  <a:gd name="T18" fmla="*/ 0 w 52"/>
                  <a:gd name="T19" fmla="*/ 6 h 30"/>
                  <a:gd name="T20" fmla="*/ 0 w 52"/>
                  <a:gd name="T21" fmla="*/ 10 h 30"/>
                  <a:gd name="T22" fmla="*/ 0 w 52"/>
                  <a:gd name="T23" fmla="*/ 10 h 30"/>
                  <a:gd name="T24" fmla="*/ 6 w 52"/>
                  <a:gd name="T25" fmla="*/ 16 h 30"/>
                  <a:gd name="T26" fmla="*/ 8 w 52"/>
                  <a:gd name="T27" fmla="*/ 18 h 30"/>
                  <a:gd name="T28" fmla="*/ 16 w 52"/>
                  <a:gd name="T29" fmla="*/ 24 h 30"/>
                  <a:gd name="T30" fmla="*/ 22 w 52"/>
                  <a:gd name="T31" fmla="*/ 28 h 30"/>
                  <a:gd name="T32" fmla="*/ 22 w 52"/>
                  <a:gd name="T33" fmla="*/ 28 h 30"/>
                  <a:gd name="T34" fmla="*/ 24 w 52"/>
                  <a:gd name="T35" fmla="*/ 30 h 30"/>
                  <a:gd name="T36" fmla="*/ 24 w 52"/>
                  <a:gd name="T37" fmla="*/ 30 h 30"/>
                  <a:gd name="T38" fmla="*/ 26 w 52"/>
                  <a:gd name="T39" fmla="*/ 28 h 30"/>
                  <a:gd name="T40" fmla="*/ 34 w 52"/>
                  <a:gd name="T41" fmla="*/ 22 h 30"/>
                  <a:gd name="T42" fmla="*/ 44 w 52"/>
                  <a:gd name="T43" fmla="*/ 20 h 30"/>
                  <a:gd name="T44" fmla="*/ 44 w 52"/>
                  <a:gd name="T45" fmla="*/ 20 h 30"/>
                  <a:gd name="T46" fmla="*/ 46 w 52"/>
                  <a:gd name="T47" fmla="*/ 18 h 30"/>
                  <a:gd name="T48" fmla="*/ 48 w 52"/>
                  <a:gd name="T49" fmla="*/ 12 h 30"/>
                  <a:gd name="T50" fmla="*/ 52 w 52"/>
                  <a:gd name="T51" fmla="*/ 4 h 30"/>
                  <a:gd name="T52" fmla="*/ 52 w 52"/>
                  <a:gd name="T53" fmla="*/ 4 h 30"/>
                  <a:gd name="T54" fmla="*/ 52 w 52"/>
                  <a:gd name="T55" fmla="*/ 0 h 30"/>
                  <a:gd name="T56" fmla="*/ 52 w 52"/>
                  <a:gd name="T57" fmla="*/ 0 h 30"/>
                  <a:gd name="T58" fmla="*/ 48 w 52"/>
                  <a:gd name="T59" fmla="*/ 0 h 30"/>
                  <a:gd name="T60" fmla="*/ 48 w 52"/>
                  <a:gd name="T6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 h="30">
                    <a:moveTo>
                      <a:pt x="48" y="0"/>
                    </a:moveTo>
                    <a:lnTo>
                      <a:pt x="24" y="0"/>
                    </a:lnTo>
                    <a:lnTo>
                      <a:pt x="24" y="0"/>
                    </a:lnTo>
                    <a:lnTo>
                      <a:pt x="22" y="0"/>
                    </a:lnTo>
                    <a:lnTo>
                      <a:pt x="18" y="2"/>
                    </a:lnTo>
                    <a:lnTo>
                      <a:pt x="2" y="4"/>
                    </a:lnTo>
                    <a:lnTo>
                      <a:pt x="2" y="4"/>
                    </a:lnTo>
                    <a:lnTo>
                      <a:pt x="0" y="4"/>
                    </a:lnTo>
                    <a:lnTo>
                      <a:pt x="0" y="6"/>
                    </a:lnTo>
                    <a:lnTo>
                      <a:pt x="0" y="6"/>
                    </a:lnTo>
                    <a:lnTo>
                      <a:pt x="0" y="10"/>
                    </a:lnTo>
                    <a:lnTo>
                      <a:pt x="0" y="10"/>
                    </a:lnTo>
                    <a:lnTo>
                      <a:pt x="6" y="16"/>
                    </a:lnTo>
                    <a:lnTo>
                      <a:pt x="8" y="18"/>
                    </a:lnTo>
                    <a:lnTo>
                      <a:pt x="16" y="24"/>
                    </a:lnTo>
                    <a:lnTo>
                      <a:pt x="22" y="28"/>
                    </a:lnTo>
                    <a:lnTo>
                      <a:pt x="22" y="28"/>
                    </a:lnTo>
                    <a:lnTo>
                      <a:pt x="24" y="30"/>
                    </a:lnTo>
                    <a:lnTo>
                      <a:pt x="24" y="30"/>
                    </a:lnTo>
                    <a:lnTo>
                      <a:pt x="26" y="28"/>
                    </a:lnTo>
                    <a:lnTo>
                      <a:pt x="34" y="22"/>
                    </a:lnTo>
                    <a:lnTo>
                      <a:pt x="44" y="20"/>
                    </a:lnTo>
                    <a:lnTo>
                      <a:pt x="44" y="20"/>
                    </a:lnTo>
                    <a:lnTo>
                      <a:pt x="46" y="18"/>
                    </a:lnTo>
                    <a:lnTo>
                      <a:pt x="48" y="12"/>
                    </a:lnTo>
                    <a:lnTo>
                      <a:pt x="52" y="4"/>
                    </a:lnTo>
                    <a:lnTo>
                      <a:pt x="52" y="4"/>
                    </a:lnTo>
                    <a:lnTo>
                      <a:pt x="52" y="0"/>
                    </a:lnTo>
                    <a:lnTo>
                      <a:pt x="52" y="0"/>
                    </a:lnTo>
                    <a:lnTo>
                      <a:pt x="4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6" name="Freeform 366"/>
              <p:cNvSpPr>
                <a:spLocks/>
              </p:cNvSpPr>
              <p:nvPr/>
            </p:nvSpPr>
            <p:spPr bwMode="auto">
              <a:xfrm>
                <a:off x="2679" y="2379"/>
                <a:ext cx="42" cy="50"/>
              </a:xfrm>
              <a:custGeom>
                <a:avLst/>
                <a:gdLst>
                  <a:gd name="T0" fmla="*/ 22 w 42"/>
                  <a:gd name="T1" fmla="*/ 50 h 50"/>
                  <a:gd name="T2" fmla="*/ 22 w 42"/>
                  <a:gd name="T3" fmla="*/ 50 h 50"/>
                  <a:gd name="T4" fmla="*/ 22 w 42"/>
                  <a:gd name="T5" fmla="*/ 50 h 50"/>
                  <a:gd name="T6" fmla="*/ 14 w 42"/>
                  <a:gd name="T7" fmla="*/ 46 h 50"/>
                  <a:gd name="T8" fmla="*/ 4 w 42"/>
                  <a:gd name="T9" fmla="*/ 34 h 50"/>
                  <a:gd name="T10" fmla="*/ 0 w 42"/>
                  <a:gd name="T11" fmla="*/ 26 h 50"/>
                  <a:gd name="T12" fmla="*/ 0 w 42"/>
                  <a:gd name="T13" fmla="*/ 26 h 50"/>
                  <a:gd name="T14" fmla="*/ 0 w 42"/>
                  <a:gd name="T15" fmla="*/ 24 h 50"/>
                  <a:gd name="T16" fmla="*/ 0 w 42"/>
                  <a:gd name="T17" fmla="*/ 18 h 50"/>
                  <a:gd name="T18" fmla="*/ 0 w 42"/>
                  <a:gd name="T19" fmla="*/ 18 h 50"/>
                  <a:gd name="T20" fmla="*/ 0 w 42"/>
                  <a:gd name="T21" fmla="*/ 16 h 50"/>
                  <a:gd name="T22" fmla="*/ 8 w 42"/>
                  <a:gd name="T23" fmla="*/ 8 h 50"/>
                  <a:gd name="T24" fmla="*/ 14 w 42"/>
                  <a:gd name="T25" fmla="*/ 2 h 50"/>
                  <a:gd name="T26" fmla="*/ 14 w 42"/>
                  <a:gd name="T27" fmla="*/ 2 h 50"/>
                  <a:gd name="T28" fmla="*/ 16 w 42"/>
                  <a:gd name="T29" fmla="*/ 2 h 50"/>
                  <a:gd name="T30" fmla="*/ 16 w 42"/>
                  <a:gd name="T31" fmla="*/ 2 h 50"/>
                  <a:gd name="T32" fmla="*/ 28 w 42"/>
                  <a:gd name="T33" fmla="*/ 0 h 50"/>
                  <a:gd name="T34" fmla="*/ 28 w 42"/>
                  <a:gd name="T35" fmla="*/ 0 h 50"/>
                  <a:gd name="T36" fmla="*/ 30 w 42"/>
                  <a:gd name="T37" fmla="*/ 2 h 50"/>
                  <a:gd name="T38" fmla="*/ 36 w 42"/>
                  <a:gd name="T39" fmla="*/ 8 h 50"/>
                  <a:gd name="T40" fmla="*/ 42 w 42"/>
                  <a:gd name="T41" fmla="*/ 16 h 50"/>
                  <a:gd name="T42" fmla="*/ 42 w 42"/>
                  <a:gd name="T43" fmla="*/ 16 h 50"/>
                  <a:gd name="T44" fmla="*/ 42 w 42"/>
                  <a:gd name="T45" fmla="*/ 18 h 50"/>
                  <a:gd name="T46" fmla="*/ 40 w 42"/>
                  <a:gd name="T47" fmla="*/ 32 h 50"/>
                  <a:gd name="T48" fmla="*/ 34 w 42"/>
                  <a:gd name="T49" fmla="*/ 40 h 50"/>
                  <a:gd name="T50" fmla="*/ 24 w 42"/>
                  <a:gd name="T51" fmla="*/ 48 h 50"/>
                  <a:gd name="T52" fmla="*/ 24 w 42"/>
                  <a:gd name="T53" fmla="*/ 48 h 50"/>
                  <a:gd name="T54" fmla="*/ 22 w 42"/>
                  <a:gd name="T55" fmla="*/ 50 h 50"/>
                  <a:gd name="T56" fmla="*/ 22 w 42"/>
                  <a:gd name="T5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50">
                    <a:moveTo>
                      <a:pt x="22" y="50"/>
                    </a:moveTo>
                    <a:lnTo>
                      <a:pt x="22" y="50"/>
                    </a:lnTo>
                    <a:lnTo>
                      <a:pt x="22" y="50"/>
                    </a:lnTo>
                    <a:lnTo>
                      <a:pt x="14" y="46"/>
                    </a:lnTo>
                    <a:lnTo>
                      <a:pt x="4" y="34"/>
                    </a:lnTo>
                    <a:lnTo>
                      <a:pt x="0" y="26"/>
                    </a:lnTo>
                    <a:lnTo>
                      <a:pt x="0" y="26"/>
                    </a:lnTo>
                    <a:lnTo>
                      <a:pt x="0" y="24"/>
                    </a:lnTo>
                    <a:lnTo>
                      <a:pt x="0" y="18"/>
                    </a:lnTo>
                    <a:lnTo>
                      <a:pt x="0" y="18"/>
                    </a:lnTo>
                    <a:lnTo>
                      <a:pt x="0" y="16"/>
                    </a:lnTo>
                    <a:lnTo>
                      <a:pt x="8" y="8"/>
                    </a:lnTo>
                    <a:lnTo>
                      <a:pt x="14" y="2"/>
                    </a:lnTo>
                    <a:lnTo>
                      <a:pt x="14" y="2"/>
                    </a:lnTo>
                    <a:lnTo>
                      <a:pt x="16" y="2"/>
                    </a:lnTo>
                    <a:lnTo>
                      <a:pt x="16" y="2"/>
                    </a:lnTo>
                    <a:lnTo>
                      <a:pt x="28" y="0"/>
                    </a:lnTo>
                    <a:lnTo>
                      <a:pt x="28" y="0"/>
                    </a:lnTo>
                    <a:lnTo>
                      <a:pt x="30" y="2"/>
                    </a:lnTo>
                    <a:lnTo>
                      <a:pt x="36" y="8"/>
                    </a:lnTo>
                    <a:lnTo>
                      <a:pt x="42" y="16"/>
                    </a:lnTo>
                    <a:lnTo>
                      <a:pt x="42" y="16"/>
                    </a:lnTo>
                    <a:lnTo>
                      <a:pt x="42" y="18"/>
                    </a:lnTo>
                    <a:lnTo>
                      <a:pt x="40" y="32"/>
                    </a:lnTo>
                    <a:lnTo>
                      <a:pt x="34" y="40"/>
                    </a:lnTo>
                    <a:lnTo>
                      <a:pt x="24" y="48"/>
                    </a:lnTo>
                    <a:lnTo>
                      <a:pt x="24" y="48"/>
                    </a:lnTo>
                    <a:lnTo>
                      <a:pt x="22" y="50"/>
                    </a:lnTo>
                    <a:lnTo>
                      <a:pt x="22"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7" name="Freeform 367"/>
              <p:cNvSpPr>
                <a:spLocks noEditPoints="1"/>
              </p:cNvSpPr>
              <p:nvPr/>
            </p:nvSpPr>
            <p:spPr bwMode="auto">
              <a:xfrm>
                <a:off x="2677" y="2377"/>
                <a:ext cx="46" cy="54"/>
              </a:xfrm>
              <a:custGeom>
                <a:avLst/>
                <a:gdLst>
                  <a:gd name="T0" fmla="*/ 30 w 46"/>
                  <a:gd name="T1" fmla="*/ 4 h 54"/>
                  <a:gd name="T2" fmla="*/ 38 w 46"/>
                  <a:gd name="T3" fmla="*/ 12 h 54"/>
                  <a:gd name="T4" fmla="*/ 42 w 46"/>
                  <a:gd name="T5" fmla="*/ 20 h 54"/>
                  <a:gd name="T6" fmla="*/ 40 w 46"/>
                  <a:gd name="T7" fmla="*/ 26 h 54"/>
                  <a:gd name="T8" fmla="*/ 40 w 46"/>
                  <a:gd name="T9" fmla="*/ 34 h 54"/>
                  <a:gd name="T10" fmla="*/ 34 w 46"/>
                  <a:gd name="T11" fmla="*/ 42 h 54"/>
                  <a:gd name="T12" fmla="*/ 24 w 46"/>
                  <a:gd name="T13" fmla="*/ 50 h 54"/>
                  <a:gd name="T14" fmla="*/ 18 w 46"/>
                  <a:gd name="T15" fmla="*/ 46 h 54"/>
                  <a:gd name="T16" fmla="*/ 8 w 46"/>
                  <a:gd name="T17" fmla="*/ 34 h 54"/>
                  <a:gd name="T18" fmla="*/ 4 w 46"/>
                  <a:gd name="T19" fmla="*/ 26 h 54"/>
                  <a:gd name="T20" fmla="*/ 4 w 46"/>
                  <a:gd name="T21" fmla="*/ 20 h 54"/>
                  <a:gd name="T22" fmla="*/ 10 w 46"/>
                  <a:gd name="T23" fmla="*/ 12 h 54"/>
                  <a:gd name="T24" fmla="*/ 18 w 46"/>
                  <a:gd name="T25" fmla="*/ 6 h 54"/>
                  <a:gd name="T26" fmla="*/ 30 w 46"/>
                  <a:gd name="T27" fmla="*/ 4 h 54"/>
                  <a:gd name="T28" fmla="*/ 30 w 46"/>
                  <a:gd name="T29" fmla="*/ 0 h 54"/>
                  <a:gd name="T30" fmla="*/ 30 w 46"/>
                  <a:gd name="T31" fmla="*/ 0 h 54"/>
                  <a:gd name="T32" fmla="*/ 30 w 46"/>
                  <a:gd name="T33" fmla="*/ 0 h 54"/>
                  <a:gd name="T34" fmla="*/ 18 w 46"/>
                  <a:gd name="T35" fmla="*/ 2 h 54"/>
                  <a:gd name="T36" fmla="*/ 18 w 46"/>
                  <a:gd name="T37" fmla="*/ 2 h 54"/>
                  <a:gd name="T38" fmla="*/ 16 w 46"/>
                  <a:gd name="T39" fmla="*/ 4 h 54"/>
                  <a:gd name="T40" fmla="*/ 8 w 46"/>
                  <a:gd name="T41" fmla="*/ 8 h 54"/>
                  <a:gd name="T42" fmla="*/ 8 w 46"/>
                  <a:gd name="T43" fmla="*/ 8 h 54"/>
                  <a:gd name="T44" fmla="*/ 8 w 46"/>
                  <a:gd name="T45" fmla="*/ 10 h 54"/>
                  <a:gd name="T46" fmla="*/ 0 w 46"/>
                  <a:gd name="T47" fmla="*/ 16 h 54"/>
                  <a:gd name="T48" fmla="*/ 0 w 46"/>
                  <a:gd name="T49" fmla="*/ 16 h 54"/>
                  <a:gd name="T50" fmla="*/ 0 w 46"/>
                  <a:gd name="T51" fmla="*/ 20 h 54"/>
                  <a:gd name="T52" fmla="*/ 0 w 46"/>
                  <a:gd name="T53" fmla="*/ 26 h 54"/>
                  <a:gd name="T54" fmla="*/ 0 w 46"/>
                  <a:gd name="T55" fmla="*/ 26 h 54"/>
                  <a:gd name="T56" fmla="*/ 0 w 46"/>
                  <a:gd name="T57" fmla="*/ 28 h 54"/>
                  <a:gd name="T58" fmla="*/ 4 w 46"/>
                  <a:gd name="T59" fmla="*/ 36 h 54"/>
                  <a:gd name="T60" fmla="*/ 4 w 46"/>
                  <a:gd name="T61" fmla="*/ 36 h 54"/>
                  <a:gd name="T62" fmla="*/ 4 w 46"/>
                  <a:gd name="T63" fmla="*/ 38 h 54"/>
                  <a:gd name="T64" fmla="*/ 14 w 46"/>
                  <a:gd name="T65" fmla="*/ 48 h 54"/>
                  <a:gd name="T66" fmla="*/ 14 w 46"/>
                  <a:gd name="T67" fmla="*/ 48 h 54"/>
                  <a:gd name="T68" fmla="*/ 16 w 46"/>
                  <a:gd name="T69" fmla="*/ 50 h 54"/>
                  <a:gd name="T70" fmla="*/ 24 w 46"/>
                  <a:gd name="T71" fmla="*/ 52 h 54"/>
                  <a:gd name="T72" fmla="*/ 24 w 46"/>
                  <a:gd name="T73" fmla="*/ 52 h 54"/>
                  <a:gd name="T74" fmla="*/ 24 w 46"/>
                  <a:gd name="T75" fmla="*/ 54 h 54"/>
                  <a:gd name="T76" fmla="*/ 24 w 46"/>
                  <a:gd name="T77" fmla="*/ 54 h 54"/>
                  <a:gd name="T78" fmla="*/ 28 w 46"/>
                  <a:gd name="T79" fmla="*/ 52 h 54"/>
                  <a:gd name="T80" fmla="*/ 36 w 46"/>
                  <a:gd name="T81" fmla="*/ 44 h 54"/>
                  <a:gd name="T82" fmla="*/ 36 w 46"/>
                  <a:gd name="T83" fmla="*/ 44 h 54"/>
                  <a:gd name="T84" fmla="*/ 38 w 46"/>
                  <a:gd name="T85" fmla="*/ 44 h 54"/>
                  <a:gd name="T86" fmla="*/ 42 w 46"/>
                  <a:gd name="T87" fmla="*/ 36 h 54"/>
                  <a:gd name="T88" fmla="*/ 42 w 46"/>
                  <a:gd name="T89" fmla="*/ 36 h 54"/>
                  <a:gd name="T90" fmla="*/ 44 w 46"/>
                  <a:gd name="T91" fmla="*/ 36 h 54"/>
                  <a:gd name="T92" fmla="*/ 44 w 46"/>
                  <a:gd name="T93" fmla="*/ 28 h 54"/>
                  <a:gd name="T94" fmla="*/ 46 w 46"/>
                  <a:gd name="T95" fmla="*/ 20 h 54"/>
                  <a:gd name="T96" fmla="*/ 46 w 46"/>
                  <a:gd name="T97" fmla="*/ 20 h 54"/>
                  <a:gd name="T98" fmla="*/ 46 w 46"/>
                  <a:gd name="T99" fmla="*/ 18 h 54"/>
                  <a:gd name="T100" fmla="*/ 40 w 46"/>
                  <a:gd name="T101" fmla="*/ 10 h 54"/>
                  <a:gd name="T102" fmla="*/ 40 w 46"/>
                  <a:gd name="T103" fmla="*/ 10 h 54"/>
                  <a:gd name="T104" fmla="*/ 40 w 46"/>
                  <a:gd name="T105" fmla="*/ 10 h 54"/>
                  <a:gd name="T106" fmla="*/ 34 w 46"/>
                  <a:gd name="T107" fmla="*/ 2 h 54"/>
                  <a:gd name="T108" fmla="*/ 34 w 46"/>
                  <a:gd name="T109" fmla="*/ 2 h 54"/>
                  <a:gd name="T110" fmla="*/ 30 w 46"/>
                  <a:gd name="T111" fmla="*/ 0 h 54"/>
                  <a:gd name="T112" fmla="*/ 30 w 46"/>
                  <a:gd name="T11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 h="54">
                    <a:moveTo>
                      <a:pt x="30" y="4"/>
                    </a:moveTo>
                    <a:lnTo>
                      <a:pt x="38" y="12"/>
                    </a:lnTo>
                    <a:lnTo>
                      <a:pt x="42" y="20"/>
                    </a:lnTo>
                    <a:lnTo>
                      <a:pt x="40" y="26"/>
                    </a:lnTo>
                    <a:lnTo>
                      <a:pt x="40" y="34"/>
                    </a:lnTo>
                    <a:lnTo>
                      <a:pt x="34" y="42"/>
                    </a:lnTo>
                    <a:lnTo>
                      <a:pt x="24" y="50"/>
                    </a:lnTo>
                    <a:lnTo>
                      <a:pt x="18" y="46"/>
                    </a:lnTo>
                    <a:lnTo>
                      <a:pt x="8" y="34"/>
                    </a:lnTo>
                    <a:lnTo>
                      <a:pt x="4" y="26"/>
                    </a:lnTo>
                    <a:lnTo>
                      <a:pt x="4" y="20"/>
                    </a:lnTo>
                    <a:lnTo>
                      <a:pt x="10" y="12"/>
                    </a:lnTo>
                    <a:lnTo>
                      <a:pt x="18" y="6"/>
                    </a:lnTo>
                    <a:lnTo>
                      <a:pt x="30" y="4"/>
                    </a:lnTo>
                    <a:close/>
                    <a:moveTo>
                      <a:pt x="30" y="0"/>
                    </a:moveTo>
                    <a:lnTo>
                      <a:pt x="30" y="0"/>
                    </a:lnTo>
                    <a:lnTo>
                      <a:pt x="30" y="0"/>
                    </a:lnTo>
                    <a:lnTo>
                      <a:pt x="18" y="2"/>
                    </a:lnTo>
                    <a:lnTo>
                      <a:pt x="18" y="2"/>
                    </a:lnTo>
                    <a:lnTo>
                      <a:pt x="16" y="4"/>
                    </a:lnTo>
                    <a:lnTo>
                      <a:pt x="8" y="8"/>
                    </a:lnTo>
                    <a:lnTo>
                      <a:pt x="8" y="8"/>
                    </a:lnTo>
                    <a:lnTo>
                      <a:pt x="8" y="10"/>
                    </a:lnTo>
                    <a:lnTo>
                      <a:pt x="0" y="16"/>
                    </a:lnTo>
                    <a:lnTo>
                      <a:pt x="0" y="16"/>
                    </a:lnTo>
                    <a:lnTo>
                      <a:pt x="0" y="20"/>
                    </a:lnTo>
                    <a:lnTo>
                      <a:pt x="0" y="26"/>
                    </a:lnTo>
                    <a:lnTo>
                      <a:pt x="0" y="26"/>
                    </a:lnTo>
                    <a:lnTo>
                      <a:pt x="0" y="28"/>
                    </a:lnTo>
                    <a:lnTo>
                      <a:pt x="4" y="36"/>
                    </a:lnTo>
                    <a:lnTo>
                      <a:pt x="4" y="36"/>
                    </a:lnTo>
                    <a:lnTo>
                      <a:pt x="4" y="38"/>
                    </a:lnTo>
                    <a:lnTo>
                      <a:pt x="14" y="48"/>
                    </a:lnTo>
                    <a:lnTo>
                      <a:pt x="14" y="48"/>
                    </a:lnTo>
                    <a:lnTo>
                      <a:pt x="16" y="50"/>
                    </a:lnTo>
                    <a:lnTo>
                      <a:pt x="24" y="52"/>
                    </a:lnTo>
                    <a:lnTo>
                      <a:pt x="24" y="52"/>
                    </a:lnTo>
                    <a:lnTo>
                      <a:pt x="24" y="54"/>
                    </a:lnTo>
                    <a:lnTo>
                      <a:pt x="24" y="54"/>
                    </a:lnTo>
                    <a:lnTo>
                      <a:pt x="28" y="52"/>
                    </a:lnTo>
                    <a:lnTo>
                      <a:pt x="36" y="44"/>
                    </a:lnTo>
                    <a:lnTo>
                      <a:pt x="36" y="44"/>
                    </a:lnTo>
                    <a:lnTo>
                      <a:pt x="38" y="44"/>
                    </a:lnTo>
                    <a:lnTo>
                      <a:pt x="42" y="36"/>
                    </a:lnTo>
                    <a:lnTo>
                      <a:pt x="42" y="36"/>
                    </a:lnTo>
                    <a:lnTo>
                      <a:pt x="44" y="36"/>
                    </a:lnTo>
                    <a:lnTo>
                      <a:pt x="44" y="28"/>
                    </a:lnTo>
                    <a:lnTo>
                      <a:pt x="46" y="20"/>
                    </a:lnTo>
                    <a:lnTo>
                      <a:pt x="46" y="20"/>
                    </a:lnTo>
                    <a:lnTo>
                      <a:pt x="46" y="18"/>
                    </a:lnTo>
                    <a:lnTo>
                      <a:pt x="40" y="10"/>
                    </a:lnTo>
                    <a:lnTo>
                      <a:pt x="40" y="10"/>
                    </a:lnTo>
                    <a:lnTo>
                      <a:pt x="40" y="10"/>
                    </a:lnTo>
                    <a:lnTo>
                      <a:pt x="34" y="2"/>
                    </a:lnTo>
                    <a:lnTo>
                      <a:pt x="34" y="2"/>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8" name="Freeform 368"/>
              <p:cNvSpPr>
                <a:spLocks/>
              </p:cNvSpPr>
              <p:nvPr/>
            </p:nvSpPr>
            <p:spPr bwMode="auto">
              <a:xfrm>
                <a:off x="2681" y="2381"/>
                <a:ext cx="38" cy="46"/>
              </a:xfrm>
              <a:custGeom>
                <a:avLst/>
                <a:gdLst>
                  <a:gd name="T0" fmla="*/ 26 w 38"/>
                  <a:gd name="T1" fmla="*/ 0 h 46"/>
                  <a:gd name="T2" fmla="*/ 34 w 38"/>
                  <a:gd name="T3" fmla="*/ 8 h 46"/>
                  <a:gd name="T4" fmla="*/ 38 w 38"/>
                  <a:gd name="T5" fmla="*/ 16 h 46"/>
                  <a:gd name="T6" fmla="*/ 36 w 38"/>
                  <a:gd name="T7" fmla="*/ 22 h 46"/>
                  <a:gd name="T8" fmla="*/ 36 w 38"/>
                  <a:gd name="T9" fmla="*/ 30 h 46"/>
                  <a:gd name="T10" fmla="*/ 30 w 38"/>
                  <a:gd name="T11" fmla="*/ 38 h 46"/>
                  <a:gd name="T12" fmla="*/ 20 w 38"/>
                  <a:gd name="T13" fmla="*/ 46 h 46"/>
                  <a:gd name="T14" fmla="*/ 14 w 38"/>
                  <a:gd name="T15" fmla="*/ 42 h 46"/>
                  <a:gd name="T16" fmla="*/ 4 w 38"/>
                  <a:gd name="T17" fmla="*/ 30 h 46"/>
                  <a:gd name="T18" fmla="*/ 0 w 38"/>
                  <a:gd name="T19" fmla="*/ 22 h 46"/>
                  <a:gd name="T20" fmla="*/ 0 w 38"/>
                  <a:gd name="T21" fmla="*/ 16 h 46"/>
                  <a:gd name="T22" fmla="*/ 6 w 38"/>
                  <a:gd name="T23" fmla="*/ 8 h 46"/>
                  <a:gd name="T24" fmla="*/ 14 w 38"/>
                  <a:gd name="T25" fmla="*/ 2 h 46"/>
                  <a:gd name="T26" fmla="*/ 26 w 38"/>
                  <a:gd name="T2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46">
                    <a:moveTo>
                      <a:pt x="26" y="0"/>
                    </a:moveTo>
                    <a:lnTo>
                      <a:pt x="34" y="8"/>
                    </a:lnTo>
                    <a:lnTo>
                      <a:pt x="38" y="16"/>
                    </a:lnTo>
                    <a:lnTo>
                      <a:pt x="36" y="22"/>
                    </a:lnTo>
                    <a:lnTo>
                      <a:pt x="36" y="30"/>
                    </a:lnTo>
                    <a:lnTo>
                      <a:pt x="30" y="38"/>
                    </a:lnTo>
                    <a:lnTo>
                      <a:pt x="20" y="46"/>
                    </a:lnTo>
                    <a:lnTo>
                      <a:pt x="14" y="42"/>
                    </a:lnTo>
                    <a:lnTo>
                      <a:pt x="4" y="30"/>
                    </a:lnTo>
                    <a:lnTo>
                      <a:pt x="0" y="22"/>
                    </a:lnTo>
                    <a:lnTo>
                      <a:pt x="0" y="16"/>
                    </a:lnTo>
                    <a:lnTo>
                      <a:pt x="6" y="8"/>
                    </a:lnTo>
                    <a:lnTo>
                      <a:pt x="14" y="2"/>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9" name="Freeform 369"/>
              <p:cNvSpPr>
                <a:spLocks/>
              </p:cNvSpPr>
              <p:nvPr/>
            </p:nvSpPr>
            <p:spPr bwMode="auto">
              <a:xfrm>
                <a:off x="2677" y="2377"/>
                <a:ext cx="46" cy="54"/>
              </a:xfrm>
              <a:custGeom>
                <a:avLst/>
                <a:gdLst>
                  <a:gd name="T0" fmla="*/ 30 w 46"/>
                  <a:gd name="T1" fmla="*/ 0 h 54"/>
                  <a:gd name="T2" fmla="*/ 30 w 46"/>
                  <a:gd name="T3" fmla="*/ 0 h 54"/>
                  <a:gd name="T4" fmla="*/ 30 w 46"/>
                  <a:gd name="T5" fmla="*/ 0 h 54"/>
                  <a:gd name="T6" fmla="*/ 18 w 46"/>
                  <a:gd name="T7" fmla="*/ 2 h 54"/>
                  <a:gd name="T8" fmla="*/ 18 w 46"/>
                  <a:gd name="T9" fmla="*/ 2 h 54"/>
                  <a:gd name="T10" fmla="*/ 16 w 46"/>
                  <a:gd name="T11" fmla="*/ 4 h 54"/>
                  <a:gd name="T12" fmla="*/ 8 w 46"/>
                  <a:gd name="T13" fmla="*/ 8 h 54"/>
                  <a:gd name="T14" fmla="*/ 8 w 46"/>
                  <a:gd name="T15" fmla="*/ 8 h 54"/>
                  <a:gd name="T16" fmla="*/ 8 w 46"/>
                  <a:gd name="T17" fmla="*/ 10 h 54"/>
                  <a:gd name="T18" fmla="*/ 0 w 46"/>
                  <a:gd name="T19" fmla="*/ 16 h 54"/>
                  <a:gd name="T20" fmla="*/ 0 w 46"/>
                  <a:gd name="T21" fmla="*/ 16 h 54"/>
                  <a:gd name="T22" fmla="*/ 0 w 46"/>
                  <a:gd name="T23" fmla="*/ 20 h 54"/>
                  <a:gd name="T24" fmla="*/ 0 w 46"/>
                  <a:gd name="T25" fmla="*/ 26 h 54"/>
                  <a:gd name="T26" fmla="*/ 0 w 46"/>
                  <a:gd name="T27" fmla="*/ 26 h 54"/>
                  <a:gd name="T28" fmla="*/ 0 w 46"/>
                  <a:gd name="T29" fmla="*/ 28 h 54"/>
                  <a:gd name="T30" fmla="*/ 4 w 46"/>
                  <a:gd name="T31" fmla="*/ 36 h 54"/>
                  <a:gd name="T32" fmla="*/ 4 w 46"/>
                  <a:gd name="T33" fmla="*/ 36 h 54"/>
                  <a:gd name="T34" fmla="*/ 4 w 46"/>
                  <a:gd name="T35" fmla="*/ 38 h 54"/>
                  <a:gd name="T36" fmla="*/ 14 w 46"/>
                  <a:gd name="T37" fmla="*/ 48 h 54"/>
                  <a:gd name="T38" fmla="*/ 14 w 46"/>
                  <a:gd name="T39" fmla="*/ 48 h 54"/>
                  <a:gd name="T40" fmla="*/ 16 w 46"/>
                  <a:gd name="T41" fmla="*/ 50 h 54"/>
                  <a:gd name="T42" fmla="*/ 24 w 46"/>
                  <a:gd name="T43" fmla="*/ 52 h 54"/>
                  <a:gd name="T44" fmla="*/ 24 w 46"/>
                  <a:gd name="T45" fmla="*/ 52 h 54"/>
                  <a:gd name="T46" fmla="*/ 24 w 46"/>
                  <a:gd name="T47" fmla="*/ 54 h 54"/>
                  <a:gd name="T48" fmla="*/ 24 w 46"/>
                  <a:gd name="T49" fmla="*/ 54 h 54"/>
                  <a:gd name="T50" fmla="*/ 28 w 46"/>
                  <a:gd name="T51" fmla="*/ 52 h 54"/>
                  <a:gd name="T52" fmla="*/ 36 w 46"/>
                  <a:gd name="T53" fmla="*/ 44 h 54"/>
                  <a:gd name="T54" fmla="*/ 36 w 46"/>
                  <a:gd name="T55" fmla="*/ 44 h 54"/>
                  <a:gd name="T56" fmla="*/ 38 w 46"/>
                  <a:gd name="T57" fmla="*/ 44 h 54"/>
                  <a:gd name="T58" fmla="*/ 42 w 46"/>
                  <a:gd name="T59" fmla="*/ 36 h 54"/>
                  <a:gd name="T60" fmla="*/ 42 w 46"/>
                  <a:gd name="T61" fmla="*/ 36 h 54"/>
                  <a:gd name="T62" fmla="*/ 44 w 46"/>
                  <a:gd name="T63" fmla="*/ 36 h 54"/>
                  <a:gd name="T64" fmla="*/ 44 w 46"/>
                  <a:gd name="T65" fmla="*/ 28 h 54"/>
                  <a:gd name="T66" fmla="*/ 46 w 46"/>
                  <a:gd name="T67" fmla="*/ 20 h 54"/>
                  <a:gd name="T68" fmla="*/ 46 w 46"/>
                  <a:gd name="T69" fmla="*/ 20 h 54"/>
                  <a:gd name="T70" fmla="*/ 46 w 46"/>
                  <a:gd name="T71" fmla="*/ 18 h 54"/>
                  <a:gd name="T72" fmla="*/ 40 w 46"/>
                  <a:gd name="T73" fmla="*/ 10 h 54"/>
                  <a:gd name="T74" fmla="*/ 40 w 46"/>
                  <a:gd name="T75" fmla="*/ 10 h 54"/>
                  <a:gd name="T76" fmla="*/ 40 w 46"/>
                  <a:gd name="T77" fmla="*/ 10 h 54"/>
                  <a:gd name="T78" fmla="*/ 34 w 46"/>
                  <a:gd name="T79" fmla="*/ 2 h 54"/>
                  <a:gd name="T80" fmla="*/ 34 w 46"/>
                  <a:gd name="T81" fmla="*/ 2 h 54"/>
                  <a:gd name="T82" fmla="*/ 30 w 46"/>
                  <a:gd name="T83" fmla="*/ 0 h 54"/>
                  <a:gd name="T84" fmla="*/ 30 w 46"/>
                  <a:gd name="T8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6" h="54">
                    <a:moveTo>
                      <a:pt x="30" y="0"/>
                    </a:moveTo>
                    <a:lnTo>
                      <a:pt x="30" y="0"/>
                    </a:lnTo>
                    <a:lnTo>
                      <a:pt x="30" y="0"/>
                    </a:lnTo>
                    <a:lnTo>
                      <a:pt x="18" y="2"/>
                    </a:lnTo>
                    <a:lnTo>
                      <a:pt x="18" y="2"/>
                    </a:lnTo>
                    <a:lnTo>
                      <a:pt x="16" y="4"/>
                    </a:lnTo>
                    <a:lnTo>
                      <a:pt x="8" y="8"/>
                    </a:lnTo>
                    <a:lnTo>
                      <a:pt x="8" y="8"/>
                    </a:lnTo>
                    <a:lnTo>
                      <a:pt x="8" y="10"/>
                    </a:lnTo>
                    <a:lnTo>
                      <a:pt x="0" y="16"/>
                    </a:lnTo>
                    <a:lnTo>
                      <a:pt x="0" y="16"/>
                    </a:lnTo>
                    <a:lnTo>
                      <a:pt x="0" y="20"/>
                    </a:lnTo>
                    <a:lnTo>
                      <a:pt x="0" y="26"/>
                    </a:lnTo>
                    <a:lnTo>
                      <a:pt x="0" y="26"/>
                    </a:lnTo>
                    <a:lnTo>
                      <a:pt x="0" y="28"/>
                    </a:lnTo>
                    <a:lnTo>
                      <a:pt x="4" y="36"/>
                    </a:lnTo>
                    <a:lnTo>
                      <a:pt x="4" y="36"/>
                    </a:lnTo>
                    <a:lnTo>
                      <a:pt x="4" y="38"/>
                    </a:lnTo>
                    <a:lnTo>
                      <a:pt x="14" y="48"/>
                    </a:lnTo>
                    <a:lnTo>
                      <a:pt x="14" y="48"/>
                    </a:lnTo>
                    <a:lnTo>
                      <a:pt x="16" y="50"/>
                    </a:lnTo>
                    <a:lnTo>
                      <a:pt x="24" y="52"/>
                    </a:lnTo>
                    <a:lnTo>
                      <a:pt x="24" y="52"/>
                    </a:lnTo>
                    <a:lnTo>
                      <a:pt x="24" y="54"/>
                    </a:lnTo>
                    <a:lnTo>
                      <a:pt x="24" y="54"/>
                    </a:lnTo>
                    <a:lnTo>
                      <a:pt x="28" y="52"/>
                    </a:lnTo>
                    <a:lnTo>
                      <a:pt x="36" y="44"/>
                    </a:lnTo>
                    <a:lnTo>
                      <a:pt x="36" y="44"/>
                    </a:lnTo>
                    <a:lnTo>
                      <a:pt x="38" y="44"/>
                    </a:lnTo>
                    <a:lnTo>
                      <a:pt x="42" y="36"/>
                    </a:lnTo>
                    <a:lnTo>
                      <a:pt x="42" y="36"/>
                    </a:lnTo>
                    <a:lnTo>
                      <a:pt x="44" y="36"/>
                    </a:lnTo>
                    <a:lnTo>
                      <a:pt x="44" y="28"/>
                    </a:lnTo>
                    <a:lnTo>
                      <a:pt x="46" y="20"/>
                    </a:lnTo>
                    <a:lnTo>
                      <a:pt x="46" y="20"/>
                    </a:lnTo>
                    <a:lnTo>
                      <a:pt x="46" y="18"/>
                    </a:lnTo>
                    <a:lnTo>
                      <a:pt x="40" y="10"/>
                    </a:lnTo>
                    <a:lnTo>
                      <a:pt x="40" y="10"/>
                    </a:lnTo>
                    <a:lnTo>
                      <a:pt x="40" y="10"/>
                    </a:lnTo>
                    <a:lnTo>
                      <a:pt x="34" y="2"/>
                    </a:lnTo>
                    <a:lnTo>
                      <a:pt x="34" y="2"/>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0" name="Freeform 370"/>
              <p:cNvSpPr>
                <a:spLocks/>
              </p:cNvSpPr>
              <p:nvPr/>
            </p:nvSpPr>
            <p:spPr bwMode="auto">
              <a:xfrm>
                <a:off x="2623" y="2121"/>
                <a:ext cx="176" cy="196"/>
              </a:xfrm>
              <a:custGeom>
                <a:avLst/>
                <a:gdLst>
                  <a:gd name="T0" fmla="*/ 70 w 176"/>
                  <a:gd name="T1" fmla="*/ 196 h 196"/>
                  <a:gd name="T2" fmla="*/ 60 w 176"/>
                  <a:gd name="T3" fmla="*/ 188 h 196"/>
                  <a:gd name="T4" fmla="*/ 46 w 176"/>
                  <a:gd name="T5" fmla="*/ 172 h 196"/>
                  <a:gd name="T6" fmla="*/ 24 w 176"/>
                  <a:gd name="T7" fmla="*/ 166 h 196"/>
                  <a:gd name="T8" fmla="*/ 12 w 176"/>
                  <a:gd name="T9" fmla="*/ 168 h 196"/>
                  <a:gd name="T10" fmla="*/ 10 w 176"/>
                  <a:gd name="T11" fmla="*/ 168 h 196"/>
                  <a:gd name="T12" fmla="*/ 10 w 176"/>
                  <a:gd name="T13" fmla="*/ 166 h 196"/>
                  <a:gd name="T14" fmla="*/ 16 w 176"/>
                  <a:gd name="T15" fmla="*/ 138 h 196"/>
                  <a:gd name="T16" fmla="*/ 6 w 176"/>
                  <a:gd name="T17" fmla="*/ 126 h 196"/>
                  <a:gd name="T18" fmla="*/ 6 w 176"/>
                  <a:gd name="T19" fmla="*/ 124 h 196"/>
                  <a:gd name="T20" fmla="*/ 10 w 176"/>
                  <a:gd name="T21" fmla="*/ 112 h 196"/>
                  <a:gd name="T22" fmla="*/ 0 w 176"/>
                  <a:gd name="T23" fmla="*/ 104 h 196"/>
                  <a:gd name="T24" fmla="*/ 0 w 176"/>
                  <a:gd name="T25" fmla="*/ 102 h 196"/>
                  <a:gd name="T26" fmla="*/ 0 w 176"/>
                  <a:gd name="T27" fmla="*/ 96 h 196"/>
                  <a:gd name="T28" fmla="*/ 56 w 176"/>
                  <a:gd name="T29" fmla="*/ 94 h 196"/>
                  <a:gd name="T30" fmla="*/ 56 w 176"/>
                  <a:gd name="T31" fmla="*/ 68 h 196"/>
                  <a:gd name="T32" fmla="*/ 64 w 176"/>
                  <a:gd name="T33" fmla="*/ 62 h 196"/>
                  <a:gd name="T34" fmla="*/ 64 w 176"/>
                  <a:gd name="T35" fmla="*/ 62 h 196"/>
                  <a:gd name="T36" fmla="*/ 72 w 176"/>
                  <a:gd name="T37" fmla="*/ 28 h 196"/>
                  <a:gd name="T38" fmla="*/ 74 w 176"/>
                  <a:gd name="T39" fmla="*/ 26 h 196"/>
                  <a:gd name="T40" fmla="*/ 116 w 176"/>
                  <a:gd name="T41" fmla="*/ 2 h 196"/>
                  <a:gd name="T42" fmla="*/ 116 w 176"/>
                  <a:gd name="T43" fmla="*/ 0 h 196"/>
                  <a:gd name="T44" fmla="*/ 118 w 176"/>
                  <a:gd name="T45" fmla="*/ 0 h 196"/>
                  <a:gd name="T46" fmla="*/ 118 w 176"/>
                  <a:gd name="T47" fmla="*/ 0 h 196"/>
                  <a:gd name="T48" fmla="*/ 176 w 176"/>
                  <a:gd name="T49" fmla="*/ 44 h 196"/>
                  <a:gd name="T50" fmla="*/ 176 w 176"/>
                  <a:gd name="T51" fmla="*/ 46 h 196"/>
                  <a:gd name="T52" fmla="*/ 150 w 176"/>
                  <a:gd name="T53" fmla="*/ 48 h 196"/>
                  <a:gd name="T54" fmla="*/ 166 w 176"/>
                  <a:gd name="T55" fmla="*/ 172 h 196"/>
                  <a:gd name="T56" fmla="*/ 166 w 176"/>
                  <a:gd name="T57" fmla="*/ 174 h 196"/>
                  <a:gd name="T58" fmla="*/ 164 w 176"/>
                  <a:gd name="T59" fmla="*/ 182 h 196"/>
                  <a:gd name="T60" fmla="*/ 162 w 176"/>
                  <a:gd name="T61" fmla="*/ 184 h 196"/>
                  <a:gd name="T62" fmla="*/ 72 w 176"/>
                  <a:gd name="T63" fmla="*/ 194 h 196"/>
                  <a:gd name="T64" fmla="*/ 70 w 176"/>
                  <a:gd name="T65" fmla="*/ 196 h 196"/>
                  <a:gd name="T66" fmla="*/ 70 w 176"/>
                  <a:gd name="T67" fmla="*/ 196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6" h="196">
                    <a:moveTo>
                      <a:pt x="70" y="196"/>
                    </a:moveTo>
                    <a:lnTo>
                      <a:pt x="70" y="196"/>
                    </a:lnTo>
                    <a:lnTo>
                      <a:pt x="68" y="194"/>
                    </a:lnTo>
                    <a:lnTo>
                      <a:pt x="60" y="188"/>
                    </a:lnTo>
                    <a:lnTo>
                      <a:pt x="52" y="176"/>
                    </a:lnTo>
                    <a:lnTo>
                      <a:pt x="46" y="172"/>
                    </a:lnTo>
                    <a:lnTo>
                      <a:pt x="36" y="166"/>
                    </a:lnTo>
                    <a:lnTo>
                      <a:pt x="24" y="166"/>
                    </a:lnTo>
                    <a:lnTo>
                      <a:pt x="24" y="166"/>
                    </a:lnTo>
                    <a:lnTo>
                      <a:pt x="12" y="168"/>
                    </a:lnTo>
                    <a:lnTo>
                      <a:pt x="12" y="168"/>
                    </a:lnTo>
                    <a:lnTo>
                      <a:pt x="10" y="168"/>
                    </a:lnTo>
                    <a:lnTo>
                      <a:pt x="10" y="168"/>
                    </a:lnTo>
                    <a:lnTo>
                      <a:pt x="10" y="166"/>
                    </a:lnTo>
                    <a:lnTo>
                      <a:pt x="10" y="156"/>
                    </a:lnTo>
                    <a:lnTo>
                      <a:pt x="16" y="138"/>
                    </a:lnTo>
                    <a:lnTo>
                      <a:pt x="10" y="132"/>
                    </a:lnTo>
                    <a:lnTo>
                      <a:pt x="6" y="126"/>
                    </a:lnTo>
                    <a:lnTo>
                      <a:pt x="6" y="126"/>
                    </a:lnTo>
                    <a:lnTo>
                      <a:pt x="6" y="124"/>
                    </a:lnTo>
                    <a:lnTo>
                      <a:pt x="10" y="118"/>
                    </a:lnTo>
                    <a:lnTo>
                      <a:pt x="10" y="112"/>
                    </a:lnTo>
                    <a:lnTo>
                      <a:pt x="8" y="108"/>
                    </a:lnTo>
                    <a:lnTo>
                      <a:pt x="0" y="104"/>
                    </a:lnTo>
                    <a:lnTo>
                      <a:pt x="0" y="104"/>
                    </a:lnTo>
                    <a:lnTo>
                      <a:pt x="0" y="102"/>
                    </a:lnTo>
                    <a:lnTo>
                      <a:pt x="0" y="96"/>
                    </a:lnTo>
                    <a:lnTo>
                      <a:pt x="0" y="96"/>
                    </a:lnTo>
                    <a:lnTo>
                      <a:pt x="2" y="94"/>
                    </a:lnTo>
                    <a:lnTo>
                      <a:pt x="56" y="94"/>
                    </a:lnTo>
                    <a:lnTo>
                      <a:pt x="56" y="68"/>
                    </a:lnTo>
                    <a:lnTo>
                      <a:pt x="56" y="68"/>
                    </a:lnTo>
                    <a:lnTo>
                      <a:pt x="56" y="66"/>
                    </a:lnTo>
                    <a:lnTo>
                      <a:pt x="64" y="62"/>
                    </a:lnTo>
                    <a:lnTo>
                      <a:pt x="64" y="62"/>
                    </a:lnTo>
                    <a:lnTo>
                      <a:pt x="64" y="62"/>
                    </a:lnTo>
                    <a:lnTo>
                      <a:pt x="72" y="62"/>
                    </a:lnTo>
                    <a:lnTo>
                      <a:pt x="72" y="28"/>
                    </a:lnTo>
                    <a:lnTo>
                      <a:pt x="72" y="28"/>
                    </a:lnTo>
                    <a:lnTo>
                      <a:pt x="74" y="26"/>
                    </a:lnTo>
                    <a:lnTo>
                      <a:pt x="116" y="26"/>
                    </a:lnTo>
                    <a:lnTo>
                      <a:pt x="116" y="2"/>
                    </a:lnTo>
                    <a:lnTo>
                      <a:pt x="116" y="2"/>
                    </a:lnTo>
                    <a:lnTo>
                      <a:pt x="116" y="0"/>
                    </a:lnTo>
                    <a:lnTo>
                      <a:pt x="116" y="0"/>
                    </a:lnTo>
                    <a:lnTo>
                      <a:pt x="118" y="0"/>
                    </a:lnTo>
                    <a:lnTo>
                      <a:pt x="118" y="0"/>
                    </a:lnTo>
                    <a:lnTo>
                      <a:pt x="118" y="0"/>
                    </a:lnTo>
                    <a:lnTo>
                      <a:pt x="176" y="44"/>
                    </a:lnTo>
                    <a:lnTo>
                      <a:pt x="176" y="44"/>
                    </a:lnTo>
                    <a:lnTo>
                      <a:pt x="176" y="46"/>
                    </a:lnTo>
                    <a:lnTo>
                      <a:pt x="176" y="46"/>
                    </a:lnTo>
                    <a:lnTo>
                      <a:pt x="176" y="48"/>
                    </a:lnTo>
                    <a:lnTo>
                      <a:pt x="150" y="48"/>
                    </a:lnTo>
                    <a:lnTo>
                      <a:pt x="162" y="166"/>
                    </a:lnTo>
                    <a:lnTo>
                      <a:pt x="166" y="172"/>
                    </a:lnTo>
                    <a:lnTo>
                      <a:pt x="166" y="172"/>
                    </a:lnTo>
                    <a:lnTo>
                      <a:pt x="166" y="174"/>
                    </a:lnTo>
                    <a:lnTo>
                      <a:pt x="164" y="182"/>
                    </a:lnTo>
                    <a:lnTo>
                      <a:pt x="164" y="182"/>
                    </a:lnTo>
                    <a:lnTo>
                      <a:pt x="162" y="184"/>
                    </a:lnTo>
                    <a:lnTo>
                      <a:pt x="162" y="184"/>
                    </a:lnTo>
                    <a:lnTo>
                      <a:pt x="76" y="182"/>
                    </a:lnTo>
                    <a:lnTo>
                      <a:pt x="72" y="194"/>
                    </a:lnTo>
                    <a:lnTo>
                      <a:pt x="72" y="194"/>
                    </a:lnTo>
                    <a:lnTo>
                      <a:pt x="70" y="196"/>
                    </a:lnTo>
                    <a:lnTo>
                      <a:pt x="70" y="196"/>
                    </a:lnTo>
                    <a:lnTo>
                      <a:pt x="70" y="196"/>
                    </a:lnTo>
                    <a:lnTo>
                      <a:pt x="70" y="19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1" name="Freeform 371"/>
              <p:cNvSpPr>
                <a:spLocks noEditPoints="1"/>
              </p:cNvSpPr>
              <p:nvPr/>
            </p:nvSpPr>
            <p:spPr bwMode="auto">
              <a:xfrm>
                <a:off x="2621" y="2119"/>
                <a:ext cx="180" cy="200"/>
              </a:xfrm>
              <a:custGeom>
                <a:avLst/>
                <a:gdLst>
                  <a:gd name="T0" fmla="*/ 178 w 180"/>
                  <a:gd name="T1" fmla="*/ 48 h 200"/>
                  <a:gd name="T2" fmla="*/ 162 w 180"/>
                  <a:gd name="T3" fmla="*/ 168 h 200"/>
                  <a:gd name="T4" fmla="*/ 164 w 180"/>
                  <a:gd name="T5" fmla="*/ 184 h 200"/>
                  <a:gd name="T6" fmla="*/ 72 w 180"/>
                  <a:gd name="T7" fmla="*/ 196 h 200"/>
                  <a:gd name="T8" fmla="*/ 56 w 180"/>
                  <a:gd name="T9" fmla="*/ 178 h 200"/>
                  <a:gd name="T10" fmla="*/ 38 w 180"/>
                  <a:gd name="T11" fmla="*/ 166 h 200"/>
                  <a:gd name="T12" fmla="*/ 14 w 180"/>
                  <a:gd name="T13" fmla="*/ 168 h 200"/>
                  <a:gd name="T14" fmla="*/ 20 w 180"/>
                  <a:gd name="T15" fmla="*/ 140 h 200"/>
                  <a:gd name="T16" fmla="*/ 10 w 180"/>
                  <a:gd name="T17" fmla="*/ 128 h 200"/>
                  <a:gd name="T18" fmla="*/ 14 w 180"/>
                  <a:gd name="T19" fmla="*/ 114 h 200"/>
                  <a:gd name="T20" fmla="*/ 4 w 180"/>
                  <a:gd name="T21" fmla="*/ 104 h 200"/>
                  <a:gd name="T22" fmla="*/ 60 w 180"/>
                  <a:gd name="T23" fmla="*/ 98 h 200"/>
                  <a:gd name="T24" fmla="*/ 60 w 180"/>
                  <a:gd name="T25" fmla="*/ 70 h 200"/>
                  <a:gd name="T26" fmla="*/ 66 w 180"/>
                  <a:gd name="T27" fmla="*/ 66 h 200"/>
                  <a:gd name="T28" fmla="*/ 76 w 180"/>
                  <a:gd name="T29" fmla="*/ 30 h 200"/>
                  <a:gd name="T30" fmla="*/ 120 w 180"/>
                  <a:gd name="T31" fmla="*/ 4 h 200"/>
                  <a:gd name="T32" fmla="*/ 120 w 180"/>
                  <a:gd name="T33" fmla="*/ 0 h 200"/>
                  <a:gd name="T34" fmla="*/ 118 w 180"/>
                  <a:gd name="T35" fmla="*/ 0 h 200"/>
                  <a:gd name="T36" fmla="*/ 116 w 180"/>
                  <a:gd name="T37" fmla="*/ 26 h 200"/>
                  <a:gd name="T38" fmla="*/ 76 w 180"/>
                  <a:gd name="T39" fmla="*/ 26 h 200"/>
                  <a:gd name="T40" fmla="*/ 72 w 180"/>
                  <a:gd name="T41" fmla="*/ 30 h 200"/>
                  <a:gd name="T42" fmla="*/ 66 w 180"/>
                  <a:gd name="T43" fmla="*/ 62 h 200"/>
                  <a:gd name="T44" fmla="*/ 64 w 180"/>
                  <a:gd name="T45" fmla="*/ 64 h 200"/>
                  <a:gd name="T46" fmla="*/ 58 w 180"/>
                  <a:gd name="T47" fmla="*/ 66 h 200"/>
                  <a:gd name="T48" fmla="*/ 56 w 180"/>
                  <a:gd name="T49" fmla="*/ 70 h 200"/>
                  <a:gd name="T50" fmla="*/ 56 w 180"/>
                  <a:gd name="T51" fmla="*/ 94 h 200"/>
                  <a:gd name="T52" fmla="*/ 4 w 180"/>
                  <a:gd name="T53" fmla="*/ 94 h 200"/>
                  <a:gd name="T54" fmla="*/ 0 w 180"/>
                  <a:gd name="T55" fmla="*/ 98 h 200"/>
                  <a:gd name="T56" fmla="*/ 0 w 180"/>
                  <a:gd name="T57" fmla="*/ 104 h 200"/>
                  <a:gd name="T58" fmla="*/ 8 w 180"/>
                  <a:gd name="T59" fmla="*/ 110 h 200"/>
                  <a:gd name="T60" fmla="*/ 10 w 180"/>
                  <a:gd name="T61" fmla="*/ 120 h 200"/>
                  <a:gd name="T62" fmla="*/ 8 w 180"/>
                  <a:gd name="T63" fmla="*/ 126 h 200"/>
                  <a:gd name="T64" fmla="*/ 10 w 180"/>
                  <a:gd name="T65" fmla="*/ 134 h 200"/>
                  <a:gd name="T66" fmla="*/ 10 w 180"/>
                  <a:gd name="T67" fmla="*/ 156 h 200"/>
                  <a:gd name="T68" fmla="*/ 10 w 180"/>
                  <a:gd name="T69" fmla="*/ 158 h 200"/>
                  <a:gd name="T70" fmla="*/ 10 w 180"/>
                  <a:gd name="T71" fmla="*/ 168 h 200"/>
                  <a:gd name="T72" fmla="*/ 12 w 180"/>
                  <a:gd name="T73" fmla="*/ 172 h 200"/>
                  <a:gd name="T74" fmla="*/ 14 w 180"/>
                  <a:gd name="T75" fmla="*/ 172 h 200"/>
                  <a:gd name="T76" fmla="*/ 26 w 180"/>
                  <a:gd name="T77" fmla="*/ 170 h 200"/>
                  <a:gd name="T78" fmla="*/ 48 w 180"/>
                  <a:gd name="T79" fmla="*/ 176 h 200"/>
                  <a:gd name="T80" fmla="*/ 60 w 180"/>
                  <a:gd name="T81" fmla="*/ 190 h 200"/>
                  <a:gd name="T82" fmla="*/ 60 w 180"/>
                  <a:gd name="T83" fmla="*/ 192 h 200"/>
                  <a:gd name="T84" fmla="*/ 70 w 180"/>
                  <a:gd name="T85" fmla="*/ 198 h 200"/>
                  <a:gd name="T86" fmla="*/ 72 w 180"/>
                  <a:gd name="T87" fmla="*/ 200 h 200"/>
                  <a:gd name="T88" fmla="*/ 72 w 180"/>
                  <a:gd name="T89" fmla="*/ 198 h 200"/>
                  <a:gd name="T90" fmla="*/ 80 w 180"/>
                  <a:gd name="T91" fmla="*/ 186 h 200"/>
                  <a:gd name="T92" fmla="*/ 164 w 180"/>
                  <a:gd name="T93" fmla="*/ 188 h 200"/>
                  <a:gd name="T94" fmla="*/ 164 w 180"/>
                  <a:gd name="T95" fmla="*/ 188 h 200"/>
                  <a:gd name="T96" fmla="*/ 168 w 180"/>
                  <a:gd name="T97" fmla="*/ 186 h 200"/>
                  <a:gd name="T98" fmla="*/ 170 w 180"/>
                  <a:gd name="T99" fmla="*/ 176 h 200"/>
                  <a:gd name="T100" fmla="*/ 166 w 180"/>
                  <a:gd name="T101" fmla="*/ 166 h 200"/>
                  <a:gd name="T102" fmla="*/ 178 w 180"/>
                  <a:gd name="T103" fmla="*/ 52 h 200"/>
                  <a:gd name="T104" fmla="*/ 180 w 180"/>
                  <a:gd name="T105" fmla="*/ 50 h 200"/>
                  <a:gd name="T106" fmla="*/ 180 w 180"/>
                  <a:gd name="T107" fmla="*/ 48 h 200"/>
                  <a:gd name="T108" fmla="*/ 180 w 180"/>
                  <a:gd name="T109" fmla="*/ 44 h 200"/>
                  <a:gd name="T110" fmla="*/ 122 w 180"/>
                  <a:gd name="T111" fmla="*/ 2 h 200"/>
                  <a:gd name="T112" fmla="*/ 120 w 180"/>
                  <a:gd name="T113"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80" h="200">
                    <a:moveTo>
                      <a:pt x="120" y="4"/>
                    </a:moveTo>
                    <a:lnTo>
                      <a:pt x="178" y="48"/>
                    </a:lnTo>
                    <a:lnTo>
                      <a:pt x="150" y="48"/>
                    </a:lnTo>
                    <a:lnTo>
                      <a:pt x="162" y="168"/>
                    </a:lnTo>
                    <a:lnTo>
                      <a:pt x="166" y="176"/>
                    </a:lnTo>
                    <a:lnTo>
                      <a:pt x="164" y="184"/>
                    </a:lnTo>
                    <a:lnTo>
                      <a:pt x="78" y="182"/>
                    </a:lnTo>
                    <a:lnTo>
                      <a:pt x="72" y="196"/>
                    </a:lnTo>
                    <a:lnTo>
                      <a:pt x="64" y="188"/>
                    </a:lnTo>
                    <a:lnTo>
                      <a:pt x="56" y="178"/>
                    </a:lnTo>
                    <a:lnTo>
                      <a:pt x="50" y="172"/>
                    </a:lnTo>
                    <a:lnTo>
                      <a:pt x="38" y="166"/>
                    </a:lnTo>
                    <a:lnTo>
                      <a:pt x="26" y="166"/>
                    </a:lnTo>
                    <a:lnTo>
                      <a:pt x="14" y="168"/>
                    </a:lnTo>
                    <a:lnTo>
                      <a:pt x="14" y="158"/>
                    </a:lnTo>
                    <a:lnTo>
                      <a:pt x="20" y="140"/>
                    </a:lnTo>
                    <a:lnTo>
                      <a:pt x="14" y="132"/>
                    </a:lnTo>
                    <a:lnTo>
                      <a:pt x="10" y="128"/>
                    </a:lnTo>
                    <a:lnTo>
                      <a:pt x="14" y="120"/>
                    </a:lnTo>
                    <a:lnTo>
                      <a:pt x="14" y="114"/>
                    </a:lnTo>
                    <a:lnTo>
                      <a:pt x="10" y="108"/>
                    </a:lnTo>
                    <a:lnTo>
                      <a:pt x="4" y="104"/>
                    </a:lnTo>
                    <a:lnTo>
                      <a:pt x="4" y="98"/>
                    </a:lnTo>
                    <a:lnTo>
                      <a:pt x="60" y="98"/>
                    </a:lnTo>
                    <a:lnTo>
                      <a:pt x="60" y="78"/>
                    </a:lnTo>
                    <a:lnTo>
                      <a:pt x="60" y="70"/>
                    </a:lnTo>
                    <a:lnTo>
                      <a:pt x="64" y="68"/>
                    </a:lnTo>
                    <a:lnTo>
                      <a:pt x="66" y="66"/>
                    </a:lnTo>
                    <a:lnTo>
                      <a:pt x="76" y="66"/>
                    </a:lnTo>
                    <a:lnTo>
                      <a:pt x="76" y="30"/>
                    </a:lnTo>
                    <a:lnTo>
                      <a:pt x="120" y="30"/>
                    </a:lnTo>
                    <a:lnTo>
                      <a:pt x="120" y="4"/>
                    </a:lnTo>
                    <a:close/>
                    <a:moveTo>
                      <a:pt x="120" y="0"/>
                    </a:moveTo>
                    <a:lnTo>
                      <a:pt x="120" y="0"/>
                    </a:lnTo>
                    <a:lnTo>
                      <a:pt x="118" y="0"/>
                    </a:lnTo>
                    <a:lnTo>
                      <a:pt x="118" y="0"/>
                    </a:lnTo>
                    <a:lnTo>
                      <a:pt x="116" y="4"/>
                    </a:lnTo>
                    <a:lnTo>
                      <a:pt x="116" y="26"/>
                    </a:lnTo>
                    <a:lnTo>
                      <a:pt x="76" y="26"/>
                    </a:lnTo>
                    <a:lnTo>
                      <a:pt x="76" y="26"/>
                    </a:lnTo>
                    <a:lnTo>
                      <a:pt x="72" y="26"/>
                    </a:lnTo>
                    <a:lnTo>
                      <a:pt x="72" y="30"/>
                    </a:lnTo>
                    <a:lnTo>
                      <a:pt x="72" y="62"/>
                    </a:lnTo>
                    <a:lnTo>
                      <a:pt x="66" y="62"/>
                    </a:lnTo>
                    <a:lnTo>
                      <a:pt x="66" y="62"/>
                    </a:lnTo>
                    <a:lnTo>
                      <a:pt x="64" y="64"/>
                    </a:lnTo>
                    <a:lnTo>
                      <a:pt x="62" y="64"/>
                    </a:lnTo>
                    <a:lnTo>
                      <a:pt x="58" y="66"/>
                    </a:lnTo>
                    <a:lnTo>
                      <a:pt x="58" y="66"/>
                    </a:lnTo>
                    <a:lnTo>
                      <a:pt x="56" y="70"/>
                    </a:lnTo>
                    <a:lnTo>
                      <a:pt x="56" y="78"/>
                    </a:lnTo>
                    <a:lnTo>
                      <a:pt x="56" y="94"/>
                    </a:lnTo>
                    <a:lnTo>
                      <a:pt x="4" y="94"/>
                    </a:lnTo>
                    <a:lnTo>
                      <a:pt x="4" y="94"/>
                    </a:lnTo>
                    <a:lnTo>
                      <a:pt x="0" y="96"/>
                    </a:lnTo>
                    <a:lnTo>
                      <a:pt x="0" y="98"/>
                    </a:lnTo>
                    <a:lnTo>
                      <a:pt x="0" y="104"/>
                    </a:lnTo>
                    <a:lnTo>
                      <a:pt x="0" y="104"/>
                    </a:lnTo>
                    <a:lnTo>
                      <a:pt x="2" y="108"/>
                    </a:lnTo>
                    <a:lnTo>
                      <a:pt x="8" y="110"/>
                    </a:lnTo>
                    <a:lnTo>
                      <a:pt x="10" y="114"/>
                    </a:lnTo>
                    <a:lnTo>
                      <a:pt x="10" y="120"/>
                    </a:lnTo>
                    <a:lnTo>
                      <a:pt x="8" y="126"/>
                    </a:lnTo>
                    <a:lnTo>
                      <a:pt x="8" y="126"/>
                    </a:lnTo>
                    <a:lnTo>
                      <a:pt x="8" y="130"/>
                    </a:lnTo>
                    <a:lnTo>
                      <a:pt x="10" y="134"/>
                    </a:lnTo>
                    <a:lnTo>
                      <a:pt x="14" y="140"/>
                    </a:lnTo>
                    <a:lnTo>
                      <a:pt x="10" y="156"/>
                    </a:lnTo>
                    <a:lnTo>
                      <a:pt x="10" y="156"/>
                    </a:lnTo>
                    <a:lnTo>
                      <a:pt x="10" y="158"/>
                    </a:lnTo>
                    <a:lnTo>
                      <a:pt x="10" y="168"/>
                    </a:lnTo>
                    <a:lnTo>
                      <a:pt x="10" y="168"/>
                    </a:lnTo>
                    <a:lnTo>
                      <a:pt x="12" y="172"/>
                    </a:lnTo>
                    <a:lnTo>
                      <a:pt x="12" y="172"/>
                    </a:lnTo>
                    <a:lnTo>
                      <a:pt x="14" y="172"/>
                    </a:lnTo>
                    <a:lnTo>
                      <a:pt x="14" y="172"/>
                    </a:lnTo>
                    <a:lnTo>
                      <a:pt x="14" y="172"/>
                    </a:lnTo>
                    <a:lnTo>
                      <a:pt x="26" y="170"/>
                    </a:lnTo>
                    <a:lnTo>
                      <a:pt x="38" y="170"/>
                    </a:lnTo>
                    <a:lnTo>
                      <a:pt x="48" y="176"/>
                    </a:lnTo>
                    <a:lnTo>
                      <a:pt x="54" y="180"/>
                    </a:lnTo>
                    <a:lnTo>
                      <a:pt x="60" y="190"/>
                    </a:lnTo>
                    <a:lnTo>
                      <a:pt x="60" y="190"/>
                    </a:lnTo>
                    <a:lnTo>
                      <a:pt x="60" y="192"/>
                    </a:lnTo>
                    <a:lnTo>
                      <a:pt x="70" y="198"/>
                    </a:lnTo>
                    <a:lnTo>
                      <a:pt x="70" y="198"/>
                    </a:lnTo>
                    <a:lnTo>
                      <a:pt x="72" y="200"/>
                    </a:lnTo>
                    <a:lnTo>
                      <a:pt x="72" y="200"/>
                    </a:lnTo>
                    <a:lnTo>
                      <a:pt x="72" y="198"/>
                    </a:lnTo>
                    <a:lnTo>
                      <a:pt x="72" y="198"/>
                    </a:lnTo>
                    <a:lnTo>
                      <a:pt x="76" y="196"/>
                    </a:lnTo>
                    <a:lnTo>
                      <a:pt x="80" y="186"/>
                    </a:lnTo>
                    <a:lnTo>
                      <a:pt x="164" y="188"/>
                    </a:lnTo>
                    <a:lnTo>
                      <a:pt x="164" y="188"/>
                    </a:lnTo>
                    <a:lnTo>
                      <a:pt x="164" y="188"/>
                    </a:lnTo>
                    <a:lnTo>
                      <a:pt x="164" y="188"/>
                    </a:lnTo>
                    <a:lnTo>
                      <a:pt x="168" y="188"/>
                    </a:lnTo>
                    <a:lnTo>
                      <a:pt x="168" y="186"/>
                    </a:lnTo>
                    <a:lnTo>
                      <a:pt x="170" y="176"/>
                    </a:lnTo>
                    <a:lnTo>
                      <a:pt x="170" y="176"/>
                    </a:lnTo>
                    <a:lnTo>
                      <a:pt x="170" y="174"/>
                    </a:lnTo>
                    <a:lnTo>
                      <a:pt x="166" y="166"/>
                    </a:lnTo>
                    <a:lnTo>
                      <a:pt x="156" y="52"/>
                    </a:lnTo>
                    <a:lnTo>
                      <a:pt x="178" y="52"/>
                    </a:lnTo>
                    <a:lnTo>
                      <a:pt x="178" y="52"/>
                    </a:lnTo>
                    <a:lnTo>
                      <a:pt x="180" y="50"/>
                    </a:lnTo>
                    <a:lnTo>
                      <a:pt x="180" y="48"/>
                    </a:lnTo>
                    <a:lnTo>
                      <a:pt x="180" y="48"/>
                    </a:lnTo>
                    <a:lnTo>
                      <a:pt x="180" y="46"/>
                    </a:lnTo>
                    <a:lnTo>
                      <a:pt x="180" y="44"/>
                    </a:lnTo>
                    <a:lnTo>
                      <a:pt x="122" y="2"/>
                    </a:lnTo>
                    <a:lnTo>
                      <a:pt x="122" y="2"/>
                    </a:lnTo>
                    <a:lnTo>
                      <a:pt x="120" y="0"/>
                    </a:lnTo>
                    <a:lnTo>
                      <a:pt x="1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2" name="Freeform 372"/>
              <p:cNvSpPr>
                <a:spLocks/>
              </p:cNvSpPr>
              <p:nvPr/>
            </p:nvSpPr>
            <p:spPr bwMode="auto">
              <a:xfrm>
                <a:off x="2625" y="2123"/>
                <a:ext cx="174" cy="192"/>
              </a:xfrm>
              <a:custGeom>
                <a:avLst/>
                <a:gdLst>
                  <a:gd name="T0" fmla="*/ 116 w 174"/>
                  <a:gd name="T1" fmla="*/ 0 h 192"/>
                  <a:gd name="T2" fmla="*/ 174 w 174"/>
                  <a:gd name="T3" fmla="*/ 44 h 192"/>
                  <a:gd name="T4" fmla="*/ 146 w 174"/>
                  <a:gd name="T5" fmla="*/ 44 h 192"/>
                  <a:gd name="T6" fmla="*/ 158 w 174"/>
                  <a:gd name="T7" fmla="*/ 164 h 192"/>
                  <a:gd name="T8" fmla="*/ 162 w 174"/>
                  <a:gd name="T9" fmla="*/ 172 h 192"/>
                  <a:gd name="T10" fmla="*/ 160 w 174"/>
                  <a:gd name="T11" fmla="*/ 180 h 192"/>
                  <a:gd name="T12" fmla="*/ 74 w 174"/>
                  <a:gd name="T13" fmla="*/ 178 h 192"/>
                  <a:gd name="T14" fmla="*/ 68 w 174"/>
                  <a:gd name="T15" fmla="*/ 192 h 192"/>
                  <a:gd name="T16" fmla="*/ 60 w 174"/>
                  <a:gd name="T17" fmla="*/ 184 h 192"/>
                  <a:gd name="T18" fmla="*/ 52 w 174"/>
                  <a:gd name="T19" fmla="*/ 174 h 192"/>
                  <a:gd name="T20" fmla="*/ 46 w 174"/>
                  <a:gd name="T21" fmla="*/ 168 h 192"/>
                  <a:gd name="T22" fmla="*/ 34 w 174"/>
                  <a:gd name="T23" fmla="*/ 162 h 192"/>
                  <a:gd name="T24" fmla="*/ 22 w 174"/>
                  <a:gd name="T25" fmla="*/ 162 h 192"/>
                  <a:gd name="T26" fmla="*/ 10 w 174"/>
                  <a:gd name="T27" fmla="*/ 164 h 192"/>
                  <a:gd name="T28" fmla="*/ 10 w 174"/>
                  <a:gd name="T29" fmla="*/ 154 h 192"/>
                  <a:gd name="T30" fmla="*/ 16 w 174"/>
                  <a:gd name="T31" fmla="*/ 136 h 192"/>
                  <a:gd name="T32" fmla="*/ 10 w 174"/>
                  <a:gd name="T33" fmla="*/ 128 h 192"/>
                  <a:gd name="T34" fmla="*/ 6 w 174"/>
                  <a:gd name="T35" fmla="*/ 124 h 192"/>
                  <a:gd name="T36" fmla="*/ 10 w 174"/>
                  <a:gd name="T37" fmla="*/ 116 h 192"/>
                  <a:gd name="T38" fmla="*/ 10 w 174"/>
                  <a:gd name="T39" fmla="*/ 110 h 192"/>
                  <a:gd name="T40" fmla="*/ 6 w 174"/>
                  <a:gd name="T41" fmla="*/ 104 h 192"/>
                  <a:gd name="T42" fmla="*/ 0 w 174"/>
                  <a:gd name="T43" fmla="*/ 100 h 192"/>
                  <a:gd name="T44" fmla="*/ 0 w 174"/>
                  <a:gd name="T45" fmla="*/ 94 h 192"/>
                  <a:gd name="T46" fmla="*/ 56 w 174"/>
                  <a:gd name="T47" fmla="*/ 94 h 192"/>
                  <a:gd name="T48" fmla="*/ 56 w 174"/>
                  <a:gd name="T49" fmla="*/ 74 h 192"/>
                  <a:gd name="T50" fmla="*/ 56 w 174"/>
                  <a:gd name="T51" fmla="*/ 66 h 192"/>
                  <a:gd name="T52" fmla="*/ 60 w 174"/>
                  <a:gd name="T53" fmla="*/ 64 h 192"/>
                  <a:gd name="T54" fmla="*/ 62 w 174"/>
                  <a:gd name="T55" fmla="*/ 62 h 192"/>
                  <a:gd name="T56" fmla="*/ 72 w 174"/>
                  <a:gd name="T57" fmla="*/ 62 h 192"/>
                  <a:gd name="T58" fmla="*/ 72 w 174"/>
                  <a:gd name="T59" fmla="*/ 26 h 192"/>
                  <a:gd name="T60" fmla="*/ 116 w 174"/>
                  <a:gd name="T61" fmla="*/ 26 h 192"/>
                  <a:gd name="T62" fmla="*/ 116 w 174"/>
                  <a:gd name="T63" fmla="*/ 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4" h="192">
                    <a:moveTo>
                      <a:pt x="116" y="0"/>
                    </a:moveTo>
                    <a:lnTo>
                      <a:pt x="174" y="44"/>
                    </a:lnTo>
                    <a:lnTo>
                      <a:pt x="146" y="44"/>
                    </a:lnTo>
                    <a:lnTo>
                      <a:pt x="158" y="164"/>
                    </a:lnTo>
                    <a:lnTo>
                      <a:pt x="162" y="172"/>
                    </a:lnTo>
                    <a:lnTo>
                      <a:pt x="160" y="180"/>
                    </a:lnTo>
                    <a:lnTo>
                      <a:pt x="74" y="178"/>
                    </a:lnTo>
                    <a:lnTo>
                      <a:pt x="68" y="192"/>
                    </a:lnTo>
                    <a:lnTo>
                      <a:pt x="60" y="184"/>
                    </a:lnTo>
                    <a:lnTo>
                      <a:pt x="52" y="174"/>
                    </a:lnTo>
                    <a:lnTo>
                      <a:pt x="46" y="168"/>
                    </a:lnTo>
                    <a:lnTo>
                      <a:pt x="34" y="162"/>
                    </a:lnTo>
                    <a:lnTo>
                      <a:pt x="22" y="162"/>
                    </a:lnTo>
                    <a:lnTo>
                      <a:pt x="10" y="164"/>
                    </a:lnTo>
                    <a:lnTo>
                      <a:pt x="10" y="154"/>
                    </a:lnTo>
                    <a:lnTo>
                      <a:pt x="16" y="136"/>
                    </a:lnTo>
                    <a:lnTo>
                      <a:pt x="10" y="128"/>
                    </a:lnTo>
                    <a:lnTo>
                      <a:pt x="6" y="124"/>
                    </a:lnTo>
                    <a:lnTo>
                      <a:pt x="10" y="116"/>
                    </a:lnTo>
                    <a:lnTo>
                      <a:pt x="10" y="110"/>
                    </a:lnTo>
                    <a:lnTo>
                      <a:pt x="6" y="104"/>
                    </a:lnTo>
                    <a:lnTo>
                      <a:pt x="0" y="100"/>
                    </a:lnTo>
                    <a:lnTo>
                      <a:pt x="0" y="94"/>
                    </a:lnTo>
                    <a:lnTo>
                      <a:pt x="56" y="94"/>
                    </a:lnTo>
                    <a:lnTo>
                      <a:pt x="56" y="74"/>
                    </a:lnTo>
                    <a:lnTo>
                      <a:pt x="56" y="66"/>
                    </a:lnTo>
                    <a:lnTo>
                      <a:pt x="60" y="64"/>
                    </a:lnTo>
                    <a:lnTo>
                      <a:pt x="62" y="62"/>
                    </a:lnTo>
                    <a:lnTo>
                      <a:pt x="72" y="62"/>
                    </a:lnTo>
                    <a:lnTo>
                      <a:pt x="72" y="26"/>
                    </a:lnTo>
                    <a:lnTo>
                      <a:pt x="116" y="26"/>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3" name="Freeform 373"/>
              <p:cNvSpPr>
                <a:spLocks/>
              </p:cNvSpPr>
              <p:nvPr/>
            </p:nvSpPr>
            <p:spPr bwMode="auto">
              <a:xfrm>
                <a:off x="2621" y="2119"/>
                <a:ext cx="180" cy="200"/>
              </a:xfrm>
              <a:custGeom>
                <a:avLst/>
                <a:gdLst>
                  <a:gd name="T0" fmla="*/ 120 w 180"/>
                  <a:gd name="T1" fmla="*/ 0 h 200"/>
                  <a:gd name="T2" fmla="*/ 118 w 180"/>
                  <a:gd name="T3" fmla="*/ 0 h 200"/>
                  <a:gd name="T4" fmla="*/ 116 w 180"/>
                  <a:gd name="T5" fmla="*/ 26 h 200"/>
                  <a:gd name="T6" fmla="*/ 76 w 180"/>
                  <a:gd name="T7" fmla="*/ 26 h 200"/>
                  <a:gd name="T8" fmla="*/ 72 w 180"/>
                  <a:gd name="T9" fmla="*/ 30 h 200"/>
                  <a:gd name="T10" fmla="*/ 66 w 180"/>
                  <a:gd name="T11" fmla="*/ 62 h 200"/>
                  <a:gd name="T12" fmla="*/ 64 w 180"/>
                  <a:gd name="T13" fmla="*/ 64 h 200"/>
                  <a:gd name="T14" fmla="*/ 58 w 180"/>
                  <a:gd name="T15" fmla="*/ 66 h 200"/>
                  <a:gd name="T16" fmla="*/ 56 w 180"/>
                  <a:gd name="T17" fmla="*/ 70 h 200"/>
                  <a:gd name="T18" fmla="*/ 56 w 180"/>
                  <a:gd name="T19" fmla="*/ 94 h 200"/>
                  <a:gd name="T20" fmla="*/ 4 w 180"/>
                  <a:gd name="T21" fmla="*/ 94 h 200"/>
                  <a:gd name="T22" fmla="*/ 0 w 180"/>
                  <a:gd name="T23" fmla="*/ 98 h 200"/>
                  <a:gd name="T24" fmla="*/ 0 w 180"/>
                  <a:gd name="T25" fmla="*/ 104 h 200"/>
                  <a:gd name="T26" fmla="*/ 8 w 180"/>
                  <a:gd name="T27" fmla="*/ 110 h 200"/>
                  <a:gd name="T28" fmla="*/ 10 w 180"/>
                  <a:gd name="T29" fmla="*/ 120 h 200"/>
                  <a:gd name="T30" fmla="*/ 8 w 180"/>
                  <a:gd name="T31" fmla="*/ 126 h 200"/>
                  <a:gd name="T32" fmla="*/ 10 w 180"/>
                  <a:gd name="T33" fmla="*/ 134 h 200"/>
                  <a:gd name="T34" fmla="*/ 10 w 180"/>
                  <a:gd name="T35" fmla="*/ 156 h 200"/>
                  <a:gd name="T36" fmla="*/ 10 w 180"/>
                  <a:gd name="T37" fmla="*/ 158 h 200"/>
                  <a:gd name="T38" fmla="*/ 10 w 180"/>
                  <a:gd name="T39" fmla="*/ 168 h 200"/>
                  <a:gd name="T40" fmla="*/ 12 w 180"/>
                  <a:gd name="T41" fmla="*/ 172 h 200"/>
                  <a:gd name="T42" fmla="*/ 14 w 180"/>
                  <a:gd name="T43" fmla="*/ 172 h 200"/>
                  <a:gd name="T44" fmla="*/ 26 w 180"/>
                  <a:gd name="T45" fmla="*/ 170 h 200"/>
                  <a:gd name="T46" fmla="*/ 48 w 180"/>
                  <a:gd name="T47" fmla="*/ 176 h 200"/>
                  <a:gd name="T48" fmla="*/ 60 w 180"/>
                  <a:gd name="T49" fmla="*/ 190 h 200"/>
                  <a:gd name="T50" fmla="*/ 60 w 180"/>
                  <a:gd name="T51" fmla="*/ 192 h 200"/>
                  <a:gd name="T52" fmla="*/ 70 w 180"/>
                  <a:gd name="T53" fmla="*/ 198 h 200"/>
                  <a:gd name="T54" fmla="*/ 72 w 180"/>
                  <a:gd name="T55" fmla="*/ 200 h 200"/>
                  <a:gd name="T56" fmla="*/ 72 w 180"/>
                  <a:gd name="T57" fmla="*/ 198 h 200"/>
                  <a:gd name="T58" fmla="*/ 80 w 180"/>
                  <a:gd name="T59" fmla="*/ 186 h 200"/>
                  <a:gd name="T60" fmla="*/ 164 w 180"/>
                  <a:gd name="T61" fmla="*/ 188 h 200"/>
                  <a:gd name="T62" fmla="*/ 164 w 180"/>
                  <a:gd name="T63" fmla="*/ 188 h 200"/>
                  <a:gd name="T64" fmla="*/ 168 w 180"/>
                  <a:gd name="T65" fmla="*/ 186 h 200"/>
                  <a:gd name="T66" fmla="*/ 170 w 180"/>
                  <a:gd name="T67" fmla="*/ 176 h 200"/>
                  <a:gd name="T68" fmla="*/ 166 w 180"/>
                  <a:gd name="T69" fmla="*/ 166 h 200"/>
                  <a:gd name="T70" fmla="*/ 178 w 180"/>
                  <a:gd name="T71" fmla="*/ 52 h 200"/>
                  <a:gd name="T72" fmla="*/ 180 w 180"/>
                  <a:gd name="T73" fmla="*/ 50 h 200"/>
                  <a:gd name="T74" fmla="*/ 180 w 180"/>
                  <a:gd name="T75" fmla="*/ 48 h 200"/>
                  <a:gd name="T76" fmla="*/ 180 w 180"/>
                  <a:gd name="T77" fmla="*/ 44 h 200"/>
                  <a:gd name="T78" fmla="*/ 122 w 180"/>
                  <a:gd name="T79" fmla="*/ 2 h 200"/>
                  <a:gd name="T80" fmla="*/ 120 w 180"/>
                  <a:gd name="T81" fmla="*/ 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80" h="200">
                    <a:moveTo>
                      <a:pt x="120" y="0"/>
                    </a:moveTo>
                    <a:lnTo>
                      <a:pt x="120" y="0"/>
                    </a:lnTo>
                    <a:lnTo>
                      <a:pt x="118" y="0"/>
                    </a:lnTo>
                    <a:lnTo>
                      <a:pt x="118" y="0"/>
                    </a:lnTo>
                    <a:lnTo>
                      <a:pt x="116" y="4"/>
                    </a:lnTo>
                    <a:lnTo>
                      <a:pt x="116" y="26"/>
                    </a:lnTo>
                    <a:lnTo>
                      <a:pt x="76" y="26"/>
                    </a:lnTo>
                    <a:lnTo>
                      <a:pt x="76" y="26"/>
                    </a:lnTo>
                    <a:lnTo>
                      <a:pt x="72" y="26"/>
                    </a:lnTo>
                    <a:lnTo>
                      <a:pt x="72" y="30"/>
                    </a:lnTo>
                    <a:lnTo>
                      <a:pt x="72" y="62"/>
                    </a:lnTo>
                    <a:lnTo>
                      <a:pt x="66" y="62"/>
                    </a:lnTo>
                    <a:lnTo>
                      <a:pt x="66" y="62"/>
                    </a:lnTo>
                    <a:lnTo>
                      <a:pt x="64" y="64"/>
                    </a:lnTo>
                    <a:lnTo>
                      <a:pt x="62" y="64"/>
                    </a:lnTo>
                    <a:lnTo>
                      <a:pt x="58" y="66"/>
                    </a:lnTo>
                    <a:lnTo>
                      <a:pt x="58" y="66"/>
                    </a:lnTo>
                    <a:lnTo>
                      <a:pt x="56" y="70"/>
                    </a:lnTo>
                    <a:lnTo>
                      <a:pt x="56" y="78"/>
                    </a:lnTo>
                    <a:lnTo>
                      <a:pt x="56" y="94"/>
                    </a:lnTo>
                    <a:lnTo>
                      <a:pt x="4" y="94"/>
                    </a:lnTo>
                    <a:lnTo>
                      <a:pt x="4" y="94"/>
                    </a:lnTo>
                    <a:lnTo>
                      <a:pt x="0" y="96"/>
                    </a:lnTo>
                    <a:lnTo>
                      <a:pt x="0" y="98"/>
                    </a:lnTo>
                    <a:lnTo>
                      <a:pt x="0" y="104"/>
                    </a:lnTo>
                    <a:lnTo>
                      <a:pt x="0" y="104"/>
                    </a:lnTo>
                    <a:lnTo>
                      <a:pt x="2" y="108"/>
                    </a:lnTo>
                    <a:lnTo>
                      <a:pt x="8" y="110"/>
                    </a:lnTo>
                    <a:lnTo>
                      <a:pt x="10" y="114"/>
                    </a:lnTo>
                    <a:lnTo>
                      <a:pt x="10" y="120"/>
                    </a:lnTo>
                    <a:lnTo>
                      <a:pt x="8" y="126"/>
                    </a:lnTo>
                    <a:lnTo>
                      <a:pt x="8" y="126"/>
                    </a:lnTo>
                    <a:lnTo>
                      <a:pt x="8" y="130"/>
                    </a:lnTo>
                    <a:lnTo>
                      <a:pt x="10" y="134"/>
                    </a:lnTo>
                    <a:lnTo>
                      <a:pt x="14" y="140"/>
                    </a:lnTo>
                    <a:lnTo>
                      <a:pt x="10" y="156"/>
                    </a:lnTo>
                    <a:lnTo>
                      <a:pt x="10" y="156"/>
                    </a:lnTo>
                    <a:lnTo>
                      <a:pt x="10" y="158"/>
                    </a:lnTo>
                    <a:lnTo>
                      <a:pt x="10" y="168"/>
                    </a:lnTo>
                    <a:lnTo>
                      <a:pt x="10" y="168"/>
                    </a:lnTo>
                    <a:lnTo>
                      <a:pt x="12" y="172"/>
                    </a:lnTo>
                    <a:lnTo>
                      <a:pt x="12" y="172"/>
                    </a:lnTo>
                    <a:lnTo>
                      <a:pt x="14" y="172"/>
                    </a:lnTo>
                    <a:lnTo>
                      <a:pt x="14" y="172"/>
                    </a:lnTo>
                    <a:lnTo>
                      <a:pt x="14" y="172"/>
                    </a:lnTo>
                    <a:lnTo>
                      <a:pt x="26" y="170"/>
                    </a:lnTo>
                    <a:lnTo>
                      <a:pt x="38" y="170"/>
                    </a:lnTo>
                    <a:lnTo>
                      <a:pt x="48" y="176"/>
                    </a:lnTo>
                    <a:lnTo>
                      <a:pt x="54" y="180"/>
                    </a:lnTo>
                    <a:lnTo>
                      <a:pt x="60" y="190"/>
                    </a:lnTo>
                    <a:lnTo>
                      <a:pt x="60" y="190"/>
                    </a:lnTo>
                    <a:lnTo>
                      <a:pt x="60" y="192"/>
                    </a:lnTo>
                    <a:lnTo>
                      <a:pt x="70" y="198"/>
                    </a:lnTo>
                    <a:lnTo>
                      <a:pt x="70" y="198"/>
                    </a:lnTo>
                    <a:lnTo>
                      <a:pt x="72" y="200"/>
                    </a:lnTo>
                    <a:lnTo>
                      <a:pt x="72" y="200"/>
                    </a:lnTo>
                    <a:lnTo>
                      <a:pt x="72" y="198"/>
                    </a:lnTo>
                    <a:lnTo>
                      <a:pt x="72" y="198"/>
                    </a:lnTo>
                    <a:lnTo>
                      <a:pt x="76" y="196"/>
                    </a:lnTo>
                    <a:lnTo>
                      <a:pt x="80" y="186"/>
                    </a:lnTo>
                    <a:lnTo>
                      <a:pt x="164" y="188"/>
                    </a:lnTo>
                    <a:lnTo>
                      <a:pt x="164" y="188"/>
                    </a:lnTo>
                    <a:lnTo>
                      <a:pt x="164" y="188"/>
                    </a:lnTo>
                    <a:lnTo>
                      <a:pt x="164" y="188"/>
                    </a:lnTo>
                    <a:lnTo>
                      <a:pt x="168" y="188"/>
                    </a:lnTo>
                    <a:lnTo>
                      <a:pt x="168" y="186"/>
                    </a:lnTo>
                    <a:lnTo>
                      <a:pt x="170" y="176"/>
                    </a:lnTo>
                    <a:lnTo>
                      <a:pt x="170" y="176"/>
                    </a:lnTo>
                    <a:lnTo>
                      <a:pt x="170" y="174"/>
                    </a:lnTo>
                    <a:lnTo>
                      <a:pt x="166" y="166"/>
                    </a:lnTo>
                    <a:lnTo>
                      <a:pt x="156" y="52"/>
                    </a:lnTo>
                    <a:lnTo>
                      <a:pt x="178" y="52"/>
                    </a:lnTo>
                    <a:lnTo>
                      <a:pt x="178" y="52"/>
                    </a:lnTo>
                    <a:lnTo>
                      <a:pt x="180" y="50"/>
                    </a:lnTo>
                    <a:lnTo>
                      <a:pt x="180" y="48"/>
                    </a:lnTo>
                    <a:lnTo>
                      <a:pt x="180" y="48"/>
                    </a:lnTo>
                    <a:lnTo>
                      <a:pt x="180" y="46"/>
                    </a:lnTo>
                    <a:lnTo>
                      <a:pt x="180" y="44"/>
                    </a:lnTo>
                    <a:lnTo>
                      <a:pt x="122" y="2"/>
                    </a:lnTo>
                    <a:lnTo>
                      <a:pt x="122" y="2"/>
                    </a:lnTo>
                    <a:lnTo>
                      <a:pt x="120" y="0"/>
                    </a:lnTo>
                    <a:lnTo>
                      <a:pt x="1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4" name="Freeform 374"/>
              <p:cNvSpPr>
                <a:spLocks/>
              </p:cNvSpPr>
              <p:nvPr/>
            </p:nvSpPr>
            <p:spPr bwMode="auto">
              <a:xfrm>
                <a:off x="2645" y="2341"/>
                <a:ext cx="110" cy="82"/>
              </a:xfrm>
              <a:custGeom>
                <a:avLst/>
                <a:gdLst>
                  <a:gd name="T0" fmla="*/ 90 w 110"/>
                  <a:gd name="T1" fmla="*/ 82 h 82"/>
                  <a:gd name="T2" fmla="*/ 84 w 110"/>
                  <a:gd name="T3" fmla="*/ 80 h 82"/>
                  <a:gd name="T4" fmla="*/ 82 w 110"/>
                  <a:gd name="T5" fmla="*/ 78 h 82"/>
                  <a:gd name="T6" fmla="*/ 76 w 110"/>
                  <a:gd name="T7" fmla="*/ 66 h 82"/>
                  <a:gd name="T8" fmla="*/ 70 w 110"/>
                  <a:gd name="T9" fmla="*/ 64 h 82"/>
                  <a:gd name="T10" fmla="*/ 68 w 110"/>
                  <a:gd name="T11" fmla="*/ 62 h 82"/>
                  <a:gd name="T12" fmla="*/ 70 w 110"/>
                  <a:gd name="T13" fmla="*/ 56 h 82"/>
                  <a:gd name="T14" fmla="*/ 58 w 110"/>
                  <a:gd name="T15" fmla="*/ 42 h 82"/>
                  <a:gd name="T16" fmla="*/ 40 w 110"/>
                  <a:gd name="T17" fmla="*/ 50 h 82"/>
                  <a:gd name="T18" fmla="*/ 32 w 110"/>
                  <a:gd name="T19" fmla="*/ 56 h 82"/>
                  <a:gd name="T20" fmla="*/ 32 w 110"/>
                  <a:gd name="T21" fmla="*/ 56 h 82"/>
                  <a:gd name="T22" fmla="*/ 32 w 110"/>
                  <a:gd name="T23" fmla="*/ 56 h 82"/>
                  <a:gd name="T24" fmla="*/ 22 w 110"/>
                  <a:gd name="T25" fmla="*/ 48 h 82"/>
                  <a:gd name="T26" fmla="*/ 8 w 110"/>
                  <a:gd name="T27" fmla="*/ 36 h 82"/>
                  <a:gd name="T28" fmla="*/ 6 w 110"/>
                  <a:gd name="T29" fmla="*/ 36 h 82"/>
                  <a:gd name="T30" fmla="*/ 0 w 110"/>
                  <a:gd name="T31" fmla="*/ 28 h 82"/>
                  <a:gd name="T32" fmla="*/ 8 w 110"/>
                  <a:gd name="T33" fmla="*/ 18 h 82"/>
                  <a:gd name="T34" fmla="*/ 8 w 110"/>
                  <a:gd name="T35" fmla="*/ 18 h 82"/>
                  <a:gd name="T36" fmla="*/ 20 w 110"/>
                  <a:gd name="T37" fmla="*/ 10 h 82"/>
                  <a:gd name="T38" fmla="*/ 24 w 110"/>
                  <a:gd name="T39" fmla="*/ 0 h 82"/>
                  <a:gd name="T40" fmla="*/ 32 w 110"/>
                  <a:gd name="T41" fmla="*/ 0 h 82"/>
                  <a:gd name="T42" fmla="*/ 32 w 110"/>
                  <a:gd name="T43" fmla="*/ 0 h 82"/>
                  <a:gd name="T44" fmla="*/ 48 w 110"/>
                  <a:gd name="T45" fmla="*/ 2 h 82"/>
                  <a:gd name="T46" fmla="*/ 58 w 110"/>
                  <a:gd name="T47" fmla="*/ 4 h 82"/>
                  <a:gd name="T48" fmla="*/ 58 w 110"/>
                  <a:gd name="T49" fmla="*/ 6 h 82"/>
                  <a:gd name="T50" fmla="*/ 78 w 110"/>
                  <a:gd name="T51" fmla="*/ 6 h 82"/>
                  <a:gd name="T52" fmla="*/ 92 w 110"/>
                  <a:gd name="T53" fmla="*/ 4 h 82"/>
                  <a:gd name="T54" fmla="*/ 94 w 110"/>
                  <a:gd name="T55" fmla="*/ 6 h 82"/>
                  <a:gd name="T56" fmla="*/ 100 w 110"/>
                  <a:gd name="T57" fmla="*/ 22 h 82"/>
                  <a:gd name="T58" fmla="*/ 106 w 110"/>
                  <a:gd name="T59" fmla="*/ 34 h 82"/>
                  <a:gd name="T60" fmla="*/ 104 w 110"/>
                  <a:gd name="T61" fmla="*/ 42 h 82"/>
                  <a:gd name="T62" fmla="*/ 110 w 110"/>
                  <a:gd name="T63" fmla="*/ 62 h 82"/>
                  <a:gd name="T64" fmla="*/ 108 w 110"/>
                  <a:gd name="T65" fmla="*/ 64 h 82"/>
                  <a:gd name="T66" fmla="*/ 106 w 110"/>
                  <a:gd name="T67" fmla="*/ 72 h 82"/>
                  <a:gd name="T68" fmla="*/ 106 w 110"/>
                  <a:gd name="T69" fmla="*/ 74 h 82"/>
                  <a:gd name="T70" fmla="*/ 100 w 110"/>
                  <a:gd name="T71" fmla="*/ 78 h 82"/>
                  <a:gd name="T72" fmla="*/ 100 w 110"/>
                  <a:gd name="T73" fmla="*/ 78 h 82"/>
                  <a:gd name="T74" fmla="*/ 94 w 110"/>
                  <a:gd name="T75" fmla="*/ 76 h 82"/>
                  <a:gd name="T76" fmla="*/ 92 w 110"/>
                  <a:gd name="T77" fmla="*/ 80 h 82"/>
                  <a:gd name="T78" fmla="*/ 90 w 110"/>
                  <a:gd name="T7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10" h="82">
                    <a:moveTo>
                      <a:pt x="90" y="82"/>
                    </a:moveTo>
                    <a:lnTo>
                      <a:pt x="90" y="82"/>
                    </a:lnTo>
                    <a:lnTo>
                      <a:pt x="90" y="82"/>
                    </a:lnTo>
                    <a:lnTo>
                      <a:pt x="84" y="80"/>
                    </a:lnTo>
                    <a:lnTo>
                      <a:pt x="84" y="80"/>
                    </a:lnTo>
                    <a:lnTo>
                      <a:pt x="82" y="78"/>
                    </a:lnTo>
                    <a:lnTo>
                      <a:pt x="80" y="66"/>
                    </a:lnTo>
                    <a:lnTo>
                      <a:pt x="76" y="66"/>
                    </a:lnTo>
                    <a:lnTo>
                      <a:pt x="70" y="64"/>
                    </a:lnTo>
                    <a:lnTo>
                      <a:pt x="70" y="64"/>
                    </a:lnTo>
                    <a:lnTo>
                      <a:pt x="68" y="62"/>
                    </a:lnTo>
                    <a:lnTo>
                      <a:pt x="68" y="62"/>
                    </a:lnTo>
                    <a:lnTo>
                      <a:pt x="68" y="62"/>
                    </a:lnTo>
                    <a:lnTo>
                      <a:pt x="70" y="56"/>
                    </a:lnTo>
                    <a:lnTo>
                      <a:pt x="64" y="48"/>
                    </a:lnTo>
                    <a:lnTo>
                      <a:pt x="58" y="42"/>
                    </a:lnTo>
                    <a:lnTo>
                      <a:pt x="46" y="44"/>
                    </a:lnTo>
                    <a:lnTo>
                      <a:pt x="40" y="50"/>
                    </a:lnTo>
                    <a:lnTo>
                      <a:pt x="32" y="56"/>
                    </a:lnTo>
                    <a:lnTo>
                      <a:pt x="32" y="56"/>
                    </a:lnTo>
                    <a:lnTo>
                      <a:pt x="32" y="56"/>
                    </a:lnTo>
                    <a:lnTo>
                      <a:pt x="32" y="56"/>
                    </a:lnTo>
                    <a:lnTo>
                      <a:pt x="32" y="56"/>
                    </a:lnTo>
                    <a:lnTo>
                      <a:pt x="32" y="56"/>
                    </a:lnTo>
                    <a:lnTo>
                      <a:pt x="30" y="56"/>
                    </a:lnTo>
                    <a:lnTo>
                      <a:pt x="22" y="48"/>
                    </a:lnTo>
                    <a:lnTo>
                      <a:pt x="14" y="38"/>
                    </a:lnTo>
                    <a:lnTo>
                      <a:pt x="8" y="36"/>
                    </a:lnTo>
                    <a:lnTo>
                      <a:pt x="8" y="36"/>
                    </a:lnTo>
                    <a:lnTo>
                      <a:pt x="6" y="36"/>
                    </a:lnTo>
                    <a:lnTo>
                      <a:pt x="0" y="28"/>
                    </a:lnTo>
                    <a:lnTo>
                      <a:pt x="0" y="28"/>
                    </a:lnTo>
                    <a:lnTo>
                      <a:pt x="0" y="24"/>
                    </a:lnTo>
                    <a:lnTo>
                      <a:pt x="8" y="18"/>
                    </a:lnTo>
                    <a:lnTo>
                      <a:pt x="8" y="18"/>
                    </a:lnTo>
                    <a:lnTo>
                      <a:pt x="8" y="18"/>
                    </a:lnTo>
                    <a:lnTo>
                      <a:pt x="18" y="14"/>
                    </a:lnTo>
                    <a:lnTo>
                      <a:pt x="20" y="10"/>
                    </a:lnTo>
                    <a:lnTo>
                      <a:pt x="24" y="0"/>
                    </a:lnTo>
                    <a:lnTo>
                      <a:pt x="24" y="0"/>
                    </a:lnTo>
                    <a:lnTo>
                      <a:pt x="26" y="0"/>
                    </a:lnTo>
                    <a:lnTo>
                      <a:pt x="32" y="0"/>
                    </a:lnTo>
                    <a:lnTo>
                      <a:pt x="32" y="0"/>
                    </a:lnTo>
                    <a:lnTo>
                      <a:pt x="32" y="0"/>
                    </a:lnTo>
                    <a:lnTo>
                      <a:pt x="38" y="2"/>
                    </a:lnTo>
                    <a:lnTo>
                      <a:pt x="48" y="2"/>
                    </a:lnTo>
                    <a:lnTo>
                      <a:pt x="58" y="4"/>
                    </a:lnTo>
                    <a:lnTo>
                      <a:pt x="58" y="4"/>
                    </a:lnTo>
                    <a:lnTo>
                      <a:pt x="58" y="6"/>
                    </a:lnTo>
                    <a:lnTo>
                      <a:pt x="58" y="6"/>
                    </a:lnTo>
                    <a:lnTo>
                      <a:pt x="68" y="10"/>
                    </a:lnTo>
                    <a:lnTo>
                      <a:pt x="78" y="6"/>
                    </a:lnTo>
                    <a:lnTo>
                      <a:pt x="78" y="6"/>
                    </a:lnTo>
                    <a:lnTo>
                      <a:pt x="92" y="4"/>
                    </a:lnTo>
                    <a:lnTo>
                      <a:pt x="92" y="4"/>
                    </a:lnTo>
                    <a:lnTo>
                      <a:pt x="94" y="6"/>
                    </a:lnTo>
                    <a:lnTo>
                      <a:pt x="96" y="14"/>
                    </a:lnTo>
                    <a:lnTo>
                      <a:pt x="100" y="22"/>
                    </a:lnTo>
                    <a:lnTo>
                      <a:pt x="106" y="34"/>
                    </a:lnTo>
                    <a:lnTo>
                      <a:pt x="106" y="34"/>
                    </a:lnTo>
                    <a:lnTo>
                      <a:pt x="106" y="36"/>
                    </a:lnTo>
                    <a:lnTo>
                      <a:pt x="104" y="42"/>
                    </a:lnTo>
                    <a:lnTo>
                      <a:pt x="108" y="48"/>
                    </a:lnTo>
                    <a:lnTo>
                      <a:pt x="110" y="62"/>
                    </a:lnTo>
                    <a:lnTo>
                      <a:pt x="110" y="62"/>
                    </a:lnTo>
                    <a:lnTo>
                      <a:pt x="108" y="64"/>
                    </a:lnTo>
                    <a:lnTo>
                      <a:pt x="106" y="64"/>
                    </a:lnTo>
                    <a:lnTo>
                      <a:pt x="106" y="72"/>
                    </a:lnTo>
                    <a:lnTo>
                      <a:pt x="106" y="72"/>
                    </a:lnTo>
                    <a:lnTo>
                      <a:pt x="106" y="74"/>
                    </a:lnTo>
                    <a:lnTo>
                      <a:pt x="100" y="78"/>
                    </a:lnTo>
                    <a:lnTo>
                      <a:pt x="100" y="78"/>
                    </a:lnTo>
                    <a:lnTo>
                      <a:pt x="100" y="78"/>
                    </a:lnTo>
                    <a:lnTo>
                      <a:pt x="100" y="78"/>
                    </a:lnTo>
                    <a:lnTo>
                      <a:pt x="98" y="78"/>
                    </a:lnTo>
                    <a:lnTo>
                      <a:pt x="94" y="76"/>
                    </a:lnTo>
                    <a:lnTo>
                      <a:pt x="92" y="80"/>
                    </a:lnTo>
                    <a:lnTo>
                      <a:pt x="92" y="80"/>
                    </a:lnTo>
                    <a:lnTo>
                      <a:pt x="90" y="82"/>
                    </a:lnTo>
                    <a:lnTo>
                      <a:pt x="90"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5" name="Freeform 375"/>
              <p:cNvSpPr>
                <a:spLocks noEditPoints="1"/>
              </p:cNvSpPr>
              <p:nvPr/>
            </p:nvSpPr>
            <p:spPr bwMode="auto">
              <a:xfrm>
                <a:off x="2643" y="2339"/>
                <a:ext cx="114" cy="86"/>
              </a:xfrm>
              <a:custGeom>
                <a:avLst/>
                <a:gdLst>
                  <a:gd name="T0" fmla="*/ 50 w 114"/>
                  <a:gd name="T1" fmla="*/ 6 h 86"/>
                  <a:gd name="T2" fmla="*/ 70 w 114"/>
                  <a:gd name="T3" fmla="*/ 14 h 86"/>
                  <a:gd name="T4" fmla="*/ 96 w 114"/>
                  <a:gd name="T5" fmla="*/ 16 h 86"/>
                  <a:gd name="T6" fmla="*/ 104 w 114"/>
                  <a:gd name="T7" fmla="*/ 44 h 86"/>
                  <a:gd name="T8" fmla="*/ 110 w 114"/>
                  <a:gd name="T9" fmla="*/ 64 h 86"/>
                  <a:gd name="T10" fmla="*/ 102 w 114"/>
                  <a:gd name="T11" fmla="*/ 78 h 86"/>
                  <a:gd name="T12" fmla="*/ 86 w 114"/>
                  <a:gd name="T13" fmla="*/ 80 h 86"/>
                  <a:gd name="T14" fmla="*/ 72 w 114"/>
                  <a:gd name="T15" fmla="*/ 64 h 86"/>
                  <a:gd name="T16" fmla="*/ 60 w 114"/>
                  <a:gd name="T17" fmla="*/ 42 h 86"/>
                  <a:gd name="T18" fmla="*/ 34 w 114"/>
                  <a:gd name="T19" fmla="*/ 56 h 86"/>
                  <a:gd name="T20" fmla="*/ 10 w 114"/>
                  <a:gd name="T21" fmla="*/ 38 h 86"/>
                  <a:gd name="T22" fmla="*/ 22 w 114"/>
                  <a:gd name="T23" fmla="*/ 18 h 86"/>
                  <a:gd name="T24" fmla="*/ 34 w 114"/>
                  <a:gd name="T25" fmla="*/ 4 h 86"/>
                  <a:gd name="T26" fmla="*/ 28 w 114"/>
                  <a:gd name="T27" fmla="*/ 0 h 86"/>
                  <a:gd name="T28" fmla="*/ 20 w 114"/>
                  <a:gd name="T29" fmla="*/ 10 h 86"/>
                  <a:gd name="T30" fmla="*/ 10 w 114"/>
                  <a:gd name="T31" fmla="*/ 18 h 86"/>
                  <a:gd name="T32" fmla="*/ 2 w 114"/>
                  <a:gd name="T33" fmla="*/ 26 h 86"/>
                  <a:gd name="T34" fmla="*/ 6 w 114"/>
                  <a:gd name="T35" fmla="*/ 40 h 86"/>
                  <a:gd name="T36" fmla="*/ 14 w 114"/>
                  <a:gd name="T37" fmla="*/ 42 h 86"/>
                  <a:gd name="T38" fmla="*/ 30 w 114"/>
                  <a:gd name="T39" fmla="*/ 60 h 86"/>
                  <a:gd name="T40" fmla="*/ 34 w 114"/>
                  <a:gd name="T41" fmla="*/ 60 h 86"/>
                  <a:gd name="T42" fmla="*/ 44 w 114"/>
                  <a:gd name="T43" fmla="*/ 52 h 86"/>
                  <a:gd name="T44" fmla="*/ 66 w 114"/>
                  <a:gd name="T45" fmla="*/ 52 h 86"/>
                  <a:gd name="T46" fmla="*/ 68 w 114"/>
                  <a:gd name="T47" fmla="*/ 62 h 86"/>
                  <a:gd name="T48" fmla="*/ 70 w 114"/>
                  <a:gd name="T49" fmla="*/ 68 h 86"/>
                  <a:gd name="T50" fmla="*/ 82 w 114"/>
                  <a:gd name="T51" fmla="*/ 80 h 86"/>
                  <a:gd name="T52" fmla="*/ 86 w 114"/>
                  <a:gd name="T53" fmla="*/ 84 h 86"/>
                  <a:gd name="T54" fmla="*/ 92 w 114"/>
                  <a:gd name="T55" fmla="*/ 86 h 86"/>
                  <a:gd name="T56" fmla="*/ 98 w 114"/>
                  <a:gd name="T57" fmla="*/ 82 h 86"/>
                  <a:gd name="T58" fmla="*/ 102 w 114"/>
                  <a:gd name="T59" fmla="*/ 82 h 86"/>
                  <a:gd name="T60" fmla="*/ 108 w 114"/>
                  <a:gd name="T61" fmla="*/ 78 h 86"/>
                  <a:gd name="T62" fmla="*/ 110 w 114"/>
                  <a:gd name="T63" fmla="*/ 74 h 86"/>
                  <a:gd name="T64" fmla="*/ 112 w 114"/>
                  <a:gd name="T65" fmla="*/ 68 h 86"/>
                  <a:gd name="T66" fmla="*/ 112 w 114"/>
                  <a:gd name="T67" fmla="*/ 50 h 86"/>
                  <a:gd name="T68" fmla="*/ 110 w 114"/>
                  <a:gd name="T69" fmla="*/ 46 h 86"/>
                  <a:gd name="T70" fmla="*/ 110 w 114"/>
                  <a:gd name="T71" fmla="*/ 38 h 86"/>
                  <a:gd name="T72" fmla="*/ 104 w 114"/>
                  <a:gd name="T73" fmla="*/ 22 h 86"/>
                  <a:gd name="T74" fmla="*/ 98 w 114"/>
                  <a:gd name="T75" fmla="*/ 8 h 86"/>
                  <a:gd name="T76" fmla="*/ 94 w 114"/>
                  <a:gd name="T77" fmla="*/ 4 h 86"/>
                  <a:gd name="T78" fmla="*/ 80 w 114"/>
                  <a:gd name="T79" fmla="*/ 6 h 86"/>
                  <a:gd name="T80" fmla="*/ 70 w 114"/>
                  <a:gd name="T81" fmla="*/ 10 h 86"/>
                  <a:gd name="T82" fmla="*/ 60 w 114"/>
                  <a:gd name="T83" fmla="*/ 4 h 86"/>
                  <a:gd name="T84" fmla="*/ 50 w 114"/>
                  <a:gd name="T85" fmla="*/ 2 h 86"/>
                  <a:gd name="T86" fmla="*/ 36 w 114"/>
                  <a:gd name="T8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4" h="86">
                    <a:moveTo>
                      <a:pt x="34" y="4"/>
                    </a:moveTo>
                    <a:lnTo>
                      <a:pt x="38" y="6"/>
                    </a:lnTo>
                    <a:lnTo>
                      <a:pt x="50" y="6"/>
                    </a:lnTo>
                    <a:lnTo>
                      <a:pt x="58" y="8"/>
                    </a:lnTo>
                    <a:lnTo>
                      <a:pt x="58" y="10"/>
                    </a:lnTo>
                    <a:lnTo>
                      <a:pt x="70" y="14"/>
                    </a:lnTo>
                    <a:lnTo>
                      <a:pt x="80" y="10"/>
                    </a:lnTo>
                    <a:lnTo>
                      <a:pt x="94" y="8"/>
                    </a:lnTo>
                    <a:lnTo>
                      <a:pt x="96" y="16"/>
                    </a:lnTo>
                    <a:lnTo>
                      <a:pt x="102" y="24"/>
                    </a:lnTo>
                    <a:lnTo>
                      <a:pt x="106" y="38"/>
                    </a:lnTo>
                    <a:lnTo>
                      <a:pt x="104" y="44"/>
                    </a:lnTo>
                    <a:lnTo>
                      <a:pt x="106" y="48"/>
                    </a:lnTo>
                    <a:lnTo>
                      <a:pt x="108" y="52"/>
                    </a:lnTo>
                    <a:lnTo>
                      <a:pt x="110" y="64"/>
                    </a:lnTo>
                    <a:lnTo>
                      <a:pt x="104" y="66"/>
                    </a:lnTo>
                    <a:lnTo>
                      <a:pt x="106" y="74"/>
                    </a:lnTo>
                    <a:lnTo>
                      <a:pt x="102" y="78"/>
                    </a:lnTo>
                    <a:lnTo>
                      <a:pt x="96" y="76"/>
                    </a:lnTo>
                    <a:lnTo>
                      <a:pt x="92" y="82"/>
                    </a:lnTo>
                    <a:lnTo>
                      <a:pt x="86" y="80"/>
                    </a:lnTo>
                    <a:lnTo>
                      <a:pt x="84" y="68"/>
                    </a:lnTo>
                    <a:lnTo>
                      <a:pt x="80" y="66"/>
                    </a:lnTo>
                    <a:lnTo>
                      <a:pt x="72" y="64"/>
                    </a:lnTo>
                    <a:lnTo>
                      <a:pt x="74" y="56"/>
                    </a:lnTo>
                    <a:lnTo>
                      <a:pt x="68" y="50"/>
                    </a:lnTo>
                    <a:lnTo>
                      <a:pt x="60" y="42"/>
                    </a:lnTo>
                    <a:lnTo>
                      <a:pt x="48" y="44"/>
                    </a:lnTo>
                    <a:lnTo>
                      <a:pt x="40" y="50"/>
                    </a:lnTo>
                    <a:lnTo>
                      <a:pt x="34" y="56"/>
                    </a:lnTo>
                    <a:lnTo>
                      <a:pt x="26" y="48"/>
                    </a:lnTo>
                    <a:lnTo>
                      <a:pt x="16" y="38"/>
                    </a:lnTo>
                    <a:lnTo>
                      <a:pt x="10" y="38"/>
                    </a:lnTo>
                    <a:lnTo>
                      <a:pt x="4" y="28"/>
                    </a:lnTo>
                    <a:lnTo>
                      <a:pt x="12" y="20"/>
                    </a:lnTo>
                    <a:lnTo>
                      <a:pt x="22" y="18"/>
                    </a:lnTo>
                    <a:lnTo>
                      <a:pt x="24" y="12"/>
                    </a:lnTo>
                    <a:lnTo>
                      <a:pt x="28" y="4"/>
                    </a:lnTo>
                    <a:lnTo>
                      <a:pt x="34" y="4"/>
                    </a:lnTo>
                    <a:close/>
                    <a:moveTo>
                      <a:pt x="34" y="0"/>
                    </a:moveTo>
                    <a:lnTo>
                      <a:pt x="28" y="0"/>
                    </a:lnTo>
                    <a:lnTo>
                      <a:pt x="28" y="0"/>
                    </a:lnTo>
                    <a:lnTo>
                      <a:pt x="26" y="0"/>
                    </a:lnTo>
                    <a:lnTo>
                      <a:pt x="24" y="2"/>
                    </a:lnTo>
                    <a:lnTo>
                      <a:pt x="20" y="10"/>
                    </a:lnTo>
                    <a:lnTo>
                      <a:pt x="20" y="14"/>
                    </a:lnTo>
                    <a:lnTo>
                      <a:pt x="10" y="18"/>
                    </a:lnTo>
                    <a:lnTo>
                      <a:pt x="10" y="18"/>
                    </a:lnTo>
                    <a:lnTo>
                      <a:pt x="8" y="18"/>
                    </a:lnTo>
                    <a:lnTo>
                      <a:pt x="2" y="26"/>
                    </a:lnTo>
                    <a:lnTo>
                      <a:pt x="2" y="26"/>
                    </a:lnTo>
                    <a:lnTo>
                      <a:pt x="0" y="28"/>
                    </a:lnTo>
                    <a:lnTo>
                      <a:pt x="0" y="30"/>
                    </a:lnTo>
                    <a:lnTo>
                      <a:pt x="6" y="40"/>
                    </a:lnTo>
                    <a:lnTo>
                      <a:pt x="6" y="40"/>
                    </a:lnTo>
                    <a:lnTo>
                      <a:pt x="8" y="40"/>
                    </a:lnTo>
                    <a:lnTo>
                      <a:pt x="14" y="42"/>
                    </a:lnTo>
                    <a:lnTo>
                      <a:pt x="24" y="50"/>
                    </a:lnTo>
                    <a:lnTo>
                      <a:pt x="30" y="60"/>
                    </a:lnTo>
                    <a:lnTo>
                      <a:pt x="30" y="60"/>
                    </a:lnTo>
                    <a:lnTo>
                      <a:pt x="34" y="60"/>
                    </a:lnTo>
                    <a:lnTo>
                      <a:pt x="34" y="60"/>
                    </a:lnTo>
                    <a:lnTo>
                      <a:pt x="34" y="60"/>
                    </a:lnTo>
                    <a:lnTo>
                      <a:pt x="34" y="60"/>
                    </a:lnTo>
                    <a:lnTo>
                      <a:pt x="36" y="60"/>
                    </a:lnTo>
                    <a:lnTo>
                      <a:pt x="44" y="52"/>
                    </a:lnTo>
                    <a:lnTo>
                      <a:pt x="50" y="48"/>
                    </a:lnTo>
                    <a:lnTo>
                      <a:pt x="60" y="46"/>
                    </a:lnTo>
                    <a:lnTo>
                      <a:pt x="66" y="52"/>
                    </a:lnTo>
                    <a:lnTo>
                      <a:pt x="70" y="58"/>
                    </a:lnTo>
                    <a:lnTo>
                      <a:pt x="68" y="62"/>
                    </a:lnTo>
                    <a:lnTo>
                      <a:pt x="68" y="62"/>
                    </a:lnTo>
                    <a:lnTo>
                      <a:pt x="68" y="66"/>
                    </a:lnTo>
                    <a:lnTo>
                      <a:pt x="68" y="66"/>
                    </a:lnTo>
                    <a:lnTo>
                      <a:pt x="70" y="68"/>
                    </a:lnTo>
                    <a:lnTo>
                      <a:pt x="78" y="70"/>
                    </a:lnTo>
                    <a:lnTo>
                      <a:pt x="82" y="70"/>
                    </a:lnTo>
                    <a:lnTo>
                      <a:pt x="82" y="80"/>
                    </a:lnTo>
                    <a:lnTo>
                      <a:pt x="82" y="80"/>
                    </a:lnTo>
                    <a:lnTo>
                      <a:pt x="84" y="82"/>
                    </a:lnTo>
                    <a:lnTo>
                      <a:pt x="86" y="84"/>
                    </a:lnTo>
                    <a:lnTo>
                      <a:pt x="90" y="86"/>
                    </a:lnTo>
                    <a:lnTo>
                      <a:pt x="90" y="86"/>
                    </a:lnTo>
                    <a:lnTo>
                      <a:pt x="92" y="86"/>
                    </a:lnTo>
                    <a:lnTo>
                      <a:pt x="92" y="86"/>
                    </a:lnTo>
                    <a:lnTo>
                      <a:pt x="96" y="84"/>
                    </a:lnTo>
                    <a:lnTo>
                      <a:pt x="98" y="82"/>
                    </a:lnTo>
                    <a:lnTo>
                      <a:pt x="100" y="82"/>
                    </a:lnTo>
                    <a:lnTo>
                      <a:pt x="100" y="82"/>
                    </a:lnTo>
                    <a:lnTo>
                      <a:pt x="102" y="82"/>
                    </a:lnTo>
                    <a:lnTo>
                      <a:pt x="102" y="82"/>
                    </a:lnTo>
                    <a:lnTo>
                      <a:pt x="104" y="82"/>
                    </a:lnTo>
                    <a:lnTo>
                      <a:pt x="108" y="78"/>
                    </a:lnTo>
                    <a:lnTo>
                      <a:pt x="108" y="78"/>
                    </a:lnTo>
                    <a:lnTo>
                      <a:pt x="110" y="76"/>
                    </a:lnTo>
                    <a:lnTo>
                      <a:pt x="110" y="74"/>
                    </a:lnTo>
                    <a:lnTo>
                      <a:pt x="110" y="68"/>
                    </a:lnTo>
                    <a:lnTo>
                      <a:pt x="112" y="68"/>
                    </a:lnTo>
                    <a:lnTo>
                      <a:pt x="112" y="68"/>
                    </a:lnTo>
                    <a:lnTo>
                      <a:pt x="114" y="66"/>
                    </a:lnTo>
                    <a:lnTo>
                      <a:pt x="114" y="64"/>
                    </a:lnTo>
                    <a:lnTo>
                      <a:pt x="112" y="50"/>
                    </a:lnTo>
                    <a:lnTo>
                      <a:pt x="112" y="50"/>
                    </a:lnTo>
                    <a:lnTo>
                      <a:pt x="112" y="50"/>
                    </a:lnTo>
                    <a:lnTo>
                      <a:pt x="110" y="46"/>
                    </a:lnTo>
                    <a:lnTo>
                      <a:pt x="110" y="44"/>
                    </a:lnTo>
                    <a:lnTo>
                      <a:pt x="110" y="38"/>
                    </a:lnTo>
                    <a:lnTo>
                      <a:pt x="110" y="38"/>
                    </a:lnTo>
                    <a:lnTo>
                      <a:pt x="110" y="36"/>
                    </a:lnTo>
                    <a:lnTo>
                      <a:pt x="104" y="22"/>
                    </a:lnTo>
                    <a:lnTo>
                      <a:pt x="104" y="22"/>
                    </a:lnTo>
                    <a:lnTo>
                      <a:pt x="104" y="22"/>
                    </a:lnTo>
                    <a:lnTo>
                      <a:pt x="100" y="14"/>
                    </a:lnTo>
                    <a:lnTo>
                      <a:pt x="98" y="8"/>
                    </a:lnTo>
                    <a:lnTo>
                      <a:pt x="98" y="8"/>
                    </a:lnTo>
                    <a:lnTo>
                      <a:pt x="96" y="6"/>
                    </a:lnTo>
                    <a:lnTo>
                      <a:pt x="94" y="4"/>
                    </a:lnTo>
                    <a:lnTo>
                      <a:pt x="94" y="4"/>
                    </a:lnTo>
                    <a:lnTo>
                      <a:pt x="94" y="4"/>
                    </a:lnTo>
                    <a:lnTo>
                      <a:pt x="80" y="6"/>
                    </a:lnTo>
                    <a:lnTo>
                      <a:pt x="80" y="6"/>
                    </a:lnTo>
                    <a:lnTo>
                      <a:pt x="80" y="6"/>
                    </a:lnTo>
                    <a:lnTo>
                      <a:pt x="70" y="10"/>
                    </a:lnTo>
                    <a:lnTo>
                      <a:pt x="62" y="8"/>
                    </a:lnTo>
                    <a:lnTo>
                      <a:pt x="62" y="8"/>
                    </a:lnTo>
                    <a:lnTo>
                      <a:pt x="60" y="4"/>
                    </a:lnTo>
                    <a:lnTo>
                      <a:pt x="50" y="2"/>
                    </a:lnTo>
                    <a:lnTo>
                      <a:pt x="50" y="2"/>
                    </a:lnTo>
                    <a:lnTo>
                      <a:pt x="50" y="2"/>
                    </a:lnTo>
                    <a:lnTo>
                      <a:pt x="40" y="2"/>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6" name="Freeform 376"/>
              <p:cNvSpPr>
                <a:spLocks/>
              </p:cNvSpPr>
              <p:nvPr/>
            </p:nvSpPr>
            <p:spPr bwMode="auto">
              <a:xfrm>
                <a:off x="2647" y="2343"/>
                <a:ext cx="106" cy="78"/>
              </a:xfrm>
              <a:custGeom>
                <a:avLst/>
                <a:gdLst>
                  <a:gd name="T0" fmla="*/ 30 w 106"/>
                  <a:gd name="T1" fmla="*/ 0 h 78"/>
                  <a:gd name="T2" fmla="*/ 34 w 106"/>
                  <a:gd name="T3" fmla="*/ 2 h 78"/>
                  <a:gd name="T4" fmla="*/ 46 w 106"/>
                  <a:gd name="T5" fmla="*/ 2 h 78"/>
                  <a:gd name="T6" fmla="*/ 54 w 106"/>
                  <a:gd name="T7" fmla="*/ 4 h 78"/>
                  <a:gd name="T8" fmla="*/ 54 w 106"/>
                  <a:gd name="T9" fmla="*/ 6 h 78"/>
                  <a:gd name="T10" fmla="*/ 66 w 106"/>
                  <a:gd name="T11" fmla="*/ 10 h 78"/>
                  <a:gd name="T12" fmla="*/ 76 w 106"/>
                  <a:gd name="T13" fmla="*/ 6 h 78"/>
                  <a:gd name="T14" fmla="*/ 90 w 106"/>
                  <a:gd name="T15" fmla="*/ 4 h 78"/>
                  <a:gd name="T16" fmla="*/ 92 w 106"/>
                  <a:gd name="T17" fmla="*/ 12 h 78"/>
                  <a:gd name="T18" fmla="*/ 98 w 106"/>
                  <a:gd name="T19" fmla="*/ 20 h 78"/>
                  <a:gd name="T20" fmla="*/ 102 w 106"/>
                  <a:gd name="T21" fmla="*/ 34 h 78"/>
                  <a:gd name="T22" fmla="*/ 100 w 106"/>
                  <a:gd name="T23" fmla="*/ 40 h 78"/>
                  <a:gd name="T24" fmla="*/ 102 w 106"/>
                  <a:gd name="T25" fmla="*/ 44 h 78"/>
                  <a:gd name="T26" fmla="*/ 104 w 106"/>
                  <a:gd name="T27" fmla="*/ 48 h 78"/>
                  <a:gd name="T28" fmla="*/ 106 w 106"/>
                  <a:gd name="T29" fmla="*/ 60 h 78"/>
                  <a:gd name="T30" fmla="*/ 100 w 106"/>
                  <a:gd name="T31" fmla="*/ 62 h 78"/>
                  <a:gd name="T32" fmla="*/ 102 w 106"/>
                  <a:gd name="T33" fmla="*/ 70 h 78"/>
                  <a:gd name="T34" fmla="*/ 98 w 106"/>
                  <a:gd name="T35" fmla="*/ 74 h 78"/>
                  <a:gd name="T36" fmla="*/ 92 w 106"/>
                  <a:gd name="T37" fmla="*/ 72 h 78"/>
                  <a:gd name="T38" fmla="*/ 88 w 106"/>
                  <a:gd name="T39" fmla="*/ 78 h 78"/>
                  <a:gd name="T40" fmla="*/ 82 w 106"/>
                  <a:gd name="T41" fmla="*/ 76 h 78"/>
                  <a:gd name="T42" fmla="*/ 80 w 106"/>
                  <a:gd name="T43" fmla="*/ 64 h 78"/>
                  <a:gd name="T44" fmla="*/ 76 w 106"/>
                  <a:gd name="T45" fmla="*/ 62 h 78"/>
                  <a:gd name="T46" fmla="*/ 68 w 106"/>
                  <a:gd name="T47" fmla="*/ 60 h 78"/>
                  <a:gd name="T48" fmla="*/ 70 w 106"/>
                  <a:gd name="T49" fmla="*/ 52 h 78"/>
                  <a:gd name="T50" fmla="*/ 64 w 106"/>
                  <a:gd name="T51" fmla="*/ 46 h 78"/>
                  <a:gd name="T52" fmla="*/ 56 w 106"/>
                  <a:gd name="T53" fmla="*/ 38 h 78"/>
                  <a:gd name="T54" fmla="*/ 44 w 106"/>
                  <a:gd name="T55" fmla="*/ 40 h 78"/>
                  <a:gd name="T56" fmla="*/ 36 w 106"/>
                  <a:gd name="T57" fmla="*/ 46 h 78"/>
                  <a:gd name="T58" fmla="*/ 30 w 106"/>
                  <a:gd name="T59" fmla="*/ 52 h 78"/>
                  <a:gd name="T60" fmla="*/ 22 w 106"/>
                  <a:gd name="T61" fmla="*/ 44 h 78"/>
                  <a:gd name="T62" fmla="*/ 12 w 106"/>
                  <a:gd name="T63" fmla="*/ 34 h 78"/>
                  <a:gd name="T64" fmla="*/ 6 w 106"/>
                  <a:gd name="T65" fmla="*/ 34 h 78"/>
                  <a:gd name="T66" fmla="*/ 0 w 106"/>
                  <a:gd name="T67" fmla="*/ 24 h 78"/>
                  <a:gd name="T68" fmla="*/ 8 w 106"/>
                  <a:gd name="T69" fmla="*/ 16 h 78"/>
                  <a:gd name="T70" fmla="*/ 18 w 106"/>
                  <a:gd name="T71" fmla="*/ 14 h 78"/>
                  <a:gd name="T72" fmla="*/ 20 w 106"/>
                  <a:gd name="T73" fmla="*/ 8 h 78"/>
                  <a:gd name="T74" fmla="*/ 24 w 106"/>
                  <a:gd name="T75" fmla="*/ 0 h 78"/>
                  <a:gd name="T76" fmla="*/ 30 w 106"/>
                  <a:gd name="T77"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06" h="78">
                    <a:moveTo>
                      <a:pt x="30" y="0"/>
                    </a:moveTo>
                    <a:lnTo>
                      <a:pt x="34" y="2"/>
                    </a:lnTo>
                    <a:lnTo>
                      <a:pt x="46" y="2"/>
                    </a:lnTo>
                    <a:lnTo>
                      <a:pt x="54" y="4"/>
                    </a:lnTo>
                    <a:lnTo>
                      <a:pt x="54" y="6"/>
                    </a:lnTo>
                    <a:lnTo>
                      <a:pt x="66" y="10"/>
                    </a:lnTo>
                    <a:lnTo>
                      <a:pt x="76" y="6"/>
                    </a:lnTo>
                    <a:lnTo>
                      <a:pt x="90" y="4"/>
                    </a:lnTo>
                    <a:lnTo>
                      <a:pt x="92" y="12"/>
                    </a:lnTo>
                    <a:lnTo>
                      <a:pt x="98" y="20"/>
                    </a:lnTo>
                    <a:lnTo>
                      <a:pt x="102" y="34"/>
                    </a:lnTo>
                    <a:lnTo>
                      <a:pt x="100" y="40"/>
                    </a:lnTo>
                    <a:lnTo>
                      <a:pt x="102" y="44"/>
                    </a:lnTo>
                    <a:lnTo>
                      <a:pt x="104" y="48"/>
                    </a:lnTo>
                    <a:lnTo>
                      <a:pt x="106" y="60"/>
                    </a:lnTo>
                    <a:lnTo>
                      <a:pt x="100" y="62"/>
                    </a:lnTo>
                    <a:lnTo>
                      <a:pt x="102" y="70"/>
                    </a:lnTo>
                    <a:lnTo>
                      <a:pt x="98" y="74"/>
                    </a:lnTo>
                    <a:lnTo>
                      <a:pt x="92" y="72"/>
                    </a:lnTo>
                    <a:lnTo>
                      <a:pt x="88" y="78"/>
                    </a:lnTo>
                    <a:lnTo>
                      <a:pt x="82" y="76"/>
                    </a:lnTo>
                    <a:lnTo>
                      <a:pt x="80" y="64"/>
                    </a:lnTo>
                    <a:lnTo>
                      <a:pt x="76" y="62"/>
                    </a:lnTo>
                    <a:lnTo>
                      <a:pt x="68" y="60"/>
                    </a:lnTo>
                    <a:lnTo>
                      <a:pt x="70" y="52"/>
                    </a:lnTo>
                    <a:lnTo>
                      <a:pt x="64" y="46"/>
                    </a:lnTo>
                    <a:lnTo>
                      <a:pt x="56" y="38"/>
                    </a:lnTo>
                    <a:lnTo>
                      <a:pt x="44" y="40"/>
                    </a:lnTo>
                    <a:lnTo>
                      <a:pt x="36" y="46"/>
                    </a:lnTo>
                    <a:lnTo>
                      <a:pt x="30" y="52"/>
                    </a:lnTo>
                    <a:lnTo>
                      <a:pt x="22" y="44"/>
                    </a:lnTo>
                    <a:lnTo>
                      <a:pt x="12" y="34"/>
                    </a:lnTo>
                    <a:lnTo>
                      <a:pt x="6" y="34"/>
                    </a:lnTo>
                    <a:lnTo>
                      <a:pt x="0" y="24"/>
                    </a:lnTo>
                    <a:lnTo>
                      <a:pt x="8" y="16"/>
                    </a:lnTo>
                    <a:lnTo>
                      <a:pt x="18" y="14"/>
                    </a:lnTo>
                    <a:lnTo>
                      <a:pt x="20" y="8"/>
                    </a:lnTo>
                    <a:lnTo>
                      <a:pt x="24"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7" name="Freeform 377"/>
              <p:cNvSpPr>
                <a:spLocks/>
              </p:cNvSpPr>
              <p:nvPr/>
            </p:nvSpPr>
            <p:spPr bwMode="auto">
              <a:xfrm>
                <a:off x="2643" y="2339"/>
                <a:ext cx="114" cy="86"/>
              </a:xfrm>
              <a:custGeom>
                <a:avLst/>
                <a:gdLst>
                  <a:gd name="T0" fmla="*/ 28 w 114"/>
                  <a:gd name="T1" fmla="*/ 0 h 86"/>
                  <a:gd name="T2" fmla="*/ 26 w 114"/>
                  <a:gd name="T3" fmla="*/ 0 h 86"/>
                  <a:gd name="T4" fmla="*/ 20 w 114"/>
                  <a:gd name="T5" fmla="*/ 10 h 86"/>
                  <a:gd name="T6" fmla="*/ 10 w 114"/>
                  <a:gd name="T7" fmla="*/ 18 h 86"/>
                  <a:gd name="T8" fmla="*/ 8 w 114"/>
                  <a:gd name="T9" fmla="*/ 18 h 86"/>
                  <a:gd name="T10" fmla="*/ 2 w 114"/>
                  <a:gd name="T11" fmla="*/ 26 h 86"/>
                  <a:gd name="T12" fmla="*/ 0 w 114"/>
                  <a:gd name="T13" fmla="*/ 30 h 86"/>
                  <a:gd name="T14" fmla="*/ 6 w 114"/>
                  <a:gd name="T15" fmla="*/ 40 h 86"/>
                  <a:gd name="T16" fmla="*/ 14 w 114"/>
                  <a:gd name="T17" fmla="*/ 42 h 86"/>
                  <a:gd name="T18" fmla="*/ 30 w 114"/>
                  <a:gd name="T19" fmla="*/ 60 h 86"/>
                  <a:gd name="T20" fmla="*/ 34 w 114"/>
                  <a:gd name="T21" fmla="*/ 60 h 86"/>
                  <a:gd name="T22" fmla="*/ 34 w 114"/>
                  <a:gd name="T23" fmla="*/ 60 h 86"/>
                  <a:gd name="T24" fmla="*/ 36 w 114"/>
                  <a:gd name="T25" fmla="*/ 60 h 86"/>
                  <a:gd name="T26" fmla="*/ 50 w 114"/>
                  <a:gd name="T27" fmla="*/ 48 h 86"/>
                  <a:gd name="T28" fmla="*/ 66 w 114"/>
                  <a:gd name="T29" fmla="*/ 52 h 86"/>
                  <a:gd name="T30" fmla="*/ 68 w 114"/>
                  <a:gd name="T31" fmla="*/ 62 h 86"/>
                  <a:gd name="T32" fmla="*/ 68 w 114"/>
                  <a:gd name="T33" fmla="*/ 66 h 86"/>
                  <a:gd name="T34" fmla="*/ 70 w 114"/>
                  <a:gd name="T35" fmla="*/ 68 h 86"/>
                  <a:gd name="T36" fmla="*/ 82 w 114"/>
                  <a:gd name="T37" fmla="*/ 70 h 86"/>
                  <a:gd name="T38" fmla="*/ 82 w 114"/>
                  <a:gd name="T39" fmla="*/ 80 h 86"/>
                  <a:gd name="T40" fmla="*/ 86 w 114"/>
                  <a:gd name="T41" fmla="*/ 84 h 86"/>
                  <a:gd name="T42" fmla="*/ 90 w 114"/>
                  <a:gd name="T43" fmla="*/ 86 h 86"/>
                  <a:gd name="T44" fmla="*/ 92 w 114"/>
                  <a:gd name="T45" fmla="*/ 86 h 86"/>
                  <a:gd name="T46" fmla="*/ 98 w 114"/>
                  <a:gd name="T47" fmla="*/ 82 h 86"/>
                  <a:gd name="T48" fmla="*/ 100 w 114"/>
                  <a:gd name="T49" fmla="*/ 82 h 86"/>
                  <a:gd name="T50" fmla="*/ 102 w 114"/>
                  <a:gd name="T51" fmla="*/ 82 h 86"/>
                  <a:gd name="T52" fmla="*/ 108 w 114"/>
                  <a:gd name="T53" fmla="*/ 78 h 86"/>
                  <a:gd name="T54" fmla="*/ 110 w 114"/>
                  <a:gd name="T55" fmla="*/ 76 h 86"/>
                  <a:gd name="T56" fmla="*/ 110 w 114"/>
                  <a:gd name="T57" fmla="*/ 68 h 86"/>
                  <a:gd name="T58" fmla="*/ 112 w 114"/>
                  <a:gd name="T59" fmla="*/ 68 h 86"/>
                  <a:gd name="T60" fmla="*/ 114 w 114"/>
                  <a:gd name="T61" fmla="*/ 64 h 86"/>
                  <a:gd name="T62" fmla="*/ 112 w 114"/>
                  <a:gd name="T63" fmla="*/ 50 h 86"/>
                  <a:gd name="T64" fmla="*/ 110 w 114"/>
                  <a:gd name="T65" fmla="*/ 46 h 86"/>
                  <a:gd name="T66" fmla="*/ 110 w 114"/>
                  <a:gd name="T67" fmla="*/ 38 h 86"/>
                  <a:gd name="T68" fmla="*/ 110 w 114"/>
                  <a:gd name="T69" fmla="*/ 36 h 86"/>
                  <a:gd name="T70" fmla="*/ 104 w 114"/>
                  <a:gd name="T71" fmla="*/ 22 h 86"/>
                  <a:gd name="T72" fmla="*/ 100 w 114"/>
                  <a:gd name="T73" fmla="*/ 14 h 86"/>
                  <a:gd name="T74" fmla="*/ 98 w 114"/>
                  <a:gd name="T75" fmla="*/ 8 h 86"/>
                  <a:gd name="T76" fmla="*/ 94 w 114"/>
                  <a:gd name="T77" fmla="*/ 4 h 86"/>
                  <a:gd name="T78" fmla="*/ 94 w 114"/>
                  <a:gd name="T79" fmla="*/ 4 h 86"/>
                  <a:gd name="T80" fmla="*/ 80 w 114"/>
                  <a:gd name="T81" fmla="*/ 6 h 86"/>
                  <a:gd name="T82" fmla="*/ 70 w 114"/>
                  <a:gd name="T83" fmla="*/ 10 h 86"/>
                  <a:gd name="T84" fmla="*/ 62 w 114"/>
                  <a:gd name="T85" fmla="*/ 8 h 86"/>
                  <a:gd name="T86" fmla="*/ 50 w 114"/>
                  <a:gd name="T87" fmla="*/ 2 h 86"/>
                  <a:gd name="T88" fmla="*/ 50 w 114"/>
                  <a:gd name="T89" fmla="*/ 2 h 86"/>
                  <a:gd name="T90" fmla="*/ 36 w 114"/>
                  <a:gd name="T91" fmla="*/ 0 h 86"/>
                  <a:gd name="T92" fmla="*/ 34 w 114"/>
                  <a:gd name="T9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86">
                    <a:moveTo>
                      <a:pt x="34" y="0"/>
                    </a:moveTo>
                    <a:lnTo>
                      <a:pt x="28" y="0"/>
                    </a:lnTo>
                    <a:lnTo>
                      <a:pt x="28" y="0"/>
                    </a:lnTo>
                    <a:lnTo>
                      <a:pt x="26" y="0"/>
                    </a:lnTo>
                    <a:lnTo>
                      <a:pt x="24" y="2"/>
                    </a:lnTo>
                    <a:lnTo>
                      <a:pt x="20" y="10"/>
                    </a:lnTo>
                    <a:lnTo>
                      <a:pt x="20" y="14"/>
                    </a:lnTo>
                    <a:lnTo>
                      <a:pt x="10" y="18"/>
                    </a:lnTo>
                    <a:lnTo>
                      <a:pt x="10" y="18"/>
                    </a:lnTo>
                    <a:lnTo>
                      <a:pt x="8" y="18"/>
                    </a:lnTo>
                    <a:lnTo>
                      <a:pt x="2" y="26"/>
                    </a:lnTo>
                    <a:lnTo>
                      <a:pt x="2" y="26"/>
                    </a:lnTo>
                    <a:lnTo>
                      <a:pt x="0" y="28"/>
                    </a:lnTo>
                    <a:lnTo>
                      <a:pt x="0" y="30"/>
                    </a:lnTo>
                    <a:lnTo>
                      <a:pt x="6" y="40"/>
                    </a:lnTo>
                    <a:lnTo>
                      <a:pt x="6" y="40"/>
                    </a:lnTo>
                    <a:lnTo>
                      <a:pt x="8" y="40"/>
                    </a:lnTo>
                    <a:lnTo>
                      <a:pt x="14" y="42"/>
                    </a:lnTo>
                    <a:lnTo>
                      <a:pt x="24" y="50"/>
                    </a:lnTo>
                    <a:lnTo>
                      <a:pt x="30" y="60"/>
                    </a:lnTo>
                    <a:lnTo>
                      <a:pt x="30" y="60"/>
                    </a:lnTo>
                    <a:lnTo>
                      <a:pt x="34" y="60"/>
                    </a:lnTo>
                    <a:lnTo>
                      <a:pt x="34" y="60"/>
                    </a:lnTo>
                    <a:lnTo>
                      <a:pt x="34" y="60"/>
                    </a:lnTo>
                    <a:lnTo>
                      <a:pt x="34" y="60"/>
                    </a:lnTo>
                    <a:lnTo>
                      <a:pt x="36" y="60"/>
                    </a:lnTo>
                    <a:lnTo>
                      <a:pt x="44" y="52"/>
                    </a:lnTo>
                    <a:lnTo>
                      <a:pt x="50" y="48"/>
                    </a:lnTo>
                    <a:lnTo>
                      <a:pt x="60" y="46"/>
                    </a:lnTo>
                    <a:lnTo>
                      <a:pt x="66" y="52"/>
                    </a:lnTo>
                    <a:lnTo>
                      <a:pt x="70" y="58"/>
                    </a:lnTo>
                    <a:lnTo>
                      <a:pt x="68" y="62"/>
                    </a:lnTo>
                    <a:lnTo>
                      <a:pt x="68" y="62"/>
                    </a:lnTo>
                    <a:lnTo>
                      <a:pt x="68" y="66"/>
                    </a:lnTo>
                    <a:lnTo>
                      <a:pt x="68" y="66"/>
                    </a:lnTo>
                    <a:lnTo>
                      <a:pt x="70" y="68"/>
                    </a:lnTo>
                    <a:lnTo>
                      <a:pt x="78" y="70"/>
                    </a:lnTo>
                    <a:lnTo>
                      <a:pt x="82" y="70"/>
                    </a:lnTo>
                    <a:lnTo>
                      <a:pt x="82" y="80"/>
                    </a:lnTo>
                    <a:lnTo>
                      <a:pt x="82" y="80"/>
                    </a:lnTo>
                    <a:lnTo>
                      <a:pt x="84" y="82"/>
                    </a:lnTo>
                    <a:lnTo>
                      <a:pt x="86" y="84"/>
                    </a:lnTo>
                    <a:lnTo>
                      <a:pt x="90" y="86"/>
                    </a:lnTo>
                    <a:lnTo>
                      <a:pt x="90" y="86"/>
                    </a:lnTo>
                    <a:lnTo>
                      <a:pt x="92" y="86"/>
                    </a:lnTo>
                    <a:lnTo>
                      <a:pt x="92" y="86"/>
                    </a:lnTo>
                    <a:lnTo>
                      <a:pt x="96" y="84"/>
                    </a:lnTo>
                    <a:lnTo>
                      <a:pt x="98" y="82"/>
                    </a:lnTo>
                    <a:lnTo>
                      <a:pt x="100" y="82"/>
                    </a:lnTo>
                    <a:lnTo>
                      <a:pt x="100" y="82"/>
                    </a:lnTo>
                    <a:lnTo>
                      <a:pt x="102" y="82"/>
                    </a:lnTo>
                    <a:lnTo>
                      <a:pt x="102" y="82"/>
                    </a:lnTo>
                    <a:lnTo>
                      <a:pt x="104" y="82"/>
                    </a:lnTo>
                    <a:lnTo>
                      <a:pt x="108" y="78"/>
                    </a:lnTo>
                    <a:lnTo>
                      <a:pt x="108" y="78"/>
                    </a:lnTo>
                    <a:lnTo>
                      <a:pt x="110" y="76"/>
                    </a:lnTo>
                    <a:lnTo>
                      <a:pt x="110" y="74"/>
                    </a:lnTo>
                    <a:lnTo>
                      <a:pt x="110" y="68"/>
                    </a:lnTo>
                    <a:lnTo>
                      <a:pt x="112" y="68"/>
                    </a:lnTo>
                    <a:lnTo>
                      <a:pt x="112" y="68"/>
                    </a:lnTo>
                    <a:lnTo>
                      <a:pt x="114" y="66"/>
                    </a:lnTo>
                    <a:lnTo>
                      <a:pt x="114" y="64"/>
                    </a:lnTo>
                    <a:lnTo>
                      <a:pt x="112" y="50"/>
                    </a:lnTo>
                    <a:lnTo>
                      <a:pt x="112" y="50"/>
                    </a:lnTo>
                    <a:lnTo>
                      <a:pt x="112" y="50"/>
                    </a:lnTo>
                    <a:lnTo>
                      <a:pt x="110" y="46"/>
                    </a:lnTo>
                    <a:lnTo>
                      <a:pt x="110" y="44"/>
                    </a:lnTo>
                    <a:lnTo>
                      <a:pt x="110" y="38"/>
                    </a:lnTo>
                    <a:lnTo>
                      <a:pt x="110" y="38"/>
                    </a:lnTo>
                    <a:lnTo>
                      <a:pt x="110" y="36"/>
                    </a:lnTo>
                    <a:lnTo>
                      <a:pt x="104" y="22"/>
                    </a:lnTo>
                    <a:lnTo>
                      <a:pt x="104" y="22"/>
                    </a:lnTo>
                    <a:lnTo>
                      <a:pt x="104" y="22"/>
                    </a:lnTo>
                    <a:lnTo>
                      <a:pt x="100" y="14"/>
                    </a:lnTo>
                    <a:lnTo>
                      <a:pt x="98" y="8"/>
                    </a:lnTo>
                    <a:lnTo>
                      <a:pt x="98" y="8"/>
                    </a:lnTo>
                    <a:lnTo>
                      <a:pt x="96" y="6"/>
                    </a:lnTo>
                    <a:lnTo>
                      <a:pt x="94" y="4"/>
                    </a:lnTo>
                    <a:lnTo>
                      <a:pt x="94" y="4"/>
                    </a:lnTo>
                    <a:lnTo>
                      <a:pt x="94" y="4"/>
                    </a:lnTo>
                    <a:lnTo>
                      <a:pt x="80" y="6"/>
                    </a:lnTo>
                    <a:lnTo>
                      <a:pt x="80" y="6"/>
                    </a:lnTo>
                    <a:lnTo>
                      <a:pt x="80" y="6"/>
                    </a:lnTo>
                    <a:lnTo>
                      <a:pt x="70" y="10"/>
                    </a:lnTo>
                    <a:lnTo>
                      <a:pt x="62" y="8"/>
                    </a:lnTo>
                    <a:lnTo>
                      <a:pt x="62" y="8"/>
                    </a:lnTo>
                    <a:lnTo>
                      <a:pt x="60" y="4"/>
                    </a:lnTo>
                    <a:lnTo>
                      <a:pt x="50" y="2"/>
                    </a:lnTo>
                    <a:lnTo>
                      <a:pt x="50" y="2"/>
                    </a:lnTo>
                    <a:lnTo>
                      <a:pt x="50" y="2"/>
                    </a:lnTo>
                    <a:lnTo>
                      <a:pt x="40" y="2"/>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8" name="Freeform 378"/>
              <p:cNvSpPr>
                <a:spLocks/>
              </p:cNvSpPr>
              <p:nvPr/>
            </p:nvSpPr>
            <p:spPr bwMode="auto">
              <a:xfrm>
                <a:off x="2695" y="2401"/>
                <a:ext cx="66" cy="60"/>
              </a:xfrm>
              <a:custGeom>
                <a:avLst/>
                <a:gdLst>
                  <a:gd name="T0" fmla="*/ 60 w 66"/>
                  <a:gd name="T1" fmla="*/ 60 h 60"/>
                  <a:gd name="T2" fmla="*/ 60 w 66"/>
                  <a:gd name="T3" fmla="*/ 60 h 60"/>
                  <a:gd name="T4" fmla="*/ 60 w 66"/>
                  <a:gd name="T5" fmla="*/ 60 h 60"/>
                  <a:gd name="T6" fmla="*/ 48 w 66"/>
                  <a:gd name="T7" fmla="*/ 58 h 60"/>
                  <a:gd name="T8" fmla="*/ 36 w 66"/>
                  <a:gd name="T9" fmla="*/ 50 h 60"/>
                  <a:gd name="T10" fmla="*/ 28 w 66"/>
                  <a:gd name="T11" fmla="*/ 42 h 60"/>
                  <a:gd name="T12" fmla="*/ 18 w 66"/>
                  <a:gd name="T13" fmla="*/ 36 h 60"/>
                  <a:gd name="T14" fmla="*/ 10 w 66"/>
                  <a:gd name="T15" fmla="*/ 32 h 60"/>
                  <a:gd name="T16" fmla="*/ 0 w 66"/>
                  <a:gd name="T17" fmla="*/ 24 h 60"/>
                  <a:gd name="T18" fmla="*/ 0 w 66"/>
                  <a:gd name="T19" fmla="*/ 24 h 60"/>
                  <a:gd name="T20" fmla="*/ 0 w 66"/>
                  <a:gd name="T21" fmla="*/ 24 h 60"/>
                  <a:gd name="T22" fmla="*/ 0 w 66"/>
                  <a:gd name="T23" fmla="*/ 24 h 60"/>
                  <a:gd name="T24" fmla="*/ 0 w 66"/>
                  <a:gd name="T25" fmla="*/ 22 h 60"/>
                  <a:gd name="T26" fmla="*/ 16 w 66"/>
                  <a:gd name="T27" fmla="*/ 8 h 60"/>
                  <a:gd name="T28" fmla="*/ 18 w 66"/>
                  <a:gd name="T29" fmla="*/ 2 h 60"/>
                  <a:gd name="T30" fmla="*/ 18 w 66"/>
                  <a:gd name="T31" fmla="*/ 2 h 60"/>
                  <a:gd name="T32" fmla="*/ 20 w 66"/>
                  <a:gd name="T33" fmla="*/ 0 h 60"/>
                  <a:gd name="T34" fmla="*/ 24 w 66"/>
                  <a:gd name="T35" fmla="*/ 0 h 60"/>
                  <a:gd name="T36" fmla="*/ 24 w 66"/>
                  <a:gd name="T37" fmla="*/ 0 h 60"/>
                  <a:gd name="T38" fmla="*/ 26 w 66"/>
                  <a:gd name="T39" fmla="*/ 2 h 60"/>
                  <a:gd name="T40" fmla="*/ 32 w 66"/>
                  <a:gd name="T41" fmla="*/ 4 h 60"/>
                  <a:gd name="T42" fmla="*/ 32 w 66"/>
                  <a:gd name="T43" fmla="*/ 4 h 60"/>
                  <a:gd name="T44" fmla="*/ 34 w 66"/>
                  <a:gd name="T45" fmla="*/ 6 h 60"/>
                  <a:gd name="T46" fmla="*/ 36 w 66"/>
                  <a:gd name="T47" fmla="*/ 16 h 60"/>
                  <a:gd name="T48" fmla="*/ 38 w 66"/>
                  <a:gd name="T49" fmla="*/ 18 h 60"/>
                  <a:gd name="T50" fmla="*/ 42 w 66"/>
                  <a:gd name="T51" fmla="*/ 14 h 60"/>
                  <a:gd name="T52" fmla="*/ 42 w 66"/>
                  <a:gd name="T53" fmla="*/ 14 h 60"/>
                  <a:gd name="T54" fmla="*/ 44 w 66"/>
                  <a:gd name="T55" fmla="*/ 12 h 60"/>
                  <a:gd name="T56" fmla="*/ 44 w 66"/>
                  <a:gd name="T57" fmla="*/ 12 h 60"/>
                  <a:gd name="T58" fmla="*/ 44 w 66"/>
                  <a:gd name="T59" fmla="*/ 12 h 60"/>
                  <a:gd name="T60" fmla="*/ 50 w 66"/>
                  <a:gd name="T61" fmla="*/ 14 h 60"/>
                  <a:gd name="T62" fmla="*/ 50 w 66"/>
                  <a:gd name="T63" fmla="*/ 14 h 60"/>
                  <a:gd name="T64" fmla="*/ 50 w 66"/>
                  <a:gd name="T65" fmla="*/ 16 h 60"/>
                  <a:gd name="T66" fmla="*/ 50 w 66"/>
                  <a:gd name="T67" fmla="*/ 30 h 60"/>
                  <a:gd name="T68" fmla="*/ 56 w 66"/>
                  <a:gd name="T69" fmla="*/ 32 h 60"/>
                  <a:gd name="T70" fmla="*/ 64 w 66"/>
                  <a:gd name="T71" fmla="*/ 36 h 60"/>
                  <a:gd name="T72" fmla="*/ 64 w 66"/>
                  <a:gd name="T73" fmla="*/ 36 h 60"/>
                  <a:gd name="T74" fmla="*/ 64 w 66"/>
                  <a:gd name="T75" fmla="*/ 36 h 60"/>
                  <a:gd name="T76" fmla="*/ 66 w 66"/>
                  <a:gd name="T77" fmla="*/ 42 h 60"/>
                  <a:gd name="T78" fmla="*/ 66 w 66"/>
                  <a:gd name="T79" fmla="*/ 48 h 60"/>
                  <a:gd name="T80" fmla="*/ 62 w 66"/>
                  <a:gd name="T81" fmla="*/ 60 h 60"/>
                  <a:gd name="T82" fmla="*/ 62 w 66"/>
                  <a:gd name="T83" fmla="*/ 60 h 60"/>
                  <a:gd name="T84" fmla="*/ 60 w 66"/>
                  <a:gd name="T85" fmla="*/ 60 h 60"/>
                  <a:gd name="T86" fmla="*/ 60 w 66"/>
                  <a:gd name="T8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6" h="60">
                    <a:moveTo>
                      <a:pt x="60" y="60"/>
                    </a:moveTo>
                    <a:lnTo>
                      <a:pt x="60" y="60"/>
                    </a:lnTo>
                    <a:lnTo>
                      <a:pt x="60" y="60"/>
                    </a:lnTo>
                    <a:lnTo>
                      <a:pt x="48" y="58"/>
                    </a:lnTo>
                    <a:lnTo>
                      <a:pt x="36" y="50"/>
                    </a:lnTo>
                    <a:lnTo>
                      <a:pt x="28" y="42"/>
                    </a:lnTo>
                    <a:lnTo>
                      <a:pt x="18" y="36"/>
                    </a:lnTo>
                    <a:lnTo>
                      <a:pt x="10" y="32"/>
                    </a:lnTo>
                    <a:lnTo>
                      <a:pt x="0" y="24"/>
                    </a:lnTo>
                    <a:lnTo>
                      <a:pt x="0" y="24"/>
                    </a:lnTo>
                    <a:lnTo>
                      <a:pt x="0" y="24"/>
                    </a:lnTo>
                    <a:lnTo>
                      <a:pt x="0" y="24"/>
                    </a:lnTo>
                    <a:lnTo>
                      <a:pt x="0" y="22"/>
                    </a:lnTo>
                    <a:lnTo>
                      <a:pt x="16" y="8"/>
                    </a:lnTo>
                    <a:lnTo>
                      <a:pt x="18" y="2"/>
                    </a:lnTo>
                    <a:lnTo>
                      <a:pt x="18" y="2"/>
                    </a:lnTo>
                    <a:lnTo>
                      <a:pt x="20" y="0"/>
                    </a:lnTo>
                    <a:lnTo>
                      <a:pt x="24" y="0"/>
                    </a:lnTo>
                    <a:lnTo>
                      <a:pt x="24" y="0"/>
                    </a:lnTo>
                    <a:lnTo>
                      <a:pt x="26" y="2"/>
                    </a:lnTo>
                    <a:lnTo>
                      <a:pt x="32" y="4"/>
                    </a:lnTo>
                    <a:lnTo>
                      <a:pt x="32" y="4"/>
                    </a:lnTo>
                    <a:lnTo>
                      <a:pt x="34" y="6"/>
                    </a:lnTo>
                    <a:lnTo>
                      <a:pt x="36" y="16"/>
                    </a:lnTo>
                    <a:lnTo>
                      <a:pt x="38" y="18"/>
                    </a:lnTo>
                    <a:lnTo>
                      <a:pt x="42" y="14"/>
                    </a:lnTo>
                    <a:lnTo>
                      <a:pt x="42" y="14"/>
                    </a:lnTo>
                    <a:lnTo>
                      <a:pt x="44" y="12"/>
                    </a:lnTo>
                    <a:lnTo>
                      <a:pt x="44" y="12"/>
                    </a:lnTo>
                    <a:lnTo>
                      <a:pt x="44" y="12"/>
                    </a:lnTo>
                    <a:lnTo>
                      <a:pt x="50" y="14"/>
                    </a:lnTo>
                    <a:lnTo>
                      <a:pt x="50" y="14"/>
                    </a:lnTo>
                    <a:lnTo>
                      <a:pt x="50" y="16"/>
                    </a:lnTo>
                    <a:lnTo>
                      <a:pt x="50" y="30"/>
                    </a:lnTo>
                    <a:lnTo>
                      <a:pt x="56" y="32"/>
                    </a:lnTo>
                    <a:lnTo>
                      <a:pt x="64" y="36"/>
                    </a:lnTo>
                    <a:lnTo>
                      <a:pt x="64" y="36"/>
                    </a:lnTo>
                    <a:lnTo>
                      <a:pt x="64" y="36"/>
                    </a:lnTo>
                    <a:lnTo>
                      <a:pt x="66" y="42"/>
                    </a:lnTo>
                    <a:lnTo>
                      <a:pt x="66" y="48"/>
                    </a:lnTo>
                    <a:lnTo>
                      <a:pt x="62" y="60"/>
                    </a:lnTo>
                    <a:lnTo>
                      <a:pt x="62" y="60"/>
                    </a:lnTo>
                    <a:lnTo>
                      <a:pt x="60" y="60"/>
                    </a:lnTo>
                    <a:lnTo>
                      <a:pt x="60"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9" name="Freeform 379"/>
              <p:cNvSpPr>
                <a:spLocks noEditPoints="1"/>
              </p:cNvSpPr>
              <p:nvPr/>
            </p:nvSpPr>
            <p:spPr bwMode="auto">
              <a:xfrm>
                <a:off x="2693" y="2399"/>
                <a:ext cx="70" cy="64"/>
              </a:xfrm>
              <a:custGeom>
                <a:avLst/>
                <a:gdLst>
                  <a:gd name="T0" fmla="*/ 34 w 70"/>
                  <a:gd name="T1" fmla="*/ 8 h 64"/>
                  <a:gd name="T2" fmla="*/ 42 w 70"/>
                  <a:gd name="T3" fmla="*/ 22 h 64"/>
                  <a:gd name="T4" fmla="*/ 50 w 70"/>
                  <a:gd name="T5" fmla="*/ 18 h 64"/>
                  <a:gd name="T6" fmla="*/ 50 w 70"/>
                  <a:gd name="T7" fmla="*/ 34 h 64"/>
                  <a:gd name="T8" fmla="*/ 64 w 70"/>
                  <a:gd name="T9" fmla="*/ 38 h 64"/>
                  <a:gd name="T10" fmla="*/ 66 w 70"/>
                  <a:gd name="T11" fmla="*/ 50 h 64"/>
                  <a:gd name="T12" fmla="*/ 50 w 70"/>
                  <a:gd name="T13" fmla="*/ 58 h 64"/>
                  <a:gd name="T14" fmla="*/ 32 w 70"/>
                  <a:gd name="T15" fmla="*/ 42 h 64"/>
                  <a:gd name="T16" fmla="*/ 12 w 70"/>
                  <a:gd name="T17" fmla="*/ 32 h 64"/>
                  <a:gd name="T18" fmla="*/ 20 w 70"/>
                  <a:gd name="T19" fmla="*/ 12 h 64"/>
                  <a:gd name="T20" fmla="*/ 26 w 70"/>
                  <a:gd name="T21" fmla="*/ 4 h 64"/>
                  <a:gd name="T22" fmla="*/ 22 w 70"/>
                  <a:gd name="T23" fmla="*/ 0 h 64"/>
                  <a:gd name="T24" fmla="*/ 18 w 70"/>
                  <a:gd name="T25" fmla="*/ 2 h 64"/>
                  <a:gd name="T26" fmla="*/ 16 w 70"/>
                  <a:gd name="T27" fmla="*/ 10 h 64"/>
                  <a:gd name="T28" fmla="*/ 2 w 70"/>
                  <a:gd name="T29" fmla="*/ 22 h 64"/>
                  <a:gd name="T30" fmla="*/ 0 w 70"/>
                  <a:gd name="T31" fmla="*/ 26 h 64"/>
                  <a:gd name="T32" fmla="*/ 10 w 70"/>
                  <a:gd name="T33" fmla="*/ 34 h 64"/>
                  <a:gd name="T34" fmla="*/ 10 w 70"/>
                  <a:gd name="T35" fmla="*/ 36 h 64"/>
                  <a:gd name="T36" fmla="*/ 30 w 70"/>
                  <a:gd name="T37" fmla="*/ 46 h 64"/>
                  <a:gd name="T38" fmla="*/ 36 w 70"/>
                  <a:gd name="T39" fmla="*/ 54 h 64"/>
                  <a:gd name="T40" fmla="*/ 48 w 70"/>
                  <a:gd name="T41" fmla="*/ 60 h 64"/>
                  <a:gd name="T42" fmla="*/ 50 w 70"/>
                  <a:gd name="T43" fmla="*/ 62 h 64"/>
                  <a:gd name="T44" fmla="*/ 60 w 70"/>
                  <a:gd name="T45" fmla="*/ 64 h 64"/>
                  <a:gd name="T46" fmla="*/ 62 w 70"/>
                  <a:gd name="T47" fmla="*/ 64 h 64"/>
                  <a:gd name="T48" fmla="*/ 66 w 70"/>
                  <a:gd name="T49" fmla="*/ 62 h 64"/>
                  <a:gd name="T50" fmla="*/ 70 w 70"/>
                  <a:gd name="T51" fmla="*/ 52 h 64"/>
                  <a:gd name="T52" fmla="*/ 70 w 70"/>
                  <a:gd name="T53" fmla="*/ 44 h 64"/>
                  <a:gd name="T54" fmla="*/ 70 w 70"/>
                  <a:gd name="T55" fmla="*/ 42 h 64"/>
                  <a:gd name="T56" fmla="*/ 68 w 70"/>
                  <a:gd name="T57" fmla="*/ 38 h 64"/>
                  <a:gd name="T58" fmla="*/ 60 w 70"/>
                  <a:gd name="T59" fmla="*/ 32 h 64"/>
                  <a:gd name="T60" fmla="*/ 60 w 70"/>
                  <a:gd name="T61" fmla="*/ 32 h 64"/>
                  <a:gd name="T62" fmla="*/ 54 w 70"/>
                  <a:gd name="T63" fmla="*/ 26 h 64"/>
                  <a:gd name="T64" fmla="*/ 54 w 70"/>
                  <a:gd name="T65" fmla="*/ 18 h 64"/>
                  <a:gd name="T66" fmla="*/ 52 w 70"/>
                  <a:gd name="T67" fmla="*/ 14 h 64"/>
                  <a:gd name="T68" fmla="*/ 46 w 70"/>
                  <a:gd name="T69" fmla="*/ 12 h 64"/>
                  <a:gd name="T70" fmla="*/ 46 w 70"/>
                  <a:gd name="T71" fmla="*/ 12 h 64"/>
                  <a:gd name="T72" fmla="*/ 40 w 70"/>
                  <a:gd name="T73" fmla="*/ 18 h 64"/>
                  <a:gd name="T74" fmla="*/ 38 w 70"/>
                  <a:gd name="T75" fmla="*/ 8 h 64"/>
                  <a:gd name="T76" fmla="*/ 36 w 70"/>
                  <a:gd name="T77" fmla="*/ 4 h 64"/>
                  <a:gd name="T78" fmla="*/ 28 w 70"/>
                  <a:gd name="T79" fmla="*/ 2 h 64"/>
                  <a:gd name="T80" fmla="*/ 26 w 70"/>
                  <a:gd name="T8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64">
                    <a:moveTo>
                      <a:pt x="26" y="4"/>
                    </a:moveTo>
                    <a:lnTo>
                      <a:pt x="34" y="8"/>
                    </a:lnTo>
                    <a:lnTo>
                      <a:pt x="36" y="20"/>
                    </a:lnTo>
                    <a:lnTo>
                      <a:pt x="42" y="22"/>
                    </a:lnTo>
                    <a:lnTo>
                      <a:pt x="46" y="16"/>
                    </a:lnTo>
                    <a:lnTo>
                      <a:pt x="50" y="18"/>
                    </a:lnTo>
                    <a:lnTo>
                      <a:pt x="50" y="26"/>
                    </a:lnTo>
                    <a:lnTo>
                      <a:pt x="50" y="34"/>
                    </a:lnTo>
                    <a:lnTo>
                      <a:pt x="58" y="36"/>
                    </a:lnTo>
                    <a:lnTo>
                      <a:pt x="64" y="38"/>
                    </a:lnTo>
                    <a:lnTo>
                      <a:pt x="66" y="44"/>
                    </a:lnTo>
                    <a:lnTo>
                      <a:pt x="66" y="50"/>
                    </a:lnTo>
                    <a:lnTo>
                      <a:pt x="62" y="60"/>
                    </a:lnTo>
                    <a:lnTo>
                      <a:pt x="50" y="58"/>
                    </a:lnTo>
                    <a:lnTo>
                      <a:pt x="40" y="50"/>
                    </a:lnTo>
                    <a:lnTo>
                      <a:pt x="32" y="42"/>
                    </a:lnTo>
                    <a:lnTo>
                      <a:pt x="22" y="36"/>
                    </a:lnTo>
                    <a:lnTo>
                      <a:pt x="12" y="32"/>
                    </a:lnTo>
                    <a:lnTo>
                      <a:pt x="4" y="26"/>
                    </a:lnTo>
                    <a:lnTo>
                      <a:pt x="20" y="12"/>
                    </a:lnTo>
                    <a:lnTo>
                      <a:pt x="22" y="4"/>
                    </a:lnTo>
                    <a:lnTo>
                      <a:pt x="26" y="4"/>
                    </a:lnTo>
                    <a:close/>
                    <a:moveTo>
                      <a:pt x="26" y="0"/>
                    </a:moveTo>
                    <a:lnTo>
                      <a:pt x="22" y="0"/>
                    </a:lnTo>
                    <a:lnTo>
                      <a:pt x="22" y="0"/>
                    </a:lnTo>
                    <a:lnTo>
                      <a:pt x="18" y="2"/>
                    </a:lnTo>
                    <a:lnTo>
                      <a:pt x="18" y="4"/>
                    </a:lnTo>
                    <a:lnTo>
                      <a:pt x="16" y="10"/>
                    </a:lnTo>
                    <a:lnTo>
                      <a:pt x="2" y="22"/>
                    </a:lnTo>
                    <a:lnTo>
                      <a:pt x="2" y="22"/>
                    </a:lnTo>
                    <a:lnTo>
                      <a:pt x="0" y="26"/>
                    </a:lnTo>
                    <a:lnTo>
                      <a:pt x="0" y="26"/>
                    </a:lnTo>
                    <a:lnTo>
                      <a:pt x="2" y="28"/>
                    </a:lnTo>
                    <a:lnTo>
                      <a:pt x="10" y="34"/>
                    </a:lnTo>
                    <a:lnTo>
                      <a:pt x="10" y="34"/>
                    </a:lnTo>
                    <a:lnTo>
                      <a:pt x="10" y="36"/>
                    </a:lnTo>
                    <a:lnTo>
                      <a:pt x="20" y="40"/>
                    </a:lnTo>
                    <a:lnTo>
                      <a:pt x="30" y="46"/>
                    </a:lnTo>
                    <a:lnTo>
                      <a:pt x="36" y="54"/>
                    </a:lnTo>
                    <a:lnTo>
                      <a:pt x="36" y="54"/>
                    </a:lnTo>
                    <a:lnTo>
                      <a:pt x="38" y="54"/>
                    </a:lnTo>
                    <a:lnTo>
                      <a:pt x="48" y="60"/>
                    </a:lnTo>
                    <a:lnTo>
                      <a:pt x="48" y="60"/>
                    </a:lnTo>
                    <a:lnTo>
                      <a:pt x="50" y="62"/>
                    </a:lnTo>
                    <a:lnTo>
                      <a:pt x="60" y="64"/>
                    </a:lnTo>
                    <a:lnTo>
                      <a:pt x="60" y="64"/>
                    </a:lnTo>
                    <a:lnTo>
                      <a:pt x="62" y="64"/>
                    </a:lnTo>
                    <a:lnTo>
                      <a:pt x="62" y="64"/>
                    </a:lnTo>
                    <a:lnTo>
                      <a:pt x="64" y="64"/>
                    </a:lnTo>
                    <a:lnTo>
                      <a:pt x="66" y="62"/>
                    </a:lnTo>
                    <a:lnTo>
                      <a:pt x="70" y="52"/>
                    </a:lnTo>
                    <a:lnTo>
                      <a:pt x="70" y="52"/>
                    </a:lnTo>
                    <a:lnTo>
                      <a:pt x="70" y="50"/>
                    </a:lnTo>
                    <a:lnTo>
                      <a:pt x="70" y="44"/>
                    </a:lnTo>
                    <a:lnTo>
                      <a:pt x="70" y="44"/>
                    </a:lnTo>
                    <a:lnTo>
                      <a:pt x="70" y="42"/>
                    </a:lnTo>
                    <a:lnTo>
                      <a:pt x="68" y="38"/>
                    </a:lnTo>
                    <a:lnTo>
                      <a:pt x="68" y="38"/>
                    </a:lnTo>
                    <a:lnTo>
                      <a:pt x="66" y="36"/>
                    </a:lnTo>
                    <a:lnTo>
                      <a:pt x="60" y="32"/>
                    </a:lnTo>
                    <a:lnTo>
                      <a:pt x="60" y="32"/>
                    </a:lnTo>
                    <a:lnTo>
                      <a:pt x="60" y="32"/>
                    </a:lnTo>
                    <a:lnTo>
                      <a:pt x="54" y="30"/>
                    </a:lnTo>
                    <a:lnTo>
                      <a:pt x="54" y="26"/>
                    </a:lnTo>
                    <a:lnTo>
                      <a:pt x="54" y="18"/>
                    </a:lnTo>
                    <a:lnTo>
                      <a:pt x="54" y="18"/>
                    </a:lnTo>
                    <a:lnTo>
                      <a:pt x="54" y="16"/>
                    </a:lnTo>
                    <a:lnTo>
                      <a:pt x="52" y="14"/>
                    </a:lnTo>
                    <a:lnTo>
                      <a:pt x="46" y="12"/>
                    </a:lnTo>
                    <a:lnTo>
                      <a:pt x="46" y="12"/>
                    </a:lnTo>
                    <a:lnTo>
                      <a:pt x="46" y="12"/>
                    </a:lnTo>
                    <a:lnTo>
                      <a:pt x="46" y="12"/>
                    </a:lnTo>
                    <a:lnTo>
                      <a:pt x="42" y="14"/>
                    </a:lnTo>
                    <a:lnTo>
                      <a:pt x="40" y="18"/>
                    </a:lnTo>
                    <a:lnTo>
                      <a:pt x="40" y="18"/>
                    </a:lnTo>
                    <a:lnTo>
                      <a:pt x="38" y="8"/>
                    </a:lnTo>
                    <a:lnTo>
                      <a:pt x="38" y="8"/>
                    </a:lnTo>
                    <a:lnTo>
                      <a:pt x="36" y="4"/>
                    </a:lnTo>
                    <a:lnTo>
                      <a:pt x="28" y="2"/>
                    </a:lnTo>
                    <a:lnTo>
                      <a:pt x="28"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0" name="Freeform 380"/>
              <p:cNvSpPr>
                <a:spLocks/>
              </p:cNvSpPr>
              <p:nvPr/>
            </p:nvSpPr>
            <p:spPr bwMode="auto">
              <a:xfrm>
                <a:off x="2697" y="2403"/>
                <a:ext cx="62" cy="56"/>
              </a:xfrm>
              <a:custGeom>
                <a:avLst/>
                <a:gdLst>
                  <a:gd name="T0" fmla="*/ 22 w 62"/>
                  <a:gd name="T1" fmla="*/ 0 h 56"/>
                  <a:gd name="T2" fmla="*/ 30 w 62"/>
                  <a:gd name="T3" fmla="*/ 4 h 56"/>
                  <a:gd name="T4" fmla="*/ 32 w 62"/>
                  <a:gd name="T5" fmla="*/ 16 h 56"/>
                  <a:gd name="T6" fmla="*/ 38 w 62"/>
                  <a:gd name="T7" fmla="*/ 18 h 56"/>
                  <a:gd name="T8" fmla="*/ 42 w 62"/>
                  <a:gd name="T9" fmla="*/ 12 h 56"/>
                  <a:gd name="T10" fmla="*/ 46 w 62"/>
                  <a:gd name="T11" fmla="*/ 14 h 56"/>
                  <a:gd name="T12" fmla="*/ 46 w 62"/>
                  <a:gd name="T13" fmla="*/ 22 h 56"/>
                  <a:gd name="T14" fmla="*/ 46 w 62"/>
                  <a:gd name="T15" fmla="*/ 30 h 56"/>
                  <a:gd name="T16" fmla="*/ 54 w 62"/>
                  <a:gd name="T17" fmla="*/ 32 h 56"/>
                  <a:gd name="T18" fmla="*/ 60 w 62"/>
                  <a:gd name="T19" fmla="*/ 34 h 56"/>
                  <a:gd name="T20" fmla="*/ 62 w 62"/>
                  <a:gd name="T21" fmla="*/ 40 h 56"/>
                  <a:gd name="T22" fmla="*/ 62 w 62"/>
                  <a:gd name="T23" fmla="*/ 46 h 56"/>
                  <a:gd name="T24" fmla="*/ 58 w 62"/>
                  <a:gd name="T25" fmla="*/ 56 h 56"/>
                  <a:gd name="T26" fmla="*/ 46 w 62"/>
                  <a:gd name="T27" fmla="*/ 54 h 56"/>
                  <a:gd name="T28" fmla="*/ 36 w 62"/>
                  <a:gd name="T29" fmla="*/ 46 h 56"/>
                  <a:gd name="T30" fmla="*/ 28 w 62"/>
                  <a:gd name="T31" fmla="*/ 38 h 56"/>
                  <a:gd name="T32" fmla="*/ 18 w 62"/>
                  <a:gd name="T33" fmla="*/ 32 h 56"/>
                  <a:gd name="T34" fmla="*/ 8 w 62"/>
                  <a:gd name="T35" fmla="*/ 28 h 56"/>
                  <a:gd name="T36" fmla="*/ 0 w 62"/>
                  <a:gd name="T37" fmla="*/ 22 h 56"/>
                  <a:gd name="T38" fmla="*/ 16 w 62"/>
                  <a:gd name="T39" fmla="*/ 8 h 56"/>
                  <a:gd name="T40" fmla="*/ 18 w 62"/>
                  <a:gd name="T41" fmla="*/ 0 h 56"/>
                  <a:gd name="T42" fmla="*/ 22 w 6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56">
                    <a:moveTo>
                      <a:pt x="22" y="0"/>
                    </a:moveTo>
                    <a:lnTo>
                      <a:pt x="30" y="4"/>
                    </a:lnTo>
                    <a:lnTo>
                      <a:pt x="32" y="16"/>
                    </a:lnTo>
                    <a:lnTo>
                      <a:pt x="38" y="18"/>
                    </a:lnTo>
                    <a:lnTo>
                      <a:pt x="42" y="12"/>
                    </a:lnTo>
                    <a:lnTo>
                      <a:pt x="46" y="14"/>
                    </a:lnTo>
                    <a:lnTo>
                      <a:pt x="46" y="22"/>
                    </a:lnTo>
                    <a:lnTo>
                      <a:pt x="46" y="30"/>
                    </a:lnTo>
                    <a:lnTo>
                      <a:pt x="54" y="32"/>
                    </a:lnTo>
                    <a:lnTo>
                      <a:pt x="60" y="34"/>
                    </a:lnTo>
                    <a:lnTo>
                      <a:pt x="62" y="40"/>
                    </a:lnTo>
                    <a:lnTo>
                      <a:pt x="62" y="46"/>
                    </a:lnTo>
                    <a:lnTo>
                      <a:pt x="58" y="56"/>
                    </a:lnTo>
                    <a:lnTo>
                      <a:pt x="46" y="54"/>
                    </a:lnTo>
                    <a:lnTo>
                      <a:pt x="36" y="46"/>
                    </a:lnTo>
                    <a:lnTo>
                      <a:pt x="28" y="38"/>
                    </a:lnTo>
                    <a:lnTo>
                      <a:pt x="18" y="32"/>
                    </a:lnTo>
                    <a:lnTo>
                      <a:pt x="8" y="28"/>
                    </a:lnTo>
                    <a:lnTo>
                      <a:pt x="0" y="22"/>
                    </a:lnTo>
                    <a:lnTo>
                      <a:pt x="16" y="8"/>
                    </a:lnTo>
                    <a:lnTo>
                      <a:pt x="18"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1" name="Freeform 381"/>
              <p:cNvSpPr>
                <a:spLocks/>
              </p:cNvSpPr>
              <p:nvPr/>
            </p:nvSpPr>
            <p:spPr bwMode="auto">
              <a:xfrm>
                <a:off x="2693" y="2399"/>
                <a:ext cx="70" cy="64"/>
              </a:xfrm>
              <a:custGeom>
                <a:avLst/>
                <a:gdLst>
                  <a:gd name="T0" fmla="*/ 26 w 70"/>
                  <a:gd name="T1" fmla="*/ 0 h 64"/>
                  <a:gd name="T2" fmla="*/ 22 w 70"/>
                  <a:gd name="T3" fmla="*/ 0 h 64"/>
                  <a:gd name="T4" fmla="*/ 22 w 70"/>
                  <a:gd name="T5" fmla="*/ 0 h 64"/>
                  <a:gd name="T6" fmla="*/ 18 w 70"/>
                  <a:gd name="T7" fmla="*/ 2 h 64"/>
                  <a:gd name="T8" fmla="*/ 18 w 70"/>
                  <a:gd name="T9" fmla="*/ 4 h 64"/>
                  <a:gd name="T10" fmla="*/ 16 w 70"/>
                  <a:gd name="T11" fmla="*/ 10 h 64"/>
                  <a:gd name="T12" fmla="*/ 2 w 70"/>
                  <a:gd name="T13" fmla="*/ 22 h 64"/>
                  <a:gd name="T14" fmla="*/ 2 w 70"/>
                  <a:gd name="T15" fmla="*/ 22 h 64"/>
                  <a:gd name="T16" fmla="*/ 0 w 70"/>
                  <a:gd name="T17" fmla="*/ 26 h 64"/>
                  <a:gd name="T18" fmla="*/ 0 w 70"/>
                  <a:gd name="T19" fmla="*/ 26 h 64"/>
                  <a:gd name="T20" fmla="*/ 2 w 70"/>
                  <a:gd name="T21" fmla="*/ 28 h 64"/>
                  <a:gd name="T22" fmla="*/ 10 w 70"/>
                  <a:gd name="T23" fmla="*/ 34 h 64"/>
                  <a:gd name="T24" fmla="*/ 10 w 70"/>
                  <a:gd name="T25" fmla="*/ 34 h 64"/>
                  <a:gd name="T26" fmla="*/ 10 w 70"/>
                  <a:gd name="T27" fmla="*/ 36 h 64"/>
                  <a:gd name="T28" fmla="*/ 20 w 70"/>
                  <a:gd name="T29" fmla="*/ 40 h 64"/>
                  <a:gd name="T30" fmla="*/ 30 w 70"/>
                  <a:gd name="T31" fmla="*/ 46 h 64"/>
                  <a:gd name="T32" fmla="*/ 36 w 70"/>
                  <a:gd name="T33" fmla="*/ 54 h 64"/>
                  <a:gd name="T34" fmla="*/ 36 w 70"/>
                  <a:gd name="T35" fmla="*/ 54 h 64"/>
                  <a:gd name="T36" fmla="*/ 38 w 70"/>
                  <a:gd name="T37" fmla="*/ 54 h 64"/>
                  <a:gd name="T38" fmla="*/ 48 w 70"/>
                  <a:gd name="T39" fmla="*/ 60 h 64"/>
                  <a:gd name="T40" fmla="*/ 48 w 70"/>
                  <a:gd name="T41" fmla="*/ 60 h 64"/>
                  <a:gd name="T42" fmla="*/ 50 w 70"/>
                  <a:gd name="T43" fmla="*/ 62 h 64"/>
                  <a:gd name="T44" fmla="*/ 60 w 70"/>
                  <a:gd name="T45" fmla="*/ 64 h 64"/>
                  <a:gd name="T46" fmla="*/ 60 w 70"/>
                  <a:gd name="T47" fmla="*/ 64 h 64"/>
                  <a:gd name="T48" fmla="*/ 62 w 70"/>
                  <a:gd name="T49" fmla="*/ 64 h 64"/>
                  <a:gd name="T50" fmla="*/ 62 w 70"/>
                  <a:gd name="T51" fmla="*/ 64 h 64"/>
                  <a:gd name="T52" fmla="*/ 64 w 70"/>
                  <a:gd name="T53" fmla="*/ 64 h 64"/>
                  <a:gd name="T54" fmla="*/ 66 w 70"/>
                  <a:gd name="T55" fmla="*/ 62 h 64"/>
                  <a:gd name="T56" fmla="*/ 70 w 70"/>
                  <a:gd name="T57" fmla="*/ 52 h 64"/>
                  <a:gd name="T58" fmla="*/ 70 w 70"/>
                  <a:gd name="T59" fmla="*/ 52 h 64"/>
                  <a:gd name="T60" fmla="*/ 70 w 70"/>
                  <a:gd name="T61" fmla="*/ 50 h 64"/>
                  <a:gd name="T62" fmla="*/ 70 w 70"/>
                  <a:gd name="T63" fmla="*/ 44 h 64"/>
                  <a:gd name="T64" fmla="*/ 70 w 70"/>
                  <a:gd name="T65" fmla="*/ 44 h 64"/>
                  <a:gd name="T66" fmla="*/ 70 w 70"/>
                  <a:gd name="T67" fmla="*/ 42 h 64"/>
                  <a:gd name="T68" fmla="*/ 68 w 70"/>
                  <a:gd name="T69" fmla="*/ 38 h 64"/>
                  <a:gd name="T70" fmla="*/ 68 w 70"/>
                  <a:gd name="T71" fmla="*/ 38 h 64"/>
                  <a:gd name="T72" fmla="*/ 66 w 70"/>
                  <a:gd name="T73" fmla="*/ 36 h 64"/>
                  <a:gd name="T74" fmla="*/ 60 w 70"/>
                  <a:gd name="T75" fmla="*/ 32 h 64"/>
                  <a:gd name="T76" fmla="*/ 60 w 70"/>
                  <a:gd name="T77" fmla="*/ 32 h 64"/>
                  <a:gd name="T78" fmla="*/ 60 w 70"/>
                  <a:gd name="T79" fmla="*/ 32 h 64"/>
                  <a:gd name="T80" fmla="*/ 54 w 70"/>
                  <a:gd name="T81" fmla="*/ 30 h 64"/>
                  <a:gd name="T82" fmla="*/ 54 w 70"/>
                  <a:gd name="T83" fmla="*/ 26 h 64"/>
                  <a:gd name="T84" fmla="*/ 54 w 70"/>
                  <a:gd name="T85" fmla="*/ 18 h 64"/>
                  <a:gd name="T86" fmla="*/ 54 w 70"/>
                  <a:gd name="T87" fmla="*/ 18 h 64"/>
                  <a:gd name="T88" fmla="*/ 54 w 70"/>
                  <a:gd name="T89" fmla="*/ 16 h 64"/>
                  <a:gd name="T90" fmla="*/ 52 w 70"/>
                  <a:gd name="T91" fmla="*/ 14 h 64"/>
                  <a:gd name="T92" fmla="*/ 46 w 70"/>
                  <a:gd name="T93" fmla="*/ 12 h 64"/>
                  <a:gd name="T94" fmla="*/ 46 w 70"/>
                  <a:gd name="T95" fmla="*/ 12 h 64"/>
                  <a:gd name="T96" fmla="*/ 46 w 70"/>
                  <a:gd name="T97" fmla="*/ 12 h 64"/>
                  <a:gd name="T98" fmla="*/ 46 w 70"/>
                  <a:gd name="T99" fmla="*/ 12 h 64"/>
                  <a:gd name="T100" fmla="*/ 42 w 70"/>
                  <a:gd name="T101" fmla="*/ 14 h 64"/>
                  <a:gd name="T102" fmla="*/ 40 w 70"/>
                  <a:gd name="T103" fmla="*/ 18 h 64"/>
                  <a:gd name="T104" fmla="*/ 40 w 70"/>
                  <a:gd name="T105" fmla="*/ 18 h 64"/>
                  <a:gd name="T106" fmla="*/ 38 w 70"/>
                  <a:gd name="T107" fmla="*/ 8 h 64"/>
                  <a:gd name="T108" fmla="*/ 38 w 70"/>
                  <a:gd name="T109" fmla="*/ 8 h 64"/>
                  <a:gd name="T110" fmla="*/ 36 w 70"/>
                  <a:gd name="T111" fmla="*/ 4 h 64"/>
                  <a:gd name="T112" fmla="*/ 28 w 70"/>
                  <a:gd name="T113" fmla="*/ 2 h 64"/>
                  <a:gd name="T114" fmla="*/ 28 w 70"/>
                  <a:gd name="T115" fmla="*/ 2 h 64"/>
                  <a:gd name="T116" fmla="*/ 26 w 70"/>
                  <a:gd name="T117" fmla="*/ 0 h 64"/>
                  <a:gd name="T118" fmla="*/ 26 w 70"/>
                  <a:gd name="T11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 h="64">
                    <a:moveTo>
                      <a:pt x="26" y="0"/>
                    </a:moveTo>
                    <a:lnTo>
                      <a:pt x="22" y="0"/>
                    </a:lnTo>
                    <a:lnTo>
                      <a:pt x="22" y="0"/>
                    </a:lnTo>
                    <a:lnTo>
                      <a:pt x="18" y="2"/>
                    </a:lnTo>
                    <a:lnTo>
                      <a:pt x="18" y="4"/>
                    </a:lnTo>
                    <a:lnTo>
                      <a:pt x="16" y="10"/>
                    </a:lnTo>
                    <a:lnTo>
                      <a:pt x="2" y="22"/>
                    </a:lnTo>
                    <a:lnTo>
                      <a:pt x="2" y="22"/>
                    </a:lnTo>
                    <a:lnTo>
                      <a:pt x="0" y="26"/>
                    </a:lnTo>
                    <a:lnTo>
                      <a:pt x="0" y="26"/>
                    </a:lnTo>
                    <a:lnTo>
                      <a:pt x="2" y="28"/>
                    </a:lnTo>
                    <a:lnTo>
                      <a:pt x="10" y="34"/>
                    </a:lnTo>
                    <a:lnTo>
                      <a:pt x="10" y="34"/>
                    </a:lnTo>
                    <a:lnTo>
                      <a:pt x="10" y="36"/>
                    </a:lnTo>
                    <a:lnTo>
                      <a:pt x="20" y="40"/>
                    </a:lnTo>
                    <a:lnTo>
                      <a:pt x="30" y="46"/>
                    </a:lnTo>
                    <a:lnTo>
                      <a:pt x="36" y="54"/>
                    </a:lnTo>
                    <a:lnTo>
                      <a:pt x="36" y="54"/>
                    </a:lnTo>
                    <a:lnTo>
                      <a:pt x="38" y="54"/>
                    </a:lnTo>
                    <a:lnTo>
                      <a:pt x="48" y="60"/>
                    </a:lnTo>
                    <a:lnTo>
                      <a:pt x="48" y="60"/>
                    </a:lnTo>
                    <a:lnTo>
                      <a:pt x="50" y="62"/>
                    </a:lnTo>
                    <a:lnTo>
                      <a:pt x="60" y="64"/>
                    </a:lnTo>
                    <a:lnTo>
                      <a:pt x="60" y="64"/>
                    </a:lnTo>
                    <a:lnTo>
                      <a:pt x="62" y="64"/>
                    </a:lnTo>
                    <a:lnTo>
                      <a:pt x="62" y="64"/>
                    </a:lnTo>
                    <a:lnTo>
                      <a:pt x="64" y="64"/>
                    </a:lnTo>
                    <a:lnTo>
                      <a:pt x="66" y="62"/>
                    </a:lnTo>
                    <a:lnTo>
                      <a:pt x="70" y="52"/>
                    </a:lnTo>
                    <a:lnTo>
                      <a:pt x="70" y="52"/>
                    </a:lnTo>
                    <a:lnTo>
                      <a:pt x="70" y="50"/>
                    </a:lnTo>
                    <a:lnTo>
                      <a:pt x="70" y="44"/>
                    </a:lnTo>
                    <a:lnTo>
                      <a:pt x="70" y="44"/>
                    </a:lnTo>
                    <a:lnTo>
                      <a:pt x="70" y="42"/>
                    </a:lnTo>
                    <a:lnTo>
                      <a:pt x="68" y="38"/>
                    </a:lnTo>
                    <a:lnTo>
                      <a:pt x="68" y="38"/>
                    </a:lnTo>
                    <a:lnTo>
                      <a:pt x="66" y="36"/>
                    </a:lnTo>
                    <a:lnTo>
                      <a:pt x="60" y="32"/>
                    </a:lnTo>
                    <a:lnTo>
                      <a:pt x="60" y="32"/>
                    </a:lnTo>
                    <a:lnTo>
                      <a:pt x="60" y="32"/>
                    </a:lnTo>
                    <a:lnTo>
                      <a:pt x="54" y="30"/>
                    </a:lnTo>
                    <a:lnTo>
                      <a:pt x="54" y="26"/>
                    </a:lnTo>
                    <a:lnTo>
                      <a:pt x="54" y="18"/>
                    </a:lnTo>
                    <a:lnTo>
                      <a:pt x="54" y="18"/>
                    </a:lnTo>
                    <a:lnTo>
                      <a:pt x="54" y="16"/>
                    </a:lnTo>
                    <a:lnTo>
                      <a:pt x="52" y="14"/>
                    </a:lnTo>
                    <a:lnTo>
                      <a:pt x="46" y="12"/>
                    </a:lnTo>
                    <a:lnTo>
                      <a:pt x="46" y="12"/>
                    </a:lnTo>
                    <a:lnTo>
                      <a:pt x="46" y="12"/>
                    </a:lnTo>
                    <a:lnTo>
                      <a:pt x="46" y="12"/>
                    </a:lnTo>
                    <a:lnTo>
                      <a:pt x="42" y="14"/>
                    </a:lnTo>
                    <a:lnTo>
                      <a:pt x="40" y="18"/>
                    </a:lnTo>
                    <a:lnTo>
                      <a:pt x="40" y="18"/>
                    </a:lnTo>
                    <a:lnTo>
                      <a:pt x="38" y="8"/>
                    </a:lnTo>
                    <a:lnTo>
                      <a:pt x="38" y="8"/>
                    </a:lnTo>
                    <a:lnTo>
                      <a:pt x="36" y="4"/>
                    </a:lnTo>
                    <a:lnTo>
                      <a:pt x="28" y="2"/>
                    </a:lnTo>
                    <a:lnTo>
                      <a:pt x="28"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2" name="Freeform 382"/>
              <p:cNvSpPr>
                <a:spLocks/>
              </p:cNvSpPr>
              <p:nvPr/>
            </p:nvSpPr>
            <p:spPr bwMode="auto">
              <a:xfrm>
                <a:off x="3053" y="2183"/>
                <a:ext cx="150" cy="234"/>
              </a:xfrm>
              <a:custGeom>
                <a:avLst/>
                <a:gdLst>
                  <a:gd name="T0" fmla="*/ 38 w 150"/>
                  <a:gd name="T1" fmla="*/ 234 h 234"/>
                  <a:gd name="T2" fmla="*/ 38 w 150"/>
                  <a:gd name="T3" fmla="*/ 234 h 234"/>
                  <a:gd name="T4" fmla="*/ 36 w 150"/>
                  <a:gd name="T5" fmla="*/ 234 h 234"/>
                  <a:gd name="T6" fmla="*/ 26 w 150"/>
                  <a:gd name="T7" fmla="*/ 222 h 234"/>
                  <a:gd name="T8" fmla="*/ 10 w 150"/>
                  <a:gd name="T9" fmla="*/ 204 h 234"/>
                  <a:gd name="T10" fmla="*/ 10 w 150"/>
                  <a:gd name="T11" fmla="*/ 204 h 234"/>
                  <a:gd name="T12" fmla="*/ 10 w 150"/>
                  <a:gd name="T13" fmla="*/ 204 h 234"/>
                  <a:gd name="T14" fmla="*/ 10 w 150"/>
                  <a:gd name="T15" fmla="*/ 194 h 234"/>
                  <a:gd name="T16" fmla="*/ 10 w 150"/>
                  <a:gd name="T17" fmla="*/ 194 h 234"/>
                  <a:gd name="T18" fmla="*/ 12 w 150"/>
                  <a:gd name="T19" fmla="*/ 192 h 234"/>
                  <a:gd name="T20" fmla="*/ 26 w 150"/>
                  <a:gd name="T21" fmla="*/ 192 h 234"/>
                  <a:gd name="T22" fmla="*/ 24 w 150"/>
                  <a:gd name="T23" fmla="*/ 186 h 234"/>
                  <a:gd name="T24" fmla="*/ 24 w 150"/>
                  <a:gd name="T25" fmla="*/ 186 h 234"/>
                  <a:gd name="T26" fmla="*/ 22 w 150"/>
                  <a:gd name="T27" fmla="*/ 186 h 234"/>
                  <a:gd name="T28" fmla="*/ 22 w 150"/>
                  <a:gd name="T29" fmla="*/ 164 h 234"/>
                  <a:gd name="T30" fmla="*/ 14 w 150"/>
                  <a:gd name="T31" fmla="*/ 154 h 234"/>
                  <a:gd name="T32" fmla="*/ 2 w 150"/>
                  <a:gd name="T33" fmla="*/ 142 h 234"/>
                  <a:gd name="T34" fmla="*/ 2 w 150"/>
                  <a:gd name="T35" fmla="*/ 142 h 234"/>
                  <a:gd name="T36" fmla="*/ 2 w 150"/>
                  <a:gd name="T37" fmla="*/ 142 h 234"/>
                  <a:gd name="T38" fmla="*/ 0 w 150"/>
                  <a:gd name="T39" fmla="*/ 130 h 234"/>
                  <a:gd name="T40" fmla="*/ 0 w 150"/>
                  <a:gd name="T41" fmla="*/ 130 h 234"/>
                  <a:gd name="T42" fmla="*/ 0 w 150"/>
                  <a:gd name="T43" fmla="*/ 130 h 234"/>
                  <a:gd name="T44" fmla="*/ 28 w 150"/>
                  <a:gd name="T45" fmla="*/ 96 h 234"/>
                  <a:gd name="T46" fmla="*/ 32 w 150"/>
                  <a:gd name="T47" fmla="*/ 60 h 234"/>
                  <a:gd name="T48" fmla="*/ 34 w 150"/>
                  <a:gd name="T49" fmla="*/ 46 h 234"/>
                  <a:gd name="T50" fmla="*/ 24 w 150"/>
                  <a:gd name="T51" fmla="*/ 8 h 234"/>
                  <a:gd name="T52" fmla="*/ 24 w 150"/>
                  <a:gd name="T53" fmla="*/ 8 h 234"/>
                  <a:gd name="T54" fmla="*/ 26 w 150"/>
                  <a:gd name="T55" fmla="*/ 6 h 234"/>
                  <a:gd name="T56" fmla="*/ 30 w 150"/>
                  <a:gd name="T57" fmla="*/ 0 h 234"/>
                  <a:gd name="T58" fmla="*/ 30 w 150"/>
                  <a:gd name="T59" fmla="*/ 0 h 234"/>
                  <a:gd name="T60" fmla="*/ 32 w 150"/>
                  <a:gd name="T61" fmla="*/ 0 h 234"/>
                  <a:gd name="T62" fmla="*/ 32 w 150"/>
                  <a:gd name="T63" fmla="*/ 0 h 234"/>
                  <a:gd name="T64" fmla="*/ 32 w 150"/>
                  <a:gd name="T65" fmla="*/ 0 h 234"/>
                  <a:gd name="T66" fmla="*/ 148 w 150"/>
                  <a:gd name="T67" fmla="*/ 48 h 234"/>
                  <a:gd name="T68" fmla="*/ 148 w 150"/>
                  <a:gd name="T69" fmla="*/ 48 h 234"/>
                  <a:gd name="T70" fmla="*/ 150 w 150"/>
                  <a:gd name="T71" fmla="*/ 50 h 234"/>
                  <a:gd name="T72" fmla="*/ 148 w 150"/>
                  <a:gd name="T73" fmla="*/ 116 h 234"/>
                  <a:gd name="T74" fmla="*/ 148 w 150"/>
                  <a:gd name="T75" fmla="*/ 116 h 234"/>
                  <a:gd name="T76" fmla="*/ 146 w 150"/>
                  <a:gd name="T77" fmla="*/ 118 h 234"/>
                  <a:gd name="T78" fmla="*/ 136 w 150"/>
                  <a:gd name="T79" fmla="*/ 120 h 234"/>
                  <a:gd name="T80" fmla="*/ 132 w 150"/>
                  <a:gd name="T81" fmla="*/ 130 h 234"/>
                  <a:gd name="T82" fmla="*/ 122 w 150"/>
                  <a:gd name="T83" fmla="*/ 154 h 234"/>
                  <a:gd name="T84" fmla="*/ 128 w 150"/>
                  <a:gd name="T85" fmla="*/ 160 h 234"/>
                  <a:gd name="T86" fmla="*/ 128 w 150"/>
                  <a:gd name="T87" fmla="*/ 160 h 234"/>
                  <a:gd name="T88" fmla="*/ 130 w 150"/>
                  <a:gd name="T89" fmla="*/ 160 h 234"/>
                  <a:gd name="T90" fmla="*/ 132 w 150"/>
                  <a:gd name="T91" fmla="*/ 184 h 234"/>
                  <a:gd name="T92" fmla="*/ 132 w 150"/>
                  <a:gd name="T93" fmla="*/ 184 h 234"/>
                  <a:gd name="T94" fmla="*/ 130 w 150"/>
                  <a:gd name="T95" fmla="*/ 186 h 234"/>
                  <a:gd name="T96" fmla="*/ 122 w 150"/>
                  <a:gd name="T97" fmla="*/ 188 h 234"/>
                  <a:gd name="T98" fmla="*/ 100 w 150"/>
                  <a:gd name="T99" fmla="*/ 208 h 234"/>
                  <a:gd name="T100" fmla="*/ 100 w 150"/>
                  <a:gd name="T101" fmla="*/ 208 h 234"/>
                  <a:gd name="T102" fmla="*/ 100 w 150"/>
                  <a:gd name="T103" fmla="*/ 210 h 234"/>
                  <a:gd name="T104" fmla="*/ 80 w 150"/>
                  <a:gd name="T105" fmla="*/ 212 h 234"/>
                  <a:gd name="T106" fmla="*/ 78 w 150"/>
                  <a:gd name="T107" fmla="*/ 222 h 234"/>
                  <a:gd name="T108" fmla="*/ 78 w 150"/>
                  <a:gd name="T109" fmla="*/ 222 h 234"/>
                  <a:gd name="T110" fmla="*/ 78 w 150"/>
                  <a:gd name="T111" fmla="*/ 224 h 234"/>
                  <a:gd name="T112" fmla="*/ 38 w 150"/>
                  <a:gd name="T113" fmla="*/ 234 h 234"/>
                  <a:gd name="T114" fmla="*/ 38 w 150"/>
                  <a:gd name="T115" fmla="*/ 234 h 234"/>
                  <a:gd name="T116" fmla="*/ 38 w 150"/>
                  <a:gd name="T117" fmla="*/ 234 h 234"/>
                  <a:gd name="T118" fmla="*/ 38 w 150"/>
                  <a:gd name="T119" fmla="*/ 23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0" h="234">
                    <a:moveTo>
                      <a:pt x="38" y="234"/>
                    </a:moveTo>
                    <a:lnTo>
                      <a:pt x="38" y="234"/>
                    </a:lnTo>
                    <a:lnTo>
                      <a:pt x="36" y="234"/>
                    </a:lnTo>
                    <a:lnTo>
                      <a:pt x="26" y="222"/>
                    </a:lnTo>
                    <a:lnTo>
                      <a:pt x="10" y="204"/>
                    </a:lnTo>
                    <a:lnTo>
                      <a:pt x="10" y="204"/>
                    </a:lnTo>
                    <a:lnTo>
                      <a:pt x="10" y="204"/>
                    </a:lnTo>
                    <a:lnTo>
                      <a:pt x="10" y="194"/>
                    </a:lnTo>
                    <a:lnTo>
                      <a:pt x="10" y="194"/>
                    </a:lnTo>
                    <a:lnTo>
                      <a:pt x="12" y="192"/>
                    </a:lnTo>
                    <a:lnTo>
                      <a:pt x="26" y="192"/>
                    </a:lnTo>
                    <a:lnTo>
                      <a:pt x="24" y="186"/>
                    </a:lnTo>
                    <a:lnTo>
                      <a:pt x="24" y="186"/>
                    </a:lnTo>
                    <a:lnTo>
                      <a:pt x="22" y="186"/>
                    </a:lnTo>
                    <a:lnTo>
                      <a:pt x="22" y="164"/>
                    </a:lnTo>
                    <a:lnTo>
                      <a:pt x="14" y="154"/>
                    </a:lnTo>
                    <a:lnTo>
                      <a:pt x="2" y="142"/>
                    </a:lnTo>
                    <a:lnTo>
                      <a:pt x="2" y="142"/>
                    </a:lnTo>
                    <a:lnTo>
                      <a:pt x="2" y="142"/>
                    </a:lnTo>
                    <a:lnTo>
                      <a:pt x="0" y="130"/>
                    </a:lnTo>
                    <a:lnTo>
                      <a:pt x="0" y="130"/>
                    </a:lnTo>
                    <a:lnTo>
                      <a:pt x="0" y="130"/>
                    </a:lnTo>
                    <a:lnTo>
                      <a:pt x="28" y="96"/>
                    </a:lnTo>
                    <a:lnTo>
                      <a:pt x="32" y="60"/>
                    </a:lnTo>
                    <a:lnTo>
                      <a:pt x="34" y="46"/>
                    </a:lnTo>
                    <a:lnTo>
                      <a:pt x="24" y="8"/>
                    </a:lnTo>
                    <a:lnTo>
                      <a:pt x="24" y="8"/>
                    </a:lnTo>
                    <a:lnTo>
                      <a:pt x="26" y="6"/>
                    </a:lnTo>
                    <a:lnTo>
                      <a:pt x="30" y="0"/>
                    </a:lnTo>
                    <a:lnTo>
                      <a:pt x="30" y="0"/>
                    </a:lnTo>
                    <a:lnTo>
                      <a:pt x="32" y="0"/>
                    </a:lnTo>
                    <a:lnTo>
                      <a:pt x="32" y="0"/>
                    </a:lnTo>
                    <a:lnTo>
                      <a:pt x="32" y="0"/>
                    </a:lnTo>
                    <a:lnTo>
                      <a:pt x="148" y="48"/>
                    </a:lnTo>
                    <a:lnTo>
                      <a:pt x="148" y="48"/>
                    </a:lnTo>
                    <a:lnTo>
                      <a:pt x="150" y="50"/>
                    </a:lnTo>
                    <a:lnTo>
                      <a:pt x="148" y="116"/>
                    </a:lnTo>
                    <a:lnTo>
                      <a:pt x="148" y="116"/>
                    </a:lnTo>
                    <a:lnTo>
                      <a:pt x="146" y="118"/>
                    </a:lnTo>
                    <a:lnTo>
                      <a:pt x="136" y="120"/>
                    </a:lnTo>
                    <a:lnTo>
                      <a:pt x="132" y="130"/>
                    </a:lnTo>
                    <a:lnTo>
                      <a:pt x="122" y="154"/>
                    </a:lnTo>
                    <a:lnTo>
                      <a:pt x="128" y="160"/>
                    </a:lnTo>
                    <a:lnTo>
                      <a:pt x="128" y="160"/>
                    </a:lnTo>
                    <a:lnTo>
                      <a:pt x="130" y="160"/>
                    </a:lnTo>
                    <a:lnTo>
                      <a:pt x="132" y="184"/>
                    </a:lnTo>
                    <a:lnTo>
                      <a:pt x="132" y="184"/>
                    </a:lnTo>
                    <a:lnTo>
                      <a:pt x="130" y="186"/>
                    </a:lnTo>
                    <a:lnTo>
                      <a:pt x="122" y="188"/>
                    </a:lnTo>
                    <a:lnTo>
                      <a:pt x="100" y="208"/>
                    </a:lnTo>
                    <a:lnTo>
                      <a:pt x="100" y="208"/>
                    </a:lnTo>
                    <a:lnTo>
                      <a:pt x="100" y="210"/>
                    </a:lnTo>
                    <a:lnTo>
                      <a:pt x="80" y="212"/>
                    </a:lnTo>
                    <a:lnTo>
                      <a:pt x="78" y="222"/>
                    </a:lnTo>
                    <a:lnTo>
                      <a:pt x="78" y="222"/>
                    </a:lnTo>
                    <a:lnTo>
                      <a:pt x="78" y="224"/>
                    </a:lnTo>
                    <a:lnTo>
                      <a:pt x="38" y="234"/>
                    </a:lnTo>
                    <a:lnTo>
                      <a:pt x="38" y="234"/>
                    </a:lnTo>
                    <a:lnTo>
                      <a:pt x="38" y="234"/>
                    </a:lnTo>
                    <a:lnTo>
                      <a:pt x="38" y="23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3" name="Freeform 383"/>
              <p:cNvSpPr>
                <a:spLocks noEditPoints="1"/>
              </p:cNvSpPr>
              <p:nvPr/>
            </p:nvSpPr>
            <p:spPr bwMode="auto">
              <a:xfrm>
                <a:off x="3051" y="2181"/>
                <a:ext cx="154" cy="238"/>
              </a:xfrm>
              <a:custGeom>
                <a:avLst/>
                <a:gdLst>
                  <a:gd name="T0" fmla="*/ 150 w 154"/>
                  <a:gd name="T1" fmla="*/ 52 h 238"/>
                  <a:gd name="T2" fmla="*/ 136 w 154"/>
                  <a:gd name="T3" fmla="*/ 120 h 238"/>
                  <a:gd name="T4" fmla="*/ 122 w 154"/>
                  <a:gd name="T5" fmla="*/ 156 h 238"/>
                  <a:gd name="T6" fmla="*/ 132 w 154"/>
                  <a:gd name="T7" fmla="*/ 186 h 238"/>
                  <a:gd name="T8" fmla="*/ 102 w 154"/>
                  <a:gd name="T9" fmla="*/ 210 h 238"/>
                  <a:gd name="T10" fmla="*/ 78 w 154"/>
                  <a:gd name="T11" fmla="*/ 224 h 238"/>
                  <a:gd name="T12" fmla="*/ 30 w 154"/>
                  <a:gd name="T13" fmla="*/ 224 h 238"/>
                  <a:gd name="T14" fmla="*/ 14 w 154"/>
                  <a:gd name="T15" fmla="*/ 196 h 238"/>
                  <a:gd name="T16" fmla="*/ 26 w 154"/>
                  <a:gd name="T17" fmla="*/ 188 h 238"/>
                  <a:gd name="T18" fmla="*/ 18 w 154"/>
                  <a:gd name="T19" fmla="*/ 156 h 238"/>
                  <a:gd name="T20" fmla="*/ 4 w 154"/>
                  <a:gd name="T21" fmla="*/ 132 h 238"/>
                  <a:gd name="T22" fmla="*/ 36 w 154"/>
                  <a:gd name="T23" fmla="*/ 62 h 238"/>
                  <a:gd name="T24" fmla="*/ 28 w 154"/>
                  <a:gd name="T25" fmla="*/ 10 h 238"/>
                  <a:gd name="T26" fmla="*/ 34 w 154"/>
                  <a:gd name="T27" fmla="*/ 0 h 238"/>
                  <a:gd name="T28" fmla="*/ 30 w 154"/>
                  <a:gd name="T29" fmla="*/ 2 h 238"/>
                  <a:gd name="T30" fmla="*/ 26 w 154"/>
                  <a:gd name="T31" fmla="*/ 6 h 238"/>
                  <a:gd name="T32" fmla="*/ 34 w 154"/>
                  <a:gd name="T33" fmla="*/ 48 h 238"/>
                  <a:gd name="T34" fmla="*/ 32 w 154"/>
                  <a:gd name="T35" fmla="*/ 62 h 238"/>
                  <a:gd name="T36" fmla="*/ 28 w 154"/>
                  <a:gd name="T37" fmla="*/ 96 h 238"/>
                  <a:gd name="T38" fmla="*/ 2 w 154"/>
                  <a:gd name="T39" fmla="*/ 130 h 238"/>
                  <a:gd name="T40" fmla="*/ 2 w 154"/>
                  <a:gd name="T41" fmla="*/ 144 h 238"/>
                  <a:gd name="T42" fmla="*/ 4 w 154"/>
                  <a:gd name="T43" fmla="*/ 146 h 238"/>
                  <a:gd name="T44" fmla="*/ 22 w 154"/>
                  <a:gd name="T45" fmla="*/ 168 h 238"/>
                  <a:gd name="T46" fmla="*/ 22 w 154"/>
                  <a:gd name="T47" fmla="*/ 188 h 238"/>
                  <a:gd name="T48" fmla="*/ 26 w 154"/>
                  <a:gd name="T49" fmla="*/ 192 h 238"/>
                  <a:gd name="T50" fmla="*/ 14 w 154"/>
                  <a:gd name="T51" fmla="*/ 192 h 238"/>
                  <a:gd name="T52" fmla="*/ 10 w 154"/>
                  <a:gd name="T53" fmla="*/ 196 h 238"/>
                  <a:gd name="T54" fmla="*/ 10 w 154"/>
                  <a:gd name="T55" fmla="*/ 204 h 238"/>
                  <a:gd name="T56" fmla="*/ 28 w 154"/>
                  <a:gd name="T57" fmla="*/ 226 h 238"/>
                  <a:gd name="T58" fmla="*/ 36 w 154"/>
                  <a:gd name="T59" fmla="*/ 236 h 238"/>
                  <a:gd name="T60" fmla="*/ 40 w 154"/>
                  <a:gd name="T61" fmla="*/ 238 h 238"/>
                  <a:gd name="T62" fmla="*/ 80 w 154"/>
                  <a:gd name="T63" fmla="*/ 228 h 238"/>
                  <a:gd name="T64" fmla="*/ 82 w 154"/>
                  <a:gd name="T65" fmla="*/ 226 h 238"/>
                  <a:gd name="T66" fmla="*/ 84 w 154"/>
                  <a:gd name="T67" fmla="*/ 216 h 238"/>
                  <a:gd name="T68" fmla="*/ 102 w 154"/>
                  <a:gd name="T69" fmla="*/ 214 h 238"/>
                  <a:gd name="T70" fmla="*/ 124 w 154"/>
                  <a:gd name="T71" fmla="*/ 192 h 238"/>
                  <a:gd name="T72" fmla="*/ 134 w 154"/>
                  <a:gd name="T73" fmla="*/ 190 h 238"/>
                  <a:gd name="T74" fmla="*/ 136 w 154"/>
                  <a:gd name="T75" fmla="*/ 186 h 238"/>
                  <a:gd name="T76" fmla="*/ 134 w 154"/>
                  <a:gd name="T77" fmla="*/ 162 h 238"/>
                  <a:gd name="T78" fmla="*/ 126 w 154"/>
                  <a:gd name="T79" fmla="*/ 154 h 238"/>
                  <a:gd name="T80" fmla="*/ 140 w 154"/>
                  <a:gd name="T81" fmla="*/ 124 h 238"/>
                  <a:gd name="T82" fmla="*/ 148 w 154"/>
                  <a:gd name="T83" fmla="*/ 122 h 238"/>
                  <a:gd name="T84" fmla="*/ 152 w 154"/>
                  <a:gd name="T85" fmla="*/ 118 h 238"/>
                  <a:gd name="T86" fmla="*/ 154 w 154"/>
                  <a:gd name="T87" fmla="*/ 52 h 238"/>
                  <a:gd name="T88" fmla="*/ 152 w 154"/>
                  <a:gd name="T89" fmla="*/ 48 h 238"/>
                  <a:gd name="T90" fmla="*/ 36 w 154"/>
                  <a:gd name="T91" fmla="*/ 0 h 238"/>
                  <a:gd name="T92" fmla="*/ 34 w 154"/>
                  <a:gd name="T9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54" h="238">
                    <a:moveTo>
                      <a:pt x="34" y="4"/>
                    </a:moveTo>
                    <a:lnTo>
                      <a:pt x="150" y="52"/>
                    </a:lnTo>
                    <a:lnTo>
                      <a:pt x="148" y="118"/>
                    </a:lnTo>
                    <a:lnTo>
                      <a:pt x="136" y="120"/>
                    </a:lnTo>
                    <a:lnTo>
                      <a:pt x="132" y="130"/>
                    </a:lnTo>
                    <a:lnTo>
                      <a:pt x="122" y="156"/>
                    </a:lnTo>
                    <a:lnTo>
                      <a:pt x="130" y="162"/>
                    </a:lnTo>
                    <a:lnTo>
                      <a:pt x="132" y="186"/>
                    </a:lnTo>
                    <a:lnTo>
                      <a:pt x="122" y="188"/>
                    </a:lnTo>
                    <a:lnTo>
                      <a:pt x="102" y="210"/>
                    </a:lnTo>
                    <a:lnTo>
                      <a:pt x="80" y="212"/>
                    </a:lnTo>
                    <a:lnTo>
                      <a:pt x="78" y="224"/>
                    </a:lnTo>
                    <a:lnTo>
                      <a:pt x="40" y="234"/>
                    </a:lnTo>
                    <a:lnTo>
                      <a:pt x="30" y="224"/>
                    </a:lnTo>
                    <a:lnTo>
                      <a:pt x="14" y="206"/>
                    </a:lnTo>
                    <a:lnTo>
                      <a:pt x="14" y="196"/>
                    </a:lnTo>
                    <a:lnTo>
                      <a:pt x="32" y="196"/>
                    </a:lnTo>
                    <a:lnTo>
                      <a:pt x="26" y="188"/>
                    </a:lnTo>
                    <a:lnTo>
                      <a:pt x="26" y="166"/>
                    </a:lnTo>
                    <a:lnTo>
                      <a:pt x="18" y="156"/>
                    </a:lnTo>
                    <a:lnTo>
                      <a:pt x="6" y="144"/>
                    </a:lnTo>
                    <a:lnTo>
                      <a:pt x="4" y="132"/>
                    </a:lnTo>
                    <a:lnTo>
                      <a:pt x="32" y="98"/>
                    </a:lnTo>
                    <a:lnTo>
                      <a:pt x="36" y="62"/>
                    </a:lnTo>
                    <a:lnTo>
                      <a:pt x="40" y="48"/>
                    </a:lnTo>
                    <a:lnTo>
                      <a:pt x="28" y="10"/>
                    </a:lnTo>
                    <a:lnTo>
                      <a:pt x="34" y="4"/>
                    </a:lnTo>
                    <a:close/>
                    <a:moveTo>
                      <a:pt x="34" y="0"/>
                    </a:moveTo>
                    <a:lnTo>
                      <a:pt x="34" y="0"/>
                    </a:lnTo>
                    <a:lnTo>
                      <a:pt x="30" y="2"/>
                    </a:lnTo>
                    <a:lnTo>
                      <a:pt x="26" y="6"/>
                    </a:lnTo>
                    <a:lnTo>
                      <a:pt x="26" y="6"/>
                    </a:lnTo>
                    <a:lnTo>
                      <a:pt x="24" y="10"/>
                    </a:lnTo>
                    <a:lnTo>
                      <a:pt x="34" y="48"/>
                    </a:lnTo>
                    <a:lnTo>
                      <a:pt x="32" y="62"/>
                    </a:lnTo>
                    <a:lnTo>
                      <a:pt x="32" y="62"/>
                    </a:lnTo>
                    <a:lnTo>
                      <a:pt x="32" y="62"/>
                    </a:lnTo>
                    <a:lnTo>
                      <a:pt x="28" y="96"/>
                    </a:lnTo>
                    <a:lnTo>
                      <a:pt x="2" y="130"/>
                    </a:lnTo>
                    <a:lnTo>
                      <a:pt x="2" y="130"/>
                    </a:lnTo>
                    <a:lnTo>
                      <a:pt x="0" y="134"/>
                    </a:lnTo>
                    <a:lnTo>
                      <a:pt x="2" y="144"/>
                    </a:lnTo>
                    <a:lnTo>
                      <a:pt x="2" y="144"/>
                    </a:lnTo>
                    <a:lnTo>
                      <a:pt x="4" y="146"/>
                    </a:lnTo>
                    <a:lnTo>
                      <a:pt x="16" y="158"/>
                    </a:lnTo>
                    <a:lnTo>
                      <a:pt x="22" y="168"/>
                    </a:lnTo>
                    <a:lnTo>
                      <a:pt x="22" y="188"/>
                    </a:lnTo>
                    <a:lnTo>
                      <a:pt x="22" y="188"/>
                    </a:lnTo>
                    <a:lnTo>
                      <a:pt x="24" y="190"/>
                    </a:lnTo>
                    <a:lnTo>
                      <a:pt x="26" y="192"/>
                    </a:lnTo>
                    <a:lnTo>
                      <a:pt x="14" y="192"/>
                    </a:lnTo>
                    <a:lnTo>
                      <a:pt x="14" y="192"/>
                    </a:lnTo>
                    <a:lnTo>
                      <a:pt x="12" y="194"/>
                    </a:lnTo>
                    <a:lnTo>
                      <a:pt x="10" y="196"/>
                    </a:lnTo>
                    <a:lnTo>
                      <a:pt x="10" y="204"/>
                    </a:lnTo>
                    <a:lnTo>
                      <a:pt x="10" y="204"/>
                    </a:lnTo>
                    <a:lnTo>
                      <a:pt x="10" y="208"/>
                    </a:lnTo>
                    <a:lnTo>
                      <a:pt x="28" y="226"/>
                    </a:lnTo>
                    <a:lnTo>
                      <a:pt x="36" y="236"/>
                    </a:lnTo>
                    <a:lnTo>
                      <a:pt x="36" y="236"/>
                    </a:lnTo>
                    <a:lnTo>
                      <a:pt x="40" y="238"/>
                    </a:lnTo>
                    <a:lnTo>
                      <a:pt x="40" y="238"/>
                    </a:lnTo>
                    <a:lnTo>
                      <a:pt x="40" y="238"/>
                    </a:lnTo>
                    <a:lnTo>
                      <a:pt x="80" y="228"/>
                    </a:lnTo>
                    <a:lnTo>
                      <a:pt x="80" y="228"/>
                    </a:lnTo>
                    <a:lnTo>
                      <a:pt x="82" y="226"/>
                    </a:lnTo>
                    <a:lnTo>
                      <a:pt x="82" y="224"/>
                    </a:lnTo>
                    <a:lnTo>
                      <a:pt x="84" y="216"/>
                    </a:lnTo>
                    <a:lnTo>
                      <a:pt x="102" y="214"/>
                    </a:lnTo>
                    <a:lnTo>
                      <a:pt x="102" y="214"/>
                    </a:lnTo>
                    <a:lnTo>
                      <a:pt x="104" y="212"/>
                    </a:lnTo>
                    <a:lnTo>
                      <a:pt x="124" y="192"/>
                    </a:lnTo>
                    <a:lnTo>
                      <a:pt x="134" y="190"/>
                    </a:lnTo>
                    <a:lnTo>
                      <a:pt x="134" y="190"/>
                    </a:lnTo>
                    <a:lnTo>
                      <a:pt x="136" y="188"/>
                    </a:lnTo>
                    <a:lnTo>
                      <a:pt x="136" y="186"/>
                    </a:lnTo>
                    <a:lnTo>
                      <a:pt x="134" y="162"/>
                    </a:lnTo>
                    <a:lnTo>
                      <a:pt x="134" y="162"/>
                    </a:lnTo>
                    <a:lnTo>
                      <a:pt x="132" y="160"/>
                    </a:lnTo>
                    <a:lnTo>
                      <a:pt x="126" y="154"/>
                    </a:lnTo>
                    <a:lnTo>
                      <a:pt x="136" y="132"/>
                    </a:lnTo>
                    <a:lnTo>
                      <a:pt x="140" y="124"/>
                    </a:lnTo>
                    <a:lnTo>
                      <a:pt x="148" y="122"/>
                    </a:lnTo>
                    <a:lnTo>
                      <a:pt x="148" y="122"/>
                    </a:lnTo>
                    <a:lnTo>
                      <a:pt x="152" y="120"/>
                    </a:lnTo>
                    <a:lnTo>
                      <a:pt x="152" y="118"/>
                    </a:lnTo>
                    <a:lnTo>
                      <a:pt x="154" y="52"/>
                    </a:lnTo>
                    <a:lnTo>
                      <a:pt x="154" y="52"/>
                    </a:lnTo>
                    <a:lnTo>
                      <a:pt x="154" y="50"/>
                    </a:lnTo>
                    <a:lnTo>
                      <a:pt x="152" y="48"/>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4" name="Freeform 384"/>
              <p:cNvSpPr>
                <a:spLocks/>
              </p:cNvSpPr>
              <p:nvPr/>
            </p:nvSpPr>
            <p:spPr bwMode="auto">
              <a:xfrm>
                <a:off x="3055" y="2185"/>
                <a:ext cx="146" cy="230"/>
              </a:xfrm>
              <a:custGeom>
                <a:avLst/>
                <a:gdLst>
                  <a:gd name="T0" fmla="*/ 30 w 146"/>
                  <a:gd name="T1" fmla="*/ 0 h 230"/>
                  <a:gd name="T2" fmla="*/ 146 w 146"/>
                  <a:gd name="T3" fmla="*/ 48 h 230"/>
                  <a:gd name="T4" fmla="*/ 144 w 146"/>
                  <a:gd name="T5" fmla="*/ 114 h 230"/>
                  <a:gd name="T6" fmla="*/ 132 w 146"/>
                  <a:gd name="T7" fmla="*/ 116 h 230"/>
                  <a:gd name="T8" fmla="*/ 128 w 146"/>
                  <a:gd name="T9" fmla="*/ 126 h 230"/>
                  <a:gd name="T10" fmla="*/ 118 w 146"/>
                  <a:gd name="T11" fmla="*/ 152 h 230"/>
                  <a:gd name="T12" fmla="*/ 126 w 146"/>
                  <a:gd name="T13" fmla="*/ 158 h 230"/>
                  <a:gd name="T14" fmla="*/ 128 w 146"/>
                  <a:gd name="T15" fmla="*/ 182 h 230"/>
                  <a:gd name="T16" fmla="*/ 118 w 146"/>
                  <a:gd name="T17" fmla="*/ 184 h 230"/>
                  <a:gd name="T18" fmla="*/ 98 w 146"/>
                  <a:gd name="T19" fmla="*/ 206 h 230"/>
                  <a:gd name="T20" fmla="*/ 76 w 146"/>
                  <a:gd name="T21" fmla="*/ 208 h 230"/>
                  <a:gd name="T22" fmla="*/ 74 w 146"/>
                  <a:gd name="T23" fmla="*/ 220 h 230"/>
                  <a:gd name="T24" fmla="*/ 36 w 146"/>
                  <a:gd name="T25" fmla="*/ 230 h 230"/>
                  <a:gd name="T26" fmla="*/ 26 w 146"/>
                  <a:gd name="T27" fmla="*/ 220 h 230"/>
                  <a:gd name="T28" fmla="*/ 10 w 146"/>
                  <a:gd name="T29" fmla="*/ 202 h 230"/>
                  <a:gd name="T30" fmla="*/ 10 w 146"/>
                  <a:gd name="T31" fmla="*/ 192 h 230"/>
                  <a:gd name="T32" fmla="*/ 28 w 146"/>
                  <a:gd name="T33" fmla="*/ 192 h 230"/>
                  <a:gd name="T34" fmla="*/ 22 w 146"/>
                  <a:gd name="T35" fmla="*/ 184 h 230"/>
                  <a:gd name="T36" fmla="*/ 22 w 146"/>
                  <a:gd name="T37" fmla="*/ 162 h 230"/>
                  <a:gd name="T38" fmla="*/ 14 w 146"/>
                  <a:gd name="T39" fmla="*/ 152 h 230"/>
                  <a:gd name="T40" fmla="*/ 2 w 146"/>
                  <a:gd name="T41" fmla="*/ 140 h 230"/>
                  <a:gd name="T42" fmla="*/ 0 w 146"/>
                  <a:gd name="T43" fmla="*/ 128 h 230"/>
                  <a:gd name="T44" fmla="*/ 28 w 146"/>
                  <a:gd name="T45" fmla="*/ 94 h 230"/>
                  <a:gd name="T46" fmla="*/ 32 w 146"/>
                  <a:gd name="T47" fmla="*/ 58 h 230"/>
                  <a:gd name="T48" fmla="*/ 36 w 146"/>
                  <a:gd name="T49" fmla="*/ 44 h 230"/>
                  <a:gd name="T50" fmla="*/ 24 w 146"/>
                  <a:gd name="T51" fmla="*/ 6 h 230"/>
                  <a:gd name="T52" fmla="*/ 30 w 146"/>
                  <a:gd name="T53"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6" h="230">
                    <a:moveTo>
                      <a:pt x="30" y="0"/>
                    </a:moveTo>
                    <a:lnTo>
                      <a:pt x="146" y="48"/>
                    </a:lnTo>
                    <a:lnTo>
                      <a:pt x="144" y="114"/>
                    </a:lnTo>
                    <a:lnTo>
                      <a:pt x="132" y="116"/>
                    </a:lnTo>
                    <a:lnTo>
                      <a:pt x="128" y="126"/>
                    </a:lnTo>
                    <a:lnTo>
                      <a:pt x="118" y="152"/>
                    </a:lnTo>
                    <a:lnTo>
                      <a:pt x="126" y="158"/>
                    </a:lnTo>
                    <a:lnTo>
                      <a:pt x="128" y="182"/>
                    </a:lnTo>
                    <a:lnTo>
                      <a:pt x="118" y="184"/>
                    </a:lnTo>
                    <a:lnTo>
                      <a:pt x="98" y="206"/>
                    </a:lnTo>
                    <a:lnTo>
                      <a:pt x="76" y="208"/>
                    </a:lnTo>
                    <a:lnTo>
                      <a:pt x="74" y="220"/>
                    </a:lnTo>
                    <a:lnTo>
                      <a:pt x="36" y="230"/>
                    </a:lnTo>
                    <a:lnTo>
                      <a:pt x="26" y="220"/>
                    </a:lnTo>
                    <a:lnTo>
                      <a:pt x="10" y="202"/>
                    </a:lnTo>
                    <a:lnTo>
                      <a:pt x="10" y="192"/>
                    </a:lnTo>
                    <a:lnTo>
                      <a:pt x="28" y="192"/>
                    </a:lnTo>
                    <a:lnTo>
                      <a:pt x="22" y="184"/>
                    </a:lnTo>
                    <a:lnTo>
                      <a:pt x="22" y="162"/>
                    </a:lnTo>
                    <a:lnTo>
                      <a:pt x="14" y="152"/>
                    </a:lnTo>
                    <a:lnTo>
                      <a:pt x="2" y="140"/>
                    </a:lnTo>
                    <a:lnTo>
                      <a:pt x="0" y="128"/>
                    </a:lnTo>
                    <a:lnTo>
                      <a:pt x="28" y="94"/>
                    </a:lnTo>
                    <a:lnTo>
                      <a:pt x="32" y="58"/>
                    </a:lnTo>
                    <a:lnTo>
                      <a:pt x="36" y="44"/>
                    </a:lnTo>
                    <a:lnTo>
                      <a:pt x="24" y="6"/>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5" name="Freeform 385"/>
              <p:cNvSpPr>
                <a:spLocks/>
              </p:cNvSpPr>
              <p:nvPr/>
            </p:nvSpPr>
            <p:spPr bwMode="auto">
              <a:xfrm>
                <a:off x="3051" y="2181"/>
                <a:ext cx="154" cy="238"/>
              </a:xfrm>
              <a:custGeom>
                <a:avLst/>
                <a:gdLst>
                  <a:gd name="T0" fmla="*/ 34 w 154"/>
                  <a:gd name="T1" fmla="*/ 0 h 238"/>
                  <a:gd name="T2" fmla="*/ 26 w 154"/>
                  <a:gd name="T3" fmla="*/ 6 h 238"/>
                  <a:gd name="T4" fmla="*/ 24 w 154"/>
                  <a:gd name="T5" fmla="*/ 10 h 238"/>
                  <a:gd name="T6" fmla="*/ 32 w 154"/>
                  <a:gd name="T7" fmla="*/ 62 h 238"/>
                  <a:gd name="T8" fmla="*/ 32 w 154"/>
                  <a:gd name="T9" fmla="*/ 62 h 238"/>
                  <a:gd name="T10" fmla="*/ 2 w 154"/>
                  <a:gd name="T11" fmla="*/ 130 h 238"/>
                  <a:gd name="T12" fmla="*/ 0 w 154"/>
                  <a:gd name="T13" fmla="*/ 134 h 238"/>
                  <a:gd name="T14" fmla="*/ 2 w 154"/>
                  <a:gd name="T15" fmla="*/ 144 h 238"/>
                  <a:gd name="T16" fmla="*/ 16 w 154"/>
                  <a:gd name="T17" fmla="*/ 158 h 238"/>
                  <a:gd name="T18" fmla="*/ 22 w 154"/>
                  <a:gd name="T19" fmla="*/ 188 h 238"/>
                  <a:gd name="T20" fmla="*/ 24 w 154"/>
                  <a:gd name="T21" fmla="*/ 190 h 238"/>
                  <a:gd name="T22" fmla="*/ 14 w 154"/>
                  <a:gd name="T23" fmla="*/ 192 h 238"/>
                  <a:gd name="T24" fmla="*/ 12 w 154"/>
                  <a:gd name="T25" fmla="*/ 194 h 238"/>
                  <a:gd name="T26" fmla="*/ 10 w 154"/>
                  <a:gd name="T27" fmla="*/ 204 h 238"/>
                  <a:gd name="T28" fmla="*/ 10 w 154"/>
                  <a:gd name="T29" fmla="*/ 208 h 238"/>
                  <a:gd name="T30" fmla="*/ 36 w 154"/>
                  <a:gd name="T31" fmla="*/ 236 h 238"/>
                  <a:gd name="T32" fmla="*/ 40 w 154"/>
                  <a:gd name="T33" fmla="*/ 238 h 238"/>
                  <a:gd name="T34" fmla="*/ 40 w 154"/>
                  <a:gd name="T35" fmla="*/ 238 h 238"/>
                  <a:gd name="T36" fmla="*/ 80 w 154"/>
                  <a:gd name="T37" fmla="*/ 228 h 238"/>
                  <a:gd name="T38" fmla="*/ 82 w 154"/>
                  <a:gd name="T39" fmla="*/ 224 h 238"/>
                  <a:gd name="T40" fmla="*/ 102 w 154"/>
                  <a:gd name="T41" fmla="*/ 214 h 238"/>
                  <a:gd name="T42" fmla="*/ 104 w 154"/>
                  <a:gd name="T43" fmla="*/ 212 h 238"/>
                  <a:gd name="T44" fmla="*/ 134 w 154"/>
                  <a:gd name="T45" fmla="*/ 190 h 238"/>
                  <a:gd name="T46" fmla="*/ 136 w 154"/>
                  <a:gd name="T47" fmla="*/ 188 h 238"/>
                  <a:gd name="T48" fmla="*/ 134 w 154"/>
                  <a:gd name="T49" fmla="*/ 162 h 238"/>
                  <a:gd name="T50" fmla="*/ 132 w 154"/>
                  <a:gd name="T51" fmla="*/ 160 h 238"/>
                  <a:gd name="T52" fmla="*/ 136 w 154"/>
                  <a:gd name="T53" fmla="*/ 132 h 238"/>
                  <a:gd name="T54" fmla="*/ 148 w 154"/>
                  <a:gd name="T55" fmla="*/ 122 h 238"/>
                  <a:gd name="T56" fmla="*/ 152 w 154"/>
                  <a:gd name="T57" fmla="*/ 120 h 238"/>
                  <a:gd name="T58" fmla="*/ 154 w 154"/>
                  <a:gd name="T59" fmla="*/ 52 h 238"/>
                  <a:gd name="T60" fmla="*/ 154 w 154"/>
                  <a:gd name="T61" fmla="*/ 50 h 238"/>
                  <a:gd name="T62" fmla="*/ 36 w 154"/>
                  <a:gd name="T63" fmla="*/ 0 h 238"/>
                  <a:gd name="T64" fmla="*/ 34 w 154"/>
                  <a:gd name="T6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4" h="238">
                    <a:moveTo>
                      <a:pt x="34" y="0"/>
                    </a:moveTo>
                    <a:lnTo>
                      <a:pt x="34" y="0"/>
                    </a:lnTo>
                    <a:lnTo>
                      <a:pt x="30" y="2"/>
                    </a:lnTo>
                    <a:lnTo>
                      <a:pt x="26" y="6"/>
                    </a:lnTo>
                    <a:lnTo>
                      <a:pt x="26" y="6"/>
                    </a:lnTo>
                    <a:lnTo>
                      <a:pt x="24" y="10"/>
                    </a:lnTo>
                    <a:lnTo>
                      <a:pt x="34" y="48"/>
                    </a:lnTo>
                    <a:lnTo>
                      <a:pt x="32" y="62"/>
                    </a:lnTo>
                    <a:lnTo>
                      <a:pt x="32" y="62"/>
                    </a:lnTo>
                    <a:lnTo>
                      <a:pt x="32" y="62"/>
                    </a:lnTo>
                    <a:lnTo>
                      <a:pt x="28" y="96"/>
                    </a:lnTo>
                    <a:lnTo>
                      <a:pt x="2" y="130"/>
                    </a:lnTo>
                    <a:lnTo>
                      <a:pt x="2" y="130"/>
                    </a:lnTo>
                    <a:lnTo>
                      <a:pt x="0" y="134"/>
                    </a:lnTo>
                    <a:lnTo>
                      <a:pt x="2" y="144"/>
                    </a:lnTo>
                    <a:lnTo>
                      <a:pt x="2" y="144"/>
                    </a:lnTo>
                    <a:lnTo>
                      <a:pt x="4" y="146"/>
                    </a:lnTo>
                    <a:lnTo>
                      <a:pt x="16" y="158"/>
                    </a:lnTo>
                    <a:lnTo>
                      <a:pt x="22" y="168"/>
                    </a:lnTo>
                    <a:lnTo>
                      <a:pt x="22" y="188"/>
                    </a:lnTo>
                    <a:lnTo>
                      <a:pt x="22" y="188"/>
                    </a:lnTo>
                    <a:lnTo>
                      <a:pt x="24" y="190"/>
                    </a:lnTo>
                    <a:lnTo>
                      <a:pt x="26" y="192"/>
                    </a:lnTo>
                    <a:lnTo>
                      <a:pt x="14" y="192"/>
                    </a:lnTo>
                    <a:lnTo>
                      <a:pt x="14" y="192"/>
                    </a:lnTo>
                    <a:lnTo>
                      <a:pt x="12" y="194"/>
                    </a:lnTo>
                    <a:lnTo>
                      <a:pt x="10" y="196"/>
                    </a:lnTo>
                    <a:lnTo>
                      <a:pt x="10" y="204"/>
                    </a:lnTo>
                    <a:lnTo>
                      <a:pt x="10" y="204"/>
                    </a:lnTo>
                    <a:lnTo>
                      <a:pt x="10" y="208"/>
                    </a:lnTo>
                    <a:lnTo>
                      <a:pt x="28" y="226"/>
                    </a:lnTo>
                    <a:lnTo>
                      <a:pt x="36" y="236"/>
                    </a:lnTo>
                    <a:lnTo>
                      <a:pt x="36" y="236"/>
                    </a:lnTo>
                    <a:lnTo>
                      <a:pt x="40" y="238"/>
                    </a:lnTo>
                    <a:lnTo>
                      <a:pt x="40" y="238"/>
                    </a:lnTo>
                    <a:lnTo>
                      <a:pt x="40" y="238"/>
                    </a:lnTo>
                    <a:lnTo>
                      <a:pt x="80" y="228"/>
                    </a:lnTo>
                    <a:lnTo>
                      <a:pt x="80" y="228"/>
                    </a:lnTo>
                    <a:lnTo>
                      <a:pt x="82" y="226"/>
                    </a:lnTo>
                    <a:lnTo>
                      <a:pt x="82" y="224"/>
                    </a:lnTo>
                    <a:lnTo>
                      <a:pt x="84" y="216"/>
                    </a:lnTo>
                    <a:lnTo>
                      <a:pt x="102" y="214"/>
                    </a:lnTo>
                    <a:lnTo>
                      <a:pt x="102" y="214"/>
                    </a:lnTo>
                    <a:lnTo>
                      <a:pt x="104" y="212"/>
                    </a:lnTo>
                    <a:lnTo>
                      <a:pt x="124" y="192"/>
                    </a:lnTo>
                    <a:lnTo>
                      <a:pt x="134" y="190"/>
                    </a:lnTo>
                    <a:lnTo>
                      <a:pt x="134" y="190"/>
                    </a:lnTo>
                    <a:lnTo>
                      <a:pt x="136" y="188"/>
                    </a:lnTo>
                    <a:lnTo>
                      <a:pt x="136" y="186"/>
                    </a:lnTo>
                    <a:lnTo>
                      <a:pt x="134" y="162"/>
                    </a:lnTo>
                    <a:lnTo>
                      <a:pt x="134" y="162"/>
                    </a:lnTo>
                    <a:lnTo>
                      <a:pt x="132" y="160"/>
                    </a:lnTo>
                    <a:lnTo>
                      <a:pt x="126" y="154"/>
                    </a:lnTo>
                    <a:lnTo>
                      <a:pt x="136" y="132"/>
                    </a:lnTo>
                    <a:lnTo>
                      <a:pt x="140" y="124"/>
                    </a:lnTo>
                    <a:lnTo>
                      <a:pt x="148" y="122"/>
                    </a:lnTo>
                    <a:lnTo>
                      <a:pt x="148" y="122"/>
                    </a:lnTo>
                    <a:lnTo>
                      <a:pt x="152" y="120"/>
                    </a:lnTo>
                    <a:lnTo>
                      <a:pt x="152" y="118"/>
                    </a:lnTo>
                    <a:lnTo>
                      <a:pt x="154" y="52"/>
                    </a:lnTo>
                    <a:lnTo>
                      <a:pt x="154" y="52"/>
                    </a:lnTo>
                    <a:lnTo>
                      <a:pt x="154" y="50"/>
                    </a:lnTo>
                    <a:lnTo>
                      <a:pt x="152" y="48"/>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6" name="Freeform 386"/>
              <p:cNvSpPr>
                <a:spLocks/>
              </p:cNvSpPr>
              <p:nvPr/>
            </p:nvSpPr>
            <p:spPr bwMode="auto">
              <a:xfrm>
                <a:off x="2863" y="2183"/>
                <a:ext cx="228" cy="178"/>
              </a:xfrm>
              <a:custGeom>
                <a:avLst/>
                <a:gdLst>
                  <a:gd name="T0" fmla="*/ 50 w 228"/>
                  <a:gd name="T1" fmla="*/ 178 h 178"/>
                  <a:gd name="T2" fmla="*/ 40 w 228"/>
                  <a:gd name="T3" fmla="*/ 170 h 178"/>
                  <a:gd name="T4" fmla="*/ 28 w 228"/>
                  <a:gd name="T5" fmla="*/ 170 h 178"/>
                  <a:gd name="T6" fmla="*/ 28 w 228"/>
                  <a:gd name="T7" fmla="*/ 170 h 178"/>
                  <a:gd name="T8" fmla="*/ 12 w 228"/>
                  <a:gd name="T9" fmla="*/ 162 h 178"/>
                  <a:gd name="T10" fmla="*/ 10 w 228"/>
                  <a:gd name="T11" fmla="*/ 160 h 178"/>
                  <a:gd name="T12" fmla="*/ 4 w 228"/>
                  <a:gd name="T13" fmla="*/ 144 h 178"/>
                  <a:gd name="T14" fmla="*/ 0 w 228"/>
                  <a:gd name="T15" fmla="*/ 138 h 178"/>
                  <a:gd name="T16" fmla="*/ 4 w 228"/>
                  <a:gd name="T17" fmla="*/ 128 h 178"/>
                  <a:gd name="T18" fmla="*/ 6 w 228"/>
                  <a:gd name="T19" fmla="*/ 128 h 178"/>
                  <a:gd name="T20" fmla="*/ 48 w 228"/>
                  <a:gd name="T21" fmla="*/ 122 h 178"/>
                  <a:gd name="T22" fmla="*/ 60 w 228"/>
                  <a:gd name="T23" fmla="*/ 70 h 178"/>
                  <a:gd name="T24" fmla="*/ 60 w 228"/>
                  <a:gd name="T25" fmla="*/ 68 h 178"/>
                  <a:gd name="T26" fmla="*/ 112 w 228"/>
                  <a:gd name="T27" fmla="*/ 36 h 178"/>
                  <a:gd name="T28" fmla="*/ 172 w 228"/>
                  <a:gd name="T29" fmla="*/ 0 h 178"/>
                  <a:gd name="T30" fmla="*/ 172 w 228"/>
                  <a:gd name="T31" fmla="*/ 0 h 178"/>
                  <a:gd name="T32" fmla="*/ 188 w 228"/>
                  <a:gd name="T33" fmla="*/ 4 h 178"/>
                  <a:gd name="T34" fmla="*/ 204 w 228"/>
                  <a:gd name="T35" fmla="*/ 14 h 178"/>
                  <a:gd name="T36" fmla="*/ 214 w 228"/>
                  <a:gd name="T37" fmla="*/ 10 h 178"/>
                  <a:gd name="T38" fmla="*/ 216 w 228"/>
                  <a:gd name="T39" fmla="*/ 10 h 178"/>
                  <a:gd name="T40" fmla="*/ 216 w 228"/>
                  <a:gd name="T41" fmla="*/ 10 h 178"/>
                  <a:gd name="T42" fmla="*/ 228 w 228"/>
                  <a:gd name="T43" fmla="*/ 50 h 178"/>
                  <a:gd name="T44" fmla="*/ 228 w 228"/>
                  <a:gd name="T45" fmla="*/ 50 h 178"/>
                  <a:gd name="T46" fmla="*/ 220 w 228"/>
                  <a:gd name="T47" fmla="*/ 100 h 178"/>
                  <a:gd name="T48" fmla="*/ 220 w 228"/>
                  <a:gd name="T49" fmla="*/ 102 h 178"/>
                  <a:gd name="T50" fmla="*/ 194 w 228"/>
                  <a:gd name="T51" fmla="*/ 146 h 178"/>
                  <a:gd name="T52" fmla="*/ 194 w 228"/>
                  <a:gd name="T53" fmla="*/ 148 h 178"/>
                  <a:gd name="T54" fmla="*/ 174 w 228"/>
                  <a:gd name="T55" fmla="*/ 160 h 178"/>
                  <a:gd name="T56" fmla="*/ 172 w 228"/>
                  <a:gd name="T57" fmla="*/ 160 h 178"/>
                  <a:gd name="T58" fmla="*/ 138 w 228"/>
                  <a:gd name="T59" fmla="*/ 162 h 178"/>
                  <a:gd name="T60" fmla="*/ 136 w 228"/>
                  <a:gd name="T61" fmla="*/ 164 h 178"/>
                  <a:gd name="T62" fmla="*/ 136 w 228"/>
                  <a:gd name="T63" fmla="*/ 164 h 178"/>
                  <a:gd name="T64" fmla="*/ 104 w 228"/>
                  <a:gd name="T65" fmla="*/ 160 h 178"/>
                  <a:gd name="T66" fmla="*/ 102 w 228"/>
                  <a:gd name="T67" fmla="*/ 160 h 178"/>
                  <a:gd name="T68" fmla="*/ 100 w 228"/>
                  <a:gd name="T69" fmla="*/ 160 h 178"/>
                  <a:gd name="T70" fmla="*/ 62 w 228"/>
                  <a:gd name="T71" fmla="*/ 150 h 178"/>
                  <a:gd name="T72" fmla="*/ 52 w 228"/>
                  <a:gd name="T73" fmla="*/ 176 h 178"/>
                  <a:gd name="T74" fmla="*/ 50 w 228"/>
                  <a:gd name="T75" fmla="*/ 178 h 178"/>
                  <a:gd name="T76" fmla="*/ 50 w 228"/>
                  <a:gd name="T77"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28" h="178">
                    <a:moveTo>
                      <a:pt x="50" y="178"/>
                    </a:moveTo>
                    <a:lnTo>
                      <a:pt x="50" y="178"/>
                    </a:lnTo>
                    <a:lnTo>
                      <a:pt x="48" y="178"/>
                    </a:lnTo>
                    <a:lnTo>
                      <a:pt x="40" y="170"/>
                    </a:lnTo>
                    <a:lnTo>
                      <a:pt x="40" y="170"/>
                    </a:lnTo>
                    <a:lnTo>
                      <a:pt x="28" y="170"/>
                    </a:lnTo>
                    <a:lnTo>
                      <a:pt x="28" y="170"/>
                    </a:lnTo>
                    <a:lnTo>
                      <a:pt x="28" y="170"/>
                    </a:lnTo>
                    <a:lnTo>
                      <a:pt x="16" y="164"/>
                    </a:lnTo>
                    <a:lnTo>
                      <a:pt x="12" y="162"/>
                    </a:lnTo>
                    <a:lnTo>
                      <a:pt x="12" y="162"/>
                    </a:lnTo>
                    <a:lnTo>
                      <a:pt x="10" y="160"/>
                    </a:lnTo>
                    <a:lnTo>
                      <a:pt x="12" y="154"/>
                    </a:lnTo>
                    <a:lnTo>
                      <a:pt x="4" y="144"/>
                    </a:lnTo>
                    <a:lnTo>
                      <a:pt x="0" y="138"/>
                    </a:lnTo>
                    <a:lnTo>
                      <a:pt x="0" y="138"/>
                    </a:lnTo>
                    <a:lnTo>
                      <a:pt x="0" y="136"/>
                    </a:lnTo>
                    <a:lnTo>
                      <a:pt x="4" y="128"/>
                    </a:lnTo>
                    <a:lnTo>
                      <a:pt x="4" y="128"/>
                    </a:lnTo>
                    <a:lnTo>
                      <a:pt x="6" y="128"/>
                    </a:lnTo>
                    <a:lnTo>
                      <a:pt x="18" y="128"/>
                    </a:lnTo>
                    <a:lnTo>
                      <a:pt x="48" y="122"/>
                    </a:lnTo>
                    <a:lnTo>
                      <a:pt x="58" y="108"/>
                    </a:lnTo>
                    <a:lnTo>
                      <a:pt x="60" y="70"/>
                    </a:lnTo>
                    <a:lnTo>
                      <a:pt x="60" y="70"/>
                    </a:lnTo>
                    <a:lnTo>
                      <a:pt x="60" y="68"/>
                    </a:lnTo>
                    <a:lnTo>
                      <a:pt x="78" y="64"/>
                    </a:lnTo>
                    <a:lnTo>
                      <a:pt x="112" y="36"/>
                    </a:lnTo>
                    <a:lnTo>
                      <a:pt x="172" y="0"/>
                    </a:lnTo>
                    <a:lnTo>
                      <a:pt x="172" y="0"/>
                    </a:lnTo>
                    <a:lnTo>
                      <a:pt x="172" y="0"/>
                    </a:lnTo>
                    <a:lnTo>
                      <a:pt x="172" y="0"/>
                    </a:lnTo>
                    <a:lnTo>
                      <a:pt x="172" y="0"/>
                    </a:lnTo>
                    <a:lnTo>
                      <a:pt x="188" y="4"/>
                    </a:lnTo>
                    <a:lnTo>
                      <a:pt x="196" y="8"/>
                    </a:lnTo>
                    <a:lnTo>
                      <a:pt x="204" y="14"/>
                    </a:lnTo>
                    <a:lnTo>
                      <a:pt x="214" y="10"/>
                    </a:lnTo>
                    <a:lnTo>
                      <a:pt x="214" y="10"/>
                    </a:lnTo>
                    <a:lnTo>
                      <a:pt x="216" y="10"/>
                    </a:lnTo>
                    <a:lnTo>
                      <a:pt x="216" y="10"/>
                    </a:lnTo>
                    <a:lnTo>
                      <a:pt x="216" y="10"/>
                    </a:lnTo>
                    <a:lnTo>
                      <a:pt x="216" y="10"/>
                    </a:lnTo>
                    <a:lnTo>
                      <a:pt x="218" y="10"/>
                    </a:lnTo>
                    <a:lnTo>
                      <a:pt x="228" y="50"/>
                    </a:lnTo>
                    <a:lnTo>
                      <a:pt x="228" y="50"/>
                    </a:lnTo>
                    <a:lnTo>
                      <a:pt x="228" y="50"/>
                    </a:lnTo>
                    <a:lnTo>
                      <a:pt x="224" y="66"/>
                    </a:lnTo>
                    <a:lnTo>
                      <a:pt x="220" y="100"/>
                    </a:lnTo>
                    <a:lnTo>
                      <a:pt x="220" y="100"/>
                    </a:lnTo>
                    <a:lnTo>
                      <a:pt x="220" y="102"/>
                    </a:lnTo>
                    <a:lnTo>
                      <a:pt x="192" y="136"/>
                    </a:lnTo>
                    <a:lnTo>
                      <a:pt x="194" y="146"/>
                    </a:lnTo>
                    <a:lnTo>
                      <a:pt x="194" y="146"/>
                    </a:lnTo>
                    <a:lnTo>
                      <a:pt x="194" y="148"/>
                    </a:lnTo>
                    <a:lnTo>
                      <a:pt x="174" y="160"/>
                    </a:lnTo>
                    <a:lnTo>
                      <a:pt x="174" y="160"/>
                    </a:lnTo>
                    <a:lnTo>
                      <a:pt x="172" y="160"/>
                    </a:lnTo>
                    <a:lnTo>
                      <a:pt x="172" y="160"/>
                    </a:lnTo>
                    <a:lnTo>
                      <a:pt x="142" y="156"/>
                    </a:lnTo>
                    <a:lnTo>
                      <a:pt x="138" y="162"/>
                    </a:lnTo>
                    <a:lnTo>
                      <a:pt x="138" y="162"/>
                    </a:lnTo>
                    <a:lnTo>
                      <a:pt x="136" y="164"/>
                    </a:lnTo>
                    <a:lnTo>
                      <a:pt x="136" y="164"/>
                    </a:lnTo>
                    <a:lnTo>
                      <a:pt x="136" y="164"/>
                    </a:lnTo>
                    <a:lnTo>
                      <a:pt x="112" y="154"/>
                    </a:lnTo>
                    <a:lnTo>
                      <a:pt x="104" y="160"/>
                    </a:lnTo>
                    <a:lnTo>
                      <a:pt x="104" y="160"/>
                    </a:lnTo>
                    <a:lnTo>
                      <a:pt x="102" y="160"/>
                    </a:lnTo>
                    <a:lnTo>
                      <a:pt x="102" y="160"/>
                    </a:lnTo>
                    <a:lnTo>
                      <a:pt x="100" y="160"/>
                    </a:lnTo>
                    <a:lnTo>
                      <a:pt x="88" y="150"/>
                    </a:lnTo>
                    <a:lnTo>
                      <a:pt x="62" y="150"/>
                    </a:lnTo>
                    <a:lnTo>
                      <a:pt x="52" y="176"/>
                    </a:lnTo>
                    <a:lnTo>
                      <a:pt x="52" y="176"/>
                    </a:lnTo>
                    <a:lnTo>
                      <a:pt x="50" y="178"/>
                    </a:lnTo>
                    <a:lnTo>
                      <a:pt x="50" y="178"/>
                    </a:lnTo>
                    <a:lnTo>
                      <a:pt x="50" y="178"/>
                    </a:lnTo>
                    <a:lnTo>
                      <a:pt x="50" y="1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7" name="Freeform 387"/>
              <p:cNvSpPr>
                <a:spLocks noEditPoints="1"/>
              </p:cNvSpPr>
              <p:nvPr/>
            </p:nvSpPr>
            <p:spPr bwMode="auto">
              <a:xfrm>
                <a:off x="2861" y="2181"/>
                <a:ext cx="232" cy="182"/>
              </a:xfrm>
              <a:custGeom>
                <a:avLst/>
                <a:gdLst>
                  <a:gd name="T0" fmla="*/ 182 w 232"/>
                  <a:gd name="T1" fmla="*/ 6 h 182"/>
                  <a:gd name="T2" fmla="*/ 198 w 232"/>
                  <a:gd name="T3" fmla="*/ 12 h 182"/>
                  <a:gd name="T4" fmla="*/ 218 w 232"/>
                  <a:gd name="T5" fmla="*/ 14 h 182"/>
                  <a:gd name="T6" fmla="*/ 224 w 232"/>
                  <a:gd name="T7" fmla="*/ 66 h 182"/>
                  <a:gd name="T8" fmla="*/ 192 w 232"/>
                  <a:gd name="T9" fmla="*/ 136 h 182"/>
                  <a:gd name="T10" fmla="*/ 174 w 232"/>
                  <a:gd name="T11" fmla="*/ 160 h 182"/>
                  <a:gd name="T12" fmla="*/ 138 w 232"/>
                  <a:gd name="T13" fmla="*/ 164 h 182"/>
                  <a:gd name="T14" fmla="*/ 104 w 232"/>
                  <a:gd name="T15" fmla="*/ 160 h 182"/>
                  <a:gd name="T16" fmla="*/ 64 w 232"/>
                  <a:gd name="T17" fmla="*/ 150 h 182"/>
                  <a:gd name="T18" fmla="*/ 44 w 232"/>
                  <a:gd name="T19" fmla="*/ 168 h 182"/>
                  <a:gd name="T20" fmla="*/ 18 w 232"/>
                  <a:gd name="T21" fmla="*/ 164 h 182"/>
                  <a:gd name="T22" fmla="*/ 16 w 232"/>
                  <a:gd name="T23" fmla="*/ 156 h 182"/>
                  <a:gd name="T24" fmla="*/ 4 w 232"/>
                  <a:gd name="T25" fmla="*/ 138 h 182"/>
                  <a:gd name="T26" fmla="*/ 20 w 232"/>
                  <a:gd name="T27" fmla="*/ 132 h 182"/>
                  <a:gd name="T28" fmla="*/ 62 w 232"/>
                  <a:gd name="T29" fmla="*/ 110 h 182"/>
                  <a:gd name="T30" fmla="*/ 80 w 232"/>
                  <a:gd name="T31" fmla="*/ 68 h 182"/>
                  <a:gd name="T32" fmla="*/ 174 w 232"/>
                  <a:gd name="T33" fmla="*/ 4 h 182"/>
                  <a:gd name="T34" fmla="*/ 174 w 232"/>
                  <a:gd name="T35" fmla="*/ 0 h 182"/>
                  <a:gd name="T36" fmla="*/ 112 w 232"/>
                  <a:gd name="T37" fmla="*/ 36 h 182"/>
                  <a:gd name="T38" fmla="*/ 112 w 232"/>
                  <a:gd name="T39" fmla="*/ 36 h 182"/>
                  <a:gd name="T40" fmla="*/ 62 w 232"/>
                  <a:gd name="T41" fmla="*/ 68 h 182"/>
                  <a:gd name="T42" fmla="*/ 60 w 232"/>
                  <a:gd name="T43" fmla="*/ 70 h 182"/>
                  <a:gd name="T44" fmla="*/ 58 w 232"/>
                  <a:gd name="T45" fmla="*/ 108 h 182"/>
                  <a:gd name="T46" fmla="*/ 20 w 232"/>
                  <a:gd name="T47" fmla="*/ 128 h 182"/>
                  <a:gd name="T48" fmla="*/ 8 w 232"/>
                  <a:gd name="T49" fmla="*/ 128 h 182"/>
                  <a:gd name="T50" fmla="*/ 0 w 232"/>
                  <a:gd name="T51" fmla="*/ 136 h 182"/>
                  <a:gd name="T52" fmla="*/ 0 w 232"/>
                  <a:gd name="T53" fmla="*/ 140 h 182"/>
                  <a:gd name="T54" fmla="*/ 4 w 232"/>
                  <a:gd name="T55" fmla="*/ 148 h 182"/>
                  <a:gd name="T56" fmla="*/ 12 w 232"/>
                  <a:gd name="T57" fmla="*/ 158 h 182"/>
                  <a:gd name="T58" fmla="*/ 12 w 232"/>
                  <a:gd name="T59" fmla="*/ 160 h 182"/>
                  <a:gd name="T60" fmla="*/ 14 w 232"/>
                  <a:gd name="T61" fmla="*/ 166 h 182"/>
                  <a:gd name="T62" fmla="*/ 28 w 232"/>
                  <a:gd name="T63" fmla="*/ 174 h 182"/>
                  <a:gd name="T64" fmla="*/ 30 w 232"/>
                  <a:gd name="T65" fmla="*/ 174 h 182"/>
                  <a:gd name="T66" fmla="*/ 32 w 232"/>
                  <a:gd name="T67" fmla="*/ 174 h 182"/>
                  <a:gd name="T68" fmla="*/ 50 w 232"/>
                  <a:gd name="T69" fmla="*/ 180 h 182"/>
                  <a:gd name="T70" fmla="*/ 52 w 232"/>
                  <a:gd name="T71" fmla="*/ 182 h 182"/>
                  <a:gd name="T72" fmla="*/ 54 w 232"/>
                  <a:gd name="T73" fmla="*/ 182 h 182"/>
                  <a:gd name="T74" fmla="*/ 56 w 232"/>
                  <a:gd name="T75" fmla="*/ 180 h 182"/>
                  <a:gd name="T76" fmla="*/ 88 w 232"/>
                  <a:gd name="T77" fmla="*/ 154 h 182"/>
                  <a:gd name="T78" fmla="*/ 102 w 232"/>
                  <a:gd name="T79" fmla="*/ 164 h 182"/>
                  <a:gd name="T80" fmla="*/ 104 w 232"/>
                  <a:gd name="T81" fmla="*/ 164 h 182"/>
                  <a:gd name="T82" fmla="*/ 114 w 232"/>
                  <a:gd name="T83" fmla="*/ 160 h 182"/>
                  <a:gd name="T84" fmla="*/ 136 w 232"/>
                  <a:gd name="T85" fmla="*/ 168 h 182"/>
                  <a:gd name="T86" fmla="*/ 138 w 232"/>
                  <a:gd name="T87" fmla="*/ 168 h 182"/>
                  <a:gd name="T88" fmla="*/ 146 w 232"/>
                  <a:gd name="T89" fmla="*/ 160 h 182"/>
                  <a:gd name="T90" fmla="*/ 174 w 232"/>
                  <a:gd name="T91" fmla="*/ 164 h 182"/>
                  <a:gd name="T92" fmla="*/ 174 w 232"/>
                  <a:gd name="T93" fmla="*/ 164 h 182"/>
                  <a:gd name="T94" fmla="*/ 196 w 232"/>
                  <a:gd name="T95" fmla="*/ 150 h 182"/>
                  <a:gd name="T96" fmla="*/ 198 w 232"/>
                  <a:gd name="T97" fmla="*/ 150 h 182"/>
                  <a:gd name="T98" fmla="*/ 196 w 232"/>
                  <a:gd name="T99" fmla="*/ 138 h 182"/>
                  <a:gd name="T100" fmla="*/ 224 w 232"/>
                  <a:gd name="T101" fmla="*/ 106 h 182"/>
                  <a:gd name="T102" fmla="*/ 228 w 232"/>
                  <a:gd name="T103" fmla="*/ 68 h 182"/>
                  <a:gd name="T104" fmla="*/ 232 w 232"/>
                  <a:gd name="T105" fmla="*/ 54 h 182"/>
                  <a:gd name="T106" fmla="*/ 222 w 232"/>
                  <a:gd name="T107" fmla="*/ 12 h 182"/>
                  <a:gd name="T108" fmla="*/ 218 w 232"/>
                  <a:gd name="T109" fmla="*/ 10 h 182"/>
                  <a:gd name="T110" fmla="*/ 218 w 232"/>
                  <a:gd name="T111" fmla="*/ 10 h 182"/>
                  <a:gd name="T112" fmla="*/ 216 w 232"/>
                  <a:gd name="T113" fmla="*/ 10 h 182"/>
                  <a:gd name="T114" fmla="*/ 200 w 232"/>
                  <a:gd name="T115" fmla="*/ 8 h 182"/>
                  <a:gd name="T116" fmla="*/ 200 w 232"/>
                  <a:gd name="T117" fmla="*/ 8 h 182"/>
                  <a:gd name="T118" fmla="*/ 190 w 232"/>
                  <a:gd name="T119" fmla="*/ 4 h 182"/>
                  <a:gd name="T120" fmla="*/ 182 w 232"/>
                  <a:gd name="T121" fmla="*/ 2 h 182"/>
                  <a:gd name="T122" fmla="*/ 176 w 232"/>
                  <a:gd name="T123" fmla="*/ 0 h 182"/>
                  <a:gd name="T124" fmla="*/ 174 w 232"/>
                  <a:gd name="T12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2" h="182">
                    <a:moveTo>
                      <a:pt x="174" y="4"/>
                    </a:moveTo>
                    <a:lnTo>
                      <a:pt x="182" y="6"/>
                    </a:lnTo>
                    <a:lnTo>
                      <a:pt x="188" y="8"/>
                    </a:lnTo>
                    <a:lnTo>
                      <a:pt x="198" y="12"/>
                    </a:lnTo>
                    <a:lnTo>
                      <a:pt x="206" y="18"/>
                    </a:lnTo>
                    <a:lnTo>
                      <a:pt x="218" y="14"/>
                    </a:lnTo>
                    <a:lnTo>
                      <a:pt x="228" y="52"/>
                    </a:lnTo>
                    <a:lnTo>
                      <a:pt x="224" y="66"/>
                    </a:lnTo>
                    <a:lnTo>
                      <a:pt x="220" y="102"/>
                    </a:lnTo>
                    <a:lnTo>
                      <a:pt x="192" y="136"/>
                    </a:lnTo>
                    <a:lnTo>
                      <a:pt x="194" y="148"/>
                    </a:lnTo>
                    <a:lnTo>
                      <a:pt x="174" y="160"/>
                    </a:lnTo>
                    <a:lnTo>
                      <a:pt x="144" y="156"/>
                    </a:lnTo>
                    <a:lnTo>
                      <a:pt x="138" y="164"/>
                    </a:lnTo>
                    <a:lnTo>
                      <a:pt x="112" y="154"/>
                    </a:lnTo>
                    <a:lnTo>
                      <a:pt x="104" y="160"/>
                    </a:lnTo>
                    <a:lnTo>
                      <a:pt x="90" y="150"/>
                    </a:lnTo>
                    <a:lnTo>
                      <a:pt x="64" y="150"/>
                    </a:lnTo>
                    <a:lnTo>
                      <a:pt x="52" y="178"/>
                    </a:lnTo>
                    <a:lnTo>
                      <a:pt x="44" y="168"/>
                    </a:lnTo>
                    <a:lnTo>
                      <a:pt x="30" y="170"/>
                    </a:lnTo>
                    <a:lnTo>
                      <a:pt x="18" y="164"/>
                    </a:lnTo>
                    <a:lnTo>
                      <a:pt x="14" y="162"/>
                    </a:lnTo>
                    <a:lnTo>
                      <a:pt x="16" y="156"/>
                    </a:lnTo>
                    <a:lnTo>
                      <a:pt x="8" y="146"/>
                    </a:lnTo>
                    <a:lnTo>
                      <a:pt x="4" y="138"/>
                    </a:lnTo>
                    <a:lnTo>
                      <a:pt x="8" y="132"/>
                    </a:lnTo>
                    <a:lnTo>
                      <a:pt x="20" y="132"/>
                    </a:lnTo>
                    <a:lnTo>
                      <a:pt x="50" y="126"/>
                    </a:lnTo>
                    <a:lnTo>
                      <a:pt x="62" y="110"/>
                    </a:lnTo>
                    <a:lnTo>
                      <a:pt x="64" y="72"/>
                    </a:lnTo>
                    <a:lnTo>
                      <a:pt x="80" y="68"/>
                    </a:lnTo>
                    <a:lnTo>
                      <a:pt x="114" y="40"/>
                    </a:lnTo>
                    <a:lnTo>
                      <a:pt x="174" y="4"/>
                    </a:lnTo>
                    <a:close/>
                    <a:moveTo>
                      <a:pt x="174" y="0"/>
                    </a:moveTo>
                    <a:lnTo>
                      <a:pt x="174" y="0"/>
                    </a:lnTo>
                    <a:lnTo>
                      <a:pt x="172" y="0"/>
                    </a:lnTo>
                    <a:lnTo>
                      <a:pt x="112" y="36"/>
                    </a:lnTo>
                    <a:lnTo>
                      <a:pt x="112" y="36"/>
                    </a:lnTo>
                    <a:lnTo>
                      <a:pt x="112" y="36"/>
                    </a:lnTo>
                    <a:lnTo>
                      <a:pt x="80" y="64"/>
                    </a:lnTo>
                    <a:lnTo>
                      <a:pt x="62" y="68"/>
                    </a:lnTo>
                    <a:lnTo>
                      <a:pt x="62" y="68"/>
                    </a:lnTo>
                    <a:lnTo>
                      <a:pt x="60" y="70"/>
                    </a:lnTo>
                    <a:lnTo>
                      <a:pt x="60" y="72"/>
                    </a:lnTo>
                    <a:lnTo>
                      <a:pt x="58" y="108"/>
                    </a:lnTo>
                    <a:lnTo>
                      <a:pt x="48" y="122"/>
                    </a:lnTo>
                    <a:lnTo>
                      <a:pt x="20" y="128"/>
                    </a:lnTo>
                    <a:lnTo>
                      <a:pt x="8" y="128"/>
                    </a:lnTo>
                    <a:lnTo>
                      <a:pt x="8" y="128"/>
                    </a:lnTo>
                    <a:lnTo>
                      <a:pt x="4" y="130"/>
                    </a:lnTo>
                    <a:lnTo>
                      <a:pt x="0" y="136"/>
                    </a:lnTo>
                    <a:lnTo>
                      <a:pt x="0" y="136"/>
                    </a:lnTo>
                    <a:lnTo>
                      <a:pt x="0" y="140"/>
                    </a:lnTo>
                    <a:lnTo>
                      <a:pt x="4" y="148"/>
                    </a:lnTo>
                    <a:lnTo>
                      <a:pt x="4" y="148"/>
                    </a:lnTo>
                    <a:lnTo>
                      <a:pt x="4" y="148"/>
                    </a:lnTo>
                    <a:lnTo>
                      <a:pt x="12" y="158"/>
                    </a:lnTo>
                    <a:lnTo>
                      <a:pt x="12" y="160"/>
                    </a:lnTo>
                    <a:lnTo>
                      <a:pt x="12" y="160"/>
                    </a:lnTo>
                    <a:lnTo>
                      <a:pt x="12" y="164"/>
                    </a:lnTo>
                    <a:lnTo>
                      <a:pt x="14" y="166"/>
                    </a:lnTo>
                    <a:lnTo>
                      <a:pt x="16" y="168"/>
                    </a:lnTo>
                    <a:lnTo>
                      <a:pt x="28" y="174"/>
                    </a:lnTo>
                    <a:lnTo>
                      <a:pt x="28" y="174"/>
                    </a:lnTo>
                    <a:lnTo>
                      <a:pt x="30" y="174"/>
                    </a:lnTo>
                    <a:lnTo>
                      <a:pt x="30" y="174"/>
                    </a:lnTo>
                    <a:lnTo>
                      <a:pt x="32" y="174"/>
                    </a:lnTo>
                    <a:lnTo>
                      <a:pt x="42" y="174"/>
                    </a:lnTo>
                    <a:lnTo>
                      <a:pt x="50" y="180"/>
                    </a:lnTo>
                    <a:lnTo>
                      <a:pt x="50" y="180"/>
                    </a:lnTo>
                    <a:lnTo>
                      <a:pt x="52" y="182"/>
                    </a:lnTo>
                    <a:lnTo>
                      <a:pt x="52" y="182"/>
                    </a:lnTo>
                    <a:lnTo>
                      <a:pt x="54" y="182"/>
                    </a:lnTo>
                    <a:lnTo>
                      <a:pt x="54" y="182"/>
                    </a:lnTo>
                    <a:lnTo>
                      <a:pt x="56" y="180"/>
                    </a:lnTo>
                    <a:lnTo>
                      <a:pt x="66" y="154"/>
                    </a:lnTo>
                    <a:lnTo>
                      <a:pt x="88" y="154"/>
                    </a:lnTo>
                    <a:lnTo>
                      <a:pt x="102" y="164"/>
                    </a:lnTo>
                    <a:lnTo>
                      <a:pt x="102" y="164"/>
                    </a:lnTo>
                    <a:lnTo>
                      <a:pt x="104" y="164"/>
                    </a:lnTo>
                    <a:lnTo>
                      <a:pt x="104" y="164"/>
                    </a:lnTo>
                    <a:lnTo>
                      <a:pt x="106" y="164"/>
                    </a:lnTo>
                    <a:lnTo>
                      <a:pt x="114" y="160"/>
                    </a:lnTo>
                    <a:lnTo>
                      <a:pt x="136" y="168"/>
                    </a:lnTo>
                    <a:lnTo>
                      <a:pt x="136" y="168"/>
                    </a:lnTo>
                    <a:lnTo>
                      <a:pt x="138" y="168"/>
                    </a:lnTo>
                    <a:lnTo>
                      <a:pt x="138" y="168"/>
                    </a:lnTo>
                    <a:lnTo>
                      <a:pt x="142" y="166"/>
                    </a:lnTo>
                    <a:lnTo>
                      <a:pt x="146" y="160"/>
                    </a:lnTo>
                    <a:lnTo>
                      <a:pt x="174" y="164"/>
                    </a:lnTo>
                    <a:lnTo>
                      <a:pt x="174" y="164"/>
                    </a:lnTo>
                    <a:lnTo>
                      <a:pt x="174" y="164"/>
                    </a:lnTo>
                    <a:lnTo>
                      <a:pt x="174" y="164"/>
                    </a:lnTo>
                    <a:lnTo>
                      <a:pt x="176" y="164"/>
                    </a:lnTo>
                    <a:lnTo>
                      <a:pt x="196" y="150"/>
                    </a:lnTo>
                    <a:lnTo>
                      <a:pt x="196" y="150"/>
                    </a:lnTo>
                    <a:lnTo>
                      <a:pt x="198" y="150"/>
                    </a:lnTo>
                    <a:lnTo>
                      <a:pt x="198" y="146"/>
                    </a:lnTo>
                    <a:lnTo>
                      <a:pt x="196" y="138"/>
                    </a:lnTo>
                    <a:lnTo>
                      <a:pt x="224" y="106"/>
                    </a:lnTo>
                    <a:lnTo>
                      <a:pt x="224" y="106"/>
                    </a:lnTo>
                    <a:lnTo>
                      <a:pt x="224" y="104"/>
                    </a:lnTo>
                    <a:lnTo>
                      <a:pt x="228" y="68"/>
                    </a:lnTo>
                    <a:lnTo>
                      <a:pt x="232" y="54"/>
                    </a:lnTo>
                    <a:lnTo>
                      <a:pt x="232" y="54"/>
                    </a:lnTo>
                    <a:lnTo>
                      <a:pt x="232" y="52"/>
                    </a:lnTo>
                    <a:lnTo>
                      <a:pt x="222" y="12"/>
                    </a:lnTo>
                    <a:lnTo>
                      <a:pt x="222" y="12"/>
                    </a:lnTo>
                    <a:lnTo>
                      <a:pt x="218" y="10"/>
                    </a:lnTo>
                    <a:lnTo>
                      <a:pt x="218" y="10"/>
                    </a:lnTo>
                    <a:lnTo>
                      <a:pt x="218" y="10"/>
                    </a:lnTo>
                    <a:lnTo>
                      <a:pt x="218" y="10"/>
                    </a:lnTo>
                    <a:lnTo>
                      <a:pt x="216" y="10"/>
                    </a:lnTo>
                    <a:lnTo>
                      <a:pt x="208" y="14"/>
                    </a:lnTo>
                    <a:lnTo>
                      <a:pt x="200" y="8"/>
                    </a:lnTo>
                    <a:lnTo>
                      <a:pt x="200" y="8"/>
                    </a:lnTo>
                    <a:lnTo>
                      <a:pt x="200" y="8"/>
                    </a:lnTo>
                    <a:lnTo>
                      <a:pt x="190" y="4"/>
                    </a:lnTo>
                    <a:lnTo>
                      <a:pt x="190" y="4"/>
                    </a:lnTo>
                    <a:lnTo>
                      <a:pt x="190" y="4"/>
                    </a:lnTo>
                    <a:lnTo>
                      <a:pt x="182" y="2"/>
                    </a:lnTo>
                    <a:lnTo>
                      <a:pt x="176" y="0"/>
                    </a:lnTo>
                    <a:lnTo>
                      <a:pt x="176" y="0"/>
                    </a:lnTo>
                    <a:lnTo>
                      <a:pt x="174" y="0"/>
                    </a:lnTo>
                    <a:lnTo>
                      <a:pt x="17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8" name="Freeform 388"/>
              <p:cNvSpPr>
                <a:spLocks/>
              </p:cNvSpPr>
              <p:nvPr/>
            </p:nvSpPr>
            <p:spPr bwMode="auto">
              <a:xfrm>
                <a:off x="2865" y="2185"/>
                <a:ext cx="224" cy="174"/>
              </a:xfrm>
              <a:custGeom>
                <a:avLst/>
                <a:gdLst>
                  <a:gd name="T0" fmla="*/ 170 w 224"/>
                  <a:gd name="T1" fmla="*/ 0 h 174"/>
                  <a:gd name="T2" fmla="*/ 178 w 224"/>
                  <a:gd name="T3" fmla="*/ 2 h 174"/>
                  <a:gd name="T4" fmla="*/ 184 w 224"/>
                  <a:gd name="T5" fmla="*/ 4 h 174"/>
                  <a:gd name="T6" fmla="*/ 194 w 224"/>
                  <a:gd name="T7" fmla="*/ 8 h 174"/>
                  <a:gd name="T8" fmla="*/ 202 w 224"/>
                  <a:gd name="T9" fmla="*/ 14 h 174"/>
                  <a:gd name="T10" fmla="*/ 214 w 224"/>
                  <a:gd name="T11" fmla="*/ 10 h 174"/>
                  <a:gd name="T12" fmla="*/ 224 w 224"/>
                  <a:gd name="T13" fmla="*/ 48 h 174"/>
                  <a:gd name="T14" fmla="*/ 220 w 224"/>
                  <a:gd name="T15" fmla="*/ 62 h 174"/>
                  <a:gd name="T16" fmla="*/ 216 w 224"/>
                  <a:gd name="T17" fmla="*/ 98 h 174"/>
                  <a:gd name="T18" fmla="*/ 188 w 224"/>
                  <a:gd name="T19" fmla="*/ 132 h 174"/>
                  <a:gd name="T20" fmla="*/ 190 w 224"/>
                  <a:gd name="T21" fmla="*/ 144 h 174"/>
                  <a:gd name="T22" fmla="*/ 170 w 224"/>
                  <a:gd name="T23" fmla="*/ 156 h 174"/>
                  <a:gd name="T24" fmla="*/ 140 w 224"/>
                  <a:gd name="T25" fmla="*/ 152 h 174"/>
                  <a:gd name="T26" fmla="*/ 134 w 224"/>
                  <a:gd name="T27" fmla="*/ 160 h 174"/>
                  <a:gd name="T28" fmla="*/ 108 w 224"/>
                  <a:gd name="T29" fmla="*/ 150 h 174"/>
                  <a:gd name="T30" fmla="*/ 100 w 224"/>
                  <a:gd name="T31" fmla="*/ 156 h 174"/>
                  <a:gd name="T32" fmla="*/ 86 w 224"/>
                  <a:gd name="T33" fmla="*/ 146 h 174"/>
                  <a:gd name="T34" fmla="*/ 60 w 224"/>
                  <a:gd name="T35" fmla="*/ 146 h 174"/>
                  <a:gd name="T36" fmla="*/ 48 w 224"/>
                  <a:gd name="T37" fmla="*/ 174 h 174"/>
                  <a:gd name="T38" fmla="*/ 40 w 224"/>
                  <a:gd name="T39" fmla="*/ 164 h 174"/>
                  <a:gd name="T40" fmla="*/ 26 w 224"/>
                  <a:gd name="T41" fmla="*/ 166 h 174"/>
                  <a:gd name="T42" fmla="*/ 14 w 224"/>
                  <a:gd name="T43" fmla="*/ 160 h 174"/>
                  <a:gd name="T44" fmla="*/ 10 w 224"/>
                  <a:gd name="T45" fmla="*/ 158 h 174"/>
                  <a:gd name="T46" fmla="*/ 12 w 224"/>
                  <a:gd name="T47" fmla="*/ 152 h 174"/>
                  <a:gd name="T48" fmla="*/ 4 w 224"/>
                  <a:gd name="T49" fmla="*/ 142 h 174"/>
                  <a:gd name="T50" fmla="*/ 0 w 224"/>
                  <a:gd name="T51" fmla="*/ 134 h 174"/>
                  <a:gd name="T52" fmla="*/ 4 w 224"/>
                  <a:gd name="T53" fmla="*/ 128 h 174"/>
                  <a:gd name="T54" fmla="*/ 16 w 224"/>
                  <a:gd name="T55" fmla="*/ 128 h 174"/>
                  <a:gd name="T56" fmla="*/ 46 w 224"/>
                  <a:gd name="T57" fmla="*/ 122 h 174"/>
                  <a:gd name="T58" fmla="*/ 58 w 224"/>
                  <a:gd name="T59" fmla="*/ 106 h 174"/>
                  <a:gd name="T60" fmla="*/ 60 w 224"/>
                  <a:gd name="T61" fmla="*/ 68 h 174"/>
                  <a:gd name="T62" fmla="*/ 76 w 224"/>
                  <a:gd name="T63" fmla="*/ 64 h 174"/>
                  <a:gd name="T64" fmla="*/ 110 w 224"/>
                  <a:gd name="T65" fmla="*/ 36 h 174"/>
                  <a:gd name="T66" fmla="*/ 170 w 224"/>
                  <a:gd name="T67"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24" h="174">
                    <a:moveTo>
                      <a:pt x="170" y="0"/>
                    </a:moveTo>
                    <a:lnTo>
                      <a:pt x="178" y="2"/>
                    </a:lnTo>
                    <a:lnTo>
                      <a:pt x="184" y="4"/>
                    </a:lnTo>
                    <a:lnTo>
                      <a:pt x="194" y="8"/>
                    </a:lnTo>
                    <a:lnTo>
                      <a:pt x="202" y="14"/>
                    </a:lnTo>
                    <a:lnTo>
                      <a:pt x="214" y="10"/>
                    </a:lnTo>
                    <a:lnTo>
                      <a:pt x="224" y="48"/>
                    </a:lnTo>
                    <a:lnTo>
                      <a:pt x="220" y="62"/>
                    </a:lnTo>
                    <a:lnTo>
                      <a:pt x="216" y="98"/>
                    </a:lnTo>
                    <a:lnTo>
                      <a:pt x="188" y="132"/>
                    </a:lnTo>
                    <a:lnTo>
                      <a:pt x="190" y="144"/>
                    </a:lnTo>
                    <a:lnTo>
                      <a:pt x="170" y="156"/>
                    </a:lnTo>
                    <a:lnTo>
                      <a:pt x="140" y="152"/>
                    </a:lnTo>
                    <a:lnTo>
                      <a:pt x="134" y="160"/>
                    </a:lnTo>
                    <a:lnTo>
                      <a:pt x="108" y="150"/>
                    </a:lnTo>
                    <a:lnTo>
                      <a:pt x="100" y="156"/>
                    </a:lnTo>
                    <a:lnTo>
                      <a:pt x="86" y="146"/>
                    </a:lnTo>
                    <a:lnTo>
                      <a:pt x="60" y="146"/>
                    </a:lnTo>
                    <a:lnTo>
                      <a:pt x="48" y="174"/>
                    </a:lnTo>
                    <a:lnTo>
                      <a:pt x="40" y="164"/>
                    </a:lnTo>
                    <a:lnTo>
                      <a:pt x="26" y="166"/>
                    </a:lnTo>
                    <a:lnTo>
                      <a:pt x="14" y="160"/>
                    </a:lnTo>
                    <a:lnTo>
                      <a:pt x="10" y="158"/>
                    </a:lnTo>
                    <a:lnTo>
                      <a:pt x="12" y="152"/>
                    </a:lnTo>
                    <a:lnTo>
                      <a:pt x="4" y="142"/>
                    </a:lnTo>
                    <a:lnTo>
                      <a:pt x="0" y="134"/>
                    </a:lnTo>
                    <a:lnTo>
                      <a:pt x="4" y="128"/>
                    </a:lnTo>
                    <a:lnTo>
                      <a:pt x="16" y="128"/>
                    </a:lnTo>
                    <a:lnTo>
                      <a:pt x="46" y="122"/>
                    </a:lnTo>
                    <a:lnTo>
                      <a:pt x="58" y="106"/>
                    </a:lnTo>
                    <a:lnTo>
                      <a:pt x="60" y="68"/>
                    </a:lnTo>
                    <a:lnTo>
                      <a:pt x="76" y="64"/>
                    </a:lnTo>
                    <a:lnTo>
                      <a:pt x="110" y="36"/>
                    </a:lnTo>
                    <a:lnTo>
                      <a:pt x="1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9" name="Freeform 389"/>
              <p:cNvSpPr>
                <a:spLocks/>
              </p:cNvSpPr>
              <p:nvPr/>
            </p:nvSpPr>
            <p:spPr bwMode="auto">
              <a:xfrm>
                <a:off x="2861" y="2181"/>
                <a:ext cx="232" cy="182"/>
              </a:xfrm>
              <a:custGeom>
                <a:avLst/>
                <a:gdLst>
                  <a:gd name="T0" fmla="*/ 174 w 232"/>
                  <a:gd name="T1" fmla="*/ 0 h 182"/>
                  <a:gd name="T2" fmla="*/ 112 w 232"/>
                  <a:gd name="T3" fmla="*/ 36 h 182"/>
                  <a:gd name="T4" fmla="*/ 112 w 232"/>
                  <a:gd name="T5" fmla="*/ 36 h 182"/>
                  <a:gd name="T6" fmla="*/ 62 w 232"/>
                  <a:gd name="T7" fmla="*/ 68 h 182"/>
                  <a:gd name="T8" fmla="*/ 60 w 232"/>
                  <a:gd name="T9" fmla="*/ 70 h 182"/>
                  <a:gd name="T10" fmla="*/ 58 w 232"/>
                  <a:gd name="T11" fmla="*/ 108 h 182"/>
                  <a:gd name="T12" fmla="*/ 20 w 232"/>
                  <a:gd name="T13" fmla="*/ 128 h 182"/>
                  <a:gd name="T14" fmla="*/ 8 w 232"/>
                  <a:gd name="T15" fmla="*/ 128 h 182"/>
                  <a:gd name="T16" fmla="*/ 0 w 232"/>
                  <a:gd name="T17" fmla="*/ 136 h 182"/>
                  <a:gd name="T18" fmla="*/ 0 w 232"/>
                  <a:gd name="T19" fmla="*/ 140 h 182"/>
                  <a:gd name="T20" fmla="*/ 4 w 232"/>
                  <a:gd name="T21" fmla="*/ 148 h 182"/>
                  <a:gd name="T22" fmla="*/ 12 w 232"/>
                  <a:gd name="T23" fmla="*/ 158 h 182"/>
                  <a:gd name="T24" fmla="*/ 12 w 232"/>
                  <a:gd name="T25" fmla="*/ 160 h 182"/>
                  <a:gd name="T26" fmla="*/ 14 w 232"/>
                  <a:gd name="T27" fmla="*/ 166 h 182"/>
                  <a:gd name="T28" fmla="*/ 28 w 232"/>
                  <a:gd name="T29" fmla="*/ 174 h 182"/>
                  <a:gd name="T30" fmla="*/ 30 w 232"/>
                  <a:gd name="T31" fmla="*/ 174 h 182"/>
                  <a:gd name="T32" fmla="*/ 32 w 232"/>
                  <a:gd name="T33" fmla="*/ 174 h 182"/>
                  <a:gd name="T34" fmla="*/ 50 w 232"/>
                  <a:gd name="T35" fmla="*/ 180 h 182"/>
                  <a:gd name="T36" fmla="*/ 52 w 232"/>
                  <a:gd name="T37" fmla="*/ 182 h 182"/>
                  <a:gd name="T38" fmla="*/ 54 w 232"/>
                  <a:gd name="T39" fmla="*/ 182 h 182"/>
                  <a:gd name="T40" fmla="*/ 56 w 232"/>
                  <a:gd name="T41" fmla="*/ 180 h 182"/>
                  <a:gd name="T42" fmla="*/ 88 w 232"/>
                  <a:gd name="T43" fmla="*/ 154 h 182"/>
                  <a:gd name="T44" fmla="*/ 102 w 232"/>
                  <a:gd name="T45" fmla="*/ 164 h 182"/>
                  <a:gd name="T46" fmla="*/ 104 w 232"/>
                  <a:gd name="T47" fmla="*/ 164 h 182"/>
                  <a:gd name="T48" fmla="*/ 114 w 232"/>
                  <a:gd name="T49" fmla="*/ 160 h 182"/>
                  <a:gd name="T50" fmla="*/ 136 w 232"/>
                  <a:gd name="T51" fmla="*/ 168 h 182"/>
                  <a:gd name="T52" fmla="*/ 138 w 232"/>
                  <a:gd name="T53" fmla="*/ 168 h 182"/>
                  <a:gd name="T54" fmla="*/ 146 w 232"/>
                  <a:gd name="T55" fmla="*/ 160 h 182"/>
                  <a:gd name="T56" fmla="*/ 174 w 232"/>
                  <a:gd name="T57" fmla="*/ 164 h 182"/>
                  <a:gd name="T58" fmla="*/ 174 w 232"/>
                  <a:gd name="T59" fmla="*/ 164 h 182"/>
                  <a:gd name="T60" fmla="*/ 196 w 232"/>
                  <a:gd name="T61" fmla="*/ 150 h 182"/>
                  <a:gd name="T62" fmla="*/ 198 w 232"/>
                  <a:gd name="T63" fmla="*/ 150 h 182"/>
                  <a:gd name="T64" fmla="*/ 196 w 232"/>
                  <a:gd name="T65" fmla="*/ 138 h 182"/>
                  <a:gd name="T66" fmla="*/ 224 w 232"/>
                  <a:gd name="T67" fmla="*/ 106 h 182"/>
                  <a:gd name="T68" fmla="*/ 228 w 232"/>
                  <a:gd name="T69" fmla="*/ 68 h 182"/>
                  <a:gd name="T70" fmla="*/ 232 w 232"/>
                  <a:gd name="T71" fmla="*/ 54 h 182"/>
                  <a:gd name="T72" fmla="*/ 222 w 232"/>
                  <a:gd name="T73" fmla="*/ 12 h 182"/>
                  <a:gd name="T74" fmla="*/ 218 w 232"/>
                  <a:gd name="T75" fmla="*/ 10 h 182"/>
                  <a:gd name="T76" fmla="*/ 218 w 232"/>
                  <a:gd name="T77" fmla="*/ 10 h 182"/>
                  <a:gd name="T78" fmla="*/ 216 w 232"/>
                  <a:gd name="T79" fmla="*/ 10 h 182"/>
                  <a:gd name="T80" fmla="*/ 200 w 232"/>
                  <a:gd name="T81" fmla="*/ 8 h 182"/>
                  <a:gd name="T82" fmla="*/ 200 w 232"/>
                  <a:gd name="T83" fmla="*/ 8 h 182"/>
                  <a:gd name="T84" fmla="*/ 190 w 232"/>
                  <a:gd name="T85" fmla="*/ 4 h 182"/>
                  <a:gd name="T86" fmla="*/ 182 w 232"/>
                  <a:gd name="T87" fmla="*/ 2 h 182"/>
                  <a:gd name="T88" fmla="*/ 176 w 232"/>
                  <a:gd name="T89" fmla="*/ 0 h 182"/>
                  <a:gd name="T90" fmla="*/ 174 w 232"/>
                  <a:gd name="T91"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2" h="182">
                    <a:moveTo>
                      <a:pt x="174" y="0"/>
                    </a:moveTo>
                    <a:lnTo>
                      <a:pt x="174" y="0"/>
                    </a:lnTo>
                    <a:lnTo>
                      <a:pt x="172" y="0"/>
                    </a:lnTo>
                    <a:lnTo>
                      <a:pt x="112" y="36"/>
                    </a:lnTo>
                    <a:lnTo>
                      <a:pt x="112" y="36"/>
                    </a:lnTo>
                    <a:lnTo>
                      <a:pt x="112" y="36"/>
                    </a:lnTo>
                    <a:lnTo>
                      <a:pt x="80" y="64"/>
                    </a:lnTo>
                    <a:lnTo>
                      <a:pt x="62" y="68"/>
                    </a:lnTo>
                    <a:lnTo>
                      <a:pt x="62" y="68"/>
                    </a:lnTo>
                    <a:lnTo>
                      <a:pt x="60" y="70"/>
                    </a:lnTo>
                    <a:lnTo>
                      <a:pt x="60" y="72"/>
                    </a:lnTo>
                    <a:lnTo>
                      <a:pt x="58" y="108"/>
                    </a:lnTo>
                    <a:lnTo>
                      <a:pt x="48" y="122"/>
                    </a:lnTo>
                    <a:lnTo>
                      <a:pt x="20" y="128"/>
                    </a:lnTo>
                    <a:lnTo>
                      <a:pt x="8" y="128"/>
                    </a:lnTo>
                    <a:lnTo>
                      <a:pt x="8" y="128"/>
                    </a:lnTo>
                    <a:lnTo>
                      <a:pt x="4" y="130"/>
                    </a:lnTo>
                    <a:lnTo>
                      <a:pt x="0" y="136"/>
                    </a:lnTo>
                    <a:lnTo>
                      <a:pt x="0" y="136"/>
                    </a:lnTo>
                    <a:lnTo>
                      <a:pt x="0" y="140"/>
                    </a:lnTo>
                    <a:lnTo>
                      <a:pt x="4" y="148"/>
                    </a:lnTo>
                    <a:lnTo>
                      <a:pt x="4" y="148"/>
                    </a:lnTo>
                    <a:lnTo>
                      <a:pt x="4" y="148"/>
                    </a:lnTo>
                    <a:lnTo>
                      <a:pt x="12" y="158"/>
                    </a:lnTo>
                    <a:lnTo>
                      <a:pt x="12" y="160"/>
                    </a:lnTo>
                    <a:lnTo>
                      <a:pt x="12" y="160"/>
                    </a:lnTo>
                    <a:lnTo>
                      <a:pt x="12" y="164"/>
                    </a:lnTo>
                    <a:lnTo>
                      <a:pt x="14" y="166"/>
                    </a:lnTo>
                    <a:lnTo>
                      <a:pt x="16" y="168"/>
                    </a:lnTo>
                    <a:lnTo>
                      <a:pt x="28" y="174"/>
                    </a:lnTo>
                    <a:lnTo>
                      <a:pt x="28" y="174"/>
                    </a:lnTo>
                    <a:lnTo>
                      <a:pt x="30" y="174"/>
                    </a:lnTo>
                    <a:lnTo>
                      <a:pt x="30" y="174"/>
                    </a:lnTo>
                    <a:lnTo>
                      <a:pt x="32" y="174"/>
                    </a:lnTo>
                    <a:lnTo>
                      <a:pt x="42" y="174"/>
                    </a:lnTo>
                    <a:lnTo>
                      <a:pt x="50" y="180"/>
                    </a:lnTo>
                    <a:lnTo>
                      <a:pt x="50" y="180"/>
                    </a:lnTo>
                    <a:lnTo>
                      <a:pt x="52" y="182"/>
                    </a:lnTo>
                    <a:lnTo>
                      <a:pt x="52" y="182"/>
                    </a:lnTo>
                    <a:lnTo>
                      <a:pt x="54" y="182"/>
                    </a:lnTo>
                    <a:lnTo>
                      <a:pt x="54" y="182"/>
                    </a:lnTo>
                    <a:lnTo>
                      <a:pt x="56" y="180"/>
                    </a:lnTo>
                    <a:lnTo>
                      <a:pt x="66" y="154"/>
                    </a:lnTo>
                    <a:lnTo>
                      <a:pt x="88" y="154"/>
                    </a:lnTo>
                    <a:lnTo>
                      <a:pt x="102" y="164"/>
                    </a:lnTo>
                    <a:lnTo>
                      <a:pt x="102" y="164"/>
                    </a:lnTo>
                    <a:lnTo>
                      <a:pt x="104" y="164"/>
                    </a:lnTo>
                    <a:lnTo>
                      <a:pt x="104" y="164"/>
                    </a:lnTo>
                    <a:lnTo>
                      <a:pt x="106" y="164"/>
                    </a:lnTo>
                    <a:lnTo>
                      <a:pt x="114" y="160"/>
                    </a:lnTo>
                    <a:lnTo>
                      <a:pt x="136" y="168"/>
                    </a:lnTo>
                    <a:lnTo>
                      <a:pt x="136" y="168"/>
                    </a:lnTo>
                    <a:lnTo>
                      <a:pt x="138" y="168"/>
                    </a:lnTo>
                    <a:lnTo>
                      <a:pt x="138" y="168"/>
                    </a:lnTo>
                    <a:lnTo>
                      <a:pt x="142" y="166"/>
                    </a:lnTo>
                    <a:lnTo>
                      <a:pt x="146" y="160"/>
                    </a:lnTo>
                    <a:lnTo>
                      <a:pt x="174" y="164"/>
                    </a:lnTo>
                    <a:lnTo>
                      <a:pt x="174" y="164"/>
                    </a:lnTo>
                    <a:lnTo>
                      <a:pt x="174" y="164"/>
                    </a:lnTo>
                    <a:lnTo>
                      <a:pt x="174" y="164"/>
                    </a:lnTo>
                    <a:lnTo>
                      <a:pt x="176" y="164"/>
                    </a:lnTo>
                    <a:lnTo>
                      <a:pt x="196" y="150"/>
                    </a:lnTo>
                    <a:lnTo>
                      <a:pt x="196" y="150"/>
                    </a:lnTo>
                    <a:lnTo>
                      <a:pt x="198" y="150"/>
                    </a:lnTo>
                    <a:lnTo>
                      <a:pt x="198" y="146"/>
                    </a:lnTo>
                    <a:lnTo>
                      <a:pt x="196" y="138"/>
                    </a:lnTo>
                    <a:lnTo>
                      <a:pt x="224" y="106"/>
                    </a:lnTo>
                    <a:lnTo>
                      <a:pt x="224" y="106"/>
                    </a:lnTo>
                    <a:lnTo>
                      <a:pt x="224" y="104"/>
                    </a:lnTo>
                    <a:lnTo>
                      <a:pt x="228" y="68"/>
                    </a:lnTo>
                    <a:lnTo>
                      <a:pt x="232" y="54"/>
                    </a:lnTo>
                    <a:lnTo>
                      <a:pt x="232" y="54"/>
                    </a:lnTo>
                    <a:lnTo>
                      <a:pt x="232" y="52"/>
                    </a:lnTo>
                    <a:lnTo>
                      <a:pt x="222" y="12"/>
                    </a:lnTo>
                    <a:lnTo>
                      <a:pt x="222" y="12"/>
                    </a:lnTo>
                    <a:lnTo>
                      <a:pt x="218" y="10"/>
                    </a:lnTo>
                    <a:lnTo>
                      <a:pt x="218" y="10"/>
                    </a:lnTo>
                    <a:lnTo>
                      <a:pt x="218" y="10"/>
                    </a:lnTo>
                    <a:lnTo>
                      <a:pt x="218" y="10"/>
                    </a:lnTo>
                    <a:lnTo>
                      <a:pt x="216" y="10"/>
                    </a:lnTo>
                    <a:lnTo>
                      <a:pt x="208" y="14"/>
                    </a:lnTo>
                    <a:lnTo>
                      <a:pt x="200" y="8"/>
                    </a:lnTo>
                    <a:lnTo>
                      <a:pt x="200" y="8"/>
                    </a:lnTo>
                    <a:lnTo>
                      <a:pt x="200" y="8"/>
                    </a:lnTo>
                    <a:lnTo>
                      <a:pt x="190" y="4"/>
                    </a:lnTo>
                    <a:lnTo>
                      <a:pt x="190" y="4"/>
                    </a:lnTo>
                    <a:lnTo>
                      <a:pt x="190" y="4"/>
                    </a:lnTo>
                    <a:lnTo>
                      <a:pt x="182" y="2"/>
                    </a:lnTo>
                    <a:lnTo>
                      <a:pt x="176" y="0"/>
                    </a:lnTo>
                    <a:lnTo>
                      <a:pt x="176" y="0"/>
                    </a:lnTo>
                    <a:lnTo>
                      <a:pt x="174" y="0"/>
                    </a:lnTo>
                    <a:lnTo>
                      <a:pt x="1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0" name="Freeform 390"/>
              <p:cNvSpPr>
                <a:spLocks/>
              </p:cNvSpPr>
              <p:nvPr/>
            </p:nvSpPr>
            <p:spPr bwMode="auto">
              <a:xfrm>
                <a:off x="3071" y="2369"/>
                <a:ext cx="182" cy="116"/>
              </a:xfrm>
              <a:custGeom>
                <a:avLst/>
                <a:gdLst>
                  <a:gd name="T0" fmla="*/ 22 w 182"/>
                  <a:gd name="T1" fmla="*/ 116 h 116"/>
                  <a:gd name="T2" fmla="*/ 22 w 182"/>
                  <a:gd name="T3" fmla="*/ 116 h 116"/>
                  <a:gd name="T4" fmla="*/ 20 w 182"/>
                  <a:gd name="T5" fmla="*/ 114 h 116"/>
                  <a:gd name="T6" fmla="*/ 8 w 182"/>
                  <a:gd name="T7" fmla="*/ 100 h 116"/>
                  <a:gd name="T8" fmla="*/ 0 w 182"/>
                  <a:gd name="T9" fmla="*/ 78 h 116"/>
                  <a:gd name="T10" fmla="*/ 0 w 182"/>
                  <a:gd name="T11" fmla="*/ 62 h 116"/>
                  <a:gd name="T12" fmla="*/ 0 w 182"/>
                  <a:gd name="T13" fmla="*/ 62 h 116"/>
                  <a:gd name="T14" fmla="*/ 0 w 182"/>
                  <a:gd name="T15" fmla="*/ 60 h 116"/>
                  <a:gd name="T16" fmla="*/ 18 w 182"/>
                  <a:gd name="T17" fmla="*/ 46 h 116"/>
                  <a:gd name="T18" fmla="*/ 18 w 182"/>
                  <a:gd name="T19" fmla="*/ 46 h 116"/>
                  <a:gd name="T20" fmla="*/ 18 w 182"/>
                  <a:gd name="T21" fmla="*/ 46 h 116"/>
                  <a:gd name="T22" fmla="*/ 58 w 182"/>
                  <a:gd name="T23" fmla="*/ 36 h 116"/>
                  <a:gd name="T24" fmla="*/ 60 w 182"/>
                  <a:gd name="T25" fmla="*/ 28 h 116"/>
                  <a:gd name="T26" fmla="*/ 60 w 182"/>
                  <a:gd name="T27" fmla="*/ 28 h 116"/>
                  <a:gd name="T28" fmla="*/ 62 w 182"/>
                  <a:gd name="T29" fmla="*/ 26 h 116"/>
                  <a:gd name="T30" fmla="*/ 82 w 182"/>
                  <a:gd name="T31" fmla="*/ 22 h 116"/>
                  <a:gd name="T32" fmla="*/ 102 w 182"/>
                  <a:gd name="T33" fmla="*/ 2 h 116"/>
                  <a:gd name="T34" fmla="*/ 102 w 182"/>
                  <a:gd name="T35" fmla="*/ 2 h 116"/>
                  <a:gd name="T36" fmla="*/ 104 w 182"/>
                  <a:gd name="T37" fmla="*/ 0 h 116"/>
                  <a:gd name="T38" fmla="*/ 114 w 182"/>
                  <a:gd name="T39" fmla="*/ 0 h 116"/>
                  <a:gd name="T40" fmla="*/ 114 w 182"/>
                  <a:gd name="T41" fmla="*/ 0 h 116"/>
                  <a:gd name="T42" fmla="*/ 114 w 182"/>
                  <a:gd name="T43" fmla="*/ 0 h 116"/>
                  <a:gd name="T44" fmla="*/ 114 w 182"/>
                  <a:gd name="T45" fmla="*/ 0 h 116"/>
                  <a:gd name="T46" fmla="*/ 116 w 182"/>
                  <a:gd name="T47" fmla="*/ 0 h 116"/>
                  <a:gd name="T48" fmla="*/ 126 w 182"/>
                  <a:gd name="T49" fmla="*/ 6 h 116"/>
                  <a:gd name="T50" fmla="*/ 126 w 182"/>
                  <a:gd name="T51" fmla="*/ 6 h 116"/>
                  <a:gd name="T52" fmla="*/ 128 w 182"/>
                  <a:gd name="T53" fmla="*/ 8 h 116"/>
                  <a:gd name="T54" fmla="*/ 130 w 182"/>
                  <a:gd name="T55" fmla="*/ 20 h 116"/>
                  <a:gd name="T56" fmla="*/ 130 w 182"/>
                  <a:gd name="T57" fmla="*/ 30 h 116"/>
                  <a:gd name="T58" fmla="*/ 162 w 182"/>
                  <a:gd name="T59" fmla="*/ 52 h 116"/>
                  <a:gd name="T60" fmla="*/ 182 w 182"/>
                  <a:gd name="T61" fmla="*/ 80 h 116"/>
                  <a:gd name="T62" fmla="*/ 182 w 182"/>
                  <a:gd name="T63" fmla="*/ 80 h 116"/>
                  <a:gd name="T64" fmla="*/ 182 w 182"/>
                  <a:gd name="T65" fmla="*/ 82 h 116"/>
                  <a:gd name="T66" fmla="*/ 182 w 182"/>
                  <a:gd name="T67" fmla="*/ 82 h 116"/>
                  <a:gd name="T68" fmla="*/ 180 w 182"/>
                  <a:gd name="T69" fmla="*/ 84 h 116"/>
                  <a:gd name="T70" fmla="*/ 180 w 182"/>
                  <a:gd name="T71" fmla="*/ 84 h 116"/>
                  <a:gd name="T72" fmla="*/ 154 w 182"/>
                  <a:gd name="T73" fmla="*/ 82 h 116"/>
                  <a:gd name="T74" fmla="*/ 124 w 182"/>
                  <a:gd name="T75" fmla="*/ 90 h 116"/>
                  <a:gd name="T76" fmla="*/ 114 w 182"/>
                  <a:gd name="T77" fmla="*/ 98 h 116"/>
                  <a:gd name="T78" fmla="*/ 114 w 182"/>
                  <a:gd name="T79" fmla="*/ 98 h 116"/>
                  <a:gd name="T80" fmla="*/ 112 w 182"/>
                  <a:gd name="T81" fmla="*/ 98 h 116"/>
                  <a:gd name="T82" fmla="*/ 112 w 182"/>
                  <a:gd name="T83" fmla="*/ 98 h 116"/>
                  <a:gd name="T84" fmla="*/ 94 w 182"/>
                  <a:gd name="T85" fmla="*/ 96 h 116"/>
                  <a:gd name="T86" fmla="*/ 82 w 182"/>
                  <a:gd name="T87" fmla="*/ 92 h 116"/>
                  <a:gd name="T88" fmla="*/ 82 w 182"/>
                  <a:gd name="T89" fmla="*/ 92 h 116"/>
                  <a:gd name="T90" fmla="*/ 82 w 182"/>
                  <a:gd name="T91" fmla="*/ 92 h 116"/>
                  <a:gd name="T92" fmla="*/ 70 w 182"/>
                  <a:gd name="T93" fmla="*/ 82 h 116"/>
                  <a:gd name="T94" fmla="*/ 60 w 182"/>
                  <a:gd name="T95" fmla="*/ 94 h 116"/>
                  <a:gd name="T96" fmla="*/ 58 w 182"/>
                  <a:gd name="T97" fmla="*/ 104 h 116"/>
                  <a:gd name="T98" fmla="*/ 58 w 182"/>
                  <a:gd name="T99" fmla="*/ 104 h 116"/>
                  <a:gd name="T100" fmla="*/ 56 w 182"/>
                  <a:gd name="T101" fmla="*/ 106 h 116"/>
                  <a:gd name="T102" fmla="*/ 56 w 182"/>
                  <a:gd name="T103" fmla="*/ 106 h 116"/>
                  <a:gd name="T104" fmla="*/ 30 w 182"/>
                  <a:gd name="T105" fmla="*/ 104 h 116"/>
                  <a:gd name="T106" fmla="*/ 24 w 182"/>
                  <a:gd name="T107" fmla="*/ 114 h 116"/>
                  <a:gd name="T108" fmla="*/ 24 w 182"/>
                  <a:gd name="T109" fmla="*/ 114 h 116"/>
                  <a:gd name="T110" fmla="*/ 22 w 182"/>
                  <a:gd name="T111" fmla="*/ 116 h 116"/>
                  <a:gd name="T112" fmla="*/ 22 w 182"/>
                  <a:gd name="T113" fmla="*/ 116 h 116"/>
                  <a:gd name="T114" fmla="*/ 22 w 182"/>
                  <a:gd name="T115" fmla="*/ 116 h 116"/>
                  <a:gd name="T116" fmla="*/ 22 w 182"/>
                  <a:gd name="T117" fmla="*/ 116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2" h="116">
                    <a:moveTo>
                      <a:pt x="22" y="116"/>
                    </a:moveTo>
                    <a:lnTo>
                      <a:pt x="22" y="116"/>
                    </a:lnTo>
                    <a:lnTo>
                      <a:pt x="20" y="114"/>
                    </a:lnTo>
                    <a:lnTo>
                      <a:pt x="8" y="100"/>
                    </a:lnTo>
                    <a:lnTo>
                      <a:pt x="0" y="78"/>
                    </a:lnTo>
                    <a:lnTo>
                      <a:pt x="0" y="62"/>
                    </a:lnTo>
                    <a:lnTo>
                      <a:pt x="0" y="62"/>
                    </a:lnTo>
                    <a:lnTo>
                      <a:pt x="0" y="60"/>
                    </a:lnTo>
                    <a:lnTo>
                      <a:pt x="18" y="46"/>
                    </a:lnTo>
                    <a:lnTo>
                      <a:pt x="18" y="46"/>
                    </a:lnTo>
                    <a:lnTo>
                      <a:pt x="18" y="46"/>
                    </a:lnTo>
                    <a:lnTo>
                      <a:pt x="58" y="36"/>
                    </a:lnTo>
                    <a:lnTo>
                      <a:pt x="60" y="28"/>
                    </a:lnTo>
                    <a:lnTo>
                      <a:pt x="60" y="28"/>
                    </a:lnTo>
                    <a:lnTo>
                      <a:pt x="62" y="26"/>
                    </a:lnTo>
                    <a:lnTo>
                      <a:pt x="82" y="22"/>
                    </a:lnTo>
                    <a:lnTo>
                      <a:pt x="102" y="2"/>
                    </a:lnTo>
                    <a:lnTo>
                      <a:pt x="102" y="2"/>
                    </a:lnTo>
                    <a:lnTo>
                      <a:pt x="104" y="0"/>
                    </a:lnTo>
                    <a:lnTo>
                      <a:pt x="114" y="0"/>
                    </a:lnTo>
                    <a:lnTo>
                      <a:pt x="114" y="0"/>
                    </a:lnTo>
                    <a:lnTo>
                      <a:pt x="114" y="0"/>
                    </a:lnTo>
                    <a:lnTo>
                      <a:pt x="114" y="0"/>
                    </a:lnTo>
                    <a:lnTo>
                      <a:pt x="116" y="0"/>
                    </a:lnTo>
                    <a:lnTo>
                      <a:pt x="126" y="6"/>
                    </a:lnTo>
                    <a:lnTo>
                      <a:pt x="126" y="6"/>
                    </a:lnTo>
                    <a:lnTo>
                      <a:pt x="128" y="8"/>
                    </a:lnTo>
                    <a:lnTo>
                      <a:pt x="130" y="20"/>
                    </a:lnTo>
                    <a:lnTo>
                      <a:pt x="130" y="30"/>
                    </a:lnTo>
                    <a:lnTo>
                      <a:pt x="162" y="52"/>
                    </a:lnTo>
                    <a:lnTo>
                      <a:pt x="182" y="80"/>
                    </a:lnTo>
                    <a:lnTo>
                      <a:pt x="182" y="80"/>
                    </a:lnTo>
                    <a:lnTo>
                      <a:pt x="182" y="82"/>
                    </a:lnTo>
                    <a:lnTo>
                      <a:pt x="182" y="82"/>
                    </a:lnTo>
                    <a:lnTo>
                      <a:pt x="180" y="84"/>
                    </a:lnTo>
                    <a:lnTo>
                      <a:pt x="180" y="84"/>
                    </a:lnTo>
                    <a:lnTo>
                      <a:pt x="154" y="82"/>
                    </a:lnTo>
                    <a:lnTo>
                      <a:pt x="124" y="90"/>
                    </a:lnTo>
                    <a:lnTo>
                      <a:pt x="114" y="98"/>
                    </a:lnTo>
                    <a:lnTo>
                      <a:pt x="114" y="98"/>
                    </a:lnTo>
                    <a:lnTo>
                      <a:pt x="112" y="98"/>
                    </a:lnTo>
                    <a:lnTo>
                      <a:pt x="112" y="98"/>
                    </a:lnTo>
                    <a:lnTo>
                      <a:pt x="94" y="96"/>
                    </a:lnTo>
                    <a:lnTo>
                      <a:pt x="82" y="92"/>
                    </a:lnTo>
                    <a:lnTo>
                      <a:pt x="82" y="92"/>
                    </a:lnTo>
                    <a:lnTo>
                      <a:pt x="82" y="92"/>
                    </a:lnTo>
                    <a:lnTo>
                      <a:pt x="70" y="82"/>
                    </a:lnTo>
                    <a:lnTo>
                      <a:pt x="60" y="94"/>
                    </a:lnTo>
                    <a:lnTo>
                      <a:pt x="58" y="104"/>
                    </a:lnTo>
                    <a:lnTo>
                      <a:pt x="58" y="104"/>
                    </a:lnTo>
                    <a:lnTo>
                      <a:pt x="56" y="106"/>
                    </a:lnTo>
                    <a:lnTo>
                      <a:pt x="56" y="106"/>
                    </a:lnTo>
                    <a:lnTo>
                      <a:pt x="30" y="104"/>
                    </a:lnTo>
                    <a:lnTo>
                      <a:pt x="24" y="114"/>
                    </a:lnTo>
                    <a:lnTo>
                      <a:pt x="24" y="114"/>
                    </a:lnTo>
                    <a:lnTo>
                      <a:pt x="22" y="116"/>
                    </a:lnTo>
                    <a:lnTo>
                      <a:pt x="22" y="116"/>
                    </a:lnTo>
                    <a:lnTo>
                      <a:pt x="22" y="116"/>
                    </a:lnTo>
                    <a:lnTo>
                      <a:pt x="22" y="1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1" name="Freeform 391"/>
              <p:cNvSpPr>
                <a:spLocks noEditPoints="1"/>
              </p:cNvSpPr>
              <p:nvPr/>
            </p:nvSpPr>
            <p:spPr bwMode="auto">
              <a:xfrm>
                <a:off x="3069" y="2367"/>
                <a:ext cx="186" cy="120"/>
              </a:xfrm>
              <a:custGeom>
                <a:avLst/>
                <a:gdLst>
                  <a:gd name="T0" fmla="*/ 128 w 186"/>
                  <a:gd name="T1" fmla="*/ 10 h 120"/>
                  <a:gd name="T2" fmla="*/ 130 w 186"/>
                  <a:gd name="T3" fmla="*/ 32 h 120"/>
                  <a:gd name="T4" fmla="*/ 182 w 186"/>
                  <a:gd name="T5" fmla="*/ 84 h 120"/>
                  <a:gd name="T6" fmla="*/ 126 w 186"/>
                  <a:gd name="T7" fmla="*/ 90 h 120"/>
                  <a:gd name="T8" fmla="*/ 96 w 186"/>
                  <a:gd name="T9" fmla="*/ 96 h 120"/>
                  <a:gd name="T10" fmla="*/ 72 w 186"/>
                  <a:gd name="T11" fmla="*/ 80 h 120"/>
                  <a:gd name="T12" fmla="*/ 58 w 186"/>
                  <a:gd name="T13" fmla="*/ 106 h 120"/>
                  <a:gd name="T14" fmla="*/ 24 w 186"/>
                  <a:gd name="T15" fmla="*/ 116 h 120"/>
                  <a:gd name="T16" fmla="*/ 4 w 186"/>
                  <a:gd name="T17" fmla="*/ 78 h 120"/>
                  <a:gd name="T18" fmla="*/ 20 w 186"/>
                  <a:gd name="T19" fmla="*/ 50 h 120"/>
                  <a:gd name="T20" fmla="*/ 64 w 186"/>
                  <a:gd name="T21" fmla="*/ 30 h 120"/>
                  <a:gd name="T22" fmla="*/ 106 w 186"/>
                  <a:gd name="T23" fmla="*/ 4 h 120"/>
                  <a:gd name="T24" fmla="*/ 116 w 186"/>
                  <a:gd name="T25" fmla="*/ 0 h 120"/>
                  <a:gd name="T26" fmla="*/ 116 w 186"/>
                  <a:gd name="T27" fmla="*/ 0 h 120"/>
                  <a:gd name="T28" fmla="*/ 106 w 186"/>
                  <a:gd name="T29" fmla="*/ 0 h 120"/>
                  <a:gd name="T30" fmla="*/ 82 w 186"/>
                  <a:gd name="T31" fmla="*/ 22 h 120"/>
                  <a:gd name="T32" fmla="*/ 62 w 186"/>
                  <a:gd name="T33" fmla="*/ 26 h 120"/>
                  <a:gd name="T34" fmla="*/ 60 w 186"/>
                  <a:gd name="T35" fmla="*/ 28 h 120"/>
                  <a:gd name="T36" fmla="*/ 20 w 186"/>
                  <a:gd name="T37" fmla="*/ 46 h 120"/>
                  <a:gd name="T38" fmla="*/ 18 w 186"/>
                  <a:gd name="T39" fmla="*/ 48 h 120"/>
                  <a:gd name="T40" fmla="*/ 0 w 186"/>
                  <a:gd name="T41" fmla="*/ 62 h 120"/>
                  <a:gd name="T42" fmla="*/ 0 w 186"/>
                  <a:gd name="T43" fmla="*/ 78 h 120"/>
                  <a:gd name="T44" fmla="*/ 0 w 186"/>
                  <a:gd name="T45" fmla="*/ 80 h 120"/>
                  <a:gd name="T46" fmla="*/ 8 w 186"/>
                  <a:gd name="T47" fmla="*/ 102 h 120"/>
                  <a:gd name="T48" fmla="*/ 22 w 186"/>
                  <a:gd name="T49" fmla="*/ 118 h 120"/>
                  <a:gd name="T50" fmla="*/ 24 w 186"/>
                  <a:gd name="T51" fmla="*/ 120 h 120"/>
                  <a:gd name="T52" fmla="*/ 24 w 186"/>
                  <a:gd name="T53" fmla="*/ 120 h 120"/>
                  <a:gd name="T54" fmla="*/ 28 w 186"/>
                  <a:gd name="T55" fmla="*/ 118 h 120"/>
                  <a:gd name="T56" fmla="*/ 58 w 186"/>
                  <a:gd name="T57" fmla="*/ 110 h 120"/>
                  <a:gd name="T58" fmla="*/ 58 w 186"/>
                  <a:gd name="T59" fmla="*/ 110 h 120"/>
                  <a:gd name="T60" fmla="*/ 60 w 186"/>
                  <a:gd name="T61" fmla="*/ 110 h 120"/>
                  <a:gd name="T62" fmla="*/ 64 w 186"/>
                  <a:gd name="T63" fmla="*/ 96 h 120"/>
                  <a:gd name="T64" fmla="*/ 82 w 186"/>
                  <a:gd name="T65" fmla="*/ 96 h 120"/>
                  <a:gd name="T66" fmla="*/ 84 w 186"/>
                  <a:gd name="T67" fmla="*/ 96 h 120"/>
                  <a:gd name="T68" fmla="*/ 94 w 186"/>
                  <a:gd name="T69" fmla="*/ 100 h 120"/>
                  <a:gd name="T70" fmla="*/ 114 w 186"/>
                  <a:gd name="T71" fmla="*/ 102 h 120"/>
                  <a:gd name="T72" fmla="*/ 114 w 186"/>
                  <a:gd name="T73" fmla="*/ 102 h 120"/>
                  <a:gd name="T74" fmla="*/ 118 w 186"/>
                  <a:gd name="T75" fmla="*/ 102 h 120"/>
                  <a:gd name="T76" fmla="*/ 156 w 186"/>
                  <a:gd name="T77" fmla="*/ 86 h 120"/>
                  <a:gd name="T78" fmla="*/ 182 w 186"/>
                  <a:gd name="T79" fmla="*/ 88 h 120"/>
                  <a:gd name="T80" fmla="*/ 182 w 186"/>
                  <a:gd name="T81" fmla="*/ 88 h 120"/>
                  <a:gd name="T82" fmla="*/ 186 w 186"/>
                  <a:gd name="T83" fmla="*/ 86 h 120"/>
                  <a:gd name="T84" fmla="*/ 186 w 186"/>
                  <a:gd name="T85" fmla="*/ 82 h 120"/>
                  <a:gd name="T86" fmla="*/ 166 w 186"/>
                  <a:gd name="T87" fmla="*/ 54 h 120"/>
                  <a:gd name="T88" fmla="*/ 134 w 186"/>
                  <a:gd name="T89" fmla="*/ 30 h 120"/>
                  <a:gd name="T90" fmla="*/ 134 w 186"/>
                  <a:gd name="T91" fmla="*/ 22 h 120"/>
                  <a:gd name="T92" fmla="*/ 132 w 186"/>
                  <a:gd name="T93" fmla="*/ 10 h 120"/>
                  <a:gd name="T94" fmla="*/ 130 w 186"/>
                  <a:gd name="T95" fmla="*/ 6 h 120"/>
                  <a:gd name="T96" fmla="*/ 118 w 186"/>
                  <a:gd name="T97" fmla="*/ 0 h 120"/>
                  <a:gd name="T98" fmla="*/ 116 w 186"/>
                  <a:gd name="T99"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6" h="120">
                    <a:moveTo>
                      <a:pt x="116" y="4"/>
                    </a:moveTo>
                    <a:lnTo>
                      <a:pt x="128" y="10"/>
                    </a:lnTo>
                    <a:lnTo>
                      <a:pt x="130" y="22"/>
                    </a:lnTo>
                    <a:lnTo>
                      <a:pt x="130" y="32"/>
                    </a:lnTo>
                    <a:lnTo>
                      <a:pt x="162" y="56"/>
                    </a:lnTo>
                    <a:lnTo>
                      <a:pt x="182" y="84"/>
                    </a:lnTo>
                    <a:lnTo>
                      <a:pt x="156" y="82"/>
                    </a:lnTo>
                    <a:lnTo>
                      <a:pt x="126" y="90"/>
                    </a:lnTo>
                    <a:lnTo>
                      <a:pt x="114" y="98"/>
                    </a:lnTo>
                    <a:lnTo>
                      <a:pt x="96" y="96"/>
                    </a:lnTo>
                    <a:lnTo>
                      <a:pt x="84" y="92"/>
                    </a:lnTo>
                    <a:lnTo>
                      <a:pt x="72" y="80"/>
                    </a:lnTo>
                    <a:lnTo>
                      <a:pt x="60" y="94"/>
                    </a:lnTo>
                    <a:lnTo>
                      <a:pt x="58" y="106"/>
                    </a:lnTo>
                    <a:lnTo>
                      <a:pt x="32" y="104"/>
                    </a:lnTo>
                    <a:lnTo>
                      <a:pt x="24" y="116"/>
                    </a:lnTo>
                    <a:lnTo>
                      <a:pt x="12" y="102"/>
                    </a:lnTo>
                    <a:lnTo>
                      <a:pt x="4" y="78"/>
                    </a:lnTo>
                    <a:lnTo>
                      <a:pt x="4" y="64"/>
                    </a:lnTo>
                    <a:lnTo>
                      <a:pt x="20" y="50"/>
                    </a:lnTo>
                    <a:lnTo>
                      <a:pt x="62" y="40"/>
                    </a:lnTo>
                    <a:lnTo>
                      <a:pt x="64" y="30"/>
                    </a:lnTo>
                    <a:lnTo>
                      <a:pt x="84" y="26"/>
                    </a:lnTo>
                    <a:lnTo>
                      <a:pt x="106" y="4"/>
                    </a:lnTo>
                    <a:lnTo>
                      <a:pt x="116" y="4"/>
                    </a:lnTo>
                    <a:close/>
                    <a:moveTo>
                      <a:pt x="116" y="0"/>
                    </a:moveTo>
                    <a:lnTo>
                      <a:pt x="116" y="0"/>
                    </a:lnTo>
                    <a:lnTo>
                      <a:pt x="116" y="0"/>
                    </a:lnTo>
                    <a:lnTo>
                      <a:pt x="106" y="0"/>
                    </a:lnTo>
                    <a:lnTo>
                      <a:pt x="106" y="0"/>
                    </a:lnTo>
                    <a:lnTo>
                      <a:pt x="104" y="2"/>
                    </a:lnTo>
                    <a:lnTo>
                      <a:pt x="82" y="22"/>
                    </a:lnTo>
                    <a:lnTo>
                      <a:pt x="62" y="26"/>
                    </a:lnTo>
                    <a:lnTo>
                      <a:pt x="62" y="26"/>
                    </a:lnTo>
                    <a:lnTo>
                      <a:pt x="60" y="26"/>
                    </a:lnTo>
                    <a:lnTo>
                      <a:pt x="60" y="28"/>
                    </a:lnTo>
                    <a:lnTo>
                      <a:pt x="58" y="36"/>
                    </a:lnTo>
                    <a:lnTo>
                      <a:pt x="20" y="46"/>
                    </a:lnTo>
                    <a:lnTo>
                      <a:pt x="20" y="46"/>
                    </a:lnTo>
                    <a:lnTo>
                      <a:pt x="18" y="48"/>
                    </a:lnTo>
                    <a:lnTo>
                      <a:pt x="0" y="62"/>
                    </a:lnTo>
                    <a:lnTo>
                      <a:pt x="0" y="62"/>
                    </a:lnTo>
                    <a:lnTo>
                      <a:pt x="0" y="64"/>
                    </a:lnTo>
                    <a:lnTo>
                      <a:pt x="0" y="78"/>
                    </a:lnTo>
                    <a:lnTo>
                      <a:pt x="0" y="78"/>
                    </a:lnTo>
                    <a:lnTo>
                      <a:pt x="0" y="80"/>
                    </a:lnTo>
                    <a:lnTo>
                      <a:pt x="8" y="102"/>
                    </a:lnTo>
                    <a:lnTo>
                      <a:pt x="8" y="102"/>
                    </a:lnTo>
                    <a:lnTo>
                      <a:pt x="10" y="104"/>
                    </a:lnTo>
                    <a:lnTo>
                      <a:pt x="22" y="118"/>
                    </a:lnTo>
                    <a:lnTo>
                      <a:pt x="22" y="118"/>
                    </a:lnTo>
                    <a:lnTo>
                      <a:pt x="24" y="120"/>
                    </a:lnTo>
                    <a:lnTo>
                      <a:pt x="24" y="120"/>
                    </a:lnTo>
                    <a:lnTo>
                      <a:pt x="24" y="120"/>
                    </a:lnTo>
                    <a:lnTo>
                      <a:pt x="24" y="120"/>
                    </a:lnTo>
                    <a:lnTo>
                      <a:pt x="28" y="118"/>
                    </a:lnTo>
                    <a:lnTo>
                      <a:pt x="34" y="110"/>
                    </a:lnTo>
                    <a:lnTo>
                      <a:pt x="58" y="110"/>
                    </a:lnTo>
                    <a:lnTo>
                      <a:pt x="58" y="110"/>
                    </a:lnTo>
                    <a:lnTo>
                      <a:pt x="58" y="110"/>
                    </a:lnTo>
                    <a:lnTo>
                      <a:pt x="58" y="110"/>
                    </a:lnTo>
                    <a:lnTo>
                      <a:pt x="60" y="110"/>
                    </a:lnTo>
                    <a:lnTo>
                      <a:pt x="62" y="108"/>
                    </a:lnTo>
                    <a:lnTo>
                      <a:pt x="64" y="96"/>
                    </a:lnTo>
                    <a:lnTo>
                      <a:pt x="72" y="86"/>
                    </a:lnTo>
                    <a:lnTo>
                      <a:pt x="82" y="96"/>
                    </a:lnTo>
                    <a:lnTo>
                      <a:pt x="82" y="96"/>
                    </a:lnTo>
                    <a:lnTo>
                      <a:pt x="84" y="96"/>
                    </a:lnTo>
                    <a:lnTo>
                      <a:pt x="94" y="100"/>
                    </a:lnTo>
                    <a:lnTo>
                      <a:pt x="94" y="100"/>
                    </a:lnTo>
                    <a:lnTo>
                      <a:pt x="94" y="100"/>
                    </a:lnTo>
                    <a:lnTo>
                      <a:pt x="114" y="102"/>
                    </a:lnTo>
                    <a:lnTo>
                      <a:pt x="114" y="102"/>
                    </a:lnTo>
                    <a:lnTo>
                      <a:pt x="114" y="102"/>
                    </a:lnTo>
                    <a:lnTo>
                      <a:pt x="114" y="102"/>
                    </a:lnTo>
                    <a:lnTo>
                      <a:pt x="118" y="102"/>
                    </a:lnTo>
                    <a:lnTo>
                      <a:pt x="128" y="94"/>
                    </a:lnTo>
                    <a:lnTo>
                      <a:pt x="156" y="86"/>
                    </a:lnTo>
                    <a:lnTo>
                      <a:pt x="182" y="88"/>
                    </a:lnTo>
                    <a:lnTo>
                      <a:pt x="182" y="88"/>
                    </a:lnTo>
                    <a:lnTo>
                      <a:pt x="182" y="88"/>
                    </a:lnTo>
                    <a:lnTo>
                      <a:pt x="182" y="88"/>
                    </a:lnTo>
                    <a:lnTo>
                      <a:pt x="186" y="86"/>
                    </a:lnTo>
                    <a:lnTo>
                      <a:pt x="186" y="86"/>
                    </a:lnTo>
                    <a:lnTo>
                      <a:pt x="186" y="84"/>
                    </a:lnTo>
                    <a:lnTo>
                      <a:pt x="186" y="82"/>
                    </a:lnTo>
                    <a:lnTo>
                      <a:pt x="166" y="54"/>
                    </a:lnTo>
                    <a:lnTo>
                      <a:pt x="166" y="54"/>
                    </a:lnTo>
                    <a:lnTo>
                      <a:pt x="164" y="52"/>
                    </a:lnTo>
                    <a:lnTo>
                      <a:pt x="134" y="30"/>
                    </a:lnTo>
                    <a:lnTo>
                      <a:pt x="134" y="22"/>
                    </a:lnTo>
                    <a:lnTo>
                      <a:pt x="134" y="22"/>
                    </a:lnTo>
                    <a:lnTo>
                      <a:pt x="132" y="22"/>
                    </a:lnTo>
                    <a:lnTo>
                      <a:pt x="132" y="10"/>
                    </a:lnTo>
                    <a:lnTo>
                      <a:pt x="132" y="10"/>
                    </a:lnTo>
                    <a:lnTo>
                      <a:pt x="130" y="6"/>
                    </a:lnTo>
                    <a:lnTo>
                      <a:pt x="118" y="0"/>
                    </a:lnTo>
                    <a:lnTo>
                      <a:pt x="118" y="0"/>
                    </a:lnTo>
                    <a:lnTo>
                      <a:pt x="116" y="0"/>
                    </a:lnTo>
                    <a:lnTo>
                      <a:pt x="1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2" name="Freeform 392"/>
              <p:cNvSpPr>
                <a:spLocks/>
              </p:cNvSpPr>
              <p:nvPr/>
            </p:nvSpPr>
            <p:spPr bwMode="auto">
              <a:xfrm>
                <a:off x="3073" y="2371"/>
                <a:ext cx="178" cy="112"/>
              </a:xfrm>
              <a:custGeom>
                <a:avLst/>
                <a:gdLst>
                  <a:gd name="T0" fmla="*/ 112 w 178"/>
                  <a:gd name="T1" fmla="*/ 0 h 112"/>
                  <a:gd name="T2" fmla="*/ 124 w 178"/>
                  <a:gd name="T3" fmla="*/ 6 h 112"/>
                  <a:gd name="T4" fmla="*/ 126 w 178"/>
                  <a:gd name="T5" fmla="*/ 18 h 112"/>
                  <a:gd name="T6" fmla="*/ 126 w 178"/>
                  <a:gd name="T7" fmla="*/ 28 h 112"/>
                  <a:gd name="T8" fmla="*/ 158 w 178"/>
                  <a:gd name="T9" fmla="*/ 52 h 112"/>
                  <a:gd name="T10" fmla="*/ 178 w 178"/>
                  <a:gd name="T11" fmla="*/ 80 h 112"/>
                  <a:gd name="T12" fmla="*/ 152 w 178"/>
                  <a:gd name="T13" fmla="*/ 78 h 112"/>
                  <a:gd name="T14" fmla="*/ 122 w 178"/>
                  <a:gd name="T15" fmla="*/ 86 h 112"/>
                  <a:gd name="T16" fmla="*/ 110 w 178"/>
                  <a:gd name="T17" fmla="*/ 94 h 112"/>
                  <a:gd name="T18" fmla="*/ 92 w 178"/>
                  <a:gd name="T19" fmla="*/ 92 h 112"/>
                  <a:gd name="T20" fmla="*/ 80 w 178"/>
                  <a:gd name="T21" fmla="*/ 88 h 112"/>
                  <a:gd name="T22" fmla="*/ 68 w 178"/>
                  <a:gd name="T23" fmla="*/ 76 h 112"/>
                  <a:gd name="T24" fmla="*/ 56 w 178"/>
                  <a:gd name="T25" fmla="*/ 90 h 112"/>
                  <a:gd name="T26" fmla="*/ 54 w 178"/>
                  <a:gd name="T27" fmla="*/ 102 h 112"/>
                  <a:gd name="T28" fmla="*/ 28 w 178"/>
                  <a:gd name="T29" fmla="*/ 100 h 112"/>
                  <a:gd name="T30" fmla="*/ 20 w 178"/>
                  <a:gd name="T31" fmla="*/ 112 h 112"/>
                  <a:gd name="T32" fmla="*/ 8 w 178"/>
                  <a:gd name="T33" fmla="*/ 98 h 112"/>
                  <a:gd name="T34" fmla="*/ 0 w 178"/>
                  <a:gd name="T35" fmla="*/ 74 h 112"/>
                  <a:gd name="T36" fmla="*/ 0 w 178"/>
                  <a:gd name="T37" fmla="*/ 60 h 112"/>
                  <a:gd name="T38" fmla="*/ 16 w 178"/>
                  <a:gd name="T39" fmla="*/ 46 h 112"/>
                  <a:gd name="T40" fmla="*/ 58 w 178"/>
                  <a:gd name="T41" fmla="*/ 36 h 112"/>
                  <a:gd name="T42" fmla="*/ 60 w 178"/>
                  <a:gd name="T43" fmla="*/ 26 h 112"/>
                  <a:gd name="T44" fmla="*/ 80 w 178"/>
                  <a:gd name="T45" fmla="*/ 22 h 112"/>
                  <a:gd name="T46" fmla="*/ 102 w 178"/>
                  <a:gd name="T47" fmla="*/ 0 h 112"/>
                  <a:gd name="T48" fmla="*/ 112 w 178"/>
                  <a:gd name="T49" fmla="*/ 0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8" h="112">
                    <a:moveTo>
                      <a:pt x="112" y="0"/>
                    </a:moveTo>
                    <a:lnTo>
                      <a:pt x="124" y="6"/>
                    </a:lnTo>
                    <a:lnTo>
                      <a:pt x="126" y="18"/>
                    </a:lnTo>
                    <a:lnTo>
                      <a:pt x="126" y="28"/>
                    </a:lnTo>
                    <a:lnTo>
                      <a:pt x="158" y="52"/>
                    </a:lnTo>
                    <a:lnTo>
                      <a:pt x="178" y="80"/>
                    </a:lnTo>
                    <a:lnTo>
                      <a:pt x="152" y="78"/>
                    </a:lnTo>
                    <a:lnTo>
                      <a:pt x="122" y="86"/>
                    </a:lnTo>
                    <a:lnTo>
                      <a:pt x="110" y="94"/>
                    </a:lnTo>
                    <a:lnTo>
                      <a:pt x="92" y="92"/>
                    </a:lnTo>
                    <a:lnTo>
                      <a:pt x="80" y="88"/>
                    </a:lnTo>
                    <a:lnTo>
                      <a:pt x="68" y="76"/>
                    </a:lnTo>
                    <a:lnTo>
                      <a:pt x="56" y="90"/>
                    </a:lnTo>
                    <a:lnTo>
                      <a:pt x="54" y="102"/>
                    </a:lnTo>
                    <a:lnTo>
                      <a:pt x="28" y="100"/>
                    </a:lnTo>
                    <a:lnTo>
                      <a:pt x="20" y="112"/>
                    </a:lnTo>
                    <a:lnTo>
                      <a:pt x="8" y="98"/>
                    </a:lnTo>
                    <a:lnTo>
                      <a:pt x="0" y="74"/>
                    </a:lnTo>
                    <a:lnTo>
                      <a:pt x="0" y="60"/>
                    </a:lnTo>
                    <a:lnTo>
                      <a:pt x="16" y="46"/>
                    </a:lnTo>
                    <a:lnTo>
                      <a:pt x="58" y="36"/>
                    </a:lnTo>
                    <a:lnTo>
                      <a:pt x="60" y="26"/>
                    </a:lnTo>
                    <a:lnTo>
                      <a:pt x="80" y="22"/>
                    </a:lnTo>
                    <a:lnTo>
                      <a:pt x="102" y="0"/>
                    </a:lnTo>
                    <a:lnTo>
                      <a:pt x="1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3" name="Freeform 393"/>
              <p:cNvSpPr>
                <a:spLocks/>
              </p:cNvSpPr>
              <p:nvPr/>
            </p:nvSpPr>
            <p:spPr bwMode="auto">
              <a:xfrm>
                <a:off x="3069" y="2367"/>
                <a:ext cx="186" cy="120"/>
              </a:xfrm>
              <a:custGeom>
                <a:avLst/>
                <a:gdLst>
                  <a:gd name="T0" fmla="*/ 116 w 186"/>
                  <a:gd name="T1" fmla="*/ 0 h 120"/>
                  <a:gd name="T2" fmla="*/ 106 w 186"/>
                  <a:gd name="T3" fmla="*/ 0 h 120"/>
                  <a:gd name="T4" fmla="*/ 104 w 186"/>
                  <a:gd name="T5" fmla="*/ 2 h 120"/>
                  <a:gd name="T6" fmla="*/ 62 w 186"/>
                  <a:gd name="T7" fmla="*/ 26 h 120"/>
                  <a:gd name="T8" fmla="*/ 60 w 186"/>
                  <a:gd name="T9" fmla="*/ 26 h 120"/>
                  <a:gd name="T10" fmla="*/ 58 w 186"/>
                  <a:gd name="T11" fmla="*/ 36 h 120"/>
                  <a:gd name="T12" fmla="*/ 20 w 186"/>
                  <a:gd name="T13" fmla="*/ 46 h 120"/>
                  <a:gd name="T14" fmla="*/ 0 w 186"/>
                  <a:gd name="T15" fmla="*/ 62 h 120"/>
                  <a:gd name="T16" fmla="*/ 0 w 186"/>
                  <a:gd name="T17" fmla="*/ 64 h 120"/>
                  <a:gd name="T18" fmla="*/ 0 w 186"/>
                  <a:gd name="T19" fmla="*/ 78 h 120"/>
                  <a:gd name="T20" fmla="*/ 8 w 186"/>
                  <a:gd name="T21" fmla="*/ 102 h 120"/>
                  <a:gd name="T22" fmla="*/ 10 w 186"/>
                  <a:gd name="T23" fmla="*/ 104 h 120"/>
                  <a:gd name="T24" fmla="*/ 22 w 186"/>
                  <a:gd name="T25" fmla="*/ 118 h 120"/>
                  <a:gd name="T26" fmla="*/ 24 w 186"/>
                  <a:gd name="T27" fmla="*/ 120 h 120"/>
                  <a:gd name="T28" fmla="*/ 24 w 186"/>
                  <a:gd name="T29" fmla="*/ 120 h 120"/>
                  <a:gd name="T30" fmla="*/ 34 w 186"/>
                  <a:gd name="T31" fmla="*/ 110 h 120"/>
                  <a:gd name="T32" fmla="*/ 58 w 186"/>
                  <a:gd name="T33" fmla="*/ 110 h 120"/>
                  <a:gd name="T34" fmla="*/ 58 w 186"/>
                  <a:gd name="T35" fmla="*/ 110 h 120"/>
                  <a:gd name="T36" fmla="*/ 62 w 186"/>
                  <a:gd name="T37" fmla="*/ 108 h 120"/>
                  <a:gd name="T38" fmla="*/ 72 w 186"/>
                  <a:gd name="T39" fmla="*/ 86 h 120"/>
                  <a:gd name="T40" fmla="*/ 82 w 186"/>
                  <a:gd name="T41" fmla="*/ 96 h 120"/>
                  <a:gd name="T42" fmla="*/ 94 w 186"/>
                  <a:gd name="T43" fmla="*/ 100 h 120"/>
                  <a:gd name="T44" fmla="*/ 94 w 186"/>
                  <a:gd name="T45" fmla="*/ 100 h 120"/>
                  <a:gd name="T46" fmla="*/ 114 w 186"/>
                  <a:gd name="T47" fmla="*/ 102 h 120"/>
                  <a:gd name="T48" fmla="*/ 114 w 186"/>
                  <a:gd name="T49" fmla="*/ 102 h 120"/>
                  <a:gd name="T50" fmla="*/ 128 w 186"/>
                  <a:gd name="T51" fmla="*/ 94 h 120"/>
                  <a:gd name="T52" fmla="*/ 182 w 186"/>
                  <a:gd name="T53" fmla="*/ 88 h 120"/>
                  <a:gd name="T54" fmla="*/ 182 w 186"/>
                  <a:gd name="T55" fmla="*/ 88 h 120"/>
                  <a:gd name="T56" fmla="*/ 186 w 186"/>
                  <a:gd name="T57" fmla="*/ 86 h 120"/>
                  <a:gd name="T58" fmla="*/ 186 w 186"/>
                  <a:gd name="T59" fmla="*/ 84 h 120"/>
                  <a:gd name="T60" fmla="*/ 166 w 186"/>
                  <a:gd name="T61" fmla="*/ 54 h 120"/>
                  <a:gd name="T62" fmla="*/ 164 w 186"/>
                  <a:gd name="T63" fmla="*/ 52 h 120"/>
                  <a:gd name="T64" fmla="*/ 134 w 186"/>
                  <a:gd name="T65" fmla="*/ 22 h 120"/>
                  <a:gd name="T66" fmla="*/ 132 w 186"/>
                  <a:gd name="T67" fmla="*/ 22 h 120"/>
                  <a:gd name="T68" fmla="*/ 132 w 186"/>
                  <a:gd name="T69" fmla="*/ 10 h 120"/>
                  <a:gd name="T70" fmla="*/ 118 w 186"/>
                  <a:gd name="T71" fmla="*/ 0 h 120"/>
                  <a:gd name="T72" fmla="*/ 116 w 186"/>
                  <a:gd name="T73" fmla="*/ 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86" h="120">
                    <a:moveTo>
                      <a:pt x="116" y="0"/>
                    </a:moveTo>
                    <a:lnTo>
                      <a:pt x="116" y="0"/>
                    </a:lnTo>
                    <a:lnTo>
                      <a:pt x="116" y="0"/>
                    </a:lnTo>
                    <a:lnTo>
                      <a:pt x="106" y="0"/>
                    </a:lnTo>
                    <a:lnTo>
                      <a:pt x="106" y="0"/>
                    </a:lnTo>
                    <a:lnTo>
                      <a:pt x="104" y="2"/>
                    </a:lnTo>
                    <a:lnTo>
                      <a:pt x="82" y="22"/>
                    </a:lnTo>
                    <a:lnTo>
                      <a:pt x="62" y="26"/>
                    </a:lnTo>
                    <a:lnTo>
                      <a:pt x="62" y="26"/>
                    </a:lnTo>
                    <a:lnTo>
                      <a:pt x="60" y="26"/>
                    </a:lnTo>
                    <a:lnTo>
                      <a:pt x="60" y="28"/>
                    </a:lnTo>
                    <a:lnTo>
                      <a:pt x="58" y="36"/>
                    </a:lnTo>
                    <a:lnTo>
                      <a:pt x="20" y="46"/>
                    </a:lnTo>
                    <a:lnTo>
                      <a:pt x="20" y="46"/>
                    </a:lnTo>
                    <a:lnTo>
                      <a:pt x="18" y="48"/>
                    </a:lnTo>
                    <a:lnTo>
                      <a:pt x="0" y="62"/>
                    </a:lnTo>
                    <a:lnTo>
                      <a:pt x="0" y="62"/>
                    </a:lnTo>
                    <a:lnTo>
                      <a:pt x="0" y="64"/>
                    </a:lnTo>
                    <a:lnTo>
                      <a:pt x="0" y="78"/>
                    </a:lnTo>
                    <a:lnTo>
                      <a:pt x="0" y="78"/>
                    </a:lnTo>
                    <a:lnTo>
                      <a:pt x="0" y="80"/>
                    </a:lnTo>
                    <a:lnTo>
                      <a:pt x="8" y="102"/>
                    </a:lnTo>
                    <a:lnTo>
                      <a:pt x="8" y="102"/>
                    </a:lnTo>
                    <a:lnTo>
                      <a:pt x="10" y="104"/>
                    </a:lnTo>
                    <a:lnTo>
                      <a:pt x="22" y="118"/>
                    </a:lnTo>
                    <a:lnTo>
                      <a:pt x="22" y="118"/>
                    </a:lnTo>
                    <a:lnTo>
                      <a:pt x="24" y="120"/>
                    </a:lnTo>
                    <a:lnTo>
                      <a:pt x="24" y="120"/>
                    </a:lnTo>
                    <a:lnTo>
                      <a:pt x="24" y="120"/>
                    </a:lnTo>
                    <a:lnTo>
                      <a:pt x="24" y="120"/>
                    </a:lnTo>
                    <a:lnTo>
                      <a:pt x="28" y="118"/>
                    </a:lnTo>
                    <a:lnTo>
                      <a:pt x="34" y="110"/>
                    </a:lnTo>
                    <a:lnTo>
                      <a:pt x="58" y="110"/>
                    </a:lnTo>
                    <a:lnTo>
                      <a:pt x="58" y="110"/>
                    </a:lnTo>
                    <a:lnTo>
                      <a:pt x="58" y="110"/>
                    </a:lnTo>
                    <a:lnTo>
                      <a:pt x="58" y="110"/>
                    </a:lnTo>
                    <a:lnTo>
                      <a:pt x="60" y="110"/>
                    </a:lnTo>
                    <a:lnTo>
                      <a:pt x="62" y="108"/>
                    </a:lnTo>
                    <a:lnTo>
                      <a:pt x="64" y="96"/>
                    </a:lnTo>
                    <a:lnTo>
                      <a:pt x="72" y="86"/>
                    </a:lnTo>
                    <a:lnTo>
                      <a:pt x="82" y="96"/>
                    </a:lnTo>
                    <a:lnTo>
                      <a:pt x="82" y="96"/>
                    </a:lnTo>
                    <a:lnTo>
                      <a:pt x="84" y="96"/>
                    </a:lnTo>
                    <a:lnTo>
                      <a:pt x="94" y="100"/>
                    </a:lnTo>
                    <a:lnTo>
                      <a:pt x="94" y="100"/>
                    </a:lnTo>
                    <a:lnTo>
                      <a:pt x="94" y="100"/>
                    </a:lnTo>
                    <a:lnTo>
                      <a:pt x="114" y="102"/>
                    </a:lnTo>
                    <a:lnTo>
                      <a:pt x="114" y="102"/>
                    </a:lnTo>
                    <a:lnTo>
                      <a:pt x="114" y="102"/>
                    </a:lnTo>
                    <a:lnTo>
                      <a:pt x="114" y="102"/>
                    </a:lnTo>
                    <a:lnTo>
                      <a:pt x="118" y="102"/>
                    </a:lnTo>
                    <a:lnTo>
                      <a:pt x="128" y="94"/>
                    </a:lnTo>
                    <a:lnTo>
                      <a:pt x="156" y="86"/>
                    </a:lnTo>
                    <a:lnTo>
                      <a:pt x="182" y="88"/>
                    </a:lnTo>
                    <a:lnTo>
                      <a:pt x="182" y="88"/>
                    </a:lnTo>
                    <a:lnTo>
                      <a:pt x="182" y="88"/>
                    </a:lnTo>
                    <a:lnTo>
                      <a:pt x="182" y="88"/>
                    </a:lnTo>
                    <a:lnTo>
                      <a:pt x="186" y="86"/>
                    </a:lnTo>
                    <a:lnTo>
                      <a:pt x="186" y="86"/>
                    </a:lnTo>
                    <a:lnTo>
                      <a:pt x="186" y="84"/>
                    </a:lnTo>
                    <a:lnTo>
                      <a:pt x="186" y="82"/>
                    </a:lnTo>
                    <a:lnTo>
                      <a:pt x="166" y="54"/>
                    </a:lnTo>
                    <a:lnTo>
                      <a:pt x="166" y="54"/>
                    </a:lnTo>
                    <a:lnTo>
                      <a:pt x="164" y="52"/>
                    </a:lnTo>
                    <a:lnTo>
                      <a:pt x="134" y="30"/>
                    </a:lnTo>
                    <a:lnTo>
                      <a:pt x="134" y="22"/>
                    </a:lnTo>
                    <a:lnTo>
                      <a:pt x="134" y="22"/>
                    </a:lnTo>
                    <a:lnTo>
                      <a:pt x="132" y="22"/>
                    </a:lnTo>
                    <a:lnTo>
                      <a:pt x="132" y="10"/>
                    </a:lnTo>
                    <a:lnTo>
                      <a:pt x="132" y="10"/>
                    </a:lnTo>
                    <a:lnTo>
                      <a:pt x="130" y="6"/>
                    </a:lnTo>
                    <a:lnTo>
                      <a:pt x="118" y="0"/>
                    </a:lnTo>
                    <a:lnTo>
                      <a:pt x="118" y="0"/>
                    </a:lnTo>
                    <a:lnTo>
                      <a:pt x="116" y="0"/>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4" name="Freeform 394"/>
              <p:cNvSpPr>
                <a:spLocks/>
              </p:cNvSpPr>
              <p:nvPr/>
            </p:nvSpPr>
            <p:spPr bwMode="auto">
              <a:xfrm>
                <a:off x="3171" y="2195"/>
                <a:ext cx="238" cy="278"/>
              </a:xfrm>
              <a:custGeom>
                <a:avLst/>
                <a:gdLst>
                  <a:gd name="T0" fmla="*/ 124 w 238"/>
                  <a:gd name="T1" fmla="*/ 278 h 278"/>
                  <a:gd name="T2" fmla="*/ 110 w 238"/>
                  <a:gd name="T3" fmla="*/ 268 h 278"/>
                  <a:gd name="T4" fmla="*/ 86 w 238"/>
                  <a:gd name="T5" fmla="*/ 270 h 278"/>
                  <a:gd name="T6" fmla="*/ 84 w 238"/>
                  <a:gd name="T7" fmla="*/ 268 h 278"/>
                  <a:gd name="T8" fmla="*/ 58 w 238"/>
                  <a:gd name="T9" fmla="*/ 230 h 278"/>
                  <a:gd name="T10" fmla="*/ 24 w 238"/>
                  <a:gd name="T11" fmla="*/ 208 h 278"/>
                  <a:gd name="T12" fmla="*/ 22 w 238"/>
                  <a:gd name="T13" fmla="*/ 184 h 278"/>
                  <a:gd name="T14" fmla="*/ 12 w 238"/>
                  <a:gd name="T15" fmla="*/ 178 h 278"/>
                  <a:gd name="T16" fmla="*/ 8 w 238"/>
                  <a:gd name="T17" fmla="*/ 154 h 278"/>
                  <a:gd name="T18" fmla="*/ 0 w 238"/>
                  <a:gd name="T19" fmla="*/ 148 h 278"/>
                  <a:gd name="T20" fmla="*/ 14 w 238"/>
                  <a:gd name="T21" fmla="*/ 110 h 278"/>
                  <a:gd name="T22" fmla="*/ 16 w 238"/>
                  <a:gd name="T23" fmla="*/ 108 h 278"/>
                  <a:gd name="T24" fmla="*/ 28 w 238"/>
                  <a:gd name="T25" fmla="*/ 42 h 278"/>
                  <a:gd name="T26" fmla="*/ 30 w 238"/>
                  <a:gd name="T27" fmla="*/ 40 h 278"/>
                  <a:gd name="T28" fmla="*/ 44 w 238"/>
                  <a:gd name="T29" fmla="*/ 12 h 278"/>
                  <a:gd name="T30" fmla="*/ 44 w 238"/>
                  <a:gd name="T31" fmla="*/ 10 h 278"/>
                  <a:gd name="T32" fmla="*/ 46 w 238"/>
                  <a:gd name="T33" fmla="*/ 10 h 278"/>
                  <a:gd name="T34" fmla="*/ 160 w 238"/>
                  <a:gd name="T35" fmla="*/ 12 h 278"/>
                  <a:gd name="T36" fmla="*/ 162 w 238"/>
                  <a:gd name="T37" fmla="*/ 12 h 278"/>
                  <a:gd name="T38" fmla="*/ 186 w 238"/>
                  <a:gd name="T39" fmla="*/ 0 h 278"/>
                  <a:gd name="T40" fmla="*/ 188 w 238"/>
                  <a:gd name="T41" fmla="*/ 0 h 278"/>
                  <a:gd name="T42" fmla="*/ 194 w 238"/>
                  <a:gd name="T43" fmla="*/ 0 h 278"/>
                  <a:gd name="T44" fmla="*/ 214 w 238"/>
                  <a:gd name="T45" fmla="*/ 16 h 278"/>
                  <a:gd name="T46" fmla="*/ 216 w 238"/>
                  <a:gd name="T47" fmla="*/ 16 h 278"/>
                  <a:gd name="T48" fmla="*/ 218 w 238"/>
                  <a:gd name="T49" fmla="*/ 54 h 278"/>
                  <a:gd name="T50" fmla="*/ 238 w 238"/>
                  <a:gd name="T51" fmla="*/ 76 h 278"/>
                  <a:gd name="T52" fmla="*/ 238 w 238"/>
                  <a:gd name="T53" fmla="*/ 78 h 278"/>
                  <a:gd name="T54" fmla="*/ 214 w 238"/>
                  <a:gd name="T55" fmla="*/ 90 h 278"/>
                  <a:gd name="T56" fmla="*/ 208 w 238"/>
                  <a:gd name="T57" fmla="*/ 128 h 278"/>
                  <a:gd name="T58" fmla="*/ 208 w 238"/>
                  <a:gd name="T59" fmla="*/ 130 h 278"/>
                  <a:gd name="T60" fmla="*/ 188 w 238"/>
                  <a:gd name="T61" fmla="*/ 176 h 278"/>
                  <a:gd name="T62" fmla="*/ 186 w 238"/>
                  <a:gd name="T63" fmla="*/ 178 h 278"/>
                  <a:gd name="T64" fmla="*/ 176 w 238"/>
                  <a:gd name="T65" fmla="*/ 210 h 278"/>
                  <a:gd name="T66" fmla="*/ 174 w 238"/>
                  <a:gd name="T67" fmla="*/ 212 h 278"/>
                  <a:gd name="T68" fmla="*/ 162 w 238"/>
                  <a:gd name="T69" fmla="*/ 220 h 278"/>
                  <a:gd name="T70" fmla="*/ 170 w 238"/>
                  <a:gd name="T71" fmla="*/ 222 h 278"/>
                  <a:gd name="T72" fmla="*/ 192 w 238"/>
                  <a:gd name="T73" fmla="*/ 250 h 278"/>
                  <a:gd name="T74" fmla="*/ 196 w 238"/>
                  <a:gd name="T75" fmla="*/ 250 h 278"/>
                  <a:gd name="T76" fmla="*/ 198 w 238"/>
                  <a:gd name="T77" fmla="*/ 266 h 278"/>
                  <a:gd name="T78" fmla="*/ 196 w 238"/>
                  <a:gd name="T79" fmla="*/ 268 h 278"/>
                  <a:gd name="T80" fmla="*/ 172 w 238"/>
                  <a:gd name="T81" fmla="*/ 274 h 278"/>
                  <a:gd name="T82" fmla="*/ 172 w 238"/>
                  <a:gd name="T83" fmla="*/ 274 h 278"/>
                  <a:gd name="T84" fmla="*/ 124 w 238"/>
                  <a:gd name="T85"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8" h="278">
                    <a:moveTo>
                      <a:pt x="124" y="278"/>
                    </a:moveTo>
                    <a:lnTo>
                      <a:pt x="124" y="278"/>
                    </a:lnTo>
                    <a:lnTo>
                      <a:pt x="124" y="278"/>
                    </a:lnTo>
                    <a:lnTo>
                      <a:pt x="110" y="268"/>
                    </a:lnTo>
                    <a:lnTo>
                      <a:pt x="110" y="268"/>
                    </a:lnTo>
                    <a:lnTo>
                      <a:pt x="86" y="270"/>
                    </a:lnTo>
                    <a:lnTo>
                      <a:pt x="86" y="270"/>
                    </a:lnTo>
                    <a:lnTo>
                      <a:pt x="84" y="268"/>
                    </a:lnTo>
                    <a:lnTo>
                      <a:pt x="76" y="260"/>
                    </a:lnTo>
                    <a:lnTo>
                      <a:pt x="58" y="230"/>
                    </a:lnTo>
                    <a:lnTo>
                      <a:pt x="24" y="208"/>
                    </a:lnTo>
                    <a:lnTo>
                      <a:pt x="24" y="208"/>
                    </a:lnTo>
                    <a:lnTo>
                      <a:pt x="24" y="206"/>
                    </a:lnTo>
                    <a:lnTo>
                      <a:pt x="22" y="184"/>
                    </a:lnTo>
                    <a:lnTo>
                      <a:pt x="12" y="178"/>
                    </a:lnTo>
                    <a:lnTo>
                      <a:pt x="12" y="178"/>
                    </a:lnTo>
                    <a:lnTo>
                      <a:pt x="10" y="176"/>
                    </a:lnTo>
                    <a:lnTo>
                      <a:pt x="8" y="154"/>
                    </a:lnTo>
                    <a:lnTo>
                      <a:pt x="0" y="148"/>
                    </a:lnTo>
                    <a:lnTo>
                      <a:pt x="0" y="148"/>
                    </a:lnTo>
                    <a:lnTo>
                      <a:pt x="0" y="146"/>
                    </a:lnTo>
                    <a:lnTo>
                      <a:pt x="14" y="110"/>
                    </a:lnTo>
                    <a:lnTo>
                      <a:pt x="14" y="110"/>
                    </a:lnTo>
                    <a:lnTo>
                      <a:pt x="16" y="108"/>
                    </a:lnTo>
                    <a:lnTo>
                      <a:pt x="26" y="106"/>
                    </a:lnTo>
                    <a:lnTo>
                      <a:pt x="28" y="42"/>
                    </a:lnTo>
                    <a:lnTo>
                      <a:pt x="28" y="42"/>
                    </a:lnTo>
                    <a:lnTo>
                      <a:pt x="30" y="40"/>
                    </a:lnTo>
                    <a:lnTo>
                      <a:pt x="44" y="40"/>
                    </a:lnTo>
                    <a:lnTo>
                      <a:pt x="44" y="12"/>
                    </a:lnTo>
                    <a:lnTo>
                      <a:pt x="44" y="12"/>
                    </a:lnTo>
                    <a:lnTo>
                      <a:pt x="44" y="10"/>
                    </a:lnTo>
                    <a:lnTo>
                      <a:pt x="44" y="10"/>
                    </a:lnTo>
                    <a:lnTo>
                      <a:pt x="46" y="10"/>
                    </a:lnTo>
                    <a:lnTo>
                      <a:pt x="46" y="10"/>
                    </a:lnTo>
                    <a:lnTo>
                      <a:pt x="160" y="12"/>
                    </a:lnTo>
                    <a:lnTo>
                      <a:pt x="160" y="12"/>
                    </a:lnTo>
                    <a:lnTo>
                      <a:pt x="162" y="12"/>
                    </a:lnTo>
                    <a:lnTo>
                      <a:pt x="168" y="16"/>
                    </a:lnTo>
                    <a:lnTo>
                      <a:pt x="186" y="0"/>
                    </a:lnTo>
                    <a:lnTo>
                      <a:pt x="186" y="0"/>
                    </a:lnTo>
                    <a:lnTo>
                      <a:pt x="188" y="0"/>
                    </a:lnTo>
                    <a:lnTo>
                      <a:pt x="194" y="0"/>
                    </a:lnTo>
                    <a:lnTo>
                      <a:pt x="194" y="0"/>
                    </a:lnTo>
                    <a:lnTo>
                      <a:pt x="196" y="0"/>
                    </a:lnTo>
                    <a:lnTo>
                      <a:pt x="214" y="16"/>
                    </a:lnTo>
                    <a:lnTo>
                      <a:pt x="214" y="16"/>
                    </a:lnTo>
                    <a:lnTo>
                      <a:pt x="216" y="16"/>
                    </a:lnTo>
                    <a:lnTo>
                      <a:pt x="220" y="30"/>
                    </a:lnTo>
                    <a:lnTo>
                      <a:pt x="218" y="54"/>
                    </a:lnTo>
                    <a:lnTo>
                      <a:pt x="238" y="76"/>
                    </a:lnTo>
                    <a:lnTo>
                      <a:pt x="238" y="76"/>
                    </a:lnTo>
                    <a:lnTo>
                      <a:pt x="238" y="78"/>
                    </a:lnTo>
                    <a:lnTo>
                      <a:pt x="238" y="78"/>
                    </a:lnTo>
                    <a:lnTo>
                      <a:pt x="238" y="80"/>
                    </a:lnTo>
                    <a:lnTo>
                      <a:pt x="214" y="90"/>
                    </a:lnTo>
                    <a:lnTo>
                      <a:pt x="208" y="116"/>
                    </a:lnTo>
                    <a:lnTo>
                      <a:pt x="208" y="128"/>
                    </a:lnTo>
                    <a:lnTo>
                      <a:pt x="208" y="128"/>
                    </a:lnTo>
                    <a:lnTo>
                      <a:pt x="208" y="130"/>
                    </a:lnTo>
                    <a:lnTo>
                      <a:pt x="188" y="162"/>
                    </a:lnTo>
                    <a:lnTo>
                      <a:pt x="188" y="176"/>
                    </a:lnTo>
                    <a:lnTo>
                      <a:pt x="188" y="176"/>
                    </a:lnTo>
                    <a:lnTo>
                      <a:pt x="186" y="178"/>
                    </a:lnTo>
                    <a:lnTo>
                      <a:pt x="176" y="180"/>
                    </a:lnTo>
                    <a:lnTo>
                      <a:pt x="176" y="210"/>
                    </a:lnTo>
                    <a:lnTo>
                      <a:pt x="176" y="210"/>
                    </a:lnTo>
                    <a:lnTo>
                      <a:pt x="174" y="212"/>
                    </a:lnTo>
                    <a:lnTo>
                      <a:pt x="160" y="212"/>
                    </a:lnTo>
                    <a:lnTo>
                      <a:pt x="162" y="220"/>
                    </a:lnTo>
                    <a:lnTo>
                      <a:pt x="170" y="222"/>
                    </a:lnTo>
                    <a:lnTo>
                      <a:pt x="170" y="222"/>
                    </a:lnTo>
                    <a:lnTo>
                      <a:pt x="170" y="224"/>
                    </a:lnTo>
                    <a:lnTo>
                      <a:pt x="192" y="250"/>
                    </a:lnTo>
                    <a:lnTo>
                      <a:pt x="196" y="250"/>
                    </a:lnTo>
                    <a:lnTo>
                      <a:pt x="196" y="250"/>
                    </a:lnTo>
                    <a:lnTo>
                      <a:pt x="198" y="252"/>
                    </a:lnTo>
                    <a:lnTo>
                      <a:pt x="198" y="266"/>
                    </a:lnTo>
                    <a:lnTo>
                      <a:pt x="198" y="266"/>
                    </a:lnTo>
                    <a:lnTo>
                      <a:pt x="196" y="268"/>
                    </a:lnTo>
                    <a:lnTo>
                      <a:pt x="178" y="268"/>
                    </a:lnTo>
                    <a:lnTo>
                      <a:pt x="172" y="274"/>
                    </a:lnTo>
                    <a:lnTo>
                      <a:pt x="172" y="274"/>
                    </a:lnTo>
                    <a:lnTo>
                      <a:pt x="172" y="274"/>
                    </a:lnTo>
                    <a:lnTo>
                      <a:pt x="172" y="274"/>
                    </a:lnTo>
                    <a:lnTo>
                      <a:pt x="124" y="278"/>
                    </a:lnTo>
                    <a:lnTo>
                      <a:pt x="124" y="2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5" name="Freeform 395"/>
              <p:cNvSpPr>
                <a:spLocks noEditPoints="1"/>
              </p:cNvSpPr>
              <p:nvPr/>
            </p:nvSpPr>
            <p:spPr bwMode="auto">
              <a:xfrm>
                <a:off x="3169" y="2193"/>
                <a:ext cx="242" cy="282"/>
              </a:xfrm>
              <a:custGeom>
                <a:avLst/>
                <a:gdLst>
                  <a:gd name="T0" fmla="*/ 220 w 242"/>
                  <a:gd name="T1" fmla="*/ 32 h 282"/>
                  <a:gd name="T2" fmla="*/ 214 w 242"/>
                  <a:gd name="T3" fmla="*/ 90 h 282"/>
                  <a:gd name="T4" fmla="*/ 188 w 242"/>
                  <a:gd name="T5" fmla="*/ 164 h 282"/>
                  <a:gd name="T6" fmla="*/ 176 w 242"/>
                  <a:gd name="T7" fmla="*/ 212 h 282"/>
                  <a:gd name="T8" fmla="*/ 172 w 242"/>
                  <a:gd name="T9" fmla="*/ 226 h 282"/>
                  <a:gd name="T10" fmla="*/ 198 w 242"/>
                  <a:gd name="T11" fmla="*/ 268 h 282"/>
                  <a:gd name="T12" fmla="*/ 126 w 242"/>
                  <a:gd name="T13" fmla="*/ 278 h 282"/>
                  <a:gd name="T14" fmla="*/ 80 w 242"/>
                  <a:gd name="T15" fmla="*/ 260 h 282"/>
                  <a:gd name="T16" fmla="*/ 26 w 242"/>
                  <a:gd name="T17" fmla="*/ 186 h 282"/>
                  <a:gd name="T18" fmla="*/ 4 w 242"/>
                  <a:gd name="T19" fmla="*/ 148 h 282"/>
                  <a:gd name="T20" fmla="*/ 32 w 242"/>
                  <a:gd name="T21" fmla="*/ 44 h 282"/>
                  <a:gd name="T22" fmla="*/ 162 w 242"/>
                  <a:gd name="T23" fmla="*/ 16 h 282"/>
                  <a:gd name="T24" fmla="*/ 196 w 242"/>
                  <a:gd name="T25" fmla="*/ 4 h 282"/>
                  <a:gd name="T26" fmla="*/ 190 w 242"/>
                  <a:gd name="T27" fmla="*/ 0 h 282"/>
                  <a:gd name="T28" fmla="*/ 164 w 242"/>
                  <a:gd name="T29" fmla="*/ 12 h 282"/>
                  <a:gd name="T30" fmla="*/ 48 w 242"/>
                  <a:gd name="T31" fmla="*/ 10 h 282"/>
                  <a:gd name="T32" fmla="*/ 48 w 242"/>
                  <a:gd name="T33" fmla="*/ 10 h 282"/>
                  <a:gd name="T34" fmla="*/ 44 w 242"/>
                  <a:gd name="T35" fmla="*/ 14 h 282"/>
                  <a:gd name="T36" fmla="*/ 32 w 242"/>
                  <a:gd name="T37" fmla="*/ 40 h 282"/>
                  <a:gd name="T38" fmla="*/ 26 w 242"/>
                  <a:gd name="T39" fmla="*/ 106 h 282"/>
                  <a:gd name="T40" fmla="*/ 14 w 242"/>
                  <a:gd name="T41" fmla="*/ 110 h 282"/>
                  <a:gd name="T42" fmla="*/ 0 w 242"/>
                  <a:gd name="T43" fmla="*/ 148 h 282"/>
                  <a:gd name="T44" fmla="*/ 10 w 242"/>
                  <a:gd name="T45" fmla="*/ 178 h 282"/>
                  <a:gd name="T46" fmla="*/ 22 w 242"/>
                  <a:gd name="T47" fmla="*/ 188 h 282"/>
                  <a:gd name="T48" fmla="*/ 24 w 242"/>
                  <a:gd name="T49" fmla="*/ 212 h 282"/>
                  <a:gd name="T50" fmla="*/ 84 w 242"/>
                  <a:gd name="T51" fmla="*/ 272 h 282"/>
                  <a:gd name="T52" fmla="*/ 88 w 242"/>
                  <a:gd name="T53" fmla="*/ 274 h 282"/>
                  <a:gd name="T54" fmla="*/ 124 w 242"/>
                  <a:gd name="T55" fmla="*/ 282 h 282"/>
                  <a:gd name="T56" fmla="*/ 126 w 242"/>
                  <a:gd name="T57" fmla="*/ 282 h 282"/>
                  <a:gd name="T58" fmla="*/ 174 w 242"/>
                  <a:gd name="T59" fmla="*/ 278 h 282"/>
                  <a:gd name="T60" fmla="*/ 198 w 242"/>
                  <a:gd name="T61" fmla="*/ 272 h 282"/>
                  <a:gd name="T62" fmla="*/ 202 w 242"/>
                  <a:gd name="T63" fmla="*/ 268 h 282"/>
                  <a:gd name="T64" fmla="*/ 200 w 242"/>
                  <a:gd name="T65" fmla="*/ 252 h 282"/>
                  <a:gd name="T66" fmla="*/ 174 w 242"/>
                  <a:gd name="T67" fmla="*/ 224 h 282"/>
                  <a:gd name="T68" fmla="*/ 166 w 242"/>
                  <a:gd name="T69" fmla="*/ 222 h 282"/>
                  <a:gd name="T70" fmla="*/ 176 w 242"/>
                  <a:gd name="T71" fmla="*/ 216 h 282"/>
                  <a:gd name="T72" fmla="*/ 180 w 242"/>
                  <a:gd name="T73" fmla="*/ 184 h 282"/>
                  <a:gd name="T74" fmla="*/ 190 w 242"/>
                  <a:gd name="T75" fmla="*/ 180 h 282"/>
                  <a:gd name="T76" fmla="*/ 212 w 242"/>
                  <a:gd name="T77" fmla="*/ 132 h 282"/>
                  <a:gd name="T78" fmla="*/ 212 w 242"/>
                  <a:gd name="T79" fmla="*/ 118 h 282"/>
                  <a:gd name="T80" fmla="*/ 240 w 242"/>
                  <a:gd name="T81" fmla="*/ 84 h 282"/>
                  <a:gd name="T82" fmla="*/ 242 w 242"/>
                  <a:gd name="T83" fmla="*/ 78 h 282"/>
                  <a:gd name="T84" fmla="*/ 224 w 242"/>
                  <a:gd name="T85" fmla="*/ 32 h 282"/>
                  <a:gd name="T86" fmla="*/ 220 w 242"/>
                  <a:gd name="T87" fmla="*/ 18 h 282"/>
                  <a:gd name="T88" fmla="*/ 198 w 242"/>
                  <a:gd name="T89"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42" h="282">
                    <a:moveTo>
                      <a:pt x="196" y="4"/>
                    </a:moveTo>
                    <a:lnTo>
                      <a:pt x="216" y="20"/>
                    </a:lnTo>
                    <a:lnTo>
                      <a:pt x="220" y="32"/>
                    </a:lnTo>
                    <a:lnTo>
                      <a:pt x="218" y="56"/>
                    </a:lnTo>
                    <a:lnTo>
                      <a:pt x="238" y="80"/>
                    </a:lnTo>
                    <a:lnTo>
                      <a:pt x="214" y="90"/>
                    </a:lnTo>
                    <a:lnTo>
                      <a:pt x="208" y="118"/>
                    </a:lnTo>
                    <a:lnTo>
                      <a:pt x="208" y="130"/>
                    </a:lnTo>
                    <a:lnTo>
                      <a:pt x="188" y="164"/>
                    </a:lnTo>
                    <a:lnTo>
                      <a:pt x="188" y="178"/>
                    </a:lnTo>
                    <a:lnTo>
                      <a:pt x="176" y="180"/>
                    </a:lnTo>
                    <a:lnTo>
                      <a:pt x="176" y="212"/>
                    </a:lnTo>
                    <a:lnTo>
                      <a:pt x="158" y="212"/>
                    </a:lnTo>
                    <a:lnTo>
                      <a:pt x="162" y="224"/>
                    </a:lnTo>
                    <a:lnTo>
                      <a:pt x="172" y="226"/>
                    </a:lnTo>
                    <a:lnTo>
                      <a:pt x="192" y="254"/>
                    </a:lnTo>
                    <a:lnTo>
                      <a:pt x="198" y="254"/>
                    </a:lnTo>
                    <a:lnTo>
                      <a:pt x="198" y="268"/>
                    </a:lnTo>
                    <a:lnTo>
                      <a:pt x="180" y="268"/>
                    </a:lnTo>
                    <a:lnTo>
                      <a:pt x="172" y="274"/>
                    </a:lnTo>
                    <a:lnTo>
                      <a:pt x="126" y="278"/>
                    </a:lnTo>
                    <a:lnTo>
                      <a:pt x="112" y="268"/>
                    </a:lnTo>
                    <a:lnTo>
                      <a:pt x="88" y="270"/>
                    </a:lnTo>
                    <a:lnTo>
                      <a:pt x="80" y="260"/>
                    </a:lnTo>
                    <a:lnTo>
                      <a:pt x="60" y="232"/>
                    </a:lnTo>
                    <a:lnTo>
                      <a:pt x="28" y="208"/>
                    </a:lnTo>
                    <a:lnTo>
                      <a:pt x="26" y="186"/>
                    </a:lnTo>
                    <a:lnTo>
                      <a:pt x="14" y="178"/>
                    </a:lnTo>
                    <a:lnTo>
                      <a:pt x="12" y="154"/>
                    </a:lnTo>
                    <a:lnTo>
                      <a:pt x="4" y="148"/>
                    </a:lnTo>
                    <a:lnTo>
                      <a:pt x="18" y="112"/>
                    </a:lnTo>
                    <a:lnTo>
                      <a:pt x="30" y="110"/>
                    </a:lnTo>
                    <a:lnTo>
                      <a:pt x="32" y="44"/>
                    </a:lnTo>
                    <a:lnTo>
                      <a:pt x="48" y="44"/>
                    </a:lnTo>
                    <a:lnTo>
                      <a:pt x="48" y="14"/>
                    </a:lnTo>
                    <a:lnTo>
                      <a:pt x="162" y="16"/>
                    </a:lnTo>
                    <a:lnTo>
                      <a:pt x="172" y="22"/>
                    </a:lnTo>
                    <a:lnTo>
                      <a:pt x="190" y="4"/>
                    </a:lnTo>
                    <a:lnTo>
                      <a:pt x="196" y="4"/>
                    </a:lnTo>
                    <a:close/>
                    <a:moveTo>
                      <a:pt x="196" y="0"/>
                    </a:moveTo>
                    <a:lnTo>
                      <a:pt x="190" y="0"/>
                    </a:lnTo>
                    <a:lnTo>
                      <a:pt x="190" y="0"/>
                    </a:lnTo>
                    <a:lnTo>
                      <a:pt x="186" y="0"/>
                    </a:lnTo>
                    <a:lnTo>
                      <a:pt x="170" y="16"/>
                    </a:lnTo>
                    <a:lnTo>
                      <a:pt x="164" y="12"/>
                    </a:lnTo>
                    <a:lnTo>
                      <a:pt x="164" y="12"/>
                    </a:lnTo>
                    <a:lnTo>
                      <a:pt x="162" y="12"/>
                    </a:lnTo>
                    <a:lnTo>
                      <a:pt x="48" y="10"/>
                    </a:lnTo>
                    <a:lnTo>
                      <a:pt x="48" y="10"/>
                    </a:lnTo>
                    <a:lnTo>
                      <a:pt x="48" y="10"/>
                    </a:lnTo>
                    <a:lnTo>
                      <a:pt x="48" y="10"/>
                    </a:lnTo>
                    <a:lnTo>
                      <a:pt x="46" y="12"/>
                    </a:lnTo>
                    <a:lnTo>
                      <a:pt x="46" y="12"/>
                    </a:lnTo>
                    <a:lnTo>
                      <a:pt x="44" y="14"/>
                    </a:lnTo>
                    <a:lnTo>
                      <a:pt x="44" y="40"/>
                    </a:lnTo>
                    <a:lnTo>
                      <a:pt x="32" y="40"/>
                    </a:lnTo>
                    <a:lnTo>
                      <a:pt x="32" y="40"/>
                    </a:lnTo>
                    <a:lnTo>
                      <a:pt x="30" y="42"/>
                    </a:lnTo>
                    <a:lnTo>
                      <a:pt x="28" y="44"/>
                    </a:lnTo>
                    <a:lnTo>
                      <a:pt x="26" y="106"/>
                    </a:lnTo>
                    <a:lnTo>
                      <a:pt x="18" y="108"/>
                    </a:lnTo>
                    <a:lnTo>
                      <a:pt x="18" y="108"/>
                    </a:lnTo>
                    <a:lnTo>
                      <a:pt x="14" y="110"/>
                    </a:lnTo>
                    <a:lnTo>
                      <a:pt x="0" y="146"/>
                    </a:lnTo>
                    <a:lnTo>
                      <a:pt x="0" y="146"/>
                    </a:lnTo>
                    <a:lnTo>
                      <a:pt x="0" y="148"/>
                    </a:lnTo>
                    <a:lnTo>
                      <a:pt x="2" y="150"/>
                    </a:lnTo>
                    <a:lnTo>
                      <a:pt x="8" y="156"/>
                    </a:lnTo>
                    <a:lnTo>
                      <a:pt x="10" y="178"/>
                    </a:lnTo>
                    <a:lnTo>
                      <a:pt x="10" y="178"/>
                    </a:lnTo>
                    <a:lnTo>
                      <a:pt x="12" y="182"/>
                    </a:lnTo>
                    <a:lnTo>
                      <a:pt x="22" y="188"/>
                    </a:lnTo>
                    <a:lnTo>
                      <a:pt x="24" y="208"/>
                    </a:lnTo>
                    <a:lnTo>
                      <a:pt x="24" y="208"/>
                    </a:lnTo>
                    <a:lnTo>
                      <a:pt x="24" y="212"/>
                    </a:lnTo>
                    <a:lnTo>
                      <a:pt x="58" y="234"/>
                    </a:lnTo>
                    <a:lnTo>
                      <a:pt x="78" y="262"/>
                    </a:lnTo>
                    <a:lnTo>
                      <a:pt x="84" y="272"/>
                    </a:lnTo>
                    <a:lnTo>
                      <a:pt x="84" y="272"/>
                    </a:lnTo>
                    <a:lnTo>
                      <a:pt x="88" y="274"/>
                    </a:lnTo>
                    <a:lnTo>
                      <a:pt x="88" y="274"/>
                    </a:lnTo>
                    <a:lnTo>
                      <a:pt x="88" y="274"/>
                    </a:lnTo>
                    <a:lnTo>
                      <a:pt x="112" y="272"/>
                    </a:lnTo>
                    <a:lnTo>
                      <a:pt x="124" y="282"/>
                    </a:lnTo>
                    <a:lnTo>
                      <a:pt x="124" y="282"/>
                    </a:lnTo>
                    <a:lnTo>
                      <a:pt x="126" y="282"/>
                    </a:lnTo>
                    <a:lnTo>
                      <a:pt x="126" y="282"/>
                    </a:lnTo>
                    <a:lnTo>
                      <a:pt x="128" y="282"/>
                    </a:lnTo>
                    <a:lnTo>
                      <a:pt x="174" y="278"/>
                    </a:lnTo>
                    <a:lnTo>
                      <a:pt x="174" y="278"/>
                    </a:lnTo>
                    <a:lnTo>
                      <a:pt x="176" y="278"/>
                    </a:lnTo>
                    <a:lnTo>
                      <a:pt x="182" y="272"/>
                    </a:lnTo>
                    <a:lnTo>
                      <a:pt x="198" y="272"/>
                    </a:lnTo>
                    <a:lnTo>
                      <a:pt x="198" y="272"/>
                    </a:lnTo>
                    <a:lnTo>
                      <a:pt x="200" y="270"/>
                    </a:lnTo>
                    <a:lnTo>
                      <a:pt x="202" y="268"/>
                    </a:lnTo>
                    <a:lnTo>
                      <a:pt x="202" y="254"/>
                    </a:lnTo>
                    <a:lnTo>
                      <a:pt x="202" y="254"/>
                    </a:lnTo>
                    <a:lnTo>
                      <a:pt x="200" y="252"/>
                    </a:lnTo>
                    <a:lnTo>
                      <a:pt x="198" y="250"/>
                    </a:lnTo>
                    <a:lnTo>
                      <a:pt x="194" y="250"/>
                    </a:lnTo>
                    <a:lnTo>
                      <a:pt x="174" y="224"/>
                    </a:lnTo>
                    <a:lnTo>
                      <a:pt x="174" y="224"/>
                    </a:lnTo>
                    <a:lnTo>
                      <a:pt x="172" y="222"/>
                    </a:lnTo>
                    <a:lnTo>
                      <a:pt x="166" y="222"/>
                    </a:lnTo>
                    <a:lnTo>
                      <a:pt x="164" y="216"/>
                    </a:lnTo>
                    <a:lnTo>
                      <a:pt x="176" y="216"/>
                    </a:lnTo>
                    <a:lnTo>
                      <a:pt x="176" y="216"/>
                    </a:lnTo>
                    <a:lnTo>
                      <a:pt x="180" y="214"/>
                    </a:lnTo>
                    <a:lnTo>
                      <a:pt x="180" y="212"/>
                    </a:lnTo>
                    <a:lnTo>
                      <a:pt x="180" y="184"/>
                    </a:lnTo>
                    <a:lnTo>
                      <a:pt x="188" y="182"/>
                    </a:lnTo>
                    <a:lnTo>
                      <a:pt x="188" y="182"/>
                    </a:lnTo>
                    <a:lnTo>
                      <a:pt x="190" y="180"/>
                    </a:lnTo>
                    <a:lnTo>
                      <a:pt x="192" y="178"/>
                    </a:lnTo>
                    <a:lnTo>
                      <a:pt x="192" y="166"/>
                    </a:lnTo>
                    <a:lnTo>
                      <a:pt x="212" y="132"/>
                    </a:lnTo>
                    <a:lnTo>
                      <a:pt x="212" y="132"/>
                    </a:lnTo>
                    <a:lnTo>
                      <a:pt x="212" y="130"/>
                    </a:lnTo>
                    <a:lnTo>
                      <a:pt x="212" y="118"/>
                    </a:lnTo>
                    <a:lnTo>
                      <a:pt x="218" y="94"/>
                    </a:lnTo>
                    <a:lnTo>
                      <a:pt x="240" y="84"/>
                    </a:lnTo>
                    <a:lnTo>
                      <a:pt x="240" y="84"/>
                    </a:lnTo>
                    <a:lnTo>
                      <a:pt x="242" y="80"/>
                    </a:lnTo>
                    <a:lnTo>
                      <a:pt x="242" y="80"/>
                    </a:lnTo>
                    <a:lnTo>
                      <a:pt x="242" y="78"/>
                    </a:lnTo>
                    <a:lnTo>
                      <a:pt x="222" y="56"/>
                    </a:lnTo>
                    <a:lnTo>
                      <a:pt x="224" y="32"/>
                    </a:lnTo>
                    <a:lnTo>
                      <a:pt x="224" y="32"/>
                    </a:lnTo>
                    <a:lnTo>
                      <a:pt x="224" y="30"/>
                    </a:lnTo>
                    <a:lnTo>
                      <a:pt x="220" y="18"/>
                    </a:lnTo>
                    <a:lnTo>
                      <a:pt x="220" y="18"/>
                    </a:lnTo>
                    <a:lnTo>
                      <a:pt x="218" y="16"/>
                    </a:lnTo>
                    <a:lnTo>
                      <a:pt x="198" y="0"/>
                    </a:lnTo>
                    <a:lnTo>
                      <a:pt x="198" y="0"/>
                    </a:lnTo>
                    <a:lnTo>
                      <a:pt x="196" y="0"/>
                    </a:lnTo>
                    <a:lnTo>
                      <a:pt x="19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6" name="Freeform 396"/>
              <p:cNvSpPr>
                <a:spLocks/>
              </p:cNvSpPr>
              <p:nvPr/>
            </p:nvSpPr>
            <p:spPr bwMode="auto">
              <a:xfrm>
                <a:off x="3173" y="2197"/>
                <a:ext cx="234" cy="274"/>
              </a:xfrm>
              <a:custGeom>
                <a:avLst/>
                <a:gdLst>
                  <a:gd name="T0" fmla="*/ 192 w 234"/>
                  <a:gd name="T1" fmla="*/ 0 h 274"/>
                  <a:gd name="T2" fmla="*/ 212 w 234"/>
                  <a:gd name="T3" fmla="*/ 16 h 274"/>
                  <a:gd name="T4" fmla="*/ 216 w 234"/>
                  <a:gd name="T5" fmla="*/ 28 h 274"/>
                  <a:gd name="T6" fmla="*/ 214 w 234"/>
                  <a:gd name="T7" fmla="*/ 52 h 274"/>
                  <a:gd name="T8" fmla="*/ 234 w 234"/>
                  <a:gd name="T9" fmla="*/ 76 h 274"/>
                  <a:gd name="T10" fmla="*/ 210 w 234"/>
                  <a:gd name="T11" fmla="*/ 86 h 274"/>
                  <a:gd name="T12" fmla="*/ 204 w 234"/>
                  <a:gd name="T13" fmla="*/ 114 h 274"/>
                  <a:gd name="T14" fmla="*/ 204 w 234"/>
                  <a:gd name="T15" fmla="*/ 126 h 274"/>
                  <a:gd name="T16" fmla="*/ 184 w 234"/>
                  <a:gd name="T17" fmla="*/ 160 h 274"/>
                  <a:gd name="T18" fmla="*/ 184 w 234"/>
                  <a:gd name="T19" fmla="*/ 174 h 274"/>
                  <a:gd name="T20" fmla="*/ 172 w 234"/>
                  <a:gd name="T21" fmla="*/ 176 h 274"/>
                  <a:gd name="T22" fmla="*/ 172 w 234"/>
                  <a:gd name="T23" fmla="*/ 208 h 274"/>
                  <a:gd name="T24" fmla="*/ 154 w 234"/>
                  <a:gd name="T25" fmla="*/ 208 h 274"/>
                  <a:gd name="T26" fmla="*/ 158 w 234"/>
                  <a:gd name="T27" fmla="*/ 220 h 274"/>
                  <a:gd name="T28" fmla="*/ 168 w 234"/>
                  <a:gd name="T29" fmla="*/ 222 h 274"/>
                  <a:gd name="T30" fmla="*/ 188 w 234"/>
                  <a:gd name="T31" fmla="*/ 250 h 274"/>
                  <a:gd name="T32" fmla="*/ 194 w 234"/>
                  <a:gd name="T33" fmla="*/ 250 h 274"/>
                  <a:gd name="T34" fmla="*/ 194 w 234"/>
                  <a:gd name="T35" fmla="*/ 264 h 274"/>
                  <a:gd name="T36" fmla="*/ 176 w 234"/>
                  <a:gd name="T37" fmla="*/ 264 h 274"/>
                  <a:gd name="T38" fmla="*/ 168 w 234"/>
                  <a:gd name="T39" fmla="*/ 270 h 274"/>
                  <a:gd name="T40" fmla="*/ 122 w 234"/>
                  <a:gd name="T41" fmla="*/ 274 h 274"/>
                  <a:gd name="T42" fmla="*/ 108 w 234"/>
                  <a:gd name="T43" fmla="*/ 264 h 274"/>
                  <a:gd name="T44" fmla="*/ 84 w 234"/>
                  <a:gd name="T45" fmla="*/ 266 h 274"/>
                  <a:gd name="T46" fmla="*/ 76 w 234"/>
                  <a:gd name="T47" fmla="*/ 256 h 274"/>
                  <a:gd name="T48" fmla="*/ 56 w 234"/>
                  <a:gd name="T49" fmla="*/ 228 h 274"/>
                  <a:gd name="T50" fmla="*/ 24 w 234"/>
                  <a:gd name="T51" fmla="*/ 204 h 274"/>
                  <a:gd name="T52" fmla="*/ 22 w 234"/>
                  <a:gd name="T53" fmla="*/ 182 h 274"/>
                  <a:gd name="T54" fmla="*/ 10 w 234"/>
                  <a:gd name="T55" fmla="*/ 174 h 274"/>
                  <a:gd name="T56" fmla="*/ 8 w 234"/>
                  <a:gd name="T57" fmla="*/ 150 h 274"/>
                  <a:gd name="T58" fmla="*/ 0 w 234"/>
                  <a:gd name="T59" fmla="*/ 144 h 274"/>
                  <a:gd name="T60" fmla="*/ 14 w 234"/>
                  <a:gd name="T61" fmla="*/ 108 h 274"/>
                  <a:gd name="T62" fmla="*/ 26 w 234"/>
                  <a:gd name="T63" fmla="*/ 106 h 274"/>
                  <a:gd name="T64" fmla="*/ 28 w 234"/>
                  <a:gd name="T65" fmla="*/ 40 h 274"/>
                  <a:gd name="T66" fmla="*/ 44 w 234"/>
                  <a:gd name="T67" fmla="*/ 40 h 274"/>
                  <a:gd name="T68" fmla="*/ 44 w 234"/>
                  <a:gd name="T69" fmla="*/ 10 h 274"/>
                  <a:gd name="T70" fmla="*/ 158 w 234"/>
                  <a:gd name="T71" fmla="*/ 12 h 274"/>
                  <a:gd name="T72" fmla="*/ 168 w 234"/>
                  <a:gd name="T73" fmla="*/ 18 h 274"/>
                  <a:gd name="T74" fmla="*/ 186 w 234"/>
                  <a:gd name="T75" fmla="*/ 0 h 274"/>
                  <a:gd name="T76" fmla="*/ 192 w 234"/>
                  <a:gd name="T77" fmla="*/ 0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 h="274">
                    <a:moveTo>
                      <a:pt x="192" y="0"/>
                    </a:moveTo>
                    <a:lnTo>
                      <a:pt x="212" y="16"/>
                    </a:lnTo>
                    <a:lnTo>
                      <a:pt x="216" y="28"/>
                    </a:lnTo>
                    <a:lnTo>
                      <a:pt x="214" y="52"/>
                    </a:lnTo>
                    <a:lnTo>
                      <a:pt x="234" y="76"/>
                    </a:lnTo>
                    <a:lnTo>
                      <a:pt x="210" y="86"/>
                    </a:lnTo>
                    <a:lnTo>
                      <a:pt x="204" y="114"/>
                    </a:lnTo>
                    <a:lnTo>
                      <a:pt x="204" y="126"/>
                    </a:lnTo>
                    <a:lnTo>
                      <a:pt x="184" y="160"/>
                    </a:lnTo>
                    <a:lnTo>
                      <a:pt x="184" y="174"/>
                    </a:lnTo>
                    <a:lnTo>
                      <a:pt x="172" y="176"/>
                    </a:lnTo>
                    <a:lnTo>
                      <a:pt x="172" y="208"/>
                    </a:lnTo>
                    <a:lnTo>
                      <a:pt x="154" y="208"/>
                    </a:lnTo>
                    <a:lnTo>
                      <a:pt x="158" y="220"/>
                    </a:lnTo>
                    <a:lnTo>
                      <a:pt x="168" y="222"/>
                    </a:lnTo>
                    <a:lnTo>
                      <a:pt x="188" y="250"/>
                    </a:lnTo>
                    <a:lnTo>
                      <a:pt x="194" y="250"/>
                    </a:lnTo>
                    <a:lnTo>
                      <a:pt x="194" y="264"/>
                    </a:lnTo>
                    <a:lnTo>
                      <a:pt x="176" y="264"/>
                    </a:lnTo>
                    <a:lnTo>
                      <a:pt x="168" y="270"/>
                    </a:lnTo>
                    <a:lnTo>
                      <a:pt x="122" y="274"/>
                    </a:lnTo>
                    <a:lnTo>
                      <a:pt x="108" y="264"/>
                    </a:lnTo>
                    <a:lnTo>
                      <a:pt x="84" y="266"/>
                    </a:lnTo>
                    <a:lnTo>
                      <a:pt x="76" y="256"/>
                    </a:lnTo>
                    <a:lnTo>
                      <a:pt x="56" y="228"/>
                    </a:lnTo>
                    <a:lnTo>
                      <a:pt x="24" y="204"/>
                    </a:lnTo>
                    <a:lnTo>
                      <a:pt x="22" y="182"/>
                    </a:lnTo>
                    <a:lnTo>
                      <a:pt x="10" y="174"/>
                    </a:lnTo>
                    <a:lnTo>
                      <a:pt x="8" y="150"/>
                    </a:lnTo>
                    <a:lnTo>
                      <a:pt x="0" y="144"/>
                    </a:lnTo>
                    <a:lnTo>
                      <a:pt x="14" y="108"/>
                    </a:lnTo>
                    <a:lnTo>
                      <a:pt x="26" y="106"/>
                    </a:lnTo>
                    <a:lnTo>
                      <a:pt x="28" y="40"/>
                    </a:lnTo>
                    <a:lnTo>
                      <a:pt x="44" y="40"/>
                    </a:lnTo>
                    <a:lnTo>
                      <a:pt x="44" y="10"/>
                    </a:lnTo>
                    <a:lnTo>
                      <a:pt x="158" y="12"/>
                    </a:lnTo>
                    <a:lnTo>
                      <a:pt x="168" y="18"/>
                    </a:lnTo>
                    <a:lnTo>
                      <a:pt x="186" y="0"/>
                    </a:lnTo>
                    <a:lnTo>
                      <a:pt x="19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7" name="Freeform 397"/>
              <p:cNvSpPr>
                <a:spLocks/>
              </p:cNvSpPr>
              <p:nvPr/>
            </p:nvSpPr>
            <p:spPr bwMode="auto">
              <a:xfrm>
                <a:off x="3169" y="2193"/>
                <a:ext cx="242" cy="282"/>
              </a:xfrm>
              <a:custGeom>
                <a:avLst/>
                <a:gdLst>
                  <a:gd name="T0" fmla="*/ 190 w 242"/>
                  <a:gd name="T1" fmla="*/ 0 h 282"/>
                  <a:gd name="T2" fmla="*/ 186 w 242"/>
                  <a:gd name="T3" fmla="*/ 0 h 282"/>
                  <a:gd name="T4" fmla="*/ 164 w 242"/>
                  <a:gd name="T5" fmla="*/ 12 h 282"/>
                  <a:gd name="T6" fmla="*/ 162 w 242"/>
                  <a:gd name="T7" fmla="*/ 12 h 282"/>
                  <a:gd name="T8" fmla="*/ 48 w 242"/>
                  <a:gd name="T9" fmla="*/ 10 h 282"/>
                  <a:gd name="T10" fmla="*/ 48 w 242"/>
                  <a:gd name="T11" fmla="*/ 10 h 282"/>
                  <a:gd name="T12" fmla="*/ 46 w 242"/>
                  <a:gd name="T13" fmla="*/ 12 h 282"/>
                  <a:gd name="T14" fmla="*/ 44 w 242"/>
                  <a:gd name="T15" fmla="*/ 40 h 282"/>
                  <a:gd name="T16" fmla="*/ 32 w 242"/>
                  <a:gd name="T17" fmla="*/ 40 h 282"/>
                  <a:gd name="T18" fmla="*/ 28 w 242"/>
                  <a:gd name="T19" fmla="*/ 44 h 282"/>
                  <a:gd name="T20" fmla="*/ 18 w 242"/>
                  <a:gd name="T21" fmla="*/ 108 h 282"/>
                  <a:gd name="T22" fmla="*/ 14 w 242"/>
                  <a:gd name="T23" fmla="*/ 110 h 282"/>
                  <a:gd name="T24" fmla="*/ 0 w 242"/>
                  <a:gd name="T25" fmla="*/ 146 h 282"/>
                  <a:gd name="T26" fmla="*/ 2 w 242"/>
                  <a:gd name="T27" fmla="*/ 150 h 282"/>
                  <a:gd name="T28" fmla="*/ 10 w 242"/>
                  <a:gd name="T29" fmla="*/ 178 h 282"/>
                  <a:gd name="T30" fmla="*/ 12 w 242"/>
                  <a:gd name="T31" fmla="*/ 182 h 282"/>
                  <a:gd name="T32" fmla="*/ 24 w 242"/>
                  <a:gd name="T33" fmla="*/ 208 h 282"/>
                  <a:gd name="T34" fmla="*/ 24 w 242"/>
                  <a:gd name="T35" fmla="*/ 212 h 282"/>
                  <a:gd name="T36" fmla="*/ 78 w 242"/>
                  <a:gd name="T37" fmla="*/ 262 h 282"/>
                  <a:gd name="T38" fmla="*/ 84 w 242"/>
                  <a:gd name="T39" fmla="*/ 272 h 282"/>
                  <a:gd name="T40" fmla="*/ 88 w 242"/>
                  <a:gd name="T41" fmla="*/ 274 h 282"/>
                  <a:gd name="T42" fmla="*/ 112 w 242"/>
                  <a:gd name="T43" fmla="*/ 272 h 282"/>
                  <a:gd name="T44" fmla="*/ 124 w 242"/>
                  <a:gd name="T45" fmla="*/ 282 h 282"/>
                  <a:gd name="T46" fmla="*/ 126 w 242"/>
                  <a:gd name="T47" fmla="*/ 282 h 282"/>
                  <a:gd name="T48" fmla="*/ 174 w 242"/>
                  <a:gd name="T49" fmla="*/ 278 h 282"/>
                  <a:gd name="T50" fmla="*/ 176 w 242"/>
                  <a:gd name="T51" fmla="*/ 278 h 282"/>
                  <a:gd name="T52" fmla="*/ 198 w 242"/>
                  <a:gd name="T53" fmla="*/ 272 h 282"/>
                  <a:gd name="T54" fmla="*/ 200 w 242"/>
                  <a:gd name="T55" fmla="*/ 270 h 282"/>
                  <a:gd name="T56" fmla="*/ 202 w 242"/>
                  <a:gd name="T57" fmla="*/ 254 h 282"/>
                  <a:gd name="T58" fmla="*/ 200 w 242"/>
                  <a:gd name="T59" fmla="*/ 252 h 282"/>
                  <a:gd name="T60" fmla="*/ 194 w 242"/>
                  <a:gd name="T61" fmla="*/ 250 h 282"/>
                  <a:gd name="T62" fmla="*/ 174 w 242"/>
                  <a:gd name="T63" fmla="*/ 224 h 282"/>
                  <a:gd name="T64" fmla="*/ 166 w 242"/>
                  <a:gd name="T65" fmla="*/ 222 h 282"/>
                  <a:gd name="T66" fmla="*/ 176 w 242"/>
                  <a:gd name="T67" fmla="*/ 216 h 282"/>
                  <a:gd name="T68" fmla="*/ 180 w 242"/>
                  <a:gd name="T69" fmla="*/ 214 h 282"/>
                  <a:gd name="T70" fmla="*/ 180 w 242"/>
                  <a:gd name="T71" fmla="*/ 184 h 282"/>
                  <a:gd name="T72" fmla="*/ 188 w 242"/>
                  <a:gd name="T73" fmla="*/ 182 h 282"/>
                  <a:gd name="T74" fmla="*/ 192 w 242"/>
                  <a:gd name="T75" fmla="*/ 178 h 282"/>
                  <a:gd name="T76" fmla="*/ 212 w 242"/>
                  <a:gd name="T77" fmla="*/ 132 h 282"/>
                  <a:gd name="T78" fmla="*/ 212 w 242"/>
                  <a:gd name="T79" fmla="*/ 130 h 282"/>
                  <a:gd name="T80" fmla="*/ 218 w 242"/>
                  <a:gd name="T81" fmla="*/ 94 h 282"/>
                  <a:gd name="T82" fmla="*/ 240 w 242"/>
                  <a:gd name="T83" fmla="*/ 84 h 282"/>
                  <a:gd name="T84" fmla="*/ 242 w 242"/>
                  <a:gd name="T85" fmla="*/ 80 h 282"/>
                  <a:gd name="T86" fmla="*/ 222 w 242"/>
                  <a:gd name="T87" fmla="*/ 56 h 282"/>
                  <a:gd name="T88" fmla="*/ 224 w 242"/>
                  <a:gd name="T89" fmla="*/ 32 h 282"/>
                  <a:gd name="T90" fmla="*/ 220 w 242"/>
                  <a:gd name="T91" fmla="*/ 18 h 282"/>
                  <a:gd name="T92" fmla="*/ 218 w 242"/>
                  <a:gd name="T93" fmla="*/ 16 h 282"/>
                  <a:gd name="T94" fmla="*/ 198 w 242"/>
                  <a:gd name="T95" fmla="*/ 0 h 282"/>
                  <a:gd name="T96" fmla="*/ 196 w 242"/>
                  <a:gd name="T97"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2" h="282">
                    <a:moveTo>
                      <a:pt x="196" y="0"/>
                    </a:moveTo>
                    <a:lnTo>
                      <a:pt x="190" y="0"/>
                    </a:lnTo>
                    <a:lnTo>
                      <a:pt x="190" y="0"/>
                    </a:lnTo>
                    <a:lnTo>
                      <a:pt x="186" y="0"/>
                    </a:lnTo>
                    <a:lnTo>
                      <a:pt x="170" y="16"/>
                    </a:lnTo>
                    <a:lnTo>
                      <a:pt x="164" y="12"/>
                    </a:lnTo>
                    <a:lnTo>
                      <a:pt x="164" y="12"/>
                    </a:lnTo>
                    <a:lnTo>
                      <a:pt x="162" y="12"/>
                    </a:lnTo>
                    <a:lnTo>
                      <a:pt x="48" y="10"/>
                    </a:lnTo>
                    <a:lnTo>
                      <a:pt x="48" y="10"/>
                    </a:lnTo>
                    <a:lnTo>
                      <a:pt x="48" y="10"/>
                    </a:lnTo>
                    <a:lnTo>
                      <a:pt x="48" y="10"/>
                    </a:lnTo>
                    <a:lnTo>
                      <a:pt x="46" y="12"/>
                    </a:lnTo>
                    <a:lnTo>
                      <a:pt x="46" y="12"/>
                    </a:lnTo>
                    <a:lnTo>
                      <a:pt x="44" y="14"/>
                    </a:lnTo>
                    <a:lnTo>
                      <a:pt x="44" y="40"/>
                    </a:lnTo>
                    <a:lnTo>
                      <a:pt x="32" y="40"/>
                    </a:lnTo>
                    <a:lnTo>
                      <a:pt x="32" y="40"/>
                    </a:lnTo>
                    <a:lnTo>
                      <a:pt x="30" y="42"/>
                    </a:lnTo>
                    <a:lnTo>
                      <a:pt x="28" y="44"/>
                    </a:lnTo>
                    <a:lnTo>
                      <a:pt x="26" y="106"/>
                    </a:lnTo>
                    <a:lnTo>
                      <a:pt x="18" y="108"/>
                    </a:lnTo>
                    <a:lnTo>
                      <a:pt x="18" y="108"/>
                    </a:lnTo>
                    <a:lnTo>
                      <a:pt x="14" y="110"/>
                    </a:lnTo>
                    <a:lnTo>
                      <a:pt x="0" y="146"/>
                    </a:lnTo>
                    <a:lnTo>
                      <a:pt x="0" y="146"/>
                    </a:lnTo>
                    <a:lnTo>
                      <a:pt x="0" y="148"/>
                    </a:lnTo>
                    <a:lnTo>
                      <a:pt x="2" y="150"/>
                    </a:lnTo>
                    <a:lnTo>
                      <a:pt x="8" y="156"/>
                    </a:lnTo>
                    <a:lnTo>
                      <a:pt x="10" y="178"/>
                    </a:lnTo>
                    <a:lnTo>
                      <a:pt x="10" y="178"/>
                    </a:lnTo>
                    <a:lnTo>
                      <a:pt x="12" y="182"/>
                    </a:lnTo>
                    <a:lnTo>
                      <a:pt x="22" y="188"/>
                    </a:lnTo>
                    <a:lnTo>
                      <a:pt x="24" y="208"/>
                    </a:lnTo>
                    <a:lnTo>
                      <a:pt x="24" y="208"/>
                    </a:lnTo>
                    <a:lnTo>
                      <a:pt x="24" y="212"/>
                    </a:lnTo>
                    <a:lnTo>
                      <a:pt x="58" y="234"/>
                    </a:lnTo>
                    <a:lnTo>
                      <a:pt x="78" y="262"/>
                    </a:lnTo>
                    <a:lnTo>
                      <a:pt x="84" y="272"/>
                    </a:lnTo>
                    <a:lnTo>
                      <a:pt x="84" y="272"/>
                    </a:lnTo>
                    <a:lnTo>
                      <a:pt x="88" y="274"/>
                    </a:lnTo>
                    <a:lnTo>
                      <a:pt x="88" y="274"/>
                    </a:lnTo>
                    <a:lnTo>
                      <a:pt x="88" y="274"/>
                    </a:lnTo>
                    <a:lnTo>
                      <a:pt x="112" y="272"/>
                    </a:lnTo>
                    <a:lnTo>
                      <a:pt x="124" y="282"/>
                    </a:lnTo>
                    <a:lnTo>
                      <a:pt x="124" y="282"/>
                    </a:lnTo>
                    <a:lnTo>
                      <a:pt x="126" y="282"/>
                    </a:lnTo>
                    <a:lnTo>
                      <a:pt x="126" y="282"/>
                    </a:lnTo>
                    <a:lnTo>
                      <a:pt x="128" y="282"/>
                    </a:lnTo>
                    <a:lnTo>
                      <a:pt x="174" y="278"/>
                    </a:lnTo>
                    <a:lnTo>
                      <a:pt x="174" y="278"/>
                    </a:lnTo>
                    <a:lnTo>
                      <a:pt x="176" y="278"/>
                    </a:lnTo>
                    <a:lnTo>
                      <a:pt x="182" y="272"/>
                    </a:lnTo>
                    <a:lnTo>
                      <a:pt x="198" y="272"/>
                    </a:lnTo>
                    <a:lnTo>
                      <a:pt x="198" y="272"/>
                    </a:lnTo>
                    <a:lnTo>
                      <a:pt x="200" y="270"/>
                    </a:lnTo>
                    <a:lnTo>
                      <a:pt x="202" y="268"/>
                    </a:lnTo>
                    <a:lnTo>
                      <a:pt x="202" y="254"/>
                    </a:lnTo>
                    <a:lnTo>
                      <a:pt x="202" y="254"/>
                    </a:lnTo>
                    <a:lnTo>
                      <a:pt x="200" y="252"/>
                    </a:lnTo>
                    <a:lnTo>
                      <a:pt x="198" y="250"/>
                    </a:lnTo>
                    <a:lnTo>
                      <a:pt x="194" y="250"/>
                    </a:lnTo>
                    <a:lnTo>
                      <a:pt x="174" y="224"/>
                    </a:lnTo>
                    <a:lnTo>
                      <a:pt x="174" y="224"/>
                    </a:lnTo>
                    <a:lnTo>
                      <a:pt x="172" y="222"/>
                    </a:lnTo>
                    <a:lnTo>
                      <a:pt x="166" y="222"/>
                    </a:lnTo>
                    <a:lnTo>
                      <a:pt x="164" y="216"/>
                    </a:lnTo>
                    <a:lnTo>
                      <a:pt x="176" y="216"/>
                    </a:lnTo>
                    <a:lnTo>
                      <a:pt x="176" y="216"/>
                    </a:lnTo>
                    <a:lnTo>
                      <a:pt x="180" y="214"/>
                    </a:lnTo>
                    <a:lnTo>
                      <a:pt x="180" y="212"/>
                    </a:lnTo>
                    <a:lnTo>
                      <a:pt x="180" y="184"/>
                    </a:lnTo>
                    <a:lnTo>
                      <a:pt x="188" y="182"/>
                    </a:lnTo>
                    <a:lnTo>
                      <a:pt x="188" y="182"/>
                    </a:lnTo>
                    <a:lnTo>
                      <a:pt x="190" y="180"/>
                    </a:lnTo>
                    <a:lnTo>
                      <a:pt x="192" y="178"/>
                    </a:lnTo>
                    <a:lnTo>
                      <a:pt x="192" y="166"/>
                    </a:lnTo>
                    <a:lnTo>
                      <a:pt x="212" y="132"/>
                    </a:lnTo>
                    <a:lnTo>
                      <a:pt x="212" y="132"/>
                    </a:lnTo>
                    <a:lnTo>
                      <a:pt x="212" y="130"/>
                    </a:lnTo>
                    <a:lnTo>
                      <a:pt x="212" y="118"/>
                    </a:lnTo>
                    <a:lnTo>
                      <a:pt x="218" y="94"/>
                    </a:lnTo>
                    <a:lnTo>
                      <a:pt x="240" y="84"/>
                    </a:lnTo>
                    <a:lnTo>
                      <a:pt x="240" y="84"/>
                    </a:lnTo>
                    <a:lnTo>
                      <a:pt x="242" y="80"/>
                    </a:lnTo>
                    <a:lnTo>
                      <a:pt x="242" y="80"/>
                    </a:lnTo>
                    <a:lnTo>
                      <a:pt x="242" y="78"/>
                    </a:lnTo>
                    <a:lnTo>
                      <a:pt x="222" y="56"/>
                    </a:lnTo>
                    <a:lnTo>
                      <a:pt x="224" y="32"/>
                    </a:lnTo>
                    <a:lnTo>
                      <a:pt x="224" y="32"/>
                    </a:lnTo>
                    <a:lnTo>
                      <a:pt x="224" y="30"/>
                    </a:lnTo>
                    <a:lnTo>
                      <a:pt x="220" y="18"/>
                    </a:lnTo>
                    <a:lnTo>
                      <a:pt x="220" y="18"/>
                    </a:lnTo>
                    <a:lnTo>
                      <a:pt x="218" y="16"/>
                    </a:lnTo>
                    <a:lnTo>
                      <a:pt x="198" y="0"/>
                    </a:lnTo>
                    <a:lnTo>
                      <a:pt x="198" y="0"/>
                    </a:lnTo>
                    <a:lnTo>
                      <a:pt x="196" y="0"/>
                    </a:lnTo>
                    <a:lnTo>
                      <a:pt x="19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8" name="Freeform 398"/>
              <p:cNvSpPr>
                <a:spLocks/>
              </p:cNvSpPr>
              <p:nvPr/>
            </p:nvSpPr>
            <p:spPr bwMode="auto">
              <a:xfrm>
                <a:off x="3377" y="2267"/>
                <a:ext cx="94" cy="82"/>
              </a:xfrm>
              <a:custGeom>
                <a:avLst/>
                <a:gdLst>
                  <a:gd name="T0" fmla="*/ 88 w 94"/>
                  <a:gd name="T1" fmla="*/ 82 h 82"/>
                  <a:gd name="T2" fmla="*/ 88 w 94"/>
                  <a:gd name="T3" fmla="*/ 82 h 82"/>
                  <a:gd name="T4" fmla="*/ 86 w 94"/>
                  <a:gd name="T5" fmla="*/ 82 h 82"/>
                  <a:gd name="T6" fmla="*/ 70 w 94"/>
                  <a:gd name="T7" fmla="*/ 66 h 82"/>
                  <a:gd name="T8" fmla="*/ 54 w 94"/>
                  <a:gd name="T9" fmla="*/ 52 h 82"/>
                  <a:gd name="T10" fmla="*/ 26 w 94"/>
                  <a:gd name="T11" fmla="*/ 50 h 82"/>
                  <a:gd name="T12" fmla="*/ 24 w 94"/>
                  <a:gd name="T13" fmla="*/ 54 h 82"/>
                  <a:gd name="T14" fmla="*/ 24 w 94"/>
                  <a:gd name="T15" fmla="*/ 54 h 82"/>
                  <a:gd name="T16" fmla="*/ 22 w 94"/>
                  <a:gd name="T17" fmla="*/ 56 h 82"/>
                  <a:gd name="T18" fmla="*/ 2 w 94"/>
                  <a:gd name="T19" fmla="*/ 56 h 82"/>
                  <a:gd name="T20" fmla="*/ 2 w 94"/>
                  <a:gd name="T21" fmla="*/ 56 h 82"/>
                  <a:gd name="T22" fmla="*/ 0 w 94"/>
                  <a:gd name="T23" fmla="*/ 54 h 82"/>
                  <a:gd name="T24" fmla="*/ 0 w 94"/>
                  <a:gd name="T25" fmla="*/ 40 h 82"/>
                  <a:gd name="T26" fmla="*/ 4 w 94"/>
                  <a:gd name="T27" fmla="*/ 28 h 82"/>
                  <a:gd name="T28" fmla="*/ 6 w 94"/>
                  <a:gd name="T29" fmla="*/ 12 h 82"/>
                  <a:gd name="T30" fmla="*/ 6 w 94"/>
                  <a:gd name="T31" fmla="*/ 12 h 82"/>
                  <a:gd name="T32" fmla="*/ 8 w 94"/>
                  <a:gd name="T33" fmla="*/ 12 h 82"/>
                  <a:gd name="T34" fmla="*/ 32 w 94"/>
                  <a:gd name="T35" fmla="*/ 0 h 82"/>
                  <a:gd name="T36" fmla="*/ 32 w 94"/>
                  <a:gd name="T37" fmla="*/ 0 h 82"/>
                  <a:gd name="T38" fmla="*/ 34 w 94"/>
                  <a:gd name="T39" fmla="*/ 0 h 82"/>
                  <a:gd name="T40" fmla="*/ 34 w 94"/>
                  <a:gd name="T41" fmla="*/ 0 h 82"/>
                  <a:gd name="T42" fmla="*/ 34 w 94"/>
                  <a:gd name="T43" fmla="*/ 2 h 82"/>
                  <a:gd name="T44" fmla="*/ 42 w 94"/>
                  <a:gd name="T45" fmla="*/ 12 h 82"/>
                  <a:gd name="T46" fmla="*/ 48 w 94"/>
                  <a:gd name="T47" fmla="*/ 26 h 82"/>
                  <a:gd name="T48" fmla="*/ 50 w 94"/>
                  <a:gd name="T49" fmla="*/ 40 h 82"/>
                  <a:gd name="T50" fmla="*/ 60 w 94"/>
                  <a:gd name="T51" fmla="*/ 40 h 82"/>
                  <a:gd name="T52" fmla="*/ 60 w 94"/>
                  <a:gd name="T53" fmla="*/ 40 h 82"/>
                  <a:gd name="T54" fmla="*/ 62 w 94"/>
                  <a:gd name="T55" fmla="*/ 40 h 82"/>
                  <a:gd name="T56" fmla="*/ 94 w 94"/>
                  <a:gd name="T57" fmla="*/ 70 h 82"/>
                  <a:gd name="T58" fmla="*/ 94 w 94"/>
                  <a:gd name="T59" fmla="*/ 70 h 82"/>
                  <a:gd name="T60" fmla="*/ 94 w 94"/>
                  <a:gd name="T61" fmla="*/ 72 h 82"/>
                  <a:gd name="T62" fmla="*/ 88 w 94"/>
                  <a:gd name="T63" fmla="*/ 82 h 82"/>
                  <a:gd name="T64" fmla="*/ 88 w 94"/>
                  <a:gd name="T65" fmla="*/ 82 h 82"/>
                  <a:gd name="T66" fmla="*/ 88 w 94"/>
                  <a:gd name="T67" fmla="*/ 82 h 82"/>
                  <a:gd name="T68" fmla="*/ 88 w 94"/>
                  <a:gd name="T69" fmla="*/ 82 h 82"/>
                  <a:gd name="T70" fmla="*/ 88 w 94"/>
                  <a:gd name="T71" fmla="*/ 82 h 82"/>
                  <a:gd name="T72" fmla="*/ 88 w 94"/>
                  <a:gd name="T73"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4" h="82">
                    <a:moveTo>
                      <a:pt x="88" y="82"/>
                    </a:moveTo>
                    <a:lnTo>
                      <a:pt x="88" y="82"/>
                    </a:lnTo>
                    <a:lnTo>
                      <a:pt x="86" y="82"/>
                    </a:lnTo>
                    <a:lnTo>
                      <a:pt x="70" y="66"/>
                    </a:lnTo>
                    <a:lnTo>
                      <a:pt x="54" y="52"/>
                    </a:lnTo>
                    <a:lnTo>
                      <a:pt x="26" y="50"/>
                    </a:lnTo>
                    <a:lnTo>
                      <a:pt x="24" y="54"/>
                    </a:lnTo>
                    <a:lnTo>
                      <a:pt x="24" y="54"/>
                    </a:lnTo>
                    <a:lnTo>
                      <a:pt x="22" y="56"/>
                    </a:lnTo>
                    <a:lnTo>
                      <a:pt x="2" y="56"/>
                    </a:lnTo>
                    <a:lnTo>
                      <a:pt x="2" y="56"/>
                    </a:lnTo>
                    <a:lnTo>
                      <a:pt x="0" y="54"/>
                    </a:lnTo>
                    <a:lnTo>
                      <a:pt x="0" y="40"/>
                    </a:lnTo>
                    <a:lnTo>
                      <a:pt x="4" y="28"/>
                    </a:lnTo>
                    <a:lnTo>
                      <a:pt x="6" y="12"/>
                    </a:lnTo>
                    <a:lnTo>
                      <a:pt x="6" y="12"/>
                    </a:lnTo>
                    <a:lnTo>
                      <a:pt x="8" y="12"/>
                    </a:lnTo>
                    <a:lnTo>
                      <a:pt x="32" y="0"/>
                    </a:lnTo>
                    <a:lnTo>
                      <a:pt x="32" y="0"/>
                    </a:lnTo>
                    <a:lnTo>
                      <a:pt x="34" y="0"/>
                    </a:lnTo>
                    <a:lnTo>
                      <a:pt x="34" y="0"/>
                    </a:lnTo>
                    <a:lnTo>
                      <a:pt x="34" y="2"/>
                    </a:lnTo>
                    <a:lnTo>
                      <a:pt x="42" y="12"/>
                    </a:lnTo>
                    <a:lnTo>
                      <a:pt x="48" y="26"/>
                    </a:lnTo>
                    <a:lnTo>
                      <a:pt x="50" y="40"/>
                    </a:lnTo>
                    <a:lnTo>
                      <a:pt x="60" y="40"/>
                    </a:lnTo>
                    <a:lnTo>
                      <a:pt x="60" y="40"/>
                    </a:lnTo>
                    <a:lnTo>
                      <a:pt x="62" y="40"/>
                    </a:lnTo>
                    <a:lnTo>
                      <a:pt x="94" y="70"/>
                    </a:lnTo>
                    <a:lnTo>
                      <a:pt x="94" y="70"/>
                    </a:lnTo>
                    <a:lnTo>
                      <a:pt x="94" y="72"/>
                    </a:lnTo>
                    <a:lnTo>
                      <a:pt x="88" y="82"/>
                    </a:lnTo>
                    <a:lnTo>
                      <a:pt x="88" y="82"/>
                    </a:lnTo>
                    <a:lnTo>
                      <a:pt x="88" y="82"/>
                    </a:lnTo>
                    <a:lnTo>
                      <a:pt x="88" y="82"/>
                    </a:lnTo>
                    <a:lnTo>
                      <a:pt x="88" y="82"/>
                    </a:lnTo>
                    <a:lnTo>
                      <a:pt x="88"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9" name="Freeform 399"/>
              <p:cNvSpPr>
                <a:spLocks noEditPoints="1"/>
              </p:cNvSpPr>
              <p:nvPr/>
            </p:nvSpPr>
            <p:spPr bwMode="auto">
              <a:xfrm>
                <a:off x="3375" y="2265"/>
                <a:ext cx="98" cy="86"/>
              </a:xfrm>
              <a:custGeom>
                <a:avLst/>
                <a:gdLst>
                  <a:gd name="T0" fmla="*/ 36 w 98"/>
                  <a:gd name="T1" fmla="*/ 4 h 86"/>
                  <a:gd name="T2" fmla="*/ 42 w 98"/>
                  <a:gd name="T3" fmla="*/ 16 h 86"/>
                  <a:gd name="T4" fmla="*/ 48 w 98"/>
                  <a:gd name="T5" fmla="*/ 28 h 86"/>
                  <a:gd name="T6" fmla="*/ 50 w 98"/>
                  <a:gd name="T7" fmla="*/ 44 h 86"/>
                  <a:gd name="T8" fmla="*/ 62 w 98"/>
                  <a:gd name="T9" fmla="*/ 44 h 86"/>
                  <a:gd name="T10" fmla="*/ 94 w 98"/>
                  <a:gd name="T11" fmla="*/ 74 h 86"/>
                  <a:gd name="T12" fmla="*/ 90 w 98"/>
                  <a:gd name="T13" fmla="*/ 82 h 86"/>
                  <a:gd name="T14" fmla="*/ 72 w 98"/>
                  <a:gd name="T15" fmla="*/ 66 h 86"/>
                  <a:gd name="T16" fmla="*/ 56 w 98"/>
                  <a:gd name="T17" fmla="*/ 52 h 86"/>
                  <a:gd name="T18" fmla="*/ 26 w 98"/>
                  <a:gd name="T19" fmla="*/ 50 h 86"/>
                  <a:gd name="T20" fmla="*/ 24 w 98"/>
                  <a:gd name="T21" fmla="*/ 56 h 86"/>
                  <a:gd name="T22" fmla="*/ 4 w 98"/>
                  <a:gd name="T23" fmla="*/ 56 h 86"/>
                  <a:gd name="T24" fmla="*/ 4 w 98"/>
                  <a:gd name="T25" fmla="*/ 42 h 86"/>
                  <a:gd name="T26" fmla="*/ 8 w 98"/>
                  <a:gd name="T27" fmla="*/ 30 h 86"/>
                  <a:gd name="T28" fmla="*/ 10 w 98"/>
                  <a:gd name="T29" fmla="*/ 16 h 86"/>
                  <a:gd name="T30" fmla="*/ 36 w 98"/>
                  <a:gd name="T31" fmla="*/ 4 h 86"/>
                  <a:gd name="T32" fmla="*/ 36 w 98"/>
                  <a:gd name="T33" fmla="*/ 0 h 86"/>
                  <a:gd name="T34" fmla="*/ 36 w 98"/>
                  <a:gd name="T35" fmla="*/ 0 h 86"/>
                  <a:gd name="T36" fmla="*/ 34 w 98"/>
                  <a:gd name="T37" fmla="*/ 0 h 86"/>
                  <a:gd name="T38" fmla="*/ 8 w 98"/>
                  <a:gd name="T39" fmla="*/ 12 h 86"/>
                  <a:gd name="T40" fmla="*/ 8 w 98"/>
                  <a:gd name="T41" fmla="*/ 12 h 86"/>
                  <a:gd name="T42" fmla="*/ 6 w 98"/>
                  <a:gd name="T43" fmla="*/ 14 h 86"/>
                  <a:gd name="T44" fmla="*/ 4 w 98"/>
                  <a:gd name="T45" fmla="*/ 28 h 86"/>
                  <a:gd name="T46" fmla="*/ 2 w 98"/>
                  <a:gd name="T47" fmla="*/ 42 h 86"/>
                  <a:gd name="T48" fmla="*/ 2 w 98"/>
                  <a:gd name="T49" fmla="*/ 42 h 86"/>
                  <a:gd name="T50" fmla="*/ 0 w 98"/>
                  <a:gd name="T51" fmla="*/ 42 h 86"/>
                  <a:gd name="T52" fmla="*/ 0 w 98"/>
                  <a:gd name="T53" fmla="*/ 56 h 86"/>
                  <a:gd name="T54" fmla="*/ 0 w 98"/>
                  <a:gd name="T55" fmla="*/ 56 h 86"/>
                  <a:gd name="T56" fmla="*/ 2 w 98"/>
                  <a:gd name="T57" fmla="*/ 58 h 86"/>
                  <a:gd name="T58" fmla="*/ 4 w 98"/>
                  <a:gd name="T59" fmla="*/ 60 h 86"/>
                  <a:gd name="T60" fmla="*/ 24 w 98"/>
                  <a:gd name="T61" fmla="*/ 60 h 86"/>
                  <a:gd name="T62" fmla="*/ 24 w 98"/>
                  <a:gd name="T63" fmla="*/ 60 h 86"/>
                  <a:gd name="T64" fmla="*/ 26 w 98"/>
                  <a:gd name="T65" fmla="*/ 58 h 86"/>
                  <a:gd name="T66" fmla="*/ 28 w 98"/>
                  <a:gd name="T67" fmla="*/ 56 h 86"/>
                  <a:gd name="T68" fmla="*/ 30 w 98"/>
                  <a:gd name="T69" fmla="*/ 54 h 86"/>
                  <a:gd name="T70" fmla="*/ 56 w 98"/>
                  <a:gd name="T71" fmla="*/ 56 h 86"/>
                  <a:gd name="T72" fmla="*/ 70 w 98"/>
                  <a:gd name="T73" fmla="*/ 70 h 86"/>
                  <a:gd name="T74" fmla="*/ 86 w 98"/>
                  <a:gd name="T75" fmla="*/ 86 h 86"/>
                  <a:gd name="T76" fmla="*/ 86 w 98"/>
                  <a:gd name="T77" fmla="*/ 86 h 86"/>
                  <a:gd name="T78" fmla="*/ 90 w 98"/>
                  <a:gd name="T79" fmla="*/ 86 h 86"/>
                  <a:gd name="T80" fmla="*/ 90 w 98"/>
                  <a:gd name="T81" fmla="*/ 86 h 86"/>
                  <a:gd name="T82" fmla="*/ 90 w 98"/>
                  <a:gd name="T83" fmla="*/ 86 h 86"/>
                  <a:gd name="T84" fmla="*/ 90 w 98"/>
                  <a:gd name="T85" fmla="*/ 86 h 86"/>
                  <a:gd name="T86" fmla="*/ 92 w 98"/>
                  <a:gd name="T87" fmla="*/ 84 h 86"/>
                  <a:gd name="T88" fmla="*/ 98 w 98"/>
                  <a:gd name="T89" fmla="*/ 76 h 86"/>
                  <a:gd name="T90" fmla="*/ 98 w 98"/>
                  <a:gd name="T91" fmla="*/ 76 h 86"/>
                  <a:gd name="T92" fmla="*/ 98 w 98"/>
                  <a:gd name="T93" fmla="*/ 72 h 86"/>
                  <a:gd name="T94" fmla="*/ 98 w 98"/>
                  <a:gd name="T95" fmla="*/ 70 h 86"/>
                  <a:gd name="T96" fmla="*/ 64 w 98"/>
                  <a:gd name="T97" fmla="*/ 42 h 86"/>
                  <a:gd name="T98" fmla="*/ 64 w 98"/>
                  <a:gd name="T99" fmla="*/ 42 h 86"/>
                  <a:gd name="T100" fmla="*/ 62 w 98"/>
                  <a:gd name="T101" fmla="*/ 40 h 86"/>
                  <a:gd name="T102" fmla="*/ 54 w 98"/>
                  <a:gd name="T103" fmla="*/ 40 h 86"/>
                  <a:gd name="T104" fmla="*/ 52 w 98"/>
                  <a:gd name="T105" fmla="*/ 28 h 86"/>
                  <a:gd name="T106" fmla="*/ 52 w 98"/>
                  <a:gd name="T107" fmla="*/ 28 h 86"/>
                  <a:gd name="T108" fmla="*/ 52 w 98"/>
                  <a:gd name="T109" fmla="*/ 26 h 86"/>
                  <a:gd name="T110" fmla="*/ 46 w 98"/>
                  <a:gd name="T111" fmla="*/ 14 h 86"/>
                  <a:gd name="T112" fmla="*/ 46 w 98"/>
                  <a:gd name="T113" fmla="*/ 14 h 86"/>
                  <a:gd name="T114" fmla="*/ 46 w 98"/>
                  <a:gd name="T115" fmla="*/ 12 h 86"/>
                  <a:gd name="T116" fmla="*/ 38 w 98"/>
                  <a:gd name="T117" fmla="*/ 2 h 86"/>
                  <a:gd name="T118" fmla="*/ 38 w 98"/>
                  <a:gd name="T119" fmla="*/ 2 h 86"/>
                  <a:gd name="T120" fmla="*/ 36 w 98"/>
                  <a:gd name="T121" fmla="*/ 0 h 86"/>
                  <a:gd name="T122" fmla="*/ 36 w 98"/>
                  <a:gd name="T123"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8" h="86">
                    <a:moveTo>
                      <a:pt x="36" y="4"/>
                    </a:moveTo>
                    <a:lnTo>
                      <a:pt x="42" y="16"/>
                    </a:lnTo>
                    <a:lnTo>
                      <a:pt x="48" y="28"/>
                    </a:lnTo>
                    <a:lnTo>
                      <a:pt x="50" y="44"/>
                    </a:lnTo>
                    <a:lnTo>
                      <a:pt x="62" y="44"/>
                    </a:lnTo>
                    <a:lnTo>
                      <a:pt x="94" y="74"/>
                    </a:lnTo>
                    <a:lnTo>
                      <a:pt x="90" y="82"/>
                    </a:lnTo>
                    <a:lnTo>
                      <a:pt x="72" y="66"/>
                    </a:lnTo>
                    <a:lnTo>
                      <a:pt x="56" y="52"/>
                    </a:lnTo>
                    <a:lnTo>
                      <a:pt x="26" y="50"/>
                    </a:lnTo>
                    <a:lnTo>
                      <a:pt x="24" y="56"/>
                    </a:lnTo>
                    <a:lnTo>
                      <a:pt x="4" y="56"/>
                    </a:lnTo>
                    <a:lnTo>
                      <a:pt x="4" y="42"/>
                    </a:lnTo>
                    <a:lnTo>
                      <a:pt x="8" y="30"/>
                    </a:lnTo>
                    <a:lnTo>
                      <a:pt x="10" y="16"/>
                    </a:lnTo>
                    <a:lnTo>
                      <a:pt x="36" y="4"/>
                    </a:lnTo>
                    <a:close/>
                    <a:moveTo>
                      <a:pt x="36" y="0"/>
                    </a:moveTo>
                    <a:lnTo>
                      <a:pt x="36" y="0"/>
                    </a:lnTo>
                    <a:lnTo>
                      <a:pt x="34" y="0"/>
                    </a:lnTo>
                    <a:lnTo>
                      <a:pt x="8" y="12"/>
                    </a:lnTo>
                    <a:lnTo>
                      <a:pt x="8" y="12"/>
                    </a:lnTo>
                    <a:lnTo>
                      <a:pt x="6" y="14"/>
                    </a:lnTo>
                    <a:lnTo>
                      <a:pt x="4" y="28"/>
                    </a:lnTo>
                    <a:lnTo>
                      <a:pt x="2" y="42"/>
                    </a:lnTo>
                    <a:lnTo>
                      <a:pt x="2" y="42"/>
                    </a:lnTo>
                    <a:lnTo>
                      <a:pt x="0" y="42"/>
                    </a:lnTo>
                    <a:lnTo>
                      <a:pt x="0" y="56"/>
                    </a:lnTo>
                    <a:lnTo>
                      <a:pt x="0" y="56"/>
                    </a:lnTo>
                    <a:lnTo>
                      <a:pt x="2" y="58"/>
                    </a:lnTo>
                    <a:lnTo>
                      <a:pt x="4" y="60"/>
                    </a:lnTo>
                    <a:lnTo>
                      <a:pt x="24" y="60"/>
                    </a:lnTo>
                    <a:lnTo>
                      <a:pt x="24" y="60"/>
                    </a:lnTo>
                    <a:lnTo>
                      <a:pt x="26" y="58"/>
                    </a:lnTo>
                    <a:lnTo>
                      <a:pt x="28" y="56"/>
                    </a:lnTo>
                    <a:lnTo>
                      <a:pt x="30" y="54"/>
                    </a:lnTo>
                    <a:lnTo>
                      <a:pt x="56" y="56"/>
                    </a:lnTo>
                    <a:lnTo>
                      <a:pt x="70" y="70"/>
                    </a:lnTo>
                    <a:lnTo>
                      <a:pt x="86" y="86"/>
                    </a:lnTo>
                    <a:lnTo>
                      <a:pt x="86" y="86"/>
                    </a:lnTo>
                    <a:lnTo>
                      <a:pt x="90" y="86"/>
                    </a:lnTo>
                    <a:lnTo>
                      <a:pt x="90" y="86"/>
                    </a:lnTo>
                    <a:lnTo>
                      <a:pt x="90" y="86"/>
                    </a:lnTo>
                    <a:lnTo>
                      <a:pt x="90" y="86"/>
                    </a:lnTo>
                    <a:lnTo>
                      <a:pt x="92" y="84"/>
                    </a:lnTo>
                    <a:lnTo>
                      <a:pt x="98" y="76"/>
                    </a:lnTo>
                    <a:lnTo>
                      <a:pt x="98" y="76"/>
                    </a:lnTo>
                    <a:lnTo>
                      <a:pt x="98" y="72"/>
                    </a:lnTo>
                    <a:lnTo>
                      <a:pt x="98" y="70"/>
                    </a:lnTo>
                    <a:lnTo>
                      <a:pt x="64" y="42"/>
                    </a:lnTo>
                    <a:lnTo>
                      <a:pt x="64" y="42"/>
                    </a:lnTo>
                    <a:lnTo>
                      <a:pt x="62" y="40"/>
                    </a:lnTo>
                    <a:lnTo>
                      <a:pt x="54" y="40"/>
                    </a:lnTo>
                    <a:lnTo>
                      <a:pt x="52" y="28"/>
                    </a:lnTo>
                    <a:lnTo>
                      <a:pt x="52" y="28"/>
                    </a:lnTo>
                    <a:lnTo>
                      <a:pt x="52" y="26"/>
                    </a:lnTo>
                    <a:lnTo>
                      <a:pt x="46" y="14"/>
                    </a:lnTo>
                    <a:lnTo>
                      <a:pt x="46" y="14"/>
                    </a:lnTo>
                    <a:lnTo>
                      <a:pt x="46" y="12"/>
                    </a:lnTo>
                    <a:lnTo>
                      <a:pt x="38" y="2"/>
                    </a:lnTo>
                    <a:lnTo>
                      <a:pt x="38" y="2"/>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0" name="Freeform 400"/>
              <p:cNvSpPr>
                <a:spLocks/>
              </p:cNvSpPr>
              <p:nvPr/>
            </p:nvSpPr>
            <p:spPr bwMode="auto">
              <a:xfrm>
                <a:off x="3379" y="2269"/>
                <a:ext cx="90" cy="78"/>
              </a:xfrm>
              <a:custGeom>
                <a:avLst/>
                <a:gdLst>
                  <a:gd name="T0" fmla="*/ 32 w 90"/>
                  <a:gd name="T1" fmla="*/ 0 h 78"/>
                  <a:gd name="T2" fmla="*/ 38 w 90"/>
                  <a:gd name="T3" fmla="*/ 12 h 78"/>
                  <a:gd name="T4" fmla="*/ 44 w 90"/>
                  <a:gd name="T5" fmla="*/ 24 h 78"/>
                  <a:gd name="T6" fmla="*/ 46 w 90"/>
                  <a:gd name="T7" fmla="*/ 40 h 78"/>
                  <a:gd name="T8" fmla="*/ 58 w 90"/>
                  <a:gd name="T9" fmla="*/ 40 h 78"/>
                  <a:gd name="T10" fmla="*/ 90 w 90"/>
                  <a:gd name="T11" fmla="*/ 70 h 78"/>
                  <a:gd name="T12" fmla="*/ 86 w 90"/>
                  <a:gd name="T13" fmla="*/ 78 h 78"/>
                  <a:gd name="T14" fmla="*/ 68 w 90"/>
                  <a:gd name="T15" fmla="*/ 62 h 78"/>
                  <a:gd name="T16" fmla="*/ 52 w 90"/>
                  <a:gd name="T17" fmla="*/ 48 h 78"/>
                  <a:gd name="T18" fmla="*/ 22 w 90"/>
                  <a:gd name="T19" fmla="*/ 46 h 78"/>
                  <a:gd name="T20" fmla="*/ 20 w 90"/>
                  <a:gd name="T21" fmla="*/ 52 h 78"/>
                  <a:gd name="T22" fmla="*/ 0 w 90"/>
                  <a:gd name="T23" fmla="*/ 52 h 78"/>
                  <a:gd name="T24" fmla="*/ 0 w 90"/>
                  <a:gd name="T25" fmla="*/ 38 h 78"/>
                  <a:gd name="T26" fmla="*/ 4 w 90"/>
                  <a:gd name="T27" fmla="*/ 26 h 78"/>
                  <a:gd name="T28" fmla="*/ 6 w 90"/>
                  <a:gd name="T29" fmla="*/ 12 h 78"/>
                  <a:gd name="T30" fmla="*/ 32 w 90"/>
                  <a:gd name="T3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0" h="78">
                    <a:moveTo>
                      <a:pt x="32" y="0"/>
                    </a:moveTo>
                    <a:lnTo>
                      <a:pt x="38" y="12"/>
                    </a:lnTo>
                    <a:lnTo>
                      <a:pt x="44" y="24"/>
                    </a:lnTo>
                    <a:lnTo>
                      <a:pt x="46" y="40"/>
                    </a:lnTo>
                    <a:lnTo>
                      <a:pt x="58" y="40"/>
                    </a:lnTo>
                    <a:lnTo>
                      <a:pt x="90" y="70"/>
                    </a:lnTo>
                    <a:lnTo>
                      <a:pt x="86" y="78"/>
                    </a:lnTo>
                    <a:lnTo>
                      <a:pt x="68" y="62"/>
                    </a:lnTo>
                    <a:lnTo>
                      <a:pt x="52" y="48"/>
                    </a:lnTo>
                    <a:lnTo>
                      <a:pt x="22" y="46"/>
                    </a:lnTo>
                    <a:lnTo>
                      <a:pt x="20" y="52"/>
                    </a:lnTo>
                    <a:lnTo>
                      <a:pt x="0" y="52"/>
                    </a:lnTo>
                    <a:lnTo>
                      <a:pt x="0" y="38"/>
                    </a:lnTo>
                    <a:lnTo>
                      <a:pt x="4" y="26"/>
                    </a:lnTo>
                    <a:lnTo>
                      <a:pt x="6" y="12"/>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1" name="Freeform 401"/>
              <p:cNvSpPr>
                <a:spLocks/>
              </p:cNvSpPr>
              <p:nvPr/>
            </p:nvSpPr>
            <p:spPr bwMode="auto">
              <a:xfrm>
                <a:off x="3375" y="2265"/>
                <a:ext cx="98" cy="86"/>
              </a:xfrm>
              <a:custGeom>
                <a:avLst/>
                <a:gdLst>
                  <a:gd name="T0" fmla="*/ 36 w 98"/>
                  <a:gd name="T1" fmla="*/ 0 h 86"/>
                  <a:gd name="T2" fmla="*/ 36 w 98"/>
                  <a:gd name="T3" fmla="*/ 0 h 86"/>
                  <a:gd name="T4" fmla="*/ 34 w 98"/>
                  <a:gd name="T5" fmla="*/ 0 h 86"/>
                  <a:gd name="T6" fmla="*/ 8 w 98"/>
                  <a:gd name="T7" fmla="*/ 12 h 86"/>
                  <a:gd name="T8" fmla="*/ 8 w 98"/>
                  <a:gd name="T9" fmla="*/ 12 h 86"/>
                  <a:gd name="T10" fmla="*/ 6 w 98"/>
                  <a:gd name="T11" fmla="*/ 14 h 86"/>
                  <a:gd name="T12" fmla="*/ 4 w 98"/>
                  <a:gd name="T13" fmla="*/ 28 h 86"/>
                  <a:gd name="T14" fmla="*/ 2 w 98"/>
                  <a:gd name="T15" fmla="*/ 42 h 86"/>
                  <a:gd name="T16" fmla="*/ 2 w 98"/>
                  <a:gd name="T17" fmla="*/ 42 h 86"/>
                  <a:gd name="T18" fmla="*/ 0 w 98"/>
                  <a:gd name="T19" fmla="*/ 42 h 86"/>
                  <a:gd name="T20" fmla="*/ 0 w 98"/>
                  <a:gd name="T21" fmla="*/ 56 h 86"/>
                  <a:gd name="T22" fmla="*/ 0 w 98"/>
                  <a:gd name="T23" fmla="*/ 56 h 86"/>
                  <a:gd name="T24" fmla="*/ 2 w 98"/>
                  <a:gd name="T25" fmla="*/ 58 h 86"/>
                  <a:gd name="T26" fmla="*/ 4 w 98"/>
                  <a:gd name="T27" fmla="*/ 60 h 86"/>
                  <a:gd name="T28" fmla="*/ 24 w 98"/>
                  <a:gd name="T29" fmla="*/ 60 h 86"/>
                  <a:gd name="T30" fmla="*/ 24 w 98"/>
                  <a:gd name="T31" fmla="*/ 60 h 86"/>
                  <a:gd name="T32" fmla="*/ 26 w 98"/>
                  <a:gd name="T33" fmla="*/ 58 h 86"/>
                  <a:gd name="T34" fmla="*/ 28 w 98"/>
                  <a:gd name="T35" fmla="*/ 56 h 86"/>
                  <a:gd name="T36" fmla="*/ 30 w 98"/>
                  <a:gd name="T37" fmla="*/ 54 h 86"/>
                  <a:gd name="T38" fmla="*/ 56 w 98"/>
                  <a:gd name="T39" fmla="*/ 56 h 86"/>
                  <a:gd name="T40" fmla="*/ 70 w 98"/>
                  <a:gd name="T41" fmla="*/ 70 h 86"/>
                  <a:gd name="T42" fmla="*/ 86 w 98"/>
                  <a:gd name="T43" fmla="*/ 86 h 86"/>
                  <a:gd name="T44" fmla="*/ 86 w 98"/>
                  <a:gd name="T45" fmla="*/ 86 h 86"/>
                  <a:gd name="T46" fmla="*/ 90 w 98"/>
                  <a:gd name="T47" fmla="*/ 86 h 86"/>
                  <a:gd name="T48" fmla="*/ 90 w 98"/>
                  <a:gd name="T49" fmla="*/ 86 h 86"/>
                  <a:gd name="T50" fmla="*/ 90 w 98"/>
                  <a:gd name="T51" fmla="*/ 86 h 86"/>
                  <a:gd name="T52" fmla="*/ 90 w 98"/>
                  <a:gd name="T53" fmla="*/ 86 h 86"/>
                  <a:gd name="T54" fmla="*/ 92 w 98"/>
                  <a:gd name="T55" fmla="*/ 84 h 86"/>
                  <a:gd name="T56" fmla="*/ 98 w 98"/>
                  <a:gd name="T57" fmla="*/ 76 h 86"/>
                  <a:gd name="T58" fmla="*/ 98 w 98"/>
                  <a:gd name="T59" fmla="*/ 76 h 86"/>
                  <a:gd name="T60" fmla="*/ 98 w 98"/>
                  <a:gd name="T61" fmla="*/ 72 h 86"/>
                  <a:gd name="T62" fmla="*/ 98 w 98"/>
                  <a:gd name="T63" fmla="*/ 70 h 86"/>
                  <a:gd name="T64" fmla="*/ 64 w 98"/>
                  <a:gd name="T65" fmla="*/ 42 h 86"/>
                  <a:gd name="T66" fmla="*/ 64 w 98"/>
                  <a:gd name="T67" fmla="*/ 42 h 86"/>
                  <a:gd name="T68" fmla="*/ 62 w 98"/>
                  <a:gd name="T69" fmla="*/ 40 h 86"/>
                  <a:gd name="T70" fmla="*/ 54 w 98"/>
                  <a:gd name="T71" fmla="*/ 40 h 86"/>
                  <a:gd name="T72" fmla="*/ 52 w 98"/>
                  <a:gd name="T73" fmla="*/ 28 h 86"/>
                  <a:gd name="T74" fmla="*/ 52 w 98"/>
                  <a:gd name="T75" fmla="*/ 28 h 86"/>
                  <a:gd name="T76" fmla="*/ 52 w 98"/>
                  <a:gd name="T77" fmla="*/ 26 h 86"/>
                  <a:gd name="T78" fmla="*/ 46 w 98"/>
                  <a:gd name="T79" fmla="*/ 14 h 86"/>
                  <a:gd name="T80" fmla="*/ 46 w 98"/>
                  <a:gd name="T81" fmla="*/ 14 h 86"/>
                  <a:gd name="T82" fmla="*/ 46 w 98"/>
                  <a:gd name="T83" fmla="*/ 12 h 86"/>
                  <a:gd name="T84" fmla="*/ 38 w 98"/>
                  <a:gd name="T85" fmla="*/ 2 h 86"/>
                  <a:gd name="T86" fmla="*/ 38 w 98"/>
                  <a:gd name="T87" fmla="*/ 2 h 86"/>
                  <a:gd name="T88" fmla="*/ 36 w 98"/>
                  <a:gd name="T89" fmla="*/ 0 h 86"/>
                  <a:gd name="T90" fmla="*/ 36 w 98"/>
                  <a:gd name="T9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8" h="86">
                    <a:moveTo>
                      <a:pt x="36" y="0"/>
                    </a:moveTo>
                    <a:lnTo>
                      <a:pt x="36" y="0"/>
                    </a:lnTo>
                    <a:lnTo>
                      <a:pt x="34" y="0"/>
                    </a:lnTo>
                    <a:lnTo>
                      <a:pt x="8" y="12"/>
                    </a:lnTo>
                    <a:lnTo>
                      <a:pt x="8" y="12"/>
                    </a:lnTo>
                    <a:lnTo>
                      <a:pt x="6" y="14"/>
                    </a:lnTo>
                    <a:lnTo>
                      <a:pt x="4" y="28"/>
                    </a:lnTo>
                    <a:lnTo>
                      <a:pt x="2" y="42"/>
                    </a:lnTo>
                    <a:lnTo>
                      <a:pt x="2" y="42"/>
                    </a:lnTo>
                    <a:lnTo>
                      <a:pt x="0" y="42"/>
                    </a:lnTo>
                    <a:lnTo>
                      <a:pt x="0" y="56"/>
                    </a:lnTo>
                    <a:lnTo>
                      <a:pt x="0" y="56"/>
                    </a:lnTo>
                    <a:lnTo>
                      <a:pt x="2" y="58"/>
                    </a:lnTo>
                    <a:lnTo>
                      <a:pt x="4" y="60"/>
                    </a:lnTo>
                    <a:lnTo>
                      <a:pt x="24" y="60"/>
                    </a:lnTo>
                    <a:lnTo>
                      <a:pt x="24" y="60"/>
                    </a:lnTo>
                    <a:lnTo>
                      <a:pt x="26" y="58"/>
                    </a:lnTo>
                    <a:lnTo>
                      <a:pt x="28" y="56"/>
                    </a:lnTo>
                    <a:lnTo>
                      <a:pt x="30" y="54"/>
                    </a:lnTo>
                    <a:lnTo>
                      <a:pt x="56" y="56"/>
                    </a:lnTo>
                    <a:lnTo>
                      <a:pt x="70" y="70"/>
                    </a:lnTo>
                    <a:lnTo>
                      <a:pt x="86" y="86"/>
                    </a:lnTo>
                    <a:lnTo>
                      <a:pt x="86" y="86"/>
                    </a:lnTo>
                    <a:lnTo>
                      <a:pt x="90" y="86"/>
                    </a:lnTo>
                    <a:lnTo>
                      <a:pt x="90" y="86"/>
                    </a:lnTo>
                    <a:lnTo>
                      <a:pt x="90" y="86"/>
                    </a:lnTo>
                    <a:lnTo>
                      <a:pt x="90" y="86"/>
                    </a:lnTo>
                    <a:lnTo>
                      <a:pt x="92" y="84"/>
                    </a:lnTo>
                    <a:lnTo>
                      <a:pt x="98" y="76"/>
                    </a:lnTo>
                    <a:lnTo>
                      <a:pt x="98" y="76"/>
                    </a:lnTo>
                    <a:lnTo>
                      <a:pt x="98" y="72"/>
                    </a:lnTo>
                    <a:lnTo>
                      <a:pt x="98" y="70"/>
                    </a:lnTo>
                    <a:lnTo>
                      <a:pt x="64" y="42"/>
                    </a:lnTo>
                    <a:lnTo>
                      <a:pt x="64" y="42"/>
                    </a:lnTo>
                    <a:lnTo>
                      <a:pt x="62" y="40"/>
                    </a:lnTo>
                    <a:lnTo>
                      <a:pt x="54" y="40"/>
                    </a:lnTo>
                    <a:lnTo>
                      <a:pt x="52" y="28"/>
                    </a:lnTo>
                    <a:lnTo>
                      <a:pt x="52" y="28"/>
                    </a:lnTo>
                    <a:lnTo>
                      <a:pt x="52" y="26"/>
                    </a:lnTo>
                    <a:lnTo>
                      <a:pt x="46" y="14"/>
                    </a:lnTo>
                    <a:lnTo>
                      <a:pt x="46" y="14"/>
                    </a:lnTo>
                    <a:lnTo>
                      <a:pt x="46" y="12"/>
                    </a:lnTo>
                    <a:lnTo>
                      <a:pt x="38" y="2"/>
                    </a:lnTo>
                    <a:lnTo>
                      <a:pt x="38" y="2"/>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2" name="Freeform 402"/>
              <p:cNvSpPr>
                <a:spLocks/>
              </p:cNvSpPr>
              <p:nvPr/>
            </p:nvSpPr>
            <p:spPr bwMode="auto">
              <a:xfrm>
                <a:off x="3457" y="2335"/>
                <a:ext cx="20" cy="38"/>
              </a:xfrm>
              <a:custGeom>
                <a:avLst/>
                <a:gdLst>
                  <a:gd name="T0" fmla="*/ 14 w 20"/>
                  <a:gd name="T1" fmla="*/ 38 h 38"/>
                  <a:gd name="T2" fmla="*/ 0 w 20"/>
                  <a:gd name="T3" fmla="*/ 36 h 38"/>
                  <a:gd name="T4" fmla="*/ 0 w 20"/>
                  <a:gd name="T5" fmla="*/ 36 h 38"/>
                  <a:gd name="T6" fmla="*/ 0 w 20"/>
                  <a:gd name="T7" fmla="*/ 34 h 38"/>
                  <a:gd name="T8" fmla="*/ 0 w 20"/>
                  <a:gd name="T9" fmla="*/ 22 h 38"/>
                  <a:gd name="T10" fmla="*/ 0 w 20"/>
                  <a:gd name="T11" fmla="*/ 22 h 38"/>
                  <a:gd name="T12" fmla="*/ 0 w 20"/>
                  <a:gd name="T13" fmla="*/ 20 h 38"/>
                  <a:gd name="T14" fmla="*/ 6 w 20"/>
                  <a:gd name="T15" fmla="*/ 10 h 38"/>
                  <a:gd name="T16" fmla="*/ 10 w 20"/>
                  <a:gd name="T17" fmla="*/ 0 h 38"/>
                  <a:gd name="T18" fmla="*/ 10 w 20"/>
                  <a:gd name="T19" fmla="*/ 0 h 38"/>
                  <a:gd name="T20" fmla="*/ 12 w 20"/>
                  <a:gd name="T21" fmla="*/ 0 h 38"/>
                  <a:gd name="T22" fmla="*/ 12 w 20"/>
                  <a:gd name="T23" fmla="*/ 0 h 38"/>
                  <a:gd name="T24" fmla="*/ 12 w 20"/>
                  <a:gd name="T25" fmla="*/ 0 h 38"/>
                  <a:gd name="T26" fmla="*/ 12 w 20"/>
                  <a:gd name="T27" fmla="*/ 0 h 38"/>
                  <a:gd name="T28" fmla="*/ 14 w 20"/>
                  <a:gd name="T29" fmla="*/ 0 h 38"/>
                  <a:gd name="T30" fmla="*/ 20 w 20"/>
                  <a:gd name="T31" fmla="*/ 16 h 38"/>
                  <a:gd name="T32" fmla="*/ 20 w 20"/>
                  <a:gd name="T33" fmla="*/ 16 h 38"/>
                  <a:gd name="T34" fmla="*/ 20 w 20"/>
                  <a:gd name="T35" fmla="*/ 18 h 38"/>
                  <a:gd name="T36" fmla="*/ 14 w 20"/>
                  <a:gd name="T37" fmla="*/ 24 h 38"/>
                  <a:gd name="T38" fmla="*/ 16 w 20"/>
                  <a:gd name="T39" fmla="*/ 34 h 38"/>
                  <a:gd name="T40" fmla="*/ 16 w 20"/>
                  <a:gd name="T41" fmla="*/ 34 h 38"/>
                  <a:gd name="T42" fmla="*/ 14 w 20"/>
                  <a:gd name="T43" fmla="*/ 36 h 38"/>
                  <a:gd name="T44" fmla="*/ 14 w 20"/>
                  <a:gd name="T45" fmla="*/ 36 h 38"/>
                  <a:gd name="T46" fmla="*/ 14 w 20"/>
                  <a:gd name="T47" fmla="*/ 38 h 38"/>
                  <a:gd name="T48" fmla="*/ 14 w 20"/>
                  <a:gd name="T49" fmla="*/ 38 h 38"/>
                  <a:gd name="T50" fmla="*/ 14 w 20"/>
                  <a:gd name="T51" fmla="*/ 38 h 38"/>
                  <a:gd name="T52" fmla="*/ 14 w 20"/>
                  <a:gd name="T53"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38">
                    <a:moveTo>
                      <a:pt x="14" y="38"/>
                    </a:moveTo>
                    <a:lnTo>
                      <a:pt x="0" y="36"/>
                    </a:lnTo>
                    <a:lnTo>
                      <a:pt x="0" y="36"/>
                    </a:lnTo>
                    <a:lnTo>
                      <a:pt x="0" y="34"/>
                    </a:lnTo>
                    <a:lnTo>
                      <a:pt x="0" y="22"/>
                    </a:lnTo>
                    <a:lnTo>
                      <a:pt x="0" y="22"/>
                    </a:lnTo>
                    <a:lnTo>
                      <a:pt x="0" y="20"/>
                    </a:lnTo>
                    <a:lnTo>
                      <a:pt x="6" y="10"/>
                    </a:lnTo>
                    <a:lnTo>
                      <a:pt x="10" y="0"/>
                    </a:lnTo>
                    <a:lnTo>
                      <a:pt x="10" y="0"/>
                    </a:lnTo>
                    <a:lnTo>
                      <a:pt x="12" y="0"/>
                    </a:lnTo>
                    <a:lnTo>
                      <a:pt x="12" y="0"/>
                    </a:lnTo>
                    <a:lnTo>
                      <a:pt x="12" y="0"/>
                    </a:lnTo>
                    <a:lnTo>
                      <a:pt x="12" y="0"/>
                    </a:lnTo>
                    <a:lnTo>
                      <a:pt x="14" y="0"/>
                    </a:lnTo>
                    <a:lnTo>
                      <a:pt x="20" y="16"/>
                    </a:lnTo>
                    <a:lnTo>
                      <a:pt x="20" y="16"/>
                    </a:lnTo>
                    <a:lnTo>
                      <a:pt x="20" y="18"/>
                    </a:lnTo>
                    <a:lnTo>
                      <a:pt x="14" y="24"/>
                    </a:lnTo>
                    <a:lnTo>
                      <a:pt x="16" y="34"/>
                    </a:lnTo>
                    <a:lnTo>
                      <a:pt x="16" y="34"/>
                    </a:lnTo>
                    <a:lnTo>
                      <a:pt x="14" y="36"/>
                    </a:lnTo>
                    <a:lnTo>
                      <a:pt x="14" y="36"/>
                    </a:lnTo>
                    <a:lnTo>
                      <a:pt x="14" y="38"/>
                    </a:lnTo>
                    <a:lnTo>
                      <a:pt x="14" y="38"/>
                    </a:lnTo>
                    <a:lnTo>
                      <a:pt x="14" y="38"/>
                    </a:lnTo>
                    <a:lnTo>
                      <a:pt x="14"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3" name="Freeform 403"/>
              <p:cNvSpPr>
                <a:spLocks noEditPoints="1"/>
              </p:cNvSpPr>
              <p:nvPr/>
            </p:nvSpPr>
            <p:spPr bwMode="auto">
              <a:xfrm>
                <a:off x="3455" y="2333"/>
                <a:ext cx="24" cy="42"/>
              </a:xfrm>
              <a:custGeom>
                <a:avLst/>
                <a:gdLst>
                  <a:gd name="T0" fmla="*/ 14 w 24"/>
                  <a:gd name="T1" fmla="*/ 4 h 42"/>
                  <a:gd name="T2" fmla="*/ 20 w 24"/>
                  <a:gd name="T3" fmla="*/ 20 h 42"/>
                  <a:gd name="T4" fmla="*/ 14 w 24"/>
                  <a:gd name="T5" fmla="*/ 26 h 42"/>
                  <a:gd name="T6" fmla="*/ 16 w 24"/>
                  <a:gd name="T7" fmla="*/ 38 h 42"/>
                  <a:gd name="T8" fmla="*/ 4 w 24"/>
                  <a:gd name="T9" fmla="*/ 36 h 42"/>
                  <a:gd name="T10" fmla="*/ 4 w 24"/>
                  <a:gd name="T11" fmla="*/ 24 h 42"/>
                  <a:gd name="T12" fmla="*/ 10 w 24"/>
                  <a:gd name="T13" fmla="*/ 14 h 42"/>
                  <a:gd name="T14" fmla="*/ 14 w 24"/>
                  <a:gd name="T15" fmla="*/ 4 h 42"/>
                  <a:gd name="T16" fmla="*/ 14 w 24"/>
                  <a:gd name="T17" fmla="*/ 0 h 42"/>
                  <a:gd name="T18" fmla="*/ 14 w 24"/>
                  <a:gd name="T19" fmla="*/ 0 h 42"/>
                  <a:gd name="T20" fmla="*/ 12 w 24"/>
                  <a:gd name="T21" fmla="*/ 0 h 42"/>
                  <a:gd name="T22" fmla="*/ 10 w 24"/>
                  <a:gd name="T23" fmla="*/ 2 h 42"/>
                  <a:gd name="T24" fmla="*/ 6 w 24"/>
                  <a:gd name="T25" fmla="*/ 12 h 42"/>
                  <a:gd name="T26" fmla="*/ 0 w 24"/>
                  <a:gd name="T27" fmla="*/ 22 h 42"/>
                  <a:gd name="T28" fmla="*/ 0 w 24"/>
                  <a:gd name="T29" fmla="*/ 22 h 42"/>
                  <a:gd name="T30" fmla="*/ 0 w 24"/>
                  <a:gd name="T31" fmla="*/ 24 h 42"/>
                  <a:gd name="T32" fmla="*/ 0 w 24"/>
                  <a:gd name="T33" fmla="*/ 36 h 42"/>
                  <a:gd name="T34" fmla="*/ 0 w 24"/>
                  <a:gd name="T35" fmla="*/ 36 h 42"/>
                  <a:gd name="T36" fmla="*/ 0 w 24"/>
                  <a:gd name="T37" fmla="*/ 38 h 42"/>
                  <a:gd name="T38" fmla="*/ 2 w 24"/>
                  <a:gd name="T39" fmla="*/ 40 h 42"/>
                  <a:gd name="T40" fmla="*/ 14 w 24"/>
                  <a:gd name="T41" fmla="*/ 42 h 42"/>
                  <a:gd name="T42" fmla="*/ 14 w 24"/>
                  <a:gd name="T43" fmla="*/ 42 h 42"/>
                  <a:gd name="T44" fmla="*/ 16 w 24"/>
                  <a:gd name="T45" fmla="*/ 42 h 42"/>
                  <a:gd name="T46" fmla="*/ 16 w 24"/>
                  <a:gd name="T47" fmla="*/ 42 h 42"/>
                  <a:gd name="T48" fmla="*/ 18 w 24"/>
                  <a:gd name="T49" fmla="*/ 40 h 42"/>
                  <a:gd name="T50" fmla="*/ 18 w 24"/>
                  <a:gd name="T51" fmla="*/ 40 h 42"/>
                  <a:gd name="T52" fmla="*/ 20 w 24"/>
                  <a:gd name="T53" fmla="*/ 36 h 42"/>
                  <a:gd name="T54" fmla="*/ 18 w 24"/>
                  <a:gd name="T55" fmla="*/ 26 h 42"/>
                  <a:gd name="T56" fmla="*/ 22 w 24"/>
                  <a:gd name="T57" fmla="*/ 22 h 42"/>
                  <a:gd name="T58" fmla="*/ 22 w 24"/>
                  <a:gd name="T59" fmla="*/ 22 h 42"/>
                  <a:gd name="T60" fmla="*/ 24 w 24"/>
                  <a:gd name="T61" fmla="*/ 20 h 42"/>
                  <a:gd name="T62" fmla="*/ 24 w 24"/>
                  <a:gd name="T63" fmla="*/ 18 h 42"/>
                  <a:gd name="T64" fmla="*/ 18 w 24"/>
                  <a:gd name="T65" fmla="*/ 2 h 42"/>
                  <a:gd name="T66" fmla="*/ 18 w 24"/>
                  <a:gd name="T67" fmla="*/ 2 h 42"/>
                  <a:gd name="T68" fmla="*/ 16 w 24"/>
                  <a:gd name="T69" fmla="*/ 0 h 42"/>
                  <a:gd name="T70" fmla="*/ 14 w 24"/>
                  <a:gd name="T71" fmla="*/ 0 h 42"/>
                  <a:gd name="T72" fmla="*/ 14 w 24"/>
                  <a:gd name="T73" fmla="*/ 0 h 42"/>
                  <a:gd name="T74" fmla="*/ 14 w 24"/>
                  <a:gd name="T75" fmla="*/ 0 h 42"/>
                  <a:gd name="T76" fmla="*/ 14 w 24"/>
                  <a:gd name="T7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42">
                    <a:moveTo>
                      <a:pt x="14" y="4"/>
                    </a:moveTo>
                    <a:lnTo>
                      <a:pt x="20" y="20"/>
                    </a:lnTo>
                    <a:lnTo>
                      <a:pt x="14" y="26"/>
                    </a:lnTo>
                    <a:lnTo>
                      <a:pt x="16" y="38"/>
                    </a:lnTo>
                    <a:lnTo>
                      <a:pt x="4" y="36"/>
                    </a:lnTo>
                    <a:lnTo>
                      <a:pt x="4" y="24"/>
                    </a:lnTo>
                    <a:lnTo>
                      <a:pt x="10" y="14"/>
                    </a:lnTo>
                    <a:lnTo>
                      <a:pt x="14" y="4"/>
                    </a:lnTo>
                    <a:close/>
                    <a:moveTo>
                      <a:pt x="14" y="0"/>
                    </a:moveTo>
                    <a:lnTo>
                      <a:pt x="14" y="0"/>
                    </a:lnTo>
                    <a:lnTo>
                      <a:pt x="12" y="0"/>
                    </a:lnTo>
                    <a:lnTo>
                      <a:pt x="10" y="2"/>
                    </a:lnTo>
                    <a:lnTo>
                      <a:pt x="6" y="12"/>
                    </a:lnTo>
                    <a:lnTo>
                      <a:pt x="0" y="22"/>
                    </a:lnTo>
                    <a:lnTo>
                      <a:pt x="0" y="22"/>
                    </a:lnTo>
                    <a:lnTo>
                      <a:pt x="0" y="24"/>
                    </a:lnTo>
                    <a:lnTo>
                      <a:pt x="0" y="36"/>
                    </a:lnTo>
                    <a:lnTo>
                      <a:pt x="0" y="36"/>
                    </a:lnTo>
                    <a:lnTo>
                      <a:pt x="0" y="38"/>
                    </a:lnTo>
                    <a:lnTo>
                      <a:pt x="2" y="40"/>
                    </a:lnTo>
                    <a:lnTo>
                      <a:pt x="14" y="42"/>
                    </a:lnTo>
                    <a:lnTo>
                      <a:pt x="14" y="42"/>
                    </a:lnTo>
                    <a:lnTo>
                      <a:pt x="16" y="42"/>
                    </a:lnTo>
                    <a:lnTo>
                      <a:pt x="16" y="42"/>
                    </a:lnTo>
                    <a:lnTo>
                      <a:pt x="18" y="40"/>
                    </a:lnTo>
                    <a:lnTo>
                      <a:pt x="18" y="40"/>
                    </a:lnTo>
                    <a:lnTo>
                      <a:pt x="20" y="36"/>
                    </a:lnTo>
                    <a:lnTo>
                      <a:pt x="18" y="26"/>
                    </a:lnTo>
                    <a:lnTo>
                      <a:pt x="22" y="22"/>
                    </a:lnTo>
                    <a:lnTo>
                      <a:pt x="22" y="22"/>
                    </a:lnTo>
                    <a:lnTo>
                      <a:pt x="24" y="20"/>
                    </a:lnTo>
                    <a:lnTo>
                      <a:pt x="24" y="18"/>
                    </a:lnTo>
                    <a:lnTo>
                      <a:pt x="18" y="2"/>
                    </a:lnTo>
                    <a:lnTo>
                      <a:pt x="18" y="2"/>
                    </a:lnTo>
                    <a:lnTo>
                      <a:pt x="16" y="0"/>
                    </a:lnTo>
                    <a:lnTo>
                      <a:pt x="14" y="0"/>
                    </a:lnTo>
                    <a:lnTo>
                      <a:pt x="14"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4" name="Freeform 404"/>
              <p:cNvSpPr>
                <a:spLocks/>
              </p:cNvSpPr>
              <p:nvPr/>
            </p:nvSpPr>
            <p:spPr bwMode="auto">
              <a:xfrm>
                <a:off x="3459" y="2337"/>
                <a:ext cx="16" cy="34"/>
              </a:xfrm>
              <a:custGeom>
                <a:avLst/>
                <a:gdLst>
                  <a:gd name="T0" fmla="*/ 10 w 16"/>
                  <a:gd name="T1" fmla="*/ 0 h 34"/>
                  <a:gd name="T2" fmla="*/ 16 w 16"/>
                  <a:gd name="T3" fmla="*/ 16 h 34"/>
                  <a:gd name="T4" fmla="*/ 10 w 16"/>
                  <a:gd name="T5" fmla="*/ 22 h 34"/>
                  <a:gd name="T6" fmla="*/ 12 w 16"/>
                  <a:gd name="T7" fmla="*/ 34 h 34"/>
                  <a:gd name="T8" fmla="*/ 0 w 16"/>
                  <a:gd name="T9" fmla="*/ 32 h 34"/>
                  <a:gd name="T10" fmla="*/ 0 w 16"/>
                  <a:gd name="T11" fmla="*/ 20 h 34"/>
                  <a:gd name="T12" fmla="*/ 6 w 16"/>
                  <a:gd name="T13" fmla="*/ 10 h 34"/>
                  <a:gd name="T14" fmla="*/ 10 w 16"/>
                  <a:gd name="T15" fmla="*/ 0 h 3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34">
                    <a:moveTo>
                      <a:pt x="10" y="0"/>
                    </a:moveTo>
                    <a:lnTo>
                      <a:pt x="16" y="16"/>
                    </a:lnTo>
                    <a:lnTo>
                      <a:pt x="10" y="22"/>
                    </a:lnTo>
                    <a:lnTo>
                      <a:pt x="12" y="34"/>
                    </a:lnTo>
                    <a:lnTo>
                      <a:pt x="0" y="32"/>
                    </a:lnTo>
                    <a:lnTo>
                      <a:pt x="0" y="20"/>
                    </a:lnTo>
                    <a:lnTo>
                      <a:pt x="6" y="1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5" name="Freeform 405"/>
              <p:cNvSpPr>
                <a:spLocks/>
              </p:cNvSpPr>
              <p:nvPr/>
            </p:nvSpPr>
            <p:spPr bwMode="auto">
              <a:xfrm>
                <a:off x="3455" y="2333"/>
                <a:ext cx="24" cy="42"/>
              </a:xfrm>
              <a:custGeom>
                <a:avLst/>
                <a:gdLst>
                  <a:gd name="T0" fmla="*/ 14 w 24"/>
                  <a:gd name="T1" fmla="*/ 0 h 42"/>
                  <a:gd name="T2" fmla="*/ 14 w 24"/>
                  <a:gd name="T3" fmla="*/ 0 h 42"/>
                  <a:gd name="T4" fmla="*/ 12 w 24"/>
                  <a:gd name="T5" fmla="*/ 0 h 42"/>
                  <a:gd name="T6" fmla="*/ 10 w 24"/>
                  <a:gd name="T7" fmla="*/ 2 h 42"/>
                  <a:gd name="T8" fmla="*/ 6 w 24"/>
                  <a:gd name="T9" fmla="*/ 12 h 42"/>
                  <a:gd name="T10" fmla="*/ 0 w 24"/>
                  <a:gd name="T11" fmla="*/ 22 h 42"/>
                  <a:gd name="T12" fmla="*/ 0 w 24"/>
                  <a:gd name="T13" fmla="*/ 22 h 42"/>
                  <a:gd name="T14" fmla="*/ 0 w 24"/>
                  <a:gd name="T15" fmla="*/ 24 h 42"/>
                  <a:gd name="T16" fmla="*/ 0 w 24"/>
                  <a:gd name="T17" fmla="*/ 36 h 42"/>
                  <a:gd name="T18" fmla="*/ 0 w 24"/>
                  <a:gd name="T19" fmla="*/ 36 h 42"/>
                  <a:gd name="T20" fmla="*/ 0 w 24"/>
                  <a:gd name="T21" fmla="*/ 38 h 42"/>
                  <a:gd name="T22" fmla="*/ 2 w 24"/>
                  <a:gd name="T23" fmla="*/ 40 h 42"/>
                  <a:gd name="T24" fmla="*/ 14 w 24"/>
                  <a:gd name="T25" fmla="*/ 42 h 42"/>
                  <a:gd name="T26" fmla="*/ 14 w 24"/>
                  <a:gd name="T27" fmla="*/ 42 h 42"/>
                  <a:gd name="T28" fmla="*/ 16 w 24"/>
                  <a:gd name="T29" fmla="*/ 42 h 42"/>
                  <a:gd name="T30" fmla="*/ 16 w 24"/>
                  <a:gd name="T31" fmla="*/ 42 h 42"/>
                  <a:gd name="T32" fmla="*/ 18 w 24"/>
                  <a:gd name="T33" fmla="*/ 40 h 42"/>
                  <a:gd name="T34" fmla="*/ 18 w 24"/>
                  <a:gd name="T35" fmla="*/ 40 h 42"/>
                  <a:gd name="T36" fmla="*/ 20 w 24"/>
                  <a:gd name="T37" fmla="*/ 36 h 42"/>
                  <a:gd name="T38" fmla="*/ 18 w 24"/>
                  <a:gd name="T39" fmla="*/ 26 h 42"/>
                  <a:gd name="T40" fmla="*/ 22 w 24"/>
                  <a:gd name="T41" fmla="*/ 22 h 42"/>
                  <a:gd name="T42" fmla="*/ 22 w 24"/>
                  <a:gd name="T43" fmla="*/ 22 h 42"/>
                  <a:gd name="T44" fmla="*/ 24 w 24"/>
                  <a:gd name="T45" fmla="*/ 20 h 42"/>
                  <a:gd name="T46" fmla="*/ 24 w 24"/>
                  <a:gd name="T47" fmla="*/ 18 h 42"/>
                  <a:gd name="T48" fmla="*/ 18 w 24"/>
                  <a:gd name="T49" fmla="*/ 2 h 42"/>
                  <a:gd name="T50" fmla="*/ 18 w 24"/>
                  <a:gd name="T51" fmla="*/ 2 h 42"/>
                  <a:gd name="T52" fmla="*/ 16 w 24"/>
                  <a:gd name="T53" fmla="*/ 0 h 42"/>
                  <a:gd name="T54" fmla="*/ 14 w 24"/>
                  <a:gd name="T55" fmla="*/ 0 h 42"/>
                  <a:gd name="T56" fmla="*/ 14 w 24"/>
                  <a:gd name="T57" fmla="*/ 0 h 42"/>
                  <a:gd name="T58" fmla="*/ 14 w 24"/>
                  <a:gd name="T59" fmla="*/ 0 h 42"/>
                  <a:gd name="T60" fmla="*/ 14 w 24"/>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42">
                    <a:moveTo>
                      <a:pt x="14" y="0"/>
                    </a:moveTo>
                    <a:lnTo>
                      <a:pt x="14" y="0"/>
                    </a:lnTo>
                    <a:lnTo>
                      <a:pt x="12" y="0"/>
                    </a:lnTo>
                    <a:lnTo>
                      <a:pt x="10" y="2"/>
                    </a:lnTo>
                    <a:lnTo>
                      <a:pt x="6" y="12"/>
                    </a:lnTo>
                    <a:lnTo>
                      <a:pt x="0" y="22"/>
                    </a:lnTo>
                    <a:lnTo>
                      <a:pt x="0" y="22"/>
                    </a:lnTo>
                    <a:lnTo>
                      <a:pt x="0" y="24"/>
                    </a:lnTo>
                    <a:lnTo>
                      <a:pt x="0" y="36"/>
                    </a:lnTo>
                    <a:lnTo>
                      <a:pt x="0" y="36"/>
                    </a:lnTo>
                    <a:lnTo>
                      <a:pt x="0" y="38"/>
                    </a:lnTo>
                    <a:lnTo>
                      <a:pt x="2" y="40"/>
                    </a:lnTo>
                    <a:lnTo>
                      <a:pt x="14" y="42"/>
                    </a:lnTo>
                    <a:lnTo>
                      <a:pt x="14" y="42"/>
                    </a:lnTo>
                    <a:lnTo>
                      <a:pt x="16" y="42"/>
                    </a:lnTo>
                    <a:lnTo>
                      <a:pt x="16" y="42"/>
                    </a:lnTo>
                    <a:lnTo>
                      <a:pt x="18" y="40"/>
                    </a:lnTo>
                    <a:lnTo>
                      <a:pt x="18" y="40"/>
                    </a:lnTo>
                    <a:lnTo>
                      <a:pt x="20" y="36"/>
                    </a:lnTo>
                    <a:lnTo>
                      <a:pt x="18" y="26"/>
                    </a:lnTo>
                    <a:lnTo>
                      <a:pt x="22" y="22"/>
                    </a:lnTo>
                    <a:lnTo>
                      <a:pt x="22" y="22"/>
                    </a:lnTo>
                    <a:lnTo>
                      <a:pt x="24" y="20"/>
                    </a:lnTo>
                    <a:lnTo>
                      <a:pt x="24" y="18"/>
                    </a:lnTo>
                    <a:lnTo>
                      <a:pt x="18" y="2"/>
                    </a:lnTo>
                    <a:lnTo>
                      <a:pt x="18" y="2"/>
                    </a:lnTo>
                    <a:lnTo>
                      <a:pt x="16" y="0"/>
                    </a:lnTo>
                    <a:lnTo>
                      <a:pt x="14" y="0"/>
                    </a:lnTo>
                    <a:lnTo>
                      <a:pt x="14"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grpSp>
        <p:grpSp>
          <p:nvGrpSpPr>
            <p:cNvPr id="34" name="Group 607"/>
            <p:cNvGrpSpPr>
              <a:grpSpLocks/>
            </p:cNvGrpSpPr>
            <p:nvPr/>
          </p:nvGrpSpPr>
          <p:grpSpPr bwMode="auto">
            <a:xfrm>
              <a:off x="2615" y="1289"/>
              <a:ext cx="976" cy="1752"/>
              <a:chOff x="2615" y="1289"/>
              <a:chExt cx="976" cy="1752"/>
            </a:xfrm>
            <a:grpFill/>
          </p:grpSpPr>
          <p:sp>
            <p:nvSpPr>
              <p:cNvPr id="566" name="Freeform 407"/>
              <p:cNvSpPr>
                <a:spLocks/>
              </p:cNvSpPr>
              <p:nvPr/>
            </p:nvSpPr>
            <p:spPr bwMode="auto">
              <a:xfrm>
                <a:off x="3439" y="2351"/>
                <a:ext cx="150" cy="200"/>
              </a:xfrm>
              <a:custGeom>
                <a:avLst/>
                <a:gdLst>
                  <a:gd name="T0" fmla="*/ 12 w 150"/>
                  <a:gd name="T1" fmla="*/ 200 h 200"/>
                  <a:gd name="T2" fmla="*/ 12 w 150"/>
                  <a:gd name="T3" fmla="*/ 200 h 200"/>
                  <a:gd name="T4" fmla="*/ 12 w 150"/>
                  <a:gd name="T5" fmla="*/ 200 h 200"/>
                  <a:gd name="T6" fmla="*/ 2 w 150"/>
                  <a:gd name="T7" fmla="*/ 188 h 200"/>
                  <a:gd name="T8" fmla="*/ 2 w 150"/>
                  <a:gd name="T9" fmla="*/ 188 h 200"/>
                  <a:gd name="T10" fmla="*/ 2 w 150"/>
                  <a:gd name="T11" fmla="*/ 186 h 200"/>
                  <a:gd name="T12" fmla="*/ 0 w 150"/>
                  <a:gd name="T13" fmla="*/ 136 h 200"/>
                  <a:gd name="T14" fmla="*/ 0 w 150"/>
                  <a:gd name="T15" fmla="*/ 136 h 200"/>
                  <a:gd name="T16" fmla="*/ 2 w 150"/>
                  <a:gd name="T17" fmla="*/ 134 h 200"/>
                  <a:gd name="T18" fmla="*/ 14 w 150"/>
                  <a:gd name="T19" fmla="*/ 124 h 200"/>
                  <a:gd name="T20" fmla="*/ 14 w 150"/>
                  <a:gd name="T21" fmla="*/ 116 h 200"/>
                  <a:gd name="T22" fmla="*/ 14 w 150"/>
                  <a:gd name="T23" fmla="*/ 116 h 200"/>
                  <a:gd name="T24" fmla="*/ 16 w 150"/>
                  <a:gd name="T25" fmla="*/ 116 h 200"/>
                  <a:gd name="T26" fmla="*/ 36 w 150"/>
                  <a:gd name="T27" fmla="*/ 102 h 200"/>
                  <a:gd name="T28" fmla="*/ 60 w 150"/>
                  <a:gd name="T29" fmla="*/ 98 h 200"/>
                  <a:gd name="T30" fmla="*/ 94 w 150"/>
                  <a:gd name="T31" fmla="*/ 60 h 200"/>
                  <a:gd name="T32" fmla="*/ 48 w 150"/>
                  <a:gd name="T33" fmla="*/ 48 h 200"/>
                  <a:gd name="T34" fmla="*/ 48 w 150"/>
                  <a:gd name="T35" fmla="*/ 48 h 200"/>
                  <a:gd name="T36" fmla="*/ 46 w 150"/>
                  <a:gd name="T37" fmla="*/ 48 h 200"/>
                  <a:gd name="T38" fmla="*/ 28 w 150"/>
                  <a:gd name="T39" fmla="*/ 28 h 200"/>
                  <a:gd name="T40" fmla="*/ 28 w 150"/>
                  <a:gd name="T41" fmla="*/ 28 h 200"/>
                  <a:gd name="T42" fmla="*/ 28 w 150"/>
                  <a:gd name="T43" fmla="*/ 26 h 200"/>
                  <a:gd name="T44" fmla="*/ 28 w 150"/>
                  <a:gd name="T45" fmla="*/ 16 h 200"/>
                  <a:gd name="T46" fmla="*/ 28 w 150"/>
                  <a:gd name="T47" fmla="*/ 16 h 200"/>
                  <a:gd name="T48" fmla="*/ 30 w 150"/>
                  <a:gd name="T49" fmla="*/ 16 h 200"/>
                  <a:gd name="T50" fmla="*/ 36 w 150"/>
                  <a:gd name="T51" fmla="*/ 8 h 200"/>
                  <a:gd name="T52" fmla="*/ 36 w 150"/>
                  <a:gd name="T53" fmla="*/ 8 h 200"/>
                  <a:gd name="T54" fmla="*/ 38 w 150"/>
                  <a:gd name="T55" fmla="*/ 8 h 200"/>
                  <a:gd name="T56" fmla="*/ 38 w 150"/>
                  <a:gd name="T57" fmla="*/ 8 h 200"/>
                  <a:gd name="T58" fmla="*/ 38 w 150"/>
                  <a:gd name="T59" fmla="*/ 8 h 200"/>
                  <a:gd name="T60" fmla="*/ 56 w 150"/>
                  <a:gd name="T61" fmla="*/ 24 h 200"/>
                  <a:gd name="T62" fmla="*/ 70 w 150"/>
                  <a:gd name="T63" fmla="*/ 16 h 200"/>
                  <a:gd name="T64" fmla="*/ 130 w 150"/>
                  <a:gd name="T65" fmla="*/ 8 h 200"/>
                  <a:gd name="T66" fmla="*/ 146 w 150"/>
                  <a:gd name="T67" fmla="*/ 0 h 200"/>
                  <a:gd name="T68" fmla="*/ 146 w 150"/>
                  <a:gd name="T69" fmla="*/ 0 h 200"/>
                  <a:gd name="T70" fmla="*/ 146 w 150"/>
                  <a:gd name="T71" fmla="*/ 0 h 200"/>
                  <a:gd name="T72" fmla="*/ 146 w 150"/>
                  <a:gd name="T73" fmla="*/ 0 h 200"/>
                  <a:gd name="T74" fmla="*/ 148 w 150"/>
                  <a:gd name="T75" fmla="*/ 0 h 200"/>
                  <a:gd name="T76" fmla="*/ 148 w 150"/>
                  <a:gd name="T77" fmla="*/ 0 h 200"/>
                  <a:gd name="T78" fmla="*/ 148 w 150"/>
                  <a:gd name="T79" fmla="*/ 2 h 200"/>
                  <a:gd name="T80" fmla="*/ 150 w 150"/>
                  <a:gd name="T81" fmla="*/ 22 h 200"/>
                  <a:gd name="T82" fmla="*/ 150 w 150"/>
                  <a:gd name="T83" fmla="*/ 22 h 200"/>
                  <a:gd name="T84" fmla="*/ 150 w 150"/>
                  <a:gd name="T85" fmla="*/ 24 h 200"/>
                  <a:gd name="T86" fmla="*/ 142 w 150"/>
                  <a:gd name="T87" fmla="*/ 32 h 200"/>
                  <a:gd name="T88" fmla="*/ 120 w 150"/>
                  <a:gd name="T89" fmla="*/ 76 h 200"/>
                  <a:gd name="T90" fmla="*/ 74 w 150"/>
                  <a:gd name="T91" fmla="*/ 142 h 200"/>
                  <a:gd name="T92" fmla="*/ 14 w 150"/>
                  <a:gd name="T93" fmla="*/ 200 h 200"/>
                  <a:gd name="T94" fmla="*/ 14 w 150"/>
                  <a:gd name="T95" fmla="*/ 200 h 200"/>
                  <a:gd name="T96" fmla="*/ 12 w 150"/>
                  <a:gd name="T97" fmla="*/ 200 h 200"/>
                  <a:gd name="T98" fmla="*/ 12 w 150"/>
                  <a:gd name="T99" fmla="*/ 200 h 200"/>
                  <a:gd name="T100" fmla="*/ 12 w 150"/>
                  <a:gd name="T101" fmla="*/ 200 h 200"/>
                  <a:gd name="T102" fmla="*/ 12 w 150"/>
                  <a:gd name="T103"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50" h="200">
                    <a:moveTo>
                      <a:pt x="12" y="200"/>
                    </a:moveTo>
                    <a:lnTo>
                      <a:pt x="12" y="200"/>
                    </a:lnTo>
                    <a:lnTo>
                      <a:pt x="12" y="200"/>
                    </a:lnTo>
                    <a:lnTo>
                      <a:pt x="2" y="188"/>
                    </a:lnTo>
                    <a:lnTo>
                      <a:pt x="2" y="188"/>
                    </a:lnTo>
                    <a:lnTo>
                      <a:pt x="2" y="186"/>
                    </a:lnTo>
                    <a:lnTo>
                      <a:pt x="0" y="136"/>
                    </a:lnTo>
                    <a:lnTo>
                      <a:pt x="0" y="136"/>
                    </a:lnTo>
                    <a:lnTo>
                      <a:pt x="2" y="134"/>
                    </a:lnTo>
                    <a:lnTo>
                      <a:pt x="14" y="124"/>
                    </a:lnTo>
                    <a:lnTo>
                      <a:pt x="14" y="116"/>
                    </a:lnTo>
                    <a:lnTo>
                      <a:pt x="14" y="116"/>
                    </a:lnTo>
                    <a:lnTo>
                      <a:pt x="16" y="116"/>
                    </a:lnTo>
                    <a:lnTo>
                      <a:pt x="36" y="102"/>
                    </a:lnTo>
                    <a:lnTo>
                      <a:pt x="60" y="98"/>
                    </a:lnTo>
                    <a:lnTo>
                      <a:pt x="94" y="60"/>
                    </a:lnTo>
                    <a:lnTo>
                      <a:pt x="48" y="48"/>
                    </a:lnTo>
                    <a:lnTo>
                      <a:pt x="48" y="48"/>
                    </a:lnTo>
                    <a:lnTo>
                      <a:pt x="46" y="48"/>
                    </a:lnTo>
                    <a:lnTo>
                      <a:pt x="28" y="28"/>
                    </a:lnTo>
                    <a:lnTo>
                      <a:pt x="28" y="28"/>
                    </a:lnTo>
                    <a:lnTo>
                      <a:pt x="28" y="26"/>
                    </a:lnTo>
                    <a:lnTo>
                      <a:pt x="28" y="16"/>
                    </a:lnTo>
                    <a:lnTo>
                      <a:pt x="28" y="16"/>
                    </a:lnTo>
                    <a:lnTo>
                      <a:pt x="30" y="16"/>
                    </a:lnTo>
                    <a:lnTo>
                      <a:pt x="36" y="8"/>
                    </a:lnTo>
                    <a:lnTo>
                      <a:pt x="36" y="8"/>
                    </a:lnTo>
                    <a:lnTo>
                      <a:pt x="38" y="8"/>
                    </a:lnTo>
                    <a:lnTo>
                      <a:pt x="38" y="8"/>
                    </a:lnTo>
                    <a:lnTo>
                      <a:pt x="38" y="8"/>
                    </a:lnTo>
                    <a:lnTo>
                      <a:pt x="56" y="24"/>
                    </a:lnTo>
                    <a:lnTo>
                      <a:pt x="70" y="16"/>
                    </a:lnTo>
                    <a:lnTo>
                      <a:pt x="130" y="8"/>
                    </a:lnTo>
                    <a:lnTo>
                      <a:pt x="146" y="0"/>
                    </a:lnTo>
                    <a:lnTo>
                      <a:pt x="146" y="0"/>
                    </a:lnTo>
                    <a:lnTo>
                      <a:pt x="146" y="0"/>
                    </a:lnTo>
                    <a:lnTo>
                      <a:pt x="146" y="0"/>
                    </a:lnTo>
                    <a:lnTo>
                      <a:pt x="148" y="0"/>
                    </a:lnTo>
                    <a:lnTo>
                      <a:pt x="148" y="0"/>
                    </a:lnTo>
                    <a:lnTo>
                      <a:pt x="148" y="2"/>
                    </a:lnTo>
                    <a:lnTo>
                      <a:pt x="150" y="22"/>
                    </a:lnTo>
                    <a:lnTo>
                      <a:pt x="150" y="22"/>
                    </a:lnTo>
                    <a:lnTo>
                      <a:pt x="150" y="24"/>
                    </a:lnTo>
                    <a:lnTo>
                      <a:pt x="142" y="32"/>
                    </a:lnTo>
                    <a:lnTo>
                      <a:pt x="120" y="76"/>
                    </a:lnTo>
                    <a:lnTo>
                      <a:pt x="74" y="142"/>
                    </a:lnTo>
                    <a:lnTo>
                      <a:pt x="14" y="200"/>
                    </a:lnTo>
                    <a:lnTo>
                      <a:pt x="14" y="200"/>
                    </a:lnTo>
                    <a:lnTo>
                      <a:pt x="12" y="200"/>
                    </a:lnTo>
                    <a:lnTo>
                      <a:pt x="12" y="200"/>
                    </a:lnTo>
                    <a:lnTo>
                      <a:pt x="12" y="200"/>
                    </a:lnTo>
                    <a:lnTo>
                      <a:pt x="12"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67" name="Freeform 408"/>
              <p:cNvSpPr>
                <a:spLocks noEditPoints="1"/>
              </p:cNvSpPr>
              <p:nvPr/>
            </p:nvSpPr>
            <p:spPr bwMode="auto">
              <a:xfrm>
                <a:off x="3437" y="2349"/>
                <a:ext cx="154" cy="204"/>
              </a:xfrm>
              <a:custGeom>
                <a:avLst/>
                <a:gdLst>
                  <a:gd name="T0" fmla="*/ 150 w 154"/>
                  <a:gd name="T1" fmla="*/ 24 h 204"/>
                  <a:gd name="T2" fmla="*/ 120 w 154"/>
                  <a:gd name="T3" fmla="*/ 78 h 204"/>
                  <a:gd name="T4" fmla="*/ 14 w 154"/>
                  <a:gd name="T5" fmla="*/ 200 h 204"/>
                  <a:gd name="T6" fmla="*/ 4 w 154"/>
                  <a:gd name="T7" fmla="*/ 138 h 204"/>
                  <a:gd name="T8" fmla="*/ 18 w 154"/>
                  <a:gd name="T9" fmla="*/ 118 h 204"/>
                  <a:gd name="T10" fmla="*/ 62 w 154"/>
                  <a:gd name="T11" fmla="*/ 102 h 204"/>
                  <a:gd name="T12" fmla="*/ 50 w 154"/>
                  <a:gd name="T13" fmla="*/ 48 h 204"/>
                  <a:gd name="T14" fmla="*/ 32 w 154"/>
                  <a:gd name="T15" fmla="*/ 18 h 204"/>
                  <a:gd name="T16" fmla="*/ 56 w 154"/>
                  <a:gd name="T17" fmla="*/ 28 h 204"/>
                  <a:gd name="T18" fmla="*/ 132 w 154"/>
                  <a:gd name="T19" fmla="*/ 12 h 204"/>
                  <a:gd name="T20" fmla="*/ 148 w 154"/>
                  <a:gd name="T21" fmla="*/ 0 h 204"/>
                  <a:gd name="T22" fmla="*/ 146 w 154"/>
                  <a:gd name="T23" fmla="*/ 0 h 204"/>
                  <a:gd name="T24" fmla="*/ 72 w 154"/>
                  <a:gd name="T25" fmla="*/ 16 h 204"/>
                  <a:gd name="T26" fmla="*/ 72 w 154"/>
                  <a:gd name="T27" fmla="*/ 18 h 204"/>
                  <a:gd name="T28" fmla="*/ 42 w 154"/>
                  <a:gd name="T29" fmla="*/ 8 h 204"/>
                  <a:gd name="T30" fmla="*/ 40 w 154"/>
                  <a:gd name="T31" fmla="*/ 8 h 204"/>
                  <a:gd name="T32" fmla="*/ 36 w 154"/>
                  <a:gd name="T33" fmla="*/ 8 h 204"/>
                  <a:gd name="T34" fmla="*/ 30 w 154"/>
                  <a:gd name="T35" fmla="*/ 16 h 204"/>
                  <a:gd name="T36" fmla="*/ 28 w 154"/>
                  <a:gd name="T37" fmla="*/ 28 h 204"/>
                  <a:gd name="T38" fmla="*/ 30 w 154"/>
                  <a:gd name="T39" fmla="*/ 30 h 204"/>
                  <a:gd name="T40" fmla="*/ 46 w 154"/>
                  <a:gd name="T41" fmla="*/ 50 h 204"/>
                  <a:gd name="T42" fmla="*/ 92 w 154"/>
                  <a:gd name="T43" fmla="*/ 62 h 204"/>
                  <a:gd name="T44" fmla="*/ 38 w 154"/>
                  <a:gd name="T45" fmla="*/ 102 h 204"/>
                  <a:gd name="T46" fmla="*/ 38 w 154"/>
                  <a:gd name="T47" fmla="*/ 102 h 204"/>
                  <a:gd name="T48" fmla="*/ 16 w 154"/>
                  <a:gd name="T49" fmla="*/ 116 h 204"/>
                  <a:gd name="T50" fmla="*/ 14 w 154"/>
                  <a:gd name="T51" fmla="*/ 126 h 204"/>
                  <a:gd name="T52" fmla="*/ 2 w 154"/>
                  <a:gd name="T53" fmla="*/ 134 h 204"/>
                  <a:gd name="T54" fmla="*/ 2 w 154"/>
                  <a:gd name="T55" fmla="*/ 188 h 204"/>
                  <a:gd name="T56" fmla="*/ 2 w 154"/>
                  <a:gd name="T57" fmla="*/ 190 h 204"/>
                  <a:gd name="T58" fmla="*/ 12 w 154"/>
                  <a:gd name="T59" fmla="*/ 202 h 204"/>
                  <a:gd name="T60" fmla="*/ 14 w 154"/>
                  <a:gd name="T61" fmla="*/ 204 h 204"/>
                  <a:gd name="T62" fmla="*/ 14 w 154"/>
                  <a:gd name="T63" fmla="*/ 204 h 204"/>
                  <a:gd name="T64" fmla="*/ 78 w 154"/>
                  <a:gd name="T65" fmla="*/ 146 h 204"/>
                  <a:gd name="T66" fmla="*/ 78 w 154"/>
                  <a:gd name="T67" fmla="*/ 144 h 204"/>
                  <a:gd name="T68" fmla="*/ 124 w 154"/>
                  <a:gd name="T69" fmla="*/ 80 h 204"/>
                  <a:gd name="T70" fmla="*/ 146 w 154"/>
                  <a:gd name="T71" fmla="*/ 34 h 204"/>
                  <a:gd name="T72" fmla="*/ 152 w 154"/>
                  <a:gd name="T73" fmla="*/ 28 h 204"/>
                  <a:gd name="T74" fmla="*/ 152 w 154"/>
                  <a:gd name="T75" fmla="*/ 4 h 204"/>
                  <a:gd name="T76" fmla="*/ 150 w 154"/>
                  <a:gd name="T77" fmla="*/ 0 h 204"/>
                  <a:gd name="T78" fmla="*/ 148 w 154"/>
                  <a:gd name="T7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204">
                    <a:moveTo>
                      <a:pt x="148" y="4"/>
                    </a:moveTo>
                    <a:lnTo>
                      <a:pt x="150" y="24"/>
                    </a:lnTo>
                    <a:lnTo>
                      <a:pt x="142" y="32"/>
                    </a:lnTo>
                    <a:lnTo>
                      <a:pt x="120" y="78"/>
                    </a:lnTo>
                    <a:lnTo>
                      <a:pt x="74" y="142"/>
                    </a:lnTo>
                    <a:lnTo>
                      <a:pt x="14" y="200"/>
                    </a:lnTo>
                    <a:lnTo>
                      <a:pt x="6" y="188"/>
                    </a:lnTo>
                    <a:lnTo>
                      <a:pt x="4" y="138"/>
                    </a:lnTo>
                    <a:lnTo>
                      <a:pt x="18" y="128"/>
                    </a:lnTo>
                    <a:lnTo>
                      <a:pt x="18" y="118"/>
                    </a:lnTo>
                    <a:lnTo>
                      <a:pt x="40" y="106"/>
                    </a:lnTo>
                    <a:lnTo>
                      <a:pt x="62" y="102"/>
                    </a:lnTo>
                    <a:lnTo>
                      <a:pt x="100" y="60"/>
                    </a:lnTo>
                    <a:lnTo>
                      <a:pt x="50" y="48"/>
                    </a:lnTo>
                    <a:lnTo>
                      <a:pt x="32" y="28"/>
                    </a:lnTo>
                    <a:lnTo>
                      <a:pt x="32" y="18"/>
                    </a:lnTo>
                    <a:lnTo>
                      <a:pt x="40" y="12"/>
                    </a:lnTo>
                    <a:lnTo>
                      <a:pt x="56" y="28"/>
                    </a:lnTo>
                    <a:lnTo>
                      <a:pt x="72" y="20"/>
                    </a:lnTo>
                    <a:lnTo>
                      <a:pt x="132" y="12"/>
                    </a:lnTo>
                    <a:lnTo>
                      <a:pt x="148" y="4"/>
                    </a:lnTo>
                    <a:close/>
                    <a:moveTo>
                      <a:pt x="148" y="0"/>
                    </a:moveTo>
                    <a:lnTo>
                      <a:pt x="148" y="0"/>
                    </a:lnTo>
                    <a:lnTo>
                      <a:pt x="146" y="0"/>
                    </a:lnTo>
                    <a:lnTo>
                      <a:pt x="132" y="8"/>
                    </a:lnTo>
                    <a:lnTo>
                      <a:pt x="72" y="16"/>
                    </a:lnTo>
                    <a:lnTo>
                      <a:pt x="72" y="16"/>
                    </a:lnTo>
                    <a:lnTo>
                      <a:pt x="72" y="18"/>
                    </a:lnTo>
                    <a:lnTo>
                      <a:pt x="58" y="24"/>
                    </a:lnTo>
                    <a:lnTo>
                      <a:pt x="42" y="8"/>
                    </a:lnTo>
                    <a:lnTo>
                      <a:pt x="42" y="8"/>
                    </a:lnTo>
                    <a:lnTo>
                      <a:pt x="40" y="8"/>
                    </a:lnTo>
                    <a:lnTo>
                      <a:pt x="40" y="8"/>
                    </a:lnTo>
                    <a:lnTo>
                      <a:pt x="36" y="8"/>
                    </a:lnTo>
                    <a:lnTo>
                      <a:pt x="30" y="16"/>
                    </a:lnTo>
                    <a:lnTo>
                      <a:pt x="30" y="16"/>
                    </a:lnTo>
                    <a:lnTo>
                      <a:pt x="28" y="18"/>
                    </a:lnTo>
                    <a:lnTo>
                      <a:pt x="28" y="28"/>
                    </a:lnTo>
                    <a:lnTo>
                      <a:pt x="28" y="28"/>
                    </a:lnTo>
                    <a:lnTo>
                      <a:pt x="30" y="30"/>
                    </a:lnTo>
                    <a:lnTo>
                      <a:pt x="46" y="50"/>
                    </a:lnTo>
                    <a:lnTo>
                      <a:pt x="46" y="50"/>
                    </a:lnTo>
                    <a:lnTo>
                      <a:pt x="48" y="52"/>
                    </a:lnTo>
                    <a:lnTo>
                      <a:pt x="92" y="62"/>
                    </a:lnTo>
                    <a:lnTo>
                      <a:pt x="60" y="98"/>
                    </a:lnTo>
                    <a:lnTo>
                      <a:pt x="38" y="102"/>
                    </a:lnTo>
                    <a:lnTo>
                      <a:pt x="38" y="102"/>
                    </a:lnTo>
                    <a:lnTo>
                      <a:pt x="38" y="102"/>
                    </a:lnTo>
                    <a:lnTo>
                      <a:pt x="16" y="116"/>
                    </a:lnTo>
                    <a:lnTo>
                      <a:pt x="16" y="116"/>
                    </a:lnTo>
                    <a:lnTo>
                      <a:pt x="14" y="118"/>
                    </a:lnTo>
                    <a:lnTo>
                      <a:pt x="14" y="126"/>
                    </a:lnTo>
                    <a:lnTo>
                      <a:pt x="2" y="134"/>
                    </a:lnTo>
                    <a:lnTo>
                      <a:pt x="2" y="134"/>
                    </a:lnTo>
                    <a:lnTo>
                      <a:pt x="0" y="138"/>
                    </a:lnTo>
                    <a:lnTo>
                      <a:pt x="2" y="188"/>
                    </a:lnTo>
                    <a:lnTo>
                      <a:pt x="2" y="188"/>
                    </a:lnTo>
                    <a:lnTo>
                      <a:pt x="2" y="190"/>
                    </a:lnTo>
                    <a:lnTo>
                      <a:pt x="12" y="202"/>
                    </a:lnTo>
                    <a:lnTo>
                      <a:pt x="12" y="202"/>
                    </a:lnTo>
                    <a:lnTo>
                      <a:pt x="14" y="204"/>
                    </a:lnTo>
                    <a:lnTo>
                      <a:pt x="14" y="204"/>
                    </a:lnTo>
                    <a:lnTo>
                      <a:pt x="14" y="204"/>
                    </a:lnTo>
                    <a:lnTo>
                      <a:pt x="14" y="204"/>
                    </a:lnTo>
                    <a:lnTo>
                      <a:pt x="18" y="204"/>
                    </a:lnTo>
                    <a:lnTo>
                      <a:pt x="78" y="146"/>
                    </a:lnTo>
                    <a:lnTo>
                      <a:pt x="78" y="146"/>
                    </a:lnTo>
                    <a:lnTo>
                      <a:pt x="78" y="144"/>
                    </a:lnTo>
                    <a:lnTo>
                      <a:pt x="124" y="80"/>
                    </a:lnTo>
                    <a:lnTo>
                      <a:pt x="124" y="80"/>
                    </a:lnTo>
                    <a:lnTo>
                      <a:pt x="124" y="78"/>
                    </a:lnTo>
                    <a:lnTo>
                      <a:pt x="146" y="34"/>
                    </a:lnTo>
                    <a:lnTo>
                      <a:pt x="152" y="28"/>
                    </a:lnTo>
                    <a:lnTo>
                      <a:pt x="152" y="28"/>
                    </a:lnTo>
                    <a:lnTo>
                      <a:pt x="154" y="24"/>
                    </a:lnTo>
                    <a:lnTo>
                      <a:pt x="152" y="4"/>
                    </a:lnTo>
                    <a:lnTo>
                      <a:pt x="152" y="4"/>
                    </a:lnTo>
                    <a:lnTo>
                      <a:pt x="150" y="0"/>
                    </a:lnTo>
                    <a:lnTo>
                      <a:pt x="150" y="0"/>
                    </a:lnTo>
                    <a:lnTo>
                      <a:pt x="148" y="0"/>
                    </a:lnTo>
                    <a:lnTo>
                      <a:pt x="14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68" name="Freeform 409"/>
              <p:cNvSpPr>
                <a:spLocks/>
              </p:cNvSpPr>
              <p:nvPr/>
            </p:nvSpPr>
            <p:spPr bwMode="auto">
              <a:xfrm>
                <a:off x="3441" y="2353"/>
                <a:ext cx="146" cy="196"/>
              </a:xfrm>
              <a:custGeom>
                <a:avLst/>
                <a:gdLst>
                  <a:gd name="T0" fmla="*/ 144 w 146"/>
                  <a:gd name="T1" fmla="*/ 0 h 196"/>
                  <a:gd name="T2" fmla="*/ 146 w 146"/>
                  <a:gd name="T3" fmla="*/ 20 h 196"/>
                  <a:gd name="T4" fmla="*/ 138 w 146"/>
                  <a:gd name="T5" fmla="*/ 28 h 196"/>
                  <a:gd name="T6" fmla="*/ 116 w 146"/>
                  <a:gd name="T7" fmla="*/ 74 h 196"/>
                  <a:gd name="T8" fmla="*/ 70 w 146"/>
                  <a:gd name="T9" fmla="*/ 138 h 196"/>
                  <a:gd name="T10" fmla="*/ 10 w 146"/>
                  <a:gd name="T11" fmla="*/ 196 h 196"/>
                  <a:gd name="T12" fmla="*/ 2 w 146"/>
                  <a:gd name="T13" fmla="*/ 184 h 196"/>
                  <a:gd name="T14" fmla="*/ 0 w 146"/>
                  <a:gd name="T15" fmla="*/ 134 h 196"/>
                  <a:gd name="T16" fmla="*/ 14 w 146"/>
                  <a:gd name="T17" fmla="*/ 124 h 196"/>
                  <a:gd name="T18" fmla="*/ 14 w 146"/>
                  <a:gd name="T19" fmla="*/ 114 h 196"/>
                  <a:gd name="T20" fmla="*/ 36 w 146"/>
                  <a:gd name="T21" fmla="*/ 102 h 196"/>
                  <a:gd name="T22" fmla="*/ 58 w 146"/>
                  <a:gd name="T23" fmla="*/ 98 h 196"/>
                  <a:gd name="T24" fmla="*/ 96 w 146"/>
                  <a:gd name="T25" fmla="*/ 56 h 196"/>
                  <a:gd name="T26" fmla="*/ 46 w 146"/>
                  <a:gd name="T27" fmla="*/ 44 h 196"/>
                  <a:gd name="T28" fmla="*/ 28 w 146"/>
                  <a:gd name="T29" fmla="*/ 24 h 196"/>
                  <a:gd name="T30" fmla="*/ 28 w 146"/>
                  <a:gd name="T31" fmla="*/ 14 h 196"/>
                  <a:gd name="T32" fmla="*/ 36 w 146"/>
                  <a:gd name="T33" fmla="*/ 8 h 196"/>
                  <a:gd name="T34" fmla="*/ 52 w 146"/>
                  <a:gd name="T35" fmla="*/ 24 h 196"/>
                  <a:gd name="T36" fmla="*/ 68 w 146"/>
                  <a:gd name="T37" fmla="*/ 16 h 196"/>
                  <a:gd name="T38" fmla="*/ 128 w 146"/>
                  <a:gd name="T39" fmla="*/ 8 h 196"/>
                  <a:gd name="T40" fmla="*/ 144 w 146"/>
                  <a:gd name="T41"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196">
                    <a:moveTo>
                      <a:pt x="144" y="0"/>
                    </a:moveTo>
                    <a:lnTo>
                      <a:pt x="146" y="20"/>
                    </a:lnTo>
                    <a:lnTo>
                      <a:pt x="138" y="28"/>
                    </a:lnTo>
                    <a:lnTo>
                      <a:pt x="116" y="74"/>
                    </a:lnTo>
                    <a:lnTo>
                      <a:pt x="70" y="138"/>
                    </a:lnTo>
                    <a:lnTo>
                      <a:pt x="10" y="196"/>
                    </a:lnTo>
                    <a:lnTo>
                      <a:pt x="2" y="184"/>
                    </a:lnTo>
                    <a:lnTo>
                      <a:pt x="0" y="134"/>
                    </a:lnTo>
                    <a:lnTo>
                      <a:pt x="14" y="124"/>
                    </a:lnTo>
                    <a:lnTo>
                      <a:pt x="14" y="114"/>
                    </a:lnTo>
                    <a:lnTo>
                      <a:pt x="36" y="102"/>
                    </a:lnTo>
                    <a:lnTo>
                      <a:pt x="58" y="98"/>
                    </a:lnTo>
                    <a:lnTo>
                      <a:pt x="96" y="56"/>
                    </a:lnTo>
                    <a:lnTo>
                      <a:pt x="46" y="44"/>
                    </a:lnTo>
                    <a:lnTo>
                      <a:pt x="28" y="24"/>
                    </a:lnTo>
                    <a:lnTo>
                      <a:pt x="28" y="14"/>
                    </a:lnTo>
                    <a:lnTo>
                      <a:pt x="36" y="8"/>
                    </a:lnTo>
                    <a:lnTo>
                      <a:pt x="52" y="24"/>
                    </a:lnTo>
                    <a:lnTo>
                      <a:pt x="68" y="16"/>
                    </a:lnTo>
                    <a:lnTo>
                      <a:pt x="128" y="8"/>
                    </a:lnTo>
                    <a:lnTo>
                      <a:pt x="1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69" name="Freeform 410"/>
              <p:cNvSpPr>
                <a:spLocks/>
              </p:cNvSpPr>
              <p:nvPr/>
            </p:nvSpPr>
            <p:spPr bwMode="auto">
              <a:xfrm>
                <a:off x="3437" y="2349"/>
                <a:ext cx="154" cy="204"/>
              </a:xfrm>
              <a:custGeom>
                <a:avLst/>
                <a:gdLst>
                  <a:gd name="T0" fmla="*/ 148 w 154"/>
                  <a:gd name="T1" fmla="*/ 0 h 204"/>
                  <a:gd name="T2" fmla="*/ 148 w 154"/>
                  <a:gd name="T3" fmla="*/ 0 h 204"/>
                  <a:gd name="T4" fmla="*/ 146 w 154"/>
                  <a:gd name="T5" fmla="*/ 0 h 204"/>
                  <a:gd name="T6" fmla="*/ 132 w 154"/>
                  <a:gd name="T7" fmla="*/ 8 h 204"/>
                  <a:gd name="T8" fmla="*/ 72 w 154"/>
                  <a:gd name="T9" fmla="*/ 16 h 204"/>
                  <a:gd name="T10" fmla="*/ 72 w 154"/>
                  <a:gd name="T11" fmla="*/ 16 h 204"/>
                  <a:gd name="T12" fmla="*/ 72 w 154"/>
                  <a:gd name="T13" fmla="*/ 18 h 204"/>
                  <a:gd name="T14" fmla="*/ 58 w 154"/>
                  <a:gd name="T15" fmla="*/ 24 h 204"/>
                  <a:gd name="T16" fmla="*/ 42 w 154"/>
                  <a:gd name="T17" fmla="*/ 8 h 204"/>
                  <a:gd name="T18" fmla="*/ 42 w 154"/>
                  <a:gd name="T19" fmla="*/ 8 h 204"/>
                  <a:gd name="T20" fmla="*/ 40 w 154"/>
                  <a:gd name="T21" fmla="*/ 8 h 204"/>
                  <a:gd name="T22" fmla="*/ 40 w 154"/>
                  <a:gd name="T23" fmla="*/ 8 h 204"/>
                  <a:gd name="T24" fmla="*/ 36 w 154"/>
                  <a:gd name="T25" fmla="*/ 8 h 204"/>
                  <a:gd name="T26" fmla="*/ 30 w 154"/>
                  <a:gd name="T27" fmla="*/ 16 h 204"/>
                  <a:gd name="T28" fmla="*/ 30 w 154"/>
                  <a:gd name="T29" fmla="*/ 16 h 204"/>
                  <a:gd name="T30" fmla="*/ 28 w 154"/>
                  <a:gd name="T31" fmla="*/ 18 h 204"/>
                  <a:gd name="T32" fmla="*/ 28 w 154"/>
                  <a:gd name="T33" fmla="*/ 28 h 204"/>
                  <a:gd name="T34" fmla="*/ 28 w 154"/>
                  <a:gd name="T35" fmla="*/ 28 h 204"/>
                  <a:gd name="T36" fmla="*/ 30 w 154"/>
                  <a:gd name="T37" fmla="*/ 30 h 204"/>
                  <a:gd name="T38" fmla="*/ 46 w 154"/>
                  <a:gd name="T39" fmla="*/ 50 h 204"/>
                  <a:gd name="T40" fmla="*/ 46 w 154"/>
                  <a:gd name="T41" fmla="*/ 50 h 204"/>
                  <a:gd name="T42" fmla="*/ 48 w 154"/>
                  <a:gd name="T43" fmla="*/ 52 h 204"/>
                  <a:gd name="T44" fmla="*/ 92 w 154"/>
                  <a:gd name="T45" fmla="*/ 62 h 204"/>
                  <a:gd name="T46" fmla="*/ 60 w 154"/>
                  <a:gd name="T47" fmla="*/ 98 h 204"/>
                  <a:gd name="T48" fmla="*/ 38 w 154"/>
                  <a:gd name="T49" fmla="*/ 102 h 204"/>
                  <a:gd name="T50" fmla="*/ 38 w 154"/>
                  <a:gd name="T51" fmla="*/ 102 h 204"/>
                  <a:gd name="T52" fmla="*/ 38 w 154"/>
                  <a:gd name="T53" fmla="*/ 102 h 204"/>
                  <a:gd name="T54" fmla="*/ 16 w 154"/>
                  <a:gd name="T55" fmla="*/ 116 h 204"/>
                  <a:gd name="T56" fmla="*/ 16 w 154"/>
                  <a:gd name="T57" fmla="*/ 116 h 204"/>
                  <a:gd name="T58" fmla="*/ 14 w 154"/>
                  <a:gd name="T59" fmla="*/ 118 h 204"/>
                  <a:gd name="T60" fmla="*/ 14 w 154"/>
                  <a:gd name="T61" fmla="*/ 126 h 204"/>
                  <a:gd name="T62" fmla="*/ 2 w 154"/>
                  <a:gd name="T63" fmla="*/ 134 h 204"/>
                  <a:gd name="T64" fmla="*/ 2 w 154"/>
                  <a:gd name="T65" fmla="*/ 134 h 204"/>
                  <a:gd name="T66" fmla="*/ 0 w 154"/>
                  <a:gd name="T67" fmla="*/ 138 h 204"/>
                  <a:gd name="T68" fmla="*/ 2 w 154"/>
                  <a:gd name="T69" fmla="*/ 188 h 204"/>
                  <a:gd name="T70" fmla="*/ 2 w 154"/>
                  <a:gd name="T71" fmla="*/ 188 h 204"/>
                  <a:gd name="T72" fmla="*/ 2 w 154"/>
                  <a:gd name="T73" fmla="*/ 190 h 204"/>
                  <a:gd name="T74" fmla="*/ 12 w 154"/>
                  <a:gd name="T75" fmla="*/ 202 h 204"/>
                  <a:gd name="T76" fmla="*/ 12 w 154"/>
                  <a:gd name="T77" fmla="*/ 202 h 204"/>
                  <a:gd name="T78" fmla="*/ 14 w 154"/>
                  <a:gd name="T79" fmla="*/ 204 h 204"/>
                  <a:gd name="T80" fmla="*/ 14 w 154"/>
                  <a:gd name="T81" fmla="*/ 204 h 204"/>
                  <a:gd name="T82" fmla="*/ 14 w 154"/>
                  <a:gd name="T83" fmla="*/ 204 h 204"/>
                  <a:gd name="T84" fmla="*/ 14 w 154"/>
                  <a:gd name="T85" fmla="*/ 204 h 204"/>
                  <a:gd name="T86" fmla="*/ 18 w 154"/>
                  <a:gd name="T87" fmla="*/ 204 h 204"/>
                  <a:gd name="T88" fmla="*/ 78 w 154"/>
                  <a:gd name="T89" fmla="*/ 146 h 204"/>
                  <a:gd name="T90" fmla="*/ 78 w 154"/>
                  <a:gd name="T91" fmla="*/ 146 h 204"/>
                  <a:gd name="T92" fmla="*/ 78 w 154"/>
                  <a:gd name="T93" fmla="*/ 144 h 204"/>
                  <a:gd name="T94" fmla="*/ 124 w 154"/>
                  <a:gd name="T95" fmla="*/ 80 h 204"/>
                  <a:gd name="T96" fmla="*/ 124 w 154"/>
                  <a:gd name="T97" fmla="*/ 80 h 204"/>
                  <a:gd name="T98" fmla="*/ 124 w 154"/>
                  <a:gd name="T99" fmla="*/ 78 h 204"/>
                  <a:gd name="T100" fmla="*/ 146 w 154"/>
                  <a:gd name="T101" fmla="*/ 34 h 204"/>
                  <a:gd name="T102" fmla="*/ 152 w 154"/>
                  <a:gd name="T103" fmla="*/ 28 h 204"/>
                  <a:gd name="T104" fmla="*/ 152 w 154"/>
                  <a:gd name="T105" fmla="*/ 28 h 204"/>
                  <a:gd name="T106" fmla="*/ 154 w 154"/>
                  <a:gd name="T107" fmla="*/ 24 h 204"/>
                  <a:gd name="T108" fmla="*/ 152 w 154"/>
                  <a:gd name="T109" fmla="*/ 4 h 204"/>
                  <a:gd name="T110" fmla="*/ 152 w 154"/>
                  <a:gd name="T111" fmla="*/ 4 h 204"/>
                  <a:gd name="T112" fmla="*/ 150 w 154"/>
                  <a:gd name="T113" fmla="*/ 0 h 204"/>
                  <a:gd name="T114" fmla="*/ 150 w 154"/>
                  <a:gd name="T115" fmla="*/ 0 h 204"/>
                  <a:gd name="T116" fmla="*/ 148 w 154"/>
                  <a:gd name="T117" fmla="*/ 0 h 204"/>
                  <a:gd name="T118" fmla="*/ 148 w 154"/>
                  <a:gd name="T11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 h="204">
                    <a:moveTo>
                      <a:pt x="148" y="0"/>
                    </a:moveTo>
                    <a:lnTo>
                      <a:pt x="148" y="0"/>
                    </a:lnTo>
                    <a:lnTo>
                      <a:pt x="146" y="0"/>
                    </a:lnTo>
                    <a:lnTo>
                      <a:pt x="132" y="8"/>
                    </a:lnTo>
                    <a:lnTo>
                      <a:pt x="72" y="16"/>
                    </a:lnTo>
                    <a:lnTo>
                      <a:pt x="72" y="16"/>
                    </a:lnTo>
                    <a:lnTo>
                      <a:pt x="72" y="18"/>
                    </a:lnTo>
                    <a:lnTo>
                      <a:pt x="58" y="24"/>
                    </a:lnTo>
                    <a:lnTo>
                      <a:pt x="42" y="8"/>
                    </a:lnTo>
                    <a:lnTo>
                      <a:pt x="42" y="8"/>
                    </a:lnTo>
                    <a:lnTo>
                      <a:pt x="40" y="8"/>
                    </a:lnTo>
                    <a:lnTo>
                      <a:pt x="40" y="8"/>
                    </a:lnTo>
                    <a:lnTo>
                      <a:pt x="36" y="8"/>
                    </a:lnTo>
                    <a:lnTo>
                      <a:pt x="30" y="16"/>
                    </a:lnTo>
                    <a:lnTo>
                      <a:pt x="30" y="16"/>
                    </a:lnTo>
                    <a:lnTo>
                      <a:pt x="28" y="18"/>
                    </a:lnTo>
                    <a:lnTo>
                      <a:pt x="28" y="28"/>
                    </a:lnTo>
                    <a:lnTo>
                      <a:pt x="28" y="28"/>
                    </a:lnTo>
                    <a:lnTo>
                      <a:pt x="30" y="30"/>
                    </a:lnTo>
                    <a:lnTo>
                      <a:pt x="46" y="50"/>
                    </a:lnTo>
                    <a:lnTo>
                      <a:pt x="46" y="50"/>
                    </a:lnTo>
                    <a:lnTo>
                      <a:pt x="48" y="52"/>
                    </a:lnTo>
                    <a:lnTo>
                      <a:pt x="92" y="62"/>
                    </a:lnTo>
                    <a:lnTo>
                      <a:pt x="60" y="98"/>
                    </a:lnTo>
                    <a:lnTo>
                      <a:pt x="38" y="102"/>
                    </a:lnTo>
                    <a:lnTo>
                      <a:pt x="38" y="102"/>
                    </a:lnTo>
                    <a:lnTo>
                      <a:pt x="38" y="102"/>
                    </a:lnTo>
                    <a:lnTo>
                      <a:pt x="16" y="116"/>
                    </a:lnTo>
                    <a:lnTo>
                      <a:pt x="16" y="116"/>
                    </a:lnTo>
                    <a:lnTo>
                      <a:pt x="14" y="118"/>
                    </a:lnTo>
                    <a:lnTo>
                      <a:pt x="14" y="126"/>
                    </a:lnTo>
                    <a:lnTo>
                      <a:pt x="2" y="134"/>
                    </a:lnTo>
                    <a:lnTo>
                      <a:pt x="2" y="134"/>
                    </a:lnTo>
                    <a:lnTo>
                      <a:pt x="0" y="138"/>
                    </a:lnTo>
                    <a:lnTo>
                      <a:pt x="2" y="188"/>
                    </a:lnTo>
                    <a:lnTo>
                      <a:pt x="2" y="188"/>
                    </a:lnTo>
                    <a:lnTo>
                      <a:pt x="2" y="190"/>
                    </a:lnTo>
                    <a:lnTo>
                      <a:pt x="12" y="202"/>
                    </a:lnTo>
                    <a:lnTo>
                      <a:pt x="12" y="202"/>
                    </a:lnTo>
                    <a:lnTo>
                      <a:pt x="14" y="204"/>
                    </a:lnTo>
                    <a:lnTo>
                      <a:pt x="14" y="204"/>
                    </a:lnTo>
                    <a:lnTo>
                      <a:pt x="14" y="204"/>
                    </a:lnTo>
                    <a:lnTo>
                      <a:pt x="14" y="204"/>
                    </a:lnTo>
                    <a:lnTo>
                      <a:pt x="18" y="204"/>
                    </a:lnTo>
                    <a:lnTo>
                      <a:pt x="78" y="146"/>
                    </a:lnTo>
                    <a:lnTo>
                      <a:pt x="78" y="146"/>
                    </a:lnTo>
                    <a:lnTo>
                      <a:pt x="78" y="144"/>
                    </a:lnTo>
                    <a:lnTo>
                      <a:pt x="124" y="80"/>
                    </a:lnTo>
                    <a:lnTo>
                      <a:pt x="124" y="80"/>
                    </a:lnTo>
                    <a:lnTo>
                      <a:pt x="124" y="78"/>
                    </a:lnTo>
                    <a:lnTo>
                      <a:pt x="146" y="34"/>
                    </a:lnTo>
                    <a:lnTo>
                      <a:pt x="152" y="28"/>
                    </a:lnTo>
                    <a:lnTo>
                      <a:pt x="152" y="28"/>
                    </a:lnTo>
                    <a:lnTo>
                      <a:pt x="154" y="24"/>
                    </a:lnTo>
                    <a:lnTo>
                      <a:pt x="152" y="4"/>
                    </a:lnTo>
                    <a:lnTo>
                      <a:pt x="152" y="4"/>
                    </a:lnTo>
                    <a:lnTo>
                      <a:pt x="150" y="0"/>
                    </a:lnTo>
                    <a:lnTo>
                      <a:pt x="150" y="0"/>
                    </a:lnTo>
                    <a:lnTo>
                      <a:pt x="148" y="0"/>
                    </a:lnTo>
                    <a:lnTo>
                      <a:pt x="1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0" name="Freeform 411"/>
              <p:cNvSpPr>
                <a:spLocks/>
              </p:cNvSpPr>
              <p:nvPr/>
            </p:nvSpPr>
            <p:spPr bwMode="auto">
              <a:xfrm>
                <a:off x="3327" y="2313"/>
                <a:ext cx="212" cy="166"/>
              </a:xfrm>
              <a:custGeom>
                <a:avLst/>
                <a:gdLst>
                  <a:gd name="T0" fmla="*/ 40 w 212"/>
                  <a:gd name="T1" fmla="*/ 150 h 166"/>
                  <a:gd name="T2" fmla="*/ 40 w 212"/>
                  <a:gd name="T3" fmla="*/ 148 h 166"/>
                  <a:gd name="T4" fmla="*/ 36 w 212"/>
                  <a:gd name="T5" fmla="*/ 136 h 166"/>
                  <a:gd name="T6" fmla="*/ 34 w 212"/>
                  <a:gd name="T7" fmla="*/ 136 h 166"/>
                  <a:gd name="T8" fmla="*/ 6 w 212"/>
                  <a:gd name="T9" fmla="*/ 106 h 166"/>
                  <a:gd name="T10" fmla="*/ 4 w 212"/>
                  <a:gd name="T11" fmla="*/ 104 h 166"/>
                  <a:gd name="T12" fmla="*/ 0 w 212"/>
                  <a:gd name="T13" fmla="*/ 92 h 166"/>
                  <a:gd name="T14" fmla="*/ 0 w 212"/>
                  <a:gd name="T15" fmla="*/ 90 h 166"/>
                  <a:gd name="T16" fmla="*/ 18 w 212"/>
                  <a:gd name="T17" fmla="*/ 88 h 166"/>
                  <a:gd name="T18" fmla="*/ 18 w 212"/>
                  <a:gd name="T19" fmla="*/ 58 h 166"/>
                  <a:gd name="T20" fmla="*/ 28 w 212"/>
                  <a:gd name="T21" fmla="*/ 54 h 166"/>
                  <a:gd name="T22" fmla="*/ 28 w 212"/>
                  <a:gd name="T23" fmla="*/ 42 h 166"/>
                  <a:gd name="T24" fmla="*/ 50 w 212"/>
                  <a:gd name="T25" fmla="*/ 6 h 166"/>
                  <a:gd name="T26" fmla="*/ 52 w 212"/>
                  <a:gd name="T27" fmla="*/ 4 h 166"/>
                  <a:gd name="T28" fmla="*/ 72 w 212"/>
                  <a:gd name="T29" fmla="*/ 0 h 166"/>
                  <a:gd name="T30" fmla="*/ 74 w 212"/>
                  <a:gd name="T31" fmla="*/ 0 h 166"/>
                  <a:gd name="T32" fmla="*/ 104 w 212"/>
                  <a:gd name="T33" fmla="*/ 0 h 166"/>
                  <a:gd name="T34" fmla="*/ 104 w 212"/>
                  <a:gd name="T35" fmla="*/ 2 h 166"/>
                  <a:gd name="T36" fmla="*/ 136 w 212"/>
                  <a:gd name="T37" fmla="*/ 32 h 166"/>
                  <a:gd name="T38" fmla="*/ 130 w 212"/>
                  <a:gd name="T39" fmla="*/ 44 h 166"/>
                  <a:gd name="T40" fmla="*/ 142 w 212"/>
                  <a:gd name="T41" fmla="*/ 54 h 166"/>
                  <a:gd name="T42" fmla="*/ 144 w 212"/>
                  <a:gd name="T43" fmla="*/ 56 h 166"/>
                  <a:gd name="T44" fmla="*/ 162 w 212"/>
                  <a:gd name="T45" fmla="*/ 84 h 166"/>
                  <a:gd name="T46" fmla="*/ 210 w 212"/>
                  <a:gd name="T47" fmla="*/ 96 h 166"/>
                  <a:gd name="T48" fmla="*/ 212 w 212"/>
                  <a:gd name="T49" fmla="*/ 98 h 166"/>
                  <a:gd name="T50" fmla="*/ 174 w 212"/>
                  <a:gd name="T51" fmla="*/ 142 h 166"/>
                  <a:gd name="T52" fmla="*/ 172 w 212"/>
                  <a:gd name="T53" fmla="*/ 142 h 166"/>
                  <a:gd name="T54" fmla="*/ 130 w 212"/>
                  <a:gd name="T55" fmla="*/ 158 h 166"/>
                  <a:gd name="T56" fmla="*/ 118 w 212"/>
                  <a:gd name="T57" fmla="*/ 162 h 166"/>
                  <a:gd name="T58" fmla="*/ 118 w 212"/>
                  <a:gd name="T59" fmla="*/ 162 h 166"/>
                  <a:gd name="T60" fmla="*/ 112 w 212"/>
                  <a:gd name="T61" fmla="*/ 156 h 166"/>
                  <a:gd name="T62" fmla="*/ 96 w 212"/>
                  <a:gd name="T63" fmla="*/ 166 h 166"/>
                  <a:gd name="T64" fmla="*/ 94 w 212"/>
                  <a:gd name="T65" fmla="*/ 166 h 166"/>
                  <a:gd name="T66" fmla="*/ 74 w 212"/>
                  <a:gd name="T67" fmla="*/ 16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2" h="166">
                    <a:moveTo>
                      <a:pt x="74" y="164"/>
                    </a:moveTo>
                    <a:lnTo>
                      <a:pt x="40" y="150"/>
                    </a:lnTo>
                    <a:lnTo>
                      <a:pt x="40" y="150"/>
                    </a:lnTo>
                    <a:lnTo>
                      <a:pt x="40" y="148"/>
                    </a:lnTo>
                    <a:lnTo>
                      <a:pt x="40" y="136"/>
                    </a:lnTo>
                    <a:lnTo>
                      <a:pt x="36" y="136"/>
                    </a:lnTo>
                    <a:lnTo>
                      <a:pt x="36" y="136"/>
                    </a:lnTo>
                    <a:lnTo>
                      <a:pt x="34" y="136"/>
                    </a:lnTo>
                    <a:lnTo>
                      <a:pt x="14" y="108"/>
                    </a:lnTo>
                    <a:lnTo>
                      <a:pt x="6" y="106"/>
                    </a:lnTo>
                    <a:lnTo>
                      <a:pt x="6" y="106"/>
                    </a:lnTo>
                    <a:lnTo>
                      <a:pt x="4" y="104"/>
                    </a:lnTo>
                    <a:lnTo>
                      <a:pt x="0" y="92"/>
                    </a:lnTo>
                    <a:lnTo>
                      <a:pt x="0" y="92"/>
                    </a:lnTo>
                    <a:lnTo>
                      <a:pt x="0" y="90"/>
                    </a:lnTo>
                    <a:lnTo>
                      <a:pt x="0" y="90"/>
                    </a:lnTo>
                    <a:lnTo>
                      <a:pt x="2" y="88"/>
                    </a:lnTo>
                    <a:lnTo>
                      <a:pt x="18" y="88"/>
                    </a:lnTo>
                    <a:lnTo>
                      <a:pt x="18" y="58"/>
                    </a:lnTo>
                    <a:lnTo>
                      <a:pt x="18" y="58"/>
                    </a:lnTo>
                    <a:lnTo>
                      <a:pt x="20" y="56"/>
                    </a:lnTo>
                    <a:lnTo>
                      <a:pt x="28" y="54"/>
                    </a:lnTo>
                    <a:lnTo>
                      <a:pt x="28" y="42"/>
                    </a:lnTo>
                    <a:lnTo>
                      <a:pt x="28" y="42"/>
                    </a:lnTo>
                    <a:lnTo>
                      <a:pt x="30" y="40"/>
                    </a:lnTo>
                    <a:lnTo>
                      <a:pt x="50" y="6"/>
                    </a:lnTo>
                    <a:lnTo>
                      <a:pt x="50" y="6"/>
                    </a:lnTo>
                    <a:lnTo>
                      <a:pt x="52" y="4"/>
                    </a:lnTo>
                    <a:lnTo>
                      <a:pt x="70" y="4"/>
                    </a:lnTo>
                    <a:lnTo>
                      <a:pt x="72" y="0"/>
                    </a:lnTo>
                    <a:lnTo>
                      <a:pt x="72" y="0"/>
                    </a:lnTo>
                    <a:lnTo>
                      <a:pt x="74" y="0"/>
                    </a:lnTo>
                    <a:lnTo>
                      <a:pt x="74" y="0"/>
                    </a:lnTo>
                    <a:lnTo>
                      <a:pt x="104" y="0"/>
                    </a:lnTo>
                    <a:lnTo>
                      <a:pt x="104" y="0"/>
                    </a:lnTo>
                    <a:lnTo>
                      <a:pt x="104" y="2"/>
                    </a:lnTo>
                    <a:lnTo>
                      <a:pt x="136" y="32"/>
                    </a:lnTo>
                    <a:lnTo>
                      <a:pt x="136" y="32"/>
                    </a:lnTo>
                    <a:lnTo>
                      <a:pt x="136" y="36"/>
                    </a:lnTo>
                    <a:lnTo>
                      <a:pt x="130" y="44"/>
                    </a:lnTo>
                    <a:lnTo>
                      <a:pt x="130" y="52"/>
                    </a:lnTo>
                    <a:lnTo>
                      <a:pt x="142" y="54"/>
                    </a:lnTo>
                    <a:lnTo>
                      <a:pt x="142" y="54"/>
                    </a:lnTo>
                    <a:lnTo>
                      <a:pt x="144" y="56"/>
                    </a:lnTo>
                    <a:lnTo>
                      <a:pt x="144" y="64"/>
                    </a:lnTo>
                    <a:lnTo>
                      <a:pt x="162" y="84"/>
                    </a:lnTo>
                    <a:lnTo>
                      <a:pt x="210" y="96"/>
                    </a:lnTo>
                    <a:lnTo>
                      <a:pt x="210" y="96"/>
                    </a:lnTo>
                    <a:lnTo>
                      <a:pt x="212" y="98"/>
                    </a:lnTo>
                    <a:lnTo>
                      <a:pt x="212" y="98"/>
                    </a:lnTo>
                    <a:lnTo>
                      <a:pt x="212" y="100"/>
                    </a:lnTo>
                    <a:lnTo>
                      <a:pt x="174" y="142"/>
                    </a:lnTo>
                    <a:lnTo>
                      <a:pt x="174" y="142"/>
                    </a:lnTo>
                    <a:lnTo>
                      <a:pt x="172" y="142"/>
                    </a:lnTo>
                    <a:lnTo>
                      <a:pt x="150" y="146"/>
                    </a:lnTo>
                    <a:lnTo>
                      <a:pt x="130" y="158"/>
                    </a:lnTo>
                    <a:lnTo>
                      <a:pt x="118" y="162"/>
                    </a:lnTo>
                    <a:lnTo>
                      <a:pt x="118" y="162"/>
                    </a:lnTo>
                    <a:lnTo>
                      <a:pt x="118" y="162"/>
                    </a:lnTo>
                    <a:lnTo>
                      <a:pt x="118" y="162"/>
                    </a:lnTo>
                    <a:lnTo>
                      <a:pt x="116" y="162"/>
                    </a:lnTo>
                    <a:lnTo>
                      <a:pt x="112" y="156"/>
                    </a:lnTo>
                    <a:lnTo>
                      <a:pt x="96" y="166"/>
                    </a:lnTo>
                    <a:lnTo>
                      <a:pt x="96" y="166"/>
                    </a:lnTo>
                    <a:lnTo>
                      <a:pt x="94" y="166"/>
                    </a:lnTo>
                    <a:lnTo>
                      <a:pt x="94" y="166"/>
                    </a:lnTo>
                    <a:lnTo>
                      <a:pt x="74" y="164"/>
                    </a:lnTo>
                    <a:lnTo>
                      <a:pt x="74" y="16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1" name="Freeform 412"/>
              <p:cNvSpPr>
                <a:spLocks noEditPoints="1"/>
              </p:cNvSpPr>
              <p:nvPr/>
            </p:nvSpPr>
            <p:spPr bwMode="auto">
              <a:xfrm>
                <a:off x="3325" y="2311"/>
                <a:ext cx="216" cy="170"/>
              </a:xfrm>
              <a:custGeom>
                <a:avLst/>
                <a:gdLst>
                  <a:gd name="T0" fmla="*/ 106 w 216"/>
                  <a:gd name="T1" fmla="*/ 4 h 170"/>
                  <a:gd name="T2" fmla="*/ 130 w 216"/>
                  <a:gd name="T3" fmla="*/ 46 h 170"/>
                  <a:gd name="T4" fmla="*/ 144 w 216"/>
                  <a:gd name="T5" fmla="*/ 58 h 170"/>
                  <a:gd name="T6" fmla="*/ 162 w 216"/>
                  <a:gd name="T7" fmla="*/ 88 h 170"/>
                  <a:gd name="T8" fmla="*/ 174 w 216"/>
                  <a:gd name="T9" fmla="*/ 142 h 170"/>
                  <a:gd name="T10" fmla="*/ 130 w 216"/>
                  <a:gd name="T11" fmla="*/ 158 h 170"/>
                  <a:gd name="T12" fmla="*/ 114 w 216"/>
                  <a:gd name="T13" fmla="*/ 154 h 170"/>
                  <a:gd name="T14" fmla="*/ 76 w 216"/>
                  <a:gd name="T15" fmla="*/ 164 h 170"/>
                  <a:gd name="T16" fmla="*/ 44 w 216"/>
                  <a:gd name="T17" fmla="*/ 136 h 170"/>
                  <a:gd name="T18" fmla="*/ 16 w 216"/>
                  <a:gd name="T19" fmla="*/ 108 h 170"/>
                  <a:gd name="T20" fmla="*/ 4 w 216"/>
                  <a:gd name="T21" fmla="*/ 92 h 170"/>
                  <a:gd name="T22" fmla="*/ 22 w 216"/>
                  <a:gd name="T23" fmla="*/ 60 h 170"/>
                  <a:gd name="T24" fmla="*/ 32 w 216"/>
                  <a:gd name="T25" fmla="*/ 44 h 170"/>
                  <a:gd name="T26" fmla="*/ 74 w 216"/>
                  <a:gd name="T27" fmla="*/ 8 h 170"/>
                  <a:gd name="T28" fmla="*/ 76 w 216"/>
                  <a:gd name="T29" fmla="*/ 0 h 170"/>
                  <a:gd name="T30" fmla="*/ 72 w 216"/>
                  <a:gd name="T31" fmla="*/ 0 h 170"/>
                  <a:gd name="T32" fmla="*/ 70 w 216"/>
                  <a:gd name="T33" fmla="*/ 4 h 170"/>
                  <a:gd name="T34" fmla="*/ 54 w 216"/>
                  <a:gd name="T35" fmla="*/ 4 h 170"/>
                  <a:gd name="T36" fmla="*/ 30 w 216"/>
                  <a:gd name="T37" fmla="*/ 42 h 170"/>
                  <a:gd name="T38" fmla="*/ 28 w 216"/>
                  <a:gd name="T39" fmla="*/ 44 h 170"/>
                  <a:gd name="T40" fmla="*/ 22 w 216"/>
                  <a:gd name="T41" fmla="*/ 56 h 170"/>
                  <a:gd name="T42" fmla="*/ 20 w 216"/>
                  <a:gd name="T43" fmla="*/ 58 h 170"/>
                  <a:gd name="T44" fmla="*/ 18 w 216"/>
                  <a:gd name="T45" fmla="*/ 88 h 170"/>
                  <a:gd name="T46" fmla="*/ 4 w 216"/>
                  <a:gd name="T47" fmla="*/ 88 h 170"/>
                  <a:gd name="T48" fmla="*/ 2 w 216"/>
                  <a:gd name="T49" fmla="*/ 90 h 170"/>
                  <a:gd name="T50" fmla="*/ 4 w 216"/>
                  <a:gd name="T51" fmla="*/ 106 h 170"/>
                  <a:gd name="T52" fmla="*/ 8 w 216"/>
                  <a:gd name="T53" fmla="*/ 110 h 170"/>
                  <a:gd name="T54" fmla="*/ 34 w 216"/>
                  <a:gd name="T55" fmla="*/ 138 h 170"/>
                  <a:gd name="T56" fmla="*/ 38 w 216"/>
                  <a:gd name="T57" fmla="*/ 140 h 170"/>
                  <a:gd name="T58" fmla="*/ 40 w 216"/>
                  <a:gd name="T59" fmla="*/ 150 h 170"/>
                  <a:gd name="T60" fmla="*/ 40 w 216"/>
                  <a:gd name="T61" fmla="*/ 152 h 170"/>
                  <a:gd name="T62" fmla="*/ 74 w 216"/>
                  <a:gd name="T63" fmla="*/ 168 h 170"/>
                  <a:gd name="T64" fmla="*/ 74 w 216"/>
                  <a:gd name="T65" fmla="*/ 168 h 170"/>
                  <a:gd name="T66" fmla="*/ 96 w 216"/>
                  <a:gd name="T67" fmla="*/ 170 h 170"/>
                  <a:gd name="T68" fmla="*/ 96 w 216"/>
                  <a:gd name="T69" fmla="*/ 170 h 170"/>
                  <a:gd name="T70" fmla="*/ 114 w 216"/>
                  <a:gd name="T71" fmla="*/ 160 h 170"/>
                  <a:gd name="T72" fmla="*/ 116 w 216"/>
                  <a:gd name="T73" fmla="*/ 164 h 170"/>
                  <a:gd name="T74" fmla="*/ 120 w 216"/>
                  <a:gd name="T75" fmla="*/ 166 h 170"/>
                  <a:gd name="T76" fmla="*/ 132 w 216"/>
                  <a:gd name="T77" fmla="*/ 162 h 170"/>
                  <a:gd name="T78" fmla="*/ 132 w 216"/>
                  <a:gd name="T79" fmla="*/ 162 h 170"/>
                  <a:gd name="T80" fmla="*/ 176 w 216"/>
                  <a:gd name="T81" fmla="*/ 146 h 170"/>
                  <a:gd name="T82" fmla="*/ 178 w 216"/>
                  <a:gd name="T83" fmla="*/ 144 h 170"/>
                  <a:gd name="T84" fmla="*/ 214 w 216"/>
                  <a:gd name="T85" fmla="*/ 102 h 170"/>
                  <a:gd name="T86" fmla="*/ 216 w 216"/>
                  <a:gd name="T87" fmla="*/ 98 h 170"/>
                  <a:gd name="T88" fmla="*/ 164 w 216"/>
                  <a:gd name="T89" fmla="*/ 84 h 170"/>
                  <a:gd name="T90" fmla="*/ 148 w 216"/>
                  <a:gd name="T91" fmla="*/ 58 h 170"/>
                  <a:gd name="T92" fmla="*/ 148 w 216"/>
                  <a:gd name="T93" fmla="*/ 56 h 170"/>
                  <a:gd name="T94" fmla="*/ 134 w 216"/>
                  <a:gd name="T95" fmla="*/ 52 h 170"/>
                  <a:gd name="T96" fmla="*/ 140 w 216"/>
                  <a:gd name="T97" fmla="*/ 38 h 170"/>
                  <a:gd name="T98" fmla="*/ 142 w 216"/>
                  <a:gd name="T99" fmla="*/ 36 h 170"/>
                  <a:gd name="T100" fmla="*/ 108 w 216"/>
                  <a:gd name="T101" fmla="*/ 2 h 170"/>
                  <a:gd name="T102" fmla="*/ 106 w 216"/>
                  <a:gd name="T103" fmla="*/ 0 h 170"/>
                  <a:gd name="T104" fmla="*/ 76 w 216"/>
                  <a:gd name="T105" fmla="*/ 0 h 170"/>
                  <a:gd name="T106" fmla="*/ 76 w 216"/>
                  <a:gd name="T10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16" h="170">
                    <a:moveTo>
                      <a:pt x="76" y="4"/>
                    </a:moveTo>
                    <a:lnTo>
                      <a:pt x="106" y="4"/>
                    </a:lnTo>
                    <a:lnTo>
                      <a:pt x="138" y="36"/>
                    </a:lnTo>
                    <a:lnTo>
                      <a:pt x="130" y="46"/>
                    </a:lnTo>
                    <a:lnTo>
                      <a:pt x="130" y="56"/>
                    </a:lnTo>
                    <a:lnTo>
                      <a:pt x="144" y="58"/>
                    </a:lnTo>
                    <a:lnTo>
                      <a:pt x="144" y="68"/>
                    </a:lnTo>
                    <a:lnTo>
                      <a:pt x="162" y="88"/>
                    </a:lnTo>
                    <a:lnTo>
                      <a:pt x="212" y="100"/>
                    </a:lnTo>
                    <a:lnTo>
                      <a:pt x="174" y="142"/>
                    </a:lnTo>
                    <a:lnTo>
                      <a:pt x="152" y="146"/>
                    </a:lnTo>
                    <a:lnTo>
                      <a:pt x="130" y="158"/>
                    </a:lnTo>
                    <a:lnTo>
                      <a:pt x="120" y="162"/>
                    </a:lnTo>
                    <a:lnTo>
                      <a:pt x="114" y="154"/>
                    </a:lnTo>
                    <a:lnTo>
                      <a:pt x="96" y="166"/>
                    </a:lnTo>
                    <a:lnTo>
                      <a:pt x="76" y="164"/>
                    </a:lnTo>
                    <a:lnTo>
                      <a:pt x="44" y="150"/>
                    </a:lnTo>
                    <a:lnTo>
                      <a:pt x="44" y="136"/>
                    </a:lnTo>
                    <a:lnTo>
                      <a:pt x="38" y="136"/>
                    </a:lnTo>
                    <a:lnTo>
                      <a:pt x="16" y="108"/>
                    </a:lnTo>
                    <a:lnTo>
                      <a:pt x="8" y="106"/>
                    </a:lnTo>
                    <a:lnTo>
                      <a:pt x="4" y="92"/>
                    </a:lnTo>
                    <a:lnTo>
                      <a:pt x="22" y="92"/>
                    </a:lnTo>
                    <a:lnTo>
                      <a:pt x="22" y="60"/>
                    </a:lnTo>
                    <a:lnTo>
                      <a:pt x="32" y="58"/>
                    </a:lnTo>
                    <a:lnTo>
                      <a:pt x="32" y="44"/>
                    </a:lnTo>
                    <a:lnTo>
                      <a:pt x="54" y="8"/>
                    </a:lnTo>
                    <a:lnTo>
                      <a:pt x="74" y="8"/>
                    </a:lnTo>
                    <a:lnTo>
                      <a:pt x="76" y="4"/>
                    </a:lnTo>
                    <a:close/>
                    <a:moveTo>
                      <a:pt x="76" y="0"/>
                    </a:moveTo>
                    <a:lnTo>
                      <a:pt x="76" y="0"/>
                    </a:lnTo>
                    <a:lnTo>
                      <a:pt x="72" y="0"/>
                    </a:lnTo>
                    <a:lnTo>
                      <a:pt x="72" y="2"/>
                    </a:lnTo>
                    <a:lnTo>
                      <a:pt x="70" y="4"/>
                    </a:lnTo>
                    <a:lnTo>
                      <a:pt x="54" y="4"/>
                    </a:lnTo>
                    <a:lnTo>
                      <a:pt x="54" y="4"/>
                    </a:lnTo>
                    <a:lnTo>
                      <a:pt x="50" y="6"/>
                    </a:lnTo>
                    <a:lnTo>
                      <a:pt x="30" y="42"/>
                    </a:lnTo>
                    <a:lnTo>
                      <a:pt x="30" y="42"/>
                    </a:lnTo>
                    <a:lnTo>
                      <a:pt x="28" y="44"/>
                    </a:lnTo>
                    <a:lnTo>
                      <a:pt x="28" y="54"/>
                    </a:lnTo>
                    <a:lnTo>
                      <a:pt x="22" y="56"/>
                    </a:lnTo>
                    <a:lnTo>
                      <a:pt x="22" y="56"/>
                    </a:lnTo>
                    <a:lnTo>
                      <a:pt x="20" y="58"/>
                    </a:lnTo>
                    <a:lnTo>
                      <a:pt x="18" y="60"/>
                    </a:lnTo>
                    <a:lnTo>
                      <a:pt x="18" y="88"/>
                    </a:lnTo>
                    <a:lnTo>
                      <a:pt x="4" y="88"/>
                    </a:lnTo>
                    <a:lnTo>
                      <a:pt x="4" y="88"/>
                    </a:lnTo>
                    <a:lnTo>
                      <a:pt x="2" y="90"/>
                    </a:lnTo>
                    <a:lnTo>
                      <a:pt x="2" y="90"/>
                    </a:lnTo>
                    <a:lnTo>
                      <a:pt x="0" y="94"/>
                    </a:lnTo>
                    <a:lnTo>
                      <a:pt x="4" y="106"/>
                    </a:lnTo>
                    <a:lnTo>
                      <a:pt x="4" y="106"/>
                    </a:lnTo>
                    <a:lnTo>
                      <a:pt x="8" y="110"/>
                    </a:lnTo>
                    <a:lnTo>
                      <a:pt x="14" y="110"/>
                    </a:lnTo>
                    <a:lnTo>
                      <a:pt x="34" y="138"/>
                    </a:lnTo>
                    <a:lnTo>
                      <a:pt x="34" y="138"/>
                    </a:lnTo>
                    <a:lnTo>
                      <a:pt x="38" y="140"/>
                    </a:lnTo>
                    <a:lnTo>
                      <a:pt x="40" y="140"/>
                    </a:lnTo>
                    <a:lnTo>
                      <a:pt x="40" y="150"/>
                    </a:lnTo>
                    <a:lnTo>
                      <a:pt x="40" y="150"/>
                    </a:lnTo>
                    <a:lnTo>
                      <a:pt x="40" y="152"/>
                    </a:lnTo>
                    <a:lnTo>
                      <a:pt x="42" y="152"/>
                    </a:lnTo>
                    <a:lnTo>
                      <a:pt x="74" y="168"/>
                    </a:lnTo>
                    <a:lnTo>
                      <a:pt x="74" y="168"/>
                    </a:lnTo>
                    <a:lnTo>
                      <a:pt x="74" y="168"/>
                    </a:lnTo>
                    <a:lnTo>
                      <a:pt x="96" y="170"/>
                    </a:lnTo>
                    <a:lnTo>
                      <a:pt x="96" y="170"/>
                    </a:lnTo>
                    <a:lnTo>
                      <a:pt x="96" y="170"/>
                    </a:lnTo>
                    <a:lnTo>
                      <a:pt x="96" y="170"/>
                    </a:lnTo>
                    <a:lnTo>
                      <a:pt x="98" y="170"/>
                    </a:lnTo>
                    <a:lnTo>
                      <a:pt x="114" y="160"/>
                    </a:lnTo>
                    <a:lnTo>
                      <a:pt x="116" y="164"/>
                    </a:lnTo>
                    <a:lnTo>
                      <a:pt x="116" y="164"/>
                    </a:lnTo>
                    <a:lnTo>
                      <a:pt x="120" y="166"/>
                    </a:lnTo>
                    <a:lnTo>
                      <a:pt x="120" y="166"/>
                    </a:lnTo>
                    <a:lnTo>
                      <a:pt x="120" y="166"/>
                    </a:lnTo>
                    <a:lnTo>
                      <a:pt x="132" y="162"/>
                    </a:lnTo>
                    <a:lnTo>
                      <a:pt x="132" y="162"/>
                    </a:lnTo>
                    <a:lnTo>
                      <a:pt x="132" y="162"/>
                    </a:lnTo>
                    <a:lnTo>
                      <a:pt x="152" y="150"/>
                    </a:lnTo>
                    <a:lnTo>
                      <a:pt x="176" y="146"/>
                    </a:lnTo>
                    <a:lnTo>
                      <a:pt x="176" y="146"/>
                    </a:lnTo>
                    <a:lnTo>
                      <a:pt x="178" y="144"/>
                    </a:lnTo>
                    <a:lnTo>
                      <a:pt x="214" y="102"/>
                    </a:lnTo>
                    <a:lnTo>
                      <a:pt x="214" y="102"/>
                    </a:lnTo>
                    <a:lnTo>
                      <a:pt x="216" y="98"/>
                    </a:lnTo>
                    <a:lnTo>
                      <a:pt x="216" y="98"/>
                    </a:lnTo>
                    <a:lnTo>
                      <a:pt x="212" y="96"/>
                    </a:lnTo>
                    <a:lnTo>
                      <a:pt x="164" y="84"/>
                    </a:lnTo>
                    <a:lnTo>
                      <a:pt x="148" y="66"/>
                    </a:lnTo>
                    <a:lnTo>
                      <a:pt x="148" y="58"/>
                    </a:lnTo>
                    <a:lnTo>
                      <a:pt x="148" y="58"/>
                    </a:lnTo>
                    <a:lnTo>
                      <a:pt x="148" y="56"/>
                    </a:lnTo>
                    <a:lnTo>
                      <a:pt x="144" y="54"/>
                    </a:lnTo>
                    <a:lnTo>
                      <a:pt x="134" y="52"/>
                    </a:lnTo>
                    <a:lnTo>
                      <a:pt x="134" y="46"/>
                    </a:lnTo>
                    <a:lnTo>
                      <a:pt x="140" y="38"/>
                    </a:lnTo>
                    <a:lnTo>
                      <a:pt x="140" y="38"/>
                    </a:lnTo>
                    <a:lnTo>
                      <a:pt x="142" y="36"/>
                    </a:lnTo>
                    <a:lnTo>
                      <a:pt x="140" y="34"/>
                    </a:lnTo>
                    <a:lnTo>
                      <a:pt x="108" y="2"/>
                    </a:lnTo>
                    <a:lnTo>
                      <a:pt x="108" y="2"/>
                    </a:lnTo>
                    <a:lnTo>
                      <a:pt x="106" y="0"/>
                    </a:lnTo>
                    <a:lnTo>
                      <a:pt x="76" y="0"/>
                    </a:lnTo>
                    <a:lnTo>
                      <a:pt x="76" y="0"/>
                    </a:lnTo>
                    <a:lnTo>
                      <a:pt x="76" y="0"/>
                    </a:lnTo>
                    <a:lnTo>
                      <a:pt x="7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2" name="Freeform 413"/>
              <p:cNvSpPr>
                <a:spLocks/>
              </p:cNvSpPr>
              <p:nvPr/>
            </p:nvSpPr>
            <p:spPr bwMode="auto">
              <a:xfrm>
                <a:off x="3329" y="2315"/>
                <a:ext cx="208" cy="162"/>
              </a:xfrm>
              <a:custGeom>
                <a:avLst/>
                <a:gdLst>
                  <a:gd name="T0" fmla="*/ 72 w 208"/>
                  <a:gd name="T1" fmla="*/ 0 h 162"/>
                  <a:gd name="T2" fmla="*/ 102 w 208"/>
                  <a:gd name="T3" fmla="*/ 0 h 162"/>
                  <a:gd name="T4" fmla="*/ 134 w 208"/>
                  <a:gd name="T5" fmla="*/ 32 h 162"/>
                  <a:gd name="T6" fmla="*/ 126 w 208"/>
                  <a:gd name="T7" fmla="*/ 42 h 162"/>
                  <a:gd name="T8" fmla="*/ 126 w 208"/>
                  <a:gd name="T9" fmla="*/ 52 h 162"/>
                  <a:gd name="T10" fmla="*/ 140 w 208"/>
                  <a:gd name="T11" fmla="*/ 54 h 162"/>
                  <a:gd name="T12" fmla="*/ 140 w 208"/>
                  <a:gd name="T13" fmla="*/ 64 h 162"/>
                  <a:gd name="T14" fmla="*/ 158 w 208"/>
                  <a:gd name="T15" fmla="*/ 84 h 162"/>
                  <a:gd name="T16" fmla="*/ 208 w 208"/>
                  <a:gd name="T17" fmla="*/ 96 h 162"/>
                  <a:gd name="T18" fmla="*/ 170 w 208"/>
                  <a:gd name="T19" fmla="*/ 138 h 162"/>
                  <a:gd name="T20" fmla="*/ 148 w 208"/>
                  <a:gd name="T21" fmla="*/ 142 h 162"/>
                  <a:gd name="T22" fmla="*/ 126 w 208"/>
                  <a:gd name="T23" fmla="*/ 154 h 162"/>
                  <a:gd name="T24" fmla="*/ 116 w 208"/>
                  <a:gd name="T25" fmla="*/ 158 h 162"/>
                  <a:gd name="T26" fmla="*/ 110 w 208"/>
                  <a:gd name="T27" fmla="*/ 150 h 162"/>
                  <a:gd name="T28" fmla="*/ 92 w 208"/>
                  <a:gd name="T29" fmla="*/ 162 h 162"/>
                  <a:gd name="T30" fmla="*/ 72 w 208"/>
                  <a:gd name="T31" fmla="*/ 160 h 162"/>
                  <a:gd name="T32" fmla="*/ 40 w 208"/>
                  <a:gd name="T33" fmla="*/ 146 h 162"/>
                  <a:gd name="T34" fmla="*/ 40 w 208"/>
                  <a:gd name="T35" fmla="*/ 132 h 162"/>
                  <a:gd name="T36" fmla="*/ 34 w 208"/>
                  <a:gd name="T37" fmla="*/ 132 h 162"/>
                  <a:gd name="T38" fmla="*/ 12 w 208"/>
                  <a:gd name="T39" fmla="*/ 104 h 162"/>
                  <a:gd name="T40" fmla="*/ 4 w 208"/>
                  <a:gd name="T41" fmla="*/ 102 h 162"/>
                  <a:gd name="T42" fmla="*/ 0 w 208"/>
                  <a:gd name="T43" fmla="*/ 88 h 162"/>
                  <a:gd name="T44" fmla="*/ 18 w 208"/>
                  <a:gd name="T45" fmla="*/ 88 h 162"/>
                  <a:gd name="T46" fmla="*/ 18 w 208"/>
                  <a:gd name="T47" fmla="*/ 56 h 162"/>
                  <a:gd name="T48" fmla="*/ 28 w 208"/>
                  <a:gd name="T49" fmla="*/ 54 h 162"/>
                  <a:gd name="T50" fmla="*/ 28 w 208"/>
                  <a:gd name="T51" fmla="*/ 40 h 162"/>
                  <a:gd name="T52" fmla="*/ 50 w 208"/>
                  <a:gd name="T53" fmla="*/ 4 h 162"/>
                  <a:gd name="T54" fmla="*/ 70 w 208"/>
                  <a:gd name="T55" fmla="*/ 4 h 162"/>
                  <a:gd name="T56" fmla="*/ 72 w 208"/>
                  <a:gd name="T57"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8" h="162">
                    <a:moveTo>
                      <a:pt x="72" y="0"/>
                    </a:moveTo>
                    <a:lnTo>
                      <a:pt x="102" y="0"/>
                    </a:lnTo>
                    <a:lnTo>
                      <a:pt x="134" y="32"/>
                    </a:lnTo>
                    <a:lnTo>
                      <a:pt x="126" y="42"/>
                    </a:lnTo>
                    <a:lnTo>
                      <a:pt x="126" y="52"/>
                    </a:lnTo>
                    <a:lnTo>
                      <a:pt x="140" y="54"/>
                    </a:lnTo>
                    <a:lnTo>
                      <a:pt x="140" y="64"/>
                    </a:lnTo>
                    <a:lnTo>
                      <a:pt x="158" y="84"/>
                    </a:lnTo>
                    <a:lnTo>
                      <a:pt x="208" y="96"/>
                    </a:lnTo>
                    <a:lnTo>
                      <a:pt x="170" y="138"/>
                    </a:lnTo>
                    <a:lnTo>
                      <a:pt x="148" y="142"/>
                    </a:lnTo>
                    <a:lnTo>
                      <a:pt x="126" y="154"/>
                    </a:lnTo>
                    <a:lnTo>
                      <a:pt x="116" y="158"/>
                    </a:lnTo>
                    <a:lnTo>
                      <a:pt x="110" y="150"/>
                    </a:lnTo>
                    <a:lnTo>
                      <a:pt x="92" y="162"/>
                    </a:lnTo>
                    <a:lnTo>
                      <a:pt x="72" y="160"/>
                    </a:lnTo>
                    <a:lnTo>
                      <a:pt x="40" y="146"/>
                    </a:lnTo>
                    <a:lnTo>
                      <a:pt x="40" y="132"/>
                    </a:lnTo>
                    <a:lnTo>
                      <a:pt x="34" y="132"/>
                    </a:lnTo>
                    <a:lnTo>
                      <a:pt x="12" y="104"/>
                    </a:lnTo>
                    <a:lnTo>
                      <a:pt x="4" y="102"/>
                    </a:lnTo>
                    <a:lnTo>
                      <a:pt x="0" y="88"/>
                    </a:lnTo>
                    <a:lnTo>
                      <a:pt x="18" y="88"/>
                    </a:lnTo>
                    <a:lnTo>
                      <a:pt x="18" y="56"/>
                    </a:lnTo>
                    <a:lnTo>
                      <a:pt x="28" y="54"/>
                    </a:lnTo>
                    <a:lnTo>
                      <a:pt x="28" y="40"/>
                    </a:lnTo>
                    <a:lnTo>
                      <a:pt x="50" y="4"/>
                    </a:lnTo>
                    <a:lnTo>
                      <a:pt x="70" y="4"/>
                    </a:lnTo>
                    <a:lnTo>
                      <a:pt x="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3" name="Freeform 414"/>
              <p:cNvSpPr>
                <a:spLocks/>
              </p:cNvSpPr>
              <p:nvPr/>
            </p:nvSpPr>
            <p:spPr bwMode="auto">
              <a:xfrm>
                <a:off x="3325" y="2311"/>
                <a:ext cx="216" cy="170"/>
              </a:xfrm>
              <a:custGeom>
                <a:avLst/>
                <a:gdLst>
                  <a:gd name="T0" fmla="*/ 76 w 216"/>
                  <a:gd name="T1" fmla="*/ 0 h 170"/>
                  <a:gd name="T2" fmla="*/ 72 w 216"/>
                  <a:gd name="T3" fmla="*/ 2 h 170"/>
                  <a:gd name="T4" fmla="*/ 54 w 216"/>
                  <a:gd name="T5" fmla="*/ 4 h 170"/>
                  <a:gd name="T6" fmla="*/ 50 w 216"/>
                  <a:gd name="T7" fmla="*/ 6 h 170"/>
                  <a:gd name="T8" fmla="*/ 30 w 216"/>
                  <a:gd name="T9" fmla="*/ 42 h 170"/>
                  <a:gd name="T10" fmla="*/ 28 w 216"/>
                  <a:gd name="T11" fmla="*/ 54 h 170"/>
                  <a:gd name="T12" fmla="*/ 22 w 216"/>
                  <a:gd name="T13" fmla="*/ 56 h 170"/>
                  <a:gd name="T14" fmla="*/ 18 w 216"/>
                  <a:gd name="T15" fmla="*/ 60 h 170"/>
                  <a:gd name="T16" fmla="*/ 4 w 216"/>
                  <a:gd name="T17" fmla="*/ 88 h 170"/>
                  <a:gd name="T18" fmla="*/ 2 w 216"/>
                  <a:gd name="T19" fmla="*/ 90 h 170"/>
                  <a:gd name="T20" fmla="*/ 0 w 216"/>
                  <a:gd name="T21" fmla="*/ 94 h 170"/>
                  <a:gd name="T22" fmla="*/ 4 w 216"/>
                  <a:gd name="T23" fmla="*/ 106 h 170"/>
                  <a:gd name="T24" fmla="*/ 14 w 216"/>
                  <a:gd name="T25" fmla="*/ 110 h 170"/>
                  <a:gd name="T26" fmla="*/ 34 w 216"/>
                  <a:gd name="T27" fmla="*/ 138 h 170"/>
                  <a:gd name="T28" fmla="*/ 40 w 216"/>
                  <a:gd name="T29" fmla="*/ 140 h 170"/>
                  <a:gd name="T30" fmla="*/ 40 w 216"/>
                  <a:gd name="T31" fmla="*/ 150 h 170"/>
                  <a:gd name="T32" fmla="*/ 42 w 216"/>
                  <a:gd name="T33" fmla="*/ 152 h 170"/>
                  <a:gd name="T34" fmla="*/ 74 w 216"/>
                  <a:gd name="T35" fmla="*/ 168 h 170"/>
                  <a:gd name="T36" fmla="*/ 96 w 216"/>
                  <a:gd name="T37" fmla="*/ 170 h 170"/>
                  <a:gd name="T38" fmla="*/ 96 w 216"/>
                  <a:gd name="T39" fmla="*/ 170 h 170"/>
                  <a:gd name="T40" fmla="*/ 98 w 216"/>
                  <a:gd name="T41" fmla="*/ 170 h 170"/>
                  <a:gd name="T42" fmla="*/ 116 w 216"/>
                  <a:gd name="T43" fmla="*/ 164 h 170"/>
                  <a:gd name="T44" fmla="*/ 120 w 216"/>
                  <a:gd name="T45" fmla="*/ 166 h 170"/>
                  <a:gd name="T46" fmla="*/ 120 w 216"/>
                  <a:gd name="T47" fmla="*/ 166 h 170"/>
                  <a:gd name="T48" fmla="*/ 132 w 216"/>
                  <a:gd name="T49" fmla="*/ 162 h 170"/>
                  <a:gd name="T50" fmla="*/ 152 w 216"/>
                  <a:gd name="T51" fmla="*/ 150 h 170"/>
                  <a:gd name="T52" fmla="*/ 176 w 216"/>
                  <a:gd name="T53" fmla="*/ 146 h 170"/>
                  <a:gd name="T54" fmla="*/ 214 w 216"/>
                  <a:gd name="T55" fmla="*/ 102 h 170"/>
                  <a:gd name="T56" fmla="*/ 216 w 216"/>
                  <a:gd name="T57" fmla="*/ 98 h 170"/>
                  <a:gd name="T58" fmla="*/ 212 w 216"/>
                  <a:gd name="T59" fmla="*/ 96 h 170"/>
                  <a:gd name="T60" fmla="*/ 148 w 216"/>
                  <a:gd name="T61" fmla="*/ 66 h 170"/>
                  <a:gd name="T62" fmla="*/ 148 w 216"/>
                  <a:gd name="T63" fmla="*/ 58 h 170"/>
                  <a:gd name="T64" fmla="*/ 144 w 216"/>
                  <a:gd name="T65" fmla="*/ 54 h 170"/>
                  <a:gd name="T66" fmla="*/ 134 w 216"/>
                  <a:gd name="T67" fmla="*/ 46 h 170"/>
                  <a:gd name="T68" fmla="*/ 140 w 216"/>
                  <a:gd name="T69" fmla="*/ 38 h 170"/>
                  <a:gd name="T70" fmla="*/ 140 w 216"/>
                  <a:gd name="T71" fmla="*/ 34 h 170"/>
                  <a:gd name="T72" fmla="*/ 108 w 216"/>
                  <a:gd name="T73" fmla="*/ 2 h 170"/>
                  <a:gd name="T74" fmla="*/ 76 w 216"/>
                  <a:gd name="T75" fmla="*/ 0 h 170"/>
                  <a:gd name="T76" fmla="*/ 76 w 216"/>
                  <a:gd name="T77"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6" h="170">
                    <a:moveTo>
                      <a:pt x="76" y="0"/>
                    </a:moveTo>
                    <a:lnTo>
                      <a:pt x="76" y="0"/>
                    </a:lnTo>
                    <a:lnTo>
                      <a:pt x="72" y="0"/>
                    </a:lnTo>
                    <a:lnTo>
                      <a:pt x="72" y="2"/>
                    </a:lnTo>
                    <a:lnTo>
                      <a:pt x="70" y="4"/>
                    </a:lnTo>
                    <a:lnTo>
                      <a:pt x="54" y="4"/>
                    </a:lnTo>
                    <a:lnTo>
                      <a:pt x="54" y="4"/>
                    </a:lnTo>
                    <a:lnTo>
                      <a:pt x="50" y="6"/>
                    </a:lnTo>
                    <a:lnTo>
                      <a:pt x="30" y="42"/>
                    </a:lnTo>
                    <a:lnTo>
                      <a:pt x="30" y="42"/>
                    </a:lnTo>
                    <a:lnTo>
                      <a:pt x="28" y="44"/>
                    </a:lnTo>
                    <a:lnTo>
                      <a:pt x="28" y="54"/>
                    </a:lnTo>
                    <a:lnTo>
                      <a:pt x="22" y="56"/>
                    </a:lnTo>
                    <a:lnTo>
                      <a:pt x="22" y="56"/>
                    </a:lnTo>
                    <a:lnTo>
                      <a:pt x="20" y="58"/>
                    </a:lnTo>
                    <a:lnTo>
                      <a:pt x="18" y="60"/>
                    </a:lnTo>
                    <a:lnTo>
                      <a:pt x="18" y="88"/>
                    </a:lnTo>
                    <a:lnTo>
                      <a:pt x="4" y="88"/>
                    </a:lnTo>
                    <a:lnTo>
                      <a:pt x="4" y="88"/>
                    </a:lnTo>
                    <a:lnTo>
                      <a:pt x="2" y="90"/>
                    </a:lnTo>
                    <a:lnTo>
                      <a:pt x="2" y="90"/>
                    </a:lnTo>
                    <a:lnTo>
                      <a:pt x="0" y="94"/>
                    </a:lnTo>
                    <a:lnTo>
                      <a:pt x="4" y="106"/>
                    </a:lnTo>
                    <a:lnTo>
                      <a:pt x="4" y="106"/>
                    </a:lnTo>
                    <a:lnTo>
                      <a:pt x="8" y="110"/>
                    </a:lnTo>
                    <a:lnTo>
                      <a:pt x="14" y="110"/>
                    </a:lnTo>
                    <a:lnTo>
                      <a:pt x="34" y="138"/>
                    </a:lnTo>
                    <a:lnTo>
                      <a:pt x="34" y="138"/>
                    </a:lnTo>
                    <a:lnTo>
                      <a:pt x="38" y="140"/>
                    </a:lnTo>
                    <a:lnTo>
                      <a:pt x="40" y="140"/>
                    </a:lnTo>
                    <a:lnTo>
                      <a:pt x="40" y="150"/>
                    </a:lnTo>
                    <a:lnTo>
                      <a:pt x="40" y="150"/>
                    </a:lnTo>
                    <a:lnTo>
                      <a:pt x="40" y="152"/>
                    </a:lnTo>
                    <a:lnTo>
                      <a:pt x="42" y="152"/>
                    </a:lnTo>
                    <a:lnTo>
                      <a:pt x="74" y="168"/>
                    </a:lnTo>
                    <a:lnTo>
                      <a:pt x="74" y="168"/>
                    </a:lnTo>
                    <a:lnTo>
                      <a:pt x="74" y="168"/>
                    </a:lnTo>
                    <a:lnTo>
                      <a:pt x="96" y="170"/>
                    </a:lnTo>
                    <a:lnTo>
                      <a:pt x="96" y="170"/>
                    </a:lnTo>
                    <a:lnTo>
                      <a:pt x="96" y="170"/>
                    </a:lnTo>
                    <a:lnTo>
                      <a:pt x="96" y="170"/>
                    </a:lnTo>
                    <a:lnTo>
                      <a:pt x="98" y="170"/>
                    </a:lnTo>
                    <a:lnTo>
                      <a:pt x="114" y="160"/>
                    </a:lnTo>
                    <a:lnTo>
                      <a:pt x="116" y="164"/>
                    </a:lnTo>
                    <a:lnTo>
                      <a:pt x="116" y="164"/>
                    </a:lnTo>
                    <a:lnTo>
                      <a:pt x="120" y="166"/>
                    </a:lnTo>
                    <a:lnTo>
                      <a:pt x="120" y="166"/>
                    </a:lnTo>
                    <a:lnTo>
                      <a:pt x="120" y="166"/>
                    </a:lnTo>
                    <a:lnTo>
                      <a:pt x="132" y="162"/>
                    </a:lnTo>
                    <a:lnTo>
                      <a:pt x="132" y="162"/>
                    </a:lnTo>
                    <a:lnTo>
                      <a:pt x="132" y="162"/>
                    </a:lnTo>
                    <a:lnTo>
                      <a:pt x="152" y="150"/>
                    </a:lnTo>
                    <a:lnTo>
                      <a:pt x="176" y="146"/>
                    </a:lnTo>
                    <a:lnTo>
                      <a:pt x="176" y="146"/>
                    </a:lnTo>
                    <a:lnTo>
                      <a:pt x="178" y="144"/>
                    </a:lnTo>
                    <a:lnTo>
                      <a:pt x="214" y="102"/>
                    </a:lnTo>
                    <a:lnTo>
                      <a:pt x="214" y="102"/>
                    </a:lnTo>
                    <a:lnTo>
                      <a:pt x="216" y="98"/>
                    </a:lnTo>
                    <a:lnTo>
                      <a:pt x="216" y="98"/>
                    </a:lnTo>
                    <a:lnTo>
                      <a:pt x="212" y="96"/>
                    </a:lnTo>
                    <a:lnTo>
                      <a:pt x="164" y="84"/>
                    </a:lnTo>
                    <a:lnTo>
                      <a:pt x="148" y="66"/>
                    </a:lnTo>
                    <a:lnTo>
                      <a:pt x="148" y="58"/>
                    </a:lnTo>
                    <a:lnTo>
                      <a:pt x="148" y="58"/>
                    </a:lnTo>
                    <a:lnTo>
                      <a:pt x="148" y="56"/>
                    </a:lnTo>
                    <a:lnTo>
                      <a:pt x="144" y="54"/>
                    </a:lnTo>
                    <a:lnTo>
                      <a:pt x="134" y="52"/>
                    </a:lnTo>
                    <a:lnTo>
                      <a:pt x="134" y="46"/>
                    </a:lnTo>
                    <a:lnTo>
                      <a:pt x="140" y="38"/>
                    </a:lnTo>
                    <a:lnTo>
                      <a:pt x="140" y="38"/>
                    </a:lnTo>
                    <a:lnTo>
                      <a:pt x="142" y="36"/>
                    </a:lnTo>
                    <a:lnTo>
                      <a:pt x="140" y="34"/>
                    </a:lnTo>
                    <a:lnTo>
                      <a:pt x="108" y="2"/>
                    </a:lnTo>
                    <a:lnTo>
                      <a:pt x="108" y="2"/>
                    </a:lnTo>
                    <a:lnTo>
                      <a:pt x="106" y="0"/>
                    </a:lnTo>
                    <a:lnTo>
                      <a:pt x="76" y="0"/>
                    </a:lnTo>
                    <a:lnTo>
                      <a:pt x="76" y="0"/>
                    </a:lnTo>
                    <a:lnTo>
                      <a:pt x="76" y="0"/>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4" name="Freeform 415"/>
              <p:cNvSpPr>
                <a:spLocks/>
              </p:cNvSpPr>
              <p:nvPr/>
            </p:nvSpPr>
            <p:spPr bwMode="auto">
              <a:xfrm>
                <a:off x="2987" y="2335"/>
                <a:ext cx="110" cy="166"/>
              </a:xfrm>
              <a:custGeom>
                <a:avLst/>
                <a:gdLst>
                  <a:gd name="T0" fmla="*/ 90 w 110"/>
                  <a:gd name="T1" fmla="*/ 166 h 166"/>
                  <a:gd name="T2" fmla="*/ 88 w 110"/>
                  <a:gd name="T3" fmla="*/ 166 h 166"/>
                  <a:gd name="T4" fmla="*/ 88 w 110"/>
                  <a:gd name="T5" fmla="*/ 158 h 166"/>
                  <a:gd name="T6" fmla="*/ 18 w 110"/>
                  <a:gd name="T7" fmla="*/ 158 h 166"/>
                  <a:gd name="T8" fmla="*/ 16 w 110"/>
                  <a:gd name="T9" fmla="*/ 136 h 166"/>
                  <a:gd name="T10" fmla="*/ 0 w 110"/>
                  <a:gd name="T11" fmla="*/ 124 h 166"/>
                  <a:gd name="T12" fmla="*/ 0 w 110"/>
                  <a:gd name="T13" fmla="*/ 122 h 166"/>
                  <a:gd name="T14" fmla="*/ 2 w 110"/>
                  <a:gd name="T15" fmla="*/ 106 h 166"/>
                  <a:gd name="T16" fmla="*/ 20 w 110"/>
                  <a:gd name="T17" fmla="*/ 88 h 166"/>
                  <a:gd name="T18" fmla="*/ 20 w 110"/>
                  <a:gd name="T19" fmla="*/ 88 h 166"/>
                  <a:gd name="T20" fmla="*/ 30 w 110"/>
                  <a:gd name="T21" fmla="*/ 88 h 166"/>
                  <a:gd name="T22" fmla="*/ 38 w 110"/>
                  <a:gd name="T23" fmla="*/ 94 h 166"/>
                  <a:gd name="T24" fmla="*/ 74 w 110"/>
                  <a:gd name="T25" fmla="*/ 26 h 166"/>
                  <a:gd name="T26" fmla="*/ 82 w 110"/>
                  <a:gd name="T27" fmla="*/ 24 h 166"/>
                  <a:gd name="T28" fmla="*/ 80 w 110"/>
                  <a:gd name="T29" fmla="*/ 2 h 166"/>
                  <a:gd name="T30" fmla="*/ 82 w 110"/>
                  <a:gd name="T31" fmla="*/ 0 h 166"/>
                  <a:gd name="T32" fmla="*/ 82 w 110"/>
                  <a:gd name="T33" fmla="*/ 0 h 166"/>
                  <a:gd name="T34" fmla="*/ 84 w 110"/>
                  <a:gd name="T35" fmla="*/ 0 h 166"/>
                  <a:gd name="T36" fmla="*/ 92 w 110"/>
                  <a:gd name="T37" fmla="*/ 12 h 166"/>
                  <a:gd name="T38" fmla="*/ 94 w 110"/>
                  <a:gd name="T39" fmla="*/ 34 h 166"/>
                  <a:gd name="T40" fmla="*/ 98 w 110"/>
                  <a:gd name="T41" fmla="*/ 42 h 166"/>
                  <a:gd name="T42" fmla="*/ 98 w 110"/>
                  <a:gd name="T43" fmla="*/ 44 h 166"/>
                  <a:gd name="T44" fmla="*/ 80 w 110"/>
                  <a:gd name="T45" fmla="*/ 46 h 166"/>
                  <a:gd name="T46" fmla="*/ 106 w 110"/>
                  <a:gd name="T47" fmla="*/ 80 h 166"/>
                  <a:gd name="T48" fmla="*/ 106 w 110"/>
                  <a:gd name="T49" fmla="*/ 82 h 166"/>
                  <a:gd name="T50" fmla="*/ 106 w 110"/>
                  <a:gd name="T51" fmla="*/ 84 h 166"/>
                  <a:gd name="T52" fmla="*/ 88 w 110"/>
                  <a:gd name="T53" fmla="*/ 112 h 166"/>
                  <a:gd name="T54" fmla="*/ 110 w 110"/>
                  <a:gd name="T55" fmla="*/ 148 h 166"/>
                  <a:gd name="T56" fmla="*/ 110 w 110"/>
                  <a:gd name="T57" fmla="*/ 150 h 166"/>
                  <a:gd name="T58" fmla="*/ 108 w 110"/>
                  <a:gd name="T59" fmla="*/ 162 h 166"/>
                  <a:gd name="T60" fmla="*/ 106 w 110"/>
                  <a:gd name="T61" fmla="*/ 164 h 166"/>
                  <a:gd name="T62" fmla="*/ 90 w 110"/>
                  <a:gd name="T63"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 h="166">
                    <a:moveTo>
                      <a:pt x="90" y="166"/>
                    </a:moveTo>
                    <a:lnTo>
                      <a:pt x="90" y="166"/>
                    </a:lnTo>
                    <a:lnTo>
                      <a:pt x="88" y="166"/>
                    </a:lnTo>
                    <a:lnTo>
                      <a:pt x="88" y="166"/>
                    </a:lnTo>
                    <a:lnTo>
                      <a:pt x="88" y="164"/>
                    </a:lnTo>
                    <a:lnTo>
                      <a:pt x="88" y="158"/>
                    </a:lnTo>
                    <a:lnTo>
                      <a:pt x="18" y="158"/>
                    </a:lnTo>
                    <a:lnTo>
                      <a:pt x="18" y="158"/>
                    </a:lnTo>
                    <a:lnTo>
                      <a:pt x="16" y="156"/>
                    </a:lnTo>
                    <a:lnTo>
                      <a:pt x="16" y="136"/>
                    </a:lnTo>
                    <a:lnTo>
                      <a:pt x="8" y="130"/>
                    </a:lnTo>
                    <a:lnTo>
                      <a:pt x="0" y="124"/>
                    </a:lnTo>
                    <a:lnTo>
                      <a:pt x="0" y="124"/>
                    </a:lnTo>
                    <a:lnTo>
                      <a:pt x="0" y="122"/>
                    </a:lnTo>
                    <a:lnTo>
                      <a:pt x="2" y="106"/>
                    </a:lnTo>
                    <a:lnTo>
                      <a:pt x="2" y="106"/>
                    </a:lnTo>
                    <a:lnTo>
                      <a:pt x="2" y="104"/>
                    </a:lnTo>
                    <a:lnTo>
                      <a:pt x="20" y="88"/>
                    </a:lnTo>
                    <a:lnTo>
                      <a:pt x="20" y="88"/>
                    </a:lnTo>
                    <a:lnTo>
                      <a:pt x="20" y="88"/>
                    </a:lnTo>
                    <a:lnTo>
                      <a:pt x="30" y="88"/>
                    </a:lnTo>
                    <a:lnTo>
                      <a:pt x="30" y="88"/>
                    </a:lnTo>
                    <a:lnTo>
                      <a:pt x="32" y="88"/>
                    </a:lnTo>
                    <a:lnTo>
                      <a:pt x="38" y="94"/>
                    </a:lnTo>
                    <a:lnTo>
                      <a:pt x="74" y="26"/>
                    </a:lnTo>
                    <a:lnTo>
                      <a:pt x="74" y="26"/>
                    </a:lnTo>
                    <a:lnTo>
                      <a:pt x="74" y="26"/>
                    </a:lnTo>
                    <a:lnTo>
                      <a:pt x="82" y="24"/>
                    </a:lnTo>
                    <a:lnTo>
                      <a:pt x="80" y="12"/>
                    </a:lnTo>
                    <a:lnTo>
                      <a:pt x="80" y="2"/>
                    </a:lnTo>
                    <a:lnTo>
                      <a:pt x="80" y="2"/>
                    </a:lnTo>
                    <a:lnTo>
                      <a:pt x="82" y="0"/>
                    </a:lnTo>
                    <a:lnTo>
                      <a:pt x="82" y="0"/>
                    </a:lnTo>
                    <a:lnTo>
                      <a:pt x="82" y="0"/>
                    </a:lnTo>
                    <a:lnTo>
                      <a:pt x="82" y="0"/>
                    </a:lnTo>
                    <a:lnTo>
                      <a:pt x="84" y="0"/>
                    </a:lnTo>
                    <a:lnTo>
                      <a:pt x="92" y="12"/>
                    </a:lnTo>
                    <a:lnTo>
                      <a:pt x="92" y="12"/>
                    </a:lnTo>
                    <a:lnTo>
                      <a:pt x="92" y="12"/>
                    </a:lnTo>
                    <a:lnTo>
                      <a:pt x="94" y="34"/>
                    </a:lnTo>
                    <a:lnTo>
                      <a:pt x="98" y="42"/>
                    </a:lnTo>
                    <a:lnTo>
                      <a:pt x="98" y="42"/>
                    </a:lnTo>
                    <a:lnTo>
                      <a:pt x="98" y="44"/>
                    </a:lnTo>
                    <a:lnTo>
                      <a:pt x="98" y="44"/>
                    </a:lnTo>
                    <a:lnTo>
                      <a:pt x="96" y="46"/>
                    </a:lnTo>
                    <a:lnTo>
                      <a:pt x="80" y="46"/>
                    </a:lnTo>
                    <a:lnTo>
                      <a:pt x="80" y="52"/>
                    </a:lnTo>
                    <a:lnTo>
                      <a:pt x="106" y="80"/>
                    </a:lnTo>
                    <a:lnTo>
                      <a:pt x="106" y="80"/>
                    </a:lnTo>
                    <a:lnTo>
                      <a:pt x="106" y="82"/>
                    </a:lnTo>
                    <a:lnTo>
                      <a:pt x="106" y="82"/>
                    </a:lnTo>
                    <a:lnTo>
                      <a:pt x="106" y="84"/>
                    </a:lnTo>
                    <a:lnTo>
                      <a:pt x="88" y="98"/>
                    </a:lnTo>
                    <a:lnTo>
                      <a:pt x="88" y="112"/>
                    </a:lnTo>
                    <a:lnTo>
                      <a:pt x="96" y="134"/>
                    </a:lnTo>
                    <a:lnTo>
                      <a:pt x="110" y="148"/>
                    </a:lnTo>
                    <a:lnTo>
                      <a:pt x="110" y="148"/>
                    </a:lnTo>
                    <a:lnTo>
                      <a:pt x="110" y="150"/>
                    </a:lnTo>
                    <a:lnTo>
                      <a:pt x="108" y="162"/>
                    </a:lnTo>
                    <a:lnTo>
                      <a:pt x="108" y="162"/>
                    </a:lnTo>
                    <a:lnTo>
                      <a:pt x="106" y="164"/>
                    </a:lnTo>
                    <a:lnTo>
                      <a:pt x="106" y="164"/>
                    </a:lnTo>
                    <a:lnTo>
                      <a:pt x="90" y="166"/>
                    </a:lnTo>
                    <a:lnTo>
                      <a:pt x="90" y="1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5" name="Freeform 416"/>
              <p:cNvSpPr>
                <a:spLocks noEditPoints="1"/>
              </p:cNvSpPr>
              <p:nvPr/>
            </p:nvSpPr>
            <p:spPr bwMode="auto">
              <a:xfrm>
                <a:off x="2985" y="2333"/>
                <a:ext cx="114" cy="170"/>
              </a:xfrm>
              <a:custGeom>
                <a:avLst/>
                <a:gdLst>
                  <a:gd name="T0" fmla="*/ 92 w 114"/>
                  <a:gd name="T1" fmla="*/ 14 h 170"/>
                  <a:gd name="T2" fmla="*/ 98 w 114"/>
                  <a:gd name="T3" fmla="*/ 46 h 170"/>
                  <a:gd name="T4" fmla="*/ 80 w 114"/>
                  <a:gd name="T5" fmla="*/ 54 h 170"/>
                  <a:gd name="T6" fmla="*/ 88 w 114"/>
                  <a:gd name="T7" fmla="*/ 98 h 170"/>
                  <a:gd name="T8" fmla="*/ 98 w 114"/>
                  <a:gd name="T9" fmla="*/ 136 h 170"/>
                  <a:gd name="T10" fmla="*/ 108 w 114"/>
                  <a:gd name="T11" fmla="*/ 164 h 170"/>
                  <a:gd name="T12" fmla="*/ 92 w 114"/>
                  <a:gd name="T13" fmla="*/ 158 h 170"/>
                  <a:gd name="T14" fmla="*/ 20 w 114"/>
                  <a:gd name="T15" fmla="*/ 136 h 170"/>
                  <a:gd name="T16" fmla="*/ 4 w 114"/>
                  <a:gd name="T17" fmla="*/ 124 h 170"/>
                  <a:gd name="T18" fmla="*/ 22 w 114"/>
                  <a:gd name="T19" fmla="*/ 92 h 170"/>
                  <a:gd name="T20" fmla="*/ 42 w 114"/>
                  <a:gd name="T21" fmla="*/ 98 h 170"/>
                  <a:gd name="T22" fmla="*/ 86 w 114"/>
                  <a:gd name="T23" fmla="*/ 28 h 170"/>
                  <a:gd name="T24" fmla="*/ 84 w 114"/>
                  <a:gd name="T25" fmla="*/ 4 h 170"/>
                  <a:gd name="T26" fmla="*/ 84 w 114"/>
                  <a:gd name="T27" fmla="*/ 0 h 170"/>
                  <a:gd name="T28" fmla="*/ 84 w 114"/>
                  <a:gd name="T29" fmla="*/ 0 h 170"/>
                  <a:gd name="T30" fmla="*/ 80 w 114"/>
                  <a:gd name="T31" fmla="*/ 4 h 170"/>
                  <a:gd name="T32" fmla="*/ 80 w 114"/>
                  <a:gd name="T33" fmla="*/ 14 h 170"/>
                  <a:gd name="T34" fmla="*/ 82 w 114"/>
                  <a:gd name="T35" fmla="*/ 24 h 170"/>
                  <a:gd name="T36" fmla="*/ 76 w 114"/>
                  <a:gd name="T37" fmla="*/ 26 h 170"/>
                  <a:gd name="T38" fmla="*/ 40 w 114"/>
                  <a:gd name="T39" fmla="*/ 92 h 170"/>
                  <a:gd name="T40" fmla="*/ 34 w 114"/>
                  <a:gd name="T41" fmla="*/ 88 h 170"/>
                  <a:gd name="T42" fmla="*/ 22 w 114"/>
                  <a:gd name="T43" fmla="*/ 88 h 170"/>
                  <a:gd name="T44" fmla="*/ 20 w 114"/>
                  <a:gd name="T45" fmla="*/ 88 h 170"/>
                  <a:gd name="T46" fmla="*/ 2 w 114"/>
                  <a:gd name="T47" fmla="*/ 104 h 170"/>
                  <a:gd name="T48" fmla="*/ 0 w 114"/>
                  <a:gd name="T49" fmla="*/ 124 h 170"/>
                  <a:gd name="T50" fmla="*/ 0 w 114"/>
                  <a:gd name="T51" fmla="*/ 126 h 170"/>
                  <a:gd name="T52" fmla="*/ 10 w 114"/>
                  <a:gd name="T53" fmla="*/ 132 h 170"/>
                  <a:gd name="T54" fmla="*/ 16 w 114"/>
                  <a:gd name="T55" fmla="*/ 158 h 170"/>
                  <a:gd name="T56" fmla="*/ 16 w 114"/>
                  <a:gd name="T57" fmla="*/ 162 h 170"/>
                  <a:gd name="T58" fmla="*/ 88 w 114"/>
                  <a:gd name="T59" fmla="*/ 162 h 170"/>
                  <a:gd name="T60" fmla="*/ 88 w 114"/>
                  <a:gd name="T61" fmla="*/ 166 h 170"/>
                  <a:gd name="T62" fmla="*/ 90 w 114"/>
                  <a:gd name="T63" fmla="*/ 170 h 170"/>
                  <a:gd name="T64" fmla="*/ 92 w 114"/>
                  <a:gd name="T65" fmla="*/ 170 h 170"/>
                  <a:gd name="T66" fmla="*/ 108 w 114"/>
                  <a:gd name="T67" fmla="*/ 168 h 170"/>
                  <a:gd name="T68" fmla="*/ 110 w 114"/>
                  <a:gd name="T69" fmla="*/ 168 h 170"/>
                  <a:gd name="T70" fmla="*/ 114 w 114"/>
                  <a:gd name="T71" fmla="*/ 152 h 170"/>
                  <a:gd name="T72" fmla="*/ 112 w 114"/>
                  <a:gd name="T73" fmla="*/ 148 h 170"/>
                  <a:gd name="T74" fmla="*/ 92 w 114"/>
                  <a:gd name="T75" fmla="*/ 112 h 170"/>
                  <a:gd name="T76" fmla="*/ 108 w 114"/>
                  <a:gd name="T77" fmla="*/ 88 h 170"/>
                  <a:gd name="T78" fmla="*/ 110 w 114"/>
                  <a:gd name="T79" fmla="*/ 84 h 170"/>
                  <a:gd name="T80" fmla="*/ 108 w 114"/>
                  <a:gd name="T81" fmla="*/ 82 h 170"/>
                  <a:gd name="T82" fmla="*/ 84 w 114"/>
                  <a:gd name="T83" fmla="*/ 50 h 170"/>
                  <a:gd name="T84" fmla="*/ 98 w 114"/>
                  <a:gd name="T85" fmla="*/ 50 h 170"/>
                  <a:gd name="T86" fmla="*/ 102 w 114"/>
                  <a:gd name="T87" fmla="*/ 48 h 170"/>
                  <a:gd name="T88" fmla="*/ 98 w 114"/>
                  <a:gd name="T89" fmla="*/ 36 h 170"/>
                  <a:gd name="T90" fmla="*/ 96 w 114"/>
                  <a:gd name="T91" fmla="*/ 14 h 170"/>
                  <a:gd name="T92" fmla="*/ 88 w 114"/>
                  <a:gd name="T93" fmla="*/ 2 h 170"/>
                  <a:gd name="T94" fmla="*/ 84 w 114"/>
                  <a:gd name="T95"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4" h="170">
                    <a:moveTo>
                      <a:pt x="84" y="4"/>
                    </a:moveTo>
                    <a:lnTo>
                      <a:pt x="92" y="14"/>
                    </a:lnTo>
                    <a:lnTo>
                      <a:pt x="94" y="36"/>
                    </a:lnTo>
                    <a:lnTo>
                      <a:pt x="98" y="46"/>
                    </a:lnTo>
                    <a:lnTo>
                      <a:pt x="80" y="46"/>
                    </a:lnTo>
                    <a:lnTo>
                      <a:pt x="80" y="54"/>
                    </a:lnTo>
                    <a:lnTo>
                      <a:pt x="106" y="84"/>
                    </a:lnTo>
                    <a:lnTo>
                      <a:pt x="88" y="98"/>
                    </a:lnTo>
                    <a:lnTo>
                      <a:pt x="88" y="114"/>
                    </a:lnTo>
                    <a:lnTo>
                      <a:pt x="98" y="136"/>
                    </a:lnTo>
                    <a:lnTo>
                      <a:pt x="110" y="152"/>
                    </a:lnTo>
                    <a:lnTo>
                      <a:pt x="108" y="164"/>
                    </a:lnTo>
                    <a:lnTo>
                      <a:pt x="92" y="166"/>
                    </a:lnTo>
                    <a:lnTo>
                      <a:pt x="92" y="158"/>
                    </a:lnTo>
                    <a:lnTo>
                      <a:pt x="20" y="158"/>
                    </a:lnTo>
                    <a:lnTo>
                      <a:pt x="20" y="136"/>
                    </a:lnTo>
                    <a:lnTo>
                      <a:pt x="12" y="130"/>
                    </a:lnTo>
                    <a:lnTo>
                      <a:pt x="4" y="124"/>
                    </a:lnTo>
                    <a:lnTo>
                      <a:pt x="6" y="108"/>
                    </a:lnTo>
                    <a:lnTo>
                      <a:pt x="22" y="92"/>
                    </a:lnTo>
                    <a:lnTo>
                      <a:pt x="32" y="92"/>
                    </a:lnTo>
                    <a:lnTo>
                      <a:pt x="42" y="98"/>
                    </a:lnTo>
                    <a:lnTo>
                      <a:pt x="78" y="30"/>
                    </a:lnTo>
                    <a:lnTo>
                      <a:pt x="86" y="28"/>
                    </a:lnTo>
                    <a:lnTo>
                      <a:pt x="84" y="14"/>
                    </a:lnTo>
                    <a:lnTo>
                      <a:pt x="84" y="4"/>
                    </a:lnTo>
                    <a:close/>
                    <a:moveTo>
                      <a:pt x="84" y="0"/>
                    </a:moveTo>
                    <a:lnTo>
                      <a:pt x="84" y="0"/>
                    </a:lnTo>
                    <a:lnTo>
                      <a:pt x="84" y="0"/>
                    </a:lnTo>
                    <a:lnTo>
                      <a:pt x="84" y="0"/>
                    </a:lnTo>
                    <a:lnTo>
                      <a:pt x="82" y="2"/>
                    </a:lnTo>
                    <a:lnTo>
                      <a:pt x="80" y="4"/>
                    </a:lnTo>
                    <a:lnTo>
                      <a:pt x="80" y="14"/>
                    </a:lnTo>
                    <a:lnTo>
                      <a:pt x="80" y="14"/>
                    </a:lnTo>
                    <a:lnTo>
                      <a:pt x="80" y="16"/>
                    </a:lnTo>
                    <a:lnTo>
                      <a:pt x="82" y="24"/>
                    </a:lnTo>
                    <a:lnTo>
                      <a:pt x="76" y="26"/>
                    </a:lnTo>
                    <a:lnTo>
                      <a:pt x="76" y="26"/>
                    </a:lnTo>
                    <a:lnTo>
                      <a:pt x="74" y="28"/>
                    </a:lnTo>
                    <a:lnTo>
                      <a:pt x="40" y="92"/>
                    </a:lnTo>
                    <a:lnTo>
                      <a:pt x="34" y="88"/>
                    </a:lnTo>
                    <a:lnTo>
                      <a:pt x="34" y="88"/>
                    </a:lnTo>
                    <a:lnTo>
                      <a:pt x="32" y="88"/>
                    </a:lnTo>
                    <a:lnTo>
                      <a:pt x="22" y="88"/>
                    </a:lnTo>
                    <a:lnTo>
                      <a:pt x="22" y="88"/>
                    </a:lnTo>
                    <a:lnTo>
                      <a:pt x="20" y="88"/>
                    </a:lnTo>
                    <a:lnTo>
                      <a:pt x="2" y="104"/>
                    </a:lnTo>
                    <a:lnTo>
                      <a:pt x="2" y="104"/>
                    </a:lnTo>
                    <a:lnTo>
                      <a:pt x="2" y="108"/>
                    </a:lnTo>
                    <a:lnTo>
                      <a:pt x="0" y="124"/>
                    </a:lnTo>
                    <a:lnTo>
                      <a:pt x="0" y="124"/>
                    </a:lnTo>
                    <a:lnTo>
                      <a:pt x="0" y="126"/>
                    </a:lnTo>
                    <a:lnTo>
                      <a:pt x="2" y="128"/>
                    </a:lnTo>
                    <a:lnTo>
                      <a:pt x="10" y="132"/>
                    </a:lnTo>
                    <a:lnTo>
                      <a:pt x="16" y="138"/>
                    </a:lnTo>
                    <a:lnTo>
                      <a:pt x="16" y="158"/>
                    </a:lnTo>
                    <a:lnTo>
                      <a:pt x="16" y="158"/>
                    </a:lnTo>
                    <a:lnTo>
                      <a:pt x="16" y="162"/>
                    </a:lnTo>
                    <a:lnTo>
                      <a:pt x="20" y="162"/>
                    </a:lnTo>
                    <a:lnTo>
                      <a:pt x="88" y="162"/>
                    </a:lnTo>
                    <a:lnTo>
                      <a:pt x="88" y="166"/>
                    </a:lnTo>
                    <a:lnTo>
                      <a:pt x="88" y="166"/>
                    </a:lnTo>
                    <a:lnTo>
                      <a:pt x="90" y="170"/>
                    </a:lnTo>
                    <a:lnTo>
                      <a:pt x="90" y="170"/>
                    </a:lnTo>
                    <a:lnTo>
                      <a:pt x="92" y="170"/>
                    </a:lnTo>
                    <a:lnTo>
                      <a:pt x="92" y="170"/>
                    </a:lnTo>
                    <a:lnTo>
                      <a:pt x="92" y="170"/>
                    </a:lnTo>
                    <a:lnTo>
                      <a:pt x="108" y="168"/>
                    </a:lnTo>
                    <a:lnTo>
                      <a:pt x="108" y="168"/>
                    </a:lnTo>
                    <a:lnTo>
                      <a:pt x="110" y="168"/>
                    </a:lnTo>
                    <a:lnTo>
                      <a:pt x="112" y="164"/>
                    </a:lnTo>
                    <a:lnTo>
                      <a:pt x="114" y="152"/>
                    </a:lnTo>
                    <a:lnTo>
                      <a:pt x="114" y="152"/>
                    </a:lnTo>
                    <a:lnTo>
                      <a:pt x="112" y="148"/>
                    </a:lnTo>
                    <a:lnTo>
                      <a:pt x="100" y="134"/>
                    </a:lnTo>
                    <a:lnTo>
                      <a:pt x="92" y="112"/>
                    </a:lnTo>
                    <a:lnTo>
                      <a:pt x="92" y="100"/>
                    </a:lnTo>
                    <a:lnTo>
                      <a:pt x="108" y="88"/>
                    </a:lnTo>
                    <a:lnTo>
                      <a:pt x="108" y="88"/>
                    </a:lnTo>
                    <a:lnTo>
                      <a:pt x="110" y="84"/>
                    </a:lnTo>
                    <a:lnTo>
                      <a:pt x="110" y="84"/>
                    </a:lnTo>
                    <a:lnTo>
                      <a:pt x="108" y="82"/>
                    </a:lnTo>
                    <a:lnTo>
                      <a:pt x="84" y="54"/>
                    </a:lnTo>
                    <a:lnTo>
                      <a:pt x="84" y="50"/>
                    </a:lnTo>
                    <a:lnTo>
                      <a:pt x="98" y="50"/>
                    </a:lnTo>
                    <a:lnTo>
                      <a:pt x="98" y="50"/>
                    </a:lnTo>
                    <a:lnTo>
                      <a:pt x="102" y="48"/>
                    </a:lnTo>
                    <a:lnTo>
                      <a:pt x="102" y="48"/>
                    </a:lnTo>
                    <a:lnTo>
                      <a:pt x="102" y="44"/>
                    </a:lnTo>
                    <a:lnTo>
                      <a:pt x="98" y="36"/>
                    </a:lnTo>
                    <a:lnTo>
                      <a:pt x="96" y="14"/>
                    </a:lnTo>
                    <a:lnTo>
                      <a:pt x="96" y="14"/>
                    </a:lnTo>
                    <a:lnTo>
                      <a:pt x="96" y="12"/>
                    </a:lnTo>
                    <a:lnTo>
                      <a:pt x="88" y="2"/>
                    </a:lnTo>
                    <a:lnTo>
                      <a:pt x="88" y="2"/>
                    </a:lnTo>
                    <a:lnTo>
                      <a:pt x="84" y="0"/>
                    </a:lnTo>
                    <a:lnTo>
                      <a:pt x="8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6" name="Freeform 417"/>
              <p:cNvSpPr>
                <a:spLocks/>
              </p:cNvSpPr>
              <p:nvPr/>
            </p:nvSpPr>
            <p:spPr bwMode="auto">
              <a:xfrm>
                <a:off x="2989" y="2337"/>
                <a:ext cx="106" cy="162"/>
              </a:xfrm>
              <a:custGeom>
                <a:avLst/>
                <a:gdLst>
                  <a:gd name="T0" fmla="*/ 80 w 106"/>
                  <a:gd name="T1" fmla="*/ 0 h 162"/>
                  <a:gd name="T2" fmla="*/ 88 w 106"/>
                  <a:gd name="T3" fmla="*/ 10 h 162"/>
                  <a:gd name="T4" fmla="*/ 90 w 106"/>
                  <a:gd name="T5" fmla="*/ 32 h 162"/>
                  <a:gd name="T6" fmla="*/ 94 w 106"/>
                  <a:gd name="T7" fmla="*/ 42 h 162"/>
                  <a:gd name="T8" fmla="*/ 76 w 106"/>
                  <a:gd name="T9" fmla="*/ 42 h 162"/>
                  <a:gd name="T10" fmla="*/ 76 w 106"/>
                  <a:gd name="T11" fmla="*/ 50 h 162"/>
                  <a:gd name="T12" fmla="*/ 102 w 106"/>
                  <a:gd name="T13" fmla="*/ 80 h 162"/>
                  <a:gd name="T14" fmla="*/ 84 w 106"/>
                  <a:gd name="T15" fmla="*/ 94 h 162"/>
                  <a:gd name="T16" fmla="*/ 84 w 106"/>
                  <a:gd name="T17" fmla="*/ 110 h 162"/>
                  <a:gd name="T18" fmla="*/ 94 w 106"/>
                  <a:gd name="T19" fmla="*/ 132 h 162"/>
                  <a:gd name="T20" fmla="*/ 106 w 106"/>
                  <a:gd name="T21" fmla="*/ 148 h 162"/>
                  <a:gd name="T22" fmla="*/ 104 w 106"/>
                  <a:gd name="T23" fmla="*/ 160 h 162"/>
                  <a:gd name="T24" fmla="*/ 88 w 106"/>
                  <a:gd name="T25" fmla="*/ 162 h 162"/>
                  <a:gd name="T26" fmla="*/ 88 w 106"/>
                  <a:gd name="T27" fmla="*/ 154 h 162"/>
                  <a:gd name="T28" fmla="*/ 16 w 106"/>
                  <a:gd name="T29" fmla="*/ 154 h 162"/>
                  <a:gd name="T30" fmla="*/ 16 w 106"/>
                  <a:gd name="T31" fmla="*/ 132 h 162"/>
                  <a:gd name="T32" fmla="*/ 8 w 106"/>
                  <a:gd name="T33" fmla="*/ 126 h 162"/>
                  <a:gd name="T34" fmla="*/ 0 w 106"/>
                  <a:gd name="T35" fmla="*/ 120 h 162"/>
                  <a:gd name="T36" fmla="*/ 2 w 106"/>
                  <a:gd name="T37" fmla="*/ 104 h 162"/>
                  <a:gd name="T38" fmla="*/ 18 w 106"/>
                  <a:gd name="T39" fmla="*/ 88 h 162"/>
                  <a:gd name="T40" fmla="*/ 28 w 106"/>
                  <a:gd name="T41" fmla="*/ 88 h 162"/>
                  <a:gd name="T42" fmla="*/ 38 w 106"/>
                  <a:gd name="T43" fmla="*/ 94 h 162"/>
                  <a:gd name="T44" fmla="*/ 74 w 106"/>
                  <a:gd name="T45" fmla="*/ 26 h 162"/>
                  <a:gd name="T46" fmla="*/ 82 w 106"/>
                  <a:gd name="T47" fmla="*/ 24 h 162"/>
                  <a:gd name="T48" fmla="*/ 80 w 106"/>
                  <a:gd name="T49" fmla="*/ 10 h 162"/>
                  <a:gd name="T50" fmla="*/ 80 w 106"/>
                  <a:gd name="T51" fmla="*/ 0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06" h="162">
                    <a:moveTo>
                      <a:pt x="80" y="0"/>
                    </a:moveTo>
                    <a:lnTo>
                      <a:pt x="88" y="10"/>
                    </a:lnTo>
                    <a:lnTo>
                      <a:pt x="90" y="32"/>
                    </a:lnTo>
                    <a:lnTo>
                      <a:pt x="94" y="42"/>
                    </a:lnTo>
                    <a:lnTo>
                      <a:pt x="76" y="42"/>
                    </a:lnTo>
                    <a:lnTo>
                      <a:pt x="76" y="50"/>
                    </a:lnTo>
                    <a:lnTo>
                      <a:pt x="102" y="80"/>
                    </a:lnTo>
                    <a:lnTo>
                      <a:pt x="84" y="94"/>
                    </a:lnTo>
                    <a:lnTo>
                      <a:pt x="84" y="110"/>
                    </a:lnTo>
                    <a:lnTo>
                      <a:pt x="94" y="132"/>
                    </a:lnTo>
                    <a:lnTo>
                      <a:pt x="106" y="148"/>
                    </a:lnTo>
                    <a:lnTo>
                      <a:pt x="104" y="160"/>
                    </a:lnTo>
                    <a:lnTo>
                      <a:pt x="88" y="162"/>
                    </a:lnTo>
                    <a:lnTo>
                      <a:pt x="88" y="154"/>
                    </a:lnTo>
                    <a:lnTo>
                      <a:pt x="16" y="154"/>
                    </a:lnTo>
                    <a:lnTo>
                      <a:pt x="16" y="132"/>
                    </a:lnTo>
                    <a:lnTo>
                      <a:pt x="8" y="126"/>
                    </a:lnTo>
                    <a:lnTo>
                      <a:pt x="0" y="120"/>
                    </a:lnTo>
                    <a:lnTo>
                      <a:pt x="2" y="104"/>
                    </a:lnTo>
                    <a:lnTo>
                      <a:pt x="18" y="88"/>
                    </a:lnTo>
                    <a:lnTo>
                      <a:pt x="28" y="88"/>
                    </a:lnTo>
                    <a:lnTo>
                      <a:pt x="38" y="94"/>
                    </a:lnTo>
                    <a:lnTo>
                      <a:pt x="74" y="26"/>
                    </a:lnTo>
                    <a:lnTo>
                      <a:pt x="82" y="24"/>
                    </a:lnTo>
                    <a:lnTo>
                      <a:pt x="80" y="1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7" name="Freeform 418"/>
              <p:cNvSpPr>
                <a:spLocks/>
              </p:cNvSpPr>
              <p:nvPr/>
            </p:nvSpPr>
            <p:spPr bwMode="auto">
              <a:xfrm>
                <a:off x="2985" y="2333"/>
                <a:ext cx="114" cy="170"/>
              </a:xfrm>
              <a:custGeom>
                <a:avLst/>
                <a:gdLst>
                  <a:gd name="T0" fmla="*/ 84 w 114"/>
                  <a:gd name="T1" fmla="*/ 0 h 170"/>
                  <a:gd name="T2" fmla="*/ 84 w 114"/>
                  <a:gd name="T3" fmla="*/ 0 h 170"/>
                  <a:gd name="T4" fmla="*/ 80 w 114"/>
                  <a:gd name="T5" fmla="*/ 4 h 170"/>
                  <a:gd name="T6" fmla="*/ 80 w 114"/>
                  <a:gd name="T7" fmla="*/ 14 h 170"/>
                  <a:gd name="T8" fmla="*/ 82 w 114"/>
                  <a:gd name="T9" fmla="*/ 24 h 170"/>
                  <a:gd name="T10" fmla="*/ 76 w 114"/>
                  <a:gd name="T11" fmla="*/ 26 h 170"/>
                  <a:gd name="T12" fmla="*/ 40 w 114"/>
                  <a:gd name="T13" fmla="*/ 92 h 170"/>
                  <a:gd name="T14" fmla="*/ 34 w 114"/>
                  <a:gd name="T15" fmla="*/ 88 h 170"/>
                  <a:gd name="T16" fmla="*/ 22 w 114"/>
                  <a:gd name="T17" fmla="*/ 88 h 170"/>
                  <a:gd name="T18" fmla="*/ 20 w 114"/>
                  <a:gd name="T19" fmla="*/ 88 h 170"/>
                  <a:gd name="T20" fmla="*/ 2 w 114"/>
                  <a:gd name="T21" fmla="*/ 104 h 170"/>
                  <a:gd name="T22" fmla="*/ 0 w 114"/>
                  <a:gd name="T23" fmla="*/ 124 h 170"/>
                  <a:gd name="T24" fmla="*/ 0 w 114"/>
                  <a:gd name="T25" fmla="*/ 126 h 170"/>
                  <a:gd name="T26" fmla="*/ 10 w 114"/>
                  <a:gd name="T27" fmla="*/ 132 h 170"/>
                  <a:gd name="T28" fmla="*/ 16 w 114"/>
                  <a:gd name="T29" fmla="*/ 158 h 170"/>
                  <a:gd name="T30" fmla="*/ 16 w 114"/>
                  <a:gd name="T31" fmla="*/ 162 h 170"/>
                  <a:gd name="T32" fmla="*/ 88 w 114"/>
                  <a:gd name="T33" fmla="*/ 162 h 170"/>
                  <a:gd name="T34" fmla="*/ 88 w 114"/>
                  <a:gd name="T35" fmla="*/ 166 h 170"/>
                  <a:gd name="T36" fmla="*/ 90 w 114"/>
                  <a:gd name="T37" fmla="*/ 170 h 170"/>
                  <a:gd name="T38" fmla="*/ 92 w 114"/>
                  <a:gd name="T39" fmla="*/ 170 h 170"/>
                  <a:gd name="T40" fmla="*/ 108 w 114"/>
                  <a:gd name="T41" fmla="*/ 168 h 170"/>
                  <a:gd name="T42" fmla="*/ 110 w 114"/>
                  <a:gd name="T43" fmla="*/ 168 h 170"/>
                  <a:gd name="T44" fmla="*/ 114 w 114"/>
                  <a:gd name="T45" fmla="*/ 152 h 170"/>
                  <a:gd name="T46" fmla="*/ 112 w 114"/>
                  <a:gd name="T47" fmla="*/ 148 h 170"/>
                  <a:gd name="T48" fmla="*/ 92 w 114"/>
                  <a:gd name="T49" fmla="*/ 112 h 170"/>
                  <a:gd name="T50" fmla="*/ 108 w 114"/>
                  <a:gd name="T51" fmla="*/ 88 h 170"/>
                  <a:gd name="T52" fmla="*/ 110 w 114"/>
                  <a:gd name="T53" fmla="*/ 84 h 170"/>
                  <a:gd name="T54" fmla="*/ 108 w 114"/>
                  <a:gd name="T55" fmla="*/ 82 h 170"/>
                  <a:gd name="T56" fmla="*/ 84 w 114"/>
                  <a:gd name="T57" fmla="*/ 50 h 170"/>
                  <a:gd name="T58" fmla="*/ 98 w 114"/>
                  <a:gd name="T59" fmla="*/ 50 h 170"/>
                  <a:gd name="T60" fmla="*/ 102 w 114"/>
                  <a:gd name="T61" fmla="*/ 48 h 170"/>
                  <a:gd name="T62" fmla="*/ 98 w 114"/>
                  <a:gd name="T63" fmla="*/ 36 h 170"/>
                  <a:gd name="T64" fmla="*/ 96 w 114"/>
                  <a:gd name="T65" fmla="*/ 14 h 170"/>
                  <a:gd name="T66" fmla="*/ 88 w 114"/>
                  <a:gd name="T67" fmla="*/ 2 h 170"/>
                  <a:gd name="T68" fmla="*/ 84 w 114"/>
                  <a:gd name="T69" fmla="*/ 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4" h="170">
                    <a:moveTo>
                      <a:pt x="84" y="0"/>
                    </a:moveTo>
                    <a:lnTo>
                      <a:pt x="84" y="0"/>
                    </a:lnTo>
                    <a:lnTo>
                      <a:pt x="84" y="0"/>
                    </a:lnTo>
                    <a:lnTo>
                      <a:pt x="84" y="0"/>
                    </a:lnTo>
                    <a:lnTo>
                      <a:pt x="82" y="2"/>
                    </a:lnTo>
                    <a:lnTo>
                      <a:pt x="80" y="4"/>
                    </a:lnTo>
                    <a:lnTo>
                      <a:pt x="80" y="14"/>
                    </a:lnTo>
                    <a:lnTo>
                      <a:pt x="80" y="14"/>
                    </a:lnTo>
                    <a:lnTo>
                      <a:pt x="80" y="16"/>
                    </a:lnTo>
                    <a:lnTo>
                      <a:pt x="82" y="24"/>
                    </a:lnTo>
                    <a:lnTo>
                      <a:pt x="76" y="26"/>
                    </a:lnTo>
                    <a:lnTo>
                      <a:pt x="76" y="26"/>
                    </a:lnTo>
                    <a:lnTo>
                      <a:pt x="74" y="28"/>
                    </a:lnTo>
                    <a:lnTo>
                      <a:pt x="40" y="92"/>
                    </a:lnTo>
                    <a:lnTo>
                      <a:pt x="34" y="88"/>
                    </a:lnTo>
                    <a:lnTo>
                      <a:pt x="34" y="88"/>
                    </a:lnTo>
                    <a:lnTo>
                      <a:pt x="32" y="88"/>
                    </a:lnTo>
                    <a:lnTo>
                      <a:pt x="22" y="88"/>
                    </a:lnTo>
                    <a:lnTo>
                      <a:pt x="22" y="88"/>
                    </a:lnTo>
                    <a:lnTo>
                      <a:pt x="20" y="88"/>
                    </a:lnTo>
                    <a:lnTo>
                      <a:pt x="2" y="104"/>
                    </a:lnTo>
                    <a:lnTo>
                      <a:pt x="2" y="104"/>
                    </a:lnTo>
                    <a:lnTo>
                      <a:pt x="2" y="108"/>
                    </a:lnTo>
                    <a:lnTo>
                      <a:pt x="0" y="124"/>
                    </a:lnTo>
                    <a:lnTo>
                      <a:pt x="0" y="124"/>
                    </a:lnTo>
                    <a:lnTo>
                      <a:pt x="0" y="126"/>
                    </a:lnTo>
                    <a:lnTo>
                      <a:pt x="2" y="128"/>
                    </a:lnTo>
                    <a:lnTo>
                      <a:pt x="10" y="132"/>
                    </a:lnTo>
                    <a:lnTo>
                      <a:pt x="16" y="138"/>
                    </a:lnTo>
                    <a:lnTo>
                      <a:pt x="16" y="158"/>
                    </a:lnTo>
                    <a:lnTo>
                      <a:pt x="16" y="158"/>
                    </a:lnTo>
                    <a:lnTo>
                      <a:pt x="16" y="162"/>
                    </a:lnTo>
                    <a:lnTo>
                      <a:pt x="20" y="162"/>
                    </a:lnTo>
                    <a:lnTo>
                      <a:pt x="88" y="162"/>
                    </a:lnTo>
                    <a:lnTo>
                      <a:pt x="88" y="166"/>
                    </a:lnTo>
                    <a:lnTo>
                      <a:pt x="88" y="166"/>
                    </a:lnTo>
                    <a:lnTo>
                      <a:pt x="90" y="170"/>
                    </a:lnTo>
                    <a:lnTo>
                      <a:pt x="90" y="170"/>
                    </a:lnTo>
                    <a:lnTo>
                      <a:pt x="92" y="170"/>
                    </a:lnTo>
                    <a:lnTo>
                      <a:pt x="92" y="170"/>
                    </a:lnTo>
                    <a:lnTo>
                      <a:pt x="92" y="170"/>
                    </a:lnTo>
                    <a:lnTo>
                      <a:pt x="108" y="168"/>
                    </a:lnTo>
                    <a:lnTo>
                      <a:pt x="108" y="168"/>
                    </a:lnTo>
                    <a:lnTo>
                      <a:pt x="110" y="168"/>
                    </a:lnTo>
                    <a:lnTo>
                      <a:pt x="112" y="164"/>
                    </a:lnTo>
                    <a:lnTo>
                      <a:pt x="114" y="152"/>
                    </a:lnTo>
                    <a:lnTo>
                      <a:pt x="114" y="152"/>
                    </a:lnTo>
                    <a:lnTo>
                      <a:pt x="112" y="148"/>
                    </a:lnTo>
                    <a:lnTo>
                      <a:pt x="100" y="134"/>
                    </a:lnTo>
                    <a:lnTo>
                      <a:pt x="92" y="112"/>
                    </a:lnTo>
                    <a:lnTo>
                      <a:pt x="92" y="100"/>
                    </a:lnTo>
                    <a:lnTo>
                      <a:pt x="108" y="88"/>
                    </a:lnTo>
                    <a:lnTo>
                      <a:pt x="108" y="88"/>
                    </a:lnTo>
                    <a:lnTo>
                      <a:pt x="110" y="84"/>
                    </a:lnTo>
                    <a:lnTo>
                      <a:pt x="110" y="84"/>
                    </a:lnTo>
                    <a:lnTo>
                      <a:pt x="108" y="82"/>
                    </a:lnTo>
                    <a:lnTo>
                      <a:pt x="84" y="54"/>
                    </a:lnTo>
                    <a:lnTo>
                      <a:pt x="84" y="50"/>
                    </a:lnTo>
                    <a:lnTo>
                      <a:pt x="98" y="50"/>
                    </a:lnTo>
                    <a:lnTo>
                      <a:pt x="98" y="50"/>
                    </a:lnTo>
                    <a:lnTo>
                      <a:pt x="102" y="48"/>
                    </a:lnTo>
                    <a:lnTo>
                      <a:pt x="102" y="48"/>
                    </a:lnTo>
                    <a:lnTo>
                      <a:pt x="102" y="44"/>
                    </a:lnTo>
                    <a:lnTo>
                      <a:pt x="98" y="36"/>
                    </a:lnTo>
                    <a:lnTo>
                      <a:pt x="96" y="14"/>
                    </a:lnTo>
                    <a:lnTo>
                      <a:pt x="96" y="14"/>
                    </a:lnTo>
                    <a:lnTo>
                      <a:pt x="96" y="12"/>
                    </a:lnTo>
                    <a:lnTo>
                      <a:pt x="88" y="2"/>
                    </a:lnTo>
                    <a:lnTo>
                      <a:pt x="88" y="2"/>
                    </a:lnTo>
                    <a:lnTo>
                      <a:pt x="84" y="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8" name="Freeform 419"/>
              <p:cNvSpPr>
                <a:spLocks/>
              </p:cNvSpPr>
              <p:nvPr/>
            </p:nvSpPr>
            <p:spPr bwMode="auto">
              <a:xfrm>
                <a:off x="2903" y="2323"/>
                <a:ext cx="166" cy="138"/>
              </a:xfrm>
              <a:custGeom>
                <a:avLst/>
                <a:gdLst>
                  <a:gd name="T0" fmla="*/ 40 w 166"/>
                  <a:gd name="T1" fmla="*/ 138 h 138"/>
                  <a:gd name="T2" fmla="*/ 38 w 166"/>
                  <a:gd name="T3" fmla="*/ 136 h 138"/>
                  <a:gd name="T4" fmla="*/ 40 w 166"/>
                  <a:gd name="T5" fmla="*/ 122 h 138"/>
                  <a:gd name="T6" fmla="*/ 2 w 166"/>
                  <a:gd name="T7" fmla="*/ 108 h 138"/>
                  <a:gd name="T8" fmla="*/ 2 w 166"/>
                  <a:gd name="T9" fmla="*/ 106 h 138"/>
                  <a:gd name="T10" fmla="*/ 0 w 166"/>
                  <a:gd name="T11" fmla="*/ 72 h 138"/>
                  <a:gd name="T12" fmla="*/ 18 w 166"/>
                  <a:gd name="T13" fmla="*/ 50 h 138"/>
                  <a:gd name="T14" fmla="*/ 8 w 166"/>
                  <a:gd name="T15" fmla="*/ 42 h 138"/>
                  <a:gd name="T16" fmla="*/ 10 w 166"/>
                  <a:gd name="T17" fmla="*/ 32 h 138"/>
                  <a:gd name="T18" fmla="*/ 20 w 166"/>
                  <a:gd name="T19" fmla="*/ 4 h 138"/>
                  <a:gd name="T20" fmla="*/ 48 w 166"/>
                  <a:gd name="T21" fmla="*/ 2 h 138"/>
                  <a:gd name="T22" fmla="*/ 50 w 166"/>
                  <a:gd name="T23" fmla="*/ 2 h 138"/>
                  <a:gd name="T24" fmla="*/ 70 w 166"/>
                  <a:gd name="T25" fmla="*/ 8 h 138"/>
                  <a:gd name="T26" fmla="*/ 70 w 166"/>
                  <a:gd name="T27" fmla="*/ 8 h 138"/>
                  <a:gd name="T28" fmla="*/ 72 w 166"/>
                  <a:gd name="T29" fmla="*/ 8 h 138"/>
                  <a:gd name="T30" fmla="*/ 98 w 166"/>
                  <a:gd name="T31" fmla="*/ 10 h 138"/>
                  <a:gd name="T32" fmla="*/ 100 w 166"/>
                  <a:gd name="T33" fmla="*/ 10 h 138"/>
                  <a:gd name="T34" fmla="*/ 130 w 166"/>
                  <a:gd name="T35" fmla="*/ 12 h 138"/>
                  <a:gd name="T36" fmla="*/ 148 w 166"/>
                  <a:gd name="T37" fmla="*/ 0 h 138"/>
                  <a:gd name="T38" fmla="*/ 150 w 166"/>
                  <a:gd name="T39" fmla="*/ 0 h 138"/>
                  <a:gd name="T40" fmla="*/ 164 w 166"/>
                  <a:gd name="T41" fmla="*/ 14 h 138"/>
                  <a:gd name="T42" fmla="*/ 164 w 166"/>
                  <a:gd name="T43" fmla="*/ 14 h 138"/>
                  <a:gd name="T44" fmla="*/ 166 w 166"/>
                  <a:gd name="T45" fmla="*/ 38 h 138"/>
                  <a:gd name="T46" fmla="*/ 156 w 166"/>
                  <a:gd name="T47" fmla="*/ 42 h 138"/>
                  <a:gd name="T48" fmla="*/ 122 w 166"/>
                  <a:gd name="T49" fmla="*/ 110 h 138"/>
                  <a:gd name="T50" fmla="*/ 120 w 166"/>
                  <a:gd name="T51" fmla="*/ 110 h 138"/>
                  <a:gd name="T52" fmla="*/ 120 w 166"/>
                  <a:gd name="T53" fmla="*/ 110 h 138"/>
                  <a:gd name="T54" fmla="*/ 110 w 166"/>
                  <a:gd name="T55" fmla="*/ 104 h 138"/>
                  <a:gd name="T56" fmla="*/ 86 w 166"/>
                  <a:gd name="T57" fmla="*/ 118 h 138"/>
                  <a:gd name="T58" fmla="*/ 84 w 166"/>
                  <a:gd name="T59" fmla="*/ 134 h 138"/>
                  <a:gd name="T60" fmla="*/ 84 w 166"/>
                  <a:gd name="T61" fmla="*/ 136 h 138"/>
                  <a:gd name="T62" fmla="*/ 56 w 166"/>
                  <a:gd name="T63" fmla="*/ 138 h 138"/>
                  <a:gd name="T64" fmla="*/ 40 w 166"/>
                  <a:gd name="T6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6" h="138">
                    <a:moveTo>
                      <a:pt x="40" y="138"/>
                    </a:moveTo>
                    <a:lnTo>
                      <a:pt x="40" y="138"/>
                    </a:lnTo>
                    <a:lnTo>
                      <a:pt x="38" y="136"/>
                    </a:lnTo>
                    <a:lnTo>
                      <a:pt x="38" y="136"/>
                    </a:lnTo>
                    <a:lnTo>
                      <a:pt x="38" y="134"/>
                    </a:lnTo>
                    <a:lnTo>
                      <a:pt x="40" y="122"/>
                    </a:lnTo>
                    <a:lnTo>
                      <a:pt x="20" y="110"/>
                    </a:lnTo>
                    <a:lnTo>
                      <a:pt x="2" y="108"/>
                    </a:lnTo>
                    <a:lnTo>
                      <a:pt x="2" y="108"/>
                    </a:lnTo>
                    <a:lnTo>
                      <a:pt x="2" y="106"/>
                    </a:lnTo>
                    <a:lnTo>
                      <a:pt x="0" y="72"/>
                    </a:lnTo>
                    <a:lnTo>
                      <a:pt x="0" y="72"/>
                    </a:lnTo>
                    <a:lnTo>
                      <a:pt x="0" y="72"/>
                    </a:lnTo>
                    <a:lnTo>
                      <a:pt x="18" y="50"/>
                    </a:lnTo>
                    <a:lnTo>
                      <a:pt x="8" y="42"/>
                    </a:lnTo>
                    <a:lnTo>
                      <a:pt x="8" y="42"/>
                    </a:lnTo>
                    <a:lnTo>
                      <a:pt x="8" y="40"/>
                    </a:lnTo>
                    <a:lnTo>
                      <a:pt x="10" y="32"/>
                    </a:lnTo>
                    <a:lnTo>
                      <a:pt x="20" y="4"/>
                    </a:lnTo>
                    <a:lnTo>
                      <a:pt x="20" y="4"/>
                    </a:lnTo>
                    <a:lnTo>
                      <a:pt x="22" y="2"/>
                    </a:lnTo>
                    <a:lnTo>
                      <a:pt x="48" y="2"/>
                    </a:lnTo>
                    <a:lnTo>
                      <a:pt x="48" y="2"/>
                    </a:lnTo>
                    <a:lnTo>
                      <a:pt x="50" y="2"/>
                    </a:lnTo>
                    <a:lnTo>
                      <a:pt x="62" y="12"/>
                    </a:lnTo>
                    <a:lnTo>
                      <a:pt x="70" y="8"/>
                    </a:lnTo>
                    <a:lnTo>
                      <a:pt x="70" y="8"/>
                    </a:lnTo>
                    <a:lnTo>
                      <a:pt x="70" y="8"/>
                    </a:lnTo>
                    <a:lnTo>
                      <a:pt x="70" y="8"/>
                    </a:lnTo>
                    <a:lnTo>
                      <a:pt x="72" y="8"/>
                    </a:lnTo>
                    <a:lnTo>
                      <a:pt x="94" y="16"/>
                    </a:lnTo>
                    <a:lnTo>
                      <a:pt x="98" y="10"/>
                    </a:lnTo>
                    <a:lnTo>
                      <a:pt x="98" y="10"/>
                    </a:lnTo>
                    <a:lnTo>
                      <a:pt x="100" y="10"/>
                    </a:lnTo>
                    <a:lnTo>
                      <a:pt x="100" y="10"/>
                    </a:lnTo>
                    <a:lnTo>
                      <a:pt x="130" y="12"/>
                    </a:lnTo>
                    <a:lnTo>
                      <a:pt x="148" y="0"/>
                    </a:lnTo>
                    <a:lnTo>
                      <a:pt x="148" y="0"/>
                    </a:lnTo>
                    <a:lnTo>
                      <a:pt x="150" y="0"/>
                    </a:lnTo>
                    <a:lnTo>
                      <a:pt x="150" y="0"/>
                    </a:lnTo>
                    <a:lnTo>
                      <a:pt x="152" y="0"/>
                    </a:lnTo>
                    <a:lnTo>
                      <a:pt x="164" y="14"/>
                    </a:lnTo>
                    <a:lnTo>
                      <a:pt x="164" y="14"/>
                    </a:lnTo>
                    <a:lnTo>
                      <a:pt x="164" y="14"/>
                    </a:lnTo>
                    <a:lnTo>
                      <a:pt x="166" y="38"/>
                    </a:lnTo>
                    <a:lnTo>
                      <a:pt x="166" y="38"/>
                    </a:lnTo>
                    <a:lnTo>
                      <a:pt x="164" y="40"/>
                    </a:lnTo>
                    <a:lnTo>
                      <a:pt x="156" y="42"/>
                    </a:lnTo>
                    <a:lnTo>
                      <a:pt x="122" y="110"/>
                    </a:lnTo>
                    <a:lnTo>
                      <a:pt x="122" y="110"/>
                    </a:lnTo>
                    <a:lnTo>
                      <a:pt x="120" y="110"/>
                    </a:lnTo>
                    <a:lnTo>
                      <a:pt x="120" y="110"/>
                    </a:lnTo>
                    <a:lnTo>
                      <a:pt x="120" y="110"/>
                    </a:lnTo>
                    <a:lnTo>
                      <a:pt x="120" y="110"/>
                    </a:lnTo>
                    <a:lnTo>
                      <a:pt x="120" y="110"/>
                    </a:lnTo>
                    <a:lnTo>
                      <a:pt x="110" y="104"/>
                    </a:lnTo>
                    <a:lnTo>
                      <a:pt x="102" y="104"/>
                    </a:lnTo>
                    <a:lnTo>
                      <a:pt x="86" y="118"/>
                    </a:lnTo>
                    <a:lnTo>
                      <a:pt x="84" y="134"/>
                    </a:lnTo>
                    <a:lnTo>
                      <a:pt x="84" y="134"/>
                    </a:lnTo>
                    <a:lnTo>
                      <a:pt x="84" y="136"/>
                    </a:lnTo>
                    <a:lnTo>
                      <a:pt x="84" y="136"/>
                    </a:lnTo>
                    <a:lnTo>
                      <a:pt x="56" y="138"/>
                    </a:lnTo>
                    <a:lnTo>
                      <a:pt x="56" y="138"/>
                    </a:lnTo>
                    <a:lnTo>
                      <a:pt x="40" y="138"/>
                    </a:lnTo>
                    <a:lnTo>
                      <a:pt x="40" y="1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79" name="Freeform 420"/>
              <p:cNvSpPr>
                <a:spLocks noEditPoints="1"/>
              </p:cNvSpPr>
              <p:nvPr/>
            </p:nvSpPr>
            <p:spPr bwMode="auto">
              <a:xfrm>
                <a:off x="2901" y="2321"/>
                <a:ext cx="170" cy="142"/>
              </a:xfrm>
              <a:custGeom>
                <a:avLst/>
                <a:gdLst>
                  <a:gd name="T0" fmla="*/ 164 w 170"/>
                  <a:gd name="T1" fmla="*/ 16 h 142"/>
                  <a:gd name="T2" fmla="*/ 156 w 170"/>
                  <a:gd name="T3" fmla="*/ 42 h 142"/>
                  <a:gd name="T4" fmla="*/ 112 w 170"/>
                  <a:gd name="T5" fmla="*/ 104 h 142"/>
                  <a:gd name="T6" fmla="*/ 86 w 170"/>
                  <a:gd name="T7" fmla="*/ 120 h 142"/>
                  <a:gd name="T8" fmla="*/ 58 w 170"/>
                  <a:gd name="T9" fmla="*/ 138 h 142"/>
                  <a:gd name="T10" fmla="*/ 44 w 170"/>
                  <a:gd name="T11" fmla="*/ 122 h 142"/>
                  <a:gd name="T12" fmla="*/ 6 w 170"/>
                  <a:gd name="T13" fmla="*/ 108 h 142"/>
                  <a:gd name="T14" fmla="*/ 22 w 170"/>
                  <a:gd name="T15" fmla="*/ 50 h 142"/>
                  <a:gd name="T16" fmla="*/ 14 w 170"/>
                  <a:gd name="T17" fmla="*/ 34 h 142"/>
                  <a:gd name="T18" fmla="*/ 50 w 170"/>
                  <a:gd name="T19" fmla="*/ 6 h 142"/>
                  <a:gd name="T20" fmla="*/ 72 w 170"/>
                  <a:gd name="T21" fmla="*/ 12 h 142"/>
                  <a:gd name="T22" fmla="*/ 102 w 170"/>
                  <a:gd name="T23" fmla="*/ 14 h 142"/>
                  <a:gd name="T24" fmla="*/ 152 w 170"/>
                  <a:gd name="T25" fmla="*/ 4 h 142"/>
                  <a:gd name="T26" fmla="*/ 152 w 170"/>
                  <a:gd name="T27" fmla="*/ 0 h 142"/>
                  <a:gd name="T28" fmla="*/ 132 w 170"/>
                  <a:gd name="T29" fmla="*/ 12 h 142"/>
                  <a:gd name="T30" fmla="*/ 102 w 170"/>
                  <a:gd name="T31" fmla="*/ 10 h 142"/>
                  <a:gd name="T32" fmla="*/ 102 w 170"/>
                  <a:gd name="T33" fmla="*/ 10 h 142"/>
                  <a:gd name="T34" fmla="*/ 96 w 170"/>
                  <a:gd name="T35" fmla="*/ 16 h 142"/>
                  <a:gd name="T36" fmla="*/ 74 w 170"/>
                  <a:gd name="T37" fmla="*/ 8 h 142"/>
                  <a:gd name="T38" fmla="*/ 72 w 170"/>
                  <a:gd name="T39" fmla="*/ 8 h 142"/>
                  <a:gd name="T40" fmla="*/ 64 w 170"/>
                  <a:gd name="T41" fmla="*/ 12 h 142"/>
                  <a:gd name="T42" fmla="*/ 52 w 170"/>
                  <a:gd name="T43" fmla="*/ 2 h 142"/>
                  <a:gd name="T44" fmla="*/ 24 w 170"/>
                  <a:gd name="T45" fmla="*/ 2 h 142"/>
                  <a:gd name="T46" fmla="*/ 22 w 170"/>
                  <a:gd name="T47" fmla="*/ 2 h 142"/>
                  <a:gd name="T48" fmla="*/ 10 w 170"/>
                  <a:gd name="T49" fmla="*/ 34 h 142"/>
                  <a:gd name="T50" fmla="*/ 10 w 170"/>
                  <a:gd name="T51" fmla="*/ 34 h 142"/>
                  <a:gd name="T52" fmla="*/ 8 w 170"/>
                  <a:gd name="T53" fmla="*/ 42 h 142"/>
                  <a:gd name="T54" fmla="*/ 16 w 170"/>
                  <a:gd name="T55" fmla="*/ 52 h 142"/>
                  <a:gd name="T56" fmla="*/ 0 w 170"/>
                  <a:gd name="T57" fmla="*/ 72 h 142"/>
                  <a:gd name="T58" fmla="*/ 2 w 170"/>
                  <a:gd name="T59" fmla="*/ 108 h 142"/>
                  <a:gd name="T60" fmla="*/ 2 w 170"/>
                  <a:gd name="T61" fmla="*/ 112 h 142"/>
                  <a:gd name="T62" fmla="*/ 22 w 170"/>
                  <a:gd name="T63" fmla="*/ 114 h 142"/>
                  <a:gd name="T64" fmla="*/ 38 w 170"/>
                  <a:gd name="T65" fmla="*/ 136 h 142"/>
                  <a:gd name="T66" fmla="*/ 38 w 170"/>
                  <a:gd name="T67" fmla="*/ 140 h 142"/>
                  <a:gd name="T68" fmla="*/ 42 w 170"/>
                  <a:gd name="T69" fmla="*/ 142 h 142"/>
                  <a:gd name="T70" fmla="*/ 58 w 170"/>
                  <a:gd name="T71" fmla="*/ 142 h 142"/>
                  <a:gd name="T72" fmla="*/ 58 w 170"/>
                  <a:gd name="T73" fmla="*/ 142 h 142"/>
                  <a:gd name="T74" fmla="*/ 86 w 170"/>
                  <a:gd name="T75" fmla="*/ 140 h 142"/>
                  <a:gd name="T76" fmla="*/ 88 w 170"/>
                  <a:gd name="T77" fmla="*/ 138 h 142"/>
                  <a:gd name="T78" fmla="*/ 90 w 170"/>
                  <a:gd name="T79" fmla="*/ 122 h 142"/>
                  <a:gd name="T80" fmla="*/ 112 w 170"/>
                  <a:gd name="T81" fmla="*/ 108 h 142"/>
                  <a:gd name="T82" fmla="*/ 120 w 170"/>
                  <a:gd name="T83" fmla="*/ 114 h 142"/>
                  <a:gd name="T84" fmla="*/ 122 w 170"/>
                  <a:gd name="T85" fmla="*/ 114 h 142"/>
                  <a:gd name="T86" fmla="*/ 124 w 170"/>
                  <a:gd name="T87" fmla="*/ 114 h 142"/>
                  <a:gd name="T88" fmla="*/ 160 w 170"/>
                  <a:gd name="T89" fmla="*/ 46 h 142"/>
                  <a:gd name="T90" fmla="*/ 166 w 170"/>
                  <a:gd name="T91" fmla="*/ 44 h 142"/>
                  <a:gd name="T92" fmla="*/ 170 w 170"/>
                  <a:gd name="T93" fmla="*/ 40 h 142"/>
                  <a:gd name="T94" fmla="*/ 168 w 170"/>
                  <a:gd name="T95" fmla="*/ 16 h 142"/>
                  <a:gd name="T96" fmla="*/ 154 w 170"/>
                  <a:gd name="T97" fmla="*/ 2 h 142"/>
                  <a:gd name="T98" fmla="*/ 152 w 170"/>
                  <a:gd name="T9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0" h="142">
                    <a:moveTo>
                      <a:pt x="152" y="4"/>
                    </a:moveTo>
                    <a:lnTo>
                      <a:pt x="164" y="16"/>
                    </a:lnTo>
                    <a:lnTo>
                      <a:pt x="166" y="40"/>
                    </a:lnTo>
                    <a:lnTo>
                      <a:pt x="156" y="42"/>
                    </a:lnTo>
                    <a:lnTo>
                      <a:pt x="122" y="110"/>
                    </a:lnTo>
                    <a:lnTo>
                      <a:pt x="112" y="104"/>
                    </a:lnTo>
                    <a:lnTo>
                      <a:pt x="104" y="104"/>
                    </a:lnTo>
                    <a:lnTo>
                      <a:pt x="86" y="120"/>
                    </a:lnTo>
                    <a:lnTo>
                      <a:pt x="84" y="136"/>
                    </a:lnTo>
                    <a:lnTo>
                      <a:pt x="58" y="138"/>
                    </a:lnTo>
                    <a:lnTo>
                      <a:pt x="42" y="138"/>
                    </a:lnTo>
                    <a:lnTo>
                      <a:pt x="44" y="122"/>
                    </a:lnTo>
                    <a:lnTo>
                      <a:pt x="22" y="110"/>
                    </a:lnTo>
                    <a:lnTo>
                      <a:pt x="6" y="108"/>
                    </a:lnTo>
                    <a:lnTo>
                      <a:pt x="4" y="74"/>
                    </a:lnTo>
                    <a:lnTo>
                      <a:pt x="22" y="50"/>
                    </a:lnTo>
                    <a:lnTo>
                      <a:pt x="12" y="42"/>
                    </a:lnTo>
                    <a:lnTo>
                      <a:pt x="14" y="34"/>
                    </a:lnTo>
                    <a:lnTo>
                      <a:pt x="24" y="6"/>
                    </a:lnTo>
                    <a:lnTo>
                      <a:pt x="50" y="6"/>
                    </a:lnTo>
                    <a:lnTo>
                      <a:pt x="64" y="16"/>
                    </a:lnTo>
                    <a:lnTo>
                      <a:pt x="72" y="12"/>
                    </a:lnTo>
                    <a:lnTo>
                      <a:pt x="98" y="20"/>
                    </a:lnTo>
                    <a:lnTo>
                      <a:pt x="102" y="14"/>
                    </a:lnTo>
                    <a:lnTo>
                      <a:pt x="132" y="16"/>
                    </a:lnTo>
                    <a:lnTo>
                      <a:pt x="152" y="4"/>
                    </a:lnTo>
                    <a:close/>
                    <a:moveTo>
                      <a:pt x="152" y="0"/>
                    </a:moveTo>
                    <a:lnTo>
                      <a:pt x="152" y="0"/>
                    </a:lnTo>
                    <a:lnTo>
                      <a:pt x="150" y="0"/>
                    </a:lnTo>
                    <a:lnTo>
                      <a:pt x="132" y="12"/>
                    </a:lnTo>
                    <a:lnTo>
                      <a:pt x="102" y="10"/>
                    </a:lnTo>
                    <a:lnTo>
                      <a:pt x="102" y="10"/>
                    </a:lnTo>
                    <a:lnTo>
                      <a:pt x="102" y="10"/>
                    </a:lnTo>
                    <a:lnTo>
                      <a:pt x="102" y="10"/>
                    </a:lnTo>
                    <a:lnTo>
                      <a:pt x="100" y="10"/>
                    </a:lnTo>
                    <a:lnTo>
                      <a:pt x="96" y="16"/>
                    </a:lnTo>
                    <a:lnTo>
                      <a:pt x="74" y="8"/>
                    </a:lnTo>
                    <a:lnTo>
                      <a:pt x="74" y="8"/>
                    </a:lnTo>
                    <a:lnTo>
                      <a:pt x="72" y="8"/>
                    </a:lnTo>
                    <a:lnTo>
                      <a:pt x="72" y="8"/>
                    </a:lnTo>
                    <a:lnTo>
                      <a:pt x="70" y="8"/>
                    </a:lnTo>
                    <a:lnTo>
                      <a:pt x="64" y="12"/>
                    </a:lnTo>
                    <a:lnTo>
                      <a:pt x="52" y="2"/>
                    </a:lnTo>
                    <a:lnTo>
                      <a:pt x="52" y="2"/>
                    </a:lnTo>
                    <a:lnTo>
                      <a:pt x="50" y="2"/>
                    </a:lnTo>
                    <a:lnTo>
                      <a:pt x="24" y="2"/>
                    </a:lnTo>
                    <a:lnTo>
                      <a:pt x="24" y="2"/>
                    </a:lnTo>
                    <a:lnTo>
                      <a:pt x="22" y="2"/>
                    </a:lnTo>
                    <a:lnTo>
                      <a:pt x="20" y="4"/>
                    </a:lnTo>
                    <a:lnTo>
                      <a:pt x="10" y="34"/>
                    </a:lnTo>
                    <a:lnTo>
                      <a:pt x="10" y="34"/>
                    </a:lnTo>
                    <a:lnTo>
                      <a:pt x="10" y="34"/>
                    </a:lnTo>
                    <a:lnTo>
                      <a:pt x="8" y="42"/>
                    </a:lnTo>
                    <a:lnTo>
                      <a:pt x="8" y="42"/>
                    </a:lnTo>
                    <a:lnTo>
                      <a:pt x="10" y="46"/>
                    </a:lnTo>
                    <a:lnTo>
                      <a:pt x="16" y="52"/>
                    </a:lnTo>
                    <a:lnTo>
                      <a:pt x="0" y="72"/>
                    </a:lnTo>
                    <a:lnTo>
                      <a:pt x="0" y="72"/>
                    </a:lnTo>
                    <a:lnTo>
                      <a:pt x="0" y="74"/>
                    </a:lnTo>
                    <a:lnTo>
                      <a:pt x="2" y="108"/>
                    </a:lnTo>
                    <a:lnTo>
                      <a:pt x="2" y="108"/>
                    </a:lnTo>
                    <a:lnTo>
                      <a:pt x="2" y="112"/>
                    </a:lnTo>
                    <a:lnTo>
                      <a:pt x="4" y="112"/>
                    </a:lnTo>
                    <a:lnTo>
                      <a:pt x="22" y="114"/>
                    </a:lnTo>
                    <a:lnTo>
                      <a:pt x="38" y="124"/>
                    </a:lnTo>
                    <a:lnTo>
                      <a:pt x="38" y="136"/>
                    </a:lnTo>
                    <a:lnTo>
                      <a:pt x="38" y="136"/>
                    </a:lnTo>
                    <a:lnTo>
                      <a:pt x="38" y="140"/>
                    </a:lnTo>
                    <a:lnTo>
                      <a:pt x="38" y="140"/>
                    </a:lnTo>
                    <a:lnTo>
                      <a:pt x="42" y="142"/>
                    </a:lnTo>
                    <a:lnTo>
                      <a:pt x="58" y="142"/>
                    </a:lnTo>
                    <a:lnTo>
                      <a:pt x="58" y="142"/>
                    </a:lnTo>
                    <a:lnTo>
                      <a:pt x="58" y="142"/>
                    </a:lnTo>
                    <a:lnTo>
                      <a:pt x="58" y="142"/>
                    </a:lnTo>
                    <a:lnTo>
                      <a:pt x="60" y="142"/>
                    </a:lnTo>
                    <a:lnTo>
                      <a:pt x="86" y="140"/>
                    </a:lnTo>
                    <a:lnTo>
                      <a:pt x="86" y="140"/>
                    </a:lnTo>
                    <a:lnTo>
                      <a:pt x="88" y="138"/>
                    </a:lnTo>
                    <a:lnTo>
                      <a:pt x="88" y="136"/>
                    </a:lnTo>
                    <a:lnTo>
                      <a:pt x="90" y="122"/>
                    </a:lnTo>
                    <a:lnTo>
                      <a:pt x="106" y="108"/>
                    </a:lnTo>
                    <a:lnTo>
                      <a:pt x="112" y="108"/>
                    </a:lnTo>
                    <a:lnTo>
                      <a:pt x="120" y="114"/>
                    </a:lnTo>
                    <a:lnTo>
                      <a:pt x="120" y="114"/>
                    </a:lnTo>
                    <a:lnTo>
                      <a:pt x="122" y="114"/>
                    </a:lnTo>
                    <a:lnTo>
                      <a:pt x="122" y="114"/>
                    </a:lnTo>
                    <a:lnTo>
                      <a:pt x="124" y="114"/>
                    </a:lnTo>
                    <a:lnTo>
                      <a:pt x="124" y="114"/>
                    </a:lnTo>
                    <a:lnTo>
                      <a:pt x="126" y="112"/>
                    </a:lnTo>
                    <a:lnTo>
                      <a:pt x="160" y="46"/>
                    </a:lnTo>
                    <a:lnTo>
                      <a:pt x="166" y="44"/>
                    </a:lnTo>
                    <a:lnTo>
                      <a:pt x="166" y="44"/>
                    </a:lnTo>
                    <a:lnTo>
                      <a:pt x="168" y="42"/>
                    </a:lnTo>
                    <a:lnTo>
                      <a:pt x="170" y="40"/>
                    </a:lnTo>
                    <a:lnTo>
                      <a:pt x="168" y="16"/>
                    </a:lnTo>
                    <a:lnTo>
                      <a:pt x="168" y="16"/>
                    </a:lnTo>
                    <a:lnTo>
                      <a:pt x="166" y="14"/>
                    </a:lnTo>
                    <a:lnTo>
                      <a:pt x="154" y="2"/>
                    </a:lnTo>
                    <a:lnTo>
                      <a:pt x="154" y="2"/>
                    </a:lnTo>
                    <a:lnTo>
                      <a:pt x="152" y="0"/>
                    </a:lnTo>
                    <a:lnTo>
                      <a:pt x="15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0" name="Freeform 421"/>
              <p:cNvSpPr>
                <a:spLocks/>
              </p:cNvSpPr>
              <p:nvPr/>
            </p:nvSpPr>
            <p:spPr bwMode="auto">
              <a:xfrm>
                <a:off x="2905" y="2325"/>
                <a:ext cx="162" cy="134"/>
              </a:xfrm>
              <a:custGeom>
                <a:avLst/>
                <a:gdLst>
                  <a:gd name="T0" fmla="*/ 148 w 162"/>
                  <a:gd name="T1" fmla="*/ 0 h 134"/>
                  <a:gd name="T2" fmla="*/ 160 w 162"/>
                  <a:gd name="T3" fmla="*/ 12 h 134"/>
                  <a:gd name="T4" fmla="*/ 162 w 162"/>
                  <a:gd name="T5" fmla="*/ 36 h 134"/>
                  <a:gd name="T6" fmla="*/ 152 w 162"/>
                  <a:gd name="T7" fmla="*/ 38 h 134"/>
                  <a:gd name="T8" fmla="*/ 118 w 162"/>
                  <a:gd name="T9" fmla="*/ 106 h 134"/>
                  <a:gd name="T10" fmla="*/ 108 w 162"/>
                  <a:gd name="T11" fmla="*/ 100 h 134"/>
                  <a:gd name="T12" fmla="*/ 100 w 162"/>
                  <a:gd name="T13" fmla="*/ 100 h 134"/>
                  <a:gd name="T14" fmla="*/ 82 w 162"/>
                  <a:gd name="T15" fmla="*/ 116 h 134"/>
                  <a:gd name="T16" fmla="*/ 80 w 162"/>
                  <a:gd name="T17" fmla="*/ 132 h 134"/>
                  <a:gd name="T18" fmla="*/ 54 w 162"/>
                  <a:gd name="T19" fmla="*/ 134 h 134"/>
                  <a:gd name="T20" fmla="*/ 38 w 162"/>
                  <a:gd name="T21" fmla="*/ 134 h 134"/>
                  <a:gd name="T22" fmla="*/ 40 w 162"/>
                  <a:gd name="T23" fmla="*/ 118 h 134"/>
                  <a:gd name="T24" fmla="*/ 18 w 162"/>
                  <a:gd name="T25" fmla="*/ 106 h 134"/>
                  <a:gd name="T26" fmla="*/ 2 w 162"/>
                  <a:gd name="T27" fmla="*/ 104 h 134"/>
                  <a:gd name="T28" fmla="*/ 0 w 162"/>
                  <a:gd name="T29" fmla="*/ 70 h 134"/>
                  <a:gd name="T30" fmla="*/ 18 w 162"/>
                  <a:gd name="T31" fmla="*/ 46 h 134"/>
                  <a:gd name="T32" fmla="*/ 8 w 162"/>
                  <a:gd name="T33" fmla="*/ 38 h 134"/>
                  <a:gd name="T34" fmla="*/ 10 w 162"/>
                  <a:gd name="T35" fmla="*/ 30 h 134"/>
                  <a:gd name="T36" fmla="*/ 20 w 162"/>
                  <a:gd name="T37" fmla="*/ 2 h 134"/>
                  <a:gd name="T38" fmla="*/ 46 w 162"/>
                  <a:gd name="T39" fmla="*/ 2 h 134"/>
                  <a:gd name="T40" fmla="*/ 60 w 162"/>
                  <a:gd name="T41" fmla="*/ 12 h 134"/>
                  <a:gd name="T42" fmla="*/ 68 w 162"/>
                  <a:gd name="T43" fmla="*/ 8 h 134"/>
                  <a:gd name="T44" fmla="*/ 94 w 162"/>
                  <a:gd name="T45" fmla="*/ 16 h 134"/>
                  <a:gd name="T46" fmla="*/ 98 w 162"/>
                  <a:gd name="T47" fmla="*/ 10 h 134"/>
                  <a:gd name="T48" fmla="*/ 128 w 162"/>
                  <a:gd name="T49" fmla="*/ 12 h 134"/>
                  <a:gd name="T50" fmla="*/ 148 w 162"/>
                  <a:gd name="T51"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62" h="134">
                    <a:moveTo>
                      <a:pt x="148" y="0"/>
                    </a:moveTo>
                    <a:lnTo>
                      <a:pt x="160" y="12"/>
                    </a:lnTo>
                    <a:lnTo>
                      <a:pt x="162" y="36"/>
                    </a:lnTo>
                    <a:lnTo>
                      <a:pt x="152" y="38"/>
                    </a:lnTo>
                    <a:lnTo>
                      <a:pt x="118" y="106"/>
                    </a:lnTo>
                    <a:lnTo>
                      <a:pt x="108" y="100"/>
                    </a:lnTo>
                    <a:lnTo>
                      <a:pt x="100" y="100"/>
                    </a:lnTo>
                    <a:lnTo>
                      <a:pt x="82" y="116"/>
                    </a:lnTo>
                    <a:lnTo>
                      <a:pt x="80" y="132"/>
                    </a:lnTo>
                    <a:lnTo>
                      <a:pt x="54" y="134"/>
                    </a:lnTo>
                    <a:lnTo>
                      <a:pt x="38" y="134"/>
                    </a:lnTo>
                    <a:lnTo>
                      <a:pt x="40" y="118"/>
                    </a:lnTo>
                    <a:lnTo>
                      <a:pt x="18" y="106"/>
                    </a:lnTo>
                    <a:lnTo>
                      <a:pt x="2" y="104"/>
                    </a:lnTo>
                    <a:lnTo>
                      <a:pt x="0" y="70"/>
                    </a:lnTo>
                    <a:lnTo>
                      <a:pt x="18" y="46"/>
                    </a:lnTo>
                    <a:lnTo>
                      <a:pt x="8" y="38"/>
                    </a:lnTo>
                    <a:lnTo>
                      <a:pt x="10" y="30"/>
                    </a:lnTo>
                    <a:lnTo>
                      <a:pt x="20" y="2"/>
                    </a:lnTo>
                    <a:lnTo>
                      <a:pt x="46" y="2"/>
                    </a:lnTo>
                    <a:lnTo>
                      <a:pt x="60" y="12"/>
                    </a:lnTo>
                    <a:lnTo>
                      <a:pt x="68" y="8"/>
                    </a:lnTo>
                    <a:lnTo>
                      <a:pt x="94" y="16"/>
                    </a:lnTo>
                    <a:lnTo>
                      <a:pt x="98" y="10"/>
                    </a:lnTo>
                    <a:lnTo>
                      <a:pt x="128" y="12"/>
                    </a:lnTo>
                    <a:lnTo>
                      <a:pt x="1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1" name="Freeform 422"/>
              <p:cNvSpPr>
                <a:spLocks/>
              </p:cNvSpPr>
              <p:nvPr/>
            </p:nvSpPr>
            <p:spPr bwMode="auto">
              <a:xfrm>
                <a:off x="2901" y="2321"/>
                <a:ext cx="170" cy="142"/>
              </a:xfrm>
              <a:custGeom>
                <a:avLst/>
                <a:gdLst>
                  <a:gd name="T0" fmla="*/ 152 w 170"/>
                  <a:gd name="T1" fmla="*/ 0 h 142"/>
                  <a:gd name="T2" fmla="*/ 132 w 170"/>
                  <a:gd name="T3" fmla="*/ 12 h 142"/>
                  <a:gd name="T4" fmla="*/ 102 w 170"/>
                  <a:gd name="T5" fmla="*/ 10 h 142"/>
                  <a:gd name="T6" fmla="*/ 102 w 170"/>
                  <a:gd name="T7" fmla="*/ 10 h 142"/>
                  <a:gd name="T8" fmla="*/ 96 w 170"/>
                  <a:gd name="T9" fmla="*/ 16 h 142"/>
                  <a:gd name="T10" fmla="*/ 74 w 170"/>
                  <a:gd name="T11" fmla="*/ 8 h 142"/>
                  <a:gd name="T12" fmla="*/ 72 w 170"/>
                  <a:gd name="T13" fmla="*/ 8 h 142"/>
                  <a:gd name="T14" fmla="*/ 64 w 170"/>
                  <a:gd name="T15" fmla="*/ 12 h 142"/>
                  <a:gd name="T16" fmla="*/ 52 w 170"/>
                  <a:gd name="T17" fmla="*/ 2 h 142"/>
                  <a:gd name="T18" fmla="*/ 24 w 170"/>
                  <a:gd name="T19" fmla="*/ 2 h 142"/>
                  <a:gd name="T20" fmla="*/ 22 w 170"/>
                  <a:gd name="T21" fmla="*/ 2 h 142"/>
                  <a:gd name="T22" fmla="*/ 10 w 170"/>
                  <a:gd name="T23" fmla="*/ 34 h 142"/>
                  <a:gd name="T24" fmla="*/ 10 w 170"/>
                  <a:gd name="T25" fmla="*/ 34 h 142"/>
                  <a:gd name="T26" fmla="*/ 8 w 170"/>
                  <a:gd name="T27" fmla="*/ 42 h 142"/>
                  <a:gd name="T28" fmla="*/ 16 w 170"/>
                  <a:gd name="T29" fmla="*/ 52 h 142"/>
                  <a:gd name="T30" fmla="*/ 0 w 170"/>
                  <a:gd name="T31" fmla="*/ 72 h 142"/>
                  <a:gd name="T32" fmla="*/ 2 w 170"/>
                  <a:gd name="T33" fmla="*/ 108 h 142"/>
                  <a:gd name="T34" fmla="*/ 2 w 170"/>
                  <a:gd name="T35" fmla="*/ 112 h 142"/>
                  <a:gd name="T36" fmla="*/ 22 w 170"/>
                  <a:gd name="T37" fmla="*/ 114 h 142"/>
                  <a:gd name="T38" fmla="*/ 38 w 170"/>
                  <a:gd name="T39" fmla="*/ 136 h 142"/>
                  <a:gd name="T40" fmla="*/ 38 w 170"/>
                  <a:gd name="T41" fmla="*/ 140 h 142"/>
                  <a:gd name="T42" fmla="*/ 42 w 170"/>
                  <a:gd name="T43" fmla="*/ 142 h 142"/>
                  <a:gd name="T44" fmla="*/ 58 w 170"/>
                  <a:gd name="T45" fmla="*/ 142 h 142"/>
                  <a:gd name="T46" fmla="*/ 58 w 170"/>
                  <a:gd name="T47" fmla="*/ 142 h 142"/>
                  <a:gd name="T48" fmla="*/ 86 w 170"/>
                  <a:gd name="T49" fmla="*/ 140 h 142"/>
                  <a:gd name="T50" fmla="*/ 88 w 170"/>
                  <a:gd name="T51" fmla="*/ 138 h 142"/>
                  <a:gd name="T52" fmla="*/ 90 w 170"/>
                  <a:gd name="T53" fmla="*/ 122 h 142"/>
                  <a:gd name="T54" fmla="*/ 112 w 170"/>
                  <a:gd name="T55" fmla="*/ 108 h 142"/>
                  <a:gd name="T56" fmla="*/ 120 w 170"/>
                  <a:gd name="T57" fmla="*/ 114 h 142"/>
                  <a:gd name="T58" fmla="*/ 122 w 170"/>
                  <a:gd name="T59" fmla="*/ 114 h 142"/>
                  <a:gd name="T60" fmla="*/ 124 w 170"/>
                  <a:gd name="T61" fmla="*/ 114 h 142"/>
                  <a:gd name="T62" fmla="*/ 160 w 170"/>
                  <a:gd name="T63" fmla="*/ 46 h 142"/>
                  <a:gd name="T64" fmla="*/ 166 w 170"/>
                  <a:gd name="T65" fmla="*/ 44 h 142"/>
                  <a:gd name="T66" fmla="*/ 170 w 170"/>
                  <a:gd name="T67" fmla="*/ 40 h 142"/>
                  <a:gd name="T68" fmla="*/ 168 w 170"/>
                  <a:gd name="T69" fmla="*/ 16 h 142"/>
                  <a:gd name="T70" fmla="*/ 154 w 170"/>
                  <a:gd name="T71" fmla="*/ 2 h 142"/>
                  <a:gd name="T72" fmla="*/ 152 w 170"/>
                  <a:gd name="T7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70" h="142">
                    <a:moveTo>
                      <a:pt x="152" y="0"/>
                    </a:moveTo>
                    <a:lnTo>
                      <a:pt x="152" y="0"/>
                    </a:lnTo>
                    <a:lnTo>
                      <a:pt x="150" y="0"/>
                    </a:lnTo>
                    <a:lnTo>
                      <a:pt x="132" y="12"/>
                    </a:lnTo>
                    <a:lnTo>
                      <a:pt x="102" y="10"/>
                    </a:lnTo>
                    <a:lnTo>
                      <a:pt x="102" y="10"/>
                    </a:lnTo>
                    <a:lnTo>
                      <a:pt x="102" y="10"/>
                    </a:lnTo>
                    <a:lnTo>
                      <a:pt x="102" y="10"/>
                    </a:lnTo>
                    <a:lnTo>
                      <a:pt x="100" y="10"/>
                    </a:lnTo>
                    <a:lnTo>
                      <a:pt x="96" y="16"/>
                    </a:lnTo>
                    <a:lnTo>
                      <a:pt x="74" y="8"/>
                    </a:lnTo>
                    <a:lnTo>
                      <a:pt x="74" y="8"/>
                    </a:lnTo>
                    <a:lnTo>
                      <a:pt x="72" y="8"/>
                    </a:lnTo>
                    <a:lnTo>
                      <a:pt x="72" y="8"/>
                    </a:lnTo>
                    <a:lnTo>
                      <a:pt x="70" y="8"/>
                    </a:lnTo>
                    <a:lnTo>
                      <a:pt x="64" y="12"/>
                    </a:lnTo>
                    <a:lnTo>
                      <a:pt x="52" y="2"/>
                    </a:lnTo>
                    <a:lnTo>
                      <a:pt x="52" y="2"/>
                    </a:lnTo>
                    <a:lnTo>
                      <a:pt x="50" y="2"/>
                    </a:lnTo>
                    <a:lnTo>
                      <a:pt x="24" y="2"/>
                    </a:lnTo>
                    <a:lnTo>
                      <a:pt x="24" y="2"/>
                    </a:lnTo>
                    <a:lnTo>
                      <a:pt x="22" y="2"/>
                    </a:lnTo>
                    <a:lnTo>
                      <a:pt x="20" y="4"/>
                    </a:lnTo>
                    <a:lnTo>
                      <a:pt x="10" y="34"/>
                    </a:lnTo>
                    <a:lnTo>
                      <a:pt x="10" y="34"/>
                    </a:lnTo>
                    <a:lnTo>
                      <a:pt x="10" y="34"/>
                    </a:lnTo>
                    <a:lnTo>
                      <a:pt x="8" y="42"/>
                    </a:lnTo>
                    <a:lnTo>
                      <a:pt x="8" y="42"/>
                    </a:lnTo>
                    <a:lnTo>
                      <a:pt x="10" y="46"/>
                    </a:lnTo>
                    <a:lnTo>
                      <a:pt x="16" y="52"/>
                    </a:lnTo>
                    <a:lnTo>
                      <a:pt x="0" y="72"/>
                    </a:lnTo>
                    <a:lnTo>
                      <a:pt x="0" y="72"/>
                    </a:lnTo>
                    <a:lnTo>
                      <a:pt x="0" y="74"/>
                    </a:lnTo>
                    <a:lnTo>
                      <a:pt x="2" y="108"/>
                    </a:lnTo>
                    <a:lnTo>
                      <a:pt x="2" y="108"/>
                    </a:lnTo>
                    <a:lnTo>
                      <a:pt x="2" y="112"/>
                    </a:lnTo>
                    <a:lnTo>
                      <a:pt x="4" y="112"/>
                    </a:lnTo>
                    <a:lnTo>
                      <a:pt x="22" y="114"/>
                    </a:lnTo>
                    <a:lnTo>
                      <a:pt x="38" y="124"/>
                    </a:lnTo>
                    <a:lnTo>
                      <a:pt x="38" y="136"/>
                    </a:lnTo>
                    <a:lnTo>
                      <a:pt x="38" y="136"/>
                    </a:lnTo>
                    <a:lnTo>
                      <a:pt x="38" y="140"/>
                    </a:lnTo>
                    <a:lnTo>
                      <a:pt x="38" y="140"/>
                    </a:lnTo>
                    <a:lnTo>
                      <a:pt x="42" y="142"/>
                    </a:lnTo>
                    <a:lnTo>
                      <a:pt x="58" y="142"/>
                    </a:lnTo>
                    <a:lnTo>
                      <a:pt x="58" y="142"/>
                    </a:lnTo>
                    <a:lnTo>
                      <a:pt x="58" y="142"/>
                    </a:lnTo>
                    <a:lnTo>
                      <a:pt x="58" y="142"/>
                    </a:lnTo>
                    <a:lnTo>
                      <a:pt x="60" y="142"/>
                    </a:lnTo>
                    <a:lnTo>
                      <a:pt x="86" y="140"/>
                    </a:lnTo>
                    <a:lnTo>
                      <a:pt x="86" y="140"/>
                    </a:lnTo>
                    <a:lnTo>
                      <a:pt x="88" y="138"/>
                    </a:lnTo>
                    <a:lnTo>
                      <a:pt x="88" y="136"/>
                    </a:lnTo>
                    <a:lnTo>
                      <a:pt x="90" y="122"/>
                    </a:lnTo>
                    <a:lnTo>
                      <a:pt x="106" y="108"/>
                    </a:lnTo>
                    <a:lnTo>
                      <a:pt x="112" y="108"/>
                    </a:lnTo>
                    <a:lnTo>
                      <a:pt x="120" y="114"/>
                    </a:lnTo>
                    <a:lnTo>
                      <a:pt x="120" y="114"/>
                    </a:lnTo>
                    <a:lnTo>
                      <a:pt x="122" y="114"/>
                    </a:lnTo>
                    <a:lnTo>
                      <a:pt x="122" y="114"/>
                    </a:lnTo>
                    <a:lnTo>
                      <a:pt x="124" y="114"/>
                    </a:lnTo>
                    <a:lnTo>
                      <a:pt x="124" y="114"/>
                    </a:lnTo>
                    <a:lnTo>
                      <a:pt x="126" y="112"/>
                    </a:lnTo>
                    <a:lnTo>
                      <a:pt x="160" y="46"/>
                    </a:lnTo>
                    <a:lnTo>
                      <a:pt x="166" y="44"/>
                    </a:lnTo>
                    <a:lnTo>
                      <a:pt x="166" y="44"/>
                    </a:lnTo>
                    <a:lnTo>
                      <a:pt x="168" y="42"/>
                    </a:lnTo>
                    <a:lnTo>
                      <a:pt x="170" y="40"/>
                    </a:lnTo>
                    <a:lnTo>
                      <a:pt x="168" y="16"/>
                    </a:lnTo>
                    <a:lnTo>
                      <a:pt x="168" y="16"/>
                    </a:lnTo>
                    <a:lnTo>
                      <a:pt x="166" y="14"/>
                    </a:lnTo>
                    <a:lnTo>
                      <a:pt x="154" y="2"/>
                    </a:lnTo>
                    <a:lnTo>
                      <a:pt x="154" y="2"/>
                    </a:lnTo>
                    <a:lnTo>
                      <a:pt x="152" y="0"/>
                    </a:lnTo>
                    <a:lnTo>
                      <a:pt x="1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2" name="Freeform 423"/>
              <p:cNvSpPr>
                <a:spLocks/>
              </p:cNvSpPr>
              <p:nvPr/>
            </p:nvSpPr>
            <p:spPr bwMode="auto">
              <a:xfrm>
                <a:off x="2875" y="2345"/>
                <a:ext cx="48" cy="88"/>
              </a:xfrm>
              <a:custGeom>
                <a:avLst/>
                <a:gdLst>
                  <a:gd name="T0" fmla="*/ 12 w 48"/>
                  <a:gd name="T1" fmla="*/ 88 h 88"/>
                  <a:gd name="T2" fmla="*/ 12 w 48"/>
                  <a:gd name="T3" fmla="*/ 88 h 88"/>
                  <a:gd name="T4" fmla="*/ 10 w 48"/>
                  <a:gd name="T5" fmla="*/ 88 h 88"/>
                  <a:gd name="T6" fmla="*/ 10 w 48"/>
                  <a:gd name="T7" fmla="*/ 88 h 88"/>
                  <a:gd name="T8" fmla="*/ 10 w 48"/>
                  <a:gd name="T9" fmla="*/ 86 h 88"/>
                  <a:gd name="T10" fmla="*/ 10 w 48"/>
                  <a:gd name="T11" fmla="*/ 46 h 88"/>
                  <a:gd name="T12" fmla="*/ 0 w 48"/>
                  <a:gd name="T13" fmla="*/ 32 h 88"/>
                  <a:gd name="T14" fmla="*/ 0 w 48"/>
                  <a:gd name="T15" fmla="*/ 32 h 88"/>
                  <a:gd name="T16" fmla="*/ 0 w 48"/>
                  <a:gd name="T17" fmla="*/ 30 h 88"/>
                  <a:gd name="T18" fmla="*/ 2 w 48"/>
                  <a:gd name="T19" fmla="*/ 20 h 88"/>
                  <a:gd name="T20" fmla="*/ 2 w 48"/>
                  <a:gd name="T21" fmla="*/ 20 h 88"/>
                  <a:gd name="T22" fmla="*/ 4 w 48"/>
                  <a:gd name="T23" fmla="*/ 18 h 88"/>
                  <a:gd name="T24" fmla="*/ 16 w 48"/>
                  <a:gd name="T25" fmla="*/ 16 h 88"/>
                  <a:gd name="T26" fmla="*/ 16 w 48"/>
                  <a:gd name="T27" fmla="*/ 4 h 88"/>
                  <a:gd name="T28" fmla="*/ 16 w 48"/>
                  <a:gd name="T29" fmla="*/ 4 h 88"/>
                  <a:gd name="T30" fmla="*/ 18 w 48"/>
                  <a:gd name="T31" fmla="*/ 2 h 88"/>
                  <a:gd name="T32" fmla="*/ 18 w 48"/>
                  <a:gd name="T33" fmla="*/ 2 h 88"/>
                  <a:gd name="T34" fmla="*/ 30 w 48"/>
                  <a:gd name="T35" fmla="*/ 0 h 88"/>
                  <a:gd name="T36" fmla="*/ 30 w 48"/>
                  <a:gd name="T37" fmla="*/ 0 h 88"/>
                  <a:gd name="T38" fmla="*/ 30 w 48"/>
                  <a:gd name="T39" fmla="*/ 2 h 88"/>
                  <a:gd name="T40" fmla="*/ 40 w 48"/>
                  <a:gd name="T41" fmla="*/ 10 h 88"/>
                  <a:gd name="T42" fmla="*/ 40 w 48"/>
                  <a:gd name="T43" fmla="*/ 10 h 88"/>
                  <a:gd name="T44" fmla="*/ 40 w 48"/>
                  <a:gd name="T45" fmla="*/ 12 h 88"/>
                  <a:gd name="T46" fmla="*/ 38 w 48"/>
                  <a:gd name="T47" fmla="*/ 18 h 88"/>
                  <a:gd name="T48" fmla="*/ 48 w 48"/>
                  <a:gd name="T49" fmla="*/ 26 h 88"/>
                  <a:gd name="T50" fmla="*/ 48 w 48"/>
                  <a:gd name="T51" fmla="*/ 26 h 88"/>
                  <a:gd name="T52" fmla="*/ 48 w 48"/>
                  <a:gd name="T53" fmla="*/ 28 h 88"/>
                  <a:gd name="T54" fmla="*/ 30 w 48"/>
                  <a:gd name="T55" fmla="*/ 50 h 88"/>
                  <a:gd name="T56" fmla="*/ 32 w 48"/>
                  <a:gd name="T57" fmla="*/ 84 h 88"/>
                  <a:gd name="T58" fmla="*/ 32 w 48"/>
                  <a:gd name="T59" fmla="*/ 84 h 88"/>
                  <a:gd name="T60" fmla="*/ 30 w 48"/>
                  <a:gd name="T61" fmla="*/ 86 h 88"/>
                  <a:gd name="T62" fmla="*/ 12 w 48"/>
                  <a:gd name="T63" fmla="*/ 88 h 88"/>
                  <a:gd name="T64" fmla="*/ 12 w 48"/>
                  <a:gd name="T65" fmla="*/ 88 h 88"/>
                  <a:gd name="T66" fmla="*/ 12 w 48"/>
                  <a:gd name="T67" fmla="*/ 88 h 88"/>
                  <a:gd name="T68" fmla="*/ 12 w 48"/>
                  <a:gd name="T6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 h="88">
                    <a:moveTo>
                      <a:pt x="12" y="88"/>
                    </a:moveTo>
                    <a:lnTo>
                      <a:pt x="12" y="88"/>
                    </a:lnTo>
                    <a:lnTo>
                      <a:pt x="10" y="88"/>
                    </a:lnTo>
                    <a:lnTo>
                      <a:pt x="10" y="88"/>
                    </a:lnTo>
                    <a:lnTo>
                      <a:pt x="10" y="86"/>
                    </a:lnTo>
                    <a:lnTo>
                      <a:pt x="10" y="46"/>
                    </a:lnTo>
                    <a:lnTo>
                      <a:pt x="0" y="32"/>
                    </a:lnTo>
                    <a:lnTo>
                      <a:pt x="0" y="32"/>
                    </a:lnTo>
                    <a:lnTo>
                      <a:pt x="0" y="30"/>
                    </a:lnTo>
                    <a:lnTo>
                      <a:pt x="2" y="20"/>
                    </a:lnTo>
                    <a:lnTo>
                      <a:pt x="2" y="20"/>
                    </a:lnTo>
                    <a:lnTo>
                      <a:pt x="4" y="18"/>
                    </a:lnTo>
                    <a:lnTo>
                      <a:pt x="16" y="16"/>
                    </a:lnTo>
                    <a:lnTo>
                      <a:pt x="16" y="4"/>
                    </a:lnTo>
                    <a:lnTo>
                      <a:pt x="16" y="4"/>
                    </a:lnTo>
                    <a:lnTo>
                      <a:pt x="18" y="2"/>
                    </a:lnTo>
                    <a:lnTo>
                      <a:pt x="18" y="2"/>
                    </a:lnTo>
                    <a:lnTo>
                      <a:pt x="30" y="0"/>
                    </a:lnTo>
                    <a:lnTo>
                      <a:pt x="30" y="0"/>
                    </a:lnTo>
                    <a:lnTo>
                      <a:pt x="30" y="2"/>
                    </a:lnTo>
                    <a:lnTo>
                      <a:pt x="40" y="10"/>
                    </a:lnTo>
                    <a:lnTo>
                      <a:pt x="40" y="10"/>
                    </a:lnTo>
                    <a:lnTo>
                      <a:pt x="40" y="12"/>
                    </a:lnTo>
                    <a:lnTo>
                      <a:pt x="38" y="18"/>
                    </a:lnTo>
                    <a:lnTo>
                      <a:pt x="48" y="26"/>
                    </a:lnTo>
                    <a:lnTo>
                      <a:pt x="48" y="26"/>
                    </a:lnTo>
                    <a:lnTo>
                      <a:pt x="48" y="28"/>
                    </a:lnTo>
                    <a:lnTo>
                      <a:pt x="30" y="50"/>
                    </a:lnTo>
                    <a:lnTo>
                      <a:pt x="32" y="84"/>
                    </a:lnTo>
                    <a:lnTo>
                      <a:pt x="32" y="84"/>
                    </a:lnTo>
                    <a:lnTo>
                      <a:pt x="30" y="86"/>
                    </a:lnTo>
                    <a:lnTo>
                      <a:pt x="12" y="88"/>
                    </a:lnTo>
                    <a:lnTo>
                      <a:pt x="12" y="88"/>
                    </a:lnTo>
                    <a:lnTo>
                      <a:pt x="12" y="88"/>
                    </a:lnTo>
                    <a:lnTo>
                      <a:pt x="12"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3" name="Freeform 424"/>
              <p:cNvSpPr>
                <a:spLocks noEditPoints="1"/>
              </p:cNvSpPr>
              <p:nvPr/>
            </p:nvSpPr>
            <p:spPr bwMode="auto">
              <a:xfrm>
                <a:off x="2873" y="2343"/>
                <a:ext cx="52" cy="92"/>
              </a:xfrm>
              <a:custGeom>
                <a:avLst/>
                <a:gdLst>
                  <a:gd name="T0" fmla="*/ 32 w 52"/>
                  <a:gd name="T1" fmla="*/ 4 h 92"/>
                  <a:gd name="T2" fmla="*/ 40 w 52"/>
                  <a:gd name="T3" fmla="*/ 14 h 92"/>
                  <a:gd name="T4" fmla="*/ 38 w 52"/>
                  <a:gd name="T5" fmla="*/ 20 h 92"/>
                  <a:gd name="T6" fmla="*/ 48 w 52"/>
                  <a:gd name="T7" fmla="*/ 30 h 92"/>
                  <a:gd name="T8" fmla="*/ 30 w 52"/>
                  <a:gd name="T9" fmla="*/ 52 h 92"/>
                  <a:gd name="T10" fmla="*/ 32 w 52"/>
                  <a:gd name="T11" fmla="*/ 86 h 92"/>
                  <a:gd name="T12" fmla="*/ 14 w 52"/>
                  <a:gd name="T13" fmla="*/ 88 h 92"/>
                  <a:gd name="T14" fmla="*/ 14 w 52"/>
                  <a:gd name="T15" fmla="*/ 46 h 92"/>
                  <a:gd name="T16" fmla="*/ 4 w 52"/>
                  <a:gd name="T17" fmla="*/ 32 h 92"/>
                  <a:gd name="T18" fmla="*/ 6 w 52"/>
                  <a:gd name="T19" fmla="*/ 22 h 92"/>
                  <a:gd name="T20" fmla="*/ 20 w 52"/>
                  <a:gd name="T21" fmla="*/ 18 h 92"/>
                  <a:gd name="T22" fmla="*/ 20 w 52"/>
                  <a:gd name="T23" fmla="*/ 6 h 92"/>
                  <a:gd name="T24" fmla="*/ 32 w 52"/>
                  <a:gd name="T25" fmla="*/ 4 h 92"/>
                  <a:gd name="T26" fmla="*/ 32 w 52"/>
                  <a:gd name="T27" fmla="*/ 0 h 92"/>
                  <a:gd name="T28" fmla="*/ 32 w 52"/>
                  <a:gd name="T29" fmla="*/ 0 h 92"/>
                  <a:gd name="T30" fmla="*/ 30 w 52"/>
                  <a:gd name="T31" fmla="*/ 0 h 92"/>
                  <a:gd name="T32" fmla="*/ 20 w 52"/>
                  <a:gd name="T33" fmla="*/ 2 h 92"/>
                  <a:gd name="T34" fmla="*/ 20 w 52"/>
                  <a:gd name="T35" fmla="*/ 2 h 92"/>
                  <a:gd name="T36" fmla="*/ 16 w 52"/>
                  <a:gd name="T37" fmla="*/ 4 h 92"/>
                  <a:gd name="T38" fmla="*/ 16 w 52"/>
                  <a:gd name="T39" fmla="*/ 6 h 92"/>
                  <a:gd name="T40" fmla="*/ 16 w 52"/>
                  <a:gd name="T41" fmla="*/ 16 h 92"/>
                  <a:gd name="T42" fmla="*/ 6 w 52"/>
                  <a:gd name="T43" fmla="*/ 18 h 92"/>
                  <a:gd name="T44" fmla="*/ 6 w 52"/>
                  <a:gd name="T45" fmla="*/ 18 h 92"/>
                  <a:gd name="T46" fmla="*/ 2 w 52"/>
                  <a:gd name="T47" fmla="*/ 22 h 92"/>
                  <a:gd name="T48" fmla="*/ 0 w 52"/>
                  <a:gd name="T49" fmla="*/ 32 h 92"/>
                  <a:gd name="T50" fmla="*/ 0 w 52"/>
                  <a:gd name="T51" fmla="*/ 32 h 92"/>
                  <a:gd name="T52" fmla="*/ 0 w 52"/>
                  <a:gd name="T53" fmla="*/ 36 h 92"/>
                  <a:gd name="T54" fmla="*/ 10 w 52"/>
                  <a:gd name="T55" fmla="*/ 48 h 92"/>
                  <a:gd name="T56" fmla="*/ 10 w 52"/>
                  <a:gd name="T57" fmla="*/ 88 h 92"/>
                  <a:gd name="T58" fmla="*/ 10 w 52"/>
                  <a:gd name="T59" fmla="*/ 88 h 92"/>
                  <a:gd name="T60" fmla="*/ 10 w 52"/>
                  <a:gd name="T61" fmla="*/ 92 h 92"/>
                  <a:gd name="T62" fmla="*/ 10 w 52"/>
                  <a:gd name="T63" fmla="*/ 92 h 92"/>
                  <a:gd name="T64" fmla="*/ 14 w 52"/>
                  <a:gd name="T65" fmla="*/ 92 h 92"/>
                  <a:gd name="T66" fmla="*/ 14 w 52"/>
                  <a:gd name="T67" fmla="*/ 92 h 92"/>
                  <a:gd name="T68" fmla="*/ 14 w 52"/>
                  <a:gd name="T69" fmla="*/ 92 h 92"/>
                  <a:gd name="T70" fmla="*/ 32 w 52"/>
                  <a:gd name="T71" fmla="*/ 90 h 92"/>
                  <a:gd name="T72" fmla="*/ 32 w 52"/>
                  <a:gd name="T73" fmla="*/ 90 h 92"/>
                  <a:gd name="T74" fmla="*/ 34 w 52"/>
                  <a:gd name="T75" fmla="*/ 88 h 92"/>
                  <a:gd name="T76" fmla="*/ 36 w 52"/>
                  <a:gd name="T77" fmla="*/ 86 h 92"/>
                  <a:gd name="T78" fmla="*/ 34 w 52"/>
                  <a:gd name="T79" fmla="*/ 54 h 92"/>
                  <a:gd name="T80" fmla="*/ 52 w 52"/>
                  <a:gd name="T81" fmla="*/ 32 h 92"/>
                  <a:gd name="T82" fmla="*/ 52 w 52"/>
                  <a:gd name="T83" fmla="*/ 32 h 92"/>
                  <a:gd name="T84" fmla="*/ 52 w 52"/>
                  <a:gd name="T85" fmla="*/ 28 h 92"/>
                  <a:gd name="T86" fmla="*/ 50 w 52"/>
                  <a:gd name="T87" fmla="*/ 26 h 92"/>
                  <a:gd name="T88" fmla="*/ 42 w 52"/>
                  <a:gd name="T89" fmla="*/ 20 h 92"/>
                  <a:gd name="T90" fmla="*/ 44 w 52"/>
                  <a:gd name="T91" fmla="*/ 14 h 92"/>
                  <a:gd name="T92" fmla="*/ 44 w 52"/>
                  <a:gd name="T93" fmla="*/ 14 h 92"/>
                  <a:gd name="T94" fmla="*/ 42 w 52"/>
                  <a:gd name="T95" fmla="*/ 10 h 92"/>
                  <a:gd name="T96" fmla="*/ 34 w 52"/>
                  <a:gd name="T97" fmla="*/ 2 h 92"/>
                  <a:gd name="T98" fmla="*/ 34 w 52"/>
                  <a:gd name="T99" fmla="*/ 2 h 92"/>
                  <a:gd name="T100" fmla="*/ 32 w 52"/>
                  <a:gd name="T101" fmla="*/ 0 h 92"/>
                  <a:gd name="T102" fmla="*/ 32 w 52"/>
                  <a:gd name="T10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92">
                    <a:moveTo>
                      <a:pt x="32" y="4"/>
                    </a:moveTo>
                    <a:lnTo>
                      <a:pt x="40" y="14"/>
                    </a:lnTo>
                    <a:lnTo>
                      <a:pt x="38" y="20"/>
                    </a:lnTo>
                    <a:lnTo>
                      <a:pt x="48" y="30"/>
                    </a:lnTo>
                    <a:lnTo>
                      <a:pt x="30" y="52"/>
                    </a:lnTo>
                    <a:lnTo>
                      <a:pt x="32" y="86"/>
                    </a:lnTo>
                    <a:lnTo>
                      <a:pt x="14" y="88"/>
                    </a:lnTo>
                    <a:lnTo>
                      <a:pt x="14" y="46"/>
                    </a:lnTo>
                    <a:lnTo>
                      <a:pt x="4" y="32"/>
                    </a:lnTo>
                    <a:lnTo>
                      <a:pt x="6" y="22"/>
                    </a:lnTo>
                    <a:lnTo>
                      <a:pt x="20" y="18"/>
                    </a:lnTo>
                    <a:lnTo>
                      <a:pt x="20" y="6"/>
                    </a:lnTo>
                    <a:lnTo>
                      <a:pt x="32" y="4"/>
                    </a:lnTo>
                    <a:close/>
                    <a:moveTo>
                      <a:pt x="32" y="0"/>
                    </a:moveTo>
                    <a:lnTo>
                      <a:pt x="32" y="0"/>
                    </a:lnTo>
                    <a:lnTo>
                      <a:pt x="30" y="0"/>
                    </a:lnTo>
                    <a:lnTo>
                      <a:pt x="20" y="2"/>
                    </a:lnTo>
                    <a:lnTo>
                      <a:pt x="20" y="2"/>
                    </a:lnTo>
                    <a:lnTo>
                      <a:pt x="16" y="4"/>
                    </a:lnTo>
                    <a:lnTo>
                      <a:pt x="16" y="6"/>
                    </a:lnTo>
                    <a:lnTo>
                      <a:pt x="16" y="16"/>
                    </a:lnTo>
                    <a:lnTo>
                      <a:pt x="6" y="18"/>
                    </a:lnTo>
                    <a:lnTo>
                      <a:pt x="6" y="18"/>
                    </a:lnTo>
                    <a:lnTo>
                      <a:pt x="2" y="22"/>
                    </a:lnTo>
                    <a:lnTo>
                      <a:pt x="0" y="32"/>
                    </a:lnTo>
                    <a:lnTo>
                      <a:pt x="0" y="32"/>
                    </a:lnTo>
                    <a:lnTo>
                      <a:pt x="0" y="36"/>
                    </a:lnTo>
                    <a:lnTo>
                      <a:pt x="10" y="48"/>
                    </a:lnTo>
                    <a:lnTo>
                      <a:pt x="10" y="88"/>
                    </a:lnTo>
                    <a:lnTo>
                      <a:pt x="10" y="88"/>
                    </a:lnTo>
                    <a:lnTo>
                      <a:pt x="10" y="92"/>
                    </a:lnTo>
                    <a:lnTo>
                      <a:pt x="10" y="92"/>
                    </a:lnTo>
                    <a:lnTo>
                      <a:pt x="14" y="92"/>
                    </a:lnTo>
                    <a:lnTo>
                      <a:pt x="14" y="92"/>
                    </a:lnTo>
                    <a:lnTo>
                      <a:pt x="14" y="92"/>
                    </a:lnTo>
                    <a:lnTo>
                      <a:pt x="32" y="90"/>
                    </a:lnTo>
                    <a:lnTo>
                      <a:pt x="32" y="90"/>
                    </a:lnTo>
                    <a:lnTo>
                      <a:pt x="34" y="88"/>
                    </a:lnTo>
                    <a:lnTo>
                      <a:pt x="36" y="86"/>
                    </a:lnTo>
                    <a:lnTo>
                      <a:pt x="34" y="54"/>
                    </a:lnTo>
                    <a:lnTo>
                      <a:pt x="52" y="32"/>
                    </a:lnTo>
                    <a:lnTo>
                      <a:pt x="52" y="32"/>
                    </a:lnTo>
                    <a:lnTo>
                      <a:pt x="52" y="28"/>
                    </a:lnTo>
                    <a:lnTo>
                      <a:pt x="50" y="26"/>
                    </a:lnTo>
                    <a:lnTo>
                      <a:pt x="42" y="20"/>
                    </a:lnTo>
                    <a:lnTo>
                      <a:pt x="44" y="14"/>
                    </a:lnTo>
                    <a:lnTo>
                      <a:pt x="44" y="14"/>
                    </a:lnTo>
                    <a:lnTo>
                      <a:pt x="42" y="10"/>
                    </a:lnTo>
                    <a:lnTo>
                      <a:pt x="34" y="2"/>
                    </a:lnTo>
                    <a:lnTo>
                      <a:pt x="34" y="2"/>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4" name="Freeform 425"/>
              <p:cNvSpPr>
                <a:spLocks/>
              </p:cNvSpPr>
              <p:nvPr/>
            </p:nvSpPr>
            <p:spPr bwMode="auto">
              <a:xfrm>
                <a:off x="2877" y="2347"/>
                <a:ext cx="44" cy="84"/>
              </a:xfrm>
              <a:custGeom>
                <a:avLst/>
                <a:gdLst>
                  <a:gd name="T0" fmla="*/ 28 w 44"/>
                  <a:gd name="T1" fmla="*/ 0 h 84"/>
                  <a:gd name="T2" fmla="*/ 36 w 44"/>
                  <a:gd name="T3" fmla="*/ 10 h 84"/>
                  <a:gd name="T4" fmla="*/ 34 w 44"/>
                  <a:gd name="T5" fmla="*/ 16 h 84"/>
                  <a:gd name="T6" fmla="*/ 44 w 44"/>
                  <a:gd name="T7" fmla="*/ 26 h 84"/>
                  <a:gd name="T8" fmla="*/ 26 w 44"/>
                  <a:gd name="T9" fmla="*/ 48 h 84"/>
                  <a:gd name="T10" fmla="*/ 28 w 44"/>
                  <a:gd name="T11" fmla="*/ 82 h 84"/>
                  <a:gd name="T12" fmla="*/ 10 w 44"/>
                  <a:gd name="T13" fmla="*/ 84 h 84"/>
                  <a:gd name="T14" fmla="*/ 10 w 44"/>
                  <a:gd name="T15" fmla="*/ 42 h 84"/>
                  <a:gd name="T16" fmla="*/ 0 w 44"/>
                  <a:gd name="T17" fmla="*/ 28 h 84"/>
                  <a:gd name="T18" fmla="*/ 2 w 44"/>
                  <a:gd name="T19" fmla="*/ 18 h 84"/>
                  <a:gd name="T20" fmla="*/ 16 w 44"/>
                  <a:gd name="T21" fmla="*/ 14 h 84"/>
                  <a:gd name="T22" fmla="*/ 16 w 44"/>
                  <a:gd name="T23" fmla="*/ 2 h 84"/>
                  <a:gd name="T24" fmla="*/ 28 w 44"/>
                  <a:gd name="T2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84">
                    <a:moveTo>
                      <a:pt x="28" y="0"/>
                    </a:moveTo>
                    <a:lnTo>
                      <a:pt x="36" y="10"/>
                    </a:lnTo>
                    <a:lnTo>
                      <a:pt x="34" y="16"/>
                    </a:lnTo>
                    <a:lnTo>
                      <a:pt x="44" y="26"/>
                    </a:lnTo>
                    <a:lnTo>
                      <a:pt x="26" y="48"/>
                    </a:lnTo>
                    <a:lnTo>
                      <a:pt x="28" y="82"/>
                    </a:lnTo>
                    <a:lnTo>
                      <a:pt x="10" y="84"/>
                    </a:lnTo>
                    <a:lnTo>
                      <a:pt x="10" y="42"/>
                    </a:lnTo>
                    <a:lnTo>
                      <a:pt x="0" y="28"/>
                    </a:lnTo>
                    <a:lnTo>
                      <a:pt x="2" y="18"/>
                    </a:lnTo>
                    <a:lnTo>
                      <a:pt x="16" y="14"/>
                    </a:lnTo>
                    <a:lnTo>
                      <a:pt x="16" y="2"/>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5" name="Freeform 426"/>
              <p:cNvSpPr>
                <a:spLocks/>
              </p:cNvSpPr>
              <p:nvPr/>
            </p:nvSpPr>
            <p:spPr bwMode="auto">
              <a:xfrm>
                <a:off x="2873" y="2343"/>
                <a:ext cx="52" cy="92"/>
              </a:xfrm>
              <a:custGeom>
                <a:avLst/>
                <a:gdLst>
                  <a:gd name="T0" fmla="*/ 32 w 52"/>
                  <a:gd name="T1" fmla="*/ 0 h 92"/>
                  <a:gd name="T2" fmla="*/ 32 w 52"/>
                  <a:gd name="T3" fmla="*/ 0 h 92"/>
                  <a:gd name="T4" fmla="*/ 30 w 52"/>
                  <a:gd name="T5" fmla="*/ 0 h 92"/>
                  <a:gd name="T6" fmla="*/ 20 w 52"/>
                  <a:gd name="T7" fmla="*/ 2 h 92"/>
                  <a:gd name="T8" fmla="*/ 20 w 52"/>
                  <a:gd name="T9" fmla="*/ 2 h 92"/>
                  <a:gd name="T10" fmla="*/ 16 w 52"/>
                  <a:gd name="T11" fmla="*/ 4 h 92"/>
                  <a:gd name="T12" fmla="*/ 16 w 52"/>
                  <a:gd name="T13" fmla="*/ 6 h 92"/>
                  <a:gd name="T14" fmla="*/ 16 w 52"/>
                  <a:gd name="T15" fmla="*/ 16 h 92"/>
                  <a:gd name="T16" fmla="*/ 6 w 52"/>
                  <a:gd name="T17" fmla="*/ 18 h 92"/>
                  <a:gd name="T18" fmla="*/ 6 w 52"/>
                  <a:gd name="T19" fmla="*/ 18 h 92"/>
                  <a:gd name="T20" fmla="*/ 2 w 52"/>
                  <a:gd name="T21" fmla="*/ 22 h 92"/>
                  <a:gd name="T22" fmla="*/ 0 w 52"/>
                  <a:gd name="T23" fmla="*/ 32 h 92"/>
                  <a:gd name="T24" fmla="*/ 0 w 52"/>
                  <a:gd name="T25" fmla="*/ 32 h 92"/>
                  <a:gd name="T26" fmla="*/ 0 w 52"/>
                  <a:gd name="T27" fmla="*/ 36 h 92"/>
                  <a:gd name="T28" fmla="*/ 10 w 52"/>
                  <a:gd name="T29" fmla="*/ 48 h 92"/>
                  <a:gd name="T30" fmla="*/ 10 w 52"/>
                  <a:gd name="T31" fmla="*/ 88 h 92"/>
                  <a:gd name="T32" fmla="*/ 10 w 52"/>
                  <a:gd name="T33" fmla="*/ 88 h 92"/>
                  <a:gd name="T34" fmla="*/ 10 w 52"/>
                  <a:gd name="T35" fmla="*/ 92 h 92"/>
                  <a:gd name="T36" fmla="*/ 10 w 52"/>
                  <a:gd name="T37" fmla="*/ 92 h 92"/>
                  <a:gd name="T38" fmla="*/ 14 w 52"/>
                  <a:gd name="T39" fmla="*/ 92 h 92"/>
                  <a:gd name="T40" fmla="*/ 14 w 52"/>
                  <a:gd name="T41" fmla="*/ 92 h 92"/>
                  <a:gd name="T42" fmla="*/ 14 w 52"/>
                  <a:gd name="T43" fmla="*/ 92 h 92"/>
                  <a:gd name="T44" fmla="*/ 32 w 52"/>
                  <a:gd name="T45" fmla="*/ 90 h 92"/>
                  <a:gd name="T46" fmla="*/ 32 w 52"/>
                  <a:gd name="T47" fmla="*/ 90 h 92"/>
                  <a:gd name="T48" fmla="*/ 34 w 52"/>
                  <a:gd name="T49" fmla="*/ 88 h 92"/>
                  <a:gd name="T50" fmla="*/ 36 w 52"/>
                  <a:gd name="T51" fmla="*/ 86 h 92"/>
                  <a:gd name="T52" fmla="*/ 34 w 52"/>
                  <a:gd name="T53" fmla="*/ 54 h 92"/>
                  <a:gd name="T54" fmla="*/ 52 w 52"/>
                  <a:gd name="T55" fmla="*/ 32 h 92"/>
                  <a:gd name="T56" fmla="*/ 52 w 52"/>
                  <a:gd name="T57" fmla="*/ 32 h 92"/>
                  <a:gd name="T58" fmla="*/ 52 w 52"/>
                  <a:gd name="T59" fmla="*/ 28 h 92"/>
                  <a:gd name="T60" fmla="*/ 50 w 52"/>
                  <a:gd name="T61" fmla="*/ 26 h 92"/>
                  <a:gd name="T62" fmla="*/ 42 w 52"/>
                  <a:gd name="T63" fmla="*/ 20 h 92"/>
                  <a:gd name="T64" fmla="*/ 44 w 52"/>
                  <a:gd name="T65" fmla="*/ 14 h 92"/>
                  <a:gd name="T66" fmla="*/ 44 w 52"/>
                  <a:gd name="T67" fmla="*/ 14 h 92"/>
                  <a:gd name="T68" fmla="*/ 42 w 52"/>
                  <a:gd name="T69" fmla="*/ 10 h 92"/>
                  <a:gd name="T70" fmla="*/ 34 w 52"/>
                  <a:gd name="T71" fmla="*/ 2 h 92"/>
                  <a:gd name="T72" fmla="*/ 34 w 52"/>
                  <a:gd name="T73" fmla="*/ 2 h 92"/>
                  <a:gd name="T74" fmla="*/ 32 w 52"/>
                  <a:gd name="T75" fmla="*/ 0 h 92"/>
                  <a:gd name="T76" fmla="*/ 32 w 52"/>
                  <a:gd name="T7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92">
                    <a:moveTo>
                      <a:pt x="32" y="0"/>
                    </a:moveTo>
                    <a:lnTo>
                      <a:pt x="32" y="0"/>
                    </a:lnTo>
                    <a:lnTo>
                      <a:pt x="30" y="0"/>
                    </a:lnTo>
                    <a:lnTo>
                      <a:pt x="20" y="2"/>
                    </a:lnTo>
                    <a:lnTo>
                      <a:pt x="20" y="2"/>
                    </a:lnTo>
                    <a:lnTo>
                      <a:pt x="16" y="4"/>
                    </a:lnTo>
                    <a:lnTo>
                      <a:pt x="16" y="6"/>
                    </a:lnTo>
                    <a:lnTo>
                      <a:pt x="16" y="16"/>
                    </a:lnTo>
                    <a:lnTo>
                      <a:pt x="6" y="18"/>
                    </a:lnTo>
                    <a:lnTo>
                      <a:pt x="6" y="18"/>
                    </a:lnTo>
                    <a:lnTo>
                      <a:pt x="2" y="22"/>
                    </a:lnTo>
                    <a:lnTo>
                      <a:pt x="0" y="32"/>
                    </a:lnTo>
                    <a:lnTo>
                      <a:pt x="0" y="32"/>
                    </a:lnTo>
                    <a:lnTo>
                      <a:pt x="0" y="36"/>
                    </a:lnTo>
                    <a:lnTo>
                      <a:pt x="10" y="48"/>
                    </a:lnTo>
                    <a:lnTo>
                      <a:pt x="10" y="88"/>
                    </a:lnTo>
                    <a:lnTo>
                      <a:pt x="10" y="88"/>
                    </a:lnTo>
                    <a:lnTo>
                      <a:pt x="10" y="92"/>
                    </a:lnTo>
                    <a:lnTo>
                      <a:pt x="10" y="92"/>
                    </a:lnTo>
                    <a:lnTo>
                      <a:pt x="14" y="92"/>
                    </a:lnTo>
                    <a:lnTo>
                      <a:pt x="14" y="92"/>
                    </a:lnTo>
                    <a:lnTo>
                      <a:pt x="14" y="92"/>
                    </a:lnTo>
                    <a:lnTo>
                      <a:pt x="32" y="90"/>
                    </a:lnTo>
                    <a:lnTo>
                      <a:pt x="32" y="90"/>
                    </a:lnTo>
                    <a:lnTo>
                      <a:pt x="34" y="88"/>
                    </a:lnTo>
                    <a:lnTo>
                      <a:pt x="36" y="86"/>
                    </a:lnTo>
                    <a:lnTo>
                      <a:pt x="34" y="54"/>
                    </a:lnTo>
                    <a:lnTo>
                      <a:pt x="52" y="32"/>
                    </a:lnTo>
                    <a:lnTo>
                      <a:pt x="52" y="32"/>
                    </a:lnTo>
                    <a:lnTo>
                      <a:pt x="52" y="28"/>
                    </a:lnTo>
                    <a:lnTo>
                      <a:pt x="50" y="26"/>
                    </a:lnTo>
                    <a:lnTo>
                      <a:pt x="42" y="20"/>
                    </a:lnTo>
                    <a:lnTo>
                      <a:pt x="44" y="14"/>
                    </a:lnTo>
                    <a:lnTo>
                      <a:pt x="44" y="14"/>
                    </a:lnTo>
                    <a:lnTo>
                      <a:pt x="42" y="10"/>
                    </a:lnTo>
                    <a:lnTo>
                      <a:pt x="34" y="2"/>
                    </a:lnTo>
                    <a:lnTo>
                      <a:pt x="34" y="2"/>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6" name="Freeform 427"/>
              <p:cNvSpPr>
                <a:spLocks/>
              </p:cNvSpPr>
              <p:nvPr/>
            </p:nvSpPr>
            <p:spPr bwMode="auto">
              <a:xfrm>
                <a:off x="2857" y="2363"/>
                <a:ext cx="26" cy="76"/>
              </a:xfrm>
              <a:custGeom>
                <a:avLst/>
                <a:gdLst>
                  <a:gd name="T0" fmla="*/ 14 w 26"/>
                  <a:gd name="T1" fmla="*/ 76 h 76"/>
                  <a:gd name="T2" fmla="*/ 14 w 26"/>
                  <a:gd name="T3" fmla="*/ 76 h 76"/>
                  <a:gd name="T4" fmla="*/ 14 w 26"/>
                  <a:gd name="T5" fmla="*/ 76 h 76"/>
                  <a:gd name="T6" fmla="*/ 14 w 26"/>
                  <a:gd name="T7" fmla="*/ 76 h 76"/>
                  <a:gd name="T8" fmla="*/ 12 w 26"/>
                  <a:gd name="T9" fmla="*/ 74 h 76"/>
                  <a:gd name="T10" fmla="*/ 10 w 26"/>
                  <a:gd name="T11" fmla="*/ 46 h 76"/>
                  <a:gd name="T12" fmla="*/ 6 w 26"/>
                  <a:gd name="T13" fmla="*/ 34 h 76"/>
                  <a:gd name="T14" fmla="*/ 6 w 26"/>
                  <a:gd name="T15" fmla="*/ 34 h 76"/>
                  <a:gd name="T16" fmla="*/ 6 w 26"/>
                  <a:gd name="T17" fmla="*/ 32 h 76"/>
                  <a:gd name="T18" fmla="*/ 10 w 26"/>
                  <a:gd name="T19" fmla="*/ 18 h 76"/>
                  <a:gd name="T20" fmla="*/ 0 w 26"/>
                  <a:gd name="T21" fmla="*/ 2 h 76"/>
                  <a:gd name="T22" fmla="*/ 0 w 26"/>
                  <a:gd name="T23" fmla="*/ 2 h 76"/>
                  <a:gd name="T24" fmla="*/ 0 w 26"/>
                  <a:gd name="T25" fmla="*/ 0 h 76"/>
                  <a:gd name="T26" fmla="*/ 0 w 26"/>
                  <a:gd name="T27" fmla="*/ 0 h 76"/>
                  <a:gd name="T28" fmla="*/ 2 w 26"/>
                  <a:gd name="T29" fmla="*/ 0 h 76"/>
                  <a:gd name="T30" fmla="*/ 18 w 26"/>
                  <a:gd name="T31" fmla="*/ 0 h 76"/>
                  <a:gd name="T32" fmla="*/ 18 w 26"/>
                  <a:gd name="T33" fmla="*/ 0 h 76"/>
                  <a:gd name="T34" fmla="*/ 20 w 26"/>
                  <a:gd name="T35" fmla="*/ 0 h 76"/>
                  <a:gd name="T36" fmla="*/ 20 w 26"/>
                  <a:gd name="T37" fmla="*/ 0 h 76"/>
                  <a:gd name="T38" fmla="*/ 20 w 26"/>
                  <a:gd name="T39" fmla="*/ 2 h 76"/>
                  <a:gd name="T40" fmla="*/ 18 w 26"/>
                  <a:gd name="T41" fmla="*/ 12 h 76"/>
                  <a:gd name="T42" fmla="*/ 26 w 26"/>
                  <a:gd name="T43" fmla="*/ 26 h 76"/>
                  <a:gd name="T44" fmla="*/ 26 w 26"/>
                  <a:gd name="T45" fmla="*/ 26 h 76"/>
                  <a:gd name="T46" fmla="*/ 26 w 26"/>
                  <a:gd name="T47" fmla="*/ 28 h 76"/>
                  <a:gd name="T48" fmla="*/ 26 w 26"/>
                  <a:gd name="T49" fmla="*/ 70 h 76"/>
                  <a:gd name="T50" fmla="*/ 26 w 26"/>
                  <a:gd name="T51" fmla="*/ 70 h 76"/>
                  <a:gd name="T52" fmla="*/ 26 w 26"/>
                  <a:gd name="T53" fmla="*/ 72 h 76"/>
                  <a:gd name="T54" fmla="*/ 16 w 26"/>
                  <a:gd name="T55" fmla="*/ 76 h 76"/>
                  <a:gd name="T56" fmla="*/ 16 w 26"/>
                  <a:gd name="T57" fmla="*/ 76 h 76"/>
                  <a:gd name="T58" fmla="*/ 14 w 26"/>
                  <a:gd name="T59" fmla="*/ 76 h 76"/>
                  <a:gd name="T60" fmla="*/ 14 w 26"/>
                  <a:gd name="T61" fmla="*/ 76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6" h="76">
                    <a:moveTo>
                      <a:pt x="14" y="76"/>
                    </a:moveTo>
                    <a:lnTo>
                      <a:pt x="14" y="76"/>
                    </a:lnTo>
                    <a:lnTo>
                      <a:pt x="14" y="76"/>
                    </a:lnTo>
                    <a:lnTo>
                      <a:pt x="14" y="76"/>
                    </a:lnTo>
                    <a:lnTo>
                      <a:pt x="12" y="74"/>
                    </a:lnTo>
                    <a:lnTo>
                      <a:pt x="10" y="46"/>
                    </a:lnTo>
                    <a:lnTo>
                      <a:pt x="6" y="34"/>
                    </a:lnTo>
                    <a:lnTo>
                      <a:pt x="6" y="34"/>
                    </a:lnTo>
                    <a:lnTo>
                      <a:pt x="6" y="32"/>
                    </a:lnTo>
                    <a:lnTo>
                      <a:pt x="10" y="18"/>
                    </a:lnTo>
                    <a:lnTo>
                      <a:pt x="0" y="2"/>
                    </a:lnTo>
                    <a:lnTo>
                      <a:pt x="0" y="2"/>
                    </a:lnTo>
                    <a:lnTo>
                      <a:pt x="0" y="0"/>
                    </a:lnTo>
                    <a:lnTo>
                      <a:pt x="0" y="0"/>
                    </a:lnTo>
                    <a:lnTo>
                      <a:pt x="2" y="0"/>
                    </a:lnTo>
                    <a:lnTo>
                      <a:pt x="18" y="0"/>
                    </a:lnTo>
                    <a:lnTo>
                      <a:pt x="18" y="0"/>
                    </a:lnTo>
                    <a:lnTo>
                      <a:pt x="20" y="0"/>
                    </a:lnTo>
                    <a:lnTo>
                      <a:pt x="20" y="0"/>
                    </a:lnTo>
                    <a:lnTo>
                      <a:pt x="20" y="2"/>
                    </a:lnTo>
                    <a:lnTo>
                      <a:pt x="18" y="12"/>
                    </a:lnTo>
                    <a:lnTo>
                      <a:pt x="26" y="26"/>
                    </a:lnTo>
                    <a:lnTo>
                      <a:pt x="26" y="26"/>
                    </a:lnTo>
                    <a:lnTo>
                      <a:pt x="26" y="28"/>
                    </a:lnTo>
                    <a:lnTo>
                      <a:pt x="26" y="70"/>
                    </a:lnTo>
                    <a:lnTo>
                      <a:pt x="26" y="70"/>
                    </a:lnTo>
                    <a:lnTo>
                      <a:pt x="26" y="72"/>
                    </a:lnTo>
                    <a:lnTo>
                      <a:pt x="16" y="76"/>
                    </a:lnTo>
                    <a:lnTo>
                      <a:pt x="16" y="76"/>
                    </a:lnTo>
                    <a:lnTo>
                      <a:pt x="14" y="76"/>
                    </a:lnTo>
                    <a:lnTo>
                      <a:pt x="14" y="7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7" name="Freeform 428"/>
              <p:cNvSpPr>
                <a:spLocks noEditPoints="1"/>
              </p:cNvSpPr>
              <p:nvPr/>
            </p:nvSpPr>
            <p:spPr bwMode="auto">
              <a:xfrm>
                <a:off x="2857" y="2361"/>
                <a:ext cx="28" cy="80"/>
              </a:xfrm>
              <a:custGeom>
                <a:avLst/>
                <a:gdLst>
                  <a:gd name="T0" fmla="*/ 18 w 28"/>
                  <a:gd name="T1" fmla="*/ 4 h 80"/>
                  <a:gd name="T2" fmla="*/ 16 w 28"/>
                  <a:gd name="T3" fmla="*/ 14 h 80"/>
                  <a:gd name="T4" fmla="*/ 24 w 28"/>
                  <a:gd name="T5" fmla="*/ 30 h 80"/>
                  <a:gd name="T6" fmla="*/ 24 w 28"/>
                  <a:gd name="T7" fmla="*/ 72 h 80"/>
                  <a:gd name="T8" fmla="*/ 14 w 28"/>
                  <a:gd name="T9" fmla="*/ 76 h 80"/>
                  <a:gd name="T10" fmla="*/ 12 w 28"/>
                  <a:gd name="T11" fmla="*/ 48 h 80"/>
                  <a:gd name="T12" fmla="*/ 8 w 28"/>
                  <a:gd name="T13" fmla="*/ 34 h 80"/>
                  <a:gd name="T14" fmla="*/ 12 w 28"/>
                  <a:gd name="T15" fmla="*/ 20 h 80"/>
                  <a:gd name="T16" fmla="*/ 2 w 28"/>
                  <a:gd name="T17" fmla="*/ 4 h 80"/>
                  <a:gd name="T18" fmla="*/ 18 w 28"/>
                  <a:gd name="T19" fmla="*/ 4 h 80"/>
                  <a:gd name="T20" fmla="*/ 18 w 28"/>
                  <a:gd name="T21" fmla="*/ 0 h 80"/>
                  <a:gd name="T22" fmla="*/ 2 w 28"/>
                  <a:gd name="T23" fmla="*/ 0 h 80"/>
                  <a:gd name="T24" fmla="*/ 2 w 28"/>
                  <a:gd name="T25" fmla="*/ 0 h 80"/>
                  <a:gd name="T26" fmla="*/ 0 w 28"/>
                  <a:gd name="T27" fmla="*/ 2 h 80"/>
                  <a:gd name="T28" fmla="*/ 0 w 28"/>
                  <a:gd name="T29" fmla="*/ 2 h 80"/>
                  <a:gd name="T30" fmla="*/ 0 w 28"/>
                  <a:gd name="T31" fmla="*/ 6 h 80"/>
                  <a:gd name="T32" fmla="*/ 8 w 28"/>
                  <a:gd name="T33" fmla="*/ 20 h 80"/>
                  <a:gd name="T34" fmla="*/ 4 w 28"/>
                  <a:gd name="T35" fmla="*/ 34 h 80"/>
                  <a:gd name="T36" fmla="*/ 4 w 28"/>
                  <a:gd name="T37" fmla="*/ 34 h 80"/>
                  <a:gd name="T38" fmla="*/ 4 w 28"/>
                  <a:gd name="T39" fmla="*/ 36 h 80"/>
                  <a:gd name="T40" fmla="*/ 8 w 28"/>
                  <a:gd name="T41" fmla="*/ 48 h 80"/>
                  <a:gd name="T42" fmla="*/ 10 w 28"/>
                  <a:gd name="T43" fmla="*/ 76 h 80"/>
                  <a:gd name="T44" fmla="*/ 10 w 28"/>
                  <a:gd name="T45" fmla="*/ 76 h 80"/>
                  <a:gd name="T46" fmla="*/ 12 w 28"/>
                  <a:gd name="T47" fmla="*/ 80 h 80"/>
                  <a:gd name="T48" fmla="*/ 12 w 28"/>
                  <a:gd name="T49" fmla="*/ 80 h 80"/>
                  <a:gd name="T50" fmla="*/ 14 w 28"/>
                  <a:gd name="T51" fmla="*/ 80 h 80"/>
                  <a:gd name="T52" fmla="*/ 14 w 28"/>
                  <a:gd name="T53" fmla="*/ 80 h 80"/>
                  <a:gd name="T54" fmla="*/ 16 w 28"/>
                  <a:gd name="T55" fmla="*/ 80 h 80"/>
                  <a:gd name="T56" fmla="*/ 26 w 28"/>
                  <a:gd name="T57" fmla="*/ 76 h 80"/>
                  <a:gd name="T58" fmla="*/ 26 w 28"/>
                  <a:gd name="T59" fmla="*/ 76 h 80"/>
                  <a:gd name="T60" fmla="*/ 28 w 28"/>
                  <a:gd name="T61" fmla="*/ 76 h 80"/>
                  <a:gd name="T62" fmla="*/ 28 w 28"/>
                  <a:gd name="T63" fmla="*/ 72 h 80"/>
                  <a:gd name="T64" fmla="*/ 28 w 28"/>
                  <a:gd name="T65" fmla="*/ 30 h 80"/>
                  <a:gd name="T66" fmla="*/ 28 w 28"/>
                  <a:gd name="T67" fmla="*/ 30 h 80"/>
                  <a:gd name="T68" fmla="*/ 28 w 28"/>
                  <a:gd name="T69" fmla="*/ 26 h 80"/>
                  <a:gd name="T70" fmla="*/ 20 w 28"/>
                  <a:gd name="T71" fmla="*/ 14 h 80"/>
                  <a:gd name="T72" fmla="*/ 22 w 28"/>
                  <a:gd name="T73" fmla="*/ 4 h 80"/>
                  <a:gd name="T74" fmla="*/ 22 w 28"/>
                  <a:gd name="T75" fmla="*/ 4 h 80"/>
                  <a:gd name="T76" fmla="*/ 22 w 28"/>
                  <a:gd name="T77" fmla="*/ 2 h 80"/>
                  <a:gd name="T78" fmla="*/ 22 w 28"/>
                  <a:gd name="T79" fmla="*/ 2 h 80"/>
                  <a:gd name="T80" fmla="*/ 18 w 28"/>
                  <a:gd name="T81" fmla="*/ 0 h 80"/>
                  <a:gd name="T82" fmla="*/ 18 w 28"/>
                  <a:gd name="T8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8" h="80">
                    <a:moveTo>
                      <a:pt x="18" y="4"/>
                    </a:moveTo>
                    <a:lnTo>
                      <a:pt x="16" y="14"/>
                    </a:lnTo>
                    <a:lnTo>
                      <a:pt x="24" y="30"/>
                    </a:lnTo>
                    <a:lnTo>
                      <a:pt x="24" y="72"/>
                    </a:lnTo>
                    <a:lnTo>
                      <a:pt x="14" y="76"/>
                    </a:lnTo>
                    <a:lnTo>
                      <a:pt x="12" y="48"/>
                    </a:lnTo>
                    <a:lnTo>
                      <a:pt x="8" y="34"/>
                    </a:lnTo>
                    <a:lnTo>
                      <a:pt x="12" y="20"/>
                    </a:lnTo>
                    <a:lnTo>
                      <a:pt x="2" y="4"/>
                    </a:lnTo>
                    <a:lnTo>
                      <a:pt x="18" y="4"/>
                    </a:lnTo>
                    <a:close/>
                    <a:moveTo>
                      <a:pt x="18" y="0"/>
                    </a:moveTo>
                    <a:lnTo>
                      <a:pt x="2" y="0"/>
                    </a:lnTo>
                    <a:lnTo>
                      <a:pt x="2" y="0"/>
                    </a:lnTo>
                    <a:lnTo>
                      <a:pt x="0" y="2"/>
                    </a:lnTo>
                    <a:lnTo>
                      <a:pt x="0" y="2"/>
                    </a:lnTo>
                    <a:lnTo>
                      <a:pt x="0" y="6"/>
                    </a:lnTo>
                    <a:lnTo>
                      <a:pt x="8" y="20"/>
                    </a:lnTo>
                    <a:lnTo>
                      <a:pt x="4" y="34"/>
                    </a:lnTo>
                    <a:lnTo>
                      <a:pt x="4" y="34"/>
                    </a:lnTo>
                    <a:lnTo>
                      <a:pt x="4" y="36"/>
                    </a:lnTo>
                    <a:lnTo>
                      <a:pt x="8" y="48"/>
                    </a:lnTo>
                    <a:lnTo>
                      <a:pt x="10" y="76"/>
                    </a:lnTo>
                    <a:lnTo>
                      <a:pt x="10" y="76"/>
                    </a:lnTo>
                    <a:lnTo>
                      <a:pt x="12" y="80"/>
                    </a:lnTo>
                    <a:lnTo>
                      <a:pt x="12" y="80"/>
                    </a:lnTo>
                    <a:lnTo>
                      <a:pt x="14" y="80"/>
                    </a:lnTo>
                    <a:lnTo>
                      <a:pt x="14" y="80"/>
                    </a:lnTo>
                    <a:lnTo>
                      <a:pt x="16" y="80"/>
                    </a:lnTo>
                    <a:lnTo>
                      <a:pt x="26" y="76"/>
                    </a:lnTo>
                    <a:lnTo>
                      <a:pt x="26" y="76"/>
                    </a:lnTo>
                    <a:lnTo>
                      <a:pt x="28" y="76"/>
                    </a:lnTo>
                    <a:lnTo>
                      <a:pt x="28" y="72"/>
                    </a:lnTo>
                    <a:lnTo>
                      <a:pt x="28" y="30"/>
                    </a:lnTo>
                    <a:lnTo>
                      <a:pt x="28" y="30"/>
                    </a:lnTo>
                    <a:lnTo>
                      <a:pt x="28" y="26"/>
                    </a:lnTo>
                    <a:lnTo>
                      <a:pt x="20" y="14"/>
                    </a:lnTo>
                    <a:lnTo>
                      <a:pt x="22" y="4"/>
                    </a:lnTo>
                    <a:lnTo>
                      <a:pt x="22" y="4"/>
                    </a:lnTo>
                    <a:lnTo>
                      <a:pt x="22" y="2"/>
                    </a:lnTo>
                    <a:lnTo>
                      <a:pt x="22" y="2"/>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8" name="Freeform 429"/>
              <p:cNvSpPr>
                <a:spLocks/>
              </p:cNvSpPr>
              <p:nvPr/>
            </p:nvSpPr>
            <p:spPr bwMode="auto">
              <a:xfrm>
                <a:off x="2859" y="2365"/>
                <a:ext cx="22" cy="72"/>
              </a:xfrm>
              <a:custGeom>
                <a:avLst/>
                <a:gdLst>
                  <a:gd name="T0" fmla="*/ 16 w 22"/>
                  <a:gd name="T1" fmla="*/ 0 h 72"/>
                  <a:gd name="T2" fmla="*/ 14 w 22"/>
                  <a:gd name="T3" fmla="*/ 10 h 72"/>
                  <a:gd name="T4" fmla="*/ 22 w 22"/>
                  <a:gd name="T5" fmla="*/ 26 h 72"/>
                  <a:gd name="T6" fmla="*/ 22 w 22"/>
                  <a:gd name="T7" fmla="*/ 68 h 72"/>
                  <a:gd name="T8" fmla="*/ 12 w 22"/>
                  <a:gd name="T9" fmla="*/ 72 h 72"/>
                  <a:gd name="T10" fmla="*/ 10 w 22"/>
                  <a:gd name="T11" fmla="*/ 44 h 72"/>
                  <a:gd name="T12" fmla="*/ 6 w 22"/>
                  <a:gd name="T13" fmla="*/ 30 h 72"/>
                  <a:gd name="T14" fmla="*/ 10 w 22"/>
                  <a:gd name="T15" fmla="*/ 16 h 72"/>
                  <a:gd name="T16" fmla="*/ 0 w 22"/>
                  <a:gd name="T17" fmla="*/ 0 h 72"/>
                  <a:gd name="T18" fmla="*/ 16 w 22"/>
                  <a:gd name="T19" fmla="*/ 0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72">
                    <a:moveTo>
                      <a:pt x="16" y="0"/>
                    </a:moveTo>
                    <a:lnTo>
                      <a:pt x="14" y="10"/>
                    </a:lnTo>
                    <a:lnTo>
                      <a:pt x="22" y="26"/>
                    </a:lnTo>
                    <a:lnTo>
                      <a:pt x="22" y="68"/>
                    </a:lnTo>
                    <a:lnTo>
                      <a:pt x="12" y="72"/>
                    </a:lnTo>
                    <a:lnTo>
                      <a:pt x="10" y="44"/>
                    </a:lnTo>
                    <a:lnTo>
                      <a:pt x="6" y="30"/>
                    </a:lnTo>
                    <a:lnTo>
                      <a:pt x="10" y="16"/>
                    </a:lnTo>
                    <a:lnTo>
                      <a:pt x="0"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89" name="Freeform 430"/>
              <p:cNvSpPr>
                <a:spLocks/>
              </p:cNvSpPr>
              <p:nvPr/>
            </p:nvSpPr>
            <p:spPr bwMode="auto">
              <a:xfrm>
                <a:off x="2857" y="2361"/>
                <a:ext cx="28" cy="80"/>
              </a:xfrm>
              <a:custGeom>
                <a:avLst/>
                <a:gdLst>
                  <a:gd name="T0" fmla="*/ 18 w 28"/>
                  <a:gd name="T1" fmla="*/ 0 h 80"/>
                  <a:gd name="T2" fmla="*/ 2 w 28"/>
                  <a:gd name="T3" fmla="*/ 0 h 80"/>
                  <a:gd name="T4" fmla="*/ 2 w 28"/>
                  <a:gd name="T5" fmla="*/ 0 h 80"/>
                  <a:gd name="T6" fmla="*/ 0 w 28"/>
                  <a:gd name="T7" fmla="*/ 2 h 80"/>
                  <a:gd name="T8" fmla="*/ 0 w 28"/>
                  <a:gd name="T9" fmla="*/ 2 h 80"/>
                  <a:gd name="T10" fmla="*/ 0 w 28"/>
                  <a:gd name="T11" fmla="*/ 6 h 80"/>
                  <a:gd name="T12" fmla="*/ 8 w 28"/>
                  <a:gd name="T13" fmla="*/ 20 h 80"/>
                  <a:gd name="T14" fmla="*/ 4 w 28"/>
                  <a:gd name="T15" fmla="*/ 34 h 80"/>
                  <a:gd name="T16" fmla="*/ 4 w 28"/>
                  <a:gd name="T17" fmla="*/ 34 h 80"/>
                  <a:gd name="T18" fmla="*/ 4 w 28"/>
                  <a:gd name="T19" fmla="*/ 36 h 80"/>
                  <a:gd name="T20" fmla="*/ 8 w 28"/>
                  <a:gd name="T21" fmla="*/ 48 h 80"/>
                  <a:gd name="T22" fmla="*/ 10 w 28"/>
                  <a:gd name="T23" fmla="*/ 76 h 80"/>
                  <a:gd name="T24" fmla="*/ 10 w 28"/>
                  <a:gd name="T25" fmla="*/ 76 h 80"/>
                  <a:gd name="T26" fmla="*/ 12 w 28"/>
                  <a:gd name="T27" fmla="*/ 80 h 80"/>
                  <a:gd name="T28" fmla="*/ 12 w 28"/>
                  <a:gd name="T29" fmla="*/ 80 h 80"/>
                  <a:gd name="T30" fmla="*/ 14 w 28"/>
                  <a:gd name="T31" fmla="*/ 80 h 80"/>
                  <a:gd name="T32" fmla="*/ 14 w 28"/>
                  <a:gd name="T33" fmla="*/ 80 h 80"/>
                  <a:gd name="T34" fmla="*/ 16 w 28"/>
                  <a:gd name="T35" fmla="*/ 80 h 80"/>
                  <a:gd name="T36" fmla="*/ 26 w 28"/>
                  <a:gd name="T37" fmla="*/ 76 h 80"/>
                  <a:gd name="T38" fmla="*/ 26 w 28"/>
                  <a:gd name="T39" fmla="*/ 76 h 80"/>
                  <a:gd name="T40" fmla="*/ 28 w 28"/>
                  <a:gd name="T41" fmla="*/ 76 h 80"/>
                  <a:gd name="T42" fmla="*/ 28 w 28"/>
                  <a:gd name="T43" fmla="*/ 72 h 80"/>
                  <a:gd name="T44" fmla="*/ 28 w 28"/>
                  <a:gd name="T45" fmla="*/ 30 h 80"/>
                  <a:gd name="T46" fmla="*/ 28 w 28"/>
                  <a:gd name="T47" fmla="*/ 30 h 80"/>
                  <a:gd name="T48" fmla="*/ 28 w 28"/>
                  <a:gd name="T49" fmla="*/ 26 h 80"/>
                  <a:gd name="T50" fmla="*/ 20 w 28"/>
                  <a:gd name="T51" fmla="*/ 14 h 80"/>
                  <a:gd name="T52" fmla="*/ 22 w 28"/>
                  <a:gd name="T53" fmla="*/ 4 h 80"/>
                  <a:gd name="T54" fmla="*/ 22 w 28"/>
                  <a:gd name="T55" fmla="*/ 4 h 80"/>
                  <a:gd name="T56" fmla="*/ 22 w 28"/>
                  <a:gd name="T57" fmla="*/ 2 h 80"/>
                  <a:gd name="T58" fmla="*/ 22 w 28"/>
                  <a:gd name="T59" fmla="*/ 2 h 80"/>
                  <a:gd name="T60" fmla="*/ 18 w 28"/>
                  <a:gd name="T61" fmla="*/ 0 h 80"/>
                  <a:gd name="T62" fmla="*/ 18 w 28"/>
                  <a:gd name="T63"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8" h="80">
                    <a:moveTo>
                      <a:pt x="18" y="0"/>
                    </a:moveTo>
                    <a:lnTo>
                      <a:pt x="2" y="0"/>
                    </a:lnTo>
                    <a:lnTo>
                      <a:pt x="2" y="0"/>
                    </a:lnTo>
                    <a:lnTo>
                      <a:pt x="0" y="2"/>
                    </a:lnTo>
                    <a:lnTo>
                      <a:pt x="0" y="2"/>
                    </a:lnTo>
                    <a:lnTo>
                      <a:pt x="0" y="6"/>
                    </a:lnTo>
                    <a:lnTo>
                      <a:pt x="8" y="20"/>
                    </a:lnTo>
                    <a:lnTo>
                      <a:pt x="4" y="34"/>
                    </a:lnTo>
                    <a:lnTo>
                      <a:pt x="4" y="34"/>
                    </a:lnTo>
                    <a:lnTo>
                      <a:pt x="4" y="36"/>
                    </a:lnTo>
                    <a:lnTo>
                      <a:pt x="8" y="48"/>
                    </a:lnTo>
                    <a:lnTo>
                      <a:pt x="10" y="76"/>
                    </a:lnTo>
                    <a:lnTo>
                      <a:pt x="10" y="76"/>
                    </a:lnTo>
                    <a:lnTo>
                      <a:pt x="12" y="80"/>
                    </a:lnTo>
                    <a:lnTo>
                      <a:pt x="12" y="80"/>
                    </a:lnTo>
                    <a:lnTo>
                      <a:pt x="14" y="80"/>
                    </a:lnTo>
                    <a:lnTo>
                      <a:pt x="14" y="80"/>
                    </a:lnTo>
                    <a:lnTo>
                      <a:pt x="16" y="80"/>
                    </a:lnTo>
                    <a:lnTo>
                      <a:pt x="26" y="76"/>
                    </a:lnTo>
                    <a:lnTo>
                      <a:pt x="26" y="76"/>
                    </a:lnTo>
                    <a:lnTo>
                      <a:pt x="28" y="76"/>
                    </a:lnTo>
                    <a:lnTo>
                      <a:pt x="28" y="72"/>
                    </a:lnTo>
                    <a:lnTo>
                      <a:pt x="28" y="30"/>
                    </a:lnTo>
                    <a:lnTo>
                      <a:pt x="28" y="30"/>
                    </a:lnTo>
                    <a:lnTo>
                      <a:pt x="28" y="26"/>
                    </a:lnTo>
                    <a:lnTo>
                      <a:pt x="20" y="14"/>
                    </a:lnTo>
                    <a:lnTo>
                      <a:pt x="22" y="4"/>
                    </a:lnTo>
                    <a:lnTo>
                      <a:pt x="22" y="4"/>
                    </a:lnTo>
                    <a:lnTo>
                      <a:pt x="22" y="2"/>
                    </a:lnTo>
                    <a:lnTo>
                      <a:pt x="22" y="2"/>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0" name="Freeform 431"/>
              <p:cNvSpPr>
                <a:spLocks/>
              </p:cNvSpPr>
              <p:nvPr/>
            </p:nvSpPr>
            <p:spPr bwMode="auto">
              <a:xfrm>
                <a:off x="2689" y="2161"/>
                <a:ext cx="234" cy="216"/>
              </a:xfrm>
              <a:custGeom>
                <a:avLst/>
                <a:gdLst>
                  <a:gd name="T0" fmla="*/ 60 w 234"/>
                  <a:gd name="T1" fmla="*/ 216 h 216"/>
                  <a:gd name="T2" fmla="*/ 50 w 234"/>
                  <a:gd name="T3" fmla="*/ 200 h 216"/>
                  <a:gd name="T4" fmla="*/ 24 w 234"/>
                  <a:gd name="T5" fmla="*/ 194 h 216"/>
                  <a:gd name="T6" fmla="*/ 24 w 234"/>
                  <a:gd name="T7" fmla="*/ 194 h 216"/>
                  <a:gd name="T8" fmla="*/ 24 w 234"/>
                  <a:gd name="T9" fmla="*/ 194 h 216"/>
                  <a:gd name="T10" fmla="*/ 12 w 234"/>
                  <a:gd name="T11" fmla="*/ 190 h 216"/>
                  <a:gd name="T12" fmla="*/ 12 w 234"/>
                  <a:gd name="T13" fmla="*/ 182 h 216"/>
                  <a:gd name="T14" fmla="*/ 4 w 234"/>
                  <a:gd name="T15" fmla="*/ 170 h 216"/>
                  <a:gd name="T16" fmla="*/ 4 w 234"/>
                  <a:gd name="T17" fmla="*/ 168 h 216"/>
                  <a:gd name="T18" fmla="*/ 0 w 234"/>
                  <a:gd name="T19" fmla="*/ 152 h 216"/>
                  <a:gd name="T20" fmla="*/ 0 w 234"/>
                  <a:gd name="T21" fmla="*/ 150 h 216"/>
                  <a:gd name="T22" fmla="*/ 6 w 234"/>
                  <a:gd name="T23" fmla="*/ 138 h 216"/>
                  <a:gd name="T24" fmla="*/ 8 w 234"/>
                  <a:gd name="T25" fmla="*/ 136 h 216"/>
                  <a:gd name="T26" fmla="*/ 96 w 234"/>
                  <a:gd name="T27" fmla="*/ 132 h 216"/>
                  <a:gd name="T28" fmla="*/ 92 w 234"/>
                  <a:gd name="T29" fmla="*/ 126 h 216"/>
                  <a:gd name="T30" fmla="*/ 80 w 234"/>
                  <a:gd name="T31" fmla="*/ 2 h 216"/>
                  <a:gd name="T32" fmla="*/ 82 w 234"/>
                  <a:gd name="T33" fmla="*/ 0 h 216"/>
                  <a:gd name="T34" fmla="*/ 82 w 234"/>
                  <a:gd name="T35" fmla="*/ 0 h 216"/>
                  <a:gd name="T36" fmla="*/ 110 w 234"/>
                  <a:gd name="T37" fmla="*/ 0 h 216"/>
                  <a:gd name="T38" fmla="*/ 190 w 234"/>
                  <a:gd name="T39" fmla="*/ 54 h 216"/>
                  <a:gd name="T40" fmla="*/ 220 w 234"/>
                  <a:gd name="T41" fmla="*/ 74 h 216"/>
                  <a:gd name="T42" fmla="*/ 222 w 234"/>
                  <a:gd name="T43" fmla="*/ 76 h 216"/>
                  <a:gd name="T44" fmla="*/ 220 w 234"/>
                  <a:gd name="T45" fmla="*/ 88 h 216"/>
                  <a:gd name="T46" fmla="*/ 232 w 234"/>
                  <a:gd name="T47" fmla="*/ 86 h 216"/>
                  <a:gd name="T48" fmla="*/ 234 w 234"/>
                  <a:gd name="T49" fmla="*/ 86 h 216"/>
                  <a:gd name="T50" fmla="*/ 234 w 234"/>
                  <a:gd name="T51" fmla="*/ 126 h 216"/>
                  <a:gd name="T52" fmla="*/ 234 w 234"/>
                  <a:gd name="T53" fmla="*/ 128 h 216"/>
                  <a:gd name="T54" fmla="*/ 224 w 234"/>
                  <a:gd name="T55" fmla="*/ 144 h 216"/>
                  <a:gd name="T56" fmla="*/ 192 w 234"/>
                  <a:gd name="T57" fmla="*/ 150 h 216"/>
                  <a:gd name="T58" fmla="*/ 140 w 234"/>
                  <a:gd name="T59" fmla="*/ 158 h 216"/>
                  <a:gd name="T60" fmla="*/ 126 w 234"/>
                  <a:gd name="T61" fmla="*/ 174 h 216"/>
                  <a:gd name="T62" fmla="*/ 124 w 234"/>
                  <a:gd name="T63" fmla="*/ 176 h 216"/>
                  <a:gd name="T64" fmla="*/ 118 w 234"/>
                  <a:gd name="T65" fmla="*/ 172 h 216"/>
                  <a:gd name="T66" fmla="*/ 110 w 234"/>
                  <a:gd name="T67" fmla="*/ 192 h 216"/>
                  <a:gd name="T68" fmla="*/ 100 w 234"/>
                  <a:gd name="T69" fmla="*/ 194 h 216"/>
                  <a:gd name="T70" fmla="*/ 98 w 234"/>
                  <a:gd name="T71" fmla="*/ 214 h 216"/>
                  <a:gd name="T72" fmla="*/ 96 w 234"/>
                  <a:gd name="T73" fmla="*/ 214 h 216"/>
                  <a:gd name="T74" fmla="*/ 60 w 234"/>
                  <a:gd name="T7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34" h="216">
                    <a:moveTo>
                      <a:pt x="60" y="216"/>
                    </a:moveTo>
                    <a:lnTo>
                      <a:pt x="60" y="216"/>
                    </a:lnTo>
                    <a:lnTo>
                      <a:pt x="58" y="216"/>
                    </a:lnTo>
                    <a:lnTo>
                      <a:pt x="50" y="200"/>
                    </a:lnTo>
                    <a:lnTo>
                      <a:pt x="46" y="188"/>
                    </a:lnTo>
                    <a:lnTo>
                      <a:pt x="24" y="194"/>
                    </a:lnTo>
                    <a:lnTo>
                      <a:pt x="24" y="194"/>
                    </a:lnTo>
                    <a:lnTo>
                      <a:pt x="24" y="194"/>
                    </a:lnTo>
                    <a:lnTo>
                      <a:pt x="24" y="194"/>
                    </a:lnTo>
                    <a:lnTo>
                      <a:pt x="24" y="194"/>
                    </a:lnTo>
                    <a:lnTo>
                      <a:pt x="12" y="190"/>
                    </a:lnTo>
                    <a:lnTo>
                      <a:pt x="12" y="190"/>
                    </a:lnTo>
                    <a:lnTo>
                      <a:pt x="12" y="188"/>
                    </a:lnTo>
                    <a:lnTo>
                      <a:pt x="12" y="182"/>
                    </a:lnTo>
                    <a:lnTo>
                      <a:pt x="10" y="176"/>
                    </a:lnTo>
                    <a:lnTo>
                      <a:pt x="4" y="170"/>
                    </a:lnTo>
                    <a:lnTo>
                      <a:pt x="4" y="170"/>
                    </a:lnTo>
                    <a:lnTo>
                      <a:pt x="4" y="168"/>
                    </a:lnTo>
                    <a:lnTo>
                      <a:pt x="2" y="158"/>
                    </a:lnTo>
                    <a:lnTo>
                      <a:pt x="0" y="152"/>
                    </a:lnTo>
                    <a:lnTo>
                      <a:pt x="0" y="152"/>
                    </a:lnTo>
                    <a:lnTo>
                      <a:pt x="0" y="150"/>
                    </a:lnTo>
                    <a:lnTo>
                      <a:pt x="6" y="138"/>
                    </a:lnTo>
                    <a:lnTo>
                      <a:pt x="6" y="138"/>
                    </a:lnTo>
                    <a:lnTo>
                      <a:pt x="8" y="136"/>
                    </a:lnTo>
                    <a:lnTo>
                      <a:pt x="8" y="136"/>
                    </a:lnTo>
                    <a:lnTo>
                      <a:pt x="96" y="138"/>
                    </a:lnTo>
                    <a:lnTo>
                      <a:pt x="96" y="132"/>
                    </a:lnTo>
                    <a:lnTo>
                      <a:pt x="92" y="126"/>
                    </a:lnTo>
                    <a:lnTo>
                      <a:pt x="92" y="126"/>
                    </a:lnTo>
                    <a:lnTo>
                      <a:pt x="92" y="124"/>
                    </a:lnTo>
                    <a:lnTo>
                      <a:pt x="80" y="2"/>
                    </a:lnTo>
                    <a:lnTo>
                      <a:pt x="80" y="2"/>
                    </a:lnTo>
                    <a:lnTo>
                      <a:pt x="82" y="0"/>
                    </a:lnTo>
                    <a:lnTo>
                      <a:pt x="82" y="0"/>
                    </a:lnTo>
                    <a:lnTo>
                      <a:pt x="82" y="0"/>
                    </a:lnTo>
                    <a:lnTo>
                      <a:pt x="110" y="0"/>
                    </a:lnTo>
                    <a:lnTo>
                      <a:pt x="110" y="0"/>
                    </a:lnTo>
                    <a:lnTo>
                      <a:pt x="110" y="0"/>
                    </a:lnTo>
                    <a:lnTo>
                      <a:pt x="190" y="54"/>
                    </a:lnTo>
                    <a:lnTo>
                      <a:pt x="204" y="66"/>
                    </a:lnTo>
                    <a:lnTo>
                      <a:pt x="220" y="74"/>
                    </a:lnTo>
                    <a:lnTo>
                      <a:pt x="220" y="74"/>
                    </a:lnTo>
                    <a:lnTo>
                      <a:pt x="222" y="76"/>
                    </a:lnTo>
                    <a:lnTo>
                      <a:pt x="220" y="88"/>
                    </a:lnTo>
                    <a:lnTo>
                      <a:pt x="220" y="88"/>
                    </a:lnTo>
                    <a:lnTo>
                      <a:pt x="232" y="86"/>
                    </a:lnTo>
                    <a:lnTo>
                      <a:pt x="232" y="86"/>
                    </a:lnTo>
                    <a:lnTo>
                      <a:pt x="234" y="86"/>
                    </a:lnTo>
                    <a:lnTo>
                      <a:pt x="234" y="86"/>
                    </a:lnTo>
                    <a:lnTo>
                      <a:pt x="234" y="88"/>
                    </a:lnTo>
                    <a:lnTo>
                      <a:pt x="234" y="126"/>
                    </a:lnTo>
                    <a:lnTo>
                      <a:pt x="234" y="126"/>
                    </a:lnTo>
                    <a:lnTo>
                      <a:pt x="234" y="128"/>
                    </a:lnTo>
                    <a:lnTo>
                      <a:pt x="224" y="144"/>
                    </a:lnTo>
                    <a:lnTo>
                      <a:pt x="224" y="144"/>
                    </a:lnTo>
                    <a:lnTo>
                      <a:pt x="222" y="144"/>
                    </a:lnTo>
                    <a:lnTo>
                      <a:pt x="192" y="150"/>
                    </a:lnTo>
                    <a:lnTo>
                      <a:pt x="160" y="150"/>
                    </a:lnTo>
                    <a:lnTo>
                      <a:pt x="140" y="158"/>
                    </a:lnTo>
                    <a:lnTo>
                      <a:pt x="126" y="174"/>
                    </a:lnTo>
                    <a:lnTo>
                      <a:pt x="126" y="174"/>
                    </a:lnTo>
                    <a:lnTo>
                      <a:pt x="124" y="176"/>
                    </a:lnTo>
                    <a:lnTo>
                      <a:pt x="124" y="176"/>
                    </a:lnTo>
                    <a:lnTo>
                      <a:pt x="122" y="176"/>
                    </a:lnTo>
                    <a:lnTo>
                      <a:pt x="118" y="172"/>
                    </a:lnTo>
                    <a:lnTo>
                      <a:pt x="110" y="192"/>
                    </a:lnTo>
                    <a:lnTo>
                      <a:pt x="110" y="192"/>
                    </a:lnTo>
                    <a:lnTo>
                      <a:pt x="108" y="194"/>
                    </a:lnTo>
                    <a:lnTo>
                      <a:pt x="100" y="194"/>
                    </a:lnTo>
                    <a:lnTo>
                      <a:pt x="98" y="214"/>
                    </a:lnTo>
                    <a:lnTo>
                      <a:pt x="98" y="214"/>
                    </a:lnTo>
                    <a:lnTo>
                      <a:pt x="96" y="214"/>
                    </a:lnTo>
                    <a:lnTo>
                      <a:pt x="96" y="214"/>
                    </a:lnTo>
                    <a:lnTo>
                      <a:pt x="60" y="216"/>
                    </a:lnTo>
                    <a:lnTo>
                      <a:pt x="60" y="2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1" name="Freeform 432"/>
              <p:cNvSpPr>
                <a:spLocks noEditPoints="1"/>
              </p:cNvSpPr>
              <p:nvPr/>
            </p:nvSpPr>
            <p:spPr bwMode="auto">
              <a:xfrm>
                <a:off x="2687" y="2159"/>
                <a:ext cx="238" cy="220"/>
              </a:xfrm>
              <a:custGeom>
                <a:avLst/>
                <a:gdLst>
                  <a:gd name="T0" fmla="*/ 192 w 238"/>
                  <a:gd name="T1" fmla="*/ 58 h 220"/>
                  <a:gd name="T2" fmla="*/ 222 w 238"/>
                  <a:gd name="T3" fmla="*/ 78 h 220"/>
                  <a:gd name="T4" fmla="*/ 234 w 238"/>
                  <a:gd name="T5" fmla="*/ 90 h 220"/>
                  <a:gd name="T6" fmla="*/ 224 w 238"/>
                  <a:gd name="T7" fmla="*/ 144 h 220"/>
                  <a:gd name="T8" fmla="*/ 180 w 238"/>
                  <a:gd name="T9" fmla="*/ 150 h 220"/>
                  <a:gd name="T10" fmla="*/ 142 w 238"/>
                  <a:gd name="T11" fmla="*/ 158 h 220"/>
                  <a:gd name="T12" fmla="*/ 118 w 238"/>
                  <a:gd name="T13" fmla="*/ 172 h 220"/>
                  <a:gd name="T14" fmla="*/ 100 w 238"/>
                  <a:gd name="T15" fmla="*/ 196 h 220"/>
                  <a:gd name="T16" fmla="*/ 62 w 238"/>
                  <a:gd name="T17" fmla="*/ 216 h 220"/>
                  <a:gd name="T18" fmla="*/ 50 w 238"/>
                  <a:gd name="T19" fmla="*/ 188 h 220"/>
                  <a:gd name="T20" fmla="*/ 16 w 238"/>
                  <a:gd name="T21" fmla="*/ 190 h 220"/>
                  <a:gd name="T22" fmla="*/ 16 w 238"/>
                  <a:gd name="T23" fmla="*/ 184 h 220"/>
                  <a:gd name="T24" fmla="*/ 8 w 238"/>
                  <a:gd name="T25" fmla="*/ 170 h 220"/>
                  <a:gd name="T26" fmla="*/ 4 w 238"/>
                  <a:gd name="T27" fmla="*/ 154 h 220"/>
                  <a:gd name="T28" fmla="*/ 98 w 238"/>
                  <a:gd name="T29" fmla="*/ 142 h 220"/>
                  <a:gd name="T30" fmla="*/ 96 w 238"/>
                  <a:gd name="T31" fmla="*/ 126 h 220"/>
                  <a:gd name="T32" fmla="*/ 112 w 238"/>
                  <a:gd name="T33" fmla="*/ 4 h 220"/>
                  <a:gd name="T34" fmla="*/ 84 w 238"/>
                  <a:gd name="T35" fmla="*/ 0 h 220"/>
                  <a:gd name="T36" fmla="*/ 82 w 238"/>
                  <a:gd name="T37" fmla="*/ 0 h 220"/>
                  <a:gd name="T38" fmla="*/ 80 w 238"/>
                  <a:gd name="T39" fmla="*/ 4 h 220"/>
                  <a:gd name="T40" fmla="*/ 92 w 238"/>
                  <a:gd name="T41" fmla="*/ 126 h 220"/>
                  <a:gd name="T42" fmla="*/ 96 w 238"/>
                  <a:gd name="T43" fmla="*/ 134 h 220"/>
                  <a:gd name="T44" fmla="*/ 10 w 238"/>
                  <a:gd name="T45" fmla="*/ 136 h 220"/>
                  <a:gd name="T46" fmla="*/ 10 w 238"/>
                  <a:gd name="T47" fmla="*/ 136 h 220"/>
                  <a:gd name="T48" fmla="*/ 8 w 238"/>
                  <a:gd name="T49" fmla="*/ 138 h 220"/>
                  <a:gd name="T50" fmla="*/ 2 w 238"/>
                  <a:gd name="T51" fmla="*/ 152 h 220"/>
                  <a:gd name="T52" fmla="*/ 0 w 238"/>
                  <a:gd name="T53" fmla="*/ 154 h 220"/>
                  <a:gd name="T54" fmla="*/ 4 w 238"/>
                  <a:gd name="T55" fmla="*/ 170 h 220"/>
                  <a:gd name="T56" fmla="*/ 6 w 238"/>
                  <a:gd name="T57" fmla="*/ 172 h 220"/>
                  <a:gd name="T58" fmla="*/ 12 w 238"/>
                  <a:gd name="T59" fmla="*/ 184 h 220"/>
                  <a:gd name="T60" fmla="*/ 12 w 238"/>
                  <a:gd name="T61" fmla="*/ 190 h 220"/>
                  <a:gd name="T62" fmla="*/ 12 w 238"/>
                  <a:gd name="T63" fmla="*/ 192 h 220"/>
                  <a:gd name="T64" fmla="*/ 24 w 238"/>
                  <a:gd name="T65" fmla="*/ 198 h 220"/>
                  <a:gd name="T66" fmla="*/ 26 w 238"/>
                  <a:gd name="T67" fmla="*/ 198 h 220"/>
                  <a:gd name="T68" fmla="*/ 26 w 238"/>
                  <a:gd name="T69" fmla="*/ 198 h 220"/>
                  <a:gd name="T70" fmla="*/ 50 w 238"/>
                  <a:gd name="T71" fmla="*/ 202 h 220"/>
                  <a:gd name="T72" fmla="*/ 58 w 238"/>
                  <a:gd name="T73" fmla="*/ 218 h 220"/>
                  <a:gd name="T74" fmla="*/ 62 w 238"/>
                  <a:gd name="T75" fmla="*/ 220 h 220"/>
                  <a:gd name="T76" fmla="*/ 62 w 238"/>
                  <a:gd name="T77" fmla="*/ 220 h 220"/>
                  <a:gd name="T78" fmla="*/ 98 w 238"/>
                  <a:gd name="T79" fmla="*/ 218 h 220"/>
                  <a:gd name="T80" fmla="*/ 102 w 238"/>
                  <a:gd name="T81" fmla="*/ 216 h 220"/>
                  <a:gd name="T82" fmla="*/ 110 w 238"/>
                  <a:gd name="T83" fmla="*/ 198 h 220"/>
                  <a:gd name="T84" fmla="*/ 114 w 238"/>
                  <a:gd name="T85" fmla="*/ 194 h 220"/>
                  <a:gd name="T86" fmla="*/ 124 w 238"/>
                  <a:gd name="T87" fmla="*/ 178 h 220"/>
                  <a:gd name="T88" fmla="*/ 126 w 238"/>
                  <a:gd name="T89" fmla="*/ 180 h 220"/>
                  <a:gd name="T90" fmla="*/ 128 w 238"/>
                  <a:gd name="T91" fmla="*/ 178 h 220"/>
                  <a:gd name="T92" fmla="*/ 164 w 238"/>
                  <a:gd name="T93" fmla="*/ 154 h 220"/>
                  <a:gd name="T94" fmla="*/ 194 w 238"/>
                  <a:gd name="T95" fmla="*/ 154 h 220"/>
                  <a:gd name="T96" fmla="*/ 194 w 238"/>
                  <a:gd name="T97" fmla="*/ 154 h 220"/>
                  <a:gd name="T98" fmla="*/ 224 w 238"/>
                  <a:gd name="T99" fmla="*/ 148 h 220"/>
                  <a:gd name="T100" fmla="*/ 238 w 238"/>
                  <a:gd name="T101" fmla="*/ 130 h 220"/>
                  <a:gd name="T102" fmla="*/ 238 w 238"/>
                  <a:gd name="T103" fmla="*/ 128 h 220"/>
                  <a:gd name="T104" fmla="*/ 238 w 238"/>
                  <a:gd name="T105" fmla="*/ 90 h 220"/>
                  <a:gd name="T106" fmla="*/ 236 w 238"/>
                  <a:gd name="T107" fmla="*/ 88 h 220"/>
                  <a:gd name="T108" fmla="*/ 234 w 238"/>
                  <a:gd name="T109" fmla="*/ 86 h 220"/>
                  <a:gd name="T110" fmla="*/ 224 w 238"/>
                  <a:gd name="T111" fmla="*/ 88 h 220"/>
                  <a:gd name="T112" fmla="*/ 226 w 238"/>
                  <a:gd name="T113" fmla="*/ 78 h 220"/>
                  <a:gd name="T114" fmla="*/ 224 w 238"/>
                  <a:gd name="T115" fmla="*/ 74 h 220"/>
                  <a:gd name="T116" fmla="*/ 194 w 238"/>
                  <a:gd name="T117" fmla="*/ 54 h 220"/>
                  <a:gd name="T118" fmla="*/ 194 w 238"/>
                  <a:gd name="T119" fmla="*/ 54 h 220"/>
                  <a:gd name="T120" fmla="*/ 114 w 238"/>
                  <a:gd name="T121" fmla="*/ 0 h 220"/>
                  <a:gd name="T122" fmla="*/ 112 w 238"/>
                  <a:gd name="T123"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220">
                    <a:moveTo>
                      <a:pt x="112" y="4"/>
                    </a:moveTo>
                    <a:lnTo>
                      <a:pt x="192" y="58"/>
                    </a:lnTo>
                    <a:lnTo>
                      <a:pt x="204" y="70"/>
                    </a:lnTo>
                    <a:lnTo>
                      <a:pt x="222" y="78"/>
                    </a:lnTo>
                    <a:lnTo>
                      <a:pt x="220" y="92"/>
                    </a:lnTo>
                    <a:lnTo>
                      <a:pt x="234" y="90"/>
                    </a:lnTo>
                    <a:lnTo>
                      <a:pt x="234" y="128"/>
                    </a:lnTo>
                    <a:lnTo>
                      <a:pt x="224" y="144"/>
                    </a:lnTo>
                    <a:lnTo>
                      <a:pt x="194" y="150"/>
                    </a:lnTo>
                    <a:lnTo>
                      <a:pt x="180" y="150"/>
                    </a:lnTo>
                    <a:lnTo>
                      <a:pt x="162" y="150"/>
                    </a:lnTo>
                    <a:lnTo>
                      <a:pt x="142" y="158"/>
                    </a:lnTo>
                    <a:lnTo>
                      <a:pt x="126" y="176"/>
                    </a:lnTo>
                    <a:lnTo>
                      <a:pt x="118" y="172"/>
                    </a:lnTo>
                    <a:lnTo>
                      <a:pt x="110" y="194"/>
                    </a:lnTo>
                    <a:lnTo>
                      <a:pt x="100" y="196"/>
                    </a:lnTo>
                    <a:lnTo>
                      <a:pt x="98" y="214"/>
                    </a:lnTo>
                    <a:lnTo>
                      <a:pt x="62" y="216"/>
                    </a:lnTo>
                    <a:lnTo>
                      <a:pt x="54" y="200"/>
                    </a:lnTo>
                    <a:lnTo>
                      <a:pt x="50" y="188"/>
                    </a:lnTo>
                    <a:lnTo>
                      <a:pt x="26" y="194"/>
                    </a:lnTo>
                    <a:lnTo>
                      <a:pt x="16" y="190"/>
                    </a:lnTo>
                    <a:lnTo>
                      <a:pt x="16" y="188"/>
                    </a:lnTo>
                    <a:lnTo>
                      <a:pt x="16" y="184"/>
                    </a:lnTo>
                    <a:lnTo>
                      <a:pt x="14" y="178"/>
                    </a:lnTo>
                    <a:lnTo>
                      <a:pt x="8" y="170"/>
                    </a:lnTo>
                    <a:lnTo>
                      <a:pt x="6" y="158"/>
                    </a:lnTo>
                    <a:lnTo>
                      <a:pt x="4" y="154"/>
                    </a:lnTo>
                    <a:lnTo>
                      <a:pt x="10" y="140"/>
                    </a:lnTo>
                    <a:lnTo>
                      <a:pt x="98" y="142"/>
                    </a:lnTo>
                    <a:lnTo>
                      <a:pt x="100" y="134"/>
                    </a:lnTo>
                    <a:lnTo>
                      <a:pt x="96" y="126"/>
                    </a:lnTo>
                    <a:lnTo>
                      <a:pt x="84" y="4"/>
                    </a:lnTo>
                    <a:lnTo>
                      <a:pt x="112" y="4"/>
                    </a:lnTo>
                    <a:close/>
                    <a:moveTo>
                      <a:pt x="112" y="0"/>
                    </a:moveTo>
                    <a:lnTo>
                      <a:pt x="84" y="0"/>
                    </a:lnTo>
                    <a:lnTo>
                      <a:pt x="84" y="0"/>
                    </a:lnTo>
                    <a:lnTo>
                      <a:pt x="82" y="0"/>
                    </a:lnTo>
                    <a:lnTo>
                      <a:pt x="82" y="0"/>
                    </a:lnTo>
                    <a:lnTo>
                      <a:pt x="80" y="4"/>
                    </a:lnTo>
                    <a:lnTo>
                      <a:pt x="92" y="126"/>
                    </a:lnTo>
                    <a:lnTo>
                      <a:pt x="92" y="126"/>
                    </a:lnTo>
                    <a:lnTo>
                      <a:pt x="92" y="128"/>
                    </a:lnTo>
                    <a:lnTo>
                      <a:pt x="96" y="134"/>
                    </a:lnTo>
                    <a:lnTo>
                      <a:pt x="96" y="138"/>
                    </a:lnTo>
                    <a:lnTo>
                      <a:pt x="10" y="136"/>
                    </a:lnTo>
                    <a:lnTo>
                      <a:pt x="10" y="136"/>
                    </a:lnTo>
                    <a:lnTo>
                      <a:pt x="10" y="136"/>
                    </a:lnTo>
                    <a:lnTo>
                      <a:pt x="10" y="136"/>
                    </a:lnTo>
                    <a:lnTo>
                      <a:pt x="8" y="138"/>
                    </a:lnTo>
                    <a:lnTo>
                      <a:pt x="6" y="140"/>
                    </a:lnTo>
                    <a:lnTo>
                      <a:pt x="2" y="152"/>
                    </a:lnTo>
                    <a:lnTo>
                      <a:pt x="2" y="152"/>
                    </a:lnTo>
                    <a:lnTo>
                      <a:pt x="0" y="154"/>
                    </a:lnTo>
                    <a:lnTo>
                      <a:pt x="2" y="160"/>
                    </a:lnTo>
                    <a:lnTo>
                      <a:pt x="4" y="170"/>
                    </a:lnTo>
                    <a:lnTo>
                      <a:pt x="4" y="170"/>
                    </a:lnTo>
                    <a:lnTo>
                      <a:pt x="6" y="172"/>
                    </a:lnTo>
                    <a:lnTo>
                      <a:pt x="10" y="178"/>
                    </a:lnTo>
                    <a:lnTo>
                      <a:pt x="12" y="184"/>
                    </a:lnTo>
                    <a:lnTo>
                      <a:pt x="12" y="188"/>
                    </a:lnTo>
                    <a:lnTo>
                      <a:pt x="12" y="190"/>
                    </a:lnTo>
                    <a:lnTo>
                      <a:pt x="12" y="190"/>
                    </a:lnTo>
                    <a:lnTo>
                      <a:pt x="12" y="192"/>
                    </a:lnTo>
                    <a:lnTo>
                      <a:pt x="14" y="194"/>
                    </a:lnTo>
                    <a:lnTo>
                      <a:pt x="24" y="198"/>
                    </a:lnTo>
                    <a:lnTo>
                      <a:pt x="24" y="198"/>
                    </a:lnTo>
                    <a:lnTo>
                      <a:pt x="26" y="198"/>
                    </a:lnTo>
                    <a:lnTo>
                      <a:pt x="26" y="198"/>
                    </a:lnTo>
                    <a:lnTo>
                      <a:pt x="26" y="198"/>
                    </a:lnTo>
                    <a:lnTo>
                      <a:pt x="46" y="192"/>
                    </a:lnTo>
                    <a:lnTo>
                      <a:pt x="50" y="202"/>
                    </a:lnTo>
                    <a:lnTo>
                      <a:pt x="58" y="218"/>
                    </a:lnTo>
                    <a:lnTo>
                      <a:pt x="58" y="218"/>
                    </a:lnTo>
                    <a:lnTo>
                      <a:pt x="60" y="220"/>
                    </a:lnTo>
                    <a:lnTo>
                      <a:pt x="62" y="220"/>
                    </a:lnTo>
                    <a:lnTo>
                      <a:pt x="62" y="220"/>
                    </a:lnTo>
                    <a:lnTo>
                      <a:pt x="62" y="220"/>
                    </a:lnTo>
                    <a:lnTo>
                      <a:pt x="98" y="218"/>
                    </a:lnTo>
                    <a:lnTo>
                      <a:pt x="98" y="218"/>
                    </a:lnTo>
                    <a:lnTo>
                      <a:pt x="100" y="218"/>
                    </a:lnTo>
                    <a:lnTo>
                      <a:pt x="102" y="216"/>
                    </a:lnTo>
                    <a:lnTo>
                      <a:pt x="104" y="198"/>
                    </a:lnTo>
                    <a:lnTo>
                      <a:pt x="110" y="198"/>
                    </a:lnTo>
                    <a:lnTo>
                      <a:pt x="110" y="198"/>
                    </a:lnTo>
                    <a:lnTo>
                      <a:pt x="114" y="194"/>
                    </a:lnTo>
                    <a:lnTo>
                      <a:pt x="120" y="178"/>
                    </a:lnTo>
                    <a:lnTo>
                      <a:pt x="124" y="178"/>
                    </a:lnTo>
                    <a:lnTo>
                      <a:pt x="124" y="178"/>
                    </a:lnTo>
                    <a:lnTo>
                      <a:pt x="126" y="180"/>
                    </a:lnTo>
                    <a:lnTo>
                      <a:pt x="126" y="180"/>
                    </a:lnTo>
                    <a:lnTo>
                      <a:pt x="128" y="178"/>
                    </a:lnTo>
                    <a:lnTo>
                      <a:pt x="144" y="162"/>
                    </a:lnTo>
                    <a:lnTo>
                      <a:pt x="164" y="154"/>
                    </a:lnTo>
                    <a:lnTo>
                      <a:pt x="180" y="154"/>
                    </a:lnTo>
                    <a:lnTo>
                      <a:pt x="194" y="154"/>
                    </a:lnTo>
                    <a:lnTo>
                      <a:pt x="194" y="154"/>
                    </a:lnTo>
                    <a:lnTo>
                      <a:pt x="194" y="154"/>
                    </a:lnTo>
                    <a:lnTo>
                      <a:pt x="224" y="148"/>
                    </a:lnTo>
                    <a:lnTo>
                      <a:pt x="224" y="148"/>
                    </a:lnTo>
                    <a:lnTo>
                      <a:pt x="226" y="146"/>
                    </a:lnTo>
                    <a:lnTo>
                      <a:pt x="238" y="130"/>
                    </a:lnTo>
                    <a:lnTo>
                      <a:pt x="238" y="130"/>
                    </a:lnTo>
                    <a:lnTo>
                      <a:pt x="238" y="128"/>
                    </a:lnTo>
                    <a:lnTo>
                      <a:pt x="238" y="90"/>
                    </a:lnTo>
                    <a:lnTo>
                      <a:pt x="238" y="90"/>
                    </a:lnTo>
                    <a:lnTo>
                      <a:pt x="236" y="88"/>
                    </a:lnTo>
                    <a:lnTo>
                      <a:pt x="236" y="88"/>
                    </a:lnTo>
                    <a:lnTo>
                      <a:pt x="234" y="86"/>
                    </a:lnTo>
                    <a:lnTo>
                      <a:pt x="234" y="86"/>
                    </a:lnTo>
                    <a:lnTo>
                      <a:pt x="234" y="86"/>
                    </a:lnTo>
                    <a:lnTo>
                      <a:pt x="224" y="88"/>
                    </a:lnTo>
                    <a:lnTo>
                      <a:pt x="226" y="78"/>
                    </a:lnTo>
                    <a:lnTo>
                      <a:pt x="226" y="78"/>
                    </a:lnTo>
                    <a:lnTo>
                      <a:pt x="226" y="76"/>
                    </a:lnTo>
                    <a:lnTo>
                      <a:pt x="224" y="74"/>
                    </a:lnTo>
                    <a:lnTo>
                      <a:pt x="206" y="68"/>
                    </a:lnTo>
                    <a:lnTo>
                      <a:pt x="194" y="54"/>
                    </a:lnTo>
                    <a:lnTo>
                      <a:pt x="194" y="54"/>
                    </a:lnTo>
                    <a:lnTo>
                      <a:pt x="194" y="54"/>
                    </a:lnTo>
                    <a:lnTo>
                      <a:pt x="114" y="0"/>
                    </a:lnTo>
                    <a:lnTo>
                      <a:pt x="114" y="0"/>
                    </a:lnTo>
                    <a:lnTo>
                      <a:pt x="112" y="0"/>
                    </a:lnTo>
                    <a:lnTo>
                      <a:pt x="1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2" name="Freeform 433"/>
              <p:cNvSpPr>
                <a:spLocks/>
              </p:cNvSpPr>
              <p:nvPr/>
            </p:nvSpPr>
            <p:spPr bwMode="auto">
              <a:xfrm>
                <a:off x="2691" y="2163"/>
                <a:ext cx="230" cy="212"/>
              </a:xfrm>
              <a:custGeom>
                <a:avLst/>
                <a:gdLst>
                  <a:gd name="T0" fmla="*/ 108 w 230"/>
                  <a:gd name="T1" fmla="*/ 0 h 212"/>
                  <a:gd name="T2" fmla="*/ 188 w 230"/>
                  <a:gd name="T3" fmla="*/ 54 h 212"/>
                  <a:gd name="T4" fmla="*/ 200 w 230"/>
                  <a:gd name="T5" fmla="*/ 66 h 212"/>
                  <a:gd name="T6" fmla="*/ 218 w 230"/>
                  <a:gd name="T7" fmla="*/ 74 h 212"/>
                  <a:gd name="T8" fmla="*/ 216 w 230"/>
                  <a:gd name="T9" fmla="*/ 88 h 212"/>
                  <a:gd name="T10" fmla="*/ 230 w 230"/>
                  <a:gd name="T11" fmla="*/ 86 h 212"/>
                  <a:gd name="T12" fmla="*/ 230 w 230"/>
                  <a:gd name="T13" fmla="*/ 124 h 212"/>
                  <a:gd name="T14" fmla="*/ 220 w 230"/>
                  <a:gd name="T15" fmla="*/ 140 h 212"/>
                  <a:gd name="T16" fmla="*/ 190 w 230"/>
                  <a:gd name="T17" fmla="*/ 146 h 212"/>
                  <a:gd name="T18" fmla="*/ 176 w 230"/>
                  <a:gd name="T19" fmla="*/ 146 h 212"/>
                  <a:gd name="T20" fmla="*/ 158 w 230"/>
                  <a:gd name="T21" fmla="*/ 146 h 212"/>
                  <a:gd name="T22" fmla="*/ 138 w 230"/>
                  <a:gd name="T23" fmla="*/ 154 h 212"/>
                  <a:gd name="T24" fmla="*/ 122 w 230"/>
                  <a:gd name="T25" fmla="*/ 172 h 212"/>
                  <a:gd name="T26" fmla="*/ 114 w 230"/>
                  <a:gd name="T27" fmla="*/ 168 h 212"/>
                  <a:gd name="T28" fmla="*/ 106 w 230"/>
                  <a:gd name="T29" fmla="*/ 190 h 212"/>
                  <a:gd name="T30" fmla="*/ 96 w 230"/>
                  <a:gd name="T31" fmla="*/ 192 h 212"/>
                  <a:gd name="T32" fmla="*/ 94 w 230"/>
                  <a:gd name="T33" fmla="*/ 210 h 212"/>
                  <a:gd name="T34" fmla="*/ 58 w 230"/>
                  <a:gd name="T35" fmla="*/ 212 h 212"/>
                  <a:gd name="T36" fmla="*/ 50 w 230"/>
                  <a:gd name="T37" fmla="*/ 196 h 212"/>
                  <a:gd name="T38" fmla="*/ 46 w 230"/>
                  <a:gd name="T39" fmla="*/ 184 h 212"/>
                  <a:gd name="T40" fmla="*/ 22 w 230"/>
                  <a:gd name="T41" fmla="*/ 190 h 212"/>
                  <a:gd name="T42" fmla="*/ 12 w 230"/>
                  <a:gd name="T43" fmla="*/ 186 h 212"/>
                  <a:gd name="T44" fmla="*/ 12 w 230"/>
                  <a:gd name="T45" fmla="*/ 184 h 212"/>
                  <a:gd name="T46" fmla="*/ 12 w 230"/>
                  <a:gd name="T47" fmla="*/ 180 h 212"/>
                  <a:gd name="T48" fmla="*/ 10 w 230"/>
                  <a:gd name="T49" fmla="*/ 174 h 212"/>
                  <a:gd name="T50" fmla="*/ 4 w 230"/>
                  <a:gd name="T51" fmla="*/ 166 h 212"/>
                  <a:gd name="T52" fmla="*/ 2 w 230"/>
                  <a:gd name="T53" fmla="*/ 154 h 212"/>
                  <a:gd name="T54" fmla="*/ 0 w 230"/>
                  <a:gd name="T55" fmla="*/ 150 h 212"/>
                  <a:gd name="T56" fmla="*/ 6 w 230"/>
                  <a:gd name="T57" fmla="*/ 136 h 212"/>
                  <a:gd name="T58" fmla="*/ 94 w 230"/>
                  <a:gd name="T59" fmla="*/ 138 h 212"/>
                  <a:gd name="T60" fmla="*/ 96 w 230"/>
                  <a:gd name="T61" fmla="*/ 130 h 212"/>
                  <a:gd name="T62" fmla="*/ 92 w 230"/>
                  <a:gd name="T63" fmla="*/ 122 h 212"/>
                  <a:gd name="T64" fmla="*/ 80 w 230"/>
                  <a:gd name="T65" fmla="*/ 0 h 212"/>
                  <a:gd name="T66" fmla="*/ 108 w 230"/>
                  <a:gd name="T6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30" h="212">
                    <a:moveTo>
                      <a:pt x="108" y="0"/>
                    </a:moveTo>
                    <a:lnTo>
                      <a:pt x="188" y="54"/>
                    </a:lnTo>
                    <a:lnTo>
                      <a:pt x="200" y="66"/>
                    </a:lnTo>
                    <a:lnTo>
                      <a:pt x="218" y="74"/>
                    </a:lnTo>
                    <a:lnTo>
                      <a:pt x="216" y="88"/>
                    </a:lnTo>
                    <a:lnTo>
                      <a:pt x="230" y="86"/>
                    </a:lnTo>
                    <a:lnTo>
                      <a:pt x="230" y="124"/>
                    </a:lnTo>
                    <a:lnTo>
                      <a:pt x="220" y="140"/>
                    </a:lnTo>
                    <a:lnTo>
                      <a:pt x="190" y="146"/>
                    </a:lnTo>
                    <a:lnTo>
                      <a:pt x="176" y="146"/>
                    </a:lnTo>
                    <a:lnTo>
                      <a:pt x="158" y="146"/>
                    </a:lnTo>
                    <a:lnTo>
                      <a:pt x="138" y="154"/>
                    </a:lnTo>
                    <a:lnTo>
                      <a:pt x="122" y="172"/>
                    </a:lnTo>
                    <a:lnTo>
                      <a:pt x="114" y="168"/>
                    </a:lnTo>
                    <a:lnTo>
                      <a:pt x="106" y="190"/>
                    </a:lnTo>
                    <a:lnTo>
                      <a:pt x="96" y="192"/>
                    </a:lnTo>
                    <a:lnTo>
                      <a:pt x="94" y="210"/>
                    </a:lnTo>
                    <a:lnTo>
                      <a:pt x="58" y="212"/>
                    </a:lnTo>
                    <a:lnTo>
                      <a:pt x="50" y="196"/>
                    </a:lnTo>
                    <a:lnTo>
                      <a:pt x="46" y="184"/>
                    </a:lnTo>
                    <a:lnTo>
                      <a:pt x="22" y="190"/>
                    </a:lnTo>
                    <a:lnTo>
                      <a:pt x="12" y="186"/>
                    </a:lnTo>
                    <a:lnTo>
                      <a:pt x="12" y="184"/>
                    </a:lnTo>
                    <a:lnTo>
                      <a:pt x="12" y="180"/>
                    </a:lnTo>
                    <a:lnTo>
                      <a:pt x="10" y="174"/>
                    </a:lnTo>
                    <a:lnTo>
                      <a:pt x="4" y="166"/>
                    </a:lnTo>
                    <a:lnTo>
                      <a:pt x="2" y="154"/>
                    </a:lnTo>
                    <a:lnTo>
                      <a:pt x="0" y="150"/>
                    </a:lnTo>
                    <a:lnTo>
                      <a:pt x="6" y="136"/>
                    </a:lnTo>
                    <a:lnTo>
                      <a:pt x="94" y="138"/>
                    </a:lnTo>
                    <a:lnTo>
                      <a:pt x="96" y="130"/>
                    </a:lnTo>
                    <a:lnTo>
                      <a:pt x="92" y="122"/>
                    </a:lnTo>
                    <a:lnTo>
                      <a:pt x="80" y="0"/>
                    </a:lnTo>
                    <a:lnTo>
                      <a:pt x="10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3" name="Freeform 434"/>
              <p:cNvSpPr>
                <a:spLocks/>
              </p:cNvSpPr>
              <p:nvPr/>
            </p:nvSpPr>
            <p:spPr bwMode="auto">
              <a:xfrm>
                <a:off x="2687" y="2159"/>
                <a:ext cx="238" cy="220"/>
              </a:xfrm>
              <a:custGeom>
                <a:avLst/>
                <a:gdLst>
                  <a:gd name="T0" fmla="*/ 84 w 238"/>
                  <a:gd name="T1" fmla="*/ 0 h 220"/>
                  <a:gd name="T2" fmla="*/ 82 w 238"/>
                  <a:gd name="T3" fmla="*/ 0 h 220"/>
                  <a:gd name="T4" fmla="*/ 80 w 238"/>
                  <a:gd name="T5" fmla="*/ 4 h 220"/>
                  <a:gd name="T6" fmla="*/ 92 w 238"/>
                  <a:gd name="T7" fmla="*/ 126 h 220"/>
                  <a:gd name="T8" fmla="*/ 96 w 238"/>
                  <a:gd name="T9" fmla="*/ 134 h 220"/>
                  <a:gd name="T10" fmla="*/ 10 w 238"/>
                  <a:gd name="T11" fmla="*/ 136 h 220"/>
                  <a:gd name="T12" fmla="*/ 10 w 238"/>
                  <a:gd name="T13" fmla="*/ 136 h 220"/>
                  <a:gd name="T14" fmla="*/ 8 w 238"/>
                  <a:gd name="T15" fmla="*/ 138 h 220"/>
                  <a:gd name="T16" fmla="*/ 2 w 238"/>
                  <a:gd name="T17" fmla="*/ 152 h 220"/>
                  <a:gd name="T18" fmla="*/ 0 w 238"/>
                  <a:gd name="T19" fmla="*/ 154 h 220"/>
                  <a:gd name="T20" fmla="*/ 4 w 238"/>
                  <a:gd name="T21" fmla="*/ 170 h 220"/>
                  <a:gd name="T22" fmla="*/ 6 w 238"/>
                  <a:gd name="T23" fmla="*/ 172 h 220"/>
                  <a:gd name="T24" fmla="*/ 12 w 238"/>
                  <a:gd name="T25" fmla="*/ 184 h 220"/>
                  <a:gd name="T26" fmla="*/ 12 w 238"/>
                  <a:gd name="T27" fmla="*/ 190 h 220"/>
                  <a:gd name="T28" fmla="*/ 12 w 238"/>
                  <a:gd name="T29" fmla="*/ 192 h 220"/>
                  <a:gd name="T30" fmla="*/ 24 w 238"/>
                  <a:gd name="T31" fmla="*/ 198 h 220"/>
                  <a:gd name="T32" fmla="*/ 26 w 238"/>
                  <a:gd name="T33" fmla="*/ 198 h 220"/>
                  <a:gd name="T34" fmla="*/ 26 w 238"/>
                  <a:gd name="T35" fmla="*/ 198 h 220"/>
                  <a:gd name="T36" fmla="*/ 50 w 238"/>
                  <a:gd name="T37" fmla="*/ 202 h 220"/>
                  <a:gd name="T38" fmla="*/ 58 w 238"/>
                  <a:gd name="T39" fmla="*/ 218 h 220"/>
                  <a:gd name="T40" fmla="*/ 62 w 238"/>
                  <a:gd name="T41" fmla="*/ 220 h 220"/>
                  <a:gd name="T42" fmla="*/ 62 w 238"/>
                  <a:gd name="T43" fmla="*/ 220 h 220"/>
                  <a:gd name="T44" fmla="*/ 98 w 238"/>
                  <a:gd name="T45" fmla="*/ 218 h 220"/>
                  <a:gd name="T46" fmla="*/ 102 w 238"/>
                  <a:gd name="T47" fmla="*/ 216 h 220"/>
                  <a:gd name="T48" fmla="*/ 110 w 238"/>
                  <a:gd name="T49" fmla="*/ 198 h 220"/>
                  <a:gd name="T50" fmla="*/ 114 w 238"/>
                  <a:gd name="T51" fmla="*/ 194 h 220"/>
                  <a:gd name="T52" fmla="*/ 124 w 238"/>
                  <a:gd name="T53" fmla="*/ 178 h 220"/>
                  <a:gd name="T54" fmla="*/ 126 w 238"/>
                  <a:gd name="T55" fmla="*/ 180 h 220"/>
                  <a:gd name="T56" fmla="*/ 128 w 238"/>
                  <a:gd name="T57" fmla="*/ 178 h 220"/>
                  <a:gd name="T58" fmla="*/ 164 w 238"/>
                  <a:gd name="T59" fmla="*/ 154 h 220"/>
                  <a:gd name="T60" fmla="*/ 194 w 238"/>
                  <a:gd name="T61" fmla="*/ 154 h 220"/>
                  <a:gd name="T62" fmla="*/ 194 w 238"/>
                  <a:gd name="T63" fmla="*/ 154 h 220"/>
                  <a:gd name="T64" fmla="*/ 224 w 238"/>
                  <a:gd name="T65" fmla="*/ 148 h 220"/>
                  <a:gd name="T66" fmla="*/ 238 w 238"/>
                  <a:gd name="T67" fmla="*/ 130 h 220"/>
                  <a:gd name="T68" fmla="*/ 238 w 238"/>
                  <a:gd name="T69" fmla="*/ 128 h 220"/>
                  <a:gd name="T70" fmla="*/ 238 w 238"/>
                  <a:gd name="T71" fmla="*/ 90 h 220"/>
                  <a:gd name="T72" fmla="*/ 236 w 238"/>
                  <a:gd name="T73" fmla="*/ 88 h 220"/>
                  <a:gd name="T74" fmla="*/ 234 w 238"/>
                  <a:gd name="T75" fmla="*/ 86 h 220"/>
                  <a:gd name="T76" fmla="*/ 224 w 238"/>
                  <a:gd name="T77" fmla="*/ 88 h 220"/>
                  <a:gd name="T78" fmla="*/ 226 w 238"/>
                  <a:gd name="T79" fmla="*/ 78 h 220"/>
                  <a:gd name="T80" fmla="*/ 224 w 238"/>
                  <a:gd name="T81" fmla="*/ 74 h 220"/>
                  <a:gd name="T82" fmla="*/ 194 w 238"/>
                  <a:gd name="T83" fmla="*/ 54 h 220"/>
                  <a:gd name="T84" fmla="*/ 194 w 238"/>
                  <a:gd name="T85" fmla="*/ 54 h 220"/>
                  <a:gd name="T86" fmla="*/ 114 w 238"/>
                  <a:gd name="T87" fmla="*/ 0 h 220"/>
                  <a:gd name="T88" fmla="*/ 112 w 238"/>
                  <a:gd name="T89"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8" h="220">
                    <a:moveTo>
                      <a:pt x="112" y="0"/>
                    </a:moveTo>
                    <a:lnTo>
                      <a:pt x="84" y="0"/>
                    </a:lnTo>
                    <a:lnTo>
                      <a:pt x="84" y="0"/>
                    </a:lnTo>
                    <a:lnTo>
                      <a:pt x="82" y="0"/>
                    </a:lnTo>
                    <a:lnTo>
                      <a:pt x="82" y="0"/>
                    </a:lnTo>
                    <a:lnTo>
                      <a:pt x="80" y="4"/>
                    </a:lnTo>
                    <a:lnTo>
                      <a:pt x="92" y="126"/>
                    </a:lnTo>
                    <a:lnTo>
                      <a:pt x="92" y="126"/>
                    </a:lnTo>
                    <a:lnTo>
                      <a:pt x="92" y="128"/>
                    </a:lnTo>
                    <a:lnTo>
                      <a:pt x="96" y="134"/>
                    </a:lnTo>
                    <a:lnTo>
                      <a:pt x="96" y="138"/>
                    </a:lnTo>
                    <a:lnTo>
                      <a:pt x="10" y="136"/>
                    </a:lnTo>
                    <a:lnTo>
                      <a:pt x="10" y="136"/>
                    </a:lnTo>
                    <a:lnTo>
                      <a:pt x="10" y="136"/>
                    </a:lnTo>
                    <a:lnTo>
                      <a:pt x="10" y="136"/>
                    </a:lnTo>
                    <a:lnTo>
                      <a:pt x="8" y="138"/>
                    </a:lnTo>
                    <a:lnTo>
                      <a:pt x="6" y="140"/>
                    </a:lnTo>
                    <a:lnTo>
                      <a:pt x="2" y="152"/>
                    </a:lnTo>
                    <a:lnTo>
                      <a:pt x="2" y="152"/>
                    </a:lnTo>
                    <a:lnTo>
                      <a:pt x="0" y="154"/>
                    </a:lnTo>
                    <a:lnTo>
                      <a:pt x="2" y="160"/>
                    </a:lnTo>
                    <a:lnTo>
                      <a:pt x="4" y="170"/>
                    </a:lnTo>
                    <a:lnTo>
                      <a:pt x="4" y="170"/>
                    </a:lnTo>
                    <a:lnTo>
                      <a:pt x="6" y="172"/>
                    </a:lnTo>
                    <a:lnTo>
                      <a:pt x="10" y="178"/>
                    </a:lnTo>
                    <a:lnTo>
                      <a:pt x="12" y="184"/>
                    </a:lnTo>
                    <a:lnTo>
                      <a:pt x="12" y="188"/>
                    </a:lnTo>
                    <a:lnTo>
                      <a:pt x="12" y="190"/>
                    </a:lnTo>
                    <a:lnTo>
                      <a:pt x="12" y="190"/>
                    </a:lnTo>
                    <a:lnTo>
                      <a:pt x="12" y="192"/>
                    </a:lnTo>
                    <a:lnTo>
                      <a:pt x="14" y="194"/>
                    </a:lnTo>
                    <a:lnTo>
                      <a:pt x="24" y="198"/>
                    </a:lnTo>
                    <a:lnTo>
                      <a:pt x="24" y="198"/>
                    </a:lnTo>
                    <a:lnTo>
                      <a:pt x="26" y="198"/>
                    </a:lnTo>
                    <a:lnTo>
                      <a:pt x="26" y="198"/>
                    </a:lnTo>
                    <a:lnTo>
                      <a:pt x="26" y="198"/>
                    </a:lnTo>
                    <a:lnTo>
                      <a:pt x="46" y="192"/>
                    </a:lnTo>
                    <a:lnTo>
                      <a:pt x="50" y="202"/>
                    </a:lnTo>
                    <a:lnTo>
                      <a:pt x="58" y="218"/>
                    </a:lnTo>
                    <a:lnTo>
                      <a:pt x="58" y="218"/>
                    </a:lnTo>
                    <a:lnTo>
                      <a:pt x="60" y="220"/>
                    </a:lnTo>
                    <a:lnTo>
                      <a:pt x="62" y="220"/>
                    </a:lnTo>
                    <a:lnTo>
                      <a:pt x="62" y="220"/>
                    </a:lnTo>
                    <a:lnTo>
                      <a:pt x="62" y="220"/>
                    </a:lnTo>
                    <a:lnTo>
                      <a:pt x="98" y="218"/>
                    </a:lnTo>
                    <a:lnTo>
                      <a:pt x="98" y="218"/>
                    </a:lnTo>
                    <a:lnTo>
                      <a:pt x="100" y="218"/>
                    </a:lnTo>
                    <a:lnTo>
                      <a:pt x="102" y="216"/>
                    </a:lnTo>
                    <a:lnTo>
                      <a:pt x="104" y="198"/>
                    </a:lnTo>
                    <a:lnTo>
                      <a:pt x="110" y="198"/>
                    </a:lnTo>
                    <a:lnTo>
                      <a:pt x="110" y="198"/>
                    </a:lnTo>
                    <a:lnTo>
                      <a:pt x="114" y="194"/>
                    </a:lnTo>
                    <a:lnTo>
                      <a:pt x="120" y="178"/>
                    </a:lnTo>
                    <a:lnTo>
                      <a:pt x="124" y="178"/>
                    </a:lnTo>
                    <a:lnTo>
                      <a:pt x="124" y="178"/>
                    </a:lnTo>
                    <a:lnTo>
                      <a:pt x="126" y="180"/>
                    </a:lnTo>
                    <a:lnTo>
                      <a:pt x="126" y="180"/>
                    </a:lnTo>
                    <a:lnTo>
                      <a:pt x="128" y="178"/>
                    </a:lnTo>
                    <a:lnTo>
                      <a:pt x="144" y="162"/>
                    </a:lnTo>
                    <a:lnTo>
                      <a:pt x="164" y="154"/>
                    </a:lnTo>
                    <a:lnTo>
                      <a:pt x="180" y="154"/>
                    </a:lnTo>
                    <a:lnTo>
                      <a:pt x="194" y="154"/>
                    </a:lnTo>
                    <a:lnTo>
                      <a:pt x="194" y="154"/>
                    </a:lnTo>
                    <a:lnTo>
                      <a:pt x="194" y="154"/>
                    </a:lnTo>
                    <a:lnTo>
                      <a:pt x="224" y="148"/>
                    </a:lnTo>
                    <a:lnTo>
                      <a:pt x="224" y="148"/>
                    </a:lnTo>
                    <a:lnTo>
                      <a:pt x="226" y="146"/>
                    </a:lnTo>
                    <a:lnTo>
                      <a:pt x="238" y="130"/>
                    </a:lnTo>
                    <a:lnTo>
                      <a:pt x="238" y="130"/>
                    </a:lnTo>
                    <a:lnTo>
                      <a:pt x="238" y="128"/>
                    </a:lnTo>
                    <a:lnTo>
                      <a:pt x="238" y="90"/>
                    </a:lnTo>
                    <a:lnTo>
                      <a:pt x="238" y="90"/>
                    </a:lnTo>
                    <a:lnTo>
                      <a:pt x="236" y="88"/>
                    </a:lnTo>
                    <a:lnTo>
                      <a:pt x="236" y="88"/>
                    </a:lnTo>
                    <a:lnTo>
                      <a:pt x="234" y="86"/>
                    </a:lnTo>
                    <a:lnTo>
                      <a:pt x="234" y="86"/>
                    </a:lnTo>
                    <a:lnTo>
                      <a:pt x="234" y="86"/>
                    </a:lnTo>
                    <a:lnTo>
                      <a:pt x="224" y="88"/>
                    </a:lnTo>
                    <a:lnTo>
                      <a:pt x="226" y="78"/>
                    </a:lnTo>
                    <a:lnTo>
                      <a:pt x="226" y="78"/>
                    </a:lnTo>
                    <a:lnTo>
                      <a:pt x="226" y="76"/>
                    </a:lnTo>
                    <a:lnTo>
                      <a:pt x="224" y="74"/>
                    </a:lnTo>
                    <a:lnTo>
                      <a:pt x="206" y="68"/>
                    </a:lnTo>
                    <a:lnTo>
                      <a:pt x="194" y="54"/>
                    </a:lnTo>
                    <a:lnTo>
                      <a:pt x="194" y="54"/>
                    </a:lnTo>
                    <a:lnTo>
                      <a:pt x="194" y="54"/>
                    </a:lnTo>
                    <a:lnTo>
                      <a:pt x="114" y="0"/>
                    </a:lnTo>
                    <a:lnTo>
                      <a:pt x="114" y="0"/>
                    </a:lnTo>
                    <a:lnTo>
                      <a:pt x="112" y="0"/>
                    </a:lnTo>
                    <a:lnTo>
                      <a:pt x="1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4" name="Freeform 435"/>
              <p:cNvSpPr>
                <a:spLocks/>
              </p:cNvSpPr>
              <p:nvPr/>
            </p:nvSpPr>
            <p:spPr bwMode="auto">
              <a:xfrm>
                <a:off x="2785" y="2307"/>
                <a:ext cx="110" cy="82"/>
              </a:xfrm>
              <a:custGeom>
                <a:avLst/>
                <a:gdLst>
                  <a:gd name="T0" fmla="*/ 20 w 110"/>
                  <a:gd name="T1" fmla="*/ 82 h 82"/>
                  <a:gd name="T2" fmla="*/ 20 w 110"/>
                  <a:gd name="T3" fmla="*/ 82 h 82"/>
                  <a:gd name="T4" fmla="*/ 18 w 110"/>
                  <a:gd name="T5" fmla="*/ 82 h 82"/>
                  <a:gd name="T6" fmla="*/ 0 w 110"/>
                  <a:gd name="T7" fmla="*/ 68 h 82"/>
                  <a:gd name="T8" fmla="*/ 0 w 110"/>
                  <a:gd name="T9" fmla="*/ 68 h 82"/>
                  <a:gd name="T10" fmla="*/ 0 w 110"/>
                  <a:gd name="T11" fmla="*/ 66 h 82"/>
                  <a:gd name="T12" fmla="*/ 4 w 110"/>
                  <a:gd name="T13" fmla="*/ 46 h 82"/>
                  <a:gd name="T14" fmla="*/ 4 w 110"/>
                  <a:gd name="T15" fmla="*/ 46 h 82"/>
                  <a:gd name="T16" fmla="*/ 4 w 110"/>
                  <a:gd name="T17" fmla="*/ 46 h 82"/>
                  <a:gd name="T18" fmla="*/ 12 w 110"/>
                  <a:gd name="T19" fmla="*/ 44 h 82"/>
                  <a:gd name="T20" fmla="*/ 22 w 110"/>
                  <a:gd name="T21" fmla="*/ 22 h 82"/>
                  <a:gd name="T22" fmla="*/ 22 w 110"/>
                  <a:gd name="T23" fmla="*/ 22 h 82"/>
                  <a:gd name="T24" fmla="*/ 22 w 110"/>
                  <a:gd name="T25" fmla="*/ 22 h 82"/>
                  <a:gd name="T26" fmla="*/ 22 w 110"/>
                  <a:gd name="T27" fmla="*/ 22 h 82"/>
                  <a:gd name="T28" fmla="*/ 24 w 110"/>
                  <a:gd name="T29" fmla="*/ 22 h 82"/>
                  <a:gd name="T30" fmla="*/ 24 w 110"/>
                  <a:gd name="T31" fmla="*/ 22 h 82"/>
                  <a:gd name="T32" fmla="*/ 24 w 110"/>
                  <a:gd name="T33" fmla="*/ 22 h 82"/>
                  <a:gd name="T34" fmla="*/ 30 w 110"/>
                  <a:gd name="T35" fmla="*/ 24 h 82"/>
                  <a:gd name="T36" fmla="*/ 44 w 110"/>
                  <a:gd name="T37" fmla="*/ 10 h 82"/>
                  <a:gd name="T38" fmla="*/ 66 w 110"/>
                  <a:gd name="T39" fmla="*/ 0 h 82"/>
                  <a:gd name="T40" fmla="*/ 66 w 110"/>
                  <a:gd name="T41" fmla="*/ 0 h 82"/>
                  <a:gd name="T42" fmla="*/ 68 w 110"/>
                  <a:gd name="T43" fmla="*/ 0 h 82"/>
                  <a:gd name="T44" fmla="*/ 86 w 110"/>
                  <a:gd name="T45" fmla="*/ 0 h 82"/>
                  <a:gd name="T46" fmla="*/ 86 w 110"/>
                  <a:gd name="T47" fmla="*/ 0 h 82"/>
                  <a:gd name="T48" fmla="*/ 86 w 110"/>
                  <a:gd name="T49" fmla="*/ 0 h 82"/>
                  <a:gd name="T50" fmla="*/ 86 w 110"/>
                  <a:gd name="T51" fmla="*/ 0 h 82"/>
                  <a:gd name="T52" fmla="*/ 86 w 110"/>
                  <a:gd name="T53" fmla="*/ 2 h 82"/>
                  <a:gd name="T54" fmla="*/ 84 w 110"/>
                  <a:gd name="T55" fmla="*/ 8 h 82"/>
                  <a:gd name="T56" fmla="*/ 86 w 110"/>
                  <a:gd name="T57" fmla="*/ 14 h 82"/>
                  <a:gd name="T58" fmla="*/ 96 w 110"/>
                  <a:gd name="T59" fmla="*/ 26 h 82"/>
                  <a:gd name="T60" fmla="*/ 96 w 110"/>
                  <a:gd name="T61" fmla="*/ 26 h 82"/>
                  <a:gd name="T62" fmla="*/ 96 w 110"/>
                  <a:gd name="T63" fmla="*/ 28 h 82"/>
                  <a:gd name="T64" fmla="*/ 94 w 110"/>
                  <a:gd name="T65" fmla="*/ 32 h 82"/>
                  <a:gd name="T66" fmla="*/ 110 w 110"/>
                  <a:gd name="T67" fmla="*/ 40 h 82"/>
                  <a:gd name="T68" fmla="*/ 110 w 110"/>
                  <a:gd name="T69" fmla="*/ 40 h 82"/>
                  <a:gd name="T70" fmla="*/ 110 w 110"/>
                  <a:gd name="T71" fmla="*/ 42 h 82"/>
                  <a:gd name="T72" fmla="*/ 110 w 110"/>
                  <a:gd name="T73" fmla="*/ 54 h 82"/>
                  <a:gd name="T74" fmla="*/ 110 w 110"/>
                  <a:gd name="T75" fmla="*/ 54 h 82"/>
                  <a:gd name="T76" fmla="*/ 108 w 110"/>
                  <a:gd name="T77" fmla="*/ 56 h 82"/>
                  <a:gd name="T78" fmla="*/ 94 w 110"/>
                  <a:gd name="T79" fmla="*/ 60 h 82"/>
                  <a:gd name="T80" fmla="*/ 74 w 110"/>
                  <a:gd name="T81" fmla="*/ 60 h 82"/>
                  <a:gd name="T82" fmla="*/ 42 w 110"/>
                  <a:gd name="T83" fmla="*/ 60 h 82"/>
                  <a:gd name="T84" fmla="*/ 42 w 110"/>
                  <a:gd name="T85" fmla="*/ 78 h 82"/>
                  <a:gd name="T86" fmla="*/ 42 w 110"/>
                  <a:gd name="T87" fmla="*/ 78 h 82"/>
                  <a:gd name="T88" fmla="*/ 42 w 110"/>
                  <a:gd name="T89" fmla="*/ 80 h 82"/>
                  <a:gd name="T90" fmla="*/ 42 w 110"/>
                  <a:gd name="T91" fmla="*/ 80 h 82"/>
                  <a:gd name="T92" fmla="*/ 40 w 110"/>
                  <a:gd name="T93" fmla="*/ 80 h 82"/>
                  <a:gd name="T94" fmla="*/ 40 w 110"/>
                  <a:gd name="T95" fmla="*/ 80 h 82"/>
                  <a:gd name="T96" fmla="*/ 40 w 110"/>
                  <a:gd name="T97" fmla="*/ 80 h 82"/>
                  <a:gd name="T98" fmla="*/ 28 w 110"/>
                  <a:gd name="T99" fmla="*/ 76 h 82"/>
                  <a:gd name="T100" fmla="*/ 20 w 110"/>
                  <a:gd name="T101" fmla="*/ 82 h 82"/>
                  <a:gd name="T102" fmla="*/ 20 w 110"/>
                  <a:gd name="T103" fmla="*/ 82 h 82"/>
                  <a:gd name="T104" fmla="*/ 20 w 110"/>
                  <a:gd name="T105" fmla="*/ 82 h 82"/>
                  <a:gd name="T106" fmla="*/ 20 w 110"/>
                  <a:gd name="T107"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10" h="82">
                    <a:moveTo>
                      <a:pt x="20" y="82"/>
                    </a:moveTo>
                    <a:lnTo>
                      <a:pt x="20" y="82"/>
                    </a:lnTo>
                    <a:lnTo>
                      <a:pt x="18" y="82"/>
                    </a:lnTo>
                    <a:lnTo>
                      <a:pt x="0" y="68"/>
                    </a:lnTo>
                    <a:lnTo>
                      <a:pt x="0" y="68"/>
                    </a:lnTo>
                    <a:lnTo>
                      <a:pt x="0" y="66"/>
                    </a:lnTo>
                    <a:lnTo>
                      <a:pt x="4" y="46"/>
                    </a:lnTo>
                    <a:lnTo>
                      <a:pt x="4" y="46"/>
                    </a:lnTo>
                    <a:lnTo>
                      <a:pt x="4" y="46"/>
                    </a:lnTo>
                    <a:lnTo>
                      <a:pt x="12" y="44"/>
                    </a:lnTo>
                    <a:lnTo>
                      <a:pt x="22" y="22"/>
                    </a:lnTo>
                    <a:lnTo>
                      <a:pt x="22" y="22"/>
                    </a:lnTo>
                    <a:lnTo>
                      <a:pt x="22" y="22"/>
                    </a:lnTo>
                    <a:lnTo>
                      <a:pt x="22" y="22"/>
                    </a:lnTo>
                    <a:lnTo>
                      <a:pt x="24" y="22"/>
                    </a:lnTo>
                    <a:lnTo>
                      <a:pt x="24" y="22"/>
                    </a:lnTo>
                    <a:lnTo>
                      <a:pt x="24" y="22"/>
                    </a:lnTo>
                    <a:lnTo>
                      <a:pt x="30" y="24"/>
                    </a:lnTo>
                    <a:lnTo>
                      <a:pt x="44" y="10"/>
                    </a:lnTo>
                    <a:lnTo>
                      <a:pt x="66" y="0"/>
                    </a:lnTo>
                    <a:lnTo>
                      <a:pt x="66" y="0"/>
                    </a:lnTo>
                    <a:lnTo>
                      <a:pt x="68" y="0"/>
                    </a:lnTo>
                    <a:lnTo>
                      <a:pt x="86" y="0"/>
                    </a:lnTo>
                    <a:lnTo>
                      <a:pt x="86" y="0"/>
                    </a:lnTo>
                    <a:lnTo>
                      <a:pt x="86" y="0"/>
                    </a:lnTo>
                    <a:lnTo>
                      <a:pt x="86" y="0"/>
                    </a:lnTo>
                    <a:lnTo>
                      <a:pt x="86" y="2"/>
                    </a:lnTo>
                    <a:lnTo>
                      <a:pt x="84" y="8"/>
                    </a:lnTo>
                    <a:lnTo>
                      <a:pt x="86" y="14"/>
                    </a:lnTo>
                    <a:lnTo>
                      <a:pt x="96" y="26"/>
                    </a:lnTo>
                    <a:lnTo>
                      <a:pt x="96" y="26"/>
                    </a:lnTo>
                    <a:lnTo>
                      <a:pt x="96" y="28"/>
                    </a:lnTo>
                    <a:lnTo>
                      <a:pt x="94" y="32"/>
                    </a:lnTo>
                    <a:lnTo>
                      <a:pt x="110" y="40"/>
                    </a:lnTo>
                    <a:lnTo>
                      <a:pt x="110" y="40"/>
                    </a:lnTo>
                    <a:lnTo>
                      <a:pt x="110" y="42"/>
                    </a:lnTo>
                    <a:lnTo>
                      <a:pt x="110" y="54"/>
                    </a:lnTo>
                    <a:lnTo>
                      <a:pt x="110" y="54"/>
                    </a:lnTo>
                    <a:lnTo>
                      <a:pt x="108" y="56"/>
                    </a:lnTo>
                    <a:lnTo>
                      <a:pt x="94" y="60"/>
                    </a:lnTo>
                    <a:lnTo>
                      <a:pt x="74" y="60"/>
                    </a:lnTo>
                    <a:lnTo>
                      <a:pt x="42" y="60"/>
                    </a:lnTo>
                    <a:lnTo>
                      <a:pt x="42" y="78"/>
                    </a:lnTo>
                    <a:lnTo>
                      <a:pt x="42" y="78"/>
                    </a:lnTo>
                    <a:lnTo>
                      <a:pt x="42" y="80"/>
                    </a:lnTo>
                    <a:lnTo>
                      <a:pt x="42" y="80"/>
                    </a:lnTo>
                    <a:lnTo>
                      <a:pt x="40" y="80"/>
                    </a:lnTo>
                    <a:lnTo>
                      <a:pt x="40" y="80"/>
                    </a:lnTo>
                    <a:lnTo>
                      <a:pt x="40" y="80"/>
                    </a:lnTo>
                    <a:lnTo>
                      <a:pt x="28" y="76"/>
                    </a:lnTo>
                    <a:lnTo>
                      <a:pt x="20" y="82"/>
                    </a:lnTo>
                    <a:lnTo>
                      <a:pt x="20" y="82"/>
                    </a:lnTo>
                    <a:lnTo>
                      <a:pt x="20" y="82"/>
                    </a:lnTo>
                    <a:lnTo>
                      <a:pt x="20"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5" name="Freeform 436"/>
              <p:cNvSpPr>
                <a:spLocks noEditPoints="1"/>
              </p:cNvSpPr>
              <p:nvPr/>
            </p:nvSpPr>
            <p:spPr bwMode="auto">
              <a:xfrm>
                <a:off x="2783" y="2305"/>
                <a:ext cx="114" cy="86"/>
              </a:xfrm>
              <a:custGeom>
                <a:avLst/>
                <a:gdLst>
                  <a:gd name="T0" fmla="*/ 84 w 114"/>
                  <a:gd name="T1" fmla="*/ 10 h 86"/>
                  <a:gd name="T2" fmla="*/ 96 w 114"/>
                  <a:gd name="T3" fmla="*/ 30 h 86"/>
                  <a:gd name="T4" fmla="*/ 110 w 114"/>
                  <a:gd name="T5" fmla="*/ 44 h 86"/>
                  <a:gd name="T6" fmla="*/ 96 w 114"/>
                  <a:gd name="T7" fmla="*/ 60 h 86"/>
                  <a:gd name="T8" fmla="*/ 42 w 114"/>
                  <a:gd name="T9" fmla="*/ 60 h 86"/>
                  <a:gd name="T10" fmla="*/ 30 w 114"/>
                  <a:gd name="T11" fmla="*/ 74 h 86"/>
                  <a:gd name="T12" fmla="*/ 4 w 114"/>
                  <a:gd name="T13" fmla="*/ 70 h 86"/>
                  <a:gd name="T14" fmla="*/ 16 w 114"/>
                  <a:gd name="T15" fmla="*/ 48 h 86"/>
                  <a:gd name="T16" fmla="*/ 32 w 114"/>
                  <a:gd name="T17" fmla="*/ 30 h 86"/>
                  <a:gd name="T18" fmla="*/ 70 w 114"/>
                  <a:gd name="T19" fmla="*/ 4 h 86"/>
                  <a:gd name="T20" fmla="*/ 88 w 114"/>
                  <a:gd name="T21" fmla="*/ 0 h 86"/>
                  <a:gd name="T22" fmla="*/ 70 w 114"/>
                  <a:gd name="T23" fmla="*/ 0 h 86"/>
                  <a:gd name="T24" fmla="*/ 46 w 114"/>
                  <a:gd name="T25" fmla="*/ 8 h 86"/>
                  <a:gd name="T26" fmla="*/ 46 w 114"/>
                  <a:gd name="T27" fmla="*/ 10 h 86"/>
                  <a:gd name="T28" fmla="*/ 26 w 114"/>
                  <a:gd name="T29" fmla="*/ 22 h 86"/>
                  <a:gd name="T30" fmla="*/ 26 w 114"/>
                  <a:gd name="T31" fmla="*/ 22 h 86"/>
                  <a:gd name="T32" fmla="*/ 24 w 114"/>
                  <a:gd name="T33" fmla="*/ 22 h 86"/>
                  <a:gd name="T34" fmla="*/ 22 w 114"/>
                  <a:gd name="T35" fmla="*/ 24 h 86"/>
                  <a:gd name="T36" fmla="*/ 6 w 114"/>
                  <a:gd name="T37" fmla="*/ 46 h 86"/>
                  <a:gd name="T38" fmla="*/ 4 w 114"/>
                  <a:gd name="T39" fmla="*/ 46 h 86"/>
                  <a:gd name="T40" fmla="*/ 0 w 114"/>
                  <a:gd name="T41" fmla="*/ 68 h 86"/>
                  <a:gd name="T42" fmla="*/ 0 w 114"/>
                  <a:gd name="T43" fmla="*/ 70 h 86"/>
                  <a:gd name="T44" fmla="*/ 20 w 114"/>
                  <a:gd name="T45" fmla="*/ 86 h 86"/>
                  <a:gd name="T46" fmla="*/ 22 w 114"/>
                  <a:gd name="T47" fmla="*/ 86 h 86"/>
                  <a:gd name="T48" fmla="*/ 24 w 114"/>
                  <a:gd name="T49" fmla="*/ 86 h 86"/>
                  <a:gd name="T50" fmla="*/ 42 w 114"/>
                  <a:gd name="T51" fmla="*/ 84 h 86"/>
                  <a:gd name="T52" fmla="*/ 42 w 114"/>
                  <a:gd name="T53" fmla="*/ 84 h 86"/>
                  <a:gd name="T54" fmla="*/ 46 w 114"/>
                  <a:gd name="T55" fmla="*/ 84 h 86"/>
                  <a:gd name="T56" fmla="*/ 46 w 114"/>
                  <a:gd name="T57" fmla="*/ 80 h 86"/>
                  <a:gd name="T58" fmla="*/ 76 w 114"/>
                  <a:gd name="T59" fmla="*/ 64 h 86"/>
                  <a:gd name="T60" fmla="*/ 96 w 114"/>
                  <a:gd name="T61" fmla="*/ 64 h 86"/>
                  <a:gd name="T62" fmla="*/ 112 w 114"/>
                  <a:gd name="T63" fmla="*/ 60 h 86"/>
                  <a:gd name="T64" fmla="*/ 114 w 114"/>
                  <a:gd name="T65" fmla="*/ 58 h 86"/>
                  <a:gd name="T66" fmla="*/ 114 w 114"/>
                  <a:gd name="T67" fmla="*/ 44 h 86"/>
                  <a:gd name="T68" fmla="*/ 112 w 114"/>
                  <a:gd name="T69" fmla="*/ 40 h 86"/>
                  <a:gd name="T70" fmla="*/ 100 w 114"/>
                  <a:gd name="T71" fmla="*/ 30 h 86"/>
                  <a:gd name="T72" fmla="*/ 100 w 114"/>
                  <a:gd name="T73" fmla="*/ 26 h 86"/>
                  <a:gd name="T74" fmla="*/ 88 w 114"/>
                  <a:gd name="T75" fmla="*/ 12 h 86"/>
                  <a:gd name="T76" fmla="*/ 90 w 114"/>
                  <a:gd name="T77" fmla="*/ 6 h 86"/>
                  <a:gd name="T78" fmla="*/ 90 w 114"/>
                  <a:gd name="T79" fmla="*/ 2 h 86"/>
                  <a:gd name="T80" fmla="*/ 88 w 114"/>
                  <a:gd name="T8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4" h="86">
                    <a:moveTo>
                      <a:pt x="88" y="4"/>
                    </a:moveTo>
                    <a:lnTo>
                      <a:pt x="84" y="10"/>
                    </a:lnTo>
                    <a:lnTo>
                      <a:pt x="86" y="16"/>
                    </a:lnTo>
                    <a:lnTo>
                      <a:pt x="96" y="30"/>
                    </a:lnTo>
                    <a:lnTo>
                      <a:pt x="94" y="34"/>
                    </a:lnTo>
                    <a:lnTo>
                      <a:pt x="110" y="44"/>
                    </a:lnTo>
                    <a:lnTo>
                      <a:pt x="110" y="56"/>
                    </a:lnTo>
                    <a:lnTo>
                      <a:pt x="96" y="60"/>
                    </a:lnTo>
                    <a:lnTo>
                      <a:pt x="76" y="60"/>
                    </a:lnTo>
                    <a:lnTo>
                      <a:pt x="42" y="60"/>
                    </a:lnTo>
                    <a:lnTo>
                      <a:pt x="42" y="80"/>
                    </a:lnTo>
                    <a:lnTo>
                      <a:pt x="30" y="74"/>
                    </a:lnTo>
                    <a:lnTo>
                      <a:pt x="22" y="82"/>
                    </a:lnTo>
                    <a:lnTo>
                      <a:pt x="4" y="70"/>
                    </a:lnTo>
                    <a:lnTo>
                      <a:pt x="8" y="50"/>
                    </a:lnTo>
                    <a:lnTo>
                      <a:pt x="16" y="48"/>
                    </a:lnTo>
                    <a:lnTo>
                      <a:pt x="26" y="26"/>
                    </a:lnTo>
                    <a:lnTo>
                      <a:pt x="32" y="30"/>
                    </a:lnTo>
                    <a:lnTo>
                      <a:pt x="48" y="12"/>
                    </a:lnTo>
                    <a:lnTo>
                      <a:pt x="70" y="4"/>
                    </a:lnTo>
                    <a:lnTo>
                      <a:pt x="88" y="4"/>
                    </a:lnTo>
                    <a:close/>
                    <a:moveTo>
                      <a:pt x="88" y="0"/>
                    </a:moveTo>
                    <a:lnTo>
                      <a:pt x="70" y="0"/>
                    </a:lnTo>
                    <a:lnTo>
                      <a:pt x="70" y="0"/>
                    </a:lnTo>
                    <a:lnTo>
                      <a:pt x="68" y="0"/>
                    </a:lnTo>
                    <a:lnTo>
                      <a:pt x="46" y="8"/>
                    </a:lnTo>
                    <a:lnTo>
                      <a:pt x="46" y="8"/>
                    </a:lnTo>
                    <a:lnTo>
                      <a:pt x="46" y="10"/>
                    </a:lnTo>
                    <a:lnTo>
                      <a:pt x="32" y="24"/>
                    </a:lnTo>
                    <a:lnTo>
                      <a:pt x="26" y="22"/>
                    </a:lnTo>
                    <a:lnTo>
                      <a:pt x="26" y="22"/>
                    </a:lnTo>
                    <a:lnTo>
                      <a:pt x="26" y="22"/>
                    </a:lnTo>
                    <a:lnTo>
                      <a:pt x="26" y="22"/>
                    </a:lnTo>
                    <a:lnTo>
                      <a:pt x="24" y="22"/>
                    </a:lnTo>
                    <a:lnTo>
                      <a:pt x="24" y="22"/>
                    </a:lnTo>
                    <a:lnTo>
                      <a:pt x="22" y="24"/>
                    </a:lnTo>
                    <a:lnTo>
                      <a:pt x="14" y="44"/>
                    </a:lnTo>
                    <a:lnTo>
                      <a:pt x="6" y="46"/>
                    </a:lnTo>
                    <a:lnTo>
                      <a:pt x="6" y="46"/>
                    </a:lnTo>
                    <a:lnTo>
                      <a:pt x="4" y="46"/>
                    </a:lnTo>
                    <a:lnTo>
                      <a:pt x="4" y="48"/>
                    </a:lnTo>
                    <a:lnTo>
                      <a:pt x="0" y="68"/>
                    </a:lnTo>
                    <a:lnTo>
                      <a:pt x="0" y="68"/>
                    </a:lnTo>
                    <a:lnTo>
                      <a:pt x="0" y="70"/>
                    </a:lnTo>
                    <a:lnTo>
                      <a:pt x="2" y="72"/>
                    </a:lnTo>
                    <a:lnTo>
                      <a:pt x="20" y="86"/>
                    </a:lnTo>
                    <a:lnTo>
                      <a:pt x="20" y="86"/>
                    </a:lnTo>
                    <a:lnTo>
                      <a:pt x="22" y="86"/>
                    </a:lnTo>
                    <a:lnTo>
                      <a:pt x="22" y="86"/>
                    </a:lnTo>
                    <a:lnTo>
                      <a:pt x="24" y="86"/>
                    </a:lnTo>
                    <a:lnTo>
                      <a:pt x="32" y="80"/>
                    </a:lnTo>
                    <a:lnTo>
                      <a:pt x="42" y="84"/>
                    </a:lnTo>
                    <a:lnTo>
                      <a:pt x="42" y="84"/>
                    </a:lnTo>
                    <a:lnTo>
                      <a:pt x="42" y="84"/>
                    </a:lnTo>
                    <a:lnTo>
                      <a:pt x="42" y="84"/>
                    </a:lnTo>
                    <a:lnTo>
                      <a:pt x="46" y="84"/>
                    </a:lnTo>
                    <a:lnTo>
                      <a:pt x="46" y="84"/>
                    </a:lnTo>
                    <a:lnTo>
                      <a:pt x="46" y="80"/>
                    </a:lnTo>
                    <a:lnTo>
                      <a:pt x="46" y="64"/>
                    </a:lnTo>
                    <a:lnTo>
                      <a:pt x="76" y="64"/>
                    </a:lnTo>
                    <a:lnTo>
                      <a:pt x="96" y="64"/>
                    </a:lnTo>
                    <a:lnTo>
                      <a:pt x="96" y="64"/>
                    </a:lnTo>
                    <a:lnTo>
                      <a:pt x="96" y="64"/>
                    </a:lnTo>
                    <a:lnTo>
                      <a:pt x="112" y="60"/>
                    </a:lnTo>
                    <a:lnTo>
                      <a:pt x="112" y="60"/>
                    </a:lnTo>
                    <a:lnTo>
                      <a:pt x="114" y="58"/>
                    </a:lnTo>
                    <a:lnTo>
                      <a:pt x="114" y="56"/>
                    </a:lnTo>
                    <a:lnTo>
                      <a:pt x="114" y="44"/>
                    </a:lnTo>
                    <a:lnTo>
                      <a:pt x="114" y="44"/>
                    </a:lnTo>
                    <a:lnTo>
                      <a:pt x="112" y="40"/>
                    </a:lnTo>
                    <a:lnTo>
                      <a:pt x="100" y="32"/>
                    </a:lnTo>
                    <a:lnTo>
                      <a:pt x="100" y="30"/>
                    </a:lnTo>
                    <a:lnTo>
                      <a:pt x="100" y="30"/>
                    </a:lnTo>
                    <a:lnTo>
                      <a:pt x="100" y="26"/>
                    </a:lnTo>
                    <a:lnTo>
                      <a:pt x="88" y="14"/>
                    </a:lnTo>
                    <a:lnTo>
                      <a:pt x="88" y="12"/>
                    </a:lnTo>
                    <a:lnTo>
                      <a:pt x="90" y="6"/>
                    </a:lnTo>
                    <a:lnTo>
                      <a:pt x="90" y="6"/>
                    </a:lnTo>
                    <a:lnTo>
                      <a:pt x="90" y="2"/>
                    </a:lnTo>
                    <a:lnTo>
                      <a:pt x="90" y="2"/>
                    </a:lnTo>
                    <a:lnTo>
                      <a:pt x="88" y="0"/>
                    </a:lnTo>
                    <a:lnTo>
                      <a:pt x="8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6" name="Freeform 437"/>
              <p:cNvSpPr>
                <a:spLocks/>
              </p:cNvSpPr>
              <p:nvPr/>
            </p:nvSpPr>
            <p:spPr bwMode="auto">
              <a:xfrm>
                <a:off x="2787" y="2309"/>
                <a:ext cx="106" cy="78"/>
              </a:xfrm>
              <a:custGeom>
                <a:avLst/>
                <a:gdLst>
                  <a:gd name="T0" fmla="*/ 84 w 106"/>
                  <a:gd name="T1" fmla="*/ 0 h 78"/>
                  <a:gd name="T2" fmla="*/ 80 w 106"/>
                  <a:gd name="T3" fmla="*/ 6 h 78"/>
                  <a:gd name="T4" fmla="*/ 82 w 106"/>
                  <a:gd name="T5" fmla="*/ 12 h 78"/>
                  <a:gd name="T6" fmla="*/ 92 w 106"/>
                  <a:gd name="T7" fmla="*/ 26 h 78"/>
                  <a:gd name="T8" fmla="*/ 90 w 106"/>
                  <a:gd name="T9" fmla="*/ 30 h 78"/>
                  <a:gd name="T10" fmla="*/ 106 w 106"/>
                  <a:gd name="T11" fmla="*/ 40 h 78"/>
                  <a:gd name="T12" fmla="*/ 106 w 106"/>
                  <a:gd name="T13" fmla="*/ 52 h 78"/>
                  <a:gd name="T14" fmla="*/ 92 w 106"/>
                  <a:gd name="T15" fmla="*/ 56 h 78"/>
                  <a:gd name="T16" fmla="*/ 72 w 106"/>
                  <a:gd name="T17" fmla="*/ 56 h 78"/>
                  <a:gd name="T18" fmla="*/ 38 w 106"/>
                  <a:gd name="T19" fmla="*/ 56 h 78"/>
                  <a:gd name="T20" fmla="*/ 38 w 106"/>
                  <a:gd name="T21" fmla="*/ 76 h 78"/>
                  <a:gd name="T22" fmla="*/ 26 w 106"/>
                  <a:gd name="T23" fmla="*/ 70 h 78"/>
                  <a:gd name="T24" fmla="*/ 18 w 106"/>
                  <a:gd name="T25" fmla="*/ 78 h 78"/>
                  <a:gd name="T26" fmla="*/ 0 w 106"/>
                  <a:gd name="T27" fmla="*/ 66 h 78"/>
                  <a:gd name="T28" fmla="*/ 4 w 106"/>
                  <a:gd name="T29" fmla="*/ 46 h 78"/>
                  <a:gd name="T30" fmla="*/ 12 w 106"/>
                  <a:gd name="T31" fmla="*/ 44 h 78"/>
                  <a:gd name="T32" fmla="*/ 22 w 106"/>
                  <a:gd name="T33" fmla="*/ 22 h 78"/>
                  <a:gd name="T34" fmla="*/ 28 w 106"/>
                  <a:gd name="T35" fmla="*/ 26 h 78"/>
                  <a:gd name="T36" fmla="*/ 44 w 106"/>
                  <a:gd name="T37" fmla="*/ 8 h 78"/>
                  <a:gd name="T38" fmla="*/ 66 w 106"/>
                  <a:gd name="T39" fmla="*/ 0 h 78"/>
                  <a:gd name="T40" fmla="*/ 84 w 106"/>
                  <a:gd name="T4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6" h="78">
                    <a:moveTo>
                      <a:pt x="84" y="0"/>
                    </a:moveTo>
                    <a:lnTo>
                      <a:pt x="80" y="6"/>
                    </a:lnTo>
                    <a:lnTo>
                      <a:pt x="82" y="12"/>
                    </a:lnTo>
                    <a:lnTo>
                      <a:pt x="92" y="26"/>
                    </a:lnTo>
                    <a:lnTo>
                      <a:pt x="90" y="30"/>
                    </a:lnTo>
                    <a:lnTo>
                      <a:pt x="106" y="40"/>
                    </a:lnTo>
                    <a:lnTo>
                      <a:pt x="106" y="52"/>
                    </a:lnTo>
                    <a:lnTo>
                      <a:pt x="92" y="56"/>
                    </a:lnTo>
                    <a:lnTo>
                      <a:pt x="72" y="56"/>
                    </a:lnTo>
                    <a:lnTo>
                      <a:pt x="38" y="56"/>
                    </a:lnTo>
                    <a:lnTo>
                      <a:pt x="38" y="76"/>
                    </a:lnTo>
                    <a:lnTo>
                      <a:pt x="26" y="70"/>
                    </a:lnTo>
                    <a:lnTo>
                      <a:pt x="18" y="78"/>
                    </a:lnTo>
                    <a:lnTo>
                      <a:pt x="0" y="66"/>
                    </a:lnTo>
                    <a:lnTo>
                      <a:pt x="4" y="46"/>
                    </a:lnTo>
                    <a:lnTo>
                      <a:pt x="12" y="44"/>
                    </a:lnTo>
                    <a:lnTo>
                      <a:pt x="22" y="22"/>
                    </a:lnTo>
                    <a:lnTo>
                      <a:pt x="28" y="26"/>
                    </a:lnTo>
                    <a:lnTo>
                      <a:pt x="44" y="8"/>
                    </a:lnTo>
                    <a:lnTo>
                      <a:pt x="66" y="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7" name="Freeform 438"/>
              <p:cNvSpPr>
                <a:spLocks/>
              </p:cNvSpPr>
              <p:nvPr/>
            </p:nvSpPr>
            <p:spPr bwMode="auto">
              <a:xfrm>
                <a:off x="2783" y="2305"/>
                <a:ext cx="114" cy="86"/>
              </a:xfrm>
              <a:custGeom>
                <a:avLst/>
                <a:gdLst>
                  <a:gd name="T0" fmla="*/ 88 w 114"/>
                  <a:gd name="T1" fmla="*/ 0 h 86"/>
                  <a:gd name="T2" fmla="*/ 70 w 114"/>
                  <a:gd name="T3" fmla="*/ 0 h 86"/>
                  <a:gd name="T4" fmla="*/ 70 w 114"/>
                  <a:gd name="T5" fmla="*/ 0 h 86"/>
                  <a:gd name="T6" fmla="*/ 68 w 114"/>
                  <a:gd name="T7" fmla="*/ 0 h 86"/>
                  <a:gd name="T8" fmla="*/ 46 w 114"/>
                  <a:gd name="T9" fmla="*/ 8 h 86"/>
                  <a:gd name="T10" fmla="*/ 46 w 114"/>
                  <a:gd name="T11" fmla="*/ 8 h 86"/>
                  <a:gd name="T12" fmla="*/ 46 w 114"/>
                  <a:gd name="T13" fmla="*/ 10 h 86"/>
                  <a:gd name="T14" fmla="*/ 32 w 114"/>
                  <a:gd name="T15" fmla="*/ 24 h 86"/>
                  <a:gd name="T16" fmla="*/ 26 w 114"/>
                  <a:gd name="T17" fmla="*/ 22 h 86"/>
                  <a:gd name="T18" fmla="*/ 26 w 114"/>
                  <a:gd name="T19" fmla="*/ 22 h 86"/>
                  <a:gd name="T20" fmla="*/ 26 w 114"/>
                  <a:gd name="T21" fmla="*/ 22 h 86"/>
                  <a:gd name="T22" fmla="*/ 26 w 114"/>
                  <a:gd name="T23" fmla="*/ 22 h 86"/>
                  <a:gd name="T24" fmla="*/ 24 w 114"/>
                  <a:gd name="T25" fmla="*/ 22 h 86"/>
                  <a:gd name="T26" fmla="*/ 24 w 114"/>
                  <a:gd name="T27" fmla="*/ 22 h 86"/>
                  <a:gd name="T28" fmla="*/ 22 w 114"/>
                  <a:gd name="T29" fmla="*/ 24 h 86"/>
                  <a:gd name="T30" fmla="*/ 14 w 114"/>
                  <a:gd name="T31" fmla="*/ 44 h 86"/>
                  <a:gd name="T32" fmla="*/ 6 w 114"/>
                  <a:gd name="T33" fmla="*/ 46 h 86"/>
                  <a:gd name="T34" fmla="*/ 6 w 114"/>
                  <a:gd name="T35" fmla="*/ 46 h 86"/>
                  <a:gd name="T36" fmla="*/ 4 w 114"/>
                  <a:gd name="T37" fmla="*/ 46 h 86"/>
                  <a:gd name="T38" fmla="*/ 4 w 114"/>
                  <a:gd name="T39" fmla="*/ 48 h 86"/>
                  <a:gd name="T40" fmla="*/ 0 w 114"/>
                  <a:gd name="T41" fmla="*/ 68 h 86"/>
                  <a:gd name="T42" fmla="*/ 0 w 114"/>
                  <a:gd name="T43" fmla="*/ 68 h 86"/>
                  <a:gd name="T44" fmla="*/ 0 w 114"/>
                  <a:gd name="T45" fmla="*/ 70 h 86"/>
                  <a:gd name="T46" fmla="*/ 2 w 114"/>
                  <a:gd name="T47" fmla="*/ 72 h 86"/>
                  <a:gd name="T48" fmla="*/ 20 w 114"/>
                  <a:gd name="T49" fmla="*/ 86 h 86"/>
                  <a:gd name="T50" fmla="*/ 20 w 114"/>
                  <a:gd name="T51" fmla="*/ 86 h 86"/>
                  <a:gd name="T52" fmla="*/ 22 w 114"/>
                  <a:gd name="T53" fmla="*/ 86 h 86"/>
                  <a:gd name="T54" fmla="*/ 22 w 114"/>
                  <a:gd name="T55" fmla="*/ 86 h 86"/>
                  <a:gd name="T56" fmla="*/ 24 w 114"/>
                  <a:gd name="T57" fmla="*/ 86 h 86"/>
                  <a:gd name="T58" fmla="*/ 32 w 114"/>
                  <a:gd name="T59" fmla="*/ 80 h 86"/>
                  <a:gd name="T60" fmla="*/ 42 w 114"/>
                  <a:gd name="T61" fmla="*/ 84 h 86"/>
                  <a:gd name="T62" fmla="*/ 42 w 114"/>
                  <a:gd name="T63" fmla="*/ 84 h 86"/>
                  <a:gd name="T64" fmla="*/ 42 w 114"/>
                  <a:gd name="T65" fmla="*/ 84 h 86"/>
                  <a:gd name="T66" fmla="*/ 42 w 114"/>
                  <a:gd name="T67" fmla="*/ 84 h 86"/>
                  <a:gd name="T68" fmla="*/ 46 w 114"/>
                  <a:gd name="T69" fmla="*/ 84 h 86"/>
                  <a:gd name="T70" fmla="*/ 46 w 114"/>
                  <a:gd name="T71" fmla="*/ 84 h 86"/>
                  <a:gd name="T72" fmla="*/ 46 w 114"/>
                  <a:gd name="T73" fmla="*/ 80 h 86"/>
                  <a:gd name="T74" fmla="*/ 46 w 114"/>
                  <a:gd name="T75" fmla="*/ 64 h 86"/>
                  <a:gd name="T76" fmla="*/ 76 w 114"/>
                  <a:gd name="T77" fmla="*/ 64 h 86"/>
                  <a:gd name="T78" fmla="*/ 96 w 114"/>
                  <a:gd name="T79" fmla="*/ 64 h 86"/>
                  <a:gd name="T80" fmla="*/ 96 w 114"/>
                  <a:gd name="T81" fmla="*/ 64 h 86"/>
                  <a:gd name="T82" fmla="*/ 96 w 114"/>
                  <a:gd name="T83" fmla="*/ 64 h 86"/>
                  <a:gd name="T84" fmla="*/ 112 w 114"/>
                  <a:gd name="T85" fmla="*/ 60 h 86"/>
                  <a:gd name="T86" fmla="*/ 112 w 114"/>
                  <a:gd name="T87" fmla="*/ 60 h 86"/>
                  <a:gd name="T88" fmla="*/ 114 w 114"/>
                  <a:gd name="T89" fmla="*/ 58 h 86"/>
                  <a:gd name="T90" fmla="*/ 114 w 114"/>
                  <a:gd name="T91" fmla="*/ 56 h 86"/>
                  <a:gd name="T92" fmla="*/ 114 w 114"/>
                  <a:gd name="T93" fmla="*/ 44 h 86"/>
                  <a:gd name="T94" fmla="*/ 114 w 114"/>
                  <a:gd name="T95" fmla="*/ 44 h 86"/>
                  <a:gd name="T96" fmla="*/ 112 w 114"/>
                  <a:gd name="T97" fmla="*/ 40 h 86"/>
                  <a:gd name="T98" fmla="*/ 100 w 114"/>
                  <a:gd name="T99" fmla="*/ 32 h 86"/>
                  <a:gd name="T100" fmla="*/ 100 w 114"/>
                  <a:gd name="T101" fmla="*/ 30 h 86"/>
                  <a:gd name="T102" fmla="*/ 100 w 114"/>
                  <a:gd name="T103" fmla="*/ 30 h 86"/>
                  <a:gd name="T104" fmla="*/ 100 w 114"/>
                  <a:gd name="T105" fmla="*/ 26 h 86"/>
                  <a:gd name="T106" fmla="*/ 88 w 114"/>
                  <a:gd name="T107" fmla="*/ 14 h 86"/>
                  <a:gd name="T108" fmla="*/ 88 w 114"/>
                  <a:gd name="T109" fmla="*/ 12 h 86"/>
                  <a:gd name="T110" fmla="*/ 90 w 114"/>
                  <a:gd name="T111" fmla="*/ 6 h 86"/>
                  <a:gd name="T112" fmla="*/ 90 w 114"/>
                  <a:gd name="T113" fmla="*/ 6 h 86"/>
                  <a:gd name="T114" fmla="*/ 90 w 114"/>
                  <a:gd name="T115" fmla="*/ 2 h 86"/>
                  <a:gd name="T116" fmla="*/ 90 w 114"/>
                  <a:gd name="T117" fmla="*/ 2 h 86"/>
                  <a:gd name="T118" fmla="*/ 88 w 114"/>
                  <a:gd name="T119" fmla="*/ 0 h 86"/>
                  <a:gd name="T120" fmla="*/ 88 w 114"/>
                  <a:gd name="T12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4" h="86">
                    <a:moveTo>
                      <a:pt x="88" y="0"/>
                    </a:moveTo>
                    <a:lnTo>
                      <a:pt x="70" y="0"/>
                    </a:lnTo>
                    <a:lnTo>
                      <a:pt x="70" y="0"/>
                    </a:lnTo>
                    <a:lnTo>
                      <a:pt x="68" y="0"/>
                    </a:lnTo>
                    <a:lnTo>
                      <a:pt x="46" y="8"/>
                    </a:lnTo>
                    <a:lnTo>
                      <a:pt x="46" y="8"/>
                    </a:lnTo>
                    <a:lnTo>
                      <a:pt x="46" y="10"/>
                    </a:lnTo>
                    <a:lnTo>
                      <a:pt x="32" y="24"/>
                    </a:lnTo>
                    <a:lnTo>
                      <a:pt x="26" y="22"/>
                    </a:lnTo>
                    <a:lnTo>
                      <a:pt x="26" y="22"/>
                    </a:lnTo>
                    <a:lnTo>
                      <a:pt x="26" y="22"/>
                    </a:lnTo>
                    <a:lnTo>
                      <a:pt x="26" y="22"/>
                    </a:lnTo>
                    <a:lnTo>
                      <a:pt x="24" y="22"/>
                    </a:lnTo>
                    <a:lnTo>
                      <a:pt x="24" y="22"/>
                    </a:lnTo>
                    <a:lnTo>
                      <a:pt x="22" y="24"/>
                    </a:lnTo>
                    <a:lnTo>
                      <a:pt x="14" y="44"/>
                    </a:lnTo>
                    <a:lnTo>
                      <a:pt x="6" y="46"/>
                    </a:lnTo>
                    <a:lnTo>
                      <a:pt x="6" y="46"/>
                    </a:lnTo>
                    <a:lnTo>
                      <a:pt x="4" y="46"/>
                    </a:lnTo>
                    <a:lnTo>
                      <a:pt x="4" y="48"/>
                    </a:lnTo>
                    <a:lnTo>
                      <a:pt x="0" y="68"/>
                    </a:lnTo>
                    <a:lnTo>
                      <a:pt x="0" y="68"/>
                    </a:lnTo>
                    <a:lnTo>
                      <a:pt x="0" y="70"/>
                    </a:lnTo>
                    <a:lnTo>
                      <a:pt x="2" y="72"/>
                    </a:lnTo>
                    <a:lnTo>
                      <a:pt x="20" y="86"/>
                    </a:lnTo>
                    <a:lnTo>
                      <a:pt x="20" y="86"/>
                    </a:lnTo>
                    <a:lnTo>
                      <a:pt x="22" y="86"/>
                    </a:lnTo>
                    <a:lnTo>
                      <a:pt x="22" y="86"/>
                    </a:lnTo>
                    <a:lnTo>
                      <a:pt x="24" y="86"/>
                    </a:lnTo>
                    <a:lnTo>
                      <a:pt x="32" y="80"/>
                    </a:lnTo>
                    <a:lnTo>
                      <a:pt x="42" y="84"/>
                    </a:lnTo>
                    <a:lnTo>
                      <a:pt x="42" y="84"/>
                    </a:lnTo>
                    <a:lnTo>
                      <a:pt x="42" y="84"/>
                    </a:lnTo>
                    <a:lnTo>
                      <a:pt x="42" y="84"/>
                    </a:lnTo>
                    <a:lnTo>
                      <a:pt x="46" y="84"/>
                    </a:lnTo>
                    <a:lnTo>
                      <a:pt x="46" y="84"/>
                    </a:lnTo>
                    <a:lnTo>
                      <a:pt x="46" y="80"/>
                    </a:lnTo>
                    <a:lnTo>
                      <a:pt x="46" y="64"/>
                    </a:lnTo>
                    <a:lnTo>
                      <a:pt x="76" y="64"/>
                    </a:lnTo>
                    <a:lnTo>
                      <a:pt x="96" y="64"/>
                    </a:lnTo>
                    <a:lnTo>
                      <a:pt x="96" y="64"/>
                    </a:lnTo>
                    <a:lnTo>
                      <a:pt x="96" y="64"/>
                    </a:lnTo>
                    <a:lnTo>
                      <a:pt x="112" y="60"/>
                    </a:lnTo>
                    <a:lnTo>
                      <a:pt x="112" y="60"/>
                    </a:lnTo>
                    <a:lnTo>
                      <a:pt x="114" y="58"/>
                    </a:lnTo>
                    <a:lnTo>
                      <a:pt x="114" y="56"/>
                    </a:lnTo>
                    <a:lnTo>
                      <a:pt x="114" y="44"/>
                    </a:lnTo>
                    <a:lnTo>
                      <a:pt x="114" y="44"/>
                    </a:lnTo>
                    <a:lnTo>
                      <a:pt x="112" y="40"/>
                    </a:lnTo>
                    <a:lnTo>
                      <a:pt x="100" y="32"/>
                    </a:lnTo>
                    <a:lnTo>
                      <a:pt x="100" y="30"/>
                    </a:lnTo>
                    <a:lnTo>
                      <a:pt x="100" y="30"/>
                    </a:lnTo>
                    <a:lnTo>
                      <a:pt x="100" y="26"/>
                    </a:lnTo>
                    <a:lnTo>
                      <a:pt x="88" y="14"/>
                    </a:lnTo>
                    <a:lnTo>
                      <a:pt x="88" y="12"/>
                    </a:lnTo>
                    <a:lnTo>
                      <a:pt x="90" y="6"/>
                    </a:lnTo>
                    <a:lnTo>
                      <a:pt x="90" y="6"/>
                    </a:lnTo>
                    <a:lnTo>
                      <a:pt x="90" y="2"/>
                    </a:lnTo>
                    <a:lnTo>
                      <a:pt x="90" y="2"/>
                    </a:lnTo>
                    <a:lnTo>
                      <a:pt x="88" y="0"/>
                    </a:lnTo>
                    <a:lnTo>
                      <a:pt x="8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8" name="Freeform 439"/>
              <p:cNvSpPr>
                <a:spLocks/>
              </p:cNvSpPr>
              <p:nvPr/>
            </p:nvSpPr>
            <p:spPr bwMode="auto">
              <a:xfrm>
                <a:off x="2819" y="2363"/>
                <a:ext cx="54" cy="94"/>
              </a:xfrm>
              <a:custGeom>
                <a:avLst/>
                <a:gdLst>
                  <a:gd name="T0" fmla="*/ 18 w 54"/>
                  <a:gd name="T1" fmla="*/ 94 h 94"/>
                  <a:gd name="T2" fmla="*/ 18 w 54"/>
                  <a:gd name="T3" fmla="*/ 94 h 94"/>
                  <a:gd name="T4" fmla="*/ 18 w 54"/>
                  <a:gd name="T5" fmla="*/ 94 h 94"/>
                  <a:gd name="T6" fmla="*/ 8 w 54"/>
                  <a:gd name="T7" fmla="*/ 88 h 94"/>
                  <a:gd name="T8" fmla="*/ 8 w 54"/>
                  <a:gd name="T9" fmla="*/ 88 h 94"/>
                  <a:gd name="T10" fmla="*/ 6 w 54"/>
                  <a:gd name="T11" fmla="*/ 86 h 94"/>
                  <a:gd name="T12" fmla="*/ 0 w 54"/>
                  <a:gd name="T13" fmla="*/ 66 h 94"/>
                  <a:gd name="T14" fmla="*/ 0 w 54"/>
                  <a:gd name="T15" fmla="*/ 66 h 94"/>
                  <a:gd name="T16" fmla="*/ 0 w 54"/>
                  <a:gd name="T17" fmla="*/ 66 h 94"/>
                  <a:gd name="T18" fmla="*/ 8 w 54"/>
                  <a:gd name="T19" fmla="*/ 46 h 94"/>
                  <a:gd name="T20" fmla="*/ 4 w 54"/>
                  <a:gd name="T21" fmla="*/ 22 h 94"/>
                  <a:gd name="T22" fmla="*/ 4 w 54"/>
                  <a:gd name="T23" fmla="*/ 2 h 94"/>
                  <a:gd name="T24" fmla="*/ 4 w 54"/>
                  <a:gd name="T25" fmla="*/ 2 h 94"/>
                  <a:gd name="T26" fmla="*/ 6 w 54"/>
                  <a:gd name="T27" fmla="*/ 0 h 94"/>
                  <a:gd name="T28" fmla="*/ 38 w 54"/>
                  <a:gd name="T29" fmla="*/ 0 h 94"/>
                  <a:gd name="T30" fmla="*/ 38 w 54"/>
                  <a:gd name="T31" fmla="*/ 0 h 94"/>
                  <a:gd name="T32" fmla="*/ 40 w 54"/>
                  <a:gd name="T33" fmla="*/ 0 h 94"/>
                  <a:gd name="T34" fmla="*/ 50 w 54"/>
                  <a:gd name="T35" fmla="*/ 16 h 94"/>
                  <a:gd name="T36" fmla="*/ 50 w 54"/>
                  <a:gd name="T37" fmla="*/ 16 h 94"/>
                  <a:gd name="T38" fmla="*/ 50 w 54"/>
                  <a:gd name="T39" fmla="*/ 18 h 94"/>
                  <a:gd name="T40" fmla="*/ 48 w 54"/>
                  <a:gd name="T41" fmla="*/ 28 h 94"/>
                  <a:gd name="T42" fmla="*/ 48 w 54"/>
                  <a:gd name="T43" fmla="*/ 38 h 94"/>
                  <a:gd name="T44" fmla="*/ 50 w 54"/>
                  <a:gd name="T45" fmla="*/ 44 h 94"/>
                  <a:gd name="T46" fmla="*/ 54 w 54"/>
                  <a:gd name="T47" fmla="*/ 74 h 94"/>
                  <a:gd name="T48" fmla="*/ 54 w 54"/>
                  <a:gd name="T49" fmla="*/ 74 h 94"/>
                  <a:gd name="T50" fmla="*/ 52 w 54"/>
                  <a:gd name="T51" fmla="*/ 76 h 94"/>
                  <a:gd name="T52" fmla="*/ 42 w 54"/>
                  <a:gd name="T53" fmla="*/ 80 h 94"/>
                  <a:gd name="T54" fmla="*/ 32 w 54"/>
                  <a:gd name="T55" fmla="*/ 90 h 94"/>
                  <a:gd name="T56" fmla="*/ 32 w 54"/>
                  <a:gd name="T57" fmla="*/ 90 h 94"/>
                  <a:gd name="T58" fmla="*/ 32 w 54"/>
                  <a:gd name="T59" fmla="*/ 90 h 94"/>
                  <a:gd name="T60" fmla="*/ 18 w 54"/>
                  <a:gd name="T61" fmla="*/ 94 h 94"/>
                  <a:gd name="T62" fmla="*/ 18 w 54"/>
                  <a:gd name="T63" fmla="*/ 94 h 94"/>
                  <a:gd name="T64" fmla="*/ 18 w 54"/>
                  <a:gd name="T65" fmla="*/ 94 h 94"/>
                  <a:gd name="T66" fmla="*/ 18 w 54"/>
                  <a:gd name="T67"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 h="94">
                    <a:moveTo>
                      <a:pt x="18" y="94"/>
                    </a:moveTo>
                    <a:lnTo>
                      <a:pt x="18" y="94"/>
                    </a:lnTo>
                    <a:lnTo>
                      <a:pt x="18" y="94"/>
                    </a:lnTo>
                    <a:lnTo>
                      <a:pt x="8" y="88"/>
                    </a:lnTo>
                    <a:lnTo>
                      <a:pt x="8" y="88"/>
                    </a:lnTo>
                    <a:lnTo>
                      <a:pt x="6" y="86"/>
                    </a:lnTo>
                    <a:lnTo>
                      <a:pt x="0" y="66"/>
                    </a:lnTo>
                    <a:lnTo>
                      <a:pt x="0" y="66"/>
                    </a:lnTo>
                    <a:lnTo>
                      <a:pt x="0" y="66"/>
                    </a:lnTo>
                    <a:lnTo>
                      <a:pt x="8" y="46"/>
                    </a:lnTo>
                    <a:lnTo>
                      <a:pt x="4" y="22"/>
                    </a:lnTo>
                    <a:lnTo>
                      <a:pt x="4" y="2"/>
                    </a:lnTo>
                    <a:lnTo>
                      <a:pt x="4" y="2"/>
                    </a:lnTo>
                    <a:lnTo>
                      <a:pt x="6" y="0"/>
                    </a:lnTo>
                    <a:lnTo>
                      <a:pt x="38" y="0"/>
                    </a:lnTo>
                    <a:lnTo>
                      <a:pt x="38" y="0"/>
                    </a:lnTo>
                    <a:lnTo>
                      <a:pt x="40" y="0"/>
                    </a:lnTo>
                    <a:lnTo>
                      <a:pt x="50" y="16"/>
                    </a:lnTo>
                    <a:lnTo>
                      <a:pt x="50" y="16"/>
                    </a:lnTo>
                    <a:lnTo>
                      <a:pt x="50" y="18"/>
                    </a:lnTo>
                    <a:lnTo>
                      <a:pt x="48" y="28"/>
                    </a:lnTo>
                    <a:lnTo>
                      <a:pt x="48" y="38"/>
                    </a:lnTo>
                    <a:lnTo>
                      <a:pt x="50" y="44"/>
                    </a:lnTo>
                    <a:lnTo>
                      <a:pt x="54" y="74"/>
                    </a:lnTo>
                    <a:lnTo>
                      <a:pt x="54" y="74"/>
                    </a:lnTo>
                    <a:lnTo>
                      <a:pt x="52" y="76"/>
                    </a:lnTo>
                    <a:lnTo>
                      <a:pt x="42" y="80"/>
                    </a:lnTo>
                    <a:lnTo>
                      <a:pt x="32" y="90"/>
                    </a:lnTo>
                    <a:lnTo>
                      <a:pt x="32" y="90"/>
                    </a:lnTo>
                    <a:lnTo>
                      <a:pt x="32" y="90"/>
                    </a:lnTo>
                    <a:lnTo>
                      <a:pt x="18" y="94"/>
                    </a:lnTo>
                    <a:lnTo>
                      <a:pt x="18" y="94"/>
                    </a:lnTo>
                    <a:lnTo>
                      <a:pt x="18" y="94"/>
                    </a:lnTo>
                    <a:lnTo>
                      <a:pt x="18"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99" name="Freeform 440"/>
              <p:cNvSpPr>
                <a:spLocks noEditPoints="1"/>
              </p:cNvSpPr>
              <p:nvPr/>
            </p:nvSpPr>
            <p:spPr bwMode="auto">
              <a:xfrm>
                <a:off x="2817" y="2361"/>
                <a:ext cx="58" cy="98"/>
              </a:xfrm>
              <a:custGeom>
                <a:avLst/>
                <a:gdLst>
                  <a:gd name="T0" fmla="*/ 40 w 58"/>
                  <a:gd name="T1" fmla="*/ 4 h 98"/>
                  <a:gd name="T2" fmla="*/ 50 w 58"/>
                  <a:gd name="T3" fmla="*/ 20 h 98"/>
                  <a:gd name="T4" fmla="*/ 48 w 58"/>
                  <a:gd name="T5" fmla="*/ 30 h 98"/>
                  <a:gd name="T6" fmla="*/ 48 w 58"/>
                  <a:gd name="T7" fmla="*/ 40 h 98"/>
                  <a:gd name="T8" fmla="*/ 50 w 58"/>
                  <a:gd name="T9" fmla="*/ 46 h 98"/>
                  <a:gd name="T10" fmla="*/ 54 w 58"/>
                  <a:gd name="T11" fmla="*/ 76 h 98"/>
                  <a:gd name="T12" fmla="*/ 44 w 58"/>
                  <a:gd name="T13" fmla="*/ 80 h 98"/>
                  <a:gd name="T14" fmla="*/ 34 w 58"/>
                  <a:gd name="T15" fmla="*/ 90 h 98"/>
                  <a:gd name="T16" fmla="*/ 20 w 58"/>
                  <a:gd name="T17" fmla="*/ 94 h 98"/>
                  <a:gd name="T18" fmla="*/ 10 w 58"/>
                  <a:gd name="T19" fmla="*/ 88 h 98"/>
                  <a:gd name="T20" fmla="*/ 4 w 58"/>
                  <a:gd name="T21" fmla="*/ 68 h 98"/>
                  <a:gd name="T22" fmla="*/ 12 w 58"/>
                  <a:gd name="T23" fmla="*/ 48 h 98"/>
                  <a:gd name="T24" fmla="*/ 8 w 58"/>
                  <a:gd name="T25" fmla="*/ 24 h 98"/>
                  <a:gd name="T26" fmla="*/ 8 w 58"/>
                  <a:gd name="T27" fmla="*/ 4 h 98"/>
                  <a:gd name="T28" fmla="*/ 40 w 58"/>
                  <a:gd name="T29" fmla="*/ 4 h 98"/>
                  <a:gd name="T30" fmla="*/ 40 w 58"/>
                  <a:gd name="T31" fmla="*/ 0 h 98"/>
                  <a:gd name="T32" fmla="*/ 8 w 58"/>
                  <a:gd name="T33" fmla="*/ 0 h 98"/>
                  <a:gd name="T34" fmla="*/ 8 w 58"/>
                  <a:gd name="T35" fmla="*/ 0 h 98"/>
                  <a:gd name="T36" fmla="*/ 6 w 58"/>
                  <a:gd name="T37" fmla="*/ 0 h 98"/>
                  <a:gd name="T38" fmla="*/ 4 w 58"/>
                  <a:gd name="T39" fmla="*/ 4 h 98"/>
                  <a:gd name="T40" fmla="*/ 4 w 58"/>
                  <a:gd name="T41" fmla="*/ 24 h 98"/>
                  <a:gd name="T42" fmla="*/ 4 w 58"/>
                  <a:gd name="T43" fmla="*/ 24 h 98"/>
                  <a:gd name="T44" fmla="*/ 4 w 58"/>
                  <a:gd name="T45" fmla="*/ 24 h 98"/>
                  <a:gd name="T46" fmla="*/ 8 w 58"/>
                  <a:gd name="T47" fmla="*/ 48 h 98"/>
                  <a:gd name="T48" fmla="*/ 0 w 58"/>
                  <a:gd name="T49" fmla="*/ 66 h 98"/>
                  <a:gd name="T50" fmla="*/ 0 w 58"/>
                  <a:gd name="T51" fmla="*/ 66 h 98"/>
                  <a:gd name="T52" fmla="*/ 0 w 58"/>
                  <a:gd name="T53" fmla="*/ 70 h 98"/>
                  <a:gd name="T54" fmla="*/ 6 w 58"/>
                  <a:gd name="T55" fmla="*/ 90 h 98"/>
                  <a:gd name="T56" fmla="*/ 6 w 58"/>
                  <a:gd name="T57" fmla="*/ 90 h 98"/>
                  <a:gd name="T58" fmla="*/ 8 w 58"/>
                  <a:gd name="T59" fmla="*/ 92 h 98"/>
                  <a:gd name="T60" fmla="*/ 18 w 58"/>
                  <a:gd name="T61" fmla="*/ 96 h 98"/>
                  <a:gd name="T62" fmla="*/ 18 w 58"/>
                  <a:gd name="T63" fmla="*/ 96 h 98"/>
                  <a:gd name="T64" fmla="*/ 20 w 58"/>
                  <a:gd name="T65" fmla="*/ 98 h 98"/>
                  <a:gd name="T66" fmla="*/ 20 w 58"/>
                  <a:gd name="T67" fmla="*/ 98 h 98"/>
                  <a:gd name="T68" fmla="*/ 22 w 58"/>
                  <a:gd name="T69" fmla="*/ 98 h 98"/>
                  <a:gd name="T70" fmla="*/ 34 w 58"/>
                  <a:gd name="T71" fmla="*/ 94 h 98"/>
                  <a:gd name="T72" fmla="*/ 34 w 58"/>
                  <a:gd name="T73" fmla="*/ 94 h 98"/>
                  <a:gd name="T74" fmla="*/ 36 w 58"/>
                  <a:gd name="T75" fmla="*/ 92 h 98"/>
                  <a:gd name="T76" fmla="*/ 46 w 58"/>
                  <a:gd name="T77" fmla="*/ 84 h 98"/>
                  <a:gd name="T78" fmla="*/ 56 w 58"/>
                  <a:gd name="T79" fmla="*/ 78 h 98"/>
                  <a:gd name="T80" fmla="*/ 56 w 58"/>
                  <a:gd name="T81" fmla="*/ 78 h 98"/>
                  <a:gd name="T82" fmla="*/ 58 w 58"/>
                  <a:gd name="T83" fmla="*/ 78 h 98"/>
                  <a:gd name="T84" fmla="*/ 58 w 58"/>
                  <a:gd name="T85" fmla="*/ 74 h 98"/>
                  <a:gd name="T86" fmla="*/ 54 w 58"/>
                  <a:gd name="T87" fmla="*/ 46 h 98"/>
                  <a:gd name="T88" fmla="*/ 54 w 58"/>
                  <a:gd name="T89" fmla="*/ 46 h 98"/>
                  <a:gd name="T90" fmla="*/ 54 w 58"/>
                  <a:gd name="T91" fmla="*/ 46 h 98"/>
                  <a:gd name="T92" fmla="*/ 52 w 58"/>
                  <a:gd name="T93" fmla="*/ 38 h 98"/>
                  <a:gd name="T94" fmla="*/ 52 w 58"/>
                  <a:gd name="T95" fmla="*/ 30 h 98"/>
                  <a:gd name="T96" fmla="*/ 54 w 58"/>
                  <a:gd name="T97" fmla="*/ 20 h 98"/>
                  <a:gd name="T98" fmla="*/ 54 w 58"/>
                  <a:gd name="T99" fmla="*/ 20 h 98"/>
                  <a:gd name="T100" fmla="*/ 54 w 58"/>
                  <a:gd name="T101" fmla="*/ 18 h 98"/>
                  <a:gd name="T102" fmla="*/ 44 w 58"/>
                  <a:gd name="T103" fmla="*/ 2 h 98"/>
                  <a:gd name="T104" fmla="*/ 44 w 58"/>
                  <a:gd name="T105" fmla="*/ 2 h 98"/>
                  <a:gd name="T106" fmla="*/ 40 w 58"/>
                  <a:gd name="T107" fmla="*/ 0 h 98"/>
                  <a:gd name="T108" fmla="*/ 40 w 58"/>
                  <a:gd name="T10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8" h="98">
                    <a:moveTo>
                      <a:pt x="40" y="4"/>
                    </a:moveTo>
                    <a:lnTo>
                      <a:pt x="50" y="20"/>
                    </a:lnTo>
                    <a:lnTo>
                      <a:pt x="48" y="30"/>
                    </a:lnTo>
                    <a:lnTo>
                      <a:pt x="48" y="40"/>
                    </a:lnTo>
                    <a:lnTo>
                      <a:pt x="50" y="46"/>
                    </a:lnTo>
                    <a:lnTo>
                      <a:pt x="54" y="76"/>
                    </a:lnTo>
                    <a:lnTo>
                      <a:pt x="44" y="80"/>
                    </a:lnTo>
                    <a:lnTo>
                      <a:pt x="34" y="90"/>
                    </a:lnTo>
                    <a:lnTo>
                      <a:pt x="20" y="94"/>
                    </a:lnTo>
                    <a:lnTo>
                      <a:pt x="10" y="88"/>
                    </a:lnTo>
                    <a:lnTo>
                      <a:pt x="4" y="68"/>
                    </a:lnTo>
                    <a:lnTo>
                      <a:pt x="12" y="48"/>
                    </a:lnTo>
                    <a:lnTo>
                      <a:pt x="8" y="24"/>
                    </a:lnTo>
                    <a:lnTo>
                      <a:pt x="8" y="4"/>
                    </a:lnTo>
                    <a:lnTo>
                      <a:pt x="40" y="4"/>
                    </a:lnTo>
                    <a:close/>
                    <a:moveTo>
                      <a:pt x="40" y="0"/>
                    </a:moveTo>
                    <a:lnTo>
                      <a:pt x="8" y="0"/>
                    </a:lnTo>
                    <a:lnTo>
                      <a:pt x="8" y="0"/>
                    </a:lnTo>
                    <a:lnTo>
                      <a:pt x="6" y="0"/>
                    </a:lnTo>
                    <a:lnTo>
                      <a:pt x="4" y="4"/>
                    </a:lnTo>
                    <a:lnTo>
                      <a:pt x="4" y="24"/>
                    </a:lnTo>
                    <a:lnTo>
                      <a:pt x="4" y="24"/>
                    </a:lnTo>
                    <a:lnTo>
                      <a:pt x="4" y="24"/>
                    </a:lnTo>
                    <a:lnTo>
                      <a:pt x="8" y="48"/>
                    </a:lnTo>
                    <a:lnTo>
                      <a:pt x="0" y="66"/>
                    </a:lnTo>
                    <a:lnTo>
                      <a:pt x="0" y="66"/>
                    </a:lnTo>
                    <a:lnTo>
                      <a:pt x="0" y="70"/>
                    </a:lnTo>
                    <a:lnTo>
                      <a:pt x="6" y="90"/>
                    </a:lnTo>
                    <a:lnTo>
                      <a:pt x="6" y="90"/>
                    </a:lnTo>
                    <a:lnTo>
                      <a:pt x="8" y="92"/>
                    </a:lnTo>
                    <a:lnTo>
                      <a:pt x="18" y="96"/>
                    </a:lnTo>
                    <a:lnTo>
                      <a:pt x="18" y="96"/>
                    </a:lnTo>
                    <a:lnTo>
                      <a:pt x="20" y="98"/>
                    </a:lnTo>
                    <a:lnTo>
                      <a:pt x="20" y="98"/>
                    </a:lnTo>
                    <a:lnTo>
                      <a:pt x="22" y="98"/>
                    </a:lnTo>
                    <a:lnTo>
                      <a:pt x="34" y="94"/>
                    </a:lnTo>
                    <a:lnTo>
                      <a:pt x="34" y="94"/>
                    </a:lnTo>
                    <a:lnTo>
                      <a:pt x="36" y="92"/>
                    </a:lnTo>
                    <a:lnTo>
                      <a:pt x="46" y="84"/>
                    </a:lnTo>
                    <a:lnTo>
                      <a:pt x="56" y="78"/>
                    </a:lnTo>
                    <a:lnTo>
                      <a:pt x="56" y="78"/>
                    </a:lnTo>
                    <a:lnTo>
                      <a:pt x="58" y="78"/>
                    </a:lnTo>
                    <a:lnTo>
                      <a:pt x="58" y="74"/>
                    </a:lnTo>
                    <a:lnTo>
                      <a:pt x="54" y="46"/>
                    </a:lnTo>
                    <a:lnTo>
                      <a:pt x="54" y="46"/>
                    </a:lnTo>
                    <a:lnTo>
                      <a:pt x="54" y="46"/>
                    </a:lnTo>
                    <a:lnTo>
                      <a:pt x="52" y="38"/>
                    </a:lnTo>
                    <a:lnTo>
                      <a:pt x="52" y="30"/>
                    </a:lnTo>
                    <a:lnTo>
                      <a:pt x="54" y="20"/>
                    </a:lnTo>
                    <a:lnTo>
                      <a:pt x="54" y="20"/>
                    </a:lnTo>
                    <a:lnTo>
                      <a:pt x="54" y="18"/>
                    </a:lnTo>
                    <a:lnTo>
                      <a:pt x="44" y="2"/>
                    </a:lnTo>
                    <a:lnTo>
                      <a:pt x="44" y="2"/>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0" name="Freeform 441"/>
              <p:cNvSpPr>
                <a:spLocks/>
              </p:cNvSpPr>
              <p:nvPr/>
            </p:nvSpPr>
            <p:spPr bwMode="auto">
              <a:xfrm>
                <a:off x="2821" y="2365"/>
                <a:ext cx="50" cy="90"/>
              </a:xfrm>
              <a:custGeom>
                <a:avLst/>
                <a:gdLst>
                  <a:gd name="T0" fmla="*/ 36 w 50"/>
                  <a:gd name="T1" fmla="*/ 0 h 90"/>
                  <a:gd name="T2" fmla="*/ 46 w 50"/>
                  <a:gd name="T3" fmla="*/ 16 h 90"/>
                  <a:gd name="T4" fmla="*/ 44 w 50"/>
                  <a:gd name="T5" fmla="*/ 26 h 90"/>
                  <a:gd name="T6" fmla="*/ 44 w 50"/>
                  <a:gd name="T7" fmla="*/ 36 h 90"/>
                  <a:gd name="T8" fmla="*/ 46 w 50"/>
                  <a:gd name="T9" fmla="*/ 42 h 90"/>
                  <a:gd name="T10" fmla="*/ 50 w 50"/>
                  <a:gd name="T11" fmla="*/ 72 h 90"/>
                  <a:gd name="T12" fmla="*/ 40 w 50"/>
                  <a:gd name="T13" fmla="*/ 76 h 90"/>
                  <a:gd name="T14" fmla="*/ 30 w 50"/>
                  <a:gd name="T15" fmla="*/ 86 h 90"/>
                  <a:gd name="T16" fmla="*/ 16 w 50"/>
                  <a:gd name="T17" fmla="*/ 90 h 90"/>
                  <a:gd name="T18" fmla="*/ 6 w 50"/>
                  <a:gd name="T19" fmla="*/ 84 h 90"/>
                  <a:gd name="T20" fmla="*/ 0 w 50"/>
                  <a:gd name="T21" fmla="*/ 64 h 90"/>
                  <a:gd name="T22" fmla="*/ 8 w 50"/>
                  <a:gd name="T23" fmla="*/ 44 h 90"/>
                  <a:gd name="T24" fmla="*/ 4 w 50"/>
                  <a:gd name="T25" fmla="*/ 20 h 90"/>
                  <a:gd name="T26" fmla="*/ 4 w 50"/>
                  <a:gd name="T27" fmla="*/ 0 h 90"/>
                  <a:gd name="T28" fmla="*/ 36 w 50"/>
                  <a:gd name="T2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90">
                    <a:moveTo>
                      <a:pt x="36" y="0"/>
                    </a:moveTo>
                    <a:lnTo>
                      <a:pt x="46" y="16"/>
                    </a:lnTo>
                    <a:lnTo>
                      <a:pt x="44" y="26"/>
                    </a:lnTo>
                    <a:lnTo>
                      <a:pt x="44" y="36"/>
                    </a:lnTo>
                    <a:lnTo>
                      <a:pt x="46" y="42"/>
                    </a:lnTo>
                    <a:lnTo>
                      <a:pt x="50" y="72"/>
                    </a:lnTo>
                    <a:lnTo>
                      <a:pt x="40" y="76"/>
                    </a:lnTo>
                    <a:lnTo>
                      <a:pt x="30" y="86"/>
                    </a:lnTo>
                    <a:lnTo>
                      <a:pt x="16" y="90"/>
                    </a:lnTo>
                    <a:lnTo>
                      <a:pt x="6" y="84"/>
                    </a:lnTo>
                    <a:lnTo>
                      <a:pt x="0" y="64"/>
                    </a:lnTo>
                    <a:lnTo>
                      <a:pt x="8" y="44"/>
                    </a:lnTo>
                    <a:lnTo>
                      <a:pt x="4" y="20"/>
                    </a:lnTo>
                    <a:lnTo>
                      <a:pt x="4"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1" name="Freeform 442"/>
              <p:cNvSpPr>
                <a:spLocks/>
              </p:cNvSpPr>
              <p:nvPr/>
            </p:nvSpPr>
            <p:spPr bwMode="auto">
              <a:xfrm>
                <a:off x="2817" y="2361"/>
                <a:ext cx="58" cy="98"/>
              </a:xfrm>
              <a:custGeom>
                <a:avLst/>
                <a:gdLst>
                  <a:gd name="T0" fmla="*/ 40 w 58"/>
                  <a:gd name="T1" fmla="*/ 0 h 98"/>
                  <a:gd name="T2" fmla="*/ 8 w 58"/>
                  <a:gd name="T3" fmla="*/ 0 h 98"/>
                  <a:gd name="T4" fmla="*/ 8 w 58"/>
                  <a:gd name="T5" fmla="*/ 0 h 98"/>
                  <a:gd name="T6" fmla="*/ 6 w 58"/>
                  <a:gd name="T7" fmla="*/ 0 h 98"/>
                  <a:gd name="T8" fmla="*/ 4 w 58"/>
                  <a:gd name="T9" fmla="*/ 4 h 98"/>
                  <a:gd name="T10" fmla="*/ 4 w 58"/>
                  <a:gd name="T11" fmla="*/ 24 h 98"/>
                  <a:gd name="T12" fmla="*/ 4 w 58"/>
                  <a:gd name="T13" fmla="*/ 24 h 98"/>
                  <a:gd name="T14" fmla="*/ 4 w 58"/>
                  <a:gd name="T15" fmla="*/ 24 h 98"/>
                  <a:gd name="T16" fmla="*/ 8 w 58"/>
                  <a:gd name="T17" fmla="*/ 48 h 98"/>
                  <a:gd name="T18" fmla="*/ 0 w 58"/>
                  <a:gd name="T19" fmla="*/ 66 h 98"/>
                  <a:gd name="T20" fmla="*/ 0 w 58"/>
                  <a:gd name="T21" fmla="*/ 66 h 98"/>
                  <a:gd name="T22" fmla="*/ 0 w 58"/>
                  <a:gd name="T23" fmla="*/ 70 h 98"/>
                  <a:gd name="T24" fmla="*/ 6 w 58"/>
                  <a:gd name="T25" fmla="*/ 90 h 98"/>
                  <a:gd name="T26" fmla="*/ 6 w 58"/>
                  <a:gd name="T27" fmla="*/ 90 h 98"/>
                  <a:gd name="T28" fmla="*/ 8 w 58"/>
                  <a:gd name="T29" fmla="*/ 92 h 98"/>
                  <a:gd name="T30" fmla="*/ 18 w 58"/>
                  <a:gd name="T31" fmla="*/ 96 h 98"/>
                  <a:gd name="T32" fmla="*/ 18 w 58"/>
                  <a:gd name="T33" fmla="*/ 96 h 98"/>
                  <a:gd name="T34" fmla="*/ 20 w 58"/>
                  <a:gd name="T35" fmla="*/ 98 h 98"/>
                  <a:gd name="T36" fmla="*/ 20 w 58"/>
                  <a:gd name="T37" fmla="*/ 98 h 98"/>
                  <a:gd name="T38" fmla="*/ 22 w 58"/>
                  <a:gd name="T39" fmla="*/ 98 h 98"/>
                  <a:gd name="T40" fmla="*/ 34 w 58"/>
                  <a:gd name="T41" fmla="*/ 94 h 98"/>
                  <a:gd name="T42" fmla="*/ 34 w 58"/>
                  <a:gd name="T43" fmla="*/ 94 h 98"/>
                  <a:gd name="T44" fmla="*/ 36 w 58"/>
                  <a:gd name="T45" fmla="*/ 92 h 98"/>
                  <a:gd name="T46" fmla="*/ 46 w 58"/>
                  <a:gd name="T47" fmla="*/ 84 h 98"/>
                  <a:gd name="T48" fmla="*/ 56 w 58"/>
                  <a:gd name="T49" fmla="*/ 78 h 98"/>
                  <a:gd name="T50" fmla="*/ 56 w 58"/>
                  <a:gd name="T51" fmla="*/ 78 h 98"/>
                  <a:gd name="T52" fmla="*/ 58 w 58"/>
                  <a:gd name="T53" fmla="*/ 78 h 98"/>
                  <a:gd name="T54" fmla="*/ 58 w 58"/>
                  <a:gd name="T55" fmla="*/ 74 h 98"/>
                  <a:gd name="T56" fmla="*/ 54 w 58"/>
                  <a:gd name="T57" fmla="*/ 46 h 98"/>
                  <a:gd name="T58" fmla="*/ 54 w 58"/>
                  <a:gd name="T59" fmla="*/ 46 h 98"/>
                  <a:gd name="T60" fmla="*/ 54 w 58"/>
                  <a:gd name="T61" fmla="*/ 46 h 98"/>
                  <a:gd name="T62" fmla="*/ 52 w 58"/>
                  <a:gd name="T63" fmla="*/ 38 h 98"/>
                  <a:gd name="T64" fmla="*/ 52 w 58"/>
                  <a:gd name="T65" fmla="*/ 30 h 98"/>
                  <a:gd name="T66" fmla="*/ 54 w 58"/>
                  <a:gd name="T67" fmla="*/ 20 h 98"/>
                  <a:gd name="T68" fmla="*/ 54 w 58"/>
                  <a:gd name="T69" fmla="*/ 20 h 98"/>
                  <a:gd name="T70" fmla="*/ 54 w 58"/>
                  <a:gd name="T71" fmla="*/ 18 h 98"/>
                  <a:gd name="T72" fmla="*/ 44 w 58"/>
                  <a:gd name="T73" fmla="*/ 2 h 98"/>
                  <a:gd name="T74" fmla="*/ 44 w 58"/>
                  <a:gd name="T75" fmla="*/ 2 h 98"/>
                  <a:gd name="T76" fmla="*/ 40 w 58"/>
                  <a:gd name="T77" fmla="*/ 0 h 98"/>
                  <a:gd name="T78" fmla="*/ 40 w 58"/>
                  <a:gd name="T79"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98">
                    <a:moveTo>
                      <a:pt x="40" y="0"/>
                    </a:moveTo>
                    <a:lnTo>
                      <a:pt x="8" y="0"/>
                    </a:lnTo>
                    <a:lnTo>
                      <a:pt x="8" y="0"/>
                    </a:lnTo>
                    <a:lnTo>
                      <a:pt x="6" y="0"/>
                    </a:lnTo>
                    <a:lnTo>
                      <a:pt x="4" y="4"/>
                    </a:lnTo>
                    <a:lnTo>
                      <a:pt x="4" y="24"/>
                    </a:lnTo>
                    <a:lnTo>
                      <a:pt x="4" y="24"/>
                    </a:lnTo>
                    <a:lnTo>
                      <a:pt x="4" y="24"/>
                    </a:lnTo>
                    <a:lnTo>
                      <a:pt x="8" y="48"/>
                    </a:lnTo>
                    <a:lnTo>
                      <a:pt x="0" y="66"/>
                    </a:lnTo>
                    <a:lnTo>
                      <a:pt x="0" y="66"/>
                    </a:lnTo>
                    <a:lnTo>
                      <a:pt x="0" y="70"/>
                    </a:lnTo>
                    <a:lnTo>
                      <a:pt x="6" y="90"/>
                    </a:lnTo>
                    <a:lnTo>
                      <a:pt x="6" y="90"/>
                    </a:lnTo>
                    <a:lnTo>
                      <a:pt x="8" y="92"/>
                    </a:lnTo>
                    <a:lnTo>
                      <a:pt x="18" y="96"/>
                    </a:lnTo>
                    <a:lnTo>
                      <a:pt x="18" y="96"/>
                    </a:lnTo>
                    <a:lnTo>
                      <a:pt x="20" y="98"/>
                    </a:lnTo>
                    <a:lnTo>
                      <a:pt x="20" y="98"/>
                    </a:lnTo>
                    <a:lnTo>
                      <a:pt x="22" y="98"/>
                    </a:lnTo>
                    <a:lnTo>
                      <a:pt x="34" y="94"/>
                    </a:lnTo>
                    <a:lnTo>
                      <a:pt x="34" y="94"/>
                    </a:lnTo>
                    <a:lnTo>
                      <a:pt x="36" y="92"/>
                    </a:lnTo>
                    <a:lnTo>
                      <a:pt x="46" y="84"/>
                    </a:lnTo>
                    <a:lnTo>
                      <a:pt x="56" y="78"/>
                    </a:lnTo>
                    <a:lnTo>
                      <a:pt x="56" y="78"/>
                    </a:lnTo>
                    <a:lnTo>
                      <a:pt x="58" y="78"/>
                    </a:lnTo>
                    <a:lnTo>
                      <a:pt x="58" y="74"/>
                    </a:lnTo>
                    <a:lnTo>
                      <a:pt x="54" y="46"/>
                    </a:lnTo>
                    <a:lnTo>
                      <a:pt x="54" y="46"/>
                    </a:lnTo>
                    <a:lnTo>
                      <a:pt x="54" y="46"/>
                    </a:lnTo>
                    <a:lnTo>
                      <a:pt x="52" y="38"/>
                    </a:lnTo>
                    <a:lnTo>
                      <a:pt x="52" y="30"/>
                    </a:lnTo>
                    <a:lnTo>
                      <a:pt x="54" y="20"/>
                    </a:lnTo>
                    <a:lnTo>
                      <a:pt x="54" y="20"/>
                    </a:lnTo>
                    <a:lnTo>
                      <a:pt x="54" y="18"/>
                    </a:lnTo>
                    <a:lnTo>
                      <a:pt x="44" y="2"/>
                    </a:lnTo>
                    <a:lnTo>
                      <a:pt x="44" y="2"/>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2" name="Freeform 443"/>
              <p:cNvSpPr>
                <a:spLocks/>
              </p:cNvSpPr>
              <p:nvPr/>
            </p:nvSpPr>
            <p:spPr bwMode="auto">
              <a:xfrm>
                <a:off x="2741" y="2373"/>
                <a:ext cx="86" cy="88"/>
              </a:xfrm>
              <a:custGeom>
                <a:avLst/>
                <a:gdLst>
                  <a:gd name="T0" fmla="*/ 12 w 86"/>
                  <a:gd name="T1" fmla="*/ 88 h 88"/>
                  <a:gd name="T2" fmla="*/ 12 w 86"/>
                  <a:gd name="T3" fmla="*/ 88 h 88"/>
                  <a:gd name="T4" fmla="*/ 10 w 86"/>
                  <a:gd name="T5" fmla="*/ 88 h 88"/>
                  <a:gd name="T6" fmla="*/ 10 w 86"/>
                  <a:gd name="T7" fmla="*/ 88 h 88"/>
                  <a:gd name="T8" fmla="*/ 10 w 86"/>
                  <a:gd name="T9" fmla="*/ 86 h 88"/>
                  <a:gd name="T10" fmla="*/ 14 w 86"/>
                  <a:gd name="T11" fmla="*/ 70 h 88"/>
                  <a:gd name="T12" fmla="*/ 12 w 86"/>
                  <a:gd name="T13" fmla="*/ 66 h 88"/>
                  <a:gd name="T14" fmla="*/ 8 w 86"/>
                  <a:gd name="T15" fmla="*/ 62 h 88"/>
                  <a:gd name="T16" fmla="*/ 0 w 86"/>
                  <a:gd name="T17" fmla="*/ 62 h 88"/>
                  <a:gd name="T18" fmla="*/ 0 w 86"/>
                  <a:gd name="T19" fmla="*/ 62 h 88"/>
                  <a:gd name="T20" fmla="*/ 0 w 86"/>
                  <a:gd name="T21" fmla="*/ 60 h 88"/>
                  <a:gd name="T22" fmla="*/ 0 w 86"/>
                  <a:gd name="T23" fmla="*/ 44 h 88"/>
                  <a:gd name="T24" fmla="*/ 0 w 86"/>
                  <a:gd name="T25" fmla="*/ 44 h 88"/>
                  <a:gd name="T26" fmla="*/ 0 w 86"/>
                  <a:gd name="T27" fmla="*/ 42 h 88"/>
                  <a:gd name="T28" fmla="*/ 4 w 86"/>
                  <a:gd name="T29" fmla="*/ 40 h 88"/>
                  <a:gd name="T30" fmla="*/ 2 w 86"/>
                  <a:gd name="T31" fmla="*/ 32 h 88"/>
                  <a:gd name="T32" fmla="*/ 2 w 86"/>
                  <a:gd name="T33" fmla="*/ 32 h 88"/>
                  <a:gd name="T34" fmla="*/ 4 w 86"/>
                  <a:gd name="T35" fmla="*/ 30 h 88"/>
                  <a:gd name="T36" fmla="*/ 8 w 86"/>
                  <a:gd name="T37" fmla="*/ 28 h 88"/>
                  <a:gd name="T38" fmla="*/ 6 w 86"/>
                  <a:gd name="T39" fmla="*/ 18 h 88"/>
                  <a:gd name="T40" fmla="*/ 2 w 86"/>
                  <a:gd name="T41" fmla="*/ 12 h 88"/>
                  <a:gd name="T42" fmla="*/ 2 w 86"/>
                  <a:gd name="T43" fmla="*/ 12 h 88"/>
                  <a:gd name="T44" fmla="*/ 2 w 86"/>
                  <a:gd name="T45" fmla="*/ 10 h 88"/>
                  <a:gd name="T46" fmla="*/ 4 w 86"/>
                  <a:gd name="T47" fmla="*/ 4 h 88"/>
                  <a:gd name="T48" fmla="*/ 4 w 86"/>
                  <a:gd name="T49" fmla="*/ 4 h 88"/>
                  <a:gd name="T50" fmla="*/ 6 w 86"/>
                  <a:gd name="T51" fmla="*/ 2 h 88"/>
                  <a:gd name="T52" fmla="*/ 6 w 86"/>
                  <a:gd name="T53" fmla="*/ 2 h 88"/>
                  <a:gd name="T54" fmla="*/ 42 w 86"/>
                  <a:gd name="T55" fmla="*/ 0 h 88"/>
                  <a:gd name="T56" fmla="*/ 42 w 86"/>
                  <a:gd name="T57" fmla="*/ 0 h 88"/>
                  <a:gd name="T58" fmla="*/ 44 w 86"/>
                  <a:gd name="T59" fmla="*/ 2 h 88"/>
                  <a:gd name="T60" fmla="*/ 60 w 86"/>
                  <a:gd name="T61" fmla="*/ 12 h 88"/>
                  <a:gd name="T62" fmla="*/ 68 w 86"/>
                  <a:gd name="T63" fmla="*/ 6 h 88"/>
                  <a:gd name="T64" fmla="*/ 68 w 86"/>
                  <a:gd name="T65" fmla="*/ 6 h 88"/>
                  <a:gd name="T66" fmla="*/ 68 w 86"/>
                  <a:gd name="T67" fmla="*/ 6 h 88"/>
                  <a:gd name="T68" fmla="*/ 68 w 86"/>
                  <a:gd name="T69" fmla="*/ 6 h 88"/>
                  <a:gd name="T70" fmla="*/ 70 w 86"/>
                  <a:gd name="T71" fmla="*/ 6 h 88"/>
                  <a:gd name="T72" fmla="*/ 82 w 86"/>
                  <a:gd name="T73" fmla="*/ 12 h 88"/>
                  <a:gd name="T74" fmla="*/ 82 w 86"/>
                  <a:gd name="T75" fmla="*/ 12 h 88"/>
                  <a:gd name="T76" fmla="*/ 84 w 86"/>
                  <a:gd name="T77" fmla="*/ 12 h 88"/>
                  <a:gd name="T78" fmla="*/ 86 w 86"/>
                  <a:gd name="T79" fmla="*/ 36 h 88"/>
                  <a:gd name="T80" fmla="*/ 86 w 86"/>
                  <a:gd name="T81" fmla="*/ 36 h 88"/>
                  <a:gd name="T82" fmla="*/ 86 w 86"/>
                  <a:gd name="T83" fmla="*/ 38 h 88"/>
                  <a:gd name="T84" fmla="*/ 78 w 86"/>
                  <a:gd name="T85" fmla="*/ 56 h 88"/>
                  <a:gd name="T86" fmla="*/ 86 w 86"/>
                  <a:gd name="T87" fmla="*/ 74 h 88"/>
                  <a:gd name="T88" fmla="*/ 86 w 86"/>
                  <a:gd name="T89" fmla="*/ 74 h 88"/>
                  <a:gd name="T90" fmla="*/ 84 w 86"/>
                  <a:gd name="T91" fmla="*/ 76 h 88"/>
                  <a:gd name="T92" fmla="*/ 84 w 86"/>
                  <a:gd name="T93" fmla="*/ 76 h 88"/>
                  <a:gd name="T94" fmla="*/ 84 w 86"/>
                  <a:gd name="T95" fmla="*/ 76 h 88"/>
                  <a:gd name="T96" fmla="*/ 46 w 86"/>
                  <a:gd name="T97" fmla="*/ 76 h 88"/>
                  <a:gd name="T98" fmla="*/ 24 w 86"/>
                  <a:gd name="T99" fmla="*/ 86 h 88"/>
                  <a:gd name="T100" fmla="*/ 12 w 86"/>
                  <a:gd name="T101" fmla="*/ 88 h 88"/>
                  <a:gd name="T102" fmla="*/ 12 w 86"/>
                  <a:gd name="T103" fmla="*/ 88 h 88"/>
                  <a:gd name="T104" fmla="*/ 12 w 86"/>
                  <a:gd name="T105" fmla="*/ 88 h 88"/>
                  <a:gd name="T106" fmla="*/ 12 w 86"/>
                  <a:gd name="T10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6" h="88">
                    <a:moveTo>
                      <a:pt x="12" y="88"/>
                    </a:moveTo>
                    <a:lnTo>
                      <a:pt x="12" y="88"/>
                    </a:lnTo>
                    <a:lnTo>
                      <a:pt x="10" y="88"/>
                    </a:lnTo>
                    <a:lnTo>
                      <a:pt x="10" y="88"/>
                    </a:lnTo>
                    <a:lnTo>
                      <a:pt x="10" y="86"/>
                    </a:lnTo>
                    <a:lnTo>
                      <a:pt x="14" y="70"/>
                    </a:lnTo>
                    <a:lnTo>
                      <a:pt x="12" y="66"/>
                    </a:lnTo>
                    <a:lnTo>
                      <a:pt x="8" y="62"/>
                    </a:lnTo>
                    <a:lnTo>
                      <a:pt x="0" y="62"/>
                    </a:lnTo>
                    <a:lnTo>
                      <a:pt x="0" y="62"/>
                    </a:lnTo>
                    <a:lnTo>
                      <a:pt x="0" y="60"/>
                    </a:lnTo>
                    <a:lnTo>
                      <a:pt x="0" y="44"/>
                    </a:lnTo>
                    <a:lnTo>
                      <a:pt x="0" y="44"/>
                    </a:lnTo>
                    <a:lnTo>
                      <a:pt x="0" y="42"/>
                    </a:lnTo>
                    <a:lnTo>
                      <a:pt x="4" y="40"/>
                    </a:lnTo>
                    <a:lnTo>
                      <a:pt x="2" y="32"/>
                    </a:lnTo>
                    <a:lnTo>
                      <a:pt x="2" y="32"/>
                    </a:lnTo>
                    <a:lnTo>
                      <a:pt x="4" y="30"/>
                    </a:lnTo>
                    <a:lnTo>
                      <a:pt x="8" y="28"/>
                    </a:lnTo>
                    <a:lnTo>
                      <a:pt x="6" y="18"/>
                    </a:lnTo>
                    <a:lnTo>
                      <a:pt x="2" y="12"/>
                    </a:lnTo>
                    <a:lnTo>
                      <a:pt x="2" y="12"/>
                    </a:lnTo>
                    <a:lnTo>
                      <a:pt x="2" y="10"/>
                    </a:lnTo>
                    <a:lnTo>
                      <a:pt x="4" y="4"/>
                    </a:lnTo>
                    <a:lnTo>
                      <a:pt x="4" y="4"/>
                    </a:lnTo>
                    <a:lnTo>
                      <a:pt x="6" y="2"/>
                    </a:lnTo>
                    <a:lnTo>
                      <a:pt x="6" y="2"/>
                    </a:lnTo>
                    <a:lnTo>
                      <a:pt x="42" y="0"/>
                    </a:lnTo>
                    <a:lnTo>
                      <a:pt x="42" y="0"/>
                    </a:lnTo>
                    <a:lnTo>
                      <a:pt x="44" y="2"/>
                    </a:lnTo>
                    <a:lnTo>
                      <a:pt x="60" y="12"/>
                    </a:lnTo>
                    <a:lnTo>
                      <a:pt x="68" y="6"/>
                    </a:lnTo>
                    <a:lnTo>
                      <a:pt x="68" y="6"/>
                    </a:lnTo>
                    <a:lnTo>
                      <a:pt x="68" y="6"/>
                    </a:lnTo>
                    <a:lnTo>
                      <a:pt x="68" y="6"/>
                    </a:lnTo>
                    <a:lnTo>
                      <a:pt x="70" y="6"/>
                    </a:lnTo>
                    <a:lnTo>
                      <a:pt x="82" y="12"/>
                    </a:lnTo>
                    <a:lnTo>
                      <a:pt x="82" y="12"/>
                    </a:lnTo>
                    <a:lnTo>
                      <a:pt x="84" y="12"/>
                    </a:lnTo>
                    <a:lnTo>
                      <a:pt x="86" y="36"/>
                    </a:lnTo>
                    <a:lnTo>
                      <a:pt x="86" y="36"/>
                    </a:lnTo>
                    <a:lnTo>
                      <a:pt x="86" y="38"/>
                    </a:lnTo>
                    <a:lnTo>
                      <a:pt x="78" y="56"/>
                    </a:lnTo>
                    <a:lnTo>
                      <a:pt x="86" y="74"/>
                    </a:lnTo>
                    <a:lnTo>
                      <a:pt x="86" y="74"/>
                    </a:lnTo>
                    <a:lnTo>
                      <a:pt x="84" y="76"/>
                    </a:lnTo>
                    <a:lnTo>
                      <a:pt x="84" y="76"/>
                    </a:lnTo>
                    <a:lnTo>
                      <a:pt x="84" y="76"/>
                    </a:lnTo>
                    <a:lnTo>
                      <a:pt x="46" y="76"/>
                    </a:lnTo>
                    <a:lnTo>
                      <a:pt x="24" y="86"/>
                    </a:lnTo>
                    <a:lnTo>
                      <a:pt x="12" y="88"/>
                    </a:lnTo>
                    <a:lnTo>
                      <a:pt x="12" y="88"/>
                    </a:lnTo>
                    <a:lnTo>
                      <a:pt x="12" y="88"/>
                    </a:lnTo>
                    <a:lnTo>
                      <a:pt x="12"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3" name="Freeform 444"/>
              <p:cNvSpPr>
                <a:spLocks noEditPoints="1"/>
              </p:cNvSpPr>
              <p:nvPr/>
            </p:nvSpPr>
            <p:spPr bwMode="auto">
              <a:xfrm>
                <a:off x="2739" y="2371"/>
                <a:ext cx="90" cy="92"/>
              </a:xfrm>
              <a:custGeom>
                <a:avLst/>
                <a:gdLst>
                  <a:gd name="T0" fmla="*/ 62 w 90"/>
                  <a:gd name="T1" fmla="*/ 16 h 92"/>
                  <a:gd name="T2" fmla="*/ 84 w 90"/>
                  <a:gd name="T3" fmla="*/ 16 h 92"/>
                  <a:gd name="T4" fmla="*/ 78 w 90"/>
                  <a:gd name="T5" fmla="*/ 58 h 92"/>
                  <a:gd name="T6" fmla="*/ 48 w 90"/>
                  <a:gd name="T7" fmla="*/ 76 h 92"/>
                  <a:gd name="T8" fmla="*/ 14 w 90"/>
                  <a:gd name="T9" fmla="*/ 88 h 92"/>
                  <a:gd name="T10" fmla="*/ 16 w 90"/>
                  <a:gd name="T11" fmla="*/ 66 h 92"/>
                  <a:gd name="T12" fmla="*/ 4 w 90"/>
                  <a:gd name="T13" fmla="*/ 62 h 92"/>
                  <a:gd name="T14" fmla="*/ 4 w 90"/>
                  <a:gd name="T15" fmla="*/ 46 h 92"/>
                  <a:gd name="T16" fmla="*/ 6 w 90"/>
                  <a:gd name="T17" fmla="*/ 34 h 92"/>
                  <a:gd name="T18" fmla="*/ 10 w 90"/>
                  <a:gd name="T19" fmla="*/ 20 h 92"/>
                  <a:gd name="T20" fmla="*/ 8 w 90"/>
                  <a:gd name="T21" fmla="*/ 6 h 92"/>
                  <a:gd name="T22" fmla="*/ 44 w 90"/>
                  <a:gd name="T23" fmla="*/ 0 h 92"/>
                  <a:gd name="T24" fmla="*/ 44 w 90"/>
                  <a:gd name="T25" fmla="*/ 0 h 92"/>
                  <a:gd name="T26" fmla="*/ 8 w 90"/>
                  <a:gd name="T27" fmla="*/ 2 h 92"/>
                  <a:gd name="T28" fmla="*/ 4 w 90"/>
                  <a:gd name="T29" fmla="*/ 6 h 92"/>
                  <a:gd name="T30" fmla="*/ 2 w 90"/>
                  <a:gd name="T31" fmla="*/ 12 h 92"/>
                  <a:gd name="T32" fmla="*/ 6 w 90"/>
                  <a:gd name="T33" fmla="*/ 22 h 92"/>
                  <a:gd name="T34" fmla="*/ 6 w 90"/>
                  <a:gd name="T35" fmla="*/ 30 h 92"/>
                  <a:gd name="T36" fmla="*/ 4 w 90"/>
                  <a:gd name="T37" fmla="*/ 32 h 92"/>
                  <a:gd name="T38" fmla="*/ 4 w 90"/>
                  <a:gd name="T39" fmla="*/ 40 h 92"/>
                  <a:gd name="T40" fmla="*/ 0 w 90"/>
                  <a:gd name="T41" fmla="*/ 42 h 92"/>
                  <a:gd name="T42" fmla="*/ 0 w 90"/>
                  <a:gd name="T43" fmla="*/ 52 h 92"/>
                  <a:gd name="T44" fmla="*/ 0 w 90"/>
                  <a:gd name="T45" fmla="*/ 62 h 92"/>
                  <a:gd name="T46" fmla="*/ 2 w 90"/>
                  <a:gd name="T47" fmla="*/ 66 h 92"/>
                  <a:gd name="T48" fmla="*/ 12 w 90"/>
                  <a:gd name="T49" fmla="*/ 70 h 92"/>
                  <a:gd name="T50" fmla="*/ 10 w 90"/>
                  <a:gd name="T51" fmla="*/ 88 h 92"/>
                  <a:gd name="T52" fmla="*/ 12 w 90"/>
                  <a:gd name="T53" fmla="*/ 92 h 92"/>
                  <a:gd name="T54" fmla="*/ 14 w 90"/>
                  <a:gd name="T55" fmla="*/ 92 h 92"/>
                  <a:gd name="T56" fmla="*/ 16 w 90"/>
                  <a:gd name="T57" fmla="*/ 92 h 92"/>
                  <a:gd name="T58" fmla="*/ 48 w 90"/>
                  <a:gd name="T59" fmla="*/ 80 h 92"/>
                  <a:gd name="T60" fmla="*/ 86 w 90"/>
                  <a:gd name="T61" fmla="*/ 80 h 92"/>
                  <a:gd name="T62" fmla="*/ 88 w 90"/>
                  <a:gd name="T63" fmla="*/ 80 h 92"/>
                  <a:gd name="T64" fmla="*/ 82 w 90"/>
                  <a:gd name="T65" fmla="*/ 58 h 92"/>
                  <a:gd name="T66" fmla="*/ 90 w 90"/>
                  <a:gd name="T67" fmla="*/ 40 h 92"/>
                  <a:gd name="T68" fmla="*/ 88 w 90"/>
                  <a:gd name="T69" fmla="*/ 14 h 92"/>
                  <a:gd name="T70" fmla="*/ 84 w 90"/>
                  <a:gd name="T71" fmla="*/ 12 h 92"/>
                  <a:gd name="T72" fmla="*/ 72 w 90"/>
                  <a:gd name="T73" fmla="*/ 6 h 92"/>
                  <a:gd name="T74" fmla="*/ 70 w 90"/>
                  <a:gd name="T75" fmla="*/ 6 h 92"/>
                  <a:gd name="T76" fmla="*/ 62 w 90"/>
                  <a:gd name="T77" fmla="*/ 12 h 92"/>
                  <a:gd name="T78" fmla="*/ 46 w 90"/>
                  <a:gd name="T79" fmla="*/ 2 h 92"/>
                  <a:gd name="T80" fmla="*/ 44 w 90"/>
                  <a:gd name="T8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0" h="92">
                    <a:moveTo>
                      <a:pt x="44" y="4"/>
                    </a:moveTo>
                    <a:lnTo>
                      <a:pt x="62" y="16"/>
                    </a:lnTo>
                    <a:lnTo>
                      <a:pt x="70" y="10"/>
                    </a:lnTo>
                    <a:lnTo>
                      <a:pt x="84" y="16"/>
                    </a:lnTo>
                    <a:lnTo>
                      <a:pt x="88" y="40"/>
                    </a:lnTo>
                    <a:lnTo>
                      <a:pt x="78" y="58"/>
                    </a:lnTo>
                    <a:lnTo>
                      <a:pt x="86" y="76"/>
                    </a:lnTo>
                    <a:lnTo>
                      <a:pt x="48" y="76"/>
                    </a:lnTo>
                    <a:lnTo>
                      <a:pt x="24" y="86"/>
                    </a:lnTo>
                    <a:lnTo>
                      <a:pt x="14" y="88"/>
                    </a:lnTo>
                    <a:lnTo>
                      <a:pt x="18" y="72"/>
                    </a:lnTo>
                    <a:lnTo>
                      <a:pt x="16" y="66"/>
                    </a:lnTo>
                    <a:lnTo>
                      <a:pt x="10" y="64"/>
                    </a:lnTo>
                    <a:lnTo>
                      <a:pt x="4" y="62"/>
                    </a:lnTo>
                    <a:lnTo>
                      <a:pt x="4" y="52"/>
                    </a:lnTo>
                    <a:lnTo>
                      <a:pt x="4" y="46"/>
                    </a:lnTo>
                    <a:lnTo>
                      <a:pt x="8" y="42"/>
                    </a:lnTo>
                    <a:lnTo>
                      <a:pt x="6" y="34"/>
                    </a:lnTo>
                    <a:lnTo>
                      <a:pt x="12" y="32"/>
                    </a:lnTo>
                    <a:lnTo>
                      <a:pt x="10" y="20"/>
                    </a:lnTo>
                    <a:lnTo>
                      <a:pt x="6" y="14"/>
                    </a:lnTo>
                    <a:lnTo>
                      <a:pt x="8" y="6"/>
                    </a:lnTo>
                    <a:lnTo>
                      <a:pt x="44" y="4"/>
                    </a:lnTo>
                    <a:close/>
                    <a:moveTo>
                      <a:pt x="44" y="0"/>
                    </a:moveTo>
                    <a:lnTo>
                      <a:pt x="44" y="0"/>
                    </a:lnTo>
                    <a:lnTo>
                      <a:pt x="44" y="0"/>
                    </a:lnTo>
                    <a:lnTo>
                      <a:pt x="8" y="2"/>
                    </a:lnTo>
                    <a:lnTo>
                      <a:pt x="8" y="2"/>
                    </a:lnTo>
                    <a:lnTo>
                      <a:pt x="6" y="4"/>
                    </a:lnTo>
                    <a:lnTo>
                      <a:pt x="4" y="6"/>
                    </a:lnTo>
                    <a:lnTo>
                      <a:pt x="2" y="12"/>
                    </a:lnTo>
                    <a:lnTo>
                      <a:pt x="2" y="12"/>
                    </a:lnTo>
                    <a:lnTo>
                      <a:pt x="4" y="16"/>
                    </a:lnTo>
                    <a:lnTo>
                      <a:pt x="6" y="22"/>
                    </a:lnTo>
                    <a:lnTo>
                      <a:pt x="8" y="30"/>
                    </a:lnTo>
                    <a:lnTo>
                      <a:pt x="6" y="30"/>
                    </a:lnTo>
                    <a:lnTo>
                      <a:pt x="6" y="30"/>
                    </a:lnTo>
                    <a:lnTo>
                      <a:pt x="4" y="32"/>
                    </a:lnTo>
                    <a:lnTo>
                      <a:pt x="2" y="34"/>
                    </a:lnTo>
                    <a:lnTo>
                      <a:pt x="4" y="40"/>
                    </a:lnTo>
                    <a:lnTo>
                      <a:pt x="0" y="42"/>
                    </a:lnTo>
                    <a:lnTo>
                      <a:pt x="0" y="42"/>
                    </a:lnTo>
                    <a:lnTo>
                      <a:pt x="0" y="46"/>
                    </a:lnTo>
                    <a:lnTo>
                      <a:pt x="0" y="52"/>
                    </a:lnTo>
                    <a:lnTo>
                      <a:pt x="0" y="62"/>
                    </a:lnTo>
                    <a:lnTo>
                      <a:pt x="0" y="62"/>
                    </a:lnTo>
                    <a:lnTo>
                      <a:pt x="0" y="64"/>
                    </a:lnTo>
                    <a:lnTo>
                      <a:pt x="2" y="66"/>
                    </a:lnTo>
                    <a:lnTo>
                      <a:pt x="8" y="66"/>
                    </a:lnTo>
                    <a:lnTo>
                      <a:pt x="12" y="70"/>
                    </a:lnTo>
                    <a:lnTo>
                      <a:pt x="14" y="72"/>
                    </a:lnTo>
                    <a:lnTo>
                      <a:pt x="10" y="88"/>
                    </a:lnTo>
                    <a:lnTo>
                      <a:pt x="10" y="88"/>
                    </a:lnTo>
                    <a:lnTo>
                      <a:pt x="12" y="92"/>
                    </a:lnTo>
                    <a:lnTo>
                      <a:pt x="12" y="92"/>
                    </a:lnTo>
                    <a:lnTo>
                      <a:pt x="14" y="92"/>
                    </a:lnTo>
                    <a:lnTo>
                      <a:pt x="14" y="92"/>
                    </a:lnTo>
                    <a:lnTo>
                      <a:pt x="16" y="92"/>
                    </a:lnTo>
                    <a:lnTo>
                      <a:pt x="26" y="90"/>
                    </a:lnTo>
                    <a:lnTo>
                      <a:pt x="48" y="80"/>
                    </a:lnTo>
                    <a:lnTo>
                      <a:pt x="86" y="80"/>
                    </a:lnTo>
                    <a:lnTo>
                      <a:pt x="86" y="80"/>
                    </a:lnTo>
                    <a:lnTo>
                      <a:pt x="88" y="80"/>
                    </a:lnTo>
                    <a:lnTo>
                      <a:pt x="88" y="80"/>
                    </a:lnTo>
                    <a:lnTo>
                      <a:pt x="88" y="76"/>
                    </a:lnTo>
                    <a:lnTo>
                      <a:pt x="82" y="58"/>
                    </a:lnTo>
                    <a:lnTo>
                      <a:pt x="90" y="40"/>
                    </a:lnTo>
                    <a:lnTo>
                      <a:pt x="90" y="40"/>
                    </a:lnTo>
                    <a:lnTo>
                      <a:pt x="90" y="38"/>
                    </a:lnTo>
                    <a:lnTo>
                      <a:pt x="88" y="14"/>
                    </a:lnTo>
                    <a:lnTo>
                      <a:pt x="88" y="14"/>
                    </a:lnTo>
                    <a:lnTo>
                      <a:pt x="84" y="12"/>
                    </a:lnTo>
                    <a:lnTo>
                      <a:pt x="72" y="6"/>
                    </a:lnTo>
                    <a:lnTo>
                      <a:pt x="72" y="6"/>
                    </a:lnTo>
                    <a:lnTo>
                      <a:pt x="70" y="6"/>
                    </a:lnTo>
                    <a:lnTo>
                      <a:pt x="70" y="6"/>
                    </a:lnTo>
                    <a:lnTo>
                      <a:pt x="68" y="6"/>
                    </a:lnTo>
                    <a:lnTo>
                      <a:pt x="62" y="12"/>
                    </a:lnTo>
                    <a:lnTo>
                      <a:pt x="46" y="2"/>
                    </a:lnTo>
                    <a:lnTo>
                      <a:pt x="46" y="2"/>
                    </a:lnTo>
                    <a:lnTo>
                      <a:pt x="44" y="0"/>
                    </a:lnTo>
                    <a:lnTo>
                      <a:pt x="4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4" name="Freeform 445"/>
              <p:cNvSpPr>
                <a:spLocks/>
              </p:cNvSpPr>
              <p:nvPr/>
            </p:nvSpPr>
            <p:spPr bwMode="auto">
              <a:xfrm>
                <a:off x="2743" y="2375"/>
                <a:ext cx="84" cy="84"/>
              </a:xfrm>
              <a:custGeom>
                <a:avLst/>
                <a:gdLst>
                  <a:gd name="T0" fmla="*/ 40 w 84"/>
                  <a:gd name="T1" fmla="*/ 0 h 84"/>
                  <a:gd name="T2" fmla="*/ 58 w 84"/>
                  <a:gd name="T3" fmla="*/ 12 h 84"/>
                  <a:gd name="T4" fmla="*/ 66 w 84"/>
                  <a:gd name="T5" fmla="*/ 6 h 84"/>
                  <a:gd name="T6" fmla="*/ 80 w 84"/>
                  <a:gd name="T7" fmla="*/ 12 h 84"/>
                  <a:gd name="T8" fmla="*/ 84 w 84"/>
                  <a:gd name="T9" fmla="*/ 36 h 84"/>
                  <a:gd name="T10" fmla="*/ 74 w 84"/>
                  <a:gd name="T11" fmla="*/ 54 h 84"/>
                  <a:gd name="T12" fmla="*/ 82 w 84"/>
                  <a:gd name="T13" fmla="*/ 72 h 84"/>
                  <a:gd name="T14" fmla="*/ 44 w 84"/>
                  <a:gd name="T15" fmla="*/ 72 h 84"/>
                  <a:gd name="T16" fmla="*/ 20 w 84"/>
                  <a:gd name="T17" fmla="*/ 82 h 84"/>
                  <a:gd name="T18" fmla="*/ 10 w 84"/>
                  <a:gd name="T19" fmla="*/ 84 h 84"/>
                  <a:gd name="T20" fmla="*/ 14 w 84"/>
                  <a:gd name="T21" fmla="*/ 68 h 84"/>
                  <a:gd name="T22" fmla="*/ 12 w 84"/>
                  <a:gd name="T23" fmla="*/ 62 h 84"/>
                  <a:gd name="T24" fmla="*/ 6 w 84"/>
                  <a:gd name="T25" fmla="*/ 60 h 84"/>
                  <a:gd name="T26" fmla="*/ 0 w 84"/>
                  <a:gd name="T27" fmla="*/ 58 h 84"/>
                  <a:gd name="T28" fmla="*/ 0 w 84"/>
                  <a:gd name="T29" fmla="*/ 48 h 84"/>
                  <a:gd name="T30" fmla="*/ 0 w 84"/>
                  <a:gd name="T31" fmla="*/ 42 h 84"/>
                  <a:gd name="T32" fmla="*/ 4 w 84"/>
                  <a:gd name="T33" fmla="*/ 38 h 84"/>
                  <a:gd name="T34" fmla="*/ 2 w 84"/>
                  <a:gd name="T35" fmla="*/ 30 h 84"/>
                  <a:gd name="T36" fmla="*/ 8 w 84"/>
                  <a:gd name="T37" fmla="*/ 28 h 84"/>
                  <a:gd name="T38" fmla="*/ 6 w 84"/>
                  <a:gd name="T39" fmla="*/ 16 h 84"/>
                  <a:gd name="T40" fmla="*/ 2 w 84"/>
                  <a:gd name="T41" fmla="*/ 10 h 84"/>
                  <a:gd name="T42" fmla="*/ 4 w 84"/>
                  <a:gd name="T43" fmla="*/ 2 h 84"/>
                  <a:gd name="T44" fmla="*/ 40 w 84"/>
                  <a:gd name="T4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4" h="84">
                    <a:moveTo>
                      <a:pt x="40" y="0"/>
                    </a:moveTo>
                    <a:lnTo>
                      <a:pt x="58" y="12"/>
                    </a:lnTo>
                    <a:lnTo>
                      <a:pt x="66" y="6"/>
                    </a:lnTo>
                    <a:lnTo>
                      <a:pt x="80" y="12"/>
                    </a:lnTo>
                    <a:lnTo>
                      <a:pt x="84" y="36"/>
                    </a:lnTo>
                    <a:lnTo>
                      <a:pt x="74" y="54"/>
                    </a:lnTo>
                    <a:lnTo>
                      <a:pt x="82" y="72"/>
                    </a:lnTo>
                    <a:lnTo>
                      <a:pt x="44" y="72"/>
                    </a:lnTo>
                    <a:lnTo>
                      <a:pt x="20" y="82"/>
                    </a:lnTo>
                    <a:lnTo>
                      <a:pt x="10" y="84"/>
                    </a:lnTo>
                    <a:lnTo>
                      <a:pt x="14" y="68"/>
                    </a:lnTo>
                    <a:lnTo>
                      <a:pt x="12" y="62"/>
                    </a:lnTo>
                    <a:lnTo>
                      <a:pt x="6" y="60"/>
                    </a:lnTo>
                    <a:lnTo>
                      <a:pt x="0" y="58"/>
                    </a:lnTo>
                    <a:lnTo>
                      <a:pt x="0" y="48"/>
                    </a:lnTo>
                    <a:lnTo>
                      <a:pt x="0" y="42"/>
                    </a:lnTo>
                    <a:lnTo>
                      <a:pt x="4" y="38"/>
                    </a:lnTo>
                    <a:lnTo>
                      <a:pt x="2" y="30"/>
                    </a:lnTo>
                    <a:lnTo>
                      <a:pt x="8" y="28"/>
                    </a:lnTo>
                    <a:lnTo>
                      <a:pt x="6" y="16"/>
                    </a:lnTo>
                    <a:lnTo>
                      <a:pt x="2" y="10"/>
                    </a:lnTo>
                    <a:lnTo>
                      <a:pt x="4" y="2"/>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5" name="Freeform 446"/>
              <p:cNvSpPr>
                <a:spLocks/>
              </p:cNvSpPr>
              <p:nvPr/>
            </p:nvSpPr>
            <p:spPr bwMode="auto">
              <a:xfrm>
                <a:off x="2739" y="2371"/>
                <a:ext cx="90" cy="92"/>
              </a:xfrm>
              <a:custGeom>
                <a:avLst/>
                <a:gdLst>
                  <a:gd name="T0" fmla="*/ 44 w 90"/>
                  <a:gd name="T1" fmla="*/ 0 h 92"/>
                  <a:gd name="T2" fmla="*/ 44 w 90"/>
                  <a:gd name="T3" fmla="*/ 0 h 92"/>
                  <a:gd name="T4" fmla="*/ 44 w 90"/>
                  <a:gd name="T5" fmla="*/ 0 h 92"/>
                  <a:gd name="T6" fmla="*/ 8 w 90"/>
                  <a:gd name="T7" fmla="*/ 2 h 92"/>
                  <a:gd name="T8" fmla="*/ 8 w 90"/>
                  <a:gd name="T9" fmla="*/ 2 h 92"/>
                  <a:gd name="T10" fmla="*/ 6 w 90"/>
                  <a:gd name="T11" fmla="*/ 4 h 92"/>
                  <a:gd name="T12" fmla="*/ 4 w 90"/>
                  <a:gd name="T13" fmla="*/ 6 h 92"/>
                  <a:gd name="T14" fmla="*/ 2 w 90"/>
                  <a:gd name="T15" fmla="*/ 12 h 92"/>
                  <a:gd name="T16" fmla="*/ 2 w 90"/>
                  <a:gd name="T17" fmla="*/ 12 h 92"/>
                  <a:gd name="T18" fmla="*/ 4 w 90"/>
                  <a:gd name="T19" fmla="*/ 16 h 92"/>
                  <a:gd name="T20" fmla="*/ 6 w 90"/>
                  <a:gd name="T21" fmla="*/ 22 h 92"/>
                  <a:gd name="T22" fmla="*/ 8 w 90"/>
                  <a:gd name="T23" fmla="*/ 30 h 92"/>
                  <a:gd name="T24" fmla="*/ 6 w 90"/>
                  <a:gd name="T25" fmla="*/ 30 h 92"/>
                  <a:gd name="T26" fmla="*/ 6 w 90"/>
                  <a:gd name="T27" fmla="*/ 30 h 92"/>
                  <a:gd name="T28" fmla="*/ 4 w 90"/>
                  <a:gd name="T29" fmla="*/ 32 h 92"/>
                  <a:gd name="T30" fmla="*/ 2 w 90"/>
                  <a:gd name="T31" fmla="*/ 34 h 92"/>
                  <a:gd name="T32" fmla="*/ 4 w 90"/>
                  <a:gd name="T33" fmla="*/ 40 h 92"/>
                  <a:gd name="T34" fmla="*/ 0 w 90"/>
                  <a:gd name="T35" fmla="*/ 42 h 92"/>
                  <a:gd name="T36" fmla="*/ 0 w 90"/>
                  <a:gd name="T37" fmla="*/ 42 h 92"/>
                  <a:gd name="T38" fmla="*/ 0 w 90"/>
                  <a:gd name="T39" fmla="*/ 46 h 92"/>
                  <a:gd name="T40" fmla="*/ 0 w 90"/>
                  <a:gd name="T41" fmla="*/ 52 h 92"/>
                  <a:gd name="T42" fmla="*/ 0 w 90"/>
                  <a:gd name="T43" fmla="*/ 62 h 92"/>
                  <a:gd name="T44" fmla="*/ 0 w 90"/>
                  <a:gd name="T45" fmla="*/ 62 h 92"/>
                  <a:gd name="T46" fmla="*/ 0 w 90"/>
                  <a:gd name="T47" fmla="*/ 64 h 92"/>
                  <a:gd name="T48" fmla="*/ 2 w 90"/>
                  <a:gd name="T49" fmla="*/ 66 h 92"/>
                  <a:gd name="T50" fmla="*/ 8 w 90"/>
                  <a:gd name="T51" fmla="*/ 66 h 92"/>
                  <a:gd name="T52" fmla="*/ 12 w 90"/>
                  <a:gd name="T53" fmla="*/ 70 h 92"/>
                  <a:gd name="T54" fmla="*/ 14 w 90"/>
                  <a:gd name="T55" fmla="*/ 72 h 92"/>
                  <a:gd name="T56" fmla="*/ 10 w 90"/>
                  <a:gd name="T57" fmla="*/ 88 h 92"/>
                  <a:gd name="T58" fmla="*/ 10 w 90"/>
                  <a:gd name="T59" fmla="*/ 88 h 92"/>
                  <a:gd name="T60" fmla="*/ 12 w 90"/>
                  <a:gd name="T61" fmla="*/ 92 h 92"/>
                  <a:gd name="T62" fmla="*/ 12 w 90"/>
                  <a:gd name="T63" fmla="*/ 92 h 92"/>
                  <a:gd name="T64" fmla="*/ 14 w 90"/>
                  <a:gd name="T65" fmla="*/ 92 h 92"/>
                  <a:gd name="T66" fmla="*/ 14 w 90"/>
                  <a:gd name="T67" fmla="*/ 92 h 92"/>
                  <a:gd name="T68" fmla="*/ 16 w 90"/>
                  <a:gd name="T69" fmla="*/ 92 h 92"/>
                  <a:gd name="T70" fmla="*/ 26 w 90"/>
                  <a:gd name="T71" fmla="*/ 90 h 92"/>
                  <a:gd name="T72" fmla="*/ 48 w 90"/>
                  <a:gd name="T73" fmla="*/ 80 h 92"/>
                  <a:gd name="T74" fmla="*/ 86 w 90"/>
                  <a:gd name="T75" fmla="*/ 80 h 92"/>
                  <a:gd name="T76" fmla="*/ 86 w 90"/>
                  <a:gd name="T77" fmla="*/ 80 h 92"/>
                  <a:gd name="T78" fmla="*/ 88 w 90"/>
                  <a:gd name="T79" fmla="*/ 80 h 92"/>
                  <a:gd name="T80" fmla="*/ 88 w 90"/>
                  <a:gd name="T81" fmla="*/ 80 h 92"/>
                  <a:gd name="T82" fmla="*/ 88 w 90"/>
                  <a:gd name="T83" fmla="*/ 76 h 92"/>
                  <a:gd name="T84" fmla="*/ 82 w 90"/>
                  <a:gd name="T85" fmla="*/ 58 h 92"/>
                  <a:gd name="T86" fmla="*/ 90 w 90"/>
                  <a:gd name="T87" fmla="*/ 40 h 92"/>
                  <a:gd name="T88" fmla="*/ 90 w 90"/>
                  <a:gd name="T89" fmla="*/ 40 h 92"/>
                  <a:gd name="T90" fmla="*/ 90 w 90"/>
                  <a:gd name="T91" fmla="*/ 38 h 92"/>
                  <a:gd name="T92" fmla="*/ 88 w 90"/>
                  <a:gd name="T93" fmla="*/ 14 h 92"/>
                  <a:gd name="T94" fmla="*/ 88 w 90"/>
                  <a:gd name="T95" fmla="*/ 14 h 92"/>
                  <a:gd name="T96" fmla="*/ 84 w 90"/>
                  <a:gd name="T97" fmla="*/ 12 h 92"/>
                  <a:gd name="T98" fmla="*/ 72 w 90"/>
                  <a:gd name="T99" fmla="*/ 6 h 92"/>
                  <a:gd name="T100" fmla="*/ 72 w 90"/>
                  <a:gd name="T101" fmla="*/ 6 h 92"/>
                  <a:gd name="T102" fmla="*/ 70 w 90"/>
                  <a:gd name="T103" fmla="*/ 6 h 92"/>
                  <a:gd name="T104" fmla="*/ 70 w 90"/>
                  <a:gd name="T105" fmla="*/ 6 h 92"/>
                  <a:gd name="T106" fmla="*/ 68 w 90"/>
                  <a:gd name="T107" fmla="*/ 6 h 92"/>
                  <a:gd name="T108" fmla="*/ 62 w 90"/>
                  <a:gd name="T109" fmla="*/ 12 h 92"/>
                  <a:gd name="T110" fmla="*/ 46 w 90"/>
                  <a:gd name="T111" fmla="*/ 2 h 92"/>
                  <a:gd name="T112" fmla="*/ 46 w 90"/>
                  <a:gd name="T113" fmla="*/ 2 h 92"/>
                  <a:gd name="T114" fmla="*/ 44 w 90"/>
                  <a:gd name="T115" fmla="*/ 0 h 92"/>
                  <a:gd name="T116" fmla="*/ 44 w 90"/>
                  <a:gd name="T117"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92">
                    <a:moveTo>
                      <a:pt x="44" y="0"/>
                    </a:moveTo>
                    <a:lnTo>
                      <a:pt x="44" y="0"/>
                    </a:lnTo>
                    <a:lnTo>
                      <a:pt x="44" y="0"/>
                    </a:lnTo>
                    <a:lnTo>
                      <a:pt x="8" y="2"/>
                    </a:lnTo>
                    <a:lnTo>
                      <a:pt x="8" y="2"/>
                    </a:lnTo>
                    <a:lnTo>
                      <a:pt x="6" y="4"/>
                    </a:lnTo>
                    <a:lnTo>
                      <a:pt x="4" y="6"/>
                    </a:lnTo>
                    <a:lnTo>
                      <a:pt x="2" y="12"/>
                    </a:lnTo>
                    <a:lnTo>
                      <a:pt x="2" y="12"/>
                    </a:lnTo>
                    <a:lnTo>
                      <a:pt x="4" y="16"/>
                    </a:lnTo>
                    <a:lnTo>
                      <a:pt x="6" y="22"/>
                    </a:lnTo>
                    <a:lnTo>
                      <a:pt x="8" y="30"/>
                    </a:lnTo>
                    <a:lnTo>
                      <a:pt x="6" y="30"/>
                    </a:lnTo>
                    <a:lnTo>
                      <a:pt x="6" y="30"/>
                    </a:lnTo>
                    <a:lnTo>
                      <a:pt x="4" y="32"/>
                    </a:lnTo>
                    <a:lnTo>
                      <a:pt x="2" y="34"/>
                    </a:lnTo>
                    <a:lnTo>
                      <a:pt x="4" y="40"/>
                    </a:lnTo>
                    <a:lnTo>
                      <a:pt x="0" y="42"/>
                    </a:lnTo>
                    <a:lnTo>
                      <a:pt x="0" y="42"/>
                    </a:lnTo>
                    <a:lnTo>
                      <a:pt x="0" y="46"/>
                    </a:lnTo>
                    <a:lnTo>
                      <a:pt x="0" y="52"/>
                    </a:lnTo>
                    <a:lnTo>
                      <a:pt x="0" y="62"/>
                    </a:lnTo>
                    <a:lnTo>
                      <a:pt x="0" y="62"/>
                    </a:lnTo>
                    <a:lnTo>
                      <a:pt x="0" y="64"/>
                    </a:lnTo>
                    <a:lnTo>
                      <a:pt x="2" y="66"/>
                    </a:lnTo>
                    <a:lnTo>
                      <a:pt x="8" y="66"/>
                    </a:lnTo>
                    <a:lnTo>
                      <a:pt x="12" y="70"/>
                    </a:lnTo>
                    <a:lnTo>
                      <a:pt x="14" y="72"/>
                    </a:lnTo>
                    <a:lnTo>
                      <a:pt x="10" y="88"/>
                    </a:lnTo>
                    <a:lnTo>
                      <a:pt x="10" y="88"/>
                    </a:lnTo>
                    <a:lnTo>
                      <a:pt x="12" y="92"/>
                    </a:lnTo>
                    <a:lnTo>
                      <a:pt x="12" y="92"/>
                    </a:lnTo>
                    <a:lnTo>
                      <a:pt x="14" y="92"/>
                    </a:lnTo>
                    <a:lnTo>
                      <a:pt x="14" y="92"/>
                    </a:lnTo>
                    <a:lnTo>
                      <a:pt x="16" y="92"/>
                    </a:lnTo>
                    <a:lnTo>
                      <a:pt x="26" y="90"/>
                    </a:lnTo>
                    <a:lnTo>
                      <a:pt x="48" y="80"/>
                    </a:lnTo>
                    <a:lnTo>
                      <a:pt x="86" y="80"/>
                    </a:lnTo>
                    <a:lnTo>
                      <a:pt x="86" y="80"/>
                    </a:lnTo>
                    <a:lnTo>
                      <a:pt x="88" y="80"/>
                    </a:lnTo>
                    <a:lnTo>
                      <a:pt x="88" y="80"/>
                    </a:lnTo>
                    <a:lnTo>
                      <a:pt x="88" y="76"/>
                    </a:lnTo>
                    <a:lnTo>
                      <a:pt x="82" y="58"/>
                    </a:lnTo>
                    <a:lnTo>
                      <a:pt x="90" y="40"/>
                    </a:lnTo>
                    <a:lnTo>
                      <a:pt x="90" y="40"/>
                    </a:lnTo>
                    <a:lnTo>
                      <a:pt x="90" y="38"/>
                    </a:lnTo>
                    <a:lnTo>
                      <a:pt x="88" y="14"/>
                    </a:lnTo>
                    <a:lnTo>
                      <a:pt x="88" y="14"/>
                    </a:lnTo>
                    <a:lnTo>
                      <a:pt x="84" y="12"/>
                    </a:lnTo>
                    <a:lnTo>
                      <a:pt x="72" y="6"/>
                    </a:lnTo>
                    <a:lnTo>
                      <a:pt x="72" y="6"/>
                    </a:lnTo>
                    <a:lnTo>
                      <a:pt x="70" y="6"/>
                    </a:lnTo>
                    <a:lnTo>
                      <a:pt x="70" y="6"/>
                    </a:lnTo>
                    <a:lnTo>
                      <a:pt x="68" y="6"/>
                    </a:lnTo>
                    <a:lnTo>
                      <a:pt x="62" y="12"/>
                    </a:lnTo>
                    <a:lnTo>
                      <a:pt x="46" y="2"/>
                    </a:lnTo>
                    <a:lnTo>
                      <a:pt x="46" y="2"/>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6" name="Freeform 447"/>
              <p:cNvSpPr>
                <a:spLocks/>
              </p:cNvSpPr>
              <p:nvPr/>
            </p:nvSpPr>
            <p:spPr bwMode="auto">
              <a:xfrm>
                <a:off x="2997" y="2485"/>
                <a:ext cx="26" cy="28"/>
              </a:xfrm>
              <a:custGeom>
                <a:avLst/>
                <a:gdLst>
                  <a:gd name="T0" fmla="*/ 4 w 26"/>
                  <a:gd name="T1" fmla="*/ 28 h 28"/>
                  <a:gd name="T2" fmla="*/ 4 w 26"/>
                  <a:gd name="T3" fmla="*/ 28 h 28"/>
                  <a:gd name="T4" fmla="*/ 2 w 26"/>
                  <a:gd name="T5" fmla="*/ 26 h 28"/>
                  <a:gd name="T6" fmla="*/ 0 w 26"/>
                  <a:gd name="T7" fmla="*/ 12 h 28"/>
                  <a:gd name="T8" fmla="*/ 0 w 26"/>
                  <a:gd name="T9" fmla="*/ 12 h 28"/>
                  <a:gd name="T10" fmla="*/ 0 w 26"/>
                  <a:gd name="T11" fmla="*/ 12 h 28"/>
                  <a:gd name="T12" fmla="*/ 4 w 26"/>
                  <a:gd name="T13" fmla="*/ 2 h 28"/>
                  <a:gd name="T14" fmla="*/ 4 w 26"/>
                  <a:gd name="T15" fmla="*/ 2 h 28"/>
                  <a:gd name="T16" fmla="*/ 6 w 26"/>
                  <a:gd name="T17" fmla="*/ 0 h 28"/>
                  <a:gd name="T18" fmla="*/ 24 w 26"/>
                  <a:gd name="T19" fmla="*/ 0 h 28"/>
                  <a:gd name="T20" fmla="*/ 24 w 26"/>
                  <a:gd name="T21" fmla="*/ 0 h 28"/>
                  <a:gd name="T22" fmla="*/ 26 w 26"/>
                  <a:gd name="T23" fmla="*/ 2 h 28"/>
                  <a:gd name="T24" fmla="*/ 26 w 26"/>
                  <a:gd name="T25" fmla="*/ 2 h 28"/>
                  <a:gd name="T26" fmla="*/ 26 w 26"/>
                  <a:gd name="T27" fmla="*/ 4 h 28"/>
                  <a:gd name="T28" fmla="*/ 24 w 26"/>
                  <a:gd name="T29" fmla="*/ 24 h 28"/>
                  <a:gd name="T30" fmla="*/ 24 w 26"/>
                  <a:gd name="T31" fmla="*/ 24 h 28"/>
                  <a:gd name="T32" fmla="*/ 22 w 26"/>
                  <a:gd name="T33" fmla="*/ 26 h 28"/>
                  <a:gd name="T34" fmla="*/ 22 w 26"/>
                  <a:gd name="T35" fmla="*/ 26 h 28"/>
                  <a:gd name="T36" fmla="*/ 4 w 26"/>
                  <a:gd name="T37" fmla="*/ 28 h 28"/>
                  <a:gd name="T38" fmla="*/ 4 w 26"/>
                  <a:gd name="T3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28">
                    <a:moveTo>
                      <a:pt x="4" y="28"/>
                    </a:moveTo>
                    <a:lnTo>
                      <a:pt x="4" y="28"/>
                    </a:lnTo>
                    <a:lnTo>
                      <a:pt x="2" y="26"/>
                    </a:lnTo>
                    <a:lnTo>
                      <a:pt x="0" y="12"/>
                    </a:lnTo>
                    <a:lnTo>
                      <a:pt x="0" y="12"/>
                    </a:lnTo>
                    <a:lnTo>
                      <a:pt x="0" y="12"/>
                    </a:lnTo>
                    <a:lnTo>
                      <a:pt x="4" y="2"/>
                    </a:lnTo>
                    <a:lnTo>
                      <a:pt x="4" y="2"/>
                    </a:lnTo>
                    <a:lnTo>
                      <a:pt x="6" y="0"/>
                    </a:lnTo>
                    <a:lnTo>
                      <a:pt x="24" y="0"/>
                    </a:lnTo>
                    <a:lnTo>
                      <a:pt x="24" y="0"/>
                    </a:lnTo>
                    <a:lnTo>
                      <a:pt x="26" y="2"/>
                    </a:lnTo>
                    <a:lnTo>
                      <a:pt x="26" y="2"/>
                    </a:lnTo>
                    <a:lnTo>
                      <a:pt x="26" y="4"/>
                    </a:lnTo>
                    <a:lnTo>
                      <a:pt x="24" y="24"/>
                    </a:lnTo>
                    <a:lnTo>
                      <a:pt x="24" y="24"/>
                    </a:lnTo>
                    <a:lnTo>
                      <a:pt x="22" y="26"/>
                    </a:lnTo>
                    <a:lnTo>
                      <a:pt x="22" y="26"/>
                    </a:lnTo>
                    <a:lnTo>
                      <a:pt x="4" y="28"/>
                    </a:lnTo>
                    <a:lnTo>
                      <a:pt x="4" y="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7" name="Freeform 448"/>
              <p:cNvSpPr>
                <a:spLocks noEditPoints="1"/>
              </p:cNvSpPr>
              <p:nvPr/>
            </p:nvSpPr>
            <p:spPr bwMode="auto">
              <a:xfrm>
                <a:off x="2995" y="2483"/>
                <a:ext cx="30" cy="32"/>
              </a:xfrm>
              <a:custGeom>
                <a:avLst/>
                <a:gdLst>
                  <a:gd name="T0" fmla="*/ 26 w 30"/>
                  <a:gd name="T1" fmla="*/ 4 h 32"/>
                  <a:gd name="T2" fmla="*/ 24 w 30"/>
                  <a:gd name="T3" fmla="*/ 26 h 32"/>
                  <a:gd name="T4" fmla="*/ 6 w 30"/>
                  <a:gd name="T5" fmla="*/ 28 h 32"/>
                  <a:gd name="T6" fmla="*/ 4 w 30"/>
                  <a:gd name="T7" fmla="*/ 14 h 32"/>
                  <a:gd name="T8" fmla="*/ 8 w 30"/>
                  <a:gd name="T9" fmla="*/ 4 h 32"/>
                  <a:gd name="T10" fmla="*/ 26 w 30"/>
                  <a:gd name="T11" fmla="*/ 4 h 32"/>
                  <a:gd name="T12" fmla="*/ 26 w 30"/>
                  <a:gd name="T13" fmla="*/ 0 h 32"/>
                  <a:gd name="T14" fmla="*/ 8 w 30"/>
                  <a:gd name="T15" fmla="*/ 0 h 32"/>
                  <a:gd name="T16" fmla="*/ 8 w 30"/>
                  <a:gd name="T17" fmla="*/ 0 h 32"/>
                  <a:gd name="T18" fmla="*/ 6 w 30"/>
                  <a:gd name="T19" fmla="*/ 2 h 32"/>
                  <a:gd name="T20" fmla="*/ 4 w 30"/>
                  <a:gd name="T21" fmla="*/ 4 h 32"/>
                  <a:gd name="T22" fmla="*/ 0 w 30"/>
                  <a:gd name="T23" fmla="*/ 14 h 32"/>
                  <a:gd name="T24" fmla="*/ 0 w 30"/>
                  <a:gd name="T25" fmla="*/ 14 h 32"/>
                  <a:gd name="T26" fmla="*/ 0 w 30"/>
                  <a:gd name="T27" fmla="*/ 14 h 32"/>
                  <a:gd name="T28" fmla="*/ 2 w 30"/>
                  <a:gd name="T29" fmla="*/ 28 h 32"/>
                  <a:gd name="T30" fmla="*/ 2 w 30"/>
                  <a:gd name="T31" fmla="*/ 28 h 32"/>
                  <a:gd name="T32" fmla="*/ 4 w 30"/>
                  <a:gd name="T33" fmla="*/ 30 h 32"/>
                  <a:gd name="T34" fmla="*/ 6 w 30"/>
                  <a:gd name="T35" fmla="*/ 32 h 32"/>
                  <a:gd name="T36" fmla="*/ 6 w 30"/>
                  <a:gd name="T37" fmla="*/ 32 h 32"/>
                  <a:gd name="T38" fmla="*/ 6 w 30"/>
                  <a:gd name="T39" fmla="*/ 32 h 32"/>
                  <a:gd name="T40" fmla="*/ 24 w 30"/>
                  <a:gd name="T41" fmla="*/ 30 h 32"/>
                  <a:gd name="T42" fmla="*/ 24 w 30"/>
                  <a:gd name="T43" fmla="*/ 30 h 32"/>
                  <a:gd name="T44" fmla="*/ 28 w 30"/>
                  <a:gd name="T45" fmla="*/ 28 h 32"/>
                  <a:gd name="T46" fmla="*/ 28 w 30"/>
                  <a:gd name="T47" fmla="*/ 26 h 32"/>
                  <a:gd name="T48" fmla="*/ 30 w 30"/>
                  <a:gd name="T49" fmla="*/ 6 h 32"/>
                  <a:gd name="T50" fmla="*/ 30 w 30"/>
                  <a:gd name="T51" fmla="*/ 6 h 32"/>
                  <a:gd name="T52" fmla="*/ 30 w 30"/>
                  <a:gd name="T53" fmla="*/ 2 h 32"/>
                  <a:gd name="T54" fmla="*/ 30 w 30"/>
                  <a:gd name="T55" fmla="*/ 2 h 32"/>
                  <a:gd name="T56" fmla="*/ 26 w 30"/>
                  <a:gd name="T57" fmla="*/ 0 h 32"/>
                  <a:gd name="T58" fmla="*/ 26 w 30"/>
                  <a:gd name="T5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32">
                    <a:moveTo>
                      <a:pt x="26" y="4"/>
                    </a:moveTo>
                    <a:lnTo>
                      <a:pt x="24" y="26"/>
                    </a:lnTo>
                    <a:lnTo>
                      <a:pt x="6" y="28"/>
                    </a:lnTo>
                    <a:lnTo>
                      <a:pt x="4" y="14"/>
                    </a:lnTo>
                    <a:lnTo>
                      <a:pt x="8" y="4"/>
                    </a:lnTo>
                    <a:lnTo>
                      <a:pt x="26" y="4"/>
                    </a:lnTo>
                    <a:close/>
                    <a:moveTo>
                      <a:pt x="26" y="0"/>
                    </a:moveTo>
                    <a:lnTo>
                      <a:pt x="8" y="0"/>
                    </a:lnTo>
                    <a:lnTo>
                      <a:pt x="8" y="0"/>
                    </a:lnTo>
                    <a:lnTo>
                      <a:pt x="6" y="2"/>
                    </a:lnTo>
                    <a:lnTo>
                      <a:pt x="4" y="4"/>
                    </a:lnTo>
                    <a:lnTo>
                      <a:pt x="0" y="14"/>
                    </a:lnTo>
                    <a:lnTo>
                      <a:pt x="0" y="14"/>
                    </a:lnTo>
                    <a:lnTo>
                      <a:pt x="0" y="14"/>
                    </a:lnTo>
                    <a:lnTo>
                      <a:pt x="2" y="28"/>
                    </a:lnTo>
                    <a:lnTo>
                      <a:pt x="2" y="28"/>
                    </a:lnTo>
                    <a:lnTo>
                      <a:pt x="4" y="30"/>
                    </a:lnTo>
                    <a:lnTo>
                      <a:pt x="6" y="32"/>
                    </a:lnTo>
                    <a:lnTo>
                      <a:pt x="6" y="32"/>
                    </a:lnTo>
                    <a:lnTo>
                      <a:pt x="6" y="32"/>
                    </a:lnTo>
                    <a:lnTo>
                      <a:pt x="24" y="30"/>
                    </a:lnTo>
                    <a:lnTo>
                      <a:pt x="24" y="30"/>
                    </a:lnTo>
                    <a:lnTo>
                      <a:pt x="28" y="28"/>
                    </a:lnTo>
                    <a:lnTo>
                      <a:pt x="28" y="26"/>
                    </a:lnTo>
                    <a:lnTo>
                      <a:pt x="30" y="6"/>
                    </a:lnTo>
                    <a:lnTo>
                      <a:pt x="30" y="6"/>
                    </a:lnTo>
                    <a:lnTo>
                      <a:pt x="30" y="2"/>
                    </a:lnTo>
                    <a:lnTo>
                      <a:pt x="30"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8" name="Freeform 449"/>
              <p:cNvSpPr>
                <a:spLocks/>
              </p:cNvSpPr>
              <p:nvPr/>
            </p:nvSpPr>
            <p:spPr bwMode="auto">
              <a:xfrm>
                <a:off x="2999" y="2487"/>
                <a:ext cx="22" cy="24"/>
              </a:xfrm>
              <a:custGeom>
                <a:avLst/>
                <a:gdLst>
                  <a:gd name="T0" fmla="*/ 22 w 22"/>
                  <a:gd name="T1" fmla="*/ 0 h 24"/>
                  <a:gd name="T2" fmla="*/ 20 w 22"/>
                  <a:gd name="T3" fmla="*/ 22 h 24"/>
                  <a:gd name="T4" fmla="*/ 2 w 22"/>
                  <a:gd name="T5" fmla="*/ 24 h 24"/>
                  <a:gd name="T6" fmla="*/ 0 w 22"/>
                  <a:gd name="T7" fmla="*/ 10 h 24"/>
                  <a:gd name="T8" fmla="*/ 4 w 22"/>
                  <a:gd name="T9" fmla="*/ 0 h 24"/>
                  <a:gd name="T10" fmla="*/ 22 w 22"/>
                  <a:gd name="T11" fmla="*/ 0 h 24"/>
                </a:gdLst>
                <a:ahLst/>
                <a:cxnLst>
                  <a:cxn ang="0">
                    <a:pos x="T0" y="T1"/>
                  </a:cxn>
                  <a:cxn ang="0">
                    <a:pos x="T2" y="T3"/>
                  </a:cxn>
                  <a:cxn ang="0">
                    <a:pos x="T4" y="T5"/>
                  </a:cxn>
                  <a:cxn ang="0">
                    <a:pos x="T6" y="T7"/>
                  </a:cxn>
                  <a:cxn ang="0">
                    <a:pos x="T8" y="T9"/>
                  </a:cxn>
                  <a:cxn ang="0">
                    <a:pos x="T10" y="T11"/>
                  </a:cxn>
                </a:cxnLst>
                <a:rect l="0" t="0" r="r" b="b"/>
                <a:pathLst>
                  <a:path w="22" h="24">
                    <a:moveTo>
                      <a:pt x="22" y="0"/>
                    </a:moveTo>
                    <a:lnTo>
                      <a:pt x="20" y="22"/>
                    </a:lnTo>
                    <a:lnTo>
                      <a:pt x="2" y="24"/>
                    </a:lnTo>
                    <a:lnTo>
                      <a:pt x="0" y="10"/>
                    </a:lnTo>
                    <a:lnTo>
                      <a:pt x="4"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09" name="Freeform 450"/>
              <p:cNvSpPr>
                <a:spLocks/>
              </p:cNvSpPr>
              <p:nvPr/>
            </p:nvSpPr>
            <p:spPr bwMode="auto">
              <a:xfrm>
                <a:off x="2995" y="2483"/>
                <a:ext cx="30" cy="32"/>
              </a:xfrm>
              <a:custGeom>
                <a:avLst/>
                <a:gdLst>
                  <a:gd name="T0" fmla="*/ 26 w 30"/>
                  <a:gd name="T1" fmla="*/ 0 h 32"/>
                  <a:gd name="T2" fmla="*/ 8 w 30"/>
                  <a:gd name="T3" fmla="*/ 0 h 32"/>
                  <a:gd name="T4" fmla="*/ 8 w 30"/>
                  <a:gd name="T5" fmla="*/ 0 h 32"/>
                  <a:gd name="T6" fmla="*/ 6 w 30"/>
                  <a:gd name="T7" fmla="*/ 2 h 32"/>
                  <a:gd name="T8" fmla="*/ 4 w 30"/>
                  <a:gd name="T9" fmla="*/ 4 h 32"/>
                  <a:gd name="T10" fmla="*/ 0 w 30"/>
                  <a:gd name="T11" fmla="*/ 14 h 32"/>
                  <a:gd name="T12" fmla="*/ 0 w 30"/>
                  <a:gd name="T13" fmla="*/ 14 h 32"/>
                  <a:gd name="T14" fmla="*/ 0 w 30"/>
                  <a:gd name="T15" fmla="*/ 14 h 32"/>
                  <a:gd name="T16" fmla="*/ 2 w 30"/>
                  <a:gd name="T17" fmla="*/ 28 h 32"/>
                  <a:gd name="T18" fmla="*/ 2 w 30"/>
                  <a:gd name="T19" fmla="*/ 28 h 32"/>
                  <a:gd name="T20" fmla="*/ 4 w 30"/>
                  <a:gd name="T21" fmla="*/ 30 h 32"/>
                  <a:gd name="T22" fmla="*/ 6 w 30"/>
                  <a:gd name="T23" fmla="*/ 32 h 32"/>
                  <a:gd name="T24" fmla="*/ 6 w 30"/>
                  <a:gd name="T25" fmla="*/ 32 h 32"/>
                  <a:gd name="T26" fmla="*/ 6 w 30"/>
                  <a:gd name="T27" fmla="*/ 32 h 32"/>
                  <a:gd name="T28" fmla="*/ 24 w 30"/>
                  <a:gd name="T29" fmla="*/ 30 h 32"/>
                  <a:gd name="T30" fmla="*/ 24 w 30"/>
                  <a:gd name="T31" fmla="*/ 30 h 32"/>
                  <a:gd name="T32" fmla="*/ 28 w 30"/>
                  <a:gd name="T33" fmla="*/ 28 h 32"/>
                  <a:gd name="T34" fmla="*/ 28 w 30"/>
                  <a:gd name="T35" fmla="*/ 26 h 32"/>
                  <a:gd name="T36" fmla="*/ 30 w 30"/>
                  <a:gd name="T37" fmla="*/ 6 h 32"/>
                  <a:gd name="T38" fmla="*/ 30 w 30"/>
                  <a:gd name="T39" fmla="*/ 6 h 32"/>
                  <a:gd name="T40" fmla="*/ 30 w 30"/>
                  <a:gd name="T41" fmla="*/ 2 h 32"/>
                  <a:gd name="T42" fmla="*/ 30 w 30"/>
                  <a:gd name="T43" fmla="*/ 2 h 32"/>
                  <a:gd name="T44" fmla="*/ 26 w 30"/>
                  <a:gd name="T45" fmla="*/ 0 h 32"/>
                  <a:gd name="T46" fmla="*/ 26 w 30"/>
                  <a:gd name="T4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32">
                    <a:moveTo>
                      <a:pt x="26" y="0"/>
                    </a:moveTo>
                    <a:lnTo>
                      <a:pt x="8" y="0"/>
                    </a:lnTo>
                    <a:lnTo>
                      <a:pt x="8" y="0"/>
                    </a:lnTo>
                    <a:lnTo>
                      <a:pt x="6" y="2"/>
                    </a:lnTo>
                    <a:lnTo>
                      <a:pt x="4" y="4"/>
                    </a:lnTo>
                    <a:lnTo>
                      <a:pt x="0" y="14"/>
                    </a:lnTo>
                    <a:lnTo>
                      <a:pt x="0" y="14"/>
                    </a:lnTo>
                    <a:lnTo>
                      <a:pt x="0" y="14"/>
                    </a:lnTo>
                    <a:lnTo>
                      <a:pt x="2" y="28"/>
                    </a:lnTo>
                    <a:lnTo>
                      <a:pt x="2" y="28"/>
                    </a:lnTo>
                    <a:lnTo>
                      <a:pt x="4" y="30"/>
                    </a:lnTo>
                    <a:lnTo>
                      <a:pt x="6" y="32"/>
                    </a:lnTo>
                    <a:lnTo>
                      <a:pt x="6" y="32"/>
                    </a:lnTo>
                    <a:lnTo>
                      <a:pt x="6" y="32"/>
                    </a:lnTo>
                    <a:lnTo>
                      <a:pt x="24" y="30"/>
                    </a:lnTo>
                    <a:lnTo>
                      <a:pt x="24" y="30"/>
                    </a:lnTo>
                    <a:lnTo>
                      <a:pt x="28" y="28"/>
                    </a:lnTo>
                    <a:lnTo>
                      <a:pt x="28" y="26"/>
                    </a:lnTo>
                    <a:lnTo>
                      <a:pt x="30" y="6"/>
                    </a:lnTo>
                    <a:lnTo>
                      <a:pt x="30" y="6"/>
                    </a:lnTo>
                    <a:lnTo>
                      <a:pt x="30" y="2"/>
                    </a:lnTo>
                    <a:lnTo>
                      <a:pt x="30"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0" name="Freeform 451"/>
              <p:cNvSpPr>
                <a:spLocks/>
              </p:cNvSpPr>
              <p:nvPr/>
            </p:nvSpPr>
            <p:spPr bwMode="auto">
              <a:xfrm>
                <a:off x="3473" y="2693"/>
                <a:ext cx="104" cy="200"/>
              </a:xfrm>
              <a:custGeom>
                <a:avLst/>
                <a:gdLst>
                  <a:gd name="T0" fmla="*/ 18 w 104"/>
                  <a:gd name="T1" fmla="*/ 200 h 200"/>
                  <a:gd name="T2" fmla="*/ 18 w 104"/>
                  <a:gd name="T3" fmla="*/ 200 h 200"/>
                  <a:gd name="T4" fmla="*/ 16 w 104"/>
                  <a:gd name="T5" fmla="*/ 198 h 200"/>
                  <a:gd name="T6" fmla="*/ 8 w 104"/>
                  <a:gd name="T7" fmla="*/ 180 h 200"/>
                  <a:gd name="T8" fmla="*/ 6 w 104"/>
                  <a:gd name="T9" fmla="*/ 162 h 200"/>
                  <a:gd name="T10" fmla="*/ 0 w 104"/>
                  <a:gd name="T11" fmla="*/ 146 h 200"/>
                  <a:gd name="T12" fmla="*/ 0 w 104"/>
                  <a:gd name="T13" fmla="*/ 146 h 200"/>
                  <a:gd name="T14" fmla="*/ 0 w 104"/>
                  <a:gd name="T15" fmla="*/ 146 h 200"/>
                  <a:gd name="T16" fmla="*/ 14 w 104"/>
                  <a:gd name="T17" fmla="*/ 126 h 200"/>
                  <a:gd name="T18" fmla="*/ 18 w 104"/>
                  <a:gd name="T19" fmla="*/ 110 h 200"/>
                  <a:gd name="T20" fmla="*/ 14 w 104"/>
                  <a:gd name="T21" fmla="*/ 96 h 200"/>
                  <a:gd name="T22" fmla="*/ 8 w 104"/>
                  <a:gd name="T23" fmla="*/ 82 h 200"/>
                  <a:gd name="T24" fmla="*/ 8 w 104"/>
                  <a:gd name="T25" fmla="*/ 82 h 200"/>
                  <a:gd name="T26" fmla="*/ 10 w 104"/>
                  <a:gd name="T27" fmla="*/ 80 h 200"/>
                  <a:gd name="T28" fmla="*/ 16 w 104"/>
                  <a:gd name="T29" fmla="*/ 72 h 200"/>
                  <a:gd name="T30" fmla="*/ 20 w 104"/>
                  <a:gd name="T31" fmla="*/ 64 h 200"/>
                  <a:gd name="T32" fmla="*/ 20 w 104"/>
                  <a:gd name="T33" fmla="*/ 64 h 200"/>
                  <a:gd name="T34" fmla="*/ 20 w 104"/>
                  <a:gd name="T35" fmla="*/ 62 h 200"/>
                  <a:gd name="T36" fmla="*/ 42 w 104"/>
                  <a:gd name="T37" fmla="*/ 54 h 200"/>
                  <a:gd name="T38" fmla="*/ 62 w 104"/>
                  <a:gd name="T39" fmla="*/ 40 h 200"/>
                  <a:gd name="T40" fmla="*/ 70 w 104"/>
                  <a:gd name="T41" fmla="*/ 28 h 200"/>
                  <a:gd name="T42" fmla="*/ 70 w 104"/>
                  <a:gd name="T43" fmla="*/ 28 h 200"/>
                  <a:gd name="T44" fmla="*/ 70 w 104"/>
                  <a:gd name="T45" fmla="*/ 28 h 200"/>
                  <a:gd name="T46" fmla="*/ 76 w 104"/>
                  <a:gd name="T47" fmla="*/ 24 h 200"/>
                  <a:gd name="T48" fmla="*/ 84 w 104"/>
                  <a:gd name="T49" fmla="*/ 10 h 200"/>
                  <a:gd name="T50" fmla="*/ 84 w 104"/>
                  <a:gd name="T51" fmla="*/ 2 h 200"/>
                  <a:gd name="T52" fmla="*/ 84 w 104"/>
                  <a:gd name="T53" fmla="*/ 2 h 200"/>
                  <a:gd name="T54" fmla="*/ 86 w 104"/>
                  <a:gd name="T55" fmla="*/ 0 h 200"/>
                  <a:gd name="T56" fmla="*/ 86 w 104"/>
                  <a:gd name="T57" fmla="*/ 0 h 200"/>
                  <a:gd name="T58" fmla="*/ 86 w 104"/>
                  <a:gd name="T59" fmla="*/ 0 h 200"/>
                  <a:gd name="T60" fmla="*/ 86 w 104"/>
                  <a:gd name="T61" fmla="*/ 0 h 200"/>
                  <a:gd name="T62" fmla="*/ 88 w 104"/>
                  <a:gd name="T63" fmla="*/ 2 h 200"/>
                  <a:gd name="T64" fmla="*/ 100 w 104"/>
                  <a:gd name="T65" fmla="*/ 20 h 200"/>
                  <a:gd name="T66" fmla="*/ 102 w 104"/>
                  <a:gd name="T67" fmla="*/ 38 h 200"/>
                  <a:gd name="T68" fmla="*/ 104 w 104"/>
                  <a:gd name="T69" fmla="*/ 48 h 200"/>
                  <a:gd name="T70" fmla="*/ 104 w 104"/>
                  <a:gd name="T71" fmla="*/ 58 h 200"/>
                  <a:gd name="T72" fmla="*/ 104 w 104"/>
                  <a:gd name="T73" fmla="*/ 58 h 200"/>
                  <a:gd name="T74" fmla="*/ 104 w 104"/>
                  <a:gd name="T75" fmla="*/ 60 h 200"/>
                  <a:gd name="T76" fmla="*/ 94 w 104"/>
                  <a:gd name="T77" fmla="*/ 62 h 200"/>
                  <a:gd name="T78" fmla="*/ 94 w 104"/>
                  <a:gd name="T79" fmla="*/ 74 h 200"/>
                  <a:gd name="T80" fmla="*/ 76 w 104"/>
                  <a:gd name="T81" fmla="*/ 134 h 200"/>
                  <a:gd name="T82" fmla="*/ 70 w 104"/>
                  <a:gd name="T83" fmla="*/ 162 h 200"/>
                  <a:gd name="T84" fmla="*/ 58 w 104"/>
                  <a:gd name="T85" fmla="*/ 190 h 200"/>
                  <a:gd name="T86" fmla="*/ 58 w 104"/>
                  <a:gd name="T87" fmla="*/ 190 h 200"/>
                  <a:gd name="T88" fmla="*/ 58 w 104"/>
                  <a:gd name="T89" fmla="*/ 192 h 200"/>
                  <a:gd name="T90" fmla="*/ 38 w 104"/>
                  <a:gd name="T91" fmla="*/ 200 h 200"/>
                  <a:gd name="T92" fmla="*/ 38 w 104"/>
                  <a:gd name="T93" fmla="*/ 200 h 200"/>
                  <a:gd name="T94" fmla="*/ 38 w 104"/>
                  <a:gd name="T95" fmla="*/ 200 h 200"/>
                  <a:gd name="T96" fmla="*/ 38 w 104"/>
                  <a:gd name="T97" fmla="*/ 200 h 200"/>
                  <a:gd name="T98" fmla="*/ 18 w 104"/>
                  <a:gd name="T99" fmla="*/ 200 h 200"/>
                  <a:gd name="T100" fmla="*/ 18 w 104"/>
                  <a:gd name="T101"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200">
                    <a:moveTo>
                      <a:pt x="18" y="200"/>
                    </a:moveTo>
                    <a:lnTo>
                      <a:pt x="18" y="200"/>
                    </a:lnTo>
                    <a:lnTo>
                      <a:pt x="16" y="198"/>
                    </a:lnTo>
                    <a:lnTo>
                      <a:pt x="8" y="180"/>
                    </a:lnTo>
                    <a:lnTo>
                      <a:pt x="6" y="162"/>
                    </a:lnTo>
                    <a:lnTo>
                      <a:pt x="0" y="146"/>
                    </a:lnTo>
                    <a:lnTo>
                      <a:pt x="0" y="146"/>
                    </a:lnTo>
                    <a:lnTo>
                      <a:pt x="0" y="146"/>
                    </a:lnTo>
                    <a:lnTo>
                      <a:pt x="14" y="126"/>
                    </a:lnTo>
                    <a:lnTo>
                      <a:pt x="18" y="110"/>
                    </a:lnTo>
                    <a:lnTo>
                      <a:pt x="14" y="96"/>
                    </a:lnTo>
                    <a:lnTo>
                      <a:pt x="8" y="82"/>
                    </a:lnTo>
                    <a:lnTo>
                      <a:pt x="8" y="82"/>
                    </a:lnTo>
                    <a:lnTo>
                      <a:pt x="10" y="80"/>
                    </a:lnTo>
                    <a:lnTo>
                      <a:pt x="16" y="72"/>
                    </a:lnTo>
                    <a:lnTo>
                      <a:pt x="20" y="64"/>
                    </a:lnTo>
                    <a:lnTo>
                      <a:pt x="20" y="64"/>
                    </a:lnTo>
                    <a:lnTo>
                      <a:pt x="20" y="62"/>
                    </a:lnTo>
                    <a:lnTo>
                      <a:pt x="42" y="54"/>
                    </a:lnTo>
                    <a:lnTo>
                      <a:pt x="62" y="40"/>
                    </a:lnTo>
                    <a:lnTo>
                      <a:pt x="70" y="28"/>
                    </a:lnTo>
                    <a:lnTo>
                      <a:pt x="70" y="28"/>
                    </a:lnTo>
                    <a:lnTo>
                      <a:pt x="70" y="28"/>
                    </a:lnTo>
                    <a:lnTo>
                      <a:pt x="76" y="24"/>
                    </a:lnTo>
                    <a:lnTo>
                      <a:pt x="84" y="10"/>
                    </a:lnTo>
                    <a:lnTo>
                      <a:pt x="84" y="2"/>
                    </a:lnTo>
                    <a:lnTo>
                      <a:pt x="84" y="2"/>
                    </a:lnTo>
                    <a:lnTo>
                      <a:pt x="86" y="0"/>
                    </a:lnTo>
                    <a:lnTo>
                      <a:pt x="86" y="0"/>
                    </a:lnTo>
                    <a:lnTo>
                      <a:pt x="86" y="0"/>
                    </a:lnTo>
                    <a:lnTo>
                      <a:pt x="86" y="0"/>
                    </a:lnTo>
                    <a:lnTo>
                      <a:pt x="88" y="2"/>
                    </a:lnTo>
                    <a:lnTo>
                      <a:pt x="100" y="20"/>
                    </a:lnTo>
                    <a:lnTo>
                      <a:pt x="102" y="38"/>
                    </a:lnTo>
                    <a:lnTo>
                      <a:pt x="104" y="48"/>
                    </a:lnTo>
                    <a:lnTo>
                      <a:pt x="104" y="58"/>
                    </a:lnTo>
                    <a:lnTo>
                      <a:pt x="104" y="58"/>
                    </a:lnTo>
                    <a:lnTo>
                      <a:pt x="104" y="60"/>
                    </a:lnTo>
                    <a:lnTo>
                      <a:pt x="94" y="62"/>
                    </a:lnTo>
                    <a:lnTo>
                      <a:pt x="94" y="74"/>
                    </a:lnTo>
                    <a:lnTo>
                      <a:pt x="76" y="134"/>
                    </a:lnTo>
                    <a:lnTo>
                      <a:pt x="70" y="162"/>
                    </a:lnTo>
                    <a:lnTo>
                      <a:pt x="58" y="190"/>
                    </a:lnTo>
                    <a:lnTo>
                      <a:pt x="58" y="190"/>
                    </a:lnTo>
                    <a:lnTo>
                      <a:pt x="58" y="192"/>
                    </a:lnTo>
                    <a:lnTo>
                      <a:pt x="38" y="200"/>
                    </a:lnTo>
                    <a:lnTo>
                      <a:pt x="38" y="200"/>
                    </a:lnTo>
                    <a:lnTo>
                      <a:pt x="38" y="200"/>
                    </a:lnTo>
                    <a:lnTo>
                      <a:pt x="38" y="200"/>
                    </a:lnTo>
                    <a:lnTo>
                      <a:pt x="18" y="200"/>
                    </a:lnTo>
                    <a:lnTo>
                      <a:pt x="18"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1" name="Freeform 452"/>
              <p:cNvSpPr>
                <a:spLocks noEditPoints="1"/>
              </p:cNvSpPr>
              <p:nvPr/>
            </p:nvSpPr>
            <p:spPr bwMode="auto">
              <a:xfrm>
                <a:off x="3471" y="2691"/>
                <a:ext cx="108" cy="204"/>
              </a:xfrm>
              <a:custGeom>
                <a:avLst/>
                <a:gdLst>
                  <a:gd name="T0" fmla="*/ 100 w 108"/>
                  <a:gd name="T1" fmla="*/ 22 h 204"/>
                  <a:gd name="T2" fmla="*/ 104 w 108"/>
                  <a:gd name="T3" fmla="*/ 50 h 204"/>
                  <a:gd name="T4" fmla="*/ 94 w 108"/>
                  <a:gd name="T5" fmla="*/ 62 h 204"/>
                  <a:gd name="T6" fmla="*/ 76 w 108"/>
                  <a:gd name="T7" fmla="*/ 136 h 204"/>
                  <a:gd name="T8" fmla="*/ 58 w 108"/>
                  <a:gd name="T9" fmla="*/ 192 h 204"/>
                  <a:gd name="T10" fmla="*/ 20 w 108"/>
                  <a:gd name="T11" fmla="*/ 200 h 204"/>
                  <a:gd name="T12" fmla="*/ 10 w 108"/>
                  <a:gd name="T13" fmla="*/ 164 h 204"/>
                  <a:gd name="T14" fmla="*/ 18 w 108"/>
                  <a:gd name="T15" fmla="*/ 130 h 204"/>
                  <a:gd name="T16" fmla="*/ 18 w 108"/>
                  <a:gd name="T17" fmla="*/ 98 h 204"/>
                  <a:gd name="T18" fmla="*/ 20 w 108"/>
                  <a:gd name="T19" fmla="*/ 74 h 204"/>
                  <a:gd name="T20" fmla="*/ 44 w 108"/>
                  <a:gd name="T21" fmla="*/ 58 h 204"/>
                  <a:gd name="T22" fmla="*/ 72 w 108"/>
                  <a:gd name="T23" fmla="*/ 30 h 204"/>
                  <a:gd name="T24" fmla="*/ 88 w 108"/>
                  <a:gd name="T25" fmla="*/ 14 h 204"/>
                  <a:gd name="T26" fmla="*/ 88 w 108"/>
                  <a:gd name="T27" fmla="*/ 0 h 204"/>
                  <a:gd name="T28" fmla="*/ 88 w 108"/>
                  <a:gd name="T29" fmla="*/ 0 h 204"/>
                  <a:gd name="T30" fmla="*/ 86 w 108"/>
                  <a:gd name="T31" fmla="*/ 2 h 204"/>
                  <a:gd name="T32" fmla="*/ 84 w 108"/>
                  <a:gd name="T33" fmla="*/ 12 h 204"/>
                  <a:gd name="T34" fmla="*/ 72 w 108"/>
                  <a:gd name="T35" fmla="*/ 28 h 204"/>
                  <a:gd name="T36" fmla="*/ 70 w 108"/>
                  <a:gd name="T37" fmla="*/ 28 h 204"/>
                  <a:gd name="T38" fmla="*/ 42 w 108"/>
                  <a:gd name="T39" fmla="*/ 54 h 204"/>
                  <a:gd name="T40" fmla="*/ 22 w 108"/>
                  <a:gd name="T41" fmla="*/ 62 h 204"/>
                  <a:gd name="T42" fmla="*/ 16 w 108"/>
                  <a:gd name="T43" fmla="*/ 72 h 204"/>
                  <a:gd name="T44" fmla="*/ 10 w 108"/>
                  <a:gd name="T45" fmla="*/ 80 h 204"/>
                  <a:gd name="T46" fmla="*/ 14 w 108"/>
                  <a:gd name="T47" fmla="*/ 98 h 204"/>
                  <a:gd name="T48" fmla="*/ 14 w 108"/>
                  <a:gd name="T49" fmla="*/ 128 h 204"/>
                  <a:gd name="T50" fmla="*/ 0 w 108"/>
                  <a:gd name="T51" fmla="*/ 146 h 204"/>
                  <a:gd name="T52" fmla="*/ 6 w 108"/>
                  <a:gd name="T53" fmla="*/ 164 h 204"/>
                  <a:gd name="T54" fmla="*/ 8 w 108"/>
                  <a:gd name="T55" fmla="*/ 182 h 204"/>
                  <a:gd name="T56" fmla="*/ 16 w 108"/>
                  <a:gd name="T57" fmla="*/ 200 h 204"/>
                  <a:gd name="T58" fmla="*/ 20 w 108"/>
                  <a:gd name="T59" fmla="*/ 204 h 204"/>
                  <a:gd name="T60" fmla="*/ 38 w 108"/>
                  <a:gd name="T61" fmla="*/ 204 h 204"/>
                  <a:gd name="T62" fmla="*/ 40 w 108"/>
                  <a:gd name="T63" fmla="*/ 204 h 204"/>
                  <a:gd name="T64" fmla="*/ 60 w 108"/>
                  <a:gd name="T65" fmla="*/ 196 h 204"/>
                  <a:gd name="T66" fmla="*/ 62 w 108"/>
                  <a:gd name="T67" fmla="*/ 194 h 204"/>
                  <a:gd name="T68" fmla="*/ 74 w 108"/>
                  <a:gd name="T69" fmla="*/ 166 h 204"/>
                  <a:gd name="T70" fmla="*/ 80 w 108"/>
                  <a:gd name="T71" fmla="*/ 138 h 204"/>
                  <a:gd name="T72" fmla="*/ 98 w 108"/>
                  <a:gd name="T73" fmla="*/ 78 h 204"/>
                  <a:gd name="T74" fmla="*/ 98 w 108"/>
                  <a:gd name="T75" fmla="*/ 66 h 204"/>
                  <a:gd name="T76" fmla="*/ 106 w 108"/>
                  <a:gd name="T77" fmla="*/ 64 h 204"/>
                  <a:gd name="T78" fmla="*/ 108 w 108"/>
                  <a:gd name="T79" fmla="*/ 60 h 204"/>
                  <a:gd name="T80" fmla="*/ 108 w 108"/>
                  <a:gd name="T81" fmla="*/ 50 h 204"/>
                  <a:gd name="T82" fmla="*/ 106 w 108"/>
                  <a:gd name="T83" fmla="*/ 38 h 204"/>
                  <a:gd name="T84" fmla="*/ 104 w 108"/>
                  <a:gd name="T85" fmla="*/ 22 h 204"/>
                  <a:gd name="T86" fmla="*/ 92 w 108"/>
                  <a:gd name="T87" fmla="*/ 2 h 204"/>
                  <a:gd name="T88" fmla="*/ 88 w 108"/>
                  <a:gd name="T89"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8" h="204">
                    <a:moveTo>
                      <a:pt x="88" y="4"/>
                    </a:moveTo>
                    <a:lnTo>
                      <a:pt x="100" y="22"/>
                    </a:lnTo>
                    <a:lnTo>
                      <a:pt x="102" y="40"/>
                    </a:lnTo>
                    <a:lnTo>
                      <a:pt x="104" y="50"/>
                    </a:lnTo>
                    <a:lnTo>
                      <a:pt x="104" y="60"/>
                    </a:lnTo>
                    <a:lnTo>
                      <a:pt x="94" y="62"/>
                    </a:lnTo>
                    <a:lnTo>
                      <a:pt x="94" y="76"/>
                    </a:lnTo>
                    <a:lnTo>
                      <a:pt x="76" y="136"/>
                    </a:lnTo>
                    <a:lnTo>
                      <a:pt x="70" y="164"/>
                    </a:lnTo>
                    <a:lnTo>
                      <a:pt x="58" y="192"/>
                    </a:lnTo>
                    <a:lnTo>
                      <a:pt x="40" y="200"/>
                    </a:lnTo>
                    <a:lnTo>
                      <a:pt x="20" y="200"/>
                    </a:lnTo>
                    <a:lnTo>
                      <a:pt x="12" y="182"/>
                    </a:lnTo>
                    <a:lnTo>
                      <a:pt x="10" y="164"/>
                    </a:lnTo>
                    <a:lnTo>
                      <a:pt x="4" y="148"/>
                    </a:lnTo>
                    <a:lnTo>
                      <a:pt x="18" y="130"/>
                    </a:lnTo>
                    <a:lnTo>
                      <a:pt x="22" y="112"/>
                    </a:lnTo>
                    <a:lnTo>
                      <a:pt x="18" y="98"/>
                    </a:lnTo>
                    <a:lnTo>
                      <a:pt x="12" y="84"/>
                    </a:lnTo>
                    <a:lnTo>
                      <a:pt x="20" y="74"/>
                    </a:lnTo>
                    <a:lnTo>
                      <a:pt x="24" y="66"/>
                    </a:lnTo>
                    <a:lnTo>
                      <a:pt x="44" y="58"/>
                    </a:lnTo>
                    <a:lnTo>
                      <a:pt x="66" y="44"/>
                    </a:lnTo>
                    <a:lnTo>
                      <a:pt x="72" y="30"/>
                    </a:lnTo>
                    <a:lnTo>
                      <a:pt x="80" y="28"/>
                    </a:lnTo>
                    <a:lnTo>
                      <a:pt x="88" y="14"/>
                    </a:lnTo>
                    <a:lnTo>
                      <a:pt x="88" y="4"/>
                    </a:lnTo>
                    <a:close/>
                    <a:moveTo>
                      <a:pt x="88" y="0"/>
                    </a:moveTo>
                    <a:lnTo>
                      <a:pt x="88" y="0"/>
                    </a:lnTo>
                    <a:lnTo>
                      <a:pt x="88" y="0"/>
                    </a:lnTo>
                    <a:lnTo>
                      <a:pt x="88" y="0"/>
                    </a:lnTo>
                    <a:lnTo>
                      <a:pt x="86" y="2"/>
                    </a:lnTo>
                    <a:lnTo>
                      <a:pt x="84" y="4"/>
                    </a:lnTo>
                    <a:lnTo>
                      <a:pt x="84" y="12"/>
                    </a:lnTo>
                    <a:lnTo>
                      <a:pt x="76" y="24"/>
                    </a:lnTo>
                    <a:lnTo>
                      <a:pt x="72" y="28"/>
                    </a:lnTo>
                    <a:lnTo>
                      <a:pt x="72" y="28"/>
                    </a:lnTo>
                    <a:lnTo>
                      <a:pt x="70" y="28"/>
                    </a:lnTo>
                    <a:lnTo>
                      <a:pt x="62" y="40"/>
                    </a:lnTo>
                    <a:lnTo>
                      <a:pt x="42" y="54"/>
                    </a:lnTo>
                    <a:lnTo>
                      <a:pt x="22" y="62"/>
                    </a:lnTo>
                    <a:lnTo>
                      <a:pt x="22" y="62"/>
                    </a:lnTo>
                    <a:lnTo>
                      <a:pt x="20" y="64"/>
                    </a:lnTo>
                    <a:lnTo>
                      <a:pt x="16" y="72"/>
                    </a:lnTo>
                    <a:lnTo>
                      <a:pt x="10" y="80"/>
                    </a:lnTo>
                    <a:lnTo>
                      <a:pt x="10" y="80"/>
                    </a:lnTo>
                    <a:lnTo>
                      <a:pt x="10" y="84"/>
                    </a:lnTo>
                    <a:lnTo>
                      <a:pt x="14" y="98"/>
                    </a:lnTo>
                    <a:lnTo>
                      <a:pt x="18" y="112"/>
                    </a:lnTo>
                    <a:lnTo>
                      <a:pt x="14" y="128"/>
                    </a:lnTo>
                    <a:lnTo>
                      <a:pt x="0" y="146"/>
                    </a:lnTo>
                    <a:lnTo>
                      <a:pt x="0" y="146"/>
                    </a:lnTo>
                    <a:lnTo>
                      <a:pt x="0" y="150"/>
                    </a:lnTo>
                    <a:lnTo>
                      <a:pt x="6" y="164"/>
                    </a:lnTo>
                    <a:lnTo>
                      <a:pt x="8" y="182"/>
                    </a:lnTo>
                    <a:lnTo>
                      <a:pt x="8" y="182"/>
                    </a:lnTo>
                    <a:lnTo>
                      <a:pt x="8" y="184"/>
                    </a:lnTo>
                    <a:lnTo>
                      <a:pt x="16" y="200"/>
                    </a:lnTo>
                    <a:lnTo>
                      <a:pt x="16" y="200"/>
                    </a:lnTo>
                    <a:lnTo>
                      <a:pt x="20" y="204"/>
                    </a:lnTo>
                    <a:lnTo>
                      <a:pt x="38" y="204"/>
                    </a:lnTo>
                    <a:lnTo>
                      <a:pt x="38" y="204"/>
                    </a:lnTo>
                    <a:lnTo>
                      <a:pt x="40" y="204"/>
                    </a:lnTo>
                    <a:lnTo>
                      <a:pt x="40" y="204"/>
                    </a:lnTo>
                    <a:lnTo>
                      <a:pt x="40" y="204"/>
                    </a:lnTo>
                    <a:lnTo>
                      <a:pt x="60" y="196"/>
                    </a:lnTo>
                    <a:lnTo>
                      <a:pt x="60" y="196"/>
                    </a:lnTo>
                    <a:lnTo>
                      <a:pt x="62" y="194"/>
                    </a:lnTo>
                    <a:lnTo>
                      <a:pt x="74" y="166"/>
                    </a:lnTo>
                    <a:lnTo>
                      <a:pt x="74" y="166"/>
                    </a:lnTo>
                    <a:lnTo>
                      <a:pt x="74" y="166"/>
                    </a:lnTo>
                    <a:lnTo>
                      <a:pt x="80" y="138"/>
                    </a:lnTo>
                    <a:lnTo>
                      <a:pt x="98" y="78"/>
                    </a:lnTo>
                    <a:lnTo>
                      <a:pt x="98" y="78"/>
                    </a:lnTo>
                    <a:lnTo>
                      <a:pt x="98" y="76"/>
                    </a:lnTo>
                    <a:lnTo>
                      <a:pt x="98" y="66"/>
                    </a:lnTo>
                    <a:lnTo>
                      <a:pt x="106" y="64"/>
                    </a:lnTo>
                    <a:lnTo>
                      <a:pt x="106" y="64"/>
                    </a:lnTo>
                    <a:lnTo>
                      <a:pt x="108" y="64"/>
                    </a:lnTo>
                    <a:lnTo>
                      <a:pt x="108" y="60"/>
                    </a:lnTo>
                    <a:lnTo>
                      <a:pt x="108" y="50"/>
                    </a:lnTo>
                    <a:lnTo>
                      <a:pt x="108" y="50"/>
                    </a:lnTo>
                    <a:lnTo>
                      <a:pt x="108" y="50"/>
                    </a:lnTo>
                    <a:lnTo>
                      <a:pt x="106" y="38"/>
                    </a:lnTo>
                    <a:lnTo>
                      <a:pt x="104" y="22"/>
                    </a:lnTo>
                    <a:lnTo>
                      <a:pt x="104" y="22"/>
                    </a:lnTo>
                    <a:lnTo>
                      <a:pt x="102" y="20"/>
                    </a:lnTo>
                    <a:lnTo>
                      <a:pt x="92" y="2"/>
                    </a:lnTo>
                    <a:lnTo>
                      <a:pt x="92" y="2"/>
                    </a:lnTo>
                    <a:lnTo>
                      <a:pt x="88" y="0"/>
                    </a:lnTo>
                    <a:lnTo>
                      <a:pt x="8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2" name="Freeform 453"/>
              <p:cNvSpPr>
                <a:spLocks/>
              </p:cNvSpPr>
              <p:nvPr/>
            </p:nvSpPr>
            <p:spPr bwMode="auto">
              <a:xfrm>
                <a:off x="3475" y="2695"/>
                <a:ext cx="100" cy="196"/>
              </a:xfrm>
              <a:custGeom>
                <a:avLst/>
                <a:gdLst>
                  <a:gd name="T0" fmla="*/ 84 w 100"/>
                  <a:gd name="T1" fmla="*/ 0 h 196"/>
                  <a:gd name="T2" fmla="*/ 96 w 100"/>
                  <a:gd name="T3" fmla="*/ 18 h 196"/>
                  <a:gd name="T4" fmla="*/ 98 w 100"/>
                  <a:gd name="T5" fmla="*/ 36 h 196"/>
                  <a:gd name="T6" fmla="*/ 100 w 100"/>
                  <a:gd name="T7" fmla="*/ 46 h 196"/>
                  <a:gd name="T8" fmla="*/ 100 w 100"/>
                  <a:gd name="T9" fmla="*/ 56 h 196"/>
                  <a:gd name="T10" fmla="*/ 90 w 100"/>
                  <a:gd name="T11" fmla="*/ 58 h 196"/>
                  <a:gd name="T12" fmla="*/ 90 w 100"/>
                  <a:gd name="T13" fmla="*/ 72 h 196"/>
                  <a:gd name="T14" fmla="*/ 72 w 100"/>
                  <a:gd name="T15" fmla="*/ 132 h 196"/>
                  <a:gd name="T16" fmla="*/ 66 w 100"/>
                  <a:gd name="T17" fmla="*/ 160 h 196"/>
                  <a:gd name="T18" fmla="*/ 54 w 100"/>
                  <a:gd name="T19" fmla="*/ 188 h 196"/>
                  <a:gd name="T20" fmla="*/ 36 w 100"/>
                  <a:gd name="T21" fmla="*/ 196 h 196"/>
                  <a:gd name="T22" fmla="*/ 16 w 100"/>
                  <a:gd name="T23" fmla="*/ 196 h 196"/>
                  <a:gd name="T24" fmla="*/ 8 w 100"/>
                  <a:gd name="T25" fmla="*/ 178 h 196"/>
                  <a:gd name="T26" fmla="*/ 6 w 100"/>
                  <a:gd name="T27" fmla="*/ 160 h 196"/>
                  <a:gd name="T28" fmla="*/ 0 w 100"/>
                  <a:gd name="T29" fmla="*/ 144 h 196"/>
                  <a:gd name="T30" fmla="*/ 14 w 100"/>
                  <a:gd name="T31" fmla="*/ 126 h 196"/>
                  <a:gd name="T32" fmla="*/ 18 w 100"/>
                  <a:gd name="T33" fmla="*/ 108 h 196"/>
                  <a:gd name="T34" fmla="*/ 14 w 100"/>
                  <a:gd name="T35" fmla="*/ 94 h 196"/>
                  <a:gd name="T36" fmla="*/ 8 w 100"/>
                  <a:gd name="T37" fmla="*/ 80 h 196"/>
                  <a:gd name="T38" fmla="*/ 16 w 100"/>
                  <a:gd name="T39" fmla="*/ 70 h 196"/>
                  <a:gd name="T40" fmla="*/ 20 w 100"/>
                  <a:gd name="T41" fmla="*/ 62 h 196"/>
                  <a:gd name="T42" fmla="*/ 40 w 100"/>
                  <a:gd name="T43" fmla="*/ 54 h 196"/>
                  <a:gd name="T44" fmla="*/ 62 w 100"/>
                  <a:gd name="T45" fmla="*/ 40 h 196"/>
                  <a:gd name="T46" fmla="*/ 68 w 100"/>
                  <a:gd name="T47" fmla="*/ 26 h 196"/>
                  <a:gd name="T48" fmla="*/ 76 w 100"/>
                  <a:gd name="T49" fmla="*/ 24 h 196"/>
                  <a:gd name="T50" fmla="*/ 84 w 100"/>
                  <a:gd name="T51" fmla="*/ 10 h 196"/>
                  <a:gd name="T52" fmla="*/ 84 w 100"/>
                  <a:gd name="T53"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0" h="196">
                    <a:moveTo>
                      <a:pt x="84" y="0"/>
                    </a:moveTo>
                    <a:lnTo>
                      <a:pt x="96" y="18"/>
                    </a:lnTo>
                    <a:lnTo>
                      <a:pt x="98" y="36"/>
                    </a:lnTo>
                    <a:lnTo>
                      <a:pt x="100" y="46"/>
                    </a:lnTo>
                    <a:lnTo>
                      <a:pt x="100" y="56"/>
                    </a:lnTo>
                    <a:lnTo>
                      <a:pt x="90" y="58"/>
                    </a:lnTo>
                    <a:lnTo>
                      <a:pt x="90" y="72"/>
                    </a:lnTo>
                    <a:lnTo>
                      <a:pt x="72" y="132"/>
                    </a:lnTo>
                    <a:lnTo>
                      <a:pt x="66" y="160"/>
                    </a:lnTo>
                    <a:lnTo>
                      <a:pt x="54" y="188"/>
                    </a:lnTo>
                    <a:lnTo>
                      <a:pt x="36" y="196"/>
                    </a:lnTo>
                    <a:lnTo>
                      <a:pt x="16" y="196"/>
                    </a:lnTo>
                    <a:lnTo>
                      <a:pt x="8" y="178"/>
                    </a:lnTo>
                    <a:lnTo>
                      <a:pt x="6" y="160"/>
                    </a:lnTo>
                    <a:lnTo>
                      <a:pt x="0" y="144"/>
                    </a:lnTo>
                    <a:lnTo>
                      <a:pt x="14" y="126"/>
                    </a:lnTo>
                    <a:lnTo>
                      <a:pt x="18" y="108"/>
                    </a:lnTo>
                    <a:lnTo>
                      <a:pt x="14" y="94"/>
                    </a:lnTo>
                    <a:lnTo>
                      <a:pt x="8" y="80"/>
                    </a:lnTo>
                    <a:lnTo>
                      <a:pt x="16" y="70"/>
                    </a:lnTo>
                    <a:lnTo>
                      <a:pt x="20" y="62"/>
                    </a:lnTo>
                    <a:lnTo>
                      <a:pt x="40" y="54"/>
                    </a:lnTo>
                    <a:lnTo>
                      <a:pt x="62" y="40"/>
                    </a:lnTo>
                    <a:lnTo>
                      <a:pt x="68" y="26"/>
                    </a:lnTo>
                    <a:lnTo>
                      <a:pt x="76" y="24"/>
                    </a:lnTo>
                    <a:lnTo>
                      <a:pt x="84" y="1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3" name="Freeform 454"/>
              <p:cNvSpPr>
                <a:spLocks/>
              </p:cNvSpPr>
              <p:nvPr/>
            </p:nvSpPr>
            <p:spPr bwMode="auto">
              <a:xfrm>
                <a:off x="3471" y="2691"/>
                <a:ext cx="108" cy="204"/>
              </a:xfrm>
              <a:custGeom>
                <a:avLst/>
                <a:gdLst>
                  <a:gd name="T0" fmla="*/ 88 w 108"/>
                  <a:gd name="T1" fmla="*/ 0 h 204"/>
                  <a:gd name="T2" fmla="*/ 88 w 108"/>
                  <a:gd name="T3" fmla="*/ 0 h 204"/>
                  <a:gd name="T4" fmla="*/ 84 w 108"/>
                  <a:gd name="T5" fmla="*/ 4 h 204"/>
                  <a:gd name="T6" fmla="*/ 76 w 108"/>
                  <a:gd name="T7" fmla="*/ 24 h 204"/>
                  <a:gd name="T8" fmla="*/ 72 w 108"/>
                  <a:gd name="T9" fmla="*/ 28 h 204"/>
                  <a:gd name="T10" fmla="*/ 62 w 108"/>
                  <a:gd name="T11" fmla="*/ 40 h 204"/>
                  <a:gd name="T12" fmla="*/ 22 w 108"/>
                  <a:gd name="T13" fmla="*/ 62 h 204"/>
                  <a:gd name="T14" fmla="*/ 20 w 108"/>
                  <a:gd name="T15" fmla="*/ 64 h 204"/>
                  <a:gd name="T16" fmla="*/ 10 w 108"/>
                  <a:gd name="T17" fmla="*/ 80 h 204"/>
                  <a:gd name="T18" fmla="*/ 10 w 108"/>
                  <a:gd name="T19" fmla="*/ 84 h 204"/>
                  <a:gd name="T20" fmla="*/ 18 w 108"/>
                  <a:gd name="T21" fmla="*/ 112 h 204"/>
                  <a:gd name="T22" fmla="*/ 0 w 108"/>
                  <a:gd name="T23" fmla="*/ 146 h 204"/>
                  <a:gd name="T24" fmla="*/ 0 w 108"/>
                  <a:gd name="T25" fmla="*/ 150 h 204"/>
                  <a:gd name="T26" fmla="*/ 8 w 108"/>
                  <a:gd name="T27" fmla="*/ 182 h 204"/>
                  <a:gd name="T28" fmla="*/ 8 w 108"/>
                  <a:gd name="T29" fmla="*/ 184 h 204"/>
                  <a:gd name="T30" fmla="*/ 16 w 108"/>
                  <a:gd name="T31" fmla="*/ 200 h 204"/>
                  <a:gd name="T32" fmla="*/ 38 w 108"/>
                  <a:gd name="T33" fmla="*/ 204 h 204"/>
                  <a:gd name="T34" fmla="*/ 40 w 108"/>
                  <a:gd name="T35" fmla="*/ 204 h 204"/>
                  <a:gd name="T36" fmla="*/ 40 w 108"/>
                  <a:gd name="T37" fmla="*/ 204 h 204"/>
                  <a:gd name="T38" fmla="*/ 60 w 108"/>
                  <a:gd name="T39" fmla="*/ 196 h 204"/>
                  <a:gd name="T40" fmla="*/ 74 w 108"/>
                  <a:gd name="T41" fmla="*/ 166 h 204"/>
                  <a:gd name="T42" fmla="*/ 74 w 108"/>
                  <a:gd name="T43" fmla="*/ 166 h 204"/>
                  <a:gd name="T44" fmla="*/ 98 w 108"/>
                  <a:gd name="T45" fmla="*/ 78 h 204"/>
                  <a:gd name="T46" fmla="*/ 98 w 108"/>
                  <a:gd name="T47" fmla="*/ 76 h 204"/>
                  <a:gd name="T48" fmla="*/ 106 w 108"/>
                  <a:gd name="T49" fmla="*/ 64 h 204"/>
                  <a:gd name="T50" fmla="*/ 108 w 108"/>
                  <a:gd name="T51" fmla="*/ 64 h 204"/>
                  <a:gd name="T52" fmla="*/ 108 w 108"/>
                  <a:gd name="T53" fmla="*/ 50 h 204"/>
                  <a:gd name="T54" fmla="*/ 108 w 108"/>
                  <a:gd name="T55" fmla="*/ 50 h 204"/>
                  <a:gd name="T56" fmla="*/ 104 w 108"/>
                  <a:gd name="T57" fmla="*/ 22 h 204"/>
                  <a:gd name="T58" fmla="*/ 102 w 108"/>
                  <a:gd name="T59" fmla="*/ 20 h 204"/>
                  <a:gd name="T60" fmla="*/ 92 w 108"/>
                  <a:gd name="T61" fmla="*/ 2 h 204"/>
                  <a:gd name="T62" fmla="*/ 88 w 108"/>
                  <a:gd name="T6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8" h="204">
                    <a:moveTo>
                      <a:pt x="88" y="0"/>
                    </a:moveTo>
                    <a:lnTo>
                      <a:pt x="88" y="0"/>
                    </a:lnTo>
                    <a:lnTo>
                      <a:pt x="88" y="0"/>
                    </a:lnTo>
                    <a:lnTo>
                      <a:pt x="88" y="0"/>
                    </a:lnTo>
                    <a:lnTo>
                      <a:pt x="86" y="2"/>
                    </a:lnTo>
                    <a:lnTo>
                      <a:pt x="84" y="4"/>
                    </a:lnTo>
                    <a:lnTo>
                      <a:pt x="84" y="12"/>
                    </a:lnTo>
                    <a:lnTo>
                      <a:pt x="76" y="24"/>
                    </a:lnTo>
                    <a:lnTo>
                      <a:pt x="72" y="28"/>
                    </a:lnTo>
                    <a:lnTo>
                      <a:pt x="72" y="28"/>
                    </a:lnTo>
                    <a:lnTo>
                      <a:pt x="70" y="28"/>
                    </a:lnTo>
                    <a:lnTo>
                      <a:pt x="62" y="40"/>
                    </a:lnTo>
                    <a:lnTo>
                      <a:pt x="42" y="54"/>
                    </a:lnTo>
                    <a:lnTo>
                      <a:pt x="22" y="62"/>
                    </a:lnTo>
                    <a:lnTo>
                      <a:pt x="22" y="62"/>
                    </a:lnTo>
                    <a:lnTo>
                      <a:pt x="20" y="64"/>
                    </a:lnTo>
                    <a:lnTo>
                      <a:pt x="16" y="72"/>
                    </a:lnTo>
                    <a:lnTo>
                      <a:pt x="10" y="80"/>
                    </a:lnTo>
                    <a:lnTo>
                      <a:pt x="10" y="80"/>
                    </a:lnTo>
                    <a:lnTo>
                      <a:pt x="10" y="84"/>
                    </a:lnTo>
                    <a:lnTo>
                      <a:pt x="14" y="98"/>
                    </a:lnTo>
                    <a:lnTo>
                      <a:pt x="18" y="112"/>
                    </a:lnTo>
                    <a:lnTo>
                      <a:pt x="14" y="128"/>
                    </a:lnTo>
                    <a:lnTo>
                      <a:pt x="0" y="146"/>
                    </a:lnTo>
                    <a:lnTo>
                      <a:pt x="0" y="146"/>
                    </a:lnTo>
                    <a:lnTo>
                      <a:pt x="0" y="150"/>
                    </a:lnTo>
                    <a:lnTo>
                      <a:pt x="6" y="164"/>
                    </a:lnTo>
                    <a:lnTo>
                      <a:pt x="8" y="182"/>
                    </a:lnTo>
                    <a:lnTo>
                      <a:pt x="8" y="182"/>
                    </a:lnTo>
                    <a:lnTo>
                      <a:pt x="8" y="184"/>
                    </a:lnTo>
                    <a:lnTo>
                      <a:pt x="16" y="200"/>
                    </a:lnTo>
                    <a:lnTo>
                      <a:pt x="16" y="200"/>
                    </a:lnTo>
                    <a:lnTo>
                      <a:pt x="20" y="204"/>
                    </a:lnTo>
                    <a:lnTo>
                      <a:pt x="38" y="204"/>
                    </a:lnTo>
                    <a:lnTo>
                      <a:pt x="38" y="204"/>
                    </a:lnTo>
                    <a:lnTo>
                      <a:pt x="40" y="204"/>
                    </a:lnTo>
                    <a:lnTo>
                      <a:pt x="40" y="204"/>
                    </a:lnTo>
                    <a:lnTo>
                      <a:pt x="40" y="204"/>
                    </a:lnTo>
                    <a:lnTo>
                      <a:pt x="60" y="196"/>
                    </a:lnTo>
                    <a:lnTo>
                      <a:pt x="60" y="196"/>
                    </a:lnTo>
                    <a:lnTo>
                      <a:pt x="62" y="194"/>
                    </a:lnTo>
                    <a:lnTo>
                      <a:pt x="74" y="166"/>
                    </a:lnTo>
                    <a:lnTo>
                      <a:pt x="74" y="166"/>
                    </a:lnTo>
                    <a:lnTo>
                      <a:pt x="74" y="166"/>
                    </a:lnTo>
                    <a:lnTo>
                      <a:pt x="80" y="138"/>
                    </a:lnTo>
                    <a:lnTo>
                      <a:pt x="98" y="78"/>
                    </a:lnTo>
                    <a:lnTo>
                      <a:pt x="98" y="78"/>
                    </a:lnTo>
                    <a:lnTo>
                      <a:pt x="98" y="76"/>
                    </a:lnTo>
                    <a:lnTo>
                      <a:pt x="98" y="66"/>
                    </a:lnTo>
                    <a:lnTo>
                      <a:pt x="106" y="64"/>
                    </a:lnTo>
                    <a:lnTo>
                      <a:pt x="106" y="64"/>
                    </a:lnTo>
                    <a:lnTo>
                      <a:pt x="108" y="64"/>
                    </a:lnTo>
                    <a:lnTo>
                      <a:pt x="108" y="60"/>
                    </a:lnTo>
                    <a:lnTo>
                      <a:pt x="108" y="50"/>
                    </a:lnTo>
                    <a:lnTo>
                      <a:pt x="108" y="50"/>
                    </a:lnTo>
                    <a:lnTo>
                      <a:pt x="108" y="50"/>
                    </a:lnTo>
                    <a:lnTo>
                      <a:pt x="106" y="38"/>
                    </a:lnTo>
                    <a:lnTo>
                      <a:pt x="104" y="22"/>
                    </a:lnTo>
                    <a:lnTo>
                      <a:pt x="104" y="22"/>
                    </a:lnTo>
                    <a:lnTo>
                      <a:pt x="102" y="20"/>
                    </a:lnTo>
                    <a:lnTo>
                      <a:pt x="92" y="2"/>
                    </a:lnTo>
                    <a:lnTo>
                      <a:pt x="92" y="2"/>
                    </a:lnTo>
                    <a:lnTo>
                      <a:pt x="88" y="0"/>
                    </a:lnTo>
                    <a:lnTo>
                      <a:pt x="8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4" name="Freeform 455"/>
              <p:cNvSpPr>
                <a:spLocks/>
              </p:cNvSpPr>
              <p:nvPr/>
            </p:nvSpPr>
            <p:spPr bwMode="auto">
              <a:xfrm>
                <a:off x="3099" y="2839"/>
                <a:ext cx="232" cy="200"/>
              </a:xfrm>
              <a:custGeom>
                <a:avLst/>
                <a:gdLst>
                  <a:gd name="T0" fmla="*/ 46 w 232"/>
                  <a:gd name="T1" fmla="*/ 200 h 200"/>
                  <a:gd name="T2" fmla="*/ 30 w 232"/>
                  <a:gd name="T3" fmla="*/ 194 h 200"/>
                  <a:gd name="T4" fmla="*/ 30 w 232"/>
                  <a:gd name="T5" fmla="*/ 192 h 200"/>
                  <a:gd name="T6" fmla="*/ 18 w 232"/>
                  <a:gd name="T7" fmla="*/ 170 h 200"/>
                  <a:gd name="T8" fmla="*/ 18 w 232"/>
                  <a:gd name="T9" fmla="*/ 166 h 200"/>
                  <a:gd name="T10" fmla="*/ 18 w 232"/>
                  <a:gd name="T11" fmla="*/ 146 h 200"/>
                  <a:gd name="T12" fmla="*/ 4 w 232"/>
                  <a:gd name="T13" fmla="*/ 112 h 200"/>
                  <a:gd name="T14" fmla="*/ 0 w 232"/>
                  <a:gd name="T15" fmla="*/ 100 h 200"/>
                  <a:gd name="T16" fmla="*/ 2 w 232"/>
                  <a:gd name="T17" fmla="*/ 96 h 200"/>
                  <a:gd name="T18" fmla="*/ 2 w 232"/>
                  <a:gd name="T19" fmla="*/ 94 h 200"/>
                  <a:gd name="T20" fmla="*/ 6 w 232"/>
                  <a:gd name="T21" fmla="*/ 92 h 200"/>
                  <a:gd name="T22" fmla="*/ 8 w 232"/>
                  <a:gd name="T23" fmla="*/ 92 h 200"/>
                  <a:gd name="T24" fmla="*/ 10 w 232"/>
                  <a:gd name="T25" fmla="*/ 94 h 200"/>
                  <a:gd name="T26" fmla="*/ 22 w 232"/>
                  <a:gd name="T27" fmla="*/ 104 h 200"/>
                  <a:gd name="T28" fmla="*/ 46 w 232"/>
                  <a:gd name="T29" fmla="*/ 96 h 200"/>
                  <a:gd name="T30" fmla="*/ 46 w 232"/>
                  <a:gd name="T31" fmla="*/ 44 h 200"/>
                  <a:gd name="T32" fmla="*/ 48 w 232"/>
                  <a:gd name="T33" fmla="*/ 42 h 200"/>
                  <a:gd name="T34" fmla="*/ 48 w 232"/>
                  <a:gd name="T35" fmla="*/ 42 h 200"/>
                  <a:gd name="T36" fmla="*/ 60 w 232"/>
                  <a:gd name="T37" fmla="*/ 54 h 200"/>
                  <a:gd name="T38" fmla="*/ 62 w 232"/>
                  <a:gd name="T39" fmla="*/ 54 h 200"/>
                  <a:gd name="T40" fmla="*/ 72 w 232"/>
                  <a:gd name="T41" fmla="*/ 70 h 200"/>
                  <a:gd name="T42" fmla="*/ 88 w 232"/>
                  <a:gd name="T43" fmla="*/ 50 h 200"/>
                  <a:gd name="T44" fmla="*/ 90 w 232"/>
                  <a:gd name="T45" fmla="*/ 50 h 200"/>
                  <a:gd name="T46" fmla="*/ 98 w 232"/>
                  <a:gd name="T47" fmla="*/ 50 h 200"/>
                  <a:gd name="T48" fmla="*/ 108 w 232"/>
                  <a:gd name="T49" fmla="*/ 56 h 200"/>
                  <a:gd name="T50" fmla="*/ 130 w 232"/>
                  <a:gd name="T51" fmla="*/ 42 h 200"/>
                  <a:gd name="T52" fmla="*/ 164 w 232"/>
                  <a:gd name="T53" fmla="*/ 6 h 200"/>
                  <a:gd name="T54" fmla="*/ 172 w 232"/>
                  <a:gd name="T55" fmla="*/ 6 h 200"/>
                  <a:gd name="T56" fmla="*/ 174 w 232"/>
                  <a:gd name="T57" fmla="*/ 2 h 200"/>
                  <a:gd name="T58" fmla="*/ 176 w 232"/>
                  <a:gd name="T59" fmla="*/ 0 h 200"/>
                  <a:gd name="T60" fmla="*/ 202 w 232"/>
                  <a:gd name="T61" fmla="*/ 2 h 200"/>
                  <a:gd name="T62" fmla="*/ 210 w 232"/>
                  <a:gd name="T63" fmla="*/ 8 h 200"/>
                  <a:gd name="T64" fmla="*/ 212 w 232"/>
                  <a:gd name="T65" fmla="*/ 10 h 200"/>
                  <a:gd name="T66" fmla="*/ 218 w 232"/>
                  <a:gd name="T67" fmla="*/ 70 h 200"/>
                  <a:gd name="T68" fmla="*/ 230 w 232"/>
                  <a:gd name="T69" fmla="*/ 72 h 200"/>
                  <a:gd name="T70" fmla="*/ 232 w 232"/>
                  <a:gd name="T71" fmla="*/ 74 h 200"/>
                  <a:gd name="T72" fmla="*/ 228 w 232"/>
                  <a:gd name="T73" fmla="*/ 84 h 200"/>
                  <a:gd name="T74" fmla="*/ 228 w 232"/>
                  <a:gd name="T75" fmla="*/ 96 h 200"/>
                  <a:gd name="T76" fmla="*/ 220 w 232"/>
                  <a:gd name="T77" fmla="*/ 104 h 200"/>
                  <a:gd name="T78" fmla="*/ 200 w 232"/>
                  <a:gd name="T79" fmla="*/ 132 h 200"/>
                  <a:gd name="T80" fmla="*/ 168 w 232"/>
                  <a:gd name="T81" fmla="*/ 162 h 200"/>
                  <a:gd name="T82" fmla="*/ 148 w 232"/>
                  <a:gd name="T83" fmla="*/ 182 h 200"/>
                  <a:gd name="T84" fmla="*/ 126 w 232"/>
                  <a:gd name="T85" fmla="*/ 186 h 200"/>
                  <a:gd name="T86" fmla="*/ 114 w 232"/>
                  <a:gd name="T87" fmla="*/ 192 h 200"/>
                  <a:gd name="T88" fmla="*/ 114 w 232"/>
                  <a:gd name="T89" fmla="*/ 192 h 200"/>
                  <a:gd name="T90" fmla="*/ 78 w 232"/>
                  <a:gd name="T91" fmla="*/ 190 h 200"/>
                  <a:gd name="T92" fmla="*/ 46 w 232"/>
                  <a:gd name="T93" fmla="*/ 200 h 200"/>
                  <a:gd name="T94" fmla="*/ 46 w 232"/>
                  <a:gd name="T95"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32" h="200">
                    <a:moveTo>
                      <a:pt x="46" y="200"/>
                    </a:moveTo>
                    <a:lnTo>
                      <a:pt x="46" y="200"/>
                    </a:lnTo>
                    <a:lnTo>
                      <a:pt x="44" y="200"/>
                    </a:lnTo>
                    <a:lnTo>
                      <a:pt x="30" y="194"/>
                    </a:lnTo>
                    <a:lnTo>
                      <a:pt x="30" y="194"/>
                    </a:lnTo>
                    <a:lnTo>
                      <a:pt x="30" y="192"/>
                    </a:lnTo>
                    <a:lnTo>
                      <a:pt x="24" y="182"/>
                    </a:lnTo>
                    <a:lnTo>
                      <a:pt x="18" y="170"/>
                    </a:lnTo>
                    <a:lnTo>
                      <a:pt x="18" y="170"/>
                    </a:lnTo>
                    <a:lnTo>
                      <a:pt x="18" y="166"/>
                    </a:lnTo>
                    <a:lnTo>
                      <a:pt x="26" y="158"/>
                    </a:lnTo>
                    <a:lnTo>
                      <a:pt x="18" y="146"/>
                    </a:lnTo>
                    <a:lnTo>
                      <a:pt x="10" y="134"/>
                    </a:lnTo>
                    <a:lnTo>
                      <a:pt x="4" y="112"/>
                    </a:lnTo>
                    <a:lnTo>
                      <a:pt x="0" y="100"/>
                    </a:lnTo>
                    <a:lnTo>
                      <a:pt x="0" y="100"/>
                    </a:lnTo>
                    <a:lnTo>
                      <a:pt x="0" y="98"/>
                    </a:lnTo>
                    <a:lnTo>
                      <a:pt x="2" y="96"/>
                    </a:lnTo>
                    <a:lnTo>
                      <a:pt x="2" y="96"/>
                    </a:lnTo>
                    <a:lnTo>
                      <a:pt x="2" y="94"/>
                    </a:lnTo>
                    <a:lnTo>
                      <a:pt x="6" y="92"/>
                    </a:lnTo>
                    <a:lnTo>
                      <a:pt x="6" y="92"/>
                    </a:lnTo>
                    <a:lnTo>
                      <a:pt x="6" y="92"/>
                    </a:lnTo>
                    <a:lnTo>
                      <a:pt x="8" y="92"/>
                    </a:lnTo>
                    <a:lnTo>
                      <a:pt x="8" y="92"/>
                    </a:lnTo>
                    <a:lnTo>
                      <a:pt x="10" y="94"/>
                    </a:lnTo>
                    <a:lnTo>
                      <a:pt x="14" y="100"/>
                    </a:lnTo>
                    <a:lnTo>
                      <a:pt x="22" y="104"/>
                    </a:lnTo>
                    <a:lnTo>
                      <a:pt x="34" y="104"/>
                    </a:lnTo>
                    <a:lnTo>
                      <a:pt x="46" y="96"/>
                    </a:lnTo>
                    <a:lnTo>
                      <a:pt x="46" y="44"/>
                    </a:lnTo>
                    <a:lnTo>
                      <a:pt x="46" y="44"/>
                    </a:lnTo>
                    <a:lnTo>
                      <a:pt x="48" y="42"/>
                    </a:lnTo>
                    <a:lnTo>
                      <a:pt x="48" y="42"/>
                    </a:lnTo>
                    <a:lnTo>
                      <a:pt x="48" y="42"/>
                    </a:lnTo>
                    <a:lnTo>
                      <a:pt x="48" y="42"/>
                    </a:lnTo>
                    <a:lnTo>
                      <a:pt x="50" y="42"/>
                    </a:lnTo>
                    <a:lnTo>
                      <a:pt x="60" y="54"/>
                    </a:lnTo>
                    <a:lnTo>
                      <a:pt x="60" y="54"/>
                    </a:lnTo>
                    <a:lnTo>
                      <a:pt x="62" y="54"/>
                    </a:lnTo>
                    <a:lnTo>
                      <a:pt x="62" y="70"/>
                    </a:lnTo>
                    <a:lnTo>
                      <a:pt x="72" y="70"/>
                    </a:lnTo>
                    <a:lnTo>
                      <a:pt x="84" y="60"/>
                    </a:lnTo>
                    <a:lnTo>
                      <a:pt x="88" y="50"/>
                    </a:lnTo>
                    <a:lnTo>
                      <a:pt x="88" y="50"/>
                    </a:lnTo>
                    <a:lnTo>
                      <a:pt x="90" y="50"/>
                    </a:lnTo>
                    <a:lnTo>
                      <a:pt x="98" y="50"/>
                    </a:lnTo>
                    <a:lnTo>
                      <a:pt x="98" y="50"/>
                    </a:lnTo>
                    <a:lnTo>
                      <a:pt x="100" y="50"/>
                    </a:lnTo>
                    <a:lnTo>
                      <a:pt x="108" y="56"/>
                    </a:lnTo>
                    <a:lnTo>
                      <a:pt x="124" y="54"/>
                    </a:lnTo>
                    <a:lnTo>
                      <a:pt x="130" y="42"/>
                    </a:lnTo>
                    <a:lnTo>
                      <a:pt x="164" y="6"/>
                    </a:lnTo>
                    <a:lnTo>
                      <a:pt x="164" y="6"/>
                    </a:lnTo>
                    <a:lnTo>
                      <a:pt x="166" y="6"/>
                    </a:lnTo>
                    <a:lnTo>
                      <a:pt x="172" y="6"/>
                    </a:lnTo>
                    <a:lnTo>
                      <a:pt x="174" y="2"/>
                    </a:lnTo>
                    <a:lnTo>
                      <a:pt x="174" y="2"/>
                    </a:lnTo>
                    <a:lnTo>
                      <a:pt x="176" y="0"/>
                    </a:lnTo>
                    <a:lnTo>
                      <a:pt x="176" y="0"/>
                    </a:lnTo>
                    <a:lnTo>
                      <a:pt x="202" y="2"/>
                    </a:lnTo>
                    <a:lnTo>
                      <a:pt x="202" y="2"/>
                    </a:lnTo>
                    <a:lnTo>
                      <a:pt x="204" y="2"/>
                    </a:lnTo>
                    <a:lnTo>
                      <a:pt x="210" y="8"/>
                    </a:lnTo>
                    <a:lnTo>
                      <a:pt x="210" y="8"/>
                    </a:lnTo>
                    <a:lnTo>
                      <a:pt x="212" y="10"/>
                    </a:lnTo>
                    <a:lnTo>
                      <a:pt x="218" y="30"/>
                    </a:lnTo>
                    <a:lnTo>
                      <a:pt x="218" y="70"/>
                    </a:lnTo>
                    <a:lnTo>
                      <a:pt x="230" y="72"/>
                    </a:lnTo>
                    <a:lnTo>
                      <a:pt x="230" y="72"/>
                    </a:lnTo>
                    <a:lnTo>
                      <a:pt x="232" y="74"/>
                    </a:lnTo>
                    <a:lnTo>
                      <a:pt x="232" y="74"/>
                    </a:lnTo>
                    <a:lnTo>
                      <a:pt x="232" y="76"/>
                    </a:lnTo>
                    <a:lnTo>
                      <a:pt x="228" y="84"/>
                    </a:lnTo>
                    <a:lnTo>
                      <a:pt x="228" y="96"/>
                    </a:lnTo>
                    <a:lnTo>
                      <a:pt x="228" y="96"/>
                    </a:lnTo>
                    <a:lnTo>
                      <a:pt x="226" y="98"/>
                    </a:lnTo>
                    <a:lnTo>
                      <a:pt x="220" y="104"/>
                    </a:lnTo>
                    <a:lnTo>
                      <a:pt x="206" y="120"/>
                    </a:lnTo>
                    <a:lnTo>
                      <a:pt x="200" y="132"/>
                    </a:lnTo>
                    <a:lnTo>
                      <a:pt x="188" y="148"/>
                    </a:lnTo>
                    <a:lnTo>
                      <a:pt x="168" y="162"/>
                    </a:lnTo>
                    <a:lnTo>
                      <a:pt x="148" y="182"/>
                    </a:lnTo>
                    <a:lnTo>
                      <a:pt x="148" y="182"/>
                    </a:lnTo>
                    <a:lnTo>
                      <a:pt x="146" y="182"/>
                    </a:lnTo>
                    <a:lnTo>
                      <a:pt x="126" y="186"/>
                    </a:lnTo>
                    <a:lnTo>
                      <a:pt x="114" y="192"/>
                    </a:lnTo>
                    <a:lnTo>
                      <a:pt x="114" y="192"/>
                    </a:lnTo>
                    <a:lnTo>
                      <a:pt x="114" y="192"/>
                    </a:lnTo>
                    <a:lnTo>
                      <a:pt x="114" y="192"/>
                    </a:lnTo>
                    <a:lnTo>
                      <a:pt x="98" y="190"/>
                    </a:lnTo>
                    <a:lnTo>
                      <a:pt x="78" y="190"/>
                    </a:lnTo>
                    <a:lnTo>
                      <a:pt x="64" y="196"/>
                    </a:lnTo>
                    <a:lnTo>
                      <a:pt x="46" y="200"/>
                    </a:lnTo>
                    <a:lnTo>
                      <a:pt x="46" y="200"/>
                    </a:lnTo>
                    <a:lnTo>
                      <a:pt x="46" y="200"/>
                    </a:lnTo>
                    <a:lnTo>
                      <a:pt x="46" y="20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5" name="Freeform 456"/>
              <p:cNvSpPr>
                <a:spLocks noEditPoints="1"/>
              </p:cNvSpPr>
              <p:nvPr/>
            </p:nvSpPr>
            <p:spPr bwMode="auto">
              <a:xfrm>
                <a:off x="3097" y="2837"/>
                <a:ext cx="236" cy="204"/>
              </a:xfrm>
              <a:custGeom>
                <a:avLst/>
                <a:gdLst>
                  <a:gd name="T0" fmla="*/ 212 w 236"/>
                  <a:gd name="T1" fmla="*/ 12 h 204"/>
                  <a:gd name="T2" fmla="*/ 218 w 236"/>
                  <a:gd name="T3" fmla="*/ 74 h 204"/>
                  <a:gd name="T4" fmla="*/ 228 w 236"/>
                  <a:gd name="T5" fmla="*/ 98 h 204"/>
                  <a:gd name="T6" fmla="*/ 200 w 236"/>
                  <a:gd name="T7" fmla="*/ 132 h 204"/>
                  <a:gd name="T8" fmla="*/ 148 w 236"/>
                  <a:gd name="T9" fmla="*/ 182 h 204"/>
                  <a:gd name="T10" fmla="*/ 100 w 236"/>
                  <a:gd name="T11" fmla="*/ 190 h 204"/>
                  <a:gd name="T12" fmla="*/ 48 w 236"/>
                  <a:gd name="T13" fmla="*/ 200 h 204"/>
                  <a:gd name="T14" fmla="*/ 20 w 236"/>
                  <a:gd name="T15" fmla="*/ 170 h 204"/>
                  <a:gd name="T16" fmla="*/ 14 w 236"/>
                  <a:gd name="T17" fmla="*/ 134 h 204"/>
                  <a:gd name="T18" fmla="*/ 4 w 236"/>
                  <a:gd name="T19" fmla="*/ 98 h 204"/>
                  <a:gd name="T20" fmla="*/ 16 w 236"/>
                  <a:gd name="T21" fmla="*/ 104 h 204"/>
                  <a:gd name="T22" fmla="*/ 50 w 236"/>
                  <a:gd name="T23" fmla="*/ 98 h 204"/>
                  <a:gd name="T24" fmla="*/ 62 w 236"/>
                  <a:gd name="T25" fmla="*/ 74 h 204"/>
                  <a:gd name="T26" fmla="*/ 92 w 236"/>
                  <a:gd name="T27" fmla="*/ 54 h 204"/>
                  <a:gd name="T28" fmla="*/ 126 w 236"/>
                  <a:gd name="T29" fmla="*/ 58 h 204"/>
                  <a:gd name="T30" fmla="*/ 176 w 236"/>
                  <a:gd name="T31" fmla="*/ 10 h 204"/>
                  <a:gd name="T32" fmla="*/ 178 w 236"/>
                  <a:gd name="T33" fmla="*/ 0 h 204"/>
                  <a:gd name="T34" fmla="*/ 174 w 236"/>
                  <a:gd name="T35" fmla="*/ 6 h 204"/>
                  <a:gd name="T36" fmla="*/ 164 w 236"/>
                  <a:gd name="T37" fmla="*/ 8 h 204"/>
                  <a:gd name="T38" fmla="*/ 130 w 236"/>
                  <a:gd name="T39" fmla="*/ 44 h 204"/>
                  <a:gd name="T40" fmla="*/ 102 w 236"/>
                  <a:gd name="T41" fmla="*/ 50 h 204"/>
                  <a:gd name="T42" fmla="*/ 92 w 236"/>
                  <a:gd name="T43" fmla="*/ 50 h 204"/>
                  <a:gd name="T44" fmla="*/ 88 w 236"/>
                  <a:gd name="T45" fmla="*/ 52 h 204"/>
                  <a:gd name="T46" fmla="*/ 66 w 236"/>
                  <a:gd name="T47" fmla="*/ 70 h 204"/>
                  <a:gd name="T48" fmla="*/ 64 w 236"/>
                  <a:gd name="T49" fmla="*/ 54 h 204"/>
                  <a:gd name="T50" fmla="*/ 50 w 236"/>
                  <a:gd name="T51" fmla="*/ 42 h 204"/>
                  <a:gd name="T52" fmla="*/ 50 w 236"/>
                  <a:gd name="T53" fmla="*/ 42 h 204"/>
                  <a:gd name="T54" fmla="*/ 46 w 236"/>
                  <a:gd name="T55" fmla="*/ 96 h 204"/>
                  <a:gd name="T56" fmla="*/ 18 w 236"/>
                  <a:gd name="T57" fmla="*/ 100 h 204"/>
                  <a:gd name="T58" fmla="*/ 10 w 236"/>
                  <a:gd name="T59" fmla="*/ 92 h 204"/>
                  <a:gd name="T60" fmla="*/ 6 w 236"/>
                  <a:gd name="T61" fmla="*/ 92 h 204"/>
                  <a:gd name="T62" fmla="*/ 2 w 236"/>
                  <a:gd name="T63" fmla="*/ 96 h 204"/>
                  <a:gd name="T64" fmla="*/ 0 w 236"/>
                  <a:gd name="T65" fmla="*/ 104 h 204"/>
                  <a:gd name="T66" fmla="*/ 10 w 236"/>
                  <a:gd name="T67" fmla="*/ 136 h 204"/>
                  <a:gd name="T68" fmla="*/ 24 w 236"/>
                  <a:gd name="T69" fmla="*/ 158 h 204"/>
                  <a:gd name="T70" fmla="*/ 16 w 236"/>
                  <a:gd name="T71" fmla="*/ 170 h 204"/>
                  <a:gd name="T72" fmla="*/ 30 w 236"/>
                  <a:gd name="T73" fmla="*/ 196 h 204"/>
                  <a:gd name="T74" fmla="*/ 46 w 236"/>
                  <a:gd name="T75" fmla="*/ 204 h 204"/>
                  <a:gd name="T76" fmla="*/ 48 w 236"/>
                  <a:gd name="T77" fmla="*/ 204 h 204"/>
                  <a:gd name="T78" fmla="*/ 82 w 236"/>
                  <a:gd name="T79" fmla="*/ 194 h 204"/>
                  <a:gd name="T80" fmla="*/ 116 w 236"/>
                  <a:gd name="T81" fmla="*/ 196 h 204"/>
                  <a:gd name="T82" fmla="*/ 118 w 236"/>
                  <a:gd name="T83" fmla="*/ 196 h 204"/>
                  <a:gd name="T84" fmla="*/ 148 w 236"/>
                  <a:gd name="T85" fmla="*/ 186 h 204"/>
                  <a:gd name="T86" fmla="*/ 190 w 236"/>
                  <a:gd name="T87" fmla="*/ 152 h 204"/>
                  <a:gd name="T88" fmla="*/ 204 w 236"/>
                  <a:gd name="T89" fmla="*/ 134 h 204"/>
                  <a:gd name="T90" fmla="*/ 210 w 236"/>
                  <a:gd name="T91" fmla="*/ 124 h 204"/>
                  <a:gd name="T92" fmla="*/ 230 w 236"/>
                  <a:gd name="T93" fmla="*/ 102 h 204"/>
                  <a:gd name="T94" fmla="*/ 236 w 236"/>
                  <a:gd name="T95" fmla="*/ 78 h 204"/>
                  <a:gd name="T96" fmla="*/ 236 w 236"/>
                  <a:gd name="T97" fmla="*/ 74 h 204"/>
                  <a:gd name="T98" fmla="*/ 222 w 236"/>
                  <a:gd name="T99" fmla="*/ 66 h 204"/>
                  <a:gd name="T100" fmla="*/ 222 w 236"/>
                  <a:gd name="T101" fmla="*/ 32 h 204"/>
                  <a:gd name="T102" fmla="*/ 214 w 236"/>
                  <a:gd name="T103" fmla="*/ 8 h 204"/>
                  <a:gd name="T104" fmla="*/ 204 w 236"/>
                  <a:gd name="T105" fmla="*/ 2 h 204"/>
                  <a:gd name="T106" fmla="*/ 178 w 236"/>
                  <a:gd name="T107"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6" h="204">
                    <a:moveTo>
                      <a:pt x="178" y="4"/>
                    </a:moveTo>
                    <a:lnTo>
                      <a:pt x="204" y="6"/>
                    </a:lnTo>
                    <a:lnTo>
                      <a:pt x="212" y="12"/>
                    </a:lnTo>
                    <a:lnTo>
                      <a:pt x="218" y="34"/>
                    </a:lnTo>
                    <a:lnTo>
                      <a:pt x="218" y="66"/>
                    </a:lnTo>
                    <a:lnTo>
                      <a:pt x="218" y="74"/>
                    </a:lnTo>
                    <a:lnTo>
                      <a:pt x="232" y="76"/>
                    </a:lnTo>
                    <a:lnTo>
                      <a:pt x="228" y="86"/>
                    </a:lnTo>
                    <a:lnTo>
                      <a:pt x="228" y="98"/>
                    </a:lnTo>
                    <a:lnTo>
                      <a:pt x="220" y="104"/>
                    </a:lnTo>
                    <a:lnTo>
                      <a:pt x="206" y="122"/>
                    </a:lnTo>
                    <a:lnTo>
                      <a:pt x="200" y="132"/>
                    </a:lnTo>
                    <a:lnTo>
                      <a:pt x="188" y="148"/>
                    </a:lnTo>
                    <a:lnTo>
                      <a:pt x="170" y="162"/>
                    </a:lnTo>
                    <a:lnTo>
                      <a:pt x="148" y="182"/>
                    </a:lnTo>
                    <a:lnTo>
                      <a:pt x="128" y="186"/>
                    </a:lnTo>
                    <a:lnTo>
                      <a:pt x="116" y="192"/>
                    </a:lnTo>
                    <a:lnTo>
                      <a:pt x="100" y="190"/>
                    </a:lnTo>
                    <a:lnTo>
                      <a:pt x="80" y="190"/>
                    </a:lnTo>
                    <a:lnTo>
                      <a:pt x="64" y="196"/>
                    </a:lnTo>
                    <a:lnTo>
                      <a:pt x="48" y="200"/>
                    </a:lnTo>
                    <a:lnTo>
                      <a:pt x="34" y="194"/>
                    </a:lnTo>
                    <a:lnTo>
                      <a:pt x="28" y="182"/>
                    </a:lnTo>
                    <a:lnTo>
                      <a:pt x="20" y="170"/>
                    </a:lnTo>
                    <a:lnTo>
                      <a:pt x="30" y="160"/>
                    </a:lnTo>
                    <a:lnTo>
                      <a:pt x="22" y="146"/>
                    </a:lnTo>
                    <a:lnTo>
                      <a:pt x="14" y="134"/>
                    </a:lnTo>
                    <a:lnTo>
                      <a:pt x="8" y="114"/>
                    </a:lnTo>
                    <a:lnTo>
                      <a:pt x="4" y="102"/>
                    </a:lnTo>
                    <a:lnTo>
                      <a:pt x="4" y="98"/>
                    </a:lnTo>
                    <a:lnTo>
                      <a:pt x="8" y="96"/>
                    </a:lnTo>
                    <a:lnTo>
                      <a:pt x="10" y="96"/>
                    </a:lnTo>
                    <a:lnTo>
                      <a:pt x="16" y="104"/>
                    </a:lnTo>
                    <a:lnTo>
                      <a:pt x="22" y="108"/>
                    </a:lnTo>
                    <a:lnTo>
                      <a:pt x="36" y="108"/>
                    </a:lnTo>
                    <a:lnTo>
                      <a:pt x="50" y="98"/>
                    </a:lnTo>
                    <a:lnTo>
                      <a:pt x="50" y="46"/>
                    </a:lnTo>
                    <a:lnTo>
                      <a:pt x="62" y="56"/>
                    </a:lnTo>
                    <a:lnTo>
                      <a:pt x="62" y="74"/>
                    </a:lnTo>
                    <a:lnTo>
                      <a:pt x="76" y="74"/>
                    </a:lnTo>
                    <a:lnTo>
                      <a:pt x="88" y="64"/>
                    </a:lnTo>
                    <a:lnTo>
                      <a:pt x="92" y="54"/>
                    </a:lnTo>
                    <a:lnTo>
                      <a:pt x="100" y="54"/>
                    </a:lnTo>
                    <a:lnTo>
                      <a:pt x="110" y="60"/>
                    </a:lnTo>
                    <a:lnTo>
                      <a:pt x="126" y="58"/>
                    </a:lnTo>
                    <a:lnTo>
                      <a:pt x="134" y="46"/>
                    </a:lnTo>
                    <a:lnTo>
                      <a:pt x="168" y="10"/>
                    </a:lnTo>
                    <a:lnTo>
                      <a:pt x="176" y="10"/>
                    </a:lnTo>
                    <a:lnTo>
                      <a:pt x="178" y="4"/>
                    </a:lnTo>
                    <a:close/>
                    <a:moveTo>
                      <a:pt x="178" y="0"/>
                    </a:moveTo>
                    <a:lnTo>
                      <a:pt x="178" y="0"/>
                    </a:lnTo>
                    <a:lnTo>
                      <a:pt x="176" y="2"/>
                    </a:lnTo>
                    <a:lnTo>
                      <a:pt x="174" y="4"/>
                    </a:lnTo>
                    <a:lnTo>
                      <a:pt x="174" y="6"/>
                    </a:lnTo>
                    <a:lnTo>
                      <a:pt x="168" y="6"/>
                    </a:lnTo>
                    <a:lnTo>
                      <a:pt x="168" y="6"/>
                    </a:lnTo>
                    <a:lnTo>
                      <a:pt x="164" y="8"/>
                    </a:lnTo>
                    <a:lnTo>
                      <a:pt x="130" y="44"/>
                    </a:lnTo>
                    <a:lnTo>
                      <a:pt x="130" y="44"/>
                    </a:lnTo>
                    <a:lnTo>
                      <a:pt x="130" y="44"/>
                    </a:lnTo>
                    <a:lnTo>
                      <a:pt x="124" y="54"/>
                    </a:lnTo>
                    <a:lnTo>
                      <a:pt x="110" y="56"/>
                    </a:lnTo>
                    <a:lnTo>
                      <a:pt x="102" y="50"/>
                    </a:lnTo>
                    <a:lnTo>
                      <a:pt x="102" y="50"/>
                    </a:lnTo>
                    <a:lnTo>
                      <a:pt x="100" y="50"/>
                    </a:lnTo>
                    <a:lnTo>
                      <a:pt x="92" y="50"/>
                    </a:lnTo>
                    <a:lnTo>
                      <a:pt x="92" y="50"/>
                    </a:lnTo>
                    <a:lnTo>
                      <a:pt x="90" y="50"/>
                    </a:lnTo>
                    <a:lnTo>
                      <a:pt x="88" y="52"/>
                    </a:lnTo>
                    <a:lnTo>
                      <a:pt x="84" y="62"/>
                    </a:lnTo>
                    <a:lnTo>
                      <a:pt x="74" y="70"/>
                    </a:lnTo>
                    <a:lnTo>
                      <a:pt x="66" y="70"/>
                    </a:lnTo>
                    <a:lnTo>
                      <a:pt x="66" y="56"/>
                    </a:lnTo>
                    <a:lnTo>
                      <a:pt x="66" y="56"/>
                    </a:lnTo>
                    <a:lnTo>
                      <a:pt x="64" y="54"/>
                    </a:lnTo>
                    <a:lnTo>
                      <a:pt x="54" y="44"/>
                    </a:lnTo>
                    <a:lnTo>
                      <a:pt x="54" y="44"/>
                    </a:lnTo>
                    <a:lnTo>
                      <a:pt x="50" y="42"/>
                    </a:lnTo>
                    <a:lnTo>
                      <a:pt x="50" y="42"/>
                    </a:lnTo>
                    <a:lnTo>
                      <a:pt x="50" y="42"/>
                    </a:lnTo>
                    <a:lnTo>
                      <a:pt x="50" y="42"/>
                    </a:lnTo>
                    <a:lnTo>
                      <a:pt x="48" y="44"/>
                    </a:lnTo>
                    <a:lnTo>
                      <a:pt x="46" y="46"/>
                    </a:lnTo>
                    <a:lnTo>
                      <a:pt x="46" y="96"/>
                    </a:lnTo>
                    <a:lnTo>
                      <a:pt x="36" y="104"/>
                    </a:lnTo>
                    <a:lnTo>
                      <a:pt x="24" y="104"/>
                    </a:lnTo>
                    <a:lnTo>
                      <a:pt x="18" y="100"/>
                    </a:lnTo>
                    <a:lnTo>
                      <a:pt x="14" y="94"/>
                    </a:lnTo>
                    <a:lnTo>
                      <a:pt x="14" y="94"/>
                    </a:lnTo>
                    <a:lnTo>
                      <a:pt x="10" y="92"/>
                    </a:lnTo>
                    <a:lnTo>
                      <a:pt x="8" y="92"/>
                    </a:lnTo>
                    <a:lnTo>
                      <a:pt x="8" y="92"/>
                    </a:lnTo>
                    <a:lnTo>
                      <a:pt x="6" y="92"/>
                    </a:lnTo>
                    <a:lnTo>
                      <a:pt x="4" y="94"/>
                    </a:lnTo>
                    <a:lnTo>
                      <a:pt x="4" y="94"/>
                    </a:lnTo>
                    <a:lnTo>
                      <a:pt x="2" y="96"/>
                    </a:lnTo>
                    <a:lnTo>
                      <a:pt x="0" y="100"/>
                    </a:lnTo>
                    <a:lnTo>
                      <a:pt x="0" y="100"/>
                    </a:lnTo>
                    <a:lnTo>
                      <a:pt x="0" y="104"/>
                    </a:lnTo>
                    <a:lnTo>
                      <a:pt x="4" y="116"/>
                    </a:lnTo>
                    <a:lnTo>
                      <a:pt x="10" y="136"/>
                    </a:lnTo>
                    <a:lnTo>
                      <a:pt x="10" y="136"/>
                    </a:lnTo>
                    <a:lnTo>
                      <a:pt x="10" y="136"/>
                    </a:lnTo>
                    <a:lnTo>
                      <a:pt x="20" y="148"/>
                    </a:lnTo>
                    <a:lnTo>
                      <a:pt x="24" y="158"/>
                    </a:lnTo>
                    <a:lnTo>
                      <a:pt x="18" y="168"/>
                    </a:lnTo>
                    <a:lnTo>
                      <a:pt x="18" y="168"/>
                    </a:lnTo>
                    <a:lnTo>
                      <a:pt x="16" y="170"/>
                    </a:lnTo>
                    <a:lnTo>
                      <a:pt x="18" y="172"/>
                    </a:lnTo>
                    <a:lnTo>
                      <a:pt x="24" y="184"/>
                    </a:lnTo>
                    <a:lnTo>
                      <a:pt x="30" y="196"/>
                    </a:lnTo>
                    <a:lnTo>
                      <a:pt x="30" y="196"/>
                    </a:lnTo>
                    <a:lnTo>
                      <a:pt x="32" y="198"/>
                    </a:lnTo>
                    <a:lnTo>
                      <a:pt x="46" y="204"/>
                    </a:lnTo>
                    <a:lnTo>
                      <a:pt x="46" y="204"/>
                    </a:lnTo>
                    <a:lnTo>
                      <a:pt x="48" y="204"/>
                    </a:lnTo>
                    <a:lnTo>
                      <a:pt x="48" y="204"/>
                    </a:lnTo>
                    <a:lnTo>
                      <a:pt x="48" y="204"/>
                    </a:lnTo>
                    <a:lnTo>
                      <a:pt x="66" y="200"/>
                    </a:lnTo>
                    <a:lnTo>
                      <a:pt x="82" y="194"/>
                    </a:lnTo>
                    <a:lnTo>
                      <a:pt x="100" y="194"/>
                    </a:lnTo>
                    <a:lnTo>
                      <a:pt x="116" y="196"/>
                    </a:lnTo>
                    <a:lnTo>
                      <a:pt x="116" y="196"/>
                    </a:lnTo>
                    <a:lnTo>
                      <a:pt x="116" y="196"/>
                    </a:lnTo>
                    <a:lnTo>
                      <a:pt x="116" y="196"/>
                    </a:lnTo>
                    <a:lnTo>
                      <a:pt x="118" y="196"/>
                    </a:lnTo>
                    <a:lnTo>
                      <a:pt x="130" y="190"/>
                    </a:lnTo>
                    <a:lnTo>
                      <a:pt x="148" y="186"/>
                    </a:lnTo>
                    <a:lnTo>
                      <a:pt x="148" y="186"/>
                    </a:lnTo>
                    <a:lnTo>
                      <a:pt x="150" y="186"/>
                    </a:lnTo>
                    <a:lnTo>
                      <a:pt x="172" y="166"/>
                    </a:lnTo>
                    <a:lnTo>
                      <a:pt x="190" y="152"/>
                    </a:lnTo>
                    <a:lnTo>
                      <a:pt x="190" y="152"/>
                    </a:lnTo>
                    <a:lnTo>
                      <a:pt x="192" y="150"/>
                    </a:lnTo>
                    <a:lnTo>
                      <a:pt x="204" y="134"/>
                    </a:lnTo>
                    <a:lnTo>
                      <a:pt x="204" y="134"/>
                    </a:lnTo>
                    <a:lnTo>
                      <a:pt x="204" y="134"/>
                    </a:lnTo>
                    <a:lnTo>
                      <a:pt x="210" y="124"/>
                    </a:lnTo>
                    <a:lnTo>
                      <a:pt x="224" y="106"/>
                    </a:lnTo>
                    <a:lnTo>
                      <a:pt x="230" y="102"/>
                    </a:lnTo>
                    <a:lnTo>
                      <a:pt x="230" y="102"/>
                    </a:lnTo>
                    <a:lnTo>
                      <a:pt x="232" y="98"/>
                    </a:lnTo>
                    <a:lnTo>
                      <a:pt x="232" y="86"/>
                    </a:lnTo>
                    <a:lnTo>
                      <a:pt x="236" y="78"/>
                    </a:lnTo>
                    <a:lnTo>
                      <a:pt x="236" y="78"/>
                    </a:lnTo>
                    <a:lnTo>
                      <a:pt x="236" y="74"/>
                    </a:lnTo>
                    <a:lnTo>
                      <a:pt x="236" y="74"/>
                    </a:lnTo>
                    <a:lnTo>
                      <a:pt x="234" y="72"/>
                    </a:lnTo>
                    <a:lnTo>
                      <a:pt x="222" y="72"/>
                    </a:lnTo>
                    <a:lnTo>
                      <a:pt x="222" y="66"/>
                    </a:lnTo>
                    <a:lnTo>
                      <a:pt x="222" y="34"/>
                    </a:lnTo>
                    <a:lnTo>
                      <a:pt x="222" y="34"/>
                    </a:lnTo>
                    <a:lnTo>
                      <a:pt x="222" y="32"/>
                    </a:lnTo>
                    <a:lnTo>
                      <a:pt x="216" y="10"/>
                    </a:lnTo>
                    <a:lnTo>
                      <a:pt x="216" y="10"/>
                    </a:lnTo>
                    <a:lnTo>
                      <a:pt x="214" y="8"/>
                    </a:lnTo>
                    <a:lnTo>
                      <a:pt x="206" y="4"/>
                    </a:lnTo>
                    <a:lnTo>
                      <a:pt x="206" y="4"/>
                    </a:lnTo>
                    <a:lnTo>
                      <a:pt x="204" y="2"/>
                    </a:lnTo>
                    <a:lnTo>
                      <a:pt x="178" y="0"/>
                    </a:lnTo>
                    <a:lnTo>
                      <a:pt x="178" y="0"/>
                    </a:lnTo>
                    <a:lnTo>
                      <a:pt x="178" y="0"/>
                    </a:lnTo>
                    <a:lnTo>
                      <a:pt x="17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6" name="Freeform 457"/>
              <p:cNvSpPr>
                <a:spLocks/>
              </p:cNvSpPr>
              <p:nvPr/>
            </p:nvSpPr>
            <p:spPr bwMode="auto">
              <a:xfrm>
                <a:off x="3101" y="2841"/>
                <a:ext cx="228" cy="196"/>
              </a:xfrm>
              <a:custGeom>
                <a:avLst/>
                <a:gdLst>
                  <a:gd name="T0" fmla="*/ 174 w 228"/>
                  <a:gd name="T1" fmla="*/ 0 h 196"/>
                  <a:gd name="T2" fmla="*/ 200 w 228"/>
                  <a:gd name="T3" fmla="*/ 2 h 196"/>
                  <a:gd name="T4" fmla="*/ 208 w 228"/>
                  <a:gd name="T5" fmla="*/ 8 h 196"/>
                  <a:gd name="T6" fmla="*/ 214 w 228"/>
                  <a:gd name="T7" fmla="*/ 30 h 196"/>
                  <a:gd name="T8" fmla="*/ 214 w 228"/>
                  <a:gd name="T9" fmla="*/ 62 h 196"/>
                  <a:gd name="T10" fmla="*/ 214 w 228"/>
                  <a:gd name="T11" fmla="*/ 70 h 196"/>
                  <a:gd name="T12" fmla="*/ 228 w 228"/>
                  <a:gd name="T13" fmla="*/ 72 h 196"/>
                  <a:gd name="T14" fmla="*/ 224 w 228"/>
                  <a:gd name="T15" fmla="*/ 82 h 196"/>
                  <a:gd name="T16" fmla="*/ 224 w 228"/>
                  <a:gd name="T17" fmla="*/ 94 h 196"/>
                  <a:gd name="T18" fmla="*/ 216 w 228"/>
                  <a:gd name="T19" fmla="*/ 100 h 196"/>
                  <a:gd name="T20" fmla="*/ 202 w 228"/>
                  <a:gd name="T21" fmla="*/ 118 h 196"/>
                  <a:gd name="T22" fmla="*/ 196 w 228"/>
                  <a:gd name="T23" fmla="*/ 128 h 196"/>
                  <a:gd name="T24" fmla="*/ 184 w 228"/>
                  <a:gd name="T25" fmla="*/ 144 h 196"/>
                  <a:gd name="T26" fmla="*/ 166 w 228"/>
                  <a:gd name="T27" fmla="*/ 158 h 196"/>
                  <a:gd name="T28" fmla="*/ 144 w 228"/>
                  <a:gd name="T29" fmla="*/ 178 h 196"/>
                  <a:gd name="T30" fmla="*/ 124 w 228"/>
                  <a:gd name="T31" fmla="*/ 182 h 196"/>
                  <a:gd name="T32" fmla="*/ 112 w 228"/>
                  <a:gd name="T33" fmla="*/ 188 h 196"/>
                  <a:gd name="T34" fmla="*/ 96 w 228"/>
                  <a:gd name="T35" fmla="*/ 186 h 196"/>
                  <a:gd name="T36" fmla="*/ 76 w 228"/>
                  <a:gd name="T37" fmla="*/ 186 h 196"/>
                  <a:gd name="T38" fmla="*/ 60 w 228"/>
                  <a:gd name="T39" fmla="*/ 192 h 196"/>
                  <a:gd name="T40" fmla="*/ 44 w 228"/>
                  <a:gd name="T41" fmla="*/ 196 h 196"/>
                  <a:gd name="T42" fmla="*/ 30 w 228"/>
                  <a:gd name="T43" fmla="*/ 190 h 196"/>
                  <a:gd name="T44" fmla="*/ 24 w 228"/>
                  <a:gd name="T45" fmla="*/ 178 h 196"/>
                  <a:gd name="T46" fmla="*/ 16 w 228"/>
                  <a:gd name="T47" fmla="*/ 166 h 196"/>
                  <a:gd name="T48" fmla="*/ 26 w 228"/>
                  <a:gd name="T49" fmla="*/ 156 h 196"/>
                  <a:gd name="T50" fmla="*/ 18 w 228"/>
                  <a:gd name="T51" fmla="*/ 142 h 196"/>
                  <a:gd name="T52" fmla="*/ 10 w 228"/>
                  <a:gd name="T53" fmla="*/ 130 h 196"/>
                  <a:gd name="T54" fmla="*/ 4 w 228"/>
                  <a:gd name="T55" fmla="*/ 110 h 196"/>
                  <a:gd name="T56" fmla="*/ 0 w 228"/>
                  <a:gd name="T57" fmla="*/ 98 h 196"/>
                  <a:gd name="T58" fmla="*/ 0 w 228"/>
                  <a:gd name="T59" fmla="*/ 94 h 196"/>
                  <a:gd name="T60" fmla="*/ 4 w 228"/>
                  <a:gd name="T61" fmla="*/ 92 h 196"/>
                  <a:gd name="T62" fmla="*/ 6 w 228"/>
                  <a:gd name="T63" fmla="*/ 92 h 196"/>
                  <a:gd name="T64" fmla="*/ 12 w 228"/>
                  <a:gd name="T65" fmla="*/ 100 h 196"/>
                  <a:gd name="T66" fmla="*/ 18 w 228"/>
                  <a:gd name="T67" fmla="*/ 104 h 196"/>
                  <a:gd name="T68" fmla="*/ 32 w 228"/>
                  <a:gd name="T69" fmla="*/ 104 h 196"/>
                  <a:gd name="T70" fmla="*/ 46 w 228"/>
                  <a:gd name="T71" fmla="*/ 94 h 196"/>
                  <a:gd name="T72" fmla="*/ 46 w 228"/>
                  <a:gd name="T73" fmla="*/ 42 h 196"/>
                  <a:gd name="T74" fmla="*/ 58 w 228"/>
                  <a:gd name="T75" fmla="*/ 52 h 196"/>
                  <a:gd name="T76" fmla="*/ 58 w 228"/>
                  <a:gd name="T77" fmla="*/ 70 h 196"/>
                  <a:gd name="T78" fmla="*/ 72 w 228"/>
                  <a:gd name="T79" fmla="*/ 70 h 196"/>
                  <a:gd name="T80" fmla="*/ 84 w 228"/>
                  <a:gd name="T81" fmla="*/ 60 h 196"/>
                  <a:gd name="T82" fmla="*/ 88 w 228"/>
                  <a:gd name="T83" fmla="*/ 50 h 196"/>
                  <a:gd name="T84" fmla="*/ 96 w 228"/>
                  <a:gd name="T85" fmla="*/ 50 h 196"/>
                  <a:gd name="T86" fmla="*/ 106 w 228"/>
                  <a:gd name="T87" fmla="*/ 56 h 196"/>
                  <a:gd name="T88" fmla="*/ 122 w 228"/>
                  <a:gd name="T89" fmla="*/ 54 h 196"/>
                  <a:gd name="T90" fmla="*/ 130 w 228"/>
                  <a:gd name="T91" fmla="*/ 42 h 196"/>
                  <a:gd name="T92" fmla="*/ 164 w 228"/>
                  <a:gd name="T93" fmla="*/ 6 h 196"/>
                  <a:gd name="T94" fmla="*/ 172 w 228"/>
                  <a:gd name="T95" fmla="*/ 6 h 196"/>
                  <a:gd name="T96" fmla="*/ 174 w 228"/>
                  <a:gd name="T97" fmla="*/ 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28" h="196">
                    <a:moveTo>
                      <a:pt x="174" y="0"/>
                    </a:moveTo>
                    <a:lnTo>
                      <a:pt x="200" y="2"/>
                    </a:lnTo>
                    <a:lnTo>
                      <a:pt x="208" y="8"/>
                    </a:lnTo>
                    <a:lnTo>
                      <a:pt x="214" y="30"/>
                    </a:lnTo>
                    <a:lnTo>
                      <a:pt x="214" y="62"/>
                    </a:lnTo>
                    <a:lnTo>
                      <a:pt x="214" y="70"/>
                    </a:lnTo>
                    <a:lnTo>
                      <a:pt x="228" y="72"/>
                    </a:lnTo>
                    <a:lnTo>
                      <a:pt x="224" y="82"/>
                    </a:lnTo>
                    <a:lnTo>
                      <a:pt x="224" y="94"/>
                    </a:lnTo>
                    <a:lnTo>
                      <a:pt x="216" y="100"/>
                    </a:lnTo>
                    <a:lnTo>
                      <a:pt x="202" y="118"/>
                    </a:lnTo>
                    <a:lnTo>
                      <a:pt x="196" y="128"/>
                    </a:lnTo>
                    <a:lnTo>
                      <a:pt x="184" y="144"/>
                    </a:lnTo>
                    <a:lnTo>
                      <a:pt x="166" y="158"/>
                    </a:lnTo>
                    <a:lnTo>
                      <a:pt x="144" y="178"/>
                    </a:lnTo>
                    <a:lnTo>
                      <a:pt x="124" y="182"/>
                    </a:lnTo>
                    <a:lnTo>
                      <a:pt x="112" y="188"/>
                    </a:lnTo>
                    <a:lnTo>
                      <a:pt x="96" y="186"/>
                    </a:lnTo>
                    <a:lnTo>
                      <a:pt x="76" y="186"/>
                    </a:lnTo>
                    <a:lnTo>
                      <a:pt x="60" y="192"/>
                    </a:lnTo>
                    <a:lnTo>
                      <a:pt x="44" y="196"/>
                    </a:lnTo>
                    <a:lnTo>
                      <a:pt x="30" y="190"/>
                    </a:lnTo>
                    <a:lnTo>
                      <a:pt x="24" y="178"/>
                    </a:lnTo>
                    <a:lnTo>
                      <a:pt x="16" y="166"/>
                    </a:lnTo>
                    <a:lnTo>
                      <a:pt x="26" y="156"/>
                    </a:lnTo>
                    <a:lnTo>
                      <a:pt x="18" y="142"/>
                    </a:lnTo>
                    <a:lnTo>
                      <a:pt x="10" y="130"/>
                    </a:lnTo>
                    <a:lnTo>
                      <a:pt x="4" y="110"/>
                    </a:lnTo>
                    <a:lnTo>
                      <a:pt x="0" y="98"/>
                    </a:lnTo>
                    <a:lnTo>
                      <a:pt x="0" y="94"/>
                    </a:lnTo>
                    <a:lnTo>
                      <a:pt x="4" y="92"/>
                    </a:lnTo>
                    <a:lnTo>
                      <a:pt x="6" y="92"/>
                    </a:lnTo>
                    <a:lnTo>
                      <a:pt x="12" y="100"/>
                    </a:lnTo>
                    <a:lnTo>
                      <a:pt x="18" y="104"/>
                    </a:lnTo>
                    <a:lnTo>
                      <a:pt x="32" y="104"/>
                    </a:lnTo>
                    <a:lnTo>
                      <a:pt x="46" y="94"/>
                    </a:lnTo>
                    <a:lnTo>
                      <a:pt x="46" y="42"/>
                    </a:lnTo>
                    <a:lnTo>
                      <a:pt x="58" y="52"/>
                    </a:lnTo>
                    <a:lnTo>
                      <a:pt x="58" y="70"/>
                    </a:lnTo>
                    <a:lnTo>
                      <a:pt x="72" y="70"/>
                    </a:lnTo>
                    <a:lnTo>
                      <a:pt x="84" y="60"/>
                    </a:lnTo>
                    <a:lnTo>
                      <a:pt x="88" y="50"/>
                    </a:lnTo>
                    <a:lnTo>
                      <a:pt x="96" y="50"/>
                    </a:lnTo>
                    <a:lnTo>
                      <a:pt x="106" y="56"/>
                    </a:lnTo>
                    <a:lnTo>
                      <a:pt x="122" y="54"/>
                    </a:lnTo>
                    <a:lnTo>
                      <a:pt x="130" y="42"/>
                    </a:lnTo>
                    <a:lnTo>
                      <a:pt x="164" y="6"/>
                    </a:lnTo>
                    <a:lnTo>
                      <a:pt x="172" y="6"/>
                    </a:lnTo>
                    <a:lnTo>
                      <a:pt x="1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7" name="Freeform 458"/>
              <p:cNvSpPr>
                <a:spLocks/>
              </p:cNvSpPr>
              <p:nvPr/>
            </p:nvSpPr>
            <p:spPr bwMode="auto">
              <a:xfrm>
                <a:off x="3097" y="2837"/>
                <a:ext cx="236" cy="204"/>
              </a:xfrm>
              <a:custGeom>
                <a:avLst/>
                <a:gdLst>
                  <a:gd name="T0" fmla="*/ 178 w 236"/>
                  <a:gd name="T1" fmla="*/ 0 h 204"/>
                  <a:gd name="T2" fmla="*/ 174 w 236"/>
                  <a:gd name="T3" fmla="*/ 4 h 204"/>
                  <a:gd name="T4" fmla="*/ 168 w 236"/>
                  <a:gd name="T5" fmla="*/ 6 h 204"/>
                  <a:gd name="T6" fmla="*/ 164 w 236"/>
                  <a:gd name="T7" fmla="*/ 8 h 204"/>
                  <a:gd name="T8" fmla="*/ 130 w 236"/>
                  <a:gd name="T9" fmla="*/ 44 h 204"/>
                  <a:gd name="T10" fmla="*/ 124 w 236"/>
                  <a:gd name="T11" fmla="*/ 54 h 204"/>
                  <a:gd name="T12" fmla="*/ 102 w 236"/>
                  <a:gd name="T13" fmla="*/ 50 h 204"/>
                  <a:gd name="T14" fmla="*/ 100 w 236"/>
                  <a:gd name="T15" fmla="*/ 50 h 204"/>
                  <a:gd name="T16" fmla="*/ 92 w 236"/>
                  <a:gd name="T17" fmla="*/ 50 h 204"/>
                  <a:gd name="T18" fmla="*/ 88 w 236"/>
                  <a:gd name="T19" fmla="*/ 52 h 204"/>
                  <a:gd name="T20" fmla="*/ 74 w 236"/>
                  <a:gd name="T21" fmla="*/ 70 h 204"/>
                  <a:gd name="T22" fmla="*/ 66 w 236"/>
                  <a:gd name="T23" fmla="*/ 56 h 204"/>
                  <a:gd name="T24" fmla="*/ 64 w 236"/>
                  <a:gd name="T25" fmla="*/ 54 h 204"/>
                  <a:gd name="T26" fmla="*/ 54 w 236"/>
                  <a:gd name="T27" fmla="*/ 44 h 204"/>
                  <a:gd name="T28" fmla="*/ 50 w 236"/>
                  <a:gd name="T29" fmla="*/ 42 h 204"/>
                  <a:gd name="T30" fmla="*/ 50 w 236"/>
                  <a:gd name="T31" fmla="*/ 42 h 204"/>
                  <a:gd name="T32" fmla="*/ 46 w 236"/>
                  <a:gd name="T33" fmla="*/ 46 h 204"/>
                  <a:gd name="T34" fmla="*/ 36 w 236"/>
                  <a:gd name="T35" fmla="*/ 104 h 204"/>
                  <a:gd name="T36" fmla="*/ 18 w 236"/>
                  <a:gd name="T37" fmla="*/ 100 h 204"/>
                  <a:gd name="T38" fmla="*/ 14 w 236"/>
                  <a:gd name="T39" fmla="*/ 94 h 204"/>
                  <a:gd name="T40" fmla="*/ 8 w 236"/>
                  <a:gd name="T41" fmla="*/ 92 h 204"/>
                  <a:gd name="T42" fmla="*/ 6 w 236"/>
                  <a:gd name="T43" fmla="*/ 92 h 204"/>
                  <a:gd name="T44" fmla="*/ 4 w 236"/>
                  <a:gd name="T45" fmla="*/ 94 h 204"/>
                  <a:gd name="T46" fmla="*/ 0 w 236"/>
                  <a:gd name="T47" fmla="*/ 100 h 204"/>
                  <a:gd name="T48" fmla="*/ 0 w 236"/>
                  <a:gd name="T49" fmla="*/ 104 h 204"/>
                  <a:gd name="T50" fmla="*/ 10 w 236"/>
                  <a:gd name="T51" fmla="*/ 136 h 204"/>
                  <a:gd name="T52" fmla="*/ 10 w 236"/>
                  <a:gd name="T53" fmla="*/ 136 h 204"/>
                  <a:gd name="T54" fmla="*/ 24 w 236"/>
                  <a:gd name="T55" fmla="*/ 158 h 204"/>
                  <a:gd name="T56" fmla="*/ 18 w 236"/>
                  <a:gd name="T57" fmla="*/ 168 h 204"/>
                  <a:gd name="T58" fmla="*/ 18 w 236"/>
                  <a:gd name="T59" fmla="*/ 172 h 204"/>
                  <a:gd name="T60" fmla="*/ 30 w 236"/>
                  <a:gd name="T61" fmla="*/ 196 h 204"/>
                  <a:gd name="T62" fmla="*/ 32 w 236"/>
                  <a:gd name="T63" fmla="*/ 198 h 204"/>
                  <a:gd name="T64" fmla="*/ 46 w 236"/>
                  <a:gd name="T65" fmla="*/ 204 h 204"/>
                  <a:gd name="T66" fmla="*/ 48 w 236"/>
                  <a:gd name="T67" fmla="*/ 204 h 204"/>
                  <a:gd name="T68" fmla="*/ 66 w 236"/>
                  <a:gd name="T69" fmla="*/ 200 h 204"/>
                  <a:gd name="T70" fmla="*/ 100 w 236"/>
                  <a:gd name="T71" fmla="*/ 194 h 204"/>
                  <a:gd name="T72" fmla="*/ 116 w 236"/>
                  <a:gd name="T73" fmla="*/ 196 h 204"/>
                  <a:gd name="T74" fmla="*/ 116 w 236"/>
                  <a:gd name="T75" fmla="*/ 196 h 204"/>
                  <a:gd name="T76" fmla="*/ 130 w 236"/>
                  <a:gd name="T77" fmla="*/ 190 h 204"/>
                  <a:gd name="T78" fmla="*/ 148 w 236"/>
                  <a:gd name="T79" fmla="*/ 186 h 204"/>
                  <a:gd name="T80" fmla="*/ 172 w 236"/>
                  <a:gd name="T81" fmla="*/ 166 h 204"/>
                  <a:gd name="T82" fmla="*/ 190 w 236"/>
                  <a:gd name="T83" fmla="*/ 152 h 204"/>
                  <a:gd name="T84" fmla="*/ 204 w 236"/>
                  <a:gd name="T85" fmla="*/ 134 h 204"/>
                  <a:gd name="T86" fmla="*/ 204 w 236"/>
                  <a:gd name="T87" fmla="*/ 134 h 204"/>
                  <a:gd name="T88" fmla="*/ 224 w 236"/>
                  <a:gd name="T89" fmla="*/ 106 h 204"/>
                  <a:gd name="T90" fmla="*/ 230 w 236"/>
                  <a:gd name="T91" fmla="*/ 102 h 204"/>
                  <a:gd name="T92" fmla="*/ 232 w 236"/>
                  <a:gd name="T93" fmla="*/ 86 h 204"/>
                  <a:gd name="T94" fmla="*/ 236 w 236"/>
                  <a:gd name="T95" fmla="*/ 78 h 204"/>
                  <a:gd name="T96" fmla="*/ 236 w 236"/>
                  <a:gd name="T97" fmla="*/ 74 h 204"/>
                  <a:gd name="T98" fmla="*/ 222 w 236"/>
                  <a:gd name="T99" fmla="*/ 72 h 204"/>
                  <a:gd name="T100" fmla="*/ 222 w 236"/>
                  <a:gd name="T101" fmla="*/ 34 h 204"/>
                  <a:gd name="T102" fmla="*/ 222 w 236"/>
                  <a:gd name="T103" fmla="*/ 32 h 204"/>
                  <a:gd name="T104" fmla="*/ 216 w 236"/>
                  <a:gd name="T105" fmla="*/ 10 h 204"/>
                  <a:gd name="T106" fmla="*/ 206 w 236"/>
                  <a:gd name="T107" fmla="*/ 4 h 204"/>
                  <a:gd name="T108" fmla="*/ 204 w 236"/>
                  <a:gd name="T109" fmla="*/ 2 h 204"/>
                  <a:gd name="T110" fmla="*/ 178 w 236"/>
                  <a:gd name="T111" fmla="*/ 0 h 204"/>
                  <a:gd name="T112" fmla="*/ 178 w 236"/>
                  <a:gd name="T113" fmla="*/ 0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 h="204">
                    <a:moveTo>
                      <a:pt x="178" y="0"/>
                    </a:moveTo>
                    <a:lnTo>
                      <a:pt x="178" y="0"/>
                    </a:lnTo>
                    <a:lnTo>
                      <a:pt x="176" y="2"/>
                    </a:lnTo>
                    <a:lnTo>
                      <a:pt x="174" y="4"/>
                    </a:lnTo>
                    <a:lnTo>
                      <a:pt x="174" y="6"/>
                    </a:lnTo>
                    <a:lnTo>
                      <a:pt x="168" y="6"/>
                    </a:lnTo>
                    <a:lnTo>
                      <a:pt x="168" y="6"/>
                    </a:lnTo>
                    <a:lnTo>
                      <a:pt x="164" y="8"/>
                    </a:lnTo>
                    <a:lnTo>
                      <a:pt x="130" y="44"/>
                    </a:lnTo>
                    <a:lnTo>
                      <a:pt x="130" y="44"/>
                    </a:lnTo>
                    <a:lnTo>
                      <a:pt x="130" y="44"/>
                    </a:lnTo>
                    <a:lnTo>
                      <a:pt x="124" y="54"/>
                    </a:lnTo>
                    <a:lnTo>
                      <a:pt x="110" y="56"/>
                    </a:lnTo>
                    <a:lnTo>
                      <a:pt x="102" y="50"/>
                    </a:lnTo>
                    <a:lnTo>
                      <a:pt x="102" y="50"/>
                    </a:lnTo>
                    <a:lnTo>
                      <a:pt x="100" y="50"/>
                    </a:lnTo>
                    <a:lnTo>
                      <a:pt x="92" y="50"/>
                    </a:lnTo>
                    <a:lnTo>
                      <a:pt x="92" y="50"/>
                    </a:lnTo>
                    <a:lnTo>
                      <a:pt x="90" y="50"/>
                    </a:lnTo>
                    <a:lnTo>
                      <a:pt x="88" y="52"/>
                    </a:lnTo>
                    <a:lnTo>
                      <a:pt x="84" y="62"/>
                    </a:lnTo>
                    <a:lnTo>
                      <a:pt x="74" y="70"/>
                    </a:lnTo>
                    <a:lnTo>
                      <a:pt x="66" y="70"/>
                    </a:lnTo>
                    <a:lnTo>
                      <a:pt x="66" y="56"/>
                    </a:lnTo>
                    <a:lnTo>
                      <a:pt x="66" y="56"/>
                    </a:lnTo>
                    <a:lnTo>
                      <a:pt x="64" y="54"/>
                    </a:lnTo>
                    <a:lnTo>
                      <a:pt x="54" y="44"/>
                    </a:lnTo>
                    <a:lnTo>
                      <a:pt x="54" y="44"/>
                    </a:lnTo>
                    <a:lnTo>
                      <a:pt x="50" y="42"/>
                    </a:lnTo>
                    <a:lnTo>
                      <a:pt x="50" y="42"/>
                    </a:lnTo>
                    <a:lnTo>
                      <a:pt x="50" y="42"/>
                    </a:lnTo>
                    <a:lnTo>
                      <a:pt x="50" y="42"/>
                    </a:lnTo>
                    <a:lnTo>
                      <a:pt x="48" y="44"/>
                    </a:lnTo>
                    <a:lnTo>
                      <a:pt x="46" y="46"/>
                    </a:lnTo>
                    <a:lnTo>
                      <a:pt x="46" y="96"/>
                    </a:lnTo>
                    <a:lnTo>
                      <a:pt x="36" y="104"/>
                    </a:lnTo>
                    <a:lnTo>
                      <a:pt x="24" y="104"/>
                    </a:lnTo>
                    <a:lnTo>
                      <a:pt x="18" y="100"/>
                    </a:lnTo>
                    <a:lnTo>
                      <a:pt x="14" y="94"/>
                    </a:lnTo>
                    <a:lnTo>
                      <a:pt x="14" y="94"/>
                    </a:lnTo>
                    <a:lnTo>
                      <a:pt x="10" y="92"/>
                    </a:lnTo>
                    <a:lnTo>
                      <a:pt x="8" y="92"/>
                    </a:lnTo>
                    <a:lnTo>
                      <a:pt x="8" y="92"/>
                    </a:lnTo>
                    <a:lnTo>
                      <a:pt x="6" y="92"/>
                    </a:lnTo>
                    <a:lnTo>
                      <a:pt x="4" y="94"/>
                    </a:lnTo>
                    <a:lnTo>
                      <a:pt x="4" y="94"/>
                    </a:lnTo>
                    <a:lnTo>
                      <a:pt x="2" y="96"/>
                    </a:lnTo>
                    <a:lnTo>
                      <a:pt x="0" y="100"/>
                    </a:lnTo>
                    <a:lnTo>
                      <a:pt x="0" y="100"/>
                    </a:lnTo>
                    <a:lnTo>
                      <a:pt x="0" y="104"/>
                    </a:lnTo>
                    <a:lnTo>
                      <a:pt x="4" y="116"/>
                    </a:lnTo>
                    <a:lnTo>
                      <a:pt x="10" y="136"/>
                    </a:lnTo>
                    <a:lnTo>
                      <a:pt x="10" y="136"/>
                    </a:lnTo>
                    <a:lnTo>
                      <a:pt x="10" y="136"/>
                    </a:lnTo>
                    <a:lnTo>
                      <a:pt x="20" y="148"/>
                    </a:lnTo>
                    <a:lnTo>
                      <a:pt x="24" y="158"/>
                    </a:lnTo>
                    <a:lnTo>
                      <a:pt x="18" y="168"/>
                    </a:lnTo>
                    <a:lnTo>
                      <a:pt x="18" y="168"/>
                    </a:lnTo>
                    <a:lnTo>
                      <a:pt x="16" y="170"/>
                    </a:lnTo>
                    <a:lnTo>
                      <a:pt x="18" y="172"/>
                    </a:lnTo>
                    <a:lnTo>
                      <a:pt x="24" y="184"/>
                    </a:lnTo>
                    <a:lnTo>
                      <a:pt x="30" y="196"/>
                    </a:lnTo>
                    <a:lnTo>
                      <a:pt x="30" y="196"/>
                    </a:lnTo>
                    <a:lnTo>
                      <a:pt x="32" y="198"/>
                    </a:lnTo>
                    <a:lnTo>
                      <a:pt x="46" y="204"/>
                    </a:lnTo>
                    <a:lnTo>
                      <a:pt x="46" y="204"/>
                    </a:lnTo>
                    <a:lnTo>
                      <a:pt x="48" y="204"/>
                    </a:lnTo>
                    <a:lnTo>
                      <a:pt x="48" y="204"/>
                    </a:lnTo>
                    <a:lnTo>
                      <a:pt x="48" y="204"/>
                    </a:lnTo>
                    <a:lnTo>
                      <a:pt x="66" y="200"/>
                    </a:lnTo>
                    <a:lnTo>
                      <a:pt x="82" y="194"/>
                    </a:lnTo>
                    <a:lnTo>
                      <a:pt x="100" y="194"/>
                    </a:lnTo>
                    <a:lnTo>
                      <a:pt x="116" y="196"/>
                    </a:lnTo>
                    <a:lnTo>
                      <a:pt x="116" y="196"/>
                    </a:lnTo>
                    <a:lnTo>
                      <a:pt x="116" y="196"/>
                    </a:lnTo>
                    <a:lnTo>
                      <a:pt x="116" y="196"/>
                    </a:lnTo>
                    <a:lnTo>
                      <a:pt x="118" y="196"/>
                    </a:lnTo>
                    <a:lnTo>
                      <a:pt x="130" y="190"/>
                    </a:lnTo>
                    <a:lnTo>
                      <a:pt x="148" y="186"/>
                    </a:lnTo>
                    <a:lnTo>
                      <a:pt x="148" y="186"/>
                    </a:lnTo>
                    <a:lnTo>
                      <a:pt x="150" y="186"/>
                    </a:lnTo>
                    <a:lnTo>
                      <a:pt x="172" y="166"/>
                    </a:lnTo>
                    <a:lnTo>
                      <a:pt x="190" y="152"/>
                    </a:lnTo>
                    <a:lnTo>
                      <a:pt x="190" y="152"/>
                    </a:lnTo>
                    <a:lnTo>
                      <a:pt x="192" y="150"/>
                    </a:lnTo>
                    <a:lnTo>
                      <a:pt x="204" y="134"/>
                    </a:lnTo>
                    <a:lnTo>
                      <a:pt x="204" y="134"/>
                    </a:lnTo>
                    <a:lnTo>
                      <a:pt x="204" y="134"/>
                    </a:lnTo>
                    <a:lnTo>
                      <a:pt x="210" y="124"/>
                    </a:lnTo>
                    <a:lnTo>
                      <a:pt x="224" y="106"/>
                    </a:lnTo>
                    <a:lnTo>
                      <a:pt x="230" y="102"/>
                    </a:lnTo>
                    <a:lnTo>
                      <a:pt x="230" y="102"/>
                    </a:lnTo>
                    <a:lnTo>
                      <a:pt x="232" y="98"/>
                    </a:lnTo>
                    <a:lnTo>
                      <a:pt x="232" y="86"/>
                    </a:lnTo>
                    <a:lnTo>
                      <a:pt x="236" y="78"/>
                    </a:lnTo>
                    <a:lnTo>
                      <a:pt x="236" y="78"/>
                    </a:lnTo>
                    <a:lnTo>
                      <a:pt x="236" y="74"/>
                    </a:lnTo>
                    <a:lnTo>
                      <a:pt x="236" y="74"/>
                    </a:lnTo>
                    <a:lnTo>
                      <a:pt x="234" y="72"/>
                    </a:lnTo>
                    <a:lnTo>
                      <a:pt x="222" y="72"/>
                    </a:lnTo>
                    <a:lnTo>
                      <a:pt x="222" y="66"/>
                    </a:lnTo>
                    <a:lnTo>
                      <a:pt x="222" y="34"/>
                    </a:lnTo>
                    <a:lnTo>
                      <a:pt x="222" y="34"/>
                    </a:lnTo>
                    <a:lnTo>
                      <a:pt x="222" y="32"/>
                    </a:lnTo>
                    <a:lnTo>
                      <a:pt x="216" y="10"/>
                    </a:lnTo>
                    <a:lnTo>
                      <a:pt x="216" y="10"/>
                    </a:lnTo>
                    <a:lnTo>
                      <a:pt x="214" y="8"/>
                    </a:lnTo>
                    <a:lnTo>
                      <a:pt x="206" y="4"/>
                    </a:lnTo>
                    <a:lnTo>
                      <a:pt x="206" y="4"/>
                    </a:lnTo>
                    <a:lnTo>
                      <a:pt x="204" y="2"/>
                    </a:lnTo>
                    <a:lnTo>
                      <a:pt x="178" y="0"/>
                    </a:lnTo>
                    <a:lnTo>
                      <a:pt x="178" y="0"/>
                    </a:lnTo>
                    <a:lnTo>
                      <a:pt x="178" y="0"/>
                    </a:lnTo>
                    <a:lnTo>
                      <a:pt x="17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8" name="Freeform 459"/>
              <p:cNvSpPr>
                <a:spLocks/>
              </p:cNvSpPr>
              <p:nvPr/>
            </p:nvSpPr>
            <p:spPr bwMode="auto">
              <a:xfrm>
                <a:off x="3221" y="2749"/>
                <a:ext cx="110" cy="100"/>
              </a:xfrm>
              <a:custGeom>
                <a:avLst/>
                <a:gdLst>
                  <a:gd name="T0" fmla="*/ 56 w 110"/>
                  <a:gd name="T1" fmla="*/ 98 h 100"/>
                  <a:gd name="T2" fmla="*/ 56 w 110"/>
                  <a:gd name="T3" fmla="*/ 98 h 100"/>
                  <a:gd name="T4" fmla="*/ 54 w 110"/>
                  <a:gd name="T5" fmla="*/ 96 h 100"/>
                  <a:gd name="T6" fmla="*/ 52 w 110"/>
                  <a:gd name="T7" fmla="*/ 92 h 100"/>
                  <a:gd name="T8" fmla="*/ 40 w 110"/>
                  <a:gd name="T9" fmla="*/ 92 h 100"/>
                  <a:gd name="T10" fmla="*/ 40 w 110"/>
                  <a:gd name="T11" fmla="*/ 92 h 100"/>
                  <a:gd name="T12" fmla="*/ 40 w 110"/>
                  <a:gd name="T13" fmla="*/ 90 h 100"/>
                  <a:gd name="T14" fmla="*/ 32 w 110"/>
                  <a:gd name="T15" fmla="*/ 72 h 100"/>
                  <a:gd name="T16" fmla="*/ 12 w 110"/>
                  <a:gd name="T17" fmla="*/ 62 h 100"/>
                  <a:gd name="T18" fmla="*/ 12 w 110"/>
                  <a:gd name="T19" fmla="*/ 62 h 100"/>
                  <a:gd name="T20" fmla="*/ 10 w 110"/>
                  <a:gd name="T21" fmla="*/ 60 h 100"/>
                  <a:gd name="T22" fmla="*/ 8 w 110"/>
                  <a:gd name="T23" fmla="*/ 46 h 100"/>
                  <a:gd name="T24" fmla="*/ 0 w 110"/>
                  <a:gd name="T25" fmla="*/ 36 h 100"/>
                  <a:gd name="T26" fmla="*/ 0 w 110"/>
                  <a:gd name="T27" fmla="*/ 36 h 100"/>
                  <a:gd name="T28" fmla="*/ 0 w 110"/>
                  <a:gd name="T29" fmla="*/ 34 h 100"/>
                  <a:gd name="T30" fmla="*/ 0 w 110"/>
                  <a:gd name="T31" fmla="*/ 34 h 100"/>
                  <a:gd name="T32" fmla="*/ 2 w 110"/>
                  <a:gd name="T33" fmla="*/ 34 h 100"/>
                  <a:gd name="T34" fmla="*/ 26 w 110"/>
                  <a:gd name="T35" fmla="*/ 32 h 100"/>
                  <a:gd name="T36" fmla="*/ 38 w 110"/>
                  <a:gd name="T37" fmla="*/ 16 h 100"/>
                  <a:gd name="T38" fmla="*/ 38 w 110"/>
                  <a:gd name="T39" fmla="*/ 16 h 100"/>
                  <a:gd name="T40" fmla="*/ 40 w 110"/>
                  <a:gd name="T41" fmla="*/ 16 h 100"/>
                  <a:gd name="T42" fmla="*/ 48 w 110"/>
                  <a:gd name="T43" fmla="*/ 14 h 100"/>
                  <a:gd name="T44" fmla="*/ 56 w 110"/>
                  <a:gd name="T45" fmla="*/ 2 h 100"/>
                  <a:gd name="T46" fmla="*/ 56 w 110"/>
                  <a:gd name="T47" fmla="*/ 2 h 100"/>
                  <a:gd name="T48" fmla="*/ 58 w 110"/>
                  <a:gd name="T49" fmla="*/ 0 h 100"/>
                  <a:gd name="T50" fmla="*/ 72 w 110"/>
                  <a:gd name="T51" fmla="*/ 0 h 100"/>
                  <a:gd name="T52" fmla="*/ 108 w 110"/>
                  <a:gd name="T53" fmla="*/ 14 h 100"/>
                  <a:gd name="T54" fmla="*/ 108 w 110"/>
                  <a:gd name="T55" fmla="*/ 14 h 100"/>
                  <a:gd name="T56" fmla="*/ 108 w 110"/>
                  <a:gd name="T57" fmla="*/ 16 h 100"/>
                  <a:gd name="T58" fmla="*/ 110 w 110"/>
                  <a:gd name="T59" fmla="*/ 40 h 100"/>
                  <a:gd name="T60" fmla="*/ 110 w 110"/>
                  <a:gd name="T61" fmla="*/ 68 h 100"/>
                  <a:gd name="T62" fmla="*/ 110 w 110"/>
                  <a:gd name="T63" fmla="*/ 68 h 100"/>
                  <a:gd name="T64" fmla="*/ 110 w 110"/>
                  <a:gd name="T65" fmla="*/ 68 h 100"/>
                  <a:gd name="T66" fmla="*/ 104 w 110"/>
                  <a:gd name="T67" fmla="*/ 84 h 100"/>
                  <a:gd name="T68" fmla="*/ 104 w 110"/>
                  <a:gd name="T69" fmla="*/ 84 h 100"/>
                  <a:gd name="T70" fmla="*/ 102 w 110"/>
                  <a:gd name="T71" fmla="*/ 86 h 100"/>
                  <a:gd name="T72" fmla="*/ 84 w 110"/>
                  <a:gd name="T73" fmla="*/ 100 h 100"/>
                  <a:gd name="T74" fmla="*/ 84 w 110"/>
                  <a:gd name="T75" fmla="*/ 100 h 100"/>
                  <a:gd name="T76" fmla="*/ 82 w 110"/>
                  <a:gd name="T77" fmla="*/ 100 h 100"/>
                  <a:gd name="T78" fmla="*/ 82 w 110"/>
                  <a:gd name="T79" fmla="*/ 100 h 100"/>
                  <a:gd name="T80" fmla="*/ 56 w 110"/>
                  <a:gd name="T81" fmla="*/ 98 h 100"/>
                  <a:gd name="T82" fmla="*/ 56 w 110"/>
                  <a:gd name="T83" fmla="*/ 9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100">
                    <a:moveTo>
                      <a:pt x="56" y="98"/>
                    </a:moveTo>
                    <a:lnTo>
                      <a:pt x="56" y="98"/>
                    </a:lnTo>
                    <a:lnTo>
                      <a:pt x="54" y="96"/>
                    </a:lnTo>
                    <a:lnTo>
                      <a:pt x="52" y="92"/>
                    </a:lnTo>
                    <a:lnTo>
                      <a:pt x="40" y="92"/>
                    </a:lnTo>
                    <a:lnTo>
                      <a:pt x="40" y="92"/>
                    </a:lnTo>
                    <a:lnTo>
                      <a:pt x="40" y="90"/>
                    </a:lnTo>
                    <a:lnTo>
                      <a:pt x="32" y="72"/>
                    </a:lnTo>
                    <a:lnTo>
                      <a:pt x="12" y="62"/>
                    </a:lnTo>
                    <a:lnTo>
                      <a:pt x="12" y="62"/>
                    </a:lnTo>
                    <a:lnTo>
                      <a:pt x="10" y="60"/>
                    </a:lnTo>
                    <a:lnTo>
                      <a:pt x="8" y="46"/>
                    </a:lnTo>
                    <a:lnTo>
                      <a:pt x="0" y="36"/>
                    </a:lnTo>
                    <a:lnTo>
                      <a:pt x="0" y="36"/>
                    </a:lnTo>
                    <a:lnTo>
                      <a:pt x="0" y="34"/>
                    </a:lnTo>
                    <a:lnTo>
                      <a:pt x="0" y="34"/>
                    </a:lnTo>
                    <a:lnTo>
                      <a:pt x="2" y="34"/>
                    </a:lnTo>
                    <a:lnTo>
                      <a:pt x="26" y="32"/>
                    </a:lnTo>
                    <a:lnTo>
                      <a:pt x="38" y="16"/>
                    </a:lnTo>
                    <a:lnTo>
                      <a:pt x="38" y="16"/>
                    </a:lnTo>
                    <a:lnTo>
                      <a:pt x="40" y="16"/>
                    </a:lnTo>
                    <a:lnTo>
                      <a:pt x="48" y="14"/>
                    </a:lnTo>
                    <a:lnTo>
                      <a:pt x="56" y="2"/>
                    </a:lnTo>
                    <a:lnTo>
                      <a:pt x="56" y="2"/>
                    </a:lnTo>
                    <a:lnTo>
                      <a:pt x="58" y="0"/>
                    </a:lnTo>
                    <a:lnTo>
                      <a:pt x="72" y="0"/>
                    </a:lnTo>
                    <a:lnTo>
                      <a:pt x="108" y="14"/>
                    </a:lnTo>
                    <a:lnTo>
                      <a:pt x="108" y="14"/>
                    </a:lnTo>
                    <a:lnTo>
                      <a:pt x="108" y="16"/>
                    </a:lnTo>
                    <a:lnTo>
                      <a:pt x="110" y="40"/>
                    </a:lnTo>
                    <a:lnTo>
                      <a:pt x="110" y="68"/>
                    </a:lnTo>
                    <a:lnTo>
                      <a:pt x="110" y="68"/>
                    </a:lnTo>
                    <a:lnTo>
                      <a:pt x="110" y="68"/>
                    </a:lnTo>
                    <a:lnTo>
                      <a:pt x="104" y="84"/>
                    </a:lnTo>
                    <a:lnTo>
                      <a:pt x="104" y="84"/>
                    </a:lnTo>
                    <a:lnTo>
                      <a:pt x="102" y="86"/>
                    </a:lnTo>
                    <a:lnTo>
                      <a:pt x="84" y="100"/>
                    </a:lnTo>
                    <a:lnTo>
                      <a:pt x="84" y="100"/>
                    </a:lnTo>
                    <a:lnTo>
                      <a:pt x="82" y="100"/>
                    </a:lnTo>
                    <a:lnTo>
                      <a:pt x="82" y="100"/>
                    </a:lnTo>
                    <a:lnTo>
                      <a:pt x="56" y="98"/>
                    </a:lnTo>
                    <a:lnTo>
                      <a:pt x="56" y="9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19" name="Freeform 460"/>
              <p:cNvSpPr>
                <a:spLocks noEditPoints="1"/>
              </p:cNvSpPr>
              <p:nvPr/>
            </p:nvSpPr>
            <p:spPr bwMode="auto">
              <a:xfrm>
                <a:off x="3219" y="2747"/>
                <a:ext cx="114" cy="104"/>
              </a:xfrm>
              <a:custGeom>
                <a:avLst/>
                <a:gdLst>
                  <a:gd name="T0" fmla="*/ 108 w 114"/>
                  <a:gd name="T1" fmla="*/ 18 h 104"/>
                  <a:gd name="T2" fmla="*/ 110 w 114"/>
                  <a:gd name="T3" fmla="*/ 70 h 104"/>
                  <a:gd name="T4" fmla="*/ 84 w 114"/>
                  <a:gd name="T5" fmla="*/ 100 h 104"/>
                  <a:gd name="T6" fmla="*/ 56 w 114"/>
                  <a:gd name="T7" fmla="*/ 92 h 104"/>
                  <a:gd name="T8" fmla="*/ 36 w 114"/>
                  <a:gd name="T9" fmla="*/ 74 h 104"/>
                  <a:gd name="T10" fmla="*/ 12 w 114"/>
                  <a:gd name="T11" fmla="*/ 48 h 104"/>
                  <a:gd name="T12" fmla="*/ 30 w 114"/>
                  <a:gd name="T13" fmla="*/ 36 h 104"/>
                  <a:gd name="T14" fmla="*/ 52 w 114"/>
                  <a:gd name="T15" fmla="*/ 18 h 104"/>
                  <a:gd name="T16" fmla="*/ 74 w 114"/>
                  <a:gd name="T17" fmla="*/ 4 h 104"/>
                  <a:gd name="T18" fmla="*/ 60 w 114"/>
                  <a:gd name="T19" fmla="*/ 0 h 104"/>
                  <a:gd name="T20" fmla="*/ 56 w 114"/>
                  <a:gd name="T21" fmla="*/ 2 h 104"/>
                  <a:gd name="T22" fmla="*/ 40 w 114"/>
                  <a:gd name="T23" fmla="*/ 16 h 104"/>
                  <a:gd name="T24" fmla="*/ 38 w 114"/>
                  <a:gd name="T25" fmla="*/ 16 h 104"/>
                  <a:gd name="T26" fmla="*/ 4 w 114"/>
                  <a:gd name="T27" fmla="*/ 34 h 104"/>
                  <a:gd name="T28" fmla="*/ 0 w 114"/>
                  <a:gd name="T29" fmla="*/ 36 h 104"/>
                  <a:gd name="T30" fmla="*/ 0 w 114"/>
                  <a:gd name="T31" fmla="*/ 40 h 104"/>
                  <a:gd name="T32" fmla="*/ 10 w 114"/>
                  <a:gd name="T33" fmla="*/ 64 h 104"/>
                  <a:gd name="T34" fmla="*/ 14 w 114"/>
                  <a:gd name="T35" fmla="*/ 66 h 104"/>
                  <a:gd name="T36" fmla="*/ 40 w 114"/>
                  <a:gd name="T37" fmla="*/ 92 h 104"/>
                  <a:gd name="T38" fmla="*/ 42 w 114"/>
                  <a:gd name="T39" fmla="*/ 96 h 104"/>
                  <a:gd name="T40" fmla="*/ 54 w 114"/>
                  <a:gd name="T41" fmla="*/ 100 h 104"/>
                  <a:gd name="T42" fmla="*/ 54 w 114"/>
                  <a:gd name="T43" fmla="*/ 102 h 104"/>
                  <a:gd name="T44" fmla="*/ 84 w 114"/>
                  <a:gd name="T45" fmla="*/ 104 h 104"/>
                  <a:gd name="T46" fmla="*/ 84 w 114"/>
                  <a:gd name="T47" fmla="*/ 104 h 104"/>
                  <a:gd name="T48" fmla="*/ 86 w 114"/>
                  <a:gd name="T49" fmla="*/ 104 h 104"/>
                  <a:gd name="T50" fmla="*/ 106 w 114"/>
                  <a:gd name="T51" fmla="*/ 88 h 104"/>
                  <a:gd name="T52" fmla="*/ 114 w 114"/>
                  <a:gd name="T53" fmla="*/ 72 h 104"/>
                  <a:gd name="T54" fmla="*/ 114 w 114"/>
                  <a:gd name="T55" fmla="*/ 70 h 104"/>
                  <a:gd name="T56" fmla="*/ 112 w 114"/>
                  <a:gd name="T57" fmla="*/ 16 h 104"/>
                  <a:gd name="T58" fmla="*/ 112 w 114"/>
                  <a:gd name="T59" fmla="*/ 14 h 104"/>
                  <a:gd name="T60" fmla="*/ 74 w 114"/>
                  <a:gd name="T61" fmla="*/ 0 h 104"/>
                  <a:gd name="T62" fmla="*/ 74 w 114"/>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04">
                    <a:moveTo>
                      <a:pt x="74" y="4"/>
                    </a:moveTo>
                    <a:lnTo>
                      <a:pt x="108" y="18"/>
                    </a:lnTo>
                    <a:lnTo>
                      <a:pt x="110" y="42"/>
                    </a:lnTo>
                    <a:lnTo>
                      <a:pt x="110" y="70"/>
                    </a:lnTo>
                    <a:lnTo>
                      <a:pt x="104" y="86"/>
                    </a:lnTo>
                    <a:lnTo>
                      <a:pt x="84" y="100"/>
                    </a:lnTo>
                    <a:lnTo>
                      <a:pt x="58" y="98"/>
                    </a:lnTo>
                    <a:lnTo>
                      <a:pt x="56" y="92"/>
                    </a:lnTo>
                    <a:lnTo>
                      <a:pt x="44" y="92"/>
                    </a:lnTo>
                    <a:lnTo>
                      <a:pt x="36" y="74"/>
                    </a:lnTo>
                    <a:lnTo>
                      <a:pt x="14" y="62"/>
                    </a:lnTo>
                    <a:lnTo>
                      <a:pt x="12" y="48"/>
                    </a:lnTo>
                    <a:lnTo>
                      <a:pt x="4" y="38"/>
                    </a:lnTo>
                    <a:lnTo>
                      <a:pt x="30" y="36"/>
                    </a:lnTo>
                    <a:lnTo>
                      <a:pt x="42" y="20"/>
                    </a:lnTo>
                    <a:lnTo>
                      <a:pt x="52" y="18"/>
                    </a:lnTo>
                    <a:lnTo>
                      <a:pt x="60" y="4"/>
                    </a:lnTo>
                    <a:lnTo>
                      <a:pt x="74" y="4"/>
                    </a:lnTo>
                    <a:close/>
                    <a:moveTo>
                      <a:pt x="74" y="0"/>
                    </a:moveTo>
                    <a:lnTo>
                      <a:pt x="60" y="0"/>
                    </a:lnTo>
                    <a:lnTo>
                      <a:pt x="60" y="0"/>
                    </a:lnTo>
                    <a:lnTo>
                      <a:pt x="56" y="2"/>
                    </a:lnTo>
                    <a:lnTo>
                      <a:pt x="50" y="14"/>
                    </a:lnTo>
                    <a:lnTo>
                      <a:pt x="40" y="16"/>
                    </a:lnTo>
                    <a:lnTo>
                      <a:pt x="40" y="16"/>
                    </a:lnTo>
                    <a:lnTo>
                      <a:pt x="38" y="16"/>
                    </a:lnTo>
                    <a:lnTo>
                      <a:pt x="26" y="32"/>
                    </a:lnTo>
                    <a:lnTo>
                      <a:pt x="4" y="34"/>
                    </a:lnTo>
                    <a:lnTo>
                      <a:pt x="4" y="34"/>
                    </a:lnTo>
                    <a:lnTo>
                      <a:pt x="0" y="36"/>
                    </a:lnTo>
                    <a:lnTo>
                      <a:pt x="0" y="36"/>
                    </a:lnTo>
                    <a:lnTo>
                      <a:pt x="0" y="40"/>
                    </a:lnTo>
                    <a:lnTo>
                      <a:pt x="8" y="50"/>
                    </a:lnTo>
                    <a:lnTo>
                      <a:pt x="10" y="64"/>
                    </a:lnTo>
                    <a:lnTo>
                      <a:pt x="10" y="64"/>
                    </a:lnTo>
                    <a:lnTo>
                      <a:pt x="14" y="66"/>
                    </a:lnTo>
                    <a:lnTo>
                      <a:pt x="32" y="76"/>
                    </a:lnTo>
                    <a:lnTo>
                      <a:pt x="40" y="92"/>
                    </a:lnTo>
                    <a:lnTo>
                      <a:pt x="40" y="92"/>
                    </a:lnTo>
                    <a:lnTo>
                      <a:pt x="42" y="96"/>
                    </a:lnTo>
                    <a:lnTo>
                      <a:pt x="52" y="96"/>
                    </a:lnTo>
                    <a:lnTo>
                      <a:pt x="54" y="100"/>
                    </a:lnTo>
                    <a:lnTo>
                      <a:pt x="54" y="100"/>
                    </a:lnTo>
                    <a:lnTo>
                      <a:pt x="54" y="102"/>
                    </a:lnTo>
                    <a:lnTo>
                      <a:pt x="58" y="102"/>
                    </a:lnTo>
                    <a:lnTo>
                      <a:pt x="84" y="104"/>
                    </a:lnTo>
                    <a:lnTo>
                      <a:pt x="84" y="104"/>
                    </a:lnTo>
                    <a:lnTo>
                      <a:pt x="84" y="104"/>
                    </a:lnTo>
                    <a:lnTo>
                      <a:pt x="84" y="104"/>
                    </a:lnTo>
                    <a:lnTo>
                      <a:pt x="86" y="104"/>
                    </a:lnTo>
                    <a:lnTo>
                      <a:pt x="106" y="88"/>
                    </a:lnTo>
                    <a:lnTo>
                      <a:pt x="106" y="88"/>
                    </a:lnTo>
                    <a:lnTo>
                      <a:pt x="108" y="88"/>
                    </a:lnTo>
                    <a:lnTo>
                      <a:pt x="114" y="72"/>
                    </a:lnTo>
                    <a:lnTo>
                      <a:pt x="114" y="72"/>
                    </a:lnTo>
                    <a:lnTo>
                      <a:pt x="114" y="70"/>
                    </a:lnTo>
                    <a:lnTo>
                      <a:pt x="114" y="42"/>
                    </a:lnTo>
                    <a:lnTo>
                      <a:pt x="112" y="16"/>
                    </a:lnTo>
                    <a:lnTo>
                      <a:pt x="112" y="16"/>
                    </a:lnTo>
                    <a:lnTo>
                      <a:pt x="112" y="14"/>
                    </a:lnTo>
                    <a:lnTo>
                      <a:pt x="110" y="14"/>
                    </a:lnTo>
                    <a:lnTo>
                      <a:pt x="74" y="0"/>
                    </a:lnTo>
                    <a:lnTo>
                      <a:pt x="74" y="0"/>
                    </a:lnTo>
                    <a:lnTo>
                      <a:pt x="74" y="0"/>
                    </a:lnTo>
                    <a:lnTo>
                      <a:pt x="7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0" name="Freeform 461"/>
              <p:cNvSpPr>
                <a:spLocks/>
              </p:cNvSpPr>
              <p:nvPr/>
            </p:nvSpPr>
            <p:spPr bwMode="auto">
              <a:xfrm>
                <a:off x="3223" y="2751"/>
                <a:ext cx="106" cy="96"/>
              </a:xfrm>
              <a:custGeom>
                <a:avLst/>
                <a:gdLst>
                  <a:gd name="T0" fmla="*/ 70 w 106"/>
                  <a:gd name="T1" fmla="*/ 0 h 96"/>
                  <a:gd name="T2" fmla="*/ 104 w 106"/>
                  <a:gd name="T3" fmla="*/ 14 h 96"/>
                  <a:gd name="T4" fmla="*/ 106 w 106"/>
                  <a:gd name="T5" fmla="*/ 38 h 96"/>
                  <a:gd name="T6" fmla="*/ 106 w 106"/>
                  <a:gd name="T7" fmla="*/ 66 h 96"/>
                  <a:gd name="T8" fmla="*/ 100 w 106"/>
                  <a:gd name="T9" fmla="*/ 82 h 96"/>
                  <a:gd name="T10" fmla="*/ 80 w 106"/>
                  <a:gd name="T11" fmla="*/ 96 h 96"/>
                  <a:gd name="T12" fmla="*/ 54 w 106"/>
                  <a:gd name="T13" fmla="*/ 94 h 96"/>
                  <a:gd name="T14" fmla="*/ 52 w 106"/>
                  <a:gd name="T15" fmla="*/ 88 h 96"/>
                  <a:gd name="T16" fmla="*/ 40 w 106"/>
                  <a:gd name="T17" fmla="*/ 88 h 96"/>
                  <a:gd name="T18" fmla="*/ 32 w 106"/>
                  <a:gd name="T19" fmla="*/ 70 h 96"/>
                  <a:gd name="T20" fmla="*/ 10 w 106"/>
                  <a:gd name="T21" fmla="*/ 58 h 96"/>
                  <a:gd name="T22" fmla="*/ 8 w 106"/>
                  <a:gd name="T23" fmla="*/ 44 h 96"/>
                  <a:gd name="T24" fmla="*/ 0 w 106"/>
                  <a:gd name="T25" fmla="*/ 34 h 96"/>
                  <a:gd name="T26" fmla="*/ 26 w 106"/>
                  <a:gd name="T27" fmla="*/ 32 h 96"/>
                  <a:gd name="T28" fmla="*/ 38 w 106"/>
                  <a:gd name="T29" fmla="*/ 16 h 96"/>
                  <a:gd name="T30" fmla="*/ 48 w 106"/>
                  <a:gd name="T31" fmla="*/ 14 h 96"/>
                  <a:gd name="T32" fmla="*/ 56 w 106"/>
                  <a:gd name="T33" fmla="*/ 0 h 96"/>
                  <a:gd name="T34" fmla="*/ 70 w 106"/>
                  <a:gd name="T35"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06" h="96">
                    <a:moveTo>
                      <a:pt x="70" y="0"/>
                    </a:moveTo>
                    <a:lnTo>
                      <a:pt x="104" y="14"/>
                    </a:lnTo>
                    <a:lnTo>
                      <a:pt x="106" y="38"/>
                    </a:lnTo>
                    <a:lnTo>
                      <a:pt x="106" y="66"/>
                    </a:lnTo>
                    <a:lnTo>
                      <a:pt x="100" y="82"/>
                    </a:lnTo>
                    <a:lnTo>
                      <a:pt x="80" y="96"/>
                    </a:lnTo>
                    <a:lnTo>
                      <a:pt x="54" y="94"/>
                    </a:lnTo>
                    <a:lnTo>
                      <a:pt x="52" y="88"/>
                    </a:lnTo>
                    <a:lnTo>
                      <a:pt x="40" y="88"/>
                    </a:lnTo>
                    <a:lnTo>
                      <a:pt x="32" y="70"/>
                    </a:lnTo>
                    <a:lnTo>
                      <a:pt x="10" y="58"/>
                    </a:lnTo>
                    <a:lnTo>
                      <a:pt x="8" y="44"/>
                    </a:lnTo>
                    <a:lnTo>
                      <a:pt x="0" y="34"/>
                    </a:lnTo>
                    <a:lnTo>
                      <a:pt x="26" y="32"/>
                    </a:lnTo>
                    <a:lnTo>
                      <a:pt x="38" y="16"/>
                    </a:lnTo>
                    <a:lnTo>
                      <a:pt x="48" y="14"/>
                    </a:lnTo>
                    <a:lnTo>
                      <a:pt x="56"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1" name="Freeform 462"/>
              <p:cNvSpPr>
                <a:spLocks/>
              </p:cNvSpPr>
              <p:nvPr/>
            </p:nvSpPr>
            <p:spPr bwMode="auto">
              <a:xfrm>
                <a:off x="3219" y="2747"/>
                <a:ext cx="114" cy="104"/>
              </a:xfrm>
              <a:custGeom>
                <a:avLst/>
                <a:gdLst>
                  <a:gd name="T0" fmla="*/ 74 w 114"/>
                  <a:gd name="T1" fmla="*/ 0 h 104"/>
                  <a:gd name="T2" fmla="*/ 60 w 114"/>
                  <a:gd name="T3" fmla="*/ 0 h 104"/>
                  <a:gd name="T4" fmla="*/ 60 w 114"/>
                  <a:gd name="T5" fmla="*/ 0 h 104"/>
                  <a:gd name="T6" fmla="*/ 56 w 114"/>
                  <a:gd name="T7" fmla="*/ 2 h 104"/>
                  <a:gd name="T8" fmla="*/ 50 w 114"/>
                  <a:gd name="T9" fmla="*/ 14 h 104"/>
                  <a:gd name="T10" fmla="*/ 40 w 114"/>
                  <a:gd name="T11" fmla="*/ 16 h 104"/>
                  <a:gd name="T12" fmla="*/ 40 w 114"/>
                  <a:gd name="T13" fmla="*/ 16 h 104"/>
                  <a:gd name="T14" fmla="*/ 38 w 114"/>
                  <a:gd name="T15" fmla="*/ 16 h 104"/>
                  <a:gd name="T16" fmla="*/ 26 w 114"/>
                  <a:gd name="T17" fmla="*/ 32 h 104"/>
                  <a:gd name="T18" fmla="*/ 4 w 114"/>
                  <a:gd name="T19" fmla="*/ 34 h 104"/>
                  <a:gd name="T20" fmla="*/ 4 w 114"/>
                  <a:gd name="T21" fmla="*/ 34 h 104"/>
                  <a:gd name="T22" fmla="*/ 0 w 114"/>
                  <a:gd name="T23" fmla="*/ 36 h 104"/>
                  <a:gd name="T24" fmla="*/ 0 w 114"/>
                  <a:gd name="T25" fmla="*/ 36 h 104"/>
                  <a:gd name="T26" fmla="*/ 0 w 114"/>
                  <a:gd name="T27" fmla="*/ 40 h 104"/>
                  <a:gd name="T28" fmla="*/ 8 w 114"/>
                  <a:gd name="T29" fmla="*/ 50 h 104"/>
                  <a:gd name="T30" fmla="*/ 10 w 114"/>
                  <a:gd name="T31" fmla="*/ 64 h 104"/>
                  <a:gd name="T32" fmla="*/ 10 w 114"/>
                  <a:gd name="T33" fmla="*/ 64 h 104"/>
                  <a:gd name="T34" fmla="*/ 14 w 114"/>
                  <a:gd name="T35" fmla="*/ 66 h 104"/>
                  <a:gd name="T36" fmla="*/ 32 w 114"/>
                  <a:gd name="T37" fmla="*/ 76 h 104"/>
                  <a:gd name="T38" fmla="*/ 40 w 114"/>
                  <a:gd name="T39" fmla="*/ 92 h 104"/>
                  <a:gd name="T40" fmla="*/ 40 w 114"/>
                  <a:gd name="T41" fmla="*/ 92 h 104"/>
                  <a:gd name="T42" fmla="*/ 42 w 114"/>
                  <a:gd name="T43" fmla="*/ 96 h 104"/>
                  <a:gd name="T44" fmla="*/ 52 w 114"/>
                  <a:gd name="T45" fmla="*/ 96 h 104"/>
                  <a:gd name="T46" fmla="*/ 54 w 114"/>
                  <a:gd name="T47" fmla="*/ 100 h 104"/>
                  <a:gd name="T48" fmla="*/ 54 w 114"/>
                  <a:gd name="T49" fmla="*/ 100 h 104"/>
                  <a:gd name="T50" fmla="*/ 54 w 114"/>
                  <a:gd name="T51" fmla="*/ 102 h 104"/>
                  <a:gd name="T52" fmla="*/ 58 w 114"/>
                  <a:gd name="T53" fmla="*/ 102 h 104"/>
                  <a:gd name="T54" fmla="*/ 84 w 114"/>
                  <a:gd name="T55" fmla="*/ 104 h 104"/>
                  <a:gd name="T56" fmla="*/ 84 w 114"/>
                  <a:gd name="T57" fmla="*/ 104 h 104"/>
                  <a:gd name="T58" fmla="*/ 84 w 114"/>
                  <a:gd name="T59" fmla="*/ 104 h 104"/>
                  <a:gd name="T60" fmla="*/ 84 w 114"/>
                  <a:gd name="T61" fmla="*/ 104 h 104"/>
                  <a:gd name="T62" fmla="*/ 86 w 114"/>
                  <a:gd name="T63" fmla="*/ 104 h 104"/>
                  <a:gd name="T64" fmla="*/ 106 w 114"/>
                  <a:gd name="T65" fmla="*/ 88 h 104"/>
                  <a:gd name="T66" fmla="*/ 106 w 114"/>
                  <a:gd name="T67" fmla="*/ 88 h 104"/>
                  <a:gd name="T68" fmla="*/ 108 w 114"/>
                  <a:gd name="T69" fmla="*/ 88 h 104"/>
                  <a:gd name="T70" fmla="*/ 114 w 114"/>
                  <a:gd name="T71" fmla="*/ 72 h 104"/>
                  <a:gd name="T72" fmla="*/ 114 w 114"/>
                  <a:gd name="T73" fmla="*/ 72 h 104"/>
                  <a:gd name="T74" fmla="*/ 114 w 114"/>
                  <a:gd name="T75" fmla="*/ 70 h 104"/>
                  <a:gd name="T76" fmla="*/ 114 w 114"/>
                  <a:gd name="T77" fmla="*/ 42 h 104"/>
                  <a:gd name="T78" fmla="*/ 112 w 114"/>
                  <a:gd name="T79" fmla="*/ 16 h 104"/>
                  <a:gd name="T80" fmla="*/ 112 w 114"/>
                  <a:gd name="T81" fmla="*/ 16 h 104"/>
                  <a:gd name="T82" fmla="*/ 112 w 114"/>
                  <a:gd name="T83" fmla="*/ 14 h 104"/>
                  <a:gd name="T84" fmla="*/ 110 w 114"/>
                  <a:gd name="T85" fmla="*/ 14 h 104"/>
                  <a:gd name="T86" fmla="*/ 74 w 114"/>
                  <a:gd name="T87" fmla="*/ 0 h 104"/>
                  <a:gd name="T88" fmla="*/ 74 w 114"/>
                  <a:gd name="T89" fmla="*/ 0 h 104"/>
                  <a:gd name="T90" fmla="*/ 74 w 114"/>
                  <a:gd name="T91" fmla="*/ 0 h 104"/>
                  <a:gd name="T92" fmla="*/ 74 w 114"/>
                  <a:gd name="T9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4" h="104">
                    <a:moveTo>
                      <a:pt x="74" y="0"/>
                    </a:moveTo>
                    <a:lnTo>
                      <a:pt x="60" y="0"/>
                    </a:lnTo>
                    <a:lnTo>
                      <a:pt x="60" y="0"/>
                    </a:lnTo>
                    <a:lnTo>
                      <a:pt x="56" y="2"/>
                    </a:lnTo>
                    <a:lnTo>
                      <a:pt x="50" y="14"/>
                    </a:lnTo>
                    <a:lnTo>
                      <a:pt x="40" y="16"/>
                    </a:lnTo>
                    <a:lnTo>
                      <a:pt x="40" y="16"/>
                    </a:lnTo>
                    <a:lnTo>
                      <a:pt x="38" y="16"/>
                    </a:lnTo>
                    <a:lnTo>
                      <a:pt x="26" y="32"/>
                    </a:lnTo>
                    <a:lnTo>
                      <a:pt x="4" y="34"/>
                    </a:lnTo>
                    <a:lnTo>
                      <a:pt x="4" y="34"/>
                    </a:lnTo>
                    <a:lnTo>
                      <a:pt x="0" y="36"/>
                    </a:lnTo>
                    <a:lnTo>
                      <a:pt x="0" y="36"/>
                    </a:lnTo>
                    <a:lnTo>
                      <a:pt x="0" y="40"/>
                    </a:lnTo>
                    <a:lnTo>
                      <a:pt x="8" y="50"/>
                    </a:lnTo>
                    <a:lnTo>
                      <a:pt x="10" y="64"/>
                    </a:lnTo>
                    <a:lnTo>
                      <a:pt x="10" y="64"/>
                    </a:lnTo>
                    <a:lnTo>
                      <a:pt x="14" y="66"/>
                    </a:lnTo>
                    <a:lnTo>
                      <a:pt x="32" y="76"/>
                    </a:lnTo>
                    <a:lnTo>
                      <a:pt x="40" y="92"/>
                    </a:lnTo>
                    <a:lnTo>
                      <a:pt x="40" y="92"/>
                    </a:lnTo>
                    <a:lnTo>
                      <a:pt x="42" y="96"/>
                    </a:lnTo>
                    <a:lnTo>
                      <a:pt x="52" y="96"/>
                    </a:lnTo>
                    <a:lnTo>
                      <a:pt x="54" y="100"/>
                    </a:lnTo>
                    <a:lnTo>
                      <a:pt x="54" y="100"/>
                    </a:lnTo>
                    <a:lnTo>
                      <a:pt x="54" y="102"/>
                    </a:lnTo>
                    <a:lnTo>
                      <a:pt x="58" y="102"/>
                    </a:lnTo>
                    <a:lnTo>
                      <a:pt x="84" y="104"/>
                    </a:lnTo>
                    <a:lnTo>
                      <a:pt x="84" y="104"/>
                    </a:lnTo>
                    <a:lnTo>
                      <a:pt x="84" y="104"/>
                    </a:lnTo>
                    <a:lnTo>
                      <a:pt x="84" y="104"/>
                    </a:lnTo>
                    <a:lnTo>
                      <a:pt x="86" y="104"/>
                    </a:lnTo>
                    <a:lnTo>
                      <a:pt x="106" y="88"/>
                    </a:lnTo>
                    <a:lnTo>
                      <a:pt x="106" y="88"/>
                    </a:lnTo>
                    <a:lnTo>
                      <a:pt x="108" y="88"/>
                    </a:lnTo>
                    <a:lnTo>
                      <a:pt x="114" y="72"/>
                    </a:lnTo>
                    <a:lnTo>
                      <a:pt x="114" y="72"/>
                    </a:lnTo>
                    <a:lnTo>
                      <a:pt x="114" y="70"/>
                    </a:lnTo>
                    <a:lnTo>
                      <a:pt x="114" y="42"/>
                    </a:lnTo>
                    <a:lnTo>
                      <a:pt x="112" y="16"/>
                    </a:lnTo>
                    <a:lnTo>
                      <a:pt x="112" y="16"/>
                    </a:lnTo>
                    <a:lnTo>
                      <a:pt x="112" y="14"/>
                    </a:lnTo>
                    <a:lnTo>
                      <a:pt x="110" y="14"/>
                    </a:lnTo>
                    <a:lnTo>
                      <a:pt x="74" y="0"/>
                    </a:lnTo>
                    <a:lnTo>
                      <a:pt x="74" y="0"/>
                    </a:lnTo>
                    <a:lnTo>
                      <a:pt x="74" y="0"/>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2" name="Freeform 463"/>
              <p:cNvSpPr>
                <a:spLocks/>
              </p:cNvSpPr>
              <p:nvPr/>
            </p:nvSpPr>
            <p:spPr bwMode="auto">
              <a:xfrm>
                <a:off x="3143" y="2777"/>
                <a:ext cx="132" cy="140"/>
              </a:xfrm>
              <a:custGeom>
                <a:avLst/>
                <a:gdLst>
                  <a:gd name="T0" fmla="*/ 12 w 132"/>
                  <a:gd name="T1" fmla="*/ 140 h 140"/>
                  <a:gd name="T2" fmla="*/ 12 w 132"/>
                  <a:gd name="T3" fmla="*/ 140 h 140"/>
                  <a:gd name="T4" fmla="*/ 10 w 132"/>
                  <a:gd name="T5" fmla="*/ 138 h 140"/>
                  <a:gd name="T6" fmla="*/ 10 w 132"/>
                  <a:gd name="T7" fmla="*/ 120 h 140"/>
                  <a:gd name="T8" fmla="*/ 0 w 132"/>
                  <a:gd name="T9" fmla="*/ 110 h 140"/>
                  <a:gd name="T10" fmla="*/ 0 w 132"/>
                  <a:gd name="T11" fmla="*/ 110 h 140"/>
                  <a:gd name="T12" fmla="*/ 0 w 132"/>
                  <a:gd name="T13" fmla="*/ 108 h 140"/>
                  <a:gd name="T14" fmla="*/ 0 w 132"/>
                  <a:gd name="T15" fmla="*/ 64 h 140"/>
                  <a:gd name="T16" fmla="*/ 0 w 132"/>
                  <a:gd name="T17" fmla="*/ 64 h 140"/>
                  <a:gd name="T18" fmla="*/ 2 w 132"/>
                  <a:gd name="T19" fmla="*/ 62 h 140"/>
                  <a:gd name="T20" fmla="*/ 12 w 132"/>
                  <a:gd name="T21" fmla="*/ 62 h 140"/>
                  <a:gd name="T22" fmla="*/ 14 w 132"/>
                  <a:gd name="T23" fmla="*/ 6 h 140"/>
                  <a:gd name="T24" fmla="*/ 14 w 132"/>
                  <a:gd name="T25" fmla="*/ 6 h 140"/>
                  <a:gd name="T26" fmla="*/ 16 w 132"/>
                  <a:gd name="T27" fmla="*/ 4 h 140"/>
                  <a:gd name="T28" fmla="*/ 16 w 132"/>
                  <a:gd name="T29" fmla="*/ 4 h 140"/>
                  <a:gd name="T30" fmla="*/ 46 w 132"/>
                  <a:gd name="T31" fmla="*/ 0 h 140"/>
                  <a:gd name="T32" fmla="*/ 46 w 132"/>
                  <a:gd name="T33" fmla="*/ 0 h 140"/>
                  <a:gd name="T34" fmla="*/ 48 w 132"/>
                  <a:gd name="T35" fmla="*/ 2 h 140"/>
                  <a:gd name="T36" fmla="*/ 52 w 132"/>
                  <a:gd name="T37" fmla="*/ 8 h 140"/>
                  <a:gd name="T38" fmla="*/ 76 w 132"/>
                  <a:gd name="T39" fmla="*/ 0 h 140"/>
                  <a:gd name="T40" fmla="*/ 76 w 132"/>
                  <a:gd name="T41" fmla="*/ 0 h 140"/>
                  <a:gd name="T42" fmla="*/ 76 w 132"/>
                  <a:gd name="T43" fmla="*/ 0 h 140"/>
                  <a:gd name="T44" fmla="*/ 76 w 132"/>
                  <a:gd name="T45" fmla="*/ 0 h 140"/>
                  <a:gd name="T46" fmla="*/ 78 w 132"/>
                  <a:gd name="T47" fmla="*/ 2 h 140"/>
                  <a:gd name="T48" fmla="*/ 86 w 132"/>
                  <a:gd name="T49" fmla="*/ 12 h 140"/>
                  <a:gd name="T50" fmla="*/ 90 w 132"/>
                  <a:gd name="T51" fmla="*/ 28 h 140"/>
                  <a:gd name="T52" fmla="*/ 110 w 132"/>
                  <a:gd name="T53" fmla="*/ 38 h 140"/>
                  <a:gd name="T54" fmla="*/ 110 w 132"/>
                  <a:gd name="T55" fmla="*/ 38 h 140"/>
                  <a:gd name="T56" fmla="*/ 110 w 132"/>
                  <a:gd name="T57" fmla="*/ 38 h 140"/>
                  <a:gd name="T58" fmla="*/ 118 w 132"/>
                  <a:gd name="T59" fmla="*/ 56 h 140"/>
                  <a:gd name="T60" fmla="*/ 130 w 132"/>
                  <a:gd name="T61" fmla="*/ 58 h 140"/>
                  <a:gd name="T62" fmla="*/ 130 w 132"/>
                  <a:gd name="T63" fmla="*/ 58 h 140"/>
                  <a:gd name="T64" fmla="*/ 130 w 132"/>
                  <a:gd name="T65" fmla="*/ 60 h 140"/>
                  <a:gd name="T66" fmla="*/ 132 w 132"/>
                  <a:gd name="T67" fmla="*/ 66 h 140"/>
                  <a:gd name="T68" fmla="*/ 132 w 132"/>
                  <a:gd name="T69" fmla="*/ 66 h 140"/>
                  <a:gd name="T70" fmla="*/ 132 w 132"/>
                  <a:gd name="T71" fmla="*/ 68 h 140"/>
                  <a:gd name="T72" fmla="*/ 130 w 132"/>
                  <a:gd name="T73" fmla="*/ 72 h 140"/>
                  <a:gd name="T74" fmla="*/ 130 w 132"/>
                  <a:gd name="T75" fmla="*/ 72 h 140"/>
                  <a:gd name="T76" fmla="*/ 128 w 132"/>
                  <a:gd name="T77" fmla="*/ 72 h 140"/>
                  <a:gd name="T78" fmla="*/ 120 w 132"/>
                  <a:gd name="T79" fmla="*/ 72 h 140"/>
                  <a:gd name="T80" fmla="*/ 88 w 132"/>
                  <a:gd name="T81" fmla="*/ 110 h 140"/>
                  <a:gd name="T82" fmla="*/ 80 w 132"/>
                  <a:gd name="T83" fmla="*/ 122 h 140"/>
                  <a:gd name="T84" fmla="*/ 80 w 132"/>
                  <a:gd name="T85" fmla="*/ 122 h 140"/>
                  <a:gd name="T86" fmla="*/ 78 w 132"/>
                  <a:gd name="T87" fmla="*/ 122 h 140"/>
                  <a:gd name="T88" fmla="*/ 78 w 132"/>
                  <a:gd name="T89" fmla="*/ 122 h 140"/>
                  <a:gd name="T90" fmla="*/ 60 w 132"/>
                  <a:gd name="T91" fmla="*/ 124 h 140"/>
                  <a:gd name="T92" fmla="*/ 60 w 132"/>
                  <a:gd name="T93" fmla="*/ 124 h 140"/>
                  <a:gd name="T94" fmla="*/ 60 w 132"/>
                  <a:gd name="T95" fmla="*/ 124 h 140"/>
                  <a:gd name="T96" fmla="*/ 52 w 132"/>
                  <a:gd name="T97" fmla="*/ 118 h 140"/>
                  <a:gd name="T98" fmla="*/ 44 w 132"/>
                  <a:gd name="T99" fmla="*/ 118 h 140"/>
                  <a:gd name="T100" fmla="*/ 42 w 132"/>
                  <a:gd name="T101" fmla="*/ 126 h 140"/>
                  <a:gd name="T102" fmla="*/ 42 w 132"/>
                  <a:gd name="T103" fmla="*/ 126 h 140"/>
                  <a:gd name="T104" fmla="*/ 40 w 132"/>
                  <a:gd name="T105" fmla="*/ 128 h 140"/>
                  <a:gd name="T106" fmla="*/ 28 w 132"/>
                  <a:gd name="T107" fmla="*/ 138 h 140"/>
                  <a:gd name="T108" fmla="*/ 28 w 132"/>
                  <a:gd name="T109" fmla="*/ 138 h 140"/>
                  <a:gd name="T110" fmla="*/ 26 w 132"/>
                  <a:gd name="T111" fmla="*/ 140 h 140"/>
                  <a:gd name="T112" fmla="*/ 12 w 132"/>
                  <a:gd name="T113" fmla="*/ 14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140">
                    <a:moveTo>
                      <a:pt x="12" y="140"/>
                    </a:moveTo>
                    <a:lnTo>
                      <a:pt x="12" y="140"/>
                    </a:lnTo>
                    <a:lnTo>
                      <a:pt x="10" y="138"/>
                    </a:lnTo>
                    <a:lnTo>
                      <a:pt x="10" y="120"/>
                    </a:lnTo>
                    <a:lnTo>
                      <a:pt x="0" y="110"/>
                    </a:lnTo>
                    <a:lnTo>
                      <a:pt x="0" y="110"/>
                    </a:lnTo>
                    <a:lnTo>
                      <a:pt x="0" y="108"/>
                    </a:lnTo>
                    <a:lnTo>
                      <a:pt x="0" y="64"/>
                    </a:lnTo>
                    <a:lnTo>
                      <a:pt x="0" y="64"/>
                    </a:lnTo>
                    <a:lnTo>
                      <a:pt x="2" y="62"/>
                    </a:lnTo>
                    <a:lnTo>
                      <a:pt x="12" y="62"/>
                    </a:lnTo>
                    <a:lnTo>
                      <a:pt x="14" y="6"/>
                    </a:lnTo>
                    <a:lnTo>
                      <a:pt x="14" y="6"/>
                    </a:lnTo>
                    <a:lnTo>
                      <a:pt x="16" y="4"/>
                    </a:lnTo>
                    <a:lnTo>
                      <a:pt x="16" y="4"/>
                    </a:lnTo>
                    <a:lnTo>
                      <a:pt x="46" y="0"/>
                    </a:lnTo>
                    <a:lnTo>
                      <a:pt x="46" y="0"/>
                    </a:lnTo>
                    <a:lnTo>
                      <a:pt x="48" y="2"/>
                    </a:lnTo>
                    <a:lnTo>
                      <a:pt x="52" y="8"/>
                    </a:lnTo>
                    <a:lnTo>
                      <a:pt x="76" y="0"/>
                    </a:lnTo>
                    <a:lnTo>
                      <a:pt x="76" y="0"/>
                    </a:lnTo>
                    <a:lnTo>
                      <a:pt x="76" y="0"/>
                    </a:lnTo>
                    <a:lnTo>
                      <a:pt x="76" y="0"/>
                    </a:lnTo>
                    <a:lnTo>
                      <a:pt x="78" y="2"/>
                    </a:lnTo>
                    <a:lnTo>
                      <a:pt x="86" y="12"/>
                    </a:lnTo>
                    <a:lnTo>
                      <a:pt x="90" y="28"/>
                    </a:lnTo>
                    <a:lnTo>
                      <a:pt x="110" y="38"/>
                    </a:lnTo>
                    <a:lnTo>
                      <a:pt x="110" y="38"/>
                    </a:lnTo>
                    <a:lnTo>
                      <a:pt x="110" y="38"/>
                    </a:lnTo>
                    <a:lnTo>
                      <a:pt x="118" y="56"/>
                    </a:lnTo>
                    <a:lnTo>
                      <a:pt x="130" y="58"/>
                    </a:lnTo>
                    <a:lnTo>
                      <a:pt x="130" y="58"/>
                    </a:lnTo>
                    <a:lnTo>
                      <a:pt x="130" y="60"/>
                    </a:lnTo>
                    <a:lnTo>
                      <a:pt x="132" y="66"/>
                    </a:lnTo>
                    <a:lnTo>
                      <a:pt x="132" y="66"/>
                    </a:lnTo>
                    <a:lnTo>
                      <a:pt x="132" y="68"/>
                    </a:lnTo>
                    <a:lnTo>
                      <a:pt x="130" y="72"/>
                    </a:lnTo>
                    <a:lnTo>
                      <a:pt x="130" y="72"/>
                    </a:lnTo>
                    <a:lnTo>
                      <a:pt x="128" y="72"/>
                    </a:lnTo>
                    <a:lnTo>
                      <a:pt x="120" y="72"/>
                    </a:lnTo>
                    <a:lnTo>
                      <a:pt x="88" y="110"/>
                    </a:lnTo>
                    <a:lnTo>
                      <a:pt x="80" y="122"/>
                    </a:lnTo>
                    <a:lnTo>
                      <a:pt x="80" y="122"/>
                    </a:lnTo>
                    <a:lnTo>
                      <a:pt x="78" y="122"/>
                    </a:lnTo>
                    <a:lnTo>
                      <a:pt x="78" y="122"/>
                    </a:lnTo>
                    <a:lnTo>
                      <a:pt x="60" y="124"/>
                    </a:lnTo>
                    <a:lnTo>
                      <a:pt x="60" y="124"/>
                    </a:lnTo>
                    <a:lnTo>
                      <a:pt x="60" y="124"/>
                    </a:lnTo>
                    <a:lnTo>
                      <a:pt x="52" y="118"/>
                    </a:lnTo>
                    <a:lnTo>
                      <a:pt x="44" y="118"/>
                    </a:lnTo>
                    <a:lnTo>
                      <a:pt x="42" y="126"/>
                    </a:lnTo>
                    <a:lnTo>
                      <a:pt x="42" y="126"/>
                    </a:lnTo>
                    <a:lnTo>
                      <a:pt x="40" y="128"/>
                    </a:lnTo>
                    <a:lnTo>
                      <a:pt x="28" y="138"/>
                    </a:lnTo>
                    <a:lnTo>
                      <a:pt x="28" y="138"/>
                    </a:lnTo>
                    <a:lnTo>
                      <a:pt x="26" y="140"/>
                    </a:lnTo>
                    <a:lnTo>
                      <a:pt x="12" y="14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3" name="Freeform 464"/>
              <p:cNvSpPr>
                <a:spLocks noEditPoints="1"/>
              </p:cNvSpPr>
              <p:nvPr/>
            </p:nvSpPr>
            <p:spPr bwMode="auto">
              <a:xfrm>
                <a:off x="3141" y="2775"/>
                <a:ext cx="136" cy="144"/>
              </a:xfrm>
              <a:custGeom>
                <a:avLst/>
                <a:gdLst>
                  <a:gd name="T0" fmla="*/ 86 w 136"/>
                  <a:gd name="T1" fmla="*/ 16 h 144"/>
                  <a:gd name="T2" fmla="*/ 112 w 136"/>
                  <a:gd name="T3" fmla="*/ 42 h 144"/>
                  <a:gd name="T4" fmla="*/ 130 w 136"/>
                  <a:gd name="T5" fmla="*/ 62 h 144"/>
                  <a:gd name="T6" fmla="*/ 130 w 136"/>
                  <a:gd name="T7" fmla="*/ 72 h 144"/>
                  <a:gd name="T8" fmla="*/ 88 w 136"/>
                  <a:gd name="T9" fmla="*/ 110 h 144"/>
                  <a:gd name="T10" fmla="*/ 62 w 136"/>
                  <a:gd name="T11" fmla="*/ 124 h 144"/>
                  <a:gd name="T12" fmla="*/ 46 w 136"/>
                  <a:gd name="T13" fmla="*/ 118 h 144"/>
                  <a:gd name="T14" fmla="*/ 28 w 136"/>
                  <a:gd name="T15" fmla="*/ 140 h 144"/>
                  <a:gd name="T16" fmla="*/ 14 w 136"/>
                  <a:gd name="T17" fmla="*/ 120 h 144"/>
                  <a:gd name="T18" fmla="*/ 4 w 136"/>
                  <a:gd name="T19" fmla="*/ 66 h 144"/>
                  <a:gd name="T20" fmla="*/ 18 w 136"/>
                  <a:gd name="T21" fmla="*/ 8 h 144"/>
                  <a:gd name="T22" fmla="*/ 54 w 136"/>
                  <a:gd name="T23" fmla="*/ 12 h 144"/>
                  <a:gd name="T24" fmla="*/ 78 w 136"/>
                  <a:gd name="T25" fmla="*/ 0 h 144"/>
                  <a:gd name="T26" fmla="*/ 78 w 136"/>
                  <a:gd name="T27" fmla="*/ 0 h 144"/>
                  <a:gd name="T28" fmla="*/ 52 w 136"/>
                  <a:gd name="T29" fmla="*/ 2 h 144"/>
                  <a:gd name="T30" fmla="*/ 48 w 136"/>
                  <a:gd name="T31" fmla="*/ 0 h 144"/>
                  <a:gd name="T32" fmla="*/ 48 w 136"/>
                  <a:gd name="T33" fmla="*/ 0 h 144"/>
                  <a:gd name="T34" fmla="*/ 18 w 136"/>
                  <a:gd name="T35" fmla="*/ 4 h 144"/>
                  <a:gd name="T36" fmla="*/ 14 w 136"/>
                  <a:gd name="T37" fmla="*/ 8 h 144"/>
                  <a:gd name="T38" fmla="*/ 4 w 136"/>
                  <a:gd name="T39" fmla="*/ 62 h 144"/>
                  <a:gd name="T40" fmla="*/ 2 w 136"/>
                  <a:gd name="T41" fmla="*/ 62 h 144"/>
                  <a:gd name="T42" fmla="*/ 0 w 136"/>
                  <a:gd name="T43" fmla="*/ 110 h 144"/>
                  <a:gd name="T44" fmla="*/ 2 w 136"/>
                  <a:gd name="T45" fmla="*/ 112 h 144"/>
                  <a:gd name="T46" fmla="*/ 10 w 136"/>
                  <a:gd name="T47" fmla="*/ 140 h 144"/>
                  <a:gd name="T48" fmla="*/ 12 w 136"/>
                  <a:gd name="T49" fmla="*/ 142 h 144"/>
                  <a:gd name="T50" fmla="*/ 28 w 136"/>
                  <a:gd name="T51" fmla="*/ 144 h 144"/>
                  <a:gd name="T52" fmla="*/ 32 w 136"/>
                  <a:gd name="T53" fmla="*/ 142 h 144"/>
                  <a:gd name="T54" fmla="*/ 44 w 136"/>
                  <a:gd name="T55" fmla="*/ 132 h 144"/>
                  <a:gd name="T56" fmla="*/ 48 w 136"/>
                  <a:gd name="T57" fmla="*/ 122 h 144"/>
                  <a:gd name="T58" fmla="*/ 60 w 136"/>
                  <a:gd name="T59" fmla="*/ 128 h 144"/>
                  <a:gd name="T60" fmla="*/ 62 w 136"/>
                  <a:gd name="T61" fmla="*/ 128 h 144"/>
                  <a:gd name="T62" fmla="*/ 64 w 136"/>
                  <a:gd name="T63" fmla="*/ 128 h 144"/>
                  <a:gd name="T64" fmla="*/ 82 w 136"/>
                  <a:gd name="T65" fmla="*/ 126 h 144"/>
                  <a:gd name="T66" fmla="*/ 92 w 136"/>
                  <a:gd name="T67" fmla="*/ 112 h 144"/>
                  <a:gd name="T68" fmla="*/ 130 w 136"/>
                  <a:gd name="T69" fmla="*/ 76 h 144"/>
                  <a:gd name="T70" fmla="*/ 132 w 136"/>
                  <a:gd name="T71" fmla="*/ 76 h 144"/>
                  <a:gd name="T72" fmla="*/ 136 w 136"/>
                  <a:gd name="T73" fmla="*/ 72 h 144"/>
                  <a:gd name="T74" fmla="*/ 136 w 136"/>
                  <a:gd name="T75" fmla="*/ 68 h 144"/>
                  <a:gd name="T76" fmla="*/ 134 w 136"/>
                  <a:gd name="T77" fmla="*/ 60 h 144"/>
                  <a:gd name="T78" fmla="*/ 132 w 136"/>
                  <a:gd name="T79" fmla="*/ 58 h 144"/>
                  <a:gd name="T80" fmla="*/ 114 w 136"/>
                  <a:gd name="T81" fmla="*/ 40 h 144"/>
                  <a:gd name="T82" fmla="*/ 112 w 136"/>
                  <a:gd name="T83" fmla="*/ 38 h 144"/>
                  <a:gd name="T84" fmla="*/ 90 w 136"/>
                  <a:gd name="T85" fmla="*/ 14 h 144"/>
                  <a:gd name="T86" fmla="*/ 90 w 136"/>
                  <a:gd name="T87" fmla="*/ 14 h 144"/>
                  <a:gd name="T88" fmla="*/ 82 w 136"/>
                  <a:gd name="T89" fmla="*/ 2 h 144"/>
                  <a:gd name="T90" fmla="*/ 78 w 136"/>
                  <a:gd name="T91"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6" h="144">
                    <a:moveTo>
                      <a:pt x="78" y="4"/>
                    </a:moveTo>
                    <a:lnTo>
                      <a:pt x="86" y="16"/>
                    </a:lnTo>
                    <a:lnTo>
                      <a:pt x="90" y="30"/>
                    </a:lnTo>
                    <a:lnTo>
                      <a:pt x="112" y="42"/>
                    </a:lnTo>
                    <a:lnTo>
                      <a:pt x="118" y="60"/>
                    </a:lnTo>
                    <a:lnTo>
                      <a:pt x="130" y="62"/>
                    </a:lnTo>
                    <a:lnTo>
                      <a:pt x="132" y="70"/>
                    </a:lnTo>
                    <a:lnTo>
                      <a:pt x="130" y="72"/>
                    </a:lnTo>
                    <a:lnTo>
                      <a:pt x="122" y="72"/>
                    </a:lnTo>
                    <a:lnTo>
                      <a:pt x="88" y="110"/>
                    </a:lnTo>
                    <a:lnTo>
                      <a:pt x="80" y="122"/>
                    </a:lnTo>
                    <a:lnTo>
                      <a:pt x="62" y="124"/>
                    </a:lnTo>
                    <a:lnTo>
                      <a:pt x="54" y="118"/>
                    </a:lnTo>
                    <a:lnTo>
                      <a:pt x="46" y="118"/>
                    </a:lnTo>
                    <a:lnTo>
                      <a:pt x="42" y="128"/>
                    </a:lnTo>
                    <a:lnTo>
                      <a:pt x="28" y="140"/>
                    </a:lnTo>
                    <a:lnTo>
                      <a:pt x="14" y="140"/>
                    </a:lnTo>
                    <a:lnTo>
                      <a:pt x="14" y="120"/>
                    </a:lnTo>
                    <a:lnTo>
                      <a:pt x="4" y="110"/>
                    </a:lnTo>
                    <a:lnTo>
                      <a:pt x="4" y="66"/>
                    </a:lnTo>
                    <a:lnTo>
                      <a:pt x="16" y="66"/>
                    </a:lnTo>
                    <a:lnTo>
                      <a:pt x="18" y="8"/>
                    </a:lnTo>
                    <a:lnTo>
                      <a:pt x="48" y="4"/>
                    </a:lnTo>
                    <a:lnTo>
                      <a:pt x="54" y="12"/>
                    </a:lnTo>
                    <a:lnTo>
                      <a:pt x="78" y="4"/>
                    </a:lnTo>
                    <a:close/>
                    <a:moveTo>
                      <a:pt x="78" y="0"/>
                    </a:moveTo>
                    <a:lnTo>
                      <a:pt x="78" y="0"/>
                    </a:lnTo>
                    <a:lnTo>
                      <a:pt x="78" y="0"/>
                    </a:lnTo>
                    <a:lnTo>
                      <a:pt x="56" y="8"/>
                    </a:lnTo>
                    <a:lnTo>
                      <a:pt x="52" y="2"/>
                    </a:lnTo>
                    <a:lnTo>
                      <a:pt x="52" y="2"/>
                    </a:lnTo>
                    <a:lnTo>
                      <a:pt x="48" y="0"/>
                    </a:lnTo>
                    <a:lnTo>
                      <a:pt x="48" y="0"/>
                    </a:lnTo>
                    <a:lnTo>
                      <a:pt x="48" y="0"/>
                    </a:lnTo>
                    <a:lnTo>
                      <a:pt x="18" y="4"/>
                    </a:lnTo>
                    <a:lnTo>
                      <a:pt x="18" y="4"/>
                    </a:lnTo>
                    <a:lnTo>
                      <a:pt x="16" y="6"/>
                    </a:lnTo>
                    <a:lnTo>
                      <a:pt x="14" y="8"/>
                    </a:lnTo>
                    <a:lnTo>
                      <a:pt x="12" y="62"/>
                    </a:lnTo>
                    <a:lnTo>
                      <a:pt x="4" y="62"/>
                    </a:lnTo>
                    <a:lnTo>
                      <a:pt x="4" y="62"/>
                    </a:lnTo>
                    <a:lnTo>
                      <a:pt x="2" y="62"/>
                    </a:lnTo>
                    <a:lnTo>
                      <a:pt x="0" y="66"/>
                    </a:lnTo>
                    <a:lnTo>
                      <a:pt x="0" y="110"/>
                    </a:lnTo>
                    <a:lnTo>
                      <a:pt x="0" y="110"/>
                    </a:lnTo>
                    <a:lnTo>
                      <a:pt x="2" y="112"/>
                    </a:lnTo>
                    <a:lnTo>
                      <a:pt x="10" y="122"/>
                    </a:lnTo>
                    <a:lnTo>
                      <a:pt x="10" y="140"/>
                    </a:lnTo>
                    <a:lnTo>
                      <a:pt x="10" y="140"/>
                    </a:lnTo>
                    <a:lnTo>
                      <a:pt x="12" y="142"/>
                    </a:lnTo>
                    <a:lnTo>
                      <a:pt x="14" y="144"/>
                    </a:lnTo>
                    <a:lnTo>
                      <a:pt x="28" y="144"/>
                    </a:lnTo>
                    <a:lnTo>
                      <a:pt x="28" y="144"/>
                    </a:lnTo>
                    <a:lnTo>
                      <a:pt x="32" y="142"/>
                    </a:lnTo>
                    <a:lnTo>
                      <a:pt x="44" y="132"/>
                    </a:lnTo>
                    <a:lnTo>
                      <a:pt x="44" y="132"/>
                    </a:lnTo>
                    <a:lnTo>
                      <a:pt x="46" y="130"/>
                    </a:lnTo>
                    <a:lnTo>
                      <a:pt x="48" y="122"/>
                    </a:lnTo>
                    <a:lnTo>
                      <a:pt x="52" y="122"/>
                    </a:lnTo>
                    <a:lnTo>
                      <a:pt x="60" y="128"/>
                    </a:lnTo>
                    <a:lnTo>
                      <a:pt x="60" y="128"/>
                    </a:lnTo>
                    <a:lnTo>
                      <a:pt x="62" y="128"/>
                    </a:lnTo>
                    <a:lnTo>
                      <a:pt x="62" y="128"/>
                    </a:lnTo>
                    <a:lnTo>
                      <a:pt x="64" y="128"/>
                    </a:lnTo>
                    <a:lnTo>
                      <a:pt x="82" y="126"/>
                    </a:lnTo>
                    <a:lnTo>
                      <a:pt x="82" y="126"/>
                    </a:lnTo>
                    <a:lnTo>
                      <a:pt x="84" y="124"/>
                    </a:lnTo>
                    <a:lnTo>
                      <a:pt x="92" y="112"/>
                    </a:lnTo>
                    <a:lnTo>
                      <a:pt x="124" y="76"/>
                    </a:lnTo>
                    <a:lnTo>
                      <a:pt x="130" y="76"/>
                    </a:lnTo>
                    <a:lnTo>
                      <a:pt x="130" y="76"/>
                    </a:lnTo>
                    <a:lnTo>
                      <a:pt x="132" y="76"/>
                    </a:lnTo>
                    <a:lnTo>
                      <a:pt x="134" y="74"/>
                    </a:lnTo>
                    <a:lnTo>
                      <a:pt x="136" y="72"/>
                    </a:lnTo>
                    <a:lnTo>
                      <a:pt x="136" y="72"/>
                    </a:lnTo>
                    <a:lnTo>
                      <a:pt x="136" y="68"/>
                    </a:lnTo>
                    <a:lnTo>
                      <a:pt x="134" y="60"/>
                    </a:lnTo>
                    <a:lnTo>
                      <a:pt x="134" y="60"/>
                    </a:lnTo>
                    <a:lnTo>
                      <a:pt x="134" y="58"/>
                    </a:lnTo>
                    <a:lnTo>
                      <a:pt x="132" y="58"/>
                    </a:lnTo>
                    <a:lnTo>
                      <a:pt x="122" y="56"/>
                    </a:lnTo>
                    <a:lnTo>
                      <a:pt x="114" y="40"/>
                    </a:lnTo>
                    <a:lnTo>
                      <a:pt x="114" y="40"/>
                    </a:lnTo>
                    <a:lnTo>
                      <a:pt x="112" y="38"/>
                    </a:lnTo>
                    <a:lnTo>
                      <a:pt x="94" y="28"/>
                    </a:lnTo>
                    <a:lnTo>
                      <a:pt x="90" y="14"/>
                    </a:lnTo>
                    <a:lnTo>
                      <a:pt x="90" y="14"/>
                    </a:lnTo>
                    <a:lnTo>
                      <a:pt x="90" y="14"/>
                    </a:lnTo>
                    <a:lnTo>
                      <a:pt x="82" y="2"/>
                    </a:lnTo>
                    <a:lnTo>
                      <a:pt x="82" y="2"/>
                    </a:lnTo>
                    <a:lnTo>
                      <a:pt x="78" y="0"/>
                    </a:lnTo>
                    <a:lnTo>
                      <a:pt x="7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4" name="Freeform 465"/>
              <p:cNvSpPr>
                <a:spLocks/>
              </p:cNvSpPr>
              <p:nvPr/>
            </p:nvSpPr>
            <p:spPr bwMode="auto">
              <a:xfrm>
                <a:off x="3145" y="2779"/>
                <a:ext cx="128" cy="136"/>
              </a:xfrm>
              <a:custGeom>
                <a:avLst/>
                <a:gdLst>
                  <a:gd name="T0" fmla="*/ 74 w 128"/>
                  <a:gd name="T1" fmla="*/ 0 h 136"/>
                  <a:gd name="T2" fmla="*/ 82 w 128"/>
                  <a:gd name="T3" fmla="*/ 12 h 136"/>
                  <a:gd name="T4" fmla="*/ 86 w 128"/>
                  <a:gd name="T5" fmla="*/ 26 h 136"/>
                  <a:gd name="T6" fmla="*/ 108 w 128"/>
                  <a:gd name="T7" fmla="*/ 38 h 136"/>
                  <a:gd name="T8" fmla="*/ 114 w 128"/>
                  <a:gd name="T9" fmla="*/ 56 h 136"/>
                  <a:gd name="T10" fmla="*/ 126 w 128"/>
                  <a:gd name="T11" fmla="*/ 58 h 136"/>
                  <a:gd name="T12" fmla="*/ 128 w 128"/>
                  <a:gd name="T13" fmla="*/ 66 h 136"/>
                  <a:gd name="T14" fmla="*/ 126 w 128"/>
                  <a:gd name="T15" fmla="*/ 68 h 136"/>
                  <a:gd name="T16" fmla="*/ 118 w 128"/>
                  <a:gd name="T17" fmla="*/ 68 h 136"/>
                  <a:gd name="T18" fmla="*/ 84 w 128"/>
                  <a:gd name="T19" fmla="*/ 106 h 136"/>
                  <a:gd name="T20" fmla="*/ 76 w 128"/>
                  <a:gd name="T21" fmla="*/ 118 h 136"/>
                  <a:gd name="T22" fmla="*/ 58 w 128"/>
                  <a:gd name="T23" fmla="*/ 120 h 136"/>
                  <a:gd name="T24" fmla="*/ 50 w 128"/>
                  <a:gd name="T25" fmla="*/ 114 h 136"/>
                  <a:gd name="T26" fmla="*/ 42 w 128"/>
                  <a:gd name="T27" fmla="*/ 114 h 136"/>
                  <a:gd name="T28" fmla="*/ 38 w 128"/>
                  <a:gd name="T29" fmla="*/ 124 h 136"/>
                  <a:gd name="T30" fmla="*/ 24 w 128"/>
                  <a:gd name="T31" fmla="*/ 136 h 136"/>
                  <a:gd name="T32" fmla="*/ 10 w 128"/>
                  <a:gd name="T33" fmla="*/ 136 h 136"/>
                  <a:gd name="T34" fmla="*/ 10 w 128"/>
                  <a:gd name="T35" fmla="*/ 116 h 136"/>
                  <a:gd name="T36" fmla="*/ 0 w 128"/>
                  <a:gd name="T37" fmla="*/ 106 h 136"/>
                  <a:gd name="T38" fmla="*/ 0 w 128"/>
                  <a:gd name="T39" fmla="*/ 62 h 136"/>
                  <a:gd name="T40" fmla="*/ 12 w 128"/>
                  <a:gd name="T41" fmla="*/ 62 h 136"/>
                  <a:gd name="T42" fmla="*/ 14 w 128"/>
                  <a:gd name="T43" fmla="*/ 4 h 136"/>
                  <a:gd name="T44" fmla="*/ 44 w 128"/>
                  <a:gd name="T45" fmla="*/ 0 h 136"/>
                  <a:gd name="T46" fmla="*/ 50 w 128"/>
                  <a:gd name="T47" fmla="*/ 8 h 136"/>
                  <a:gd name="T48" fmla="*/ 74 w 128"/>
                  <a:gd name="T49" fmla="*/ 0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8" h="136">
                    <a:moveTo>
                      <a:pt x="74" y="0"/>
                    </a:moveTo>
                    <a:lnTo>
                      <a:pt x="82" y="12"/>
                    </a:lnTo>
                    <a:lnTo>
                      <a:pt x="86" y="26"/>
                    </a:lnTo>
                    <a:lnTo>
                      <a:pt x="108" y="38"/>
                    </a:lnTo>
                    <a:lnTo>
                      <a:pt x="114" y="56"/>
                    </a:lnTo>
                    <a:lnTo>
                      <a:pt x="126" y="58"/>
                    </a:lnTo>
                    <a:lnTo>
                      <a:pt x="128" y="66"/>
                    </a:lnTo>
                    <a:lnTo>
                      <a:pt x="126" y="68"/>
                    </a:lnTo>
                    <a:lnTo>
                      <a:pt x="118" y="68"/>
                    </a:lnTo>
                    <a:lnTo>
                      <a:pt x="84" y="106"/>
                    </a:lnTo>
                    <a:lnTo>
                      <a:pt x="76" y="118"/>
                    </a:lnTo>
                    <a:lnTo>
                      <a:pt x="58" y="120"/>
                    </a:lnTo>
                    <a:lnTo>
                      <a:pt x="50" y="114"/>
                    </a:lnTo>
                    <a:lnTo>
                      <a:pt x="42" y="114"/>
                    </a:lnTo>
                    <a:lnTo>
                      <a:pt x="38" y="124"/>
                    </a:lnTo>
                    <a:lnTo>
                      <a:pt x="24" y="136"/>
                    </a:lnTo>
                    <a:lnTo>
                      <a:pt x="10" y="136"/>
                    </a:lnTo>
                    <a:lnTo>
                      <a:pt x="10" y="116"/>
                    </a:lnTo>
                    <a:lnTo>
                      <a:pt x="0" y="106"/>
                    </a:lnTo>
                    <a:lnTo>
                      <a:pt x="0" y="62"/>
                    </a:lnTo>
                    <a:lnTo>
                      <a:pt x="12" y="62"/>
                    </a:lnTo>
                    <a:lnTo>
                      <a:pt x="14" y="4"/>
                    </a:lnTo>
                    <a:lnTo>
                      <a:pt x="44" y="0"/>
                    </a:lnTo>
                    <a:lnTo>
                      <a:pt x="50" y="8"/>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5" name="Freeform 466"/>
              <p:cNvSpPr>
                <a:spLocks/>
              </p:cNvSpPr>
              <p:nvPr/>
            </p:nvSpPr>
            <p:spPr bwMode="auto">
              <a:xfrm>
                <a:off x="3141" y="2775"/>
                <a:ext cx="136" cy="144"/>
              </a:xfrm>
              <a:custGeom>
                <a:avLst/>
                <a:gdLst>
                  <a:gd name="T0" fmla="*/ 78 w 136"/>
                  <a:gd name="T1" fmla="*/ 0 h 144"/>
                  <a:gd name="T2" fmla="*/ 56 w 136"/>
                  <a:gd name="T3" fmla="*/ 8 h 144"/>
                  <a:gd name="T4" fmla="*/ 52 w 136"/>
                  <a:gd name="T5" fmla="*/ 2 h 144"/>
                  <a:gd name="T6" fmla="*/ 48 w 136"/>
                  <a:gd name="T7" fmla="*/ 0 h 144"/>
                  <a:gd name="T8" fmla="*/ 18 w 136"/>
                  <a:gd name="T9" fmla="*/ 4 h 144"/>
                  <a:gd name="T10" fmla="*/ 16 w 136"/>
                  <a:gd name="T11" fmla="*/ 6 h 144"/>
                  <a:gd name="T12" fmla="*/ 12 w 136"/>
                  <a:gd name="T13" fmla="*/ 62 h 144"/>
                  <a:gd name="T14" fmla="*/ 4 w 136"/>
                  <a:gd name="T15" fmla="*/ 62 h 144"/>
                  <a:gd name="T16" fmla="*/ 0 w 136"/>
                  <a:gd name="T17" fmla="*/ 66 h 144"/>
                  <a:gd name="T18" fmla="*/ 0 w 136"/>
                  <a:gd name="T19" fmla="*/ 110 h 144"/>
                  <a:gd name="T20" fmla="*/ 10 w 136"/>
                  <a:gd name="T21" fmla="*/ 122 h 144"/>
                  <a:gd name="T22" fmla="*/ 10 w 136"/>
                  <a:gd name="T23" fmla="*/ 140 h 144"/>
                  <a:gd name="T24" fmla="*/ 14 w 136"/>
                  <a:gd name="T25" fmla="*/ 144 h 144"/>
                  <a:gd name="T26" fmla="*/ 28 w 136"/>
                  <a:gd name="T27" fmla="*/ 144 h 144"/>
                  <a:gd name="T28" fmla="*/ 44 w 136"/>
                  <a:gd name="T29" fmla="*/ 132 h 144"/>
                  <a:gd name="T30" fmla="*/ 46 w 136"/>
                  <a:gd name="T31" fmla="*/ 130 h 144"/>
                  <a:gd name="T32" fmla="*/ 52 w 136"/>
                  <a:gd name="T33" fmla="*/ 122 h 144"/>
                  <a:gd name="T34" fmla="*/ 60 w 136"/>
                  <a:gd name="T35" fmla="*/ 128 h 144"/>
                  <a:gd name="T36" fmla="*/ 62 w 136"/>
                  <a:gd name="T37" fmla="*/ 128 h 144"/>
                  <a:gd name="T38" fmla="*/ 82 w 136"/>
                  <a:gd name="T39" fmla="*/ 126 h 144"/>
                  <a:gd name="T40" fmla="*/ 84 w 136"/>
                  <a:gd name="T41" fmla="*/ 124 h 144"/>
                  <a:gd name="T42" fmla="*/ 124 w 136"/>
                  <a:gd name="T43" fmla="*/ 76 h 144"/>
                  <a:gd name="T44" fmla="*/ 130 w 136"/>
                  <a:gd name="T45" fmla="*/ 76 h 144"/>
                  <a:gd name="T46" fmla="*/ 134 w 136"/>
                  <a:gd name="T47" fmla="*/ 74 h 144"/>
                  <a:gd name="T48" fmla="*/ 136 w 136"/>
                  <a:gd name="T49" fmla="*/ 72 h 144"/>
                  <a:gd name="T50" fmla="*/ 134 w 136"/>
                  <a:gd name="T51" fmla="*/ 60 h 144"/>
                  <a:gd name="T52" fmla="*/ 134 w 136"/>
                  <a:gd name="T53" fmla="*/ 58 h 144"/>
                  <a:gd name="T54" fmla="*/ 122 w 136"/>
                  <a:gd name="T55" fmla="*/ 56 h 144"/>
                  <a:gd name="T56" fmla="*/ 114 w 136"/>
                  <a:gd name="T57" fmla="*/ 40 h 144"/>
                  <a:gd name="T58" fmla="*/ 94 w 136"/>
                  <a:gd name="T59" fmla="*/ 28 h 144"/>
                  <a:gd name="T60" fmla="*/ 90 w 136"/>
                  <a:gd name="T61" fmla="*/ 14 h 144"/>
                  <a:gd name="T62" fmla="*/ 82 w 136"/>
                  <a:gd name="T63" fmla="*/ 2 h 144"/>
                  <a:gd name="T64" fmla="*/ 78 w 136"/>
                  <a:gd name="T65" fmla="*/ 0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6" h="144">
                    <a:moveTo>
                      <a:pt x="78" y="0"/>
                    </a:moveTo>
                    <a:lnTo>
                      <a:pt x="78" y="0"/>
                    </a:lnTo>
                    <a:lnTo>
                      <a:pt x="78" y="0"/>
                    </a:lnTo>
                    <a:lnTo>
                      <a:pt x="56" y="8"/>
                    </a:lnTo>
                    <a:lnTo>
                      <a:pt x="52" y="2"/>
                    </a:lnTo>
                    <a:lnTo>
                      <a:pt x="52" y="2"/>
                    </a:lnTo>
                    <a:lnTo>
                      <a:pt x="48" y="0"/>
                    </a:lnTo>
                    <a:lnTo>
                      <a:pt x="48" y="0"/>
                    </a:lnTo>
                    <a:lnTo>
                      <a:pt x="48" y="0"/>
                    </a:lnTo>
                    <a:lnTo>
                      <a:pt x="18" y="4"/>
                    </a:lnTo>
                    <a:lnTo>
                      <a:pt x="18" y="4"/>
                    </a:lnTo>
                    <a:lnTo>
                      <a:pt x="16" y="6"/>
                    </a:lnTo>
                    <a:lnTo>
                      <a:pt x="14" y="8"/>
                    </a:lnTo>
                    <a:lnTo>
                      <a:pt x="12" y="62"/>
                    </a:lnTo>
                    <a:lnTo>
                      <a:pt x="4" y="62"/>
                    </a:lnTo>
                    <a:lnTo>
                      <a:pt x="4" y="62"/>
                    </a:lnTo>
                    <a:lnTo>
                      <a:pt x="2" y="62"/>
                    </a:lnTo>
                    <a:lnTo>
                      <a:pt x="0" y="66"/>
                    </a:lnTo>
                    <a:lnTo>
                      <a:pt x="0" y="110"/>
                    </a:lnTo>
                    <a:lnTo>
                      <a:pt x="0" y="110"/>
                    </a:lnTo>
                    <a:lnTo>
                      <a:pt x="2" y="112"/>
                    </a:lnTo>
                    <a:lnTo>
                      <a:pt x="10" y="122"/>
                    </a:lnTo>
                    <a:lnTo>
                      <a:pt x="10" y="140"/>
                    </a:lnTo>
                    <a:lnTo>
                      <a:pt x="10" y="140"/>
                    </a:lnTo>
                    <a:lnTo>
                      <a:pt x="12" y="142"/>
                    </a:lnTo>
                    <a:lnTo>
                      <a:pt x="14" y="144"/>
                    </a:lnTo>
                    <a:lnTo>
                      <a:pt x="28" y="144"/>
                    </a:lnTo>
                    <a:lnTo>
                      <a:pt x="28" y="144"/>
                    </a:lnTo>
                    <a:lnTo>
                      <a:pt x="32" y="142"/>
                    </a:lnTo>
                    <a:lnTo>
                      <a:pt x="44" y="132"/>
                    </a:lnTo>
                    <a:lnTo>
                      <a:pt x="44" y="132"/>
                    </a:lnTo>
                    <a:lnTo>
                      <a:pt x="46" y="130"/>
                    </a:lnTo>
                    <a:lnTo>
                      <a:pt x="48" y="122"/>
                    </a:lnTo>
                    <a:lnTo>
                      <a:pt x="52" y="122"/>
                    </a:lnTo>
                    <a:lnTo>
                      <a:pt x="60" y="128"/>
                    </a:lnTo>
                    <a:lnTo>
                      <a:pt x="60" y="128"/>
                    </a:lnTo>
                    <a:lnTo>
                      <a:pt x="62" y="128"/>
                    </a:lnTo>
                    <a:lnTo>
                      <a:pt x="62" y="128"/>
                    </a:lnTo>
                    <a:lnTo>
                      <a:pt x="64" y="128"/>
                    </a:lnTo>
                    <a:lnTo>
                      <a:pt x="82" y="126"/>
                    </a:lnTo>
                    <a:lnTo>
                      <a:pt x="82" y="126"/>
                    </a:lnTo>
                    <a:lnTo>
                      <a:pt x="84" y="124"/>
                    </a:lnTo>
                    <a:lnTo>
                      <a:pt x="92" y="112"/>
                    </a:lnTo>
                    <a:lnTo>
                      <a:pt x="124" y="76"/>
                    </a:lnTo>
                    <a:lnTo>
                      <a:pt x="130" y="76"/>
                    </a:lnTo>
                    <a:lnTo>
                      <a:pt x="130" y="76"/>
                    </a:lnTo>
                    <a:lnTo>
                      <a:pt x="132" y="76"/>
                    </a:lnTo>
                    <a:lnTo>
                      <a:pt x="134" y="74"/>
                    </a:lnTo>
                    <a:lnTo>
                      <a:pt x="136" y="72"/>
                    </a:lnTo>
                    <a:lnTo>
                      <a:pt x="136" y="72"/>
                    </a:lnTo>
                    <a:lnTo>
                      <a:pt x="136" y="68"/>
                    </a:lnTo>
                    <a:lnTo>
                      <a:pt x="134" y="60"/>
                    </a:lnTo>
                    <a:lnTo>
                      <a:pt x="134" y="60"/>
                    </a:lnTo>
                    <a:lnTo>
                      <a:pt x="134" y="58"/>
                    </a:lnTo>
                    <a:lnTo>
                      <a:pt x="132" y="58"/>
                    </a:lnTo>
                    <a:lnTo>
                      <a:pt x="122" y="56"/>
                    </a:lnTo>
                    <a:lnTo>
                      <a:pt x="114" y="40"/>
                    </a:lnTo>
                    <a:lnTo>
                      <a:pt x="114" y="40"/>
                    </a:lnTo>
                    <a:lnTo>
                      <a:pt x="112" y="38"/>
                    </a:lnTo>
                    <a:lnTo>
                      <a:pt x="94" y="28"/>
                    </a:lnTo>
                    <a:lnTo>
                      <a:pt x="90" y="14"/>
                    </a:lnTo>
                    <a:lnTo>
                      <a:pt x="90" y="14"/>
                    </a:lnTo>
                    <a:lnTo>
                      <a:pt x="90" y="14"/>
                    </a:lnTo>
                    <a:lnTo>
                      <a:pt x="82" y="2"/>
                    </a:lnTo>
                    <a:lnTo>
                      <a:pt x="82" y="2"/>
                    </a:lnTo>
                    <a:lnTo>
                      <a:pt x="78" y="0"/>
                    </a:lnTo>
                    <a:lnTo>
                      <a:pt x="7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6" name="Freeform 467"/>
              <p:cNvSpPr>
                <a:spLocks/>
              </p:cNvSpPr>
              <p:nvPr/>
            </p:nvSpPr>
            <p:spPr bwMode="auto">
              <a:xfrm>
                <a:off x="3031" y="2773"/>
                <a:ext cx="132" cy="172"/>
              </a:xfrm>
              <a:custGeom>
                <a:avLst/>
                <a:gdLst>
                  <a:gd name="T0" fmla="*/ 88 w 132"/>
                  <a:gd name="T1" fmla="*/ 172 h 172"/>
                  <a:gd name="T2" fmla="*/ 88 w 132"/>
                  <a:gd name="T3" fmla="*/ 172 h 172"/>
                  <a:gd name="T4" fmla="*/ 86 w 132"/>
                  <a:gd name="T5" fmla="*/ 172 h 172"/>
                  <a:gd name="T6" fmla="*/ 80 w 132"/>
                  <a:gd name="T7" fmla="*/ 168 h 172"/>
                  <a:gd name="T8" fmla="*/ 80 w 132"/>
                  <a:gd name="T9" fmla="*/ 168 h 172"/>
                  <a:gd name="T10" fmla="*/ 78 w 132"/>
                  <a:gd name="T11" fmla="*/ 168 h 172"/>
                  <a:gd name="T12" fmla="*/ 74 w 132"/>
                  <a:gd name="T13" fmla="*/ 162 h 172"/>
                  <a:gd name="T14" fmla="*/ 68 w 132"/>
                  <a:gd name="T15" fmla="*/ 166 h 172"/>
                  <a:gd name="T16" fmla="*/ 68 w 132"/>
                  <a:gd name="T17" fmla="*/ 166 h 172"/>
                  <a:gd name="T18" fmla="*/ 68 w 132"/>
                  <a:gd name="T19" fmla="*/ 166 h 172"/>
                  <a:gd name="T20" fmla="*/ 68 w 132"/>
                  <a:gd name="T21" fmla="*/ 166 h 172"/>
                  <a:gd name="T22" fmla="*/ 66 w 132"/>
                  <a:gd name="T23" fmla="*/ 166 h 172"/>
                  <a:gd name="T24" fmla="*/ 48 w 132"/>
                  <a:gd name="T25" fmla="*/ 146 h 172"/>
                  <a:gd name="T26" fmla="*/ 48 w 132"/>
                  <a:gd name="T27" fmla="*/ 146 h 172"/>
                  <a:gd name="T28" fmla="*/ 48 w 132"/>
                  <a:gd name="T29" fmla="*/ 146 h 172"/>
                  <a:gd name="T30" fmla="*/ 40 w 132"/>
                  <a:gd name="T31" fmla="*/ 112 h 172"/>
                  <a:gd name="T32" fmla="*/ 34 w 132"/>
                  <a:gd name="T33" fmla="*/ 102 h 172"/>
                  <a:gd name="T34" fmla="*/ 34 w 132"/>
                  <a:gd name="T35" fmla="*/ 102 h 172"/>
                  <a:gd name="T36" fmla="*/ 34 w 132"/>
                  <a:gd name="T37" fmla="*/ 102 h 172"/>
                  <a:gd name="T38" fmla="*/ 34 w 132"/>
                  <a:gd name="T39" fmla="*/ 74 h 172"/>
                  <a:gd name="T40" fmla="*/ 12 w 132"/>
                  <a:gd name="T41" fmla="*/ 34 h 172"/>
                  <a:gd name="T42" fmla="*/ 0 w 132"/>
                  <a:gd name="T43" fmla="*/ 16 h 172"/>
                  <a:gd name="T44" fmla="*/ 0 w 132"/>
                  <a:gd name="T45" fmla="*/ 16 h 172"/>
                  <a:gd name="T46" fmla="*/ 0 w 132"/>
                  <a:gd name="T47" fmla="*/ 16 h 172"/>
                  <a:gd name="T48" fmla="*/ 0 w 132"/>
                  <a:gd name="T49" fmla="*/ 2 h 172"/>
                  <a:gd name="T50" fmla="*/ 0 w 132"/>
                  <a:gd name="T51" fmla="*/ 2 h 172"/>
                  <a:gd name="T52" fmla="*/ 2 w 132"/>
                  <a:gd name="T53" fmla="*/ 0 h 172"/>
                  <a:gd name="T54" fmla="*/ 90 w 132"/>
                  <a:gd name="T55" fmla="*/ 0 h 172"/>
                  <a:gd name="T56" fmla="*/ 90 w 132"/>
                  <a:gd name="T57" fmla="*/ 0 h 172"/>
                  <a:gd name="T58" fmla="*/ 92 w 132"/>
                  <a:gd name="T59" fmla="*/ 0 h 172"/>
                  <a:gd name="T60" fmla="*/ 98 w 132"/>
                  <a:gd name="T61" fmla="*/ 4 h 172"/>
                  <a:gd name="T62" fmla="*/ 124 w 132"/>
                  <a:gd name="T63" fmla="*/ 6 h 172"/>
                  <a:gd name="T64" fmla="*/ 124 w 132"/>
                  <a:gd name="T65" fmla="*/ 6 h 172"/>
                  <a:gd name="T66" fmla="*/ 124 w 132"/>
                  <a:gd name="T67" fmla="*/ 6 h 172"/>
                  <a:gd name="T68" fmla="*/ 132 w 132"/>
                  <a:gd name="T69" fmla="*/ 12 h 172"/>
                  <a:gd name="T70" fmla="*/ 132 w 132"/>
                  <a:gd name="T71" fmla="*/ 12 h 172"/>
                  <a:gd name="T72" fmla="*/ 132 w 132"/>
                  <a:gd name="T73" fmla="*/ 14 h 172"/>
                  <a:gd name="T74" fmla="*/ 130 w 132"/>
                  <a:gd name="T75" fmla="*/ 68 h 172"/>
                  <a:gd name="T76" fmla="*/ 130 w 132"/>
                  <a:gd name="T77" fmla="*/ 68 h 172"/>
                  <a:gd name="T78" fmla="*/ 128 w 132"/>
                  <a:gd name="T79" fmla="*/ 70 h 172"/>
                  <a:gd name="T80" fmla="*/ 118 w 132"/>
                  <a:gd name="T81" fmla="*/ 70 h 172"/>
                  <a:gd name="T82" fmla="*/ 118 w 132"/>
                  <a:gd name="T83" fmla="*/ 160 h 172"/>
                  <a:gd name="T84" fmla="*/ 118 w 132"/>
                  <a:gd name="T85" fmla="*/ 160 h 172"/>
                  <a:gd name="T86" fmla="*/ 118 w 132"/>
                  <a:gd name="T87" fmla="*/ 162 h 172"/>
                  <a:gd name="T88" fmla="*/ 102 w 132"/>
                  <a:gd name="T89" fmla="*/ 172 h 172"/>
                  <a:gd name="T90" fmla="*/ 102 w 132"/>
                  <a:gd name="T91" fmla="*/ 172 h 172"/>
                  <a:gd name="T92" fmla="*/ 102 w 132"/>
                  <a:gd name="T93" fmla="*/ 172 h 172"/>
                  <a:gd name="T94" fmla="*/ 88 w 132"/>
                  <a:gd name="T95"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32" h="172">
                    <a:moveTo>
                      <a:pt x="88" y="172"/>
                    </a:moveTo>
                    <a:lnTo>
                      <a:pt x="88" y="172"/>
                    </a:lnTo>
                    <a:lnTo>
                      <a:pt x="86" y="172"/>
                    </a:lnTo>
                    <a:lnTo>
                      <a:pt x="80" y="168"/>
                    </a:lnTo>
                    <a:lnTo>
                      <a:pt x="80" y="168"/>
                    </a:lnTo>
                    <a:lnTo>
                      <a:pt x="78" y="168"/>
                    </a:lnTo>
                    <a:lnTo>
                      <a:pt x="74" y="162"/>
                    </a:lnTo>
                    <a:lnTo>
                      <a:pt x="68" y="166"/>
                    </a:lnTo>
                    <a:lnTo>
                      <a:pt x="68" y="166"/>
                    </a:lnTo>
                    <a:lnTo>
                      <a:pt x="68" y="166"/>
                    </a:lnTo>
                    <a:lnTo>
                      <a:pt x="68" y="166"/>
                    </a:lnTo>
                    <a:lnTo>
                      <a:pt x="66" y="166"/>
                    </a:lnTo>
                    <a:lnTo>
                      <a:pt x="48" y="146"/>
                    </a:lnTo>
                    <a:lnTo>
                      <a:pt x="48" y="146"/>
                    </a:lnTo>
                    <a:lnTo>
                      <a:pt x="48" y="146"/>
                    </a:lnTo>
                    <a:lnTo>
                      <a:pt x="40" y="112"/>
                    </a:lnTo>
                    <a:lnTo>
                      <a:pt x="34" y="102"/>
                    </a:lnTo>
                    <a:lnTo>
                      <a:pt x="34" y="102"/>
                    </a:lnTo>
                    <a:lnTo>
                      <a:pt x="34" y="102"/>
                    </a:lnTo>
                    <a:lnTo>
                      <a:pt x="34" y="74"/>
                    </a:lnTo>
                    <a:lnTo>
                      <a:pt x="12" y="34"/>
                    </a:lnTo>
                    <a:lnTo>
                      <a:pt x="0" y="16"/>
                    </a:lnTo>
                    <a:lnTo>
                      <a:pt x="0" y="16"/>
                    </a:lnTo>
                    <a:lnTo>
                      <a:pt x="0" y="16"/>
                    </a:lnTo>
                    <a:lnTo>
                      <a:pt x="0" y="2"/>
                    </a:lnTo>
                    <a:lnTo>
                      <a:pt x="0" y="2"/>
                    </a:lnTo>
                    <a:lnTo>
                      <a:pt x="2" y="0"/>
                    </a:lnTo>
                    <a:lnTo>
                      <a:pt x="90" y="0"/>
                    </a:lnTo>
                    <a:lnTo>
                      <a:pt x="90" y="0"/>
                    </a:lnTo>
                    <a:lnTo>
                      <a:pt x="92" y="0"/>
                    </a:lnTo>
                    <a:lnTo>
                      <a:pt x="98" y="4"/>
                    </a:lnTo>
                    <a:lnTo>
                      <a:pt x="124" y="6"/>
                    </a:lnTo>
                    <a:lnTo>
                      <a:pt x="124" y="6"/>
                    </a:lnTo>
                    <a:lnTo>
                      <a:pt x="124" y="6"/>
                    </a:lnTo>
                    <a:lnTo>
                      <a:pt x="132" y="12"/>
                    </a:lnTo>
                    <a:lnTo>
                      <a:pt x="132" y="12"/>
                    </a:lnTo>
                    <a:lnTo>
                      <a:pt x="132" y="14"/>
                    </a:lnTo>
                    <a:lnTo>
                      <a:pt x="130" y="68"/>
                    </a:lnTo>
                    <a:lnTo>
                      <a:pt x="130" y="68"/>
                    </a:lnTo>
                    <a:lnTo>
                      <a:pt x="128" y="70"/>
                    </a:lnTo>
                    <a:lnTo>
                      <a:pt x="118" y="70"/>
                    </a:lnTo>
                    <a:lnTo>
                      <a:pt x="118" y="160"/>
                    </a:lnTo>
                    <a:lnTo>
                      <a:pt x="118" y="160"/>
                    </a:lnTo>
                    <a:lnTo>
                      <a:pt x="118" y="162"/>
                    </a:lnTo>
                    <a:lnTo>
                      <a:pt x="102" y="172"/>
                    </a:lnTo>
                    <a:lnTo>
                      <a:pt x="102" y="172"/>
                    </a:lnTo>
                    <a:lnTo>
                      <a:pt x="102" y="172"/>
                    </a:lnTo>
                    <a:lnTo>
                      <a:pt x="88" y="1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7" name="Freeform 468"/>
              <p:cNvSpPr>
                <a:spLocks noEditPoints="1"/>
              </p:cNvSpPr>
              <p:nvPr/>
            </p:nvSpPr>
            <p:spPr bwMode="auto">
              <a:xfrm>
                <a:off x="3029" y="2771"/>
                <a:ext cx="136" cy="176"/>
              </a:xfrm>
              <a:custGeom>
                <a:avLst/>
                <a:gdLst>
                  <a:gd name="T0" fmla="*/ 100 w 136"/>
                  <a:gd name="T1" fmla="*/ 8 h 176"/>
                  <a:gd name="T2" fmla="*/ 132 w 136"/>
                  <a:gd name="T3" fmla="*/ 16 h 176"/>
                  <a:gd name="T4" fmla="*/ 118 w 136"/>
                  <a:gd name="T5" fmla="*/ 70 h 176"/>
                  <a:gd name="T6" fmla="*/ 104 w 136"/>
                  <a:gd name="T7" fmla="*/ 172 h 176"/>
                  <a:gd name="T8" fmla="*/ 82 w 136"/>
                  <a:gd name="T9" fmla="*/ 168 h 176"/>
                  <a:gd name="T10" fmla="*/ 70 w 136"/>
                  <a:gd name="T11" fmla="*/ 166 h 176"/>
                  <a:gd name="T12" fmla="*/ 44 w 136"/>
                  <a:gd name="T13" fmla="*/ 114 h 176"/>
                  <a:gd name="T14" fmla="*/ 38 w 136"/>
                  <a:gd name="T15" fmla="*/ 74 h 176"/>
                  <a:gd name="T16" fmla="*/ 4 w 136"/>
                  <a:gd name="T17" fmla="*/ 18 h 176"/>
                  <a:gd name="T18" fmla="*/ 92 w 136"/>
                  <a:gd name="T19" fmla="*/ 4 h 176"/>
                  <a:gd name="T20" fmla="*/ 4 w 136"/>
                  <a:gd name="T21" fmla="*/ 0 h 176"/>
                  <a:gd name="T22" fmla="*/ 2 w 136"/>
                  <a:gd name="T23" fmla="*/ 0 h 176"/>
                  <a:gd name="T24" fmla="*/ 0 w 136"/>
                  <a:gd name="T25" fmla="*/ 18 h 176"/>
                  <a:gd name="T26" fmla="*/ 0 w 136"/>
                  <a:gd name="T27" fmla="*/ 20 h 176"/>
                  <a:gd name="T28" fmla="*/ 34 w 136"/>
                  <a:gd name="T29" fmla="*/ 76 h 176"/>
                  <a:gd name="T30" fmla="*/ 34 w 136"/>
                  <a:gd name="T31" fmla="*/ 104 h 176"/>
                  <a:gd name="T32" fmla="*/ 40 w 136"/>
                  <a:gd name="T33" fmla="*/ 114 h 176"/>
                  <a:gd name="T34" fmla="*/ 48 w 136"/>
                  <a:gd name="T35" fmla="*/ 148 h 176"/>
                  <a:gd name="T36" fmla="*/ 66 w 136"/>
                  <a:gd name="T37" fmla="*/ 168 h 176"/>
                  <a:gd name="T38" fmla="*/ 70 w 136"/>
                  <a:gd name="T39" fmla="*/ 170 h 176"/>
                  <a:gd name="T40" fmla="*/ 72 w 136"/>
                  <a:gd name="T41" fmla="*/ 170 h 176"/>
                  <a:gd name="T42" fmla="*/ 78 w 136"/>
                  <a:gd name="T43" fmla="*/ 170 h 176"/>
                  <a:gd name="T44" fmla="*/ 80 w 136"/>
                  <a:gd name="T45" fmla="*/ 172 h 176"/>
                  <a:gd name="T46" fmla="*/ 88 w 136"/>
                  <a:gd name="T47" fmla="*/ 176 h 176"/>
                  <a:gd name="T48" fmla="*/ 104 w 136"/>
                  <a:gd name="T49" fmla="*/ 176 h 176"/>
                  <a:gd name="T50" fmla="*/ 106 w 136"/>
                  <a:gd name="T51" fmla="*/ 174 h 176"/>
                  <a:gd name="T52" fmla="*/ 120 w 136"/>
                  <a:gd name="T53" fmla="*/ 166 h 176"/>
                  <a:gd name="T54" fmla="*/ 122 w 136"/>
                  <a:gd name="T55" fmla="*/ 74 h 176"/>
                  <a:gd name="T56" fmla="*/ 130 w 136"/>
                  <a:gd name="T57" fmla="*/ 74 h 176"/>
                  <a:gd name="T58" fmla="*/ 134 w 136"/>
                  <a:gd name="T59" fmla="*/ 70 h 176"/>
                  <a:gd name="T60" fmla="*/ 136 w 136"/>
                  <a:gd name="T61" fmla="*/ 16 h 176"/>
                  <a:gd name="T62" fmla="*/ 128 w 136"/>
                  <a:gd name="T63" fmla="*/ 6 h 176"/>
                  <a:gd name="T64" fmla="*/ 126 w 136"/>
                  <a:gd name="T65" fmla="*/ 6 h 176"/>
                  <a:gd name="T66" fmla="*/ 96 w 136"/>
                  <a:gd name="T67" fmla="*/ 0 h 176"/>
                  <a:gd name="T68" fmla="*/ 92 w 136"/>
                  <a:gd name="T69"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6" h="176">
                    <a:moveTo>
                      <a:pt x="92" y="4"/>
                    </a:moveTo>
                    <a:lnTo>
                      <a:pt x="100" y="8"/>
                    </a:lnTo>
                    <a:lnTo>
                      <a:pt x="126" y="10"/>
                    </a:lnTo>
                    <a:lnTo>
                      <a:pt x="132" y="16"/>
                    </a:lnTo>
                    <a:lnTo>
                      <a:pt x="130" y="70"/>
                    </a:lnTo>
                    <a:lnTo>
                      <a:pt x="118" y="70"/>
                    </a:lnTo>
                    <a:lnTo>
                      <a:pt x="118" y="162"/>
                    </a:lnTo>
                    <a:lnTo>
                      <a:pt x="104" y="172"/>
                    </a:lnTo>
                    <a:lnTo>
                      <a:pt x="90" y="172"/>
                    </a:lnTo>
                    <a:lnTo>
                      <a:pt x="82" y="168"/>
                    </a:lnTo>
                    <a:lnTo>
                      <a:pt x="76" y="160"/>
                    </a:lnTo>
                    <a:lnTo>
                      <a:pt x="70" y="166"/>
                    </a:lnTo>
                    <a:lnTo>
                      <a:pt x="52" y="146"/>
                    </a:lnTo>
                    <a:lnTo>
                      <a:pt x="44" y="114"/>
                    </a:lnTo>
                    <a:lnTo>
                      <a:pt x="38" y="104"/>
                    </a:lnTo>
                    <a:lnTo>
                      <a:pt x="38" y="74"/>
                    </a:lnTo>
                    <a:lnTo>
                      <a:pt x="14" y="34"/>
                    </a:lnTo>
                    <a:lnTo>
                      <a:pt x="4" y="18"/>
                    </a:lnTo>
                    <a:lnTo>
                      <a:pt x="4" y="4"/>
                    </a:lnTo>
                    <a:lnTo>
                      <a:pt x="92" y="4"/>
                    </a:lnTo>
                    <a:close/>
                    <a:moveTo>
                      <a:pt x="92" y="0"/>
                    </a:moveTo>
                    <a:lnTo>
                      <a:pt x="4" y="0"/>
                    </a:lnTo>
                    <a:lnTo>
                      <a:pt x="4" y="0"/>
                    </a:lnTo>
                    <a:lnTo>
                      <a:pt x="2" y="0"/>
                    </a:lnTo>
                    <a:lnTo>
                      <a:pt x="0" y="4"/>
                    </a:lnTo>
                    <a:lnTo>
                      <a:pt x="0" y="18"/>
                    </a:lnTo>
                    <a:lnTo>
                      <a:pt x="0" y="18"/>
                    </a:lnTo>
                    <a:lnTo>
                      <a:pt x="0" y="20"/>
                    </a:lnTo>
                    <a:lnTo>
                      <a:pt x="12" y="36"/>
                    </a:lnTo>
                    <a:lnTo>
                      <a:pt x="34" y="76"/>
                    </a:lnTo>
                    <a:lnTo>
                      <a:pt x="34" y="104"/>
                    </a:lnTo>
                    <a:lnTo>
                      <a:pt x="34" y="104"/>
                    </a:lnTo>
                    <a:lnTo>
                      <a:pt x="34" y="104"/>
                    </a:lnTo>
                    <a:lnTo>
                      <a:pt x="40" y="114"/>
                    </a:lnTo>
                    <a:lnTo>
                      <a:pt x="48" y="148"/>
                    </a:lnTo>
                    <a:lnTo>
                      <a:pt x="48" y="148"/>
                    </a:lnTo>
                    <a:lnTo>
                      <a:pt x="48" y="150"/>
                    </a:lnTo>
                    <a:lnTo>
                      <a:pt x="66" y="168"/>
                    </a:lnTo>
                    <a:lnTo>
                      <a:pt x="66" y="168"/>
                    </a:lnTo>
                    <a:lnTo>
                      <a:pt x="70" y="170"/>
                    </a:lnTo>
                    <a:lnTo>
                      <a:pt x="70" y="170"/>
                    </a:lnTo>
                    <a:lnTo>
                      <a:pt x="72" y="170"/>
                    </a:lnTo>
                    <a:lnTo>
                      <a:pt x="76" y="166"/>
                    </a:lnTo>
                    <a:lnTo>
                      <a:pt x="78" y="170"/>
                    </a:lnTo>
                    <a:lnTo>
                      <a:pt x="78" y="170"/>
                    </a:lnTo>
                    <a:lnTo>
                      <a:pt x="80" y="172"/>
                    </a:lnTo>
                    <a:lnTo>
                      <a:pt x="88" y="176"/>
                    </a:lnTo>
                    <a:lnTo>
                      <a:pt x="88" y="176"/>
                    </a:lnTo>
                    <a:lnTo>
                      <a:pt x="90" y="176"/>
                    </a:lnTo>
                    <a:lnTo>
                      <a:pt x="104" y="176"/>
                    </a:lnTo>
                    <a:lnTo>
                      <a:pt x="104" y="176"/>
                    </a:lnTo>
                    <a:lnTo>
                      <a:pt x="106" y="174"/>
                    </a:lnTo>
                    <a:lnTo>
                      <a:pt x="120" y="166"/>
                    </a:lnTo>
                    <a:lnTo>
                      <a:pt x="120" y="166"/>
                    </a:lnTo>
                    <a:lnTo>
                      <a:pt x="122" y="162"/>
                    </a:lnTo>
                    <a:lnTo>
                      <a:pt x="122" y="74"/>
                    </a:lnTo>
                    <a:lnTo>
                      <a:pt x="130" y="74"/>
                    </a:lnTo>
                    <a:lnTo>
                      <a:pt x="130" y="74"/>
                    </a:lnTo>
                    <a:lnTo>
                      <a:pt x="134" y="72"/>
                    </a:lnTo>
                    <a:lnTo>
                      <a:pt x="134" y="70"/>
                    </a:lnTo>
                    <a:lnTo>
                      <a:pt x="136" y="16"/>
                    </a:lnTo>
                    <a:lnTo>
                      <a:pt x="136" y="16"/>
                    </a:lnTo>
                    <a:lnTo>
                      <a:pt x="136" y="12"/>
                    </a:lnTo>
                    <a:lnTo>
                      <a:pt x="128" y="6"/>
                    </a:lnTo>
                    <a:lnTo>
                      <a:pt x="128" y="6"/>
                    </a:lnTo>
                    <a:lnTo>
                      <a:pt x="126" y="6"/>
                    </a:lnTo>
                    <a:lnTo>
                      <a:pt x="102" y="4"/>
                    </a:lnTo>
                    <a:lnTo>
                      <a:pt x="96" y="0"/>
                    </a:lnTo>
                    <a:lnTo>
                      <a:pt x="96" y="0"/>
                    </a:lnTo>
                    <a:lnTo>
                      <a:pt x="92" y="0"/>
                    </a:lnTo>
                    <a:lnTo>
                      <a:pt x="9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8" name="Freeform 469"/>
              <p:cNvSpPr>
                <a:spLocks/>
              </p:cNvSpPr>
              <p:nvPr/>
            </p:nvSpPr>
            <p:spPr bwMode="auto">
              <a:xfrm>
                <a:off x="3033" y="2775"/>
                <a:ext cx="128" cy="168"/>
              </a:xfrm>
              <a:custGeom>
                <a:avLst/>
                <a:gdLst>
                  <a:gd name="T0" fmla="*/ 88 w 128"/>
                  <a:gd name="T1" fmla="*/ 0 h 168"/>
                  <a:gd name="T2" fmla="*/ 96 w 128"/>
                  <a:gd name="T3" fmla="*/ 4 h 168"/>
                  <a:gd name="T4" fmla="*/ 122 w 128"/>
                  <a:gd name="T5" fmla="*/ 6 h 168"/>
                  <a:gd name="T6" fmla="*/ 128 w 128"/>
                  <a:gd name="T7" fmla="*/ 12 h 168"/>
                  <a:gd name="T8" fmla="*/ 126 w 128"/>
                  <a:gd name="T9" fmla="*/ 66 h 168"/>
                  <a:gd name="T10" fmla="*/ 114 w 128"/>
                  <a:gd name="T11" fmla="*/ 66 h 168"/>
                  <a:gd name="T12" fmla="*/ 114 w 128"/>
                  <a:gd name="T13" fmla="*/ 158 h 168"/>
                  <a:gd name="T14" fmla="*/ 100 w 128"/>
                  <a:gd name="T15" fmla="*/ 168 h 168"/>
                  <a:gd name="T16" fmla="*/ 86 w 128"/>
                  <a:gd name="T17" fmla="*/ 168 h 168"/>
                  <a:gd name="T18" fmla="*/ 78 w 128"/>
                  <a:gd name="T19" fmla="*/ 164 h 168"/>
                  <a:gd name="T20" fmla="*/ 72 w 128"/>
                  <a:gd name="T21" fmla="*/ 156 h 168"/>
                  <a:gd name="T22" fmla="*/ 66 w 128"/>
                  <a:gd name="T23" fmla="*/ 162 h 168"/>
                  <a:gd name="T24" fmla="*/ 48 w 128"/>
                  <a:gd name="T25" fmla="*/ 142 h 168"/>
                  <a:gd name="T26" fmla="*/ 40 w 128"/>
                  <a:gd name="T27" fmla="*/ 110 h 168"/>
                  <a:gd name="T28" fmla="*/ 34 w 128"/>
                  <a:gd name="T29" fmla="*/ 100 h 168"/>
                  <a:gd name="T30" fmla="*/ 34 w 128"/>
                  <a:gd name="T31" fmla="*/ 70 h 168"/>
                  <a:gd name="T32" fmla="*/ 10 w 128"/>
                  <a:gd name="T33" fmla="*/ 30 h 168"/>
                  <a:gd name="T34" fmla="*/ 0 w 128"/>
                  <a:gd name="T35" fmla="*/ 14 h 168"/>
                  <a:gd name="T36" fmla="*/ 0 w 128"/>
                  <a:gd name="T37" fmla="*/ 0 h 168"/>
                  <a:gd name="T38" fmla="*/ 88 w 128"/>
                  <a:gd name="T39"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8" h="168">
                    <a:moveTo>
                      <a:pt x="88" y="0"/>
                    </a:moveTo>
                    <a:lnTo>
                      <a:pt x="96" y="4"/>
                    </a:lnTo>
                    <a:lnTo>
                      <a:pt x="122" y="6"/>
                    </a:lnTo>
                    <a:lnTo>
                      <a:pt x="128" y="12"/>
                    </a:lnTo>
                    <a:lnTo>
                      <a:pt x="126" y="66"/>
                    </a:lnTo>
                    <a:lnTo>
                      <a:pt x="114" y="66"/>
                    </a:lnTo>
                    <a:lnTo>
                      <a:pt x="114" y="158"/>
                    </a:lnTo>
                    <a:lnTo>
                      <a:pt x="100" y="168"/>
                    </a:lnTo>
                    <a:lnTo>
                      <a:pt x="86" y="168"/>
                    </a:lnTo>
                    <a:lnTo>
                      <a:pt x="78" y="164"/>
                    </a:lnTo>
                    <a:lnTo>
                      <a:pt x="72" y="156"/>
                    </a:lnTo>
                    <a:lnTo>
                      <a:pt x="66" y="162"/>
                    </a:lnTo>
                    <a:lnTo>
                      <a:pt x="48" y="142"/>
                    </a:lnTo>
                    <a:lnTo>
                      <a:pt x="40" y="110"/>
                    </a:lnTo>
                    <a:lnTo>
                      <a:pt x="34" y="100"/>
                    </a:lnTo>
                    <a:lnTo>
                      <a:pt x="34" y="70"/>
                    </a:lnTo>
                    <a:lnTo>
                      <a:pt x="10" y="30"/>
                    </a:lnTo>
                    <a:lnTo>
                      <a:pt x="0" y="14"/>
                    </a:lnTo>
                    <a:lnTo>
                      <a:pt x="0" y="0"/>
                    </a:lnTo>
                    <a:lnTo>
                      <a:pt x="8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29" name="Freeform 470"/>
              <p:cNvSpPr>
                <a:spLocks/>
              </p:cNvSpPr>
              <p:nvPr/>
            </p:nvSpPr>
            <p:spPr bwMode="auto">
              <a:xfrm>
                <a:off x="3029" y="2771"/>
                <a:ext cx="136" cy="176"/>
              </a:xfrm>
              <a:custGeom>
                <a:avLst/>
                <a:gdLst>
                  <a:gd name="T0" fmla="*/ 92 w 136"/>
                  <a:gd name="T1" fmla="*/ 0 h 176"/>
                  <a:gd name="T2" fmla="*/ 4 w 136"/>
                  <a:gd name="T3" fmla="*/ 0 h 176"/>
                  <a:gd name="T4" fmla="*/ 4 w 136"/>
                  <a:gd name="T5" fmla="*/ 0 h 176"/>
                  <a:gd name="T6" fmla="*/ 2 w 136"/>
                  <a:gd name="T7" fmla="*/ 0 h 176"/>
                  <a:gd name="T8" fmla="*/ 0 w 136"/>
                  <a:gd name="T9" fmla="*/ 4 h 176"/>
                  <a:gd name="T10" fmla="*/ 0 w 136"/>
                  <a:gd name="T11" fmla="*/ 18 h 176"/>
                  <a:gd name="T12" fmla="*/ 0 w 136"/>
                  <a:gd name="T13" fmla="*/ 18 h 176"/>
                  <a:gd name="T14" fmla="*/ 0 w 136"/>
                  <a:gd name="T15" fmla="*/ 20 h 176"/>
                  <a:gd name="T16" fmla="*/ 12 w 136"/>
                  <a:gd name="T17" fmla="*/ 36 h 176"/>
                  <a:gd name="T18" fmla="*/ 34 w 136"/>
                  <a:gd name="T19" fmla="*/ 76 h 176"/>
                  <a:gd name="T20" fmla="*/ 34 w 136"/>
                  <a:gd name="T21" fmla="*/ 104 h 176"/>
                  <a:gd name="T22" fmla="*/ 34 w 136"/>
                  <a:gd name="T23" fmla="*/ 104 h 176"/>
                  <a:gd name="T24" fmla="*/ 34 w 136"/>
                  <a:gd name="T25" fmla="*/ 104 h 176"/>
                  <a:gd name="T26" fmla="*/ 40 w 136"/>
                  <a:gd name="T27" fmla="*/ 114 h 176"/>
                  <a:gd name="T28" fmla="*/ 48 w 136"/>
                  <a:gd name="T29" fmla="*/ 148 h 176"/>
                  <a:gd name="T30" fmla="*/ 48 w 136"/>
                  <a:gd name="T31" fmla="*/ 148 h 176"/>
                  <a:gd name="T32" fmla="*/ 48 w 136"/>
                  <a:gd name="T33" fmla="*/ 150 h 176"/>
                  <a:gd name="T34" fmla="*/ 66 w 136"/>
                  <a:gd name="T35" fmla="*/ 168 h 176"/>
                  <a:gd name="T36" fmla="*/ 66 w 136"/>
                  <a:gd name="T37" fmla="*/ 168 h 176"/>
                  <a:gd name="T38" fmla="*/ 70 w 136"/>
                  <a:gd name="T39" fmla="*/ 170 h 176"/>
                  <a:gd name="T40" fmla="*/ 70 w 136"/>
                  <a:gd name="T41" fmla="*/ 170 h 176"/>
                  <a:gd name="T42" fmla="*/ 72 w 136"/>
                  <a:gd name="T43" fmla="*/ 170 h 176"/>
                  <a:gd name="T44" fmla="*/ 76 w 136"/>
                  <a:gd name="T45" fmla="*/ 166 h 176"/>
                  <a:gd name="T46" fmla="*/ 78 w 136"/>
                  <a:gd name="T47" fmla="*/ 170 h 176"/>
                  <a:gd name="T48" fmla="*/ 78 w 136"/>
                  <a:gd name="T49" fmla="*/ 170 h 176"/>
                  <a:gd name="T50" fmla="*/ 80 w 136"/>
                  <a:gd name="T51" fmla="*/ 172 h 176"/>
                  <a:gd name="T52" fmla="*/ 88 w 136"/>
                  <a:gd name="T53" fmla="*/ 176 h 176"/>
                  <a:gd name="T54" fmla="*/ 88 w 136"/>
                  <a:gd name="T55" fmla="*/ 176 h 176"/>
                  <a:gd name="T56" fmla="*/ 90 w 136"/>
                  <a:gd name="T57" fmla="*/ 176 h 176"/>
                  <a:gd name="T58" fmla="*/ 104 w 136"/>
                  <a:gd name="T59" fmla="*/ 176 h 176"/>
                  <a:gd name="T60" fmla="*/ 104 w 136"/>
                  <a:gd name="T61" fmla="*/ 176 h 176"/>
                  <a:gd name="T62" fmla="*/ 106 w 136"/>
                  <a:gd name="T63" fmla="*/ 174 h 176"/>
                  <a:gd name="T64" fmla="*/ 120 w 136"/>
                  <a:gd name="T65" fmla="*/ 166 h 176"/>
                  <a:gd name="T66" fmla="*/ 120 w 136"/>
                  <a:gd name="T67" fmla="*/ 166 h 176"/>
                  <a:gd name="T68" fmla="*/ 122 w 136"/>
                  <a:gd name="T69" fmla="*/ 162 h 176"/>
                  <a:gd name="T70" fmla="*/ 122 w 136"/>
                  <a:gd name="T71" fmla="*/ 74 h 176"/>
                  <a:gd name="T72" fmla="*/ 130 w 136"/>
                  <a:gd name="T73" fmla="*/ 74 h 176"/>
                  <a:gd name="T74" fmla="*/ 130 w 136"/>
                  <a:gd name="T75" fmla="*/ 74 h 176"/>
                  <a:gd name="T76" fmla="*/ 134 w 136"/>
                  <a:gd name="T77" fmla="*/ 72 h 176"/>
                  <a:gd name="T78" fmla="*/ 134 w 136"/>
                  <a:gd name="T79" fmla="*/ 70 h 176"/>
                  <a:gd name="T80" fmla="*/ 136 w 136"/>
                  <a:gd name="T81" fmla="*/ 16 h 176"/>
                  <a:gd name="T82" fmla="*/ 136 w 136"/>
                  <a:gd name="T83" fmla="*/ 16 h 176"/>
                  <a:gd name="T84" fmla="*/ 136 w 136"/>
                  <a:gd name="T85" fmla="*/ 12 h 176"/>
                  <a:gd name="T86" fmla="*/ 128 w 136"/>
                  <a:gd name="T87" fmla="*/ 6 h 176"/>
                  <a:gd name="T88" fmla="*/ 128 w 136"/>
                  <a:gd name="T89" fmla="*/ 6 h 176"/>
                  <a:gd name="T90" fmla="*/ 126 w 136"/>
                  <a:gd name="T91" fmla="*/ 6 h 176"/>
                  <a:gd name="T92" fmla="*/ 102 w 136"/>
                  <a:gd name="T93" fmla="*/ 4 h 176"/>
                  <a:gd name="T94" fmla="*/ 96 w 136"/>
                  <a:gd name="T95" fmla="*/ 0 h 176"/>
                  <a:gd name="T96" fmla="*/ 96 w 136"/>
                  <a:gd name="T97" fmla="*/ 0 h 176"/>
                  <a:gd name="T98" fmla="*/ 92 w 136"/>
                  <a:gd name="T99" fmla="*/ 0 h 176"/>
                  <a:gd name="T100" fmla="*/ 92 w 136"/>
                  <a:gd name="T101" fmla="*/ 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6" h="176">
                    <a:moveTo>
                      <a:pt x="92" y="0"/>
                    </a:moveTo>
                    <a:lnTo>
                      <a:pt x="4" y="0"/>
                    </a:lnTo>
                    <a:lnTo>
                      <a:pt x="4" y="0"/>
                    </a:lnTo>
                    <a:lnTo>
                      <a:pt x="2" y="0"/>
                    </a:lnTo>
                    <a:lnTo>
                      <a:pt x="0" y="4"/>
                    </a:lnTo>
                    <a:lnTo>
                      <a:pt x="0" y="18"/>
                    </a:lnTo>
                    <a:lnTo>
                      <a:pt x="0" y="18"/>
                    </a:lnTo>
                    <a:lnTo>
                      <a:pt x="0" y="20"/>
                    </a:lnTo>
                    <a:lnTo>
                      <a:pt x="12" y="36"/>
                    </a:lnTo>
                    <a:lnTo>
                      <a:pt x="34" y="76"/>
                    </a:lnTo>
                    <a:lnTo>
                      <a:pt x="34" y="104"/>
                    </a:lnTo>
                    <a:lnTo>
                      <a:pt x="34" y="104"/>
                    </a:lnTo>
                    <a:lnTo>
                      <a:pt x="34" y="104"/>
                    </a:lnTo>
                    <a:lnTo>
                      <a:pt x="40" y="114"/>
                    </a:lnTo>
                    <a:lnTo>
                      <a:pt x="48" y="148"/>
                    </a:lnTo>
                    <a:lnTo>
                      <a:pt x="48" y="148"/>
                    </a:lnTo>
                    <a:lnTo>
                      <a:pt x="48" y="150"/>
                    </a:lnTo>
                    <a:lnTo>
                      <a:pt x="66" y="168"/>
                    </a:lnTo>
                    <a:lnTo>
                      <a:pt x="66" y="168"/>
                    </a:lnTo>
                    <a:lnTo>
                      <a:pt x="70" y="170"/>
                    </a:lnTo>
                    <a:lnTo>
                      <a:pt x="70" y="170"/>
                    </a:lnTo>
                    <a:lnTo>
                      <a:pt x="72" y="170"/>
                    </a:lnTo>
                    <a:lnTo>
                      <a:pt x="76" y="166"/>
                    </a:lnTo>
                    <a:lnTo>
                      <a:pt x="78" y="170"/>
                    </a:lnTo>
                    <a:lnTo>
                      <a:pt x="78" y="170"/>
                    </a:lnTo>
                    <a:lnTo>
                      <a:pt x="80" y="172"/>
                    </a:lnTo>
                    <a:lnTo>
                      <a:pt x="88" y="176"/>
                    </a:lnTo>
                    <a:lnTo>
                      <a:pt x="88" y="176"/>
                    </a:lnTo>
                    <a:lnTo>
                      <a:pt x="90" y="176"/>
                    </a:lnTo>
                    <a:lnTo>
                      <a:pt x="104" y="176"/>
                    </a:lnTo>
                    <a:lnTo>
                      <a:pt x="104" y="176"/>
                    </a:lnTo>
                    <a:lnTo>
                      <a:pt x="106" y="174"/>
                    </a:lnTo>
                    <a:lnTo>
                      <a:pt x="120" y="166"/>
                    </a:lnTo>
                    <a:lnTo>
                      <a:pt x="120" y="166"/>
                    </a:lnTo>
                    <a:lnTo>
                      <a:pt x="122" y="162"/>
                    </a:lnTo>
                    <a:lnTo>
                      <a:pt x="122" y="74"/>
                    </a:lnTo>
                    <a:lnTo>
                      <a:pt x="130" y="74"/>
                    </a:lnTo>
                    <a:lnTo>
                      <a:pt x="130" y="74"/>
                    </a:lnTo>
                    <a:lnTo>
                      <a:pt x="134" y="72"/>
                    </a:lnTo>
                    <a:lnTo>
                      <a:pt x="134" y="70"/>
                    </a:lnTo>
                    <a:lnTo>
                      <a:pt x="136" y="16"/>
                    </a:lnTo>
                    <a:lnTo>
                      <a:pt x="136" y="16"/>
                    </a:lnTo>
                    <a:lnTo>
                      <a:pt x="136" y="12"/>
                    </a:lnTo>
                    <a:lnTo>
                      <a:pt x="128" y="6"/>
                    </a:lnTo>
                    <a:lnTo>
                      <a:pt x="128" y="6"/>
                    </a:lnTo>
                    <a:lnTo>
                      <a:pt x="126" y="6"/>
                    </a:lnTo>
                    <a:lnTo>
                      <a:pt x="102" y="4"/>
                    </a:lnTo>
                    <a:lnTo>
                      <a:pt x="96" y="0"/>
                    </a:lnTo>
                    <a:lnTo>
                      <a:pt x="96" y="0"/>
                    </a:lnTo>
                    <a:lnTo>
                      <a:pt x="92" y="0"/>
                    </a:lnTo>
                    <a:lnTo>
                      <a:pt x="9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0" name="Freeform 471"/>
              <p:cNvSpPr>
                <a:spLocks/>
              </p:cNvSpPr>
              <p:nvPr/>
            </p:nvSpPr>
            <p:spPr bwMode="auto">
              <a:xfrm>
                <a:off x="3293" y="2671"/>
                <a:ext cx="150" cy="246"/>
              </a:xfrm>
              <a:custGeom>
                <a:avLst/>
                <a:gdLst>
                  <a:gd name="T0" fmla="*/ 24 w 150"/>
                  <a:gd name="T1" fmla="*/ 244 h 246"/>
                  <a:gd name="T2" fmla="*/ 22 w 150"/>
                  <a:gd name="T3" fmla="*/ 200 h 246"/>
                  <a:gd name="T4" fmla="*/ 8 w 150"/>
                  <a:gd name="T5" fmla="*/ 176 h 246"/>
                  <a:gd name="T6" fmla="*/ 8 w 150"/>
                  <a:gd name="T7" fmla="*/ 174 h 246"/>
                  <a:gd name="T8" fmla="*/ 8 w 150"/>
                  <a:gd name="T9" fmla="*/ 172 h 246"/>
                  <a:gd name="T10" fmla="*/ 36 w 150"/>
                  <a:gd name="T11" fmla="*/ 142 h 246"/>
                  <a:gd name="T12" fmla="*/ 34 w 150"/>
                  <a:gd name="T13" fmla="*/ 92 h 246"/>
                  <a:gd name="T14" fmla="*/ 2 w 150"/>
                  <a:gd name="T15" fmla="*/ 82 h 246"/>
                  <a:gd name="T16" fmla="*/ 0 w 150"/>
                  <a:gd name="T17" fmla="*/ 66 h 246"/>
                  <a:gd name="T18" fmla="*/ 2 w 150"/>
                  <a:gd name="T19" fmla="*/ 64 h 246"/>
                  <a:gd name="T20" fmla="*/ 62 w 150"/>
                  <a:gd name="T21" fmla="*/ 58 h 246"/>
                  <a:gd name="T22" fmla="*/ 64 w 150"/>
                  <a:gd name="T23" fmla="*/ 58 h 246"/>
                  <a:gd name="T24" fmla="*/ 64 w 150"/>
                  <a:gd name="T25" fmla="*/ 60 h 246"/>
                  <a:gd name="T26" fmla="*/ 70 w 150"/>
                  <a:gd name="T27" fmla="*/ 94 h 246"/>
                  <a:gd name="T28" fmla="*/ 76 w 150"/>
                  <a:gd name="T29" fmla="*/ 60 h 246"/>
                  <a:gd name="T30" fmla="*/ 58 w 150"/>
                  <a:gd name="T31" fmla="*/ 32 h 246"/>
                  <a:gd name="T32" fmla="*/ 58 w 150"/>
                  <a:gd name="T33" fmla="*/ 30 h 246"/>
                  <a:gd name="T34" fmla="*/ 62 w 150"/>
                  <a:gd name="T35" fmla="*/ 16 h 246"/>
                  <a:gd name="T36" fmla="*/ 64 w 150"/>
                  <a:gd name="T37" fmla="*/ 14 h 246"/>
                  <a:gd name="T38" fmla="*/ 106 w 150"/>
                  <a:gd name="T39" fmla="*/ 18 h 246"/>
                  <a:gd name="T40" fmla="*/ 144 w 150"/>
                  <a:gd name="T41" fmla="*/ 0 h 246"/>
                  <a:gd name="T42" fmla="*/ 144 w 150"/>
                  <a:gd name="T43" fmla="*/ 0 h 246"/>
                  <a:gd name="T44" fmla="*/ 146 w 150"/>
                  <a:gd name="T45" fmla="*/ 0 h 246"/>
                  <a:gd name="T46" fmla="*/ 146 w 150"/>
                  <a:gd name="T47" fmla="*/ 2 h 246"/>
                  <a:gd name="T48" fmla="*/ 150 w 150"/>
                  <a:gd name="T49" fmla="*/ 74 h 246"/>
                  <a:gd name="T50" fmla="*/ 150 w 150"/>
                  <a:gd name="T51" fmla="*/ 76 h 246"/>
                  <a:gd name="T52" fmla="*/ 104 w 150"/>
                  <a:gd name="T53" fmla="*/ 110 h 246"/>
                  <a:gd name="T54" fmla="*/ 66 w 150"/>
                  <a:gd name="T55" fmla="*/ 140 h 246"/>
                  <a:gd name="T56" fmla="*/ 76 w 150"/>
                  <a:gd name="T57" fmla="*/ 176 h 246"/>
                  <a:gd name="T58" fmla="*/ 76 w 150"/>
                  <a:gd name="T59" fmla="*/ 178 h 246"/>
                  <a:gd name="T60" fmla="*/ 74 w 150"/>
                  <a:gd name="T61" fmla="*/ 206 h 246"/>
                  <a:gd name="T62" fmla="*/ 38 w 150"/>
                  <a:gd name="T63" fmla="*/ 226 h 246"/>
                  <a:gd name="T64" fmla="*/ 38 w 150"/>
                  <a:gd name="T65" fmla="*/ 238 h 246"/>
                  <a:gd name="T66" fmla="*/ 40 w 150"/>
                  <a:gd name="T67" fmla="*/ 242 h 246"/>
                  <a:gd name="T68" fmla="*/ 40 w 150"/>
                  <a:gd name="T69" fmla="*/ 244 h 246"/>
                  <a:gd name="T70" fmla="*/ 38 w 150"/>
                  <a:gd name="T71" fmla="*/ 246 h 246"/>
                  <a:gd name="T72" fmla="*/ 24 w 150"/>
                  <a:gd name="T73" fmla="*/ 244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0" h="246">
                    <a:moveTo>
                      <a:pt x="24" y="244"/>
                    </a:moveTo>
                    <a:lnTo>
                      <a:pt x="24" y="244"/>
                    </a:lnTo>
                    <a:lnTo>
                      <a:pt x="22" y="242"/>
                    </a:lnTo>
                    <a:lnTo>
                      <a:pt x="22" y="200"/>
                    </a:lnTo>
                    <a:lnTo>
                      <a:pt x="16" y="180"/>
                    </a:lnTo>
                    <a:lnTo>
                      <a:pt x="8" y="176"/>
                    </a:lnTo>
                    <a:lnTo>
                      <a:pt x="8" y="176"/>
                    </a:lnTo>
                    <a:lnTo>
                      <a:pt x="8" y="174"/>
                    </a:lnTo>
                    <a:lnTo>
                      <a:pt x="8" y="174"/>
                    </a:lnTo>
                    <a:lnTo>
                      <a:pt x="8" y="172"/>
                    </a:lnTo>
                    <a:lnTo>
                      <a:pt x="28" y="158"/>
                    </a:lnTo>
                    <a:lnTo>
                      <a:pt x="36" y="142"/>
                    </a:lnTo>
                    <a:lnTo>
                      <a:pt x="36" y="116"/>
                    </a:lnTo>
                    <a:lnTo>
                      <a:pt x="34" y="92"/>
                    </a:lnTo>
                    <a:lnTo>
                      <a:pt x="2" y="82"/>
                    </a:lnTo>
                    <a:lnTo>
                      <a:pt x="2" y="82"/>
                    </a:lnTo>
                    <a:lnTo>
                      <a:pt x="0" y="80"/>
                    </a:lnTo>
                    <a:lnTo>
                      <a:pt x="0" y="66"/>
                    </a:lnTo>
                    <a:lnTo>
                      <a:pt x="0" y="66"/>
                    </a:lnTo>
                    <a:lnTo>
                      <a:pt x="2" y="64"/>
                    </a:lnTo>
                    <a:lnTo>
                      <a:pt x="48" y="58"/>
                    </a:lnTo>
                    <a:lnTo>
                      <a:pt x="62" y="58"/>
                    </a:lnTo>
                    <a:lnTo>
                      <a:pt x="62" y="58"/>
                    </a:lnTo>
                    <a:lnTo>
                      <a:pt x="64" y="58"/>
                    </a:lnTo>
                    <a:lnTo>
                      <a:pt x="64" y="58"/>
                    </a:lnTo>
                    <a:lnTo>
                      <a:pt x="64" y="60"/>
                    </a:lnTo>
                    <a:lnTo>
                      <a:pt x="62" y="86"/>
                    </a:lnTo>
                    <a:lnTo>
                      <a:pt x="70" y="94"/>
                    </a:lnTo>
                    <a:lnTo>
                      <a:pt x="78" y="84"/>
                    </a:lnTo>
                    <a:lnTo>
                      <a:pt x="76" y="60"/>
                    </a:lnTo>
                    <a:lnTo>
                      <a:pt x="64" y="46"/>
                    </a:lnTo>
                    <a:lnTo>
                      <a:pt x="58" y="32"/>
                    </a:lnTo>
                    <a:lnTo>
                      <a:pt x="58" y="32"/>
                    </a:lnTo>
                    <a:lnTo>
                      <a:pt x="58" y="30"/>
                    </a:lnTo>
                    <a:lnTo>
                      <a:pt x="62" y="16"/>
                    </a:lnTo>
                    <a:lnTo>
                      <a:pt x="62" y="16"/>
                    </a:lnTo>
                    <a:lnTo>
                      <a:pt x="64" y="14"/>
                    </a:lnTo>
                    <a:lnTo>
                      <a:pt x="64" y="14"/>
                    </a:lnTo>
                    <a:lnTo>
                      <a:pt x="84" y="16"/>
                    </a:lnTo>
                    <a:lnTo>
                      <a:pt x="106" y="18"/>
                    </a:lnTo>
                    <a:lnTo>
                      <a:pt x="130" y="10"/>
                    </a:lnTo>
                    <a:lnTo>
                      <a:pt x="144" y="0"/>
                    </a:lnTo>
                    <a:lnTo>
                      <a:pt x="144" y="0"/>
                    </a:lnTo>
                    <a:lnTo>
                      <a:pt x="144" y="0"/>
                    </a:lnTo>
                    <a:lnTo>
                      <a:pt x="144" y="0"/>
                    </a:lnTo>
                    <a:lnTo>
                      <a:pt x="146" y="0"/>
                    </a:lnTo>
                    <a:lnTo>
                      <a:pt x="146" y="0"/>
                    </a:lnTo>
                    <a:lnTo>
                      <a:pt x="146" y="2"/>
                    </a:lnTo>
                    <a:lnTo>
                      <a:pt x="146" y="38"/>
                    </a:lnTo>
                    <a:lnTo>
                      <a:pt x="150" y="74"/>
                    </a:lnTo>
                    <a:lnTo>
                      <a:pt x="150" y="74"/>
                    </a:lnTo>
                    <a:lnTo>
                      <a:pt x="150" y="76"/>
                    </a:lnTo>
                    <a:lnTo>
                      <a:pt x="134" y="92"/>
                    </a:lnTo>
                    <a:lnTo>
                      <a:pt x="104" y="110"/>
                    </a:lnTo>
                    <a:lnTo>
                      <a:pt x="72" y="138"/>
                    </a:lnTo>
                    <a:lnTo>
                      <a:pt x="66" y="140"/>
                    </a:lnTo>
                    <a:lnTo>
                      <a:pt x="68" y="152"/>
                    </a:lnTo>
                    <a:lnTo>
                      <a:pt x="76" y="176"/>
                    </a:lnTo>
                    <a:lnTo>
                      <a:pt x="76" y="176"/>
                    </a:lnTo>
                    <a:lnTo>
                      <a:pt x="76" y="178"/>
                    </a:lnTo>
                    <a:lnTo>
                      <a:pt x="74" y="206"/>
                    </a:lnTo>
                    <a:lnTo>
                      <a:pt x="74" y="206"/>
                    </a:lnTo>
                    <a:lnTo>
                      <a:pt x="72" y="208"/>
                    </a:lnTo>
                    <a:lnTo>
                      <a:pt x="38" y="226"/>
                    </a:lnTo>
                    <a:lnTo>
                      <a:pt x="36" y="230"/>
                    </a:lnTo>
                    <a:lnTo>
                      <a:pt x="38" y="238"/>
                    </a:lnTo>
                    <a:lnTo>
                      <a:pt x="40" y="242"/>
                    </a:lnTo>
                    <a:lnTo>
                      <a:pt x="40" y="242"/>
                    </a:lnTo>
                    <a:lnTo>
                      <a:pt x="40" y="244"/>
                    </a:lnTo>
                    <a:lnTo>
                      <a:pt x="40" y="244"/>
                    </a:lnTo>
                    <a:lnTo>
                      <a:pt x="38" y="246"/>
                    </a:lnTo>
                    <a:lnTo>
                      <a:pt x="38" y="246"/>
                    </a:lnTo>
                    <a:lnTo>
                      <a:pt x="24" y="244"/>
                    </a:lnTo>
                    <a:lnTo>
                      <a:pt x="24" y="2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1" name="Freeform 472"/>
              <p:cNvSpPr>
                <a:spLocks noEditPoints="1"/>
              </p:cNvSpPr>
              <p:nvPr/>
            </p:nvSpPr>
            <p:spPr bwMode="auto">
              <a:xfrm>
                <a:off x="3291" y="2669"/>
                <a:ext cx="154" cy="250"/>
              </a:xfrm>
              <a:custGeom>
                <a:avLst/>
                <a:gdLst>
                  <a:gd name="T0" fmla="*/ 150 w 154"/>
                  <a:gd name="T1" fmla="*/ 76 h 250"/>
                  <a:gd name="T2" fmla="*/ 74 w 154"/>
                  <a:gd name="T3" fmla="*/ 138 h 250"/>
                  <a:gd name="T4" fmla="*/ 76 w 154"/>
                  <a:gd name="T5" fmla="*/ 180 h 250"/>
                  <a:gd name="T6" fmla="*/ 36 w 154"/>
                  <a:gd name="T7" fmla="*/ 232 h 250"/>
                  <a:gd name="T8" fmla="*/ 26 w 154"/>
                  <a:gd name="T9" fmla="*/ 244 h 250"/>
                  <a:gd name="T10" fmla="*/ 20 w 154"/>
                  <a:gd name="T11" fmla="*/ 182 h 250"/>
                  <a:gd name="T12" fmla="*/ 40 w 154"/>
                  <a:gd name="T13" fmla="*/ 146 h 250"/>
                  <a:gd name="T14" fmla="*/ 4 w 154"/>
                  <a:gd name="T15" fmla="*/ 82 h 250"/>
                  <a:gd name="T16" fmla="*/ 64 w 154"/>
                  <a:gd name="T17" fmla="*/ 62 h 250"/>
                  <a:gd name="T18" fmla="*/ 82 w 154"/>
                  <a:gd name="T19" fmla="*/ 86 h 250"/>
                  <a:gd name="T20" fmla="*/ 62 w 154"/>
                  <a:gd name="T21" fmla="*/ 32 h 250"/>
                  <a:gd name="T22" fmla="*/ 110 w 154"/>
                  <a:gd name="T23" fmla="*/ 22 h 250"/>
                  <a:gd name="T24" fmla="*/ 146 w 154"/>
                  <a:gd name="T25" fmla="*/ 0 h 250"/>
                  <a:gd name="T26" fmla="*/ 130 w 154"/>
                  <a:gd name="T27" fmla="*/ 10 h 250"/>
                  <a:gd name="T28" fmla="*/ 66 w 154"/>
                  <a:gd name="T29" fmla="*/ 14 h 250"/>
                  <a:gd name="T30" fmla="*/ 66 w 154"/>
                  <a:gd name="T31" fmla="*/ 14 h 250"/>
                  <a:gd name="T32" fmla="*/ 58 w 154"/>
                  <a:gd name="T33" fmla="*/ 32 h 250"/>
                  <a:gd name="T34" fmla="*/ 64 w 154"/>
                  <a:gd name="T35" fmla="*/ 48 h 250"/>
                  <a:gd name="T36" fmla="*/ 76 w 154"/>
                  <a:gd name="T37" fmla="*/ 62 h 250"/>
                  <a:gd name="T38" fmla="*/ 66 w 154"/>
                  <a:gd name="T39" fmla="*/ 86 h 250"/>
                  <a:gd name="T40" fmla="*/ 68 w 154"/>
                  <a:gd name="T41" fmla="*/ 58 h 250"/>
                  <a:gd name="T42" fmla="*/ 50 w 154"/>
                  <a:gd name="T43" fmla="*/ 58 h 250"/>
                  <a:gd name="T44" fmla="*/ 4 w 154"/>
                  <a:gd name="T45" fmla="*/ 64 h 250"/>
                  <a:gd name="T46" fmla="*/ 0 w 154"/>
                  <a:gd name="T47" fmla="*/ 68 h 250"/>
                  <a:gd name="T48" fmla="*/ 2 w 154"/>
                  <a:gd name="T49" fmla="*/ 86 h 250"/>
                  <a:gd name="T50" fmla="*/ 36 w 154"/>
                  <a:gd name="T51" fmla="*/ 118 h 250"/>
                  <a:gd name="T52" fmla="*/ 10 w 154"/>
                  <a:gd name="T53" fmla="*/ 172 h 250"/>
                  <a:gd name="T54" fmla="*/ 8 w 154"/>
                  <a:gd name="T55" fmla="*/ 176 h 250"/>
                  <a:gd name="T56" fmla="*/ 22 w 154"/>
                  <a:gd name="T57" fmla="*/ 204 h 250"/>
                  <a:gd name="T58" fmla="*/ 22 w 154"/>
                  <a:gd name="T59" fmla="*/ 244 h 250"/>
                  <a:gd name="T60" fmla="*/ 40 w 154"/>
                  <a:gd name="T61" fmla="*/ 250 h 250"/>
                  <a:gd name="T62" fmla="*/ 40 w 154"/>
                  <a:gd name="T63" fmla="*/ 250 h 250"/>
                  <a:gd name="T64" fmla="*/ 44 w 154"/>
                  <a:gd name="T65" fmla="*/ 244 h 250"/>
                  <a:gd name="T66" fmla="*/ 42 w 154"/>
                  <a:gd name="T67" fmla="*/ 238 h 250"/>
                  <a:gd name="T68" fmla="*/ 76 w 154"/>
                  <a:gd name="T69" fmla="*/ 212 h 250"/>
                  <a:gd name="T70" fmla="*/ 80 w 154"/>
                  <a:gd name="T71" fmla="*/ 180 h 250"/>
                  <a:gd name="T72" fmla="*/ 72 w 154"/>
                  <a:gd name="T73" fmla="*/ 154 h 250"/>
                  <a:gd name="T74" fmla="*/ 74 w 154"/>
                  <a:gd name="T75" fmla="*/ 142 h 250"/>
                  <a:gd name="T76" fmla="*/ 136 w 154"/>
                  <a:gd name="T77" fmla="*/ 96 h 250"/>
                  <a:gd name="T78" fmla="*/ 154 w 154"/>
                  <a:gd name="T79" fmla="*/ 78 h 250"/>
                  <a:gd name="T80" fmla="*/ 150 w 154"/>
                  <a:gd name="T81" fmla="*/ 40 h 250"/>
                  <a:gd name="T82" fmla="*/ 148 w 154"/>
                  <a:gd name="T83" fmla="*/ 0 h 250"/>
                  <a:gd name="T84" fmla="*/ 146 w 154"/>
                  <a:gd name="T85"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4" h="250">
                    <a:moveTo>
                      <a:pt x="146" y="4"/>
                    </a:moveTo>
                    <a:lnTo>
                      <a:pt x="146" y="40"/>
                    </a:lnTo>
                    <a:lnTo>
                      <a:pt x="150" y="76"/>
                    </a:lnTo>
                    <a:lnTo>
                      <a:pt x="134" y="92"/>
                    </a:lnTo>
                    <a:lnTo>
                      <a:pt x="106" y="110"/>
                    </a:lnTo>
                    <a:lnTo>
                      <a:pt x="74" y="138"/>
                    </a:lnTo>
                    <a:lnTo>
                      <a:pt x="66" y="142"/>
                    </a:lnTo>
                    <a:lnTo>
                      <a:pt x="68" y="154"/>
                    </a:lnTo>
                    <a:lnTo>
                      <a:pt x="76" y="180"/>
                    </a:lnTo>
                    <a:lnTo>
                      <a:pt x="74" y="208"/>
                    </a:lnTo>
                    <a:lnTo>
                      <a:pt x="40" y="226"/>
                    </a:lnTo>
                    <a:lnTo>
                      <a:pt x="36" y="232"/>
                    </a:lnTo>
                    <a:lnTo>
                      <a:pt x="40" y="240"/>
                    </a:lnTo>
                    <a:lnTo>
                      <a:pt x="40" y="246"/>
                    </a:lnTo>
                    <a:lnTo>
                      <a:pt x="26" y="244"/>
                    </a:lnTo>
                    <a:lnTo>
                      <a:pt x="26" y="234"/>
                    </a:lnTo>
                    <a:lnTo>
                      <a:pt x="26" y="202"/>
                    </a:lnTo>
                    <a:lnTo>
                      <a:pt x="20" y="182"/>
                    </a:lnTo>
                    <a:lnTo>
                      <a:pt x="12" y="176"/>
                    </a:lnTo>
                    <a:lnTo>
                      <a:pt x="32" y="162"/>
                    </a:lnTo>
                    <a:lnTo>
                      <a:pt x="40" y="146"/>
                    </a:lnTo>
                    <a:lnTo>
                      <a:pt x="40" y="118"/>
                    </a:lnTo>
                    <a:lnTo>
                      <a:pt x="38" y="94"/>
                    </a:lnTo>
                    <a:lnTo>
                      <a:pt x="4" y="82"/>
                    </a:lnTo>
                    <a:lnTo>
                      <a:pt x="4" y="68"/>
                    </a:lnTo>
                    <a:lnTo>
                      <a:pt x="50" y="62"/>
                    </a:lnTo>
                    <a:lnTo>
                      <a:pt x="64" y="62"/>
                    </a:lnTo>
                    <a:lnTo>
                      <a:pt x="62" y="88"/>
                    </a:lnTo>
                    <a:lnTo>
                      <a:pt x="74" y="98"/>
                    </a:lnTo>
                    <a:lnTo>
                      <a:pt x="82" y="86"/>
                    </a:lnTo>
                    <a:lnTo>
                      <a:pt x="80" y="62"/>
                    </a:lnTo>
                    <a:lnTo>
                      <a:pt x="68" y="48"/>
                    </a:lnTo>
                    <a:lnTo>
                      <a:pt x="62" y="32"/>
                    </a:lnTo>
                    <a:lnTo>
                      <a:pt x="66" y="18"/>
                    </a:lnTo>
                    <a:lnTo>
                      <a:pt x="86" y="20"/>
                    </a:lnTo>
                    <a:lnTo>
                      <a:pt x="110" y="22"/>
                    </a:lnTo>
                    <a:lnTo>
                      <a:pt x="132" y="14"/>
                    </a:lnTo>
                    <a:lnTo>
                      <a:pt x="146" y="4"/>
                    </a:lnTo>
                    <a:close/>
                    <a:moveTo>
                      <a:pt x="146" y="0"/>
                    </a:moveTo>
                    <a:lnTo>
                      <a:pt x="146" y="0"/>
                    </a:lnTo>
                    <a:lnTo>
                      <a:pt x="144" y="0"/>
                    </a:lnTo>
                    <a:lnTo>
                      <a:pt x="130" y="10"/>
                    </a:lnTo>
                    <a:lnTo>
                      <a:pt x="108" y="18"/>
                    </a:lnTo>
                    <a:lnTo>
                      <a:pt x="86" y="16"/>
                    </a:lnTo>
                    <a:lnTo>
                      <a:pt x="66" y="14"/>
                    </a:lnTo>
                    <a:lnTo>
                      <a:pt x="66" y="14"/>
                    </a:lnTo>
                    <a:lnTo>
                      <a:pt x="66" y="14"/>
                    </a:lnTo>
                    <a:lnTo>
                      <a:pt x="66" y="14"/>
                    </a:lnTo>
                    <a:lnTo>
                      <a:pt x="64" y="16"/>
                    </a:lnTo>
                    <a:lnTo>
                      <a:pt x="62" y="18"/>
                    </a:lnTo>
                    <a:lnTo>
                      <a:pt x="58" y="32"/>
                    </a:lnTo>
                    <a:lnTo>
                      <a:pt x="58" y="32"/>
                    </a:lnTo>
                    <a:lnTo>
                      <a:pt x="58" y="34"/>
                    </a:lnTo>
                    <a:lnTo>
                      <a:pt x="64" y="48"/>
                    </a:lnTo>
                    <a:lnTo>
                      <a:pt x="64" y="48"/>
                    </a:lnTo>
                    <a:lnTo>
                      <a:pt x="64" y="50"/>
                    </a:lnTo>
                    <a:lnTo>
                      <a:pt x="76" y="62"/>
                    </a:lnTo>
                    <a:lnTo>
                      <a:pt x="78" y="86"/>
                    </a:lnTo>
                    <a:lnTo>
                      <a:pt x="72" y="92"/>
                    </a:lnTo>
                    <a:lnTo>
                      <a:pt x="66" y="86"/>
                    </a:lnTo>
                    <a:lnTo>
                      <a:pt x="68" y="62"/>
                    </a:lnTo>
                    <a:lnTo>
                      <a:pt x="68" y="62"/>
                    </a:lnTo>
                    <a:lnTo>
                      <a:pt x="68" y="58"/>
                    </a:lnTo>
                    <a:lnTo>
                      <a:pt x="68" y="58"/>
                    </a:lnTo>
                    <a:lnTo>
                      <a:pt x="64" y="58"/>
                    </a:lnTo>
                    <a:lnTo>
                      <a:pt x="50" y="58"/>
                    </a:lnTo>
                    <a:lnTo>
                      <a:pt x="50" y="58"/>
                    </a:lnTo>
                    <a:lnTo>
                      <a:pt x="50" y="58"/>
                    </a:lnTo>
                    <a:lnTo>
                      <a:pt x="4" y="64"/>
                    </a:lnTo>
                    <a:lnTo>
                      <a:pt x="4" y="64"/>
                    </a:lnTo>
                    <a:lnTo>
                      <a:pt x="2" y="66"/>
                    </a:lnTo>
                    <a:lnTo>
                      <a:pt x="0" y="68"/>
                    </a:lnTo>
                    <a:lnTo>
                      <a:pt x="0" y="82"/>
                    </a:lnTo>
                    <a:lnTo>
                      <a:pt x="0" y="82"/>
                    </a:lnTo>
                    <a:lnTo>
                      <a:pt x="2" y="86"/>
                    </a:lnTo>
                    <a:lnTo>
                      <a:pt x="4" y="86"/>
                    </a:lnTo>
                    <a:lnTo>
                      <a:pt x="34" y="96"/>
                    </a:lnTo>
                    <a:lnTo>
                      <a:pt x="36" y="118"/>
                    </a:lnTo>
                    <a:lnTo>
                      <a:pt x="36" y="144"/>
                    </a:lnTo>
                    <a:lnTo>
                      <a:pt x="28" y="158"/>
                    </a:lnTo>
                    <a:lnTo>
                      <a:pt x="10" y="172"/>
                    </a:lnTo>
                    <a:lnTo>
                      <a:pt x="10" y="172"/>
                    </a:lnTo>
                    <a:lnTo>
                      <a:pt x="8" y="176"/>
                    </a:lnTo>
                    <a:lnTo>
                      <a:pt x="8" y="176"/>
                    </a:lnTo>
                    <a:lnTo>
                      <a:pt x="10" y="178"/>
                    </a:lnTo>
                    <a:lnTo>
                      <a:pt x="16" y="184"/>
                    </a:lnTo>
                    <a:lnTo>
                      <a:pt x="22" y="204"/>
                    </a:lnTo>
                    <a:lnTo>
                      <a:pt x="22" y="234"/>
                    </a:lnTo>
                    <a:lnTo>
                      <a:pt x="22" y="244"/>
                    </a:lnTo>
                    <a:lnTo>
                      <a:pt x="22" y="244"/>
                    </a:lnTo>
                    <a:lnTo>
                      <a:pt x="24" y="246"/>
                    </a:lnTo>
                    <a:lnTo>
                      <a:pt x="26" y="248"/>
                    </a:lnTo>
                    <a:lnTo>
                      <a:pt x="40" y="250"/>
                    </a:lnTo>
                    <a:lnTo>
                      <a:pt x="40" y="250"/>
                    </a:lnTo>
                    <a:lnTo>
                      <a:pt x="40" y="250"/>
                    </a:lnTo>
                    <a:lnTo>
                      <a:pt x="40" y="250"/>
                    </a:lnTo>
                    <a:lnTo>
                      <a:pt x="44" y="248"/>
                    </a:lnTo>
                    <a:lnTo>
                      <a:pt x="44" y="248"/>
                    </a:lnTo>
                    <a:lnTo>
                      <a:pt x="44" y="244"/>
                    </a:lnTo>
                    <a:lnTo>
                      <a:pt x="42" y="238"/>
                    </a:lnTo>
                    <a:lnTo>
                      <a:pt x="42" y="238"/>
                    </a:lnTo>
                    <a:lnTo>
                      <a:pt x="42" y="238"/>
                    </a:lnTo>
                    <a:lnTo>
                      <a:pt x="40" y="232"/>
                    </a:lnTo>
                    <a:lnTo>
                      <a:pt x="42" y="228"/>
                    </a:lnTo>
                    <a:lnTo>
                      <a:pt x="76" y="212"/>
                    </a:lnTo>
                    <a:lnTo>
                      <a:pt x="76" y="212"/>
                    </a:lnTo>
                    <a:lnTo>
                      <a:pt x="78" y="208"/>
                    </a:lnTo>
                    <a:lnTo>
                      <a:pt x="80" y="180"/>
                    </a:lnTo>
                    <a:lnTo>
                      <a:pt x="80" y="180"/>
                    </a:lnTo>
                    <a:lnTo>
                      <a:pt x="80" y="178"/>
                    </a:lnTo>
                    <a:lnTo>
                      <a:pt x="72" y="154"/>
                    </a:lnTo>
                    <a:lnTo>
                      <a:pt x="70" y="144"/>
                    </a:lnTo>
                    <a:lnTo>
                      <a:pt x="74" y="142"/>
                    </a:lnTo>
                    <a:lnTo>
                      <a:pt x="74" y="142"/>
                    </a:lnTo>
                    <a:lnTo>
                      <a:pt x="76" y="142"/>
                    </a:lnTo>
                    <a:lnTo>
                      <a:pt x="108" y="112"/>
                    </a:lnTo>
                    <a:lnTo>
                      <a:pt x="136" y="96"/>
                    </a:lnTo>
                    <a:lnTo>
                      <a:pt x="136" y="96"/>
                    </a:lnTo>
                    <a:lnTo>
                      <a:pt x="138" y="94"/>
                    </a:lnTo>
                    <a:lnTo>
                      <a:pt x="154" y="78"/>
                    </a:lnTo>
                    <a:lnTo>
                      <a:pt x="154" y="78"/>
                    </a:lnTo>
                    <a:lnTo>
                      <a:pt x="154" y="76"/>
                    </a:lnTo>
                    <a:lnTo>
                      <a:pt x="150" y="40"/>
                    </a:lnTo>
                    <a:lnTo>
                      <a:pt x="150" y="4"/>
                    </a:lnTo>
                    <a:lnTo>
                      <a:pt x="150" y="4"/>
                    </a:lnTo>
                    <a:lnTo>
                      <a:pt x="148" y="0"/>
                    </a:lnTo>
                    <a:lnTo>
                      <a:pt x="148" y="0"/>
                    </a:lnTo>
                    <a:lnTo>
                      <a:pt x="146" y="0"/>
                    </a:lnTo>
                    <a:lnTo>
                      <a:pt x="1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2" name="Freeform 473"/>
              <p:cNvSpPr>
                <a:spLocks/>
              </p:cNvSpPr>
              <p:nvPr/>
            </p:nvSpPr>
            <p:spPr bwMode="auto">
              <a:xfrm>
                <a:off x="3295" y="2673"/>
                <a:ext cx="146" cy="242"/>
              </a:xfrm>
              <a:custGeom>
                <a:avLst/>
                <a:gdLst>
                  <a:gd name="T0" fmla="*/ 142 w 146"/>
                  <a:gd name="T1" fmla="*/ 0 h 242"/>
                  <a:gd name="T2" fmla="*/ 142 w 146"/>
                  <a:gd name="T3" fmla="*/ 36 h 242"/>
                  <a:gd name="T4" fmla="*/ 146 w 146"/>
                  <a:gd name="T5" fmla="*/ 72 h 242"/>
                  <a:gd name="T6" fmla="*/ 130 w 146"/>
                  <a:gd name="T7" fmla="*/ 88 h 242"/>
                  <a:gd name="T8" fmla="*/ 102 w 146"/>
                  <a:gd name="T9" fmla="*/ 106 h 242"/>
                  <a:gd name="T10" fmla="*/ 70 w 146"/>
                  <a:gd name="T11" fmla="*/ 134 h 242"/>
                  <a:gd name="T12" fmla="*/ 62 w 146"/>
                  <a:gd name="T13" fmla="*/ 138 h 242"/>
                  <a:gd name="T14" fmla="*/ 64 w 146"/>
                  <a:gd name="T15" fmla="*/ 150 h 242"/>
                  <a:gd name="T16" fmla="*/ 72 w 146"/>
                  <a:gd name="T17" fmla="*/ 176 h 242"/>
                  <a:gd name="T18" fmla="*/ 70 w 146"/>
                  <a:gd name="T19" fmla="*/ 204 h 242"/>
                  <a:gd name="T20" fmla="*/ 36 w 146"/>
                  <a:gd name="T21" fmla="*/ 222 h 242"/>
                  <a:gd name="T22" fmla="*/ 32 w 146"/>
                  <a:gd name="T23" fmla="*/ 228 h 242"/>
                  <a:gd name="T24" fmla="*/ 36 w 146"/>
                  <a:gd name="T25" fmla="*/ 236 h 242"/>
                  <a:gd name="T26" fmla="*/ 36 w 146"/>
                  <a:gd name="T27" fmla="*/ 242 h 242"/>
                  <a:gd name="T28" fmla="*/ 22 w 146"/>
                  <a:gd name="T29" fmla="*/ 240 h 242"/>
                  <a:gd name="T30" fmla="*/ 22 w 146"/>
                  <a:gd name="T31" fmla="*/ 230 h 242"/>
                  <a:gd name="T32" fmla="*/ 22 w 146"/>
                  <a:gd name="T33" fmla="*/ 198 h 242"/>
                  <a:gd name="T34" fmla="*/ 16 w 146"/>
                  <a:gd name="T35" fmla="*/ 178 h 242"/>
                  <a:gd name="T36" fmla="*/ 8 w 146"/>
                  <a:gd name="T37" fmla="*/ 172 h 242"/>
                  <a:gd name="T38" fmla="*/ 28 w 146"/>
                  <a:gd name="T39" fmla="*/ 158 h 242"/>
                  <a:gd name="T40" fmla="*/ 36 w 146"/>
                  <a:gd name="T41" fmla="*/ 142 h 242"/>
                  <a:gd name="T42" fmla="*/ 36 w 146"/>
                  <a:gd name="T43" fmla="*/ 114 h 242"/>
                  <a:gd name="T44" fmla="*/ 34 w 146"/>
                  <a:gd name="T45" fmla="*/ 90 h 242"/>
                  <a:gd name="T46" fmla="*/ 0 w 146"/>
                  <a:gd name="T47" fmla="*/ 78 h 242"/>
                  <a:gd name="T48" fmla="*/ 0 w 146"/>
                  <a:gd name="T49" fmla="*/ 64 h 242"/>
                  <a:gd name="T50" fmla="*/ 46 w 146"/>
                  <a:gd name="T51" fmla="*/ 58 h 242"/>
                  <a:gd name="T52" fmla="*/ 60 w 146"/>
                  <a:gd name="T53" fmla="*/ 58 h 242"/>
                  <a:gd name="T54" fmla="*/ 58 w 146"/>
                  <a:gd name="T55" fmla="*/ 84 h 242"/>
                  <a:gd name="T56" fmla="*/ 70 w 146"/>
                  <a:gd name="T57" fmla="*/ 94 h 242"/>
                  <a:gd name="T58" fmla="*/ 78 w 146"/>
                  <a:gd name="T59" fmla="*/ 82 h 242"/>
                  <a:gd name="T60" fmla="*/ 76 w 146"/>
                  <a:gd name="T61" fmla="*/ 58 h 242"/>
                  <a:gd name="T62" fmla="*/ 64 w 146"/>
                  <a:gd name="T63" fmla="*/ 44 h 242"/>
                  <a:gd name="T64" fmla="*/ 58 w 146"/>
                  <a:gd name="T65" fmla="*/ 28 h 242"/>
                  <a:gd name="T66" fmla="*/ 62 w 146"/>
                  <a:gd name="T67" fmla="*/ 14 h 242"/>
                  <a:gd name="T68" fmla="*/ 82 w 146"/>
                  <a:gd name="T69" fmla="*/ 16 h 242"/>
                  <a:gd name="T70" fmla="*/ 106 w 146"/>
                  <a:gd name="T71" fmla="*/ 18 h 242"/>
                  <a:gd name="T72" fmla="*/ 128 w 146"/>
                  <a:gd name="T73" fmla="*/ 10 h 242"/>
                  <a:gd name="T74" fmla="*/ 142 w 146"/>
                  <a:gd name="T75"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6" h="242">
                    <a:moveTo>
                      <a:pt x="142" y="0"/>
                    </a:moveTo>
                    <a:lnTo>
                      <a:pt x="142" y="36"/>
                    </a:lnTo>
                    <a:lnTo>
                      <a:pt x="146" y="72"/>
                    </a:lnTo>
                    <a:lnTo>
                      <a:pt x="130" y="88"/>
                    </a:lnTo>
                    <a:lnTo>
                      <a:pt x="102" y="106"/>
                    </a:lnTo>
                    <a:lnTo>
                      <a:pt x="70" y="134"/>
                    </a:lnTo>
                    <a:lnTo>
                      <a:pt x="62" y="138"/>
                    </a:lnTo>
                    <a:lnTo>
                      <a:pt x="64" y="150"/>
                    </a:lnTo>
                    <a:lnTo>
                      <a:pt x="72" y="176"/>
                    </a:lnTo>
                    <a:lnTo>
                      <a:pt x="70" y="204"/>
                    </a:lnTo>
                    <a:lnTo>
                      <a:pt x="36" y="222"/>
                    </a:lnTo>
                    <a:lnTo>
                      <a:pt x="32" y="228"/>
                    </a:lnTo>
                    <a:lnTo>
                      <a:pt x="36" y="236"/>
                    </a:lnTo>
                    <a:lnTo>
                      <a:pt x="36" y="242"/>
                    </a:lnTo>
                    <a:lnTo>
                      <a:pt x="22" y="240"/>
                    </a:lnTo>
                    <a:lnTo>
                      <a:pt x="22" y="230"/>
                    </a:lnTo>
                    <a:lnTo>
                      <a:pt x="22" y="198"/>
                    </a:lnTo>
                    <a:lnTo>
                      <a:pt x="16" y="178"/>
                    </a:lnTo>
                    <a:lnTo>
                      <a:pt x="8" y="172"/>
                    </a:lnTo>
                    <a:lnTo>
                      <a:pt x="28" y="158"/>
                    </a:lnTo>
                    <a:lnTo>
                      <a:pt x="36" y="142"/>
                    </a:lnTo>
                    <a:lnTo>
                      <a:pt x="36" y="114"/>
                    </a:lnTo>
                    <a:lnTo>
                      <a:pt x="34" y="90"/>
                    </a:lnTo>
                    <a:lnTo>
                      <a:pt x="0" y="78"/>
                    </a:lnTo>
                    <a:lnTo>
                      <a:pt x="0" y="64"/>
                    </a:lnTo>
                    <a:lnTo>
                      <a:pt x="46" y="58"/>
                    </a:lnTo>
                    <a:lnTo>
                      <a:pt x="60" y="58"/>
                    </a:lnTo>
                    <a:lnTo>
                      <a:pt x="58" y="84"/>
                    </a:lnTo>
                    <a:lnTo>
                      <a:pt x="70" y="94"/>
                    </a:lnTo>
                    <a:lnTo>
                      <a:pt x="78" y="82"/>
                    </a:lnTo>
                    <a:lnTo>
                      <a:pt x="76" y="58"/>
                    </a:lnTo>
                    <a:lnTo>
                      <a:pt x="64" y="44"/>
                    </a:lnTo>
                    <a:lnTo>
                      <a:pt x="58" y="28"/>
                    </a:lnTo>
                    <a:lnTo>
                      <a:pt x="62" y="14"/>
                    </a:lnTo>
                    <a:lnTo>
                      <a:pt x="82" y="16"/>
                    </a:lnTo>
                    <a:lnTo>
                      <a:pt x="106" y="18"/>
                    </a:lnTo>
                    <a:lnTo>
                      <a:pt x="128" y="10"/>
                    </a:lnTo>
                    <a:lnTo>
                      <a:pt x="1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3" name="Freeform 474"/>
              <p:cNvSpPr>
                <a:spLocks/>
              </p:cNvSpPr>
              <p:nvPr/>
            </p:nvSpPr>
            <p:spPr bwMode="auto">
              <a:xfrm>
                <a:off x="3291" y="2669"/>
                <a:ext cx="154" cy="250"/>
              </a:xfrm>
              <a:custGeom>
                <a:avLst/>
                <a:gdLst>
                  <a:gd name="T0" fmla="*/ 146 w 154"/>
                  <a:gd name="T1" fmla="*/ 0 h 250"/>
                  <a:gd name="T2" fmla="*/ 130 w 154"/>
                  <a:gd name="T3" fmla="*/ 10 h 250"/>
                  <a:gd name="T4" fmla="*/ 86 w 154"/>
                  <a:gd name="T5" fmla="*/ 16 h 250"/>
                  <a:gd name="T6" fmla="*/ 66 w 154"/>
                  <a:gd name="T7" fmla="*/ 14 h 250"/>
                  <a:gd name="T8" fmla="*/ 66 w 154"/>
                  <a:gd name="T9" fmla="*/ 14 h 250"/>
                  <a:gd name="T10" fmla="*/ 62 w 154"/>
                  <a:gd name="T11" fmla="*/ 18 h 250"/>
                  <a:gd name="T12" fmla="*/ 58 w 154"/>
                  <a:gd name="T13" fmla="*/ 32 h 250"/>
                  <a:gd name="T14" fmla="*/ 64 w 154"/>
                  <a:gd name="T15" fmla="*/ 48 h 250"/>
                  <a:gd name="T16" fmla="*/ 64 w 154"/>
                  <a:gd name="T17" fmla="*/ 50 h 250"/>
                  <a:gd name="T18" fmla="*/ 78 w 154"/>
                  <a:gd name="T19" fmla="*/ 86 h 250"/>
                  <a:gd name="T20" fmla="*/ 66 w 154"/>
                  <a:gd name="T21" fmla="*/ 86 h 250"/>
                  <a:gd name="T22" fmla="*/ 68 w 154"/>
                  <a:gd name="T23" fmla="*/ 62 h 250"/>
                  <a:gd name="T24" fmla="*/ 68 w 154"/>
                  <a:gd name="T25" fmla="*/ 58 h 250"/>
                  <a:gd name="T26" fmla="*/ 50 w 154"/>
                  <a:gd name="T27" fmla="*/ 58 h 250"/>
                  <a:gd name="T28" fmla="*/ 50 w 154"/>
                  <a:gd name="T29" fmla="*/ 58 h 250"/>
                  <a:gd name="T30" fmla="*/ 4 w 154"/>
                  <a:gd name="T31" fmla="*/ 64 h 250"/>
                  <a:gd name="T32" fmla="*/ 0 w 154"/>
                  <a:gd name="T33" fmla="*/ 68 h 250"/>
                  <a:gd name="T34" fmla="*/ 0 w 154"/>
                  <a:gd name="T35" fmla="*/ 82 h 250"/>
                  <a:gd name="T36" fmla="*/ 4 w 154"/>
                  <a:gd name="T37" fmla="*/ 86 h 250"/>
                  <a:gd name="T38" fmla="*/ 36 w 154"/>
                  <a:gd name="T39" fmla="*/ 118 h 250"/>
                  <a:gd name="T40" fmla="*/ 28 w 154"/>
                  <a:gd name="T41" fmla="*/ 158 h 250"/>
                  <a:gd name="T42" fmla="*/ 10 w 154"/>
                  <a:gd name="T43" fmla="*/ 172 h 250"/>
                  <a:gd name="T44" fmla="*/ 8 w 154"/>
                  <a:gd name="T45" fmla="*/ 176 h 250"/>
                  <a:gd name="T46" fmla="*/ 16 w 154"/>
                  <a:gd name="T47" fmla="*/ 184 h 250"/>
                  <a:gd name="T48" fmla="*/ 22 w 154"/>
                  <a:gd name="T49" fmla="*/ 234 h 250"/>
                  <a:gd name="T50" fmla="*/ 22 w 154"/>
                  <a:gd name="T51" fmla="*/ 244 h 250"/>
                  <a:gd name="T52" fmla="*/ 26 w 154"/>
                  <a:gd name="T53" fmla="*/ 248 h 250"/>
                  <a:gd name="T54" fmla="*/ 40 w 154"/>
                  <a:gd name="T55" fmla="*/ 250 h 250"/>
                  <a:gd name="T56" fmla="*/ 40 w 154"/>
                  <a:gd name="T57" fmla="*/ 250 h 250"/>
                  <a:gd name="T58" fmla="*/ 44 w 154"/>
                  <a:gd name="T59" fmla="*/ 248 h 250"/>
                  <a:gd name="T60" fmla="*/ 42 w 154"/>
                  <a:gd name="T61" fmla="*/ 238 h 250"/>
                  <a:gd name="T62" fmla="*/ 42 w 154"/>
                  <a:gd name="T63" fmla="*/ 238 h 250"/>
                  <a:gd name="T64" fmla="*/ 42 w 154"/>
                  <a:gd name="T65" fmla="*/ 228 h 250"/>
                  <a:gd name="T66" fmla="*/ 76 w 154"/>
                  <a:gd name="T67" fmla="*/ 212 h 250"/>
                  <a:gd name="T68" fmla="*/ 80 w 154"/>
                  <a:gd name="T69" fmla="*/ 180 h 250"/>
                  <a:gd name="T70" fmla="*/ 80 w 154"/>
                  <a:gd name="T71" fmla="*/ 178 h 250"/>
                  <a:gd name="T72" fmla="*/ 70 w 154"/>
                  <a:gd name="T73" fmla="*/ 144 h 250"/>
                  <a:gd name="T74" fmla="*/ 74 w 154"/>
                  <a:gd name="T75" fmla="*/ 142 h 250"/>
                  <a:gd name="T76" fmla="*/ 108 w 154"/>
                  <a:gd name="T77" fmla="*/ 112 h 250"/>
                  <a:gd name="T78" fmla="*/ 136 w 154"/>
                  <a:gd name="T79" fmla="*/ 96 h 250"/>
                  <a:gd name="T80" fmla="*/ 154 w 154"/>
                  <a:gd name="T81" fmla="*/ 78 h 250"/>
                  <a:gd name="T82" fmla="*/ 154 w 154"/>
                  <a:gd name="T83" fmla="*/ 76 h 250"/>
                  <a:gd name="T84" fmla="*/ 150 w 154"/>
                  <a:gd name="T85" fmla="*/ 4 h 250"/>
                  <a:gd name="T86" fmla="*/ 148 w 154"/>
                  <a:gd name="T87" fmla="*/ 0 h 250"/>
                  <a:gd name="T88" fmla="*/ 146 w 154"/>
                  <a:gd name="T89" fmla="*/ 0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54" h="250">
                    <a:moveTo>
                      <a:pt x="146" y="0"/>
                    </a:moveTo>
                    <a:lnTo>
                      <a:pt x="146" y="0"/>
                    </a:lnTo>
                    <a:lnTo>
                      <a:pt x="144" y="0"/>
                    </a:lnTo>
                    <a:lnTo>
                      <a:pt x="130" y="10"/>
                    </a:lnTo>
                    <a:lnTo>
                      <a:pt x="108" y="18"/>
                    </a:lnTo>
                    <a:lnTo>
                      <a:pt x="86" y="16"/>
                    </a:lnTo>
                    <a:lnTo>
                      <a:pt x="66" y="14"/>
                    </a:lnTo>
                    <a:lnTo>
                      <a:pt x="66" y="14"/>
                    </a:lnTo>
                    <a:lnTo>
                      <a:pt x="66" y="14"/>
                    </a:lnTo>
                    <a:lnTo>
                      <a:pt x="66" y="14"/>
                    </a:lnTo>
                    <a:lnTo>
                      <a:pt x="64" y="16"/>
                    </a:lnTo>
                    <a:lnTo>
                      <a:pt x="62" y="18"/>
                    </a:lnTo>
                    <a:lnTo>
                      <a:pt x="58" y="32"/>
                    </a:lnTo>
                    <a:lnTo>
                      <a:pt x="58" y="32"/>
                    </a:lnTo>
                    <a:lnTo>
                      <a:pt x="58" y="34"/>
                    </a:lnTo>
                    <a:lnTo>
                      <a:pt x="64" y="48"/>
                    </a:lnTo>
                    <a:lnTo>
                      <a:pt x="64" y="48"/>
                    </a:lnTo>
                    <a:lnTo>
                      <a:pt x="64" y="50"/>
                    </a:lnTo>
                    <a:lnTo>
                      <a:pt x="76" y="62"/>
                    </a:lnTo>
                    <a:lnTo>
                      <a:pt x="78" y="86"/>
                    </a:lnTo>
                    <a:lnTo>
                      <a:pt x="72" y="92"/>
                    </a:lnTo>
                    <a:lnTo>
                      <a:pt x="66" y="86"/>
                    </a:lnTo>
                    <a:lnTo>
                      <a:pt x="68" y="62"/>
                    </a:lnTo>
                    <a:lnTo>
                      <a:pt x="68" y="62"/>
                    </a:lnTo>
                    <a:lnTo>
                      <a:pt x="68" y="58"/>
                    </a:lnTo>
                    <a:lnTo>
                      <a:pt x="68" y="58"/>
                    </a:lnTo>
                    <a:lnTo>
                      <a:pt x="64" y="58"/>
                    </a:lnTo>
                    <a:lnTo>
                      <a:pt x="50" y="58"/>
                    </a:lnTo>
                    <a:lnTo>
                      <a:pt x="50" y="58"/>
                    </a:lnTo>
                    <a:lnTo>
                      <a:pt x="50" y="58"/>
                    </a:lnTo>
                    <a:lnTo>
                      <a:pt x="4" y="64"/>
                    </a:lnTo>
                    <a:lnTo>
                      <a:pt x="4" y="64"/>
                    </a:lnTo>
                    <a:lnTo>
                      <a:pt x="2" y="66"/>
                    </a:lnTo>
                    <a:lnTo>
                      <a:pt x="0" y="68"/>
                    </a:lnTo>
                    <a:lnTo>
                      <a:pt x="0" y="82"/>
                    </a:lnTo>
                    <a:lnTo>
                      <a:pt x="0" y="82"/>
                    </a:lnTo>
                    <a:lnTo>
                      <a:pt x="2" y="86"/>
                    </a:lnTo>
                    <a:lnTo>
                      <a:pt x="4" y="86"/>
                    </a:lnTo>
                    <a:lnTo>
                      <a:pt x="34" y="96"/>
                    </a:lnTo>
                    <a:lnTo>
                      <a:pt x="36" y="118"/>
                    </a:lnTo>
                    <a:lnTo>
                      <a:pt x="36" y="144"/>
                    </a:lnTo>
                    <a:lnTo>
                      <a:pt x="28" y="158"/>
                    </a:lnTo>
                    <a:lnTo>
                      <a:pt x="10" y="172"/>
                    </a:lnTo>
                    <a:lnTo>
                      <a:pt x="10" y="172"/>
                    </a:lnTo>
                    <a:lnTo>
                      <a:pt x="8" y="176"/>
                    </a:lnTo>
                    <a:lnTo>
                      <a:pt x="8" y="176"/>
                    </a:lnTo>
                    <a:lnTo>
                      <a:pt x="10" y="178"/>
                    </a:lnTo>
                    <a:lnTo>
                      <a:pt x="16" y="184"/>
                    </a:lnTo>
                    <a:lnTo>
                      <a:pt x="22" y="204"/>
                    </a:lnTo>
                    <a:lnTo>
                      <a:pt x="22" y="234"/>
                    </a:lnTo>
                    <a:lnTo>
                      <a:pt x="22" y="244"/>
                    </a:lnTo>
                    <a:lnTo>
                      <a:pt x="22" y="244"/>
                    </a:lnTo>
                    <a:lnTo>
                      <a:pt x="24" y="246"/>
                    </a:lnTo>
                    <a:lnTo>
                      <a:pt x="26" y="248"/>
                    </a:lnTo>
                    <a:lnTo>
                      <a:pt x="40" y="250"/>
                    </a:lnTo>
                    <a:lnTo>
                      <a:pt x="40" y="250"/>
                    </a:lnTo>
                    <a:lnTo>
                      <a:pt x="40" y="250"/>
                    </a:lnTo>
                    <a:lnTo>
                      <a:pt x="40" y="250"/>
                    </a:lnTo>
                    <a:lnTo>
                      <a:pt x="44" y="248"/>
                    </a:lnTo>
                    <a:lnTo>
                      <a:pt x="44" y="248"/>
                    </a:lnTo>
                    <a:lnTo>
                      <a:pt x="44" y="244"/>
                    </a:lnTo>
                    <a:lnTo>
                      <a:pt x="42" y="238"/>
                    </a:lnTo>
                    <a:lnTo>
                      <a:pt x="42" y="238"/>
                    </a:lnTo>
                    <a:lnTo>
                      <a:pt x="42" y="238"/>
                    </a:lnTo>
                    <a:lnTo>
                      <a:pt x="40" y="232"/>
                    </a:lnTo>
                    <a:lnTo>
                      <a:pt x="42" y="228"/>
                    </a:lnTo>
                    <a:lnTo>
                      <a:pt x="76" y="212"/>
                    </a:lnTo>
                    <a:lnTo>
                      <a:pt x="76" y="212"/>
                    </a:lnTo>
                    <a:lnTo>
                      <a:pt x="78" y="208"/>
                    </a:lnTo>
                    <a:lnTo>
                      <a:pt x="80" y="180"/>
                    </a:lnTo>
                    <a:lnTo>
                      <a:pt x="80" y="180"/>
                    </a:lnTo>
                    <a:lnTo>
                      <a:pt x="80" y="178"/>
                    </a:lnTo>
                    <a:lnTo>
                      <a:pt x="72" y="154"/>
                    </a:lnTo>
                    <a:lnTo>
                      <a:pt x="70" y="144"/>
                    </a:lnTo>
                    <a:lnTo>
                      <a:pt x="74" y="142"/>
                    </a:lnTo>
                    <a:lnTo>
                      <a:pt x="74" y="142"/>
                    </a:lnTo>
                    <a:lnTo>
                      <a:pt x="76" y="142"/>
                    </a:lnTo>
                    <a:lnTo>
                      <a:pt x="108" y="112"/>
                    </a:lnTo>
                    <a:lnTo>
                      <a:pt x="136" y="96"/>
                    </a:lnTo>
                    <a:lnTo>
                      <a:pt x="136" y="96"/>
                    </a:lnTo>
                    <a:lnTo>
                      <a:pt x="138" y="94"/>
                    </a:lnTo>
                    <a:lnTo>
                      <a:pt x="154" y="78"/>
                    </a:lnTo>
                    <a:lnTo>
                      <a:pt x="154" y="78"/>
                    </a:lnTo>
                    <a:lnTo>
                      <a:pt x="154" y="76"/>
                    </a:lnTo>
                    <a:lnTo>
                      <a:pt x="150" y="40"/>
                    </a:lnTo>
                    <a:lnTo>
                      <a:pt x="150" y="4"/>
                    </a:lnTo>
                    <a:lnTo>
                      <a:pt x="150" y="4"/>
                    </a:lnTo>
                    <a:lnTo>
                      <a:pt x="148" y="0"/>
                    </a:lnTo>
                    <a:lnTo>
                      <a:pt x="148" y="0"/>
                    </a:lnTo>
                    <a:lnTo>
                      <a:pt x="146" y="0"/>
                    </a:lnTo>
                    <a:lnTo>
                      <a:pt x="1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4" name="Freeform 475"/>
              <p:cNvSpPr>
                <a:spLocks/>
              </p:cNvSpPr>
              <p:nvPr/>
            </p:nvSpPr>
            <p:spPr bwMode="auto">
              <a:xfrm>
                <a:off x="3327" y="2659"/>
                <a:ext cx="50" cy="112"/>
              </a:xfrm>
              <a:custGeom>
                <a:avLst/>
                <a:gdLst>
                  <a:gd name="T0" fmla="*/ 38 w 50"/>
                  <a:gd name="T1" fmla="*/ 112 h 112"/>
                  <a:gd name="T2" fmla="*/ 38 w 50"/>
                  <a:gd name="T3" fmla="*/ 112 h 112"/>
                  <a:gd name="T4" fmla="*/ 36 w 50"/>
                  <a:gd name="T5" fmla="*/ 110 h 112"/>
                  <a:gd name="T6" fmla="*/ 26 w 50"/>
                  <a:gd name="T7" fmla="*/ 100 h 112"/>
                  <a:gd name="T8" fmla="*/ 26 w 50"/>
                  <a:gd name="T9" fmla="*/ 100 h 112"/>
                  <a:gd name="T10" fmla="*/ 26 w 50"/>
                  <a:gd name="T11" fmla="*/ 98 h 112"/>
                  <a:gd name="T12" fmla="*/ 28 w 50"/>
                  <a:gd name="T13" fmla="*/ 74 h 112"/>
                  <a:gd name="T14" fmla="*/ 12 w 50"/>
                  <a:gd name="T15" fmla="*/ 74 h 112"/>
                  <a:gd name="T16" fmla="*/ 12 w 50"/>
                  <a:gd name="T17" fmla="*/ 74 h 112"/>
                  <a:gd name="T18" fmla="*/ 10 w 50"/>
                  <a:gd name="T19" fmla="*/ 74 h 112"/>
                  <a:gd name="T20" fmla="*/ 0 w 50"/>
                  <a:gd name="T21" fmla="*/ 60 h 112"/>
                  <a:gd name="T22" fmla="*/ 0 w 50"/>
                  <a:gd name="T23" fmla="*/ 60 h 112"/>
                  <a:gd name="T24" fmla="*/ 0 w 50"/>
                  <a:gd name="T25" fmla="*/ 60 h 112"/>
                  <a:gd name="T26" fmla="*/ 4 w 50"/>
                  <a:gd name="T27" fmla="*/ 46 h 112"/>
                  <a:gd name="T28" fmla="*/ 4 w 50"/>
                  <a:gd name="T29" fmla="*/ 46 h 112"/>
                  <a:gd name="T30" fmla="*/ 4 w 50"/>
                  <a:gd name="T31" fmla="*/ 46 h 112"/>
                  <a:gd name="T32" fmla="*/ 10 w 50"/>
                  <a:gd name="T33" fmla="*/ 42 h 112"/>
                  <a:gd name="T34" fmla="*/ 12 w 50"/>
                  <a:gd name="T35" fmla="*/ 18 h 112"/>
                  <a:gd name="T36" fmla="*/ 12 w 50"/>
                  <a:gd name="T37" fmla="*/ 16 h 112"/>
                  <a:gd name="T38" fmla="*/ 8 w 50"/>
                  <a:gd name="T39" fmla="*/ 4 h 112"/>
                  <a:gd name="T40" fmla="*/ 8 w 50"/>
                  <a:gd name="T41" fmla="*/ 4 h 112"/>
                  <a:gd name="T42" fmla="*/ 8 w 50"/>
                  <a:gd name="T43" fmla="*/ 2 h 112"/>
                  <a:gd name="T44" fmla="*/ 8 w 50"/>
                  <a:gd name="T45" fmla="*/ 2 h 112"/>
                  <a:gd name="T46" fmla="*/ 10 w 50"/>
                  <a:gd name="T47" fmla="*/ 0 h 112"/>
                  <a:gd name="T48" fmla="*/ 22 w 50"/>
                  <a:gd name="T49" fmla="*/ 0 h 112"/>
                  <a:gd name="T50" fmla="*/ 22 w 50"/>
                  <a:gd name="T51" fmla="*/ 0 h 112"/>
                  <a:gd name="T52" fmla="*/ 24 w 50"/>
                  <a:gd name="T53" fmla="*/ 2 h 112"/>
                  <a:gd name="T54" fmla="*/ 32 w 50"/>
                  <a:gd name="T55" fmla="*/ 12 h 112"/>
                  <a:gd name="T56" fmla="*/ 32 w 50"/>
                  <a:gd name="T57" fmla="*/ 12 h 112"/>
                  <a:gd name="T58" fmla="*/ 32 w 50"/>
                  <a:gd name="T59" fmla="*/ 14 h 112"/>
                  <a:gd name="T60" fmla="*/ 34 w 50"/>
                  <a:gd name="T61" fmla="*/ 30 h 112"/>
                  <a:gd name="T62" fmla="*/ 30 w 50"/>
                  <a:gd name="T63" fmla="*/ 44 h 112"/>
                  <a:gd name="T64" fmla="*/ 34 w 50"/>
                  <a:gd name="T65" fmla="*/ 58 h 112"/>
                  <a:gd name="T66" fmla="*/ 46 w 50"/>
                  <a:gd name="T67" fmla="*/ 70 h 112"/>
                  <a:gd name="T68" fmla="*/ 46 w 50"/>
                  <a:gd name="T69" fmla="*/ 70 h 112"/>
                  <a:gd name="T70" fmla="*/ 48 w 50"/>
                  <a:gd name="T71" fmla="*/ 72 h 112"/>
                  <a:gd name="T72" fmla="*/ 50 w 50"/>
                  <a:gd name="T73" fmla="*/ 96 h 112"/>
                  <a:gd name="T74" fmla="*/ 50 w 50"/>
                  <a:gd name="T75" fmla="*/ 96 h 112"/>
                  <a:gd name="T76" fmla="*/ 48 w 50"/>
                  <a:gd name="T77" fmla="*/ 98 h 112"/>
                  <a:gd name="T78" fmla="*/ 40 w 50"/>
                  <a:gd name="T79" fmla="*/ 110 h 112"/>
                  <a:gd name="T80" fmla="*/ 40 w 50"/>
                  <a:gd name="T81" fmla="*/ 110 h 112"/>
                  <a:gd name="T82" fmla="*/ 38 w 50"/>
                  <a:gd name="T83" fmla="*/ 112 h 112"/>
                  <a:gd name="T84" fmla="*/ 38 w 50"/>
                  <a:gd name="T85" fmla="*/ 112 h 112"/>
                  <a:gd name="T86" fmla="*/ 38 w 50"/>
                  <a:gd name="T87" fmla="*/ 112 h 112"/>
                  <a:gd name="T88" fmla="*/ 38 w 50"/>
                  <a:gd name="T8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0" h="112">
                    <a:moveTo>
                      <a:pt x="38" y="112"/>
                    </a:moveTo>
                    <a:lnTo>
                      <a:pt x="38" y="112"/>
                    </a:lnTo>
                    <a:lnTo>
                      <a:pt x="36" y="110"/>
                    </a:lnTo>
                    <a:lnTo>
                      <a:pt x="26" y="100"/>
                    </a:lnTo>
                    <a:lnTo>
                      <a:pt x="26" y="100"/>
                    </a:lnTo>
                    <a:lnTo>
                      <a:pt x="26" y="98"/>
                    </a:lnTo>
                    <a:lnTo>
                      <a:pt x="28" y="74"/>
                    </a:lnTo>
                    <a:lnTo>
                      <a:pt x="12" y="74"/>
                    </a:lnTo>
                    <a:lnTo>
                      <a:pt x="12" y="74"/>
                    </a:lnTo>
                    <a:lnTo>
                      <a:pt x="10" y="74"/>
                    </a:lnTo>
                    <a:lnTo>
                      <a:pt x="0" y="60"/>
                    </a:lnTo>
                    <a:lnTo>
                      <a:pt x="0" y="60"/>
                    </a:lnTo>
                    <a:lnTo>
                      <a:pt x="0" y="60"/>
                    </a:lnTo>
                    <a:lnTo>
                      <a:pt x="4" y="46"/>
                    </a:lnTo>
                    <a:lnTo>
                      <a:pt x="4" y="46"/>
                    </a:lnTo>
                    <a:lnTo>
                      <a:pt x="4" y="46"/>
                    </a:lnTo>
                    <a:lnTo>
                      <a:pt x="10" y="42"/>
                    </a:lnTo>
                    <a:lnTo>
                      <a:pt x="12" y="18"/>
                    </a:lnTo>
                    <a:lnTo>
                      <a:pt x="12" y="16"/>
                    </a:lnTo>
                    <a:lnTo>
                      <a:pt x="8" y="4"/>
                    </a:lnTo>
                    <a:lnTo>
                      <a:pt x="8" y="4"/>
                    </a:lnTo>
                    <a:lnTo>
                      <a:pt x="8" y="2"/>
                    </a:lnTo>
                    <a:lnTo>
                      <a:pt x="8" y="2"/>
                    </a:lnTo>
                    <a:lnTo>
                      <a:pt x="10" y="0"/>
                    </a:lnTo>
                    <a:lnTo>
                      <a:pt x="22" y="0"/>
                    </a:lnTo>
                    <a:lnTo>
                      <a:pt x="22" y="0"/>
                    </a:lnTo>
                    <a:lnTo>
                      <a:pt x="24" y="2"/>
                    </a:lnTo>
                    <a:lnTo>
                      <a:pt x="32" y="12"/>
                    </a:lnTo>
                    <a:lnTo>
                      <a:pt x="32" y="12"/>
                    </a:lnTo>
                    <a:lnTo>
                      <a:pt x="32" y="14"/>
                    </a:lnTo>
                    <a:lnTo>
                      <a:pt x="34" y="30"/>
                    </a:lnTo>
                    <a:lnTo>
                      <a:pt x="30" y="44"/>
                    </a:lnTo>
                    <a:lnTo>
                      <a:pt x="34" y="58"/>
                    </a:lnTo>
                    <a:lnTo>
                      <a:pt x="46" y="70"/>
                    </a:lnTo>
                    <a:lnTo>
                      <a:pt x="46" y="70"/>
                    </a:lnTo>
                    <a:lnTo>
                      <a:pt x="48" y="72"/>
                    </a:lnTo>
                    <a:lnTo>
                      <a:pt x="50" y="96"/>
                    </a:lnTo>
                    <a:lnTo>
                      <a:pt x="50" y="96"/>
                    </a:lnTo>
                    <a:lnTo>
                      <a:pt x="48" y="98"/>
                    </a:lnTo>
                    <a:lnTo>
                      <a:pt x="40" y="110"/>
                    </a:lnTo>
                    <a:lnTo>
                      <a:pt x="40" y="110"/>
                    </a:lnTo>
                    <a:lnTo>
                      <a:pt x="38" y="112"/>
                    </a:lnTo>
                    <a:lnTo>
                      <a:pt x="38" y="112"/>
                    </a:lnTo>
                    <a:lnTo>
                      <a:pt x="38" y="112"/>
                    </a:lnTo>
                    <a:lnTo>
                      <a:pt x="38" y="1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5" name="Freeform 476"/>
              <p:cNvSpPr>
                <a:spLocks noEditPoints="1"/>
              </p:cNvSpPr>
              <p:nvPr/>
            </p:nvSpPr>
            <p:spPr bwMode="auto">
              <a:xfrm>
                <a:off x="3325" y="2657"/>
                <a:ext cx="54" cy="116"/>
              </a:xfrm>
              <a:custGeom>
                <a:avLst/>
                <a:gdLst>
                  <a:gd name="T0" fmla="*/ 32 w 54"/>
                  <a:gd name="T1" fmla="*/ 16 h 116"/>
                  <a:gd name="T2" fmla="*/ 30 w 54"/>
                  <a:gd name="T3" fmla="*/ 46 h 116"/>
                  <a:gd name="T4" fmla="*/ 48 w 54"/>
                  <a:gd name="T5" fmla="*/ 74 h 116"/>
                  <a:gd name="T6" fmla="*/ 40 w 54"/>
                  <a:gd name="T7" fmla="*/ 112 h 116"/>
                  <a:gd name="T8" fmla="*/ 32 w 54"/>
                  <a:gd name="T9" fmla="*/ 74 h 116"/>
                  <a:gd name="T10" fmla="*/ 4 w 54"/>
                  <a:gd name="T11" fmla="*/ 62 h 116"/>
                  <a:gd name="T12" fmla="*/ 14 w 54"/>
                  <a:gd name="T13" fmla="*/ 44 h 116"/>
                  <a:gd name="T14" fmla="*/ 18 w 54"/>
                  <a:gd name="T15" fmla="*/ 18 h 116"/>
                  <a:gd name="T16" fmla="*/ 24 w 54"/>
                  <a:gd name="T17" fmla="*/ 4 h 116"/>
                  <a:gd name="T18" fmla="*/ 12 w 54"/>
                  <a:gd name="T19" fmla="*/ 0 h 116"/>
                  <a:gd name="T20" fmla="*/ 8 w 54"/>
                  <a:gd name="T21" fmla="*/ 2 h 116"/>
                  <a:gd name="T22" fmla="*/ 8 w 54"/>
                  <a:gd name="T23" fmla="*/ 6 h 116"/>
                  <a:gd name="T24" fmla="*/ 12 w 54"/>
                  <a:gd name="T25" fmla="*/ 20 h 116"/>
                  <a:gd name="T26" fmla="*/ 12 w 54"/>
                  <a:gd name="T27" fmla="*/ 20 h 116"/>
                  <a:gd name="T28" fmla="*/ 6 w 54"/>
                  <a:gd name="T29" fmla="*/ 46 h 116"/>
                  <a:gd name="T30" fmla="*/ 4 w 54"/>
                  <a:gd name="T31" fmla="*/ 48 h 116"/>
                  <a:gd name="T32" fmla="*/ 0 w 54"/>
                  <a:gd name="T33" fmla="*/ 60 h 116"/>
                  <a:gd name="T34" fmla="*/ 10 w 54"/>
                  <a:gd name="T35" fmla="*/ 76 h 116"/>
                  <a:gd name="T36" fmla="*/ 14 w 54"/>
                  <a:gd name="T37" fmla="*/ 78 h 116"/>
                  <a:gd name="T38" fmla="*/ 26 w 54"/>
                  <a:gd name="T39" fmla="*/ 100 h 116"/>
                  <a:gd name="T40" fmla="*/ 26 w 54"/>
                  <a:gd name="T41" fmla="*/ 104 h 116"/>
                  <a:gd name="T42" fmla="*/ 38 w 54"/>
                  <a:gd name="T43" fmla="*/ 114 h 116"/>
                  <a:gd name="T44" fmla="*/ 40 w 54"/>
                  <a:gd name="T45" fmla="*/ 116 h 116"/>
                  <a:gd name="T46" fmla="*/ 40 w 54"/>
                  <a:gd name="T47" fmla="*/ 116 h 116"/>
                  <a:gd name="T48" fmla="*/ 52 w 54"/>
                  <a:gd name="T49" fmla="*/ 102 h 116"/>
                  <a:gd name="T50" fmla="*/ 54 w 54"/>
                  <a:gd name="T51" fmla="*/ 98 h 116"/>
                  <a:gd name="T52" fmla="*/ 52 w 54"/>
                  <a:gd name="T53" fmla="*/ 74 h 116"/>
                  <a:gd name="T54" fmla="*/ 38 w 54"/>
                  <a:gd name="T55" fmla="*/ 58 h 116"/>
                  <a:gd name="T56" fmla="*/ 38 w 54"/>
                  <a:gd name="T57" fmla="*/ 32 h 116"/>
                  <a:gd name="T58" fmla="*/ 38 w 54"/>
                  <a:gd name="T59" fmla="*/ 32 h 116"/>
                  <a:gd name="T60" fmla="*/ 36 w 54"/>
                  <a:gd name="T61" fmla="*/ 16 h 116"/>
                  <a:gd name="T62" fmla="*/ 28 w 54"/>
                  <a:gd name="T63" fmla="*/ 2 h 116"/>
                  <a:gd name="T64" fmla="*/ 24 w 54"/>
                  <a:gd name="T6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116">
                    <a:moveTo>
                      <a:pt x="24" y="4"/>
                    </a:moveTo>
                    <a:lnTo>
                      <a:pt x="32" y="16"/>
                    </a:lnTo>
                    <a:lnTo>
                      <a:pt x="34" y="32"/>
                    </a:lnTo>
                    <a:lnTo>
                      <a:pt x="30" y="46"/>
                    </a:lnTo>
                    <a:lnTo>
                      <a:pt x="34" y="60"/>
                    </a:lnTo>
                    <a:lnTo>
                      <a:pt x="48" y="74"/>
                    </a:lnTo>
                    <a:lnTo>
                      <a:pt x="50" y="100"/>
                    </a:lnTo>
                    <a:lnTo>
                      <a:pt x="40" y="112"/>
                    </a:lnTo>
                    <a:lnTo>
                      <a:pt x="30" y="100"/>
                    </a:lnTo>
                    <a:lnTo>
                      <a:pt x="32" y="74"/>
                    </a:lnTo>
                    <a:lnTo>
                      <a:pt x="14" y="74"/>
                    </a:lnTo>
                    <a:lnTo>
                      <a:pt x="4" y="62"/>
                    </a:lnTo>
                    <a:lnTo>
                      <a:pt x="8" y="50"/>
                    </a:lnTo>
                    <a:lnTo>
                      <a:pt x="14" y="44"/>
                    </a:lnTo>
                    <a:lnTo>
                      <a:pt x="16" y="20"/>
                    </a:lnTo>
                    <a:lnTo>
                      <a:pt x="18" y="18"/>
                    </a:lnTo>
                    <a:lnTo>
                      <a:pt x="12" y="4"/>
                    </a:lnTo>
                    <a:lnTo>
                      <a:pt x="24" y="4"/>
                    </a:lnTo>
                    <a:close/>
                    <a:moveTo>
                      <a:pt x="24" y="0"/>
                    </a:moveTo>
                    <a:lnTo>
                      <a:pt x="12" y="0"/>
                    </a:lnTo>
                    <a:lnTo>
                      <a:pt x="12" y="0"/>
                    </a:lnTo>
                    <a:lnTo>
                      <a:pt x="8" y="2"/>
                    </a:lnTo>
                    <a:lnTo>
                      <a:pt x="8" y="2"/>
                    </a:lnTo>
                    <a:lnTo>
                      <a:pt x="8" y="6"/>
                    </a:lnTo>
                    <a:lnTo>
                      <a:pt x="12" y="18"/>
                    </a:lnTo>
                    <a:lnTo>
                      <a:pt x="12" y="20"/>
                    </a:lnTo>
                    <a:lnTo>
                      <a:pt x="12" y="20"/>
                    </a:lnTo>
                    <a:lnTo>
                      <a:pt x="12" y="20"/>
                    </a:lnTo>
                    <a:lnTo>
                      <a:pt x="10" y="42"/>
                    </a:lnTo>
                    <a:lnTo>
                      <a:pt x="6" y="46"/>
                    </a:lnTo>
                    <a:lnTo>
                      <a:pt x="6" y="46"/>
                    </a:lnTo>
                    <a:lnTo>
                      <a:pt x="4" y="48"/>
                    </a:lnTo>
                    <a:lnTo>
                      <a:pt x="0" y="60"/>
                    </a:lnTo>
                    <a:lnTo>
                      <a:pt x="0" y="60"/>
                    </a:lnTo>
                    <a:lnTo>
                      <a:pt x="2" y="64"/>
                    </a:lnTo>
                    <a:lnTo>
                      <a:pt x="10" y="76"/>
                    </a:lnTo>
                    <a:lnTo>
                      <a:pt x="10" y="76"/>
                    </a:lnTo>
                    <a:lnTo>
                      <a:pt x="14" y="78"/>
                    </a:lnTo>
                    <a:lnTo>
                      <a:pt x="28" y="78"/>
                    </a:lnTo>
                    <a:lnTo>
                      <a:pt x="26" y="100"/>
                    </a:lnTo>
                    <a:lnTo>
                      <a:pt x="26" y="100"/>
                    </a:lnTo>
                    <a:lnTo>
                      <a:pt x="26" y="104"/>
                    </a:lnTo>
                    <a:lnTo>
                      <a:pt x="38" y="114"/>
                    </a:lnTo>
                    <a:lnTo>
                      <a:pt x="38" y="114"/>
                    </a:lnTo>
                    <a:lnTo>
                      <a:pt x="40" y="116"/>
                    </a:lnTo>
                    <a:lnTo>
                      <a:pt x="40" y="116"/>
                    </a:lnTo>
                    <a:lnTo>
                      <a:pt x="40" y="116"/>
                    </a:lnTo>
                    <a:lnTo>
                      <a:pt x="40" y="116"/>
                    </a:lnTo>
                    <a:lnTo>
                      <a:pt x="44" y="114"/>
                    </a:lnTo>
                    <a:lnTo>
                      <a:pt x="52" y="102"/>
                    </a:lnTo>
                    <a:lnTo>
                      <a:pt x="52" y="102"/>
                    </a:lnTo>
                    <a:lnTo>
                      <a:pt x="54" y="98"/>
                    </a:lnTo>
                    <a:lnTo>
                      <a:pt x="52" y="74"/>
                    </a:lnTo>
                    <a:lnTo>
                      <a:pt x="52" y="74"/>
                    </a:lnTo>
                    <a:lnTo>
                      <a:pt x="50" y="72"/>
                    </a:lnTo>
                    <a:lnTo>
                      <a:pt x="38" y="58"/>
                    </a:lnTo>
                    <a:lnTo>
                      <a:pt x="34" y="46"/>
                    </a:lnTo>
                    <a:lnTo>
                      <a:pt x="38" y="32"/>
                    </a:lnTo>
                    <a:lnTo>
                      <a:pt x="38" y="32"/>
                    </a:lnTo>
                    <a:lnTo>
                      <a:pt x="38" y="32"/>
                    </a:lnTo>
                    <a:lnTo>
                      <a:pt x="36" y="16"/>
                    </a:lnTo>
                    <a:lnTo>
                      <a:pt x="36" y="16"/>
                    </a:lnTo>
                    <a:lnTo>
                      <a:pt x="34" y="14"/>
                    </a:lnTo>
                    <a:lnTo>
                      <a:pt x="28" y="2"/>
                    </a:lnTo>
                    <a:lnTo>
                      <a:pt x="28" y="2"/>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6" name="Freeform 477"/>
              <p:cNvSpPr>
                <a:spLocks/>
              </p:cNvSpPr>
              <p:nvPr/>
            </p:nvSpPr>
            <p:spPr bwMode="auto">
              <a:xfrm>
                <a:off x="3329" y="2661"/>
                <a:ext cx="46" cy="108"/>
              </a:xfrm>
              <a:custGeom>
                <a:avLst/>
                <a:gdLst>
                  <a:gd name="T0" fmla="*/ 20 w 46"/>
                  <a:gd name="T1" fmla="*/ 0 h 108"/>
                  <a:gd name="T2" fmla="*/ 28 w 46"/>
                  <a:gd name="T3" fmla="*/ 12 h 108"/>
                  <a:gd name="T4" fmla="*/ 30 w 46"/>
                  <a:gd name="T5" fmla="*/ 28 h 108"/>
                  <a:gd name="T6" fmla="*/ 26 w 46"/>
                  <a:gd name="T7" fmla="*/ 42 h 108"/>
                  <a:gd name="T8" fmla="*/ 30 w 46"/>
                  <a:gd name="T9" fmla="*/ 56 h 108"/>
                  <a:gd name="T10" fmla="*/ 44 w 46"/>
                  <a:gd name="T11" fmla="*/ 70 h 108"/>
                  <a:gd name="T12" fmla="*/ 46 w 46"/>
                  <a:gd name="T13" fmla="*/ 96 h 108"/>
                  <a:gd name="T14" fmla="*/ 36 w 46"/>
                  <a:gd name="T15" fmla="*/ 108 h 108"/>
                  <a:gd name="T16" fmla="*/ 26 w 46"/>
                  <a:gd name="T17" fmla="*/ 96 h 108"/>
                  <a:gd name="T18" fmla="*/ 28 w 46"/>
                  <a:gd name="T19" fmla="*/ 70 h 108"/>
                  <a:gd name="T20" fmla="*/ 10 w 46"/>
                  <a:gd name="T21" fmla="*/ 70 h 108"/>
                  <a:gd name="T22" fmla="*/ 0 w 46"/>
                  <a:gd name="T23" fmla="*/ 58 h 108"/>
                  <a:gd name="T24" fmla="*/ 4 w 46"/>
                  <a:gd name="T25" fmla="*/ 46 h 108"/>
                  <a:gd name="T26" fmla="*/ 10 w 46"/>
                  <a:gd name="T27" fmla="*/ 40 h 108"/>
                  <a:gd name="T28" fmla="*/ 12 w 46"/>
                  <a:gd name="T29" fmla="*/ 16 h 108"/>
                  <a:gd name="T30" fmla="*/ 14 w 46"/>
                  <a:gd name="T31" fmla="*/ 14 h 108"/>
                  <a:gd name="T32" fmla="*/ 8 w 46"/>
                  <a:gd name="T33" fmla="*/ 0 h 108"/>
                  <a:gd name="T34" fmla="*/ 20 w 46"/>
                  <a:gd name="T35"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108">
                    <a:moveTo>
                      <a:pt x="20" y="0"/>
                    </a:moveTo>
                    <a:lnTo>
                      <a:pt x="28" y="12"/>
                    </a:lnTo>
                    <a:lnTo>
                      <a:pt x="30" y="28"/>
                    </a:lnTo>
                    <a:lnTo>
                      <a:pt x="26" y="42"/>
                    </a:lnTo>
                    <a:lnTo>
                      <a:pt x="30" y="56"/>
                    </a:lnTo>
                    <a:lnTo>
                      <a:pt x="44" y="70"/>
                    </a:lnTo>
                    <a:lnTo>
                      <a:pt x="46" y="96"/>
                    </a:lnTo>
                    <a:lnTo>
                      <a:pt x="36" y="108"/>
                    </a:lnTo>
                    <a:lnTo>
                      <a:pt x="26" y="96"/>
                    </a:lnTo>
                    <a:lnTo>
                      <a:pt x="28" y="70"/>
                    </a:lnTo>
                    <a:lnTo>
                      <a:pt x="10" y="70"/>
                    </a:lnTo>
                    <a:lnTo>
                      <a:pt x="0" y="58"/>
                    </a:lnTo>
                    <a:lnTo>
                      <a:pt x="4" y="46"/>
                    </a:lnTo>
                    <a:lnTo>
                      <a:pt x="10" y="40"/>
                    </a:lnTo>
                    <a:lnTo>
                      <a:pt x="12" y="16"/>
                    </a:lnTo>
                    <a:lnTo>
                      <a:pt x="14" y="14"/>
                    </a:lnTo>
                    <a:lnTo>
                      <a:pt x="8"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7" name="Freeform 478"/>
              <p:cNvSpPr>
                <a:spLocks/>
              </p:cNvSpPr>
              <p:nvPr/>
            </p:nvSpPr>
            <p:spPr bwMode="auto">
              <a:xfrm>
                <a:off x="3325" y="2657"/>
                <a:ext cx="54" cy="116"/>
              </a:xfrm>
              <a:custGeom>
                <a:avLst/>
                <a:gdLst>
                  <a:gd name="T0" fmla="*/ 24 w 54"/>
                  <a:gd name="T1" fmla="*/ 0 h 116"/>
                  <a:gd name="T2" fmla="*/ 12 w 54"/>
                  <a:gd name="T3" fmla="*/ 0 h 116"/>
                  <a:gd name="T4" fmla="*/ 12 w 54"/>
                  <a:gd name="T5" fmla="*/ 0 h 116"/>
                  <a:gd name="T6" fmla="*/ 8 w 54"/>
                  <a:gd name="T7" fmla="*/ 2 h 116"/>
                  <a:gd name="T8" fmla="*/ 8 w 54"/>
                  <a:gd name="T9" fmla="*/ 2 h 116"/>
                  <a:gd name="T10" fmla="*/ 8 w 54"/>
                  <a:gd name="T11" fmla="*/ 6 h 116"/>
                  <a:gd name="T12" fmla="*/ 12 w 54"/>
                  <a:gd name="T13" fmla="*/ 18 h 116"/>
                  <a:gd name="T14" fmla="*/ 12 w 54"/>
                  <a:gd name="T15" fmla="*/ 20 h 116"/>
                  <a:gd name="T16" fmla="*/ 12 w 54"/>
                  <a:gd name="T17" fmla="*/ 20 h 116"/>
                  <a:gd name="T18" fmla="*/ 12 w 54"/>
                  <a:gd name="T19" fmla="*/ 20 h 116"/>
                  <a:gd name="T20" fmla="*/ 10 w 54"/>
                  <a:gd name="T21" fmla="*/ 42 h 116"/>
                  <a:gd name="T22" fmla="*/ 6 w 54"/>
                  <a:gd name="T23" fmla="*/ 46 h 116"/>
                  <a:gd name="T24" fmla="*/ 6 w 54"/>
                  <a:gd name="T25" fmla="*/ 46 h 116"/>
                  <a:gd name="T26" fmla="*/ 4 w 54"/>
                  <a:gd name="T27" fmla="*/ 48 h 116"/>
                  <a:gd name="T28" fmla="*/ 0 w 54"/>
                  <a:gd name="T29" fmla="*/ 60 h 116"/>
                  <a:gd name="T30" fmla="*/ 0 w 54"/>
                  <a:gd name="T31" fmla="*/ 60 h 116"/>
                  <a:gd name="T32" fmla="*/ 2 w 54"/>
                  <a:gd name="T33" fmla="*/ 64 h 116"/>
                  <a:gd name="T34" fmla="*/ 10 w 54"/>
                  <a:gd name="T35" fmla="*/ 76 h 116"/>
                  <a:gd name="T36" fmla="*/ 10 w 54"/>
                  <a:gd name="T37" fmla="*/ 76 h 116"/>
                  <a:gd name="T38" fmla="*/ 14 w 54"/>
                  <a:gd name="T39" fmla="*/ 78 h 116"/>
                  <a:gd name="T40" fmla="*/ 28 w 54"/>
                  <a:gd name="T41" fmla="*/ 78 h 116"/>
                  <a:gd name="T42" fmla="*/ 26 w 54"/>
                  <a:gd name="T43" fmla="*/ 100 h 116"/>
                  <a:gd name="T44" fmla="*/ 26 w 54"/>
                  <a:gd name="T45" fmla="*/ 100 h 116"/>
                  <a:gd name="T46" fmla="*/ 26 w 54"/>
                  <a:gd name="T47" fmla="*/ 104 h 116"/>
                  <a:gd name="T48" fmla="*/ 38 w 54"/>
                  <a:gd name="T49" fmla="*/ 114 h 116"/>
                  <a:gd name="T50" fmla="*/ 38 w 54"/>
                  <a:gd name="T51" fmla="*/ 114 h 116"/>
                  <a:gd name="T52" fmla="*/ 40 w 54"/>
                  <a:gd name="T53" fmla="*/ 116 h 116"/>
                  <a:gd name="T54" fmla="*/ 40 w 54"/>
                  <a:gd name="T55" fmla="*/ 116 h 116"/>
                  <a:gd name="T56" fmla="*/ 40 w 54"/>
                  <a:gd name="T57" fmla="*/ 116 h 116"/>
                  <a:gd name="T58" fmla="*/ 40 w 54"/>
                  <a:gd name="T59" fmla="*/ 116 h 116"/>
                  <a:gd name="T60" fmla="*/ 44 w 54"/>
                  <a:gd name="T61" fmla="*/ 114 h 116"/>
                  <a:gd name="T62" fmla="*/ 52 w 54"/>
                  <a:gd name="T63" fmla="*/ 102 h 116"/>
                  <a:gd name="T64" fmla="*/ 52 w 54"/>
                  <a:gd name="T65" fmla="*/ 102 h 116"/>
                  <a:gd name="T66" fmla="*/ 54 w 54"/>
                  <a:gd name="T67" fmla="*/ 98 h 116"/>
                  <a:gd name="T68" fmla="*/ 52 w 54"/>
                  <a:gd name="T69" fmla="*/ 74 h 116"/>
                  <a:gd name="T70" fmla="*/ 52 w 54"/>
                  <a:gd name="T71" fmla="*/ 74 h 116"/>
                  <a:gd name="T72" fmla="*/ 50 w 54"/>
                  <a:gd name="T73" fmla="*/ 72 h 116"/>
                  <a:gd name="T74" fmla="*/ 38 w 54"/>
                  <a:gd name="T75" fmla="*/ 58 h 116"/>
                  <a:gd name="T76" fmla="*/ 34 w 54"/>
                  <a:gd name="T77" fmla="*/ 46 h 116"/>
                  <a:gd name="T78" fmla="*/ 38 w 54"/>
                  <a:gd name="T79" fmla="*/ 32 h 116"/>
                  <a:gd name="T80" fmla="*/ 38 w 54"/>
                  <a:gd name="T81" fmla="*/ 32 h 116"/>
                  <a:gd name="T82" fmla="*/ 38 w 54"/>
                  <a:gd name="T83" fmla="*/ 32 h 116"/>
                  <a:gd name="T84" fmla="*/ 36 w 54"/>
                  <a:gd name="T85" fmla="*/ 16 h 116"/>
                  <a:gd name="T86" fmla="*/ 36 w 54"/>
                  <a:gd name="T87" fmla="*/ 16 h 116"/>
                  <a:gd name="T88" fmla="*/ 34 w 54"/>
                  <a:gd name="T89" fmla="*/ 14 h 116"/>
                  <a:gd name="T90" fmla="*/ 28 w 54"/>
                  <a:gd name="T91" fmla="*/ 2 h 116"/>
                  <a:gd name="T92" fmla="*/ 28 w 54"/>
                  <a:gd name="T93" fmla="*/ 2 h 116"/>
                  <a:gd name="T94" fmla="*/ 24 w 54"/>
                  <a:gd name="T95" fmla="*/ 0 h 116"/>
                  <a:gd name="T96" fmla="*/ 24 w 54"/>
                  <a:gd name="T9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116">
                    <a:moveTo>
                      <a:pt x="24" y="0"/>
                    </a:moveTo>
                    <a:lnTo>
                      <a:pt x="12" y="0"/>
                    </a:lnTo>
                    <a:lnTo>
                      <a:pt x="12" y="0"/>
                    </a:lnTo>
                    <a:lnTo>
                      <a:pt x="8" y="2"/>
                    </a:lnTo>
                    <a:lnTo>
                      <a:pt x="8" y="2"/>
                    </a:lnTo>
                    <a:lnTo>
                      <a:pt x="8" y="6"/>
                    </a:lnTo>
                    <a:lnTo>
                      <a:pt x="12" y="18"/>
                    </a:lnTo>
                    <a:lnTo>
                      <a:pt x="12" y="20"/>
                    </a:lnTo>
                    <a:lnTo>
                      <a:pt x="12" y="20"/>
                    </a:lnTo>
                    <a:lnTo>
                      <a:pt x="12" y="20"/>
                    </a:lnTo>
                    <a:lnTo>
                      <a:pt x="10" y="42"/>
                    </a:lnTo>
                    <a:lnTo>
                      <a:pt x="6" y="46"/>
                    </a:lnTo>
                    <a:lnTo>
                      <a:pt x="6" y="46"/>
                    </a:lnTo>
                    <a:lnTo>
                      <a:pt x="4" y="48"/>
                    </a:lnTo>
                    <a:lnTo>
                      <a:pt x="0" y="60"/>
                    </a:lnTo>
                    <a:lnTo>
                      <a:pt x="0" y="60"/>
                    </a:lnTo>
                    <a:lnTo>
                      <a:pt x="2" y="64"/>
                    </a:lnTo>
                    <a:lnTo>
                      <a:pt x="10" y="76"/>
                    </a:lnTo>
                    <a:lnTo>
                      <a:pt x="10" y="76"/>
                    </a:lnTo>
                    <a:lnTo>
                      <a:pt x="14" y="78"/>
                    </a:lnTo>
                    <a:lnTo>
                      <a:pt x="28" y="78"/>
                    </a:lnTo>
                    <a:lnTo>
                      <a:pt x="26" y="100"/>
                    </a:lnTo>
                    <a:lnTo>
                      <a:pt x="26" y="100"/>
                    </a:lnTo>
                    <a:lnTo>
                      <a:pt x="26" y="104"/>
                    </a:lnTo>
                    <a:lnTo>
                      <a:pt x="38" y="114"/>
                    </a:lnTo>
                    <a:lnTo>
                      <a:pt x="38" y="114"/>
                    </a:lnTo>
                    <a:lnTo>
                      <a:pt x="40" y="116"/>
                    </a:lnTo>
                    <a:lnTo>
                      <a:pt x="40" y="116"/>
                    </a:lnTo>
                    <a:lnTo>
                      <a:pt x="40" y="116"/>
                    </a:lnTo>
                    <a:lnTo>
                      <a:pt x="40" y="116"/>
                    </a:lnTo>
                    <a:lnTo>
                      <a:pt x="44" y="114"/>
                    </a:lnTo>
                    <a:lnTo>
                      <a:pt x="52" y="102"/>
                    </a:lnTo>
                    <a:lnTo>
                      <a:pt x="52" y="102"/>
                    </a:lnTo>
                    <a:lnTo>
                      <a:pt x="54" y="98"/>
                    </a:lnTo>
                    <a:lnTo>
                      <a:pt x="52" y="74"/>
                    </a:lnTo>
                    <a:lnTo>
                      <a:pt x="52" y="74"/>
                    </a:lnTo>
                    <a:lnTo>
                      <a:pt x="50" y="72"/>
                    </a:lnTo>
                    <a:lnTo>
                      <a:pt x="38" y="58"/>
                    </a:lnTo>
                    <a:lnTo>
                      <a:pt x="34" y="46"/>
                    </a:lnTo>
                    <a:lnTo>
                      <a:pt x="38" y="32"/>
                    </a:lnTo>
                    <a:lnTo>
                      <a:pt x="38" y="32"/>
                    </a:lnTo>
                    <a:lnTo>
                      <a:pt x="38" y="32"/>
                    </a:lnTo>
                    <a:lnTo>
                      <a:pt x="36" y="16"/>
                    </a:lnTo>
                    <a:lnTo>
                      <a:pt x="36" y="16"/>
                    </a:lnTo>
                    <a:lnTo>
                      <a:pt x="34" y="14"/>
                    </a:lnTo>
                    <a:lnTo>
                      <a:pt x="28" y="2"/>
                    </a:lnTo>
                    <a:lnTo>
                      <a:pt x="28" y="2"/>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8" name="Freeform 479"/>
              <p:cNvSpPr>
                <a:spLocks/>
              </p:cNvSpPr>
              <p:nvPr/>
            </p:nvSpPr>
            <p:spPr bwMode="auto">
              <a:xfrm>
                <a:off x="3177" y="2643"/>
                <a:ext cx="166" cy="138"/>
              </a:xfrm>
              <a:custGeom>
                <a:avLst/>
                <a:gdLst>
                  <a:gd name="T0" fmla="*/ 48 w 166"/>
                  <a:gd name="T1" fmla="*/ 138 h 138"/>
                  <a:gd name="T2" fmla="*/ 42 w 166"/>
                  <a:gd name="T3" fmla="*/ 134 h 138"/>
                  <a:gd name="T4" fmla="*/ 18 w 166"/>
                  <a:gd name="T5" fmla="*/ 132 h 138"/>
                  <a:gd name="T6" fmla="*/ 2 w 166"/>
                  <a:gd name="T7" fmla="*/ 114 h 138"/>
                  <a:gd name="T8" fmla="*/ 2 w 166"/>
                  <a:gd name="T9" fmla="*/ 112 h 138"/>
                  <a:gd name="T10" fmla="*/ 0 w 166"/>
                  <a:gd name="T11" fmla="*/ 68 h 138"/>
                  <a:gd name="T12" fmla="*/ 0 w 166"/>
                  <a:gd name="T13" fmla="*/ 66 h 138"/>
                  <a:gd name="T14" fmla="*/ 26 w 166"/>
                  <a:gd name="T15" fmla="*/ 66 h 138"/>
                  <a:gd name="T16" fmla="*/ 26 w 166"/>
                  <a:gd name="T17" fmla="*/ 38 h 138"/>
                  <a:gd name="T18" fmla="*/ 26 w 166"/>
                  <a:gd name="T19" fmla="*/ 36 h 138"/>
                  <a:gd name="T20" fmla="*/ 28 w 166"/>
                  <a:gd name="T21" fmla="*/ 36 h 138"/>
                  <a:gd name="T22" fmla="*/ 44 w 166"/>
                  <a:gd name="T23" fmla="*/ 44 h 138"/>
                  <a:gd name="T24" fmla="*/ 74 w 166"/>
                  <a:gd name="T25" fmla="*/ 46 h 138"/>
                  <a:gd name="T26" fmla="*/ 74 w 166"/>
                  <a:gd name="T27" fmla="*/ 44 h 138"/>
                  <a:gd name="T28" fmla="*/ 76 w 166"/>
                  <a:gd name="T29" fmla="*/ 46 h 138"/>
                  <a:gd name="T30" fmla="*/ 92 w 166"/>
                  <a:gd name="T31" fmla="*/ 60 h 138"/>
                  <a:gd name="T32" fmla="*/ 94 w 166"/>
                  <a:gd name="T33" fmla="*/ 62 h 138"/>
                  <a:gd name="T34" fmla="*/ 108 w 166"/>
                  <a:gd name="T35" fmla="*/ 70 h 138"/>
                  <a:gd name="T36" fmla="*/ 98 w 166"/>
                  <a:gd name="T37" fmla="*/ 54 h 138"/>
                  <a:gd name="T38" fmla="*/ 88 w 166"/>
                  <a:gd name="T39" fmla="*/ 44 h 138"/>
                  <a:gd name="T40" fmla="*/ 92 w 166"/>
                  <a:gd name="T41" fmla="*/ 24 h 138"/>
                  <a:gd name="T42" fmla="*/ 90 w 166"/>
                  <a:gd name="T43" fmla="*/ 10 h 138"/>
                  <a:gd name="T44" fmla="*/ 104 w 166"/>
                  <a:gd name="T45" fmla="*/ 0 h 138"/>
                  <a:gd name="T46" fmla="*/ 106 w 166"/>
                  <a:gd name="T47" fmla="*/ 0 h 138"/>
                  <a:gd name="T48" fmla="*/ 122 w 166"/>
                  <a:gd name="T49" fmla="*/ 0 h 138"/>
                  <a:gd name="T50" fmla="*/ 160 w 166"/>
                  <a:gd name="T51" fmla="*/ 18 h 138"/>
                  <a:gd name="T52" fmla="*/ 160 w 166"/>
                  <a:gd name="T53" fmla="*/ 18 h 138"/>
                  <a:gd name="T54" fmla="*/ 166 w 166"/>
                  <a:gd name="T55" fmla="*/ 30 h 138"/>
                  <a:gd name="T56" fmla="*/ 162 w 166"/>
                  <a:gd name="T57" fmla="*/ 38 h 138"/>
                  <a:gd name="T58" fmla="*/ 162 w 166"/>
                  <a:gd name="T59" fmla="*/ 58 h 138"/>
                  <a:gd name="T60" fmla="*/ 156 w 166"/>
                  <a:gd name="T61" fmla="*/ 64 h 138"/>
                  <a:gd name="T62" fmla="*/ 162 w 166"/>
                  <a:gd name="T63" fmla="*/ 86 h 138"/>
                  <a:gd name="T64" fmla="*/ 162 w 166"/>
                  <a:gd name="T65" fmla="*/ 88 h 138"/>
                  <a:gd name="T66" fmla="*/ 160 w 166"/>
                  <a:gd name="T67" fmla="*/ 88 h 138"/>
                  <a:gd name="T68" fmla="*/ 122 w 166"/>
                  <a:gd name="T69" fmla="*/ 108 h 138"/>
                  <a:gd name="T70" fmla="*/ 120 w 166"/>
                  <a:gd name="T71" fmla="*/ 108 h 138"/>
                  <a:gd name="T72" fmla="*/ 120 w 166"/>
                  <a:gd name="T73" fmla="*/ 110 h 138"/>
                  <a:gd name="T74" fmla="*/ 104 w 166"/>
                  <a:gd name="T75" fmla="*/ 108 h 138"/>
                  <a:gd name="T76" fmla="*/ 96 w 166"/>
                  <a:gd name="T77" fmla="*/ 118 h 138"/>
                  <a:gd name="T78" fmla="*/ 86 w 166"/>
                  <a:gd name="T79" fmla="*/ 122 h 138"/>
                  <a:gd name="T80" fmla="*/ 74 w 166"/>
                  <a:gd name="T81" fmla="*/ 136 h 138"/>
                  <a:gd name="T82" fmla="*/ 72 w 166"/>
                  <a:gd name="T83" fmla="*/ 136 h 138"/>
                  <a:gd name="T84" fmla="*/ 48 w 166"/>
                  <a:gd name="T8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6" h="138">
                    <a:moveTo>
                      <a:pt x="48" y="138"/>
                    </a:moveTo>
                    <a:lnTo>
                      <a:pt x="48" y="138"/>
                    </a:lnTo>
                    <a:lnTo>
                      <a:pt x="46" y="138"/>
                    </a:lnTo>
                    <a:lnTo>
                      <a:pt x="42" y="134"/>
                    </a:lnTo>
                    <a:lnTo>
                      <a:pt x="18" y="132"/>
                    </a:lnTo>
                    <a:lnTo>
                      <a:pt x="18" y="132"/>
                    </a:lnTo>
                    <a:lnTo>
                      <a:pt x="18" y="132"/>
                    </a:lnTo>
                    <a:lnTo>
                      <a:pt x="2" y="114"/>
                    </a:lnTo>
                    <a:lnTo>
                      <a:pt x="2" y="114"/>
                    </a:lnTo>
                    <a:lnTo>
                      <a:pt x="2" y="112"/>
                    </a:lnTo>
                    <a:lnTo>
                      <a:pt x="0" y="68"/>
                    </a:lnTo>
                    <a:lnTo>
                      <a:pt x="0" y="68"/>
                    </a:lnTo>
                    <a:lnTo>
                      <a:pt x="0" y="66"/>
                    </a:lnTo>
                    <a:lnTo>
                      <a:pt x="0" y="66"/>
                    </a:lnTo>
                    <a:lnTo>
                      <a:pt x="2" y="66"/>
                    </a:lnTo>
                    <a:lnTo>
                      <a:pt x="26" y="66"/>
                    </a:lnTo>
                    <a:lnTo>
                      <a:pt x="26" y="38"/>
                    </a:lnTo>
                    <a:lnTo>
                      <a:pt x="26" y="38"/>
                    </a:lnTo>
                    <a:lnTo>
                      <a:pt x="26" y="36"/>
                    </a:lnTo>
                    <a:lnTo>
                      <a:pt x="26" y="36"/>
                    </a:lnTo>
                    <a:lnTo>
                      <a:pt x="28" y="36"/>
                    </a:lnTo>
                    <a:lnTo>
                      <a:pt x="28" y="36"/>
                    </a:lnTo>
                    <a:lnTo>
                      <a:pt x="28" y="36"/>
                    </a:lnTo>
                    <a:lnTo>
                      <a:pt x="44" y="44"/>
                    </a:lnTo>
                    <a:lnTo>
                      <a:pt x="62" y="50"/>
                    </a:lnTo>
                    <a:lnTo>
                      <a:pt x="74" y="46"/>
                    </a:lnTo>
                    <a:lnTo>
                      <a:pt x="74" y="46"/>
                    </a:lnTo>
                    <a:lnTo>
                      <a:pt x="74" y="44"/>
                    </a:lnTo>
                    <a:lnTo>
                      <a:pt x="74" y="44"/>
                    </a:lnTo>
                    <a:lnTo>
                      <a:pt x="76" y="46"/>
                    </a:lnTo>
                    <a:lnTo>
                      <a:pt x="82" y="56"/>
                    </a:lnTo>
                    <a:lnTo>
                      <a:pt x="92" y="60"/>
                    </a:lnTo>
                    <a:lnTo>
                      <a:pt x="92" y="60"/>
                    </a:lnTo>
                    <a:lnTo>
                      <a:pt x="94" y="62"/>
                    </a:lnTo>
                    <a:lnTo>
                      <a:pt x="100" y="70"/>
                    </a:lnTo>
                    <a:lnTo>
                      <a:pt x="108" y="70"/>
                    </a:lnTo>
                    <a:lnTo>
                      <a:pt x="108" y="58"/>
                    </a:lnTo>
                    <a:lnTo>
                      <a:pt x="98" y="54"/>
                    </a:lnTo>
                    <a:lnTo>
                      <a:pt x="88" y="44"/>
                    </a:lnTo>
                    <a:lnTo>
                      <a:pt x="88" y="44"/>
                    </a:lnTo>
                    <a:lnTo>
                      <a:pt x="88" y="44"/>
                    </a:lnTo>
                    <a:lnTo>
                      <a:pt x="92" y="24"/>
                    </a:lnTo>
                    <a:lnTo>
                      <a:pt x="90" y="10"/>
                    </a:lnTo>
                    <a:lnTo>
                      <a:pt x="90" y="10"/>
                    </a:lnTo>
                    <a:lnTo>
                      <a:pt x="90" y="8"/>
                    </a:lnTo>
                    <a:lnTo>
                      <a:pt x="104" y="0"/>
                    </a:lnTo>
                    <a:lnTo>
                      <a:pt x="104" y="0"/>
                    </a:lnTo>
                    <a:lnTo>
                      <a:pt x="106" y="0"/>
                    </a:lnTo>
                    <a:lnTo>
                      <a:pt x="122" y="0"/>
                    </a:lnTo>
                    <a:lnTo>
                      <a:pt x="122" y="0"/>
                    </a:lnTo>
                    <a:lnTo>
                      <a:pt x="122" y="0"/>
                    </a:lnTo>
                    <a:lnTo>
                      <a:pt x="160" y="18"/>
                    </a:lnTo>
                    <a:lnTo>
                      <a:pt x="160" y="18"/>
                    </a:lnTo>
                    <a:lnTo>
                      <a:pt x="160" y="18"/>
                    </a:lnTo>
                    <a:lnTo>
                      <a:pt x="166" y="30"/>
                    </a:lnTo>
                    <a:lnTo>
                      <a:pt x="166" y="30"/>
                    </a:lnTo>
                    <a:lnTo>
                      <a:pt x="166" y="32"/>
                    </a:lnTo>
                    <a:lnTo>
                      <a:pt x="162" y="38"/>
                    </a:lnTo>
                    <a:lnTo>
                      <a:pt x="162" y="58"/>
                    </a:lnTo>
                    <a:lnTo>
                      <a:pt x="162" y="58"/>
                    </a:lnTo>
                    <a:lnTo>
                      <a:pt x="162" y="58"/>
                    </a:lnTo>
                    <a:lnTo>
                      <a:pt x="156" y="64"/>
                    </a:lnTo>
                    <a:lnTo>
                      <a:pt x="154" y="74"/>
                    </a:lnTo>
                    <a:lnTo>
                      <a:pt x="162" y="86"/>
                    </a:lnTo>
                    <a:lnTo>
                      <a:pt x="162" y="86"/>
                    </a:lnTo>
                    <a:lnTo>
                      <a:pt x="162" y="88"/>
                    </a:lnTo>
                    <a:lnTo>
                      <a:pt x="162" y="88"/>
                    </a:lnTo>
                    <a:lnTo>
                      <a:pt x="160" y="88"/>
                    </a:lnTo>
                    <a:lnTo>
                      <a:pt x="122" y="96"/>
                    </a:lnTo>
                    <a:lnTo>
                      <a:pt x="122" y="108"/>
                    </a:lnTo>
                    <a:lnTo>
                      <a:pt x="122" y="108"/>
                    </a:lnTo>
                    <a:lnTo>
                      <a:pt x="120" y="108"/>
                    </a:lnTo>
                    <a:lnTo>
                      <a:pt x="120" y="108"/>
                    </a:lnTo>
                    <a:lnTo>
                      <a:pt x="120" y="110"/>
                    </a:lnTo>
                    <a:lnTo>
                      <a:pt x="120" y="110"/>
                    </a:lnTo>
                    <a:lnTo>
                      <a:pt x="104" y="108"/>
                    </a:lnTo>
                    <a:lnTo>
                      <a:pt x="96" y="118"/>
                    </a:lnTo>
                    <a:lnTo>
                      <a:pt x="96" y="118"/>
                    </a:lnTo>
                    <a:lnTo>
                      <a:pt x="96" y="120"/>
                    </a:lnTo>
                    <a:lnTo>
                      <a:pt x="86" y="122"/>
                    </a:lnTo>
                    <a:lnTo>
                      <a:pt x="74" y="136"/>
                    </a:lnTo>
                    <a:lnTo>
                      <a:pt x="74" y="136"/>
                    </a:lnTo>
                    <a:lnTo>
                      <a:pt x="72" y="136"/>
                    </a:lnTo>
                    <a:lnTo>
                      <a:pt x="72" y="136"/>
                    </a:lnTo>
                    <a:lnTo>
                      <a:pt x="48" y="138"/>
                    </a:lnTo>
                    <a:lnTo>
                      <a:pt x="48" y="1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9" name="Freeform 480"/>
              <p:cNvSpPr>
                <a:spLocks noEditPoints="1"/>
              </p:cNvSpPr>
              <p:nvPr/>
            </p:nvSpPr>
            <p:spPr bwMode="auto">
              <a:xfrm>
                <a:off x="3175" y="2641"/>
                <a:ext cx="170" cy="142"/>
              </a:xfrm>
              <a:custGeom>
                <a:avLst/>
                <a:gdLst>
                  <a:gd name="T0" fmla="*/ 160 w 170"/>
                  <a:gd name="T1" fmla="*/ 22 h 142"/>
                  <a:gd name="T2" fmla="*/ 162 w 170"/>
                  <a:gd name="T3" fmla="*/ 38 h 142"/>
                  <a:gd name="T4" fmla="*/ 156 w 170"/>
                  <a:gd name="T5" fmla="*/ 64 h 142"/>
                  <a:gd name="T6" fmla="*/ 162 w 170"/>
                  <a:gd name="T7" fmla="*/ 88 h 142"/>
                  <a:gd name="T8" fmla="*/ 122 w 170"/>
                  <a:gd name="T9" fmla="*/ 110 h 142"/>
                  <a:gd name="T10" fmla="*/ 96 w 170"/>
                  <a:gd name="T11" fmla="*/ 120 h 142"/>
                  <a:gd name="T12" fmla="*/ 74 w 170"/>
                  <a:gd name="T13" fmla="*/ 136 h 142"/>
                  <a:gd name="T14" fmla="*/ 44 w 170"/>
                  <a:gd name="T15" fmla="*/ 134 h 142"/>
                  <a:gd name="T16" fmla="*/ 6 w 170"/>
                  <a:gd name="T17" fmla="*/ 114 h 142"/>
                  <a:gd name="T18" fmla="*/ 30 w 170"/>
                  <a:gd name="T19" fmla="*/ 70 h 142"/>
                  <a:gd name="T20" fmla="*/ 46 w 170"/>
                  <a:gd name="T21" fmla="*/ 48 h 142"/>
                  <a:gd name="T22" fmla="*/ 76 w 170"/>
                  <a:gd name="T23" fmla="*/ 48 h 142"/>
                  <a:gd name="T24" fmla="*/ 94 w 170"/>
                  <a:gd name="T25" fmla="*/ 64 h 142"/>
                  <a:gd name="T26" fmla="*/ 112 w 170"/>
                  <a:gd name="T27" fmla="*/ 74 h 142"/>
                  <a:gd name="T28" fmla="*/ 100 w 170"/>
                  <a:gd name="T29" fmla="*/ 54 h 142"/>
                  <a:gd name="T30" fmla="*/ 96 w 170"/>
                  <a:gd name="T31" fmla="*/ 26 h 142"/>
                  <a:gd name="T32" fmla="*/ 108 w 170"/>
                  <a:gd name="T33" fmla="*/ 4 h 142"/>
                  <a:gd name="T34" fmla="*/ 124 w 170"/>
                  <a:gd name="T35" fmla="*/ 0 h 142"/>
                  <a:gd name="T36" fmla="*/ 108 w 170"/>
                  <a:gd name="T37" fmla="*/ 0 h 142"/>
                  <a:gd name="T38" fmla="*/ 92 w 170"/>
                  <a:gd name="T39" fmla="*/ 8 h 142"/>
                  <a:gd name="T40" fmla="*/ 90 w 170"/>
                  <a:gd name="T41" fmla="*/ 10 h 142"/>
                  <a:gd name="T42" fmla="*/ 92 w 170"/>
                  <a:gd name="T43" fmla="*/ 26 h 142"/>
                  <a:gd name="T44" fmla="*/ 88 w 170"/>
                  <a:gd name="T45" fmla="*/ 44 h 142"/>
                  <a:gd name="T46" fmla="*/ 98 w 170"/>
                  <a:gd name="T47" fmla="*/ 56 h 142"/>
                  <a:gd name="T48" fmla="*/ 98 w 170"/>
                  <a:gd name="T49" fmla="*/ 58 h 142"/>
                  <a:gd name="T50" fmla="*/ 108 w 170"/>
                  <a:gd name="T51" fmla="*/ 70 h 142"/>
                  <a:gd name="T52" fmla="*/ 96 w 170"/>
                  <a:gd name="T53" fmla="*/ 62 h 142"/>
                  <a:gd name="T54" fmla="*/ 96 w 170"/>
                  <a:gd name="T55" fmla="*/ 60 h 142"/>
                  <a:gd name="T56" fmla="*/ 80 w 170"/>
                  <a:gd name="T57" fmla="*/ 46 h 142"/>
                  <a:gd name="T58" fmla="*/ 76 w 170"/>
                  <a:gd name="T59" fmla="*/ 44 h 142"/>
                  <a:gd name="T60" fmla="*/ 74 w 170"/>
                  <a:gd name="T61" fmla="*/ 46 h 142"/>
                  <a:gd name="T62" fmla="*/ 48 w 170"/>
                  <a:gd name="T63" fmla="*/ 44 h 142"/>
                  <a:gd name="T64" fmla="*/ 32 w 170"/>
                  <a:gd name="T65" fmla="*/ 36 h 142"/>
                  <a:gd name="T66" fmla="*/ 30 w 170"/>
                  <a:gd name="T67" fmla="*/ 36 h 142"/>
                  <a:gd name="T68" fmla="*/ 28 w 170"/>
                  <a:gd name="T69" fmla="*/ 36 h 142"/>
                  <a:gd name="T70" fmla="*/ 26 w 170"/>
                  <a:gd name="T71" fmla="*/ 66 h 142"/>
                  <a:gd name="T72" fmla="*/ 4 w 170"/>
                  <a:gd name="T73" fmla="*/ 66 h 142"/>
                  <a:gd name="T74" fmla="*/ 0 w 170"/>
                  <a:gd name="T75" fmla="*/ 66 h 142"/>
                  <a:gd name="T76" fmla="*/ 2 w 170"/>
                  <a:gd name="T77" fmla="*/ 114 h 142"/>
                  <a:gd name="T78" fmla="*/ 2 w 170"/>
                  <a:gd name="T79" fmla="*/ 118 h 142"/>
                  <a:gd name="T80" fmla="*/ 18 w 170"/>
                  <a:gd name="T81" fmla="*/ 134 h 142"/>
                  <a:gd name="T82" fmla="*/ 42 w 170"/>
                  <a:gd name="T83" fmla="*/ 138 h 142"/>
                  <a:gd name="T84" fmla="*/ 46 w 170"/>
                  <a:gd name="T85" fmla="*/ 142 h 142"/>
                  <a:gd name="T86" fmla="*/ 50 w 170"/>
                  <a:gd name="T87" fmla="*/ 142 h 142"/>
                  <a:gd name="T88" fmla="*/ 74 w 170"/>
                  <a:gd name="T89" fmla="*/ 140 h 142"/>
                  <a:gd name="T90" fmla="*/ 78 w 170"/>
                  <a:gd name="T91" fmla="*/ 140 h 142"/>
                  <a:gd name="T92" fmla="*/ 98 w 170"/>
                  <a:gd name="T93" fmla="*/ 124 h 142"/>
                  <a:gd name="T94" fmla="*/ 100 w 170"/>
                  <a:gd name="T95" fmla="*/ 122 h 142"/>
                  <a:gd name="T96" fmla="*/ 122 w 170"/>
                  <a:gd name="T97" fmla="*/ 114 h 142"/>
                  <a:gd name="T98" fmla="*/ 122 w 170"/>
                  <a:gd name="T99" fmla="*/ 114 h 142"/>
                  <a:gd name="T100" fmla="*/ 124 w 170"/>
                  <a:gd name="T101" fmla="*/ 112 h 142"/>
                  <a:gd name="T102" fmla="*/ 126 w 170"/>
                  <a:gd name="T103" fmla="*/ 110 h 142"/>
                  <a:gd name="T104" fmla="*/ 162 w 170"/>
                  <a:gd name="T105" fmla="*/ 92 h 142"/>
                  <a:gd name="T106" fmla="*/ 166 w 170"/>
                  <a:gd name="T107" fmla="*/ 90 h 142"/>
                  <a:gd name="T108" fmla="*/ 166 w 170"/>
                  <a:gd name="T109" fmla="*/ 86 h 142"/>
                  <a:gd name="T110" fmla="*/ 160 w 170"/>
                  <a:gd name="T111" fmla="*/ 66 h 142"/>
                  <a:gd name="T112" fmla="*/ 164 w 170"/>
                  <a:gd name="T113" fmla="*/ 62 h 142"/>
                  <a:gd name="T114" fmla="*/ 166 w 170"/>
                  <a:gd name="T115" fmla="*/ 40 h 142"/>
                  <a:gd name="T116" fmla="*/ 170 w 170"/>
                  <a:gd name="T117" fmla="*/ 36 h 142"/>
                  <a:gd name="T118" fmla="*/ 164 w 170"/>
                  <a:gd name="T119" fmla="*/ 20 h 142"/>
                  <a:gd name="T120" fmla="*/ 162 w 170"/>
                  <a:gd name="T121" fmla="*/ 18 h 142"/>
                  <a:gd name="T122" fmla="*/ 126 w 170"/>
                  <a:gd name="T123" fmla="*/ 0 h 142"/>
                  <a:gd name="T124" fmla="*/ 124 w 170"/>
                  <a:gd name="T12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70" h="142">
                    <a:moveTo>
                      <a:pt x="124" y="4"/>
                    </a:moveTo>
                    <a:lnTo>
                      <a:pt x="160" y="22"/>
                    </a:lnTo>
                    <a:lnTo>
                      <a:pt x="166" y="34"/>
                    </a:lnTo>
                    <a:lnTo>
                      <a:pt x="162" y="38"/>
                    </a:lnTo>
                    <a:lnTo>
                      <a:pt x="162" y="60"/>
                    </a:lnTo>
                    <a:lnTo>
                      <a:pt x="156" y="64"/>
                    </a:lnTo>
                    <a:lnTo>
                      <a:pt x="154" y="76"/>
                    </a:lnTo>
                    <a:lnTo>
                      <a:pt x="162" y="88"/>
                    </a:lnTo>
                    <a:lnTo>
                      <a:pt x="122" y="96"/>
                    </a:lnTo>
                    <a:lnTo>
                      <a:pt x="122" y="110"/>
                    </a:lnTo>
                    <a:lnTo>
                      <a:pt x="104" y="108"/>
                    </a:lnTo>
                    <a:lnTo>
                      <a:pt x="96" y="120"/>
                    </a:lnTo>
                    <a:lnTo>
                      <a:pt x="86" y="122"/>
                    </a:lnTo>
                    <a:lnTo>
                      <a:pt x="74" y="136"/>
                    </a:lnTo>
                    <a:lnTo>
                      <a:pt x="50" y="138"/>
                    </a:lnTo>
                    <a:lnTo>
                      <a:pt x="44" y="134"/>
                    </a:lnTo>
                    <a:lnTo>
                      <a:pt x="22" y="132"/>
                    </a:lnTo>
                    <a:lnTo>
                      <a:pt x="6" y="114"/>
                    </a:lnTo>
                    <a:lnTo>
                      <a:pt x="4" y="70"/>
                    </a:lnTo>
                    <a:lnTo>
                      <a:pt x="30" y="70"/>
                    </a:lnTo>
                    <a:lnTo>
                      <a:pt x="30" y="40"/>
                    </a:lnTo>
                    <a:lnTo>
                      <a:pt x="46" y="48"/>
                    </a:lnTo>
                    <a:lnTo>
                      <a:pt x="64" y="54"/>
                    </a:lnTo>
                    <a:lnTo>
                      <a:pt x="76" y="48"/>
                    </a:lnTo>
                    <a:lnTo>
                      <a:pt x="82" y="60"/>
                    </a:lnTo>
                    <a:lnTo>
                      <a:pt x="94" y="64"/>
                    </a:lnTo>
                    <a:lnTo>
                      <a:pt x="100" y="74"/>
                    </a:lnTo>
                    <a:lnTo>
                      <a:pt x="112" y="74"/>
                    </a:lnTo>
                    <a:lnTo>
                      <a:pt x="112" y="60"/>
                    </a:lnTo>
                    <a:lnTo>
                      <a:pt x="100" y="54"/>
                    </a:lnTo>
                    <a:lnTo>
                      <a:pt x="92" y="46"/>
                    </a:lnTo>
                    <a:lnTo>
                      <a:pt x="96" y="26"/>
                    </a:lnTo>
                    <a:lnTo>
                      <a:pt x="94" y="10"/>
                    </a:lnTo>
                    <a:lnTo>
                      <a:pt x="108" y="4"/>
                    </a:lnTo>
                    <a:lnTo>
                      <a:pt x="124" y="4"/>
                    </a:lnTo>
                    <a:close/>
                    <a:moveTo>
                      <a:pt x="124" y="0"/>
                    </a:moveTo>
                    <a:lnTo>
                      <a:pt x="108" y="0"/>
                    </a:lnTo>
                    <a:lnTo>
                      <a:pt x="108" y="0"/>
                    </a:lnTo>
                    <a:lnTo>
                      <a:pt x="106" y="0"/>
                    </a:lnTo>
                    <a:lnTo>
                      <a:pt x="92" y="8"/>
                    </a:lnTo>
                    <a:lnTo>
                      <a:pt x="92" y="8"/>
                    </a:lnTo>
                    <a:lnTo>
                      <a:pt x="90" y="10"/>
                    </a:lnTo>
                    <a:lnTo>
                      <a:pt x="90" y="12"/>
                    </a:lnTo>
                    <a:lnTo>
                      <a:pt x="92" y="26"/>
                    </a:lnTo>
                    <a:lnTo>
                      <a:pt x="88" y="44"/>
                    </a:lnTo>
                    <a:lnTo>
                      <a:pt x="88" y="44"/>
                    </a:lnTo>
                    <a:lnTo>
                      <a:pt x="88" y="48"/>
                    </a:lnTo>
                    <a:lnTo>
                      <a:pt x="98" y="56"/>
                    </a:lnTo>
                    <a:lnTo>
                      <a:pt x="98" y="56"/>
                    </a:lnTo>
                    <a:lnTo>
                      <a:pt x="98" y="58"/>
                    </a:lnTo>
                    <a:lnTo>
                      <a:pt x="108" y="62"/>
                    </a:lnTo>
                    <a:lnTo>
                      <a:pt x="108" y="70"/>
                    </a:lnTo>
                    <a:lnTo>
                      <a:pt x="102" y="70"/>
                    </a:lnTo>
                    <a:lnTo>
                      <a:pt x="96" y="62"/>
                    </a:lnTo>
                    <a:lnTo>
                      <a:pt x="96" y="62"/>
                    </a:lnTo>
                    <a:lnTo>
                      <a:pt x="96" y="60"/>
                    </a:lnTo>
                    <a:lnTo>
                      <a:pt x="86" y="56"/>
                    </a:lnTo>
                    <a:lnTo>
                      <a:pt x="80" y="46"/>
                    </a:lnTo>
                    <a:lnTo>
                      <a:pt x="80" y="46"/>
                    </a:lnTo>
                    <a:lnTo>
                      <a:pt x="76" y="44"/>
                    </a:lnTo>
                    <a:lnTo>
                      <a:pt x="76" y="44"/>
                    </a:lnTo>
                    <a:lnTo>
                      <a:pt x="74" y="46"/>
                    </a:lnTo>
                    <a:lnTo>
                      <a:pt x="64" y="50"/>
                    </a:lnTo>
                    <a:lnTo>
                      <a:pt x="48" y="44"/>
                    </a:lnTo>
                    <a:lnTo>
                      <a:pt x="32" y="36"/>
                    </a:lnTo>
                    <a:lnTo>
                      <a:pt x="32" y="36"/>
                    </a:lnTo>
                    <a:lnTo>
                      <a:pt x="30" y="36"/>
                    </a:lnTo>
                    <a:lnTo>
                      <a:pt x="30" y="36"/>
                    </a:lnTo>
                    <a:lnTo>
                      <a:pt x="28" y="36"/>
                    </a:lnTo>
                    <a:lnTo>
                      <a:pt x="28" y="36"/>
                    </a:lnTo>
                    <a:lnTo>
                      <a:pt x="26" y="40"/>
                    </a:lnTo>
                    <a:lnTo>
                      <a:pt x="26" y="66"/>
                    </a:lnTo>
                    <a:lnTo>
                      <a:pt x="4" y="66"/>
                    </a:lnTo>
                    <a:lnTo>
                      <a:pt x="4" y="66"/>
                    </a:lnTo>
                    <a:lnTo>
                      <a:pt x="0" y="66"/>
                    </a:lnTo>
                    <a:lnTo>
                      <a:pt x="0" y="66"/>
                    </a:lnTo>
                    <a:lnTo>
                      <a:pt x="0" y="70"/>
                    </a:lnTo>
                    <a:lnTo>
                      <a:pt x="2" y="114"/>
                    </a:lnTo>
                    <a:lnTo>
                      <a:pt x="2" y="114"/>
                    </a:lnTo>
                    <a:lnTo>
                      <a:pt x="2" y="118"/>
                    </a:lnTo>
                    <a:lnTo>
                      <a:pt x="18" y="134"/>
                    </a:lnTo>
                    <a:lnTo>
                      <a:pt x="18" y="134"/>
                    </a:lnTo>
                    <a:lnTo>
                      <a:pt x="20" y="136"/>
                    </a:lnTo>
                    <a:lnTo>
                      <a:pt x="42" y="138"/>
                    </a:lnTo>
                    <a:lnTo>
                      <a:pt x="46" y="142"/>
                    </a:lnTo>
                    <a:lnTo>
                      <a:pt x="46" y="142"/>
                    </a:lnTo>
                    <a:lnTo>
                      <a:pt x="50" y="142"/>
                    </a:lnTo>
                    <a:lnTo>
                      <a:pt x="50" y="142"/>
                    </a:lnTo>
                    <a:lnTo>
                      <a:pt x="50" y="142"/>
                    </a:lnTo>
                    <a:lnTo>
                      <a:pt x="74" y="140"/>
                    </a:lnTo>
                    <a:lnTo>
                      <a:pt x="74" y="140"/>
                    </a:lnTo>
                    <a:lnTo>
                      <a:pt x="78" y="140"/>
                    </a:lnTo>
                    <a:lnTo>
                      <a:pt x="88" y="126"/>
                    </a:lnTo>
                    <a:lnTo>
                      <a:pt x="98" y="124"/>
                    </a:lnTo>
                    <a:lnTo>
                      <a:pt x="98" y="124"/>
                    </a:lnTo>
                    <a:lnTo>
                      <a:pt x="100" y="122"/>
                    </a:lnTo>
                    <a:lnTo>
                      <a:pt x="106" y="112"/>
                    </a:lnTo>
                    <a:lnTo>
                      <a:pt x="122" y="114"/>
                    </a:lnTo>
                    <a:lnTo>
                      <a:pt x="122" y="114"/>
                    </a:lnTo>
                    <a:lnTo>
                      <a:pt x="122" y="114"/>
                    </a:lnTo>
                    <a:lnTo>
                      <a:pt x="122" y="114"/>
                    </a:lnTo>
                    <a:lnTo>
                      <a:pt x="124" y="112"/>
                    </a:lnTo>
                    <a:lnTo>
                      <a:pt x="124" y="112"/>
                    </a:lnTo>
                    <a:lnTo>
                      <a:pt x="126" y="110"/>
                    </a:lnTo>
                    <a:lnTo>
                      <a:pt x="126" y="98"/>
                    </a:lnTo>
                    <a:lnTo>
                      <a:pt x="162" y="92"/>
                    </a:lnTo>
                    <a:lnTo>
                      <a:pt x="162" y="92"/>
                    </a:lnTo>
                    <a:lnTo>
                      <a:pt x="166" y="90"/>
                    </a:lnTo>
                    <a:lnTo>
                      <a:pt x="166" y="90"/>
                    </a:lnTo>
                    <a:lnTo>
                      <a:pt x="166" y="86"/>
                    </a:lnTo>
                    <a:lnTo>
                      <a:pt x="158" y="76"/>
                    </a:lnTo>
                    <a:lnTo>
                      <a:pt x="160" y="66"/>
                    </a:lnTo>
                    <a:lnTo>
                      <a:pt x="164" y="62"/>
                    </a:lnTo>
                    <a:lnTo>
                      <a:pt x="164" y="62"/>
                    </a:lnTo>
                    <a:lnTo>
                      <a:pt x="166" y="60"/>
                    </a:lnTo>
                    <a:lnTo>
                      <a:pt x="166" y="40"/>
                    </a:lnTo>
                    <a:lnTo>
                      <a:pt x="170" y="36"/>
                    </a:lnTo>
                    <a:lnTo>
                      <a:pt x="170" y="36"/>
                    </a:lnTo>
                    <a:lnTo>
                      <a:pt x="170" y="32"/>
                    </a:lnTo>
                    <a:lnTo>
                      <a:pt x="164" y="20"/>
                    </a:lnTo>
                    <a:lnTo>
                      <a:pt x="164" y="20"/>
                    </a:lnTo>
                    <a:lnTo>
                      <a:pt x="162" y="18"/>
                    </a:lnTo>
                    <a:lnTo>
                      <a:pt x="126" y="0"/>
                    </a:lnTo>
                    <a:lnTo>
                      <a:pt x="126" y="0"/>
                    </a:lnTo>
                    <a:lnTo>
                      <a:pt x="124" y="0"/>
                    </a:lnTo>
                    <a:lnTo>
                      <a:pt x="1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0" name="Freeform 481"/>
              <p:cNvSpPr>
                <a:spLocks/>
              </p:cNvSpPr>
              <p:nvPr/>
            </p:nvSpPr>
            <p:spPr bwMode="auto">
              <a:xfrm>
                <a:off x="3179" y="2645"/>
                <a:ext cx="162" cy="134"/>
              </a:xfrm>
              <a:custGeom>
                <a:avLst/>
                <a:gdLst>
                  <a:gd name="T0" fmla="*/ 120 w 162"/>
                  <a:gd name="T1" fmla="*/ 0 h 134"/>
                  <a:gd name="T2" fmla="*/ 156 w 162"/>
                  <a:gd name="T3" fmla="*/ 18 h 134"/>
                  <a:gd name="T4" fmla="*/ 162 w 162"/>
                  <a:gd name="T5" fmla="*/ 30 h 134"/>
                  <a:gd name="T6" fmla="*/ 158 w 162"/>
                  <a:gd name="T7" fmla="*/ 34 h 134"/>
                  <a:gd name="T8" fmla="*/ 158 w 162"/>
                  <a:gd name="T9" fmla="*/ 56 h 134"/>
                  <a:gd name="T10" fmla="*/ 152 w 162"/>
                  <a:gd name="T11" fmla="*/ 60 h 134"/>
                  <a:gd name="T12" fmla="*/ 150 w 162"/>
                  <a:gd name="T13" fmla="*/ 72 h 134"/>
                  <a:gd name="T14" fmla="*/ 158 w 162"/>
                  <a:gd name="T15" fmla="*/ 84 h 134"/>
                  <a:gd name="T16" fmla="*/ 118 w 162"/>
                  <a:gd name="T17" fmla="*/ 92 h 134"/>
                  <a:gd name="T18" fmla="*/ 118 w 162"/>
                  <a:gd name="T19" fmla="*/ 106 h 134"/>
                  <a:gd name="T20" fmla="*/ 100 w 162"/>
                  <a:gd name="T21" fmla="*/ 104 h 134"/>
                  <a:gd name="T22" fmla="*/ 92 w 162"/>
                  <a:gd name="T23" fmla="*/ 116 h 134"/>
                  <a:gd name="T24" fmla="*/ 82 w 162"/>
                  <a:gd name="T25" fmla="*/ 118 h 134"/>
                  <a:gd name="T26" fmla="*/ 70 w 162"/>
                  <a:gd name="T27" fmla="*/ 132 h 134"/>
                  <a:gd name="T28" fmla="*/ 46 w 162"/>
                  <a:gd name="T29" fmla="*/ 134 h 134"/>
                  <a:gd name="T30" fmla="*/ 40 w 162"/>
                  <a:gd name="T31" fmla="*/ 130 h 134"/>
                  <a:gd name="T32" fmla="*/ 18 w 162"/>
                  <a:gd name="T33" fmla="*/ 128 h 134"/>
                  <a:gd name="T34" fmla="*/ 2 w 162"/>
                  <a:gd name="T35" fmla="*/ 110 h 134"/>
                  <a:gd name="T36" fmla="*/ 0 w 162"/>
                  <a:gd name="T37" fmla="*/ 66 h 134"/>
                  <a:gd name="T38" fmla="*/ 26 w 162"/>
                  <a:gd name="T39" fmla="*/ 66 h 134"/>
                  <a:gd name="T40" fmla="*/ 26 w 162"/>
                  <a:gd name="T41" fmla="*/ 36 h 134"/>
                  <a:gd name="T42" fmla="*/ 42 w 162"/>
                  <a:gd name="T43" fmla="*/ 44 h 134"/>
                  <a:gd name="T44" fmla="*/ 60 w 162"/>
                  <a:gd name="T45" fmla="*/ 50 h 134"/>
                  <a:gd name="T46" fmla="*/ 72 w 162"/>
                  <a:gd name="T47" fmla="*/ 44 h 134"/>
                  <a:gd name="T48" fmla="*/ 78 w 162"/>
                  <a:gd name="T49" fmla="*/ 56 h 134"/>
                  <a:gd name="T50" fmla="*/ 90 w 162"/>
                  <a:gd name="T51" fmla="*/ 60 h 134"/>
                  <a:gd name="T52" fmla="*/ 96 w 162"/>
                  <a:gd name="T53" fmla="*/ 70 h 134"/>
                  <a:gd name="T54" fmla="*/ 108 w 162"/>
                  <a:gd name="T55" fmla="*/ 70 h 134"/>
                  <a:gd name="T56" fmla="*/ 108 w 162"/>
                  <a:gd name="T57" fmla="*/ 56 h 134"/>
                  <a:gd name="T58" fmla="*/ 96 w 162"/>
                  <a:gd name="T59" fmla="*/ 50 h 134"/>
                  <a:gd name="T60" fmla="*/ 88 w 162"/>
                  <a:gd name="T61" fmla="*/ 42 h 134"/>
                  <a:gd name="T62" fmla="*/ 92 w 162"/>
                  <a:gd name="T63" fmla="*/ 22 h 134"/>
                  <a:gd name="T64" fmla="*/ 90 w 162"/>
                  <a:gd name="T65" fmla="*/ 6 h 134"/>
                  <a:gd name="T66" fmla="*/ 104 w 162"/>
                  <a:gd name="T67" fmla="*/ 0 h 134"/>
                  <a:gd name="T68" fmla="*/ 120 w 162"/>
                  <a:gd name="T69"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62" h="134">
                    <a:moveTo>
                      <a:pt x="120" y="0"/>
                    </a:moveTo>
                    <a:lnTo>
                      <a:pt x="156" y="18"/>
                    </a:lnTo>
                    <a:lnTo>
                      <a:pt x="162" y="30"/>
                    </a:lnTo>
                    <a:lnTo>
                      <a:pt x="158" y="34"/>
                    </a:lnTo>
                    <a:lnTo>
                      <a:pt x="158" y="56"/>
                    </a:lnTo>
                    <a:lnTo>
                      <a:pt x="152" y="60"/>
                    </a:lnTo>
                    <a:lnTo>
                      <a:pt x="150" y="72"/>
                    </a:lnTo>
                    <a:lnTo>
                      <a:pt x="158" y="84"/>
                    </a:lnTo>
                    <a:lnTo>
                      <a:pt x="118" y="92"/>
                    </a:lnTo>
                    <a:lnTo>
                      <a:pt x="118" y="106"/>
                    </a:lnTo>
                    <a:lnTo>
                      <a:pt x="100" y="104"/>
                    </a:lnTo>
                    <a:lnTo>
                      <a:pt x="92" y="116"/>
                    </a:lnTo>
                    <a:lnTo>
                      <a:pt x="82" y="118"/>
                    </a:lnTo>
                    <a:lnTo>
                      <a:pt x="70" y="132"/>
                    </a:lnTo>
                    <a:lnTo>
                      <a:pt x="46" y="134"/>
                    </a:lnTo>
                    <a:lnTo>
                      <a:pt x="40" y="130"/>
                    </a:lnTo>
                    <a:lnTo>
                      <a:pt x="18" y="128"/>
                    </a:lnTo>
                    <a:lnTo>
                      <a:pt x="2" y="110"/>
                    </a:lnTo>
                    <a:lnTo>
                      <a:pt x="0" y="66"/>
                    </a:lnTo>
                    <a:lnTo>
                      <a:pt x="26" y="66"/>
                    </a:lnTo>
                    <a:lnTo>
                      <a:pt x="26" y="36"/>
                    </a:lnTo>
                    <a:lnTo>
                      <a:pt x="42" y="44"/>
                    </a:lnTo>
                    <a:lnTo>
                      <a:pt x="60" y="50"/>
                    </a:lnTo>
                    <a:lnTo>
                      <a:pt x="72" y="44"/>
                    </a:lnTo>
                    <a:lnTo>
                      <a:pt x="78" y="56"/>
                    </a:lnTo>
                    <a:lnTo>
                      <a:pt x="90" y="60"/>
                    </a:lnTo>
                    <a:lnTo>
                      <a:pt x="96" y="70"/>
                    </a:lnTo>
                    <a:lnTo>
                      <a:pt x="108" y="70"/>
                    </a:lnTo>
                    <a:lnTo>
                      <a:pt x="108" y="56"/>
                    </a:lnTo>
                    <a:lnTo>
                      <a:pt x="96" y="50"/>
                    </a:lnTo>
                    <a:lnTo>
                      <a:pt x="88" y="42"/>
                    </a:lnTo>
                    <a:lnTo>
                      <a:pt x="92" y="22"/>
                    </a:lnTo>
                    <a:lnTo>
                      <a:pt x="90" y="6"/>
                    </a:lnTo>
                    <a:lnTo>
                      <a:pt x="104" y="0"/>
                    </a:lnTo>
                    <a:lnTo>
                      <a:pt x="1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1" name="Freeform 482"/>
              <p:cNvSpPr>
                <a:spLocks/>
              </p:cNvSpPr>
              <p:nvPr/>
            </p:nvSpPr>
            <p:spPr bwMode="auto">
              <a:xfrm>
                <a:off x="3175" y="2641"/>
                <a:ext cx="170" cy="142"/>
              </a:xfrm>
              <a:custGeom>
                <a:avLst/>
                <a:gdLst>
                  <a:gd name="T0" fmla="*/ 108 w 170"/>
                  <a:gd name="T1" fmla="*/ 0 h 142"/>
                  <a:gd name="T2" fmla="*/ 106 w 170"/>
                  <a:gd name="T3" fmla="*/ 0 h 142"/>
                  <a:gd name="T4" fmla="*/ 92 w 170"/>
                  <a:gd name="T5" fmla="*/ 8 h 142"/>
                  <a:gd name="T6" fmla="*/ 90 w 170"/>
                  <a:gd name="T7" fmla="*/ 12 h 142"/>
                  <a:gd name="T8" fmla="*/ 88 w 170"/>
                  <a:gd name="T9" fmla="*/ 44 h 142"/>
                  <a:gd name="T10" fmla="*/ 88 w 170"/>
                  <a:gd name="T11" fmla="*/ 48 h 142"/>
                  <a:gd name="T12" fmla="*/ 98 w 170"/>
                  <a:gd name="T13" fmla="*/ 56 h 142"/>
                  <a:gd name="T14" fmla="*/ 108 w 170"/>
                  <a:gd name="T15" fmla="*/ 62 h 142"/>
                  <a:gd name="T16" fmla="*/ 102 w 170"/>
                  <a:gd name="T17" fmla="*/ 70 h 142"/>
                  <a:gd name="T18" fmla="*/ 96 w 170"/>
                  <a:gd name="T19" fmla="*/ 62 h 142"/>
                  <a:gd name="T20" fmla="*/ 86 w 170"/>
                  <a:gd name="T21" fmla="*/ 56 h 142"/>
                  <a:gd name="T22" fmla="*/ 80 w 170"/>
                  <a:gd name="T23" fmla="*/ 46 h 142"/>
                  <a:gd name="T24" fmla="*/ 76 w 170"/>
                  <a:gd name="T25" fmla="*/ 44 h 142"/>
                  <a:gd name="T26" fmla="*/ 64 w 170"/>
                  <a:gd name="T27" fmla="*/ 50 h 142"/>
                  <a:gd name="T28" fmla="*/ 32 w 170"/>
                  <a:gd name="T29" fmla="*/ 36 h 142"/>
                  <a:gd name="T30" fmla="*/ 30 w 170"/>
                  <a:gd name="T31" fmla="*/ 36 h 142"/>
                  <a:gd name="T32" fmla="*/ 28 w 170"/>
                  <a:gd name="T33" fmla="*/ 36 h 142"/>
                  <a:gd name="T34" fmla="*/ 26 w 170"/>
                  <a:gd name="T35" fmla="*/ 40 h 142"/>
                  <a:gd name="T36" fmla="*/ 4 w 170"/>
                  <a:gd name="T37" fmla="*/ 66 h 142"/>
                  <a:gd name="T38" fmla="*/ 0 w 170"/>
                  <a:gd name="T39" fmla="*/ 66 h 142"/>
                  <a:gd name="T40" fmla="*/ 0 w 170"/>
                  <a:gd name="T41" fmla="*/ 70 h 142"/>
                  <a:gd name="T42" fmla="*/ 2 w 170"/>
                  <a:gd name="T43" fmla="*/ 114 h 142"/>
                  <a:gd name="T44" fmla="*/ 18 w 170"/>
                  <a:gd name="T45" fmla="*/ 134 h 142"/>
                  <a:gd name="T46" fmla="*/ 20 w 170"/>
                  <a:gd name="T47" fmla="*/ 136 h 142"/>
                  <a:gd name="T48" fmla="*/ 46 w 170"/>
                  <a:gd name="T49" fmla="*/ 142 h 142"/>
                  <a:gd name="T50" fmla="*/ 50 w 170"/>
                  <a:gd name="T51" fmla="*/ 142 h 142"/>
                  <a:gd name="T52" fmla="*/ 50 w 170"/>
                  <a:gd name="T53" fmla="*/ 142 h 142"/>
                  <a:gd name="T54" fmla="*/ 74 w 170"/>
                  <a:gd name="T55" fmla="*/ 140 h 142"/>
                  <a:gd name="T56" fmla="*/ 88 w 170"/>
                  <a:gd name="T57" fmla="*/ 126 h 142"/>
                  <a:gd name="T58" fmla="*/ 98 w 170"/>
                  <a:gd name="T59" fmla="*/ 124 h 142"/>
                  <a:gd name="T60" fmla="*/ 106 w 170"/>
                  <a:gd name="T61" fmla="*/ 112 h 142"/>
                  <a:gd name="T62" fmla="*/ 122 w 170"/>
                  <a:gd name="T63" fmla="*/ 114 h 142"/>
                  <a:gd name="T64" fmla="*/ 122 w 170"/>
                  <a:gd name="T65" fmla="*/ 114 h 142"/>
                  <a:gd name="T66" fmla="*/ 124 w 170"/>
                  <a:gd name="T67" fmla="*/ 112 h 142"/>
                  <a:gd name="T68" fmla="*/ 126 w 170"/>
                  <a:gd name="T69" fmla="*/ 98 h 142"/>
                  <a:gd name="T70" fmla="*/ 162 w 170"/>
                  <a:gd name="T71" fmla="*/ 92 h 142"/>
                  <a:gd name="T72" fmla="*/ 166 w 170"/>
                  <a:gd name="T73" fmla="*/ 90 h 142"/>
                  <a:gd name="T74" fmla="*/ 158 w 170"/>
                  <a:gd name="T75" fmla="*/ 76 h 142"/>
                  <a:gd name="T76" fmla="*/ 164 w 170"/>
                  <a:gd name="T77" fmla="*/ 62 h 142"/>
                  <a:gd name="T78" fmla="*/ 166 w 170"/>
                  <a:gd name="T79" fmla="*/ 60 h 142"/>
                  <a:gd name="T80" fmla="*/ 170 w 170"/>
                  <a:gd name="T81" fmla="*/ 36 h 142"/>
                  <a:gd name="T82" fmla="*/ 170 w 170"/>
                  <a:gd name="T83" fmla="*/ 32 h 142"/>
                  <a:gd name="T84" fmla="*/ 164 w 170"/>
                  <a:gd name="T85" fmla="*/ 20 h 142"/>
                  <a:gd name="T86" fmla="*/ 126 w 170"/>
                  <a:gd name="T87" fmla="*/ 0 h 142"/>
                  <a:gd name="T88" fmla="*/ 124 w 170"/>
                  <a:gd name="T89"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70" h="142">
                    <a:moveTo>
                      <a:pt x="124" y="0"/>
                    </a:moveTo>
                    <a:lnTo>
                      <a:pt x="108" y="0"/>
                    </a:lnTo>
                    <a:lnTo>
                      <a:pt x="108" y="0"/>
                    </a:lnTo>
                    <a:lnTo>
                      <a:pt x="106" y="0"/>
                    </a:lnTo>
                    <a:lnTo>
                      <a:pt x="92" y="8"/>
                    </a:lnTo>
                    <a:lnTo>
                      <a:pt x="92" y="8"/>
                    </a:lnTo>
                    <a:lnTo>
                      <a:pt x="90" y="10"/>
                    </a:lnTo>
                    <a:lnTo>
                      <a:pt x="90" y="12"/>
                    </a:lnTo>
                    <a:lnTo>
                      <a:pt x="92" y="26"/>
                    </a:lnTo>
                    <a:lnTo>
                      <a:pt x="88" y="44"/>
                    </a:lnTo>
                    <a:lnTo>
                      <a:pt x="88" y="44"/>
                    </a:lnTo>
                    <a:lnTo>
                      <a:pt x="88" y="48"/>
                    </a:lnTo>
                    <a:lnTo>
                      <a:pt x="98" y="56"/>
                    </a:lnTo>
                    <a:lnTo>
                      <a:pt x="98" y="56"/>
                    </a:lnTo>
                    <a:lnTo>
                      <a:pt x="98" y="58"/>
                    </a:lnTo>
                    <a:lnTo>
                      <a:pt x="108" y="62"/>
                    </a:lnTo>
                    <a:lnTo>
                      <a:pt x="108" y="70"/>
                    </a:lnTo>
                    <a:lnTo>
                      <a:pt x="102" y="70"/>
                    </a:lnTo>
                    <a:lnTo>
                      <a:pt x="96" y="62"/>
                    </a:lnTo>
                    <a:lnTo>
                      <a:pt x="96" y="62"/>
                    </a:lnTo>
                    <a:lnTo>
                      <a:pt x="96" y="60"/>
                    </a:lnTo>
                    <a:lnTo>
                      <a:pt x="86" y="56"/>
                    </a:lnTo>
                    <a:lnTo>
                      <a:pt x="80" y="46"/>
                    </a:lnTo>
                    <a:lnTo>
                      <a:pt x="80" y="46"/>
                    </a:lnTo>
                    <a:lnTo>
                      <a:pt x="76" y="44"/>
                    </a:lnTo>
                    <a:lnTo>
                      <a:pt x="76" y="44"/>
                    </a:lnTo>
                    <a:lnTo>
                      <a:pt x="74" y="46"/>
                    </a:lnTo>
                    <a:lnTo>
                      <a:pt x="64" y="50"/>
                    </a:lnTo>
                    <a:lnTo>
                      <a:pt x="48" y="44"/>
                    </a:lnTo>
                    <a:lnTo>
                      <a:pt x="32" y="36"/>
                    </a:lnTo>
                    <a:lnTo>
                      <a:pt x="32" y="36"/>
                    </a:lnTo>
                    <a:lnTo>
                      <a:pt x="30" y="36"/>
                    </a:lnTo>
                    <a:lnTo>
                      <a:pt x="30" y="36"/>
                    </a:lnTo>
                    <a:lnTo>
                      <a:pt x="28" y="36"/>
                    </a:lnTo>
                    <a:lnTo>
                      <a:pt x="28" y="36"/>
                    </a:lnTo>
                    <a:lnTo>
                      <a:pt x="26" y="40"/>
                    </a:lnTo>
                    <a:lnTo>
                      <a:pt x="26" y="66"/>
                    </a:lnTo>
                    <a:lnTo>
                      <a:pt x="4" y="66"/>
                    </a:lnTo>
                    <a:lnTo>
                      <a:pt x="4" y="66"/>
                    </a:lnTo>
                    <a:lnTo>
                      <a:pt x="0" y="66"/>
                    </a:lnTo>
                    <a:lnTo>
                      <a:pt x="0" y="66"/>
                    </a:lnTo>
                    <a:lnTo>
                      <a:pt x="0" y="70"/>
                    </a:lnTo>
                    <a:lnTo>
                      <a:pt x="2" y="114"/>
                    </a:lnTo>
                    <a:lnTo>
                      <a:pt x="2" y="114"/>
                    </a:lnTo>
                    <a:lnTo>
                      <a:pt x="2" y="118"/>
                    </a:lnTo>
                    <a:lnTo>
                      <a:pt x="18" y="134"/>
                    </a:lnTo>
                    <a:lnTo>
                      <a:pt x="18" y="134"/>
                    </a:lnTo>
                    <a:lnTo>
                      <a:pt x="20" y="136"/>
                    </a:lnTo>
                    <a:lnTo>
                      <a:pt x="42" y="138"/>
                    </a:lnTo>
                    <a:lnTo>
                      <a:pt x="46" y="142"/>
                    </a:lnTo>
                    <a:lnTo>
                      <a:pt x="46" y="142"/>
                    </a:lnTo>
                    <a:lnTo>
                      <a:pt x="50" y="142"/>
                    </a:lnTo>
                    <a:lnTo>
                      <a:pt x="50" y="142"/>
                    </a:lnTo>
                    <a:lnTo>
                      <a:pt x="50" y="142"/>
                    </a:lnTo>
                    <a:lnTo>
                      <a:pt x="74" y="140"/>
                    </a:lnTo>
                    <a:lnTo>
                      <a:pt x="74" y="140"/>
                    </a:lnTo>
                    <a:lnTo>
                      <a:pt x="78" y="140"/>
                    </a:lnTo>
                    <a:lnTo>
                      <a:pt x="88" y="126"/>
                    </a:lnTo>
                    <a:lnTo>
                      <a:pt x="98" y="124"/>
                    </a:lnTo>
                    <a:lnTo>
                      <a:pt x="98" y="124"/>
                    </a:lnTo>
                    <a:lnTo>
                      <a:pt x="100" y="122"/>
                    </a:lnTo>
                    <a:lnTo>
                      <a:pt x="106" y="112"/>
                    </a:lnTo>
                    <a:lnTo>
                      <a:pt x="122" y="114"/>
                    </a:lnTo>
                    <a:lnTo>
                      <a:pt x="122" y="114"/>
                    </a:lnTo>
                    <a:lnTo>
                      <a:pt x="122" y="114"/>
                    </a:lnTo>
                    <a:lnTo>
                      <a:pt x="122" y="114"/>
                    </a:lnTo>
                    <a:lnTo>
                      <a:pt x="124" y="112"/>
                    </a:lnTo>
                    <a:lnTo>
                      <a:pt x="124" y="112"/>
                    </a:lnTo>
                    <a:lnTo>
                      <a:pt x="126" y="110"/>
                    </a:lnTo>
                    <a:lnTo>
                      <a:pt x="126" y="98"/>
                    </a:lnTo>
                    <a:lnTo>
                      <a:pt x="162" y="92"/>
                    </a:lnTo>
                    <a:lnTo>
                      <a:pt x="162" y="92"/>
                    </a:lnTo>
                    <a:lnTo>
                      <a:pt x="166" y="90"/>
                    </a:lnTo>
                    <a:lnTo>
                      <a:pt x="166" y="90"/>
                    </a:lnTo>
                    <a:lnTo>
                      <a:pt x="166" y="86"/>
                    </a:lnTo>
                    <a:lnTo>
                      <a:pt x="158" y="76"/>
                    </a:lnTo>
                    <a:lnTo>
                      <a:pt x="160" y="66"/>
                    </a:lnTo>
                    <a:lnTo>
                      <a:pt x="164" y="62"/>
                    </a:lnTo>
                    <a:lnTo>
                      <a:pt x="164" y="62"/>
                    </a:lnTo>
                    <a:lnTo>
                      <a:pt x="166" y="60"/>
                    </a:lnTo>
                    <a:lnTo>
                      <a:pt x="166" y="40"/>
                    </a:lnTo>
                    <a:lnTo>
                      <a:pt x="170" y="36"/>
                    </a:lnTo>
                    <a:lnTo>
                      <a:pt x="170" y="36"/>
                    </a:lnTo>
                    <a:lnTo>
                      <a:pt x="170" y="32"/>
                    </a:lnTo>
                    <a:lnTo>
                      <a:pt x="164" y="20"/>
                    </a:lnTo>
                    <a:lnTo>
                      <a:pt x="164" y="20"/>
                    </a:lnTo>
                    <a:lnTo>
                      <a:pt x="162" y="18"/>
                    </a:lnTo>
                    <a:lnTo>
                      <a:pt x="126" y="0"/>
                    </a:lnTo>
                    <a:lnTo>
                      <a:pt x="126" y="0"/>
                    </a:lnTo>
                    <a:lnTo>
                      <a:pt x="124" y="0"/>
                    </a:lnTo>
                    <a:lnTo>
                      <a:pt x="1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2" name="Freeform 483"/>
              <p:cNvSpPr>
                <a:spLocks/>
              </p:cNvSpPr>
              <p:nvPr/>
            </p:nvSpPr>
            <p:spPr bwMode="auto">
              <a:xfrm>
                <a:off x="3277" y="2537"/>
                <a:ext cx="160" cy="154"/>
              </a:xfrm>
              <a:custGeom>
                <a:avLst/>
                <a:gdLst>
                  <a:gd name="T0" fmla="*/ 78 w 160"/>
                  <a:gd name="T1" fmla="*/ 152 h 154"/>
                  <a:gd name="T2" fmla="*/ 78 w 160"/>
                  <a:gd name="T3" fmla="*/ 152 h 154"/>
                  <a:gd name="T4" fmla="*/ 76 w 160"/>
                  <a:gd name="T5" fmla="*/ 150 h 154"/>
                  <a:gd name="T6" fmla="*/ 74 w 160"/>
                  <a:gd name="T7" fmla="*/ 134 h 154"/>
                  <a:gd name="T8" fmla="*/ 68 w 160"/>
                  <a:gd name="T9" fmla="*/ 124 h 154"/>
                  <a:gd name="T10" fmla="*/ 56 w 160"/>
                  <a:gd name="T11" fmla="*/ 124 h 154"/>
                  <a:gd name="T12" fmla="*/ 56 w 160"/>
                  <a:gd name="T13" fmla="*/ 124 h 154"/>
                  <a:gd name="T14" fmla="*/ 56 w 160"/>
                  <a:gd name="T15" fmla="*/ 124 h 154"/>
                  <a:gd name="T16" fmla="*/ 18 w 160"/>
                  <a:gd name="T17" fmla="*/ 106 h 154"/>
                  <a:gd name="T18" fmla="*/ 18 w 160"/>
                  <a:gd name="T19" fmla="*/ 106 h 154"/>
                  <a:gd name="T20" fmla="*/ 16 w 160"/>
                  <a:gd name="T21" fmla="*/ 106 h 154"/>
                  <a:gd name="T22" fmla="*/ 14 w 160"/>
                  <a:gd name="T23" fmla="*/ 92 h 154"/>
                  <a:gd name="T24" fmla="*/ 2 w 160"/>
                  <a:gd name="T25" fmla="*/ 76 h 154"/>
                  <a:gd name="T26" fmla="*/ 2 w 160"/>
                  <a:gd name="T27" fmla="*/ 76 h 154"/>
                  <a:gd name="T28" fmla="*/ 2 w 160"/>
                  <a:gd name="T29" fmla="*/ 74 h 154"/>
                  <a:gd name="T30" fmla="*/ 0 w 160"/>
                  <a:gd name="T31" fmla="*/ 52 h 154"/>
                  <a:gd name="T32" fmla="*/ 0 w 160"/>
                  <a:gd name="T33" fmla="*/ 52 h 154"/>
                  <a:gd name="T34" fmla="*/ 0 w 160"/>
                  <a:gd name="T35" fmla="*/ 50 h 154"/>
                  <a:gd name="T36" fmla="*/ 18 w 160"/>
                  <a:gd name="T37" fmla="*/ 32 h 154"/>
                  <a:gd name="T38" fmla="*/ 14 w 160"/>
                  <a:gd name="T39" fmla="*/ 20 h 154"/>
                  <a:gd name="T40" fmla="*/ 14 w 160"/>
                  <a:gd name="T41" fmla="*/ 20 h 154"/>
                  <a:gd name="T42" fmla="*/ 14 w 160"/>
                  <a:gd name="T43" fmla="*/ 18 h 154"/>
                  <a:gd name="T44" fmla="*/ 20 w 160"/>
                  <a:gd name="T45" fmla="*/ 12 h 154"/>
                  <a:gd name="T46" fmla="*/ 14 w 160"/>
                  <a:gd name="T47" fmla="*/ 2 h 154"/>
                  <a:gd name="T48" fmla="*/ 14 w 160"/>
                  <a:gd name="T49" fmla="*/ 2 h 154"/>
                  <a:gd name="T50" fmla="*/ 14 w 160"/>
                  <a:gd name="T51" fmla="*/ 0 h 154"/>
                  <a:gd name="T52" fmla="*/ 14 w 160"/>
                  <a:gd name="T53" fmla="*/ 0 h 154"/>
                  <a:gd name="T54" fmla="*/ 16 w 160"/>
                  <a:gd name="T55" fmla="*/ 0 h 154"/>
                  <a:gd name="T56" fmla="*/ 36 w 160"/>
                  <a:gd name="T57" fmla="*/ 0 h 154"/>
                  <a:gd name="T58" fmla="*/ 70 w 160"/>
                  <a:gd name="T59" fmla="*/ 2 h 154"/>
                  <a:gd name="T60" fmla="*/ 70 w 160"/>
                  <a:gd name="T61" fmla="*/ 2 h 154"/>
                  <a:gd name="T62" fmla="*/ 72 w 160"/>
                  <a:gd name="T63" fmla="*/ 2 h 154"/>
                  <a:gd name="T64" fmla="*/ 118 w 160"/>
                  <a:gd name="T65" fmla="*/ 26 h 154"/>
                  <a:gd name="T66" fmla="*/ 118 w 160"/>
                  <a:gd name="T67" fmla="*/ 26 h 154"/>
                  <a:gd name="T68" fmla="*/ 120 w 160"/>
                  <a:gd name="T69" fmla="*/ 28 h 154"/>
                  <a:gd name="T70" fmla="*/ 122 w 160"/>
                  <a:gd name="T71" fmla="*/ 36 h 154"/>
                  <a:gd name="T72" fmla="*/ 144 w 160"/>
                  <a:gd name="T73" fmla="*/ 52 h 154"/>
                  <a:gd name="T74" fmla="*/ 144 w 160"/>
                  <a:gd name="T75" fmla="*/ 52 h 154"/>
                  <a:gd name="T76" fmla="*/ 144 w 160"/>
                  <a:gd name="T77" fmla="*/ 54 h 154"/>
                  <a:gd name="T78" fmla="*/ 140 w 160"/>
                  <a:gd name="T79" fmla="*/ 66 h 154"/>
                  <a:gd name="T80" fmla="*/ 138 w 160"/>
                  <a:gd name="T81" fmla="*/ 78 h 154"/>
                  <a:gd name="T82" fmla="*/ 144 w 160"/>
                  <a:gd name="T83" fmla="*/ 88 h 154"/>
                  <a:gd name="T84" fmla="*/ 144 w 160"/>
                  <a:gd name="T85" fmla="*/ 88 h 154"/>
                  <a:gd name="T86" fmla="*/ 144 w 160"/>
                  <a:gd name="T87" fmla="*/ 88 h 154"/>
                  <a:gd name="T88" fmla="*/ 144 w 160"/>
                  <a:gd name="T89" fmla="*/ 114 h 154"/>
                  <a:gd name="T90" fmla="*/ 160 w 160"/>
                  <a:gd name="T91" fmla="*/ 134 h 154"/>
                  <a:gd name="T92" fmla="*/ 160 w 160"/>
                  <a:gd name="T93" fmla="*/ 134 h 154"/>
                  <a:gd name="T94" fmla="*/ 160 w 160"/>
                  <a:gd name="T95" fmla="*/ 136 h 154"/>
                  <a:gd name="T96" fmla="*/ 160 w 160"/>
                  <a:gd name="T97" fmla="*/ 136 h 154"/>
                  <a:gd name="T98" fmla="*/ 160 w 160"/>
                  <a:gd name="T99" fmla="*/ 136 h 154"/>
                  <a:gd name="T100" fmla="*/ 146 w 160"/>
                  <a:gd name="T101" fmla="*/ 146 h 154"/>
                  <a:gd name="T102" fmla="*/ 122 w 160"/>
                  <a:gd name="T103" fmla="*/ 154 h 154"/>
                  <a:gd name="T104" fmla="*/ 122 w 160"/>
                  <a:gd name="T105" fmla="*/ 154 h 154"/>
                  <a:gd name="T106" fmla="*/ 122 w 160"/>
                  <a:gd name="T107" fmla="*/ 154 h 154"/>
                  <a:gd name="T108" fmla="*/ 122 w 160"/>
                  <a:gd name="T109" fmla="*/ 154 h 154"/>
                  <a:gd name="T110" fmla="*/ 78 w 160"/>
                  <a:gd name="T111" fmla="*/ 152 h 154"/>
                  <a:gd name="T112" fmla="*/ 78 w 160"/>
                  <a:gd name="T113" fmla="*/ 15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60" h="154">
                    <a:moveTo>
                      <a:pt x="78" y="152"/>
                    </a:moveTo>
                    <a:lnTo>
                      <a:pt x="78" y="152"/>
                    </a:lnTo>
                    <a:lnTo>
                      <a:pt x="76" y="150"/>
                    </a:lnTo>
                    <a:lnTo>
                      <a:pt x="74" y="134"/>
                    </a:lnTo>
                    <a:lnTo>
                      <a:pt x="68" y="124"/>
                    </a:lnTo>
                    <a:lnTo>
                      <a:pt x="56" y="124"/>
                    </a:lnTo>
                    <a:lnTo>
                      <a:pt x="56" y="124"/>
                    </a:lnTo>
                    <a:lnTo>
                      <a:pt x="56" y="124"/>
                    </a:lnTo>
                    <a:lnTo>
                      <a:pt x="18" y="106"/>
                    </a:lnTo>
                    <a:lnTo>
                      <a:pt x="18" y="106"/>
                    </a:lnTo>
                    <a:lnTo>
                      <a:pt x="16" y="106"/>
                    </a:lnTo>
                    <a:lnTo>
                      <a:pt x="14" y="92"/>
                    </a:lnTo>
                    <a:lnTo>
                      <a:pt x="2" y="76"/>
                    </a:lnTo>
                    <a:lnTo>
                      <a:pt x="2" y="76"/>
                    </a:lnTo>
                    <a:lnTo>
                      <a:pt x="2" y="74"/>
                    </a:lnTo>
                    <a:lnTo>
                      <a:pt x="0" y="52"/>
                    </a:lnTo>
                    <a:lnTo>
                      <a:pt x="0" y="52"/>
                    </a:lnTo>
                    <a:lnTo>
                      <a:pt x="0" y="50"/>
                    </a:lnTo>
                    <a:lnTo>
                      <a:pt x="18" y="32"/>
                    </a:lnTo>
                    <a:lnTo>
                      <a:pt x="14" y="20"/>
                    </a:lnTo>
                    <a:lnTo>
                      <a:pt x="14" y="20"/>
                    </a:lnTo>
                    <a:lnTo>
                      <a:pt x="14" y="18"/>
                    </a:lnTo>
                    <a:lnTo>
                      <a:pt x="20" y="12"/>
                    </a:lnTo>
                    <a:lnTo>
                      <a:pt x="14" y="2"/>
                    </a:lnTo>
                    <a:lnTo>
                      <a:pt x="14" y="2"/>
                    </a:lnTo>
                    <a:lnTo>
                      <a:pt x="14" y="0"/>
                    </a:lnTo>
                    <a:lnTo>
                      <a:pt x="14" y="0"/>
                    </a:lnTo>
                    <a:lnTo>
                      <a:pt x="16" y="0"/>
                    </a:lnTo>
                    <a:lnTo>
                      <a:pt x="36" y="0"/>
                    </a:lnTo>
                    <a:lnTo>
                      <a:pt x="70" y="2"/>
                    </a:lnTo>
                    <a:lnTo>
                      <a:pt x="70" y="2"/>
                    </a:lnTo>
                    <a:lnTo>
                      <a:pt x="72" y="2"/>
                    </a:lnTo>
                    <a:lnTo>
                      <a:pt x="118" y="26"/>
                    </a:lnTo>
                    <a:lnTo>
                      <a:pt x="118" y="26"/>
                    </a:lnTo>
                    <a:lnTo>
                      <a:pt x="120" y="28"/>
                    </a:lnTo>
                    <a:lnTo>
                      <a:pt x="122" y="36"/>
                    </a:lnTo>
                    <a:lnTo>
                      <a:pt x="144" y="52"/>
                    </a:lnTo>
                    <a:lnTo>
                      <a:pt x="144" y="52"/>
                    </a:lnTo>
                    <a:lnTo>
                      <a:pt x="144" y="54"/>
                    </a:lnTo>
                    <a:lnTo>
                      <a:pt x="140" y="66"/>
                    </a:lnTo>
                    <a:lnTo>
                      <a:pt x="138" y="78"/>
                    </a:lnTo>
                    <a:lnTo>
                      <a:pt x="144" y="88"/>
                    </a:lnTo>
                    <a:lnTo>
                      <a:pt x="144" y="88"/>
                    </a:lnTo>
                    <a:lnTo>
                      <a:pt x="144" y="88"/>
                    </a:lnTo>
                    <a:lnTo>
                      <a:pt x="144" y="114"/>
                    </a:lnTo>
                    <a:lnTo>
                      <a:pt x="160" y="134"/>
                    </a:lnTo>
                    <a:lnTo>
                      <a:pt x="160" y="134"/>
                    </a:lnTo>
                    <a:lnTo>
                      <a:pt x="160" y="136"/>
                    </a:lnTo>
                    <a:lnTo>
                      <a:pt x="160" y="136"/>
                    </a:lnTo>
                    <a:lnTo>
                      <a:pt x="160" y="136"/>
                    </a:lnTo>
                    <a:lnTo>
                      <a:pt x="146" y="146"/>
                    </a:lnTo>
                    <a:lnTo>
                      <a:pt x="122" y="154"/>
                    </a:lnTo>
                    <a:lnTo>
                      <a:pt x="122" y="154"/>
                    </a:lnTo>
                    <a:lnTo>
                      <a:pt x="122" y="154"/>
                    </a:lnTo>
                    <a:lnTo>
                      <a:pt x="122" y="154"/>
                    </a:lnTo>
                    <a:lnTo>
                      <a:pt x="78" y="152"/>
                    </a:lnTo>
                    <a:lnTo>
                      <a:pt x="78" y="15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3" name="Freeform 484"/>
              <p:cNvSpPr>
                <a:spLocks noEditPoints="1"/>
              </p:cNvSpPr>
              <p:nvPr/>
            </p:nvSpPr>
            <p:spPr bwMode="auto">
              <a:xfrm>
                <a:off x="3275" y="2535"/>
                <a:ext cx="164" cy="158"/>
              </a:xfrm>
              <a:custGeom>
                <a:avLst/>
                <a:gdLst>
                  <a:gd name="T0" fmla="*/ 72 w 164"/>
                  <a:gd name="T1" fmla="*/ 6 h 158"/>
                  <a:gd name="T2" fmla="*/ 124 w 164"/>
                  <a:gd name="T3" fmla="*/ 40 h 158"/>
                  <a:gd name="T4" fmla="*/ 140 w 164"/>
                  <a:gd name="T5" fmla="*/ 68 h 158"/>
                  <a:gd name="T6" fmla="*/ 144 w 164"/>
                  <a:gd name="T7" fmla="*/ 90 h 158"/>
                  <a:gd name="T8" fmla="*/ 160 w 164"/>
                  <a:gd name="T9" fmla="*/ 138 h 158"/>
                  <a:gd name="T10" fmla="*/ 124 w 164"/>
                  <a:gd name="T11" fmla="*/ 154 h 158"/>
                  <a:gd name="T12" fmla="*/ 78 w 164"/>
                  <a:gd name="T13" fmla="*/ 136 h 158"/>
                  <a:gd name="T14" fmla="*/ 58 w 164"/>
                  <a:gd name="T15" fmla="*/ 124 h 158"/>
                  <a:gd name="T16" fmla="*/ 18 w 164"/>
                  <a:gd name="T17" fmla="*/ 92 h 158"/>
                  <a:gd name="T18" fmla="*/ 4 w 164"/>
                  <a:gd name="T19" fmla="*/ 54 h 158"/>
                  <a:gd name="T20" fmla="*/ 18 w 164"/>
                  <a:gd name="T21" fmla="*/ 22 h 158"/>
                  <a:gd name="T22" fmla="*/ 18 w 164"/>
                  <a:gd name="T23" fmla="*/ 4 h 158"/>
                  <a:gd name="T24" fmla="*/ 38 w 164"/>
                  <a:gd name="T25" fmla="*/ 0 h 158"/>
                  <a:gd name="T26" fmla="*/ 18 w 164"/>
                  <a:gd name="T27" fmla="*/ 0 h 158"/>
                  <a:gd name="T28" fmla="*/ 16 w 164"/>
                  <a:gd name="T29" fmla="*/ 2 h 158"/>
                  <a:gd name="T30" fmla="*/ 20 w 164"/>
                  <a:gd name="T31" fmla="*/ 14 h 158"/>
                  <a:gd name="T32" fmla="*/ 16 w 164"/>
                  <a:gd name="T33" fmla="*/ 18 h 158"/>
                  <a:gd name="T34" fmla="*/ 18 w 164"/>
                  <a:gd name="T35" fmla="*/ 32 h 158"/>
                  <a:gd name="T36" fmla="*/ 2 w 164"/>
                  <a:gd name="T37" fmla="*/ 50 h 158"/>
                  <a:gd name="T38" fmla="*/ 2 w 164"/>
                  <a:gd name="T39" fmla="*/ 76 h 158"/>
                  <a:gd name="T40" fmla="*/ 2 w 164"/>
                  <a:gd name="T41" fmla="*/ 80 h 158"/>
                  <a:gd name="T42" fmla="*/ 16 w 164"/>
                  <a:gd name="T43" fmla="*/ 108 h 158"/>
                  <a:gd name="T44" fmla="*/ 18 w 164"/>
                  <a:gd name="T45" fmla="*/ 110 h 158"/>
                  <a:gd name="T46" fmla="*/ 56 w 164"/>
                  <a:gd name="T47" fmla="*/ 128 h 158"/>
                  <a:gd name="T48" fmla="*/ 68 w 164"/>
                  <a:gd name="T49" fmla="*/ 128 h 158"/>
                  <a:gd name="T50" fmla="*/ 76 w 164"/>
                  <a:gd name="T51" fmla="*/ 152 h 158"/>
                  <a:gd name="T52" fmla="*/ 78 w 164"/>
                  <a:gd name="T53" fmla="*/ 154 h 158"/>
                  <a:gd name="T54" fmla="*/ 122 w 164"/>
                  <a:gd name="T55" fmla="*/ 158 h 158"/>
                  <a:gd name="T56" fmla="*/ 124 w 164"/>
                  <a:gd name="T57" fmla="*/ 158 h 158"/>
                  <a:gd name="T58" fmla="*/ 124 w 164"/>
                  <a:gd name="T59" fmla="*/ 158 h 158"/>
                  <a:gd name="T60" fmla="*/ 148 w 164"/>
                  <a:gd name="T61" fmla="*/ 150 h 158"/>
                  <a:gd name="T62" fmla="*/ 162 w 164"/>
                  <a:gd name="T63" fmla="*/ 140 h 158"/>
                  <a:gd name="T64" fmla="*/ 164 w 164"/>
                  <a:gd name="T65" fmla="*/ 138 h 158"/>
                  <a:gd name="T66" fmla="*/ 164 w 164"/>
                  <a:gd name="T67" fmla="*/ 134 h 158"/>
                  <a:gd name="T68" fmla="*/ 148 w 164"/>
                  <a:gd name="T69" fmla="*/ 90 h 158"/>
                  <a:gd name="T70" fmla="*/ 148 w 164"/>
                  <a:gd name="T71" fmla="*/ 88 h 158"/>
                  <a:gd name="T72" fmla="*/ 144 w 164"/>
                  <a:gd name="T73" fmla="*/ 68 h 158"/>
                  <a:gd name="T74" fmla="*/ 148 w 164"/>
                  <a:gd name="T75" fmla="*/ 56 h 158"/>
                  <a:gd name="T76" fmla="*/ 146 w 164"/>
                  <a:gd name="T77" fmla="*/ 52 h 158"/>
                  <a:gd name="T78" fmla="*/ 124 w 164"/>
                  <a:gd name="T79" fmla="*/ 28 h 158"/>
                  <a:gd name="T80" fmla="*/ 122 w 164"/>
                  <a:gd name="T81" fmla="*/ 26 h 158"/>
                  <a:gd name="T82" fmla="*/ 74 w 164"/>
                  <a:gd name="T83" fmla="*/ 2 h 158"/>
                  <a:gd name="T84" fmla="*/ 38 w 164"/>
                  <a:gd name="T85" fmla="*/ 0 h 158"/>
                  <a:gd name="T86" fmla="*/ 38 w 164"/>
                  <a:gd name="T87"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 h="158">
                    <a:moveTo>
                      <a:pt x="38" y="4"/>
                    </a:moveTo>
                    <a:lnTo>
                      <a:pt x="72" y="6"/>
                    </a:lnTo>
                    <a:lnTo>
                      <a:pt x="120" y="30"/>
                    </a:lnTo>
                    <a:lnTo>
                      <a:pt x="124" y="40"/>
                    </a:lnTo>
                    <a:lnTo>
                      <a:pt x="144" y="56"/>
                    </a:lnTo>
                    <a:lnTo>
                      <a:pt x="140" y="68"/>
                    </a:lnTo>
                    <a:lnTo>
                      <a:pt x="138" y="80"/>
                    </a:lnTo>
                    <a:lnTo>
                      <a:pt x="144" y="90"/>
                    </a:lnTo>
                    <a:lnTo>
                      <a:pt x="144" y="116"/>
                    </a:lnTo>
                    <a:lnTo>
                      <a:pt x="160" y="138"/>
                    </a:lnTo>
                    <a:lnTo>
                      <a:pt x="146" y="146"/>
                    </a:lnTo>
                    <a:lnTo>
                      <a:pt x="124" y="154"/>
                    </a:lnTo>
                    <a:lnTo>
                      <a:pt x="80" y="152"/>
                    </a:lnTo>
                    <a:lnTo>
                      <a:pt x="78" y="136"/>
                    </a:lnTo>
                    <a:lnTo>
                      <a:pt x="70" y="124"/>
                    </a:lnTo>
                    <a:lnTo>
                      <a:pt x="58" y="124"/>
                    </a:lnTo>
                    <a:lnTo>
                      <a:pt x="20" y="106"/>
                    </a:lnTo>
                    <a:lnTo>
                      <a:pt x="18" y="92"/>
                    </a:lnTo>
                    <a:lnTo>
                      <a:pt x="6" y="76"/>
                    </a:lnTo>
                    <a:lnTo>
                      <a:pt x="4" y="54"/>
                    </a:lnTo>
                    <a:lnTo>
                      <a:pt x="22" y="34"/>
                    </a:lnTo>
                    <a:lnTo>
                      <a:pt x="18" y="22"/>
                    </a:lnTo>
                    <a:lnTo>
                      <a:pt x="24" y="14"/>
                    </a:lnTo>
                    <a:lnTo>
                      <a:pt x="18" y="4"/>
                    </a:lnTo>
                    <a:lnTo>
                      <a:pt x="38" y="4"/>
                    </a:lnTo>
                    <a:close/>
                    <a:moveTo>
                      <a:pt x="38" y="0"/>
                    </a:moveTo>
                    <a:lnTo>
                      <a:pt x="18" y="0"/>
                    </a:lnTo>
                    <a:lnTo>
                      <a:pt x="18" y="0"/>
                    </a:lnTo>
                    <a:lnTo>
                      <a:pt x="16" y="2"/>
                    </a:lnTo>
                    <a:lnTo>
                      <a:pt x="16" y="2"/>
                    </a:lnTo>
                    <a:lnTo>
                      <a:pt x="16" y="6"/>
                    </a:lnTo>
                    <a:lnTo>
                      <a:pt x="20" y="14"/>
                    </a:lnTo>
                    <a:lnTo>
                      <a:pt x="16" y="18"/>
                    </a:lnTo>
                    <a:lnTo>
                      <a:pt x="16" y="18"/>
                    </a:lnTo>
                    <a:lnTo>
                      <a:pt x="14" y="22"/>
                    </a:lnTo>
                    <a:lnTo>
                      <a:pt x="18" y="32"/>
                    </a:lnTo>
                    <a:lnTo>
                      <a:pt x="2" y="50"/>
                    </a:lnTo>
                    <a:lnTo>
                      <a:pt x="2" y="50"/>
                    </a:lnTo>
                    <a:lnTo>
                      <a:pt x="0" y="54"/>
                    </a:lnTo>
                    <a:lnTo>
                      <a:pt x="2" y="76"/>
                    </a:lnTo>
                    <a:lnTo>
                      <a:pt x="2" y="76"/>
                    </a:lnTo>
                    <a:lnTo>
                      <a:pt x="2" y="80"/>
                    </a:lnTo>
                    <a:lnTo>
                      <a:pt x="14" y="94"/>
                    </a:lnTo>
                    <a:lnTo>
                      <a:pt x="16" y="108"/>
                    </a:lnTo>
                    <a:lnTo>
                      <a:pt x="16" y="108"/>
                    </a:lnTo>
                    <a:lnTo>
                      <a:pt x="18" y="110"/>
                    </a:lnTo>
                    <a:lnTo>
                      <a:pt x="56" y="128"/>
                    </a:lnTo>
                    <a:lnTo>
                      <a:pt x="56" y="128"/>
                    </a:lnTo>
                    <a:lnTo>
                      <a:pt x="58" y="128"/>
                    </a:lnTo>
                    <a:lnTo>
                      <a:pt x="68" y="128"/>
                    </a:lnTo>
                    <a:lnTo>
                      <a:pt x="74" y="136"/>
                    </a:lnTo>
                    <a:lnTo>
                      <a:pt x="76" y="152"/>
                    </a:lnTo>
                    <a:lnTo>
                      <a:pt x="76" y="152"/>
                    </a:lnTo>
                    <a:lnTo>
                      <a:pt x="78" y="154"/>
                    </a:lnTo>
                    <a:lnTo>
                      <a:pt x="80" y="156"/>
                    </a:lnTo>
                    <a:lnTo>
                      <a:pt x="122" y="158"/>
                    </a:lnTo>
                    <a:lnTo>
                      <a:pt x="122" y="158"/>
                    </a:lnTo>
                    <a:lnTo>
                      <a:pt x="124" y="158"/>
                    </a:lnTo>
                    <a:lnTo>
                      <a:pt x="124" y="158"/>
                    </a:lnTo>
                    <a:lnTo>
                      <a:pt x="124" y="158"/>
                    </a:lnTo>
                    <a:lnTo>
                      <a:pt x="148" y="150"/>
                    </a:lnTo>
                    <a:lnTo>
                      <a:pt x="148" y="150"/>
                    </a:lnTo>
                    <a:lnTo>
                      <a:pt x="148" y="150"/>
                    </a:lnTo>
                    <a:lnTo>
                      <a:pt x="162" y="140"/>
                    </a:lnTo>
                    <a:lnTo>
                      <a:pt x="162" y="140"/>
                    </a:lnTo>
                    <a:lnTo>
                      <a:pt x="164" y="138"/>
                    </a:lnTo>
                    <a:lnTo>
                      <a:pt x="164" y="138"/>
                    </a:lnTo>
                    <a:lnTo>
                      <a:pt x="164" y="134"/>
                    </a:lnTo>
                    <a:lnTo>
                      <a:pt x="148" y="114"/>
                    </a:lnTo>
                    <a:lnTo>
                      <a:pt x="148" y="90"/>
                    </a:lnTo>
                    <a:lnTo>
                      <a:pt x="148" y="90"/>
                    </a:lnTo>
                    <a:lnTo>
                      <a:pt x="148" y="88"/>
                    </a:lnTo>
                    <a:lnTo>
                      <a:pt x="142" y="80"/>
                    </a:lnTo>
                    <a:lnTo>
                      <a:pt x="144" y="68"/>
                    </a:lnTo>
                    <a:lnTo>
                      <a:pt x="148" y="56"/>
                    </a:lnTo>
                    <a:lnTo>
                      <a:pt x="148" y="56"/>
                    </a:lnTo>
                    <a:lnTo>
                      <a:pt x="148" y="54"/>
                    </a:lnTo>
                    <a:lnTo>
                      <a:pt x="146" y="52"/>
                    </a:lnTo>
                    <a:lnTo>
                      <a:pt x="126" y="36"/>
                    </a:lnTo>
                    <a:lnTo>
                      <a:pt x="124" y="28"/>
                    </a:lnTo>
                    <a:lnTo>
                      <a:pt x="124" y="28"/>
                    </a:lnTo>
                    <a:lnTo>
                      <a:pt x="122" y="26"/>
                    </a:lnTo>
                    <a:lnTo>
                      <a:pt x="74" y="2"/>
                    </a:lnTo>
                    <a:lnTo>
                      <a:pt x="74" y="2"/>
                    </a:lnTo>
                    <a:lnTo>
                      <a:pt x="72" y="2"/>
                    </a:lnTo>
                    <a:lnTo>
                      <a:pt x="38" y="0"/>
                    </a:lnTo>
                    <a:lnTo>
                      <a:pt x="38" y="0"/>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4" name="Freeform 485"/>
              <p:cNvSpPr>
                <a:spLocks/>
              </p:cNvSpPr>
              <p:nvPr/>
            </p:nvSpPr>
            <p:spPr bwMode="auto">
              <a:xfrm>
                <a:off x="3279" y="2539"/>
                <a:ext cx="156" cy="150"/>
              </a:xfrm>
              <a:custGeom>
                <a:avLst/>
                <a:gdLst>
                  <a:gd name="T0" fmla="*/ 34 w 156"/>
                  <a:gd name="T1" fmla="*/ 0 h 150"/>
                  <a:gd name="T2" fmla="*/ 68 w 156"/>
                  <a:gd name="T3" fmla="*/ 2 h 150"/>
                  <a:gd name="T4" fmla="*/ 116 w 156"/>
                  <a:gd name="T5" fmla="*/ 26 h 150"/>
                  <a:gd name="T6" fmla="*/ 120 w 156"/>
                  <a:gd name="T7" fmla="*/ 36 h 150"/>
                  <a:gd name="T8" fmla="*/ 140 w 156"/>
                  <a:gd name="T9" fmla="*/ 52 h 150"/>
                  <a:gd name="T10" fmla="*/ 136 w 156"/>
                  <a:gd name="T11" fmla="*/ 64 h 150"/>
                  <a:gd name="T12" fmla="*/ 134 w 156"/>
                  <a:gd name="T13" fmla="*/ 76 h 150"/>
                  <a:gd name="T14" fmla="*/ 140 w 156"/>
                  <a:gd name="T15" fmla="*/ 86 h 150"/>
                  <a:gd name="T16" fmla="*/ 140 w 156"/>
                  <a:gd name="T17" fmla="*/ 112 h 150"/>
                  <a:gd name="T18" fmla="*/ 156 w 156"/>
                  <a:gd name="T19" fmla="*/ 134 h 150"/>
                  <a:gd name="T20" fmla="*/ 142 w 156"/>
                  <a:gd name="T21" fmla="*/ 142 h 150"/>
                  <a:gd name="T22" fmla="*/ 120 w 156"/>
                  <a:gd name="T23" fmla="*/ 150 h 150"/>
                  <a:gd name="T24" fmla="*/ 76 w 156"/>
                  <a:gd name="T25" fmla="*/ 148 h 150"/>
                  <a:gd name="T26" fmla="*/ 74 w 156"/>
                  <a:gd name="T27" fmla="*/ 132 h 150"/>
                  <a:gd name="T28" fmla="*/ 66 w 156"/>
                  <a:gd name="T29" fmla="*/ 120 h 150"/>
                  <a:gd name="T30" fmla="*/ 54 w 156"/>
                  <a:gd name="T31" fmla="*/ 120 h 150"/>
                  <a:gd name="T32" fmla="*/ 16 w 156"/>
                  <a:gd name="T33" fmla="*/ 102 h 150"/>
                  <a:gd name="T34" fmla="*/ 14 w 156"/>
                  <a:gd name="T35" fmla="*/ 88 h 150"/>
                  <a:gd name="T36" fmla="*/ 2 w 156"/>
                  <a:gd name="T37" fmla="*/ 72 h 150"/>
                  <a:gd name="T38" fmla="*/ 0 w 156"/>
                  <a:gd name="T39" fmla="*/ 50 h 150"/>
                  <a:gd name="T40" fmla="*/ 18 w 156"/>
                  <a:gd name="T41" fmla="*/ 30 h 150"/>
                  <a:gd name="T42" fmla="*/ 14 w 156"/>
                  <a:gd name="T43" fmla="*/ 18 h 150"/>
                  <a:gd name="T44" fmla="*/ 20 w 156"/>
                  <a:gd name="T45" fmla="*/ 10 h 150"/>
                  <a:gd name="T46" fmla="*/ 14 w 156"/>
                  <a:gd name="T47" fmla="*/ 0 h 150"/>
                  <a:gd name="T48" fmla="*/ 34 w 156"/>
                  <a:gd name="T4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6" h="150">
                    <a:moveTo>
                      <a:pt x="34" y="0"/>
                    </a:moveTo>
                    <a:lnTo>
                      <a:pt x="68" y="2"/>
                    </a:lnTo>
                    <a:lnTo>
                      <a:pt x="116" y="26"/>
                    </a:lnTo>
                    <a:lnTo>
                      <a:pt x="120" y="36"/>
                    </a:lnTo>
                    <a:lnTo>
                      <a:pt x="140" y="52"/>
                    </a:lnTo>
                    <a:lnTo>
                      <a:pt x="136" y="64"/>
                    </a:lnTo>
                    <a:lnTo>
                      <a:pt x="134" y="76"/>
                    </a:lnTo>
                    <a:lnTo>
                      <a:pt x="140" y="86"/>
                    </a:lnTo>
                    <a:lnTo>
                      <a:pt x="140" y="112"/>
                    </a:lnTo>
                    <a:lnTo>
                      <a:pt x="156" y="134"/>
                    </a:lnTo>
                    <a:lnTo>
                      <a:pt x="142" y="142"/>
                    </a:lnTo>
                    <a:lnTo>
                      <a:pt x="120" y="150"/>
                    </a:lnTo>
                    <a:lnTo>
                      <a:pt x="76" y="148"/>
                    </a:lnTo>
                    <a:lnTo>
                      <a:pt x="74" y="132"/>
                    </a:lnTo>
                    <a:lnTo>
                      <a:pt x="66" y="120"/>
                    </a:lnTo>
                    <a:lnTo>
                      <a:pt x="54" y="120"/>
                    </a:lnTo>
                    <a:lnTo>
                      <a:pt x="16" y="102"/>
                    </a:lnTo>
                    <a:lnTo>
                      <a:pt x="14" y="88"/>
                    </a:lnTo>
                    <a:lnTo>
                      <a:pt x="2" y="72"/>
                    </a:lnTo>
                    <a:lnTo>
                      <a:pt x="0" y="50"/>
                    </a:lnTo>
                    <a:lnTo>
                      <a:pt x="18" y="30"/>
                    </a:lnTo>
                    <a:lnTo>
                      <a:pt x="14" y="18"/>
                    </a:lnTo>
                    <a:lnTo>
                      <a:pt x="20" y="10"/>
                    </a:lnTo>
                    <a:lnTo>
                      <a:pt x="1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5" name="Freeform 486"/>
              <p:cNvSpPr>
                <a:spLocks/>
              </p:cNvSpPr>
              <p:nvPr/>
            </p:nvSpPr>
            <p:spPr bwMode="auto">
              <a:xfrm>
                <a:off x="3275" y="2535"/>
                <a:ext cx="164" cy="158"/>
              </a:xfrm>
              <a:custGeom>
                <a:avLst/>
                <a:gdLst>
                  <a:gd name="T0" fmla="*/ 18 w 164"/>
                  <a:gd name="T1" fmla="*/ 0 h 158"/>
                  <a:gd name="T2" fmla="*/ 16 w 164"/>
                  <a:gd name="T3" fmla="*/ 2 h 158"/>
                  <a:gd name="T4" fmla="*/ 16 w 164"/>
                  <a:gd name="T5" fmla="*/ 6 h 158"/>
                  <a:gd name="T6" fmla="*/ 16 w 164"/>
                  <a:gd name="T7" fmla="*/ 18 h 158"/>
                  <a:gd name="T8" fmla="*/ 14 w 164"/>
                  <a:gd name="T9" fmla="*/ 22 h 158"/>
                  <a:gd name="T10" fmla="*/ 2 w 164"/>
                  <a:gd name="T11" fmla="*/ 50 h 158"/>
                  <a:gd name="T12" fmla="*/ 0 w 164"/>
                  <a:gd name="T13" fmla="*/ 54 h 158"/>
                  <a:gd name="T14" fmla="*/ 2 w 164"/>
                  <a:gd name="T15" fmla="*/ 76 h 158"/>
                  <a:gd name="T16" fmla="*/ 14 w 164"/>
                  <a:gd name="T17" fmla="*/ 94 h 158"/>
                  <a:gd name="T18" fmla="*/ 16 w 164"/>
                  <a:gd name="T19" fmla="*/ 108 h 158"/>
                  <a:gd name="T20" fmla="*/ 56 w 164"/>
                  <a:gd name="T21" fmla="*/ 128 h 158"/>
                  <a:gd name="T22" fmla="*/ 58 w 164"/>
                  <a:gd name="T23" fmla="*/ 128 h 158"/>
                  <a:gd name="T24" fmla="*/ 74 w 164"/>
                  <a:gd name="T25" fmla="*/ 136 h 158"/>
                  <a:gd name="T26" fmla="*/ 76 w 164"/>
                  <a:gd name="T27" fmla="*/ 152 h 158"/>
                  <a:gd name="T28" fmla="*/ 80 w 164"/>
                  <a:gd name="T29" fmla="*/ 156 h 158"/>
                  <a:gd name="T30" fmla="*/ 122 w 164"/>
                  <a:gd name="T31" fmla="*/ 158 h 158"/>
                  <a:gd name="T32" fmla="*/ 124 w 164"/>
                  <a:gd name="T33" fmla="*/ 158 h 158"/>
                  <a:gd name="T34" fmla="*/ 148 w 164"/>
                  <a:gd name="T35" fmla="*/ 150 h 158"/>
                  <a:gd name="T36" fmla="*/ 148 w 164"/>
                  <a:gd name="T37" fmla="*/ 150 h 158"/>
                  <a:gd name="T38" fmla="*/ 162 w 164"/>
                  <a:gd name="T39" fmla="*/ 140 h 158"/>
                  <a:gd name="T40" fmla="*/ 164 w 164"/>
                  <a:gd name="T41" fmla="*/ 138 h 158"/>
                  <a:gd name="T42" fmla="*/ 148 w 164"/>
                  <a:gd name="T43" fmla="*/ 114 h 158"/>
                  <a:gd name="T44" fmla="*/ 148 w 164"/>
                  <a:gd name="T45" fmla="*/ 90 h 158"/>
                  <a:gd name="T46" fmla="*/ 142 w 164"/>
                  <a:gd name="T47" fmla="*/ 80 h 158"/>
                  <a:gd name="T48" fmla="*/ 148 w 164"/>
                  <a:gd name="T49" fmla="*/ 56 h 158"/>
                  <a:gd name="T50" fmla="*/ 148 w 164"/>
                  <a:gd name="T51" fmla="*/ 54 h 158"/>
                  <a:gd name="T52" fmla="*/ 126 w 164"/>
                  <a:gd name="T53" fmla="*/ 36 h 158"/>
                  <a:gd name="T54" fmla="*/ 124 w 164"/>
                  <a:gd name="T55" fmla="*/ 28 h 158"/>
                  <a:gd name="T56" fmla="*/ 74 w 164"/>
                  <a:gd name="T57" fmla="*/ 2 h 158"/>
                  <a:gd name="T58" fmla="*/ 72 w 164"/>
                  <a:gd name="T59" fmla="*/ 2 h 158"/>
                  <a:gd name="T60" fmla="*/ 38 w 164"/>
                  <a:gd name="T61" fmla="*/ 0 h 158"/>
                  <a:gd name="T62" fmla="*/ 38 w 164"/>
                  <a:gd name="T6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4" h="158">
                    <a:moveTo>
                      <a:pt x="38" y="0"/>
                    </a:moveTo>
                    <a:lnTo>
                      <a:pt x="18" y="0"/>
                    </a:lnTo>
                    <a:lnTo>
                      <a:pt x="18" y="0"/>
                    </a:lnTo>
                    <a:lnTo>
                      <a:pt x="16" y="2"/>
                    </a:lnTo>
                    <a:lnTo>
                      <a:pt x="16" y="2"/>
                    </a:lnTo>
                    <a:lnTo>
                      <a:pt x="16" y="6"/>
                    </a:lnTo>
                    <a:lnTo>
                      <a:pt x="20" y="14"/>
                    </a:lnTo>
                    <a:lnTo>
                      <a:pt x="16" y="18"/>
                    </a:lnTo>
                    <a:lnTo>
                      <a:pt x="16" y="18"/>
                    </a:lnTo>
                    <a:lnTo>
                      <a:pt x="14" y="22"/>
                    </a:lnTo>
                    <a:lnTo>
                      <a:pt x="18" y="32"/>
                    </a:lnTo>
                    <a:lnTo>
                      <a:pt x="2" y="50"/>
                    </a:lnTo>
                    <a:lnTo>
                      <a:pt x="2" y="50"/>
                    </a:lnTo>
                    <a:lnTo>
                      <a:pt x="0" y="54"/>
                    </a:lnTo>
                    <a:lnTo>
                      <a:pt x="2" y="76"/>
                    </a:lnTo>
                    <a:lnTo>
                      <a:pt x="2" y="76"/>
                    </a:lnTo>
                    <a:lnTo>
                      <a:pt x="2" y="80"/>
                    </a:lnTo>
                    <a:lnTo>
                      <a:pt x="14" y="94"/>
                    </a:lnTo>
                    <a:lnTo>
                      <a:pt x="16" y="108"/>
                    </a:lnTo>
                    <a:lnTo>
                      <a:pt x="16" y="108"/>
                    </a:lnTo>
                    <a:lnTo>
                      <a:pt x="18" y="110"/>
                    </a:lnTo>
                    <a:lnTo>
                      <a:pt x="56" y="128"/>
                    </a:lnTo>
                    <a:lnTo>
                      <a:pt x="56" y="128"/>
                    </a:lnTo>
                    <a:lnTo>
                      <a:pt x="58" y="128"/>
                    </a:lnTo>
                    <a:lnTo>
                      <a:pt x="68" y="128"/>
                    </a:lnTo>
                    <a:lnTo>
                      <a:pt x="74" y="136"/>
                    </a:lnTo>
                    <a:lnTo>
                      <a:pt x="76" y="152"/>
                    </a:lnTo>
                    <a:lnTo>
                      <a:pt x="76" y="152"/>
                    </a:lnTo>
                    <a:lnTo>
                      <a:pt x="78" y="154"/>
                    </a:lnTo>
                    <a:lnTo>
                      <a:pt x="80" y="156"/>
                    </a:lnTo>
                    <a:lnTo>
                      <a:pt x="122" y="158"/>
                    </a:lnTo>
                    <a:lnTo>
                      <a:pt x="122" y="158"/>
                    </a:lnTo>
                    <a:lnTo>
                      <a:pt x="124" y="158"/>
                    </a:lnTo>
                    <a:lnTo>
                      <a:pt x="124" y="158"/>
                    </a:lnTo>
                    <a:lnTo>
                      <a:pt x="124" y="158"/>
                    </a:lnTo>
                    <a:lnTo>
                      <a:pt x="148" y="150"/>
                    </a:lnTo>
                    <a:lnTo>
                      <a:pt x="148" y="150"/>
                    </a:lnTo>
                    <a:lnTo>
                      <a:pt x="148" y="150"/>
                    </a:lnTo>
                    <a:lnTo>
                      <a:pt x="162" y="140"/>
                    </a:lnTo>
                    <a:lnTo>
                      <a:pt x="162" y="140"/>
                    </a:lnTo>
                    <a:lnTo>
                      <a:pt x="164" y="138"/>
                    </a:lnTo>
                    <a:lnTo>
                      <a:pt x="164" y="138"/>
                    </a:lnTo>
                    <a:lnTo>
                      <a:pt x="164" y="134"/>
                    </a:lnTo>
                    <a:lnTo>
                      <a:pt x="148" y="114"/>
                    </a:lnTo>
                    <a:lnTo>
                      <a:pt x="148" y="90"/>
                    </a:lnTo>
                    <a:lnTo>
                      <a:pt x="148" y="90"/>
                    </a:lnTo>
                    <a:lnTo>
                      <a:pt x="148" y="88"/>
                    </a:lnTo>
                    <a:lnTo>
                      <a:pt x="142" y="80"/>
                    </a:lnTo>
                    <a:lnTo>
                      <a:pt x="144" y="68"/>
                    </a:lnTo>
                    <a:lnTo>
                      <a:pt x="148" y="56"/>
                    </a:lnTo>
                    <a:lnTo>
                      <a:pt x="148" y="56"/>
                    </a:lnTo>
                    <a:lnTo>
                      <a:pt x="148" y="54"/>
                    </a:lnTo>
                    <a:lnTo>
                      <a:pt x="146" y="52"/>
                    </a:lnTo>
                    <a:lnTo>
                      <a:pt x="126" y="36"/>
                    </a:lnTo>
                    <a:lnTo>
                      <a:pt x="124" y="28"/>
                    </a:lnTo>
                    <a:lnTo>
                      <a:pt x="124" y="28"/>
                    </a:lnTo>
                    <a:lnTo>
                      <a:pt x="122" y="26"/>
                    </a:lnTo>
                    <a:lnTo>
                      <a:pt x="74" y="2"/>
                    </a:lnTo>
                    <a:lnTo>
                      <a:pt x="74" y="2"/>
                    </a:lnTo>
                    <a:lnTo>
                      <a:pt x="72" y="2"/>
                    </a:lnTo>
                    <a:lnTo>
                      <a:pt x="38" y="0"/>
                    </a:lnTo>
                    <a:lnTo>
                      <a:pt x="38" y="0"/>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6" name="Freeform 487"/>
              <p:cNvSpPr>
                <a:spLocks/>
              </p:cNvSpPr>
              <p:nvPr/>
            </p:nvSpPr>
            <p:spPr bwMode="auto">
              <a:xfrm>
                <a:off x="3277" y="2553"/>
                <a:ext cx="26" cy="38"/>
              </a:xfrm>
              <a:custGeom>
                <a:avLst/>
                <a:gdLst>
                  <a:gd name="T0" fmla="*/ 4 w 26"/>
                  <a:gd name="T1" fmla="*/ 38 h 38"/>
                  <a:gd name="T2" fmla="*/ 4 w 26"/>
                  <a:gd name="T3" fmla="*/ 38 h 38"/>
                  <a:gd name="T4" fmla="*/ 4 w 26"/>
                  <a:gd name="T5" fmla="*/ 38 h 38"/>
                  <a:gd name="T6" fmla="*/ 4 w 26"/>
                  <a:gd name="T7" fmla="*/ 38 h 38"/>
                  <a:gd name="T8" fmla="*/ 2 w 26"/>
                  <a:gd name="T9" fmla="*/ 36 h 38"/>
                  <a:gd name="T10" fmla="*/ 0 w 26"/>
                  <a:gd name="T11" fmla="*/ 14 h 38"/>
                  <a:gd name="T12" fmla="*/ 0 w 26"/>
                  <a:gd name="T13" fmla="*/ 14 h 38"/>
                  <a:gd name="T14" fmla="*/ 0 w 26"/>
                  <a:gd name="T15" fmla="*/ 12 h 38"/>
                  <a:gd name="T16" fmla="*/ 10 w 26"/>
                  <a:gd name="T17" fmla="*/ 2 h 38"/>
                  <a:gd name="T18" fmla="*/ 10 w 26"/>
                  <a:gd name="T19" fmla="*/ 2 h 38"/>
                  <a:gd name="T20" fmla="*/ 12 w 26"/>
                  <a:gd name="T21" fmla="*/ 2 h 38"/>
                  <a:gd name="T22" fmla="*/ 20 w 26"/>
                  <a:gd name="T23" fmla="*/ 0 h 38"/>
                  <a:gd name="T24" fmla="*/ 20 w 26"/>
                  <a:gd name="T25" fmla="*/ 0 h 38"/>
                  <a:gd name="T26" fmla="*/ 20 w 26"/>
                  <a:gd name="T27" fmla="*/ 0 h 38"/>
                  <a:gd name="T28" fmla="*/ 20 w 26"/>
                  <a:gd name="T29" fmla="*/ 0 h 38"/>
                  <a:gd name="T30" fmla="*/ 22 w 26"/>
                  <a:gd name="T31" fmla="*/ 2 h 38"/>
                  <a:gd name="T32" fmla="*/ 26 w 26"/>
                  <a:gd name="T33" fmla="*/ 14 h 38"/>
                  <a:gd name="T34" fmla="*/ 26 w 26"/>
                  <a:gd name="T35" fmla="*/ 14 h 38"/>
                  <a:gd name="T36" fmla="*/ 26 w 26"/>
                  <a:gd name="T37" fmla="*/ 16 h 38"/>
                  <a:gd name="T38" fmla="*/ 6 w 26"/>
                  <a:gd name="T39" fmla="*/ 38 h 38"/>
                  <a:gd name="T40" fmla="*/ 6 w 26"/>
                  <a:gd name="T41" fmla="*/ 38 h 38"/>
                  <a:gd name="T42" fmla="*/ 4 w 26"/>
                  <a:gd name="T43" fmla="*/ 38 h 38"/>
                  <a:gd name="T44" fmla="*/ 4 w 26"/>
                  <a:gd name="T4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6" h="38">
                    <a:moveTo>
                      <a:pt x="4" y="38"/>
                    </a:moveTo>
                    <a:lnTo>
                      <a:pt x="4" y="38"/>
                    </a:lnTo>
                    <a:lnTo>
                      <a:pt x="4" y="38"/>
                    </a:lnTo>
                    <a:lnTo>
                      <a:pt x="4" y="38"/>
                    </a:lnTo>
                    <a:lnTo>
                      <a:pt x="2" y="36"/>
                    </a:lnTo>
                    <a:lnTo>
                      <a:pt x="0" y="14"/>
                    </a:lnTo>
                    <a:lnTo>
                      <a:pt x="0" y="14"/>
                    </a:lnTo>
                    <a:lnTo>
                      <a:pt x="0" y="12"/>
                    </a:lnTo>
                    <a:lnTo>
                      <a:pt x="10" y="2"/>
                    </a:lnTo>
                    <a:lnTo>
                      <a:pt x="10" y="2"/>
                    </a:lnTo>
                    <a:lnTo>
                      <a:pt x="12" y="2"/>
                    </a:lnTo>
                    <a:lnTo>
                      <a:pt x="20" y="0"/>
                    </a:lnTo>
                    <a:lnTo>
                      <a:pt x="20" y="0"/>
                    </a:lnTo>
                    <a:lnTo>
                      <a:pt x="20" y="0"/>
                    </a:lnTo>
                    <a:lnTo>
                      <a:pt x="20" y="0"/>
                    </a:lnTo>
                    <a:lnTo>
                      <a:pt x="22" y="2"/>
                    </a:lnTo>
                    <a:lnTo>
                      <a:pt x="26" y="14"/>
                    </a:lnTo>
                    <a:lnTo>
                      <a:pt x="26" y="14"/>
                    </a:lnTo>
                    <a:lnTo>
                      <a:pt x="26" y="16"/>
                    </a:lnTo>
                    <a:lnTo>
                      <a:pt x="6" y="38"/>
                    </a:lnTo>
                    <a:lnTo>
                      <a:pt x="6" y="38"/>
                    </a:lnTo>
                    <a:lnTo>
                      <a:pt x="4" y="38"/>
                    </a:lnTo>
                    <a:lnTo>
                      <a:pt x="4"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7" name="Freeform 488"/>
              <p:cNvSpPr>
                <a:spLocks noEditPoints="1"/>
              </p:cNvSpPr>
              <p:nvPr/>
            </p:nvSpPr>
            <p:spPr bwMode="auto">
              <a:xfrm>
                <a:off x="3275" y="2551"/>
                <a:ext cx="30" cy="42"/>
              </a:xfrm>
              <a:custGeom>
                <a:avLst/>
                <a:gdLst>
                  <a:gd name="T0" fmla="*/ 22 w 30"/>
                  <a:gd name="T1" fmla="*/ 4 h 42"/>
                  <a:gd name="T2" fmla="*/ 26 w 30"/>
                  <a:gd name="T3" fmla="*/ 18 h 42"/>
                  <a:gd name="T4" fmla="*/ 6 w 30"/>
                  <a:gd name="T5" fmla="*/ 38 h 42"/>
                  <a:gd name="T6" fmla="*/ 4 w 30"/>
                  <a:gd name="T7" fmla="*/ 16 h 42"/>
                  <a:gd name="T8" fmla="*/ 14 w 30"/>
                  <a:gd name="T9" fmla="*/ 6 h 42"/>
                  <a:gd name="T10" fmla="*/ 22 w 30"/>
                  <a:gd name="T11" fmla="*/ 4 h 42"/>
                  <a:gd name="T12" fmla="*/ 22 w 30"/>
                  <a:gd name="T13" fmla="*/ 0 h 42"/>
                  <a:gd name="T14" fmla="*/ 22 w 30"/>
                  <a:gd name="T15" fmla="*/ 0 h 42"/>
                  <a:gd name="T16" fmla="*/ 22 w 30"/>
                  <a:gd name="T17" fmla="*/ 0 h 42"/>
                  <a:gd name="T18" fmla="*/ 14 w 30"/>
                  <a:gd name="T19" fmla="*/ 2 h 42"/>
                  <a:gd name="T20" fmla="*/ 14 w 30"/>
                  <a:gd name="T21" fmla="*/ 2 h 42"/>
                  <a:gd name="T22" fmla="*/ 12 w 30"/>
                  <a:gd name="T23" fmla="*/ 4 h 42"/>
                  <a:gd name="T24" fmla="*/ 2 w 30"/>
                  <a:gd name="T25" fmla="*/ 12 h 42"/>
                  <a:gd name="T26" fmla="*/ 2 w 30"/>
                  <a:gd name="T27" fmla="*/ 12 h 42"/>
                  <a:gd name="T28" fmla="*/ 0 w 30"/>
                  <a:gd name="T29" fmla="*/ 16 h 42"/>
                  <a:gd name="T30" fmla="*/ 2 w 30"/>
                  <a:gd name="T31" fmla="*/ 38 h 42"/>
                  <a:gd name="T32" fmla="*/ 2 w 30"/>
                  <a:gd name="T33" fmla="*/ 38 h 42"/>
                  <a:gd name="T34" fmla="*/ 4 w 30"/>
                  <a:gd name="T35" fmla="*/ 40 h 42"/>
                  <a:gd name="T36" fmla="*/ 4 w 30"/>
                  <a:gd name="T37" fmla="*/ 42 h 42"/>
                  <a:gd name="T38" fmla="*/ 4 w 30"/>
                  <a:gd name="T39" fmla="*/ 42 h 42"/>
                  <a:gd name="T40" fmla="*/ 6 w 30"/>
                  <a:gd name="T41" fmla="*/ 42 h 42"/>
                  <a:gd name="T42" fmla="*/ 6 w 30"/>
                  <a:gd name="T43" fmla="*/ 42 h 42"/>
                  <a:gd name="T44" fmla="*/ 10 w 30"/>
                  <a:gd name="T45" fmla="*/ 40 h 42"/>
                  <a:gd name="T46" fmla="*/ 30 w 30"/>
                  <a:gd name="T47" fmla="*/ 20 h 42"/>
                  <a:gd name="T48" fmla="*/ 30 w 30"/>
                  <a:gd name="T49" fmla="*/ 20 h 42"/>
                  <a:gd name="T50" fmla="*/ 30 w 30"/>
                  <a:gd name="T51" fmla="*/ 16 h 42"/>
                  <a:gd name="T52" fmla="*/ 26 w 30"/>
                  <a:gd name="T53" fmla="*/ 4 h 42"/>
                  <a:gd name="T54" fmla="*/ 26 w 30"/>
                  <a:gd name="T55" fmla="*/ 4 h 42"/>
                  <a:gd name="T56" fmla="*/ 24 w 30"/>
                  <a:gd name="T57" fmla="*/ 2 h 42"/>
                  <a:gd name="T58" fmla="*/ 22 w 30"/>
                  <a:gd name="T59" fmla="*/ 0 h 42"/>
                  <a:gd name="T60" fmla="*/ 22 w 30"/>
                  <a:gd name="T6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0" h="42">
                    <a:moveTo>
                      <a:pt x="22" y="4"/>
                    </a:moveTo>
                    <a:lnTo>
                      <a:pt x="26" y="18"/>
                    </a:lnTo>
                    <a:lnTo>
                      <a:pt x="6" y="38"/>
                    </a:lnTo>
                    <a:lnTo>
                      <a:pt x="4" y="16"/>
                    </a:lnTo>
                    <a:lnTo>
                      <a:pt x="14" y="6"/>
                    </a:lnTo>
                    <a:lnTo>
                      <a:pt x="22" y="4"/>
                    </a:lnTo>
                    <a:close/>
                    <a:moveTo>
                      <a:pt x="22" y="0"/>
                    </a:moveTo>
                    <a:lnTo>
                      <a:pt x="22" y="0"/>
                    </a:lnTo>
                    <a:lnTo>
                      <a:pt x="22" y="0"/>
                    </a:lnTo>
                    <a:lnTo>
                      <a:pt x="14" y="2"/>
                    </a:lnTo>
                    <a:lnTo>
                      <a:pt x="14" y="2"/>
                    </a:lnTo>
                    <a:lnTo>
                      <a:pt x="12" y="4"/>
                    </a:lnTo>
                    <a:lnTo>
                      <a:pt x="2" y="12"/>
                    </a:lnTo>
                    <a:lnTo>
                      <a:pt x="2" y="12"/>
                    </a:lnTo>
                    <a:lnTo>
                      <a:pt x="0" y="16"/>
                    </a:lnTo>
                    <a:lnTo>
                      <a:pt x="2" y="38"/>
                    </a:lnTo>
                    <a:lnTo>
                      <a:pt x="2" y="38"/>
                    </a:lnTo>
                    <a:lnTo>
                      <a:pt x="4" y="40"/>
                    </a:lnTo>
                    <a:lnTo>
                      <a:pt x="4" y="42"/>
                    </a:lnTo>
                    <a:lnTo>
                      <a:pt x="4" y="42"/>
                    </a:lnTo>
                    <a:lnTo>
                      <a:pt x="6" y="42"/>
                    </a:lnTo>
                    <a:lnTo>
                      <a:pt x="6" y="42"/>
                    </a:lnTo>
                    <a:lnTo>
                      <a:pt x="10" y="40"/>
                    </a:lnTo>
                    <a:lnTo>
                      <a:pt x="30" y="20"/>
                    </a:lnTo>
                    <a:lnTo>
                      <a:pt x="30" y="20"/>
                    </a:lnTo>
                    <a:lnTo>
                      <a:pt x="30" y="16"/>
                    </a:lnTo>
                    <a:lnTo>
                      <a:pt x="26" y="4"/>
                    </a:lnTo>
                    <a:lnTo>
                      <a:pt x="26" y="4"/>
                    </a:lnTo>
                    <a:lnTo>
                      <a:pt x="24" y="2"/>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8" name="Freeform 489"/>
              <p:cNvSpPr>
                <a:spLocks/>
              </p:cNvSpPr>
              <p:nvPr/>
            </p:nvSpPr>
            <p:spPr bwMode="auto">
              <a:xfrm>
                <a:off x="3279" y="2555"/>
                <a:ext cx="22" cy="34"/>
              </a:xfrm>
              <a:custGeom>
                <a:avLst/>
                <a:gdLst>
                  <a:gd name="T0" fmla="*/ 18 w 22"/>
                  <a:gd name="T1" fmla="*/ 0 h 34"/>
                  <a:gd name="T2" fmla="*/ 22 w 22"/>
                  <a:gd name="T3" fmla="*/ 14 h 34"/>
                  <a:gd name="T4" fmla="*/ 2 w 22"/>
                  <a:gd name="T5" fmla="*/ 34 h 34"/>
                  <a:gd name="T6" fmla="*/ 0 w 22"/>
                  <a:gd name="T7" fmla="*/ 12 h 34"/>
                  <a:gd name="T8" fmla="*/ 10 w 22"/>
                  <a:gd name="T9" fmla="*/ 2 h 34"/>
                  <a:gd name="T10" fmla="*/ 18 w 22"/>
                  <a:gd name="T11" fmla="*/ 0 h 34"/>
                </a:gdLst>
                <a:ahLst/>
                <a:cxnLst>
                  <a:cxn ang="0">
                    <a:pos x="T0" y="T1"/>
                  </a:cxn>
                  <a:cxn ang="0">
                    <a:pos x="T2" y="T3"/>
                  </a:cxn>
                  <a:cxn ang="0">
                    <a:pos x="T4" y="T5"/>
                  </a:cxn>
                  <a:cxn ang="0">
                    <a:pos x="T6" y="T7"/>
                  </a:cxn>
                  <a:cxn ang="0">
                    <a:pos x="T8" y="T9"/>
                  </a:cxn>
                  <a:cxn ang="0">
                    <a:pos x="T10" y="T11"/>
                  </a:cxn>
                </a:cxnLst>
                <a:rect l="0" t="0" r="r" b="b"/>
                <a:pathLst>
                  <a:path w="22" h="34">
                    <a:moveTo>
                      <a:pt x="18" y="0"/>
                    </a:moveTo>
                    <a:lnTo>
                      <a:pt x="22" y="14"/>
                    </a:lnTo>
                    <a:lnTo>
                      <a:pt x="2" y="34"/>
                    </a:lnTo>
                    <a:lnTo>
                      <a:pt x="0" y="12"/>
                    </a:lnTo>
                    <a:lnTo>
                      <a:pt x="10" y="2"/>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9" name="Freeform 490"/>
              <p:cNvSpPr>
                <a:spLocks/>
              </p:cNvSpPr>
              <p:nvPr/>
            </p:nvSpPr>
            <p:spPr bwMode="auto">
              <a:xfrm>
                <a:off x="3275" y="2551"/>
                <a:ext cx="30" cy="42"/>
              </a:xfrm>
              <a:custGeom>
                <a:avLst/>
                <a:gdLst>
                  <a:gd name="T0" fmla="*/ 22 w 30"/>
                  <a:gd name="T1" fmla="*/ 0 h 42"/>
                  <a:gd name="T2" fmla="*/ 22 w 30"/>
                  <a:gd name="T3" fmla="*/ 0 h 42"/>
                  <a:gd name="T4" fmla="*/ 22 w 30"/>
                  <a:gd name="T5" fmla="*/ 0 h 42"/>
                  <a:gd name="T6" fmla="*/ 14 w 30"/>
                  <a:gd name="T7" fmla="*/ 2 h 42"/>
                  <a:gd name="T8" fmla="*/ 14 w 30"/>
                  <a:gd name="T9" fmla="*/ 2 h 42"/>
                  <a:gd name="T10" fmla="*/ 12 w 30"/>
                  <a:gd name="T11" fmla="*/ 4 h 42"/>
                  <a:gd name="T12" fmla="*/ 2 w 30"/>
                  <a:gd name="T13" fmla="*/ 12 h 42"/>
                  <a:gd name="T14" fmla="*/ 2 w 30"/>
                  <a:gd name="T15" fmla="*/ 12 h 42"/>
                  <a:gd name="T16" fmla="*/ 0 w 30"/>
                  <a:gd name="T17" fmla="*/ 16 h 42"/>
                  <a:gd name="T18" fmla="*/ 2 w 30"/>
                  <a:gd name="T19" fmla="*/ 38 h 42"/>
                  <a:gd name="T20" fmla="*/ 2 w 30"/>
                  <a:gd name="T21" fmla="*/ 38 h 42"/>
                  <a:gd name="T22" fmla="*/ 4 w 30"/>
                  <a:gd name="T23" fmla="*/ 40 h 42"/>
                  <a:gd name="T24" fmla="*/ 4 w 30"/>
                  <a:gd name="T25" fmla="*/ 42 h 42"/>
                  <a:gd name="T26" fmla="*/ 4 w 30"/>
                  <a:gd name="T27" fmla="*/ 42 h 42"/>
                  <a:gd name="T28" fmla="*/ 6 w 30"/>
                  <a:gd name="T29" fmla="*/ 42 h 42"/>
                  <a:gd name="T30" fmla="*/ 6 w 30"/>
                  <a:gd name="T31" fmla="*/ 42 h 42"/>
                  <a:gd name="T32" fmla="*/ 10 w 30"/>
                  <a:gd name="T33" fmla="*/ 40 h 42"/>
                  <a:gd name="T34" fmla="*/ 30 w 30"/>
                  <a:gd name="T35" fmla="*/ 20 h 42"/>
                  <a:gd name="T36" fmla="*/ 30 w 30"/>
                  <a:gd name="T37" fmla="*/ 20 h 42"/>
                  <a:gd name="T38" fmla="*/ 30 w 30"/>
                  <a:gd name="T39" fmla="*/ 16 h 42"/>
                  <a:gd name="T40" fmla="*/ 26 w 30"/>
                  <a:gd name="T41" fmla="*/ 4 h 42"/>
                  <a:gd name="T42" fmla="*/ 26 w 30"/>
                  <a:gd name="T43" fmla="*/ 4 h 42"/>
                  <a:gd name="T44" fmla="*/ 24 w 30"/>
                  <a:gd name="T45" fmla="*/ 2 h 42"/>
                  <a:gd name="T46" fmla="*/ 22 w 30"/>
                  <a:gd name="T47" fmla="*/ 0 h 42"/>
                  <a:gd name="T48" fmla="*/ 22 w 30"/>
                  <a:gd name="T4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0" h="42">
                    <a:moveTo>
                      <a:pt x="22" y="0"/>
                    </a:moveTo>
                    <a:lnTo>
                      <a:pt x="22" y="0"/>
                    </a:lnTo>
                    <a:lnTo>
                      <a:pt x="22" y="0"/>
                    </a:lnTo>
                    <a:lnTo>
                      <a:pt x="14" y="2"/>
                    </a:lnTo>
                    <a:lnTo>
                      <a:pt x="14" y="2"/>
                    </a:lnTo>
                    <a:lnTo>
                      <a:pt x="12" y="4"/>
                    </a:lnTo>
                    <a:lnTo>
                      <a:pt x="2" y="12"/>
                    </a:lnTo>
                    <a:lnTo>
                      <a:pt x="2" y="12"/>
                    </a:lnTo>
                    <a:lnTo>
                      <a:pt x="0" y="16"/>
                    </a:lnTo>
                    <a:lnTo>
                      <a:pt x="2" y="38"/>
                    </a:lnTo>
                    <a:lnTo>
                      <a:pt x="2" y="38"/>
                    </a:lnTo>
                    <a:lnTo>
                      <a:pt x="4" y="40"/>
                    </a:lnTo>
                    <a:lnTo>
                      <a:pt x="4" y="42"/>
                    </a:lnTo>
                    <a:lnTo>
                      <a:pt x="4" y="42"/>
                    </a:lnTo>
                    <a:lnTo>
                      <a:pt x="6" y="42"/>
                    </a:lnTo>
                    <a:lnTo>
                      <a:pt x="6" y="42"/>
                    </a:lnTo>
                    <a:lnTo>
                      <a:pt x="10" y="40"/>
                    </a:lnTo>
                    <a:lnTo>
                      <a:pt x="30" y="20"/>
                    </a:lnTo>
                    <a:lnTo>
                      <a:pt x="30" y="20"/>
                    </a:lnTo>
                    <a:lnTo>
                      <a:pt x="30" y="16"/>
                    </a:lnTo>
                    <a:lnTo>
                      <a:pt x="26" y="4"/>
                    </a:lnTo>
                    <a:lnTo>
                      <a:pt x="26" y="4"/>
                    </a:lnTo>
                    <a:lnTo>
                      <a:pt x="24" y="2"/>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0" name="Freeform 491"/>
              <p:cNvSpPr>
                <a:spLocks/>
              </p:cNvSpPr>
              <p:nvPr/>
            </p:nvSpPr>
            <p:spPr bwMode="auto">
              <a:xfrm>
                <a:off x="3271" y="2537"/>
                <a:ext cx="32" cy="32"/>
              </a:xfrm>
              <a:custGeom>
                <a:avLst/>
                <a:gdLst>
                  <a:gd name="T0" fmla="*/ 8 w 32"/>
                  <a:gd name="T1" fmla="*/ 32 h 32"/>
                  <a:gd name="T2" fmla="*/ 8 w 32"/>
                  <a:gd name="T3" fmla="*/ 32 h 32"/>
                  <a:gd name="T4" fmla="*/ 6 w 32"/>
                  <a:gd name="T5" fmla="*/ 30 h 32"/>
                  <a:gd name="T6" fmla="*/ 0 w 32"/>
                  <a:gd name="T7" fmla="*/ 16 h 32"/>
                  <a:gd name="T8" fmla="*/ 0 w 32"/>
                  <a:gd name="T9" fmla="*/ 16 h 32"/>
                  <a:gd name="T10" fmla="*/ 0 w 32"/>
                  <a:gd name="T11" fmla="*/ 14 h 32"/>
                  <a:gd name="T12" fmla="*/ 10 w 32"/>
                  <a:gd name="T13" fmla="*/ 2 h 32"/>
                  <a:gd name="T14" fmla="*/ 10 w 32"/>
                  <a:gd name="T15" fmla="*/ 2 h 32"/>
                  <a:gd name="T16" fmla="*/ 12 w 32"/>
                  <a:gd name="T17" fmla="*/ 2 h 32"/>
                  <a:gd name="T18" fmla="*/ 12 w 32"/>
                  <a:gd name="T19" fmla="*/ 2 h 32"/>
                  <a:gd name="T20" fmla="*/ 24 w 32"/>
                  <a:gd name="T21" fmla="*/ 0 h 32"/>
                  <a:gd name="T22" fmla="*/ 24 w 32"/>
                  <a:gd name="T23" fmla="*/ 0 h 32"/>
                  <a:gd name="T24" fmla="*/ 26 w 32"/>
                  <a:gd name="T25" fmla="*/ 0 h 32"/>
                  <a:gd name="T26" fmla="*/ 32 w 32"/>
                  <a:gd name="T27" fmla="*/ 12 h 32"/>
                  <a:gd name="T28" fmla="*/ 32 w 32"/>
                  <a:gd name="T29" fmla="*/ 12 h 32"/>
                  <a:gd name="T30" fmla="*/ 32 w 32"/>
                  <a:gd name="T31" fmla="*/ 14 h 32"/>
                  <a:gd name="T32" fmla="*/ 26 w 32"/>
                  <a:gd name="T33" fmla="*/ 20 h 32"/>
                  <a:gd name="T34" fmla="*/ 26 w 32"/>
                  <a:gd name="T35" fmla="*/ 20 h 32"/>
                  <a:gd name="T36" fmla="*/ 26 w 32"/>
                  <a:gd name="T37" fmla="*/ 20 h 32"/>
                  <a:gd name="T38" fmla="*/ 18 w 32"/>
                  <a:gd name="T39" fmla="*/ 22 h 32"/>
                  <a:gd name="T40" fmla="*/ 10 w 32"/>
                  <a:gd name="T41" fmla="*/ 30 h 32"/>
                  <a:gd name="T42" fmla="*/ 10 w 32"/>
                  <a:gd name="T43" fmla="*/ 30 h 32"/>
                  <a:gd name="T44" fmla="*/ 8 w 32"/>
                  <a:gd name="T45" fmla="*/ 32 h 32"/>
                  <a:gd name="T46" fmla="*/ 8 w 32"/>
                  <a:gd name="T47" fmla="*/ 32 h 32"/>
                  <a:gd name="T48" fmla="*/ 8 w 32"/>
                  <a:gd name="T49" fmla="*/ 32 h 32"/>
                  <a:gd name="T50" fmla="*/ 8 w 32"/>
                  <a:gd name="T5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2" h="32">
                    <a:moveTo>
                      <a:pt x="8" y="32"/>
                    </a:moveTo>
                    <a:lnTo>
                      <a:pt x="8" y="32"/>
                    </a:lnTo>
                    <a:lnTo>
                      <a:pt x="6" y="30"/>
                    </a:lnTo>
                    <a:lnTo>
                      <a:pt x="0" y="16"/>
                    </a:lnTo>
                    <a:lnTo>
                      <a:pt x="0" y="16"/>
                    </a:lnTo>
                    <a:lnTo>
                      <a:pt x="0" y="14"/>
                    </a:lnTo>
                    <a:lnTo>
                      <a:pt x="10" y="2"/>
                    </a:lnTo>
                    <a:lnTo>
                      <a:pt x="10" y="2"/>
                    </a:lnTo>
                    <a:lnTo>
                      <a:pt x="12" y="2"/>
                    </a:lnTo>
                    <a:lnTo>
                      <a:pt x="12" y="2"/>
                    </a:lnTo>
                    <a:lnTo>
                      <a:pt x="24" y="0"/>
                    </a:lnTo>
                    <a:lnTo>
                      <a:pt x="24" y="0"/>
                    </a:lnTo>
                    <a:lnTo>
                      <a:pt x="26" y="0"/>
                    </a:lnTo>
                    <a:lnTo>
                      <a:pt x="32" y="12"/>
                    </a:lnTo>
                    <a:lnTo>
                      <a:pt x="32" y="12"/>
                    </a:lnTo>
                    <a:lnTo>
                      <a:pt x="32" y="14"/>
                    </a:lnTo>
                    <a:lnTo>
                      <a:pt x="26" y="20"/>
                    </a:lnTo>
                    <a:lnTo>
                      <a:pt x="26" y="20"/>
                    </a:lnTo>
                    <a:lnTo>
                      <a:pt x="26" y="20"/>
                    </a:lnTo>
                    <a:lnTo>
                      <a:pt x="18" y="22"/>
                    </a:lnTo>
                    <a:lnTo>
                      <a:pt x="10" y="30"/>
                    </a:lnTo>
                    <a:lnTo>
                      <a:pt x="10" y="30"/>
                    </a:lnTo>
                    <a:lnTo>
                      <a:pt x="8" y="32"/>
                    </a:lnTo>
                    <a:lnTo>
                      <a:pt x="8" y="32"/>
                    </a:lnTo>
                    <a:lnTo>
                      <a:pt x="8" y="32"/>
                    </a:lnTo>
                    <a:lnTo>
                      <a:pt x="8"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1" name="Freeform 492"/>
              <p:cNvSpPr>
                <a:spLocks noEditPoints="1"/>
              </p:cNvSpPr>
              <p:nvPr/>
            </p:nvSpPr>
            <p:spPr bwMode="auto">
              <a:xfrm>
                <a:off x="3269" y="2535"/>
                <a:ext cx="36" cy="36"/>
              </a:xfrm>
              <a:custGeom>
                <a:avLst/>
                <a:gdLst>
                  <a:gd name="T0" fmla="*/ 26 w 36"/>
                  <a:gd name="T1" fmla="*/ 4 h 36"/>
                  <a:gd name="T2" fmla="*/ 32 w 36"/>
                  <a:gd name="T3" fmla="*/ 14 h 36"/>
                  <a:gd name="T4" fmla="*/ 26 w 36"/>
                  <a:gd name="T5" fmla="*/ 22 h 36"/>
                  <a:gd name="T6" fmla="*/ 20 w 36"/>
                  <a:gd name="T7" fmla="*/ 22 h 36"/>
                  <a:gd name="T8" fmla="*/ 10 w 36"/>
                  <a:gd name="T9" fmla="*/ 32 h 36"/>
                  <a:gd name="T10" fmla="*/ 4 w 36"/>
                  <a:gd name="T11" fmla="*/ 18 h 36"/>
                  <a:gd name="T12" fmla="*/ 14 w 36"/>
                  <a:gd name="T13" fmla="*/ 6 h 36"/>
                  <a:gd name="T14" fmla="*/ 26 w 36"/>
                  <a:gd name="T15" fmla="*/ 4 h 36"/>
                  <a:gd name="T16" fmla="*/ 26 w 36"/>
                  <a:gd name="T17" fmla="*/ 0 h 36"/>
                  <a:gd name="T18" fmla="*/ 26 w 36"/>
                  <a:gd name="T19" fmla="*/ 0 h 36"/>
                  <a:gd name="T20" fmla="*/ 26 w 36"/>
                  <a:gd name="T21" fmla="*/ 0 h 36"/>
                  <a:gd name="T22" fmla="*/ 14 w 36"/>
                  <a:gd name="T23" fmla="*/ 2 h 36"/>
                  <a:gd name="T24" fmla="*/ 14 w 36"/>
                  <a:gd name="T25" fmla="*/ 2 h 36"/>
                  <a:gd name="T26" fmla="*/ 10 w 36"/>
                  <a:gd name="T27" fmla="*/ 2 h 36"/>
                  <a:gd name="T28" fmla="*/ 2 w 36"/>
                  <a:gd name="T29" fmla="*/ 16 h 36"/>
                  <a:gd name="T30" fmla="*/ 2 w 36"/>
                  <a:gd name="T31" fmla="*/ 16 h 36"/>
                  <a:gd name="T32" fmla="*/ 0 w 36"/>
                  <a:gd name="T33" fmla="*/ 18 h 36"/>
                  <a:gd name="T34" fmla="*/ 6 w 36"/>
                  <a:gd name="T35" fmla="*/ 34 h 36"/>
                  <a:gd name="T36" fmla="*/ 6 w 36"/>
                  <a:gd name="T37" fmla="*/ 34 h 36"/>
                  <a:gd name="T38" fmla="*/ 10 w 36"/>
                  <a:gd name="T39" fmla="*/ 36 h 36"/>
                  <a:gd name="T40" fmla="*/ 10 w 36"/>
                  <a:gd name="T41" fmla="*/ 36 h 36"/>
                  <a:gd name="T42" fmla="*/ 10 w 36"/>
                  <a:gd name="T43" fmla="*/ 36 h 36"/>
                  <a:gd name="T44" fmla="*/ 10 w 36"/>
                  <a:gd name="T45" fmla="*/ 36 h 36"/>
                  <a:gd name="T46" fmla="*/ 12 w 36"/>
                  <a:gd name="T47" fmla="*/ 34 h 36"/>
                  <a:gd name="T48" fmla="*/ 22 w 36"/>
                  <a:gd name="T49" fmla="*/ 26 h 36"/>
                  <a:gd name="T50" fmla="*/ 28 w 36"/>
                  <a:gd name="T51" fmla="*/ 24 h 36"/>
                  <a:gd name="T52" fmla="*/ 28 w 36"/>
                  <a:gd name="T53" fmla="*/ 24 h 36"/>
                  <a:gd name="T54" fmla="*/ 30 w 36"/>
                  <a:gd name="T55" fmla="*/ 24 h 36"/>
                  <a:gd name="T56" fmla="*/ 36 w 36"/>
                  <a:gd name="T57" fmla="*/ 16 h 36"/>
                  <a:gd name="T58" fmla="*/ 36 w 36"/>
                  <a:gd name="T59" fmla="*/ 16 h 36"/>
                  <a:gd name="T60" fmla="*/ 36 w 36"/>
                  <a:gd name="T61" fmla="*/ 14 h 36"/>
                  <a:gd name="T62" fmla="*/ 36 w 36"/>
                  <a:gd name="T63" fmla="*/ 12 h 36"/>
                  <a:gd name="T64" fmla="*/ 30 w 36"/>
                  <a:gd name="T65" fmla="*/ 2 h 36"/>
                  <a:gd name="T66" fmla="*/ 30 w 36"/>
                  <a:gd name="T67" fmla="*/ 2 h 36"/>
                  <a:gd name="T68" fmla="*/ 26 w 36"/>
                  <a:gd name="T69" fmla="*/ 0 h 36"/>
                  <a:gd name="T70" fmla="*/ 26 w 36"/>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 h="36">
                    <a:moveTo>
                      <a:pt x="26" y="4"/>
                    </a:moveTo>
                    <a:lnTo>
                      <a:pt x="32" y="14"/>
                    </a:lnTo>
                    <a:lnTo>
                      <a:pt x="26" y="22"/>
                    </a:lnTo>
                    <a:lnTo>
                      <a:pt x="20" y="22"/>
                    </a:lnTo>
                    <a:lnTo>
                      <a:pt x="10" y="32"/>
                    </a:lnTo>
                    <a:lnTo>
                      <a:pt x="4" y="18"/>
                    </a:lnTo>
                    <a:lnTo>
                      <a:pt x="14" y="6"/>
                    </a:lnTo>
                    <a:lnTo>
                      <a:pt x="26" y="4"/>
                    </a:lnTo>
                    <a:close/>
                    <a:moveTo>
                      <a:pt x="26" y="0"/>
                    </a:moveTo>
                    <a:lnTo>
                      <a:pt x="26" y="0"/>
                    </a:lnTo>
                    <a:lnTo>
                      <a:pt x="26" y="0"/>
                    </a:lnTo>
                    <a:lnTo>
                      <a:pt x="14" y="2"/>
                    </a:lnTo>
                    <a:lnTo>
                      <a:pt x="14" y="2"/>
                    </a:lnTo>
                    <a:lnTo>
                      <a:pt x="10" y="2"/>
                    </a:lnTo>
                    <a:lnTo>
                      <a:pt x="2" y="16"/>
                    </a:lnTo>
                    <a:lnTo>
                      <a:pt x="2" y="16"/>
                    </a:lnTo>
                    <a:lnTo>
                      <a:pt x="0" y="18"/>
                    </a:lnTo>
                    <a:lnTo>
                      <a:pt x="6" y="34"/>
                    </a:lnTo>
                    <a:lnTo>
                      <a:pt x="6" y="34"/>
                    </a:lnTo>
                    <a:lnTo>
                      <a:pt x="10" y="36"/>
                    </a:lnTo>
                    <a:lnTo>
                      <a:pt x="10" y="36"/>
                    </a:lnTo>
                    <a:lnTo>
                      <a:pt x="10" y="36"/>
                    </a:lnTo>
                    <a:lnTo>
                      <a:pt x="10" y="36"/>
                    </a:lnTo>
                    <a:lnTo>
                      <a:pt x="12" y="34"/>
                    </a:lnTo>
                    <a:lnTo>
                      <a:pt x="22" y="26"/>
                    </a:lnTo>
                    <a:lnTo>
                      <a:pt x="28" y="24"/>
                    </a:lnTo>
                    <a:lnTo>
                      <a:pt x="28" y="24"/>
                    </a:lnTo>
                    <a:lnTo>
                      <a:pt x="30" y="24"/>
                    </a:lnTo>
                    <a:lnTo>
                      <a:pt x="36" y="16"/>
                    </a:lnTo>
                    <a:lnTo>
                      <a:pt x="36" y="16"/>
                    </a:lnTo>
                    <a:lnTo>
                      <a:pt x="36" y="14"/>
                    </a:lnTo>
                    <a:lnTo>
                      <a:pt x="36" y="12"/>
                    </a:lnTo>
                    <a:lnTo>
                      <a:pt x="30" y="2"/>
                    </a:lnTo>
                    <a:lnTo>
                      <a:pt x="30"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2" name="Freeform 493"/>
              <p:cNvSpPr>
                <a:spLocks/>
              </p:cNvSpPr>
              <p:nvPr/>
            </p:nvSpPr>
            <p:spPr bwMode="auto">
              <a:xfrm>
                <a:off x="3273" y="2539"/>
                <a:ext cx="28" cy="28"/>
              </a:xfrm>
              <a:custGeom>
                <a:avLst/>
                <a:gdLst>
                  <a:gd name="T0" fmla="*/ 22 w 28"/>
                  <a:gd name="T1" fmla="*/ 0 h 28"/>
                  <a:gd name="T2" fmla="*/ 28 w 28"/>
                  <a:gd name="T3" fmla="*/ 10 h 28"/>
                  <a:gd name="T4" fmla="*/ 22 w 28"/>
                  <a:gd name="T5" fmla="*/ 18 h 28"/>
                  <a:gd name="T6" fmla="*/ 16 w 28"/>
                  <a:gd name="T7" fmla="*/ 18 h 28"/>
                  <a:gd name="T8" fmla="*/ 6 w 28"/>
                  <a:gd name="T9" fmla="*/ 28 h 28"/>
                  <a:gd name="T10" fmla="*/ 0 w 28"/>
                  <a:gd name="T11" fmla="*/ 14 h 28"/>
                  <a:gd name="T12" fmla="*/ 10 w 28"/>
                  <a:gd name="T13" fmla="*/ 2 h 28"/>
                  <a:gd name="T14" fmla="*/ 22 w 28"/>
                  <a:gd name="T15" fmla="*/ 0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8">
                    <a:moveTo>
                      <a:pt x="22" y="0"/>
                    </a:moveTo>
                    <a:lnTo>
                      <a:pt x="28" y="10"/>
                    </a:lnTo>
                    <a:lnTo>
                      <a:pt x="22" y="18"/>
                    </a:lnTo>
                    <a:lnTo>
                      <a:pt x="16" y="18"/>
                    </a:lnTo>
                    <a:lnTo>
                      <a:pt x="6" y="28"/>
                    </a:lnTo>
                    <a:lnTo>
                      <a:pt x="0" y="14"/>
                    </a:lnTo>
                    <a:lnTo>
                      <a:pt x="10"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3" name="Freeform 494"/>
              <p:cNvSpPr>
                <a:spLocks/>
              </p:cNvSpPr>
              <p:nvPr/>
            </p:nvSpPr>
            <p:spPr bwMode="auto">
              <a:xfrm>
                <a:off x="3269" y="2535"/>
                <a:ext cx="36" cy="36"/>
              </a:xfrm>
              <a:custGeom>
                <a:avLst/>
                <a:gdLst>
                  <a:gd name="T0" fmla="*/ 26 w 36"/>
                  <a:gd name="T1" fmla="*/ 0 h 36"/>
                  <a:gd name="T2" fmla="*/ 26 w 36"/>
                  <a:gd name="T3" fmla="*/ 0 h 36"/>
                  <a:gd name="T4" fmla="*/ 26 w 36"/>
                  <a:gd name="T5" fmla="*/ 0 h 36"/>
                  <a:gd name="T6" fmla="*/ 14 w 36"/>
                  <a:gd name="T7" fmla="*/ 2 h 36"/>
                  <a:gd name="T8" fmla="*/ 14 w 36"/>
                  <a:gd name="T9" fmla="*/ 2 h 36"/>
                  <a:gd name="T10" fmla="*/ 10 w 36"/>
                  <a:gd name="T11" fmla="*/ 2 h 36"/>
                  <a:gd name="T12" fmla="*/ 2 w 36"/>
                  <a:gd name="T13" fmla="*/ 16 h 36"/>
                  <a:gd name="T14" fmla="*/ 2 w 36"/>
                  <a:gd name="T15" fmla="*/ 16 h 36"/>
                  <a:gd name="T16" fmla="*/ 0 w 36"/>
                  <a:gd name="T17" fmla="*/ 18 h 36"/>
                  <a:gd name="T18" fmla="*/ 6 w 36"/>
                  <a:gd name="T19" fmla="*/ 34 h 36"/>
                  <a:gd name="T20" fmla="*/ 6 w 36"/>
                  <a:gd name="T21" fmla="*/ 34 h 36"/>
                  <a:gd name="T22" fmla="*/ 10 w 36"/>
                  <a:gd name="T23" fmla="*/ 36 h 36"/>
                  <a:gd name="T24" fmla="*/ 10 w 36"/>
                  <a:gd name="T25" fmla="*/ 36 h 36"/>
                  <a:gd name="T26" fmla="*/ 10 w 36"/>
                  <a:gd name="T27" fmla="*/ 36 h 36"/>
                  <a:gd name="T28" fmla="*/ 10 w 36"/>
                  <a:gd name="T29" fmla="*/ 36 h 36"/>
                  <a:gd name="T30" fmla="*/ 12 w 36"/>
                  <a:gd name="T31" fmla="*/ 34 h 36"/>
                  <a:gd name="T32" fmla="*/ 22 w 36"/>
                  <a:gd name="T33" fmla="*/ 26 h 36"/>
                  <a:gd name="T34" fmla="*/ 28 w 36"/>
                  <a:gd name="T35" fmla="*/ 24 h 36"/>
                  <a:gd name="T36" fmla="*/ 28 w 36"/>
                  <a:gd name="T37" fmla="*/ 24 h 36"/>
                  <a:gd name="T38" fmla="*/ 30 w 36"/>
                  <a:gd name="T39" fmla="*/ 24 h 36"/>
                  <a:gd name="T40" fmla="*/ 36 w 36"/>
                  <a:gd name="T41" fmla="*/ 16 h 36"/>
                  <a:gd name="T42" fmla="*/ 36 w 36"/>
                  <a:gd name="T43" fmla="*/ 16 h 36"/>
                  <a:gd name="T44" fmla="*/ 36 w 36"/>
                  <a:gd name="T45" fmla="*/ 14 h 36"/>
                  <a:gd name="T46" fmla="*/ 36 w 36"/>
                  <a:gd name="T47" fmla="*/ 12 h 36"/>
                  <a:gd name="T48" fmla="*/ 30 w 36"/>
                  <a:gd name="T49" fmla="*/ 2 h 36"/>
                  <a:gd name="T50" fmla="*/ 30 w 36"/>
                  <a:gd name="T51" fmla="*/ 2 h 36"/>
                  <a:gd name="T52" fmla="*/ 26 w 36"/>
                  <a:gd name="T53" fmla="*/ 0 h 36"/>
                  <a:gd name="T54" fmla="*/ 26 w 36"/>
                  <a:gd name="T5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6" h="36">
                    <a:moveTo>
                      <a:pt x="26" y="0"/>
                    </a:moveTo>
                    <a:lnTo>
                      <a:pt x="26" y="0"/>
                    </a:lnTo>
                    <a:lnTo>
                      <a:pt x="26" y="0"/>
                    </a:lnTo>
                    <a:lnTo>
                      <a:pt x="14" y="2"/>
                    </a:lnTo>
                    <a:lnTo>
                      <a:pt x="14" y="2"/>
                    </a:lnTo>
                    <a:lnTo>
                      <a:pt x="10" y="2"/>
                    </a:lnTo>
                    <a:lnTo>
                      <a:pt x="2" y="16"/>
                    </a:lnTo>
                    <a:lnTo>
                      <a:pt x="2" y="16"/>
                    </a:lnTo>
                    <a:lnTo>
                      <a:pt x="0" y="18"/>
                    </a:lnTo>
                    <a:lnTo>
                      <a:pt x="6" y="34"/>
                    </a:lnTo>
                    <a:lnTo>
                      <a:pt x="6" y="34"/>
                    </a:lnTo>
                    <a:lnTo>
                      <a:pt x="10" y="36"/>
                    </a:lnTo>
                    <a:lnTo>
                      <a:pt x="10" y="36"/>
                    </a:lnTo>
                    <a:lnTo>
                      <a:pt x="10" y="36"/>
                    </a:lnTo>
                    <a:lnTo>
                      <a:pt x="10" y="36"/>
                    </a:lnTo>
                    <a:lnTo>
                      <a:pt x="12" y="34"/>
                    </a:lnTo>
                    <a:lnTo>
                      <a:pt x="22" y="26"/>
                    </a:lnTo>
                    <a:lnTo>
                      <a:pt x="28" y="24"/>
                    </a:lnTo>
                    <a:lnTo>
                      <a:pt x="28" y="24"/>
                    </a:lnTo>
                    <a:lnTo>
                      <a:pt x="30" y="24"/>
                    </a:lnTo>
                    <a:lnTo>
                      <a:pt x="36" y="16"/>
                    </a:lnTo>
                    <a:lnTo>
                      <a:pt x="36" y="16"/>
                    </a:lnTo>
                    <a:lnTo>
                      <a:pt x="36" y="14"/>
                    </a:lnTo>
                    <a:lnTo>
                      <a:pt x="36" y="12"/>
                    </a:lnTo>
                    <a:lnTo>
                      <a:pt x="30" y="2"/>
                    </a:lnTo>
                    <a:lnTo>
                      <a:pt x="30"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4" name="Freeform 495"/>
              <p:cNvSpPr>
                <a:spLocks/>
              </p:cNvSpPr>
              <p:nvPr/>
            </p:nvSpPr>
            <p:spPr bwMode="auto">
              <a:xfrm>
                <a:off x="3283" y="2463"/>
                <a:ext cx="76" cy="78"/>
              </a:xfrm>
              <a:custGeom>
                <a:avLst/>
                <a:gdLst>
                  <a:gd name="T0" fmla="*/ 32 w 76"/>
                  <a:gd name="T1" fmla="*/ 76 h 78"/>
                  <a:gd name="T2" fmla="*/ 14 w 76"/>
                  <a:gd name="T3" fmla="*/ 76 h 78"/>
                  <a:gd name="T4" fmla="*/ 14 w 76"/>
                  <a:gd name="T5" fmla="*/ 76 h 78"/>
                  <a:gd name="T6" fmla="*/ 2 w 76"/>
                  <a:gd name="T7" fmla="*/ 78 h 78"/>
                  <a:gd name="T8" fmla="*/ 2 w 76"/>
                  <a:gd name="T9" fmla="*/ 78 h 78"/>
                  <a:gd name="T10" fmla="*/ 0 w 76"/>
                  <a:gd name="T11" fmla="*/ 76 h 78"/>
                  <a:gd name="T12" fmla="*/ 0 w 76"/>
                  <a:gd name="T13" fmla="*/ 76 h 78"/>
                  <a:gd name="T14" fmla="*/ 0 w 76"/>
                  <a:gd name="T15" fmla="*/ 76 h 78"/>
                  <a:gd name="T16" fmla="*/ 2 w 76"/>
                  <a:gd name="T17" fmla="*/ 58 h 78"/>
                  <a:gd name="T18" fmla="*/ 4 w 76"/>
                  <a:gd name="T19" fmla="*/ 48 h 78"/>
                  <a:gd name="T20" fmla="*/ 4 w 76"/>
                  <a:gd name="T21" fmla="*/ 48 h 78"/>
                  <a:gd name="T22" fmla="*/ 6 w 76"/>
                  <a:gd name="T23" fmla="*/ 46 h 78"/>
                  <a:gd name="T24" fmla="*/ 22 w 76"/>
                  <a:gd name="T25" fmla="*/ 32 h 78"/>
                  <a:gd name="T26" fmla="*/ 22 w 76"/>
                  <a:gd name="T27" fmla="*/ 30 h 78"/>
                  <a:gd name="T28" fmla="*/ 18 w 76"/>
                  <a:gd name="T29" fmla="*/ 28 h 78"/>
                  <a:gd name="T30" fmla="*/ 18 w 76"/>
                  <a:gd name="T31" fmla="*/ 28 h 78"/>
                  <a:gd name="T32" fmla="*/ 16 w 76"/>
                  <a:gd name="T33" fmla="*/ 28 h 78"/>
                  <a:gd name="T34" fmla="*/ 14 w 76"/>
                  <a:gd name="T35" fmla="*/ 6 h 78"/>
                  <a:gd name="T36" fmla="*/ 14 w 76"/>
                  <a:gd name="T37" fmla="*/ 6 h 78"/>
                  <a:gd name="T38" fmla="*/ 14 w 76"/>
                  <a:gd name="T39" fmla="*/ 4 h 78"/>
                  <a:gd name="T40" fmla="*/ 14 w 76"/>
                  <a:gd name="T41" fmla="*/ 4 h 78"/>
                  <a:gd name="T42" fmla="*/ 16 w 76"/>
                  <a:gd name="T43" fmla="*/ 4 h 78"/>
                  <a:gd name="T44" fmla="*/ 16 w 76"/>
                  <a:gd name="T45" fmla="*/ 4 h 78"/>
                  <a:gd name="T46" fmla="*/ 60 w 76"/>
                  <a:gd name="T47" fmla="*/ 0 h 78"/>
                  <a:gd name="T48" fmla="*/ 60 w 76"/>
                  <a:gd name="T49" fmla="*/ 0 h 78"/>
                  <a:gd name="T50" fmla="*/ 62 w 76"/>
                  <a:gd name="T51" fmla="*/ 2 h 78"/>
                  <a:gd name="T52" fmla="*/ 72 w 76"/>
                  <a:gd name="T53" fmla="*/ 18 h 78"/>
                  <a:gd name="T54" fmla="*/ 76 w 76"/>
                  <a:gd name="T55" fmla="*/ 38 h 78"/>
                  <a:gd name="T56" fmla="*/ 76 w 76"/>
                  <a:gd name="T57" fmla="*/ 38 h 78"/>
                  <a:gd name="T58" fmla="*/ 76 w 76"/>
                  <a:gd name="T59" fmla="*/ 40 h 78"/>
                  <a:gd name="T60" fmla="*/ 64 w 76"/>
                  <a:gd name="T61" fmla="*/ 54 h 78"/>
                  <a:gd name="T62" fmla="*/ 68 w 76"/>
                  <a:gd name="T63" fmla="*/ 64 h 78"/>
                  <a:gd name="T64" fmla="*/ 68 w 76"/>
                  <a:gd name="T65" fmla="*/ 64 h 78"/>
                  <a:gd name="T66" fmla="*/ 68 w 76"/>
                  <a:gd name="T67" fmla="*/ 66 h 78"/>
                  <a:gd name="T68" fmla="*/ 62 w 76"/>
                  <a:gd name="T69" fmla="*/ 76 h 78"/>
                  <a:gd name="T70" fmla="*/ 62 w 76"/>
                  <a:gd name="T71" fmla="*/ 76 h 78"/>
                  <a:gd name="T72" fmla="*/ 60 w 76"/>
                  <a:gd name="T73" fmla="*/ 78 h 78"/>
                  <a:gd name="T74" fmla="*/ 60 w 76"/>
                  <a:gd name="T75" fmla="*/ 78 h 78"/>
                  <a:gd name="T76" fmla="*/ 32 w 76"/>
                  <a:gd name="T77" fmla="*/ 76 h 78"/>
                  <a:gd name="T78" fmla="*/ 32 w 76"/>
                  <a:gd name="T79" fmla="*/ 76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6" h="78">
                    <a:moveTo>
                      <a:pt x="32" y="76"/>
                    </a:moveTo>
                    <a:lnTo>
                      <a:pt x="14" y="76"/>
                    </a:lnTo>
                    <a:lnTo>
                      <a:pt x="14" y="76"/>
                    </a:lnTo>
                    <a:lnTo>
                      <a:pt x="2" y="78"/>
                    </a:lnTo>
                    <a:lnTo>
                      <a:pt x="2" y="78"/>
                    </a:lnTo>
                    <a:lnTo>
                      <a:pt x="0" y="76"/>
                    </a:lnTo>
                    <a:lnTo>
                      <a:pt x="0" y="76"/>
                    </a:lnTo>
                    <a:lnTo>
                      <a:pt x="0" y="76"/>
                    </a:lnTo>
                    <a:lnTo>
                      <a:pt x="2" y="58"/>
                    </a:lnTo>
                    <a:lnTo>
                      <a:pt x="4" y="48"/>
                    </a:lnTo>
                    <a:lnTo>
                      <a:pt x="4" y="48"/>
                    </a:lnTo>
                    <a:lnTo>
                      <a:pt x="6" y="46"/>
                    </a:lnTo>
                    <a:lnTo>
                      <a:pt x="22" y="32"/>
                    </a:lnTo>
                    <a:lnTo>
                      <a:pt x="22" y="30"/>
                    </a:lnTo>
                    <a:lnTo>
                      <a:pt x="18" y="28"/>
                    </a:lnTo>
                    <a:lnTo>
                      <a:pt x="18" y="28"/>
                    </a:lnTo>
                    <a:lnTo>
                      <a:pt x="16" y="28"/>
                    </a:lnTo>
                    <a:lnTo>
                      <a:pt x="14" y="6"/>
                    </a:lnTo>
                    <a:lnTo>
                      <a:pt x="14" y="6"/>
                    </a:lnTo>
                    <a:lnTo>
                      <a:pt x="14" y="4"/>
                    </a:lnTo>
                    <a:lnTo>
                      <a:pt x="14" y="4"/>
                    </a:lnTo>
                    <a:lnTo>
                      <a:pt x="16" y="4"/>
                    </a:lnTo>
                    <a:lnTo>
                      <a:pt x="16" y="4"/>
                    </a:lnTo>
                    <a:lnTo>
                      <a:pt x="60" y="0"/>
                    </a:lnTo>
                    <a:lnTo>
                      <a:pt x="60" y="0"/>
                    </a:lnTo>
                    <a:lnTo>
                      <a:pt x="62" y="2"/>
                    </a:lnTo>
                    <a:lnTo>
                      <a:pt x="72" y="18"/>
                    </a:lnTo>
                    <a:lnTo>
                      <a:pt x="76" y="38"/>
                    </a:lnTo>
                    <a:lnTo>
                      <a:pt x="76" y="38"/>
                    </a:lnTo>
                    <a:lnTo>
                      <a:pt x="76" y="40"/>
                    </a:lnTo>
                    <a:lnTo>
                      <a:pt x="64" y="54"/>
                    </a:lnTo>
                    <a:lnTo>
                      <a:pt x="68" y="64"/>
                    </a:lnTo>
                    <a:lnTo>
                      <a:pt x="68" y="64"/>
                    </a:lnTo>
                    <a:lnTo>
                      <a:pt x="68" y="66"/>
                    </a:lnTo>
                    <a:lnTo>
                      <a:pt x="62" y="76"/>
                    </a:lnTo>
                    <a:lnTo>
                      <a:pt x="62" y="76"/>
                    </a:lnTo>
                    <a:lnTo>
                      <a:pt x="60" y="78"/>
                    </a:lnTo>
                    <a:lnTo>
                      <a:pt x="60" y="78"/>
                    </a:lnTo>
                    <a:lnTo>
                      <a:pt x="32" y="76"/>
                    </a:lnTo>
                    <a:lnTo>
                      <a:pt x="32" y="7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5" name="Freeform 496"/>
              <p:cNvSpPr>
                <a:spLocks noEditPoints="1"/>
              </p:cNvSpPr>
              <p:nvPr/>
            </p:nvSpPr>
            <p:spPr bwMode="auto">
              <a:xfrm>
                <a:off x="3281" y="2461"/>
                <a:ext cx="80" cy="82"/>
              </a:xfrm>
              <a:custGeom>
                <a:avLst/>
                <a:gdLst>
                  <a:gd name="T0" fmla="*/ 62 w 80"/>
                  <a:gd name="T1" fmla="*/ 4 h 82"/>
                  <a:gd name="T2" fmla="*/ 72 w 80"/>
                  <a:gd name="T3" fmla="*/ 22 h 82"/>
                  <a:gd name="T4" fmla="*/ 76 w 80"/>
                  <a:gd name="T5" fmla="*/ 42 h 82"/>
                  <a:gd name="T6" fmla="*/ 64 w 80"/>
                  <a:gd name="T7" fmla="*/ 54 h 82"/>
                  <a:gd name="T8" fmla="*/ 68 w 80"/>
                  <a:gd name="T9" fmla="*/ 68 h 82"/>
                  <a:gd name="T10" fmla="*/ 62 w 80"/>
                  <a:gd name="T11" fmla="*/ 78 h 82"/>
                  <a:gd name="T12" fmla="*/ 34 w 80"/>
                  <a:gd name="T13" fmla="*/ 76 h 82"/>
                  <a:gd name="T14" fmla="*/ 16 w 80"/>
                  <a:gd name="T15" fmla="*/ 76 h 82"/>
                  <a:gd name="T16" fmla="*/ 4 w 80"/>
                  <a:gd name="T17" fmla="*/ 78 h 82"/>
                  <a:gd name="T18" fmla="*/ 6 w 80"/>
                  <a:gd name="T19" fmla="*/ 60 h 82"/>
                  <a:gd name="T20" fmla="*/ 8 w 80"/>
                  <a:gd name="T21" fmla="*/ 50 h 82"/>
                  <a:gd name="T22" fmla="*/ 26 w 80"/>
                  <a:gd name="T23" fmla="*/ 34 h 82"/>
                  <a:gd name="T24" fmla="*/ 26 w 80"/>
                  <a:gd name="T25" fmla="*/ 30 h 82"/>
                  <a:gd name="T26" fmla="*/ 20 w 80"/>
                  <a:gd name="T27" fmla="*/ 28 h 82"/>
                  <a:gd name="T28" fmla="*/ 18 w 80"/>
                  <a:gd name="T29" fmla="*/ 8 h 82"/>
                  <a:gd name="T30" fmla="*/ 62 w 80"/>
                  <a:gd name="T31" fmla="*/ 4 h 82"/>
                  <a:gd name="T32" fmla="*/ 62 w 80"/>
                  <a:gd name="T33" fmla="*/ 0 h 82"/>
                  <a:gd name="T34" fmla="*/ 62 w 80"/>
                  <a:gd name="T35" fmla="*/ 0 h 82"/>
                  <a:gd name="T36" fmla="*/ 60 w 80"/>
                  <a:gd name="T37" fmla="*/ 0 h 82"/>
                  <a:gd name="T38" fmla="*/ 16 w 80"/>
                  <a:gd name="T39" fmla="*/ 4 h 82"/>
                  <a:gd name="T40" fmla="*/ 16 w 80"/>
                  <a:gd name="T41" fmla="*/ 4 h 82"/>
                  <a:gd name="T42" fmla="*/ 14 w 80"/>
                  <a:gd name="T43" fmla="*/ 6 h 82"/>
                  <a:gd name="T44" fmla="*/ 14 w 80"/>
                  <a:gd name="T45" fmla="*/ 6 h 82"/>
                  <a:gd name="T46" fmla="*/ 14 w 80"/>
                  <a:gd name="T47" fmla="*/ 8 h 82"/>
                  <a:gd name="T48" fmla="*/ 16 w 80"/>
                  <a:gd name="T49" fmla="*/ 30 h 82"/>
                  <a:gd name="T50" fmla="*/ 16 w 80"/>
                  <a:gd name="T51" fmla="*/ 30 h 82"/>
                  <a:gd name="T52" fmla="*/ 20 w 80"/>
                  <a:gd name="T53" fmla="*/ 32 h 82"/>
                  <a:gd name="T54" fmla="*/ 20 w 80"/>
                  <a:gd name="T55" fmla="*/ 34 h 82"/>
                  <a:gd name="T56" fmla="*/ 6 w 80"/>
                  <a:gd name="T57" fmla="*/ 46 h 82"/>
                  <a:gd name="T58" fmla="*/ 6 w 80"/>
                  <a:gd name="T59" fmla="*/ 46 h 82"/>
                  <a:gd name="T60" fmla="*/ 6 w 80"/>
                  <a:gd name="T61" fmla="*/ 48 h 82"/>
                  <a:gd name="T62" fmla="*/ 2 w 80"/>
                  <a:gd name="T63" fmla="*/ 58 h 82"/>
                  <a:gd name="T64" fmla="*/ 2 w 80"/>
                  <a:gd name="T65" fmla="*/ 58 h 82"/>
                  <a:gd name="T66" fmla="*/ 2 w 80"/>
                  <a:gd name="T67" fmla="*/ 60 h 82"/>
                  <a:gd name="T68" fmla="*/ 0 w 80"/>
                  <a:gd name="T69" fmla="*/ 78 h 82"/>
                  <a:gd name="T70" fmla="*/ 0 w 80"/>
                  <a:gd name="T71" fmla="*/ 78 h 82"/>
                  <a:gd name="T72" fmla="*/ 2 w 80"/>
                  <a:gd name="T73" fmla="*/ 80 h 82"/>
                  <a:gd name="T74" fmla="*/ 2 w 80"/>
                  <a:gd name="T75" fmla="*/ 80 h 82"/>
                  <a:gd name="T76" fmla="*/ 4 w 80"/>
                  <a:gd name="T77" fmla="*/ 82 h 82"/>
                  <a:gd name="T78" fmla="*/ 4 w 80"/>
                  <a:gd name="T79" fmla="*/ 82 h 82"/>
                  <a:gd name="T80" fmla="*/ 4 w 80"/>
                  <a:gd name="T81" fmla="*/ 82 h 82"/>
                  <a:gd name="T82" fmla="*/ 16 w 80"/>
                  <a:gd name="T83" fmla="*/ 80 h 82"/>
                  <a:gd name="T84" fmla="*/ 34 w 80"/>
                  <a:gd name="T85" fmla="*/ 80 h 82"/>
                  <a:gd name="T86" fmla="*/ 62 w 80"/>
                  <a:gd name="T87" fmla="*/ 82 h 82"/>
                  <a:gd name="T88" fmla="*/ 62 w 80"/>
                  <a:gd name="T89" fmla="*/ 82 h 82"/>
                  <a:gd name="T90" fmla="*/ 62 w 80"/>
                  <a:gd name="T91" fmla="*/ 82 h 82"/>
                  <a:gd name="T92" fmla="*/ 62 w 80"/>
                  <a:gd name="T93" fmla="*/ 82 h 82"/>
                  <a:gd name="T94" fmla="*/ 66 w 80"/>
                  <a:gd name="T95" fmla="*/ 80 h 82"/>
                  <a:gd name="T96" fmla="*/ 66 w 80"/>
                  <a:gd name="T97" fmla="*/ 80 h 82"/>
                  <a:gd name="T98" fmla="*/ 72 w 80"/>
                  <a:gd name="T99" fmla="*/ 68 h 82"/>
                  <a:gd name="T100" fmla="*/ 72 w 80"/>
                  <a:gd name="T101" fmla="*/ 68 h 82"/>
                  <a:gd name="T102" fmla="*/ 72 w 80"/>
                  <a:gd name="T103" fmla="*/ 66 h 82"/>
                  <a:gd name="T104" fmla="*/ 70 w 80"/>
                  <a:gd name="T105" fmla="*/ 56 h 82"/>
                  <a:gd name="T106" fmla="*/ 80 w 80"/>
                  <a:gd name="T107" fmla="*/ 44 h 82"/>
                  <a:gd name="T108" fmla="*/ 80 w 80"/>
                  <a:gd name="T109" fmla="*/ 44 h 82"/>
                  <a:gd name="T110" fmla="*/ 80 w 80"/>
                  <a:gd name="T111" fmla="*/ 40 h 82"/>
                  <a:gd name="T112" fmla="*/ 76 w 80"/>
                  <a:gd name="T113" fmla="*/ 20 h 82"/>
                  <a:gd name="T114" fmla="*/ 76 w 80"/>
                  <a:gd name="T115" fmla="*/ 20 h 82"/>
                  <a:gd name="T116" fmla="*/ 74 w 80"/>
                  <a:gd name="T117" fmla="*/ 20 h 82"/>
                  <a:gd name="T118" fmla="*/ 64 w 80"/>
                  <a:gd name="T119" fmla="*/ 2 h 82"/>
                  <a:gd name="T120" fmla="*/ 64 w 80"/>
                  <a:gd name="T121" fmla="*/ 2 h 82"/>
                  <a:gd name="T122" fmla="*/ 62 w 80"/>
                  <a:gd name="T123" fmla="*/ 0 h 82"/>
                  <a:gd name="T124" fmla="*/ 62 w 80"/>
                  <a:gd name="T125"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 h="82">
                    <a:moveTo>
                      <a:pt x="62" y="4"/>
                    </a:moveTo>
                    <a:lnTo>
                      <a:pt x="72" y="22"/>
                    </a:lnTo>
                    <a:lnTo>
                      <a:pt x="76" y="42"/>
                    </a:lnTo>
                    <a:lnTo>
                      <a:pt x="64" y="54"/>
                    </a:lnTo>
                    <a:lnTo>
                      <a:pt x="68" y="68"/>
                    </a:lnTo>
                    <a:lnTo>
                      <a:pt x="62" y="78"/>
                    </a:lnTo>
                    <a:lnTo>
                      <a:pt x="34" y="76"/>
                    </a:lnTo>
                    <a:lnTo>
                      <a:pt x="16" y="76"/>
                    </a:lnTo>
                    <a:lnTo>
                      <a:pt x="4" y="78"/>
                    </a:lnTo>
                    <a:lnTo>
                      <a:pt x="6" y="60"/>
                    </a:lnTo>
                    <a:lnTo>
                      <a:pt x="8" y="50"/>
                    </a:lnTo>
                    <a:lnTo>
                      <a:pt x="26" y="34"/>
                    </a:lnTo>
                    <a:lnTo>
                      <a:pt x="26" y="30"/>
                    </a:lnTo>
                    <a:lnTo>
                      <a:pt x="20" y="28"/>
                    </a:lnTo>
                    <a:lnTo>
                      <a:pt x="18" y="8"/>
                    </a:lnTo>
                    <a:lnTo>
                      <a:pt x="62" y="4"/>
                    </a:lnTo>
                    <a:close/>
                    <a:moveTo>
                      <a:pt x="62" y="0"/>
                    </a:moveTo>
                    <a:lnTo>
                      <a:pt x="62" y="0"/>
                    </a:lnTo>
                    <a:lnTo>
                      <a:pt x="60" y="0"/>
                    </a:lnTo>
                    <a:lnTo>
                      <a:pt x="16" y="4"/>
                    </a:lnTo>
                    <a:lnTo>
                      <a:pt x="16" y="4"/>
                    </a:lnTo>
                    <a:lnTo>
                      <a:pt x="14" y="6"/>
                    </a:lnTo>
                    <a:lnTo>
                      <a:pt x="14" y="6"/>
                    </a:lnTo>
                    <a:lnTo>
                      <a:pt x="14" y="8"/>
                    </a:lnTo>
                    <a:lnTo>
                      <a:pt x="16" y="30"/>
                    </a:lnTo>
                    <a:lnTo>
                      <a:pt x="16" y="30"/>
                    </a:lnTo>
                    <a:lnTo>
                      <a:pt x="20" y="32"/>
                    </a:lnTo>
                    <a:lnTo>
                      <a:pt x="20" y="34"/>
                    </a:lnTo>
                    <a:lnTo>
                      <a:pt x="6" y="46"/>
                    </a:lnTo>
                    <a:lnTo>
                      <a:pt x="6" y="46"/>
                    </a:lnTo>
                    <a:lnTo>
                      <a:pt x="6" y="48"/>
                    </a:lnTo>
                    <a:lnTo>
                      <a:pt x="2" y="58"/>
                    </a:lnTo>
                    <a:lnTo>
                      <a:pt x="2" y="58"/>
                    </a:lnTo>
                    <a:lnTo>
                      <a:pt x="2" y="60"/>
                    </a:lnTo>
                    <a:lnTo>
                      <a:pt x="0" y="78"/>
                    </a:lnTo>
                    <a:lnTo>
                      <a:pt x="0" y="78"/>
                    </a:lnTo>
                    <a:lnTo>
                      <a:pt x="2" y="80"/>
                    </a:lnTo>
                    <a:lnTo>
                      <a:pt x="2" y="80"/>
                    </a:lnTo>
                    <a:lnTo>
                      <a:pt x="4" y="82"/>
                    </a:lnTo>
                    <a:lnTo>
                      <a:pt x="4" y="82"/>
                    </a:lnTo>
                    <a:lnTo>
                      <a:pt x="4" y="82"/>
                    </a:lnTo>
                    <a:lnTo>
                      <a:pt x="16" y="80"/>
                    </a:lnTo>
                    <a:lnTo>
                      <a:pt x="34" y="80"/>
                    </a:lnTo>
                    <a:lnTo>
                      <a:pt x="62" y="82"/>
                    </a:lnTo>
                    <a:lnTo>
                      <a:pt x="62" y="82"/>
                    </a:lnTo>
                    <a:lnTo>
                      <a:pt x="62" y="82"/>
                    </a:lnTo>
                    <a:lnTo>
                      <a:pt x="62" y="82"/>
                    </a:lnTo>
                    <a:lnTo>
                      <a:pt x="66" y="80"/>
                    </a:lnTo>
                    <a:lnTo>
                      <a:pt x="66" y="80"/>
                    </a:lnTo>
                    <a:lnTo>
                      <a:pt x="72" y="68"/>
                    </a:lnTo>
                    <a:lnTo>
                      <a:pt x="72" y="68"/>
                    </a:lnTo>
                    <a:lnTo>
                      <a:pt x="72" y="66"/>
                    </a:lnTo>
                    <a:lnTo>
                      <a:pt x="70" y="56"/>
                    </a:lnTo>
                    <a:lnTo>
                      <a:pt x="80" y="44"/>
                    </a:lnTo>
                    <a:lnTo>
                      <a:pt x="80" y="44"/>
                    </a:lnTo>
                    <a:lnTo>
                      <a:pt x="80" y="40"/>
                    </a:lnTo>
                    <a:lnTo>
                      <a:pt x="76" y="20"/>
                    </a:lnTo>
                    <a:lnTo>
                      <a:pt x="76" y="20"/>
                    </a:lnTo>
                    <a:lnTo>
                      <a:pt x="74" y="20"/>
                    </a:lnTo>
                    <a:lnTo>
                      <a:pt x="64" y="2"/>
                    </a:lnTo>
                    <a:lnTo>
                      <a:pt x="64" y="2"/>
                    </a:lnTo>
                    <a:lnTo>
                      <a:pt x="62" y="0"/>
                    </a:lnTo>
                    <a:lnTo>
                      <a:pt x="6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6" name="Freeform 497"/>
              <p:cNvSpPr>
                <a:spLocks/>
              </p:cNvSpPr>
              <p:nvPr/>
            </p:nvSpPr>
            <p:spPr bwMode="auto">
              <a:xfrm>
                <a:off x="3285" y="2465"/>
                <a:ext cx="72" cy="74"/>
              </a:xfrm>
              <a:custGeom>
                <a:avLst/>
                <a:gdLst>
                  <a:gd name="T0" fmla="*/ 58 w 72"/>
                  <a:gd name="T1" fmla="*/ 0 h 74"/>
                  <a:gd name="T2" fmla="*/ 68 w 72"/>
                  <a:gd name="T3" fmla="*/ 18 h 74"/>
                  <a:gd name="T4" fmla="*/ 72 w 72"/>
                  <a:gd name="T5" fmla="*/ 38 h 74"/>
                  <a:gd name="T6" fmla="*/ 60 w 72"/>
                  <a:gd name="T7" fmla="*/ 50 h 74"/>
                  <a:gd name="T8" fmla="*/ 64 w 72"/>
                  <a:gd name="T9" fmla="*/ 64 h 74"/>
                  <a:gd name="T10" fmla="*/ 58 w 72"/>
                  <a:gd name="T11" fmla="*/ 74 h 74"/>
                  <a:gd name="T12" fmla="*/ 30 w 72"/>
                  <a:gd name="T13" fmla="*/ 72 h 74"/>
                  <a:gd name="T14" fmla="*/ 12 w 72"/>
                  <a:gd name="T15" fmla="*/ 72 h 74"/>
                  <a:gd name="T16" fmla="*/ 0 w 72"/>
                  <a:gd name="T17" fmla="*/ 74 h 74"/>
                  <a:gd name="T18" fmla="*/ 2 w 72"/>
                  <a:gd name="T19" fmla="*/ 56 h 74"/>
                  <a:gd name="T20" fmla="*/ 4 w 72"/>
                  <a:gd name="T21" fmla="*/ 46 h 74"/>
                  <a:gd name="T22" fmla="*/ 22 w 72"/>
                  <a:gd name="T23" fmla="*/ 30 h 74"/>
                  <a:gd name="T24" fmla="*/ 22 w 72"/>
                  <a:gd name="T25" fmla="*/ 26 h 74"/>
                  <a:gd name="T26" fmla="*/ 16 w 72"/>
                  <a:gd name="T27" fmla="*/ 24 h 74"/>
                  <a:gd name="T28" fmla="*/ 14 w 72"/>
                  <a:gd name="T29" fmla="*/ 4 h 74"/>
                  <a:gd name="T30" fmla="*/ 58 w 72"/>
                  <a:gd name="T3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 h="74">
                    <a:moveTo>
                      <a:pt x="58" y="0"/>
                    </a:moveTo>
                    <a:lnTo>
                      <a:pt x="68" y="18"/>
                    </a:lnTo>
                    <a:lnTo>
                      <a:pt x="72" y="38"/>
                    </a:lnTo>
                    <a:lnTo>
                      <a:pt x="60" y="50"/>
                    </a:lnTo>
                    <a:lnTo>
                      <a:pt x="64" y="64"/>
                    </a:lnTo>
                    <a:lnTo>
                      <a:pt x="58" y="74"/>
                    </a:lnTo>
                    <a:lnTo>
                      <a:pt x="30" y="72"/>
                    </a:lnTo>
                    <a:lnTo>
                      <a:pt x="12" y="72"/>
                    </a:lnTo>
                    <a:lnTo>
                      <a:pt x="0" y="74"/>
                    </a:lnTo>
                    <a:lnTo>
                      <a:pt x="2" y="56"/>
                    </a:lnTo>
                    <a:lnTo>
                      <a:pt x="4" y="46"/>
                    </a:lnTo>
                    <a:lnTo>
                      <a:pt x="22" y="30"/>
                    </a:lnTo>
                    <a:lnTo>
                      <a:pt x="22" y="26"/>
                    </a:lnTo>
                    <a:lnTo>
                      <a:pt x="16" y="24"/>
                    </a:lnTo>
                    <a:lnTo>
                      <a:pt x="14" y="4"/>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7" name="Freeform 498"/>
              <p:cNvSpPr>
                <a:spLocks/>
              </p:cNvSpPr>
              <p:nvPr/>
            </p:nvSpPr>
            <p:spPr bwMode="auto">
              <a:xfrm>
                <a:off x="3281" y="2461"/>
                <a:ext cx="80" cy="82"/>
              </a:xfrm>
              <a:custGeom>
                <a:avLst/>
                <a:gdLst>
                  <a:gd name="T0" fmla="*/ 62 w 80"/>
                  <a:gd name="T1" fmla="*/ 0 h 82"/>
                  <a:gd name="T2" fmla="*/ 62 w 80"/>
                  <a:gd name="T3" fmla="*/ 0 h 82"/>
                  <a:gd name="T4" fmla="*/ 60 w 80"/>
                  <a:gd name="T5" fmla="*/ 0 h 82"/>
                  <a:gd name="T6" fmla="*/ 16 w 80"/>
                  <a:gd name="T7" fmla="*/ 4 h 82"/>
                  <a:gd name="T8" fmla="*/ 16 w 80"/>
                  <a:gd name="T9" fmla="*/ 4 h 82"/>
                  <a:gd name="T10" fmla="*/ 14 w 80"/>
                  <a:gd name="T11" fmla="*/ 6 h 82"/>
                  <a:gd name="T12" fmla="*/ 14 w 80"/>
                  <a:gd name="T13" fmla="*/ 6 h 82"/>
                  <a:gd name="T14" fmla="*/ 14 w 80"/>
                  <a:gd name="T15" fmla="*/ 8 h 82"/>
                  <a:gd name="T16" fmla="*/ 16 w 80"/>
                  <a:gd name="T17" fmla="*/ 30 h 82"/>
                  <a:gd name="T18" fmla="*/ 16 w 80"/>
                  <a:gd name="T19" fmla="*/ 30 h 82"/>
                  <a:gd name="T20" fmla="*/ 20 w 80"/>
                  <a:gd name="T21" fmla="*/ 32 h 82"/>
                  <a:gd name="T22" fmla="*/ 20 w 80"/>
                  <a:gd name="T23" fmla="*/ 34 h 82"/>
                  <a:gd name="T24" fmla="*/ 6 w 80"/>
                  <a:gd name="T25" fmla="*/ 46 h 82"/>
                  <a:gd name="T26" fmla="*/ 6 w 80"/>
                  <a:gd name="T27" fmla="*/ 46 h 82"/>
                  <a:gd name="T28" fmla="*/ 6 w 80"/>
                  <a:gd name="T29" fmla="*/ 48 h 82"/>
                  <a:gd name="T30" fmla="*/ 2 w 80"/>
                  <a:gd name="T31" fmla="*/ 58 h 82"/>
                  <a:gd name="T32" fmla="*/ 2 w 80"/>
                  <a:gd name="T33" fmla="*/ 58 h 82"/>
                  <a:gd name="T34" fmla="*/ 2 w 80"/>
                  <a:gd name="T35" fmla="*/ 60 h 82"/>
                  <a:gd name="T36" fmla="*/ 0 w 80"/>
                  <a:gd name="T37" fmla="*/ 78 h 82"/>
                  <a:gd name="T38" fmla="*/ 0 w 80"/>
                  <a:gd name="T39" fmla="*/ 78 h 82"/>
                  <a:gd name="T40" fmla="*/ 2 w 80"/>
                  <a:gd name="T41" fmla="*/ 80 h 82"/>
                  <a:gd name="T42" fmla="*/ 2 w 80"/>
                  <a:gd name="T43" fmla="*/ 80 h 82"/>
                  <a:gd name="T44" fmla="*/ 4 w 80"/>
                  <a:gd name="T45" fmla="*/ 82 h 82"/>
                  <a:gd name="T46" fmla="*/ 4 w 80"/>
                  <a:gd name="T47" fmla="*/ 82 h 82"/>
                  <a:gd name="T48" fmla="*/ 4 w 80"/>
                  <a:gd name="T49" fmla="*/ 82 h 82"/>
                  <a:gd name="T50" fmla="*/ 16 w 80"/>
                  <a:gd name="T51" fmla="*/ 80 h 82"/>
                  <a:gd name="T52" fmla="*/ 34 w 80"/>
                  <a:gd name="T53" fmla="*/ 80 h 82"/>
                  <a:gd name="T54" fmla="*/ 62 w 80"/>
                  <a:gd name="T55" fmla="*/ 82 h 82"/>
                  <a:gd name="T56" fmla="*/ 62 w 80"/>
                  <a:gd name="T57" fmla="*/ 82 h 82"/>
                  <a:gd name="T58" fmla="*/ 62 w 80"/>
                  <a:gd name="T59" fmla="*/ 82 h 82"/>
                  <a:gd name="T60" fmla="*/ 62 w 80"/>
                  <a:gd name="T61" fmla="*/ 82 h 82"/>
                  <a:gd name="T62" fmla="*/ 66 w 80"/>
                  <a:gd name="T63" fmla="*/ 80 h 82"/>
                  <a:gd name="T64" fmla="*/ 66 w 80"/>
                  <a:gd name="T65" fmla="*/ 80 h 82"/>
                  <a:gd name="T66" fmla="*/ 72 w 80"/>
                  <a:gd name="T67" fmla="*/ 68 h 82"/>
                  <a:gd name="T68" fmla="*/ 72 w 80"/>
                  <a:gd name="T69" fmla="*/ 68 h 82"/>
                  <a:gd name="T70" fmla="*/ 72 w 80"/>
                  <a:gd name="T71" fmla="*/ 66 h 82"/>
                  <a:gd name="T72" fmla="*/ 70 w 80"/>
                  <a:gd name="T73" fmla="*/ 56 h 82"/>
                  <a:gd name="T74" fmla="*/ 80 w 80"/>
                  <a:gd name="T75" fmla="*/ 44 h 82"/>
                  <a:gd name="T76" fmla="*/ 80 w 80"/>
                  <a:gd name="T77" fmla="*/ 44 h 82"/>
                  <a:gd name="T78" fmla="*/ 80 w 80"/>
                  <a:gd name="T79" fmla="*/ 40 h 82"/>
                  <a:gd name="T80" fmla="*/ 76 w 80"/>
                  <a:gd name="T81" fmla="*/ 20 h 82"/>
                  <a:gd name="T82" fmla="*/ 76 w 80"/>
                  <a:gd name="T83" fmla="*/ 20 h 82"/>
                  <a:gd name="T84" fmla="*/ 74 w 80"/>
                  <a:gd name="T85" fmla="*/ 20 h 82"/>
                  <a:gd name="T86" fmla="*/ 64 w 80"/>
                  <a:gd name="T87" fmla="*/ 2 h 82"/>
                  <a:gd name="T88" fmla="*/ 64 w 80"/>
                  <a:gd name="T89" fmla="*/ 2 h 82"/>
                  <a:gd name="T90" fmla="*/ 62 w 80"/>
                  <a:gd name="T91" fmla="*/ 0 h 82"/>
                  <a:gd name="T92" fmla="*/ 62 w 80"/>
                  <a:gd name="T9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0" h="82">
                    <a:moveTo>
                      <a:pt x="62" y="0"/>
                    </a:moveTo>
                    <a:lnTo>
                      <a:pt x="62" y="0"/>
                    </a:lnTo>
                    <a:lnTo>
                      <a:pt x="60" y="0"/>
                    </a:lnTo>
                    <a:lnTo>
                      <a:pt x="16" y="4"/>
                    </a:lnTo>
                    <a:lnTo>
                      <a:pt x="16" y="4"/>
                    </a:lnTo>
                    <a:lnTo>
                      <a:pt x="14" y="6"/>
                    </a:lnTo>
                    <a:lnTo>
                      <a:pt x="14" y="6"/>
                    </a:lnTo>
                    <a:lnTo>
                      <a:pt x="14" y="8"/>
                    </a:lnTo>
                    <a:lnTo>
                      <a:pt x="16" y="30"/>
                    </a:lnTo>
                    <a:lnTo>
                      <a:pt x="16" y="30"/>
                    </a:lnTo>
                    <a:lnTo>
                      <a:pt x="20" y="32"/>
                    </a:lnTo>
                    <a:lnTo>
                      <a:pt x="20" y="34"/>
                    </a:lnTo>
                    <a:lnTo>
                      <a:pt x="6" y="46"/>
                    </a:lnTo>
                    <a:lnTo>
                      <a:pt x="6" y="46"/>
                    </a:lnTo>
                    <a:lnTo>
                      <a:pt x="6" y="48"/>
                    </a:lnTo>
                    <a:lnTo>
                      <a:pt x="2" y="58"/>
                    </a:lnTo>
                    <a:lnTo>
                      <a:pt x="2" y="58"/>
                    </a:lnTo>
                    <a:lnTo>
                      <a:pt x="2" y="60"/>
                    </a:lnTo>
                    <a:lnTo>
                      <a:pt x="0" y="78"/>
                    </a:lnTo>
                    <a:lnTo>
                      <a:pt x="0" y="78"/>
                    </a:lnTo>
                    <a:lnTo>
                      <a:pt x="2" y="80"/>
                    </a:lnTo>
                    <a:lnTo>
                      <a:pt x="2" y="80"/>
                    </a:lnTo>
                    <a:lnTo>
                      <a:pt x="4" y="82"/>
                    </a:lnTo>
                    <a:lnTo>
                      <a:pt x="4" y="82"/>
                    </a:lnTo>
                    <a:lnTo>
                      <a:pt x="4" y="82"/>
                    </a:lnTo>
                    <a:lnTo>
                      <a:pt x="16" y="80"/>
                    </a:lnTo>
                    <a:lnTo>
                      <a:pt x="34" y="80"/>
                    </a:lnTo>
                    <a:lnTo>
                      <a:pt x="62" y="82"/>
                    </a:lnTo>
                    <a:lnTo>
                      <a:pt x="62" y="82"/>
                    </a:lnTo>
                    <a:lnTo>
                      <a:pt x="62" y="82"/>
                    </a:lnTo>
                    <a:lnTo>
                      <a:pt x="62" y="82"/>
                    </a:lnTo>
                    <a:lnTo>
                      <a:pt x="66" y="80"/>
                    </a:lnTo>
                    <a:lnTo>
                      <a:pt x="66" y="80"/>
                    </a:lnTo>
                    <a:lnTo>
                      <a:pt x="72" y="68"/>
                    </a:lnTo>
                    <a:lnTo>
                      <a:pt x="72" y="68"/>
                    </a:lnTo>
                    <a:lnTo>
                      <a:pt x="72" y="66"/>
                    </a:lnTo>
                    <a:lnTo>
                      <a:pt x="70" y="56"/>
                    </a:lnTo>
                    <a:lnTo>
                      <a:pt x="80" y="44"/>
                    </a:lnTo>
                    <a:lnTo>
                      <a:pt x="80" y="44"/>
                    </a:lnTo>
                    <a:lnTo>
                      <a:pt x="80" y="40"/>
                    </a:lnTo>
                    <a:lnTo>
                      <a:pt x="76" y="20"/>
                    </a:lnTo>
                    <a:lnTo>
                      <a:pt x="76" y="20"/>
                    </a:lnTo>
                    <a:lnTo>
                      <a:pt x="74" y="20"/>
                    </a:lnTo>
                    <a:lnTo>
                      <a:pt x="64" y="2"/>
                    </a:lnTo>
                    <a:lnTo>
                      <a:pt x="64" y="2"/>
                    </a:lnTo>
                    <a:lnTo>
                      <a:pt x="6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8" name="Freeform 499"/>
              <p:cNvSpPr>
                <a:spLocks/>
              </p:cNvSpPr>
              <p:nvPr/>
            </p:nvSpPr>
            <p:spPr bwMode="auto">
              <a:xfrm>
                <a:off x="3031" y="2603"/>
                <a:ext cx="194" cy="190"/>
              </a:xfrm>
              <a:custGeom>
                <a:avLst/>
                <a:gdLst>
                  <a:gd name="T0" fmla="*/ 166 w 194"/>
                  <a:gd name="T1" fmla="*/ 190 h 190"/>
                  <a:gd name="T2" fmla="*/ 160 w 194"/>
                  <a:gd name="T3" fmla="*/ 182 h 190"/>
                  <a:gd name="T4" fmla="*/ 130 w 194"/>
                  <a:gd name="T5" fmla="*/ 186 h 190"/>
                  <a:gd name="T6" fmla="*/ 130 w 194"/>
                  <a:gd name="T7" fmla="*/ 186 h 190"/>
                  <a:gd name="T8" fmla="*/ 98 w 194"/>
                  <a:gd name="T9" fmla="*/ 180 h 190"/>
                  <a:gd name="T10" fmla="*/ 96 w 194"/>
                  <a:gd name="T11" fmla="*/ 178 h 190"/>
                  <a:gd name="T12" fmla="*/ 2 w 194"/>
                  <a:gd name="T13" fmla="*/ 174 h 190"/>
                  <a:gd name="T14" fmla="*/ 0 w 194"/>
                  <a:gd name="T15" fmla="*/ 172 h 190"/>
                  <a:gd name="T16" fmla="*/ 8 w 194"/>
                  <a:gd name="T17" fmla="*/ 116 h 190"/>
                  <a:gd name="T18" fmla="*/ 26 w 194"/>
                  <a:gd name="T19" fmla="*/ 74 h 190"/>
                  <a:gd name="T20" fmla="*/ 14 w 194"/>
                  <a:gd name="T21" fmla="*/ 50 h 190"/>
                  <a:gd name="T22" fmla="*/ 18 w 194"/>
                  <a:gd name="T23" fmla="*/ 38 h 190"/>
                  <a:gd name="T24" fmla="*/ 0 w 194"/>
                  <a:gd name="T25" fmla="*/ 6 h 190"/>
                  <a:gd name="T26" fmla="*/ 0 w 194"/>
                  <a:gd name="T27" fmla="*/ 4 h 190"/>
                  <a:gd name="T28" fmla="*/ 10 w 194"/>
                  <a:gd name="T29" fmla="*/ 0 h 190"/>
                  <a:gd name="T30" fmla="*/ 68 w 194"/>
                  <a:gd name="T31" fmla="*/ 0 h 190"/>
                  <a:gd name="T32" fmla="*/ 72 w 194"/>
                  <a:gd name="T33" fmla="*/ 14 h 190"/>
                  <a:gd name="T34" fmla="*/ 106 w 194"/>
                  <a:gd name="T35" fmla="*/ 32 h 190"/>
                  <a:gd name="T36" fmla="*/ 114 w 194"/>
                  <a:gd name="T37" fmla="*/ 18 h 190"/>
                  <a:gd name="T38" fmla="*/ 116 w 194"/>
                  <a:gd name="T39" fmla="*/ 18 h 190"/>
                  <a:gd name="T40" fmla="*/ 140 w 194"/>
                  <a:gd name="T41" fmla="*/ 22 h 190"/>
                  <a:gd name="T42" fmla="*/ 142 w 194"/>
                  <a:gd name="T43" fmla="*/ 24 h 190"/>
                  <a:gd name="T44" fmla="*/ 152 w 194"/>
                  <a:gd name="T45" fmla="*/ 64 h 190"/>
                  <a:gd name="T46" fmla="*/ 152 w 194"/>
                  <a:gd name="T47" fmla="*/ 66 h 190"/>
                  <a:gd name="T48" fmla="*/ 172 w 194"/>
                  <a:gd name="T49" fmla="*/ 76 h 190"/>
                  <a:gd name="T50" fmla="*/ 174 w 194"/>
                  <a:gd name="T51" fmla="*/ 78 h 190"/>
                  <a:gd name="T52" fmla="*/ 174 w 194"/>
                  <a:gd name="T53" fmla="*/ 108 h 190"/>
                  <a:gd name="T54" fmla="*/ 148 w 194"/>
                  <a:gd name="T55" fmla="*/ 110 h 190"/>
                  <a:gd name="T56" fmla="*/ 164 w 194"/>
                  <a:gd name="T57" fmla="*/ 172 h 190"/>
                  <a:gd name="T58" fmla="*/ 186 w 194"/>
                  <a:gd name="T59" fmla="*/ 174 h 190"/>
                  <a:gd name="T60" fmla="*/ 194 w 194"/>
                  <a:gd name="T61" fmla="*/ 180 h 190"/>
                  <a:gd name="T62" fmla="*/ 194 w 194"/>
                  <a:gd name="T63" fmla="*/ 182 h 190"/>
                  <a:gd name="T64" fmla="*/ 192 w 194"/>
                  <a:gd name="T65" fmla="*/ 182 h 190"/>
                  <a:gd name="T66" fmla="*/ 168 w 194"/>
                  <a:gd name="T67" fmla="*/ 190 h 190"/>
                  <a:gd name="T68" fmla="*/ 166 w 194"/>
                  <a:gd name="T6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190">
                    <a:moveTo>
                      <a:pt x="166" y="190"/>
                    </a:moveTo>
                    <a:lnTo>
                      <a:pt x="166" y="190"/>
                    </a:lnTo>
                    <a:lnTo>
                      <a:pt x="166" y="190"/>
                    </a:lnTo>
                    <a:lnTo>
                      <a:pt x="160" y="182"/>
                    </a:lnTo>
                    <a:lnTo>
                      <a:pt x="160" y="182"/>
                    </a:lnTo>
                    <a:lnTo>
                      <a:pt x="130" y="186"/>
                    </a:lnTo>
                    <a:lnTo>
                      <a:pt x="130" y="186"/>
                    </a:lnTo>
                    <a:lnTo>
                      <a:pt x="130" y="186"/>
                    </a:lnTo>
                    <a:lnTo>
                      <a:pt x="122" y="180"/>
                    </a:lnTo>
                    <a:lnTo>
                      <a:pt x="98" y="180"/>
                    </a:lnTo>
                    <a:lnTo>
                      <a:pt x="98" y="180"/>
                    </a:lnTo>
                    <a:lnTo>
                      <a:pt x="96" y="178"/>
                    </a:lnTo>
                    <a:lnTo>
                      <a:pt x="90" y="174"/>
                    </a:lnTo>
                    <a:lnTo>
                      <a:pt x="2" y="174"/>
                    </a:lnTo>
                    <a:lnTo>
                      <a:pt x="2" y="174"/>
                    </a:lnTo>
                    <a:lnTo>
                      <a:pt x="0" y="172"/>
                    </a:lnTo>
                    <a:lnTo>
                      <a:pt x="0" y="150"/>
                    </a:lnTo>
                    <a:lnTo>
                      <a:pt x="8" y="116"/>
                    </a:lnTo>
                    <a:lnTo>
                      <a:pt x="26" y="88"/>
                    </a:lnTo>
                    <a:lnTo>
                      <a:pt x="26" y="74"/>
                    </a:lnTo>
                    <a:lnTo>
                      <a:pt x="14" y="50"/>
                    </a:lnTo>
                    <a:lnTo>
                      <a:pt x="14" y="50"/>
                    </a:lnTo>
                    <a:lnTo>
                      <a:pt x="14" y="50"/>
                    </a:lnTo>
                    <a:lnTo>
                      <a:pt x="18" y="38"/>
                    </a:lnTo>
                    <a:lnTo>
                      <a:pt x="0" y="6"/>
                    </a:lnTo>
                    <a:lnTo>
                      <a:pt x="0" y="6"/>
                    </a:lnTo>
                    <a:lnTo>
                      <a:pt x="0" y="4"/>
                    </a:lnTo>
                    <a:lnTo>
                      <a:pt x="0" y="4"/>
                    </a:lnTo>
                    <a:lnTo>
                      <a:pt x="2" y="2"/>
                    </a:lnTo>
                    <a:lnTo>
                      <a:pt x="10" y="0"/>
                    </a:lnTo>
                    <a:lnTo>
                      <a:pt x="68" y="0"/>
                    </a:lnTo>
                    <a:lnTo>
                      <a:pt x="68" y="0"/>
                    </a:lnTo>
                    <a:lnTo>
                      <a:pt x="70" y="2"/>
                    </a:lnTo>
                    <a:lnTo>
                      <a:pt x="72" y="14"/>
                    </a:lnTo>
                    <a:lnTo>
                      <a:pt x="82" y="30"/>
                    </a:lnTo>
                    <a:lnTo>
                      <a:pt x="106" y="32"/>
                    </a:lnTo>
                    <a:lnTo>
                      <a:pt x="114" y="18"/>
                    </a:lnTo>
                    <a:lnTo>
                      <a:pt x="114" y="18"/>
                    </a:lnTo>
                    <a:lnTo>
                      <a:pt x="116" y="18"/>
                    </a:lnTo>
                    <a:lnTo>
                      <a:pt x="116" y="18"/>
                    </a:lnTo>
                    <a:lnTo>
                      <a:pt x="116" y="18"/>
                    </a:lnTo>
                    <a:lnTo>
                      <a:pt x="140" y="22"/>
                    </a:lnTo>
                    <a:lnTo>
                      <a:pt x="140" y="22"/>
                    </a:lnTo>
                    <a:lnTo>
                      <a:pt x="142" y="24"/>
                    </a:lnTo>
                    <a:lnTo>
                      <a:pt x="144" y="60"/>
                    </a:lnTo>
                    <a:lnTo>
                      <a:pt x="152" y="64"/>
                    </a:lnTo>
                    <a:lnTo>
                      <a:pt x="152" y="64"/>
                    </a:lnTo>
                    <a:lnTo>
                      <a:pt x="152" y="66"/>
                    </a:lnTo>
                    <a:lnTo>
                      <a:pt x="152" y="76"/>
                    </a:lnTo>
                    <a:lnTo>
                      <a:pt x="172" y="76"/>
                    </a:lnTo>
                    <a:lnTo>
                      <a:pt x="172" y="76"/>
                    </a:lnTo>
                    <a:lnTo>
                      <a:pt x="174" y="78"/>
                    </a:lnTo>
                    <a:lnTo>
                      <a:pt x="174" y="108"/>
                    </a:lnTo>
                    <a:lnTo>
                      <a:pt x="174" y="108"/>
                    </a:lnTo>
                    <a:lnTo>
                      <a:pt x="172" y="110"/>
                    </a:lnTo>
                    <a:lnTo>
                      <a:pt x="148" y="110"/>
                    </a:lnTo>
                    <a:lnTo>
                      <a:pt x="148" y="154"/>
                    </a:lnTo>
                    <a:lnTo>
                      <a:pt x="164" y="172"/>
                    </a:lnTo>
                    <a:lnTo>
                      <a:pt x="186" y="174"/>
                    </a:lnTo>
                    <a:lnTo>
                      <a:pt x="186" y="174"/>
                    </a:lnTo>
                    <a:lnTo>
                      <a:pt x="188" y="174"/>
                    </a:lnTo>
                    <a:lnTo>
                      <a:pt x="194" y="180"/>
                    </a:lnTo>
                    <a:lnTo>
                      <a:pt x="194" y="180"/>
                    </a:lnTo>
                    <a:lnTo>
                      <a:pt x="194" y="182"/>
                    </a:lnTo>
                    <a:lnTo>
                      <a:pt x="194" y="182"/>
                    </a:lnTo>
                    <a:lnTo>
                      <a:pt x="192" y="182"/>
                    </a:lnTo>
                    <a:lnTo>
                      <a:pt x="186" y="182"/>
                    </a:lnTo>
                    <a:lnTo>
                      <a:pt x="168" y="190"/>
                    </a:lnTo>
                    <a:lnTo>
                      <a:pt x="168" y="190"/>
                    </a:lnTo>
                    <a:lnTo>
                      <a:pt x="166" y="190"/>
                    </a:lnTo>
                    <a:lnTo>
                      <a:pt x="166" y="1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9" name="Freeform 500"/>
              <p:cNvSpPr>
                <a:spLocks noEditPoints="1"/>
              </p:cNvSpPr>
              <p:nvPr/>
            </p:nvSpPr>
            <p:spPr bwMode="auto">
              <a:xfrm>
                <a:off x="3029" y="2601"/>
                <a:ext cx="198" cy="194"/>
              </a:xfrm>
              <a:custGeom>
                <a:avLst/>
                <a:gdLst>
                  <a:gd name="T0" fmla="*/ 72 w 198"/>
                  <a:gd name="T1" fmla="*/ 18 h 194"/>
                  <a:gd name="T2" fmla="*/ 110 w 198"/>
                  <a:gd name="T3" fmla="*/ 36 h 194"/>
                  <a:gd name="T4" fmla="*/ 142 w 198"/>
                  <a:gd name="T5" fmla="*/ 26 h 194"/>
                  <a:gd name="T6" fmla="*/ 152 w 198"/>
                  <a:gd name="T7" fmla="*/ 68 h 194"/>
                  <a:gd name="T8" fmla="*/ 174 w 198"/>
                  <a:gd name="T9" fmla="*/ 80 h 194"/>
                  <a:gd name="T10" fmla="*/ 148 w 198"/>
                  <a:gd name="T11" fmla="*/ 110 h 194"/>
                  <a:gd name="T12" fmla="*/ 166 w 198"/>
                  <a:gd name="T13" fmla="*/ 176 h 194"/>
                  <a:gd name="T14" fmla="*/ 194 w 198"/>
                  <a:gd name="T15" fmla="*/ 182 h 194"/>
                  <a:gd name="T16" fmla="*/ 168 w 198"/>
                  <a:gd name="T17" fmla="*/ 190 h 194"/>
                  <a:gd name="T18" fmla="*/ 132 w 198"/>
                  <a:gd name="T19" fmla="*/ 186 h 194"/>
                  <a:gd name="T20" fmla="*/ 100 w 198"/>
                  <a:gd name="T21" fmla="*/ 180 h 194"/>
                  <a:gd name="T22" fmla="*/ 4 w 198"/>
                  <a:gd name="T23" fmla="*/ 174 h 194"/>
                  <a:gd name="T24" fmla="*/ 12 w 198"/>
                  <a:gd name="T25" fmla="*/ 120 h 194"/>
                  <a:gd name="T26" fmla="*/ 30 w 198"/>
                  <a:gd name="T27" fmla="*/ 76 h 194"/>
                  <a:gd name="T28" fmla="*/ 22 w 198"/>
                  <a:gd name="T29" fmla="*/ 40 h 194"/>
                  <a:gd name="T30" fmla="*/ 14 w 198"/>
                  <a:gd name="T31" fmla="*/ 4 h 194"/>
                  <a:gd name="T32" fmla="*/ 70 w 198"/>
                  <a:gd name="T33" fmla="*/ 0 h 194"/>
                  <a:gd name="T34" fmla="*/ 14 w 198"/>
                  <a:gd name="T35" fmla="*/ 0 h 194"/>
                  <a:gd name="T36" fmla="*/ 4 w 198"/>
                  <a:gd name="T37" fmla="*/ 2 h 194"/>
                  <a:gd name="T38" fmla="*/ 0 w 198"/>
                  <a:gd name="T39" fmla="*/ 4 h 194"/>
                  <a:gd name="T40" fmla="*/ 0 w 198"/>
                  <a:gd name="T41" fmla="*/ 8 h 194"/>
                  <a:gd name="T42" fmla="*/ 14 w 198"/>
                  <a:gd name="T43" fmla="*/ 50 h 194"/>
                  <a:gd name="T44" fmla="*/ 14 w 198"/>
                  <a:gd name="T45" fmla="*/ 54 h 194"/>
                  <a:gd name="T46" fmla="*/ 26 w 198"/>
                  <a:gd name="T47" fmla="*/ 88 h 194"/>
                  <a:gd name="T48" fmla="*/ 8 w 198"/>
                  <a:gd name="T49" fmla="*/ 118 h 194"/>
                  <a:gd name="T50" fmla="*/ 0 w 198"/>
                  <a:gd name="T51" fmla="*/ 150 h 194"/>
                  <a:gd name="T52" fmla="*/ 0 w 198"/>
                  <a:gd name="T53" fmla="*/ 152 h 194"/>
                  <a:gd name="T54" fmla="*/ 0 w 198"/>
                  <a:gd name="T55" fmla="*/ 174 h 194"/>
                  <a:gd name="T56" fmla="*/ 4 w 198"/>
                  <a:gd name="T57" fmla="*/ 178 h 194"/>
                  <a:gd name="T58" fmla="*/ 98 w 198"/>
                  <a:gd name="T59" fmla="*/ 182 h 194"/>
                  <a:gd name="T60" fmla="*/ 100 w 198"/>
                  <a:gd name="T61" fmla="*/ 184 h 194"/>
                  <a:gd name="T62" fmla="*/ 130 w 198"/>
                  <a:gd name="T63" fmla="*/ 190 h 194"/>
                  <a:gd name="T64" fmla="*/ 132 w 198"/>
                  <a:gd name="T65" fmla="*/ 190 h 194"/>
                  <a:gd name="T66" fmla="*/ 134 w 198"/>
                  <a:gd name="T67" fmla="*/ 190 h 194"/>
                  <a:gd name="T68" fmla="*/ 166 w 198"/>
                  <a:gd name="T69" fmla="*/ 192 h 194"/>
                  <a:gd name="T70" fmla="*/ 168 w 198"/>
                  <a:gd name="T71" fmla="*/ 194 h 194"/>
                  <a:gd name="T72" fmla="*/ 170 w 198"/>
                  <a:gd name="T73" fmla="*/ 194 h 194"/>
                  <a:gd name="T74" fmla="*/ 194 w 198"/>
                  <a:gd name="T75" fmla="*/ 186 h 194"/>
                  <a:gd name="T76" fmla="*/ 196 w 198"/>
                  <a:gd name="T77" fmla="*/ 186 h 194"/>
                  <a:gd name="T78" fmla="*/ 198 w 198"/>
                  <a:gd name="T79" fmla="*/ 184 h 194"/>
                  <a:gd name="T80" fmla="*/ 198 w 198"/>
                  <a:gd name="T81" fmla="*/ 180 h 194"/>
                  <a:gd name="T82" fmla="*/ 192 w 198"/>
                  <a:gd name="T83" fmla="*/ 174 h 194"/>
                  <a:gd name="T84" fmla="*/ 168 w 198"/>
                  <a:gd name="T85" fmla="*/ 172 h 194"/>
                  <a:gd name="T86" fmla="*/ 152 w 198"/>
                  <a:gd name="T87" fmla="*/ 114 h 194"/>
                  <a:gd name="T88" fmla="*/ 174 w 198"/>
                  <a:gd name="T89" fmla="*/ 114 h 194"/>
                  <a:gd name="T90" fmla="*/ 178 w 198"/>
                  <a:gd name="T91" fmla="*/ 110 h 194"/>
                  <a:gd name="T92" fmla="*/ 178 w 198"/>
                  <a:gd name="T93" fmla="*/ 80 h 194"/>
                  <a:gd name="T94" fmla="*/ 174 w 198"/>
                  <a:gd name="T95" fmla="*/ 76 h 194"/>
                  <a:gd name="T96" fmla="*/ 156 w 198"/>
                  <a:gd name="T97" fmla="*/ 68 h 194"/>
                  <a:gd name="T98" fmla="*/ 156 w 198"/>
                  <a:gd name="T99" fmla="*/ 66 h 194"/>
                  <a:gd name="T100" fmla="*/ 148 w 198"/>
                  <a:gd name="T101" fmla="*/ 60 h 194"/>
                  <a:gd name="T102" fmla="*/ 146 w 198"/>
                  <a:gd name="T103" fmla="*/ 26 h 194"/>
                  <a:gd name="T104" fmla="*/ 142 w 198"/>
                  <a:gd name="T105" fmla="*/ 22 h 194"/>
                  <a:gd name="T106" fmla="*/ 120 w 198"/>
                  <a:gd name="T107" fmla="*/ 18 h 194"/>
                  <a:gd name="T108" fmla="*/ 118 w 198"/>
                  <a:gd name="T109" fmla="*/ 18 h 194"/>
                  <a:gd name="T110" fmla="*/ 106 w 198"/>
                  <a:gd name="T111" fmla="*/ 32 h 194"/>
                  <a:gd name="T112" fmla="*/ 76 w 198"/>
                  <a:gd name="T113" fmla="*/ 16 h 194"/>
                  <a:gd name="T114" fmla="*/ 74 w 198"/>
                  <a:gd name="T115" fmla="*/ 4 h 194"/>
                  <a:gd name="T116" fmla="*/ 70 w 198"/>
                  <a:gd name="T117"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8" h="194">
                    <a:moveTo>
                      <a:pt x="70" y="4"/>
                    </a:moveTo>
                    <a:lnTo>
                      <a:pt x="72" y="18"/>
                    </a:lnTo>
                    <a:lnTo>
                      <a:pt x="82" y="34"/>
                    </a:lnTo>
                    <a:lnTo>
                      <a:pt x="110" y="36"/>
                    </a:lnTo>
                    <a:lnTo>
                      <a:pt x="118" y="22"/>
                    </a:lnTo>
                    <a:lnTo>
                      <a:pt x="142" y="26"/>
                    </a:lnTo>
                    <a:lnTo>
                      <a:pt x="144" y="62"/>
                    </a:lnTo>
                    <a:lnTo>
                      <a:pt x="152" y="68"/>
                    </a:lnTo>
                    <a:lnTo>
                      <a:pt x="150" y="80"/>
                    </a:lnTo>
                    <a:lnTo>
                      <a:pt x="174" y="80"/>
                    </a:lnTo>
                    <a:lnTo>
                      <a:pt x="174" y="110"/>
                    </a:lnTo>
                    <a:lnTo>
                      <a:pt x="148" y="110"/>
                    </a:lnTo>
                    <a:lnTo>
                      <a:pt x="148" y="158"/>
                    </a:lnTo>
                    <a:lnTo>
                      <a:pt x="166" y="176"/>
                    </a:lnTo>
                    <a:lnTo>
                      <a:pt x="188" y="178"/>
                    </a:lnTo>
                    <a:lnTo>
                      <a:pt x="194" y="182"/>
                    </a:lnTo>
                    <a:lnTo>
                      <a:pt x="188" y="182"/>
                    </a:lnTo>
                    <a:lnTo>
                      <a:pt x="168" y="190"/>
                    </a:lnTo>
                    <a:lnTo>
                      <a:pt x="164" y="182"/>
                    </a:lnTo>
                    <a:lnTo>
                      <a:pt x="132" y="186"/>
                    </a:lnTo>
                    <a:lnTo>
                      <a:pt x="126" y="180"/>
                    </a:lnTo>
                    <a:lnTo>
                      <a:pt x="100" y="180"/>
                    </a:lnTo>
                    <a:lnTo>
                      <a:pt x="92" y="174"/>
                    </a:lnTo>
                    <a:lnTo>
                      <a:pt x="4" y="174"/>
                    </a:lnTo>
                    <a:lnTo>
                      <a:pt x="4" y="152"/>
                    </a:lnTo>
                    <a:lnTo>
                      <a:pt x="12" y="120"/>
                    </a:lnTo>
                    <a:lnTo>
                      <a:pt x="30" y="90"/>
                    </a:lnTo>
                    <a:lnTo>
                      <a:pt x="30" y="76"/>
                    </a:lnTo>
                    <a:lnTo>
                      <a:pt x="18" y="52"/>
                    </a:lnTo>
                    <a:lnTo>
                      <a:pt x="22" y="40"/>
                    </a:lnTo>
                    <a:lnTo>
                      <a:pt x="4" y="6"/>
                    </a:lnTo>
                    <a:lnTo>
                      <a:pt x="14" y="4"/>
                    </a:lnTo>
                    <a:lnTo>
                      <a:pt x="70" y="4"/>
                    </a:lnTo>
                    <a:close/>
                    <a:moveTo>
                      <a:pt x="70" y="0"/>
                    </a:moveTo>
                    <a:lnTo>
                      <a:pt x="14" y="0"/>
                    </a:lnTo>
                    <a:lnTo>
                      <a:pt x="14" y="0"/>
                    </a:lnTo>
                    <a:lnTo>
                      <a:pt x="12" y="0"/>
                    </a:lnTo>
                    <a:lnTo>
                      <a:pt x="4" y="2"/>
                    </a:lnTo>
                    <a:lnTo>
                      <a:pt x="4" y="2"/>
                    </a:lnTo>
                    <a:lnTo>
                      <a:pt x="0" y="4"/>
                    </a:lnTo>
                    <a:lnTo>
                      <a:pt x="0" y="4"/>
                    </a:lnTo>
                    <a:lnTo>
                      <a:pt x="0" y="8"/>
                    </a:lnTo>
                    <a:lnTo>
                      <a:pt x="18" y="40"/>
                    </a:lnTo>
                    <a:lnTo>
                      <a:pt x="14" y="50"/>
                    </a:lnTo>
                    <a:lnTo>
                      <a:pt x="14" y="50"/>
                    </a:lnTo>
                    <a:lnTo>
                      <a:pt x="14" y="54"/>
                    </a:lnTo>
                    <a:lnTo>
                      <a:pt x="26" y="76"/>
                    </a:lnTo>
                    <a:lnTo>
                      <a:pt x="26" y="88"/>
                    </a:lnTo>
                    <a:lnTo>
                      <a:pt x="8" y="118"/>
                    </a:lnTo>
                    <a:lnTo>
                      <a:pt x="8" y="118"/>
                    </a:lnTo>
                    <a:lnTo>
                      <a:pt x="8" y="118"/>
                    </a:lnTo>
                    <a:lnTo>
                      <a:pt x="0" y="150"/>
                    </a:lnTo>
                    <a:lnTo>
                      <a:pt x="0" y="150"/>
                    </a:lnTo>
                    <a:lnTo>
                      <a:pt x="0" y="152"/>
                    </a:lnTo>
                    <a:lnTo>
                      <a:pt x="0" y="174"/>
                    </a:lnTo>
                    <a:lnTo>
                      <a:pt x="0" y="174"/>
                    </a:lnTo>
                    <a:lnTo>
                      <a:pt x="2" y="176"/>
                    </a:lnTo>
                    <a:lnTo>
                      <a:pt x="4" y="178"/>
                    </a:lnTo>
                    <a:lnTo>
                      <a:pt x="92" y="178"/>
                    </a:lnTo>
                    <a:lnTo>
                      <a:pt x="98" y="182"/>
                    </a:lnTo>
                    <a:lnTo>
                      <a:pt x="98" y="182"/>
                    </a:lnTo>
                    <a:lnTo>
                      <a:pt x="100" y="184"/>
                    </a:lnTo>
                    <a:lnTo>
                      <a:pt x="124" y="184"/>
                    </a:lnTo>
                    <a:lnTo>
                      <a:pt x="130" y="190"/>
                    </a:lnTo>
                    <a:lnTo>
                      <a:pt x="130" y="190"/>
                    </a:lnTo>
                    <a:lnTo>
                      <a:pt x="132" y="190"/>
                    </a:lnTo>
                    <a:lnTo>
                      <a:pt x="132" y="190"/>
                    </a:lnTo>
                    <a:lnTo>
                      <a:pt x="134" y="190"/>
                    </a:lnTo>
                    <a:lnTo>
                      <a:pt x="162" y="186"/>
                    </a:lnTo>
                    <a:lnTo>
                      <a:pt x="166" y="192"/>
                    </a:lnTo>
                    <a:lnTo>
                      <a:pt x="166" y="192"/>
                    </a:lnTo>
                    <a:lnTo>
                      <a:pt x="168" y="194"/>
                    </a:lnTo>
                    <a:lnTo>
                      <a:pt x="168" y="194"/>
                    </a:lnTo>
                    <a:lnTo>
                      <a:pt x="170" y="194"/>
                    </a:lnTo>
                    <a:lnTo>
                      <a:pt x="190" y="186"/>
                    </a:lnTo>
                    <a:lnTo>
                      <a:pt x="194" y="186"/>
                    </a:lnTo>
                    <a:lnTo>
                      <a:pt x="194" y="186"/>
                    </a:lnTo>
                    <a:lnTo>
                      <a:pt x="196" y="186"/>
                    </a:lnTo>
                    <a:lnTo>
                      <a:pt x="198" y="184"/>
                    </a:lnTo>
                    <a:lnTo>
                      <a:pt x="198" y="184"/>
                    </a:lnTo>
                    <a:lnTo>
                      <a:pt x="198" y="182"/>
                    </a:lnTo>
                    <a:lnTo>
                      <a:pt x="198" y="180"/>
                    </a:lnTo>
                    <a:lnTo>
                      <a:pt x="192" y="174"/>
                    </a:lnTo>
                    <a:lnTo>
                      <a:pt x="192" y="174"/>
                    </a:lnTo>
                    <a:lnTo>
                      <a:pt x="190" y="174"/>
                    </a:lnTo>
                    <a:lnTo>
                      <a:pt x="168" y="172"/>
                    </a:lnTo>
                    <a:lnTo>
                      <a:pt x="152" y="156"/>
                    </a:lnTo>
                    <a:lnTo>
                      <a:pt x="152" y="114"/>
                    </a:lnTo>
                    <a:lnTo>
                      <a:pt x="174" y="114"/>
                    </a:lnTo>
                    <a:lnTo>
                      <a:pt x="174" y="114"/>
                    </a:lnTo>
                    <a:lnTo>
                      <a:pt x="178" y="112"/>
                    </a:lnTo>
                    <a:lnTo>
                      <a:pt x="178" y="110"/>
                    </a:lnTo>
                    <a:lnTo>
                      <a:pt x="178" y="80"/>
                    </a:lnTo>
                    <a:lnTo>
                      <a:pt x="178" y="80"/>
                    </a:lnTo>
                    <a:lnTo>
                      <a:pt x="178" y="76"/>
                    </a:lnTo>
                    <a:lnTo>
                      <a:pt x="174" y="76"/>
                    </a:lnTo>
                    <a:lnTo>
                      <a:pt x="156" y="76"/>
                    </a:lnTo>
                    <a:lnTo>
                      <a:pt x="156" y="68"/>
                    </a:lnTo>
                    <a:lnTo>
                      <a:pt x="156" y="68"/>
                    </a:lnTo>
                    <a:lnTo>
                      <a:pt x="156" y="66"/>
                    </a:lnTo>
                    <a:lnTo>
                      <a:pt x="154" y="64"/>
                    </a:lnTo>
                    <a:lnTo>
                      <a:pt x="148" y="60"/>
                    </a:lnTo>
                    <a:lnTo>
                      <a:pt x="146" y="26"/>
                    </a:lnTo>
                    <a:lnTo>
                      <a:pt x="146" y="26"/>
                    </a:lnTo>
                    <a:lnTo>
                      <a:pt x="144" y="24"/>
                    </a:lnTo>
                    <a:lnTo>
                      <a:pt x="142" y="22"/>
                    </a:lnTo>
                    <a:lnTo>
                      <a:pt x="120" y="18"/>
                    </a:lnTo>
                    <a:lnTo>
                      <a:pt x="120" y="18"/>
                    </a:lnTo>
                    <a:lnTo>
                      <a:pt x="118" y="18"/>
                    </a:lnTo>
                    <a:lnTo>
                      <a:pt x="118" y="18"/>
                    </a:lnTo>
                    <a:lnTo>
                      <a:pt x="114" y="20"/>
                    </a:lnTo>
                    <a:lnTo>
                      <a:pt x="106" y="32"/>
                    </a:lnTo>
                    <a:lnTo>
                      <a:pt x="84" y="30"/>
                    </a:lnTo>
                    <a:lnTo>
                      <a:pt x="76" y="16"/>
                    </a:lnTo>
                    <a:lnTo>
                      <a:pt x="74" y="4"/>
                    </a:lnTo>
                    <a:lnTo>
                      <a:pt x="74" y="4"/>
                    </a:lnTo>
                    <a:lnTo>
                      <a:pt x="72" y="2"/>
                    </a:lnTo>
                    <a:lnTo>
                      <a:pt x="70" y="0"/>
                    </a:lnTo>
                    <a:lnTo>
                      <a:pt x="7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0" name="Freeform 501"/>
              <p:cNvSpPr>
                <a:spLocks/>
              </p:cNvSpPr>
              <p:nvPr/>
            </p:nvSpPr>
            <p:spPr bwMode="auto">
              <a:xfrm>
                <a:off x="3033" y="2605"/>
                <a:ext cx="190" cy="186"/>
              </a:xfrm>
              <a:custGeom>
                <a:avLst/>
                <a:gdLst>
                  <a:gd name="T0" fmla="*/ 66 w 190"/>
                  <a:gd name="T1" fmla="*/ 0 h 186"/>
                  <a:gd name="T2" fmla="*/ 68 w 190"/>
                  <a:gd name="T3" fmla="*/ 14 h 186"/>
                  <a:gd name="T4" fmla="*/ 78 w 190"/>
                  <a:gd name="T5" fmla="*/ 30 h 186"/>
                  <a:gd name="T6" fmla="*/ 106 w 190"/>
                  <a:gd name="T7" fmla="*/ 32 h 186"/>
                  <a:gd name="T8" fmla="*/ 114 w 190"/>
                  <a:gd name="T9" fmla="*/ 18 h 186"/>
                  <a:gd name="T10" fmla="*/ 138 w 190"/>
                  <a:gd name="T11" fmla="*/ 22 h 186"/>
                  <a:gd name="T12" fmla="*/ 140 w 190"/>
                  <a:gd name="T13" fmla="*/ 58 h 186"/>
                  <a:gd name="T14" fmla="*/ 148 w 190"/>
                  <a:gd name="T15" fmla="*/ 64 h 186"/>
                  <a:gd name="T16" fmla="*/ 146 w 190"/>
                  <a:gd name="T17" fmla="*/ 76 h 186"/>
                  <a:gd name="T18" fmla="*/ 170 w 190"/>
                  <a:gd name="T19" fmla="*/ 76 h 186"/>
                  <a:gd name="T20" fmla="*/ 170 w 190"/>
                  <a:gd name="T21" fmla="*/ 106 h 186"/>
                  <a:gd name="T22" fmla="*/ 144 w 190"/>
                  <a:gd name="T23" fmla="*/ 106 h 186"/>
                  <a:gd name="T24" fmla="*/ 144 w 190"/>
                  <a:gd name="T25" fmla="*/ 154 h 186"/>
                  <a:gd name="T26" fmla="*/ 162 w 190"/>
                  <a:gd name="T27" fmla="*/ 172 h 186"/>
                  <a:gd name="T28" fmla="*/ 184 w 190"/>
                  <a:gd name="T29" fmla="*/ 174 h 186"/>
                  <a:gd name="T30" fmla="*/ 190 w 190"/>
                  <a:gd name="T31" fmla="*/ 178 h 186"/>
                  <a:gd name="T32" fmla="*/ 184 w 190"/>
                  <a:gd name="T33" fmla="*/ 178 h 186"/>
                  <a:gd name="T34" fmla="*/ 164 w 190"/>
                  <a:gd name="T35" fmla="*/ 186 h 186"/>
                  <a:gd name="T36" fmla="*/ 160 w 190"/>
                  <a:gd name="T37" fmla="*/ 178 h 186"/>
                  <a:gd name="T38" fmla="*/ 128 w 190"/>
                  <a:gd name="T39" fmla="*/ 182 h 186"/>
                  <a:gd name="T40" fmla="*/ 122 w 190"/>
                  <a:gd name="T41" fmla="*/ 176 h 186"/>
                  <a:gd name="T42" fmla="*/ 96 w 190"/>
                  <a:gd name="T43" fmla="*/ 176 h 186"/>
                  <a:gd name="T44" fmla="*/ 88 w 190"/>
                  <a:gd name="T45" fmla="*/ 170 h 186"/>
                  <a:gd name="T46" fmla="*/ 0 w 190"/>
                  <a:gd name="T47" fmla="*/ 170 h 186"/>
                  <a:gd name="T48" fmla="*/ 0 w 190"/>
                  <a:gd name="T49" fmla="*/ 148 h 186"/>
                  <a:gd name="T50" fmla="*/ 8 w 190"/>
                  <a:gd name="T51" fmla="*/ 116 h 186"/>
                  <a:gd name="T52" fmla="*/ 26 w 190"/>
                  <a:gd name="T53" fmla="*/ 86 h 186"/>
                  <a:gd name="T54" fmla="*/ 26 w 190"/>
                  <a:gd name="T55" fmla="*/ 72 h 186"/>
                  <a:gd name="T56" fmla="*/ 14 w 190"/>
                  <a:gd name="T57" fmla="*/ 48 h 186"/>
                  <a:gd name="T58" fmla="*/ 18 w 190"/>
                  <a:gd name="T59" fmla="*/ 36 h 186"/>
                  <a:gd name="T60" fmla="*/ 0 w 190"/>
                  <a:gd name="T61" fmla="*/ 2 h 186"/>
                  <a:gd name="T62" fmla="*/ 10 w 190"/>
                  <a:gd name="T63" fmla="*/ 0 h 186"/>
                  <a:gd name="T64" fmla="*/ 66 w 190"/>
                  <a:gd name="T65" fmla="*/ 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90" h="186">
                    <a:moveTo>
                      <a:pt x="66" y="0"/>
                    </a:moveTo>
                    <a:lnTo>
                      <a:pt x="68" y="14"/>
                    </a:lnTo>
                    <a:lnTo>
                      <a:pt x="78" y="30"/>
                    </a:lnTo>
                    <a:lnTo>
                      <a:pt x="106" y="32"/>
                    </a:lnTo>
                    <a:lnTo>
                      <a:pt x="114" y="18"/>
                    </a:lnTo>
                    <a:lnTo>
                      <a:pt x="138" y="22"/>
                    </a:lnTo>
                    <a:lnTo>
                      <a:pt x="140" y="58"/>
                    </a:lnTo>
                    <a:lnTo>
                      <a:pt x="148" y="64"/>
                    </a:lnTo>
                    <a:lnTo>
                      <a:pt x="146" y="76"/>
                    </a:lnTo>
                    <a:lnTo>
                      <a:pt x="170" y="76"/>
                    </a:lnTo>
                    <a:lnTo>
                      <a:pt x="170" y="106"/>
                    </a:lnTo>
                    <a:lnTo>
                      <a:pt x="144" y="106"/>
                    </a:lnTo>
                    <a:lnTo>
                      <a:pt x="144" y="154"/>
                    </a:lnTo>
                    <a:lnTo>
                      <a:pt x="162" y="172"/>
                    </a:lnTo>
                    <a:lnTo>
                      <a:pt x="184" y="174"/>
                    </a:lnTo>
                    <a:lnTo>
                      <a:pt x="190" y="178"/>
                    </a:lnTo>
                    <a:lnTo>
                      <a:pt x="184" y="178"/>
                    </a:lnTo>
                    <a:lnTo>
                      <a:pt x="164" y="186"/>
                    </a:lnTo>
                    <a:lnTo>
                      <a:pt x="160" y="178"/>
                    </a:lnTo>
                    <a:lnTo>
                      <a:pt x="128" y="182"/>
                    </a:lnTo>
                    <a:lnTo>
                      <a:pt x="122" y="176"/>
                    </a:lnTo>
                    <a:lnTo>
                      <a:pt x="96" y="176"/>
                    </a:lnTo>
                    <a:lnTo>
                      <a:pt x="88" y="170"/>
                    </a:lnTo>
                    <a:lnTo>
                      <a:pt x="0" y="170"/>
                    </a:lnTo>
                    <a:lnTo>
                      <a:pt x="0" y="148"/>
                    </a:lnTo>
                    <a:lnTo>
                      <a:pt x="8" y="116"/>
                    </a:lnTo>
                    <a:lnTo>
                      <a:pt x="26" y="86"/>
                    </a:lnTo>
                    <a:lnTo>
                      <a:pt x="26" y="72"/>
                    </a:lnTo>
                    <a:lnTo>
                      <a:pt x="14" y="48"/>
                    </a:lnTo>
                    <a:lnTo>
                      <a:pt x="18" y="36"/>
                    </a:lnTo>
                    <a:lnTo>
                      <a:pt x="0" y="2"/>
                    </a:lnTo>
                    <a:lnTo>
                      <a:pt x="10"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1" name="Freeform 502"/>
              <p:cNvSpPr>
                <a:spLocks/>
              </p:cNvSpPr>
              <p:nvPr/>
            </p:nvSpPr>
            <p:spPr bwMode="auto">
              <a:xfrm>
                <a:off x="3029" y="2601"/>
                <a:ext cx="198" cy="194"/>
              </a:xfrm>
              <a:custGeom>
                <a:avLst/>
                <a:gdLst>
                  <a:gd name="T0" fmla="*/ 14 w 198"/>
                  <a:gd name="T1" fmla="*/ 0 h 194"/>
                  <a:gd name="T2" fmla="*/ 12 w 198"/>
                  <a:gd name="T3" fmla="*/ 0 h 194"/>
                  <a:gd name="T4" fmla="*/ 4 w 198"/>
                  <a:gd name="T5" fmla="*/ 2 h 194"/>
                  <a:gd name="T6" fmla="*/ 0 w 198"/>
                  <a:gd name="T7" fmla="*/ 4 h 194"/>
                  <a:gd name="T8" fmla="*/ 18 w 198"/>
                  <a:gd name="T9" fmla="*/ 40 h 194"/>
                  <a:gd name="T10" fmla="*/ 14 w 198"/>
                  <a:gd name="T11" fmla="*/ 50 h 194"/>
                  <a:gd name="T12" fmla="*/ 26 w 198"/>
                  <a:gd name="T13" fmla="*/ 76 h 194"/>
                  <a:gd name="T14" fmla="*/ 8 w 198"/>
                  <a:gd name="T15" fmla="*/ 118 h 194"/>
                  <a:gd name="T16" fmla="*/ 8 w 198"/>
                  <a:gd name="T17" fmla="*/ 118 h 194"/>
                  <a:gd name="T18" fmla="*/ 0 w 198"/>
                  <a:gd name="T19" fmla="*/ 150 h 194"/>
                  <a:gd name="T20" fmla="*/ 0 w 198"/>
                  <a:gd name="T21" fmla="*/ 174 h 194"/>
                  <a:gd name="T22" fmla="*/ 2 w 198"/>
                  <a:gd name="T23" fmla="*/ 176 h 194"/>
                  <a:gd name="T24" fmla="*/ 92 w 198"/>
                  <a:gd name="T25" fmla="*/ 178 h 194"/>
                  <a:gd name="T26" fmla="*/ 98 w 198"/>
                  <a:gd name="T27" fmla="*/ 182 h 194"/>
                  <a:gd name="T28" fmla="*/ 124 w 198"/>
                  <a:gd name="T29" fmla="*/ 184 h 194"/>
                  <a:gd name="T30" fmla="*/ 130 w 198"/>
                  <a:gd name="T31" fmla="*/ 190 h 194"/>
                  <a:gd name="T32" fmla="*/ 132 w 198"/>
                  <a:gd name="T33" fmla="*/ 190 h 194"/>
                  <a:gd name="T34" fmla="*/ 162 w 198"/>
                  <a:gd name="T35" fmla="*/ 186 h 194"/>
                  <a:gd name="T36" fmla="*/ 166 w 198"/>
                  <a:gd name="T37" fmla="*/ 192 h 194"/>
                  <a:gd name="T38" fmla="*/ 168 w 198"/>
                  <a:gd name="T39" fmla="*/ 194 h 194"/>
                  <a:gd name="T40" fmla="*/ 190 w 198"/>
                  <a:gd name="T41" fmla="*/ 186 h 194"/>
                  <a:gd name="T42" fmla="*/ 194 w 198"/>
                  <a:gd name="T43" fmla="*/ 186 h 194"/>
                  <a:gd name="T44" fmla="*/ 198 w 198"/>
                  <a:gd name="T45" fmla="*/ 184 h 194"/>
                  <a:gd name="T46" fmla="*/ 198 w 198"/>
                  <a:gd name="T47" fmla="*/ 182 h 194"/>
                  <a:gd name="T48" fmla="*/ 192 w 198"/>
                  <a:gd name="T49" fmla="*/ 174 h 194"/>
                  <a:gd name="T50" fmla="*/ 190 w 198"/>
                  <a:gd name="T51" fmla="*/ 174 h 194"/>
                  <a:gd name="T52" fmla="*/ 152 w 198"/>
                  <a:gd name="T53" fmla="*/ 156 h 194"/>
                  <a:gd name="T54" fmla="*/ 174 w 198"/>
                  <a:gd name="T55" fmla="*/ 114 h 194"/>
                  <a:gd name="T56" fmla="*/ 178 w 198"/>
                  <a:gd name="T57" fmla="*/ 112 h 194"/>
                  <a:gd name="T58" fmla="*/ 178 w 198"/>
                  <a:gd name="T59" fmla="*/ 80 h 194"/>
                  <a:gd name="T60" fmla="*/ 178 w 198"/>
                  <a:gd name="T61" fmla="*/ 76 h 194"/>
                  <a:gd name="T62" fmla="*/ 156 w 198"/>
                  <a:gd name="T63" fmla="*/ 76 h 194"/>
                  <a:gd name="T64" fmla="*/ 156 w 198"/>
                  <a:gd name="T65" fmla="*/ 68 h 194"/>
                  <a:gd name="T66" fmla="*/ 154 w 198"/>
                  <a:gd name="T67" fmla="*/ 64 h 194"/>
                  <a:gd name="T68" fmla="*/ 146 w 198"/>
                  <a:gd name="T69" fmla="*/ 26 h 194"/>
                  <a:gd name="T70" fmla="*/ 144 w 198"/>
                  <a:gd name="T71" fmla="*/ 24 h 194"/>
                  <a:gd name="T72" fmla="*/ 120 w 198"/>
                  <a:gd name="T73" fmla="*/ 18 h 194"/>
                  <a:gd name="T74" fmla="*/ 118 w 198"/>
                  <a:gd name="T75" fmla="*/ 18 h 194"/>
                  <a:gd name="T76" fmla="*/ 114 w 198"/>
                  <a:gd name="T77" fmla="*/ 20 h 194"/>
                  <a:gd name="T78" fmla="*/ 84 w 198"/>
                  <a:gd name="T79" fmla="*/ 30 h 194"/>
                  <a:gd name="T80" fmla="*/ 74 w 198"/>
                  <a:gd name="T81" fmla="*/ 4 h 194"/>
                  <a:gd name="T82" fmla="*/ 72 w 198"/>
                  <a:gd name="T83" fmla="*/ 2 h 194"/>
                  <a:gd name="T84" fmla="*/ 70 w 198"/>
                  <a:gd name="T85"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98" h="194">
                    <a:moveTo>
                      <a:pt x="70" y="0"/>
                    </a:moveTo>
                    <a:lnTo>
                      <a:pt x="14" y="0"/>
                    </a:lnTo>
                    <a:lnTo>
                      <a:pt x="14" y="0"/>
                    </a:lnTo>
                    <a:lnTo>
                      <a:pt x="12" y="0"/>
                    </a:lnTo>
                    <a:lnTo>
                      <a:pt x="4" y="2"/>
                    </a:lnTo>
                    <a:lnTo>
                      <a:pt x="4" y="2"/>
                    </a:lnTo>
                    <a:lnTo>
                      <a:pt x="0" y="4"/>
                    </a:lnTo>
                    <a:lnTo>
                      <a:pt x="0" y="4"/>
                    </a:lnTo>
                    <a:lnTo>
                      <a:pt x="0" y="8"/>
                    </a:lnTo>
                    <a:lnTo>
                      <a:pt x="18" y="40"/>
                    </a:lnTo>
                    <a:lnTo>
                      <a:pt x="14" y="50"/>
                    </a:lnTo>
                    <a:lnTo>
                      <a:pt x="14" y="50"/>
                    </a:lnTo>
                    <a:lnTo>
                      <a:pt x="14" y="54"/>
                    </a:lnTo>
                    <a:lnTo>
                      <a:pt x="26" y="76"/>
                    </a:lnTo>
                    <a:lnTo>
                      <a:pt x="26" y="88"/>
                    </a:lnTo>
                    <a:lnTo>
                      <a:pt x="8" y="118"/>
                    </a:lnTo>
                    <a:lnTo>
                      <a:pt x="8" y="118"/>
                    </a:lnTo>
                    <a:lnTo>
                      <a:pt x="8" y="118"/>
                    </a:lnTo>
                    <a:lnTo>
                      <a:pt x="0" y="150"/>
                    </a:lnTo>
                    <a:lnTo>
                      <a:pt x="0" y="150"/>
                    </a:lnTo>
                    <a:lnTo>
                      <a:pt x="0" y="152"/>
                    </a:lnTo>
                    <a:lnTo>
                      <a:pt x="0" y="174"/>
                    </a:lnTo>
                    <a:lnTo>
                      <a:pt x="0" y="174"/>
                    </a:lnTo>
                    <a:lnTo>
                      <a:pt x="2" y="176"/>
                    </a:lnTo>
                    <a:lnTo>
                      <a:pt x="4" y="178"/>
                    </a:lnTo>
                    <a:lnTo>
                      <a:pt x="92" y="178"/>
                    </a:lnTo>
                    <a:lnTo>
                      <a:pt x="98" y="182"/>
                    </a:lnTo>
                    <a:lnTo>
                      <a:pt x="98" y="182"/>
                    </a:lnTo>
                    <a:lnTo>
                      <a:pt x="100" y="184"/>
                    </a:lnTo>
                    <a:lnTo>
                      <a:pt x="124" y="184"/>
                    </a:lnTo>
                    <a:lnTo>
                      <a:pt x="130" y="190"/>
                    </a:lnTo>
                    <a:lnTo>
                      <a:pt x="130" y="190"/>
                    </a:lnTo>
                    <a:lnTo>
                      <a:pt x="132" y="190"/>
                    </a:lnTo>
                    <a:lnTo>
                      <a:pt x="132" y="190"/>
                    </a:lnTo>
                    <a:lnTo>
                      <a:pt x="134" y="190"/>
                    </a:lnTo>
                    <a:lnTo>
                      <a:pt x="162" y="186"/>
                    </a:lnTo>
                    <a:lnTo>
                      <a:pt x="166" y="192"/>
                    </a:lnTo>
                    <a:lnTo>
                      <a:pt x="166" y="192"/>
                    </a:lnTo>
                    <a:lnTo>
                      <a:pt x="168" y="194"/>
                    </a:lnTo>
                    <a:lnTo>
                      <a:pt x="168" y="194"/>
                    </a:lnTo>
                    <a:lnTo>
                      <a:pt x="170" y="194"/>
                    </a:lnTo>
                    <a:lnTo>
                      <a:pt x="190" y="186"/>
                    </a:lnTo>
                    <a:lnTo>
                      <a:pt x="194" y="186"/>
                    </a:lnTo>
                    <a:lnTo>
                      <a:pt x="194" y="186"/>
                    </a:lnTo>
                    <a:lnTo>
                      <a:pt x="196" y="186"/>
                    </a:lnTo>
                    <a:lnTo>
                      <a:pt x="198" y="184"/>
                    </a:lnTo>
                    <a:lnTo>
                      <a:pt x="198" y="184"/>
                    </a:lnTo>
                    <a:lnTo>
                      <a:pt x="198" y="182"/>
                    </a:lnTo>
                    <a:lnTo>
                      <a:pt x="198" y="180"/>
                    </a:lnTo>
                    <a:lnTo>
                      <a:pt x="192" y="174"/>
                    </a:lnTo>
                    <a:lnTo>
                      <a:pt x="192" y="174"/>
                    </a:lnTo>
                    <a:lnTo>
                      <a:pt x="190" y="174"/>
                    </a:lnTo>
                    <a:lnTo>
                      <a:pt x="168" y="172"/>
                    </a:lnTo>
                    <a:lnTo>
                      <a:pt x="152" y="156"/>
                    </a:lnTo>
                    <a:lnTo>
                      <a:pt x="152" y="114"/>
                    </a:lnTo>
                    <a:lnTo>
                      <a:pt x="174" y="114"/>
                    </a:lnTo>
                    <a:lnTo>
                      <a:pt x="174" y="114"/>
                    </a:lnTo>
                    <a:lnTo>
                      <a:pt x="178" y="112"/>
                    </a:lnTo>
                    <a:lnTo>
                      <a:pt x="178" y="110"/>
                    </a:lnTo>
                    <a:lnTo>
                      <a:pt x="178" y="80"/>
                    </a:lnTo>
                    <a:lnTo>
                      <a:pt x="178" y="80"/>
                    </a:lnTo>
                    <a:lnTo>
                      <a:pt x="178" y="76"/>
                    </a:lnTo>
                    <a:lnTo>
                      <a:pt x="174" y="76"/>
                    </a:lnTo>
                    <a:lnTo>
                      <a:pt x="156" y="76"/>
                    </a:lnTo>
                    <a:lnTo>
                      <a:pt x="156" y="68"/>
                    </a:lnTo>
                    <a:lnTo>
                      <a:pt x="156" y="68"/>
                    </a:lnTo>
                    <a:lnTo>
                      <a:pt x="156" y="66"/>
                    </a:lnTo>
                    <a:lnTo>
                      <a:pt x="154" y="64"/>
                    </a:lnTo>
                    <a:lnTo>
                      <a:pt x="148" y="60"/>
                    </a:lnTo>
                    <a:lnTo>
                      <a:pt x="146" y="26"/>
                    </a:lnTo>
                    <a:lnTo>
                      <a:pt x="146" y="26"/>
                    </a:lnTo>
                    <a:lnTo>
                      <a:pt x="144" y="24"/>
                    </a:lnTo>
                    <a:lnTo>
                      <a:pt x="142" y="22"/>
                    </a:lnTo>
                    <a:lnTo>
                      <a:pt x="120" y="18"/>
                    </a:lnTo>
                    <a:lnTo>
                      <a:pt x="120" y="18"/>
                    </a:lnTo>
                    <a:lnTo>
                      <a:pt x="118" y="18"/>
                    </a:lnTo>
                    <a:lnTo>
                      <a:pt x="118" y="18"/>
                    </a:lnTo>
                    <a:lnTo>
                      <a:pt x="114" y="20"/>
                    </a:lnTo>
                    <a:lnTo>
                      <a:pt x="106" y="32"/>
                    </a:lnTo>
                    <a:lnTo>
                      <a:pt x="84" y="30"/>
                    </a:lnTo>
                    <a:lnTo>
                      <a:pt x="76" y="16"/>
                    </a:lnTo>
                    <a:lnTo>
                      <a:pt x="74" y="4"/>
                    </a:lnTo>
                    <a:lnTo>
                      <a:pt x="74" y="4"/>
                    </a:lnTo>
                    <a:lnTo>
                      <a:pt x="72" y="2"/>
                    </a:lnTo>
                    <a:lnTo>
                      <a:pt x="70"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2" name="Freeform 503"/>
              <p:cNvSpPr>
                <a:spLocks/>
              </p:cNvSpPr>
              <p:nvPr/>
            </p:nvSpPr>
            <p:spPr bwMode="auto">
              <a:xfrm>
                <a:off x="3037" y="2447"/>
                <a:ext cx="272" cy="274"/>
              </a:xfrm>
              <a:custGeom>
                <a:avLst/>
                <a:gdLst>
                  <a:gd name="T0" fmla="*/ 238 w 272"/>
                  <a:gd name="T1" fmla="*/ 274 h 274"/>
                  <a:gd name="T2" fmla="*/ 230 w 272"/>
                  <a:gd name="T3" fmla="*/ 262 h 274"/>
                  <a:gd name="T4" fmla="*/ 218 w 272"/>
                  <a:gd name="T5" fmla="*/ 256 h 274"/>
                  <a:gd name="T6" fmla="*/ 212 w 272"/>
                  <a:gd name="T7" fmla="*/ 246 h 274"/>
                  <a:gd name="T8" fmla="*/ 200 w 272"/>
                  <a:gd name="T9" fmla="*/ 252 h 274"/>
                  <a:gd name="T10" fmla="*/ 200 w 272"/>
                  <a:gd name="T11" fmla="*/ 252 h 274"/>
                  <a:gd name="T12" fmla="*/ 164 w 272"/>
                  <a:gd name="T13" fmla="*/ 236 h 274"/>
                  <a:gd name="T14" fmla="*/ 142 w 272"/>
                  <a:gd name="T15" fmla="*/ 238 h 274"/>
                  <a:gd name="T16" fmla="*/ 140 w 272"/>
                  <a:gd name="T17" fmla="*/ 236 h 274"/>
                  <a:gd name="T18" fmla="*/ 142 w 272"/>
                  <a:gd name="T19" fmla="*/ 226 h 274"/>
                  <a:gd name="T20" fmla="*/ 134 w 272"/>
                  <a:gd name="T21" fmla="*/ 220 h 274"/>
                  <a:gd name="T22" fmla="*/ 132 w 272"/>
                  <a:gd name="T23" fmla="*/ 184 h 274"/>
                  <a:gd name="T24" fmla="*/ 102 w 272"/>
                  <a:gd name="T25" fmla="*/ 194 h 274"/>
                  <a:gd name="T26" fmla="*/ 100 w 272"/>
                  <a:gd name="T27" fmla="*/ 194 h 274"/>
                  <a:gd name="T28" fmla="*/ 74 w 272"/>
                  <a:gd name="T29" fmla="*/ 192 h 274"/>
                  <a:gd name="T30" fmla="*/ 72 w 272"/>
                  <a:gd name="T31" fmla="*/ 192 h 274"/>
                  <a:gd name="T32" fmla="*/ 60 w 272"/>
                  <a:gd name="T33" fmla="*/ 164 h 274"/>
                  <a:gd name="T34" fmla="*/ 0 w 272"/>
                  <a:gd name="T35" fmla="*/ 162 h 274"/>
                  <a:gd name="T36" fmla="*/ 0 w 272"/>
                  <a:gd name="T37" fmla="*/ 160 h 274"/>
                  <a:gd name="T38" fmla="*/ 0 w 272"/>
                  <a:gd name="T39" fmla="*/ 158 h 274"/>
                  <a:gd name="T40" fmla="*/ 6 w 272"/>
                  <a:gd name="T41" fmla="*/ 146 h 274"/>
                  <a:gd name="T42" fmla="*/ 14 w 272"/>
                  <a:gd name="T43" fmla="*/ 144 h 274"/>
                  <a:gd name="T44" fmla="*/ 54 w 272"/>
                  <a:gd name="T45" fmla="*/ 130 h 274"/>
                  <a:gd name="T46" fmla="*/ 58 w 272"/>
                  <a:gd name="T47" fmla="*/ 102 h 274"/>
                  <a:gd name="T48" fmla="*/ 80 w 272"/>
                  <a:gd name="T49" fmla="*/ 68 h 274"/>
                  <a:gd name="T50" fmla="*/ 86 w 272"/>
                  <a:gd name="T51" fmla="*/ 28 h 274"/>
                  <a:gd name="T52" fmla="*/ 88 w 272"/>
                  <a:gd name="T53" fmla="*/ 16 h 274"/>
                  <a:gd name="T54" fmla="*/ 102 w 272"/>
                  <a:gd name="T55" fmla="*/ 0 h 274"/>
                  <a:gd name="T56" fmla="*/ 102 w 272"/>
                  <a:gd name="T57" fmla="*/ 0 h 274"/>
                  <a:gd name="T58" fmla="*/ 102 w 272"/>
                  <a:gd name="T59" fmla="*/ 0 h 274"/>
                  <a:gd name="T60" fmla="*/ 104 w 272"/>
                  <a:gd name="T61" fmla="*/ 0 h 274"/>
                  <a:gd name="T62" fmla="*/ 126 w 272"/>
                  <a:gd name="T63" fmla="*/ 16 h 274"/>
                  <a:gd name="T64" fmla="*/ 156 w 272"/>
                  <a:gd name="T65" fmla="*/ 10 h 274"/>
                  <a:gd name="T66" fmla="*/ 214 w 272"/>
                  <a:gd name="T67" fmla="*/ 4 h 274"/>
                  <a:gd name="T68" fmla="*/ 216 w 272"/>
                  <a:gd name="T69" fmla="*/ 4 h 274"/>
                  <a:gd name="T70" fmla="*/ 222 w 272"/>
                  <a:gd name="T71" fmla="*/ 12 h 274"/>
                  <a:gd name="T72" fmla="*/ 246 w 272"/>
                  <a:gd name="T73" fmla="*/ 10 h 274"/>
                  <a:gd name="T74" fmla="*/ 262 w 272"/>
                  <a:gd name="T75" fmla="*/ 22 h 274"/>
                  <a:gd name="T76" fmla="*/ 264 w 272"/>
                  <a:gd name="T77" fmla="*/ 22 h 274"/>
                  <a:gd name="T78" fmla="*/ 270 w 272"/>
                  <a:gd name="T79" fmla="*/ 44 h 274"/>
                  <a:gd name="T80" fmla="*/ 272 w 272"/>
                  <a:gd name="T81" fmla="*/ 46 h 274"/>
                  <a:gd name="T82" fmla="*/ 272 w 272"/>
                  <a:gd name="T83" fmla="*/ 50 h 274"/>
                  <a:gd name="T84" fmla="*/ 254 w 272"/>
                  <a:gd name="T85" fmla="*/ 68 h 274"/>
                  <a:gd name="T86" fmla="*/ 248 w 272"/>
                  <a:gd name="T87" fmla="*/ 96 h 274"/>
                  <a:gd name="T88" fmla="*/ 248 w 272"/>
                  <a:gd name="T89" fmla="*/ 96 h 274"/>
                  <a:gd name="T90" fmla="*/ 244 w 272"/>
                  <a:gd name="T91" fmla="*/ 122 h 274"/>
                  <a:gd name="T92" fmla="*/ 246 w 272"/>
                  <a:gd name="T93" fmla="*/ 156 h 274"/>
                  <a:gd name="T94" fmla="*/ 260 w 272"/>
                  <a:gd name="T95" fmla="*/ 182 h 274"/>
                  <a:gd name="T96" fmla="*/ 262 w 272"/>
                  <a:gd name="T97" fmla="*/ 182 h 274"/>
                  <a:gd name="T98" fmla="*/ 264 w 272"/>
                  <a:gd name="T99" fmla="*/ 198 h 274"/>
                  <a:gd name="T100" fmla="*/ 262 w 272"/>
                  <a:gd name="T101" fmla="*/ 198 h 274"/>
                  <a:gd name="T102" fmla="*/ 246 w 272"/>
                  <a:gd name="T103" fmla="*/ 200 h 274"/>
                  <a:gd name="T104" fmla="*/ 234 w 272"/>
                  <a:gd name="T105" fmla="*/ 220 h 274"/>
                  <a:gd name="T106" fmla="*/ 240 w 272"/>
                  <a:gd name="T107" fmla="*/ 248 h 274"/>
                  <a:gd name="T108" fmla="*/ 252 w 272"/>
                  <a:gd name="T109" fmla="*/ 254 h 274"/>
                  <a:gd name="T110" fmla="*/ 252 w 272"/>
                  <a:gd name="T111" fmla="*/ 272 h 274"/>
                  <a:gd name="T112" fmla="*/ 250 w 272"/>
                  <a:gd name="T113"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2" h="274">
                    <a:moveTo>
                      <a:pt x="238" y="274"/>
                    </a:moveTo>
                    <a:lnTo>
                      <a:pt x="238" y="274"/>
                    </a:lnTo>
                    <a:lnTo>
                      <a:pt x="236" y="272"/>
                    </a:lnTo>
                    <a:lnTo>
                      <a:pt x="230" y="262"/>
                    </a:lnTo>
                    <a:lnTo>
                      <a:pt x="218" y="256"/>
                    </a:lnTo>
                    <a:lnTo>
                      <a:pt x="218" y="256"/>
                    </a:lnTo>
                    <a:lnTo>
                      <a:pt x="218" y="256"/>
                    </a:lnTo>
                    <a:lnTo>
                      <a:pt x="212" y="246"/>
                    </a:lnTo>
                    <a:lnTo>
                      <a:pt x="200" y="252"/>
                    </a:lnTo>
                    <a:lnTo>
                      <a:pt x="200" y="252"/>
                    </a:lnTo>
                    <a:lnTo>
                      <a:pt x="200" y="252"/>
                    </a:lnTo>
                    <a:lnTo>
                      <a:pt x="200" y="252"/>
                    </a:lnTo>
                    <a:lnTo>
                      <a:pt x="200" y="252"/>
                    </a:lnTo>
                    <a:lnTo>
                      <a:pt x="164" y="236"/>
                    </a:lnTo>
                    <a:lnTo>
                      <a:pt x="142" y="238"/>
                    </a:lnTo>
                    <a:lnTo>
                      <a:pt x="142" y="238"/>
                    </a:lnTo>
                    <a:lnTo>
                      <a:pt x="140" y="236"/>
                    </a:lnTo>
                    <a:lnTo>
                      <a:pt x="140" y="236"/>
                    </a:lnTo>
                    <a:lnTo>
                      <a:pt x="140" y="234"/>
                    </a:lnTo>
                    <a:lnTo>
                      <a:pt x="142" y="226"/>
                    </a:lnTo>
                    <a:lnTo>
                      <a:pt x="134" y="220"/>
                    </a:lnTo>
                    <a:lnTo>
                      <a:pt x="134" y="220"/>
                    </a:lnTo>
                    <a:lnTo>
                      <a:pt x="132" y="220"/>
                    </a:lnTo>
                    <a:lnTo>
                      <a:pt x="132" y="184"/>
                    </a:lnTo>
                    <a:lnTo>
                      <a:pt x="110" y="180"/>
                    </a:lnTo>
                    <a:lnTo>
                      <a:pt x="102" y="194"/>
                    </a:lnTo>
                    <a:lnTo>
                      <a:pt x="102" y="194"/>
                    </a:lnTo>
                    <a:lnTo>
                      <a:pt x="100" y="194"/>
                    </a:lnTo>
                    <a:lnTo>
                      <a:pt x="100" y="194"/>
                    </a:lnTo>
                    <a:lnTo>
                      <a:pt x="74" y="192"/>
                    </a:lnTo>
                    <a:lnTo>
                      <a:pt x="74" y="192"/>
                    </a:lnTo>
                    <a:lnTo>
                      <a:pt x="72" y="192"/>
                    </a:lnTo>
                    <a:lnTo>
                      <a:pt x="62" y="176"/>
                    </a:lnTo>
                    <a:lnTo>
                      <a:pt x="60" y="164"/>
                    </a:lnTo>
                    <a:lnTo>
                      <a:pt x="8" y="164"/>
                    </a:lnTo>
                    <a:lnTo>
                      <a:pt x="0" y="162"/>
                    </a:lnTo>
                    <a:lnTo>
                      <a:pt x="0" y="162"/>
                    </a:lnTo>
                    <a:lnTo>
                      <a:pt x="0" y="160"/>
                    </a:lnTo>
                    <a:lnTo>
                      <a:pt x="0" y="160"/>
                    </a:lnTo>
                    <a:lnTo>
                      <a:pt x="0" y="158"/>
                    </a:lnTo>
                    <a:lnTo>
                      <a:pt x="6" y="146"/>
                    </a:lnTo>
                    <a:lnTo>
                      <a:pt x="6" y="146"/>
                    </a:lnTo>
                    <a:lnTo>
                      <a:pt x="6" y="146"/>
                    </a:lnTo>
                    <a:lnTo>
                      <a:pt x="14" y="144"/>
                    </a:lnTo>
                    <a:lnTo>
                      <a:pt x="32" y="140"/>
                    </a:lnTo>
                    <a:lnTo>
                      <a:pt x="54" y="130"/>
                    </a:lnTo>
                    <a:lnTo>
                      <a:pt x="58" y="102"/>
                    </a:lnTo>
                    <a:lnTo>
                      <a:pt x="58" y="102"/>
                    </a:lnTo>
                    <a:lnTo>
                      <a:pt x="58" y="102"/>
                    </a:lnTo>
                    <a:lnTo>
                      <a:pt x="80" y="68"/>
                    </a:lnTo>
                    <a:lnTo>
                      <a:pt x="84" y="40"/>
                    </a:lnTo>
                    <a:lnTo>
                      <a:pt x="86" y="28"/>
                    </a:lnTo>
                    <a:lnTo>
                      <a:pt x="88" y="16"/>
                    </a:lnTo>
                    <a:lnTo>
                      <a:pt x="88" y="16"/>
                    </a:lnTo>
                    <a:lnTo>
                      <a:pt x="88" y="14"/>
                    </a:lnTo>
                    <a:lnTo>
                      <a:pt x="102" y="0"/>
                    </a:lnTo>
                    <a:lnTo>
                      <a:pt x="102" y="0"/>
                    </a:lnTo>
                    <a:lnTo>
                      <a:pt x="102" y="0"/>
                    </a:lnTo>
                    <a:lnTo>
                      <a:pt x="102" y="0"/>
                    </a:lnTo>
                    <a:lnTo>
                      <a:pt x="102" y="0"/>
                    </a:lnTo>
                    <a:lnTo>
                      <a:pt x="102" y="0"/>
                    </a:lnTo>
                    <a:lnTo>
                      <a:pt x="104" y="0"/>
                    </a:lnTo>
                    <a:lnTo>
                      <a:pt x="116" y="12"/>
                    </a:lnTo>
                    <a:lnTo>
                      <a:pt x="126" y="16"/>
                    </a:lnTo>
                    <a:lnTo>
                      <a:pt x="146" y="18"/>
                    </a:lnTo>
                    <a:lnTo>
                      <a:pt x="156" y="10"/>
                    </a:lnTo>
                    <a:lnTo>
                      <a:pt x="186" y="2"/>
                    </a:lnTo>
                    <a:lnTo>
                      <a:pt x="214" y="4"/>
                    </a:lnTo>
                    <a:lnTo>
                      <a:pt x="214" y="4"/>
                    </a:lnTo>
                    <a:lnTo>
                      <a:pt x="216" y="4"/>
                    </a:lnTo>
                    <a:lnTo>
                      <a:pt x="222" y="12"/>
                    </a:lnTo>
                    <a:lnTo>
                      <a:pt x="222" y="12"/>
                    </a:lnTo>
                    <a:lnTo>
                      <a:pt x="246" y="10"/>
                    </a:lnTo>
                    <a:lnTo>
                      <a:pt x="246" y="10"/>
                    </a:lnTo>
                    <a:lnTo>
                      <a:pt x="248" y="10"/>
                    </a:lnTo>
                    <a:lnTo>
                      <a:pt x="262" y="22"/>
                    </a:lnTo>
                    <a:lnTo>
                      <a:pt x="262" y="22"/>
                    </a:lnTo>
                    <a:lnTo>
                      <a:pt x="264" y="22"/>
                    </a:lnTo>
                    <a:lnTo>
                      <a:pt x="266" y="44"/>
                    </a:lnTo>
                    <a:lnTo>
                      <a:pt x="270" y="44"/>
                    </a:lnTo>
                    <a:lnTo>
                      <a:pt x="270" y="44"/>
                    </a:lnTo>
                    <a:lnTo>
                      <a:pt x="272" y="46"/>
                    </a:lnTo>
                    <a:lnTo>
                      <a:pt x="272" y="50"/>
                    </a:lnTo>
                    <a:lnTo>
                      <a:pt x="272" y="50"/>
                    </a:lnTo>
                    <a:lnTo>
                      <a:pt x="272" y="52"/>
                    </a:lnTo>
                    <a:lnTo>
                      <a:pt x="254" y="68"/>
                    </a:lnTo>
                    <a:lnTo>
                      <a:pt x="250" y="78"/>
                    </a:lnTo>
                    <a:lnTo>
                      <a:pt x="248" y="96"/>
                    </a:lnTo>
                    <a:lnTo>
                      <a:pt x="248" y="96"/>
                    </a:lnTo>
                    <a:lnTo>
                      <a:pt x="248" y="96"/>
                    </a:lnTo>
                    <a:lnTo>
                      <a:pt x="240" y="108"/>
                    </a:lnTo>
                    <a:lnTo>
                      <a:pt x="244" y="122"/>
                    </a:lnTo>
                    <a:lnTo>
                      <a:pt x="246" y="144"/>
                    </a:lnTo>
                    <a:lnTo>
                      <a:pt x="246" y="156"/>
                    </a:lnTo>
                    <a:lnTo>
                      <a:pt x="248" y="166"/>
                    </a:lnTo>
                    <a:lnTo>
                      <a:pt x="260" y="182"/>
                    </a:lnTo>
                    <a:lnTo>
                      <a:pt x="260" y="182"/>
                    </a:lnTo>
                    <a:lnTo>
                      <a:pt x="262" y="182"/>
                    </a:lnTo>
                    <a:lnTo>
                      <a:pt x="264" y="198"/>
                    </a:lnTo>
                    <a:lnTo>
                      <a:pt x="264" y="198"/>
                    </a:lnTo>
                    <a:lnTo>
                      <a:pt x="262" y="198"/>
                    </a:lnTo>
                    <a:lnTo>
                      <a:pt x="262" y="198"/>
                    </a:lnTo>
                    <a:lnTo>
                      <a:pt x="262" y="200"/>
                    </a:lnTo>
                    <a:lnTo>
                      <a:pt x="246" y="200"/>
                    </a:lnTo>
                    <a:lnTo>
                      <a:pt x="232" y="206"/>
                    </a:lnTo>
                    <a:lnTo>
                      <a:pt x="234" y="220"/>
                    </a:lnTo>
                    <a:lnTo>
                      <a:pt x="230" y="240"/>
                    </a:lnTo>
                    <a:lnTo>
                      <a:pt x="240" y="248"/>
                    </a:lnTo>
                    <a:lnTo>
                      <a:pt x="252" y="254"/>
                    </a:lnTo>
                    <a:lnTo>
                      <a:pt x="252" y="254"/>
                    </a:lnTo>
                    <a:lnTo>
                      <a:pt x="252" y="254"/>
                    </a:lnTo>
                    <a:lnTo>
                      <a:pt x="252" y="272"/>
                    </a:lnTo>
                    <a:lnTo>
                      <a:pt x="252" y="272"/>
                    </a:lnTo>
                    <a:lnTo>
                      <a:pt x="250" y="274"/>
                    </a:lnTo>
                    <a:lnTo>
                      <a:pt x="238" y="27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3" name="Freeform 504"/>
              <p:cNvSpPr>
                <a:spLocks noEditPoints="1"/>
              </p:cNvSpPr>
              <p:nvPr/>
            </p:nvSpPr>
            <p:spPr bwMode="auto">
              <a:xfrm>
                <a:off x="3035" y="2445"/>
                <a:ext cx="276" cy="278"/>
              </a:xfrm>
              <a:custGeom>
                <a:avLst/>
                <a:gdLst>
                  <a:gd name="T0" fmla="*/ 148 w 276"/>
                  <a:gd name="T1" fmla="*/ 22 h 278"/>
                  <a:gd name="T2" fmla="*/ 224 w 276"/>
                  <a:gd name="T3" fmla="*/ 16 h 278"/>
                  <a:gd name="T4" fmla="*/ 272 w 276"/>
                  <a:gd name="T5" fmla="*/ 48 h 278"/>
                  <a:gd name="T6" fmla="*/ 248 w 276"/>
                  <a:gd name="T7" fmla="*/ 98 h 278"/>
                  <a:gd name="T8" fmla="*/ 246 w 276"/>
                  <a:gd name="T9" fmla="*/ 158 h 278"/>
                  <a:gd name="T10" fmla="*/ 246 w 276"/>
                  <a:gd name="T11" fmla="*/ 200 h 278"/>
                  <a:gd name="T12" fmla="*/ 240 w 276"/>
                  <a:gd name="T13" fmla="*/ 252 h 278"/>
                  <a:gd name="T14" fmla="*/ 232 w 276"/>
                  <a:gd name="T15" fmla="*/ 262 h 278"/>
                  <a:gd name="T16" fmla="*/ 168 w 276"/>
                  <a:gd name="T17" fmla="*/ 238 h 278"/>
                  <a:gd name="T18" fmla="*/ 136 w 276"/>
                  <a:gd name="T19" fmla="*/ 186 h 278"/>
                  <a:gd name="T20" fmla="*/ 66 w 276"/>
                  <a:gd name="T21" fmla="*/ 176 h 278"/>
                  <a:gd name="T22" fmla="*/ 10 w 276"/>
                  <a:gd name="T23" fmla="*/ 150 h 278"/>
                  <a:gd name="T24" fmla="*/ 62 w 276"/>
                  <a:gd name="T25" fmla="*/ 104 h 278"/>
                  <a:gd name="T26" fmla="*/ 92 w 276"/>
                  <a:gd name="T27" fmla="*/ 18 h 278"/>
                  <a:gd name="T28" fmla="*/ 104 w 276"/>
                  <a:gd name="T29" fmla="*/ 0 h 278"/>
                  <a:gd name="T30" fmla="*/ 88 w 276"/>
                  <a:gd name="T31" fmla="*/ 16 h 278"/>
                  <a:gd name="T32" fmla="*/ 80 w 276"/>
                  <a:gd name="T33" fmla="*/ 68 h 278"/>
                  <a:gd name="T34" fmla="*/ 54 w 276"/>
                  <a:gd name="T35" fmla="*/ 130 h 278"/>
                  <a:gd name="T36" fmla="*/ 8 w 276"/>
                  <a:gd name="T37" fmla="*/ 146 h 278"/>
                  <a:gd name="T38" fmla="*/ 0 w 276"/>
                  <a:gd name="T39" fmla="*/ 164 h 278"/>
                  <a:gd name="T40" fmla="*/ 8 w 276"/>
                  <a:gd name="T41" fmla="*/ 168 h 278"/>
                  <a:gd name="T42" fmla="*/ 62 w 276"/>
                  <a:gd name="T43" fmla="*/ 178 h 278"/>
                  <a:gd name="T44" fmla="*/ 76 w 276"/>
                  <a:gd name="T45" fmla="*/ 196 h 278"/>
                  <a:gd name="T46" fmla="*/ 102 w 276"/>
                  <a:gd name="T47" fmla="*/ 198 h 278"/>
                  <a:gd name="T48" fmla="*/ 132 w 276"/>
                  <a:gd name="T49" fmla="*/ 222 h 278"/>
                  <a:gd name="T50" fmla="*/ 140 w 276"/>
                  <a:gd name="T51" fmla="*/ 236 h 278"/>
                  <a:gd name="T52" fmla="*/ 144 w 276"/>
                  <a:gd name="T53" fmla="*/ 242 h 278"/>
                  <a:gd name="T54" fmla="*/ 202 w 276"/>
                  <a:gd name="T55" fmla="*/ 256 h 278"/>
                  <a:gd name="T56" fmla="*/ 218 w 276"/>
                  <a:gd name="T57" fmla="*/ 260 h 278"/>
                  <a:gd name="T58" fmla="*/ 236 w 276"/>
                  <a:gd name="T59" fmla="*/ 276 h 278"/>
                  <a:gd name="T60" fmla="*/ 252 w 276"/>
                  <a:gd name="T61" fmla="*/ 278 h 278"/>
                  <a:gd name="T62" fmla="*/ 256 w 276"/>
                  <a:gd name="T63" fmla="*/ 256 h 278"/>
                  <a:gd name="T64" fmla="*/ 236 w 276"/>
                  <a:gd name="T65" fmla="*/ 242 h 278"/>
                  <a:gd name="T66" fmla="*/ 236 w 276"/>
                  <a:gd name="T67" fmla="*/ 208 h 278"/>
                  <a:gd name="T68" fmla="*/ 266 w 276"/>
                  <a:gd name="T69" fmla="*/ 202 h 278"/>
                  <a:gd name="T70" fmla="*/ 266 w 276"/>
                  <a:gd name="T71" fmla="*/ 184 h 278"/>
                  <a:gd name="T72" fmla="*/ 250 w 276"/>
                  <a:gd name="T73" fmla="*/ 146 h 278"/>
                  <a:gd name="T74" fmla="*/ 244 w 276"/>
                  <a:gd name="T75" fmla="*/ 110 h 278"/>
                  <a:gd name="T76" fmla="*/ 254 w 276"/>
                  <a:gd name="T77" fmla="*/ 80 h 278"/>
                  <a:gd name="T78" fmla="*/ 276 w 276"/>
                  <a:gd name="T79" fmla="*/ 52 h 278"/>
                  <a:gd name="T80" fmla="*/ 274 w 276"/>
                  <a:gd name="T81" fmla="*/ 44 h 278"/>
                  <a:gd name="T82" fmla="*/ 266 w 276"/>
                  <a:gd name="T83" fmla="*/ 22 h 278"/>
                  <a:gd name="T84" fmla="*/ 248 w 276"/>
                  <a:gd name="T85" fmla="*/ 10 h 278"/>
                  <a:gd name="T86" fmla="*/ 220 w 276"/>
                  <a:gd name="T87" fmla="*/ 4 h 278"/>
                  <a:gd name="T88" fmla="*/ 190 w 276"/>
                  <a:gd name="T89" fmla="*/ 2 h 278"/>
                  <a:gd name="T90" fmla="*/ 158 w 276"/>
                  <a:gd name="T91" fmla="*/ 10 h 278"/>
                  <a:gd name="T92" fmla="*/ 120 w 276"/>
                  <a:gd name="T93" fmla="*/ 12 h 278"/>
                  <a:gd name="T94" fmla="*/ 104 w 276"/>
                  <a:gd name="T95"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6" h="278">
                    <a:moveTo>
                      <a:pt x="104" y="4"/>
                    </a:moveTo>
                    <a:lnTo>
                      <a:pt x="118" y="16"/>
                    </a:lnTo>
                    <a:lnTo>
                      <a:pt x="128" y="20"/>
                    </a:lnTo>
                    <a:lnTo>
                      <a:pt x="148" y="22"/>
                    </a:lnTo>
                    <a:lnTo>
                      <a:pt x="158" y="14"/>
                    </a:lnTo>
                    <a:lnTo>
                      <a:pt x="190" y="6"/>
                    </a:lnTo>
                    <a:lnTo>
                      <a:pt x="216" y="8"/>
                    </a:lnTo>
                    <a:lnTo>
                      <a:pt x="224" y="16"/>
                    </a:lnTo>
                    <a:lnTo>
                      <a:pt x="248" y="14"/>
                    </a:lnTo>
                    <a:lnTo>
                      <a:pt x="264" y="26"/>
                    </a:lnTo>
                    <a:lnTo>
                      <a:pt x="266" y="46"/>
                    </a:lnTo>
                    <a:lnTo>
                      <a:pt x="272" y="48"/>
                    </a:lnTo>
                    <a:lnTo>
                      <a:pt x="272" y="52"/>
                    </a:lnTo>
                    <a:lnTo>
                      <a:pt x="254" y="68"/>
                    </a:lnTo>
                    <a:lnTo>
                      <a:pt x="250" y="80"/>
                    </a:lnTo>
                    <a:lnTo>
                      <a:pt x="248" y="98"/>
                    </a:lnTo>
                    <a:lnTo>
                      <a:pt x="240" y="110"/>
                    </a:lnTo>
                    <a:lnTo>
                      <a:pt x="246" y="124"/>
                    </a:lnTo>
                    <a:lnTo>
                      <a:pt x="246" y="146"/>
                    </a:lnTo>
                    <a:lnTo>
                      <a:pt x="246" y="158"/>
                    </a:lnTo>
                    <a:lnTo>
                      <a:pt x="248" y="168"/>
                    </a:lnTo>
                    <a:lnTo>
                      <a:pt x="262" y="186"/>
                    </a:lnTo>
                    <a:lnTo>
                      <a:pt x="264" y="200"/>
                    </a:lnTo>
                    <a:lnTo>
                      <a:pt x="246" y="200"/>
                    </a:lnTo>
                    <a:lnTo>
                      <a:pt x="232" y="206"/>
                    </a:lnTo>
                    <a:lnTo>
                      <a:pt x="234" y="222"/>
                    </a:lnTo>
                    <a:lnTo>
                      <a:pt x="230" y="242"/>
                    </a:lnTo>
                    <a:lnTo>
                      <a:pt x="240" y="252"/>
                    </a:lnTo>
                    <a:lnTo>
                      <a:pt x="252" y="256"/>
                    </a:lnTo>
                    <a:lnTo>
                      <a:pt x="252" y="274"/>
                    </a:lnTo>
                    <a:lnTo>
                      <a:pt x="240" y="274"/>
                    </a:lnTo>
                    <a:lnTo>
                      <a:pt x="232" y="262"/>
                    </a:lnTo>
                    <a:lnTo>
                      <a:pt x="222" y="256"/>
                    </a:lnTo>
                    <a:lnTo>
                      <a:pt x="214" y="246"/>
                    </a:lnTo>
                    <a:lnTo>
                      <a:pt x="202" y="252"/>
                    </a:lnTo>
                    <a:lnTo>
                      <a:pt x="168" y="238"/>
                    </a:lnTo>
                    <a:lnTo>
                      <a:pt x="144" y="238"/>
                    </a:lnTo>
                    <a:lnTo>
                      <a:pt x="146" y="226"/>
                    </a:lnTo>
                    <a:lnTo>
                      <a:pt x="136" y="220"/>
                    </a:lnTo>
                    <a:lnTo>
                      <a:pt x="136" y="186"/>
                    </a:lnTo>
                    <a:lnTo>
                      <a:pt x="112" y="180"/>
                    </a:lnTo>
                    <a:lnTo>
                      <a:pt x="102" y="194"/>
                    </a:lnTo>
                    <a:lnTo>
                      <a:pt x="76" y="192"/>
                    </a:lnTo>
                    <a:lnTo>
                      <a:pt x="66" y="176"/>
                    </a:lnTo>
                    <a:lnTo>
                      <a:pt x="64" y="164"/>
                    </a:lnTo>
                    <a:lnTo>
                      <a:pt x="10" y="164"/>
                    </a:lnTo>
                    <a:lnTo>
                      <a:pt x="4" y="162"/>
                    </a:lnTo>
                    <a:lnTo>
                      <a:pt x="10" y="150"/>
                    </a:lnTo>
                    <a:lnTo>
                      <a:pt x="16" y="148"/>
                    </a:lnTo>
                    <a:lnTo>
                      <a:pt x="34" y="144"/>
                    </a:lnTo>
                    <a:lnTo>
                      <a:pt x="58" y="132"/>
                    </a:lnTo>
                    <a:lnTo>
                      <a:pt x="62" y="104"/>
                    </a:lnTo>
                    <a:lnTo>
                      <a:pt x="82" y="70"/>
                    </a:lnTo>
                    <a:lnTo>
                      <a:pt x="88" y="42"/>
                    </a:lnTo>
                    <a:lnTo>
                      <a:pt x="90" y="30"/>
                    </a:lnTo>
                    <a:lnTo>
                      <a:pt x="92" y="18"/>
                    </a:lnTo>
                    <a:lnTo>
                      <a:pt x="104" y="4"/>
                    </a:lnTo>
                    <a:close/>
                    <a:moveTo>
                      <a:pt x="104" y="0"/>
                    </a:moveTo>
                    <a:lnTo>
                      <a:pt x="104" y="0"/>
                    </a:lnTo>
                    <a:lnTo>
                      <a:pt x="104" y="0"/>
                    </a:lnTo>
                    <a:lnTo>
                      <a:pt x="104" y="0"/>
                    </a:lnTo>
                    <a:lnTo>
                      <a:pt x="102" y="2"/>
                    </a:lnTo>
                    <a:lnTo>
                      <a:pt x="88" y="16"/>
                    </a:lnTo>
                    <a:lnTo>
                      <a:pt x="88" y="16"/>
                    </a:lnTo>
                    <a:lnTo>
                      <a:pt x="88" y="18"/>
                    </a:lnTo>
                    <a:lnTo>
                      <a:pt x="86" y="30"/>
                    </a:lnTo>
                    <a:lnTo>
                      <a:pt x="84" y="40"/>
                    </a:lnTo>
                    <a:lnTo>
                      <a:pt x="80" y="68"/>
                    </a:lnTo>
                    <a:lnTo>
                      <a:pt x="58" y="102"/>
                    </a:lnTo>
                    <a:lnTo>
                      <a:pt x="58" y="102"/>
                    </a:lnTo>
                    <a:lnTo>
                      <a:pt x="58" y="104"/>
                    </a:lnTo>
                    <a:lnTo>
                      <a:pt x="54" y="130"/>
                    </a:lnTo>
                    <a:lnTo>
                      <a:pt x="34" y="140"/>
                    </a:lnTo>
                    <a:lnTo>
                      <a:pt x="16" y="144"/>
                    </a:lnTo>
                    <a:lnTo>
                      <a:pt x="8" y="146"/>
                    </a:lnTo>
                    <a:lnTo>
                      <a:pt x="8" y="146"/>
                    </a:lnTo>
                    <a:lnTo>
                      <a:pt x="6" y="148"/>
                    </a:lnTo>
                    <a:lnTo>
                      <a:pt x="0" y="160"/>
                    </a:lnTo>
                    <a:lnTo>
                      <a:pt x="0" y="160"/>
                    </a:lnTo>
                    <a:lnTo>
                      <a:pt x="0" y="164"/>
                    </a:lnTo>
                    <a:lnTo>
                      <a:pt x="0" y="164"/>
                    </a:lnTo>
                    <a:lnTo>
                      <a:pt x="2" y="166"/>
                    </a:lnTo>
                    <a:lnTo>
                      <a:pt x="8" y="168"/>
                    </a:lnTo>
                    <a:lnTo>
                      <a:pt x="8" y="168"/>
                    </a:lnTo>
                    <a:lnTo>
                      <a:pt x="10" y="168"/>
                    </a:lnTo>
                    <a:lnTo>
                      <a:pt x="60" y="168"/>
                    </a:lnTo>
                    <a:lnTo>
                      <a:pt x="62" y="178"/>
                    </a:lnTo>
                    <a:lnTo>
                      <a:pt x="62" y="178"/>
                    </a:lnTo>
                    <a:lnTo>
                      <a:pt x="64" y="178"/>
                    </a:lnTo>
                    <a:lnTo>
                      <a:pt x="72" y="194"/>
                    </a:lnTo>
                    <a:lnTo>
                      <a:pt x="72" y="194"/>
                    </a:lnTo>
                    <a:lnTo>
                      <a:pt x="76" y="196"/>
                    </a:lnTo>
                    <a:lnTo>
                      <a:pt x="102" y="198"/>
                    </a:lnTo>
                    <a:lnTo>
                      <a:pt x="102" y="198"/>
                    </a:lnTo>
                    <a:lnTo>
                      <a:pt x="102" y="198"/>
                    </a:lnTo>
                    <a:lnTo>
                      <a:pt x="102" y="198"/>
                    </a:lnTo>
                    <a:lnTo>
                      <a:pt x="106" y="196"/>
                    </a:lnTo>
                    <a:lnTo>
                      <a:pt x="114" y="184"/>
                    </a:lnTo>
                    <a:lnTo>
                      <a:pt x="132" y="188"/>
                    </a:lnTo>
                    <a:lnTo>
                      <a:pt x="132" y="222"/>
                    </a:lnTo>
                    <a:lnTo>
                      <a:pt x="132" y="222"/>
                    </a:lnTo>
                    <a:lnTo>
                      <a:pt x="134" y="224"/>
                    </a:lnTo>
                    <a:lnTo>
                      <a:pt x="142" y="228"/>
                    </a:lnTo>
                    <a:lnTo>
                      <a:pt x="140" y="236"/>
                    </a:lnTo>
                    <a:lnTo>
                      <a:pt x="140" y="236"/>
                    </a:lnTo>
                    <a:lnTo>
                      <a:pt x="142" y="240"/>
                    </a:lnTo>
                    <a:lnTo>
                      <a:pt x="142" y="240"/>
                    </a:lnTo>
                    <a:lnTo>
                      <a:pt x="144" y="242"/>
                    </a:lnTo>
                    <a:lnTo>
                      <a:pt x="166" y="242"/>
                    </a:lnTo>
                    <a:lnTo>
                      <a:pt x="200" y="256"/>
                    </a:lnTo>
                    <a:lnTo>
                      <a:pt x="200" y="256"/>
                    </a:lnTo>
                    <a:lnTo>
                      <a:pt x="202" y="256"/>
                    </a:lnTo>
                    <a:lnTo>
                      <a:pt x="202" y="256"/>
                    </a:lnTo>
                    <a:lnTo>
                      <a:pt x="204" y="256"/>
                    </a:lnTo>
                    <a:lnTo>
                      <a:pt x="212" y="252"/>
                    </a:lnTo>
                    <a:lnTo>
                      <a:pt x="218" y="260"/>
                    </a:lnTo>
                    <a:lnTo>
                      <a:pt x="218" y="260"/>
                    </a:lnTo>
                    <a:lnTo>
                      <a:pt x="220" y="260"/>
                    </a:lnTo>
                    <a:lnTo>
                      <a:pt x="230" y="266"/>
                    </a:lnTo>
                    <a:lnTo>
                      <a:pt x="236" y="276"/>
                    </a:lnTo>
                    <a:lnTo>
                      <a:pt x="236" y="276"/>
                    </a:lnTo>
                    <a:lnTo>
                      <a:pt x="240" y="278"/>
                    </a:lnTo>
                    <a:lnTo>
                      <a:pt x="252" y="278"/>
                    </a:lnTo>
                    <a:lnTo>
                      <a:pt x="252" y="278"/>
                    </a:lnTo>
                    <a:lnTo>
                      <a:pt x="256" y="276"/>
                    </a:lnTo>
                    <a:lnTo>
                      <a:pt x="256" y="274"/>
                    </a:lnTo>
                    <a:lnTo>
                      <a:pt x="256" y="256"/>
                    </a:lnTo>
                    <a:lnTo>
                      <a:pt x="256" y="256"/>
                    </a:lnTo>
                    <a:lnTo>
                      <a:pt x="256" y="254"/>
                    </a:lnTo>
                    <a:lnTo>
                      <a:pt x="254" y="254"/>
                    </a:lnTo>
                    <a:lnTo>
                      <a:pt x="242" y="248"/>
                    </a:lnTo>
                    <a:lnTo>
                      <a:pt x="236" y="242"/>
                    </a:lnTo>
                    <a:lnTo>
                      <a:pt x="238" y="224"/>
                    </a:lnTo>
                    <a:lnTo>
                      <a:pt x="238" y="224"/>
                    </a:lnTo>
                    <a:lnTo>
                      <a:pt x="238" y="222"/>
                    </a:lnTo>
                    <a:lnTo>
                      <a:pt x="236" y="208"/>
                    </a:lnTo>
                    <a:lnTo>
                      <a:pt x="248" y="204"/>
                    </a:lnTo>
                    <a:lnTo>
                      <a:pt x="264" y="204"/>
                    </a:lnTo>
                    <a:lnTo>
                      <a:pt x="264" y="204"/>
                    </a:lnTo>
                    <a:lnTo>
                      <a:pt x="266" y="202"/>
                    </a:lnTo>
                    <a:lnTo>
                      <a:pt x="266" y="202"/>
                    </a:lnTo>
                    <a:lnTo>
                      <a:pt x="268" y="198"/>
                    </a:lnTo>
                    <a:lnTo>
                      <a:pt x="266" y="184"/>
                    </a:lnTo>
                    <a:lnTo>
                      <a:pt x="266" y="184"/>
                    </a:lnTo>
                    <a:lnTo>
                      <a:pt x="264" y="182"/>
                    </a:lnTo>
                    <a:lnTo>
                      <a:pt x="252" y="168"/>
                    </a:lnTo>
                    <a:lnTo>
                      <a:pt x="250" y="158"/>
                    </a:lnTo>
                    <a:lnTo>
                      <a:pt x="250" y="146"/>
                    </a:lnTo>
                    <a:lnTo>
                      <a:pt x="250" y="124"/>
                    </a:lnTo>
                    <a:lnTo>
                      <a:pt x="250" y="124"/>
                    </a:lnTo>
                    <a:lnTo>
                      <a:pt x="248" y="122"/>
                    </a:lnTo>
                    <a:lnTo>
                      <a:pt x="244" y="110"/>
                    </a:lnTo>
                    <a:lnTo>
                      <a:pt x="252" y="100"/>
                    </a:lnTo>
                    <a:lnTo>
                      <a:pt x="252" y="100"/>
                    </a:lnTo>
                    <a:lnTo>
                      <a:pt x="252" y="98"/>
                    </a:lnTo>
                    <a:lnTo>
                      <a:pt x="254" y="80"/>
                    </a:lnTo>
                    <a:lnTo>
                      <a:pt x="258" y="70"/>
                    </a:lnTo>
                    <a:lnTo>
                      <a:pt x="274" y="56"/>
                    </a:lnTo>
                    <a:lnTo>
                      <a:pt x="274" y="56"/>
                    </a:lnTo>
                    <a:lnTo>
                      <a:pt x="276" y="52"/>
                    </a:lnTo>
                    <a:lnTo>
                      <a:pt x="276" y="48"/>
                    </a:lnTo>
                    <a:lnTo>
                      <a:pt x="276" y="48"/>
                    </a:lnTo>
                    <a:lnTo>
                      <a:pt x="276" y="46"/>
                    </a:lnTo>
                    <a:lnTo>
                      <a:pt x="274" y="44"/>
                    </a:lnTo>
                    <a:lnTo>
                      <a:pt x="270" y="44"/>
                    </a:lnTo>
                    <a:lnTo>
                      <a:pt x="268" y="24"/>
                    </a:lnTo>
                    <a:lnTo>
                      <a:pt x="268" y="24"/>
                    </a:lnTo>
                    <a:lnTo>
                      <a:pt x="266" y="22"/>
                    </a:lnTo>
                    <a:lnTo>
                      <a:pt x="252" y="12"/>
                    </a:lnTo>
                    <a:lnTo>
                      <a:pt x="252" y="12"/>
                    </a:lnTo>
                    <a:lnTo>
                      <a:pt x="248" y="10"/>
                    </a:lnTo>
                    <a:lnTo>
                      <a:pt x="248" y="10"/>
                    </a:lnTo>
                    <a:lnTo>
                      <a:pt x="248" y="10"/>
                    </a:lnTo>
                    <a:lnTo>
                      <a:pt x="226" y="12"/>
                    </a:lnTo>
                    <a:lnTo>
                      <a:pt x="220" y="4"/>
                    </a:lnTo>
                    <a:lnTo>
                      <a:pt x="220" y="4"/>
                    </a:lnTo>
                    <a:lnTo>
                      <a:pt x="216" y="4"/>
                    </a:lnTo>
                    <a:lnTo>
                      <a:pt x="190" y="2"/>
                    </a:lnTo>
                    <a:lnTo>
                      <a:pt x="190" y="2"/>
                    </a:lnTo>
                    <a:lnTo>
                      <a:pt x="190" y="2"/>
                    </a:lnTo>
                    <a:lnTo>
                      <a:pt x="190" y="2"/>
                    </a:lnTo>
                    <a:lnTo>
                      <a:pt x="188" y="2"/>
                    </a:lnTo>
                    <a:lnTo>
                      <a:pt x="158" y="10"/>
                    </a:lnTo>
                    <a:lnTo>
                      <a:pt x="158" y="10"/>
                    </a:lnTo>
                    <a:lnTo>
                      <a:pt x="156" y="12"/>
                    </a:lnTo>
                    <a:lnTo>
                      <a:pt x="146" y="18"/>
                    </a:lnTo>
                    <a:lnTo>
                      <a:pt x="128" y="16"/>
                    </a:lnTo>
                    <a:lnTo>
                      <a:pt x="120" y="12"/>
                    </a:lnTo>
                    <a:lnTo>
                      <a:pt x="108" y="0"/>
                    </a:lnTo>
                    <a:lnTo>
                      <a:pt x="108" y="0"/>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4" name="Freeform 505"/>
              <p:cNvSpPr>
                <a:spLocks/>
              </p:cNvSpPr>
              <p:nvPr/>
            </p:nvSpPr>
            <p:spPr bwMode="auto">
              <a:xfrm>
                <a:off x="3039" y="2449"/>
                <a:ext cx="268" cy="270"/>
              </a:xfrm>
              <a:custGeom>
                <a:avLst/>
                <a:gdLst>
                  <a:gd name="T0" fmla="*/ 100 w 268"/>
                  <a:gd name="T1" fmla="*/ 0 h 270"/>
                  <a:gd name="T2" fmla="*/ 114 w 268"/>
                  <a:gd name="T3" fmla="*/ 12 h 270"/>
                  <a:gd name="T4" fmla="*/ 124 w 268"/>
                  <a:gd name="T5" fmla="*/ 16 h 270"/>
                  <a:gd name="T6" fmla="*/ 144 w 268"/>
                  <a:gd name="T7" fmla="*/ 18 h 270"/>
                  <a:gd name="T8" fmla="*/ 154 w 268"/>
                  <a:gd name="T9" fmla="*/ 10 h 270"/>
                  <a:gd name="T10" fmla="*/ 186 w 268"/>
                  <a:gd name="T11" fmla="*/ 2 h 270"/>
                  <a:gd name="T12" fmla="*/ 212 w 268"/>
                  <a:gd name="T13" fmla="*/ 4 h 270"/>
                  <a:gd name="T14" fmla="*/ 220 w 268"/>
                  <a:gd name="T15" fmla="*/ 12 h 270"/>
                  <a:gd name="T16" fmla="*/ 244 w 268"/>
                  <a:gd name="T17" fmla="*/ 10 h 270"/>
                  <a:gd name="T18" fmla="*/ 260 w 268"/>
                  <a:gd name="T19" fmla="*/ 22 h 270"/>
                  <a:gd name="T20" fmla="*/ 262 w 268"/>
                  <a:gd name="T21" fmla="*/ 42 h 270"/>
                  <a:gd name="T22" fmla="*/ 268 w 268"/>
                  <a:gd name="T23" fmla="*/ 44 h 270"/>
                  <a:gd name="T24" fmla="*/ 268 w 268"/>
                  <a:gd name="T25" fmla="*/ 48 h 270"/>
                  <a:gd name="T26" fmla="*/ 250 w 268"/>
                  <a:gd name="T27" fmla="*/ 64 h 270"/>
                  <a:gd name="T28" fmla="*/ 246 w 268"/>
                  <a:gd name="T29" fmla="*/ 76 h 270"/>
                  <a:gd name="T30" fmla="*/ 244 w 268"/>
                  <a:gd name="T31" fmla="*/ 94 h 270"/>
                  <a:gd name="T32" fmla="*/ 236 w 268"/>
                  <a:gd name="T33" fmla="*/ 106 h 270"/>
                  <a:gd name="T34" fmla="*/ 242 w 268"/>
                  <a:gd name="T35" fmla="*/ 120 h 270"/>
                  <a:gd name="T36" fmla="*/ 242 w 268"/>
                  <a:gd name="T37" fmla="*/ 142 h 270"/>
                  <a:gd name="T38" fmla="*/ 242 w 268"/>
                  <a:gd name="T39" fmla="*/ 154 h 270"/>
                  <a:gd name="T40" fmla="*/ 244 w 268"/>
                  <a:gd name="T41" fmla="*/ 164 h 270"/>
                  <a:gd name="T42" fmla="*/ 258 w 268"/>
                  <a:gd name="T43" fmla="*/ 182 h 270"/>
                  <a:gd name="T44" fmla="*/ 260 w 268"/>
                  <a:gd name="T45" fmla="*/ 196 h 270"/>
                  <a:gd name="T46" fmla="*/ 242 w 268"/>
                  <a:gd name="T47" fmla="*/ 196 h 270"/>
                  <a:gd name="T48" fmla="*/ 228 w 268"/>
                  <a:gd name="T49" fmla="*/ 202 h 270"/>
                  <a:gd name="T50" fmla="*/ 230 w 268"/>
                  <a:gd name="T51" fmla="*/ 218 h 270"/>
                  <a:gd name="T52" fmla="*/ 226 w 268"/>
                  <a:gd name="T53" fmla="*/ 238 h 270"/>
                  <a:gd name="T54" fmla="*/ 236 w 268"/>
                  <a:gd name="T55" fmla="*/ 248 h 270"/>
                  <a:gd name="T56" fmla="*/ 248 w 268"/>
                  <a:gd name="T57" fmla="*/ 252 h 270"/>
                  <a:gd name="T58" fmla="*/ 248 w 268"/>
                  <a:gd name="T59" fmla="*/ 270 h 270"/>
                  <a:gd name="T60" fmla="*/ 236 w 268"/>
                  <a:gd name="T61" fmla="*/ 270 h 270"/>
                  <a:gd name="T62" fmla="*/ 228 w 268"/>
                  <a:gd name="T63" fmla="*/ 258 h 270"/>
                  <a:gd name="T64" fmla="*/ 218 w 268"/>
                  <a:gd name="T65" fmla="*/ 252 h 270"/>
                  <a:gd name="T66" fmla="*/ 210 w 268"/>
                  <a:gd name="T67" fmla="*/ 242 h 270"/>
                  <a:gd name="T68" fmla="*/ 198 w 268"/>
                  <a:gd name="T69" fmla="*/ 248 h 270"/>
                  <a:gd name="T70" fmla="*/ 164 w 268"/>
                  <a:gd name="T71" fmla="*/ 234 h 270"/>
                  <a:gd name="T72" fmla="*/ 140 w 268"/>
                  <a:gd name="T73" fmla="*/ 234 h 270"/>
                  <a:gd name="T74" fmla="*/ 142 w 268"/>
                  <a:gd name="T75" fmla="*/ 222 h 270"/>
                  <a:gd name="T76" fmla="*/ 132 w 268"/>
                  <a:gd name="T77" fmla="*/ 216 h 270"/>
                  <a:gd name="T78" fmla="*/ 132 w 268"/>
                  <a:gd name="T79" fmla="*/ 182 h 270"/>
                  <a:gd name="T80" fmla="*/ 108 w 268"/>
                  <a:gd name="T81" fmla="*/ 176 h 270"/>
                  <a:gd name="T82" fmla="*/ 98 w 268"/>
                  <a:gd name="T83" fmla="*/ 190 h 270"/>
                  <a:gd name="T84" fmla="*/ 72 w 268"/>
                  <a:gd name="T85" fmla="*/ 188 h 270"/>
                  <a:gd name="T86" fmla="*/ 62 w 268"/>
                  <a:gd name="T87" fmla="*/ 172 h 270"/>
                  <a:gd name="T88" fmla="*/ 60 w 268"/>
                  <a:gd name="T89" fmla="*/ 160 h 270"/>
                  <a:gd name="T90" fmla="*/ 6 w 268"/>
                  <a:gd name="T91" fmla="*/ 160 h 270"/>
                  <a:gd name="T92" fmla="*/ 0 w 268"/>
                  <a:gd name="T93" fmla="*/ 158 h 270"/>
                  <a:gd name="T94" fmla="*/ 6 w 268"/>
                  <a:gd name="T95" fmla="*/ 146 h 270"/>
                  <a:gd name="T96" fmla="*/ 12 w 268"/>
                  <a:gd name="T97" fmla="*/ 144 h 270"/>
                  <a:gd name="T98" fmla="*/ 30 w 268"/>
                  <a:gd name="T99" fmla="*/ 140 h 270"/>
                  <a:gd name="T100" fmla="*/ 54 w 268"/>
                  <a:gd name="T101" fmla="*/ 128 h 270"/>
                  <a:gd name="T102" fmla="*/ 58 w 268"/>
                  <a:gd name="T103" fmla="*/ 100 h 270"/>
                  <a:gd name="T104" fmla="*/ 78 w 268"/>
                  <a:gd name="T105" fmla="*/ 66 h 270"/>
                  <a:gd name="T106" fmla="*/ 84 w 268"/>
                  <a:gd name="T107" fmla="*/ 38 h 270"/>
                  <a:gd name="T108" fmla="*/ 86 w 268"/>
                  <a:gd name="T109" fmla="*/ 26 h 270"/>
                  <a:gd name="T110" fmla="*/ 88 w 268"/>
                  <a:gd name="T111" fmla="*/ 14 h 270"/>
                  <a:gd name="T112" fmla="*/ 100 w 268"/>
                  <a:gd name="T11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8" h="270">
                    <a:moveTo>
                      <a:pt x="100" y="0"/>
                    </a:moveTo>
                    <a:lnTo>
                      <a:pt x="114" y="12"/>
                    </a:lnTo>
                    <a:lnTo>
                      <a:pt x="124" y="16"/>
                    </a:lnTo>
                    <a:lnTo>
                      <a:pt x="144" y="18"/>
                    </a:lnTo>
                    <a:lnTo>
                      <a:pt x="154" y="10"/>
                    </a:lnTo>
                    <a:lnTo>
                      <a:pt x="186" y="2"/>
                    </a:lnTo>
                    <a:lnTo>
                      <a:pt x="212" y="4"/>
                    </a:lnTo>
                    <a:lnTo>
                      <a:pt x="220" y="12"/>
                    </a:lnTo>
                    <a:lnTo>
                      <a:pt x="244" y="10"/>
                    </a:lnTo>
                    <a:lnTo>
                      <a:pt x="260" y="22"/>
                    </a:lnTo>
                    <a:lnTo>
                      <a:pt x="262" y="42"/>
                    </a:lnTo>
                    <a:lnTo>
                      <a:pt x="268" y="44"/>
                    </a:lnTo>
                    <a:lnTo>
                      <a:pt x="268" y="48"/>
                    </a:lnTo>
                    <a:lnTo>
                      <a:pt x="250" y="64"/>
                    </a:lnTo>
                    <a:lnTo>
                      <a:pt x="246" y="76"/>
                    </a:lnTo>
                    <a:lnTo>
                      <a:pt x="244" y="94"/>
                    </a:lnTo>
                    <a:lnTo>
                      <a:pt x="236" y="106"/>
                    </a:lnTo>
                    <a:lnTo>
                      <a:pt x="242" y="120"/>
                    </a:lnTo>
                    <a:lnTo>
                      <a:pt x="242" y="142"/>
                    </a:lnTo>
                    <a:lnTo>
                      <a:pt x="242" y="154"/>
                    </a:lnTo>
                    <a:lnTo>
                      <a:pt x="244" y="164"/>
                    </a:lnTo>
                    <a:lnTo>
                      <a:pt x="258" y="182"/>
                    </a:lnTo>
                    <a:lnTo>
                      <a:pt x="260" y="196"/>
                    </a:lnTo>
                    <a:lnTo>
                      <a:pt x="242" y="196"/>
                    </a:lnTo>
                    <a:lnTo>
                      <a:pt x="228" y="202"/>
                    </a:lnTo>
                    <a:lnTo>
                      <a:pt x="230" y="218"/>
                    </a:lnTo>
                    <a:lnTo>
                      <a:pt x="226" y="238"/>
                    </a:lnTo>
                    <a:lnTo>
                      <a:pt x="236" y="248"/>
                    </a:lnTo>
                    <a:lnTo>
                      <a:pt x="248" y="252"/>
                    </a:lnTo>
                    <a:lnTo>
                      <a:pt x="248" y="270"/>
                    </a:lnTo>
                    <a:lnTo>
                      <a:pt x="236" y="270"/>
                    </a:lnTo>
                    <a:lnTo>
                      <a:pt x="228" y="258"/>
                    </a:lnTo>
                    <a:lnTo>
                      <a:pt x="218" y="252"/>
                    </a:lnTo>
                    <a:lnTo>
                      <a:pt x="210" y="242"/>
                    </a:lnTo>
                    <a:lnTo>
                      <a:pt x="198" y="248"/>
                    </a:lnTo>
                    <a:lnTo>
                      <a:pt x="164" y="234"/>
                    </a:lnTo>
                    <a:lnTo>
                      <a:pt x="140" y="234"/>
                    </a:lnTo>
                    <a:lnTo>
                      <a:pt x="142" y="222"/>
                    </a:lnTo>
                    <a:lnTo>
                      <a:pt x="132" y="216"/>
                    </a:lnTo>
                    <a:lnTo>
                      <a:pt x="132" y="182"/>
                    </a:lnTo>
                    <a:lnTo>
                      <a:pt x="108" y="176"/>
                    </a:lnTo>
                    <a:lnTo>
                      <a:pt x="98" y="190"/>
                    </a:lnTo>
                    <a:lnTo>
                      <a:pt x="72" y="188"/>
                    </a:lnTo>
                    <a:lnTo>
                      <a:pt x="62" y="172"/>
                    </a:lnTo>
                    <a:lnTo>
                      <a:pt x="60" y="160"/>
                    </a:lnTo>
                    <a:lnTo>
                      <a:pt x="6" y="160"/>
                    </a:lnTo>
                    <a:lnTo>
                      <a:pt x="0" y="158"/>
                    </a:lnTo>
                    <a:lnTo>
                      <a:pt x="6" y="146"/>
                    </a:lnTo>
                    <a:lnTo>
                      <a:pt x="12" y="144"/>
                    </a:lnTo>
                    <a:lnTo>
                      <a:pt x="30" y="140"/>
                    </a:lnTo>
                    <a:lnTo>
                      <a:pt x="54" y="128"/>
                    </a:lnTo>
                    <a:lnTo>
                      <a:pt x="58" y="100"/>
                    </a:lnTo>
                    <a:lnTo>
                      <a:pt x="78" y="66"/>
                    </a:lnTo>
                    <a:lnTo>
                      <a:pt x="84" y="38"/>
                    </a:lnTo>
                    <a:lnTo>
                      <a:pt x="86" y="26"/>
                    </a:lnTo>
                    <a:lnTo>
                      <a:pt x="88" y="14"/>
                    </a:lnTo>
                    <a:lnTo>
                      <a:pt x="1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5" name="Freeform 506"/>
              <p:cNvSpPr>
                <a:spLocks/>
              </p:cNvSpPr>
              <p:nvPr/>
            </p:nvSpPr>
            <p:spPr bwMode="auto">
              <a:xfrm>
                <a:off x="3035" y="2445"/>
                <a:ext cx="276" cy="278"/>
              </a:xfrm>
              <a:custGeom>
                <a:avLst/>
                <a:gdLst>
                  <a:gd name="T0" fmla="*/ 104 w 276"/>
                  <a:gd name="T1" fmla="*/ 0 h 278"/>
                  <a:gd name="T2" fmla="*/ 88 w 276"/>
                  <a:gd name="T3" fmla="*/ 16 h 278"/>
                  <a:gd name="T4" fmla="*/ 86 w 276"/>
                  <a:gd name="T5" fmla="*/ 30 h 278"/>
                  <a:gd name="T6" fmla="*/ 58 w 276"/>
                  <a:gd name="T7" fmla="*/ 102 h 278"/>
                  <a:gd name="T8" fmla="*/ 54 w 276"/>
                  <a:gd name="T9" fmla="*/ 130 h 278"/>
                  <a:gd name="T10" fmla="*/ 8 w 276"/>
                  <a:gd name="T11" fmla="*/ 146 h 278"/>
                  <a:gd name="T12" fmla="*/ 0 w 276"/>
                  <a:gd name="T13" fmla="*/ 160 h 278"/>
                  <a:gd name="T14" fmla="*/ 0 w 276"/>
                  <a:gd name="T15" fmla="*/ 164 h 278"/>
                  <a:gd name="T16" fmla="*/ 8 w 276"/>
                  <a:gd name="T17" fmla="*/ 168 h 278"/>
                  <a:gd name="T18" fmla="*/ 62 w 276"/>
                  <a:gd name="T19" fmla="*/ 178 h 278"/>
                  <a:gd name="T20" fmla="*/ 72 w 276"/>
                  <a:gd name="T21" fmla="*/ 194 h 278"/>
                  <a:gd name="T22" fmla="*/ 102 w 276"/>
                  <a:gd name="T23" fmla="*/ 198 h 278"/>
                  <a:gd name="T24" fmla="*/ 102 w 276"/>
                  <a:gd name="T25" fmla="*/ 198 h 278"/>
                  <a:gd name="T26" fmla="*/ 132 w 276"/>
                  <a:gd name="T27" fmla="*/ 188 h 278"/>
                  <a:gd name="T28" fmla="*/ 134 w 276"/>
                  <a:gd name="T29" fmla="*/ 224 h 278"/>
                  <a:gd name="T30" fmla="*/ 140 w 276"/>
                  <a:gd name="T31" fmla="*/ 236 h 278"/>
                  <a:gd name="T32" fmla="*/ 144 w 276"/>
                  <a:gd name="T33" fmla="*/ 242 h 278"/>
                  <a:gd name="T34" fmla="*/ 200 w 276"/>
                  <a:gd name="T35" fmla="*/ 256 h 278"/>
                  <a:gd name="T36" fmla="*/ 204 w 276"/>
                  <a:gd name="T37" fmla="*/ 256 h 278"/>
                  <a:gd name="T38" fmla="*/ 218 w 276"/>
                  <a:gd name="T39" fmla="*/ 260 h 278"/>
                  <a:gd name="T40" fmla="*/ 236 w 276"/>
                  <a:gd name="T41" fmla="*/ 276 h 278"/>
                  <a:gd name="T42" fmla="*/ 252 w 276"/>
                  <a:gd name="T43" fmla="*/ 278 h 278"/>
                  <a:gd name="T44" fmla="*/ 256 w 276"/>
                  <a:gd name="T45" fmla="*/ 274 h 278"/>
                  <a:gd name="T46" fmla="*/ 256 w 276"/>
                  <a:gd name="T47" fmla="*/ 254 h 278"/>
                  <a:gd name="T48" fmla="*/ 236 w 276"/>
                  <a:gd name="T49" fmla="*/ 242 h 278"/>
                  <a:gd name="T50" fmla="*/ 238 w 276"/>
                  <a:gd name="T51" fmla="*/ 222 h 278"/>
                  <a:gd name="T52" fmla="*/ 264 w 276"/>
                  <a:gd name="T53" fmla="*/ 204 h 278"/>
                  <a:gd name="T54" fmla="*/ 266 w 276"/>
                  <a:gd name="T55" fmla="*/ 202 h 278"/>
                  <a:gd name="T56" fmla="*/ 266 w 276"/>
                  <a:gd name="T57" fmla="*/ 184 h 278"/>
                  <a:gd name="T58" fmla="*/ 250 w 276"/>
                  <a:gd name="T59" fmla="*/ 158 h 278"/>
                  <a:gd name="T60" fmla="*/ 250 w 276"/>
                  <a:gd name="T61" fmla="*/ 124 h 278"/>
                  <a:gd name="T62" fmla="*/ 252 w 276"/>
                  <a:gd name="T63" fmla="*/ 100 h 278"/>
                  <a:gd name="T64" fmla="*/ 254 w 276"/>
                  <a:gd name="T65" fmla="*/ 80 h 278"/>
                  <a:gd name="T66" fmla="*/ 274 w 276"/>
                  <a:gd name="T67" fmla="*/ 56 h 278"/>
                  <a:gd name="T68" fmla="*/ 276 w 276"/>
                  <a:gd name="T69" fmla="*/ 48 h 278"/>
                  <a:gd name="T70" fmla="*/ 270 w 276"/>
                  <a:gd name="T71" fmla="*/ 44 h 278"/>
                  <a:gd name="T72" fmla="*/ 266 w 276"/>
                  <a:gd name="T73" fmla="*/ 22 h 278"/>
                  <a:gd name="T74" fmla="*/ 248 w 276"/>
                  <a:gd name="T75" fmla="*/ 10 h 278"/>
                  <a:gd name="T76" fmla="*/ 226 w 276"/>
                  <a:gd name="T77" fmla="*/ 12 h 278"/>
                  <a:gd name="T78" fmla="*/ 216 w 276"/>
                  <a:gd name="T79" fmla="*/ 4 h 278"/>
                  <a:gd name="T80" fmla="*/ 190 w 276"/>
                  <a:gd name="T81" fmla="*/ 2 h 278"/>
                  <a:gd name="T82" fmla="*/ 158 w 276"/>
                  <a:gd name="T83" fmla="*/ 10 h 278"/>
                  <a:gd name="T84" fmla="*/ 146 w 276"/>
                  <a:gd name="T85" fmla="*/ 18 h 278"/>
                  <a:gd name="T86" fmla="*/ 108 w 276"/>
                  <a:gd name="T87" fmla="*/ 0 h 278"/>
                  <a:gd name="T88" fmla="*/ 104 w 276"/>
                  <a:gd name="T89" fmla="*/ 0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6" h="278">
                    <a:moveTo>
                      <a:pt x="104" y="0"/>
                    </a:moveTo>
                    <a:lnTo>
                      <a:pt x="104" y="0"/>
                    </a:lnTo>
                    <a:lnTo>
                      <a:pt x="104" y="0"/>
                    </a:lnTo>
                    <a:lnTo>
                      <a:pt x="104" y="0"/>
                    </a:lnTo>
                    <a:lnTo>
                      <a:pt x="102" y="2"/>
                    </a:lnTo>
                    <a:lnTo>
                      <a:pt x="88" y="16"/>
                    </a:lnTo>
                    <a:lnTo>
                      <a:pt x="88" y="16"/>
                    </a:lnTo>
                    <a:lnTo>
                      <a:pt x="88" y="18"/>
                    </a:lnTo>
                    <a:lnTo>
                      <a:pt x="86" y="30"/>
                    </a:lnTo>
                    <a:lnTo>
                      <a:pt x="84" y="40"/>
                    </a:lnTo>
                    <a:lnTo>
                      <a:pt x="80" y="68"/>
                    </a:lnTo>
                    <a:lnTo>
                      <a:pt x="58" y="102"/>
                    </a:lnTo>
                    <a:lnTo>
                      <a:pt x="58" y="102"/>
                    </a:lnTo>
                    <a:lnTo>
                      <a:pt x="58" y="104"/>
                    </a:lnTo>
                    <a:lnTo>
                      <a:pt x="54" y="130"/>
                    </a:lnTo>
                    <a:lnTo>
                      <a:pt x="34" y="140"/>
                    </a:lnTo>
                    <a:lnTo>
                      <a:pt x="16" y="144"/>
                    </a:lnTo>
                    <a:lnTo>
                      <a:pt x="8" y="146"/>
                    </a:lnTo>
                    <a:lnTo>
                      <a:pt x="8" y="146"/>
                    </a:lnTo>
                    <a:lnTo>
                      <a:pt x="6" y="148"/>
                    </a:lnTo>
                    <a:lnTo>
                      <a:pt x="0" y="160"/>
                    </a:lnTo>
                    <a:lnTo>
                      <a:pt x="0" y="160"/>
                    </a:lnTo>
                    <a:lnTo>
                      <a:pt x="0" y="164"/>
                    </a:lnTo>
                    <a:lnTo>
                      <a:pt x="0" y="164"/>
                    </a:lnTo>
                    <a:lnTo>
                      <a:pt x="2" y="166"/>
                    </a:lnTo>
                    <a:lnTo>
                      <a:pt x="8" y="168"/>
                    </a:lnTo>
                    <a:lnTo>
                      <a:pt x="8" y="168"/>
                    </a:lnTo>
                    <a:lnTo>
                      <a:pt x="10" y="168"/>
                    </a:lnTo>
                    <a:lnTo>
                      <a:pt x="60" y="168"/>
                    </a:lnTo>
                    <a:lnTo>
                      <a:pt x="62" y="178"/>
                    </a:lnTo>
                    <a:lnTo>
                      <a:pt x="62" y="178"/>
                    </a:lnTo>
                    <a:lnTo>
                      <a:pt x="64" y="178"/>
                    </a:lnTo>
                    <a:lnTo>
                      <a:pt x="72" y="194"/>
                    </a:lnTo>
                    <a:lnTo>
                      <a:pt x="72" y="194"/>
                    </a:lnTo>
                    <a:lnTo>
                      <a:pt x="76" y="196"/>
                    </a:lnTo>
                    <a:lnTo>
                      <a:pt x="102" y="198"/>
                    </a:lnTo>
                    <a:lnTo>
                      <a:pt x="102" y="198"/>
                    </a:lnTo>
                    <a:lnTo>
                      <a:pt x="102" y="198"/>
                    </a:lnTo>
                    <a:lnTo>
                      <a:pt x="102" y="198"/>
                    </a:lnTo>
                    <a:lnTo>
                      <a:pt x="106" y="196"/>
                    </a:lnTo>
                    <a:lnTo>
                      <a:pt x="114" y="184"/>
                    </a:lnTo>
                    <a:lnTo>
                      <a:pt x="132" y="188"/>
                    </a:lnTo>
                    <a:lnTo>
                      <a:pt x="132" y="222"/>
                    </a:lnTo>
                    <a:lnTo>
                      <a:pt x="132" y="222"/>
                    </a:lnTo>
                    <a:lnTo>
                      <a:pt x="134" y="224"/>
                    </a:lnTo>
                    <a:lnTo>
                      <a:pt x="142" y="228"/>
                    </a:lnTo>
                    <a:lnTo>
                      <a:pt x="140" y="236"/>
                    </a:lnTo>
                    <a:lnTo>
                      <a:pt x="140" y="236"/>
                    </a:lnTo>
                    <a:lnTo>
                      <a:pt x="142" y="240"/>
                    </a:lnTo>
                    <a:lnTo>
                      <a:pt x="142" y="240"/>
                    </a:lnTo>
                    <a:lnTo>
                      <a:pt x="144" y="242"/>
                    </a:lnTo>
                    <a:lnTo>
                      <a:pt x="166" y="242"/>
                    </a:lnTo>
                    <a:lnTo>
                      <a:pt x="200" y="256"/>
                    </a:lnTo>
                    <a:lnTo>
                      <a:pt x="200" y="256"/>
                    </a:lnTo>
                    <a:lnTo>
                      <a:pt x="202" y="256"/>
                    </a:lnTo>
                    <a:lnTo>
                      <a:pt x="202" y="256"/>
                    </a:lnTo>
                    <a:lnTo>
                      <a:pt x="204" y="256"/>
                    </a:lnTo>
                    <a:lnTo>
                      <a:pt x="212" y="252"/>
                    </a:lnTo>
                    <a:lnTo>
                      <a:pt x="218" y="260"/>
                    </a:lnTo>
                    <a:lnTo>
                      <a:pt x="218" y="260"/>
                    </a:lnTo>
                    <a:lnTo>
                      <a:pt x="220" y="260"/>
                    </a:lnTo>
                    <a:lnTo>
                      <a:pt x="230" y="266"/>
                    </a:lnTo>
                    <a:lnTo>
                      <a:pt x="236" y="276"/>
                    </a:lnTo>
                    <a:lnTo>
                      <a:pt x="236" y="276"/>
                    </a:lnTo>
                    <a:lnTo>
                      <a:pt x="240" y="278"/>
                    </a:lnTo>
                    <a:lnTo>
                      <a:pt x="252" y="278"/>
                    </a:lnTo>
                    <a:lnTo>
                      <a:pt x="252" y="278"/>
                    </a:lnTo>
                    <a:lnTo>
                      <a:pt x="256" y="276"/>
                    </a:lnTo>
                    <a:lnTo>
                      <a:pt x="256" y="274"/>
                    </a:lnTo>
                    <a:lnTo>
                      <a:pt x="256" y="256"/>
                    </a:lnTo>
                    <a:lnTo>
                      <a:pt x="256" y="256"/>
                    </a:lnTo>
                    <a:lnTo>
                      <a:pt x="256" y="254"/>
                    </a:lnTo>
                    <a:lnTo>
                      <a:pt x="254" y="254"/>
                    </a:lnTo>
                    <a:lnTo>
                      <a:pt x="242" y="248"/>
                    </a:lnTo>
                    <a:lnTo>
                      <a:pt x="236" y="242"/>
                    </a:lnTo>
                    <a:lnTo>
                      <a:pt x="238" y="224"/>
                    </a:lnTo>
                    <a:lnTo>
                      <a:pt x="238" y="224"/>
                    </a:lnTo>
                    <a:lnTo>
                      <a:pt x="238" y="222"/>
                    </a:lnTo>
                    <a:lnTo>
                      <a:pt x="236" y="208"/>
                    </a:lnTo>
                    <a:lnTo>
                      <a:pt x="248" y="204"/>
                    </a:lnTo>
                    <a:lnTo>
                      <a:pt x="264" y="204"/>
                    </a:lnTo>
                    <a:lnTo>
                      <a:pt x="264" y="204"/>
                    </a:lnTo>
                    <a:lnTo>
                      <a:pt x="266" y="202"/>
                    </a:lnTo>
                    <a:lnTo>
                      <a:pt x="266" y="202"/>
                    </a:lnTo>
                    <a:lnTo>
                      <a:pt x="268" y="198"/>
                    </a:lnTo>
                    <a:lnTo>
                      <a:pt x="266" y="184"/>
                    </a:lnTo>
                    <a:lnTo>
                      <a:pt x="266" y="184"/>
                    </a:lnTo>
                    <a:lnTo>
                      <a:pt x="264" y="182"/>
                    </a:lnTo>
                    <a:lnTo>
                      <a:pt x="252" y="168"/>
                    </a:lnTo>
                    <a:lnTo>
                      <a:pt x="250" y="158"/>
                    </a:lnTo>
                    <a:lnTo>
                      <a:pt x="250" y="146"/>
                    </a:lnTo>
                    <a:lnTo>
                      <a:pt x="250" y="124"/>
                    </a:lnTo>
                    <a:lnTo>
                      <a:pt x="250" y="124"/>
                    </a:lnTo>
                    <a:lnTo>
                      <a:pt x="248" y="122"/>
                    </a:lnTo>
                    <a:lnTo>
                      <a:pt x="244" y="110"/>
                    </a:lnTo>
                    <a:lnTo>
                      <a:pt x="252" y="100"/>
                    </a:lnTo>
                    <a:lnTo>
                      <a:pt x="252" y="100"/>
                    </a:lnTo>
                    <a:lnTo>
                      <a:pt x="252" y="98"/>
                    </a:lnTo>
                    <a:lnTo>
                      <a:pt x="254" y="80"/>
                    </a:lnTo>
                    <a:lnTo>
                      <a:pt x="258" y="70"/>
                    </a:lnTo>
                    <a:lnTo>
                      <a:pt x="274" y="56"/>
                    </a:lnTo>
                    <a:lnTo>
                      <a:pt x="274" y="56"/>
                    </a:lnTo>
                    <a:lnTo>
                      <a:pt x="276" y="52"/>
                    </a:lnTo>
                    <a:lnTo>
                      <a:pt x="276" y="48"/>
                    </a:lnTo>
                    <a:lnTo>
                      <a:pt x="276" y="48"/>
                    </a:lnTo>
                    <a:lnTo>
                      <a:pt x="276" y="46"/>
                    </a:lnTo>
                    <a:lnTo>
                      <a:pt x="274" y="44"/>
                    </a:lnTo>
                    <a:lnTo>
                      <a:pt x="270" y="44"/>
                    </a:lnTo>
                    <a:lnTo>
                      <a:pt x="268" y="24"/>
                    </a:lnTo>
                    <a:lnTo>
                      <a:pt x="268" y="24"/>
                    </a:lnTo>
                    <a:lnTo>
                      <a:pt x="266" y="22"/>
                    </a:lnTo>
                    <a:lnTo>
                      <a:pt x="252" y="12"/>
                    </a:lnTo>
                    <a:lnTo>
                      <a:pt x="252" y="12"/>
                    </a:lnTo>
                    <a:lnTo>
                      <a:pt x="248" y="10"/>
                    </a:lnTo>
                    <a:lnTo>
                      <a:pt x="248" y="10"/>
                    </a:lnTo>
                    <a:lnTo>
                      <a:pt x="248" y="10"/>
                    </a:lnTo>
                    <a:lnTo>
                      <a:pt x="226" y="12"/>
                    </a:lnTo>
                    <a:lnTo>
                      <a:pt x="220" y="4"/>
                    </a:lnTo>
                    <a:lnTo>
                      <a:pt x="220" y="4"/>
                    </a:lnTo>
                    <a:lnTo>
                      <a:pt x="216" y="4"/>
                    </a:lnTo>
                    <a:lnTo>
                      <a:pt x="190" y="2"/>
                    </a:lnTo>
                    <a:lnTo>
                      <a:pt x="190" y="2"/>
                    </a:lnTo>
                    <a:lnTo>
                      <a:pt x="190" y="2"/>
                    </a:lnTo>
                    <a:lnTo>
                      <a:pt x="190" y="2"/>
                    </a:lnTo>
                    <a:lnTo>
                      <a:pt x="188" y="2"/>
                    </a:lnTo>
                    <a:lnTo>
                      <a:pt x="158" y="10"/>
                    </a:lnTo>
                    <a:lnTo>
                      <a:pt x="158" y="10"/>
                    </a:lnTo>
                    <a:lnTo>
                      <a:pt x="156" y="12"/>
                    </a:lnTo>
                    <a:lnTo>
                      <a:pt x="146" y="18"/>
                    </a:lnTo>
                    <a:lnTo>
                      <a:pt x="128" y="16"/>
                    </a:lnTo>
                    <a:lnTo>
                      <a:pt x="120" y="12"/>
                    </a:lnTo>
                    <a:lnTo>
                      <a:pt x="108" y="0"/>
                    </a:lnTo>
                    <a:lnTo>
                      <a:pt x="108" y="0"/>
                    </a:lnTo>
                    <a:lnTo>
                      <a:pt x="104" y="0"/>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6" name="Freeform 507"/>
              <p:cNvSpPr>
                <a:spLocks/>
              </p:cNvSpPr>
              <p:nvPr/>
            </p:nvSpPr>
            <p:spPr bwMode="auto">
              <a:xfrm>
                <a:off x="3031" y="2587"/>
                <a:ext cx="16" cy="20"/>
              </a:xfrm>
              <a:custGeom>
                <a:avLst/>
                <a:gdLst>
                  <a:gd name="T0" fmla="*/ 2 w 16"/>
                  <a:gd name="T1" fmla="*/ 20 h 20"/>
                  <a:gd name="T2" fmla="*/ 2 w 16"/>
                  <a:gd name="T3" fmla="*/ 20 h 20"/>
                  <a:gd name="T4" fmla="*/ 2 w 16"/>
                  <a:gd name="T5" fmla="*/ 20 h 20"/>
                  <a:gd name="T6" fmla="*/ 2 w 16"/>
                  <a:gd name="T7" fmla="*/ 20 h 20"/>
                  <a:gd name="T8" fmla="*/ 0 w 16"/>
                  <a:gd name="T9" fmla="*/ 18 h 20"/>
                  <a:gd name="T10" fmla="*/ 0 w 16"/>
                  <a:gd name="T11" fmla="*/ 6 h 20"/>
                  <a:gd name="T12" fmla="*/ 0 w 16"/>
                  <a:gd name="T13" fmla="*/ 6 h 20"/>
                  <a:gd name="T14" fmla="*/ 2 w 16"/>
                  <a:gd name="T15" fmla="*/ 4 h 20"/>
                  <a:gd name="T16" fmla="*/ 10 w 16"/>
                  <a:gd name="T17" fmla="*/ 0 h 20"/>
                  <a:gd name="T18" fmla="*/ 10 w 16"/>
                  <a:gd name="T19" fmla="*/ 0 h 20"/>
                  <a:gd name="T20" fmla="*/ 12 w 16"/>
                  <a:gd name="T21" fmla="*/ 0 h 20"/>
                  <a:gd name="T22" fmla="*/ 12 w 16"/>
                  <a:gd name="T23" fmla="*/ 0 h 20"/>
                  <a:gd name="T24" fmla="*/ 14 w 16"/>
                  <a:gd name="T25" fmla="*/ 0 h 20"/>
                  <a:gd name="T26" fmla="*/ 14 w 16"/>
                  <a:gd name="T27" fmla="*/ 4 h 20"/>
                  <a:gd name="T28" fmla="*/ 14 w 16"/>
                  <a:gd name="T29" fmla="*/ 4 h 20"/>
                  <a:gd name="T30" fmla="*/ 16 w 16"/>
                  <a:gd name="T31" fmla="*/ 6 h 20"/>
                  <a:gd name="T32" fmla="*/ 14 w 16"/>
                  <a:gd name="T33" fmla="*/ 12 h 20"/>
                  <a:gd name="T34" fmla="*/ 14 w 16"/>
                  <a:gd name="T35" fmla="*/ 12 h 20"/>
                  <a:gd name="T36" fmla="*/ 12 w 16"/>
                  <a:gd name="T37" fmla="*/ 14 h 20"/>
                  <a:gd name="T38" fmla="*/ 4 w 16"/>
                  <a:gd name="T39" fmla="*/ 20 h 20"/>
                  <a:gd name="T40" fmla="*/ 4 w 16"/>
                  <a:gd name="T41" fmla="*/ 20 h 20"/>
                  <a:gd name="T42" fmla="*/ 2 w 16"/>
                  <a:gd name="T43" fmla="*/ 20 h 20"/>
                  <a:gd name="T44" fmla="*/ 2 w 16"/>
                  <a:gd name="T4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 h="20">
                    <a:moveTo>
                      <a:pt x="2" y="20"/>
                    </a:moveTo>
                    <a:lnTo>
                      <a:pt x="2" y="20"/>
                    </a:lnTo>
                    <a:lnTo>
                      <a:pt x="2" y="20"/>
                    </a:lnTo>
                    <a:lnTo>
                      <a:pt x="2" y="20"/>
                    </a:lnTo>
                    <a:lnTo>
                      <a:pt x="0" y="18"/>
                    </a:lnTo>
                    <a:lnTo>
                      <a:pt x="0" y="6"/>
                    </a:lnTo>
                    <a:lnTo>
                      <a:pt x="0" y="6"/>
                    </a:lnTo>
                    <a:lnTo>
                      <a:pt x="2" y="4"/>
                    </a:lnTo>
                    <a:lnTo>
                      <a:pt x="10" y="0"/>
                    </a:lnTo>
                    <a:lnTo>
                      <a:pt x="10" y="0"/>
                    </a:lnTo>
                    <a:lnTo>
                      <a:pt x="12" y="0"/>
                    </a:lnTo>
                    <a:lnTo>
                      <a:pt x="12" y="0"/>
                    </a:lnTo>
                    <a:lnTo>
                      <a:pt x="14" y="0"/>
                    </a:lnTo>
                    <a:lnTo>
                      <a:pt x="14" y="4"/>
                    </a:lnTo>
                    <a:lnTo>
                      <a:pt x="14" y="4"/>
                    </a:lnTo>
                    <a:lnTo>
                      <a:pt x="16" y="6"/>
                    </a:lnTo>
                    <a:lnTo>
                      <a:pt x="14" y="12"/>
                    </a:lnTo>
                    <a:lnTo>
                      <a:pt x="14" y="12"/>
                    </a:lnTo>
                    <a:lnTo>
                      <a:pt x="12" y="14"/>
                    </a:lnTo>
                    <a:lnTo>
                      <a:pt x="4" y="20"/>
                    </a:lnTo>
                    <a:lnTo>
                      <a:pt x="4" y="20"/>
                    </a:lnTo>
                    <a:lnTo>
                      <a:pt x="2" y="20"/>
                    </a:lnTo>
                    <a:lnTo>
                      <a:pt x="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7" name="Freeform 508"/>
              <p:cNvSpPr>
                <a:spLocks noEditPoints="1"/>
              </p:cNvSpPr>
              <p:nvPr/>
            </p:nvSpPr>
            <p:spPr bwMode="auto">
              <a:xfrm>
                <a:off x="3029" y="2585"/>
                <a:ext cx="20" cy="24"/>
              </a:xfrm>
              <a:custGeom>
                <a:avLst/>
                <a:gdLst>
                  <a:gd name="T0" fmla="*/ 14 w 20"/>
                  <a:gd name="T1" fmla="*/ 4 h 24"/>
                  <a:gd name="T2" fmla="*/ 16 w 20"/>
                  <a:gd name="T3" fmla="*/ 8 h 24"/>
                  <a:gd name="T4" fmla="*/ 14 w 20"/>
                  <a:gd name="T5" fmla="*/ 14 h 24"/>
                  <a:gd name="T6" fmla="*/ 4 w 20"/>
                  <a:gd name="T7" fmla="*/ 20 h 24"/>
                  <a:gd name="T8" fmla="*/ 4 w 20"/>
                  <a:gd name="T9" fmla="*/ 8 h 24"/>
                  <a:gd name="T10" fmla="*/ 14 w 20"/>
                  <a:gd name="T11" fmla="*/ 4 h 24"/>
                  <a:gd name="T12" fmla="*/ 14 w 20"/>
                  <a:gd name="T13" fmla="*/ 0 h 24"/>
                  <a:gd name="T14" fmla="*/ 14 w 20"/>
                  <a:gd name="T15" fmla="*/ 0 h 24"/>
                  <a:gd name="T16" fmla="*/ 12 w 20"/>
                  <a:gd name="T17" fmla="*/ 0 h 24"/>
                  <a:gd name="T18" fmla="*/ 2 w 20"/>
                  <a:gd name="T19" fmla="*/ 4 h 24"/>
                  <a:gd name="T20" fmla="*/ 2 w 20"/>
                  <a:gd name="T21" fmla="*/ 4 h 24"/>
                  <a:gd name="T22" fmla="*/ 0 w 20"/>
                  <a:gd name="T23" fmla="*/ 6 h 24"/>
                  <a:gd name="T24" fmla="*/ 0 w 20"/>
                  <a:gd name="T25" fmla="*/ 8 h 24"/>
                  <a:gd name="T26" fmla="*/ 0 w 20"/>
                  <a:gd name="T27" fmla="*/ 20 h 24"/>
                  <a:gd name="T28" fmla="*/ 0 w 20"/>
                  <a:gd name="T29" fmla="*/ 20 h 24"/>
                  <a:gd name="T30" fmla="*/ 2 w 20"/>
                  <a:gd name="T31" fmla="*/ 24 h 24"/>
                  <a:gd name="T32" fmla="*/ 2 w 20"/>
                  <a:gd name="T33" fmla="*/ 24 h 24"/>
                  <a:gd name="T34" fmla="*/ 4 w 20"/>
                  <a:gd name="T35" fmla="*/ 24 h 24"/>
                  <a:gd name="T36" fmla="*/ 4 w 20"/>
                  <a:gd name="T37" fmla="*/ 24 h 24"/>
                  <a:gd name="T38" fmla="*/ 6 w 20"/>
                  <a:gd name="T39" fmla="*/ 24 h 24"/>
                  <a:gd name="T40" fmla="*/ 16 w 20"/>
                  <a:gd name="T41" fmla="*/ 18 h 24"/>
                  <a:gd name="T42" fmla="*/ 16 w 20"/>
                  <a:gd name="T43" fmla="*/ 18 h 24"/>
                  <a:gd name="T44" fmla="*/ 18 w 20"/>
                  <a:gd name="T45" fmla="*/ 16 h 24"/>
                  <a:gd name="T46" fmla="*/ 20 w 20"/>
                  <a:gd name="T47" fmla="*/ 8 h 24"/>
                  <a:gd name="T48" fmla="*/ 20 w 20"/>
                  <a:gd name="T49" fmla="*/ 8 h 24"/>
                  <a:gd name="T50" fmla="*/ 18 w 20"/>
                  <a:gd name="T51" fmla="*/ 6 h 24"/>
                  <a:gd name="T52" fmla="*/ 16 w 20"/>
                  <a:gd name="T53" fmla="*/ 2 h 24"/>
                  <a:gd name="T54" fmla="*/ 16 w 20"/>
                  <a:gd name="T55" fmla="*/ 2 h 24"/>
                  <a:gd name="T56" fmla="*/ 14 w 20"/>
                  <a:gd name="T57" fmla="*/ 0 h 24"/>
                  <a:gd name="T58" fmla="*/ 14 w 20"/>
                  <a:gd name="T5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0" h="24">
                    <a:moveTo>
                      <a:pt x="14" y="4"/>
                    </a:moveTo>
                    <a:lnTo>
                      <a:pt x="16" y="8"/>
                    </a:lnTo>
                    <a:lnTo>
                      <a:pt x="14" y="14"/>
                    </a:lnTo>
                    <a:lnTo>
                      <a:pt x="4" y="20"/>
                    </a:lnTo>
                    <a:lnTo>
                      <a:pt x="4" y="8"/>
                    </a:lnTo>
                    <a:lnTo>
                      <a:pt x="14" y="4"/>
                    </a:lnTo>
                    <a:close/>
                    <a:moveTo>
                      <a:pt x="14" y="0"/>
                    </a:moveTo>
                    <a:lnTo>
                      <a:pt x="14" y="0"/>
                    </a:lnTo>
                    <a:lnTo>
                      <a:pt x="12" y="0"/>
                    </a:lnTo>
                    <a:lnTo>
                      <a:pt x="2" y="4"/>
                    </a:lnTo>
                    <a:lnTo>
                      <a:pt x="2" y="4"/>
                    </a:lnTo>
                    <a:lnTo>
                      <a:pt x="0" y="6"/>
                    </a:lnTo>
                    <a:lnTo>
                      <a:pt x="0" y="8"/>
                    </a:lnTo>
                    <a:lnTo>
                      <a:pt x="0" y="20"/>
                    </a:lnTo>
                    <a:lnTo>
                      <a:pt x="0" y="20"/>
                    </a:lnTo>
                    <a:lnTo>
                      <a:pt x="2" y="24"/>
                    </a:lnTo>
                    <a:lnTo>
                      <a:pt x="2" y="24"/>
                    </a:lnTo>
                    <a:lnTo>
                      <a:pt x="4" y="24"/>
                    </a:lnTo>
                    <a:lnTo>
                      <a:pt x="4" y="24"/>
                    </a:lnTo>
                    <a:lnTo>
                      <a:pt x="6" y="24"/>
                    </a:lnTo>
                    <a:lnTo>
                      <a:pt x="16" y="18"/>
                    </a:lnTo>
                    <a:lnTo>
                      <a:pt x="16" y="18"/>
                    </a:lnTo>
                    <a:lnTo>
                      <a:pt x="18" y="16"/>
                    </a:lnTo>
                    <a:lnTo>
                      <a:pt x="20" y="8"/>
                    </a:lnTo>
                    <a:lnTo>
                      <a:pt x="20" y="8"/>
                    </a:lnTo>
                    <a:lnTo>
                      <a:pt x="18" y="6"/>
                    </a:lnTo>
                    <a:lnTo>
                      <a:pt x="16" y="2"/>
                    </a:lnTo>
                    <a:lnTo>
                      <a:pt x="16" y="2"/>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8" name="Freeform 509"/>
              <p:cNvSpPr>
                <a:spLocks/>
              </p:cNvSpPr>
              <p:nvPr/>
            </p:nvSpPr>
            <p:spPr bwMode="auto">
              <a:xfrm>
                <a:off x="3033" y="2589"/>
                <a:ext cx="12" cy="16"/>
              </a:xfrm>
              <a:custGeom>
                <a:avLst/>
                <a:gdLst>
                  <a:gd name="T0" fmla="*/ 10 w 12"/>
                  <a:gd name="T1" fmla="*/ 0 h 16"/>
                  <a:gd name="T2" fmla="*/ 12 w 12"/>
                  <a:gd name="T3" fmla="*/ 4 h 16"/>
                  <a:gd name="T4" fmla="*/ 10 w 12"/>
                  <a:gd name="T5" fmla="*/ 10 h 16"/>
                  <a:gd name="T6" fmla="*/ 0 w 12"/>
                  <a:gd name="T7" fmla="*/ 16 h 16"/>
                  <a:gd name="T8" fmla="*/ 0 w 12"/>
                  <a:gd name="T9" fmla="*/ 4 h 16"/>
                  <a:gd name="T10" fmla="*/ 10 w 12"/>
                  <a:gd name="T11" fmla="*/ 0 h 16"/>
                </a:gdLst>
                <a:ahLst/>
                <a:cxnLst>
                  <a:cxn ang="0">
                    <a:pos x="T0" y="T1"/>
                  </a:cxn>
                  <a:cxn ang="0">
                    <a:pos x="T2" y="T3"/>
                  </a:cxn>
                  <a:cxn ang="0">
                    <a:pos x="T4" y="T5"/>
                  </a:cxn>
                  <a:cxn ang="0">
                    <a:pos x="T6" y="T7"/>
                  </a:cxn>
                  <a:cxn ang="0">
                    <a:pos x="T8" y="T9"/>
                  </a:cxn>
                  <a:cxn ang="0">
                    <a:pos x="T10" y="T11"/>
                  </a:cxn>
                </a:cxnLst>
                <a:rect l="0" t="0" r="r" b="b"/>
                <a:pathLst>
                  <a:path w="12" h="16">
                    <a:moveTo>
                      <a:pt x="10" y="0"/>
                    </a:moveTo>
                    <a:lnTo>
                      <a:pt x="12" y="4"/>
                    </a:lnTo>
                    <a:lnTo>
                      <a:pt x="10" y="10"/>
                    </a:lnTo>
                    <a:lnTo>
                      <a:pt x="0" y="16"/>
                    </a:lnTo>
                    <a:lnTo>
                      <a:pt x="0" y="4"/>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9" name="Freeform 510"/>
              <p:cNvSpPr>
                <a:spLocks/>
              </p:cNvSpPr>
              <p:nvPr/>
            </p:nvSpPr>
            <p:spPr bwMode="auto">
              <a:xfrm>
                <a:off x="3029" y="2585"/>
                <a:ext cx="20" cy="24"/>
              </a:xfrm>
              <a:custGeom>
                <a:avLst/>
                <a:gdLst>
                  <a:gd name="T0" fmla="*/ 14 w 20"/>
                  <a:gd name="T1" fmla="*/ 0 h 24"/>
                  <a:gd name="T2" fmla="*/ 14 w 20"/>
                  <a:gd name="T3" fmla="*/ 0 h 24"/>
                  <a:gd name="T4" fmla="*/ 12 w 20"/>
                  <a:gd name="T5" fmla="*/ 0 h 24"/>
                  <a:gd name="T6" fmla="*/ 2 w 20"/>
                  <a:gd name="T7" fmla="*/ 4 h 24"/>
                  <a:gd name="T8" fmla="*/ 2 w 20"/>
                  <a:gd name="T9" fmla="*/ 4 h 24"/>
                  <a:gd name="T10" fmla="*/ 0 w 20"/>
                  <a:gd name="T11" fmla="*/ 6 h 24"/>
                  <a:gd name="T12" fmla="*/ 0 w 20"/>
                  <a:gd name="T13" fmla="*/ 8 h 24"/>
                  <a:gd name="T14" fmla="*/ 0 w 20"/>
                  <a:gd name="T15" fmla="*/ 20 h 24"/>
                  <a:gd name="T16" fmla="*/ 0 w 20"/>
                  <a:gd name="T17" fmla="*/ 20 h 24"/>
                  <a:gd name="T18" fmla="*/ 2 w 20"/>
                  <a:gd name="T19" fmla="*/ 24 h 24"/>
                  <a:gd name="T20" fmla="*/ 2 w 20"/>
                  <a:gd name="T21" fmla="*/ 24 h 24"/>
                  <a:gd name="T22" fmla="*/ 4 w 20"/>
                  <a:gd name="T23" fmla="*/ 24 h 24"/>
                  <a:gd name="T24" fmla="*/ 4 w 20"/>
                  <a:gd name="T25" fmla="*/ 24 h 24"/>
                  <a:gd name="T26" fmla="*/ 6 w 20"/>
                  <a:gd name="T27" fmla="*/ 24 h 24"/>
                  <a:gd name="T28" fmla="*/ 16 w 20"/>
                  <a:gd name="T29" fmla="*/ 18 h 24"/>
                  <a:gd name="T30" fmla="*/ 16 w 20"/>
                  <a:gd name="T31" fmla="*/ 18 h 24"/>
                  <a:gd name="T32" fmla="*/ 18 w 20"/>
                  <a:gd name="T33" fmla="*/ 16 h 24"/>
                  <a:gd name="T34" fmla="*/ 20 w 20"/>
                  <a:gd name="T35" fmla="*/ 8 h 24"/>
                  <a:gd name="T36" fmla="*/ 20 w 20"/>
                  <a:gd name="T37" fmla="*/ 8 h 24"/>
                  <a:gd name="T38" fmla="*/ 18 w 20"/>
                  <a:gd name="T39" fmla="*/ 6 h 24"/>
                  <a:gd name="T40" fmla="*/ 16 w 20"/>
                  <a:gd name="T41" fmla="*/ 2 h 24"/>
                  <a:gd name="T42" fmla="*/ 16 w 20"/>
                  <a:gd name="T43" fmla="*/ 2 h 24"/>
                  <a:gd name="T44" fmla="*/ 14 w 20"/>
                  <a:gd name="T45" fmla="*/ 0 h 24"/>
                  <a:gd name="T46" fmla="*/ 14 w 20"/>
                  <a:gd name="T4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4">
                    <a:moveTo>
                      <a:pt x="14" y="0"/>
                    </a:moveTo>
                    <a:lnTo>
                      <a:pt x="14" y="0"/>
                    </a:lnTo>
                    <a:lnTo>
                      <a:pt x="12" y="0"/>
                    </a:lnTo>
                    <a:lnTo>
                      <a:pt x="2" y="4"/>
                    </a:lnTo>
                    <a:lnTo>
                      <a:pt x="2" y="4"/>
                    </a:lnTo>
                    <a:lnTo>
                      <a:pt x="0" y="6"/>
                    </a:lnTo>
                    <a:lnTo>
                      <a:pt x="0" y="8"/>
                    </a:lnTo>
                    <a:lnTo>
                      <a:pt x="0" y="20"/>
                    </a:lnTo>
                    <a:lnTo>
                      <a:pt x="0" y="20"/>
                    </a:lnTo>
                    <a:lnTo>
                      <a:pt x="2" y="24"/>
                    </a:lnTo>
                    <a:lnTo>
                      <a:pt x="2" y="24"/>
                    </a:lnTo>
                    <a:lnTo>
                      <a:pt x="4" y="24"/>
                    </a:lnTo>
                    <a:lnTo>
                      <a:pt x="4" y="24"/>
                    </a:lnTo>
                    <a:lnTo>
                      <a:pt x="6" y="24"/>
                    </a:lnTo>
                    <a:lnTo>
                      <a:pt x="16" y="18"/>
                    </a:lnTo>
                    <a:lnTo>
                      <a:pt x="16" y="18"/>
                    </a:lnTo>
                    <a:lnTo>
                      <a:pt x="18" y="16"/>
                    </a:lnTo>
                    <a:lnTo>
                      <a:pt x="20" y="8"/>
                    </a:lnTo>
                    <a:lnTo>
                      <a:pt x="20" y="8"/>
                    </a:lnTo>
                    <a:lnTo>
                      <a:pt x="18" y="6"/>
                    </a:lnTo>
                    <a:lnTo>
                      <a:pt x="16" y="2"/>
                    </a:lnTo>
                    <a:lnTo>
                      <a:pt x="16" y="2"/>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0" name="Freeform 511"/>
              <p:cNvSpPr>
                <a:spLocks/>
              </p:cNvSpPr>
              <p:nvPr/>
            </p:nvSpPr>
            <p:spPr bwMode="auto">
              <a:xfrm>
                <a:off x="3019" y="2469"/>
                <a:ext cx="112" cy="122"/>
              </a:xfrm>
              <a:custGeom>
                <a:avLst/>
                <a:gdLst>
                  <a:gd name="T0" fmla="*/ 16 w 112"/>
                  <a:gd name="T1" fmla="*/ 122 h 122"/>
                  <a:gd name="T2" fmla="*/ 2 w 112"/>
                  <a:gd name="T3" fmla="*/ 108 h 122"/>
                  <a:gd name="T4" fmla="*/ 0 w 112"/>
                  <a:gd name="T5" fmla="*/ 104 h 122"/>
                  <a:gd name="T6" fmla="*/ 2 w 112"/>
                  <a:gd name="T7" fmla="*/ 104 h 122"/>
                  <a:gd name="T8" fmla="*/ 14 w 112"/>
                  <a:gd name="T9" fmla="*/ 98 h 122"/>
                  <a:gd name="T10" fmla="*/ 10 w 112"/>
                  <a:gd name="T11" fmla="*/ 98 h 122"/>
                  <a:gd name="T12" fmla="*/ 8 w 112"/>
                  <a:gd name="T13" fmla="*/ 86 h 122"/>
                  <a:gd name="T14" fmla="*/ 10 w 112"/>
                  <a:gd name="T15" fmla="*/ 84 h 122"/>
                  <a:gd name="T16" fmla="*/ 24 w 112"/>
                  <a:gd name="T17" fmla="*/ 78 h 122"/>
                  <a:gd name="T18" fmla="*/ 26 w 112"/>
                  <a:gd name="T19" fmla="*/ 76 h 122"/>
                  <a:gd name="T20" fmla="*/ 26 w 112"/>
                  <a:gd name="T21" fmla="*/ 76 h 122"/>
                  <a:gd name="T22" fmla="*/ 28 w 112"/>
                  <a:gd name="T23" fmla="*/ 78 h 122"/>
                  <a:gd name="T24" fmla="*/ 46 w 112"/>
                  <a:gd name="T25" fmla="*/ 86 h 122"/>
                  <a:gd name="T26" fmla="*/ 48 w 112"/>
                  <a:gd name="T27" fmla="*/ 64 h 122"/>
                  <a:gd name="T28" fmla="*/ 42 w 112"/>
                  <a:gd name="T29" fmla="*/ 60 h 122"/>
                  <a:gd name="T30" fmla="*/ 42 w 112"/>
                  <a:gd name="T31" fmla="*/ 46 h 122"/>
                  <a:gd name="T32" fmla="*/ 42 w 112"/>
                  <a:gd name="T33" fmla="*/ 46 h 122"/>
                  <a:gd name="T34" fmla="*/ 46 w 112"/>
                  <a:gd name="T35" fmla="*/ 34 h 122"/>
                  <a:gd name="T36" fmla="*/ 34 w 112"/>
                  <a:gd name="T37" fmla="*/ 36 h 122"/>
                  <a:gd name="T38" fmla="*/ 32 w 112"/>
                  <a:gd name="T39" fmla="*/ 34 h 122"/>
                  <a:gd name="T40" fmla="*/ 30 w 112"/>
                  <a:gd name="T41" fmla="*/ 20 h 122"/>
                  <a:gd name="T42" fmla="*/ 30 w 112"/>
                  <a:gd name="T43" fmla="*/ 18 h 122"/>
                  <a:gd name="T44" fmla="*/ 56 w 112"/>
                  <a:gd name="T45" fmla="*/ 18 h 122"/>
                  <a:gd name="T46" fmla="*/ 58 w 112"/>
                  <a:gd name="T47" fmla="*/ 20 h 122"/>
                  <a:gd name="T48" fmla="*/ 72 w 112"/>
                  <a:gd name="T49" fmla="*/ 24 h 122"/>
                  <a:gd name="T50" fmla="*/ 72 w 112"/>
                  <a:gd name="T51" fmla="*/ 12 h 122"/>
                  <a:gd name="T52" fmla="*/ 80 w 112"/>
                  <a:gd name="T53" fmla="*/ 2 h 122"/>
                  <a:gd name="T54" fmla="*/ 82 w 112"/>
                  <a:gd name="T55" fmla="*/ 0 h 122"/>
                  <a:gd name="T56" fmla="*/ 110 w 112"/>
                  <a:gd name="T57" fmla="*/ 2 h 122"/>
                  <a:gd name="T58" fmla="*/ 110 w 112"/>
                  <a:gd name="T59" fmla="*/ 2 h 122"/>
                  <a:gd name="T60" fmla="*/ 112 w 112"/>
                  <a:gd name="T61" fmla="*/ 4 h 122"/>
                  <a:gd name="T62" fmla="*/ 82 w 112"/>
                  <a:gd name="T63" fmla="*/ 78 h 122"/>
                  <a:gd name="T64" fmla="*/ 78 w 112"/>
                  <a:gd name="T65" fmla="*/ 106 h 122"/>
                  <a:gd name="T66" fmla="*/ 54 w 112"/>
                  <a:gd name="T67" fmla="*/ 118 h 122"/>
                  <a:gd name="T68" fmla="*/ 28 w 112"/>
                  <a:gd name="T69" fmla="*/ 122 h 122"/>
                  <a:gd name="T70" fmla="*/ 26 w 112"/>
                  <a:gd name="T71" fmla="*/ 120 h 122"/>
                  <a:gd name="T72" fmla="*/ 18 w 112"/>
                  <a:gd name="T73" fmla="*/ 122 h 122"/>
                  <a:gd name="T74" fmla="*/ 16 w 112"/>
                  <a:gd name="T7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2" h="122">
                    <a:moveTo>
                      <a:pt x="16" y="122"/>
                    </a:moveTo>
                    <a:lnTo>
                      <a:pt x="16" y="122"/>
                    </a:lnTo>
                    <a:lnTo>
                      <a:pt x="16" y="122"/>
                    </a:lnTo>
                    <a:lnTo>
                      <a:pt x="2" y="108"/>
                    </a:lnTo>
                    <a:lnTo>
                      <a:pt x="2" y="108"/>
                    </a:lnTo>
                    <a:lnTo>
                      <a:pt x="0" y="104"/>
                    </a:lnTo>
                    <a:lnTo>
                      <a:pt x="0" y="104"/>
                    </a:lnTo>
                    <a:lnTo>
                      <a:pt x="2" y="104"/>
                    </a:lnTo>
                    <a:lnTo>
                      <a:pt x="14" y="104"/>
                    </a:lnTo>
                    <a:lnTo>
                      <a:pt x="14" y="98"/>
                    </a:lnTo>
                    <a:lnTo>
                      <a:pt x="10" y="98"/>
                    </a:lnTo>
                    <a:lnTo>
                      <a:pt x="10" y="98"/>
                    </a:lnTo>
                    <a:lnTo>
                      <a:pt x="8" y="96"/>
                    </a:lnTo>
                    <a:lnTo>
                      <a:pt x="8" y="86"/>
                    </a:lnTo>
                    <a:lnTo>
                      <a:pt x="8" y="86"/>
                    </a:lnTo>
                    <a:lnTo>
                      <a:pt x="10" y="84"/>
                    </a:lnTo>
                    <a:lnTo>
                      <a:pt x="16" y="84"/>
                    </a:lnTo>
                    <a:lnTo>
                      <a:pt x="24" y="78"/>
                    </a:lnTo>
                    <a:lnTo>
                      <a:pt x="24" y="78"/>
                    </a:lnTo>
                    <a:lnTo>
                      <a:pt x="26" y="76"/>
                    </a:lnTo>
                    <a:lnTo>
                      <a:pt x="26" y="76"/>
                    </a:lnTo>
                    <a:lnTo>
                      <a:pt x="26" y="76"/>
                    </a:lnTo>
                    <a:lnTo>
                      <a:pt x="26" y="76"/>
                    </a:lnTo>
                    <a:lnTo>
                      <a:pt x="28" y="78"/>
                    </a:lnTo>
                    <a:lnTo>
                      <a:pt x="32" y="84"/>
                    </a:lnTo>
                    <a:lnTo>
                      <a:pt x="46" y="86"/>
                    </a:lnTo>
                    <a:lnTo>
                      <a:pt x="48" y="80"/>
                    </a:lnTo>
                    <a:lnTo>
                      <a:pt x="48" y="64"/>
                    </a:lnTo>
                    <a:lnTo>
                      <a:pt x="42" y="60"/>
                    </a:lnTo>
                    <a:lnTo>
                      <a:pt x="42" y="60"/>
                    </a:lnTo>
                    <a:lnTo>
                      <a:pt x="42" y="58"/>
                    </a:lnTo>
                    <a:lnTo>
                      <a:pt x="42" y="46"/>
                    </a:lnTo>
                    <a:lnTo>
                      <a:pt x="42" y="46"/>
                    </a:lnTo>
                    <a:lnTo>
                      <a:pt x="42" y="46"/>
                    </a:lnTo>
                    <a:lnTo>
                      <a:pt x="48" y="40"/>
                    </a:lnTo>
                    <a:lnTo>
                      <a:pt x="46" y="34"/>
                    </a:lnTo>
                    <a:lnTo>
                      <a:pt x="46" y="34"/>
                    </a:lnTo>
                    <a:lnTo>
                      <a:pt x="34" y="36"/>
                    </a:lnTo>
                    <a:lnTo>
                      <a:pt x="34" y="36"/>
                    </a:lnTo>
                    <a:lnTo>
                      <a:pt x="32" y="34"/>
                    </a:lnTo>
                    <a:lnTo>
                      <a:pt x="30" y="20"/>
                    </a:lnTo>
                    <a:lnTo>
                      <a:pt x="30" y="20"/>
                    </a:lnTo>
                    <a:lnTo>
                      <a:pt x="30" y="18"/>
                    </a:lnTo>
                    <a:lnTo>
                      <a:pt x="30" y="18"/>
                    </a:lnTo>
                    <a:lnTo>
                      <a:pt x="30" y="18"/>
                    </a:lnTo>
                    <a:lnTo>
                      <a:pt x="56" y="18"/>
                    </a:lnTo>
                    <a:lnTo>
                      <a:pt x="56" y="18"/>
                    </a:lnTo>
                    <a:lnTo>
                      <a:pt x="58" y="20"/>
                    </a:lnTo>
                    <a:lnTo>
                      <a:pt x="58" y="24"/>
                    </a:lnTo>
                    <a:lnTo>
                      <a:pt x="72" y="24"/>
                    </a:lnTo>
                    <a:lnTo>
                      <a:pt x="72" y="12"/>
                    </a:lnTo>
                    <a:lnTo>
                      <a:pt x="72" y="12"/>
                    </a:lnTo>
                    <a:lnTo>
                      <a:pt x="72" y="12"/>
                    </a:lnTo>
                    <a:lnTo>
                      <a:pt x="80" y="2"/>
                    </a:lnTo>
                    <a:lnTo>
                      <a:pt x="80" y="2"/>
                    </a:lnTo>
                    <a:lnTo>
                      <a:pt x="82" y="0"/>
                    </a:lnTo>
                    <a:lnTo>
                      <a:pt x="82" y="0"/>
                    </a:lnTo>
                    <a:lnTo>
                      <a:pt x="110" y="2"/>
                    </a:lnTo>
                    <a:lnTo>
                      <a:pt x="110" y="2"/>
                    </a:lnTo>
                    <a:lnTo>
                      <a:pt x="110" y="2"/>
                    </a:lnTo>
                    <a:lnTo>
                      <a:pt x="110" y="2"/>
                    </a:lnTo>
                    <a:lnTo>
                      <a:pt x="112" y="4"/>
                    </a:lnTo>
                    <a:lnTo>
                      <a:pt x="104" y="44"/>
                    </a:lnTo>
                    <a:lnTo>
                      <a:pt x="82" y="78"/>
                    </a:lnTo>
                    <a:lnTo>
                      <a:pt x="78" y="106"/>
                    </a:lnTo>
                    <a:lnTo>
                      <a:pt x="78" y="106"/>
                    </a:lnTo>
                    <a:lnTo>
                      <a:pt x="78" y="108"/>
                    </a:lnTo>
                    <a:lnTo>
                      <a:pt x="54" y="118"/>
                    </a:lnTo>
                    <a:lnTo>
                      <a:pt x="54" y="118"/>
                    </a:lnTo>
                    <a:lnTo>
                      <a:pt x="28" y="122"/>
                    </a:lnTo>
                    <a:lnTo>
                      <a:pt x="28" y="122"/>
                    </a:lnTo>
                    <a:lnTo>
                      <a:pt x="26" y="120"/>
                    </a:lnTo>
                    <a:lnTo>
                      <a:pt x="24" y="118"/>
                    </a:lnTo>
                    <a:lnTo>
                      <a:pt x="18" y="122"/>
                    </a:lnTo>
                    <a:lnTo>
                      <a:pt x="18" y="122"/>
                    </a:lnTo>
                    <a:lnTo>
                      <a:pt x="16" y="122"/>
                    </a:lnTo>
                    <a:lnTo>
                      <a:pt x="16"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1" name="Freeform 512"/>
              <p:cNvSpPr>
                <a:spLocks noEditPoints="1"/>
              </p:cNvSpPr>
              <p:nvPr/>
            </p:nvSpPr>
            <p:spPr bwMode="auto">
              <a:xfrm>
                <a:off x="3017" y="2467"/>
                <a:ext cx="116" cy="126"/>
              </a:xfrm>
              <a:custGeom>
                <a:avLst/>
                <a:gdLst>
                  <a:gd name="T0" fmla="*/ 112 w 116"/>
                  <a:gd name="T1" fmla="*/ 6 h 126"/>
                  <a:gd name="T2" fmla="*/ 82 w 116"/>
                  <a:gd name="T3" fmla="*/ 80 h 126"/>
                  <a:gd name="T4" fmla="*/ 54 w 116"/>
                  <a:gd name="T5" fmla="*/ 118 h 126"/>
                  <a:gd name="T6" fmla="*/ 28 w 116"/>
                  <a:gd name="T7" fmla="*/ 118 h 126"/>
                  <a:gd name="T8" fmla="*/ 4 w 116"/>
                  <a:gd name="T9" fmla="*/ 108 h 126"/>
                  <a:gd name="T10" fmla="*/ 18 w 116"/>
                  <a:gd name="T11" fmla="*/ 98 h 126"/>
                  <a:gd name="T12" fmla="*/ 12 w 116"/>
                  <a:gd name="T13" fmla="*/ 88 h 126"/>
                  <a:gd name="T14" fmla="*/ 28 w 116"/>
                  <a:gd name="T15" fmla="*/ 80 h 126"/>
                  <a:gd name="T16" fmla="*/ 50 w 116"/>
                  <a:gd name="T17" fmla="*/ 90 h 126"/>
                  <a:gd name="T18" fmla="*/ 52 w 116"/>
                  <a:gd name="T19" fmla="*/ 64 h 126"/>
                  <a:gd name="T20" fmla="*/ 46 w 116"/>
                  <a:gd name="T21" fmla="*/ 48 h 126"/>
                  <a:gd name="T22" fmla="*/ 50 w 116"/>
                  <a:gd name="T23" fmla="*/ 34 h 126"/>
                  <a:gd name="T24" fmla="*/ 32 w 116"/>
                  <a:gd name="T25" fmla="*/ 22 h 126"/>
                  <a:gd name="T26" fmla="*/ 58 w 116"/>
                  <a:gd name="T27" fmla="*/ 30 h 126"/>
                  <a:gd name="T28" fmla="*/ 76 w 116"/>
                  <a:gd name="T29" fmla="*/ 14 h 126"/>
                  <a:gd name="T30" fmla="*/ 84 w 116"/>
                  <a:gd name="T31" fmla="*/ 0 h 126"/>
                  <a:gd name="T32" fmla="*/ 80 w 116"/>
                  <a:gd name="T33" fmla="*/ 2 h 126"/>
                  <a:gd name="T34" fmla="*/ 74 w 116"/>
                  <a:gd name="T35" fmla="*/ 12 h 126"/>
                  <a:gd name="T36" fmla="*/ 72 w 116"/>
                  <a:gd name="T37" fmla="*/ 24 h 126"/>
                  <a:gd name="T38" fmla="*/ 62 w 116"/>
                  <a:gd name="T39" fmla="*/ 22 h 126"/>
                  <a:gd name="T40" fmla="*/ 62 w 116"/>
                  <a:gd name="T41" fmla="*/ 20 h 126"/>
                  <a:gd name="T42" fmla="*/ 32 w 116"/>
                  <a:gd name="T43" fmla="*/ 18 h 126"/>
                  <a:gd name="T44" fmla="*/ 30 w 116"/>
                  <a:gd name="T45" fmla="*/ 20 h 126"/>
                  <a:gd name="T46" fmla="*/ 30 w 116"/>
                  <a:gd name="T47" fmla="*/ 22 h 126"/>
                  <a:gd name="T48" fmla="*/ 32 w 116"/>
                  <a:gd name="T49" fmla="*/ 38 h 126"/>
                  <a:gd name="T50" fmla="*/ 36 w 116"/>
                  <a:gd name="T51" fmla="*/ 40 h 126"/>
                  <a:gd name="T52" fmla="*/ 38 w 116"/>
                  <a:gd name="T53" fmla="*/ 40 h 126"/>
                  <a:gd name="T54" fmla="*/ 48 w 116"/>
                  <a:gd name="T55" fmla="*/ 42 h 126"/>
                  <a:gd name="T56" fmla="*/ 44 w 116"/>
                  <a:gd name="T57" fmla="*/ 46 h 126"/>
                  <a:gd name="T58" fmla="*/ 42 w 116"/>
                  <a:gd name="T59" fmla="*/ 60 h 126"/>
                  <a:gd name="T60" fmla="*/ 44 w 116"/>
                  <a:gd name="T61" fmla="*/ 62 h 126"/>
                  <a:gd name="T62" fmla="*/ 48 w 116"/>
                  <a:gd name="T63" fmla="*/ 82 h 126"/>
                  <a:gd name="T64" fmla="*/ 36 w 116"/>
                  <a:gd name="T65" fmla="*/ 84 h 126"/>
                  <a:gd name="T66" fmla="*/ 30 w 116"/>
                  <a:gd name="T67" fmla="*/ 78 h 126"/>
                  <a:gd name="T68" fmla="*/ 28 w 116"/>
                  <a:gd name="T69" fmla="*/ 76 h 126"/>
                  <a:gd name="T70" fmla="*/ 28 w 116"/>
                  <a:gd name="T71" fmla="*/ 76 h 126"/>
                  <a:gd name="T72" fmla="*/ 18 w 116"/>
                  <a:gd name="T73" fmla="*/ 84 h 126"/>
                  <a:gd name="T74" fmla="*/ 12 w 116"/>
                  <a:gd name="T75" fmla="*/ 84 h 126"/>
                  <a:gd name="T76" fmla="*/ 8 w 116"/>
                  <a:gd name="T77" fmla="*/ 88 h 126"/>
                  <a:gd name="T78" fmla="*/ 8 w 116"/>
                  <a:gd name="T79" fmla="*/ 98 h 126"/>
                  <a:gd name="T80" fmla="*/ 12 w 116"/>
                  <a:gd name="T81" fmla="*/ 102 h 126"/>
                  <a:gd name="T82" fmla="*/ 14 w 116"/>
                  <a:gd name="T83" fmla="*/ 104 h 126"/>
                  <a:gd name="T84" fmla="*/ 4 w 116"/>
                  <a:gd name="T85" fmla="*/ 104 h 126"/>
                  <a:gd name="T86" fmla="*/ 2 w 116"/>
                  <a:gd name="T87" fmla="*/ 106 h 126"/>
                  <a:gd name="T88" fmla="*/ 0 w 116"/>
                  <a:gd name="T89" fmla="*/ 108 h 126"/>
                  <a:gd name="T90" fmla="*/ 16 w 116"/>
                  <a:gd name="T91" fmla="*/ 124 h 126"/>
                  <a:gd name="T92" fmla="*/ 18 w 116"/>
                  <a:gd name="T93" fmla="*/ 126 h 126"/>
                  <a:gd name="T94" fmla="*/ 20 w 116"/>
                  <a:gd name="T95" fmla="*/ 126 h 126"/>
                  <a:gd name="T96" fmla="*/ 26 w 116"/>
                  <a:gd name="T97" fmla="*/ 124 h 126"/>
                  <a:gd name="T98" fmla="*/ 30 w 116"/>
                  <a:gd name="T99" fmla="*/ 126 h 126"/>
                  <a:gd name="T100" fmla="*/ 30 w 116"/>
                  <a:gd name="T101" fmla="*/ 126 h 126"/>
                  <a:gd name="T102" fmla="*/ 56 w 116"/>
                  <a:gd name="T103" fmla="*/ 122 h 126"/>
                  <a:gd name="T104" fmla="*/ 80 w 116"/>
                  <a:gd name="T105" fmla="*/ 112 h 126"/>
                  <a:gd name="T106" fmla="*/ 82 w 116"/>
                  <a:gd name="T107" fmla="*/ 108 h 126"/>
                  <a:gd name="T108" fmla="*/ 108 w 116"/>
                  <a:gd name="T109" fmla="*/ 48 h 126"/>
                  <a:gd name="T110" fmla="*/ 108 w 116"/>
                  <a:gd name="T111" fmla="*/ 46 h 126"/>
                  <a:gd name="T112" fmla="*/ 116 w 116"/>
                  <a:gd name="T113" fmla="*/ 6 h 126"/>
                  <a:gd name="T114" fmla="*/ 114 w 116"/>
                  <a:gd name="T115" fmla="*/ 4 h 126"/>
                  <a:gd name="T116" fmla="*/ 84 w 116"/>
                  <a:gd name="T117" fmla="*/ 0 h 126"/>
                  <a:gd name="T118" fmla="*/ 84 w 116"/>
                  <a:gd name="T11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 h="126">
                    <a:moveTo>
                      <a:pt x="84" y="4"/>
                    </a:moveTo>
                    <a:lnTo>
                      <a:pt x="112" y="6"/>
                    </a:lnTo>
                    <a:lnTo>
                      <a:pt x="104" y="46"/>
                    </a:lnTo>
                    <a:lnTo>
                      <a:pt x="82" y="80"/>
                    </a:lnTo>
                    <a:lnTo>
                      <a:pt x="78" y="108"/>
                    </a:lnTo>
                    <a:lnTo>
                      <a:pt x="54" y="118"/>
                    </a:lnTo>
                    <a:lnTo>
                      <a:pt x="30" y="122"/>
                    </a:lnTo>
                    <a:lnTo>
                      <a:pt x="28" y="118"/>
                    </a:lnTo>
                    <a:lnTo>
                      <a:pt x="18" y="122"/>
                    </a:lnTo>
                    <a:lnTo>
                      <a:pt x="4" y="108"/>
                    </a:lnTo>
                    <a:lnTo>
                      <a:pt x="18" y="108"/>
                    </a:lnTo>
                    <a:lnTo>
                      <a:pt x="18" y="98"/>
                    </a:lnTo>
                    <a:lnTo>
                      <a:pt x="12" y="98"/>
                    </a:lnTo>
                    <a:lnTo>
                      <a:pt x="12" y="88"/>
                    </a:lnTo>
                    <a:lnTo>
                      <a:pt x="18" y="88"/>
                    </a:lnTo>
                    <a:lnTo>
                      <a:pt x="28" y="80"/>
                    </a:lnTo>
                    <a:lnTo>
                      <a:pt x="32" y="88"/>
                    </a:lnTo>
                    <a:lnTo>
                      <a:pt x="50" y="90"/>
                    </a:lnTo>
                    <a:lnTo>
                      <a:pt x="52" y="82"/>
                    </a:lnTo>
                    <a:lnTo>
                      <a:pt x="52" y="64"/>
                    </a:lnTo>
                    <a:lnTo>
                      <a:pt x="46" y="60"/>
                    </a:lnTo>
                    <a:lnTo>
                      <a:pt x="46" y="48"/>
                    </a:lnTo>
                    <a:lnTo>
                      <a:pt x="52" y="44"/>
                    </a:lnTo>
                    <a:lnTo>
                      <a:pt x="50" y="34"/>
                    </a:lnTo>
                    <a:lnTo>
                      <a:pt x="36" y="36"/>
                    </a:lnTo>
                    <a:lnTo>
                      <a:pt x="32" y="22"/>
                    </a:lnTo>
                    <a:lnTo>
                      <a:pt x="58" y="22"/>
                    </a:lnTo>
                    <a:lnTo>
                      <a:pt x="58" y="30"/>
                    </a:lnTo>
                    <a:lnTo>
                      <a:pt x="74" y="28"/>
                    </a:lnTo>
                    <a:lnTo>
                      <a:pt x="76" y="14"/>
                    </a:lnTo>
                    <a:lnTo>
                      <a:pt x="84" y="4"/>
                    </a:lnTo>
                    <a:close/>
                    <a:moveTo>
                      <a:pt x="84" y="0"/>
                    </a:moveTo>
                    <a:lnTo>
                      <a:pt x="84" y="0"/>
                    </a:lnTo>
                    <a:lnTo>
                      <a:pt x="80" y="2"/>
                    </a:lnTo>
                    <a:lnTo>
                      <a:pt x="74" y="12"/>
                    </a:lnTo>
                    <a:lnTo>
                      <a:pt x="74" y="12"/>
                    </a:lnTo>
                    <a:lnTo>
                      <a:pt x="72" y="14"/>
                    </a:lnTo>
                    <a:lnTo>
                      <a:pt x="72" y="24"/>
                    </a:lnTo>
                    <a:lnTo>
                      <a:pt x="62" y="24"/>
                    </a:lnTo>
                    <a:lnTo>
                      <a:pt x="62" y="22"/>
                    </a:lnTo>
                    <a:lnTo>
                      <a:pt x="62" y="22"/>
                    </a:lnTo>
                    <a:lnTo>
                      <a:pt x="62" y="20"/>
                    </a:lnTo>
                    <a:lnTo>
                      <a:pt x="58" y="18"/>
                    </a:lnTo>
                    <a:lnTo>
                      <a:pt x="32" y="18"/>
                    </a:lnTo>
                    <a:lnTo>
                      <a:pt x="32" y="18"/>
                    </a:lnTo>
                    <a:lnTo>
                      <a:pt x="30" y="20"/>
                    </a:lnTo>
                    <a:lnTo>
                      <a:pt x="30" y="20"/>
                    </a:lnTo>
                    <a:lnTo>
                      <a:pt x="30" y="22"/>
                    </a:lnTo>
                    <a:lnTo>
                      <a:pt x="32" y="38"/>
                    </a:lnTo>
                    <a:lnTo>
                      <a:pt x="32" y="38"/>
                    </a:lnTo>
                    <a:lnTo>
                      <a:pt x="34" y="40"/>
                    </a:lnTo>
                    <a:lnTo>
                      <a:pt x="36" y="40"/>
                    </a:lnTo>
                    <a:lnTo>
                      <a:pt x="36" y="40"/>
                    </a:lnTo>
                    <a:lnTo>
                      <a:pt x="38" y="40"/>
                    </a:lnTo>
                    <a:lnTo>
                      <a:pt x="46" y="38"/>
                    </a:lnTo>
                    <a:lnTo>
                      <a:pt x="48" y="42"/>
                    </a:lnTo>
                    <a:lnTo>
                      <a:pt x="44" y="46"/>
                    </a:lnTo>
                    <a:lnTo>
                      <a:pt x="44" y="46"/>
                    </a:lnTo>
                    <a:lnTo>
                      <a:pt x="42" y="48"/>
                    </a:lnTo>
                    <a:lnTo>
                      <a:pt x="42" y="60"/>
                    </a:lnTo>
                    <a:lnTo>
                      <a:pt x="42" y="60"/>
                    </a:lnTo>
                    <a:lnTo>
                      <a:pt x="44" y="62"/>
                    </a:lnTo>
                    <a:lnTo>
                      <a:pt x="48" y="66"/>
                    </a:lnTo>
                    <a:lnTo>
                      <a:pt x="48" y="82"/>
                    </a:lnTo>
                    <a:lnTo>
                      <a:pt x="48" y="86"/>
                    </a:lnTo>
                    <a:lnTo>
                      <a:pt x="36" y="84"/>
                    </a:lnTo>
                    <a:lnTo>
                      <a:pt x="30" y="78"/>
                    </a:lnTo>
                    <a:lnTo>
                      <a:pt x="30" y="78"/>
                    </a:lnTo>
                    <a:lnTo>
                      <a:pt x="28" y="76"/>
                    </a:lnTo>
                    <a:lnTo>
                      <a:pt x="28" y="76"/>
                    </a:lnTo>
                    <a:lnTo>
                      <a:pt x="28" y="76"/>
                    </a:lnTo>
                    <a:lnTo>
                      <a:pt x="28" y="76"/>
                    </a:lnTo>
                    <a:lnTo>
                      <a:pt x="26" y="78"/>
                    </a:lnTo>
                    <a:lnTo>
                      <a:pt x="18" y="84"/>
                    </a:lnTo>
                    <a:lnTo>
                      <a:pt x="12" y="84"/>
                    </a:lnTo>
                    <a:lnTo>
                      <a:pt x="12" y="84"/>
                    </a:lnTo>
                    <a:lnTo>
                      <a:pt x="8" y="86"/>
                    </a:lnTo>
                    <a:lnTo>
                      <a:pt x="8" y="88"/>
                    </a:lnTo>
                    <a:lnTo>
                      <a:pt x="8" y="98"/>
                    </a:lnTo>
                    <a:lnTo>
                      <a:pt x="8" y="98"/>
                    </a:lnTo>
                    <a:lnTo>
                      <a:pt x="8" y="102"/>
                    </a:lnTo>
                    <a:lnTo>
                      <a:pt x="12" y="102"/>
                    </a:lnTo>
                    <a:lnTo>
                      <a:pt x="14" y="102"/>
                    </a:lnTo>
                    <a:lnTo>
                      <a:pt x="14" y="104"/>
                    </a:lnTo>
                    <a:lnTo>
                      <a:pt x="4" y="104"/>
                    </a:lnTo>
                    <a:lnTo>
                      <a:pt x="4" y="104"/>
                    </a:lnTo>
                    <a:lnTo>
                      <a:pt x="2" y="104"/>
                    </a:lnTo>
                    <a:lnTo>
                      <a:pt x="2" y="106"/>
                    </a:lnTo>
                    <a:lnTo>
                      <a:pt x="2" y="106"/>
                    </a:lnTo>
                    <a:lnTo>
                      <a:pt x="0" y="108"/>
                    </a:lnTo>
                    <a:lnTo>
                      <a:pt x="2" y="110"/>
                    </a:lnTo>
                    <a:lnTo>
                      <a:pt x="16" y="124"/>
                    </a:lnTo>
                    <a:lnTo>
                      <a:pt x="16" y="124"/>
                    </a:lnTo>
                    <a:lnTo>
                      <a:pt x="18" y="126"/>
                    </a:lnTo>
                    <a:lnTo>
                      <a:pt x="18" y="126"/>
                    </a:lnTo>
                    <a:lnTo>
                      <a:pt x="20" y="126"/>
                    </a:lnTo>
                    <a:lnTo>
                      <a:pt x="26" y="124"/>
                    </a:lnTo>
                    <a:lnTo>
                      <a:pt x="26" y="124"/>
                    </a:lnTo>
                    <a:lnTo>
                      <a:pt x="26" y="124"/>
                    </a:lnTo>
                    <a:lnTo>
                      <a:pt x="30" y="126"/>
                    </a:lnTo>
                    <a:lnTo>
                      <a:pt x="30" y="126"/>
                    </a:lnTo>
                    <a:lnTo>
                      <a:pt x="30" y="126"/>
                    </a:lnTo>
                    <a:lnTo>
                      <a:pt x="56" y="122"/>
                    </a:lnTo>
                    <a:lnTo>
                      <a:pt x="56" y="122"/>
                    </a:lnTo>
                    <a:lnTo>
                      <a:pt x="56" y="122"/>
                    </a:lnTo>
                    <a:lnTo>
                      <a:pt x="80" y="112"/>
                    </a:lnTo>
                    <a:lnTo>
                      <a:pt x="80" y="112"/>
                    </a:lnTo>
                    <a:lnTo>
                      <a:pt x="82" y="108"/>
                    </a:lnTo>
                    <a:lnTo>
                      <a:pt x="86" y="80"/>
                    </a:lnTo>
                    <a:lnTo>
                      <a:pt x="108" y="48"/>
                    </a:lnTo>
                    <a:lnTo>
                      <a:pt x="108" y="48"/>
                    </a:lnTo>
                    <a:lnTo>
                      <a:pt x="108" y="46"/>
                    </a:lnTo>
                    <a:lnTo>
                      <a:pt x="116" y="6"/>
                    </a:lnTo>
                    <a:lnTo>
                      <a:pt x="116" y="6"/>
                    </a:lnTo>
                    <a:lnTo>
                      <a:pt x="114" y="4"/>
                    </a:lnTo>
                    <a:lnTo>
                      <a:pt x="114" y="4"/>
                    </a:lnTo>
                    <a:lnTo>
                      <a:pt x="112" y="2"/>
                    </a:lnTo>
                    <a:lnTo>
                      <a:pt x="84" y="0"/>
                    </a:lnTo>
                    <a:lnTo>
                      <a:pt x="84" y="0"/>
                    </a:lnTo>
                    <a:lnTo>
                      <a:pt x="84" y="0"/>
                    </a:lnTo>
                    <a:lnTo>
                      <a:pt x="8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2" name="Freeform 513"/>
              <p:cNvSpPr>
                <a:spLocks/>
              </p:cNvSpPr>
              <p:nvPr/>
            </p:nvSpPr>
            <p:spPr bwMode="auto">
              <a:xfrm>
                <a:off x="3021" y="2471"/>
                <a:ext cx="108" cy="118"/>
              </a:xfrm>
              <a:custGeom>
                <a:avLst/>
                <a:gdLst>
                  <a:gd name="T0" fmla="*/ 80 w 108"/>
                  <a:gd name="T1" fmla="*/ 0 h 118"/>
                  <a:gd name="T2" fmla="*/ 108 w 108"/>
                  <a:gd name="T3" fmla="*/ 2 h 118"/>
                  <a:gd name="T4" fmla="*/ 100 w 108"/>
                  <a:gd name="T5" fmla="*/ 42 h 118"/>
                  <a:gd name="T6" fmla="*/ 78 w 108"/>
                  <a:gd name="T7" fmla="*/ 76 h 118"/>
                  <a:gd name="T8" fmla="*/ 74 w 108"/>
                  <a:gd name="T9" fmla="*/ 104 h 118"/>
                  <a:gd name="T10" fmla="*/ 50 w 108"/>
                  <a:gd name="T11" fmla="*/ 114 h 118"/>
                  <a:gd name="T12" fmla="*/ 26 w 108"/>
                  <a:gd name="T13" fmla="*/ 118 h 118"/>
                  <a:gd name="T14" fmla="*/ 24 w 108"/>
                  <a:gd name="T15" fmla="*/ 114 h 118"/>
                  <a:gd name="T16" fmla="*/ 14 w 108"/>
                  <a:gd name="T17" fmla="*/ 118 h 118"/>
                  <a:gd name="T18" fmla="*/ 0 w 108"/>
                  <a:gd name="T19" fmla="*/ 104 h 118"/>
                  <a:gd name="T20" fmla="*/ 14 w 108"/>
                  <a:gd name="T21" fmla="*/ 104 h 118"/>
                  <a:gd name="T22" fmla="*/ 14 w 108"/>
                  <a:gd name="T23" fmla="*/ 94 h 118"/>
                  <a:gd name="T24" fmla="*/ 8 w 108"/>
                  <a:gd name="T25" fmla="*/ 94 h 118"/>
                  <a:gd name="T26" fmla="*/ 8 w 108"/>
                  <a:gd name="T27" fmla="*/ 84 h 118"/>
                  <a:gd name="T28" fmla="*/ 14 w 108"/>
                  <a:gd name="T29" fmla="*/ 84 h 118"/>
                  <a:gd name="T30" fmla="*/ 24 w 108"/>
                  <a:gd name="T31" fmla="*/ 76 h 118"/>
                  <a:gd name="T32" fmla="*/ 28 w 108"/>
                  <a:gd name="T33" fmla="*/ 84 h 118"/>
                  <a:gd name="T34" fmla="*/ 46 w 108"/>
                  <a:gd name="T35" fmla="*/ 86 h 118"/>
                  <a:gd name="T36" fmla="*/ 48 w 108"/>
                  <a:gd name="T37" fmla="*/ 78 h 118"/>
                  <a:gd name="T38" fmla="*/ 48 w 108"/>
                  <a:gd name="T39" fmla="*/ 60 h 118"/>
                  <a:gd name="T40" fmla="*/ 42 w 108"/>
                  <a:gd name="T41" fmla="*/ 56 h 118"/>
                  <a:gd name="T42" fmla="*/ 42 w 108"/>
                  <a:gd name="T43" fmla="*/ 44 h 118"/>
                  <a:gd name="T44" fmla="*/ 48 w 108"/>
                  <a:gd name="T45" fmla="*/ 40 h 118"/>
                  <a:gd name="T46" fmla="*/ 46 w 108"/>
                  <a:gd name="T47" fmla="*/ 30 h 118"/>
                  <a:gd name="T48" fmla="*/ 32 w 108"/>
                  <a:gd name="T49" fmla="*/ 32 h 118"/>
                  <a:gd name="T50" fmla="*/ 28 w 108"/>
                  <a:gd name="T51" fmla="*/ 18 h 118"/>
                  <a:gd name="T52" fmla="*/ 54 w 108"/>
                  <a:gd name="T53" fmla="*/ 18 h 118"/>
                  <a:gd name="T54" fmla="*/ 54 w 108"/>
                  <a:gd name="T55" fmla="*/ 26 h 118"/>
                  <a:gd name="T56" fmla="*/ 70 w 108"/>
                  <a:gd name="T57" fmla="*/ 24 h 118"/>
                  <a:gd name="T58" fmla="*/ 72 w 108"/>
                  <a:gd name="T59" fmla="*/ 10 h 118"/>
                  <a:gd name="T60" fmla="*/ 80 w 108"/>
                  <a:gd name="T61"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8" h="118">
                    <a:moveTo>
                      <a:pt x="80" y="0"/>
                    </a:moveTo>
                    <a:lnTo>
                      <a:pt x="108" y="2"/>
                    </a:lnTo>
                    <a:lnTo>
                      <a:pt x="100" y="42"/>
                    </a:lnTo>
                    <a:lnTo>
                      <a:pt x="78" y="76"/>
                    </a:lnTo>
                    <a:lnTo>
                      <a:pt x="74" y="104"/>
                    </a:lnTo>
                    <a:lnTo>
                      <a:pt x="50" y="114"/>
                    </a:lnTo>
                    <a:lnTo>
                      <a:pt x="26" y="118"/>
                    </a:lnTo>
                    <a:lnTo>
                      <a:pt x="24" y="114"/>
                    </a:lnTo>
                    <a:lnTo>
                      <a:pt x="14" y="118"/>
                    </a:lnTo>
                    <a:lnTo>
                      <a:pt x="0" y="104"/>
                    </a:lnTo>
                    <a:lnTo>
                      <a:pt x="14" y="104"/>
                    </a:lnTo>
                    <a:lnTo>
                      <a:pt x="14" y="94"/>
                    </a:lnTo>
                    <a:lnTo>
                      <a:pt x="8" y="94"/>
                    </a:lnTo>
                    <a:lnTo>
                      <a:pt x="8" y="84"/>
                    </a:lnTo>
                    <a:lnTo>
                      <a:pt x="14" y="84"/>
                    </a:lnTo>
                    <a:lnTo>
                      <a:pt x="24" y="76"/>
                    </a:lnTo>
                    <a:lnTo>
                      <a:pt x="28" y="84"/>
                    </a:lnTo>
                    <a:lnTo>
                      <a:pt x="46" y="86"/>
                    </a:lnTo>
                    <a:lnTo>
                      <a:pt x="48" y="78"/>
                    </a:lnTo>
                    <a:lnTo>
                      <a:pt x="48" y="60"/>
                    </a:lnTo>
                    <a:lnTo>
                      <a:pt x="42" y="56"/>
                    </a:lnTo>
                    <a:lnTo>
                      <a:pt x="42" y="44"/>
                    </a:lnTo>
                    <a:lnTo>
                      <a:pt x="48" y="40"/>
                    </a:lnTo>
                    <a:lnTo>
                      <a:pt x="46" y="30"/>
                    </a:lnTo>
                    <a:lnTo>
                      <a:pt x="32" y="32"/>
                    </a:lnTo>
                    <a:lnTo>
                      <a:pt x="28" y="18"/>
                    </a:lnTo>
                    <a:lnTo>
                      <a:pt x="54" y="18"/>
                    </a:lnTo>
                    <a:lnTo>
                      <a:pt x="54" y="26"/>
                    </a:lnTo>
                    <a:lnTo>
                      <a:pt x="70" y="24"/>
                    </a:lnTo>
                    <a:lnTo>
                      <a:pt x="72" y="1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3" name="Freeform 514"/>
              <p:cNvSpPr>
                <a:spLocks/>
              </p:cNvSpPr>
              <p:nvPr/>
            </p:nvSpPr>
            <p:spPr bwMode="auto">
              <a:xfrm>
                <a:off x="3017" y="2467"/>
                <a:ext cx="116" cy="126"/>
              </a:xfrm>
              <a:custGeom>
                <a:avLst/>
                <a:gdLst>
                  <a:gd name="T0" fmla="*/ 84 w 116"/>
                  <a:gd name="T1" fmla="*/ 0 h 126"/>
                  <a:gd name="T2" fmla="*/ 74 w 116"/>
                  <a:gd name="T3" fmla="*/ 12 h 126"/>
                  <a:gd name="T4" fmla="*/ 72 w 116"/>
                  <a:gd name="T5" fmla="*/ 14 h 126"/>
                  <a:gd name="T6" fmla="*/ 62 w 116"/>
                  <a:gd name="T7" fmla="*/ 24 h 126"/>
                  <a:gd name="T8" fmla="*/ 62 w 116"/>
                  <a:gd name="T9" fmla="*/ 22 h 126"/>
                  <a:gd name="T10" fmla="*/ 58 w 116"/>
                  <a:gd name="T11" fmla="*/ 18 h 126"/>
                  <a:gd name="T12" fmla="*/ 32 w 116"/>
                  <a:gd name="T13" fmla="*/ 18 h 126"/>
                  <a:gd name="T14" fmla="*/ 30 w 116"/>
                  <a:gd name="T15" fmla="*/ 20 h 126"/>
                  <a:gd name="T16" fmla="*/ 32 w 116"/>
                  <a:gd name="T17" fmla="*/ 38 h 126"/>
                  <a:gd name="T18" fmla="*/ 34 w 116"/>
                  <a:gd name="T19" fmla="*/ 40 h 126"/>
                  <a:gd name="T20" fmla="*/ 36 w 116"/>
                  <a:gd name="T21" fmla="*/ 40 h 126"/>
                  <a:gd name="T22" fmla="*/ 46 w 116"/>
                  <a:gd name="T23" fmla="*/ 38 h 126"/>
                  <a:gd name="T24" fmla="*/ 44 w 116"/>
                  <a:gd name="T25" fmla="*/ 46 h 126"/>
                  <a:gd name="T26" fmla="*/ 42 w 116"/>
                  <a:gd name="T27" fmla="*/ 48 h 126"/>
                  <a:gd name="T28" fmla="*/ 42 w 116"/>
                  <a:gd name="T29" fmla="*/ 60 h 126"/>
                  <a:gd name="T30" fmla="*/ 48 w 116"/>
                  <a:gd name="T31" fmla="*/ 66 h 126"/>
                  <a:gd name="T32" fmla="*/ 48 w 116"/>
                  <a:gd name="T33" fmla="*/ 86 h 126"/>
                  <a:gd name="T34" fmla="*/ 30 w 116"/>
                  <a:gd name="T35" fmla="*/ 78 h 126"/>
                  <a:gd name="T36" fmla="*/ 28 w 116"/>
                  <a:gd name="T37" fmla="*/ 76 h 126"/>
                  <a:gd name="T38" fmla="*/ 28 w 116"/>
                  <a:gd name="T39" fmla="*/ 76 h 126"/>
                  <a:gd name="T40" fmla="*/ 26 w 116"/>
                  <a:gd name="T41" fmla="*/ 78 h 126"/>
                  <a:gd name="T42" fmla="*/ 12 w 116"/>
                  <a:gd name="T43" fmla="*/ 84 h 126"/>
                  <a:gd name="T44" fmla="*/ 8 w 116"/>
                  <a:gd name="T45" fmla="*/ 86 h 126"/>
                  <a:gd name="T46" fmla="*/ 8 w 116"/>
                  <a:gd name="T47" fmla="*/ 98 h 126"/>
                  <a:gd name="T48" fmla="*/ 8 w 116"/>
                  <a:gd name="T49" fmla="*/ 102 h 126"/>
                  <a:gd name="T50" fmla="*/ 14 w 116"/>
                  <a:gd name="T51" fmla="*/ 102 h 126"/>
                  <a:gd name="T52" fmla="*/ 4 w 116"/>
                  <a:gd name="T53" fmla="*/ 104 h 126"/>
                  <a:gd name="T54" fmla="*/ 2 w 116"/>
                  <a:gd name="T55" fmla="*/ 104 h 126"/>
                  <a:gd name="T56" fmla="*/ 2 w 116"/>
                  <a:gd name="T57" fmla="*/ 106 h 126"/>
                  <a:gd name="T58" fmla="*/ 2 w 116"/>
                  <a:gd name="T59" fmla="*/ 110 h 126"/>
                  <a:gd name="T60" fmla="*/ 16 w 116"/>
                  <a:gd name="T61" fmla="*/ 124 h 126"/>
                  <a:gd name="T62" fmla="*/ 18 w 116"/>
                  <a:gd name="T63" fmla="*/ 126 h 126"/>
                  <a:gd name="T64" fmla="*/ 26 w 116"/>
                  <a:gd name="T65" fmla="*/ 124 h 126"/>
                  <a:gd name="T66" fmla="*/ 26 w 116"/>
                  <a:gd name="T67" fmla="*/ 124 h 126"/>
                  <a:gd name="T68" fmla="*/ 30 w 116"/>
                  <a:gd name="T69" fmla="*/ 126 h 126"/>
                  <a:gd name="T70" fmla="*/ 56 w 116"/>
                  <a:gd name="T71" fmla="*/ 122 h 126"/>
                  <a:gd name="T72" fmla="*/ 56 w 116"/>
                  <a:gd name="T73" fmla="*/ 122 h 126"/>
                  <a:gd name="T74" fmla="*/ 80 w 116"/>
                  <a:gd name="T75" fmla="*/ 112 h 126"/>
                  <a:gd name="T76" fmla="*/ 86 w 116"/>
                  <a:gd name="T77" fmla="*/ 80 h 126"/>
                  <a:gd name="T78" fmla="*/ 108 w 116"/>
                  <a:gd name="T79" fmla="*/ 48 h 126"/>
                  <a:gd name="T80" fmla="*/ 116 w 116"/>
                  <a:gd name="T81" fmla="*/ 6 h 126"/>
                  <a:gd name="T82" fmla="*/ 114 w 116"/>
                  <a:gd name="T83" fmla="*/ 4 h 126"/>
                  <a:gd name="T84" fmla="*/ 112 w 116"/>
                  <a:gd name="T85" fmla="*/ 2 h 126"/>
                  <a:gd name="T86" fmla="*/ 84 w 116"/>
                  <a:gd name="T87" fmla="*/ 0 h 126"/>
                  <a:gd name="T88" fmla="*/ 84 w 116"/>
                  <a:gd name="T8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126">
                    <a:moveTo>
                      <a:pt x="84" y="0"/>
                    </a:moveTo>
                    <a:lnTo>
                      <a:pt x="84" y="0"/>
                    </a:lnTo>
                    <a:lnTo>
                      <a:pt x="80" y="2"/>
                    </a:lnTo>
                    <a:lnTo>
                      <a:pt x="74" y="12"/>
                    </a:lnTo>
                    <a:lnTo>
                      <a:pt x="74" y="12"/>
                    </a:lnTo>
                    <a:lnTo>
                      <a:pt x="72" y="14"/>
                    </a:lnTo>
                    <a:lnTo>
                      <a:pt x="72" y="24"/>
                    </a:lnTo>
                    <a:lnTo>
                      <a:pt x="62" y="24"/>
                    </a:lnTo>
                    <a:lnTo>
                      <a:pt x="62" y="22"/>
                    </a:lnTo>
                    <a:lnTo>
                      <a:pt x="62" y="22"/>
                    </a:lnTo>
                    <a:lnTo>
                      <a:pt x="62" y="20"/>
                    </a:lnTo>
                    <a:lnTo>
                      <a:pt x="58" y="18"/>
                    </a:lnTo>
                    <a:lnTo>
                      <a:pt x="32" y="18"/>
                    </a:lnTo>
                    <a:lnTo>
                      <a:pt x="32" y="18"/>
                    </a:lnTo>
                    <a:lnTo>
                      <a:pt x="30" y="20"/>
                    </a:lnTo>
                    <a:lnTo>
                      <a:pt x="30" y="20"/>
                    </a:lnTo>
                    <a:lnTo>
                      <a:pt x="30" y="22"/>
                    </a:lnTo>
                    <a:lnTo>
                      <a:pt x="32" y="38"/>
                    </a:lnTo>
                    <a:lnTo>
                      <a:pt x="32" y="38"/>
                    </a:lnTo>
                    <a:lnTo>
                      <a:pt x="34" y="40"/>
                    </a:lnTo>
                    <a:lnTo>
                      <a:pt x="36" y="40"/>
                    </a:lnTo>
                    <a:lnTo>
                      <a:pt x="36" y="40"/>
                    </a:lnTo>
                    <a:lnTo>
                      <a:pt x="38" y="40"/>
                    </a:lnTo>
                    <a:lnTo>
                      <a:pt x="46" y="38"/>
                    </a:lnTo>
                    <a:lnTo>
                      <a:pt x="48" y="42"/>
                    </a:lnTo>
                    <a:lnTo>
                      <a:pt x="44" y="46"/>
                    </a:lnTo>
                    <a:lnTo>
                      <a:pt x="44" y="46"/>
                    </a:lnTo>
                    <a:lnTo>
                      <a:pt x="42" y="48"/>
                    </a:lnTo>
                    <a:lnTo>
                      <a:pt x="42" y="60"/>
                    </a:lnTo>
                    <a:lnTo>
                      <a:pt x="42" y="60"/>
                    </a:lnTo>
                    <a:lnTo>
                      <a:pt x="44" y="62"/>
                    </a:lnTo>
                    <a:lnTo>
                      <a:pt x="48" y="66"/>
                    </a:lnTo>
                    <a:lnTo>
                      <a:pt x="48" y="82"/>
                    </a:lnTo>
                    <a:lnTo>
                      <a:pt x="48" y="86"/>
                    </a:lnTo>
                    <a:lnTo>
                      <a:pt x="36" y="84"/>
                    </a:lnTo>
                    <a:lnTo>
                      <a:pt x="30" y="78"/>
                    </a:lnTo>
                    <a:lnTo>
                      <a:pt x="30" y="78"/>
                    </a:lnTo>
                    <a:lnTo>
                      <a:pt x="28" y="76"/>
                    </a:lnTo>
                    <a:lnTo>
                      <a:pt x="28" y="76"/>
                    </a:lnTo>
                    <a:lnTo>
                      <a:pt x="28" y="76"/>
                    </a:lnTo>
                    <a:lnTo>
                      <a:pt x="28" y="76"/>
                    </a:lnTo>
                    <a:lnTo>
                      <a:pt x="26" y="78"/>
                    </a:lnTo>
                    <a:lnTo>
                      <a:pt x="18" y="84"/>
                    </a:lnTo>
                    <a:lnTo>
                      <a:pt x="12" y="84"/>
                    </a:lnTo>
                    <a:lnTo>
                      <a:pt x="12" y="84"/>
                    </a:lnTo>
                    <a:lnTo>
                      <a:pt x="8" y="86"/>
                    </a:lnTo>
                    <a:lnTo>
                      <a:pt x="8" y="88"/>
                    </a:lnTo>
                    <a:lnTo>
                      <a:pt x="8" y="98"/>
                    </a:lnTo>
                    <a:lnTo>
                      <a:pt x="8" y="98"/>
                    </a:lnTo>
                    <a:lnTo>
                      <a:pt x="8" y="102"/>
                    </a:lnTo>
                    <a:lnTo>
                      <a:pt x="12" y="102"/>
                    </a:lnTo>
                    <a:lnTo>
                      <a:pt x="14" y="102"/>
                    </a:lnTo>
                    <a:lnTo>
                      <a:pt x="14" y="104"/>
                    </a:lnTo>
                    <a:lnTo>
                      <a:pt x="4" y="104"/>
                    </a:lnTo>
                    <a:lnTo>
                      <a:pt x="4" y="104"/>
                    </a:lnTo>
                    <a:lnTo>
                      <a:pt x="2" y="104"/>
                    </a:lnTo>
                    <a:lnTo>
                      <a:pt x="2" y="106"/>
                    </a:lnTo>
                    <a:lnTo>
                      <a:pt x="2" y="106"/>
                    </a:lnTo>
                    <a:lnTo>
                      <a:pt x="0" y="108"/>
                    </a:lnTo>
                    <a:lnTo>
                      <a:pt x="2" y="110"/>
                    </a:lnTo>
                    <a:lnTo>
                      <a:pt x="16" y="124"/>
                    </a:lnTo>
                    <a:lnTo>
                      <a:pt x="16" y="124"/>
                    </a:lnTo>
                    <a:lnTo>
                      <a:pt x="18" y="126"/>
                    </a:lnTo>
                    <a:lnTo>
                      <a:pt x="18" y="126"/>
                    </a:lnTo>
                    <a:lnTo>
                      <a:pt x="20" y="126"/>
                    </a:lnTo>
                    <a:lnTo>
                      <a:pt x="26" y="124"/>
                    </a:lnTo>
                    <a:lnTo>
                      <a:pt x="26" y="124"/>
                    </a:lnTo>
                    <a:lnTo>
                      <a:pt x="26" y="124"/>
                    </a:lnTo>
                    <a:lnTo>
                      <a:pt x="30" y="126"/>
                    </a:lnTo>
                    <a:lnTo>
                      <a:pt x="30" y="126"/>
                    </a:lnTo>
                    <a:lnTo>
                      <a:pt x="30" y="126"/>
                    </a:lnTo>
                    <a:lnTo>
                      <a:pt x="56" y="122"/>
                    </a:lnTo>
                    <a:lnTo>
                      <a:pt x="56" y="122"/>
                    </a:lnTo>
                    <a:lnTo>
                      <a:pt x="56" y="122"/>
                    </a:lnTo>
                    <a:lnTo>
                      <a:pt x="80" y="112"/>
                    </a:lnTo>
                    <a:lnTo>
                      <a:pt x="80" y="112"/>
                    </a:lnTo>
                    <a:lnTo>
                      <a:pt x="82" y="108"/>
                    </a:lnTo>
                    <a:lnTo>
                      <a:pt x="86" y="80"/>
                    </a:lnTo>
                    <a:lnTo>
                      <a:pt x="108" y="48"/>
                    </a:lnTo>
                    <a:lnTo>
                      <a:pt x="108" y="48"/>
                    </a:lnTo>
                    <a:lnTo>
                      <a:pt x="108" y="46"/>
                    </a:lnTo>
                    <a:lnTo>
                      <a:pt x="116" y="6"/>
                    </a:lnTo>
                    <a:lnTo>
                      <a:pt x="116" y="6"/>
                    </a:lnTo>
                    <a:lnTo>
                      <a:pt x="114" y="4"/>
                    </a:lnTo>
                    <a:lnTo>
                      <a:pt x="114" y="4"/>
                    </a:lnTo>
                    <a:lnTo>
                      <a:pt x="112" y="2"/>
                    </a:lnTo>
                    <a:lnTo>
                      <a:pt x="84" y="0"/>
                    </a:lnTo>
                    <a:lnTo>
                      <a:pt x="84" y="0"/>
                    </a:lnTo>
                    <a:lnTo>
                      <a:pt x="84" y="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4" name="Freeform 515"/>
              <p:cNvSpPr>
                <a:spLocks/>
              </p:cNvSpPr>
              <p:nvPr/>
            </p:nvSpPr>
            <p:spPr bwMode="auto">
              <a:xfrm>
                <a:off x="3345" y="2457"/>
                <a:ext cx="116" cy="134"/>
              </a:xfrm>
              <a:custGeom>
                <a:avLst/>
                <a:gdLst>
                  <a:gd name="T0" fmla="*/ 78 w 116"/>
                  <a:gd name="T1" fmla="*/ 134 h 134"/>
                  <a:gd name="T2" fmla="*/ 78 w 116"/>
                  <a:gd name="T3" fmla="*/ 134 h 134"/>
                  <a:gd name="T4" fmla="*/ 76 w 116"/>
                  <a:gd name="T5" fmla="*/ 134 h 134"/>
                  <a:gd name="T6" fmla="*/ 56 w 116"/>
                  <a:gd name="T7" fmla="*/ 118 h 134"/>
                  <a:gd name="T8" fmla="*/ 56 w 116"/>
                  <a:gd name="T9" fmla="*/ 118 h 134"/>
                  <a:gd name="T10" fmla="*/ 54 w 116"/>
                  <a:gd name="T11" fmla="*/ 118 h 134"/>
                  <a:gd name="T12" fmla="*/ 52 w 116"/>
                  <a:gd name="T13" fmla="*/ 108 h 134"/>
                  <a:gd name="T14" fmla="*/ 6 w 116"/>
                  <a:gd name="T15" fmla="*/ 86 h 134"/>
                  <a:gd name="T16" fmla="*/ 4 w 116"/>
                  <a:gd name="T17" fmla="*/ 86 h 134"/>
                  <a:gd name="T18" fmla="*/ 4 w 116"/>
                  <a:gd name="T19" fmla="*/ 86 h 134"/>
                  <a:gd name="T20" fmla="*/ 2 w 116"/>
                  <a:gd name="T21" fmla="*/ 84 h 134"/>
                  <a:gd name="T22" fmla="*/ 2 w 116"/>
                  <a:gd name="T23" fmla="*/ 84 h 134"/>
                  <a:gd name="T24" fmla="*/ 2 w 116"/>
                  <a:gd name="T25" fmla="*/ 82 h 134"/>
                  <a:gd name="T26" fmla="*/ 4 w 116"/>
                  <a:gd name="T27" fmla="*/ 70 h 134"/>
                  <a:gd name="T28" fmla="*/ 2 w 116"/>
                  <a:gd name="T29" fmla="*/ 60 h 134"/>
                  <a:gd name="T30" fmla="*/ 2 w 116"/>
                  <a:gd name="T31" fmla="*/ 60 h 134"/>
                  <a:gd name="T32" fmla="*/ 4 w 116"/>
                  <a:gd name="T33" fmla="*/ 60 h 134"/>
                  <a:gd name="T34" fmla="*/ 16 w 116"/>
                  <a:gd name="T35" fmla="*/ 46 h 134"/>
                  <a:gd name="T36" fmla="*/ 10 w 116"/>
                  <a:gd name="T37" fmla="*/ 28 h 134"/>
                  <a:gd name="T38" fmla="*/ 0 w 116"/>
                  <a:gd name="T39" fmla="*/ 10 h 134"/>
                  <a:gd name="T40" fmla="*/ 0 w 116"/>
                  <a:gd name="T41" fmla="*/ 10 h 134"/>
                  <a:gd name="T42" fmla="*/ 0 w 116"/>
                  <a:gd name="T43" fmla="*/ 8 h 134"/>
                  <a:gd name="T44" fmla="*/ 8 w 116"/>
                  <a:gd name="T45" fmla="*/ 2 h 134"/>
                  <a:gd name="T46" fmla="*/ 8 w 116"/>
                  <a:gd name="T47" fmla="*/ 2 h 134"/>
                  <a:gd name="T48" fmla="*/ 8 w 116"/>
                  <a:gd name="T49" fmla="*/ 0 h 134"/>
                  <a:gd name="T50" fmla="*/ 26 w 116"/>
                  <a:gd name="T51" fmla="*/ 0 h 134"/>
                  <a:gd name="T52" fmla="*/ 26 w 116"/>
                  <a:gd name="T53" fmla="*/ 0 h 134"/>
                  <a:gd name="T54" fmla="*/ 26 w 116"/>
                  <a:gd name="T55" fmla="*/ 2 h 134"/>
                  <a:gd name="T56" fmla="*/ 58 w 116"/>
                  <a:gd name="T57" fmla="*/ 16 h 134"/>
                  <a:gd name="T58" fmla="*/ 78 w 116"/>
                  <a:gd name="T59" fmla="*/ 16 h 134"/>
                  <a:gd name="T60" fmla="*/ 96 w 116"/>
                  <a:gd name="T61" fmla="*/ 6 h 134"/>
                  <a:gd name="T62" fmla="*/ 96 w 116"/>
                  <a:gd name="T63" fmla="*/ 6 h 134"/>
                  <a:gd name="T64" fmla="*/ 98 w 116"/>
                  <a:gd name="T65" fmla="*/ 6 h 134"/>
                  <a:gd name="T66" fmla="*/ 98 w 116"/>
                  <a:gd name="T67" fmla="*/ 6 h 134"/>
                  <a:gd name="T68" fmla="*/ 98 w 116"/>
                  <a:gd name="T69" fmla="*/ 6 h 134"/>
                  <a:gd name="T70" fmla="*/ 104 w 116"/>
                  <a:gd name="T71" fmla="*/ 12 h 134"/>
                  <a:gd name="T72" fmla="*/ 112 w 116"/>
                  <a:gd name="T73" fmla="*/ 10 h 134"/>
                  <a:gd name="T74" fmla="*/ 112 w 116"/>
                  <a:gd name="T75" fmla="*/ 10 h 134"/>
                  <a:gd name="T76" fmla="*/ 114 w 116"/>
                  <a:gd name="T77" fmla="*/ 10 h 134"/>
                  <a:gd name="T78" fmla="*/ 114 w 116"/>
                  <a:gd name="T79" fmla="*/ 10 h 134"/>
                  <a:gd name="T80" fmla="*/ 114 w 116"/>
                  <a:gd name="T81" fmla="*/ 10 h 134"/>
                  <a:gd name="T82" fmla="*/ 114 w 116"/>
                  <a:gd name="T83" fmla="*/ 10 h 134"/>
                  <a:gd name="T84" fmla="*/ 116 w 116"/>
                  <a:gd name="T85" fmla="*/ 12 h 134"/>
                  <a:gd name="T86" fmla="*/ 116 w 116"/>
                  <a:gd name="T87" fmla="*/ 20 h 134"/>
                  <a:gd name="T88" fmla="*/ 116 w 116"/>
                  <a:gd name="T89" fmla="*/ 20 h 134"/>
                  <a:gd name="T90" fmla="*/ 114 w 116"/>
                  <a:gd name="T91" fmla="*/ 22 h 134"/>
                  <a:gd name="T92" fmla="*/ 102 w 116"/>
                  <a:gd name="T93" fmla="*/ 30 h 134"/>
                  <a:gd name="T94" fmla="*/ 102 w 116"/>
                  <a:gd name="T95" fmla="*/ 78 h 134"/>
                  <a:gd name="T96" fmla="*/ 112 w 116"/>
                  <a:gd name="T97" fmla="*/ 88 h 134"/>
                  <a:gd name="T98" fmla="*/ 112 w 116"/>
                  <a:gd name="T99" fmla="*/ 88 h 134"/>
                  <a:gd name="T100" fmla="*/ 112 w 116"/>
                  <a:gd name="T101" fmla="*/ 88 h 134"/>
                  <a:gd name="T102" fmla="*/ 112 w 116"/>
                  <a:gd name="T103" fmla="*/ 88 h 134"/>
                  <a:gd name="T104" fmla="*/ 110 w 116"/>
                  <a:gd name="T105" fmla="*/ 90 h 134"/>
                  <a:gd name="T106" fmla="*/ 102 w 116"/>
                  <a:gd name="T107" fmla="*/ 96 h 134"/>
                  <a:gd name="T108" fmla="*/ 92 w 116"/>
                  <a:gd name="T109" fmla="*/ 108 h 134"/>
                  <a:gd name="T110" fmla="*/ 84 w 116"/>
                  <a:gd name="T111" fmla="*/ 122 h 134"/>
                  <a:gd name="T112" fmla="*/ 80 w 116"/>
                  <a:gd name="T113" fmla="*/ 132 h 134"/>
                  <a:gd name="T114" fmla="*/ 80 w 116"/>
                  <a:gd name="T115" fmla="*/ 132 h 134"/>
                  <a:gd name="T116" fmla="*/ 78 w 116"/>
                  <a:gd name="T117" fmla="*/ 134 h 134"/>
                  <a:gd name="T118" fmla="*/ 78 w 116"/>
                  <a:gd name="T119" fmla="*/ 134 h 134"/>
                  <a:gd name="T120" fmla="*/ 78 w 116"/>
                  <a:gd name="T121" fmla="*/ 134 h 134"/>
                  <a:gd name="T122" fmla="*/ 78 w 116"/>
                  <a:gd name="T123"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6" h="134">
                    <a:moveTo>
                      <a:pt x="78" y="134"/>
                    </a:moveTo>
                    <a:lnTo>
                      <a:pt x="78" y="134"/>
                    </a:lnTo>
                    <a:lnTo>
                      <a:pt x="76" y="134"/>
                    </a:lnTo>
                    <a:lnTo>
                      <a:pt x="56" y="118"/>
                    </a:lnTo>
                    <a:lnTo>
                      <a:pt x="56" y="118"/>
                    </a:lnTo>
                    <a:lnTo>
                      <a:pt x="54" y="118"/>
                    </a:lnTo>
                    <a:lnTo>
                      <a:pt x="52" y="108"/>
                    </a:lnTo>
                    <a:lnTo>
                      <a:pt x="6" y="86"/>
                    </a:lnTo>
                    <a:lnTo>
                      <a:pt x="4" y="86"/>
                    </a:lnTo>
                    <a:lnTo>
                      <a:pt x="4" y="86"/>
                    </a:lnTo>
                    <a:lnTo>
                      <a:pt x="2" y="84"/>
                    </a:lnTo>
                    <a:lnTo>
                      <a:pt x="2" y="84"/>
                    </a:lnTo>
                    <a:lnTo>
                      <a:pt x="2" y="82"/>
                    </a:lnTo>
                    <a:lnTo>
                      <a:pt x="4" y="70"/>
                    </a:lnTo>
                    <a:lnTo>
                      <a:pt x="2" y="60"/>
                    </a:lnTo>
                    <a:lnTo>
                      <a:pt x="2" y="60"/>
                    </a:lnTo>
                    <a:lnTo>
                      <a:pt x="4" y="60"/>
                    </a:lnTo>
                    <a:lnTo>
                      <a:pt x="16" y="46"/>
                    </a:lnTo>
                    <a:lnTo>
                      <a:pt x="10" y="28"/>
                    </a:lnTo>
                    <a:lnTo>
                      <a:pt x="0" y="10"/>
                    </a:lnTo>
                    <a:lnTo>
                      <a:pt x="0" y="10"/>
                    </a:lnTo>
                    <a:lnTo>
                      <a:pt x="0" y="8"/>
                    </a:lnTo>
                    <a:lnTo>
                      <a:pt x="8" y="2"/>
                    </a:lnTo>
                    <a:lnTo>
                      <a:pt x="8" y="2"/>
                    </a:lnTo>
                    <a:lnTo>
                      <a:pt x="8" y="0"/>
                    </a:lnTo>
                    <a:lnTo>
                      <a:pt x="26" y="0"/>
                    </a:lnTo>
                    <a:lnTo>
                      <a:pt x="26" y="0"/>
                    </a:lnTo>
                    <a:lnTo>
                      <a:pt x="26" y="2"/>
                    </a:lnTo>
                    <a:lnTo>
                      <a:pt x="58" y="16"/>
                    </a:lnTo>
                    <a:lnTo>
                      <a:pt x="78" y="16"/>
                    </a:lnTo>
                    <a:lnTo>
                      <a:pt x="96" y="6"/>
                    </a:lnTo>
                    <a:lnTo>
                      <a:pt x="96" y="6"/>
                    </a:lnTo>
                    <a:lnTo>
                      <a:pt x="98" y="6"/>
                    </a:lnTo>
                    <a:lnTo>
                      <a:pt x="98" y="6"/>
                    </a:lnTo>
                    <a:lnTo>
                      <a:pt x="98" y="6"/>
                    </a:lnTo>
                    <a:lnTo>
                      <a:pt x="104" y="12"/>
                    </a:lnTo>
                    <a:lnTo>
                      <a:pt x="112" y="10"/>
                    </a:lnTo>
                    <a:lnTo>
                      <a:pt x="112" y="10"/>
                    </a:lnTo>
                    <a:lnTo>
                      <a:pt x="114" y="10"/>
                    </a:lnTo>
                    <a:lnTo>
                      <a:pt x="114" y="10"/>
                    </a:lnTo>
                    <a:lnTo>
                      <a:pt x="114" y="10"/>
                    </a:lnTo>
                    <a:lnTo>
                      <a:pt x="114" y="10"/>
                    </a:lnTo>
                    <a:lnTo>
                      <a:pt x="116" y="12"/>
                    </a:lnTo>
                    <a:lnTo>
                      <a:pt x="116" y="20"/>
                    </a:lnTo>
                    <a:lnTo>
                      <a:pt x="116" y="20"/>
                    </a:lnTo>
                    <a:lnTo>
                      <a:pt x="114" y="22"/>
                    </a:lnTo>
                    <a:lnTo>
                      <a:pt x="102" y="30"/>
                    </a:lnTo>
                    <a:lnTo>
                      <a:pt x="102" y="78"/>
                    </a:lnTo>
                    <a:lnTo>
                      <a:pt x="112" y="88"/>
                    </a:lnTo>
                    <a:lnTo>
                      <a:pt x="112" y="88"/>
                    </a:lnTo>
                    <a:lnTo>
                      <a:pt x="112" y="88"/>
                    </a:lnTo>
                    <a:lnTo>
                      <a:pt x="112" y="88"/>
                    </a:lnTo>
                    <a:lnTo>
                      <a:pt x="110" y="90"/>
                    </a:lnTo>
                    <a:lnTo>
                      <a:pt x="102" y="96"/>
                    </a:lnTo>
                    <a:lnTo>
                      <a:pt x="92" y="108"/>
                    </a:lnTo>
                    <a:lnTo>
                      <a:pt x="84" y="122"/>
                    </a:lnTo>
                    <a:lnTo>
                      <a:pt x="80" y="132"/>
                    </a:lnTo>
                    <a:lnTo>
                      <a:pt x="80" y="132"/>
                    </a:lnTo>
                    <a:lnTo>
                      <a:pt x="78" y="134"/>
                    </a:lnTo>
                    <a:lnTo>
                      <a:pt x="78" y="134"/>
                    </a:lnTo>
                    <a:lnTo>
                      <a:pt x="78" y="134"/>
                    </a:lnTo>
                    <a:lnTo>
                      <a:pt x="78" y="13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5" name="Freeform 516"/>
              <p:cNvSpPr>
                <a:spLocks noEditPoints="1"/>
              </p:cNvSpPr>
              <p:nvPr/>
            </p:nvSpPr>
            <p:spPr bwMode="auto">
              <a:xfrm>
                <a:off x="3343" y="2455"/>
                <a:ext cx="120" cy="138"/>
              </a:xfrm>
              <a:custGeom>
                <a:avLst/>
                <a:gdLst>
                  <a:gd name="T0" fmla="*/ 60 w 120"/>
                  <a:gd name="T1" fmla="*/ 18 h 138"/>
                  <a:gd name="T2" fmla="*/ 100 w 120"/>
                  <a:gd name="T3" fmla="*/ 10 h 138"/>
                  <a:gd name="T4" fmla="*/ 116 w 120"/>
                  <a:gd name="T5" fmla="*/ 14 h 138"/>
                  <a:gd name="T6" fmla="*/ 100 w 120"/>
                  <a:gd name="T7" fmla="*/ 32 h 138"/>
                  <a:gd name="T8" fmla="*/ 112 w 120"/>
                  <a:gd name="T9" fmla="*/ 90 h 138"/>
                  <a:gd name="T10" fmla="*/ 92 w 120"/>
                  <a:gd name="T11" fmla="*/ 108 h 138"/>
                  <a:gd name="T12" fmla="*/ 80 w 120"/>
                  <a:gd name="T13" fmla="*/ 134 h 138"/>
                  <a:gd name="T14" fmla="*/ 54 w 120"/>
                  <a:gd name="T15" fmla="*/ 110 h 138"/>
                  <a:gd name="T16" fmla="*/ 6 w 120"/>
                  <a:gd name="T17" fmla="*/ 86 h 138"/>
                  <a:gd name="T18" fmla="*/ 6 w 120"/>
                  <a:gd name="T19" fmla="*/ 62 h 138"/>
                  <a:gd name="T20" fmla="*/ 14 w 120"/>
                  <a:gd name="T21" fmla="*/ 30 h 138"/>
                  <a:gd name="T22" fmla="*/ 10 w 120"/>
                  <a:gd name="T23" fmla="*/ 4 h 138"/>
                  <a:gd name="T24" fmla="*/ 28 w 120"/>
                  <a:gd name="T25" fmla="*/ 0 h 138"/>
                  <a:gd name="T26" fmla="*/ 10 w 120"/>
                  <a:gd name="T27" fmla="*/ 0 h 138"/>
                  <a:gd name="T28" fmla="*/ 0 w 120"/>
                  <a:gd name="T29" fmla="*/ 10 h 138"/>
                  <a:gd name="T30" fmla="*/ 0 w 120"/>
                  <a:gd name="T31" fmla="*/ 12 h 138"/>
                  <a:gd name="T32" fmla="*/ 10 w 120"/>
                  <a:gd name="T33" fmla="*/ 30 h 138"/>
                  <a:gd name="T34" fmla="*/ 4 w 120"/>
                  <a:gd name="T35" fmla="*/ 60 h 138"/>
                  <a:gd name="T36" fmla="*/ 2 w 120"/>
                  <a:gd name="T37" fmla="*/ 64 h 138"/>
                  <a:gd name="T38" fmla="*/ 2 w 120"/>
                  <a:gd name="T39" fmla="*/ 84 h 138"/>
                  <a:gd name="T40" fmla="*/ 2 w 120"/>
                  <a:gd name="T41" fmla="*/ 88 h 138"/>
                  <a:gd name="T42" fmla="*/ 6 w 120"/>
                  <a:gd name="T43" fmla="*/ 90 h 138"/>
                  <a:gd name="T44" fmla="*/ 52 w 120"/>
                  <a:gd name="T45" fmla="*/ 112 h 138"/>
                  <a:gd name="T46" fmla="*/ 54 w 120"/>
                  <a:gd name="T47" fmla="*/ 120 h 138"/>
                  <a:gd name="T48" fmla="*/ 78 w 120"/>
                  <a:gd name="T49" fmla="*/ 138 h 138"/>
                  <a:gd name="T50" fmla="*/ 80 w 120"/>
                  <a:gd name="T51" fmla="*/ 138 h 138"/>
                  <a:gd name="T52" fmla="*/ 80 w 120"/>
                  <a:gd name="T53" fmla="*/ 138 h 138"/>
                  <a:gd name="T54" fmla="*/ 84 w 120"/>
                  <a:gd name="T55" fmla="*/ 136 h 138"/>
                  <a:gd name="T56" fmla="*/ 96 w 120"/>
                  <a:gd name="T57" fmla="*/ 110 h 138"/>
                  <a:gd name="T58" fmla="*/ 114 w 120"/>
                  <a:gd name="T59" fmla="*/ 94 h 138"/>
                  <a:gd name="T60" fmla="*/ 116 w 120"/>
                  <a:gd name="T61" fmla="*/ 90 h 138"/>
                  <a:gd name="T62" fmla="*/ 114 w 120"/>
                  <a:gd name="T63" fmla="*/ 88 h 138"/>
                  <a:gd name="T64" fmla="*/ 106 w 120"/>
                  <a:gd name="T65" fmla="*/ 34 h 138"/>
                  <a:gd name="T66" fmla="*/ 118 w 120"/>
                  <a:gd name="T67" fmla="*/ 26 h 138"/>
                  <a:gd name="T68" fmla="*/ 120 w 120"/>
                  <a:gd name="T69" fmla="*/ 14 h 138"/>
                  <a:gd name="T70" fmla="*/ 118 w 120"/>
                  <a:gd name="T71" fmla="*/ 10 h 138"/>
                  <a:gd name="T72" fmla="*/ 116 w 120"/>
                  <a:gd name="T73" fmla="*/ 10 h 138"/>
                  <a:gd name="T74" fmla="*/ 114 w 120"/>
                  <a:gd name="T75" fmla="*/ 10 h 138"/>
                  <a:gd name="T76" fmla="*/ 102 w 120"/>
                  <a:gd name="T77" fmla="*/ 8 h 138"/>
                  <a:gd name="T78" fmla="*/ 100 w 120"/>
                  <a:gd name="T79" fmla="*/ 6 h 138"/>
                  <a:gd name="T80" fmla="*/ 98 w 120"/>
                  <a:gd name="T81" fmla="*/ 6 h 138"/>
                  <a:gd name="T82" fmla="*/ 62 w 120"/>
                  <a:gd name="T83" fmla="*/ 14 h 138"/>
                  <a:gd name="T84" fmla="*/ 30 w 120"/>
                  <a:gd name="T85" fmla="*/ 2 h 138"/>
                  <a:gd name="T86" fmla="*/ 28 w 120"/>
                  <a:gd name="T87"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0" h="138">
                    <a:moveTo>
                      <a:pt x="28" y="4"/>
                    </a:moveTo>
                    <a:lnTo>
                      <a:pt x="60" y="18"/>
                    </a:lnTo>
                    <a:lnTo>
                      <a:pt x="82" y="20"/>
                    </a:lnTo>
                    <a:lnTo>
                      <a:pt x="100" y="10"/>
                    </a:lnTo>
                    <a:lnTo>
                      <a:pt x="104" y="18"/>
                    </a:lnTo>
                    <a:lnTo>
                      <a:pt x="116" y="14"/>
                    </a:lnTo>
                    <a:lnTo>
                      <a:pt x="116" y="22"/>
                    </a:lnTo>
                    <a:lnTo>
                      <a:pt x="100" y="32"/>
                    </a:lnTo>
                    <a:lnTo>
                      <a:pt x="102" y="80"/>
                    </a:lnTo>
                    <a:lnTo>
                      <a:pt x="112" y="90"/>
                    </a:lnTo>
                    <a:lnTo>
                      <a:pt x="102" y="98"/>
                    </a:lnTo>
                    <a:lnTo>
                      <a:pt x="92" y="108"/>
                    </a:lnTo>
                    <a:lnTo>
                      <a:pt x="86" y="124"/>
                    </a:lnTo>
                    <a:lnTo>
                      <a:pt x="80" y="134"/>
                    </a:lnTo>
                    <a:lnTo>
                      <a:pt x="58" y="118"/>
                    </a:lnTo>
                    <a:lnTo>
                      <a:pt x="54" y="110"/>
                    </a:lnTo>
                    <a:lnTo>
                      <a:pt x="8" y="86"/>
                    </a:lnTo>
                    <a:lnTo>
                      <a:pt x="6" y="86"/>
                    </a:lnTo>
                    <a:lnTo>
                      <a:pt x="8" y="72"/>
                    </a:lnTo>
                    <a:lnTo>
                      <a:pt x="6" y="62"/>
                    </a:lnTo>
                    <a:lnTo>
                      <a:pt x="20" y="48"/>
                    </a:lnTo>
                    <a:lnTo>
                      <a:pt x="14" y="30"/>
                    </a:lnTo>
                    <a:lnTo>
                      <a:pt x="4" y="12"/>
                    </a:lnTo>
                    <a:lnTo>
                      <a:pt x="10" y="4"/>
                    </a:lnTo>
                    <a:lnTo>
                      <a:pt x="28" y="4"/>
                    </a:lnTo>
                    <a:close/>
                    <a:moveTo>
                      <a:pt x="28" y="0"/>
                    </a:moveTo>
                    <a:lnTo>
                      <a:pt x="10" y="0"/>
                    </a:lnTo>
                    <a:lnTo>
                      <a:pt x="10" y="0"/>
                    </a:lnTo>
                    <a:lnTo>
                      <a:pt x="8" y="2"/>
                    </a:lnTo>
                    <a:lnTo>
                      <a:pt x="0" y="10"/>
                    </a:lnTo>
                    <a:lnTo>
                      <a:pt x="0" y="10"/>
                    </a:lnTo>
                    <a:lnTo>
                      <a:pt x="0" y="12"/>
                    </a:lnTo>
                    <a:lnTo>
                      <a:pt x="0" y="14"/>
                    </a:lnTo>
                    <a:lnTo>
                      <a:pt x="10" y="30"/>
                    </a:lnTo>
                    <a:lnTo>
                      <a:pt x="14" y="48"/>
                    </a:lnTo>
                    <a:lnTo>
                      <a:pt x="4" y="60"/>
                    </a:lnTo>
                    <a:lnTo>
                      <a:pt x="4" y="60"/>
                    </a:lnTo>
                    <a:lnTo>
                      <a:pt x="2" y="64"/>
                    </a:lnTo>
                    <a:lnTo>
                      <a:pt x="4" y="72"/>
                    </a:lnTo>
                    <a:lnTo>
                      <a:pt x="2" y="84"/>
                    </a:lnTo>
                    <a:lnTo>
                      <a:pt x="2" y="84"/>
                    </a:lnTo>
                    <a:lnTo>
                      <a:pt x="2" y="88"/>
                    </a:lnTo>
                    <a:lnTo>
                      <a:pt x="2" y="88"/>
                    </a:lnTo>
                    <a:lnTo>
                      <a:pt x="6" y="90"/>
                    </a:lnTo>
                    <a:lnTo>
                      <a:pt x="8" y="90"/>
                    </a:lnTo>
                    <a:lnTo>
                      <a:pt x="52" y="112"/>
                    </a:lnTo>
                    <a:lnTo>
                      <a:pt x="54" y="120"/>
                    </a:lnTo>
                    <a:lnTo>
                      <a:pt x="54" y="120"/>
                    </a:lnTo>
                    <a:lnTo>
                      <a:pt x="56" y="122"/>
                    </a:lnTo>
                    <a:lnTo>
                      <a:pt x="78" y="138"/>
                    </a:lnTo>
                    <a:lnTo>
                      <a:pt x="78" y="138"/>
                    </a:lnTo>
                    <a:lnTo>
                      <a:pt x="80" y="138"/>
                    </a:lnTo>
                    <a:lnTo>
                      <a:pt x="80" y="138"/>
                    </a:lnTo>
                    <a:lnTo>
                      <a:pt x="80" y="138"/>
                    </a:lnTo>
                    <a:lnTo>
                      <a:pt x="80" y="138"/>
                    </a:lnTo>
                    <a:lnTo>
                      <a:pt x="84" y="136"/>
                    </a:lnTo>
                    <a:lnTo>
                      <a:pt x="88" y="126"/>
                    </a:lnTo>
                    <a:lnTo>
                      <a:pt x="96" y="110"/>
                    </a:lnTo>
                    <a:lnTo>
                      <a:pt x="106" y="100"/>
                    </a:lnTo>
                    <a:lnTo>
                      <a:pt x="114" y="94"/>
                    </a:lnTo>
                    <a:lnTo>
                      <a:pt x="114" y="94"/>
                    </a:lnTo>
                    <a:lnTo>
                      <a:pt x="116" y="90"/>
                    </a:lnTo>
                    <a:lnTo>
                      <a:pt x="116" y="90"/>
                    </a:lnTo>
                    <a:lnTo>
                      <a:pt x="114" y="88"/>
                    </a:lnTo>
                    <a:lnTo>
                      <a:pt x="106" y="78"/>
                    </a:lnTo>
                    <a:lnTo>
                      <a:pt x="106" y="34"/>
                    </a:lnTo>
                    <a:lnTo>
                      <a:pt x="118" y="26"/>
                    </a:lnTo>
                    <a:lnTo>
                      <a:pt x="118" y="26"/>
                    </a:lnTo>
                    <a:lnTo>
                      <a:pt x="120" y="22"/>
                    </a:lnTo>
                    <a:lnTo>
                      <a:pt x="120" y="14"/>
                    </a:lnTo>
                    <a:lnTo>
                      <a:pt x="120" y="14"/>
                    </a:lnTo>
                    <a:lnTo>
                      <a:pt x="118" y="10"/>
                    </a:lnTo>
                    <a:lnTo>
                      <a:pt x="118" y="10"/>
                    </a:lnTo>
                    <a:lnTo>
                      <a:pt x="116" y="10"/>
                    </a:lnTo>
                    <a:lnTo>
                      <a:pt x="116" y="10"/>
                    </a:lnTo>
                    <a:lnTo>
                      <a:pt x="114" y="10"/>
                    </a:lnTo>
                    <a:lnTo>
                      <a:pt x="106" y="12"/>
                    </a:lnTo>
                    <a:lnTo>
                      <a:pt x="102" y="8"/>
                    </a:lnTo>
                    <a:lnTo>
                      <a:pt x="102" y="8"/>
                    </a:lnTo>
                    <a:lnTo>
                      <a:pt x="100" y="6"/>
                    </a:lnTo>
                    <a:lnTo>
                      <a:pt x="100" y="6"/>
                    </a:lnTo>
                    <a:lnTo>
                      <a:pt x="98" y="6"/>
                    </a:lnTo>
                    <a:lnTo>
                      <a:pt x="80" y="16"/>
                    </a:lnTo>
                    <a:lnTo>
                      <a:pt x="62" y="14"/>
                    </a:lnTo>
                    <a:lnTo>
                      <a:pt x="30" y="2"/>
                    </a:lnTo>
                    <a:lnTo>
                      <a:pt x="30" y="2"/>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6" name="Freeform 517"/>
              <p:cNvSpPr>
                <a:spLocks/>
              </p:cNvSpPr>
              <p:nvPr/>
            </p:nvSpPr>
            <p:spPr bwMode="auto">
              <a:xfrm>
                <a:off x="3347" y="2459"/>
                <a:ext cx="112" cy="130"/>
              </a:xfrm>
              <a:custGeom>
                <a:avLst/>
                <a:gdLst>
                  <a:gd name="T0" fmla="*/ 24 w 112"/>
                  <a:gd name="T1" fmla="*/ 0 h 130"/>
                  <a:gd name="T2" fmla="*/ 56 w 112"/>
                  <a:gd name="T3" fmla="*/ 14 h 130"/>
                  <a:gd name="T4" fmla="*/ 78 w 112"/>
                  <a:gd name="T5" fmla="*/ 16 h 130"/>
                  <a:gd name="T6" fmla="*/ 96 w 112"/>
                  <a:gd name="T7" fmla="*/ 6 h 130"/>
                  <a:gd name="T8" fmla="*/ 100 w 112"/>
                  <a:gd name="T9" fmla="*/ 14 h 130"/>
                  <a:gd name="T10" fmla="*/ 112 w 112"/>
                  <a:gd name="T11" fmla="*/ 10 h 130"/>
                  <a:gd name="T12" fmla="*/ 112 w 112"/>
                  <a:gd name="T13" fmla="*/ 18 h 130"/>
                  <a:gd name="T14" fmla="*/ 96 w 112"/>
                  <a:gd name="T15" fmla="*/ 28 h 130"/>
                  <a:gd name="T16" fmla="*/ 98 w 112"/>
                  <a:gd name="T17" fmla="*/ 76 h 130"/>
                  <a:gd name="T18" fmla="*/ 108 w 112"/>
                  <a:gd name="T19" fmla="*/ 86 h 130"/>
                  <a:gd name="T20" fmla="*/ 98 w 112"/>
                  <a:gd name="T21" fmla="*/ 94 h 130"/>
                  <a:gd name="T22" fmla="*/ 88 w 112"/>
                  <a:gd name="T23" fmla="*/ 104 h 130"/>
                  <a:gd name="T24" fmla="*/ 82 w 112"/>
                  <a:gd name="T25" fmla="*/ 120 h 130"/>
                  <a:gd name="T26" fmla="*/ 76 w 112"/>
                  <a:gd name="T27" fmla="*/ 130 h 130"/>
                  <a:gd name="T28" fmla="*/ 54 w 112"/>
                  <a:gd name="T29" fmla="*/ 114 h 130"/>
                  <a:gd name="T30" fmla="*/ 50 w 112"/>
                  <a:gd name="T31" fmla="*/ 106 h 130"/>
                  <a:gd name="T32" fmla="*/ 4 w 112"/>
                  <a:gd name="T33" fmla="*/ 82 h 130"/>
                  <a:gd name="T34" fmla="*/ 2 w 112"/>
                  <a:gd name="T35" fmla="*/ 82 h 130"/>
                  <a:gd name="T36" fmla="*/ 4 w 112"/>
                  <a:gd name="T37" fmla="*/ 68 h 130"/>
                  <a:gd name="T38" fmla="*/ 2 w 112"/>
                  <a:gd name="T39" fmla="*/ 58 h 130"/>
                  <a:gd name="T40" fmla="*/ 16 w 112"/>
                  <a:gd name="T41" fmla="*/ 44 h 130"/>
                  <a:gd name="T42" fmla="*/ 10 w 112"/>
                  <a:gd name="T43" fmla="*/ 26 h 130"/>
                  <a:gd name="T44" fmla="*/ 0 w 112"/>
                  <a:gd name="T45" fmla="*/ 8 h 130"/>
                  <a:gd name="T46" fmla="*/ 6 w 112"/>
                  <a:gd name="T47" fmla="*/ 0 h 130"/>
                  <a:gd name="T48" fmla="*/ 24 w 112"/>
                  <a:gd name="T4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2" h="130">
                    <a:moveTo>
                      <a:pt x="24" y="0"/>
                    </a:moveTo>
                    <a:lnTo>
                      <a:pt x="56" y="14"/>
                    </a:lnTo>
                    <a:lnTo>
                      <a:pt x="78" y="16"/>
                    </a:lnTo>
                    <a:lnTo>
                      <a:pt x="96" y="6"/>
                    </a:lnTo>
                    <a:lnTo>
                      <a:pt x="100" y="14"/>
                    </a:lnTo>
                    <a:lnTo>
                      <a:pt x="112" y="10"/>
                    </a:lnTo>
                    <a:lnTo>
                      <a:pt x="112" y="18"/>
                    </a:lnTo>
                    <a:lnTo>
                      <a:pt x="96" y="28"/>
                    </a:lnTo>
                    <a:lnTo>
                      <a:pt x="98" y="76"/>
                    </a:lnTo>
                    <a:lnTo>
                      <a:pt x="108" y="86"/>
                    </a:lnTo>
                    <a:lnTo>
                      <a:pt x="98" y="94"/>
                    </a:lnTo>
                    <a:lnTo>
                      <a:pt x="88" y="104"/>
                    </a:lnTo>
                    <a:lnTo>
                      <a:pt x="82" y="120"/>
                    </a:lnTo>
                    <a:lnTo>
                      <a:pt x="76" y="130"/>
                    </a:lnTo>
                    <a:lnTo>
                      <a:pt x="54" y="114"/>
                    </a:lnTo>
                    <a:lnTo>
                      <a:pt x="50" y="106"/>
                    </a:lnTo>
                    <a:lnTo>
                      <a:pt x="4" y="82"/>
                    </a:lnTo>
                    <a:lnTo>
                      <a:pt x="2" y="82"/>
                    </a:lnTo>
                    <a:lnTo>
                      <a:pt x="4" y="68"/>
                    </a:lnTo>
                    <a:lnTo>
                      <a:pt x="2" y="58"/>
                    </a:lnTo>
                    <a:lnTo>
                      <a:pt x="16" y="44"/>
                    </a:lnTo>
                    <a:lnTo>
                      <a:pt x="10" y="26"/>
                    </a:lnTo>
                    <a:lnTo>
                      <a:pt x="0" y="8"/>
                    </a:lnTo>
                    <a:lnTo>
                      <a:pt x="6"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7" name="Freeform 518"/>
              <p:cNvSpPr>
                <a:spLocks/>
              </p:cNvSpPr>
              <p:nvPr/>
            </p:nvSpPr>
            <p:spPr bwMode="auto">
              <a:xfrm>
                <a:off x="3343" y="2455"/>
                <a:ext cx="120" cy="138"/>
              </a:xfrm>
              <a:custGeom>
                <a:avLst/>
                <a:gdLst>
                  <a:gd name="T0" fmla="*/ 28 w 120"/>
                  <a:gd name="T1" fmla="*/ 0 h 138"/>
                  <a:gd name="T2" fmla="*/ 10 w 120"/>
                  <a:gd name="T3" fmla="*/ 0 h 138"/>
                  <a:gd name="T4" fmla="*/ 10 w 120"/>
                  <a:gd name="T5" fmla="*/ 0 h 138"/>
                  <a:gd name="T6" fmla="*/ 8 w 120"/>
                  <a:gd name="T7" fmla="*/ 2 h 138"/>
                  <a:gd name="T8" fmla="*/ 0 w 120"/>
                  <a:gd name="T9" fmla="*/ 10 h 138"/>
                  <a:gd name="T10" fmla="*/ 0 w 120"/>
                  <a:gd name="T11" fmla="*/ 10 h 138"/>
                  <a:gd name="T12" fmla="*/ 0 w 120"/>
                  <a:gd name="T13" fmla="*/ 12 h 138"/>
                  <a:gd name="T14" fmla="*/ 0 w 120"/>
                  <a:gd name="T15" fmla="*/ 14 h 138"/>
                  <a:gd name="T16" fmla="*/ 10 w 120"/>
                  <a:gd name="T17" fmla="*/ 30 h 138"/>
                  <a:gd name="T18" fmla="*/ 14 w 120"/>
                  <a:gd name="T19" fmla="*/ 48 h 138"/>
                  <a:gd name="T20" fmla="*/ 4 w 120"/>
                  <a:gd name="T21" fmla="*/ 60 h 138"/>
                  <a:gd name="T22" fmla="*/ 4 w 120"/>
                  <a:gd name="T23" fmla="*/ 60 h 138"/>
                  <a:gd name="T24" fmla="*/ 2 w 120"/>
                  <a:gd name="T25" fmla="*/ 64 h 138"/>
                  <a:gd name="T26" fmla="*/ 4 w 120"/>
                  <a:gd name="T27" fmla="*/ 72 h 138"/>
                  <a:gd name="T28" fmla="*/ 2 w 120"/>
                  <a:gd name="T29" fmla="*/ 84 h 138"/>
                  <a:gd name="T30" fmla="*/ 2 w 120"/>
                  <a:gd name="T31" fmla="*/ 84 h 138"/>
                  <a:gd name="T32" fmla="*/ 2 w 120"/>
                  <a:gd name="T33" fmla="*/ 88 h 138"/>
                  <a:gd name="T34" fmla="*/ 2 w 120"/>
                  <a:gd name="T35" fmla="*/ 88 h 138"/>
                  <a:gd name="T36" fmla="*/ 6 w 120"/>
                  <a:gd name="T37" fmla="*/ 90 h 138"/>
                  <a:gd name="T38" fmla="*/ 8 w 120"/>
                  <a:gd name="T39" fmla="*/ 90 h 138"/>
                  <a:gd name="T40" fmla="*/ 52 w 120"/>
                  <a:gd name="T41" fmla="*/ 112 h 138"/>
                  <a:gd name="T42" fmla="*/ 54 w 120"/>
                  <a:gd name="T43" fmla="*/ 120 h 138"/>
                  <a:gd name="T44" fmla="*/ 54 w 120"/>
                  <a:gd name="T45" fmla="*/ 120 h 138"/>
                  <a:gd name="T46" fmla="*/ 56 w 120"/>
                  <a:gd name="T47" fmla="*/ 122 h 138"/>
                  <a:gd name="T48" fmla="*/ 78 w 120"/>
                  <a:gd name="T49" fmla="*/ 138 h 138"/>
                  <a:gd name="T50" fmla="*/ 78 w 120"/>
                  <a:gd name="T51" fmla="*/ 138 h 138"/>
                  <a:gd name="T52" fmla="*/ 80 w 120"/>
                  <a:gd name="T53" fmla="*/ 138 h 138"/>
                  <a:gd name="T54" fmla="*/ 80 w 120"/>
                  <a:gd name="T55" fmla="*/ 138 h 138"/>
                  <a:gd name="T56" fmla="*/ 80 w 120"/>
                  <a:gd name="T57" fmla="*/ 138 h 138"/>
                  <a:gd name="T58" fmla="*/ 80 w 120"/>
                  <a:gd name="T59" fmla="*/ 138 h 138"/>
                  <a:gd name="T60" fmla="*/ 84 w 120"/>
                  <a:gd name="T61" fmla="*/ 136 h 138"/>
                  <a:gd name="T62" fmla="*/ 88 w 120"/>
                  <a:gd name="T63" fmla="*/ 126 h 138"/>
                  <a:gd name="T64" fmla="*/ 96 w 120"/>
                  <a:gd name="T65" fmla="*/ 110 h 138"/>
                  <a:gd name="T66" fmla="*/ 106 w 120"/>
                  <a:gd name="T67" fmla="*/ 100 h 138"/>
                  <a:gd name="T68" fmla="*/ 114 w 120"/>
                  <a:gd name="T69" fmla="*/ 94 h 138"/>
                  <a:gd name="T70" fmla="*/ 114 w 120"/>
                  <a:gd name="T71" fmla="*/ 94 h 138"/>
                  <a:gd name="T72" fmla="*/ 116 w 120"/>
                  <a:gd name="T73" fmla="*/ 90 h 138"/>
                  <a:gd name="T74" fmla="*/ 116 w 120"/>
                  <a:gd name="T75" fmla="*/ 90 h 138"/>
                  <a:gd name="T76" fmla="*/ 114 w 120"/>
                  <a:gd name="T77" fmla="*/ 88 h 138"/>
                  <a:gd name="T78" fmla="*/ 106 w 120"/>
                  <a:gd name="T79" fmla="*/ 78 h 138"/>
                  <a:gd name="T80" fmla="*/ 106 w 120"/>
                  <a:gd name="T81" fmla="*/ 34 h 138"/>
                  <a:gd name="T82" fmla="*/ 118 w 120"/>
                  <a:gd name="T83" fmla="*/ 26 h 138"/>
                  <a:gd name="T84" fmla="*/ 118 w 120"/>
                  <a:gd name="T85" fmla="*/ 26 h 138"/>
                  <a:gd name="T86" fmla="*/ 120 w 120"/>
                  <a:gd name="T87" fmla="*/ 22 h 138"/>
                  <a:gd name="T88" fmla="*/ 120 w 120"/>
                  <a:gd name="T89" fmla="*/ 14 h 138"/>
                  <a:gd name="T90" fmla="*/ 120 w 120"/>
                  <a:gd name="T91" fmla="*/ 14 h 138"/>
                  <a:gd name="T92" fmla="*/ 118 w 120"/>
                  <a:gd name="T93" fmla="*/ 10 h 138"/>
                  <a:gd name="T94" fmla="*/ 118 w 120"/>
                  <a:gd name="T95" fmla="*/ 10 h 138"/>
                  <a:gd name="T96" fmla="*/ 116 w 120"/>
                  <a:gd name="T97" fmla="*/ 10 h 138"/>
                  <a:gd name="T98" fmla="*/ 116 w 120"/>
                  <a:gd name="T99" fmla="*/ 10 h 138"/>
                  <a:gd name="T100" fmla="*/ 114 w 120"/>
                  <a:gd name="T101" fmla="*/ 10 h 138"/>
                  <a:gd name="T102" fmla="*/ 106 w 120"/>
                  <a:gd name="T103" fmla="*/ 12 h 138"/>
                  <a:gd name="T104" fmla="*/ 102 w 120"/>
                  <a:gd name="T105" fmla="*/ 8 h 138"/>
                  <a:gd name="T106" fmla="*/ 102 w 120"/>
                  <a:gd name="T107" fmla="*/ 8 h 138"/>
                  <a:gd name="T108" fmla="*/ 100 w 120"/>
                  <a:gd name="T109" fmla="*/ 6 h 138"/>
                  <a:gd name="T110" fmla="*/ 100 w 120"/>
                  <a:gd name="T111" fmla="*/ 6 h 138"/>
                  <a:gd name="T112" fmla="*/ 98 w 120"/>
                  <a:gd name="T113" fmla="*/ 6 h 138"/>
                  <a:gd name="T114" fmla="*/ 80 w 120"/>
                  <a:gd name="T115" fmla="*/ 16 h 138"/>
                  <a:gd name="T116" fmla="*/ 62 w 120"/>
                  <a:gd name="T117" fmla="*/ 14 h 138"/>
                  <a:gd name="T118" fmla="*/ 30 w 120"/>
                  <a:gd name="T119" fmla="*/ 2 h 138"/>
                  <a:gd name="T120" fmla="*/ 30 w 120"/>
                  <a:gd name="T121" fmla="*/ 2 h 138"/>
                  <a:gd name="T122" fmla="*/ 28 w 120"/>
                  <a:gd name="T123" fmla="*/ 0 h 138"/>
                  <a:gd name="T124" fmla="*/ 28 w 120"/>
                  <a:gd name="T12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0" h="138">
                    <a:moveTo>
                      <a:pt x="28" y="0"/>
                    </a:moveTo>
                    <a:lnTo>
                      <a:pt x="10" y="0"/>
                    </a:lnTo>
                    <a:lnTo>
                      <a:pt x="10" y="0"/>
                    </a:lnTo>
                    <a:lnTo>
                      <a:pt x="8" y="2"/>
                    </a:lnTo>
                    <a:lnTo>
                      <a:pt x="0" y="10"/>
                    </a:lnTo>
                    <a:lnTo>
                      <a:pt x="0" y="10"/>
                    </a:lnTo>
                    <a:lnTo>
                      <a:pt x="0" y="12"/>
                    </a:lnTo>
                    <a:lnTo>
                      <a:pt x="0" y="14"/>
                    </a:lnTo>
                    <a:lnTo>
                      <a:pt x="10" y="30"/>
                    </a:lnTo>
                    <a:lnTo>
                      <a:pt x="14" y="48"/>
                    </a:lnTo>
                    <a:lnTo>
                      <a:pt x="4" y="60"/>
                    </a:lnTo>
                    <a:lnTo>
                      <a:pt x="4" y="60"/>
                    </a:lnTo>
                    <a:lnTo>
                      <a:pt x="2" y="64"/>
                    </a:lnTo>
                    <a:lnTo>
                      <a:pt x="4" y="72"/>
                    </a:lnTo>
                    <a:lnTo>
                      <a:pt x="2" y="84"/>
                    </a:lnTo>
                    <a:lnTo>
                      <a:pt x="2" y="84"/>
                    </a:lnTo>
                    <a:lnTo>
                      <a:pt x="2" y="88"/>
                    </a:lnTo>
                    <a:lnTo>
                      <a:pt x="2" y="88"/>
                    </a:lnTo>
                    <a:lnTo>
                      <a:pt x="6" y="90"/>
                    </a:lnTo>
                    <a:lnTo>
                      <a:pt x="8" y="90"/>
                    </a:lnTo>
                    <a:lnTo>
                      <a:pt x="52" y="112"/>
                    </a:lnTo>
                    <a:lnTo>
                      <a:pt x="54" y="120"/>
                    </a:lnTo>
                    <a:lnTo>
                      <a:pt x="54" y="120"/>
                    </a:lnTo>
                    <a:lnTo>
                      <a:pt x="56" y="122"/>
                    </a:lnTo>
                    <a:lnTo>
                      <a:pt x="78" y="138"/>
                    </a:lnTo>
                    <a:lnTo>
                      <a:pt x="78" y="138"/>
                    </a:lnTo>
                    <a:lnTo>
                      <a:pt x="80" y="138"/>
                    </a:lnTo>
                    <a:lnTo>
                      <a:pt x="80" y="138"/>
                    </a:lnTo>
                    <a:lnTo>
                      <a:pt x="80" y="138"/>
                    </a:lnTo>
                    <a:lnTo>
                      <a:pt x="80" y="138"/>
                    </a:lnTo>
                    <a:lnTo>
                      <a:pt x="84" y="136"/>
                    </a:lnTo>
                    <a:lnTo>
                      <a:pt x="88" y="126"/>
                    </a:lnTo>
                    <a:lnTo>
                      <a:pt x="96" y="110"/>
                    </a:lnTo>
                    <a:lnTo>
                      <a:pt x="106" y="100"/>
                    </a:lnTo>
                    <a:lnTo>
                      <a:pt x="114" y="94"/>
                    </a:lnTo>
                    <a:lnTo>
                      <a:pt x="114" y="94"/>
                    </a:lnTo>
                    <a:lnTo>
                      <a:pt x="116" y="90"/>
                    </a:lnTo>
                    <a:lnTo>
                      <a:pt x="116" y="90"/>
                    </a:lnTo>
                    <a:lnTo>
                      <a:pt x="114" y="88"/>
                    </a:lnTo>
                    <a:lnTo>
                      <a:pt x="106" y="78"/>
                    </a:lnTo>
                    <a:lnTo>
                      <a:pt x="106" y="34"/>
                    </a:lnTo>
                    <a:lnTo>
                      <a:pt x="118" y="26"/>
                    </a:lnTo>
                    <a:lnTo>
                      <a:pt x="118" y="26"/>
                    </a:lnTo>
                    <a:lnTo>
                      <a:pt x="120" y="22"/>
                    </a:lnTo>
                    <a:lnTo>
                      <a:pt x="120" y="14"/>
                    </a:lnTo>
                    <a:lnTo>
                      <a:pt x="120" y="14"/>
                    </a:lnTo>
                    <a:lnTo>
                      <a:pt x="118" y="10"/>
                    </a:lnTo>
                    <a:lnTo>
                      <a:pt x="118" y="10"/>
                    </a:lnTo>
                    <a:lnTo>
                      <a:pt x="116" y="10"/>
                    </a:lnTo>
                    <a:lnTo>
                      <a:pt x="116" y="10"/>
                    </a:lnTo>
                    <a:lnTo>
                      <a:pt x="114" y="10"/>
                    </a:lnTo>
                    <a:lnTo>
                      <a:pt x="106" y="12"/>
                    </a:lnTo>
                    <a:lnTo>
                      <a:pt x="102" y="8"/>
                    </a:lnTo>
                    <a:lnTo>
                      <a:pt x="102" y="8"/>
                    </a:lnTo>
                    <a:lnTo>
                      <a:pt x="100" y="6"/>
                    </a:lnTo>
                    <a:lnTo>
                      <a:pt x="100" y="6"/>
                    </a:lnTo>
                    <a:lnTo>
                      <a:pt x="98" y="6"/>
                    </a:lnTo>
                    <a:lnTo>
                      <a:pt x="80" y="16"/>
                    </a:lnTo>
                    <a:lnTo>
                      <a:pt x="62" y="14"/>
                    </a:lnTo>
                    <a:lnTo>
                      <a:pt x="30" y="2"/>
                    </a:lnTo>
                    <a:lnTo>
                      <a:pt x="30" y="2"/>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8" name="Freeform 519"/>
              <p:cNvSpPr>
                <a:spLocks/>
              </p:cNvSpPr>
              <p:nvPr/>
            </p:nvSpPr>
            <p:spPr bwMode="auto">
              <a:xfrm>
                <a:off x="2987" y="2485"/>
                <a:ext cx="82" cy="94"/>
              </a:xfrm>
              <a:custGeom>
                <a:avLst/>
                <a:gdLst>
                  <a:gd name="T0" fmla="*/ 32 w 82"/>
                  <a:gd name="T1" fmla="*/ 94 h 94"/>
                  <a:gd name="T2" fmla="*/ 32 w 82"/>
                  <a:gd name="T3" fmla="*/ 94 h 94"/>
                  <a:gd name="T4" fmla="*/ 32 w 82"/>
                  <a:gd name="T5" fmla="*/ 94 h 94"/>
                  <a:gd name="T6" fmla="*/ 16 w 82"/>
                  <a:gd name="T7" fmla="*/ 82 h 94"/>
                  <a:gd name="T8" fmla="*/ 8 w 82"/>
                  <a:gd name="T9" fmla="*/ 68 h 94"/>
                  <a:gd name="T10" fmla="*/ 0 w 82"/>
                  <a:gd name="T11" fmla="*/ 48 h 94"/>
                  <a:gd name="T12" fmla="*/ 0 w 82"/>
                  <a:gd name="T13" fmla="*/ 48 h 94"/>
                  <a:gd name="T14" fmla="*/ 0 w 82"/>
                  <a:gd name="T15" fmla="*/ 46 h 94"/>
                  <a:gd name="T16" fmla="*/ 8 w 82"/>
                  <a:gd name="T17" fmla="*/ 32 h 94"/>
                  <a:gd name="T18" fmla="*/ 10 w 82"/>
                  <a:gd name="T19" fmla="*/ 24 h 94"/>
                  <a:gd name="T20" fmla="*/ 10 w 82"/>
                  <a:gd name="T21" fmla="*/ 24 h 94"/>
                  <a:gd name="T22" fmla="*/ 12 w 82"/>
                  <a:gd name="T23" fmla="*/ 24 h 94"/>
                  <a:gd name="T24" fmla="*/ 32 w 82"/>
                  <a:gd name="T25" fmla="*/ 22 h 94"/>
                  <a:gd name="T26" fmla="*/ 34 w 82"/>
                  <a:gd name="T27" fmla="*/ 2 h 94"/>
                  <a:gd name="T28" fmla="*/ 34 w 82"/>
                  <a:gd name="T29" fmla="*/ 2 h 94"/>
                  <a:gd name="T30" fmla="*/ 36 w 82"/>
                  <a:gd name="T31" fmla="*/ 0 h 94"/>
                  <a:gd name="T32" fmla="*/ 60 w 82"/>
                  <a:gd name="T33" fmla="*/ 0 h 94"/>
                  <a:gd name="T34" fmla="*/ 60 w 82"/>
                  <a:gd name="T35" fmla="*/ 0 h 94"/>
                  <a:gd name="T36" fmla="*/ 62 w 82"/>
                  <a:gd name="T37" fmla="*/ 2 h 94"/>
                  <a:gd name="T38" fmla="*/ 66 w 82"/>
                  <a:gd name="T39" fmla="*/ 16 h 94"/>
                  <a:gd name="T40" fmla="*/ 66 w 82"/>
                  <a:gd name="T41" fmla="*/ 16 h 94"/>
                  <a:gd name="T42" fmla="*/ 76 w 82"/>
                  <a:gd name="T43" fmla="*/ 14 h 94"/>
                  <a:gd name="T44" fmla="*/ 76 w 82"/>
                  <a:gd name="T45" fmla="*/ 14 h 94"/>
                  <a:gd name="T46" fmla="*/ 78 w 82"/>
                  <a:gd name="T47" fmla="*/ 16 h 94"/>
                  <a:gd name="T48" fmla="*/ 82 w 82"/>
                  <a:gd name="T49" fmla="*/ 24 h 94"/>
                  <a:gd name="T50" fmla="*/ 82 w 82"/>
                  <a:gd name="T51" fmla="*/ 24 h 94"/>
                  <a:gd name="T52" fmla="*/ 80 w 82"/>
                  <a:gd name="T53" fmla="*/ 26 h 94"/>
                  <a:gd name="T54" fmla="*/ 74 w 82"/>
                  <a:gd name="T55" fmla="*/ 32 h 94"/>
                  <a:gd name="T56" fmla="*/ 74 w 82"/>
                  <a:gd name="T57" fmla="*/ 42 h 94"/>
                  <a:gd name="T58" fmla="*/ 80 w 82"/>
                  <a:gd name="T59" fmla="*/ 46 h 94"/>
                  <a:gd name="T60" fmla="*/ 80 w 82"/>
                  <a:gd name="T61" fmla="*/ 46 h 94"/>
                  <a:gd name="T62" fmla="*/ 82 w 82"/>
                  <a:gd name="T63" fmla="*/ 48 h 94"/>
                  <a:gd name="T64" fmla="*/ 82 w 82"/>
                  <a:gd name="T65" fmla="*/ 66 h 94"/>
                  <a:gd name="T66" fmla="*/ 82 w 82"/>
                  <a:gd name="T67" fmla="*/ 66 h 94"/>
                  <a:gd name="T68" fmla="*/ 82 w 82"/>
                  <a:gd name="T69" fmla="*/ 68 h 94"/>
                  <a:gd name="T70" fmla="*/ 78 w 82"/>
                  <a:gd name="T71" fmla="*/ 74 h 94"/>
                  <a:gd name="T72" fmla="*/ 78 w 82"/>
                  <a:gd name="T73" fmla="*/ 74 h 94"/>
                  <a:gd name="T74" fmla="*/ 76 w 82"/>
                  <a:gd name="T75" fmla="*/ 76 h 94"/>
                  <a:gd name="T76" fmla="*/ 76 w 82"/>
                  <a:gd name="T77" fmla="*/ 76 h 94"/>
                  <a:gd name="T78" fmla="*/ 60 w 82"/>
                  <a:gd name="T79" fmla="*/ 74 h 94"/>
                  <a:gd name="T80" fmla="*/ 60 w 82"/>
                  <a:gd name="T81" fmla="*/ 74 h 94"/>
                  <a:gd name="T82" fmla="*/ 58 w 82"/>
                  <a:gd name="T83" fmla="*/ 74 h 94"/>
                  <a:gd name="T84" fmla="*/ 54 w 82"/>
                  <a:gd name="T85" fmla="*/ 68 h 94"/>
                  <a:gd name="T86" fmla="*/ 48 w 82"/>
                  <a:gd name="T87" fmla="*/ 74 h 94"/>
                  <a:gd name="T88" fmla="*/ 48 w 82"/>
                  <a:gd name="T89" fmla="*/ 74 h 94"/>
                  <a:gd name="T90" fmla="*/ 46 w 82"/>
                  <a:gd name="T91" fmla="*/ 74 h 94"/>
                  <a:gd name="T92" fmla="*/ 42 w 82"/>
                  <a:gd name="T93" fmla="*/ 74 h 94"/>
                  <a:gd name="T94" fmla="*/ 42 w 82"/>
                  <a:gd name="T95" fmla="*/ 82 h 94"/>
                  <a:gd name="T96" fmla="*/ 46 w 82"/>
                  <a:gd name="T97" fmla="*/ 82 h 94"/>
                  <a:gd name="T98" fmla="*/ 46 w 82"/>
                  <a:gd name="T99" fmla="*/ 82 h 94"/>
                  <a:gd name="T100" fmla="*/ 48 w 82"/>
                  <a:gd name="T101" fmla="*/ 84 h 94"/>
                  <a:gd name="T102" fmla="*/ 48 w 82"/>
                  <a:gd name="T103" fmla="*/ 92 h 94"/>
                  <a:gd name="T104" fmla="*/ 48 w 82"/>
                  <a:gd name="T105" fmla="*/ 92 h 94"/>
                  <a:gd name="T106" fmla="*/ 46 w 82"/>
                  <a:gd name="T107" fmla="*/ 94 h 94"/>
                  <a:gd name="T108" fmla="*/ 32 w 82"/>
                  <a:gd name="T109"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2" h="94">
                    <a:moveTo>
                      <a:pt x="32" y="94"/>
                    </a:moveTo>
                    <a:lnTo>
                      <a:pt x="32" y="94"/>
                    </a:lnTo>
                    <a:lnTo>
                      <a:pt x="32" y="94"/>
                    </a:lnTo>
                    <a:lnTo>
                      <a:pt x="16" y="82"/>
                    </a:lnTo>
                    <a:lnTo>
                      <a:pt x="8" y="68"/>
                    </a:lnTo>
                    <a:lnTo>
                      <a:pt x="0" y="48"/>
                    </a:lnTo>
                    <a:lnTo>
                      <a:pt x="0" y="48"/>
                    </a:lnTo>
                    <a:lnTo>
                      <a:pt x="0" y="46"/>
                    </a:lnTo>
                    <a:lnTo>
                      <a:pt x="8" y="32"/>
                    </a:lnTo>
                    <a:lnTo>
                      <a:pt x="10" y="24"/>
                    </a:lnTo>
                    <a:lnTo>
                      <a:pt x="10" y="24"/>
                    </a:lnTo>
                    <a:lnTo>
                      <a:pt x="12" y="24"/>
                    </a:lnTo>
                    <a:lnTo>
                      <a:pt x="32" y="22"/>
                    </a:lnTo>
                    <a:lnTo>
                      <a:pt x="34" y="2"/>
                    </a:lnTo>
                    <a:lnTo>
                      <a:pt x="34" y="2"/>
                    </a:lnTo>
                    <a:lnTo>
                      <a:pt x="36" y="0"/>
                    </a:lnTo>
                    <a:lnTo>
                      <a:pt x="60" y="0"/>
                    </a:lnTo>
                    <a:lnTo>
                      <a:pt x="60" y="0"/>
                    </a:lnTo>
                    <a:lnTo>
                      <a:pt x="62" y="2"/>
                    </a:lnTo>
                    <a:lnTo>
                      <a:pt x="66" y="16"/>
                    </a:lnTo>
                    <a:lnTo>
                      <a:pt x="66" y="16"/>
                    </a:lnTo>
                    <a:lnTo>
                      <a:pt x="76" y="14"/>
                    </a:lnTo>
                    <a:lnTo>
                      <a:pt x="76" y="14"/>
                    </a:lnTo>
                    <a:lnTo>
                      <a:pt x="78" y="16"/>
                    </a:lnTo>
                    <a:lnTo>
                      <a:pt x="82" y="24"/>
                    </a:lnTo>
                    <a:lnTo>
                      <a:pt x="82" y="24"/>
                    </a:lnTo>
                    <a:lnTo>
                      <a:pt x="80" y="26"/>
                    </a:lnTo>
                    <a:lnTo>
                      <a:pt x="74" y="32"/>
                    </a:lnTo>
                    <a:lnTo>
                      <a:pt x="74" y="42"/>
                    </a:lnTo>
                    <a:lnTo>
                      <a:pt x="80" y="46"/>
                    </a:lnTo>
                    <a:lnTo>
                      <a:pt x="80" y="46"/>
                    </a:lnTo>
                    <a:lnTo>
                      <a:pt x="82" y="48"/>
                    </a:lnTo>
                    <a:lnTo>
                      <a:pt x="82" y="66"/>
                    </a:lnTo>
                    <a:lnTo>
                      <a:pt x="82" y="66"/>
                    </a:lnTo>
                    <a:lnTo>
                      <a:pt x="82" y="68"/>
                    </a:lnTo>
                    <a:lnTo>
                      <a:pt x="78" y="74"/>
                    </a:lnTo>
                    <a:lnTo>
                      <a:pt x="78" y="74"/>
                    </a:lnTo>
                    <a:lnTo>
                      <a:pt x="76" y="76"/>
                    </a:lnTo>
                    <a:lnTo>
                      <a:pt x="76" y="76"/>
                    </a:lnTo>
                    <a:lnTo>
                      <a:pt x="60" y="74"/>
                    </a:lnTo>
                    <a:lnTo>
                      <a:pt x="60" y="74"/>
                    </a:lnTo>
                    <a:lnTo>
                      <a:pt x="58" y="74"/>
                    </a:lnTo>
                    <a:lnTo>
                      <a:pt x="54" y="68"/>
                    </a:lnTo>
                    <a:lnTo>
                      <a:pt x="48" y="74"/>
                    </a:lnTo>
                    <a:lnTo>
                      <a:pt x="48" y="74"/>
                    </a:lnTo>
                    <a:lnTo>
                      <a:pt x="46" y="74"/>
                    </a:lnTo>
                    <a:lnTo>
                      <a:pt x="42" y="74"/>
                    </a:lnTo>
                    <a:lnTo>
                      <a:pt x="42" y="82"/>
                    </a:lnTo>
                    <a:lnTo>
                      <a:pt x="46" y="82"/>
                    </a:lnTo>
                    <a:lnTo>
                      <a:pt x="46" y="82"/>
                    </a:lnTo>
                    <a:lnTo>
                      <a:pt x="48" y="84"/>
                    </a:lnTo>
                    <a:lnTo>
                      <a:pt x="48" y="92"/>
                    </a:lnTo>
                    <a:lnTo>
                      <a:pt x="48" y="92"/>
                    </a:lnTo>
                    <a:lnTo>
                      <a:pt x="46" y="94"/>
                    </a:lnTo>
                    <a:lnTo>
                      <a:pt x="32"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9" name="Freeform 520"/>
              <p:cNvSpPr>
                <a:spLocks noEditPoints="1"/>
              </p:cNvSpPr>
              <p:nvPr/>
            </p:nvSpPr>
            <p:spPr bwMode="auto">
              <a:xfrm>
                <a:off x="2985" y="2483"/>
                <a:ext cx="86" cy="98"/>
              </a:xfrm>
              <a:custGeom>
                <a:avLst/>
                <a:gdLst>
                  <a:gd name="T0" fmla="*/ 66 w 86"/>
                  <a:gd name="T1" fmla="*/ 20 h 98"/>
                  <a:gd name="T2" fmla="*/ 82 w 86"/>
                  <a:gd name="T3" fmla="*/ 28 h 98"/>
                  <a:gd name="T4" fmla="*/ 74 w 86"/>
                  <a:gd name="T5" fmla="*/ 44 h 98"/>
                  <a:gd name="T6" fmla="*/ 82 w 86"/>
                  <a:gd name="T7" fmla="*/ 68 h 98"/>
                  <a:gd name="T8" fmla="*/ 62 w 86"/>
                  <a:gd name="T9" fmla="*/ 74 h 98"/>
                  <a:gd name="T10" fmla="*/ 48 w 86"/>
                  <a:gd name="T11" fmla="*/ 74 h 98"/>
                  <a:gd name="T12" fmla="*/ 42 w 86"/>
                  <a:gd name="T13" fmla="*/ 86 h 98"/>
                  <a:gd name="T14" fmla="*/ 48 w 86"/>
                  <a:gd name="T15" fmla="*/ 94 h 98"/>
                  <a:gd name="T16" fmla="*/ 20 w 86"/>
                  <a:gd name="T17" fmla="*/ 82 h 98"/>
                  <a:gd name="T18" fmla="*/ 4 w 86"/>
                  <a:gd name="T19" fmla="*/ 50 h 98"/>
                  <a:gd name="T20" fmla="*/ 14 w 86"/>
                  <a:gd name="T21" fmla="*/ 28 h 98"/>
                  <a:gd name="T22" fmla="*/ 38 w 86"/>
                  <a:gd name="T23" fmla="*/ 4 h 98"/>
                  <a:gd name="T24" fmla="*/ 62 w 86"/>
                  <a:gd name="T25" fmla="*/ 0 h 98"/>
                  <a:gd name="T26" fmla="*/ 38 w 86"/>
                  <a:gd name="T27" fmla="*/ 0 h 98"/>
                  <a:gd name="T28" fmla="*/ 34 w 86"/>
                  <a:gd name="T29" fmla="*/ 4 h 98"/>
                  <a:gd name="T30" fmla="*/ 14 w 86"/>
                  <a:gd name="T31" fmla="*/ 24 h 98"/>
                  <a:gd name="T32" fmla="*/ 12 w 86"/>
                  <a:gd name="T33" fmla="*/ 24 h 98"/>
                  <a:gd name="T34" fmla="*/ 8 w 86"/>
                  <a:gd name="T35" fmla="*/ 34 h 98"/>
                  <a:gd name="T36" fmla="*/ 0 w 86"/>
                  <a:gd name="T37" fmla="*/ 48 h 98"/>
                  <a:gd name="T38" fmla="*/ 8 w 86"/>
                  <a:gd name="T39" fmla="*/ 70 h 98"/>
                  <a:gd name="T40" fmla="*/ 16 w 86"/>
                  <a:gd name="T41" fmla="*/ 84 h 98"/>
                  <a:gd name="T42" fmla="*/ 32 w 86"/>
                  <a:gd name="T43" fmla="*/ 98 h 98"/>
                  <a:gd name="T44" fmla="*/ 34 w 86"/>
                  <a:gd name="T45" fmla="*/ 98 h 98"/>
                  <a:gd name="T46" fmla="*/ 48 w 86"/>
                  <a:gd name="T47" fmla="*/ 98 h 98"/>
                  <a:gd name="T48" fmla="*/ 52 w 86"/>
                  <a:gd name="T49" fmla="*/ 94 h 98"/>
                  <a:gd name="T50" fmla="*/ 52 w 86"/>
                  <a:gd name="T51" fmla="*/ 86 h 98"/>
                  <a:gd name="T52" fmla="*/ 48 w 86"/>
                  <a:gd name="T53" fmla="*/ 82 h 98"/>
                  <a:gd name="T54" fmla="*/ 46 w 86"/>
                  <a:gd name="T55" fmla="*/ 78 h 98"/>
                  <a:gd name="T56" fmla="*/ 48 w 86"/>
                  <a:gd name="T57" fmla="*/ 78 h 98"/>
                  <a:gd name="T58" fmla="*/ 56 w 86"/>
                  <a:gd name="T59" fmla="*/ 72 h 98"/>
                  <a:gd name="T60" fmla="*/ 58 w 86"/>
                  <a:gd name="T61" fmla="*/ 76 h 98"/>
                  <a:gd name="T62" fmla="*/ 78 w 86"/>
                  <a:gd name="T63" fmla="*/ 80 h 98"/>
                  <a:gd name="T64" fmla="*/ 78 w 86"/>
                  <a:gd name="T65" fmla="*/ 80 h 98"/>
                  <a:gd name="T66" fmla="*/ 80 w 86"/>
                  <a:gd name="T67" fmla="*/ 80 h 98"/>
                  <a:gd name="T68" fmla="*/ 86 w 86"/>
                  <a:gd name="T69" fmla="*/ 70 h 98"/>
                  <a:gd name="T70" fmla="*/ 86 w 86"/>
                  <a:gd name="T71" fmla="*/ 68 h 98"/>
                  <a:gd name="T72" fmla="*/ 86 w 86"/>
                  <a:gd name="T73" fmla="*/ 50 h 98"/>
                  <a:gd name="T74" fmla="*/ 78 w 86"/>
                  <a:gd name="T75" fmla="*/ 42 h 98"/>
                  <a:gd name="T76" fmla="*/ 84 w 86"/>
                  <a:gd name="T77" fmla="*/ 30 h 98"/>
                  <a:gd name="T78" fmla="*/ 86 w 86"/>
                  <a:gd name="T79" fmla="*/ 28 h 98"/>
                  <a:gd name="T80" fmla="*/ 82 w 86"/>
                  <a:gd name="T81" fmla="*/ 16 h 98"/>
                  <a:gd name="T82" fmla="*/ 80 w 86"/>
                  <a:gd name="T83" fmla="*/ 14 h 98"/>
                  <a:gd name="T84" fmla="*/ 78 w 86"/>
                  <a:gd name="T85" fmla="*/ 14 h 98"/>
                  <a:gd name="T86" fmla="*/ 68 w 86"/>
                  <a:gd name="T87" fmla="*/ 16 h 98"/>
                  <a:gd name="T88" fmla="*/ 66 w 86"/>
                  <a:gd name="T89" fmla="*/ 4 h 98"/>
                  <a:gd name="T90" fmla="*/ 62 w 86"/>
                  <a:gd name="T91"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98">
                    <a:moveTo>
                      <a:pt x="62" y="4"/>
                    </a:moveTo>
                    <a:lnTo>
                      <a:pt x="66" y="20"/>
                    </a:lnTo>
                    <a:lnTo>
                      <a:pt x="78" y="18"/>
                    </a:lnTo>
                    <a:lnTo>
                      <a:pt x="82" y="28"/>
                    </a:lnTo>
                    <a:lnTo>
                      <a:pt x="74" y="34"/>
                    </a:lnTo>
                    <a:lnTo>
                      <a:pt x="74" y="44"/>
                    </a:lnTo>
                    <a:lnTo>
                      <a:pt x="82" y="50"/>
                    </a:lnTo>
                    <a:lnTo>
                      <a:pt x="82" y="68"/>
                    </a:lnTo>
                    <a:lnTo>
                      <a:pt x="78" y="76"/>
                    </a:lnTo>
                    <a:lnTo>
                      <a:pt x="62" y="74"/>
                    </a:lnTo>
                    <a:lnTo>
                      <a:pt x="56" y="66"/>
                    </a:lnTo>
                    <a:lnTo>
                      <a:pt x="48" y="74"/>
                    </a:lnTo>
                    <a:lnTo>
                      <a:pt x="42" y="74"/>
                    </a:lnTo>
                    <a:lnTo>
                      <a:pt x="42" y="86"/>
                    </a:lnTo>
                    <a:lnTo>
                      <a:pt x="48" y="86"/>
                    </a:lnTo>
                    <a:lnTo>
                      <a:pt x="48" y="94"/>
                    </a:lnTo>
                    <a:lnTo>
                      <a:pt x="34" y="94"/>
                    </a:lnTo>
                    <a:lnTo>
                      <a:pt x="20" y="82"/>
                    </a:lnTo>
                    <a:lnTo>
                      <a:pt x="12" y="68"/>
                    </a:lnTo>
                    <a:lnTo>
                      <a:pt x="4" y="50"/>
                    </a:lnTo>
                    <a:lnTo>
                      <a:pt x="12" y="34"/>
                    </a:lnTo>
                    <a:lnTo>
                      <a:pt x="14" y="28"/>
                    </a:lnTo>
                    <a:lnTo>
                      <a:pt x="34" y="26"/>
                    </a:lnTo>
                    <a:lnTo>
                      <a:pt x="38" y="4"/>
                    </a:lnTo>
                    <a:lnTo>
                      <a:pt x="62" y="4"/>
                    </a:lnTo>
                    <a:close/>
                    <a:moveTo>
                      <a:pt x="62" y="0"/>
                    </a:moveTo>
                    <a:lnTo>
                      <a:pt x="38" y="0"/>
                    </a:lnTo>
                    <a:lnTo>
                      <a:pt x="38" y="0"/>
                    </a:lnTo>
                    <a:lnTo>
                      <a:pt x="34" y="2"/>
                    </a:lnTo>
                    <a:lnTo>
                      <a:pt x="34" y="4"/>
                    </a:lnTo>
                    <a:lnTo>
                      <a:pt x="32" y="22"/>
                    </a:lnTo>
                    <a:lnTo>
                      <a:pt x="14" y="24"/>
                    </a:lnTo>
                    <a:lnTo>
                      <a:pt x="14" y="24"/>
                    </a:lnTo>
                    <a:lnTo>
                      <a:pt x="12" y="24"/>
                    </a:lnTo>
                    <a:lnTo>
                      <a:pt x="10" y="26"/>
                    </a:lnTo>
                    <a:lnTo>
                      <a:pt x="8" y="34"/>
                    </a:lnTo>
                    <a:lnTo>
                      <a:pt x="0" y="48"/>
                    </a:lnTo>
                    <a:lnTo>
                      <a:pt x="0" y="48"/>
                    </a:lnTo>
                    <a:lnTo>
                      <a:pt x="0" y="52"/>
                    </a:lnTo>
                    <a:lnTo>
                      <a:pt x="8" y="70"/>
                    </a:lnTo>
                    <a:lnTo>
                      <a:pt x="16" y="84"/>
                    </a:lnTo>
                    <a:lnTo>
                      <a:pt x="16" y="84"/>
                    </a:lnTo>
                    <a:lnTo>
                      <a:pt x="16" y="84"/>
                    </a:lnTo>
                    <a:lnTo>
                      <a:pt x="32" y="98"/>
                    </a:lnTo>
                    <a:lnTo>
                      <a:pt x="32" y="98"/>
                    </a:lnTo>
                    <a:lnTo>
                      <a:pt x="34" y="98"/>
                    </a:lnTo>
                    <a:lnTo>
                      <a:pt x="48" y="98"/>
                    </a:lnTo>
                    <a:lnTo>
                      <a:pt x="48" y="98"/>
                    </a:lnTo>
                    <a:lnTo>
                      <a:pt x="50" y="98"/>
                    </a:lnTo>
                    <a:lnTo>
                      <a:pt x="52" y="94"/>
                    </a:lnTo>
                    <a:lnTo>
                      <a:pt x="52" y="86"/>
                    </a:lnTo>
                    <a:lnTo>
                      <a:pt x="52" y="86"/>
                    </a:lnTo>
                    <a:lnTo>
                      <a:pt x="50" y="82"/>
                    </a:lnTo>
                    <a:lnTo>
                      <a:pt x="48" y="82"/>
                    </a:lnTo>
                    <a:lnTo>
                      <a:pt x="46" y="82"/>
                    </a:lnTo>
                    <a:lnTo>
                      <a:pt x="46" y="78"/>
                    </a:lnTo>
                    <a:lnTo>
                      <a:pt x="48" y="78"/>
                    </a:lnTo>
                    <a:lnTo>
                      <a:pt x="48" y="78"/>
                    </a:lnTo>
                    <a:lnTo>
                      <a:pt x="50" y="78"/>
                    </a:lnTo>
                    <a:lnTo>
                      <a:pt x="56" y="72"/>
                    </a:lnTo>
                    <a:lnTo>
                      <a:pt x="58" y="76"/>
                    </a:lnTo>
                    <a:lnTo>
                      <a:pt x="58" y="76"/>
                    </a:lnTo>
                    <a:lnTo>
                      <a:pt x="62" y="78"/>
                    </a:lnTo>
                    <a:lnTo>
                      <a:pt x="78" y="80"/>
                    </a:lnTo>
                    <a:lnTo>
                      <a:pt x="78" y="80"/>
                    </a:lnTo>
                    <a:lnTo>
                      <a:pt x="78" y="80"/>
                    </a:lnTo>
                    <a:lnTo>
                      <a:pt x="78" y="80"/>
                    </a:lnTo>
                    <a:lnTo>
                      <a:pt x="80" y="80"/>
                    </a:lnTo>
                    <a:lnTo>
                      <a:pt x="82" y="78"/>
                    </a:lnTo>
                    <a:lnTo>
                      <a:pt x="86" y="70"/>
                    </a:lnTo>
                    <a:lnTo>
                      <a:pt x="86" y="70"/>
                    </a:lnTo>
                    <a:lnTo>
                      <a:pt x="86" y="68"/>
                    </a:lnTo>
                    <a:lnTo>
                      <a:pt x="86" y="50"/>
                    </a:lnTo>
                    <a:lnTo>
                      <a:pt x="86" y="50"/>
                    </a:lnTo>
                    <a:lnTo>
                      <a:pt x="84" y="46"/>
                    </a:lnTo>
                    <a:lnTo>
                      <a:pt x="78" y="42"/>
                    </a:lnTo>
                    <a:lnTo>
                      <a:pt x="78" y="34"/>
                    </a:lnTo>
                    <a:lnTo>
                      <a:pt x="84" y="30"/>
                    </a:lnTo>
                    <a:lnTo>
                      <a:pt x="84" y="30"/>
                    </a:lnTo>
                    <a:lnTo>
                      <a:pt x="86" y="28"/>
                    </a:lnTo>
                    <a:lnTo>
                      <a:pt x="86" y="26"/>
                    </a:lnTo>
                    <a:lnTo>
                      <a:pt x="82" y="16"/>
                    </a:lnTo>
                    <a:lnTo>
                      <a:pt x="82" y="16"/>
                    </a:lnTo>
                    <a:lnTo>
                      <a:pt x="80" y="14"/>
                    </a:lnTo>
                    <a:lnTo>
                      <a:pt x="78" y="14"/>
                    </a:lnTo>
                    <a:lnTo>
                      <a:pt x="78" y="14"/>
                    </a:lnTo>
                    <a:lnTo>
                      <a:pt x="78" y="14"/>
                    </a:lnTo>
                    <a:lnTo>
                      <a:pt x="68" y="16"/>
                    </a:lnTo>
                    <a:lnTo>
                      <a:pt x="66" y="4"/>
                    </a:lnTo>
                    <a:lnTo>
                      <a:pt x="66" y="4"/>
                    </a:lnTo>
                    <a:lnTo>
                      <a:pt x="64" y="2"/>
                    </a:lnTo>
                    <a:lnTo>
                      <a:pt x="62" y="0"/>
                    </a:lnTo>
                    <a:lnTo>
                      <a:pt x="6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0" name="Freeform 521"/>
              <p:cNvSpPr>
                <a:spLocks/>
              </p:cNvSpPr>
              <p:nvPr/>
            </p:nvSpPr>
            <p:spPr bwMode="auto">
              <a:xfrm>
                <a:off x="2989" y="2487"/>
                <a:ext cx="78" cy="90"/>
              </a:xfrm>
              <a:custGeom>
                <a:avLst/>
                <a:gdLst>
                  <a:gd name="T0" fmla="*/ 58 w 78"/>
                  <a:gd name="T1" fmla="*/ 0 h 90"/>
                  <a:gd name="T2" fmla="*/ 62 w 78"/>
                  <a:gd name="T3" fmla="*/ 16 h 90"/>
                  <a:gd name="T4" fmla="*/ 74 w 78"/>
                  <a:gd name="T5" fmla="*/ 14 h 90"/>
                  <a:gd name="T6" fmla="*/ 78 w 78"/>
                  <a:gd name="T7" fmla="*/ 24 h 90"/>
                  <a:gd name="T8" fmla="*/ 70 w 78"/>
                  <a:gd name="T9" fmla="*/ 30 h 90"/>
                  <a:gd name="T10" fmla="*/ 70 w 78"/>
                  <a:gd name="T11" fmla="*/ 40 h 90"/>
                  <a:gd name="T12" fmla="*/ 78 w 78"/>
                  <a:gd name="T13" fmla="*/ 46 h 90"/>
                  <a:gd name="T14" fmla="*/ 78 w 78"/>
                  <a:gd name="T15" fmla="*/ 64 h 90"/>
                  <a:gd name="T16" fmla="*/ 74 w 78"/>
                  <a:gd name="T17" fmla="*/ 72 h 90"/>
                  <a:gd name="T18" fmla="*/ 58 w 78"/>
                  <a:gd name="T19" fmla="*/ 70 h 90"/>
                  <a:gd name="T20" fmla="*/ 52 w 78"/>
                  <a:gd name="T21" fmla="*/ 62 h 90"/>
                  <a:gd name="T22" fmla="*/ 44 w 78"/>
                  <a:gd name="T23" fmla="*/ 70 h 90"/>
                  <a:gd name="T24" fmla="*/ 38 w 78"/>
                  <a:gd name="T25" fmla="*/ 70 h 90"/>
                  <a:gd name="T26" fmla="*/ 38 w 78"/>
                  <a:gd name="T27" fmla="*/ 82 h 90"/>
                  <a:gd name="T28" fmla="*/ 44 w 78"/>
                  <a:gd name="T29" fmla="*/ 82 h 90"/>
                  <a:gd name="T30" fmla="*/ 44 w 78"/>
                  <a:gd name="T31" fmla="*/ 90 h 90"/>
                  <a:gd name="T32" fmla="*/ 30 w 78"/>
                  <a:gd name="T33" fmla="*/ 90 h 90"/>
                  <a:gd name="T34" fmla="*/ 16 w 78"/>
                  <a:gd name="T35" fmla="*/ 78 h 90"/>
                  <a:gd name="T36" fmla="*/ 8 w 78"/>
                  <a:gd name="T37" fmla="*/ 64 h 90"/>
                  <a:gd name="T38" fmla="*/ 0 w 78"/>
                  <a:gd name="T39" fmla="*/ 46 h 90"/>
                  <a:gd name="T40" fmla="*/ 8 w 78"/>
                  <a:gd name="T41" fmla="*/ 30 h 90"/>
                  <a:gd name="T42" fmla="*/ 10 w 78"/>
                  <a:gd name="T43" fmla="*/ 24 h 90"/>
                  <a:gd name="T44" fmla="*/ 30 w 78"/>
                  <a:gd name="T45" fmla="*/ 22 h 90"/>
                  <a:gd name="T46" fmla="*/ 34 w 78"/>
                  <a:gd name="T47" fmla="*/ 0 h 90"/>
                  <a:gd name="T48" fmla="*/ 58 w 78"/>
                  <a:gd name="T4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8" h="90">
                    <a:moveTo>
                      <a:pt x="58" y="0"/>
                    </a:moveTo>
                    <a:lnTo>
                      <a:pt x="62" y="16"/>
                    </a:lnTo>
                    <a:lnTo>
                      <a:pt x="74" y="14"/>
                    </a:lnTo>
                    <a:lnTo>
                      <a:pt x="78" y="24"/>
                    </a:lnTo>
                    <a:lnTo>
                      <a:pt x="70" y="30"/>
                    </a:lnTo>
                    <a:lnTo>
                      <a:pt x="70" y="40"/>
                    </a:lnTo>
                    <a:lnTo>
                      <a:pt x="78" y="46"/>
                    </a:lnTo>
                    <a:lnTo>
                      <a:pt x="78" y="64"/>
                    </a:lnTo>
                    <a:lnTo>
                      <a:pt x="74" y="72"/>
                    </a:lnTo>
                    <a:lnTo>
                      <a:pt x="58" y="70"/>
                    </a:lnTo>
                    <a:lnTo>
                      <a:pt x="52" y="62"/>
                    </a:lnTo>
                    <a:lnTo>
                      <a:pt x="44" y="70"/>
                    </a:lnTo>
                    <a:lnTo>
                      <a:pt x="38" y="70"/>
                    </a:lnTo>
                    <a:lnTo>
                      <a:pt x="38" y="82"/>
                    </a:lnTo>
                    <a:lnTo>
                      <a:pt x="44" y="82"/>
                    </a:lnTo>
                    <a:lnTo>
                      <a:pt x="44" y="90"/>
                    </a:lnTo>
                    <a:lnTo>
                      <a:pt x="30" y="90"/>
                    </a:lnTo>
                    <a:lnTo>
                      <a:pt x="16" y="78"/>
                    </a:lnTo>
                    <a:lnTo>
                      <a:pt x="8" y="64"/>
                    </a:lnTo>
                    <a:lnTo>
                      <a:pt x="0" y="46"/>
                    </a:lnTo>
                    <a:lnTo>
                      <a:pt x="8" y="30"/>
                    </a:lnTo>
                    <a:lnTo>
                      <a:pt x="10" y="24"/>
                    </a:lnTo>
                    <a:lnTo>
                      <a:pt x="30" y="22"/>
                    </a:lnTo>
                    <a:lnTo>
                      <a:pt x="34" y="0"/>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1" name="Freeform 522"/>
              <p:cNvSpPr>
                <a:spLocks/>
              </p:cNvSpPr>
              <p:nvPr/>
            </p:nvSpPr>
            <p:spPr bwMode="auto">
              <a:xfrm>
                <a:off x="2985" y="2483"/>
                <a:ext cx="86" cy="98"/>
              </a:xfrm>
              <a:custGeom>
                <a:avLst/>
                <a:gdLst>
                  <a:gd name="T0" fmla="*/ 38 w 86"/>
                  <a:gd name="T1" fmla="*/ 0 h 98"/>
                  <a:gd name="T2" fmla="*/ 34 w 86"/>
                  <a:gd name="T3" fmla="*/ 2 h 98"/>
                  <a:gd name="T4" fmla="*/ 32 w 86"/>
                  <a:gd name="T5" fmla="*/ 22 h 98"/>
                  <a:gd name="T6" fmla="*/ 14 w 86"/>
                  <a:gd name="T7" fmla="*/ 24 h 98"/>
                  <a:gd name="T8" fmla="*/ 10 w 86"/>
                  <a:gd name="T9" fmla="*/ 26 h 98"/>
                  <a:gd name="T10" fmla="*/ 0 w 86"/>
                  <a:gd name="T11" fmla="*/ 48 h 98"/>
                  <a:gd name="T12" fmla="*/ 0 w 86"/>
                  <a:gd name="T13" fmla="*/ 52 h 98"/>
                  <a:gd name="T14" fmla="*/ 16 w 86"/>
                  <a:gd name="T15" fmla="*/ 84 h 98"/>
                  <a:gd name="T16" fmla="*/ 16 w 86"/>
                  <a:gd name="T17" fmla="*/ 84 h 98"/>
                  <a:gd name="T18" fmla="*/ 32 w 86"/>
                  <a:gd name="T19" fmla="*/ 98 h 98"/>
                  <a:gd name="T20" fmla="*/ 48 w 86"/>
                  <a:gd name="T21" fmla="*/ 98 h 98"/>
                  <a:gd name="T22" fmla="*/ 50 w 86"/>
                  <a:gd name="T23" fmla="*/ 98 h 98"/>
                  <a:gd name="T24" fmla="*/ 52 w 86"/>
                  <a:gd name="T25" fmla="*/ 86 h 98"/>
                  <a:gd name="T26" fmla="*/ 50 w 86"/>
                  <a:gd name="T27" fmla="*/ 82 h 98"/>
                  <a:gd name="T28" fmla="*/ 46 w 86"/>
                  <a:gd name="T29" fmla="*/ 82 h 98"/>
                  <a:gd name="T30" fmla="*/ 48 w 86"/>
                  <a:gd name="T31" fmla="*/ 78 h 98"/>
                  <a:gd name="T32" fmla="*/ 50 w 86"/>
                  <a:gd name="T33" fmla="*/ 78 h 98"/>
                  <a:gd name="T34" fmla="*/ 58 w 86"/>
                  <a:gd name="T35" fmla="*/ 76 h 98"/>
                  <a:gd name="T36" fmla="*/ 62 w 86"/>
                  <a:gd name="T37" fmla="*/ 78 h 98"/>
                  <a:gd name="T38" fmla="*/ 78 w 86"/>
                  <a:gd name="T39" fmla="*/ 80 h 98"/>
                  <a:gd name="T40" fmla="*/ 78 w 86"/>
                  <a:gd name="T41" fmla="*/ 80 h 98"/>
                  <a:gd name="T42" fmla="*/ 82 w 86"/>
                  <a:gd name="T43" fmla="*/ 78 h 98"/>
                  <a:gd name="T44" fmla="*/ 86 w 86"/>
                  <a:gd name="T45" fmla="*/ 70 h 98"/>
                  <a:gd name="T46" fmla="*/ 86 w 86"/>
                  <a:gd name="T47" fmla="*/ 50 h 98"/>
                  <a:gd name="T48" fmla="*/ 84 w 86"/>
                  <a:gd name="T49" fmla="*/ 46 h 98"/>
                  <a:gd name="T50" fmla="*/ 78 w 86"/>
                  <a:gd name="T51" fmla="*/ 34 h 98"/>
                  <a:gd name="T52" fmla="*/ 84 w 86"/>
                  <a:gd name="T53" fmla="*/ 30 h 98"/>
                  <a:gd name="T54" fmla="*/ 86 w 86"/>
                  <a:gd name="T55" fmla="*/ 26 h 98"/>
                  <a:gd name="T56" fmla="*/ 82 w 86"/>
                  <a:gd name="T57" fmla="*/ 16 h 98"/>
                  <a:gd name="T58" fmla="*/ 78 w 86"/>
                  <a:gd name="T59" fmla="*/ 14 h 98"/>
                  <a:gd name="T60" fmla="*/ 78 w 86"/>
                  <a:gd name="T61" fmla="*/ 14 h 98"/>
                  <a:gd name="T62" fmla="*/ 66 w 86"/>
                  <a:gd name="T63" fmla="*/ 4 h 98"/>
                  <a:gd name="T64" fmla="*/ 64 w 86"/>
                  <a:gd name="T65" fmla="*/ 2 h 98"/>
                  <a:gd name="T66" fmla="*/ 62 w 86"/>
                  <a:gd name="T6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98">
                    <a:moveTo>
                      <a:pt x="62" y="0"/>
                    </a:moveTo>
                    <a:lnTo>
                      <a:pt x="38" y="0"/>
                    </a:lnTo>
                    <a:lnTo>
                      <a:pt x="38" y="0"/>
                    </a:lnTo>
                    <a:lnTo>
                      <a:pt x="34" y="2"/>
                    </a:lnTo>
                    <a:lnTo>
                      <a:pt x="34" y="4"/>
                    </a:lnTo>
                    <a:lnTo>
                      <a:pt x="32" y="22"/>
                    </a:lnTo>
                    <a:lnTo>
                      <a:pt x="14" y="24"/>
                    </a:lnTo>
                    <a:lnTo>
                      <a:pt x="14" y="24"/>
                    </a:lnTo>
                    <a:lnTo>
                      <a:pt x="12" y="24"/>
                    </a:lnTo>
                    <a:lnTo>
                      <a:pt x="10" y="26"/>
                    </a:lnTo>
                    <a:lnTo>
                      <a:pt x="8" y="34"/>
                    </a:lnTo>
                    <a:lnTo>
                      <a:pt x="0" y="48"/>
                    </a:lnTo>
                    <a:lnTo>
                      <a:pt x="0" y="48"/>
                    </a:lnTo>
                    <a:lnTo>
                      <a:pt x="0" y="52"/>
                    </a:lnTo>
                    <a:lnTo>
                      <a:pt x="8" y="70"/>
                    </a:lnTo>
                    <a:lnTo>
                      <a:pt x="16" y="84"/>
                    </a:lnTo>
                    <a:lnTo>
                      <a:pt x="16" y="84"/>
                    </a:lnTo>
                    <a:lnTo>
                      <a:pt x="16" y="84"/>
                    </a:lnTo>
                    <a:lnTo>
                      <a:pt x="32" y="98"/>
                    </a:lnTo>
                    <a:lnTo>
                      <a:pt x="32" y="98"/>
                    </a:lnTo>
                    <a:lnTo>
                      <a:pt x="34" y="98"/>
                    </a:lnTo>
                    <a:lnTo>
                      <a:pt x="48" y="98"/>
                    </a:lnTo>
                    <a:lnTo>
                      <a:pt x="48" y="98"/>
                    </a:lnTo>
                    <a:lnTo>
                      <a:pt x="50" y="98"/>
                    </a:lnTo>
                    <a:lnTo>
                      <a:pt x="52" y="94"/>
                    </a:lnTo>
                    <a:lnTo>
                      <a:pt x="52" y="86"/>
                    </a:lnTo>
                    <a:lnTo>
                      <a:pt x="52" y="86"/>
                    </a:lnTo>
                    <a:lnTo>
                      <a:pt x="50" y="82"/>
                    </a:lnTo>
                    <a:lnTo>
                      <a:pt x="48" y="82"/>
                    </a:lnTo>
                    <a:lnTo>
                      <a:pt x="46" y="82"/>
                    </a:lnTo>
                    <a:lnTo>
                      <a:pt x="46" y="78"/>
                    </a:lnTo>
                    <a:lnTo>
                      <a:pt x="48" y="78"/>
                    </a:lnTo>
                    <a:lnTo>
                      <a:pt x="48" y="78"/>
                    </a:lnTo>
                    <a:lnTo>
                      <a:pt x="50" y="78"/>
                    </a:lnTo>
                    <a:lnTo>
                      <a:pt x="56" y="72"/>
                    </a:lnTo>
                    <a:lnTo>
                      <a:pt x="58" y="76"/>
                    </a:lnTo>
                    <a:lnTo>
                      <a:pt x="58" y="76"/>
                    </a:lnTo>
                    <a:lnTo>
                      <a:pt x="62" y="78"/>
                    </a:lnTo>
                    <a:lnTo>
                      <a:pt x="78" y="80"/>
                    </a:lnTo>
                    <a:lnTo>
                      <a:pt x="78" y="80"/>
                    </a:lnTo>
                    <a:lnTo>
                      <a:pt x="78" y="80"/>
                    </a:lnTo>
                    <a:lnTo>
                      <a:pt x="78" y="80"/>
                    </a:lnTo>
                    <a:lnTo>
                      <a:pt x="80" y="80"/>
                    </a:lnTo>
                    <a:lnTo>
                      <a:pt x="82" y="78"/>
                    </a:lnTo>
                    <a:lnTo>
                      <a:pt x="86" y="70"/>
                    </a:lnTo>
                    <a:lnTo>
                      <a:pt x="86" y="70"/>
                    </a:lnTo>
                    <a:lnTo>
                      <a:pt x="86" y="68"/>
                    </a:lnTo>
                    <a:lnTo>
                      <a:pt x="86" y="50"/>
                    </a:lnTo>
                    <a:lnTo>
                      <a:pt x="86" y="50"/>
                    </a:lnTo>
                    <a:lnTo>
                      <a:pt x="84" y="46"/>
                    </a:lnTo>
                    <a:lnTo>
                      <a:pt x="78" y="42"/>
                    </a:lnTo>
                    <a:lnTo>
                      <a:pt x="78" y="34"/>
                    </a:lnTo>
                    <a:lnTo>
                      <a:pt x="84" y="30"/>
                    </a:lnTo>
                    <a:lnTo>
                      <a:pt x="84" y="30"/>
                    </a:lnTo>
                    <a:lnTo>
                      <a:pt x="86" y="28"/>
                    </a:lnTo>
                    <a:lnTo>
                      <a:pt x="86" y="26"/>
                    </a:lnTo>
                    <a:lnTo>
                      <a:pt x="82" y="16"/>
                    </a:lnTo>
                    <a:lnTo>
                      <a:pt x="82" y="16"/>
                    </a:lnTo>
                    <a:lnTo>
                      <a:pt x="80" y="14"/>
                    </a:lnTo>
                    <a:lnTo>
                      <a:pt x="78" y="14"/>
                    </a:lnTo>
                    <a:lnTo>
                      <a:pt x="78" y="14"/>
                    </a:lnTo>
                    <a:lnTo>
                      <a:pt x="78" y="14"/>
                    </a:lnTo>
                    <a:lnTo>
                      <a:pt x="68" y="16"/>
                    </a:lnTo>
                    <a:lnTo>
                      <a:pt x="66" y="4"/>
                    </a:lnTo>
                    <a:lnTo>
                      <a:pt x="66" y="4"/>
                    </a:lnTo>
                    <a:lnTo>
                      <a:pt x="64" y="2"/>
                    </a:lnTo>
                    <a:lnTo>
                      <a:pt x="6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2" name="Freeform 523"/>
              <p:cNvSpPr>
                <a:spLocks/>
              </p:cNvSpPr>
              <p:nvPr/>
            </p:nvSpPr>
            <p:spPr bwMode="auto">
              <a:xfrm>
                <a:off x="2623" y="2323"/>
                <a:ext cx="48" cy="16"/>
              </a:xfrm>
              <a:custGeom>
                <a:avLst/>
                <a:gdLst>
                  <a:gd name="T0" fmla="*/ 6 w 48"/>
                  <a:gd name="T1" fmla="*/ 16 h 16"/>
                  <a:gd name="T2" fmla="*/ 6 w 48"/>
                  <a:gd name="T3" fmla="*/ 16 h 16"/>
                  <a:gd name="T4" fmla="*/ 6 w 48"/>
                  <a:gd name="T5" fmla="*/ 16 h 16"/>
                  <a:gd name="T6" fmla="*/ 0 w 48"/>
                  <a:gd name="T7" fmla="*/ 14 h 16"/>
                  <a:gd name="T8" fmla="*/ 0 w 48"/>
                  <a:gd name="T9" fmla="*/ 14 h 16"/>
                  <a:gd name="T10" fmla="*/ 0 w 48"/>
                  <a:gd name="T11" fmla="*/ 12 h 16"/>
                  <a:gd name="T12" fmla="*/ 0 w 48"/>
                  <a:gd name="T13" fmla="*/ 12 h 16"/>
                  <a:gd name="T14" fmla="*/ 0 w 48"/>
                  <a:gd name="T15" fmla="*/ 10 h 16"/>
                  <a:gd name="T16" fmla="*/ 4 w 48"/>
                  <a:gd name="T17" fmla="*/ 2 h 16"/>
                  <a:gd name="T18" fmla="*/ 4 w 48"/>
                  <a:gd name="T19" fmla="*/ 2 h 16"/>
                  <a:gd name="T20" fmla="*/ 6 w 48"/>
                  <a:gd name="T21" fmla="*/ 0 h 16"/>
                  <a:gd name="T22" fmla="*/ 20 w 48"/>
                  <a:gd name="T23" fmla="*/ 0 h 16"/>
                  <a:gd name="T24" fmla="*/ 30 w 48"/>
                  <a:gd name="T25" fmla="*/ 2 h 16"/>
                  <a:gd name="T26" fmla="*/ 40 w 48"/>
                  <a:gd name="T27" fmla="*/ 4 h 16"/>
                  <a:gd name="T28" fmla="*/ 46 w 48"/>
                  <a:gd name="T29" fmla="*/ 6 h 16"/>
                  <a:gd name="T30" fmla="*/ 46 w 48"/>
                  <a:gd name="T31" fmla="*/ 6 h 16"/>
                  <a:gd name="T32" fmla="*/ 48 w 48"/>
                  <a:gd name="T33" fmla="*/ 8 h 16"/>
                  <a:gd name="T34" fmla="*/ 48 w 48"/>
                  <a:gd name="T35" fmla="*/ 8 h 16"/>
                  <a:gd name="T36" fmla="*/ 48 w 48"/>
                  <a:gd name="T37" fmla="*/ 10 h 16"/>
                  <a:gd name="T38" fmla="*/ 44 w 48"/>
                  <a:gd name="T39" fmla="*/ 12 h 16"/>
                  <a:gd name="T40" fmla="*/ 44 w 48"/>
                  <a:gd name="T41" fmla="*/ 12 h 16"/>
                  <a:gd name="T42" fmla="*/ 42 w 48"/>
                  <a:gd name="T43" fmla="*/ 12 h 16"/>
                  <a:gd name="T44" fmla="*/ 16 w 48"/>
                  <a:gd name="T45" fmla="*/ 12 h 16"/>
                  <a:gd name="T46" fmla="*/ 8 w 48"/>
                  <a:gd name="T47" fmla="*/ 16 h 16"/>
                  <a:gd name="T48" fmla="*/ 8 w 48"/>
                  <a:gd name="T49" fmla="*/ 16 h 16"/>
                  <a:gd name="T50" fmla="*/ 6 w 48"/>
                  <a:gd name="T51" fmla="*/ 16 h 16"/>
                  <a:gd name="T52" fmla="*/ 6 w 48"/>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6">
                    <a:moveTo>
                      <a:pt x="6" y="16"/>
                    </a:moveTo>
                    <a:lnTo>
                      <a:pt x="6" y="16"/>
                    </a:lnTo>
                    <a:lnTo>
                      <a:pt x="6" y="16"/>
                    </a:lnTo>
                    <a:lnTo>
                      <a:pt x="0" y="14"/>
                    </a:lnTo>
                    <a:lnTo>
                      <a:pt x="0" y="14"/>
                    </a:lnTo>
                    <a:lnTo>
                      <a:pt x="0" y="12"/>
                    </a:lnTo>
                    <a:lnTo>
                      <a:pt x="0" y="12"/>
                    </a:lnTo>
                    <a:lnTo>
                      <a:pt x="0" y="10"/>
                    </a:lnTo>
                    <a:lnTo>
                      <a:pt x="4" y="2"/>
                    </a:lnTo>
                    <a:lnTo>
                      <a:pt x="4" y="2"/>
                    </a:lnTo>
                    <a:lnTo>
                      <a:pt x="6" y="0"/>
                    </a:lnTo>
                    <a:lnTo>
                      <a:pt x="20" y="0"/>
                    </a:lnTo>
                    <a:lnTo>
                      <a:pt x="30" y="2"/>
                    </a:lnTo>
                    <a:lnTo>
                      <a:pt x="40" y="4"/>
                    </a:lnTo>
                    <a:lnTo>
                      <a:pt x="46" y="6"/>
                    </a:lnTo>
                    <a:lnTo>
                      <a:pt x="46" y="6"/>
                    </a:lnTo>
                    <a:lnTo>
                      <a:pt x="48" y="8"/>
                    </a:lnTo>
                    <a:lnTo>
                      <a:pt x="48" y="8"/>
                    </a:lnTo>
                    <a:lnTo>
                      <a:pt x="48" y="10"/>
                    </a:lnTo>
                    <a:lnTo>
                      <a:pt x="44" y="12"/>
                    </a:lnTo>
                    <a:lnTo>
                      <a:pt x="44" y="12"/>
                    </a:lnTo>
                    <a:lnTo>
                      <a:pt x="42" y="12"/>
                    </a:lnTo>
                    <a:lnTo>
                      <a:pt x="16" y="12"/>
                    </a:lnTo>
                    <a:lnTo>
                      <a:pt x="8" y="16"/>
                    </a:lnTo>
                    <a:lnTo>
                      <a:pt x="8" y="16"/>
                    </a:lnTo>
                    <a:lnTo>
                      <a:pt x="6"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3" name="Freeform 524"/>
              <p:cNvSpPr>
                <a:spLocks noEditPoints="1"/>
              </p:cNvSpPr>
              <p:nvPr/>
            </p:nvSpPr>
            <p:spPr bwMode="auto">
              <a:xfrm>
                <a:off x="2621" y="2321"/>
                <a:ext cx="52" cy="20"/>
              </a:xfrm>
              <a:custGeom>
                <a:avLst/>
                <a:gdLst>
                  <a:gd name="T0" fmla="*/ 22 w 52"/>
                  <a:gd name="T1" fmla="*/ 4 h 20"/>
                  <a:gd name="T2" fmla="*/ 32 w 52"/>
                  <a:gd name="T3" fmla="*/ 6 h 20"/>
                  <a:gd name="T4" fmla="*/ 42 w 52"/>
                  <a:gd name="T5" fmla="*/ 8 h 20"/>
                  <a:gd name="T6" fmla="*/ 48 w 52"/>
                  <a:gd name="T7" fmla="*/ 10 h 20"/>
                  <a:gd name="T8" fmla="*/ 44 w 52"/>
                  <a:gd name="T9" fmla="*/ 12 h 20"/>
                  <a:gd name="T10" fmla="*/ 34 w 52"/>
                  <a:gd name="T11" fmla="*/ 12 h 20"/>
                  <a:gd name="T12" fmla="*/ 26 w 52"/>
                  <a:gd name="T13" fmla="*/ 12 h 20"/>
                  <a:gd name="T14" fmla="*/ 18 w 52"/>
                  <a:gd name="T15" fmla="*/ 12 h 20"/>
                  <a:gd name="T16" fmla="*/ 8 w 52"/>
                  <a:gd name="T17" fmla="*/ 16 h 20"/>
                  <a:gd name="T18" fmla="*/ 4 w 52"/>
                  <a:gd name="T19" fmla="*/ 14 h 20"/>
                  <a:gd name="T20" fmla="*/ 8 w 52"/>
                  <a:gd name="T21" fmla="*/ 4 h 20"/>
                  <a:gd name="T22" fmla="*/ 10 w 52"/>
                  <a:gd name="T23" fmla="*/ 4 h 20"/>
                  <a:gd name="T24" fmla="*/ 22 w 52"/>
                  <a:gd name="T25" fmla="*/ 4 h 20"/>
                  <a:gd name="T26" fmla="*/ 22 w 52"/>
                  <a:gd name="T27" fmla="*/ 0 h 20"/>
                  <a:gd name="T28" fmla="*/ 10 w 52"/>
                  <a:gd name="T29" fmla="*/ 0 h 20"/>
                  <a:gd name="T30" fmla="*/ 8 w 52"/>
                  <a:gd name="T31" fmla="*/ 0 h 20"/>
                  <a:gd name="T32" fmla="*/ 8 w 52"/>
                  <a:gd name="T33" fmla="*/ 0 h 20"/>
                  <a:gd name="T34" fmla="*/ 4 w 52"/>
                  <a:gd name="T35" fmla="*/ 0 h 20"/>
                  <a:gd name="T36" fmla="*/ 4 w 52"/>
                  <a:gd name="T37" fmla="*/ 2 h 20"/>
                  <a:gd name="T38" fmla="*/ 0 w 52"/>
                  <a:gd name="T39" fmla="*/ 12 h 20"/>
                  <a:gd name="T40" fmla="*/ 0 w 52"/>
                  <a:gd name="T41" fmla="*/ 12 h 20"/>
                  <a:gd name="T42" fmla="*/ 0 w 52"/>
                  <a:gd name="T43" fmla="*/ 16 h 20"/>
                  <a:gd name="T44" fmla="*/ 0 w 52"/>
                  <a:gd name="T45" fmla="*/ 16 h 20"/>
                  <a:gd name="T46" fmla="*/ 2 w 52"/>
                  <a:gd name="T47" fmla="*/ 18 h 20"/>
                  <a:gd name="T48" fmla="*/ 8 w 52"/>
                  <a:gd name="T49" fmla="*/ 20 h 20"/>
                  <a:gd name="T50" fmla="*/ 8 w 52"/>
                  <a:gd name="T51" fmla="*/ 20 h 20"/>
                  <a:gd name="T52" fmla="*/ 8 w 52"/>
                  <a:gd name="T53" fmla="*/ 20 h 20"/>
                  <a:gd name="T54" fmla="*/ 8 w 52"/>
                  <a:gd name="T55" fmla="*/ 20 h 20"/>
                  <a:gd name="T56" fmla="*/ 10 w 52"/>
                  <a:gd name="T57" fmla="*/ 20 h 20"/>
                  <a:gd name="T58" fmla="*/ 18 w 52"/>
                  <a:gd name="T59" fmla="*/ 16 h 20"/>
                  <a:gd name="T60" fmla="*/ 26 w 52"/>
                  <a:gd name="T61" fmla="*/ 16 h 20"/>
                  <a:gd name="T62" fmla="*/ 34 w 52"/>
                  <a:gd name="T63" fmla="*/ 16 h 20"/>
                  <a:gd name="T64" fmla="*/ 44 w 52"/>
                  <a:gd name="T65" fmla="*/ 16 h 20"/>
                  <a:gd name="T66" fmla="*/ 44 w 52"/>
                  <a:gd name="T67" fmla="*/ 16 h 20"/>
                  <a:gd name="T68" fmla="*/ 46 w 52"/>
                  <a:gd name="T69" fmla="*/ 16 h 20"/>
                  <a:gd name="T70" fmla="*/ 50 w 52"/>
                  <a:gd name="T71" fmla="*/ 14 h 20"/>
                  <a:gd name="T72" fmla="*/ 50 w 52"/>
                  <a:gd name="T73" fmla="*/ 14 h 20"/>
                  <a:gd name="T74" fmla="*/ 52 w 52"/>
                  <a:gd name="T75" fmla="*/ 12 h 20"/>
                  <a:gd name="T76" fmla="*/ 52 w 52"/>
                  <a:gd name="T77" fmla="*/ 10 h 20"/>
                  <a:gd name="T78" fmla="*/ 52 w 52"/>
                  <a:gd name="T79" fmla="*/ 10 h 20"/>
                  <a:gd name="T80" fmla="*/ 52 w 52"/>
                  <a:gd name="T81" fmla="*/ 8 h 20"/>
                  <a:gd name="T82" fmla="*/ 50 w 52"/>
                  <a:gd name="T83" fmla="*/ 6 h 20"/>
                  <a:gd name="T84" fmla="*/ 42 w 52"/>
                  <a:gd name="T85" fmla="*/ 4 h 20"/>
                  <a:gd name="T86" fmla="*/ 34 w 52"/>
                  <a:gd name="T87" fmla="*/ 2 h 20"/>
                  <a:gd name="T88" fmla="*/ 22 w 52"/>
                  <a:gd name="T89" fmla="*/ 0 h 20"/>
                  <a:gd name="T90" fmla="*/ 22 w 52"/>
                  <a:gd name="T91" fmla="*/ 0 h 20"/>
                  <a:gd name="T92" fmla="*/ 22 w 52"/>
                  <a:gd name="T93" fmla="*/ 0 h 20"/>
                  <a:gd name="T94" fmla="*/ 22 w 52"/>
                  <a:gd name="T9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 h="20">
                    <a:moveTo>
                      <a:pt x="22" y="4"/>
                    </a:moveTo>
                    <a:lnTo>
                      <a:pt x="32" y="6"/>
                    </a:lnTo>
                    <a:lnTo>
                      <a:pt x="42" y="8"/>
                    </a:lnTo>
                    <a:lnTo>
                      <a:pt x="48" y="10"/>
                    </a:lnTo>
                    <a:lnTo>
                      <a:pt x="44" y="12"/>
                    </a:lnTo>
                    <a:lnTo>
                      <a:pt x="34" y="12"/>
                    </a:lnTo>
                    <a:lnTo>
                      <a:pt x="26" y="12"/>
                    </a:lnTo>
                    <a:lnTo>
                      <a:pt x="18" y="12"/>
                    </a:lnTo>
                    <a:lnTo>
                      <a:pt x="8" y="16"/>
                    </a:lnTo>
                    <a:lnTo>
                      <a:pt x="4" y="14"/>
                    </a:lnTo>
                    <a:lnTo>
                      <a:pt x="8" y="4"/>
                    </a:lnTo>
                    <a:lnTo>
                      <a:pt x="10" y="4"/>
                    </a:lnTo>
                    <a:lnTo>
                      <a:pt x="22" y="4"/>
                    </a:lnTo>
                    <a:close/>
                    <a:moveTo>
                      <a:pt x="22" y="0"/>
                    </a:moveTo>
                    <a:lnTo>
                      <a:pt x="10" y="0"/>
                    </a:lnTo>
                    <a:lnTo>
                      <a:pt x="8" y="0"/>
                    </a:lnTo>
                    <a:lnTo>
                      <a:pt x="8" y="0"/>
                    </a:lnTo>
                    <a:lnTo>
                      <a:pt x="4" y="0"/>
                    </a:lnTo>
                    <a:lnTo>
                      <a:pt x="4" y="2"/>
                    </a:lnTo>
                    <a:lnTo>
                      <a:pt x="0" y="12"/>
                    </a:lnTo>
                    <a:lnTo>
                      <a:pt x="0" y="12"/>
                    </a:lnTo>
                    <a:lnTo>
                      <a:pt x="0" y="16"/>
                    </a:lnTo>
                    <a:lnTo>
                      <a:pt x="0" y="16"/>
                    </a:lnTo>
                    <a:lnTo>
                      <a:pt x="2" y="18"/>
                    </a:lnTo>
                    <a:lnTo>
                      <a:pt x="8" y="20"/>
                    </a:lnTo>
                    <a:lnTo>
                      <a:pt x="8" y="20"/>
                    </a:lnTo>
                    <a:lnTo>
                      <a:pt x="8" y="20"/>
                    </a:lnTo>
                    <a:lnTo>
                      <a:pt x="8" y="20"/>
                    </a:lnTo>
                    <a:lnTo>
                      <a:pt x="10" y="20"/>
                    </a:lnTo>
                    <a:lnTo>
                      <a:pt x="18" y="16"/>
                    </a:lnTo>
                    <a:lnTo>
                      <a:pt x="26" y="16"/>
                    </a:lnTo>
                    <a:lnTo>
                      <a:pt x="34" y="16"/>
                    </a:lnTo>
                    <a:lnTo>
                      <a:pt x="44" y="16"/>
                    </a:lnTo>
                    <a:lnTo>
                      <a:pt x="44" y="16"/>
                    </a:lnTo>
                    <a:lnTo>
                      <a:pt x="46" y="16"/>
                    </a:lnTo>
                    <a:lnTo>
                      <a:pt x="50" y="14"/>
                    </a:lnTo>
                    <a:lnTo>
                      <a:pt x="50" y="14"/>
                    </a:lnTo>
                    <a:lnTo>
                      <a:pt x="52" y="12"/>
                    </a:lnTo>
                    <a:lnTo>
                      <a:pt x="52" y="10"/>
                    </a:lnTo>
                    <a:lnTo>
                      <a:pt x="52" y="10"/>
                    </a:lnTo>
                    <a:lnTo>
                      <a:pt x="52" y="8"/>
                    </a:lnTo>
                    <a:lnTo>
                      <a:pt x="50" y="6"/>
                    </a:lnTo>
                    <a:lnTo>
                      <a:pt x="42" y="4"/>
                    </a:lnTo>
                    <a:lnTo>
                      <a:pt x="34" y="2"/>
                    </a:lnTo>
                    <a:lnTo>
                      <a:pt x="22" y="0"/>
                    </a:lnTo>
                    <a:lnTo>
                      <a:pt x="22"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4" name="Freeform 525"/>
              <p:cNvSpPr>
                <a:spLocks/>
              </p:cNvSpPr>
              <p:nvPr/>
            </p:nvSpPr>
            <p:spPr bwMode="auto">
              <a:xfrm>
                <a:off x="2625" y="2325"/>
                <a:ext cx="44" cy="12"/>
              </a:xfrm>
              <a:custGeom>
                <a:avLst/>
                <a:gdLst>
                  <a:gd name="T0" fmla="*/ 18 w 44"/>
                  <a:gd name="T1" fmla="*/ 0 h 12"/>
                  <a:gd name="T2" fmla="*/ 28 w 44"/>
                  <a:gd name="T3" fmla="*/ 2 h 12"/>
                  <a:gd name="T4" fmla="*/ 38 w 44"/>
                  <a:gd name="T5" fmla="*/ 4 h 12"/>
                  <a:gd name="T6" fmla="*/ 44 w 44"/>
                  <a:gd name="T7" fmla="*/ 6 h 12"/>
                  <a:gd name="T8" fmla="*/ 40 w 44"/>
                  <a:gd name="T9" fmla="*/ 8 h 12"/>
                  <a:gd name="T10" fmla="*/ 30 w 44"/>
                  <a:gd name="T11" fmla="*/ 8 h 12"/>
                  <a:gd name="T12" fmla="*/ 22 w 44"/>
                  <a:gd name="T13" fmla="*/ 8 h 12"/>
                  <a:gd name="T14" fmla="*/ 14 w 44"/>
                  <a:gd name="T15" fmla="*/ 8 h 12"/>
                  <a:gd name="T16" fmla="*/ 4 w 44"/>
                  <a:gd name="T17" fmla="*/ 12 h 12"/>
                  <a:gd name="T18" fmla="*/ 0 w 44"/>
                  <a:gd name="T19" fmla="*/ 10 h 12"/>
                  <a:gd name="T20" fmla="*/ 4 w 44"/>
                  <a:gd name="T21" fmla="*/ 0 h 12"/>
                  <a:gd name="T22" fmla="*/ 6 w 44"/>
                  <a:gd name="T23" fmla="*/ 0 h 12"/>
                  <a:gd name="T24" fmla="*/ 18 w 44"/>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2">
                    <a:moveTo>
                      <a:pt x="18" y="0"/>
                    </a:moveTo>
                    <a:lnTo>
                      <a:pt x="28" y="2"/>
                    </a:lnTo>
                    <a:lnTo>
                      <a:pt x="38" y="4"/>
                    </a:lnTo>
                    <a:lnTo>
                      <a:pt x="44" y="6"/>
                    </a:lnTo>
                    <a:lnTo>
                      <a:pt x="40" y="8"/>
                    </a:lnTo>
                    <a:lnTo>
                      <a:pt x="30" y="8"/>
                    </a:lnTo>
                    <a:lnTo>
                      <a:pt x="22" y="8"/>
                    </a:lnTo>
                    <a:lnTo>
                      <a:pt x="14" y="8"/>
                    </a:lnTo>
                    <a:lnTo>
                      <a:pt x="4" y="12"/>
                    </a:lnTo>
                    <a:lnTo>
                      <a:pt x="0" y="10"/>
                    </a:lnTo>
                    <a:lnTo>
                      <a:pt x="4" y="0"/>
                    </a:lnTo>
                    <a:lnTo>
                      <a:pt x="6"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5" name="Freeform 526"/>
              <p:cNvSpPr>
                <a:spLocks/>
              </p:cNvSpPr>
              <p:nvPr/>
            </p:nvSpPr>
            <p:spPr bwMode="auto">
              <a:xfrm>
                <a:off x="2621" y="2321"/>
                <a:ext cx="52" cy="20"/>
              </a:xfrm>
              <a:custGeom>
                <a:avLst/>
                <a:gdLst>
                  <a:gd name="T0" fmla="*/ 22 w 52"/>
                  <a:gd name="T1" fmla="*/ 0 h 20"/>
                  <a:gd name="T2" fmla="*/ 10 w 52"/>
                  <a:gd name="T3" fmla="*/ 0 h 20"/>
                  <a:gd name="T4" fmla="*/ 8 w 52"/>
                  <a:gd name="T5" fmla="*/ 0 h 20"/>
                  <a:gd name="T6" fmla="*/ 8 w 52"/>
                  <a:gd name="T7" fmla="*/ 0 h 20"/>
                  <a:gd name="T8" fmla="*/ 4 w 52"/>
                  <a:gd name="T9" fmla="*/ 0 h 20"/>
                  <a:gd name="T10" fmla="*/ 4 w 52"/>
                  <a:gd name="T11" fmla="*/ 2 h 20"/>
                  <a:gd name="T12" fmla="*/ 0 w 52"/>
                  <a:gd name="T13" fmla="*/ 12 h 20"/>
                  <a:gd name="T14" fmla="*/ 0 w 52"/>
                  <a:gd name="T15" fmla="*/ 12 h 20"/>
                  <a:gd name="T16" fmla="*/ 0 w 52"/>
                  <a:gd name="T17" fmla="*/ 16 h 20"/>
                  <a:gd name="T18" fmla="*/ 0 w 52"/>
                  <a:gd name="T19" fmla="*/ 16 h 20"/>
                  <a:gd name="T20" fmla="*/ 2 w 52"/>
                  <a:gd name="T21" fmla="*/ 18 h 20"/>
                  <a:gd name="T22" fmla="*/ 8 w 52"/>
                  <a:gd name="T23" fmla="*/ 20 h 20"/>
                  <a:gd name="T24" fmla="*/ 8 w 52"/>
                  <a:gd name="T25" fmla="*/ 20 h 20"/>
                  <a:gd name="T26" fmla="*/ 8 w 52"/>
                  <a:gd name="T27" fmla="*/ 20 h 20"/>
                  <a:gd name="T28" fmla="*/ 8 w 52"/>
                  <a:gd name="T29" fmla="*/ 20 h 20"/>
                  <a:gd name="T30" fmla="*/ 10 w 52"/>
                  <a:gd name="T31" fmla="*/ 20 h 20"/>
                  <a:gd name="T32" fmla="*/ 18 w 52"/>
                  <a:gd name="T33" fmla="*/ 16 h 20"/>
                  <a:gd name="T34" fmla="*/ 26 w 52"/>
                  <a:gd name="T35" fmla="*/ 16 h 20"/>
                  <a:gd name="T36" fmla="*/ 34 w 52"/>
                  <a:gd name="T37" fmla="*/ 16 h 20"/>
                  <a:gd name="T38" fmla="*/ 44 w 52"/>
                  <a:gd name="T39" fmla="*/ 16 h 20"/>
                  <a:gd name="T40" fmla="*/ 44 w 52"/>
                  <a:gd name="T41" fmla="*/ 16 h 20"/>
                  <a:gd name="T42" fmla="*/ 46 w 52"/>
                  <a:gd name="T43" fmla="*/ 16 h 20"/>
                  <a:gd name="T44" fmla="*/ 50 w 52"/>
                  <a:gd name="T45" fmla="*/ 14 h 20"/>
                  <a:gd name="T46" fmla="*/ 50 w 52"/>
                  <a:gd name="T47" fmla="*/ 14 h 20"/>
                  <a:gd name="T48" fmla="*/ 52 w 52"/>
                  <a:gd name="T49" fmla="*/ 12 h 20"/>
                  <a:gd name="T50" fmla="*/ 52 w 52"/>
                  <a:gd name="T51" fmla="*/ 10 h 20"/>
                  <a:gd name="T52" fmla="*/ 52 w 52"/>
                  <a:gd name="T53" fmla="*/ 10 h 20"/>
                  <a:gd name="T54" fmla="*/ 52 w 52"/>
                  <a:gd name="T55" fmla="*/ 8 h 20"/>
                  <a:gd name="T56" fmla="*/ 50 w 52"/>
                  <a:gd name="T57" fmla="*/ 6 h 20"/>
                  <a:gd name="T58" fmla="*/ 42 w 52"/>
                  <a:gd name="T59" fmla="*/ 4 h 20"/>
                  <a:gd name="T60" fmla="*/ 34 w 52"/>
                  <a:gd name="T61" fmla="*/ 2 h 20"/>
                  <a:gd name="T62" fmla="*/ 22 w 52"/>
                  <a:gd name="T63" fmla="*/ 0 h 20"/>
                  <a:gd name="T64" fmla="*/ 22 w 52"/>
                  <a:gd name="T65" fmla="*/ 0 h 20"/>
                  <a:gd name="T66" fmla="*/ 22 w 52"/>
                  <a:gd name="T67" fmla="*/ 0 h 20"/>
                  <a:gd name="T68" fmla="*/ 22 w 52"/>
                  <a:gd name="T6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20">
                    <a:moveTo>
                      <a:pt x="22" y="0"/>
                    </a:moveTo>
                    <a:lnTo>
                      <a:pt x="10" y="0"/>
                    </a:lnTo>
                    <a:lnTo>
                      <a:pt x="8" y="0"/>
                    </a:lnTo>
                    <a:lnTo>
                      <a:pt x="8" y="0"/>
                    </a:lnTo>
                    <a:lnTo>
                      <a:pt x="4" y="0"/>
                    </a:lnTo>
                    <a:lnTo>
                      <a:pt x="4" y="2"/>
                    </a:lnTo>
                    <a:lnTo>
                      <a:pt x="0" y="12"/>
                    </a:lnTo>
                    <a:lnTo>
                      <a:pt x="0" y="12"/>
                    </a:lnTo>
                    <a:lnTo>
                      <a:pt x="0" y="16"/>
                    </a:lnTo>
                    <a:lnTo>
                      <a:pt x="0" y="16"/>
                    </a:lnTo>
                    <a:lnTo>
                      <a:pt x="2" y="18"/>
                    </a:lnTo>
                    <a:lnTo>
                      <a:pt x="8" y="20"/>
                    </a:lnTo>
                    <a:lnTo>
                      <a:pt x="8" y="20"/>
                    </a:lnTo>
                    <a:lnTo>
                      <a:pt x="8" y="20"/>
                    </a:lnTo>
                    <a:lnTo>
                      <a:pt x="8" y="20"/>
                    </a:lnTo>
                    <a:lnTo>
                      <a:pt x="10" y="20"/>
                    </a:lnTo>
                    <a:lnTo>
                      <a:pt x="18" y="16"/>
                    </a:lnTo>
                    <a:lnTo>
                      <a:pt x="26" y="16"/>
                    </a:lnTo>
                    <a:lnTo>
                      <a:pt x="34" y="16"/>
                    </a:lnTo>
                    <a:lnTo>
                      <a:pt x="44" y="16"/>
                    </a:lnTo>
                    <a:lnTo>
                      <a:pt x="44" y="16"/>
                    </a:lnTo>
                    <a:lnTo>
                      <a:pt x="46" y="16"/>
                    </a:lnTo>
                    <a:lnTo>
                      <a:pt x="50" y="14"/>
                    </a:lnTo>
                    <a:lnTo>
                      <a:pt x="50" y="14"/>
                    </a:lnTo>
                    <a:lnTo>
                      <a:pt x="52" y="12"/>
                    </a:lnTo>
                    <a:lnTo>
                      <a:pt x="52" y="10"/>
                    </a:lnTo>
                    <a:lnTo>
                      <a:pt x="52" y="10"/>
                    </a:lnTo>
                    <a:lnTo>
                      <a:pt x="52" y="8"/>
                    </a:lnTo>
                    <a:lnTo>
                      <a:pt x="50" y="6"/>
                    </a:lnTo>
                    <a:lnTo>
                      <a:pt x="42" y="4"/>
                    </a:lnTo>
                    <a:lnTo>
                      <a:pt x="34" y="2"/>
                    </a:lnTo>
                    <a:lnTo>
                      <a:pt x="22" y="0"/>
                    </a:lnTo>
                    <a:lnTo>
                      <a:pt x="22"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6" name="Freeform 527"/>
              <p:cNvSpPr>
                <a:spLocks/>
              </p:cNvSpPr>
              <p:nvPr/>
            </p:nvSpPr>
            <p:spPr bwMode="auto">
              <a:xfrm>
                <a:off x="2623" y="2323"/>
                <a:ext cx="48" cy="16"/>
              </a:xfrm>
              <a:custGeom>
                <a:avLst/>
                <a:gdLst>
                  <a:gd name="T0" fmla="*/ 6 w 48"/>
                  <a:gd name="T1" fmla="*/ 16 h 16"/>
                  <a:gd name="T2" fmla="*/ 6 w 48"/>
                  <a:gd name="T3" fmla="*/ 16 h 16"/>
                  <a:gd name="T4" fmla="*/ 6 w 48"/>
                  <a:gd name="T5" fmla="*/ 16 h 16"/>
                  <a:gd name="T6" fmla="*/ 0 w 48"/>
                  <a:gd name="T7" fmla="*/ 14 h 16"/>
                  <a:gd name="T8" fmla="*/ 0 w 48"/>
                  <a:gd name="T9" fmla="*/ 14 h 16"/>
                  <a:gd name="T10" fmla="*/ 0 w 48"/>
                  <a:gd name="T11" fmla="*/ 12 h 16"/>
                  <a:gd name="T12" fmla="*/ 0 w 48"/>
                  <a:gd name="T13" fmla="*/ 12 h 16"/>
                  <a:gd name="T14" fmla="*/ 0 w 48"/>
                  <a:gd name="T15" fmla="*/ 10 h 16"/>
                  <a:gd name="T16" fmla="*/ 4 w 48"/>
                  <a:gd name="T17" fmla="*/ 2 h 16"/>
                  <a:gd name="T18" fmla="*/ 4 w 48"/>
                  <a:gd name="T19" fmla="*/ 2 h 16"/>
                  <a:gd name="T20" fmla="*/ 6 w 48"/>
                  <a:gd name="T21" fmla="*/ 0 h 16"/>
                  <a:gd name="T22" fmla="*/ 20 w 48"/>
                  <a:gd name="T23" fmla="*/ 0 h 16"/>
                  <a:gd name="T24" fmla="*/ 30 w 48"/>
                  <a:gd name="T25" fmla="*/ 2 h 16"/>
                  <a:gd name="T26" fmla="*/ 40 w 48"/>
                  <a:gd name="T27" fmla="*/ 4 h 16"/>
                  <a:gd name="T28" fmla="*/ 46 w 48"/>
                  <a:gd name="T29" fmla="*/ 6 h 16"/>
                  <a:gd name="T30" fmla="*/ 46 w 48"/>
                  <a:gd name="T31" fmla="*/ 6 h 16"/>
                  <a:gd name="T32" fmla="*/ 48 w 48"/>
                  <a:gd name="T33" fmla="*/ 8 h 16"/>
                  <a:gd name="T34" fmla="*/ 48 w 48"/>
                  <a:gd name="T35" fmla="*/ 8 h 16"/>
                  <a:gd name="T36" fmla="*/ 48 w 48"/>
                  <a:gd name="T37" fmla="*/ 10 h 16"/>
                  <a:gd name="T38" fmla="*/ 44 w 48"/>
                  <a:gd name="T39" fmla="*/ 12 h 16"/>
                  <a:gd name="T40" fmla="*/ 44 w 48"/>
                  <a:gd name="T41" fmla="*/ 12 h 16"/>
                  <a:gd name="T42" fmla="*/ 42 w 48"/>
                  <a:gd name="T43" fmla="*/ 12 h 16"/>
                  <a:gd name="T44" fmla="*/ 16 w 48"/>
                  <a:gd name="T45" fmla="*/ 12 h 16"/>
                  <a:gd name="T46" fmla="*/ 8 w 48"/>
                  <a:gd name="T47" fmla="*/ 16 h 16"/>
                  <a:gd name="T48" fmla="*/ 8 w 48"/>
                  <a:gd name="T49" fmla="*/ 16 h 16"/>
                  <a:gd name="T50" fmla="*/ 6 w 48"/>
                  <a:gd name="T51" fmla="*/ 16 h 16"/>
                  <a:gd name="T52" fmla="*/ 6 w 48"/>
                  <a:gd name="T5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 h="16">
                    <a:moveTo>
                      <a:pt x="6" y="16"/>
                    </a:moveTo>
                    <a:lnTo>
                      <a:pt x="6" y="16"/>
                    </a:lnTo>
                    <a:lnTo>
                      <a:pt x="6" y="16"/>
                    </a:lnTo>
                    <a:lnTo>
                      <a:pt x="0" y="14"/>
                    </a:lnTo>
                    <a:lnTo>
                      <a:pt x="0" y="14"/>
                    </a:lnTo>
                    <a:lnTo>
                      <a:pt x="0" y="12"/>
                    </a:lnTo>
                    <a:lnTo>
                      <a:pt x="0" y="12"/>
                    </a:lnTo>
                    <a:lnTo>
                      <a:pt x="0" y="10"/>
                    </a:lnTo>
                    <a:lnTo>
                      <a:pt x="4" y="2"/>
                    </a:lnTo>
                    <a:lnTo>
                      <a:pt x="4" y="2"/>
                    </a:lnTo>
                    <a:lnTo>
                      <a:pt x="6" y="0"/>
                    </a:lnTo>
                    <a:lnTo>
                      <a:pt x="20" y="0"/>
                    </a:lnTo>
                    <a:lnTo>
                      <a:pt x="30" y="2"/>
                    </a:lnTo>
                    <a:lnTo>
                      <a:pt x="40" y="4"/>
                    </a:lnTo>
                    <a:lnTo>
                      <a:pt x="46" y="6"/>
                    </a:lnTo>
                    <a:lnTo>
                      <a:pt x="46" y="6"/>
                    </a:lnTo>
                    <a:lnTo>
                      <a:pt x="48" y="8"/>
                    </a:lnTo>
                    <a:lnTo>
                      <a:pt x="48" y="8"/>
                    </a:lnTo>
                    <a:lnTo>
                      <a:pt x="48" y="10"/>
                    </a:lnTo>
                    <a:lnTo>
                      <a:pt x="44" y="12"/>
                    </a:lnTo>
                    <a:lnTo>
                      <a:pt x="44" y="12"/>
                    </a:lnTo>
                    <a:lnTo>
                      <a:pt x="42" y="12"/>
                    </a:lnTo>
                    <a:lnTo>
                      <a:pt x="16" y="12"/>
                    </a:lnTo>
                    <a:lnTo>
                      <a:pt x="8" y="16"/>
                    </a:lnTo>
                    <a:lnTo>
                      <a:pt x="8" y="16"/>
                    </a:lnTo>
                    <a:lnTo>
                      <a:pt x="6"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7" name="Freeform 528"/>
              <p:cNvSpPr>
                <a:spLocks noEditPoints="1"/>
              </p:cNvSpPr>
              <p:nvPr/>
            </p:nvSpPr>
            <p:spPr bwMode="auto">
              <a:xfrm>
                <a:off x="2621" y="2321"/>
                <a:ext cx="52" cy="20"/>
              </a:xfrm>
              <a:custGeom>
                <a:avLst/>
                <a:gdLst>
                  <a:gd name="T0" fmla="*/ 22 w 52"/>
                  <a:gd name="T1" fmla="*/ 4 h 20"/>
                  <a:gd name="T2" fmla="*/ 32 w 52"/>
                  <a:gd name="T3" fmla="*/ 6 h 20"/>
                  <a:gd name="T4" fmla="*/ 42 w 52"/>
                  <a:gd name="T5" fmla="*/ 8 h 20"/>
                  <a:gd name="T6" fmla="*/ 48 w 52"/>
                  <a:gd name="T7" fmla="*/ 10 h 20"/>
                  <a:gd name="T8" fmla="*/ 44 w 52"/>
                  <a:gd name="T9" fmla="*/ 12 h 20"/>
                  <a:gd name="T10" fmla="*/ 34 w 52"/>
                  <a:gd name="T11" fmla="*/ 12 h 20"/>
                  <a:gd name="T12" fmla="*/ 26 w 52"/>
                  <a:gd name="T13" fmla="*/ 12 h 20"/>
                  <a:gd name="T14" fmla="*/ 18 w 52"/>
                  <a:gd name="T15" fmla="*/ 12 h 20"/>
                  <a:gd name="T16" fmla="*/ 8 w 52"/>
                  <a:gd name="T17" fmla="*/ 16 h 20"/>
                  <a:gd name="T18" fmla="*/ 4 w 52"/>
                  <a:gd name="T19" fmla="*/ 14 h 20"/>
                  <a:gd name="T20" fmla="*/ 8 w 52"/>
                  <a:gd name="T21" fmla="*/ 4 h 20"/>
                  <a:gd name="T22" fmla="*/ 10 w 52"/>
                  <a:gd name="T23" fmla="*/ 4 h 20"/>
                  <a:gd name="T24" fmla="*/ 22 w 52"/>
                  <a:gd name="T25" fmla="*/ 4 h 20"/>
                  <a:gd name="T26" fmla="*/ 22 w 52"/>
                  <a:gd name="T27" fmla="*/ 0 h 20"/>
                  <a:gd name="T28" fmla="*/ 10 w 52"/>
                  <a:gd name="T29" fmla="*/ 0 h 20"/>
                  <a:gd name="T30" fmla="*/ 8 w 52"/>
                  <a:gd name="T31" fmla="*/ 0 h 20"/>
                  <a:gd name="T32" fmla="*/ 8 w 52"/>
                  <a:gd name="T33" fmla="*/ 0 h 20"/>
                  <a:gd name="T34" fmla="*/ 4 w 52"/>
                  <a:gd name="T35" fmla="*/ 0 h 20"/>
                  <a:gd name="T36" fmla="*/ 4 w 52"/>
                  <a:gd name="T37" fmla="*/ 2 h 20"/>
                  <a:gd name="T38" fmla="*/ 0 w 52"/>
                  <a:gd name="T39" fmla="*/ 12 h 20"/>
                  <a:gd name="T40" fmla="*/ 0 w 52"/>
                  <a:gd name="T41" fmla="*/ 12 h 20"/>
                  <a:gd name="T42" fmla="*/ 0 w 52"/>
                  <a:gd name="T43" fmla="*/ 16 h 20"/>
                  <a:gd name="T44" fmla="*/ 0 w 52"/>
                  <a:gd name="T45" fmla="*/ 16 h 20"/>
                  <a:gd name="T46" fmla="*/ 2 w 52"/>
                  <a:gd name="T47" fmla="*/ 18 h 20"/>
                  <a:gd name="T48" fmla="*/ 8 w 52"/>
                  <a:gd name="T49" fmla="*/ 20 h 20"/>
                  <a:gd name="T50" fmla="*/ 8 w 52"/>
                  <a:gd name="T51" fmla="*/ 20 h 20"/>
                  <a:gd name="T52" fmla="*/ 8 w 52"/>
                  <a:gd name="T53" fmla="*/ 20 h 20"/>
                  <a:gd name="T54" fmla="*/ 8 w 52"/>
                  <a:gd name="T55" fmla="*/ 20 h 20"/>
                  <a:gd name="T56" fmla="*/ 10 w 52"/>
                  <a:gd name="T57" fmla="*/ 20 h 20"/>
                  <a:gd name="T58" fmla="*/ 18 w 52"/>
                  <a:gd name="T59" fmla="*/ 16 h 20"/>
                  <a:gd name="T60" fmla="*/ 26 w 52"/>
                  <a:gd name="T61" fmla="*/ 16 h 20"/>
                  <a:gd name="T62" fmla="*/ 34 w 52"/>
                  <a:gd name="T63" fmla="*/ 16 h 20"/>
                  <a:gd name="T64" fmla="*/ 44 w 52"/>
                  <a:gd name="T65" fmla="*/ 16 h 20"/>
                  <a:gd name="T66" fmla="*/ 44 w 52"/>
                  <a:gd name="T67" fmla="*/ 16 h 20"/>
                  <a:gd name="T68" fmla="*/ 46 w 52"/>
                  <a:gd name="T69" fmla="*/ 16 h 20"/>
                  <a:gd name="T70" fmla="*/ 50 w 52"/>
                  <a:gd name="T71" fmla="*/ 14 h 20"/>
                  <a:gd name="T72" fmla="*/ 50 w 52"/>
                  <a:gd name="T73" fmla="*/ 14 h 20"/>
                  <a:gd name="T74" fmla="*/ 52 w 52"/>
                  <a:gd name="T75" fmla="*/ 12 h 20"/>
                  <a:gd name="T76" fmla="*/ 52 w 52"/>
                  <a:gd name="T77" fmla="*/ 10 h 20"/>
                  <a:gd name="T78" fmla="*/ 52 w 52"/>
                  <a:gd name="T79" fmla="*/ 10 h 20"/>
                  <a:gd name="T80" fmla="*/ 52 w 52"/>
                  <a:gd name="T81" fmla="*/ 8 h 20"/>
                  <a:gd name="T82" fmla="*/ 50 w 52"/>
                  <a:gd name="T83" fmla="*/ 6 h 20"/>
                  <a:gd name="T84" fmla="*/ 42 w 52"/>
                  <a:gd name="T85" fmla="*/ 4 h 20"/>
                  <a:gd name="T86" fmla="*/ 34 w 52"/>
                  <a:gd name="T87" fmla="*/ 2 h 20"/>
                  <a:gd name="T88" fmla="*/ 22 w 52"/>
                  <a:gd name="T89" fmla="*/ 0 h 20"/>
                  <a:gd name="T90" fmla="*/ 22 w 52"/>
                  <a:gd name="T91" fmla="*/ 0 h 20"/>
                  <a:gd name="T92" fmla="*/ 22 w 52"/>
                  <a:gd name="T93" fmla="*/ 0 h 20"/>
                  <a:gd name="T94" fmla="*/ 22 w 52"/>
                  <a:gd name="T9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2" h="20">
                    <a:moveTo>
                      <a:pt x="22" y="4"/>
                    </a:moveTo>
                    <a:lnTo>
                      <a:pt x="32" y="6"/>
                    </a:lnTo>
                    <a:lnTo>
                      <a:pt x="42" y="8"/>
                    </a:lnTo>
                    <a:lnTo>
                      <a:pt x="48" y="10"/>
                    </a:lnTo>
                    <a:lnTo>
                      <a:pt x="44" y="12"/>
                    </a:lnTo>
                    <a:lnTo>
                      <a:pt x="34" y="12"/>
                    </a:lnTo>
                    <a:lnTo>
                      <a:pt x="26" y="12"/>
                    </a:lnTo>
                    <a:lnTo>
                      <a:pt x="18" y="12"/>
                    </a:lnTo>
                    <a:lnTo>
                      <a:pt x="8" y="16"/>
                    </a:lnTo>
                    <a:lnTo>
                      <a:pt x="4" y="14"/>
                    </a:lnTo>
                    <a:lnTo>
                      <a:pt x="8" y="4"/>
                    </a:lnTo>
                    <a:lnTo>
                      <a:pt x="10" y="4"/>
                    </a:lnTo>
                    <a:lnTo>
                      <a:pt x="22" y="4"/>
                    </a:lnTo>
                    <a:close/>
                    <a:moveTo>
                      <a:pt x="22" y="0"/>
                    </a:moveTo>
                    <a:lnTo>
                      <a:pt x="10" y="0"/>
                    </a:lnTo>
                    <a:lnTo>
                      <a:pt x="8" y="0"/>
                    </a:lnTo>
                    <a:lnTo>
                      <a:pt x="8" y="0"/>
                    </a:lnTo>
                    <a:lnTo>
                      <a:pt x="4" y="0"/>
                    </a:lnTo>
                    <a:lnTo>
                      <a:pt x="4" y="2"/>
                    </a:lnTo>
                    <a:lnTo>
                      <a:pt x="0" y="12"/>
                    </a:lnTo>
                    <a:lnTo>
                      <a:pt x="0" y="12"/>
                    </a:lnTo>
                    <a:lnTo>
                      <a:pt x="0" y="16"/>
                    </a:lnTo>
                    <a:lnTo>
                      <a:pt x="0" y="16"/>
                    </a:lnTo>
                    <a:lnTo>
                      <a:pt x="2" y="18"/>
                    </a:lnTo>
                    <a:lnTo>
                      <a:pt x="8" y="20"/>
                    </a:lnTo>
                    <a:lnTo>
                      <a:pt x="8" y="20"/>
                    </a:lnTo>
                    <a:lnTo>
                      <a:pt x="8" y="20"/>
                    </a:lnTo>
                    <a:lnTo>
                      <a:pt x="8" y="20"/>
                    </a:lnTo>
                    <a:lnTo>
                      <a:pt x="10" y="20"/>
                    </a:lnTo>
                    <a:lnTo>
                      <a:pt x="18" y="16"/>
                    </a:lnTo>
                    <a:lnTo>
                      <a:pt x="26" y="16"/>
                    </a:lnTo>
                    <a:lnTo>
                      <a:pt x="34" y="16"/>
                    </a:lnTo>
                    <a:lnTo>
                      <a:pt x="44" y="16"/>
                    </a:lnTo>
                    <a:lnTo>
                      <a:pt x="44" y="16"/>
                    </a:lnTo>
                    <a:lnTo>
                      <a:pt x="46" y="16"/>
                    </a:lnTo>
                    <a:lnTo>
                      <a:pt x="50" y="14"/>
                    </a:lnTo>
                    <a:lnTo>
                      <a:pt x="50" y="14"/>
                    </a:lnTo>
                    <a:lnTo>
                      <a:pt x="52" y="12"/>
                    </a:lnTo>
                    <a:lnTo>
                      <a:pt x="52" y="10"/>
                    </a:lnTo>
                    <a:lnTo>
                      <a:pt x="52" y="10"/>
                    </a:lnTo>
                    <a:lnTo>
                      <a:pt x="52" y="8"/>
                    </a:lnTo>
                    <a:lnTo>
                      <a:pt x="50" y="6"/>
                    </a:lnTo>
                    <a:lnTo>
                      <a:pt x="42" y="4"/>
                    </a:lnTo>
                    <a:lnTo>
                      <a:pt x="34" y="2"/>
                    </a:lnTo>
                    <a:lnTo>
                      <a:pt x="22" y="0"/>
                    </a:lnTo>
                    <a:lnTo>
                      <a:pt x="22"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8" name="Freeform 529"/>
              <p:cNvSpPr>
                <a:spLocks/>
              </p:cNvSpPr>
              <p:nvPr/>
            </p:nvSpPr>
            <p:spPr bwMode="auto">
              <a:xfrm>
                <a:off x="2625" y="2325"/>
                <a:ext cx="44" cy="12"/>
              </a:xfrm>
              <a:custGeom>
                <a:avLst/>
                <a:gdLst>
                  <a:gd name="T0" fmla="*/ 18 w 44"/>
                  <a:gd name="T1" fmla="*/ 0 h 12"/>
                  <a:gd name="T2" fmla="*/ 28 w 44"/>
                  <a:gd name="T3" fmla="*/ 2 h 12"/>
                  <a:gd name="T4" fmla="*/ 38 w 44"/>
                  <a:gd name="T5" fmla="*/ 4 h 12"/>
                  <a:gd name="T6" fmla="*/ 44 w 44"/>
                  <a:gd name="T7" fmla="*/ 6 h 12"/>
                  <a:gd name="T8" fmla="*/ 40 w 44"/>
                  <a:gd name="T9" fmla="*/ 8 h 12"/>
                  <a:gd name="T10" fmla="*/ 30 w 44"/>
                  <a:gd name="T11" fmla="*/ 8 h 12"/>
                  <a:gd name="T12" fmla="*/ 22 w 44"/>
                  <a:gd name="T13" fmla="*/ 8 h 12"/>
                  <a:gd name="T14" fmla="*/ 14 w 44"/>
                  <a:gd name="T15" fmla="*/ 8 h 12"/>
                  <a:gd name="T16" fmla="*/ 4 w 44"/>
                  <a:gd name="T17" fmla="*/ 12 h 12"/>
                  <a:gd name="T18" fmla="*/ 0 w 44"/>
                  <a:gd name="T19" fmla="*/ 10 h 12"/>
                  <a:gd name="T20" fmla="*/ 4 w 44"/>
                  <a:gd name="T21" fmla="*/ 0 h 12"/>
                  <a:gd name="T22" fmla="*/ 6 w 44"/>
                  <a:gd name="T23" fmla="*/ 0 h 12"/>
                  <a:gd name="T24" fmla="*/ 18 w 44"/>
                  <a:gd name="T25"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 h="12">
                    <a:moveTo>
                      <a:pt x="18" y="0"/>
                    </a:moveTo>
                    <a:lnTo>
                      <a:pt x="28" y="2"/>
                    </a:lnTo>
                    <a:lnTo>
                      <a:pt x="38" y="4"/>
                    </a:lnTo>
                    <a:lnTo>
                      <a:pt x="44" y="6"/>
                    </a:lnTo>
                    <a:lnTo>
                      <a:pt x="40" y="8"/>
                    </a:lnTo>
                    <a:lnTo>
                      <a:pt x="30" y="8"/>
                    </a:lnTo>
                    <a:lnTo>
                      <a:pt x="22" y="8"/>
                    </a:lnTo>
                    <a:lnTo>
                      <a:pt x="14" y="8"/>
                    </a:lnTo>
                    <a:lnTo>
                      <a:pt x="4" y="12"/>
                    </a:lnTo>
                    <a:lnTo>
                      <a:pt x="0" y="10"/>
                    </a:lnTo>
                    <a:lnTo>
                      <a:pt x="4" y="0"/>
                    </a:lnTo>
                    <a:lnTo>
                      <a:pt x="6"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9" name="Freeform 530"/>
              <p:cNvSpPr>
                <a:spLocks/>
              </p:cNvSpPr>
              <p:nvPr/>
            </p:nvSpPr>
            <p:spPr bwMode="auto">
              <a:xfrm>
                <a:off x="2621" y="2321"/>
                <a:ext cx="52" cy="20"/>
              </a:xfrm>
              <a:custGeom>
                <a:avLst/>
                <a:gdLst>
                  <a:gd name="T0" fmla="*/ 22 w 52"/>
                  <a:gd name="T1" fmla="*/ 0 h 20"/>
                  <a:gd name="T2" fmla="*/ 10 w 52"/>
                  <a:gd name="T3" fmla="*/ 0 h 20"/>
                  <a:gd name="T4" fmla="*/ 8 w 52"/>
                  <a:gd name="T5" fmla="*/ 0 h 20"/>
                  <a:gd name="T6" fmla="*/ 8 w 52"/>
                  <a:gd name="T7" fmla="*/ 0 h 20"/>
                  <a:gd name="T8" fmla="*/ 4 w 52"/>
                  <a:gd name="T9" fmla="*/ 0 h 20"/>
                  <a:gd name="T10" fmla="*/ 4 w 52"/>
                  <a:gd name="T11" fmla="*/ 2 h 20"/>
                  <a:gd name="T12" fmla="*/ 0 w 52"/>
                  <a:gd name="T13" fmla="*/ 12 h 20"/>
                  <a:gd name="T14" fmla="*/ 0 w 52"/>
                  <a:gd name="T15" fmla="*/ 12 h 20"/>
                  <a:gd name="T16" fmla="*/ 0 w 52"/>
                  <a:gd name="T17" fmla="*/ 16 h 20"/>
                  <a:gd name="T18" fmla="*/ 0 w 52"/>
                  <a:gd name="T19" fmla="*/ 16 h 20"/>
                  <a:gd name="T20" fmla="*/ 2 w 52"/>
                  <a:gd name="T21" fmla="*/ 18 h 20"/>
                  <a:gd name="T22" fmla="*/ 8 w 52"/>
                  <a:gd name="T23" fmla="*/ 20 h 20"/>
                  <a:gd name="T24" fmla="*/ 8 w 52"/>
                  <a:gd name="T25" fmla="*/ 20 h 20"/>
                  <a:gd name="T26" fmla="*/ 8 w 52"/>
                  <a:gd name="T27" fmla="*/ 20 h 20"/>
                  <a:gd name="T28" fmla="*/ 8 w 52"/>
                  <a:gd name="T29" fmla="*/ 20 h 20"/>
                  <a:gd name="T30" fmla="*/ 10 w 52"/>
                  <a:gd name="T31" fmla="*/ 20 h 20"/>
                  <a:gd name="T32" fmla="*/ 18 w 52"/>
                  <a:gd name="T33" fmla="*/ 16 h 20"/>
                  <a:gd name="T34" fmla="*/ 26 w 52"/>
                  <a:gd name="T35" fmla="*/ 16 h 20"/>
                  <a:gd name="T36" fmla="*/ 34 w 52"/>
                  <a:gd name="T37" fmla="*/ 16 h 20"/>
                  <a:gd name="T38" fmla="*/ 44 w 52"/>
                  <a:gd name="T39" fmla="*/ 16 h 20"/>
                  <a:gd name="T40" fmla="*/ 44 w 52"/>
                  <a:gd name="T41" fmla="*/ 16 h 20"/>
                  <a:gd name="T42" fmla="*/ 46 w 52"/>
                  <a:gd name="T43" fmla="*/ 16 h 20"/>
                  <a:gd name="T44" fmla="*/ 50 w 52"/>
                  <a:gd name="T45" fmla="*/ 14 h 20"/>
                  <a:gd name="T46" fmla="*/ 50 w 52"/>
                  <a:gd name="T47" fmla="*/ 14 h 20"/>
                  <a:gd name="T48" fmla="*/ 52 w 52"/>
                  <a:gd name="T49" fmla="*/ 12 h 20"/>
                  <a:gd name="T50" fmla="*/ 52 w 52"/>
                  <a:gd name="T51" fmla="*/ 10 h 20"/>
                  <a:gd name="T52" fmla="*/ 52 w 52"/>
                  <a:gd name="T53" fmla="*/ 10 h 20"/>
                  <a:gd name="T54" fmla="*/ 52 w 52"/>
                  <a:gd name="T55" fmla="*/ 8 h 20"/>
                  <a:gd name="T56" fmla="*/ 50 w 52"/>
                  <a:gd name="T57" fmla="*/ 6 h 20"/>
                  <a:gd name="T58" fmla="*/ 42 w 52"/>
                  <a:gd name="T59" fmla="*/ 4 h 20"/>
                  <a:gd name="T60" fmla="*/ 34 w 52"/>
                  <a:gd name="T61" fmla="*/ 2 h 20"/>
                  <a:gd name="T62" fmla="*/ 22 w 52"/>
                  <a:gd name="T63" fmla="*/ 0 h 20"/>
                  <a:gd name="T64" fmla="*/ 22 w 52"/>
                  <a:gd name="T65" fmla="*/ 0 h 20"/>
                  <a:gd name="T66" fmla="*/ 22 w 52"/>
                  <a:gd name="T67" fmla="*/ 0 h 20"/>
                  <a:gd name="T68" fmla="*/ 22 w 52"/>
                  <a:gd name="T6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2" h="20">
                    <a:moveTo>
                      <a:pt x="22" y="0"/>
                    </a:moveTo>
                    <a:lnTo>
                      <a:pt x="10" y="0"/>
                    </a:lnTo>
                    <a:lnTo>
                      <a:pt x="8" y="0"/>
                    </a:lnTo>
                    <a:lnTo>
                      <a:pt x="8" y="0"/>
                    </a:lnTo>
                    <a:lnTo>
                      <a:pt x="4" y="0"/>
                    </a:lnTo>
                    <a:lnTo>
                      <a:pt x="4" y="2"/>
                    </a:lnTo>
                    <a:lnTo>
                      <a:pt x="0" y="12"/>
                    </a:lnTo>
                    <a:lnTo>
                      <a:pt x="0" y="12"/>
                    </a:lnTo>
                    <a:lnTo>
                      <a:pt x="0" y="16"/>
                    </a:lnTo>
                    <a:lnTo>
                      <a:pt x="0" y="16"/>
                    </a:lnTo>
                    <a:lnTo>
                      <a:pt x="2" y="18"/>
                    </a:lnTo>
                    <a:lnTo>
                      <a:pt x="8" y="20"/>
                    </a:lnTo>
                    <a:lnTo>
                      <a:pt x="8" y="20"/>
                    </a:lnTo>
                    <a:lnTo>
                      <a:pt x="8" y="20"/>
                    </a:lnTo>
                    <a:lnTo>
                      <a:pt x="8" y="20"/>
                    </a:lnTo>
                    <a:lnTo>
                      <a:pt x="10" y="20"/>
                    </a:lnTo>
                    <a:lnTo>
                      <a:pt x="18" y="16"/>
                    </a:lnTo>
                    <a:lnTo>
                      <a:pt x="26" y="16"/>
                    </a:lnTo>
                    <a:lnTo>
                      <a:pt x="34" y="16"/>
                    </a:lnTo>
                    <a:lnTo>
                      <a:pt x="44" y="16"/>
                    </a:lnTo>
                    <a:lnTo>
                      <a:pt x="44" y="16"/>
                    </a:lnTo>
                    <a:lnTo>
                      <a:pt x="46" y="16"/>
                    </a:lnTo>
                    <a:lnTo>
                      <a:pt x="50" y="14"/>
                    </a:lnTo>
                    <a:lnTo>
                      <a:pt x="50" y="14"/>
                    </a:lnTo>
                    <a:lnTo>
                      <a:pt x="52" y="12"/>
                    </a:lnTo>
                    <a:lnTo>
                      <a:pt x="52" y="10"/>
                    </a:lnTo>
                    <a:lnTo>
                      <a:pt x="52" y="10"/>
                    </a:lnTo>
                    <a:lnTo>
                      <a:pt x="52" y="8"/>
                    </a:lnTo>
                    <a:lnTo>
                      <a:pt x="50" y="6"/>
                    </a:lnTo>
                    <a:lnTo>
                      <a:pt x="42" y="4"/>
                    </a:lnTo>
                    <a:lnTo>
                      <a:pt x="34" y="2"/>
                    </a:lnTo>
                    <a:lnTo>
                      <a:pt x="22" y="0"/>
                    </a:lnTo>
                    <a:lnTo>
                      <a:pt x="22"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0" name="Freeform 531"/>
              <p:cNvSpPr>
                <a:spLocks/>
              </p:cNvSpPr>
              <p:nvPr/>
            </p:nvSpPr>
            <p:spPr bwMode="auto">
              <a:xfrm>
                <a:off x="2617" y="2285"/>
                <a:ext cx="88" cy="64"/>
              </a:xfrm>
              <a:custGeom>
                <a:avLst/>
                <a:gdLst>
                  <a:gd name="T0" fmla="*/ 12 w 88"/>
                  <a:gd name="T1" fmla="*/ 64 h 64"/>
                  <a:gd name="T2" fmla="*/ 12 w 88"/>
                  <a:gd name="T3" fmla="*/ 64 h 64"/>
                  <a:gd name="T4" fmla="*/ 10 w 88"/>
                  <a:gd name="T5" fmla="*/ 64 h 64"/>
                  <a:gd name="T6" fmla="*/ 10 w 88"/>
                  <a:gd name="T7" fmla="*/ 64 h 64"/>
                  <a:gd name="T8" fmla="*/ 10 w 88"/>
                  <a:gd name="T9" fmla="*/ 62 h 64"/>
                  <a:gd name="T10" fmla="*/ 10 w 88"/>
                  <a:gd name="T11" fmla="*/ 54 h 64"/>
                  <a:gd name="T12" fmla="*/ 10 w 88"/>
                  <a:gd name="T13" fmla="*/ 54 h 64"/>
                  <a:gd name="T14" fmla="*/ 10 w 88"/>
                  <a:gd name="T15" fmla="*/ 52 h 64"/>
                  <a:gd name="T16" fmla="*/ 20 w 88"/>
                  <a:gd name="T17" fmla="*/ 48 h 64"/>
                  <a:gd name="T18" fmla="*/ 30 w 88"/>
                  <a:gd name="T19" fmla="*/ 48 h 64"/>
                  <a:gd name="T20" fmla="*/ 42 w 88"/>
                  <a:gd name="T21" fmla="*/ 48 h 64"/>
                  <a:gd name="T22" fmla="*/ 38 w 88"/>
                  <a:gd name="T23" fmla="*/ 48 h 64"/>
                  <a:gd name="T24" fmla="*/ 34 w 88"/>
                  <a:gd name="T25" fmla="*/ 48 h 64"/>
                  <a:gd name="T26" fmla="*/ 22 w 88"/>
                  <a:gd name="T27" fmla="*/ 46 h 64"/>
                  <a:gd name="T28" fmla="*/ 10 w 88"/>
                  <a:gd name="T29" fmla="*/ 46 h 64"/>
                  <a:gd name="T30" fmla="*/ 10 w 88"/>
                  <a:gd name="T31" fmla="*/ 46 h 64"/>
                  <a:gd name="T32" fmla="*/ 8 w 88"/>
                  <a:gd name="T33" fmla="*/ 44 h 64"/>
                  <a:gd name="T34" fmla="*/ 4 w 88"/>
                  <a:gd name="T35" fmla="*/ 38 h 64"/>
                  <a:gd name="T36" fmla="*/ 0 w 88"/>
                  <a:gd name="T37" fmla="*/ 26 h 64"/>
                  <a:gd name="T38" fmla="*/ 0 w 88"/>
                  <a:gd name="T39" fmla="*/ 26 h 64"/>
                  <a:gd name="T40" fmla="*/ 0 w 88"/>
                  <a:gd name="T41" fmla="*/ 24 h 64"/>
                  <a:gd name="T42" fmla="*/ 12 w 88"/>
                  <a:gd name="T43" fmla="*/ 10 h 64"/>
                  <a:gd name="T44" fmla="*/ 12 w 88"/>
                  <a:gd name="T45" fmla="*/ 2 h 64"/>
                  <a:gd name="T46" fmla="*/ 12 w 88"/>
                  <a:gd name="T47" fmla="*/ 2 h 64"/>
                  <a:gd name="T48" fmla="*/ 14 w 88"/>
                  <a:gd name="T49" fmla="*/ 0 h 64"/>
                  <a:gd name="T50" fmla="*/ 28 w 88"/>
                  <a:gd name="T51" fmla="*/ 0 h 64"/>
                  <a:gd name="T52" fmla="*/ 40 w 88"/>
                  <a:gd name="T53" fmla="*/ 0 h 64"/>
                  <a:gd name="T54" fmla="*/ 40 w 88"/>
                  <a:gd name="T55" fmla="*/ 0 h 64"/>
                  <a:gd name="T56" fmla="*/ 42 w 88"/>
                  <a:gd name="T57" fmla="*/ 0 h 64"/>
                  <a:gd name="T58" fmla="*/ 52 w 88"/>
                  <a:gd name="T59" fmla="*/ 4 h 64"/>
                  <a:gd name="T60" fmla="*/ 60 w 88"/>
                  <a:gd name="T61" fmla="*/ 10 h 64"/>
                  <a:gd name="T62" fmla="*/ 68 w 88"/>
                  <a:gd name="T63" fmla="*/ 22 h 64"/>
                  <a:gd name="T64" fmla="*/ 76 w 88"/>
                  <a:gd name="T65" fmla="*/ 28 h 64"/>
                  <a:gd name="T66" fmla="*/ 76 w 88"/>
                  <a:gd name="T67" fmla="*/ 28 h 64"/>
                  <a:gd name="T68" fmla="*/ 76 w 88"/>
                  <a:gd name="T69" fmla="*/ 28 h 64"/>
                  <a:gd name="T70" fmla="*/ 78 w 88"/>
                  <a:gd name="T71" fmla="*/ 34 h 64"/>
                  <a:gd name="T72" fmla="*/ 80 w 88"/>
                  <a:gd name="T73" fmla="*/ 44 h 64"/>
                  <a:gd name="T74" fmla="*/ 86 w 88"/>
                  <a:gd name="T75" fmla="*/ 50 h 64"/>
                  <a:gd name="T76" fmla="*/ 86 w 88"/>
                  <a:gd name="T77" fmla="*/ 50 h 64"/>
                  <a:gd name="T78" fmla="*/ 86 w 88"/>
                  <a:gd name="T79" fmla="*/ 52 h 64"/>
                  <a:gd name="T80" fmla="*/ 88 w 88"/>
                  <a:gd name="T81" fmla="*/ 58 h 64"/>
                  <a:gd name="T82" fmla="*/ 88 w 88"/>
                  <a:gd name="T83" fmla="*/ 62 h 64"/>
                  <a:gd name="T84" fmla="*/ 88 w 88"/>
                  <a:gd name="T85" fmla="*/ 62 h 64"/>
                  <a:gd name="T86" fmla="*/ 88 w 88"/>
                  <a:gd name="T87" fmla="*/ 64 h 64"/>
                  <a:gd name="T88" fmla="*/ 88 w 88"/>
                  <a:gd name="T89" fmla="*/ 64 h 64"/>
                  <a:gd name="T90" fmla="*/ 86 w 88"/>
                  <a:gd name="T91" fmla="*/ 64 h 64"/>
                  <a:gd name="T92" fmla="*/ 86 w 88"/>
                  <a:gd name="T93" fmla="*/ 64 h 64"/>
                  <a:gd name="T94" fmla="*/ 66 w 88"/>
                  <a:gd name="T95" fmla="*/ 62 h 64"/>
                  <a:gd name="T96" fmla="*/ 66 w 88"/>
                  <a:gd name="T97" fmla="*/ 62 h 64"/>
                  <a:gd name="T98" fmla="*/ 64 w 88"/>
                  <a:gd name="T99" fmla="*/ 62 h 64"/>
                  <a:gd name="T100" fmla="*/ 60 w 88"/>
                  <a:gd name="T101" fmla="*/ 60 h 64"/>
                  <a:gd name="T102" fmla="*/ 32 w 88"/>
                  <a:gd name="T103" fmla="*/ 60 h 64"/>
                  <a:gd name="T104" fmla="*/ 28 w 88"/>
                  <a:gd name="T105" fmla="*/ 62 h 64"/>
                  <a:gd name="T106" fmla="*/ 28 w 88"/>
                  <a:gd name="T107" fmla="*/ 62 h 64"/>
                  <a:gd name="T108" fmla="*/ 28 w 88"/>
                  <a:gd name="T109" fmla="*/ 62 h 64"/>
                  <a:gd name="T110" fmla="*/ 28 w 88"/>
                  <a:gd name="T111" fmla="*/ 62 h 64"/>
                  <a:gd name="T112" fmla="*/ 12 w 88"/>
                  <a:gd name="T113" fmla="*/ 64 h 64"/>
                  <a:gd name="T114" fmla="*/ 12 w 88"/>
                  <a:gd name="T11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8" h="64">
                    <a:moveTo>
                      <a:pt x="12" y="64"/>
                    </a:moveTo>
                    <a:lnTo>
                      <a:pt x="12" y="64"/>
                    </a:lnTo>
                    <a:lnTo>
                      <a:pt x="10" y="64"/>
                    </a:lnTo>
                    <a:lnTo>
                      <a:pt x="10" y="64"/>
                    </a:lnTo>
                    <a:lnTo>
                      <a:pt x="10" y="62"/>
                    </a:lnTo>
                    <a:lnTo>
                      <a:pt x="10" y="54"/>
                    </a:lnTo>
                    <a:lnTo>
                      <a:pt x="10" y="54"/>
                    </a:lnTo>
                    <a:lnTo>
                      <a:pt x="10" y="52"/>
                    </a:lnTo>
                    <a:lnTo>
                      <a:pt x="20" y="48"/>
                    </a:lnTo>
                    <a:lnTo>
                      <a:pt x="30" y="48"/>
                    </a:lnTo>
                    <a:lnTo>
                      <a:pt x="42" y="48"/>
                    </a:lnTo>
                    <a:lnTo>
                      <a:pt x="38" y="48"/>
                    </a:lnTo>
                    <a:lnTo>
                      <a:pt x="34" y="48"/>
                    </a:lnTo>
                    <a:lnTo>
                      <a:pt x="22" y="46"/>
                    </a:lnTo>
                    <a:lnTo>
                      <a:pt x="10" y="46"/>
                    </a:lnTo>
                    <a:lnTo>
                      <a:pt x="10" y="46"/>
                    </a:lnTo>
                    <a:lnTo>
                      <a:pt x="8" y="44"/>
                    </a:lnTo>
                    <a:lnTo>
                      <a:pt x="4" y="38"/>
                    </a:lnTo>
                    <a:lnTo>
                      <a:pt x="0" y="26"/>
                    </a:lnTo>
                    <a:lnTo>
                      <a:pt x="0" y="26"/>
                    </a:lnTo>
                    <a:lnTo>
                      <a:pt x="0" y="24"/>
                    </a:lnTo>
                    <a:lnTo>
                      <a:pt x="12" y="10"/>
                    </a:lnTo>
                    <a:lnTo>
                      <a:pt x="12" y="2"/>
                    </a:lnTo>
                    <a:lnTo>
                      <a:pt x="12" y="2"/>
                    </a:lnTo>
                    <a:lnTo>
                      <a:pt x="14" y="0"/>
                    </a:lnTo>
                    <a:lnTo>
                      <a:pt x="28" y="0"/>
                    </a:lnTo>
                    <a:lnTo>
                      <a:pt x="40" y="0"/>
                    </a:lnTo>
                    <a:lnTo>
                      <a:pt x="40" y="0"/>
                    </a:lnTo>
                    <a:lnTo>
                      <a:pt x="42" y="0"/>
                    </a:lnTo>
                    <a:lnTo>
                      <a:pt x="52" y="4"/>
                    </a:lnTo>
                    <a:lnTo>
                      <a:pt x="60" y="10"/>
                    </a:lnTo>
                    <a:lnTo>
                      <a:pt x="68" y="22"/>
                    </a:lnTo>
                    <a:lnTo>
                      <a:pt x="76" y="28"/>
                    </a:lnTo>
                    <a:lnTo>
                      <a:pt x="76" y="28"/>
                    </a:lnTo>
                    <a:lnTo>
                      <a:pt x="76" y="28"/>
                    </a:lnTo>
                    <a:lnTo>
                      <a:pt x="78" y="34"/>
                    </a:lnTo>
                    <a:lnTo>
                      <a:pt x="80" y="44"/>
                    </a:lnTo>
                    <a:lnTo>
                      <a:pt x="86" y="50"/>
                    </a:lnTo>
                    <a:lnTo>
                      <a:pt x="86" y="50"/>
                    </a:lnTo>
                    <a:lnTo>
                      <a:pt x="86" y="52"/>
                    </a:lnTo>
                    <a:lnTo>
                      <a:pt x="88" y="58"/>
                    </a:lnTo>
                    <a:lnTo>
                      <a:pt x="88" y="62"/>
                    </a:lnTo>
                    <a:lnTo>
                      <a:pt x="88" y="62"/>
                    </a:lnTo>
                    <a:lnTo>
                      <a:pt x="88" y="64"/>
                    </a:lnTo>
                    <a:lnTo>
                      <a:pt x="88" y="64"/>
                    </a:lnTo>
                    <a:lnTo>
                      <a:pt x="86" y="64"/>
                    </a:lnTo>
                    <a:lnTo>
                      <a:pt x="86" y="64"/>
                    </a:lnTo>
                    <a:lnTo>
                      <a:pt x="66" y="62"/>
                    </a:lnTo>
                    <a:lnTo>
                      <a:pt x="66" y="62"/>
                    </a:lnTo>
                    <a:lnTo>
                      <a:pt x="64" y="62"/>
                    </a:lnTo>
                    <a:lnTo>
                      <a:pt x="60" y="60"/>
                    </a:lnTo>
                    <a:lnTo>
                      <a:pt x="32" y="60"/>
                    </a:lnTo>
                    <a:lnTo>
                      <a:pt x="28" y="62"/>
                    </a:lnTo>
                    <a:lnTo>
                      <a:pt x="28" y="62"/>
                    </a:lnTo>
                    <a:lnTo>
                      <a:pt x="28" y="62"/>
                    </a:lnTo>
                    <a:lnTo>
                      <a:pt x="28" y="62"/>
                    </a:lnTo>
                    <a:lnTo>
                      <a:pt x="12" y="64"/>
                    </a:lnTo>
                    <a:lnTo>
                      <a:pt x="12" y="6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1" name="Freeform 532"/>
              <p:cNvSpPr>
                <a:spLocks noEditPoints="1"/>
              </p:cNvSpPr>
              <p:nvPr/>
            </p:nvSpPr>
            <p:spPr bwMode="auto">
              <a:xfrm>
                <a:off x="2615" y="2283"/>
                <a:ext cx="92" cy="68"/>
              </a:xfrm>
              <a:custGeom>
                <a:avLst/>
                <a:gdLst>
                  <a:gd name="T0" fmla="*/ 54 w 92"/>
                  <a:gd name="T1" fmla="*/ 8 h 68"/>
                  <a:gd name="T2" fmla="*/ 68 w 92"/>
                  <a:gd name="T3" fmla="*/ 24 h 68"/>
                  <a:gd name="T4" fmla="*/ 78 w 92"/>
                  <a:gd name="T5" fmla="*/ 36 h 68"/>
                  <a:gd name="T6" fmla="*/ 86 w 92"/>
                  <a:gd name="T7" fmla="*/ 54 h 68"/>
                  <a:gd name="T8" fmla="*/ 88 w 92"/>
                  <a:gd name="T9" fmla="*/ 64 h 68"/>
                  <a:gd name="T10" fmla="*/ 62 w 92"/>
                  <a:gd name="T11" fmla="*/ 60 h 68"/>
                  <a:gd name="T12" fmla="*/ 50 w 92"/>
                  <a:gd name="T13" fmla="*/ 60 h 68"/>
                  <a:gd name="T14" fmla="*/ 34 w 92"/>
                  <a:gd name="T15" fmla="*/ 60 h 68"/>
                  <a:gd name="T16" fmla="*/ 14 w 92"/>
                  <a:gd name="T17" fmla="*/ 64 h 68"/>
                  <a:gd name="T18" fmla="*/ 22 w 92"/>
                  <a:gd name="T19" fmla="*/ 52 h 68"/>
                  <a:gd name="T20" fmla="*/ 38 w 92"/>
                  <a:gd name="T21" fmla="*/ 52 h 68"/>
                  <a:gd name="T22" fmla="*/ 54 w 92"/>
                  <a:gd name="T23" fmla="*/ 50 h 68"/>
                  <a:gd name="T24" fmla="*/ 36 w 92"/>
                  <a:gd name="T25" fmla="*/ 48 h 68"/>
                  <a:gd name="T26" fmla="*/ 14 w 92"/>
                  <a:gd name="T27" fmla="*/ 46 h 68"/>
                  <a:gd name="T28" fmla="*/ 8 w 92"/>
                  <a:gd name="T29" fmla="*/ 38 h 68"/>
                  <a:gd name="T30" fmla="*/ 4 w 92"/>
                  <a:gd name="T31" fmla="*/ 28 h 68"/>
                  <a:gd name="T32" fmla="*/ 14 w 92"/>
                  <a:gd name="T33" fmla="*/ 14 h 68"/>
                  <a:gd name="T34" fmla="*/ 30 w 92"/>
                  <a:gd name="T35" fmla="*/ 4 h 68"/>
                  <a:gd name="T36" fmla="*/ 42 w 92"/>
                  <a:gd name="T37" fmla="*/ 0 h 68"/>
                  <a:gd name="T38" fmla="*/ 30 w 92"/>
                  <a:gd name="T39" fmla="*/ 0 h 68"/>
                  <a:gd name="T40" fmla="*/ 16 w 92"/>
                  <a:gd name="T41" fmla="*/ 0 h 68"/>
                  <a:gd name="T42" fmla="*/ 14 w 92"/>
                  <a:gd name="T43" fmla="*/ 2 h 68"/>
                  <a:gd name="T44" fmla="*/ 12 w 92"/>
                  <a:gd name="T45" fmla="*/ 12 h 68"/>
                  <a:gd name="T46" fmla="*/ 0 w 92"/>
                  <a:gd name="T47" fmla="*/ 26 h 68"/>
                  <a:gd name="T48" fmla="*/ 0 w 92"/>
                  <a:gd name="T49" fmla="*/ 30 h 68"/>
                  <a:gd name="T50" fmla="*/ 4 w 92"/>
                  <a:gd name="T51" fmla="*/ 40 h 68"/>
                  <a:gd name="T52" fmla="*/ 4 w 92"/>
                  <a:gd name="T53" fmla="*/ 40 h 68"/>
                  <a:gd name="T54" fmla="*/ 8 w 92"/>
                  <a:gd name="T55" fmla="*/ 48 h 68"/>
                  <a:gd name="T56" fmla="*/ 14 w 92"/>
                  <a:gd name="T57" fmla="*/ 50 h 68"/>
                  <a:gd name="T58" fmla="*/ 12 w 92"/>
                  <a:gd name="T59" fmla="*/ 52 h 68"/>
                  <a:gd name="T60" fmla="*/ 10 w 92"/>
                  <a:gd name="T61" fmla="*/ 54 h 68"/>
                  <a:gd name="T62" fmla="*/ 10 w 92"/>
                  <a:gd name="T63" fmla="*/ 64 h 68"/>
                  <a:gd name="T64" fmla="*/ 10 w 92"/>
                  <a:gd name="T65" fmla="*/ 68 h 68"/>
                  <a:gd name="T66" fmla="*/ 14 w 92"/>
                  <a:gd name="T67" fmla="*/ 68 h 68"/>
                  <a:gd name="T68" fmla="*/ 14 w 92"/>
                  <a:gd name="T69" fmla="*/ 68 h 68"/>
                  <a:gd name="T70" fmla="*/ 30 w 92"/>
                  <a:gd name="T71" fmla="*/ 66 h 68"/>
                  <a:gd name="T72" fmla="*/ 34 w 92"/>
                  <a:gd name="T73" fmla="*/ 64 h 68"/>
                  <a:gd name="T74" fmla="*/ 50 w 92"/>
                  <a:gd name="T75" fmla="*/ 64 h 68"/>
                  <a:gd name="T76" fmla="*/ 62 w 92"/>
                  <a:gd name="T77" fmla="*/ 64 h 68"/>
                  <a:gd name="T78" fmla="*/ 66 w 92"/>
                  <a:gd name="T79" fmla="*/ 66 h 68"/>
                  <a:gd name="T80" fmla="*/ 88 w 92"/>
                  <a:gd name="T81" fmla="*/ 68 h 68"/>
                  <a:gd name="T82" fmla="*/ 88 w 92"/>
                  <a:gd name="T83" fmla="*/ 68 h 68"/>
                  <a:gd name="T84" fmla="*/ 90 w 92"/>
                  <a:gd name="T85" fmla="*/ 68 h 68"/>
                  <a:gd name="T86" fmla="*/ 92 w 92"/>
                  <a:gd name="T87" fmla="*/ 64 h 68"/>
                  <a:gd name="T88" fmla="*/ 92 w 92"/>
                  <a:gd name="T89" fmla="*/ 62 h 68"/>
                  <a:gd name="T90" fmla="*/ 90 w 92"/>
                  <a:gd name="T91" fmla="*/ 54 h 68"/>
                  <a:gd name="T92" fmla="*/ 90 w 92"/>
                  <a:gd name="T93" fmla="*/ 52 h 68"/>
                  <a:gd name="T94" fmla="*/ 82 w 92"/>
                  <a:gd name="T95" fmla="*/ 36 h 68"/>
                  <a:gd name="T96" fmla="*/ 82 w 92"/>
                  <a:gd name="T97" fmla="*/ 36 h 68"/>
                  <a:gd name="T98" fmla="*/ 80 w 92"/>
                  <a:gd name="T99" fmla="*/ 30 h 68"/>
                  <a:gd name="T100" fmla="*/ 70 w 92"/>
                  <a:gd name="T101" fmla="*/ 22 h 68"/>
                  <a:gd name="T102" fmla="*/ 64 w 92"/>
                  <a:gd name="T103" fmla="*/ 12 h 68"/>
                  <a:gd name="T104" fmla="*/ 56 w 92"/>
                  <a:gd name="T105" fmla="*/ 6 h 68"/>
                  <a:gd name="T106" fmla="*/ 56 w 92"/>
                  <a:gd name="T107" fmla="*/ 4 h 68"/>
                  <a:gd name="T108" fmla="*/ 44 w 92"/>
                  <a:gd name="T109" fmla="*/ 0 h 68"/>
                  <a:gd name="T110" fmla="*/ 42 w 92"/>
                  <a:gd name="T111"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2" h="68">
                    <a:moveTo>
                      <a:pt x="42" y="4"/>
                    </a:moveTo>
                    <a:lnTo>
                      <a:pt x="54" y="8"/>
                    </a:lnTo>
                    <a:lnTo>
                      <a:pt x="60" y="14"/>
                    </a:lnTo>
                    <a:lnTo>
                      <a:pt x="68" y="24"/>
                    </a:lnTo>
                    <a:lnTo>
                      <a:pt x="76" y="32"/>
                    </a:lnTo>
                    <a:lnTo>
                      <a:pt x="78" y="36"/>
                    </a:lnTo>
                    <a:lnTo>
                      <a:pt x="80" y="48"/>
                    </a:lnTo>
                    <a:lnTo>
                      <a:pt x="86" y="54"/>
                    </a:lnTo>
                    <a:lnTo>
                      <a:pt x="88" y="62"/>
                    </a:lnTo>
                    <a:lnTo>
                      <a:pt x="88" y="64"/>
                    </a:lnTo>
                    <a:lnTo>
                      <a:pt x="68" y="62"/>
                    </a:lnTo>
                    <a:lnTo>
                      <a:pt x="62" y="60"/>
                    </a:lnTo>
                    <a:lnTo>
                      <a:pt x="56" y="60"/>
                    </a:lnTo>
                    <a:lnTo>
                      <a:pt x="50" y="60"/>
                    </a:lnTo>
                    <a:lnTo>
                      <a:pt x="38" y="60"/>
                    </a:lnTo>
                    <a:lnTo>
                      <a:pt x="34" y="60"/>
                    </a:lnTo>
                    <a:lnTo>
                      <a:pt x="30" y="62"/>
                    </a:lnTo>
                    <a:lnTo>
                      <a:pt x="14" y="64"/>
                    </a:lnTo>
                    <a:lnTo>
                      <a:pt x="14" y="56"/>
                    </a:lnTo>
                    <a:lnTo>
                      <a:pt x="22" y="52"/>
                    </a:lnTo>
                    <a:lnTo>
                      <a:pt x="32" y="52"/>
                    </a:lnTo>
                    <a:lnTo>
                      <a:pt x="38" y="52"/>
                    </a:lnTo>
                    <a:lnTo>
                      <a:pt x="50" y="52"/>
                    </a:lnTo>
                    <a:lnTo>
                      <a:pt x="54" y="50"/>
                    </a:lnTo>
                    <a:lnTo>
                      <a:pt x="40" y="48"/>
                    </a:lnTo>
                    <a:lnTo>
                      <a:pt x="36" y="48"/>
                    </a:lnTo>
                    <a:lnTo>
                      <a:pt x="24" y="46"/>
                    </a:lnTo>
                    <a:lnTo>
                      <a:pt x="14" y="46"/>
                    </a:lnTo>
                    <a:lnTo>
                      <a:pt x="12" y="46"/>
                    </a:lnTo>
                    <a:lnTo>
                      <a:pt x="8" y="38"/>
                    </a:lnTo>
                    <a:lnTo>
                      <a:pt x="6" y="32"/>
                    </a:lnTo>
                    <a:lnTo>
                      <a:pt x="4" y="28"/>
                    </a:lnTo>
                    <a:lnTo>
                      <a:pt x="10" y="20"/>
                    </a:lnTo>
                    <a:lnTo>
                      <a:pt x="14" y="14"/>
                    </a:lnTo>
                    <a:lnTo>
                      <a:pt x="16" y="4"/>
                    </a:lnTo>
                    <a:lnTo>
                      <a:pt x="30" y="4"/>
                    </a:lnTo>
                    <a:lnTo>
                      <a:pt x="42" y="4"/>
                    </a:lnTo>
                    <a:close/>
                    <a:moveTo>
                      <a:pt x="42" y="0"/>
                    </a:moveTo>
                    <a:lnTo>
                      <a:pt x="30" y="0"/>
                    </a:lnTo>
                    <a:lnTo>
                      <a:pt x="30" y="0"/>
                    </a:lnTo>
                    <a:lnTo>
                      <a:pt x="30" y="0"/>
                    </a:lnTo>
                    <a:lnTo>
                      <a:pt x="16" y="0"/>
                    </a:lnTo>
                    <a:lnTo>
                      <a:pt x="16" y="0"/>
                    </a:lnTo>
                    <a:lnTo>
                      <a:pt x="14" y="2"/>
                    </a:lnTo>
                    <a:lnTo>
                      <a:pt x="12" y="4"/>
                    </a:lnTo>
                    <a:lnTo>
                      <a:pt x="12" y="12"/>
                    </a:lnTo>
                    <a:lnTo>
                      <a:pt x="6" y="18"/>
                    </a:lnTo>
                    <a:lnTo>
                      <a:pt x="0" y="26"/>
                    </a:lnTo>
                    <a:lnTo>
                      <a:pt x="0" y="26"/>
                    </a:lnTo>
                    <a:lnTo>
                      <a:pt x="0" y="30"/>
                    </a:lnTo>
                    <a:lnTo>
                      <a:pt x="2" y="34"/>
                    </a:lnTo>
                    <a:lnTo>
                      <a:pt x="4" y="40"/>
                    </a:lnTo>
                    <a:lnTo>
                      <a:pt x="4" y="40"/>
                    </a:lnTo>
                    <a:lnTo>
                      <a:pt x="4" y="40"/>
                    </a:lnTo>
                    <a:lnTo>
                      <a:pt x="8" y="48"/>
                    </a:lnTo>
                    <a:lnTo>
                      <a:pt x="8" y="48"/>
                    </a:lnTo>
                    <a:lnTo>
                      <a:pt x="12" y="50"/>
                    </a:lnTo>
                    <a:lnTo>
                      <a:pt x="14" y="50"/>
                    </a:lnTo>
                    <a:lnTo>
                      <a:pt x="20" y="50"/>
                    </a:lnTo>
                    <a:lnTo>
                      <a:pt x="12" y="52"/>
                    </a:lnTo>
                    <a:lnTo>
                      <a:pt x="12" y="52"/>
                    </a:lnTo>
                    <a:lnTo>
                      <a:pt x="10" y="54"/>
                    </a:lnTo>
                    <a:lnTo>
                      <a:pt x="10" y="56"/>
                    </a:lnTo>
                    <a:lnTo>
                      <a:pt x="10" y="64"/>
                    </a:lnTo>
                    <a:lnTo>
                      <a:pt x="10" y="64"/>
                    </a:lnTo>
                    <a:lnTo>
                      <a:pt x="10" y="68"/>
                    </a:lnTo>
                    <a:lnTo>
                      <a:pt x="10" y="68"/>
                    </a:lnTo>
                    <a:lnTo>
                      <a:pt x="14" y="68"/>
                    </a:lnTo>
                    <a:lnTo>
                      <a:pt x="14" y="68"/>
                    </a:lnTo>
                    <a:lnTo>
                      <a:pt x="14" y="68"/>
                    </a:lnTo>
                    <a:lnTo>
                      <a:pt x="30" y="66"/>
                    </a:lnTo>
                    <a:lnTo>
                      <a:pt x="30" y="66"/>
                    </a:lnTo>
                    <a:lnTo>
                      <a:pt x="32" y="66"/>
                    </a:lnTo>
                    <a:lnTo>
                      <a:pt x="34" y="64"/>
                    </a:lnTo>
                    <a:lnTo>
                      <a:pt x="38" y="64"/>
                    </a:lnTo>
                    <a:lnTo>
                      <a:pt x="50" y="64"/>
                    </a:lnTo>
                    <a:lnTo>
                      <a:pt x="56" y="64"/>
                    </a:lnTo>
                    <a:lnTo>
                      <a:pt x="62" y="64"/>
                    </a:lnTo>
                    <a:lnTo>
                      <a:pt x="66" y="66"/>
                    </a:lnTo>
                    <a:lnTo>
                      <a:pt x="66" y="66"/>
                    </a:lnTo>
                    <a:lnTo>
                      <a:pt x="68" y="66"/>
                    </a:lnTo>
                    <a:lnTo>
                      <a:pt x="88" y="68"/>
                    </a:lnTo>
                    <a:lnTo>
                      <a:pt x="88" y="68"/>
                    </a:lnTo>
                    <a:lnTo>
                      <a:pt x="88" y="68"/>
                    </a:lnTo>
                    <a:lnTo>
                      <a:pt x="88" y="68"/>
                    </a:lnTo>
                    <a:lnTo>
                      <a:pt x="90" y="68"/>
                    </a:lnTo>
                    <a:lnTo>
                      <a:pt x="90" y="68"/>
                    </a:lnTo>
                    <a:lnTo>
                      <a:pt x="92" y="64"/>
                    </a:lnTo>
                    <a:lnTo>
                      <a:pt x="92" y="62"/>
                    </a:lnTo>
                    <a:lnTo>
                      <a:pt x="92" y="62"/>
                    </a:lnTo>
                    <a:lnTo>
                      <a:pt x="92" y="60"/>
                    </a:lnTo>
                    <a:lnTo>
                      <a:pt x="90" y="54"/>
                    </a:lnTo>
                    <a:lnTo>
                      <a:pt x="90" y="54"/>
                    </a:lnTo>
                    <a:lnTo>
                      <a:pt x="90" y="52"/>
                    </a:lnTo>
                    <a:lnTo>
                      <a:pt x="84" y="46"/>
                    </a:lnTo>
                    <a:lnTo>
                      <a:pt x="82" y="36"/>
                    </a:lnTo>
                    <a:lnTo>
                      <a:pt x="82" y="36"/>
                    </a:lnTo>
                    <a:lnTo>
                      <a:pt x="82" y="36"/>
                    </a:lnTo>
                    <a:lnTo>
                      <a:pt x="80" y="30"/>
                    </a:lnTo>
                    <a:lnTo>
                      <a:pt x="80" y="30"/>
                    </a:lnTo>
                    <a:lnTo>
                      <a:pt x="80" y="28"/>
                    </a:lnTo>
                    <a:lnTo>
                      <a:pt x="70" y="22"/>
                    </a:lnTo>
                    <a:lnTo>
                      <a:pt x="64" y="12"/>
                    </a:lnTo>
                    <a:lnTo>
                      <a:pt x="64" y="12"/>
                    </a:lnTo>
                    <a:lnTo>
                      <a:pt x="62" y="10"/>
                    </a:lnTo>
                    <a:lnTo>
                      <a:pt x="56" y="6"/>
                    </a:lnTo>
                    <a:lnTo>
                      <a:pt x="56" y="6"/>
                    </a:lnTo>
                    <a:lnTo>
                      <a:pt x="56" y="4"/>
                    </a:lnTo>
                    <a:lnTo>
                      <a:pt x="44" y="0"/>
                    </a:lnTo>
                    <a:lnTo>
                      <a:pt x="44" y="0"/>
                    </a:lnTo>
                    <a:lnTo>
                      <a:pt x="42" y="0"/>
                    </a:lnTo>
                    <a:lnTo>
                      <a:pt x="4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2" name="Freeform 533"/>
              <p:cNvSpPr>
                <a:spLocks/>
              </p:cNvSpPr>
              <p:nvPr/>
            </p:nvSpPr>
            <p:spPr bwMode="auto">
              <a:xfrm>
                <a:off x="2619" y="2287"/>
                <a:ext cx="84" cy="60"/>
              </a:xfrm>
              <a:custGeom>
                <a:avLst/>
                <a:gdLst>
                  <a:gd name="T0" fmla="*/ 38 w 84"/>
                  <a:gd name="T1" fmla="*/ 0 h 60"/>
                  <a:gd name="T2" fmla="*/ 50 w 84"/>
                  <a:gd name="T3" fmla="*/ 4 h 60"/>
                  <a:gd name="T4" fmla="*/ 56 w 84"/>
                  <a:gd name="T5" fmla="*/ 10 h 60"/>
                  <a:gd name="T6" fmla="*/ 64 w 84"/>
                  <a:gd name="T7" fmla="*/ 20 h 60"/>
                  <a:gd name="T8" fmla="*/ 72 w 84"/>
                  <a:gd name="T9" fmla="*/ 28 h 60"/>
                  <a:gd name="T10" fmla="*/ 74 w 84"/>
                  <a:gd name="T11" fmla="*/ 32 h 60"/>
                  <a:gd name="T12" fmla="*/ 76 w 84"/>
                  <a:gd name="T13" fmla="*/ 44 h 60"/>
                  <a:gd name="T14" fmla="*/ 82 w 84"/>
                  <a:gd name="T15" fmla="*/ 50 h 60"/>
                  <a:gd name="T16" fmla="*/ 84 w 84"/>
                  <a:gd name="T17" fmla="*/ 58 h 60"/>
                  <a:gd name="T18" fmla="*/ 84 w 84"/>
                  <a:gd name="T19" fmla="*/ 60 h 60"/>
                  <a:gd name="T20" fmla="*/ 64 w 84"/>
                  <a:gd name="T21" fmla="*/ 58 h 60"/>
                  <a:gd name="T22" fmla="*/ 58 w 84"/>
                  <a:gd name="T23" fmla="*/ 56 h 60"/>
                  <a:gd name="T24" fmla="*/ 52 w 84"/>
                  <a:gd name="T25" fmla="*/ 56 h 60"/>
                  <a:gd name="T26" fmla="*/ 46 w 84"/>
                  <a:gd name="T27" fmla="*/ 56 h 60"/>
                  <a:gd name="T28" fmla="*/ 34 w 84"/>
                  <a:gd name="T29" fmla="*/ 56 h 60"/>
                  <a:gd name="T30" fmla="*/ 30 w 84"/>
                  <a:gd name="T31" fmla="*/ 56 h 60"/>
                  <a:gd name="T32" fmla="*/ 26 w 84"/>
                  <a:gd name="T33" fmla="*/ 58 h 60"/>
                  <a:gd name="T34" fmla="*/ 10 w 84"/>
                  <a:gd name="T35" fmla="*/ 60 h 60"/>
                  <a:gd name="T36" fmla="*/ 10 w 84"/>
                  <a:gd name="T37" fmla="*/ 52 h 60"/>
                  <a:gd name="T38" fmla="*/ 18 w 84"/>
                  <a:gd name="T39" fmla="*/ 48 h 60"/>
                  <a:gd name="T40" fmla="*/ 28 w 84"/>
                  <a:gd name="T41" fmla="*/ 48 h 60"/>
                  <a:gd name="T42" fmla="*/ 34 w 84"/>
                  <a:gd name="T43" fmla="*/ 48 h 60"/>
                  <a:gd name="T44" fmla="*/ 46 w 84"/>
                  <a:gd name="T45" fmla="*/ 48 h 60"/>
                  <a:gd name="T46" fmla="*/ 50 w 84"/>
                  <a:gd name="T47" fmla="*/ 46 h 60"/>
                  <a:gd name="T48" fmla="*/ 36 w 84"/>
                  <a:gd name="T49" fmla="*/ 44 h 60"/>
                  <a:gd name="T50" fmla="*/ 32 w 84"/>
                  <a:gd name="T51" fmla="*/ 44 h 60"/>
                  <a:gd name="T52" fmla="*/ 20 w 84"/>
                  <a:gd name="T53" fmla="*/ 42 h 60"/>
                  <a:gd name="T54" fmla="*/ 10 w 84"/>
                  <a:gd name="T55" fmla="*/ 42 h 60"/>
                  <a:gd name="T56" fmla="*/ 8 w 84"/>
                  <a:gd name="T57" fmla="*/ 42 h 60"/>
                  <a:gd name="T58" fmla="*/ 4 w 84"/>
                  <a:gd name="T59" fmla="*/ 34 h 60"/>
                  <a:gd name="T60" fmla="*/ 2 w 84"/>
                  <a:gd name="T61" fmla="*/ 28 h 60"/>
                  <a:gd name="T62" fmla="*/ 0 w 84"/>
                  <a:gd name="T63" fmla="*/ 24 h 60"/>
                  <a:gd name="T64" fmla="*/ 6 w 84"/>
                  <a:gd name="T65" fmla="*/ 16 h 60"/>
                  <a:gd name="T66" fmla="*/ 10 w 84"/>
                  <a:gd name="T67" fmla="*/ 10 h 60"/>
                  <a:gd name="T68" fmla="*/ 12 w 84"/>
                  <a:gd name="T69" fmla="*/ 0 h 60"/>
                  <a:gd name="T70" fmla="*/ 26 w 84"/>
                  <a:gd name="T71" fmla="*/ 0 h 60"/>
                  <a:gd name="T72" fmla="*/ 38 w 84"/>
                  <a:gd name="T73"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60">
                    <a:moveTo>
                      <a:pt x="38" y="0"/>
                    </a:moveTo>
                    <a:lnTo>
                      <a:pt x="50" y="4"/>
                    </a:lnTo>
                    <a:lnTo>
                      <a:pt x="56" y="10"/>
                    </a:lnTo>
                    <a:lnTo>
                      <a:pt x="64" y="20"/>
                    </a:lnTo>
                    <a:lnTo>
                      <a:pt x="72" y="28"/>
                    </a:lnTo>
                    <a:lnTo>
                      <a:pt x="74" y="32"/>
                    </a:lnTo>
                    <a:lnTo>
                      <a:pt x="76" y="44"/>
                    </a:lnTo>
                    <a:lnTo>
                      <a:pt x="82" y="50"/>
                    </a:lnTo>
                    <a:lnTo>
                      <a:pt x="84" y="58"/>
                    </a:lnTo>
                    <a:lnTo>
                      <a:pt x="84" y="60"/>
                    </a:lnTo>
                    <a:lnTo>
                      <a:pt x="64" y="58"/>
                    </a:lnTo>
                    <a:lnTo>
                      <a:pt x="58" y="56"/>
                    </a:lnTo>
                    <a:lnTo>
                      <a:pt x="52" y="56"/>
                    </a:lnTo>
                    <a:lnTo>
                      <a:pt x="46" y="56"/>
                    </a:lnTo>
                    <a:lnTo>
                      <a:pt x="34" y="56"/>
                    </a:lnTo>
                    <a:lnTo>
                      <a:pt x="30" y="56"/>
                    </a:lnTo>
                    <a:lnTo>
                      <a:pt x="26" y="58"/>
                    </a:lnTo>
                    <a:lnTo>
                      <a:pt x="10" y="60"/>
                    </a:lnTo>
                    <a:lnTo>
                      <a:pt x="10" y="52"/>
                    </a:lnTo>
                    <a:lnTo>
                      <a:pt x="18" y="48"/>
                    </a:lnTo>
                    <a:lnTo>
                      <a:pt x="28" y="48"/>
                    </a:lnTo>
                    <a:lnTo>
                      <a:pt x="34" y="48"/>
                    </a:lnTo>
                    <a:lnTo>
                      <a:pt x="46" y="48"/>
                    </a:lnTo>
                    <a:lnTo>
                      <a:pt x="50" y="46"/>
                    </a:lnTo>
                    <a:lnTo>
                      <a:pt x="36" y="44"/>
                    </a:lnTo>
                    <a:lnTo>
                      <a:pt x="32" y="44"/>
                    </a:lnTo>
                    <a:lnTo>
                      <a:pt x="20" y="42"/>
                    </a:lnTo>
                    <a:lnTo>
                      <a:pt x="10" y="42"/>
                    </a:lnTo>
                    <a:lnTo>
                      <a:pt x="8" y="42"/>
                    </a:lnTo>
                    <a:lnTo>
                      <a:pt x="4" y="34"/>
                    </a:lnTo>
                    <a:lnTo>
                      <a:pt x="2" y="28"/>
                    </a:lnTo>
                    <a:lnTo>
                      <a:pt x="0" y="24"/>
                    </a:lnTo>
                    <a:lnTo>
                      <a:pt x="6" y="16"/>
                    </a:lnTo>
                    <a:lnTo>
                      <a:pt x="10" y="10"/>
                    </a:lnTo>
                    <a:lnTo>
                      <a:pt x="12" y="0"/>
                    </a:lnTo>
                    <a:lnTo>
                      <a:pt x="26"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3" name="Freeform 534"/>
              <p:cNvSpPr>
                <a:spLocks/>
              </p:cNvSpPr>
              <p:nvPr/>
            </p:nvSpPr>
            <p:spPr bwMode="auto">
              <a:xfrm>
                <a:off x="2615" y="2283"/>
                <a:ext cx="92" cy="68"/>
              </a:xfrm>
              <a:custGeom>
                <a:avLst/>
                <a:gdLst>
                  <a:gd name="T0" fmla="*/ 30 w 92"/>
                  <a:gd name="T1" fmla="*/ 0 h 68"/>
                  <a:gd name="T2" fmla="*/ 30 w 92"/>
                  <a:gd name="T3" fmla="*/ 0 h 68"/>
                  <a:gd name="T4" fmla="*/ 16 w 92"/>
                  <a:gd name="T5" fmla="*/ 0 h 68"/>
                  <a:gd name="T6" fmla="*/ 12 w 92"/>
                  <a:gd name="T7" fmla="*/ 4 h 68"/>
                  <a:gd name="T8" fmla="*/ 6 w 92"/>
                  <a:gd name="T9" fmla="*/ 18 h 68"/>
                  <a:gd name="T10" fmla="*/ 0 w 92"/>
                  <a:gd name="T11" fmla="*/ 26 h 68"/>
                  <a:gd name="T12" fmla="*/ 2 w 92"/>
                  <a:gd name="T13" fmla="*/ 34 h 68"/>
                  <a:gd name="T14" fmla="*/ 4 w 92"/>
                  <a:gd name="T15" fmla="*/ 40 h 68"/>
                  <a:gd name="T16" fmla="*/ 8 w 92"/>
                  <a:gd name="T17" fmla="*/ 48 h 68"/>
                  <a:gd name="T18" fmla="*/ 12 w 92"/>
                  <a:gd name="T19" fmla="*/ 50 h 68"/>
                  <a:gd name="T20" fmla="*/ 20 w 92"/>
                  <a:gd name="T21" fmla="*/ 50 h 68"/>
                  <a:gd name="T22" fmla="*/ 12 w 92"/>
                  <a:gd name="T23" fmla="*/ 52 h 68"/>
                  <a:gd name="T24" fmla="*/ 10 w 92"/>
                  <a:gd name="T25" fmla="*/ 56 h 68"/>
                  <a:gd name="T26" fmla="*/ 10 w 92"/>
                  <a:gd name="T27" fmla="*/ 64 h 68"/>
                  <a:gd name="T28" fmla="*/ 10 w 92"/>
                  <a:gd name="T29" fmla="*/ 68 h 68"/>
                  <a:gd name="T30" fmla="*/ 14 w 92"/>
                  <a:gd name="T31" fmla="*/ 68 h 68"/>
                  <a:gd name="T32" fmla="*/ 30 w 92"/>
                  <a:gd name="T33" fmla="*/ 66 h 68"/>
                  <a:gd name="T34" fmla="*/ 32 w 92"/>
                  <a:gd name="T35" fmla="*/ 66 h 68"/>
                  <a:gd name="T36" fmla="*/ 38 w 92"/>
                  <a:gd name="T37" fmla="*/ 64 h 68"/>
                  <a:gd name="T38" fmla="*/ 56 w 92"/>
                  <a:gd name="T39" fmla="*/ 64 h 68"/>
                  <a:gd name="T40" fmla="*/ 66 w 92"/>
                  <a:gd name="T41" fmla="*/ 66 h 68"/>
                  <a:gd name="T42" fmla="*/ 68 w 92"/>
                  <a:gd name="T43" fmla="*/ 66 h 68"/>
                  <a:gd name="T44" fmla="*/ 88 w 92"/>
                  <a:gd name="T45" fmla="*/ 68 h 68"/>
                  <a:gd name="T46" fmla="*/ 88 w 92"/>
                  <a:gd name="T47" fmla="*/ 68 h 68"/>
                  <a:gd name="T48" fmla="*/ 90 w 92"/>
                  <a:gd name="T49" fmla="*/ 68 h 68"/>
                  <a:gd name="T50" fmla="*/ 92 w 92"/>
                  <a:gd name="T51" fmla="*/ 62 h 68"/>
                  <a:gd name="T52" fmla="*/ 92 w 92"/>
                  <a:gd name="T53" fmla="*/ 60 h 68"/>
                  <a:gd name="T54" fmla="*/ 90 w 92"/>
                  <a:gd name="T55" fmla="*/ 54 h 68"/>
                  <a:gd name="T56" fmla="*/ 84 w 92"/>
                  <a:gd name="T57" fmla="*/ 46 h 68"/>
                  <a:gd name="T58" fmla="*/ 82 w 92"/>
                  <a:gd name="T59" fmla="*/ 36 h 68"/>
                  <a:gd name="T60" fmla="*/ 80 w 92"/>
                  <a:gd name="T61" fmla="*/ 30 h 68"/>
                  <a:gd name="T62" fmla="*/ 80 w 92"/>
                  <a:gd name="T63" fmla="*/ 28 h 68"/>
                  <a:gd name="T64" fmla="*/ 64 w 92"/>
                  <a:gd name="T65" fmla="*/ 12 h 68"/>
                  <a:gd name="T66" fmla="*/ 62 w 92"/>
                  <a:gd name="T67" fmla="*/ 10 h 68"/>
                  <a:gd name="T68" fmla="*/ 56 w 92"/>
                  <a:gd name="T69" fmla="*/ 6 h 68"/>
                  <a:gd name="T70" fmla="*/ 44 w 92"/>
                  <a:gd name="T71" fmla="*/ 0 h 68"/>
                  <a:gd name="T72" fmla="*/ 42 w 92"/>
                  <a:gd name="T7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 h="68">
                    <a:moveTo>
                      <a:pt x="42" y="0"/>
                    </a:moveTo>
                    <a:lnTo>
                      <a:pt x="30" y="0"/>
                    </a:lnTo>
                    <a:lnTo>
                      <a:pt x="30" y="0"/>
                    </a:lnTo>
                    <a:lnTo>
                      <a:pt x="30" y="0"/>
                    </a:lnTo>
                    <a:lnTo>
                      <a:pt x="16" y="0"/>
                    </a:lnTo>
                    <a:lnTo>
                      <a:pt x="16" y="0"/>
                    </a:lnTo>
                    <a:lnTo>
                      <a:pt x="14" y="2"/>
                    </a:lnTo>
                    <a:lnTo>
                      <a:pt x="12" y="4"/>
                    </a:lnTo>
                    <a:lnTo>
                      <a:pt x="12" y="12"/>
                    </a:lnTo>
                    <a:lnTo>
                      <a:pt x="6" y="18"/>
                    </a:lnTo>
                    <a:lnTo>
                      <a:pt x="0" y="26"/>
                    </a:lnTo>
                    <a:lnTo>
                      <a:pt x="0" y="26"/>
                    </a:lnTo>
                    <a:lnTo>
                      <a:pt x="0" y="30"/>
                    </a:lnTo>
                    <a:lnTo>
                      <a:pt x="2" y="34"/>
                    </a:lnTo>
                    <a:lnTo>
                      <a:pt x="4" y="40"/>
                    </a:lnTo>
                    <a:lnTo>
                      <a:pt x="4" y="40"/>
                    </a:lnTo>
                    <a:lnTo>
                      <a:pt x="4" y="40"/>
                    </a:lnTo>
                    <a:lnTo>
                      <a:pt x="8" y="48"/>
                    </a:lnTo>
                    <a:lnTo>
                      <a:pt x="8" y="48"/>
                    </a:lnTo>
                    <a:lnTo>
                      <a:pt x="12" y="50"/>
                    </a:lnTo>
                    <a:lnTo>
                      <a:pt x="14" y="50"/>
                    </a:lnTo>
                    <a:lnTo>
                      <a:pt x="20" y="50"/>
                    </a:lnTo>
                    <a:lnTo>
                      <a:pt x="12" y="52"/>
                    </a:lnTo>
                    <a:lnTo>
                      <a:pt x="12" y="52"/>
                    </a:lnTo>
                    <a:lnTo>
                      <a:pt x="10" y="54"/>
                    </a:lnTo>
                    <a:lnTo>
                      <a:pt x="10" y="56"/>
                    </a:lnTo>
                    <a:lnTo>
                      <a:pt x="10" y="64"/>
                    </a:lnTo>
                    <a:lnTo>
                      <a:pt x="10" y="64"/>
                    </a:lnTo>
                    <a:lnTo>
                      <a:pt x="10" y="68"/>
                    </a:lnTo>
                    <a:lnTo>
                      <a:pt x="10" y="68"/>
                    </a:lnTo>
                    <a:lnTo>
                      <a:pt x="14" y="68"/>
                    </a:lnTo>
                    <a:lnTo>
                      <a:pt x="14" y="68"/>
                    </a:lnTo>
                    <a:lnTo>
                      <a:pt x="14" y="68"/>
                    </a:lnTo>
                    <a:lnTo>
                      <a:pt x="30" y="66"/>
                    </a:lnTo>
                    <a:lnTo>
                      <a:pt x="30" y="66"/>
                    </a:lnTo>
                    <a:lnTo>
                      <a:pt x="32" y="66"/>
                    </a:lnTo>
                    <a:lnTo>
                      <a:pt x="34" y="64"/>
                    </a:lnTo>
                    <a:lnTo>
                      <a:pt x="38" y="64"/>
                    </a:lnTo>
                    <a:lnTo>
                      <a:pt x="50" y="64"/>
                    </a:lnTo>
                    <a:lnTo>
                      <a:pt x="56" y="64"/>
                    </a:lnTo>
                    <a:lnTo>
                      <a:pt x="62" y="64"/>
                    </a:lnTo>
                    <a:lnTo>
                      <a:pt x="66" y="66"/>
                    </a:lnTo>
                    <a:lnTo>
                      <a:pt x="66" y="66"/>
                    </a:lnTo>
                    <a:lnTo>
                      <a:pt x="68" y="66"/>
                    </a:lnTo>
                    <a:lnTo>
                      <a:pt x="88" y="68"/>
                    </a:lnTo>
                    <a:lnTo>
                      <a:pt x="88" y="68"/>
                    </a:lnTo>
                    <a:lnTo>
                      <a:pt x="88" y="68"/>
                    </a:lnTo>
                    <a:lnTo>
                      <a:pt x="88" y="68"/>
                    </a:lnTo>
                    <a:lnTo>
                      <a:pt x="90" y="68"/>
                    </a:lnTo>
                    <a:lnTo>
                      <a:pt x="90" y="68"/>
                    </a:lnTo>
                    <a:lnTo>
                      <a:pt x="92" y="64"/>
                    </a:lnTo>
                    <a:lnTo>
                      <a:pt x="92" y="62"/>
                    </a:lnTo>
                    <a:lnTo>
                      <a:pt x="92" y="62"/>
                    </a:lnTo>
                    <a:lnTo>
                      <a:pt x="92" y="60"/>
                    </a:lnTo>
                    <a:lnTo>
                      <a:pt x="90" y="54"/>
                    </a:lnTo>
                    <a:lnTo>
                      <a:pt x="90" y="54"/>
                    </a:lnTo>
                    <a:lnTo>
                      <a:pt x="90" y="52"/>
                    </a:lnTo>
                    <a:lnTo>
                      <a:pt x="84" y="46"/>
                    </a:lnTo>
                    <a:lnTo>
                      <a:pt x="82" y="36"/>
                    </a:lnTo>
                    <a:lnTo>
                      <a:pt x="82" y="36"/>
                    </a:lnTo>
                    <a:lnTo>
                      <a:pt x="82" y="36"/>
                    </a:lnTo>
                    <a:lnTo>
                      <a:pt x="80" y="30"/>
                    </a:lnTo>
                    <a:lnTo>
                      <a:pt x="80" y="30"/>
                    </a:lnTo>
                    <a:lnTo>
                      <a:pt x="80" y="28"/>
                    </a:lnTo>
                    <a:lnTo>
                      <a:pt x="70" y="22"/>
                    </a:lnTo>
                    <a:lnTo>
                      <a:pt x="64" y="12"/>
                    </a:lnTo>
                    <a:lnTo>
                      <a:pt x="64" y="12"/>
                    </a:lnTo>
                    <a:lnTo>
                      <a:pt x="62" y="10"/>
                    </a:lnTo>
                    <a:lnTo>
                      <a:pt x="56" y="6"/>
                    </a:lnTo>
                    <a:lnTo>
                      <a:pt x="56" y="6"/>
                    </a:lnTo>
                    <a:lnTo>
                      <a:pt x="56" y="4"/>
                    </a:lnTo>
                    <a:lnTo>
                      <a:pt x="44" y="0"/>
                    </a:lnTo>
                    <a:lnTo>
                      <a:pt x="44" y="0"/>
                    </a:lnTo>
                    <a:lnTo>
                      <a:pt x="4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4" name="Freeform 535"/>
              <p:cNvSpPr>
                <a:spLocks/>
              </p:cNvSpPr>
              <p:nvPr/>
            </p:nvSpPr>
            <p:spPr bwMode="auto">
              <a:xfrm>
                <a:off x="2779" y="1577"/>
                <a:ext cx="116" cy="178"/>
              </a:xfrm>
              <a:custGeom>
                <a:avLst/>
                <a:gdLst>
                  <a:gd name="T0" fmla="*/ 10 w 116"/>
                  <a:gd name="T1" fmla="*/ 178 h 178"/>
                  <a:gd name="T2" fmla="*/ 6 w 116"/>
                  <a:gd name="T3" fmla="*/ 172 h 178"/>
                  <a:gd name="T4" fmla="*/ 22 w 116"/>
                  <a:gd name="T5" fmla="*/ 156 h 178"/>
                  <a:gd name="T6" fmla="*/ 32 w 116"/>
                  <a:gd name="T7" fmla="*/ 148 h 178"/>
                  <a:gd name="T8" fmla="*/ 28 w 116"/>
                  <a:gd name="T9" fmla="*/ 148 h 178"/>
                  <a:gd name="T10" fmla="*/ 24 w 116"/>
                  <a:gd name="T11" fmla="*/ 144 h 178"/>
                  <a:gd name="T12" fmla="*/ 14 w 116"/>
                  <a:gd name="T13" fmla="*/ 148 h 178"/>
                  <a:gd name="T14" fmla="*/ 10 w 116"/>
                  <a:gd name="T15" fmla="*/ 144 h 178"/>
                  <a:gd name="T16" fmla="*/ 10 w 116"/>
                  <a:gd name="T17" fmla="*/ 142 h 178"/>
                  <a:gd name="T18" fmla="*/ 30 w 116"/>
                  <a:gd name="T19" fmla="*/ 122 h 178"/>
                  <a:gd name="T20" fmla="*/ 22 w 116"/>
                  <a:gd name="T21" fmla="*/ 118 h 178"/>
                  <a:gd name="T22" fmla="*/ 22 w 116"/>
                  <a:gd name="T23" fmla="*/ 110 h 178"/>
                  <a:gd name="T24" fmla="*/ 24 w 116"/>
                  <a:gd name="T25" fmla="*/ 108 h 178"/>
                  <a:gd name="T26" fmla="*/ 46 w 116"/>
                  <a:gd name="T27" fmla="*/ 96 h 178"/>
                  <a:gd name="T28" fmla="*/ 34 w 116"/>
                  <a:gd name="T29" fmla="*/ 88 h 178"/>
                  <a:gd name="T30" fmla="*/ 38 w 116"/>
                  <a:gd name="T31" fmla="*/ 82 h 178"/>
                  <a:gd name="T32" fmla="*/ 32 w 116"/>
                  <a:gd name="T33" fmla="*/ 86 h 178"/>
                  <a:gd name="T34" fmla="*/ 16 w 116"/>
                  <a:gd name="T35" fmla="*/ 86 h 178"/>
                  <a:gd name="T36" fmla="*/ 12 w 116"/>
                  <a:gd name="T37" fmla="*/ 76 h 178"/>
                  <a:gd name="T38" fmla="*/ 18 w 116"/>
                  <a:gd name="T39" fmla="*/ 70 h 178"/>
                  <a:gd name="T40" fmla="*/ 8 w 116"/>
                  <a:gd name="T41" fmla="*/ 62 h 178"/>
                  <a:gd name="T42" fmla="*/ 8 w 116"/>
                  <a:gd name="T43" fmla="*/ 62 h 178"/>
                  <a:gd name="T44" fmla="*/ 2 w 116"/>
                  <a:gd name="T45" fmla="*/ 58 h 178"/>
                  <a:gd name="T46" fmla="*/ 0 w 116"/>
                  <a:gd name="T47" fmla="*/ 56 h 178"/>
                  <a:gd name="T48" fmla="*/ 4 w 116"/>
                  <a:gd name="T49" fmla="*/ 44 h 178"/>
                  <a:gd name="T50" fmla="*/ 0 w 116"/>
                  <a:gd name="T51" fmla="*/ 36 h 178"/>
                  <a:gd name="T52" fmla="*/ 2 w 116"/>
                  <a:gd name="T53" fmla="*/ 20 h 178"/>
                  <a:gd name="T54" fmla="*/ 14 w 116"/>
                  <a:gd name="T55" fmla="*/ 2 h 178"/>
                  <a:gd name="T56" fmla="*/ 16 w 116"/>
                  <a:gd name="T57" fmla="*/ 0 h 178"/>
                  <a:gd name="T58" fmla="*/ 44 w 116"/>
                  <a:gd name="T59" fmla="*/ 4 h 178"/>
                  <a:gd name="T60" fmla="*/ 30 w 116"/>
                  <a:gd name="T61" fmla="*/ 24 h 178"/>
                  <a:gd name="T62" fmla="*/ 60 w 116"/>
                  <a:gd name="T63" fmla="*/ 24 h 178"/>
                  <a:gd name="T64" fmla="*/ 58 w 116"/>
                  <a:gd name="T65" fmla="*/ 38 h 178"/>
                  <a:gd name="T66" fmla="*/ 40 w 116"/>
                  <a:gd name="T67" fmla="*/ 56 h 178"/>
                  <a:gd name="T68" fmla="*/ 48 w 116"/>
                  <a:gd name="T69" fmla="*/ 60 h 178"/>
                  <a:gd name="T70" fmla="*/ 48 w 116"/>
                  <a:gd name="T71" fmla="*/ 60 h 178"/>
                  <a:gd name="T72" fmla="*/ 62 w 116"/>
                  <a:gd name="T73" fmla="*/ 62 h 178"/>
                  <a:gd name="T74" fmla="*/ 78 w 116"/>
                  <a:gd name="T75" fmla="*/ 90 h 178"/>
                  <a:gd name="T76" fmla="*/ 90 w 116"/>
                  <a:gd name="T77" fmla="*/ 118 h 178"/>
                  <a:gd name="T78" fmla="*/ 104 w 116"/>
                  <a:gd name="T79" fmla="*/ 118 h 178"/>
                  <a:gd name="T80" fmla="*/ 106 w 116"/>
                  <a:gd name="T81" fmla="*/ 118 h 178"/>
                  <a:gd name="T82" fmla="*/ 116 w 116"/>
                  <a:gd name="T83" fmla="*/ 128 h 178"/>
                  <a:gd name="T84" fmla="*/ 110 w 116"/>
                  <a:gd name="T85" fmla="*/ 138 h 178"/>
                  <a:gd name="T86" fmla="*/ 98 w 116"/>
                  <a:gd name="T87" fmla="*/ 146 h 178"/>
                  <a:gd name="T88" fmla="*/ 108 w 116"/>
                  <a:gd name="T89" fmla="*/ 152 h 178"/>
                  <a:gd name="T90" fmla="*/ 100 w 116"/>
                  <a:gd name="T91" fmla="*/ 160 h 178"/>
                  <a:gd name="T92" fmla="*/ 38 w 116"/>
                  <a:gd name="T93" fmla="*/ 168 h 178"/>
                  <a:gd name="T94" fmla="*/ 22 w 116"/>
                  <a:gd name="T95" fmla="*/ 170 h 178"/>
                  <a:gd name="T96" fmla="*/ 12 w 116"/>
                  <a:gd name="T97"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6" h="178">
                    <a:moveTo>
                      <a:pt x="12" y="178"/>
                    </a:moveTo>
                    <a:lnTo>
                      <a:pt x="12" y="178"/>
                    </a:lnTo>
                    <a:lnTo>
                      <a:pt x="10" y="178"/>
                    </a:lnTo>
                    <a:lnTo>
                      <a:pt x="6" y="174"/>
                    </a:lnTo>
                    <a:lnTo>
                      <a:pt x="6" y="174"/>
                    </a:lnTo>
                    <a:lnTo>
                      <a:pt x="6" y="172"/>
                    </a:lnTo>
                    <a:lnTo>
                      <a:pt x="6" y="172"/>
                    </a:lnTo>
                    <a:lnTo>
                      <a:pt x="6" y="170"/>
                    </a:lnTo>
                    <a:lnTo>
                      <a:pt x="22" y="156"/>
                    </a:lnTo>
                    <a:lnTo>
                      <a:pt x="32" y="150"/>
                    </a:lnTo>
                    <a:lnTo>
                      <a:pt x="32" y="150"/>
                    </a:lnTo>
                    <a:lnTo>
                      <a:pt x="32" y="148"/>
                    </a:lnTo>
                    <a:lnTo>
                      <a:pt x="42" y="148"/>
                    </a:lnTo>
                    <a:lnTo>
                      <a:pt x="36" y="148"/>
                    </a:lnTo>
                    <a:lnTo>
                      <a:pt x="28" y="148"/>
                    </a:lnTo>
                    <a:lnTo>
                      <a:pt x="28" y="148"/>
                    </a:lnTo>
                    <a:lnTo>
                      <a:pt x="28" y="146"/>
                    </a:lnTo>
                    <a:lnTo>
                      <a:pt x="24" y="144"/>
                    </a:lnTo>
                    <a:lnTo>
                      <a:pt x="16" y="148"/>
                    </a:lnTo>
                    <a:lnTo>
                      <a:pt x="16" y="148"/>
                    </a:lnTo>
                    <a:lnTo>
                      <a:pt x="14" y="148"/>
                    </a:lnTo>
                    <a:lnTo>
                      <a:pt x="14" y="148"/>
                    </a:lnTo>
                    <a:lnTo>
                      <a:pt x="14" y="146"/>
                    </a:lnTo>
                    <a:lnTo>
                      <a:pt x="10" y="144"/>
                    </a:lnTo>
                    <a:lnTo>
                      <a:pt x="10" y="144"/>
                    </a:lnTo>
                    <a:lnTo>
                      <a:pt x="10" y="142"/>
                    </a:lnTo>
                    <a:lnTo>
                      <a:pt x="10" y="142"/>
                    </a:lnTo>
                    <a:lnTo>
                      <a:pt x="10" y="140"/>
                    </a:lnTo>
                    <a:lnTo>
                      <a:pt x="30" y="124"/>
                    </a:lnTo>
                    <a:lnTo>
                      <a:pt x="30" y="122"/>
                    </a:lnTo>
                    <a:lnTo>
                      <a:pt x="24" y="120"/>
                    </a:lnTo>
                    <a:lnTo>
                      <a:pt x="24" y="120"/>
                    </a:lnTo>
                    <a:lnTo>
                      <a:pt x="22" y="118"/>
                    </a:lnTo>
                    <a:lnTo>
                      <a:pt x="22" y="110"/>
                    </a:lnTo>
                    <a:lnTo>
                      <a:pt x="22" y="110"/>
                    </a:lnTo>
                    <a:lnTo>
                      <a:pt x="22" y="110"/>
                    </a:lnTo>
                    <a:lnTo>
                      <a:pt x="22" y="110"/>
                    </a:lnTo>
                    <a:lnTo>
                      <a:pt x="24" y="108"/>
                    </a:lnTo>
                    <a:lnTo>
                      <a:pt x="24" y="108"/>
                    </a:lnTo>
                    <a:lnTo>
                      <a:pt x="42" y="110"/>
                    </a:lnTo>
                    <a:lnTo>
                      <a:pt x="42" y="104"/>
                    </a:lnTo>
                    <a:lnTo>
                      <a:pt x="46" y="96"/>
                    </a:lnTo>
                    <a:lnTo>
                      <a:pt x="34" y="90"/>
                    </a:lnTo>
                    <a:lnTo>
                      <a:pt x="34" y="90"/>
                    </a:lnTo>
                    <a:lnTo>
                      <a:pt x="34" y="88"/>
                    </a:lnTo>
                    <a:lnTo>
                      <a:pt x="34" y="88"/>
                    </a:lnTo>
                    <a:lnTo>
                      <a:pt x="34" y="86"/>
                    </a:lnTo>
                    <a:lnTo>
                      <a:pt x="38" y="82"/>
                    </a:lnTo>
                    <a:lnTo>
                      <a:pt x="36" y="80"/>
                    </a:lnTo>
                    <a:lnTo>
                      <a:pt x="32" y="86"/>
                    </a:lnTo>
                    <a:lnTo>
                      <a:pt x="32" y="86"/>
                    </a:lnTo>
                    <a:lnTo>
                      <a:pt x="30" y="88"/>
                    </a:lnTo>
                    <a:lnTo>
                      <a:pt x="30" y="88"/>
                    </a:lnTo>
                    <a:lnTo>
                      <a:pt x="16" y="86"/>
                    </a:lnTo>
                    <a:lnTo>
                      <a:pt x="16" y="86"/>
                    </a:lnTo>
                    <a:lnTo>
                      <a:pt x="14" y="84"/>
                    </a:lnTo>
                    <a:lnTo>
                      <a:pt x="12" y="76"/>
                    </a:lnTo>
                    <a:lnTo>
                      <a:pt x="12" y="76"/>
                    </a:lnTo>
                    <a:lnTo>
                      <a:pt x="14" y="76"/>
                    </a:lnTo>
                    <a:lnTo>
                      <a:pt x="18" y="70"/>
                    </a:lnTo>
                    <a:lnTo>
                      <a:pt x="16" y="60"/>
                    </a:lnTo>
                    <a:lnTo>
                      <a:pt x="14" y="58"/>
                    </a:lnTo>
                    <a:lnTo>
                      <a:pt x="8" y="62"/>
                    </a:lnTo>
                    <a:lnTo>
                      <a:pt x="8" y="62"/>
                    </a:lnTo>
                    <a:lnTo>
                      <a:pt x="8" y="62"/>
                    </a:lnTo>
                    <a:lnTo>
                      <a:pt x="8" y="62"/>
                    </a:lnTo>
                    <a:lnTo>
                      <a:pt x="6" y="62"/>
                    </a:lnTo>
                    <a:lnTo>
                      <a:pt x="2" y="58"/>
                    </a:lnTo>
                    <a:lnTo>
                      <a:pt x="2" y="58"/>
                    </a:lnTo>
                    <a:lnTo>
                      <a:pt x="0" y="56"/>
                    </a:lnTo>
                    <a:lnTo>
                      <a:pt x="0" y="56"/>
                    </a:lnTo>
                    <a:lnTo>
                      <a:pt x="0" y="56"/>
                    </a:lnTo>
                    <a:lnTo>
                      <a:pt x="8" y="46"/>
                    </a:lnTo>
                    <a:lnTo>
                      <a:pt x="4" y="44"/>
                    </a:lnTo>
                    <a:lnTo>
                      <a:pt x="4" y="44"/>
                    </a:lnTo>
                    <a:lnTo>
                      <a:pt x="4" y="42"/>
                    </a:lnTo>
                    <a:lnTo>
                      <a:pt x="0" y="36"/>
                    </a:lnTo>
                    <a:lnTo>
                      <a:pt x="0" y="36"/>
                    </a:lnTo>
                    <a:lnTo>
                      <a:pt x="0" y="34"/>
                    </a:lnTo>
                    <a:lnTo>
                      <a:pt x="2" y="20"/>
                    </a:lnTo>
                    <a:lnTo>
                      <a:pt x="2" y="20"/>
                    </a:lnTo>
                    <a:lnTo>
                      <a:pt x="4" y="18"/>
                    </a:lnTo>
                    <a:lnTo>
                      <a:pt x="12" y="18"/>
                    </a:lnTo>
                    <a:lnTo>
                      <a:pt x="14" y="2"/>
                    </a:lnTo>
                    <a:lnTo>
                      <a:pt x="14" y="2"/>
                    </a:lnTo>
                    <a:lnTo>
                      <a:pt x="16" y="0"/>
                    </a:lnTo>
                    <a:lnTo>
                      <a:pt x="16" y="0"/>
                    </a:lnTo>
                    <a:lnTo>
                      <a:pt x="42" y="2"/>
                    </a:lnTo>
                    <a:lnTo>
                      <a:pt x="42" y="2"/>
                    </a:lnTo>
                    <a:lnTo>
                      <a:pt x="44" y="4"/>
                    </a:lnTo>
                    <a:lnTo>
                      <a:pt x="44" y="4"/>
                    </a:lnTo>
                    <a:lnTo>
                      <a:pt x="44" y="6"/>
                    </a:lnTo>
                    <a:lnTo>
                      <a:pt x="30" y="24"/>
                    </a:lnTo>
                    <a:lnTo>
                      <a:pt x="60" y="24"/>
                    </a:lnTo>
                    <a:lnTo>
                      <a:pt x="60" y="24"/>
                    </a:lnTo>
                    <a:lnTo>
                      <a:pt x="60" y="24"/>
                    </a:lnTo>
                    <a:lnTo>
                      <a:pt x="60" y="24"/>
                    </a:lnTo>
                    <a:lnTo>
                      <a:pt x="60" y="26"/>
                    </a:lnTo>
                    <a:lnTo>
                      <a:pt x="58" y="38"/>
                    </a:lnTo>
                    <a:lnTo>
                      <a:pt x="58" y="38"/>
                    </a:lnTo>
                    <a:lnTo>
                      <a:pt x="56" y="38"/>
                    </a:lnTo>
                    <a:lnTo>
                      <a:pt x="40" y="56"/>
                    </a:lnTo>
                    <a:lnTo>
                      <a:pt x="36" y="62"/>
                    </a:lnTo>
                    <a:lnTo>
                      <a:pt x="40" y="64"/>
                    </a:lnTo>
                    <a:lnTo>
                      <a:pt x="48" y="60"/>
                    </a:lnTo>
                    <a:lnTo>
                      <a:pt x="48" y="60"/>
                    </a:lnTo>
                    <a:lnTo>
                      <a:pt x="48" y="60"/>
                    </a:lnTo>
                    <a:lnTo>
                      <a:pt x="48" y="60"/>
                    </a:lnTo>
                    <a:lnTo>
                      <a:pt x="62" y="62"/>
                    </a:lnTo>
                    <a:lnTo>
                      <a:pt x="62" y="62"/>
                    </a:lnTo>
                    <a:lnTo>
                      <a:pt x="62" y="62"/>
                    </a:lnTo>
                    <a:lnTo>
                      <a:pt x="66" y="72"/>
                    </a:lnTo>
                    <a:lnTo>
                      <a:pt x="68" y="82"/>
                    </a:lnTo>
                    <a:lnTo>
                      <a:pt x="78" y="90"/>
                    </a:lnTo>
                    <a:lnTo>
                      <a:pt x="86" y="100"/>
                    </a:lnTo>
                    <a:lnTo>
                      <a:pt x="88" y="108"/>
                    </a:lnTo>
                    <a:lnTo>
                      <a:pt x="90" y="118"/>
                    </a:lnTo>
                    <a:lnTo>
                      <a:pt x="96" y="120"/>
                    </a:lnTo>
                    <a:lnTo>
                      <a:pt x="104" y="118"/>
                    </a:lnTo>
                    <a:lnTo>
                      <a:pt x="104" y="118"/>
                    </a:lnTo>
                    <a:lnTo>
                      <a:pt x="106" y="118"/>
                    </a:lnTo>
                    <a:lnTo>
                      <a:pt x="106" y="118"/>
                    </a:lnTo>
                    <a:lnTo>
                      <a:pt x="106" y="118"/>
                    </a:lnTo>
                    <a:lnTo>
                      <a:pt x="116" y="126"/>
                    </a:lnTo>
                    <a:lnTo>
                      <a:pt x="116" y="126"/>
                    </a:lnTo>
                    <a:lnTo>
                      <a:pt x="116" y="128"/>
                    </a:lnTo>
                    <a:lnTo>
                      <a:pt x="110" y="138"/>
                    </a:lnTo>
                    <a:lnTo>
                      <a:pt x="110" y="138"/>
                    </a:lnTo>
                    <a:lnTo>
                      <a:pt x="110" y="138"/>
                    </a:lnTo>
                    <a:lnTo>
                      <a:pt x="100" y="144"/>
                    </a:lnTo>
                    <a:lnTo>
                      <a:pt x="98" y="146"/>
                    </a:lnTo>
                    <a:lnTo>
                      <a:pt x="98" y="146"/>
                    </a:lnTo>
                    <a:lnTo>
                      <a:pt x="106" y="150"/>
                    </a:lnTo>
                    <a:lnTo>
                      <a:pt x="106" y="150"/>
                    </a:lnTo>
                    <a:lnTo>
                      <a:pt x="108" y="152"/>
                    </a:lnTo>
                    <a:lnTo>
                      <a:pt x="108" y="152"/>
                    </a:lnTo>
                    <a:lnTo>
                      <a:pt x="106" y="154"/>
                    </a:lnTo>
                    <a:lnTo>
                      <a:pt x="100" y="160"/>
                    </a:lnTo>
                    <a:lnTo>
                      <a:pt x="88" y="164"/>
                    </a:lnTo>
                    <a:lnTo>
                      <a:pt x="38" y="164"/>
                    </a:lnTo>
                    <a:lnTo>
                      <a:pt x="38" y="168"/>
                    </a:lnTo>
                    <a:lnTo>
                      <a:pt x="38" y="168"/>
                    </a:lnTo>
                    <a:lnTo>
                      <a:pt x="36" y="170"/>
                    </a:lnTo>
                    <a:lnTo>
                      <a:pt x="22" y="170"/>
                    </a:lnTo>
                    <a:lnTo>
                      <a:pt x="12" y="178"/>
                    </a:lnTo>
                    <a:lnTo>
                      <a:pt x="12" y="178"/>
                    </a:lnTo>
                    <a:lnTo>
                      <a:pt x="12" y="178"/>
                    </a:lnTo>
                    <a:lnTo>
                      <a:pt x="12" y="1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5" name="Freeform 536"/>
              <p:cNvSpPr>
                <a:spLocks noEditPoints="1"/>
              </p:cNvSpPr>
              <p:nvPr/>
            </p:nvSpPr>
            <p:spPr bwMode="auto">
              <a:xfrm>
                <a:off x="2777" y="1575"/>
                <a:ext cx="120" cy="182"/>
              </a:xfrm>
              <a:custGeom>
                <a:avLst/>
                <a:gdLst>
                  <a:gd name="T0" fmla="*/ 62 w 120"/>
                  <a:gd name="T1" fmla="*/ 28 h 182"/>
                  <a:gd name="T2" fmla="*/ 36 w 120"/>
                  <a:gd name="T3" fmla="*/ 64 h 182"/>
                  <a:gd name="T4" fmla="*/ 66 w 120"/>
                  <a:gd name="T5" fmla="*/ 74 h 182"/>
                  <a:gd name="T6" fmla="*/ 88 w 120"/>
                  <a:gd name="T7" fmla="*/ 112 h 182"/>
                  <a:gd name="T8" fmla="*/ 116 w 120"/>
                  <a:gd name="T9" fmla="*/ 130 h 182"/>
                  <a:gd name="T10" fmla="*/ 100 w 120"/>
                  <a:gd name="T11" fmla="*/ 150 h 182"/>
                  <a:gd name="T12" fmla="*/ 46 w 120"/>
                  <a:gd name="T13" fmla="*/ 164 h 182"/>
                  <a:gd name="T14" fmla="*/ 14 w 120"/>
                  <a:gd name="T15" fmla="*/ 178 h 182"/>
                  <a:gd name="T16" fmla="*/ 46 w 120"/>
                  <a:gd name="T17" fmla="*/ 152 h 182"/>
                  <a:gd name="T18" fmla="*/ 38 w 120"/>
                  <a:gd name="T19" fmla="*/ 148 h 182"/>
                  <a:gd name="T20" fmla="*/ 14 w 120"/>
                  <a:gd name="T21" fmla="*/ 144 h 182"/>
                  <a:gd name="T22" fmla="*/ 34 w 120"/>
                  <a:gd name="T23" fmla="*/ 122 h 182"/>
                  <a:gd name="T24" fmla="*/ 46 w 120"/>
                  <a:gd name="T25" fmla="*/ 106 h 182"/>
                  <a:gd name="T26" fmla="*/ 38 w 120"/>
                  <a:gd name="T27" fmla="*/ 80 h 182"/>
                  <a:gd name="T28" fmla="*/ 22 w 120"/>
                  <a:gd name="T29" fmla="*/ 72 h 182"/>
                  <a:gd name="T30" fmla="*/ 4 w 120"/>
                  <a:gd name="T31" fmla="*/ 58 h 182"/>
                  <a:gd name="T32" fmla="*/ 6 w 120"/>
                  <a:gd name="T33" fmla="*/ 22 h 182"/>
                  <a:gd name="T34" fmla="*/ 62 w 120"/>
                  <a:gd name="T35" fmla="*/ 28 h 182"/>
                  <a:gd name="T36" fmla="*/ 14 w 120"/>
                  <a:gd name="T37" fmla="*/ 4 h 182"/>
                  <a:gd name="T38" fmla="*/ 4 w 120"/>
                  <a:gd name="T39" fmla="*/ 20 h 182"/>
                  <a:gd name="T40" fmla="*/ 0 w 120"/>
                  <a:gd name="T41" fmla="*/ 38 h 182"/>
                  <a:gd name="T42" fmla="*/ 8 w 120"/>
                  <a:gd name="T43" fmla="*/ 48 h 182"/>
                  <a:gd name="T44" fmla="*/ 0 w 120"/>
                  <a:gd name="T45" fmla="*/ 60 h 182"/>
                  <a:gd name="T46" fmla="*/ 10 w 120"/>
                  <a:gd name="T47" fmla="*/ 66 h 182"/>
                  <a:gd name="T48" fmla="*/ 18 w 120"/>
                  <a:gd name="T49" fmla="*/ 72 h 182"/>
                  <a:gd name="T50" fmla="*/ 14 w 120"/>
                  <a:gd name="T51" fmla="*/ 86 h 182"/>
                  <a:gd name="T52" fmla="*/ 32 w 120"/>
                  <a:gd name="T53" fmla="*/ 92 h 182"/>
                  <a:gd name="T54" fmla="*/ 34 w 120"/>
                  <a:gd name="T55" fmla="*/ 92 h 182"/>
                  <a:gd name="T56" fmla="*/ 44 w 120"/>
                  <a:gd name="T57" fmla="*/ 104 h 182"/>
                  <a:gd name="T58" fmla="*/ 26 w 120"/>
                  <a:gd name="T59" fmla="*/ 108 h 182"/>
                  <a:gd name="T60" fmla="*/ 22 w 120"/>
                  <a:gd name="T61" fmla="*/ 110 h 182"/>
                  <a:gd name="T62" fmla="*/ 22 w 120"/>
                  <a:gd name="T63" fmla="*/ 120 h 182"/>
                  <a:gd name="T64" fmla="*/ 30 w 120"/>
                  <a:gd name="T65" fmla="*/ 126 h 182"/>
                  <a:gd name="T66" fmla="*/ 10 w 120"/>
                  <a:gd name="T67" fmla="*/ 140 h 182"/>
                  <a:gd name="T68" fmla="*/ 14 w 120"/>
                  <a:gd name="T69" fmla="*/ 150 h 182"/>
                  <a:gd name="T70" fmla="*/ 18 w 120"/>
                  <a:gd name="T71" fmla="*/ 150 h 182"/>
                  <a:gd name="T72" fmla="*/ 30 w 120"/>
                  <a:gd name="T73" fmla="*/ 152 h 182"/>
                  <a:gd name="T74" fmla="*/ 6 w 120"/>
                  <a:gd name="T75" fmla="*/ 174 h 182"/>
                  <a:gd name="T76" fmla="*/ 10 w 120"/>
                  <a:gd name="T77" fmla="*/ 180 h 182"/>
                  <a:gd name="T78" fmla="*/ 26 w 120"/>
                  <a:gd name="T79" fmla="*/ 174 h 182"/>
                  <a:gd name="T80" fmla="*/ 42 w 120"/>
                  <a:gd name="T81" fmla="*/ 170 h 182"/>
                  <a:gd name="T82" fmla="*/ 90 w 120"/>
                  <a:gd name="T83" fmla="*/ 168 h 182"/>
                  <a:gd name="T84" fmla="*/ 102 w 120"/>
                  <a:gd name="T85" fmla="*/ 164 h 182"/>
                  <a:gd name="T86" fmla="*/ 112 w 120"/>
                  <a:gd name="T87" fmla="*/ 154 h 182"/>
                  <a:gd name="T88" fmla="*/ 112 w 120"/>
                  <a:gd name="T89" fmla="*/ 142 h 182"/>
                  <a:gd name="T90" fmla="*/ 120 w 120"/>
                  <a:gd name="T91" fmla="*/ 132 h 182"/>
                  <a:gd name="T92" fmla="*/ 110 w 120"/>
                  <a:gd name="T93" fmla="*/ 118 h 182"/>
                  <a:gd name="T94" fmla="*/ 98 w 120"/>
                  <a:gd name="T95" fmla="*/ 120 h 182"/>
                  <a:gd name="T96" fmla="*/ 90 w 120"/>
                  <a:gd name="T97" fmla="*/ 102 h 182"/>
                  <a:gd name="T98" fmla="*/ 82 w 120"/>
                  <a:gd name="T99" fmla="*/ 90 h 182"/>
                  <a:gd name="T100" fmla="*/ 70 w 120"/>
                  <a:gd name="T101" fmla="*/ 74 h 182"/>
                  <a:gd name="T102" fmla="*/ 52 w 120"/>
                  <a:gd name="T103" fmla="*/ 60 h 182"/>
                  <a:gd name="T104" fmla="*/ 48 w 120"/>
                  <a:gd name="T105" fmla="*/ 60 h 182"/>
                  <a:gd name="T106" fmla="*/ 50 w 120"/>
                  <a:gd name="T107" fmla="*/ 52 h 182"/>
                  <a:gd name="T108" fmla="*/ 64 w 120"/>
                  <a:gd name="T109" fmla="*/ 30 h 182"/>
                  <a:gd name="T110" fmla="*/ 64 w 120"/>
                  <a:gd name="T111" fmla="*/ 24 h 182"/>
                  <a:gd name="T112" fmla="*/ 46 w 120"/>
                  <a:gd name="T113" fmla="*/ 8 h 182"/>
                  <a:gd name="T114" fmla="*/ 44 w 120"/>
                  <a:gd name="T115" fmla="*/ 2 h 182"/>
                  <a:gd name="T116" fmla="*/ 18 w 120"/>
                  <a:gd name="T11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0" h="182">
                    <a:moveTo>
                      <a:pt x="18" y="4"/>
                    </a:moveTo>
                    <a:lnTo>
                      <a:pt x="44" y="6"/>
                    </a:lnTo>
                    <a:lnTo>
                      <a:pt x="30" y="28"/>
                    </a:lnTo>
                    <a:lnTo>
                      <a:pt x="62" y="28"/>
                    </a:lnTo>
                    <a:lnTo>
                      <a:pt x="58" y="38"/>
                    </a:lnTo>
                    <a:lnTo>
                      <a:pt x="46" y="50"/>
                    </a:lnTo>
                    <a:lnTo>
                      <a:pt x="40" y="56"/>
                    </a:lnTo>
                    <a:lnTo>
                      <a:pt x="36" y="64"/>
                    </a:lnTo>
                    <a:lnTo>
                      <a:pt x="42" y="68"/>
                    </a:lnTo>
                    <a:lnTo>
                      <a:pt x="50" y="64"/>
                    </a:lnTo>
                    <a:lnTo>
                      <a:pt x="62" y="66"/>
                    </a:lnTo>
                    <a:lnTo>
                      <a:pt x="66" y="74"/>
                    </a:lnTo>
                    <a:lnTo>
                      <a:pt x="68" y="86"/>
                    </a:lnTo>
                    <a:lnTo>
                      <a:pt x="78" y="92"/>
                    </a:lnTo>
                    <a:lnTo>
                      <a:pt x="86" y="104"/>
                    </a:lnTo>
                    <a:lnTo>
                      <a:pt x="88" y="112"/>
                    </a:lnTo>
                    <a:lnTo>
                      <a:pt x="92" y="122"/>
                    </a:lnTo>
                    <a:lnTo>
                      <a:pt x="98" y="124"/>
                    </a:lnTo>
                    <a:lnTo>
                      <a:pt x="108" y="122"/>
                    </a:lnTo>
                    <a:lnTo>
                      <a:pt x="116" y="130"/>
                    </a:lnTo>
                    <a:lnTo>
                      <a:pt x="110" y="138"/>
                    </a:lnTo>
                    <a:lnTo>
                      <a:pt x="102" y="144"/>
                    </a:lnTo>
                    <a:lnTo>
                      <a:pt x="94" y="150"/>
                    </a:lnTo>
                    <a:lnTo>
                      <a:pt x="100" y="150"/>
                    </a:lnTo>
                    <a:lnTo>
                      <a:pt x="108" y="154"/>
                    </a:lnTo>
                    <a:lnTo>
                      <a:pt x="100" y="160"/>
                    </a:lnTo>
                    <a:lnTo>
                      <a:pt x="90" y="164"/>
                    </a:lnTo>
                    <a:lnTo>
                      <a:pt x="46" y="164"/>
                    </a:lnTo>
                    <a:lnTo>
                      <a:pt x="38" y="164"/>
                    </a:lnTo>
                    <a:lnTo>
                      <a:pt x="38" y="170"/>
                    </a:lnTo>
                    <a:lnTo>
                      <a:pt x="24" y="170"/>
                    </a:lnTo>
                    <a:lnTo>
                      <a:pt x="14" y="178"/>
                    </a:lnTo>
                    <a:lnTo>
                      <a:pt x="10" y="174"/>
                    </a:lnTo>
                    <a:lnTo>
                      <a:pt x="26" y="160"/>
                    </a:lnTo>
                    <a:lnTo>
                      <a:pt x="34" y="152"/>
                    </a:lnTo>
                    <a:lnTo>
                      <a:pt x="46" y="152"/>
                    </a:lnTo>
                    <a:lnTo>
                      <a:pt x="52" y="150"/>
                    </a:lnTo>
                    <a:lnTo>
                      <a:pt x="54" y="144"/>
                    </a:lnTo>
                    <a:lnTo>
                      <a:pt x="46" y="150"/>
                    </a:lnTo>
                    <a:lnTo>
                      <a:pt x="38" y="148"/>
                    </a:lnTo>
                    <a:lnTo>
                      <a:pt x="30" y="148"/>
                    </a:lnTo>
                    <a:lnTo>
                      <a:pt x="26" y="144"/>
                    </a:lnTo>
                    <a:lnTo>
                      <a:pt x="16" y="148"/>
                    </a:lnTo>
                    <a:lnTo>
                      <a:pt x="14" y="144"/>
                    </a:lnTo>
                    <a:lnTo>
                      <a:pt x="20" y="138"/>
                    </a:lnTo>
                    <a:lnTo>
                      <a:pt x="28" y="132"/>
                    </a:lnTo>
                    <a:lnTo>
                      <a:pt x="34" y="128"/>
                    </a:lnTo>
                    <a:lnTo>
                      <a:pt x="34" y="122"/>
                    </a:lnTo>
                    <a:lnTo>
                      <a:pt x="26" y="120"/>
                    </a:lnTo>
                    <a:lnTo>
                      <a:pt x="26" y="112"/>
                    </a:lnTo>
                    <a:lnTo>
                      <a:pt x="46" y="114"/>
                    </a:lnTo>
                    <a:lnTo>
                      <a:pt x="46" y="106"/>
                    </a:lnTo>
                    <a:lnTo>
                      <a:pt x="50" y="96"/>
                    </a:lnTo>
                    <a:lnTo>
                      <a:pt x="38" y="90"/>
                    </a:lnTo>
                    <a:lnTo>
                      <a:pt x="44" y="82"/>
                    </a:lnTo>
                    <a:lnTo>
                      <a:pt x="38" y="80"/>
                    </a:lnTo>
                    <a:lnTo>
                      <a:pt x="32" y="88"/>
                    </a:lnTo>
                    <a:lnTo>
                      <a:pt x="18" y="86"/>
                    </a:lnTo>
                    <a:lnTo>
                      <a:pt x="16" y="78"/>
                    </a:lnTo>
                    <a:lnTo>
                      <a:pt x="22" y="72"/>
                    </a:lnTo>
                    <a:lnTo>
                      <a:pt x="20" y="60"/>
                    </a:lnTo>
                    <a:lnTo>
                      <a:pt x="16" y="58"/>
                    </a:lnTo>
                    <a:lnTo>
                      <a:pt x="10" y="62"/>
                    </a:lnTo>
                    <a:lnTo>
                      <a:pt x="4" y="58"/>
                    </a:lnTo>
                    <a:lnTo>
                      <a:pt x="14" y="48"/>
                    </a:lnTo>
                    <a:lnTo>
                      <a:pt x="8" y="44"/>
                    </a:lnTo>
                    <a:lnTo>
                      <a:pt x="4" y="36"/>
                    </a:lnTo>
                    <a:lnTo>
                      <a:pt x="6" y="22"/>
                    </a:lnTo>
                    <a:lnTo>
                      <a:pt x="14" y="22"/>
                    </a:lnTo>
                    <a:lnTo>
                      <a:pt x="18" y="4"/>
                    </a:lnTo>
                    <a:close/>
                    <a:moveTo>
                      <a:pt x="62" y="28"/>
                    </a:moveTo>
                    <a:lnTo>
                      <a:pt x="62" y="28"/>
                    </a:lnTo>
                    <a:close/>
                    <a:moveTo>
                      <a:pt x="18" y="0"/>
                    </a:moveTo>
                    <a:lnTo>
                      <a:pt x="18" y="0"/>
                    </a:lnTo>
                    <a:lnTo>
                      <a:pt x="16" y="2"/>
                    </a:lnTo>
                    <a:lnTo>
                      <a:pt x="14" y="4"/>
                    </a:lnTo>
                    <a:lnTo>
                      <a:pt x="12" y="18"/>
                    </a:lnTo>
                    <a:lnTo>
                      <a:pt x="6" y="18"/>
                    </a:lnTo>
                    <a:lnTo>
                      <a:pt x="6" y="18"/>
                    </a:lnTo>
                    <a:lnTo>
                      <a:pt x="4" y="20"/>
                    </a:lnTo>
                    <a:lnTo>
                      <a:pt x="2" y="22"/>
                    </a:lnTo>
                    <a:lnTo>
                      <a:pt x="0" y="36"/>
                    </a:lnTo>
                    <a:lnTo>
                      <a:pt x="0" y="36"/>
                    </a:lnTo>
                    <a:lnTo>
                      <a:pt x="0" y="38"/>
                    </a:lnTo>
                    <a:lnTo>
                      <a:pt x="4" y="46"/>
                    </a:lnTo>
                    <a:lnTo>
                      <a:pt x="4" y="46"/>
                    </a:lnTo>
                    <a:lnTo>
                      <a:pt x="6" y="48"/>
                    </a:lnTo>
                    <a:lnTo>
                      <a:pt x="8" y="48"/>
                    </a:lnTo>
                    <a:lnTo>
                      <a:pt x="2" y="56"/>
                    </a:lnTo>
                    <a:lnTo>
                      <a:pt x="2" y="56"/>
                    </a:lnTo>
                    <a:lnTo>
                      <a:pt x="0" y="60"/>
                    </a:lnTo>
                    <a:lnTo>
                      <a:pt x="0" y="60"/>
                    </a:lnTo>
                    <a:lnTo>
                      <a:pt x="2" y="62"/>
                    </a:lnTo>
                    <a:lnTo>
                      <a:pt x="8" y="66"/>
                    </a:lnTo>
                    <a:lnTo>
                      <a:pt x="8" y="66"/>
                    </a:lnTo>
                    <a:lnTo>
                      <a:pt x="10" y="66"/>
                    </a:lnTo>
                    <a:lnTo>
                      <a:pt x="10" y="66"/>
                    </a:lnTo>
                    <a:lnTo>
                      <a:pt x="12" y="66"/>
                    </a:lnTo>
                    <a:lnTo>
                      <a:pt x="16" y="64"/>
                    </a:lnTo>
                    <a:lnTo>
                      <a:pt x="18" y="72"/>
                    </a:lnTo>
                    <a:lnTo>
                      <a:pt x="14" y="76"/>
                    </a:lnTo>
                    <a:lnTo>
                      <a:pt x="14" y="76"/>
                    </a:lnTo>
                    <a:lnTo>
                      <a:pt x="12" y="80"/>
                    </a:lnTo>
                    <a:lnTo>
                      <a:pt x="14" y="86"/>
                    </a:lnTo>
                    <a:lnTo>
                      <a:pt x="14" y="86"/>
                    </a:lnTo>
                    <a:lnTo>
                      <a:pt x="16" y="88"/>
                    </a:lnTo>
                    <a:lnTo>
                      <a:pt x="18" y="90"/>
                    </a:lnTo>
                    <a:lnTo>
                      <a:pt x="32" y="92"/>
                    </a:lnTo>
                    <a:lnTo>
                      <a:pt x="32" y="92"/>
                    </a:lnTo>
                    <a:lnTo>
                      <a:pt x="32" y="92"/>
                    </a:lnTo>
                    <a:lnTo>
                      <a:pt x="32" y="92"/>
                    </a:lnTo>
                    <a:lnTo>
                      <a:pt x="34" y="92"/>
                    </a:lnTo>
                    <a:lnTo>
                      <a:pt x="34" y="92"/>
                    </a:lnTo>
                    <a:lnTo>
                      <a:pt x="36" y="92"/>
                    </a:lnTo>
                    <a:lnTo>
                      <a:pt x="46" y="98"/>
                    </a:lnTo>
                    <a:lnTo>
                      <a:pt x="44" y="104"/>
                    </a:lnTo>
                    <a:lnTo>
                      <a:pt x="44" y="104"/>
                    </a:lnTo>
                    <a:lnTo>
                      <a:pt x="42" y="106"/>
                    </a:lnTo>
                    <a:lnTo>
                      <a:pt x="42" y="110"/>
                    </a:lnTo>
                    <a:lnTo>
                      <a:pt x="26" y="108"/>
                    </a:lnTo>
                    <a:lnTo>
                      <a:pt x="26" y="108"/>
                    </a:lnTo>
                    <a:lnTo>
                      <a:pt x="26" y="108"/>
                    </a:lnTo>
                    <a:lnTo>
                      <a:pt x="26" y="108"/>
                    </a:lnTo>
                    <a:lnTo>
                      <a:pt x="22" y="110"/>
                    </a:lnTo>
                    <a:lnTo>
                      <a:pt x="22" y="110"/>
                    </a:lnTo>
                    <a:lnTo>
                      <a:pt x="22" y="112"/>
                    </a:lnTo>
                    <a:lnTo>
                      <a:pt x="22" y="120"/>
                    </a:lnTo>
                    <a:lnTo>
                      <a:pt x="22" y="120"/>
                    </a:lnTo>
                    <a:lnTo>
                      <a:pt x="22" y="122"/>
                    </a:lnTo>
                    <a:lnTo>
                      <a:pt x="24" y="124"/>
                    </a:lnTo>
                    <a:lnTo>
                      <a:pt x="30" y="126"/>
                    </a:lnTo>
                    <a:lnTo>
                      <a:pt x="30" y="126"/>
                    </a:lnTo>
                    <a:lnTo>
                      <a:pt x="24" y="130"/>
                    </a:lnTo>
                    <a:lnTo>
                      <a:pt x="18" y="136"/>
                    </a:lnTo>
                    <a:lnTo>
                      <a:pt x="10" y="140"/>
                    </a:lnTo>
                    <a:lnTo>
                      <a:pt x="10" y="140"/>
                    </a:lnTo>
                    <a:lnTo>
                      <a:pt x="10" y="144"/>
                    </a:lnTo>
                    <a:lnTo>
                      <a:pt x="10" y="144"/>
                    </a:lnTo>
                    <a:lnTo>
                      <a:pt x="10" y="146"/>
                    </a:lnTo>
                    <a:lnTo>
                      <a:pt x="14" y="150"/>
                    </a:lnTo>
                    <a:lnTo>
                      <a:pt x="14" y="150"/>
                    </a:lnTo>
                    <a:lnTo>
                      <a:pt x="16" y="152"/>
                    </a:lnTo>
                    <a:lnTo>
                      <a:pt x="16" y="152"/>
                    </a:lnTo>
                    <a:lnTo>
                      <a:pt x="18" y="150"/>
                    </a:lnTo>
                    <a:lnTo>
                      <a:pt x="26" y="148"/>
                    </a:lnTo>
                    <a:lnTo>
                      <a:pt x="28" y="150"/>
                    </a:lnTo>
                    <a:lnTo>
                      <a:pt x="28" y="150"/>
                    </a:lnTo>
                    <a:lnTo>
                      <a:pt x="30" y="152"/>
                    </a:lnTo>
                    <a:lnTo>
                      <a:pt x="24" y="156"/>
                    </a:lnTo>
                    <a:lnTo>
                      <a:pt x="6" y="172"/>
                    </a:lnTo>
                    <a:lnTo>
                      <a:pt x="6" y="172"/>
                    </a:lnTo>
                    <a:lnTo>
                      <a:pt x="6" y="174"/>
                    </a:lnTo>
                    <a:lnTo>
                      <a:pt x="6" y="174"/>
                    </a:lnTo>
                    <a:lnTo>
                      <a:pt x="6" y="178"/>
                    </a:lnTo>
                    <a:lnTo>
                      <a:pt x="10" y="180"/>
                    </a:lnTo>
                    <a:lnTo>
                      <a:pt x="10" y="180"/>
                    </a:lnTo>
                    <a:lnTo>
                      <a:pt x="14" y="182"/>
                    </a:lnTo>
                    <a:lnTo>
                      <a:pt x="14" y="182"/>
                    </a:lnTo>
                    <a:lnTo>
                      <a:pt x="16" y="182"/>
                    </a:lnTo>
                    <a:lnTo>
                      <a:pt x="26" y="174"/>
                    </a:lnTo>
                    <a:lnTo>
                      <a:pt x="38" y="174"/>
                    </a:lnTo>
                    <a:lnTo>
                      <a:pt x="38" y="174"/>
                    </a:lnTo>
                    <a:lnTo>
                      <a:pt x="40" y="174"/>
                    </a:lnTo>
                    <a:lnTo>
                      <a:pt x="42" y="170"/>
                    </a:lnTo>
                    <a:lnTo>
                      <a:pt x="42" y="168"/>
                    </a:lnTo>
                    <a:lnTo>
                      <a:pt x="46" y="168"/>
                    </a:lnTo>
                    <a:lnTo>
                      <a:pt x="90" y="168"/>
                    </a:lnTo>
                    <a:lnTo>
                      <a:pt x="90" y="168"/>
                    </a:lnTo>
                    <a:lnTo>
                      <a:pt x="90" y="168"/>
                    </a:lnTo>
                    <a:lnTo>
                      <a:pt x="102" y="164"/>
                    </a:lnTo>
                    <a:lnTo>
                      <a:pt x="102" y="164"/>
                    </a:lnTo>
                    <a:lnTo>
                      <a:pt x="102" y="164"/>
                    </a:lnTo>
                    <a:lnTo>
                      <a:pt x="110" y="158"/>
                    </a:lnTo>
                    <a:lnTo>
                      <a:pt x="110" y="158"/>
                    </a:lnTo>
                    <a:lnTo>
                      <a:pt x="112" y="154"/>
                    </a:lnTo>
                    <a:lnTo>
                      <a:pt x="112" y="154"/>
                    </a:lnTo>
                    <a:lnTo>
                      <a:pt x="110" y="150"/>
                    </a:lnTo>
                    <a:lnTo>
                      <a:pt x="104" y="148"/>
                    </a:lnTo>
                    <a:lnTo>
                      <a:pt x="104" y="146"/>
                    </a:lnTo>
                    <a:lnTo>
                      <a:pt x="112" y="142"/>
                    </a:lnTo>
                    <a:lnTo>
                      <a:pt x="112" y="142"/>
                    </a:lnTo>
                    <a:lnTo>
                      <a:pt x="114" y="140"/>
                    </a:lnTo>
                    <a:lnTo>
                      <a:pt x="120" y="132"/>
                    </a:lnTo>
                    <a:lnTo>
                      <a:pt x="120" y="132"/>
                    </a:lnTo>
                    <a:lnTo>
                      <a:pt x="120" y="128"/>
                    </a:lnTo>
                    <a:lnTo>
                      <a:pt x="118" y="126"/>
                    </a:lnTo>
                    <a:lnTo>
                      <a:pt x="110" y="118"/>
                    </a:lnTo>
                    <a:lnTo>
                      <a:pt x="110" y="118"/>
                    </a:lnTo>
                    <a:lnTo>
                      <a:pt x="108" y="118"/>
                    </a:lnTo>
                    <a:lnTo>
                      <a:pt x="108" y="118"/>
                    </a:lnTo>
                    <a:lnTo>
                      <a:pt x="106" y="118"/>
                    </a:lnTo>
                    <a:lnTo>
                      <a:pt x="98" y="120"/>
                    </a:lnTo>
                    <a:lnTo>
                      <a:pt x="94" y="118"/>
                    </a:lnTo>
                    <a:lnTo>
                      <a:pt x="92" y="110"/>
                    </a:lnTo>
                    <a:lnTo>
                      <a:pt x="90" y="102"/>
                    </a:lnTo>
                    <a:lnTo>
                      <a:pt x="90" y="102"/>
                    </a:lnTo>
                    <a:lnTo>
                      <a:pt x="90" y="102"/>
                    </a:lnTo>
                    <a:lnTo>
                      <a:pt x="82" y="90"/>
                    </a:lnTo>
                    <a:lnTo>
                      <a:pt x="82" y="90"/>
                    </a:lnTo>
                    <a:lnTo>
                      <a:pt x="82" y="90"/>
                    </a:lnTo>
                    <a:lnTo>
                      <a:pt x="72" y="84"/>
                    </a:lnTo>
                    <a:lnTo>
                      <a:pt x="70" y="74"/>
                    </a:lnTo>
                    <a:lnTo>
                      <a:pt x="70" y="74"/>
                    </a:lnTo>
                    <a:lnTo>
                      <a:pt x="70" y="74"/>
                    </a:lnTo>
                    <a:lnTo>
                      <a:pt x="66" y="64"/>
                    </a:lnTo>
                    <a:lnTo>
                      <a:pt x="66" y="64"/>
                    </a:lnTo>
                    <a:lnTo>
                      <a:pt x="64" y="62"/>
                    </a:lnTo>
                    <a:lnTo>
                      <a:pt x="52" y="60"/>
                    </a:lnTo>
                    <a:lnTo>
                      <a:pt x="52" y="60"/>
                    </a:lnTo>
                    <a:lnTo>
                      <a:pt x="50" y="60"/>
                    </a:lnTo>
                    <a:lnTo>
                      <a:pt x="50" y="60"/>
                    </a:lnTo>
                    <a:lnTo>
                      <a:pt x="48" y="60"/>
                    </a:lnTo>
                    <a:lnTo>
                      <a:pt x="42" y="64"/>
                    </a:lnTo>
                    <a:lnTo>
                      <a:pt x="42" y="62"/>
                    </a:lnTo>
                    <a:lnTo>
                      <a:pt x="44" y="60"/>
                    </a:lnTo>
                    <a:lnTo>
                      <a:pt x="50" y="52"/>
                    </a:lnTo>
                    <a:lnTo>
                      <a:pt x="60" y="42"/>
                    </a:lnTo>
                    <a:lnTo>
                      <a:pt x="60" y="42"/>
                    </a:lnTo>
                    <a:lnTo>
                      <a:pt x="62" y="40"/>
                    </a:lnTo>
                    <a:lnTo>
                      <a:pt x="64" y="30"/>
                    </a:lnTo>
                    <a:lnTo>
                      <a:pt x="64" y="30"/>
                    </a:lnTo>
                    <a:lnTo>
                      <a:pt x="66" y="28"/>
                    </a:lnTo>
                    <a:lnTo>
                      <a:pt x="66" y="28"/>
                    </a:lnTo>
                    <a:lnTo>
                      <a:pt x="64" y="24"/>
                    </a:lnTo>
                    <a:lnTo>
                      <a:pt x="62" y="24"/>
                    </a:lnTo>
                    <a:lnTo>
                      <a:pt x="62" y="24"/>
                    </a:lnTo>
                    <a:lnTo>
                      <a:pt x="36" y="24"/>
                    </a:lnTo>
                    <a:lnTo>
                      <a:pt x="46" y="8"/>
                    </a:lnTo>
                    <a:lnTo>
                      <a:pt x="46" y="8"/>
                    </a:lnTo>
                    <a:lnTo>
                      <a:pt x="46" y="4"/>
                    </a:lnTo>
                    <a:lnTo>
                      <a:pt x="46" y="4"/>
                    </a:lnTo>
                    <a:lnTo>
                      <a:pt x="44" y="2"/>
                    </a:lnTo>
                    <a:lnTo>
                      <a:pt x="18" y="0"/>
                    </a:lnTo>
                    <a:lnTo>
                      <a:pt x="18"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6" name="Freeform 537"/>
              <p:cNvSpPr>
                <a:spLocks/>
              </p:cNvSpPr>
              <p:nvPr/>
            </p:nvSpPr>
            <p:spPr bwMode="auto">
              <a:xfrm>
                <a:off x="2781" y="1579"/>
                <a:ext cx="112" cy="174"/>
              </a:xfrm>
              <a:custGeom>
                <a:avLst/>
                <a:gdLst>
                  <a:gd name="T0" fmla="*/ 40 w 112"/>
                  <a:gd name="T1" fmla="*/ 2 h 174"/>
                  <a:gd name="T2" fmla="*/ 58 w 112"/>
                  <a:gd name="T3" fmla="*/ 24 h 174"/>
                  <a:gd name="T4" fmla="*/ 42 w 112"/>
                  <a:gd name="T5" fmla="*/ 46 h 174"/>
                  <a:gd name="T6" fmla="*/ 32 w 112"/>
                  <a:gd name="T7" fmla="*/ 60 h 174"/>
                  <a:gd name="T8" fmla="*/ 46 w 112"/>
                  <a:gd name="T9" fmla="*/ 60 h 174"/>
                  <a:gd name="T10" fmla="*/ 62 w 112"/>
                  <a:gd name="T11" fmla="*/ 70 h 174"/>
                  <a:gd name="T12" fmla="*/ 74 w 112"/>
                  <a:gd name="T13" fmla="*/ 88 h 174"/>
                  <a:gd name="T14" fmla="*/ 84 w 112"/>
                  <a:gd name="T15" fmla="*/ 108 h 174"/>
                  <a:gd name="T16" fmla="*/ 94 w 112"/>
                  <a:gd name="T17" fmla="*/ 120 h 174"/>
                  <a:gd name="T18" fmla="*/ 112 w 112"/>
                  <a:gd name="T19" fmla="*/ 126 h 174"/>
                  <a:gd name="T20" fmla="*/ 98 w 112"/>
                  <a:gd name="T21" fmla="*/ 140 h 174"/>
                  <a:gd name="T22" fmla="*/ 96 w 112"/>
                  <a:gd name="T23" fmla="*/ 146 h 174"/>
                  <a:gd name="T24" fmla="*/ 96 w 112"/>
                  <a:gd name="T25" fmla="*/ 156 h 174"/>
                  <a:gd name="T26" fmla="*/ 42 w 112"/>
                  <a:gd name="T27" fmla="*/ 160 h 174"/>
                  <a:gd name="T28" fmla="*/ 34 w 112"/>
                  <a:gd name="T29" fmla="*/ 166 h 174"/>
                  <a:gd name="T30" fmla="*/ 10 w 112"/>
                  <a:gd name="T31" fmla="*/ 174 h 174"/>
                  <a:gd name="T32" fmla="*/ 22 w 112"/>
                  <a:gd name="T33" fmla="*/ 156 h 174"/>
                  <a:gd name="T34" fmla="*/ 42 w 112"/>
                  <a:gd name="T35" fmla="*/ 148 h 174"/>
                  <a:gd name="T36" fmla="*/ 50 w 112"/>
                  <a:gd name="T37" fmla="*/ 140 h 174"/>
                  <a:gd name="T38" fmla="*/ 34 w 112"/>
                  <a:gd name="T39" fmla="*/ 144 h 174"/>
                  <a:gd name="T40" fmla="*/ 22 w 112"/>
                  <a:gd name="T41" fmla="*/ 140 h 174"/>
                  <a:gd name="T42" fmla="*/ 10 w 112"/>
                  <a:gd name="T43" fmla="*/ 140 h 174"/>
                  <a:gd name="T44" fmla="*/ 24 w 112"/>
                  <a:gd name="T45" fmla="*/ 128 h 174"/>
                  <a:gd name="T46" fmla="*/ 30 w 112"/>
                  <a:gd name="T47" fmla="*/ 118 h 174"/>
                  <a:gd name="T48" fmla="*/ 22 w 112"/>
                  <a:gd name="T49" fmla="*/ 108 h 174"/>
                  <a:gd name="T50" fmla="*/ 42 w 112"/>
                  <a:gd name="T51" fmla="*/ 102 h 174"/>
                  <a:gd name="T52" fmla="*/ 34 w 112"/>
                  <a:gd name="T53" fmla="*/ 86 h 174"/>
                  <a:gd name="T54" fmla="*/ 34 w 112"/>
                  <a:gd name="T55" fmla="*/ 76 h 174"/>
                  <a:gd name="T56" fmla="*/ 14 w 112"/>
                  <a:gd name="T57" fmla="*/ 82 h 174"/>
                  <a:gd name="T58" fmla="*/ 18 w 112"/>
                  <a:gd name="T59" fmla="*/ 68 h 174"/>
                  <a:gd name="T60" fmla="*/ 12 w 112"/>
                  <a:gd name="T61" fmla="*/ 54 h 174"/>
                  <a:gd name="T62" fmla="*/ 0 w 112"/>
                  <a:gd name="T63" fmla="*/ 54 h 174"/>
                  <a:gd name="T64" fmla="*/ 4 w 112"/>
                  <a:gd name="T65" fmla="*/ 40 h 174"/>
                  <a:gd name="T66" fmla="*/ 2 w 112"/>
                  <a:gd name="T67" fmla="*/ 18 h 174"/>
                  <a:gd name="T68" fmla="*/ 14 w 112"/>
                  <a:gd name="T69"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12" h="174">
                    <a:moveTo>
                      <a:pt x="14" y="0"/>
                    </a:moveTo>
                    <a:lnTo>
                      <a:pt x="40" y="2"/>
                    </a:lnTo>
                    <a:lnTo>
                      <a:pt x="26" y="24"/>
                    </a:lnTo>
                    <a:lnTo>
                      <a:pt x="58" y="24"/>
                    </a:lnTo>
                    <a:lnTo>
                      <a:pt x="54" y="34"/>
                    </a:lnTo>
                    <a:lnTo>
                      <a:pt x="42" y="46"/>
                    </a:lnTo>
                    <a:lnTo>
                      <a:pt x="36" y="52"/>
                    </a:lnTo>
                    <a:lnTo>
                      <a:pt x="32" y="60"/>
                    </a:lnTo>
                    <a:lnTo>
                      <a:pt x="38" y="64"/>
                    </a:lnTo>
                    <a:lnTo>
                      <a:pt x="46" y="60"/>
                    </a:lnTo>
                    <a:lnTo>
                      <a:pt x="58" y="62"/>
                    </a:lnTo>
                    <a:lnTo>
                      <a:pt x="62" y="70"/>
                    </a:lnTo>
                    <a:lnTo>
                      <a:pt x="64" y="82"/>
                    </a:lnTo>
                    <a:lnTo>
                      <a:pt x="74" y="88"/>
                    </a:lnTo>
                    <a:lnTo>
                      <a:pt x="82" y="100"/>
                    </a:lnTo>
                    <a:lnTo>
                      <a:pt x="84" y="108"/>
                    </a:lnTo>
                    <a:lnTo>
                      <a:pt x="88" y="118"/>
                    </a:lnTo>
                    <a:lnTo>
                      <a:pt x="94" y="120"/>
                    </a:lnTo>
                    <a:lnTo>
                      <a:pt x="104" y="118"/>
                    </a:lnTo>
                    <a:lnTo>
                      <a:pt x="112" y="126"/>
                    </a:lnTo>
                    <a:lnTo>
                      <a:pt x="106" y="134"/>
                    </a:lnTo>
                    <a:lnTo>
                      <a:pt x="98" y="140"/>
                    </a:lnTo>
                    <a:lnTo>
                      <a:pt x="90" y="146"/>
                    </a:lnTo>
                    <a:lnTo>
                      <a:pt x="96" y="146"/>
                    </a:lnTo>
                    <a:lnTo>
                      <a:pt x="104" y="150"/>
                    </a:lnTo>
                    <a:lnTo>
                      <a:pt x="96" y="156"/>
                    </a:lnTo>
                    <a:lnTo>
                      <a:pt x="86" y="160"/>
                    </a:lnTo>
                    <a:lnTo>
                      <a:pt x="42" y="160"/>
                    </a:lnTo>
                    <a:lnTo>
                      <a:pt x="34" y="160"/>
                    </a:lnTo>
                    <a:lnTo>
                      <a:pt x="34" y="166"/>
                    </a:lnTo>
                    <a:lnTo>
                      <a:pt x="20" y="166"/>
                    </a:lnTo>
                    <a:lnTo>
                      <a:pt x="10" y="174"/>
                    </a:lnTo>
                    <a:lnTo>
                      <a:pt x="6" y="170"/>
                    </a:lnTo>
                    <a:lnTo>
                      <a:pt x="22" y="156"/>
                    </a:lnTo>
                    <a:lnTo>
                      <a:pt x="30" y="148"/>
                    </a:lnTo>
                    <a:lnTo>
                      <a:pt x="42" y="148"/>
                    </a:lnTo>
                    <a:lnTo>
                      <a:pt x="48" y="146"/>
                    </a:lnTo>
                    <a:lnTo>
                      <a:pt x="50" y="140"/>
                    </a:lnTo>
                    <a:lnTo>
                      <a:pt x="42" y="146"/>
                    </a:lnTo>
                    <a:lnTo>
                      <a:pt x="34" y="144"/>
                    </a:lnTo>
                    <a:lnTo>
                      <a:pt x="26" y="144"/>
                    </a:lnTo>
                    <a:lnTo>
                      <a:pt x="22" y="140"/>
                    </a:lnTo>
                    <a:lnTo>
                      <a:pt x="12" y="144"/>
                    </a:lnTo>
                    <a:lnTo>
                      <a:pt x="10" y="140"/>
                    </a:lnTo>
                    <a:lnTo>
                      <a:pt x="16" y="134"/>
                    </a:lnTo>
                    <a:lnTo>
                      <a:pt x="24" y="128"/>
                    </a:lnTo>
                    <a:lnTo>
                      <a:pt x="30" y="124"/>
                    </a:lnTo>
                    <a:lnTo>
                      <a:pt x="30" y="118"/>
                    </a:lnTo>
                    <a:lnTo>
                      <a:pt x="22" y="116"/>
                    </a:lnTo>
                    <a:lnTo>
                      <a:pt x="22" y="108"/>
                    </a:lnTo>
                    <a:lnTo>
                      <a:pt x="42" y="110"/>
                    </a:lnTo>
                    <a:lnTo>
                      <a:pt x="42" y="102"/>
                    </a:lnTo>
                    <a:lnTo>
                      <a:pt x="46" y="92"/>
                    </a:lnTo>
                    <a:lnTo>
                      <a:pt x="34" y="86"/>
                    </a:lnTo>
                    <a:lnTo>
                      <a:pt x="40" y="78"/>
                    </a:lnTo>
                    <a:lnTo>
                      <a:pt x="34" y="76"/>
                    </a:lnTo>
                    <a:lnTo>
                      <a:pt x="28" y="84"/>
                    </a:lnTo>
                    <a:lnTo>
                      <a:pt x="14" y="82"/>
                    </a:lnTo>
                    <a:lnTo>
                      <a:pt x="12" y="74"/>
                    </a:lnTo>
                    <a:lnTo>
                      <a:pt x="18" y="68"/>
                    </a:lnTo>
                    <a:lnTo>
                      <a:pt x="16" y="56"/>
                    </a:lnTo>
                    <a:lnTo>
                      <a:pt x="12" y="54"/>
                    </a:lnTo>
                    <a:lnTo>
                      <a:pt x="6" y="58"/>
                    </a:lnTo>
                    <a:lnTo>
                      <a:pt x="0" y="54"/>
                    </a:lnTo>
                    <a:lnTo>
                      <a:pt x="10" y="44"/>
                    </a:lnTo>
                    <a:lnTo>
                      <a:pt x="4" y="40"/>
                    </a:lnTo>
                    <a:lnTo>
                      <a:pt x="0" y="32"/>
                    </a:lnTo>
                    <a:lnTo>
                      <a:pt x="2" y="18"/>
                    </a:lnTo>
                    <a:lnTo>
                      <a:pt x="10" y="18"/>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7" name="Line 538"/>
              <p:cNvSpPr>
                <a:spLocks noChangeShapeType="1"/>
              </p:cNvSpPr>
              <p:nvPr/>
            </p:nvSpPr>
            <p:spPr bwMode="auto">
              <a:xfrm>
                <a:off x="2839" y="1603"/>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8" name="Freeform 539"/>
              <p:cNvSpPr>
                <a:spLocks/>
              </p:cNvSpPr>
              <p:nvPr/>
            </p:nvSpPr>
            <p:spPr bwMode="auto">
              <a:xfrm>
                <a:off x="2777" y="1575"/>
                <a:ext cx="120" cy="182"/>
              </a:xfrm>
              <a:custGeom>
                <a:avLst/>
                <a:gdLst>
                  <a:gd name="T0" fmla="*/ 16 w 120"/>
                  <a:gd name="T1" fmla="*/ 2 h 182"/>
                  <a:gd name="T2" fmla="*/ 6 w 120"/>
                  <a:gd name="T3" fmla="*/ 18 h 182"/>
                  <a:gd name="T4" fmla="*/ 2 w 120"/>
                  <a:gd name="T5" fmla="*/ 22 h 182"/>
                  <a:gd name="T6" fmla="*/ 0 w 120"/>
                  <a:gd name="T7" fmla="*/ 38 h 182"/>
                  <a:gd name="T8" fmla="*/ 6 w 120"/>
                  <a:gd name="T9" fmla="*/ 48 h 182"/>
                  <a:gd name="T10" fmla="*/ 2 w 120"/>
                  <a:gd name="T11" fmla="*/ 56 h 182"/>
                  <a:gd name="T12" fmla="*/ 2 w 120"/>
                  <a:gd name="T13" fmla="*/ 62 h 182"/>
                  <a:gd name="T14" fmla="*/ 10 w 120"/>
                  <a:gd name="T15" fmla="*/ 66 h 182"/>
                  <a:gd name="T16" fmla="*/ 16 w 120"/>
                  <a:gd name="T17" fmla="*/ 64 h 182"/>
                  <a:gd name="T18" fmla="*/ 14 w 120"/>
                  <a:gd name="T19" fmla="*/ 76 h 182"/>
                  <a:gd name="T20" fmla="*/ 14 w 120"/>
                  <a:gd name="T21" fmla="*/ 86 h 182"/>
                  <a:gd name="T22" fmla="*/ 32 w 120"/>
                  <a:gd name="T23" fmla="*/ 92 h 182"/>
                  <a:gd name="T24" fmla="*/ 32 w 120"/>
                  <a:gd name="T25" fmla="*/ 92 h 182"/>
                  <a:gd name="T26" fmla="*/ 36 w 120"/>
                  <a:gd name="T27" fmla="*/ 92 h 182"/>
                  <a:gd name="T28" fmla="*/ 44 w 120"/>
                  <a:gd name="T29" fmla="*/ 104 h 182"/>
                  <a:gd name="T30" fmla="*/ 26 w 120"/>
                  <a:gd name="T31" fmla="*/ 108 h 182"/>
                  <a:gd name="T32" fmla="*/ 26 w 120"/>
                  <a:gd name="T33" fmla="*/ 108 h 182"/>
                  <a:gd name="T34" fmla="*/ 22 w 120"/>
                  <a:gd name="T35" fmla="*/ 112 h 182"/>
                  <a:gd name="T36" fmla="*/ 22 w 120"/>
                  <a:gd name="T37" fmla="*/ 122 h 182"/>
                  <a:gd name="T38" fmla="*/ 30 w 120"/>
                  <a:gd name="T39" fmla="*/ 126 h 182"/>
                  <a:gd name="T40" fmla="*/ 10 w 120"/>
                  <a:gd name="T41" fmla="*/ 140 h 182"/>
                  <a:gd name="T42" fmla="*/ 10 w 120"/>
                  <a:gd name="T43" fmla="*/ 144 h 182"/>
                  <a:gd name="T44" fmla="*/ 14 w 120"/>
                  <a:gd name="T45" fmla="*/ 150 h 182"/>
                  <a:gd name="T46" fmla="*/ 18 w 120"/>
                  <a:gd name="T47" fmla="*/ 150 h 182"/>
                  <a:gd name="T48" fmla="*/ 28 w 120"/>
                  <a:gd name="T49" fmla="*/ 150 h 182"/>
                  <a:gd name="T50" fmla="*/ 6 w 120"/>
                  <a:gd name="T51" fmla="*/ 172 h 182"/>
                  <a:gd name="T52" fmla="*/ 6 w 120"/>
                  <a:gd name="T53" fmla="*/ 174 h 182"/>
                  <a:gd name="T54" fmla="*/ 10 w 120"/>
                  <a:gd name="T55" fmla="*/ 180 h 182"/>
                  <a:gd name="T56" fmla="*/ 16 w 120"/>
                  <a:gd name="T57" fmla="*/ 182 h 182"/>
                  <a:gd name="T58" fmla="*/ 38 w 120"/>
                  <a:gd name="T59" fmla="*/ 174 h 182"/>
                  <a:gd name="T60" fmla="*/ 42 w 120"/>
                  <a:gd name="T61" fmla="*/ 168 h 182"/>
                  <a:gd name="T62" fmla="*/ 90 w 120"/>
                  <a:gd name="T63" fmla="*/ 168 h 182"/>
                  <a:gd name="T64" fmla="*/ 102 w 120"/>
                  <a:gd name="T65" fmla="*/ 164 h 182"/>
                  <a:gd name="T66" fmla="*/ 110 w 120"/>
                  <a:gd name="T67" fmla="*/ 158 h 182"/>
                  <a:gd name="T68" fmla="*/ 110 w 120"/>
                  <a:gd name="T69" fmla="*/ 150 h 182"/>
                  <a:gd name="T70" fmla="*/ 112 w 120"/>
                  <a:gd name="T71" fmla="*/ 142 h 182"/>
                  <a:gd name="T72" fmla="*/ 120 w 120"/>
                  <a:gd name="T73" fmla="*/ 132 h 182"/>
                  <a:gd name="T74" fmla="*/ 118 w 120"/>
                  <a:gd name="T75" fmla="*/ 126 h 182"/>
                  <a:gd name="T76" fmla="*/ 108 w 120"/>
                  <a:gd name="T77" fmla="*/ 118 h 182"/>
                  <a:gd name="T78" fmla="*/ 98 w 120"/>
                  <a:gd name="T79" fmla="*/ 120 h 182"/>
                  <a:gd name="T80" fmla="*/ 90 w 120"/>
                  <a:gd name="T81" fmla="*/ 102 h 182"/>
                  <a:gd name="T82" fmla="*/ 82 w 120"/>
                  <a:gd name="T83" fmla="*/ 90 h 182"/>
                  <a:gd name="T84" fmla="*/ 72 w 120"/>
                  <a:gd name="T85" fmla="*/ 84 h 182"/>
                  <a:gd name="T86" fmla="*/ 70 w 120"/>
                  <a:gd name="T87" fmla="*/ 74 h 182"/>
                  <a:gd name="T88" fmla="*/ 64 w 120"/>
                  <a:gd name="T89" fmla="*/ 62 h 182"/>
                  <a:gd name="T90" fmla="*/ 50 w 120"/>
                  <a:gd name="T91" fmla="*/ 60 h 182"/>
                  <a:gd name="T92" fmla="*/ 42 w 120"/>
                  <a:gd name="T93" fmla="*/ 64 h 182"/>
                  <a:gd name="T94" fmla="*/ 50 w 120"/>
                  <a:gd name="T95" fmla="*/ 52 h 182"/>
                  <a:gd name="T96" fmla="*/ 62 w 120"/>
                  <a:gd name="T97" fmla="*/ 40 h 182"/>
                  <a:gd name="T98" fmla="*/ 66 w 120"/>
                  <a:gd name="T99" fmla="*/ 28 h 182"/>
                  <a:gd name="T100" fmla="*/ 62 w 120"/>
                  <a:gd name="T101" fmla="*/ 24 h 182"/>
                  <a:gd name="T102" fmla="*/ 46 w 120"/>
                  <a:gd name="T103" fmla="*/ 8 h 182"/>
                  <a:gd name="T104" fmla="*/ 46 w 120"/>
                  <a:gd name="T105" fmla="*/ 4 h 182"/>
                  <a:gd name="T106" fmla="*/ 18 w 120"/>
                  <a:gd name="T107"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20" h="182">
                    <a:moveTo>
                      <a:pt x="18" y="0"/>
                    </a:moveTo>
                    <a:lnTo>
                      <a:pt x="18" y="0"/>
                    </a:lnTo>
                    <a:lnTo>
                      <a:pt x="16" y="2"/>
                    </a:lnTo>
                    <a:lnTo>
                      <a:pt x="14" y="4"/>
                    </a:lnTo>
                    <a:lnTo>
                      <a:pt x="12" y="18"/>
                    </a:lnTo>
                    <a:lnTo>
                      <a:pt x="6" y="18"/>
                    </a:lnTo>
                    <a:lnTo>
                      <a:pt x="6" y="18"/>
                    </a:lnTo>
                    <a:lnTo>
                      <a:pt x="4" y="20"/>
                    </a:lnTo>
                    <a:lnTo>
                      <a:pt x="2" y="22"/>
                    </a:lnTo>
                    <a:lnTo>
                      <a:pt x="0" y="36"/>
                    </a:lnTo>
                    <a:lnTo>
                      <a:pt x="0" y="36"/>
                    </a:lnTo>
                    <a:lnTo>
                      <a:pt x="0" y="38"/>
                    </a:lnTo>
                    <a:lnTo>
                      <a:pt x="4" y="46"/>
                    </a:lnTo>
                    <a:lnTo>
                      <a:pt x="4" y="46"/>
                    </a:lnTo>
                    <a:lnTo>
                      <a:pt x="6" y="48"/>
                    </a:lnTo>
                    <a:lnTo>
                      <a:pt x="8" y="48"/>
                    </a:lnTo>
                    <a:lnTo>
                      <a:pt x="2" y="56"/>
                    </a:lnTo>
                    <a:lnTo>
                      <a:pt x="2" y="56"/>
                    </a:lnTo>
                    <a:lnTo>
                      <a:pt x="0" y="60"/>
                    </a:lnTo>
                    <a:lnTo>
                      <a:pt x="0" y="60"/>
                    </a:lnTo>
                    <a:lnTo>
                      <a:pt x="2" y="62"/>
                    </a:lnTo>
                    <a:lnTo>
                      <a:pt x="8" y="66"/>
                    </a:lnTo>
                    <a:lnTo>
                      <a:pt x="8" y="66"/>
                    </a:lnTo>
                    <a:lnTo>
                      <a:pt x="10" y="66"/>
                    </a:lnTo>
                    <a:lnTo>
                      <a:pt x="10" y="66"/>
                    </a:lnTo>
                    <a:lnTo>
                      <a:pt x="12" y="66"/>
                    </a:lnTo>
                    <a:lnTo>
                      <a:pt x="16" y="64"/>
                    </a:lnTo>
                    <a:lnTo>
                      <a:pt x="18" y="72"/>
                    </a:lnTo>
                    <a:lnTo>
                      <a:pt x="14" y="76"/>
                    </a:lnTo>
                    <a:lnTo>
                      <a:pt x="14" y="76"/>
                    </a:lnTo>
                    <a:lnTo>
                      <a:pt x="12" y="80"/>
                    </a:lnTo>
                    <a:lnTo>
                      <a:pt x="14" y="86"/>
                    </a:lnTo>
                    <a:lnTo>
                      <a:pt x="14" y="86"/>
                    </a:lnTo>
                    <a:lnTo>
                      <a:pt x="16" y="88"/>
                    </a:lnTo>
                    <a:lnTo>
                      <a:pt x="18" y="90"/>
                    </a:lnTo>
                    <a:lnTo>
                      <a:pt x="32" y="92"/>
                    </a:lnTo>
                    <a:lnTo>
                      <a:pt x="32" y="92"/>
                    </a:lnTo>
                    <a:lnTo>
                      <a:pt x="32" y="92"/>
                    </a:lnTo>
                    <a:lnTo>
                      <a:pt x="32" y="92"/>
                    </a:lnTo>
                    <a:lnTo>
                      <a:pt x="34" y="92"/>
                    </a:lnTo>
                    <a:lnTo>
                      <a:pt x="34" y="92"/>
                    </a:lnTo>
                    <a:lnTo>
                      <a:pt x="36" y="92"/>
                    </a:lnTo>
                    <a:lnTo>
                      <a:pt x="46" y="98"/>
                    </a:lnTo>
                    <a:lnTo>
                      <a:pt x="44" y="104"/>
                    </a:lnTo>
                    <a:lnTo>
                      <a:pt x="44" y="104"/>
                    </a:lnTo>
                    <a:lnTo>
                      <a:pt x="42" y="106"/>
                    </a:lnTo>
                    <a:lnTo>
                      <a:pt x="42" y="110"/>
                    </a:lnTo>
                    <a:lnTo>
                      <a:pt x="26" y="108"/>
                    </a:lnTo>
                    <a:lnTo>
                      <a:pt x="26" y="108"/>
                    </a:lnTo>
                    <a:lnTo>
                      <a:pt x="26" y="108"/>
                    </a:lnTo>
                    <a:lnTo>
                      <a:pt x="26" y="108"/>
                    </a:lnTo>
                    <a:lnTo>
                      <a:pt x="22" y="110"/>
                    </a:lnTo>
                    <a:lnTo>
                      <a:pt x="22" y="110"/>
                    </a:lnTo>
                    <a:lnTo>
                      <a:pt x="22" y="112"/>
                    </a:lnTo>
                    <a:lnTo>
                      <a:pt x="22" y="120"/>
                    </a:lnTo>
                    <a:lnTo>
                      <a:pt x="22" y="120"/>
                    </a:lnTo>
                    <a:lnTo>
                      <a:pt x="22" y="122"/>
                    </a:lnTo>
                    <a:lnTo>
                      <a:pt x="24" y="124"/>
                    </a:lnTo>
                    <a:lnTo>
                      <a:pt x="30" y="126"/>
                    </a:lnTo>
                    <a:lnTo>
                      <a:pt x="30" y="126"/>
                    </a:lnTo>
                    <a:lnTo>
                      <a:pt x="24" y="130"/>
                    </a:lnTo>
                    <a:lnTo>
                      <a:pt x="18" y="136"/>
                    </a:lnTo>
                    <a:lnTo>
                      <a:pt x="10" y="140"/>
                    </a:lnTo>
                    <a:lnTo>
                      <a:pt x="10" y="140"/>
                    </a:lnTo>
                    <a:lnTo>
                      <a:pt x="10" y="144"/>
                    </a:lnTo>
                    <a:lnTo>
                      <a:pt x="10" y="144"/>
                    </a:lnTo>
                    <a:lnTo>
                      <a:pt x="10" y="146"/>
                    </a:lnTo>
                    <a:lnTo>
                      <a:pt x="14" y="150"/>
                    </a:lnTo>
                    <a:lnTo>
                      <a:pt x="14" y="150"/>
                    </a:lnTo>
                    <a:lnTo>
                      <a:pt x="16" y="152"/>
                    </a:lnTo>
                    <a:lnTo>
                      <a:pt x="16" y="152"/>
                    </a:lnTo>
                    <a:lnTo>
                      <a:pt x="18" y="150"/>
                    </a:lnTo>
                    <a:lnTo>
                      <a:pt x="26" y="148"/>
                    </a:lnTo>
                    <a:lnTo>
                      <a:pt x="28" y="150"/>
                    </a:lnTo>
                    <a:lnTo>
                      <a:pt x="28" y="150"/>
                    </a:lnTo>
                    <a:lnTo>
                      <a:pt x="30" y="152"/>
                    </a:lnTo>
                    <a:lnTo>
                      <a:pt x="24" y="156"/>
                    </a:lnTo>
                    <a:lnTo>
                      <a:pt x="6" y="172"/>
                    </a:lnTo>
                    <a:lnTo>
                      <a:pt x="6" y="172"/>
                    </a:lnTo>
                    <a:lnTo>
                      <a:pt x="6" y="174"/>
                    </a:lnTo>
                    <a:lnTo>
                      <a:pt x="6" y="174"/>
                    </a:lnTo>
                    <a:lnTo>
                      <a:pt x="6" y="178"/>
                    </a:lnTo>
                    <a:lnTo>
                      <a:pt x="10" y="180"/>
                    </a:lnTo>
                    <a:lnTo>
                      <a:pt x="10" y="180"/>
                    </a:lnTo>
                    <a:lnTo>
                      <a:pt x="14" y="182"/>
                    </a:lnTo>
                    <a:lnTo>
                      <a:pt x="14" y="182"/>
                    </a:lnTo>
                    <a:lnTo>
                      <a:pt x="16" y="182"/>
                    </a:lnTo>
                    <a:lnTo>
                      <a:pt x="26" y="174"/>
                    </a:lnTo>
                    <a:lnTo>
                      <a:pt x="38" y="174"/>
                    </a:lnTo>
                    <a:lnTo>
                      <a:pt x="38" y="174"/>
                    </a:lnTo>
                    <a:lnTo>
                      <a:pt x="40" y="174"/>
                    </a:lnTo>
                    <a:lnTo>
                      <a:pt x="42" y="170"/>
                    </a:lnTo>
                    <a:lnTo>
                      <a:pt x="42" y="168"/>
                    </a:lnTo>
                    <a:lnTo>
                      <a:pt x="46" y="168"/>
                    </a:lnTo>
                    <a:lnTo>
                      <a:pt x="90" y="168"/>
                    </a:lnTo>
                    <a:lnTo>
                      <a:pt x="90" y="168"/>
                    </a:lnTo>
                    <a:lnTo>
                      <a:pt x="90" y="168"/>
                    </a:lnTo>
                    <a:lnTo>
                      <a:pt x="102" y="164"/>
                    </a:lnTo>
                    <a:lnTo>
                      <a:pt x="102" y="164"/>
                    </a:lnTo>
                    <a:lnTo>
                      <a:pt x="102" y="164"/>
                    </a:lnTo>
                    <a:lnTo>
                      <a:pt x="110" y="158"/>
                    </a:lnTo>
                    <a:lnTo>
                      <a:pt x="110" y="158"/>
                    </a:lnTo>
                    <a:lnTo>
                      <a:pt x="112" y="154"/>
                    </a:lnTo>
                    <a:lnTo>
                      <a:pt x="112" y="154"/>
                    </a:lnTo>
                    <a:lnTo>
                      <a:pt x="110" y="150"/>
                    </a:lnTo>
                    <a:lnTo>
                      <a:pt x="104" y="148"/>
                    </a:lnTo>
                    <a:lnTo>
                      <a:pt x="104" y="146"/>
                    </a:lnTo>
                    <a:lnTo>
                      <a:pt x="112" y="142"/>
                    </a:lnTo>
                    <a:lnTo>
                      <a:pt x="112" y="142"/>
                    </a:lnTo>
                    <a:lnTo>
                      <a:pt x="114" y="140"/>
                    </a:lnTo>
                    <a:lnTo>
                      <a:pt x="120" y="132"/>
                    </a:lnTo>
                    <a:lnTo>
                      <a:pt x="120" y="132"/>
                    </a:lnTo>
                    <a:lnTo>
                      <a:pt x="120" y="128"/>
                    </a:lnTo>
                    <a:lnTo>
                      <a:pt x="118" y="126"/>
                    </a:lnTo>
                    <a:lnTo>
                      <a:pt x="110" y="118"/>
                    </a:lnTo>
                    <a:lnTo>
                      <a:pt x="110" y="118"/>
                    </a:lnTo>
                    <a:lnTo>
                      <a:pt x="108" y="118"/>
                    </a:lnTo>
                    <a:lnTo>
                      <a:pt x="108" y="118"/>
                    </a:lnTo>
                    <a:lnTo>
                      <a:pt x="106" y="118"/>
                    </a:lnTo>
                    <a:lnTo>
                      <a:pt x="98" y="120"/>
                    </a:lnTo>
                    <a:lnTo>
                      <a:pt x="94" y="118"/>
                    </a:lnTo>
                    <a:lnTo>
                      <a:pt x="92" y="110"/>
                    </a:lnTo>
                    <a:lnTo>
                      <a:pt x="90" y="102"/>
                    </a:lnTo>
                    <a:lnTo>
                      <a:pt x="90" y="102"/>
                    </a:lnTo>
                    <a:lnTo>
                      <a:pt x="90" y="102"/>
                    </a:lnTo>
                    <a:lnTo>
                      <a:pt x="82" y="90"/>
                    </a:lnTo>
                    <a:lnTo>
                      <a:pt x="82" y="90"/>
                    </a:lnTo>
                    <a:lnTo>
                      <a:pt x="82" y="90"/>
                    </a:lnTo>
                    <a:lnTo>
                      <a:pt x="72" y="84"/>
                    </a:lnTo>
                    <a:lnTo>
                      <a:pt x="70" y="74"/>
                    </a:lnTo>
                    <a:lnTo>
                      <a:pt x="70" y="74"/>
                    </a:lnTo>
                    <a:lnTo>
                      <a:pt x="70" y="74"/>
                    </a:lnTo>
                    <a:lnTo>
                      <a:pt x="66" y="64"/>
                    </a:lnTo>
                    <a:lnTo>
                      <a:pt x="66" y="64"/>
                    </a:lnTo>
                    <a:lnTo>
                      <a:pt x="64" y="62"/>
                    </a:lnTo>
                    <a:lnTo>
                      <a:pt x="52" y="60"/>
                    </a:lnTo>
                    <a:lnTo>
                      <a:pt x="52" y="60"/>
                    </a:lnTo>
                    <a:lnTo>
                      <a:pt x="50" y="60"/>
                    </a:lnTo>
                    <a:lnTo>
                      <a:pt x="50" y="60"/>
                    </a:lnTo>
                    <a:lnTo>
                      <a:pt x="48" y="60"/>
                    </a:lnTo>
                    <a:lnTo>
                      <a:pt x="42" y="64"/>
                    </a:lnTo>
                    <a:lnTo>
                      <a:pt x="42" y="62"/>
                    </a:lnTo>
                    <a:lnTo>
                      <a:pt x="44" y="60"/>
                    </a:lnTo>
                    <a:lnTo>
                      <a:pt x="50" y="52"/>
                    </a:lnTo>
                    <a:lnTo>
                      <a:pt x="60" y="42"/>
                    </a:lnTo>
                    <a:lnTo>
                      <a:pt x="60" y="42"/>
                    </a:lnTo>
                    <a:lnTo>
                      <a:pt x="62" y="40"/>
                    </a:lnTo>
                    <a:lnTo>
                      <a:pt x="64" y="30"/>
                    </a:lnTo>
                    <a:lnTo>
                      <a:pt x="64" y="30"/>
                    </a:lnTo>
                    <a:lnTo>
                      <a:pt x="66" y="28"/>
                    </a:lnTo>
                    <a:lnTo>
                      <a:pt x="66" y="28"/>
                    </a:lnTo>
                    <a:lnTo>
                      <a:pt x="64" y="24"/>
                    </a:lnTo>
                    <a:lnTo>
                      <a:pt x="62" y="24"/>
                    </a:lnTo>
                    <a:lnTo>
                      <a:pt x="62" y="24"/>
                    </a:lnTo>
                    <a:lnTo>
                      <a:pt x="36" y="24"/>
                    </a:lnTo>
                    <a:lnTo>
                      <a:pt x="46" y="8"/>
                    </a:lnTo>
                    <a:lnTo>
                      <a:pt x="46" y="8"/>
                    </a:lnTo>
                    <a:lnTo>
                      <a:pt x="46" y="4"/>
                    </a:lnTo>
                    <a:lnTo>
                      <a:pt x="46" y="4"/>
                    </a:lnTo>
                    <a:lnTo>
                      <a:pt x="44" y="2"/>
                    </a:lnTo>
                    <a:lnTo>
                      <a:pt x="18" y="0"/>
                    </a:lnTo>
                    <a:lnTo>
                      <a:pt x="18" y="0"/>
                    </a:lnTo>
                    <a:lnTo>
                      <a:pt x="18" y="0"/>
                    </a:lnTo>
                    <a:lnTo>
                      <a:pt x="18" y="0"/>
                    </a:lnTo>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9" name="Freeform 540"/>
              <p:cNvSpPr>
                <a:spLocks/>
              </p:cNvSpPr>
              <p:nvPr/>
            </p:nvSpPr>
            <p:spPr bwMode="auto">
              <a:xfrm>
                <a:off x="2947" y="1791"/>
                <a:ext cx="66" cy="36"/>
              </a:xfrm>
              <a:custGeom>
                <a:avLst/>
                <a:gdLst>
                  <a:gd name="T0" fmla="*/ 16 w 66"/>
                  <a:gd name="T1" fmla="*/ 36 h 36"/>
                  <a:gd name="T2" fmla="*/ 14 w 66"/>
                  <a:gd name="T3" fmla="*/ 36 h 36"/>
                  <a:gd name="T4" fmla="*/ 14 w 66"/>
                  <a:gd name="T5" fmla="*/ 28 h 36"/>
                  <a:gd name="T6" fmla="*/ 2 w 66"/>
                  <a:gd name="T7" fmla="*/ 28 h 36"/>
                  <a:gd name="T8" fmla="*/ 0 w 66"/>
                  <a:gd name="T9" fmla="*/ 28 h 36"/>
                  <a:gd name="T10" fmla="*/ 8 w 66"/>
                  <a:gd name="T11" fmla="*/ 14 h 36"/>
                  <a:gd name="T12" fmla="*/ 16 w 66"/>
                  <a:gd name="T13" fmla="*/ 6 h 36"/>
                  <a:gd name="T14" fmla="*/ 20 w 66"/>
                  <a:gd name="T15" fmla="*/ 4 h 36"/>
                  <a:gd name="T16" fmla="*/ 22 w 66"/>
                  <a:gd name="T17" fmla="*/ 2 h 36"/>
                  <a:gd name="T18" fmla="*/ 38 w 66"/>
                  <a:gd name="T19" fmla="*/ 2 h 36"/>
                  <a:gd name="T20" fmla="*/ 46 w 66"/>
                  <a:gd name="T21" fmla="*/ 0 h 36"/>
                  <a:gd name="T22" fmla="*/ 46 w 66"/>
                  <a:gd name="T23" fmla="*/ 0 h 36"/>
                  <a:gd name="T24" fmla="*/ 54 w 66"/>
                  <a:gd name="T25" fmla="*/ 2 h 36"/>
                  <a:gd name="T26" fmla="*/ 54 w 66"/>
                  <a:gd name="T27" fmla="*/ 2 h 36"/>
                  <a:gd name="T28" fmla="*/ 56 w 66"/>
                  <a:gd name="T29" fmla="*/ 4 h 36"/>
                  <a:gd name="T30" fmla="*/ 54 w 66"/>
                  <a:gd name="T31" fmla="*/ 10 h 36"/>
                  <a:gd name="T32" fmla="*/ 58 w 66"/>
                  <a:gd name="T33" fmla="*/ 14 h 36"/>
                  <a:gd name="T34" fmla="*/ 62 w 66"/>
                  <a:gd name="T35" fmla="*/ 14 h 36"/>
                  <a:gd name="T36" fmla="*/ 66 w 66"/>
                  <a:gd name="T37" fmla="*/ 18 h 36"/>
                  <a:gd name="T38" fmla="*/ 66 w 66"/>
                  <a:gd name="T39" fmla="*/ 20 h 36"/>
                  <a:gd name="T40" fmla="*/ 62 w 66"/>
                  <a:gd name="T41" fmla="*/ 28 h 36"/>
                  <a:gd name="T42" fmla="*/ 52 w 66"/>
                  <a:gd name="T43" fmla="*/ 30 h 36"/>
                  <a:gd name="T44" fmla="*/ 52 w 66"/>
                  <a:gd name="T45" fmla="*/ 30 h 36"/>
                  <a:gd name="T46" fmla="*/ 50 w 66"/>
                  <a:gd name="T47" fmla="*/ 30 h 36"/>
                  <a:gd name="T48" fmla="*/ 48 w 66"/>
                  <a:gd name="T49" fmla="*/ 32 h 36"/>
                  <a:gd name="T50" fmla="*/ 46 w 66"/>
                  <a:gd name="T51" fmla="*/ 34 h 36"/>
                  <a:gd name="T52" fmla="*/ 44 w 66"/>
                  <a:gd name="T53" fmla="*/ 34 h 36"/>
                  <a:gd name="T54" fmla="*/ 42 w 66"/>
                  <a:gd name="T55" fmla="*/ 36 h 36"/>
                  <a:gd name="T56" fmla="*/ 36 w 66"/>
                  <a:gd name="T57" fmla="*/ 34 h 36"/>
                  <a:gd name="T58" fmla="*/ 30 w 66"/>
                  <a:gd name="T59" fmla="*/ 30 h 36"/>
                  <a:gd name="T60" fmla="*/ 30 w 66"/>
                  <a:gd name="T61" fmla="*/ 34 h 36"/>
                  <a:gd name="T62" fmla="*/ 28 w 66"/>
                  <a:gd name="T63" fmla="*/ 36 h 36"/>
                  <a:gd name="T64" fmla="*/ 16 w 66"/>
                  <a:gd name="T6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6" h="36">
                    <a:moveTo>
                      <a:pt x="16" y="36"/>
                    </a:moveTo>
                    <a:lnTo>
                      <a:pt x="16" y="36"/>
                    </a:lnTo>
                    <a:lnTo>
                      <a:pt x="14" y="36"/>
                    </a:lnTo>
                    <a:lnTo>
                      <a:pt x="14" y="36"/>
                    </a:lnTo>
                    <a:lnTo>
                      <a:pt x="14" y="34"/>
                    </a:lnTo>
                    <a:lnTo>
                      <a:pt x="14" y="28"/>
                    </a:lnTo>
                    <a:lnTo>
                      <a:pt x="2" y="28"/>
                    </a:lnTo>
                    <a:lnTo>
                      <a:pt x="2" y="28"/>
                    </a:lnTo>
                    <a:lnTo>
                      <a:pt x="0" y="28"/>
                    </a:lnTo>
                    <a:lnTo>
                      <a:pt x="0" y="28"/>
                    </a:lnTo>
                    <a:lnTo>
                      <a:pt x="0" y="26"/>
                    </a:lnTo>
                    <a:lnTo>
                      <a:pt x="8" y="14"/>
                    </a:lnTo>
                    <a:lnTo>
                      <a:pt x="16" y="6"/>
                    </a:lnTo>
                    <a:lnTo>
                      <a:pt x="16" y="6"/>
                    </a:lnTo>
                    <a:lnTo>
                      <a:pt x="18" y="4"/>
                    </a:lnTo>
                    <a:lnTo>
                      <a:pt x="20" y="4"/>
                    </a:lnTo>
                    <a:lnTo>
                      <a:pt x="22" y="2"/>
                    </a:lnTo>
                    <a:lnTo>
                      <a:pt x="22" y="2"/>
                    </a:lnTo>
                    <a:lnTo>
                      <a:pt x="24" y="2"/>
                    </a:lnTo>
                    <a:lnTo>
                      <a:pt x="38" y="2"/>
                    </a:lnTo>
                    <a:lnTo>
                      <a:pt x="46" y="0"/>
                    </a:lnTo>
                    <a:lnTo>
                      <a:pt x="46" y="0"/>
                    </a:lnTo>
                    <a:lnTo>
                      <a:pt x="46" y="0"/>
                    </a:lnTo>
                    <a:lnTo>
                      <a:pt x="46" y="0"/>
                    </a:lnTo>
                    <a:lnTo>
                      <a:pt x="46" y="0"/>
                    </a:lnTo>
                    <a:lnTo>
                      <a:pt x="54" y="2"/>
                    </a:lnTo>
                    <a:lnTo>
                      <a:pt x="54" y="2"/>
                    </a:lnTo>
                    <a:lnTo>
                      <a:pt x="54" y="2"/>
                    </a:lnTo>
                    <a:lnTo>
                      <a:pt x="56" y="4"/>
                    </a:lnTo>
                    <a:lnTo>
                      <a:pt x="56" y="4"/>
                    </a:lnTo>
                    <a:lnTo>
                      <a:pt x="56" y="6"/>
                    </a:lnTo>
                    <a:lnTo>
                      <a:pt x="54" y="10"/>
                    </a:lnTo>
                    <a:lnTo>
                      <a:pt x="54" y="12"/>
                    </a:lnTo>
                    <a:lnTo>
                      <a:pt x="58" y="14"/>
                    </a:lnTo>
                    <a:lnTo>
                      <a:pt x="62" y="14"/>
                    </a:lnTo>
                    <a:lnTo>
                      <a:pt x="62" y="14"/>
                    </a:lnTo>
                    <a:lnTo>
                      <a:pt x="64" y="14"/>
                    </a:lnTo>
                    <a:lnTo>
                      <a:pt x="66" y="18"/>
                    </a:lnTo>
                    <a:lnTo>
                      <a:pt x="66" y="18"/>
                    </a:lnTo>
                    <a:lnTo>
                      <a:pt x="66" y="20"/>
                    </a:lnTo>
                    <a:lnTo>
                      <a:pt x="62" y="28"/>
                    </a:lnTo>
                    <a:lnTo>
                      <a:pt x="62" y="28"/>
                    </a:lnTo>
                    <a:lnTo>
                      <a:pt x="60" y="28"/>
                    </a:lnTo>
                    <a:lnTo>
                      <a:pt x="52" y="30"/>
                    </a:lnTo>
                    <a:lnTo>
                      <a:pt x="52" y="30"/>
                    </a:lnTo>
                    <a:lnTo>
                      <a:pt x="52" y="30"/>
                    </a:lnTo>
                    <a:lnTo>
                      <a:pt x="52" y="30"/>
                    </a:lnTo>
                    <a:lnTo>
                      <a:pt x="50" y="30"/>
                    </a:lnTo>
                    <a:lnTo>
                      <a:pt x="48" y="28"/>
                    </a:lnTo>
                    <a:lnTo>
                      <a:pt x="48" y="32"/>
                    </a:lnTo>
                    <a:lnTo>
                      <a:pt x="48" y="32"/>
                    </a:lnTo>
                    <a:lnTo>
                      <a:pt x="46" y="34"/>
                    </a:lnTo>
                    <a:lnTo>
                      <a:pt x="44" y="34"/>
                    </a:lnTo>
                    <a:lnTo>
                      <a:pt x="44" y="34"/>
                    </a:lnTo>
                    <a:lnTo>
                      <a:pt x="42" y="36"/>
                    </a:lnTo>
                    <a:lnTo>
                      <a:pt x="42" y="36"/>
                    </a:lnTo>
                    <a:lnTo>
                      <a:pt x="42" y="36"/>
                    </a:lnTo>
                    <a:lnTo>
                      <a:pt x="36" y="34"/>
                    </a:lnTo>
                    <a:lnTo>
                      <a:pt x="32" y="30"/>
                    </a:lnTo>
                    <a:lnTo>
                      <a:pt x="30" y="30"/>
                    </a:lnTo>
                    <a:lnTo>
                      <a:pt x="30" y="34"/>
                    </a:lnTo>
                    <a:lnTo>
                      <a:pt x="30" y="34"/>
                    </a:lnTo>
                    <a:lnTo>
                      <a:pt x="28" y="36"/>
                    </a:lnTo>
                    <a:lnTo>
                      <a:pt x="28" y="36"/>
                    </a:lnTo>
                    <a:lnTo>
                      <a:pt x="16" y="36"/>
                    </a:lnTo>
                    <a:lnTo>
                      <a:pt x="16" y="3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0" name="Freeform 541"/>
              <p:cNvSpPr>
                <a:spLocks noEditPoints="1"/>
              </p:cNvSpPr>
              <p:nvPr/>
            </p:nvSpPr>
            <p:spPr bwMode="auto">
              <a:xfrm>
                <a:off x="2945" y="1789"/>
                <a:ext cx="70" cy="40"/>
              </a:xfrm>
              <a:custGeom>
                <a:avLst/>
                <a:gdLst>
                  <a:gd name="T0" fmla="*/ 56 w 70"/>
                  <a:gd name="T1" fmla="*/ 6 h 40"/>
                  <a:gd name="T2" fmla="*/ 56 w 70"/>
                  <a:gd name="T3" fmla="*/ 10 h 40"/>
                  <a:gd name="T4" fmla="*/ 60 w 70"/>
                  <a:gd name="T5" fmla="*/ 18 h 40"/>
                  <a:gd name="T6" fmla="*/ 66 w 70"/>
                  <a:gd name="T7" fmla="*/ 22 h 40"/>
                  <a:gd name="T8" fmla="*/ 54 w 70"/>
                  <a:gd name="T9" fmla="*/ 30 h 40"/>
                  <a:gd name="T10" fmla="*/ 48 w 70"/>
                  <a:gd name="T11" fmla="*/ 34 h 40"/>
                  <a:gd name="T12" fmla="*/ 40 w 70"/>
                  <a:gd name="T13" fmla="*/ 34 h 40"/>
                  <a:gd name="T14" fmla="*/ 30 w 70"/>
                  <a:gd name="T15" fmla="*/ 32 h 40"/>
                  <a:gd name="T16" fmla="*/ 18 w 70"/>
                  <a:gd name="T17" fmla="*/ 36 h 40"/>
                  <a:gd name="T18" fmla="*/ 4 w 70"/>
                  <a:gd name="T19" fmla="*/ 28 h 40"/>
                  <a:gd name="T20" fmla="*/ 20 w 70"/>
                  <a:gd name="T21" fmla="*/ 8 h 40"/>
                  <a:gd name="T22" fmla="*/ 26 w 70"/>
                  <a:gd name="T23" fmla="*/ 6 h 40"/>
                  <a:gd name="T24" fmla="*/ 48 w 70"/>
                  <a:gd name="T25" fmla="*/ 4 h 40"/>
                  <a:gd name="T26" fmla="*/ 48 w 70"/>
                  <a:gd name="T27" fmla="*/ 0 h 40"/>
                  <a:gd name="T28" fmla="*/ 38 w 70"/>
                  <a:gd name="T29" fmla="*/ 2 h 40"/>
                  <a:gd name="T30" fmla="*/ 26 w 70"/>
                  <a:gd name="T31" fmla="*/ 2 h 40"/>
                  <a:gd name="T32" fmla="*/ 22 w 70"/>
                  <a:gd name="T33" fmla="*/ 4 h 40"/>
                  <a:gd name="T34" fmla="*/ 20 w 70"/>
                  <a:gd name="T35" fmla="*/ 4 h 40"/>
                  <a:gd name="T36" fmla="*/ 18 w 70"/>
                  <a:gd name="T37" fmla="*/ 6 h 40"/>
                  <a:gd name="T38" fmla="*/ 8 w 70"/>
                  <a:gd name="T39" fmla="*/ 14 h 40"/>
                  <a:gd name="T40" fmla="*/ 0 w 70"/>
                  <a:gd name="T41" fmla="*/ 26 h 40"/>
                  <a:gd name="T42" fmla="*/ 0 w 70"/>
                  <a:gd name="T43" fmla="*/ 30 h 40"/>
                  <a:gd name="T44" fmla="*/ 4 w 70"/>
                  <a:gd name="T45" fmla="*/ 32 h 40"/>
                  <a:gd name="T46" fmla="*/ 14 w 70"/>
                  <a:gd name="T47" fmla="*/ 36 h 40"/>
                  <a:gd name="T48" fmla="*/ 16 w 70"/>
                  <a:gd name="T49" fmla="*/ 40 h 40"/>
                  <a:gd name="T50" fmla="*/ 18 w 70"/>
                  <a:gd name="T51" fmla="*/ 40 h 40"/>
                  <a:gd name="T52" fmla="*/ 18 w 70"/>
                  <a:gd name="T53" fmla="*/ 40 h 40"/>
                  <a:gd name="T54" fmla="*/ 32 w 70"/>
                  <a:gd name="T55" fmla="*/ 40 h 40"/>
                  <a:gd name="T56" fmla="*/ 34 w 70"/>
                  <a:gd name="T57" fmla="*/ 36 h 40"/>
                  <a:gd name="T58" fmla="*/ 38 w 70"/>
                  <a:gd name="T59" fmla="*/ 36 h 40"/>
                  <a:gd name="T60" fmla="*/ 38 w 70"/>
                  <a:gd name="T61" fmla="*/ 38 h 40"/>
                  <a:gd name="T62" fmla="*/ 44 w 70"/>
                  <a:gd name="T63" fmla="*/ 40 h 40"/>
                  <a:gd name="T64" fmla="*/ 44 w 70"/>
                  <a:gd name="T65" fmla="*/ 40 h 40"/>
                  <a:gd name="T66" fmla="*/ 50 w 70"/>
                  <a:gd name="T67" fmla="*/ 38 h 40"/>
                  <a:gd name="T68" fmla="*/ 52 w 70"/>
                  <a:gd name="T69" fmla="*/ 34 h 40"/>
                  <a:gd name="T70" fmla="*/ 54 w 70"/>
                  <a:gd name="T71" fmla="*/ 34 h 40"/>
                  <a:gd name="T72" fmla="*/ 54 w 70"/>
                  <a:gd name="T73" fmla="*/ 34 h 40"/>
                  <a:gd name="T74" fmla="*/ 62 w 70"/>
                  <a:gd name="T75" fmla="*/ 32 h 40"/>
                  <a:gd name="T76" fmla="*/ 70 w 70"/>
                  <a:gd name="T77" fmla="*/ 22 h 40"/>
                  <a:gd name="T78" fmla="*/ 70 w 70"/>
                  <a:gd name="T79" fmla="*/ 20 h 40"/>
                  <a:gd name="T80" fmla="*/ 68 w 70"/>
                  <a:gd name="T81" fmla="*/ 16 h 40"/>
                  <a:gd name="T82" fmla="*/ 64 w 70"/>
                  <a:gd name="T83" fmla="*/ 14 h 40"/>
                  <a:gd name="T84" fmla="*/ 58 w 70"/>
                  <a:gd name="T85" fmla="*/ 12 h 40"/>
                  <a:gd name="T86" fmla="*/ 60 w 70"/>
                  <a:gd name="T87" fmla="*/ 8 h 40"/>
                  <a:gd name="T88" fmla="*/ 60 w 70"/>
                  <a:gd name="T89" fmla="*/ 6 h 40"/>
                  <a:gd name="T90" fmla="*/ 58 w 70"/>
                  <a:gd name="T91" fmla="*/ 2 h 40"/>
                  <a:gd name="T92" fmla="*/ 56 w 70"/>
                  <a:gd name="T93" fmla="*/ 2 h 40"/>
                  <a:gd name="T94" fmla="*/ 50 w 70"/>
                  <a:gd name="T95" fmla="*/ 0 h 40"/>
                  <a:gd name="T96" fmla="*/ 48 w 70"/>
                  <a:gd name="T9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0" h="40">
                    <a:moveTo>
                      <a:pt x="48" y="4"/>
                    </a:moveTo>
                    <a:lnTo>
                      <a:pt x="56" y="6"/>
                    </a:lnTo>
                    <a:lnTo>
                      <a:pt x="56" y="6"/>
                    </a:lnTo>
                    <a:lnTo>
                      <a:pt x="56" y="10"/>
                    </a:lnTo>
                    <a:lnTo>
                      <a:pt x="54" y="16"/>
                    </a:lnTo>
                    <a:lnTo>
                      <a:pt x="60" y="18"/>
                    </a:lnTo>
                    <a:lnTo>
                      <a:pt x="64" y="18"/>
                    </a:lnTo>
                    <a:lnTo>
                      <a:pt x="66" y="22"/>
                    </a:lnTo>
                    <a:lnTo>
                      <a:pt x="62" y="28"/>
                    </a:lnTo>
                    <a:lnTo>
                      <a:pt x="54" y="30"/>
                    </a:lnTo>
                    <a:lnTo>
                      <a:pt x="48" y="24"/>
                    </a:lnTo>
                    <a:lnTo>
                      <a:pt x="48" y="34"/>
                    </a:lnTo>
                    <a:lnTo>
                      <a:pt x="44" y="36"/>
                    </a:lnTo>
                    <a:lnTo>
                      <a:pt x="40" y="34"/>
                    </a:lnTo>
                    <a:lnTo>
                      <a:pt x="34" y="30"/>
                    </a:lnTo>
                    <a:lnTo>
                      <a:pt x="30" y="32"/>
                    </a:lnTo>
                    <a:lnTo>
                      <a:pt x="30" y="36"/>
                    </a:lnTo>
                    <a:lnTo>
                      <a:pt x="18" y="36"/>
                    </a:lnTo>
                    <a:lnTo>
                      <a:pt x="18" y="28"/>
                    </a:lnTo>
                    <a:lnTo>
                      <a:pt x="4" y="28"/>
                    </a:lnTo>
                    <a:lnTo>
                      <a:pt x="12" y="18"/>
                    </a:lnTo>
                    <a:lnTo>
                      <a:pt x="20" y="8"/>
                    </a:lnTo>
                    <a:lnTo>
                      <a:pt x="24" y="8"/>
                    </a:lnTo>
                    <a:lnTo>
                      <a:pt x="26" y="6"/>
                    </a:lnTo>
                    <a:lnTo>
                      <a:pt x="40" y="6"/>
                    </a:lnTo>
                    <a:lnTo>
                      <a:pt x="48" y="4"/>
                    </a:lnTo>
                    <a:close/>
                    <a:moveTo>
                      <a:pt x="48" y="0"/>
                    </a:moveTo>
                    <a:lnTo>
                      <a:pt x="48" y="0"/>
                    </a:lnTo>
                    <a:lnTo>
                      <a:pt x="48" y="0"/>
                    </a:lnTo>
                    <a:lnTo>
                      <a:pt x="38" y="2"/>
                    </a:lnTo>
                    <a:lnTo>
                      <a:pt x="26" y="2"/>
                    </a:lnTo>
                    <a:lnTo>
                      <a:pt x="26" y="2"/>
                    </a:lnTo>
                    <a:lnTo>
                      <a:pt x="24" y="2"/>
                    </a:lnTo>
                    <a:lnTo>
                      <a:pt x="22" y="4"/>
                    </a:lnTo>
                    <a:lnTo>
                      <a:pt x="20" y="4"/>
                    </a:lnTo>
                    <a:lnTo>
                      <a:pt x="20" y="4"/>
                    </a:lnTo>
                    <a:lnTo>
                      <a:pt x="20" y="4"/>
                    </a:lnTo>
                    <a:lnTo>
                      <a:pt x="18" y="6"/>
                    </a:lnTo>
                    <a:lnTo>
                      <a:pt x="8" y="14"/>
                    </a:lnTo>
                    <a:lnTo>
                      <a:pt x="8" y="14"/>
                    </a:lnTo>
                    <a:lnTo>
                      <a:pt x="8" y="16"/>
                    </a:lnTo>
                    <a:lnTo>
                      <a:pt x="0" y="26"/>
                    </a:lnTo>
                    <a:lnTo>
                      <a:pt x="0" y="26"/>
                    </a:lnTo>
                    <a:lnTo>
                      <a:pt x="0" y="30"/>
                    </a:lnTo>
                    <a:lnTo>
                      <a:pt x="0" y="30"/>
                    </a:lnTo>
                    <a:lnTo>
                      <a:pt x="4" y="32"/>
                    </a:lnTo>
                    <a:lnTo>
                      <a:pt x="14" y="32"/>
                    </a:lnTo>
                    <a:lnTo>
                      <a:pt x="14" y="36"/>
                    </a:lnTo>
                    <a:lnTo>
                      <a:pt x="14" y="36"/>
                    </a:lnTo>
                    <a:lnTo>
                      <a:pt x="16" y="40"/>
                    </a:lnTo>
                    <a:lnTo>
                      <a:pt x="16" y="40"/>
                    </a:lnTo>
                    <a:lnTo>
                      <a:pt x="18" y="40"/>
                    </a:lnTo>
                    <a:lnTo>
                      <a:pt x="18" y="40"/>
                    </a:lnTo>
                    <a:lnTo>
                      <a:pt x="18" y="40"/>
                    </a:lnTo>
                    <a:lnTo>
                      <a:pt x="32" y="40"/>
                    </a:lnTo>
                    <a:lnTo>
                      <a:pt x="32" y="40"/>
                    </a:lnTo>
                    <a:lnTo>
                      <a:pt x="34" y="38"/>
                    </a:lnTo>
                    <a:lnTo>
                      <a:pt x="34" y="36"/>
                    </a:lnTo>
                    <a:lnTo>
                      <a:pt x="34" y="36"/>
                    </a:lnTo>
                    <a:lnTo>
                      <a:pt x="38" y="36"/>
                    </a:lnTo>
                    <a:lnTo>
                      <a:pt x="38" y="36"/>
                    </a:lnTo>
                    <a:lnTo>
                      <a:pt x="38" y="38"/>
                    </a:lnTo>
                    <a:lnTo>
                      <a:pt x="44" y="40"/>
                    </a:lnTo>
                    <a:lnTo>
                      <a:pt x="44" y="40"/>
                    </a:lnTo>
                    <a:lnTo>
                      <a:pt x="44" y="40"/>
                    </a:lnTo>
                    <a:lnTo>
                      <a:pt x="44" y="40"/>
                    </a:lnTo>
                    <a:lnTo>
                      <a:pt x="46" y="38"/>
                    </a:lnTo>
                    <a:lnTo>
                      <a:pt x="50" y="38"/>
                    </a:lnTo>
                    <a:lnTo>
                      <a:pt x="50" y="38"/>
                    </a:lnTo>
                    <a:lnTo>
                      <a:pt x="52" y="34"/>
                    </a:lnTo>
                    <a:lnTo>
                      <a:pt x="52" y="34"/>
                    </a:lnTo>
                    <a:lnTo>
                      <a:pt x="54" y="34"/>
                    </a:lnTo>
                    <a:lnTo>
                      <a:pt x="54" y="34"/>
                    </a:lnTo>
                    <a:lnTo>
                      <a:pt x="54" y="34"/>
                    </a:lnTo>
                    <a:lnTo>
                      <a:pt x="62" y="32"/>
                    </a:lnTo>
                    <a:lnTo>
                      <a:pt x="62" y="32"/>
                    </a:lnTo>
                    <a:lnTo>
                      <a:pt x="66" y="30"/>
                    </a:lnTo>
                    <a:lnTo>
                      <a:pt x="70" y="22"/>
                    </a:lnTo>
                    <a:lnTo>
                      <a:pt x="70" y="22"/>
                    </a:lnTo>
                    <a:lnTo>
                      <a:pt x="70" y="20"/>
                    </a:lnTo>
                    <a:lnTo>
                      <a:pt x="68" y="16"/>
                    </a:lnTo>
                    <a:lnTo>
                      <a:pt x="68" y="16"/>
                    </a:lnTo>
                    <a:lnTo>
                      <a:pt x="66" y="14"/>
                    </a:lnTo>
                    <a:lnTo>
                      <a:pt x="64" y="14"/>
                    </a:lnTo>
                    <a:lnTo>
                      <a:pt x="60" y="14"/>
                    </a:lnTo>
                    <a:lnTo>
                      <a:pt x="58" y="12"/>
                    </a:lnTo>
                    <a:lnTo>
                      <a:pt x="58" y="12"/>
                    </a:lnTo>
                    <a:lnTo>
                      <a:pt x="60" y="8"/>
                    </a:lnTo>
                    <a:lnTo>
                      <a:pt x="60" y="8"/>
                    </a:lnTo>
                    <a:lnTo>
                      <a:pt x="60" y="6"/>
                    </a:lnTo>
                    <a:lnTo>
                      <a:pt x="60" y="4"/>
                    </a:lnTo>
                    <a:lnTo>
                      <a:pt x="58" y="2"/>
                    </a:lnTo>
                    <a:lnTo>
                      <a:pt x="58" y="2"/>
                    </a:lnTo>
                    <a:lnTo>
                      <a:pt x="56" y="2"/>
                    </a:lnTo>
                    <a:lnTo>
                      <a:pt x="50" y="0"/>
                    </a:lnTo>
                    <a:lnTo>
                      <a:pt x="50" y="0"/>
                    </a:lnTo>
                    <a:lnTo>
                      <a:pt x="48" y="0"/>
                    </a:lnTo>
                    <a:lnTo>
                      <a:pt x="4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1" name="Freeform 542"/>
              <p:cNvSpPr>
                <a:spLocks/>
              </p:cNvSpPr>
              <p:nvPr/>
            </p:nvSpPr>
            <p:spPr bwMode="auto">
              <a:xfrm>
                <a:off x="2949" y="1793"/>
                <a:ext cx="62" cy="32"/>
              </a:xfrm>
              <a:custGeom>
                <a:avLst/>
                <a:gdLst>
                  <a:gd name="T0" fmla="*/ 44 w 62"/>
                  <a:gd name="T1" fmla="*/ 0 h 32"/>
                  <a:gd name="T2" fmla="*/ 52 w 62"/>
                  <a:gd name="T3" fmla="*/ 2 h 32"/>
                  <a:gd name="T4" fmla="*/ 52 w 62"/>
                  <a:gd name="T5" fmla="*/ 2 h 32"/>
                  <a:gd name="T6" fmla="*/ 52 w 62"/>
                  <a:gd name="T7" fmla="*/ 6 h 32"/>
                  <a:gd name="T8" fmla="*/ 50 w 62"/>
                  <a:gd name="T9" fmla="*/ 12 h 32"/>
                  <a:gd name="T10" fmla="*/ 56 w 62"/>
                  <a:gd name="T11" fmla="*/ 14 h 32"/>
                  <a:gd name="T12" fmla="*/ 60 w 62"/>
                  <a:gd name="T13" fmla="*/ 14 h 32"/>
                  <a:gd name="T14" fmla="*/ 62 w 62"/>
                  <a:gd name="T15" fmla="*/ 18 h 32"/>
                  <a:gd name="T16" fmla="*/ 58 w 62"/>
                  <a:gd name="T17" fmla="*/ 24 h 32"/>
                  <a:gd name="T18" fmla="*/ 50 w 62"/>
                  <a:gd name="T19" fmla="*/ 26 h 32"/>
                  <a:gd name="T20" fmla="*/ 44 w 62"/>
                  <a:gd name="T21" fmla="*/ 20 h 32"/>
                  <a:gd name="T22" fmla="*/ 44 w 62"/>
                  <a:gd name="T23" fmla="*/ 30 h 32"/>
                  <a:gd name="T24" fmla="*/ 40 w 62"/>
                  <a:gd name="T25" fmla="*/ 32 h 32"/>
                  <a:gd name="T26" fmla="*/ 36 w 62"/>
                  <a:gd name="T27" fmla="*/ 30 h 32"/>
                  <a:gd name="T28" fmla="*/ 30 w 62"/>
                  <a:gd name="T29" fmla="*/ 26 h 32"/>
                  <a:gd name="T30" fmla="*/ 26 w 62"/>
                  <a:gd name="T31" fmla="*/ 28 h 32"/>
                  <a:gd name="T32" fmla="*/ 26 w 62"/>
                  <a:gd name="T33" fmla="*/ 32 h 32"/>
                  <a:gd name="T34" fmla="*/ 14 w 62"/>
                  <a:gd name="T35" fmla="*/ 32 h 32"/>
                  <a:gd name="T36" fmla="*/ 14 w 62"/>
                  <a:gd name="T37" fmla="*/ 24 h 32"/>
                  <a:gd name="T38" fmla="*/ 0 w 62"/>
                  <a:gd name="T39" fmla="*/ 24 h 32"/>
                  <a:gd name="T40" fmla="*/ 8 w 62"/>
                  <a:gd name="T41" fmla="*/ 14 h 32"/>
                  <a:gd name="T42" fmla="*/ 16 w 62"/>
                  <a:gd name="T43" fmla="*/ 4 h 32"/>
                  <a:gd name="T44" fmla="*/ 20 w 62"/>
                  <a:gd name="T45" fmla="*/ 4 h 32"/>
                  <a:gd name="T46" fmla="*/ 22 w 62"/>
                  <a:gd name="T47" fmla="*/ 2 h 32"/>
                  <a:gd name="T48" fmla="*/ 36 w 62"/>
                  <a:gd name="T49" fmla="*/ 2 h 32"/>
                  <a:gd name="T50" fmla="*/ 44 w 62"/>
                  <a:gd name="T5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 h="32">
                    <a:moveTo>
                      <a:pt x="44" y="0"/>
                    </a:moveTo>
                    <a:lnTo>
                      <a:pt x="52" y="2"/>
                    </a:lnTo>
                    <a:lnTo>
                      <a:pt x="52" y="2"/>
                    </a:lnTo>
                    <a:lnTo>
                      <a:pt x="52" y="6"/>
                    </a:lnTo>
                    <a:lnTo>
                      <a:pt x="50" y="12"/>
                    </a:lnTo>
                    <a:lnTo>
                      <a:pt x="56" y="14"/>
                    </a:lnTo>
                    <a:lnTo>
                      <a:pt x="60" y="14"/>
                    </a:lnTo>
                    <a:lnTo>
                      <a:pt x="62" y="18"/>
                    </a:lnTo>
                    <a:lnTo>
                      <a:pt x="58" y="24"/>
                    </a:lnTo>
                    <a:lnTo>
                      <a:pt x="50" y="26"/>
                    </a:lnTo>
                    <a:lnTo>
                      <a:pt x="44" y="20"/>
                    </a:lnTo>
                    <a:lnTo>
                      <a:pt x="44" y="30"/>
                    </a:lnTo>
                    <a:lnTo>
                      <a:pt x="40" y="32"/>
                    </a:lnTo>
                    <a:lnTo>
                      <a:pt x="36" y="30"/>
                    </a:lnTo>
                    <a:lnTo>
                      <a:pt x="30" y="26"/>
                    </a:lnTo>
                    <a:lnTo>
                      <a:pt x="26" y="28"/>
                    </a:lnTo>
                    <a:lnTo>
                      <a:pt x="26" y="32"/>
                    </a:lnTo>
                    <a:lnTo>
                      <a:pt x="14" y="32"/>
                    </a:lnTo>
                    <a:lnTo>
                      <a:pt x="14" y="24"/>
                    </a:lnTo>
                    <a:lnTo>
                      <a:pt x="0" y="24"/>
                    </a:lnTo>
                    <a:lnTo>
                      <a:pt x="8" y="14"/>
                    </a:lnTo>
                    <a:lnTo>
                      <a:pt x="16" y="4"/>
                    </a:lnTo>
                    <a:lnTo>
                      <a:pt x="20" y="4"/>
                    </a:lnTo>
                    <a:lnTo>
                      <a:pt x="22" y="2"/>
                    </a:lnTo>
                    <a:lnTo>
                      <a:pt x="36" y="2"/>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2" name="Freeform 543"/>
              <p:cNvSpPr>
                <a:spLocks/>
              </p:cNvSpPr>
              <p:nvPr/>
            </p:nvSpPr>
            <p:spPr bwMode="auto">
              <a:xfrm>
                <a:off x="2945" y="1789"/>
                <a:ext cx="70" cy="40"/>
              </a:xfrm>
              <a:custGeom>
                <a:avLst/>
                <a:gdLst>
                  <a:gd name="T0" fmla="*/ 48 w 70"/>
                  <a:gd name="T1" fmla="*/ 0 h 40"/>
                  <a:gd name="T2" fmla="*/ 38 w 70"/>
                  <a:gd name="T3" fmla="*/ 2 h 40"/>
                  <a:gd name="T4" fmla="*/ 26 w 70"/>
                  <a:gd name="T5" fmla="*/ 2 h 40"/>
                  <a:gd name="T6" fmla="*/ 22 w 70"/>
                  <a:gd name="T7" fmla="*/ 4 h 40"/>
                  <a:gd name="T8" fmla="*/ 20 w 70"/>
                  <a:gd name="T9" fmla="*/ 4 h 40"/>
                  <a:gd name="T10" fmla="*/ 18 w 70"/>
                  <a:gd name="T11" fmla="*/ 6 h 40"/>
                  <a:gd name="T12" fmla="*/ 8 w 70"/>
                  <a:gd name="T13" fmla="*/ 14 h 40"/>
                  <a:gd name="T14" fmla="*/ 0 w 70"/>
                  <a:gd name="T15" fmla="*/ 26 h 40"/>
                  <a:gd name="T16" fmla="*/ 0 w 70"/>
                  <a:gd name="T17" fmla="*/ 30 h 40"/>
                  <a:gd name="T18" fmla="*/ 4 w 70"/>
                  <a:gd name="T19" fmla="*/ 32 h 40"/>
                  <a:gd name="T20" fmla="*/ 14 w 70"/>
                  <a:gd name="T21" fmla="*/ 36 h 40"/>
                  <a:gd name="T22" fmla="*/ 16 w 70"/>
                  <a:gd name="T23" fmla="*/ 40 h 40"/>
                  <a:gd name="T24" fmla="*/ 18 w 70"/>
                  <a:gd name="T25" fmla="*/ 40 h 40"/>
                  <a:gd name="T26" fmla="*/ 18 w 70"/>
                  <a:gd name="T27" fmla="*/ 40 h 40"/>
                  <a:gd name="T28" fmla="*/ 32 w 70"/>
                  <a:gd name="T29" fmla="*/ 40 h 40"/>
                  <a:gd name="T30" fmla="*/ 34 w 70"/>
                  <a:gd name="T31" fmla="*/ 36 h 40"/>
                  <a:gd name="T32" fmla="*/ 38 w 70"/>
                  <a:gd name="T33" fmla="*/ 36 h 40"/>
                  <a:gd name="T34" fmla="*/ 38 w 70"/>
                  <a:gd name="T35" fmla="*/ 38 h 40"/>
                  <a:gd name="T36" fmla="*/ 44 w 70"/>
                  <a:gd name="T37" fmla="*/ 40 h 40"/>
                  <a:gd name="T38" fmla="*/ 44 w 70"/>
                  <a:gd name="T39" fmla="*/ 40 h 40"/>
                  <a:gd name="T40" fmla="*/ 50 w 70"/>
                  <a:gd name="T41" fmla="*/ 38 h 40"/>
                  <a:gd name="T42" fmla="*/ 52 w 70"/>
                  <a:gd name="T43" fmla="*/ 34 h 40"/>
                  <a:gd name="T44" fmla="*/ 54 w 70"/>
                  <a:gd name="T45" fmla="*/ 34 h 40"/>
                  <a:gd name="T46" fmla="*/ 54 w 70"/>
                  <a:gd name="T47" fmla="*/ 34 h 40"/>
                  <a:gd name="T48" fmla="*/ 62 w 70"/>
                  <a:gd name="T49" fmla="*/ 32 h 40"/>
                  <a:gd name="T50" fmla="*/ 70 w 70"/>
                  <a:gd name="T51" fmla="*/ 22 h 40"/>
                  <a:gd name="T52" fmla="*/ 70 w 70"/>
                  <a:gd name="T53" fmla="*/ 20 h 40"/>
                  <a:gd name="T54" fmla="*/ 68 w 70"/>
                  <a:gd name="T55" fmla="*/ 16 h 40"/>
                  <a:gd name="T56" fmla="*/ 64 w 70"/>
                  <a:gd name="T57" fmla="*/ 14 h 40"/>
                  <a:gd name="T58" fmla="*/ 58 w 70"/>
                  <a:gd name="T59" fmla="*/ 12 h 40"/>
                  <a:gd name="T60" fmla="*/ 60 w 70"/>
                  <a:gd name="T61" fmla="*/ 8 h 40"/>
                  <a:gd name="T62" fmla="*/ 60 w 70"/>
                  <a:gd name="T63" fmla="*/ 6 h 40"/>
                  <a:gd name="T64" fmla="*/ 58 w 70"/>
                  <a:gd name="T65" fmla="*/ 2 h 40"/>
                  <a:gd name="T66" fmla="*/ 56 w 70"/>
                  <a:gd name="T67" fmla="*/ 2 h 40"/>
                  <a:gd name="T68" fmla="*/ 50 w 70"/>
                  <a:gd name="T69" fmla="*/ 0 h 40"/>
                  <a:gd name="T70" fmla="*/ 48 w 70"/>
                  <a:gd name="T7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 h="40">
                    <a:moveTo>
                      <a:pt x="48" y="0"/>
                    </a:moveTo>
                    <a:lnTo>
                      <a:pt x="48" y="0"/>
                    </a:lnTo>
                    <a:lnTo>
                      <a:pt x="48" y="0"/>
                    </a:lnTo>
                    <a:lnTo>
                      <a:pt x="38" y="2"/>
                    </a:lnTo>
                    <a:lnTo>
                      <a:pt x="26" y="2"/>
                    </a:lnTo>
                    <a:lnTo>
                      <a:pt x="26" y="2"/>
                    </a:lnTo>
                    <a:lnTo>
                      <a:pt x="24" y="2"/>
                    </a:lnTo>
                    <a:lnTo>
                      <a:pt x="22" y="4"/>
                    </a:lnTo>
                    <a:lnTo>
                      <a:pt x="20" y="4"/>
                    </a:lnTo>
                    <a:lnTo>
                      <a:pt x="20" y="4"/>
                    </a:lnTo>
                    <a:lnTo>
                      <a:pt x="20" y="4"/>
                    </a:lnTo>
                    <a:lnTo>
                      <a:pt x="18" y="6"/>
                    </a:lnTo>
                    <a:lnTo>
                      <a:pt x="8" y="14"/>
                    </a:lnTo>
                    <a:lnTo>
                      <a:pt x="8" y="14"/>
                    </a:lnTo>
                    <a:lnTo>
                      <a:pt x="8" y="16"/>
                    </a:lnTo>
                    <a:lnTo>
                      <a:pt x="0" y="26"/>
                    </a:lnTo>
                    <a:lnTo>
                      <a:pt x="0" y="26"/>
                    </a:lnTo>
                    <a:lnTo>
                      <a:pt x="0" y="30"/>
                    </a:lnTo>
                    <a:lnTo>
                      <a:pt x="0" y="30"/>
                    </a:lnTo>
                    <a:lnTo>
                      <a:pt x="4" y="32"/>
                    </a:lnTo>
                    <a:lnTo>
                      <a:pt x="14" y="32"/>
                    </a:lnTo>
                    <a:lnTo>
                      <a:pt x="14" y="36"/>
                    </a:lnTo>
                    <a:lnTo>
                      <a:pt x="14" y="36"/>
                    </a:lnTo>
                    <a:lnTo>
                      <a:pt x="16" y="40"/>
                    </a:lnTo>
                    <a:lnTo>
                      <a:pt x="16" y="40"/>
                    </a:lnTo>
                    <a:lnTo>
                      <a:pt x="18" y="40"/>
                    </a:lnTo>
                    <a:lnTo>
                      <a:pt x="18" y="40"/>
                    </a:lnTo>
                    <a:lnTo>
                      <a:pt x="18" y="40"/>
                    </a:lnTo>
                    <a:lnTo>
                      <a:pt x="32" y="40"/>
                    </a:lnTo>
                    <a:lnTo>
                      <a:pt x="32" y="40"/>
                    </a:lnTo>
                    <a:lnTo>
                      <a:pt x="34" y="38"/>
                    </a:lnTo>
                    <a:lnTo>
                      <a:pt x="34" y="36"/>
                    </a:lnTo>
                    <a:lnTo>
                      <a:pt x="34" y="36"/>
                    </a:lnTo>
                    <a:lnTo>
                      <a:pt x="38" y="36"/>
                    </a:lnTo>
                    <a:lnTo>
                      <a:pt x="38" y="36"/>
                    </a:lnTo>
                    <a:lnTo>
                      <a:pt x="38" y="38"/>
                    </a:lnTo>
                    <a:lnTo>
                      <a:pt x="44" y="40"/>
                    </a:lnTo>
                    <a:lnTo>
                      <a:pt x="44" y="40"/>
                    </a:lnTo>
                    <a:lnTo>
                      <a:pt x="44" y="40"/>
                    </a:lnTo>
                    <a:lnTo>
                      <a:pt x="44" y="40"/>
                    </a:lnTo>
                    <a:lnTo>
                      <a:pt x="46" y="38"/>
                    </a:lnTo>
                    <a:lnTo>
                      <a:pt x="50" y="38"/>
                    </a:lnTo>
                    <a:lnTo>
                      <a:pt x="50" y="38"/>
                    </a:lnTo>
                    <a:lnTo>
                      <a:pt x="52" y="34"/>
                    </a:lnTo>
                    <a:lnTo>
                      <a:pt x="52" y="34"/>
                    </a:lnTo>
                    <a:lnTo>
                      <a:pt x="54" y="34"/>
                    </a:lnTo>
                    <a:lnTo>
                      <a:pt x="54" y="34"/>
                    </a:lnTo>
                    <a:lnTo>
                      <a:pt x="54" y="34"/>
                    </a:lnTo>
                    <a:lnTo>
                      <a:pt x="62" y="32"/>
                    </a:lnTo>
                    <a:lnTo>
                      <a:pt x="62" y="32"/>
                    </a:lnTo>
                    <a:lnTo>
                      <a:pt x="66" y="30"/>
                    </a:lnTo>
                    <a:lnTo>
                      <a:pt x="70" y="22"/>
                    </a:lnTo>
                    <a:lnTo>
                      <a:pt x="70" y="22"/>
                    </a:lnTo>
                    <a:lnTo>
                      <a:pt x="70" y="20"/>
                    </a:lnTo>
                    <a:lnTo>
                      <a:pt x="68" y="16"/>
                    </a:lnTo>
                    <a:lnTo>
                      <a:pt x="68" y="16"/>
                    </a:lnTo>
                    <a:lnTo>
                      <a:pt x="66" y="14"/>
                    </a:lnTo>
                    <a:lnTo>
                      <a:pt x="64" y="14"/>
                    </a:lnTo>
                    <a:lnTo>
                      <a:pt x="60" y="14"/>
                    </a:lnTo>
                    <a:lnTo>
                      <a:pt x="58" y="12"/>
                    </a:lnTo>
                    <a:lnTo>
                      <a:pt x="58" y="12"/>
                    </a:lnTo>
                    <a:lnTo>
                      <a:pt x="60" y="8"/>
                    </a:lnTo>
                    <a:lnTo>
                      <a:pt x="60" y="8"/>
                    </a:lnTo>
                    <a:lnTo>
                      <a:pt x="60" y="6"/>
                    </a:lnTo>
                    <a:lnTo>
                      <a:pt x="60" y="4"/>
                    </a:lnTo>
                    <a:lnTo>
                      <a:pt x="58" y="2"/>
                    </a:lnTo>
                    <a:lnTo>
                      <a:pt x="58" y="2"/>
                    </a:lnTo>
                    <a:lnTo>
                      <a:pt x="56" y="2"/>
                    </a:lnTo>
                    <a:lnTo>
                      <a:pt x="50" y="0"/>
                    </a:lnTo>
                    <a:lnTo>
                      <a:pt x="50" y="0"/>
                    </a:lnTo>
                    <a:lnTo>
                      <a:pt x="4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3" name="Freeform 544"/>
              <p:cNvSpPr>
                <a:spLocks/>
              </p:cNvSpPr>
              <p:nvPr/>
            </p:nvSpPr>
            <p:spPr bwMode="auto">
              <a:xfrm>
                <a:off x="2797" y="1729"/>
                <a:ext cx="182" cy="156"/>
              </a:xfrm>
              <a:custGeom>
                <a:avLst/>
                <a:gdLst>
                  <a:gd name="T0" fmla="*/ 94 w 182"/>
                  <a:gd name="T1" fmla="*/ 154 h 156"/>
                  <a:gd name="T2" fmla="*/ 72 w 182"/>
                  <a:gd name="T3" fmla="*/ 152 h 156"/>
                  <a:gd name="T4" fmla="*/ 70 w 182"/>
                  <a:gd name="T5" fmla="*/ 152 h 156"/>
                  <a:gd name="T6" fmla="*/ 44 w 182"/>
                  <a:gd name="T7" fmla="*/ 140 h 156"/>
                  <a:gd name="T8" fmla="*/ 48 w 182"/>
                  <a:gd name="T9" fmla="*/ 114 h 156"/>
                  <a:gd name="T10" fmla="*/ 50 w 182"/>
                  <a:gd name="T11" fmla="*/ 102 h 156"/>
                  <a:gd name="T12" fmla="*/ 38 w 182"/>
                  <a:gd name="T13" fmla="*/ 82 h 156"/>
                  <a:gd name="T14" fmla="*/ 36 w 182"/>
                  <a:gd name="T15" fmla="*/ 74 h 156"/>
                  <a:gd name="T16" fmla="*/ 16 w 182"/>
                  <a:gd name="T17" fmla="*/ 62 h 156"/>
                  <a:gd name="T18" fmla="*/ 4 w 182"/>
                  <a:gd name="T19" fmla="*/ 62 h 156"/>
                  <a:gd name="T20" fmla="*/ 0 w 182"/>
                  <a:gd name="T21" fmla="*/ 54 h 156"/>
                  <a:gd name="T22" fmla="*/ 2 w 182"/>
                  <a:gd name="T23" fmla="*/ 46 h 156"/>
                  <a:gd name="T24" fmla="*/ 24 w 182"/>
                  <a:gd name="T25" fmla="*/ 42 h 156"/>
                  <a:gd name="T26" fmla="*/ 30 w 182"/>
                  <a:gd name="T27" fmla="*/ 46 h 156"/>
                  <a:gd name="T28" fmla="*/ 36 w 182"/>
                  <a:gd name="T29" fmla="*/ 44 h 156"/>
                  <a:gd name="T30" fmla="*/ 42 w 182"/>
                  <a:gd name="T31" fmla="*/ 46 h 156"/>
                  <a:gd name="T32" fmla="*/ 42 w 182"/>
                  <a:gd name="T33" fmla="*/ 28 h 156"/>
                  <a:gd name="T34" fmla="*/ 42 w 182"/>
                  <a:gd name="T35" fmla="*/ 26 h 156"/>
                  <a:gd name="T36" fmla="*/ 48 w 182"/>
                  <a:gd name="T37" fmla="*/ 26 h 156"/>
                  <a:gd name="T38" fmla="*/ 66 w 182"/>
                  <a:gd name="T39" fmla="*/ 30 h 156"/>
                  <a:gd name="T40" fmla="*/ 92 w 182"/>
                  <a:gd name="T41" fmla="*/ 16 h 156"/>
                  <a:gd name="T42" fmla="*/ 94 w 182"/>
                  <a:gd name="T43" fmla="*/ 4 h 156"/>
                  <a:gd name="T44" fmla="*/ 102 w 182"/>
                  <a:gd name="T45" fmla="*/ 0 h 156"/>
                  <a:gd name="T46" fmla="*/ 112 w 182"/>
                  <a:gd name="T47" fmla="*/ 8 h 156"/>
                  <a:gd name="T48" fmla="*/ 136 w 182"/>
                  <a:gd name="T49" fmla="*/ 20 h 156"/>
                  <a:gd name="T50" fmla="*/ 144 w 182"/>
                  <a:gd name="T51" fmla="*/ 28 h 156"/>
                  <a:gd name="T52" fmla="*/ 154 w 182"/>
                  <a:gd name="T53" fmla="*/ 28 h 156"/>
                  <a:gd name="T54" fmla="*/ 178 w 182"/>
                  <a:gd name="T55" fmla="*/ 34 h 156"/>
                  <a:gd name="T56" fmla="*/ 182 w 182"/>
                  <a:gd name="T57" fmla="*/ 40 h 156"/>
                  <a:gd name="T58" fmla="*/ 174 w 182"/>
                  <a:gd name="T59" fmla="*/ 58 h 156"/>
                  <a:gd name="T60" fmla="*/ 174 w 182"/>
                  <a:gd name="T61" fmla="*/ 64 h 156"/>
                  <a:gd name="T62" fmla="*/ 170 w 182"/>
                  <a:gd name="T63" fmla="*/ 68 h 156"/>
                  <a:gd name="T64" fmla="*/ 154 w 182"/>
                  <a:gd name="T65" fmla="*/ 84 h 156"/>
                  <a:gd name="T66" fmla="*/ 166 w 182"/>
                  <a:gd name="T67" fmla="*/ 86 h 156"/>
                  <a:gd name="T68" fmla="*/ 168 w 182"/>
                  <a:gd name="T69" fmla="*/ 102 h 156"/>
                  <a:gd name="T70" fmla="*/ 166 w 182"/>
                  <a:gd name="T71" fmla="*/ 122 h 156"/>
                  <a:gd name="T72" fmla="*/ 174 w 182"/>
                  <a:gd name="T73" fmla="*/ 124 h 156"/>
                  <a:gd name="T74" fmla="*/ 172 w 182"/>
                  <a:gd name="T75" fmla="*/ 134 h 156"/>
                  <a:gd name="T76" fmla="*/ 162 w 182"/>
                  <a:gd name="T77" fmla="*/ 142 h 156"/>
                  <a:gd name="T78" fmla="*/ 152 w 182"/>
                  <a:gd name="T79" fmla="*/ 146 h 156"/>
                  <a:gd name="T80" fmla="*/ 152 w 182"/>
                  <a:gd name="T81" fmla="*/ 146 h 156"/>
                  <a:gd name="T82" fmla="*/ 122 w 182"/>
                  <a:gd name="T83" fmla="*/ 138 h 156"/>
                  <a:gd name="T84" fmla="*/ 110 w 182"/>
                  <a:gd name="T85" fmla="*/ 154 h 156"/>
                  <a:gd name="T86" fmla="*/ 94 w 182"/>
                  <a:gd name="T87"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2" h="156">
                    <a:moveTo>
                      <a:pt x="94" y="156"/>
                    </a:moveTo>
                    <a:lnTo>
                      <a:pt x="94" y="156"/>
                    </a:lnTo>
                    <a:lnTo>
                      <a:pt x="94" y="154"/>
                    </a:lnTo>
                    <a:lnTo>
                      <a:pt x="82" y="150"/>
                    </a:lnTo>
                    <a:lnTo>
                      <a:pt x="72" y="152"/>
                    </a:lnTo>
                    <a:lnTo>
                      <a:pt x="72" y="152"/>
                    </a:lnTo>
                    <a:lnTo>
                      <a:pt x="72" y="152"/>
                    </a:lnTo>
                    <a:lnTo>
                      <a:pt x="72" y="152"/>
                    </a:lnTo>
                    <a:lnTo>
                      <a:pt x="70" y="152"/>
                    </a:lnTo>
                    <a:lnTo>
                      <a:pt x="56" y="146"/>
                    </a:lnTo>
                    <a:lnTo>
                      <a:pt x="44" y="140"/>
                    </a:lnTo>
                    <a:lnTo>
                      <a:pt x="44" y="140"/>
                    </a:lnTo>
                    <a:lnTo>
                      <a:pt x="42" y="138"/>
                    </a:lnTo>
                    <a:lnTo>
                      <a:pt x="42" y="128"/>
                    </a:lnTo>
                    <a:lnTo>
                      <a:pt x="48" y="114"/>
                    </a:lnTo>
                    <a:lnTo>
                      <a:pt x="48" y="104"/>
                    </a:lnTo>
                    <a:lnTo>
                      <a:pt x="48" y="104"/>
                    </a:lnTo>
                    <a:lnTo>
                      <a:pt x="50" y="102"/>
                    </a:lnTo>
                    <a:lnTo>
                      <a:pt x="54" y="102"/>
                    </a:lnTo>
                    <a:lnTo>
                      <a:pt x="48" y="90"/>
                    </a:lnTo>
                    <a:lnTo>
                      <a:pt x="38" y="82"/>
                    </a:lnTo>
                    <a:lnTo>
                      <a:pt x="38" y="82"/>
                    </a:lnTo>
                    <a:lnTo>
                      <a:pt x="38" y="82"/>
                    </a:lnTo>
                    <a:lnTo>
                      <a:pt x="36" y="74"/>
                    </a:lnTo>
                    <a:lnTo>
                      <a:pt x="32" y="70"/>
                    </a:lnTo>
                    <a:lnTo>
                      <a:pt x="22" y="64"/>
                    </a:lnTo>
                    <a:lnTo>
                      <a:pt x="16" y="62"/>
                    </a:lnTo>
                    <a:lnTo>
                      <a:pt x="6" y="62"/>
                    </a:lnTo>
                    <a:lnTo>
                      <a:pt x="6" y="62"/>
                    </a:lnTo>
                    <a:lnTo>
                      <a:pt x="4" y="62"/>
                    </a:lnTo>
                    <a:lnTo>
                      <a:pt x="0" y="56"/>
                    </a:lnTo>
                    <a:lnTo>
                      <a:pt x="0" y="56"/>
                    </a:lnTo>
                    <a:lnTo>
                      <a:pt x="0" y="54"/>
                    </a:lnTo>
                    <a:lnTo>
                      <a:pt x="0" y="46"/>
                    </a:lnTo>
                    <a:lnTo>
                      <a:pt x="0" y="46"/>
                    </a:lnTo>
                    <a:lnTo>
                      <a:pt x="2" y="46"/>
                    </a:lnTo>
                    <a:lnTo>
                      <a:pt x="8" y="44"/>
                    </a:lnTo>
                    <a:lnTo>
                      <a:pt x="16" y="42"/>
                    </a:lnTo>
                    <a:lnTo>
                      <a:pt x="24" y="42"/>
                    </a:lnTo>
                    <a:lnTo>
                      <a:pt x="24" y="42"/>
                    </a:lnTo>
                    <a:lnTo>
                      <a:pt x="26" y="42"/>
                    </a:lnTo>
                    <a:lnTo>
                      <a:pt x="30" y="46"/>
                    </a:lnTo>
                    <a:lnTo>
                      <a:pt x="36" y="44"/>
                    </a:lnTo>
                    <a:lnTo>
                      <a:pt x="36" y="44"/>
                    </a:lnTo>
                    <a:lnTo>
                      <a:pt x="36" y="44"/>
                    </a:lnTo>
                    <a:lnTo>
                      <a:pt x="36" y="44"/>
                    </a:lnTo>
                    <a:lnTo>
                      <a:pt x="36" y="44"/>
                    </a:lnTo>
                    <a:lnTo>
                      <a:pt x="42" y="46"/>
                    </a:lnTo>
                    <a:lnTo>
                      <a:pt x="46" y="42"/>
                    </a:lnTo>
                    <a:lnTo>
                      <a:pt x="44" y="34"/>
                    </a:lnTo>
                    <a:lnTo>
                      <a:pt x="42" y="28"/>
                    </a:lnTo>
                    <a:lnTo>
                      <a:pt x="42" y="28"/>
                    </a:lnTo>
                    <a:lnTo>
                      <a:pt x="42" y="26"/>
                    </a:lnTo>
                    <a:lnTo>
                      <a:pt x="42" y="26"/>
                    </a:lnTo>
                    <a:lnTo>
                      <a:pt x="44" y="26"/>
                    </a:lnTo>
                    <a:lnTo>
                      <a:pt x="48" y="26"/>
                    </a:lnTo>
                    <a:lnTo>
                      <a:pt x="48" y="26"/>
                    </a:lnTo>
                    <a:lnTo>
                      <a:pt x="50" y="26"/>
                    </a:lnTo>
                    <a:lnTo>
                      <a:pt x="56" y="32"/>
                    </a:lnTo>
                    <a:lnTo>
                      <a:pt x="66" y="30"/>
                    </a:lnTo>
                    <a:lnTo>
                      <a:pt x="74" y="24"/>
                    </a:lnTo>
                    <a:lnTo>
                      <a:pt x="84" y="20"/>
                    </a:lnTo>
                    <a:lnTo>
                      <a:pt x="92" y="16"/>
                    </a:lnTo>
                    <a:lnTo>
                      <a:pt x="92" y="6"/>
                    </a:lnTo>
                    <a:lnTo>
                      <a:pt x="92" y="6"/>
                    </a:lnTo>
                    <a:lnTo>
                      <a:pt x="94" y="4"/>
                    </a:lnTo>
                    <a:lnTo>
                      <a:pt x="102" y="0"/>
                    </a:lnTo>
                    <a:lnTo>
                      <a:pt x="102" y="0"/>
                    </a:lnTo>
                    <a:lnTo>
                      <a:pt x="102" y="0"/>
                    </a:lnTo>
                    <a:lnTo>
                      <a:pt x="102" y="0"/>
                    </a:lnTo>
                    <a:lnTo>
                      <a:pt x="104" y="0"/>
                    </a:lnTo>
                    <a:lnTo>
                      <a:pt x="112" y="8"/>
                    </a:lnTo>
                    <a:lnTo>
                      <a:pt x="126" y="18"/>
                    </a:lnTo>
                    <a:lnTo>
                      <a:pt x="136" y="20"/>
                    </a:lnTo>
                    <a:lnTo>
                      <a:pt x="136" y="20"/>
                    </a:lnTo>
                    <a:lnTo>
                      <a:pt x="136" y="22"/>
                    </a:lnTo>
                    <a:lnTo>
                      <a:pt x="138" y="24"/>
                    </a:lnTo>
                    <a:lnTo>
                      <a:pt x="144" y="28"/>
                    </a:lnTo>
                    <a:lnTo>
                      <a:pt x="154" y="28"/>
                    </a:lnTo>
                    <a:lnTo>
                      <a:pt x="154" y="28"/>
                    </a:lnTo>
                    <a:lnTo>
                      <a:pt x="154" y="28"/>
                    </a:lnTo>
                    <a:lnTo>
                      <a:pt x="160" y="32"/>
                    </a:lnTo>
                    <a:lnTo>
                      <a:pt x="164" y="34"/>
                    </a:lnTo>
                    <a:lnTo>
                      <a:pt x="178" y="34"/>
                    </a:lnTo>
                    <a:lnTo>
                      <a:pt x="178" y="34"/>
                    </a:lnTo>
                    <a:lnTo>
                      <a:pt x="180" y="36"/>
                    </a:lnTo>
                    <a:lnTo>
                      <a:pt x="182" y="40"/>
                    </a:lnTo>
                    <a:lnTo>
                      <a:pt x="182" y="40"/>
                    </a:lnTo>
                    <a:lnTo>
                      <a:pt x="182" y="42"/>
                    </a:lnTo>
                    <a:lnTo>
                      <a:pt x="174" y="58"/>
                    </a:lnTo>
                    <a:lnTo>
                      <a:pt x="174" y="64"/>
                    </a:lnTo>
                    <a:lnTo>
                      <a:pt x="174" y="64"/>
                    </a:lnTo>
                    <a:lnTo>
                      <a:pt x="174" y="64"/>
                    </a:lnTo>
                    <a:lnTo>
                      <a:pt x="172" y="68"/>
                    </a:lnTo>
                    <a:lnTo>
                      <a:pt x="172" y="68"/>
                    </a:lnTo>
                    <a:lnTo>
                      <a:pt x="170" y="68"/>
                    </a:lnTo>
                    <a:lnTo>
                      <a:pt x="166" y="68"/>
                    </a:lnTo>
                    <a:lnTo>
                      <a:pt x="158" y="78"/>
                    </a:lnTo>
                    <a:lnTo>
                      <a:pt x="154" y="84"/>
                    </a:lnTo>
                    <a:lnTo>
                      <a:pt x="164" y="84"/>
                    </a:lnTo>
                    <a:lnTo>
                      <a:pt x="164" y="84"/>
                    </a:lnTo>
                    <a:lnTo>
                      <a:pt x="166" y="86"/>
                    </a:lnTo>
                    <a:lnTo>
                      <a:pt x="166" y="100"/>
                    </a:lnTo>
                    <a:lnTo>
                      <a:pt x="168" y="102"/>
                    </a:lnTo>
                    <a:lnTo>
                      <a:pt x="168" y="102"/>
                    </a:lnTo>
                    <a:lnTo>
                      <a:pt x="168" y="104"/>
                    </a:lnTo>
                    <a:lnTo>
                      <a:pt x="164" y="112"/>
                    </a:lnTo>
                    <a:lnTo>
                      <a:pt x="166" y="122"/>
                    </a:lnTo>
                    <a:lnTo>
                      <a:pt x="172" y="122"/>
                    </a:lnTo>
                    <a:lnTo>
                      <a:pt x="172" y="122"/>
                    </a:lnTo>
                    <a:lnTo>
                      <a:pt x="174" y="124"/>
                    </a:lnTo>
                    <a:lnTo>
                      <a:pt x="174" y="132"/>
                    </a:lnTo>
                    <a:lnTo>
                      <a:pt x="174" y="132"/>
                    </a:lnTo>
                    <a:lnTo>
                      <a:pt x="172" y="134"/>
                    </a:lnTo>
                    <a:lnTo>
                      <a:pt x="166" y="136"/>
                    </a:lnTo>
                    <a:lnTo>
                      <a:pt x="162" y="142"/>
                    </a:lnTo>
                    <a:lnTo>
                      <a:pt x="162" y="142"/>
                    </a:lnTo>
                    <a:lnTo>
                      <a:pt x="162" y="142"/>
                    </a:lnTo>
                    <a:lnTo>
                      <a:pt x="152" y="146"/>
                    </a:lnTo>
                    <a:lnTo>
                      <a:pt x="152" y="146"/>
                    </a:lnTo>
                    <a:lnTo>
                      <a:pt x="152" y="146"/>
                    </a:lnTo>
                    <a:lnTo>
                      <a:pt x="152" y="146"/>
                    </a:lnTo>
                    <a:lnTo>
                      <a:pt x="152" y="146"/>
                    </a:lnTo>
                    <a:lnTo>
                      <a:pt x="140" y="140"/>
                    </a:lnTo>
                    <a:lnTo>
                      <a:pt x="132" y="140"/>
                    </a:lnTo>
                    <a:lnTo>
                      <a:pt x="122" y="138"/>
                    </a:lnTo>
                    <a:lnTo>
                      <a:pt x="114" y="140"/>
                    </a:lnTo>
                    <a:lnTo>
                      <a:pt x="110" y="146"/>
                    </a:lnTo>
                    <a:lnTo>
                      <a:pt x="110" y="154"/>
                    </a:lnTo>
                    <a:lnTo>
                      <a:pt x="110" y="154"/>
                    </a:lnTo>
                    <a:lnTo>
                      <a:pt x="108" y="156"/>
                    </a:lnTo>
                    <a:lnTo>
                      <a:pt x="94" y="1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4" name="Freeform 545"/>
              <p:cNvSpPr>
                <a:spLocks noEditPoints="1"/>
              </p:cNvSpPr>
              <p:nvPr/>
            </p:nvSpPr>
            <p:spPr bwMode="auto">
              <a:xfrm>
                <a:off x="2795" y="1727"/>
                <a:ext cx="186" cy="160"/>
              </a:xfrm>
              <a:custGeom>
                <a:avLst/>
                <a:gdLst>
                  <a:gd name="T0" fmla="*/ 136 w 186"/>
                  <a:gd name="T1" fmla="*/ 24 h 160"/>
                  <a:gd name="T2" fmla="*/ 162 w 186"/>
                  <a:gd name="T3" fmla="*/ 36 h 160"/>
                  <a:gd name="T4" fmla="*/ 176 w 186"/>
                  <a:gd name="T5" fmla="*/ 52 h 160"/>
                  <a:gd name="T6" fmla="*/ 168 w 186"/>
                  <a:gd name="T7" fmla="*/ 68 h 160"/>
                  <a:gd name="T8" fmla="*/ 166 w 186"/>
                  <a:gd name="T9" fmla="*/ 96 h 160"/>
                  <a:gd name="T10" fmla="*/ 166 w 186"/>
                  <a:gd name="T11" fmla="*/ 126 h 160"/>
                  <a:gd name="T12" fmla="*/ 162 w 186"/>
                  <a:gd name="T13" fmla="*/ 142 h 160"/>
                  <a:gd name="T14" fmla="*/ 124 w 186"/>
                  <a:gd name="T15" fmla="*/ 138 h 160"/>
                  <a:gd name="T16" fmla="*/ 96 w 186"/>
                  <a:gd name="T17" fmla="*/ 156 h 160"/>
                  <a:gd name="T18" fmla="*/ 46 w 186"/>
                  <a:gd name="T19" fmla="*/ 140 h 160"/>
                  <a:gd name="T20" fmla="*/ 60 w 186"/>
                  <a:gd name="T21" fmla="*/ 106 h 160"/>
                  <a:gd name="T22" fmla="*/ 34 w 186"/>
                  <a:gd name="T23" fmla="*/ 70 h 160"/>
                  <a:gd name="T24" fmla="*/ 4 w 186"/>
                  <a:gd name="T25" fmla="*/ 56 h 160"/>
                  <a:gd name="T26" fmla="*/ 26 w 186"/>
                  <a:gd name="T27" fmla="*/ 46 h 160"/>
                  <a:gd name="T28" fmla="*/ 50 w 186"/>
                  <a:gd name="T29" fmla="*/ 44 h 160"/>
                  <a:gd name="T30" fmla="*/ 58 w 186"/>
                  <a:gd name="T31" fmla="*/ 36 h 160"/>
                  <a:gd name="T32" fmla="*/ 96 w 186"/>
                  <a:gd name="T33" fmla="*/ 20 h 160"/>
                  <a:gd name="T34" fmla="*/ 104 w 186"/>
                  <a:gd name="T35" fmla="*/ 0 h 160"/>
                  <a:gd name="T36" fmla="*/ 92 w 186"/>
                  <a:gd name="T37" fmla="*/ 4 h 160"/>
                  <a:gd name="T38" fmla="*/ 74 w 186"/>
                  <a:gd name="T39" fmla="*/ 24 h 160"/>
                  <a:gd name="T40" fmla="*/ 58 w 186"/>
                  <a:gd name="T41" fmla="*/ 32 h 160"/>
                  <a:gd name="T42" fmla="*/ 46 w 186"/>
                  <a:gd name="T43" fmla="*/ 26 h 160"/>
                  <a:gd name="T44" fmla="*/ 42 w 186"/>
                  <a:gd name="T45" fmla="*/ 32 h 160"/>
                  <a:gd name="T46" fmla="*/ 40 w 186"/>
                  <a:gd name="T47" fmla="*/ 44 h 160"/>
                  <a:gd name="T48" fmla="*/ 36 w 186"/>
                  <a:gd name="T49" fmla="*/ 44 h 160"/>
                  <a:gd name="T50" fmla="*/ 26 w 186"/>
                  <a:gd name="T51" fmla="*/ 42 h 160"/>
                  <a:gd name="T52" fmla="*/ 10 w 186"/>
                  <a:gd name="T53" fmla="*/ 44 h 160"/>
                  <a:gd name="T54" fmla="*/ 4 w 186"/>
                  <a:gd name="T55" fmla="*/ 46 h 160"/>
                  <a:gd name="T56" fmla="*/ 0 w 186"/>
                  <a:gd name="T57" fmla="*/ 60 h 160"/>
                  <a:gd name="T58" fmla="*/ 18 w 186"/>
                  <a:gd name="T59" fmla="*/ 66 h 160"/>
                  <a:gd name="T60" fmla="*/ 38 w 186"/>
                  <a:gd name="T61" fmla="*/ 84 h 160"/>
                  <a:gd name="T62" fmla="*/ 54 w 186"/>
                  <a:gd name="T63" fmla="*/ 102 h 160"/>
                  <a:gd name="T64" fmla="*/ 48 w 186"/>
                  <a:gd name="T65" fmla="*/ 106 h 160"/>
                  <a:gd name="T66" fmla="*/ 42 w 186"/>
                  <a:gd name="T67" fmla="*/ 130 h 160"/>
                  <a:gd name="T68" fmla="*/ 46 w 186"/>
                  <a:gd name="T69" fmla="*/ 144 h 160"/>
                  <a:gd name="T70" fmla="*/ 74 w 186"/>
                  <a:gd name="T71" fmla="*/ 156 h 160"/>
                  <a:gd name="T72" fmla="*/ 94 w 186"/>
                  <a:gd name="T73" fmla="*/ 158 h 160"/>
                  <a:gd name="T74" fmla="*/ 110 w 186"/>
                  <a:gd name="T75" fmla="*/ 160 h 160"/>
                  <a:gd name="T76" fmla="*/ 118 w 186"/>
                  <a:gd name="T77" fmla="*/ 144 h 160"/>
                  <a:gd name="T78" fmla="*/ 152 w 186"/>
                  <a:gd name="T79" fmla="*/ 150 h 160"/>
                  <a:gd name="T80" fmla="*/ 156 w 186"/>
                  <a:gd name="T81" fmla="*/ 150 h 160"/>
                  <a:gd name="T82" fmla="*/ 170 w 186"/>
                  <a:gd name="T83" fmla="*/ 140 h 160"/>
                  <a:gd name="T84" fmla="*/ 178 w 186"/>
                  <a:gd name="T85" fmla="*/ 134 h 160"/>
                  <a:gd name="T86" fmla="*/ 174 w 186"/>
                  <a:gd name="T87" fmla="*/ 122 h 160"/>
                  <a:gd name="T88" fmla="*/ 172 w 186"/>
                  <a:gd name="T89" fmla="*/ 108 h 160"/>
                  <a:gd name="T90" fmla="*/ 170 w 186"/>
                  <a:gd name="T91" fmla="*/ 88 h 160"/>
                  <a:gd name="T92" fmla="*/ 160 w 186"/>
                  <a:gd name="T93" fmla="*/ 84 h 160"/>
                  <a:gd name="T94" fmla="*/ 172 w 186"/>
                  <a:gd name="T95" fmla="*/ 72 h 160"/>
                  <a:gd name="T96" fmla="*/ 178 w 186"/>
                  <a:gd name="T97" fmla="*/ 66 h 160"/>
                  <a:gd name="T98" fmla="*/ 186 w 186"/>
                  <a:gd name="T99" fmla="*/ 44 h 160"/>
                  <a:gd name="T100" fmla="*/ 180 w 186"/>
                  <a:gd name="T101" fmla="*/ 34 h 160"/>
                  <a:gd name="T102" fmla="*/ 164 w 186"/>
                  <a:gd name="T103" fmla="*/ 32 h 160"/>
                  <a:gd name="T104" fmla="*/ 146 w 186"/>
                  <a:gd name="T105" fmla="*/ 28 h 160"/>
                  <a:gd name="T106" fmla="*/ 138 w 186"/>
                  <a:gd name="T107" fmla="*/ 20 h 160"/>
                  <a:gd name="T108" fmla="*/ 108 w 186"/>
                  <a:gd name="T10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86" h="160">
                    <a:moveTo>
                      <a:pt x="104" y="4"/>
                    </a:moveTo>
                    <a:lnTo>
                      <a:pt x="114" y="10"/>
                    </a:lnTo>
                    <a:lnTo>
                      <a:pt x="126" y="22"/>
                    </a:lnTo>
                    <a:lnTo>
                      <a:pt x="136" y="24"/>
                    </a:lnTo>
                    <a:lnTo>
                      <a:pt x="138" y="28"/>
                    </a:lnTo>
                    <a:lnTo>
                      <a:pt x="146" y="32"/>
                    </a:lnTo>
                    <a:lnTo>
                      <a:pt x="156" y="32"/>
                    </a:lnTo>
                    <a:lnTo>
                      <a:pt x="162" y="36"/>
                    </a:lnTo>
                    <a:lnTo>
                      <a:pt x="164" y="38"/>
                    </a:lnTo>
                    <a:lnTo>
                      <a:pt x="180" y="38"/>
                    </a:lnTo>
                    <a:lnTo>
                      <a:pt x="182" y="42"/>
                    </a:lnTo>
                    <a:lnTo>
                      <a:pt x="176" y="52"/>
                    </a:lnTo>
                    <a:lnTo>
                      <a:pt x="174" y="60"/>
                    </a:lnTo>
                    <a:lnTo>
                      <a:pt x="174" y="66"/>
                    </a:lnTo>
                    <a:lnTo>
                      <a:pt x="172" y="68"/>
                    </a:lnTo>
                    <a:lnTo>
                      <a:pt x="168" y="68"/>
                    </a:lnTo>
                    <a:lnTo>
                      <a:pt x="160" y="78"/>
                    </a:lnTo>
                    <a:lnTo>
                      <a:pt x="152" y="88"/>
                    </a:lnTo>
                    <a:lnTo>
                      <a:pt x="166" y="88"/>
                    </a:lnTo>
                    <a:lnTo>
                      <a:pt x="166" y="96"/>
                    </a:lnTo>
                    <a:lnTo>
                      <a:pt x="166" y="102"/>
                    </a:lnTo>
                    <a:lnTo>
                      <a:pt x="168" y="106"/>
                    </a:lnTo>
                    <a:lnTo>
                      <a:pt x="164" y="112"/>
                    </a:lnTo>
                    <a:lnTo>
                      <a:pt x="166" y="126"/>
                    </a:lnTo>
                    <a:lnTo>
                      <a:pt x="174" y="126"/>
                    </a:lnTo>
                    <a:lnTo>
                      <a:pt x="174" y="134"/>
                    </a:lnTo>
                    <a:lnTo>
                      <a:pt x="166" y="136"/>
                    </a:lnTo>
                    <a:lnTo>
                      <a:pt x="162" y="142"/>
                    </a:lnTo>
                    <a:lnTo>
                      <a:pt x="154" y="146"/>
                    </a:lnTo>
                    <a:lnTo>
                      <a:pt x="144" y="140"/>
                    </a:lnTo>
                    <a:lnTo>
                      <a:pt x="134" y="140"/>
                    </a:lnTo>
                    <a:lnTo>
                      <a:pt x="124" y="138"/>
                    </a:lnTo>
                    <a:lnTo>
                      <a:pt x="116" y="140"/>
                    </a:lnTo>
                    <a:lnTo>
                      <a:pt x="110" y="146"/>
                    </a:lnTo>
                    <a:lnTo>
                      <a:pt x="110" y="156"/>
                    </a:lnTo>
                    <a:lnTo>
                      <a:pt x="96" y="156"/>
                    </a:lnTo>
                    <a:lnTo>
                      <a:pt x="84" y="150"/>
                    </a:lnTo>
                    <a:lnTo>
                      <a:pt x="74" y="152"/>
                    </a:lnTo>
                    <a:lnTo>
                      <a:pt x="60" y="146"/>
                    </a:lnTo>
                    <a:lnTo>
                      <a:pt x="46" y="140"/>
                    </a:lnTo>
                    <a:lnTo>
                      <a:pt x="46" y="130"/>
                    </a:lnTo>
                    <a:lnTo>
                      <a:pt x="52" y="116"/>
                    </a:lnTo>
                    <a:lnTo>
                      <a:pt x="52" y="106"/>
                    </a:lnTo>
                    <a:lnTo>
                      <a:pt x="60" y="106"/>
                    </a:lnTo>
                    <a:lnTo>
                      <a:pt x="52" y="90"/>
                    </a:lnTo>
                    <a:lnTo>
                      <a:pt x="42" y="82"/>
                    </a:lnTo>
                    <a:lnTo>
                      <a:pt x="40" y="76"/>
                    </a:lnTo>
                    <a:lnTo>
                      <a:pt x="34" y="70"/>
                    </a:lnTo>
                    <a:lnTo>
                      <a:pt x="26" y="66"/>
                    </a:lnTo>
                    <a:lnTo>
                      <a:pt x="18" y="62"/>
                    </a:lnTo>
                    <a:lnTo>
                      <a:pt x="8" y="62"/>
                    </a:lnTo>
                    <a:lnTo>
                      <a:pt x="4" y="56"/>
                    </a:lnTo>
                    <a:lnTo>
                      <a:pt x="4" y="50"/>
                    </a:lnTo>
                    <a:lnTo>
                      <a:pt x="10" y="48"/>
                    </a:lnTo>
                    <a:lnTo>
                      <a:pt x="18" y="46"/>
                    </a:lnTo>
                    <a:lnTo>
                      <a:pt x="26" y="46"/>
                    </a:lnTo>
                    <a:lnTo>
                      <a:pt x="32" y="52"/>
                    </a:lnTo>
                    <a:lnTo>
                      <a:pt x="38" y="48"/>
                    </a:lnTo>
                    <a:lnTo>
                      <a:pt x="46" y="50"/>
                    </a:lnTo>
                    <a:lnTo>
                      <a:pt x="50" y="44"/>
                    </a:lnTo>
                    <a:lnTo>
                      <a:pt x="46" y="36"/>
                    </a:lnTo>
                    <a:lnTo>
                      <a:pt x="46" y="30"/>
                    </a:lnTo>
                    <a:lnTo>
                      <a:pt x="50" y="30"/>
                    </a:lnTo>
                    <a:lnTo>
                      <a:pt x="58" y="36"/>
                    </a:lnTo>
                    <a:lnTo>
                      <a:pt x="70" y="34"/>
                    </a:lnTo>
                    <a:lnTo>
                      <a:pt x="76" y="28"/>
                    </a:lnTo>
                    <a:lnTo>
                      <a:pt x="88" y="22"/>
                    </a:lnTo>
                    <a:lnTo>
                      <a:pt x="96" y="20"/>
                    </a:lnTo>
                    <a:lnTo>
                      <a:pt x="96" y="8"/>
                    </a:lnTo>
                    <a:lnTo>
                      <a:pt x="104" y="4"/>
                    </a:lnTo>
                    <a:close/>
                    <a:moveTo>
                      <a:pt x="104" y="0"/>
                    </a:moveTo>
                    <a:lnTo>
                      <a:pt x="104" y="0"/>
                    </a:lnTo>
                    <a:lnTo>
                      <a:pt x="104" y="0"/>
                    </a:lnTo>
                    <a:lnTo>
                      <a:pt x="94" y="4"/>
                    </a:lnTo>
                    <a:lnTo>
                      <a:pt x="94" y="4"/>
                    </a:lnTo>
                    <a:lnTo>
                      <a:pt x="92" y="4"/>
                    </a:lnTo>
                    <a:lnTo>
                      <a:pt x="92" y="8"/>
                    </a:lnTo>
                    <a:lnTo>
                      <a:pt x="92" y="16"/>
                    </a:lnTo>
                    <a:lnTo>
                      <a:pt x="86" y="20"/>
                    </a:lnTo>
                    <a:lnTo>
                      <a:pt x="74" y="24"/>
                    </a:lnTo>
                    <a:lnTo>
                      <a:pt x="74" y="24"/>
                    </a:lnTo>
                    <a:lnTo>
                      <a:pt x="74" y="26"/>
                    </a:lnTo>
                    <a:lnTo>
                      <a:pt x="68" y="30"/>
                    </a:lnTo>
                    <a:lnTo>
                      <a:pt x="58" y="32"/>
                    </a:lnTo>
                    <a:lnTo>
                      <a:pt x="52" y="26"/>
                    </a:lnTo>
                    <a:lnTo>
                      <a:pt x="52" y="26"/>
                    </a:lnTo>
                    <a:lnTo>
                      <a:pt x="50" y="26"/>
                    </a:lnTo>
                    <a:lnTo>
                      <a:pt x="46" y="26"/>
                    </a:lnTo>
                    <a:lnTo>
                      <a:pt x="46" y="26"/>
                    </a:lnTo>
                    <a:lnTo>
                      <a:pt x="42" y="28"/>
                    </a:lnTo>
                    <a:lnTo>
                      <a:pt x="42" y="28"/>
                    </a:lnTo>
                    <a:lnTo>
                      <a:pt x="42" y="32"/>
                    </a:lnTo>
                    <a:lnTo>
                      <a:pt x="44" y="36"/>
                    </a:lnTo>
                    <a:lnTo>
                      <a:pt x="46" y="44"/>
                    </a:lnTo>
                    <a:lnTo>
                      <a:pt x="44" y="44"/>
                    </a:lnTo>
                    <a:lnTo>
                      <a:pt x="40" y="44"/>
                    </a:lnTo>
                    <a:lnTo>
                      <a:pt x="40" y="44"/>
                    </a:lnTo>
                    <a:lnTo>
                      <a:pt x="38" y="44"/>
                    </a:lnTo>
                    <a:lnTo>
                      <a:pt x="38" y="44"/>
                    </a:lnTo>
                    <a:lnTo>
                      <a:pt x="36" y="44"/>
                    </a:lnTo>
                    <a:lnTo>
                      <a:pt x="32" y="46"/>
                    </a:lnTo>
                    <a:lnTo>
                      <a:pt x="28" y="44"/>
                    </a:lnTo>
                    <a:lnTo>
                      <a:pt x="28" y="44"/>
                    </a:lnTo>
                    <a:lnTo>
                      <a:pt x="26" y="42"/>
                    </a:lnTo>
                    <a:lnTo>
                      <a:pt x="18" y="42"/>
                    </a:lnTo>
                    <a:lnTo>
                      <a:pt x="18" y="42"/>
                    </a:lnTo>
                    <a:lnTo>
                      <a:pt x="18" y="42"/>
                    </a:lnTo>
                    <a:lnTo>
                      <a:pt x="10" y="44"/>
                    </a:lnTo>
                    <a:lnTo>
                      <a:pt x="10" y="44"/>
                    </a:lnTo>
                    <a:lnTo>
                      <a:pt x="8" y="44"/>
                    </a:lnTo>
                    <a:lnTo>
                      <a:pt x="4" y="46"/>
                    </a:lnTo>
                    <a:lnTo>
                      <a:pt x="4" y="46"/>
                    </a:lnTo>
                    <a:lnTo>
                      <a:pt x="0" y="48"/>
                    </a:lnTo>
                    <a:lnTo>
                      <a:pt x="0" y="56"/>
                    </a:lnTo>
                    <a:lnTo>
                      <a:pt x="0" y="56"/>
                    </a:lnTo>
                    <a:lnTo>
                      <a:pt x="0" y="60"/>
                    </a:lnTo>
                    <a:lnTo>
                      <a:pt x="6" y="64"/>
                    </a:lnTo>
                    <a:lnTo>
                      <a:pt x="6" y="64"/>
                    </a:lnTo>
                    <a:lnTo>
                      <a:pt x="8" y="66"/>
                    </a:lnTo>
                    <a:lnTo>
                      <a:pt x="18" y="66"/>
                    </a:lnTo>
                    <a:lnTo>
                      <a:pt x="24" y="68"/>
                    </a:lnTo>
                    <a:lnTo>
                      <a:pt x="32" y="74"/>
                    </a:lnTo>
                    <a:lnTo>
                      <a:pt x="36" y="78"/>
                    </a:lnTo>
                    <a:lnTo>
                      <a:pt x="38" y="84"/>
                    </a:lnTo>
                    <a:lnTo>
                      <a:pt x="38" y="84"/>
                    </a:lnTo>
                    <a:lnTo>
                      <a:pt x="40" y="86"/>
                    </a:lnTo>
                    <a:lnTo>
                      <a:pt x="48" y="92"/>
                    </a:lnTo>
                    <a:lnTo>
                      <a:pt x="54" y="102"/>
                    </a:lnTo>
                    <a:lnTo>
                      <a:pt x="52" y="102"/>
                    </a:lnTo>
                    <a:lnTo>
                      <a:pt x="52" y="102"/>
                    </a:lnTo>
                    <a:lnTo>
                      <a:pt x="50" y="102"/>
                    </a:lnTo>
                    <a:lnTo>
                      <a:pt x="48" y="106"/>
                    </a:lnTo>
                    <a:lnTo>
                      <a:pt x="48" y="116"/>
                    </a:lnTo>
                    <a:lnTo>
                      <a:pt x="44" y="130"/>
                    </a:lnTo>
                    <a:lnTo>
                      <a:pt x="44" y="130"/>
                    </a:lnTo>
                    <a:lnTo>
                      <a:pt x="42" y="130"/>
                    </a:lnTo>
                    <a:lnTo>
                      <a:pt x="42" y="140"/>
                    </a:lnTo>
                    <a:lnTo>
                      <a:pt x="42" y="140"/>
                    </a:lnTo>
                    <a:lnTo>
                      <a:pt x="44" y="144"/>
                    </a:lnTo>
                    <a:lnTo>
                      <a:pt x="46" y="144"/>
                    </a:lnTo>
                    <a:lnTo>
                      <a:pt x="58" y="150"/>
                    </a:lnTo>
                    <a:lnTo>
                      <a:pt x="72" y="156"/>
                    </a:lnTo>
                    <a:lnTo>
                      <a:pt x="72" y="156"/>
                    </a:lnTo>
                    <a:lnTo>
                      <a:pt x="74" y="156"/>
                    </a:lnTo>
                    <a:lnTo>
                      <a:pt x="74" y="156"/>
                    </a:lnTo>
                    <a:lnTo>
                      <a:pt x="74" y="156"/>
                    </a:lnTo>
                    <a:lnTo>
                      <a:pt x="84" y="154"/>
                    </a:lnTo>
                    <a:lnTo>
                      <a:pt x="94" y="158"/>
                    </a:lnTo>
                    <a:lnTo>
                      <a:pt x="94" y="158"/>
                    </a:lnTo>
                    <a:lnTo>
                      <a:pt x="96" y="160"/>
                    </a:lnTo>
                    <a:lnTo>
                      <a:pt x="110" y="160"/>
                    </a:lnTo>
                    <a:lnTo>
                      <a:pt x="110" y="160"/>
                    </a:lnTo>
                    <a:lnTo>
                      <a:pt x="112" y="158"/>
                    </a:lnTo>
                    <a:lnTo>
                      <a:pt x="114" y="156"/>
                    </a:lnTo>
                    <a:lnTo>
                      <a:pt x="114" y="148"/>
                    </a:lnTo>
                    <a:lnTo>
                      <a:pt x="118" y="144"/>
                    </a:lnTo>
                    <a:lnTo>
                      <a:pt x="124" y="142"/>
                    </a:lnTo>
                    <a:lnTo>
                      <a:pt x="134" y="144"/>
                    </a:lnTo>
                    <a:lnTo>
                      <a:pt x="142" y="144"/>
                    </a:lnTo>
                    <a:lnTo>
                      <a:pt x="152" y="150"/>
                    </a:lnTo>
                    <a:lnTo>
                      <a:pt x="152" y="150"/>
                    </a:lnTo>
                    <a:lnTo>
                      <a:pt x="154" y="150"/>
                    </a:lnTo>
                    <a:lnTo>
                      <a:pt x="154" y="150"/>
                    </a:lnTo>
                    <a:lnTo>
                      <a:pt x="156" y="150"/>
                    </a:lnTo>
                    <a:lnTo>
                      <a:pt x="164" y="146"/>
                    </a:lnTo>
                    <a:lnTo>
                      <a:pt x="164" y="146"/>
                    </a:lnTo>
                    <a:lnTo>
                      <a:pt x="166" y="144"/>
                    </a:lnTo>
                    <a:lnTo>
                      <a:pt x="170" y="140"/>
                    </a:lnTo>
                    <a:lnTo>
                      <a:pt x="174" y="138"/>
                    </a:lnTo>
                    <a:lnTo>
                      <a:pt x="174" y="138"/>
                    </a:lnTo>
                    <a:lnTo>
                      <a:pt x="176" y="136"/>
                    </a:lnTo>
                    <a:lnTo>
                      <a:pt x="178" y="134"/>
                    </a:lnTo>
                    <a:lnTo>
                      <a:pt x="178" y="126"/>
                    </a:lnTo>
                    <a:lnTo>
                      <a:pt x="178" y="126"/>
                    </a:lnTo>
                    <a:lnTo>
                      <a:pt x="176" y="124"/>
                    </a:lnTo>
                    <a:lnTo>
                      <a:pt x="174" y="122"/>
                    </a:lnTo>
                    <a:lnTo>
                      <a:pt x="170" y="122"/>
                    </a:lnTo>
                    <a:lnTo>
                      <a:pt x="168" y="114"/>
                    </a:lnTo>
                    <a:lnTo>
                      <a:pt x="172" y="108"/>
                    </a:lnTo>
                    <a:lnTo>
                      <a:pt x="172" y="108"/>
                    </a:lnTo>
                    <a:lnTo>
                      <a:pt x="172" y="104"/>
                    </a:lnTo>
                    <a:lnTo>
                      <a:pt x="170" y="102"/>
                    </a:lnTo>
                    <a:lnTo>
                      <a:pt x="170" y="96"/>
                    </a:lnTo>
                    <a:lnTo>
                      <a:pt x="170" y="88"/>
                    </a:lnTo>
                    <a:lnTo>
                      <a:pt x="170" y="88"/>
                    </a:lnTo>
                    <a:lnTo>
                      <a:pt x="170" y="86"/>
                    </a:lnTo>
                    <a:lnTo>
                      <a:pt x="166" y="84"/>
                    </a:lnTo>
                    <a:lnTo>
                      <a:pt x="160" y="84"/>
                    </a:lnTo>
                    <a:lnTo>
                      <a:pt x="162" y="80"/>
                    </a:lnTo>
                    <a:lnTo>
                      <a:pt x="170" y="72"/>
                    </a:lnTo>
                    <a:lnTo>
                      <a:pt x="172" y="72"/>
                    </a:lnTo>
                    <a:lnTo>
                      <a:pt x="172" y="72"/>
                    </a:lnTo>
                    <a:lnTo>
                      <a:pt x="176" y="70"/>
                    </a:lnTo>
                    <a:lnTo>
                      <a:pt x="176" y="68"/>
                    </a:lnTo>
                    <a:lnTo>
                      <a:pt x="176" y="68"/>
                    </a:lnTo>
                    <a:lnTo>
                      <a:pt x="178" y="66"/>
                    </a:lnTo>
                    <a:lnTo>
                      <a:pt x="178" y="60"/>
                    </a:lnTo>
                    <a:lnTo>
                      <a:pt x="180" y="54"/>
                    </a:lnTo>
                    <a:lnTo>
                      <a:pt x="186" y="44"/>
                    </a:lnTo>
                    <a:lnTo>
                      <a:pt x="186" y="44"/>
                    </a:lnTo>
                    <a:lnTo>
                      <a:pt x="186" y="40"/>
                    </a:lnTo>
                    <a:lnTo>
                      <a:pt x="184" y="38"/>
                    </a:lnTo>
                    <a:lnTo>
                      <a:pt x="184" y="38"/>
                    </a:lnTo>
                    <a:lnTo>
                      <a:pt x="180" y="34"/>
                    </a:lnTo>
                    <a:lnTo>
                      <a:pt x="166" y="34"/>
                    </a:lnTo>
                    <a:lnTo>
                      <a:pt x="164" y="32"/>
                    </a:lnTo>
                    <a:lnTo>
                      <a:pt x="164" y="32"/>
                    </a:lnTo>
                    <a:lnTo>
                      <a:pt x="164" y="32"/>
                    </a:lnTo>
                    <a:lnTo>
                      <a:pt x="158" y="28"/>
                    </a:lnTo>
                    <a:lnTo>
                      <a:pt x="158" y="28"/>
                    </a:lnTo>
                    <a:lnTo>
                      <a:pt x="156" y="28"/>
                    </a:lnTo>
                    <a:lnTo>
                      <a:pt x="146" y="28"/>
                    </a:lnTo>
                    <a:lnTo>
                      <a:pt x="142" y="26"/>
                    </a:lnTo>
                    <a:lnTo>
                      <a:pt x="140" y="22"/>
                    </a:lnTo>
                    <a:lnTo>
                      <a:pt x="140" y="22"/>
                    </a:lnTo>
                    <a:lnTo>
                      <a:pt x="138" y="20"/>
                    </a:lnTo>
                    <a:lnTo>
                      <a:pt x="128" y="18"/>
                    </a:lnTo>
                    <a:lnTo>
                      <a:pt x="116" y="8"/>
                    </a:lnTo>
                    <a:lnTo>
                      <a:pt x="108" y="0"/>
                    </a:lnTo>
                    <a:lnTo>
                      <a:pt x="108" y="0"/>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5" name="Freeform 546"/>
              <p:cNvSpPr>
                <a:spLocks/>
              </p:cNvSpPr>
              <p:nvPr/>
            </p:nvSpPr>
            <p:spPr bwMode="auto">
              <a:xfrm>
                <a:off x="2799" y="1731"/>
                <a:ext cx="178" cy="152"/>
              </a:xfrm>
              <a:custGeom>
                <a:avLst/>
                <a:gdLst>
                  <a:gd name="T0" fmla="*/ 110 w 178"/>
                  <a:gd name="T1" fmla="*/ 6 h 152"/>
                  <a:gd name="T2" fmla="*/ 132 w 178"/>
                  <a:gd name="T3" fmla="*/ 20 h 152"/>
                  <a:gd name="T4" fmla="*/ 142 w 178"/>
                  <a:gd name="T5" fmla="*/ 28 h 152"/>
                  <a:gd name="T6" fmla="*/ 158 w 178"/>
                  <a:gd name="T7" fmla="*/ 32 h 152"/>
                  <a:gd name="T8" fmla="*/ 176 w 178"/>
                  <a:gd name="T9" fmla="*/ 34 h 152"/>
                  <a:gd name="T10" fmla="*/ 172 w 178"/>
                  <a:gd name="T11" fmla="*/ 48 h 152"/>
                  <a:gd name="T12" fmla="*/ 170 w 178"/>
                  <a:gd name="T13" fmla="*/ 62 h 152"/>
                  <a:gd name="T14" fmla="*/ 164 w 178"/>
                  <a:gd name="T15" fmla="*/ 64 h 152"/>
                  <a:gd name="T16" fmla="*/ 148 w 178"/>
                  <a:gd name="T17" fmla="*/ 84 h 152"/>
                  <a:gd name="T18" fmla="*/ 162 w 178"/>
                  <a:gd name="T19" fmla="*/ 92 h 152"/>
                  <a:gd name="T20" fmla="*/ 164 w 178"/>
                  <a:gd name="T21" fmla="*/ 102 h 152"/>
                  <a:gd name="T22" fmla="*/ 162 w 178"/>
                  <a:gd name="T23" fmla="*/ 122 h 152"/>
                  <a:gd name="T24" fmla="*/ 170 w 178"/>
                  <a:gd name="T25" fmla="*/ 130 h 152"/>
                  <a:gd name="T26" fmla="*/ 158 w 178"/>
                  <a:gd name="T27" fmla="*/ 138 h 152"/>
                  <a:gd name="T28" fmla="*/ 140 w 178"/>
                  <a:gd name="T29" fmla="*/ 136 h 152"/>
                  <a:gd name="T30" fmla="*/ 120 w 178"/>
                  <a:gd name="T31" fmla="*/ 134 h 152"/>
                  <a:gd name="T32" fmla="*/ 106 w 178"/>
                  <a:gd name="T33" fmla="*/ 142 h 152"/>
                  <a:gd name="T34" fmla="*/ 92 w 178"/>
                  <a:gd name="T35" fmla="*/ 152 h 152"/>
                  <a:gd name="T36" fmla="*/ 70 w 178"/>
                  <a:gd name="T37" fmla="*/ 148 h 152"/>
                  <a:gd name="T38" fmla="*/ 42 w 178"/>
                  <a:gd name="T39" fmla="*/ 136 h 152"/>
                  <a:gd name="T40" fmla="*/ 48 w 178"/>
                  <a:gd name="T41" fmla="*/ 112 h 152"/>
                  <a:gd name="T42" fmla="*/ 56 w 178"/>
                  <a:gd name="T43" fmla="*/ 102 h 152"/>
                  <a:gd name="T44" fmla="*/ 38 w 178"/>
                  <a:gd name="T45" fmla="*/ 78 h 152"/>
                  <a:gd name="T46" fmla="*/ 30 w 178"/>
                  <a:gd name="T47" fmla="*/ 66 h 152"/>
                  <a:gd name="T48" fmla="*/ 14 w 178"/>
                  <a:gd name="T49" fmla="*/ 58 h 152"/>
                  <a:gd name="T50" fmla="*/ 0 w 178"/>
                  <a:gd name="T51" fmla="*/ 52 h 152"/>
                  <a:gd name="T52" fmla="*/ 6 w 178"/>
                  <a:gd name="T53" fmla="*/ 44 h 152"/>
                  <a:gd name="T54" fmla="*/ 22 w 178"/>
                  <a:gd name="T55" fmla="*/ 42 h 152"/>
                  <a:gd name="T56" fmla="*/ 34 w 178"/>
                  <a:gd name="T57" fmla="*/ 44 h 152"/>
                  <a:gd name="T58" fmla="*/ 46 w 178"/>
                  <a:gd name="T59" fmla="*/ 40 h 152"/>
                  <a:gd name="T60" fmla="*/ 42 w 178"/>
                  <a:gd name="T61" fmla="*/ 26 h 152"/>
                  <a:gd name="T62" fmla="*/ 54 w 178"/>
                  <a:gd name="T63" fmla="*/ 32 h 152"/>
                  <a:gd name="T64" fmla="*/ 72 w 178"/>
                  <a:gd name="T65" fmla="*/ 24 h 152"/>
                  <a:gd name="T66" fmla="*/ 92 w 178"/>
                  <a:gd name="T67" fmla="*/ 16 h 152"/>
                  <a:gd name="T68" fmla="*/ 100 w 178"/>
                  <a:gd name="T69"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8" h="152">
                    <a:moveTo>
                      <a:pt x="100" y="0"/>
                    </a:moveTo>
                    <a:lnTo>
                      <a:pt x="110" y="6"/>
                    </a:lnTo>
                    <a:lnTo>
                      <a:pt x="122" y="18"/>
                    </a:lnTo>
                    <a:lnTo>
                      <a:pt x="132" y="20"/>
                    </a:lnTo>
                    <a:lnTo>
                      <a:pt x="134" y="24"/>
                    </a:lnTo>
                    <a:lnTo>
                      <a:pt x="142" y="28"/>
                    </a:lnTo>
                    <a:lnTo>
                      <a:pt x="152" y="28"/>
                    </a:lnTo>
                    <a:lnTo>
                      <a:pt x="158" y="32"/>
                    </a:lnTo>
                    <a:lnTo>
                      <a:pt x="160" y="34"/>
                    </a:lnTo>
                    <a:lnTo>
                      <a:pt x="176" y="34"/>
                    </a:lnTo>
                    <a:lnTo>
                      <a:pt x="178" y="38"/>
                    </a:lnTo>
                    <a:lnTo>
                      <a:pt x="172" y="48"/>
                    </a:lnTo>
                    <a:lnTo>
                      <a:pt x="170" y="56"/>
                    </a:lnTo>
                    <a:lnTo>
                      <a:pt x="170" y="62"/>
                    </a:lnTo>
                    <a:lnTo>
                      <a:pt x="168" y="64"/>
                    </a:lnTo>
                    <a:lnTo>
                      <a:pt x="164" y="64"/>
                    </a:lnTo>
                    <a:lnTo>
                      <a:pt x="156" y="74"/>
                    </a:lnTo>
                    <a:lnTo>
                      <a:pt x="148" y="84"/>
                    </a:lnTo>
                    <a:lnTo>
                      <a:pt x="162" y="84"/>
                    </a:lnTo>
                    <a:lnTo>
                      <a:pt x="162" y="92"/>
                    </a:lnTo>
                    <a:lnTo>
                      <a:pt x="162" y="98"/>
                    </a:lnTo>
                    <a:lnTo>
                      <a:pt x="164" y="102"/>
                    </a:lnTo>
                    <a:lnTo>
                      <a:pt x="160" y="108"/>
                    </a:lnTo>
                    <a:lnTo>
                      <a:pt x="162" y="122"/>
                    </a:lnTo>
                    <a:lnTo>
                      <a:pt x="170" y="122"/>
                    </a:lnTo>
                    <a:lnTo>
                      <a:pt x="170" y="130"/>
                    </a:lnTo>
                    <a:lnTo>
                      <a:pt x="162" y="132"/>
                    </a:lnTo>
                    <a:lnTo>
                      <a:pt x="158" y="138"/>
                    </a:lnTo>
                    <a:lnTo>
                      <a:pt x="150" y="142"/>
                    </a:lnTo>
                    <a:lnTo>
                      <a:pt x="140" y="136"/>
                    </a:lnTo>
                    <a:lnTo>
                      <a:pt x="130" y="136"/>
                    </a:lnTo>
                    <a:lnTo>
                      <a:pt x="120" y="134"/>
                    </a:lnTo>
                    <a:lnTo>
                      <a:pt x="112" y="136"/>
                    </a:lnTo>
                    <a:lnTo>
                      <a:pt x="106" y="142"/>
                    </a:lnTo>
                    <a:lnTo>
                      <a:pt x="106" y="152"/>
                    </a:lnTo>
                    <a:lnTo>
                      <a:pt x="92" y="152"/>
                    </a:lnTo>
                    <a:lnTo>
                      <a:pt x="80" y="146"/>
                    </a:lnTo>
                    <a:lnTo>
                      <a:pt x="70" y="148"/>
                    </a:lnTo>
                    <a:lnTo>
                      <a:pt x="56" y="142"/>
                    </a:lnTo>
                    <a:lnTo>
                      <a:pt x="42" y="136"/>
                    </a:lnTo>
                    <a:lnTo>
                      <a:pt x="42" y="126"/>
                    </a:lnTo>
                    <a:lnTo>
                      <a:pt x="48" y="112"/>
                    </a:lnTo>
                    <a:lnTo>
                      <a:pt x="48" y="102"/>
                    </a:lnTo>
                    <a:lnTo>
                      <a:pt x="56" y="102"/>
                    </a:lnTo>
                    <a:lnTo>
                      <a:pt x="48" y="86"/>
                    </a:lnTo>
                    <a:lnTo>
                      <a:pt x="38" y="78"/>
                    </a:lnTo>
                    <a:lnTo>
                      <a:pt x="36" y="72"/>
                    </a:lnTo>
                    <a:lnTo>
                      <a:pt x="30" y="66"/>
                    </a:lnTo>
                    <a:lnTo>
                      <a:pt x="22" y="62"/>
                    </a:lnTo>
                    <a:lnTo>
                      <a:pt x="14" y="58"/>
                    </a:lnTo>
                    <a:lnTo>
                      <a:pt x="4" y="58"/>
                    </a:lnTo>
                    <a:lnTo>
                      <a:pt x="0" y="52"/>
                    </a:lnTo>
                    <a:lnTo>
                      <a:pt x="0" y="46"/>
                    </a:lnTo>
                    <a:lnTo>
                      <a:pt x="6" y="44"/>
                    </a:lnTo>
                    <a:lnTo>
                      <a:pt x="14" y="42"/>
                    </a:lnTo>
                    <a:lnTo>
                      <a:pt x="22" y="42"/>
                    </a:lnTo>
                    <a:lnTo>
                      <a:pt x="28" y="48"/>
                    </a:lnTo>
                    <a:lnTo>
                      <a:pt x="34" y="44"/>
                    </a:lnTo>
                    <a:lnTo>
                      <a:pt x="42" y="46"/>
                    </a:lnTo>
                    <a:lnTo>
                      <a:pt x="46" y="40"/>
                    </a:lnTo>
                    <a:lnTo>
                      <a:pt x="42" y="32"/>
                    </a:lnTo>
                    <a:lnTo>
                      <a:pt x="42" y="26"/>
                    </a:lnTo>
                    <a:lnTo>
                      <a:pt x="46" y="26"/>
                    </a:lnTo>
                    <a:lnTo>
                      <a:pt x="54" y="32"/>
                    </a:lnTo>
                    <a:lnTo>
                      <a:pt x="66" y="30"/>
                    </a:lnTo>
                    <a:lnTo>
                      <a:pt x="72" y="24"/>
                    </a:lnTo>
                    <a:lnTo>
                      <a:pt x="84" y="18"/>
                    </a:lnTo>
                    <a:lnTo>
                      <a:pt x="92" y="16"/>
                    </a:lnTo>
                    <a:lnTo>
                      <a:pt x="92" y="4"/>
                    </a:lnTo>
                    <a:lnTo>
                      <a:pt x="1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6" name="Freeform 547"/>
              <p:cNvSpPr>
                <a:spLocks/>
              </p:cNvSpPr>
              <p:nvPr/>
            </p:nvSpPr>
            <p:spPr bwMode="auto">
              <a:xfrm>
                <a:off x="2795" y="1727"/>
                <a:ext cx="186" cy="160"/>
              </a:xfrm>
              <a:custGeom>
                <a:avLst/>
                <a:gdLst>
                  <a:gd name="T0" fmla="*/ 104 w 186"/>
                  <a:gd name="T1" fmla="*/ 0 h 160"/>
                  <a:gd name="T2" fmla="*/ 92 w 186"/>
                  <a:gd name="T3" fmla="*/ 4 h 160"/>
                  <a:gd name="T4" fmla="*/ 86 w 186"/>
                  <a:gd name="T5" fmla="*/ 20 h 160"/>
                  <a:gd name="T6" fmla="*/ 74 w 186"/>
                  <a:gd name="T7" fmla="*/ 26 h 160"/>
                  <a:gd name="T8" fmla="*/ 52 w 186"/>
                  <a:gd name="T9" fmla="*/ 26 h 160"/>
                  <a:gd name="T10" fmla="*/ 46 w 186"/>
                  <a:gd name="T11" fmla="*/ 26 h 160"/>
                  <a:gd name="T12" fmla="*/ 42 w 186"/>
                  <a:gd name="T13" fmla="*/ 28 h 160"/>
                  <a:gd name="T14" fmla="*/ 46 w 186"/>
                  <a:gd name="T15" fmla="*/ 44 h 160"/>
                  <a:gd name="T16" fmla="*/ 40 w 186"/>
                  <a:gd name="T17" fmla="*/ 44 h 160"/>
                  <a:gd name="T18" fmla="*/ 36 w 186"/>
                  <a:gd name="T19" fmla="*/ 44 h 160"/>
                  <a:gd name="T20" fmla="*/ 28 w 186"/>
                  <a:gd name="T21" fmla="*/ 44 h 160"/>
                  <a:gd name="T22" fmla="*/ 18 w 186"/>
                  <a:gd name="T23" fmla="*/ 42 h 160"/>
                  <a:gd name="T24" fmla="*/ 10 w 186"/>
                  <a:gd name="T25" fmla="*/ 44 h 160"/>
                  <a:gd name="T26" fmla="*/ 4 w 186"/>
                  <a:gd name="T27" fmla="*/ 46 h 160"/>
                  <a:gd name="T28" fmla="*/ 0 w 186"/>
                  <a:gd name="T29" fmla="*/ 56 h 160"/>
                  <a:gd name="T30" fmla="*/ 6 w 186"/>
                  <a:gd name="T31" fmla="*/ 64 h 160"/>
                  <a:gd name="T32" fmla="*/ 24 w 186"/>
                  <a:gd name="T33" fmla="*/ 68 h 160"/>
                  <a:gd name="T34" fmla="*/ 38 w 186"/>
                  <a:gd name="T35" fmla="*/ 84 h 160"/>
                  <a:gd name="T36" fmla="*/ 48 w 186"/>
                  <a:gd name="T37" fmla="*/ 92 h 160"/>
                  <a:gd name="T38" fmla="*/ 52 w 186"/>
                  <a:gd name="T39" fmla="*/ 102 h 160"/>
                  <a:gd name="T40" fmla="*/ 48 w 186"/>
                  <a:gd name="T41" fmla="*/ 116 h 160"/>
                  <a:gd name="T42" fmla="*/ 42 w 186"/>
                  <a:gd name="T43" fmla="*/ 130 h 160"/>
                  <a:gd name="T44" fmla="*/ 44 w 186"/>
                  <a:gd name="T45" fmla="*/ 144 h 160"/>
                  <a:gd name="T46" fmla="*/ 72 w 186"/>
                  <a:gd name="T47" fmla="*/ 156 h 160"/>
                  <a:gd name="T48" fmla="*/ 74 w 186"/>
                  <a:gd name="T49" fmla="*/ 156 h 160"/>
                  <a:gd name="T50" fmla="*/ 94 w 186"/>
                  <a:gd name="T51" fmla="*/ 158 h 160"/>
                  <a:gd name="T52" fmla="*/ 110 w 186"/>
                  <a:gd name="T53" fmla="*/ 160 h 160"/>
                  <a:gd name="T54" fmla="*/ 114 w 186"/>
                  <a:gd name="T55" fmla="*/ 156 h 160"/>
                  <a:gd name="T56" fmla="*/ 124 w 186"/>
                  <a:gd name="T57" fmla="*/ 142 h 160"/>
                  <a:gd name="T58" fmla="*/ 152 w 186"/>
                  <a:gd name="T59" fmla="*/ 150 h 160"/>
                  <a:gd name="T60" fmla="*/ 154 w 186"/>
                  <a:gd name="T61" fmla="*/ 150 h 160"/>
                  <a:gd name="T62" fmla="*/ 164 w 186"/>
                  <a:gd name="T63" fmla="*/ 146 h 160"/>
                  <a:gd name="T64" fmla="*/ 174 w 186"/>
                  <a:gd name="T65" fmla="*/ 138 h 160"/>
                  <a:gd name="T66" fmla="*/ 178 w 186"/>
                  <a:gd name="T67" fmla="*/ 134 h 160"/>
                  <a:gd name="T68" fmla="*/ 176 w 186"/>
                  <a:gd name="T69" fmla="*/ 124 h 160"/>
                  <a:gd name="T70" fmla="*/ 168 w 186"/>
                  <a:gd name="T71" fmla="*/ 114 h 160"/>
                  <a:gd name="T72" fmla="*/ 172 w 186"/>
                  <a:gd name="T73" fmla="*/ 104 h 160"/>
                  <a:gd name="T74" fmla="*/ 170 w 186"/>
                  <a:gd name="T75" fmla="*/ 88 h 160"/>
                  <a:gd name="T76" fmla="*/ 166 w 186"/>
                  <a:gd name="T77" fmla="*/ 84 h 160"/>
                  <a:gd name="T78" fmla="*/ 170 w 186"/>
                  <a:gd name="T79" fmla="*/ 72 h 160"/>
                  <a:gd name="T80" fmla="*/ 176 w 186"/>
                  <a:gd name="T81" fmla="*/ 70 h 160"/>
                  <a:gd name="T82" fmla="*/ 178 w 186"/>
                  <a:gd name="T83" fmla="*/ 66 h 160"/>
                  <a:gd name="T84" fmla="*/ 186 w 186"/>
                  <a:gd name="T85" fmla="*/ 44 h 160"/>
                  <a:gd name="T86" fmla="*/ 184 w 186"/>
                  <a:gd name="T87" fmla="*/ 38 h 160"/>
                  <a:gd name="T88" fmla="*/ 166 w 186"/>
                  <a:gd name="T89" fmla="*/ 34 h 160"/>
                  <a:gd name="T90" fmla="*/ 164 w 186"/>
                  <a:gd name="T91" fmla="*/ 32 h 160"/>
                  <a:gd name="T92" fmla="*/ 156 w 186"/>
                  <a:gd name="T93" fmla="*/ 28 h 160"/>
                  <a:gd name="T94" fmla="*/ 140 w 186"/>
                  <a:gd name="T95" fmla="*/ 22 h 160"/>
                  <a:gd name="T96" fmla="*/ 128 w 186"/>
                  <a:gd name="T97" fmla="*/ 18 h 160"/>
                  <a:gd name="T98" fmla="*/ 108 w 186"/>
                  <a:gd name="T99"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86" h="160">
                    <a:moveTo>
                      <a:pt x="104" y="0"/>
                    </a:moveTo>
                    <a:lnTo>
                      <a:pt x="104" y="0"/>
                    </a:lnTo>
                    <a:lnTo>
                      <a:pt x="104" y="0"/>
                    </a:lnTo>
                    <a:lnTo>
                      <a:pt x="94" y="4"/>
                    </a:lnTo>
                    <a:lnTo>
                      <a:pt x="94" y="4"/>
                    </a:lnTo>
                    <a:lnTo>
                      <a:pt x="92" y="4"/>
                    </a:lnTo>
                    <a:lnTo>
                      <a:pt x="92" y="8"/>
                    </a:lnTo>
                    <a:lnTo>
                      <a:pt x="92" y="16"/>
                    </a:lnTo>
                    <a:lnTo>
                      <a:pt x="86" y="20"/>
                    </a:lnTo>
                    <a:lnTo>
                      <a:pt x="74" y="24"/>
                    </a:lnTo>
                    <a:lnTo>
                      <a:pt x="74" y="24"/>
                    </a:lnTo>
                    <a:lnTo>
                      <a:pt x="74" y="26"/>
                    </a:lnTo>
                    <a:lnTo>
                      <a:pt x="68" y="30"/>
                    </a:lnTo>
                    <a:lnTo>
                      <a:pt x="58" y="32"/>
                    </a:lnTo>
                    <a:lnTo>
                      <a:pt x="52" y="26"/>
                    </a:lnTo>
                    <a:lnTo>
                      <a:pt x="52" y="26"/>
                    </a:lnTo>
                    <a:lnTo>
                      <a:pt x="50" y="26"/>
                    </a:lnTo>
                    <a:lnTo>
                      <a:pt x="46" y="26"/>
                    </a:lnTo>
                    <a:lnTo>
                      <a:pt x="46" y="26"/>
                    </a:lnTo>
                    <a:lnTo>
                      <a:pt x="42" y="28"/>
                    </a:lnTo>
                    <a:lnTo>
                      <a:pt x="42" y="28"/>
                    </a:lnTo>
                    <a:lnTo>
                      <a:pt x="42" y="32"/>
                    </a:lnTo>
                    <a:lnTo>
                      <a:pt x="44" y="36"/>
                    </a:lnTo>
                    <a:lnTo>
                      <a:pt x="46" y="44"/>
                    </a:lnTo>
                    <a:lnTo>
                      <a:pt x="44" y="44"/>
                    </a:lnTo>
                    <a:lnTo>
                      <a:pt x="40" y="44"/>
                    </a:lnTo>
                    <a:lnTo>
                      <a:pt x="40" y="44"/>
                    </a:lnTo>
                    <a:lnTo>
                      <a:pt x="38" y="44"/>
                    </a:lnTo>
                    <a:lnTo>
                      <a:pt x="38" y="44"/>
                    </a:lnTo>
                    <a:lnTo>
                      <a:pt x="36" y="44"/>
                    </a:lnTo>
                    <a:lnTo>
                      <a:pt x="32" y="46"/>
                    </a:lnTo>
                    <a:lnTo>
                      <a:pt x="28" y="44"/>
                    </a:lnTo>
                    <a:lnTo>
                      <a:pt x="28" y="44"/>
                    </a:lnTo>
                    <a:lnTo>
                      <a:pt x="26" y="42"/>
                    </a:lnTo>
                    <a:lnTo>
                      <a:pt x="18" y="42"/>
                    </a:lnTo>
                    <a:lnTo>
                      <a:pt x="18" y="42"/>
                    </a:lnTo>
                    <a:lnTo>
                      <a:pt x="18" y="42"/>
                    </a:lnTo>
                    <a:lnTo>
                      <a:pt x="10" y="44"/>
                    </a:lnTo>
                    <a:lnTo>
                      <a:pt x="10" y="44"/>
                    </a:lnTo>
                    <a:lnTo>
                      <a:pt x="8" y="44"/>
                    </a:lnTo>
                    <a:lnTo>
                      <a:pt x="4" y="46"/>
                    </a:lnTo>
                    <a:lnTo>
                      <a:pt x="4" y="46"/>
                    </a:lnTo>
                    <a:lnTo>
                      <a:pt x="0" y="48"/>
                    </a:lnTo>
                    <a:lnTo>
                      <a:pt x="0" y="56"/>
                    </a:lnTo>
                    <a:lnTo>
                      <a:pt x="0" y="56"/>
                    </a:lnTo>
                    <a:lnTo>
                      <a:pt x="0" y="60"/>
                    </a:lnTo>
                    <a:lnTo>
                      <a:pt x="6" y="64"/>
                    </a:lnTo>
                    <a:lnTo>
                      <a:pt x="6" y="64"/>
                    </a:lnTo>
                    <a:lnTo>
                      <a:pt x="8" y="66"/>
                    </a:lnTo>
                    <a:lnTo>
                      <a:pt x="18" y="66"/>
                    </a:lnTo>
                    <a:lnTo>
                      <a:pt x="24" y="68"/>
                    </a:lnTo>
                    <a:lnTo>
                      <a:pt x="32" y="74"/>
                    </a:lnTo>
                    <a:lnTo>
                      <a:pt x="36" y="78"/>
                    </a:lnTo>
                    <a:lnTo>
                      <a:pt x="38" y="84"/>
                    </a:lnTo>
                    <a:lnTo>
                      <a:pt x="38" y="84"/>
                    </a:lnTo>
                    <a:lnTo>
                      <a:pt x="40" y="86"/>
                    </a:lnTo>
                    <a:lnTo>
                      <a:pt x="48" y="92"/>
                    </a:lnTo>
                    <a:lnTo>
                      <a:pt x="54" y="102"/>
                    </a:lnTo>
                    <a:lnTo>
                      <a:pt x="52" y="102"/>
                    </a:lnTo>
                    <a:lnTo>
                      <a:pt x="52" y="102"/>
                    </a:lnTo>
                    <a:lnTo>
                      <a:pt x="50" y="102"/>
                    </a:lnTo>
                    <a:lnTo>
                      <a:pt x="48" y="106"/>
                    </a:lnTo>
                    <a:lnTo>
                      <a:pt x="48" y="116"/>
                    </a:lnTo>
                    <a:lnTo>
                      <a:pt x="44" y="130"/>
                    </a:lnTo>
                    <a:lnTo>
                      <a:pt x="44" y="130"/>
                    </a:lnTo>
                    <a:lnTo>
                      <a:pt x="42" y="130"/>
                    </a:lnTo>
                    <a:lnTo>
                      <a:pt x="42" y="140"/>
                    </a:lnTo>
                    <a:lnTo>
                      <a:pt x="42" y="140"/>
                    </a:lnTo>
                    <a:lnTo>
                      <a:pt x="44" y="144"/>
                    </a:lnTo>
                    <a:lnTo>
                      <a:pt x="46" y="144"/>
                    </a:lnTo>
                    <a:lnTo>
                      <a:pt x="58" y="150"/>
                    </a:lnTo>
                    <a:lnTo>
                      <a:pt x="72" y="156"/>
                    </a:lnTo>
                    <a:lnTo>
                      <a:pt x="72" y="156"/>
                    </a:lnTo>
                    <a:lnTo>
                      <a:pt x="74" y="156"/>
                    </a:lnTo>
                    <a:lnTo>
                      <a:pt x="74" y="156"/>
                    </a:lnTo>
                    <a:lnTo>
                      <a:pt x="74" y="156"/>
                    </a:lnTo>
                    <a:lnTo>
                      <a:pt x="84" y="154"/>
                    </a:lnTo>
                    <a:lnTo>
                      <a:pt x="94" y="158"/>
                    </a:lnTo>
                    <a:lnTo>
                      <a:pt x="94" y="158"/>
                    </a:lnTo>
                    <a:lnTo>
                      <a:pt x="96" y="160"/>
                    </a:lnTo>
                    <a:lnTo>
                      <a:pt x="110" y="160"/>
                    </a:lnTo>
                    <a:lnTo>
                      <a:pt x="110" y="160"/>
                    </a:lnTo>
                    <a:lnTo>
                      <a:pt x="112" y="158"/>
                    </a:lnTo>
                    <a:lnTo>
                      <a:pt x="114" y="156"/>
                    </a:lnTo>
                    <a:lnTo>
                      <a:pt x="114" y="148"/>
                    </a:lnTo>
                    <a:lnTo>
                      <a:pt x="118" y="144"/>
                    </a:lnTo>
                    <a:lnTo>
                      <a:pt x="124" y="142"/>
                    </a:lnTo>
                    <a:lnTo>
                      <a:pt x="134" y="144"/>
                    </a:lnTo>
                    <a:lnTo>
                      <a:pt x="142" y="144"/>
                    </a:lnTo>
                    <a:lnTo>
                      <a:pt x="152" y="150"/>
                    </a:lnTo>
                    <a:lnTo>
                      <a:pt x="152" y="150"/>
                    </a:lnTo>
                    <a:lnTo>
                      <a:pt x="154" y="150"/>
                    </a:lnTo>
                    <a:lnTo>
                      <a:pt x="154" y="150"/>
                    </a:lnTo>
                    <a:lnTo>
                      <a:pt x="156" y="150"/>
                    </a:lnTo>
                    <a:lnTo>
                      <a:pt x="164" y="146"/>
                    </a:lnTo>
                    <a:lnTo>
                      <a:pt x="164" y="146"/>
                    </a:lnTo>
                    <a:lnTo>
                      <a:pt x="166" y="144"/>
                    </a:lnTo>
                    <a:lnTo>
                      <a:pt x="170" y="140"/>
                    </a:lnTo>
                    <a:lnTo>
                      <a:pt x="174" y="138"/>
                    </a:lnTo>
                    <a:lnTo>
                      <a:pt x="174" y="138"/>
                    </a:lnTo>
                    <a:lnTo>
                      <a:pt x="176" y="136"/>
                    </a:lnTo>
                    <a:lnTo>
                      <a:pt x="178" y="134"/>
                    </a:lnTo>
                    <a:lnTo>
                      <a:pt x="178" y="126"/>
                    </a:lnTo>
                    <a:lnTo>
                      <a:pt x="178" y="126"/>
                    </a:lnTo>
                    <a:lnTo>
                      <a:pt x="176" y="124"/>
                    </a:lnTo>
                    <a:lnTo>
                      <a:pt x="174" y="122"/>
                    </a:lnTo>
                    <a:lnTo>
                      <a:pt x="170" y="122"/>
                    </a:lnTo>
                    <a:lnTo>
                      <a:pt x="168" y="114"/>
                    </a:lnTo>
                    <a:lnTo>
                      <a:pt x="172" y="108"/>
                    </a:lnTo>
                    <a:lnTo>
                      <a:pt x="172" y="108"/>
                    </a:lnTo>
                    <a:lnTo>
                      <a:pt x="172" y="104"/>
                    </a:lnTo>
                    <a:lnTo>
                      <a:pt x="170" y="102"/>
                    </a:lnTo>
                    <a:lnTo>
                      <a:pt x="170" y="96"/>
                    </a:lnTo>
                    <a:lnTo>
                      <a:pt x="170" y="88"/>
                    </a:lnTo>
                    <a:lnTo>
                      <a:pt x="170" y="88"/>
                    </a:lnTo>
                    <a:lnTo>
                      <a:pt x="170" y="86"/>
                    </a:lnTo>
                    <a:lnTo>
                      <a:pt x="166" y="84"/>
                    </a:lnTo>
                    <a:lnTo>
                      <a:pt x="160" y="84"/>
                    </a:lnTo>
                    <a:lnTo>
                      <a:pt x="162" y="80"/>
                    </a:lnTo>
                    <a:lnTo>
                      <a:pt x="170" y="72"/>
                    </a:lnTo>
                    <a:lnTo>
                      <a:pt x="172" y="72"/>
                    </a:lnTo>
                    <a:lnTo>
                      <a:pt x="172" y="72"/>
                    </a:lnTo>
                    <a:lnTo>
                      <a:pt x="176" y="70"/>
                    </a:lnTo>
                    <a:lnTo>
                      <a:pt x="176" y="68"/>
                    </a:lnTo>
                    <a:lnTo>
                      <a:pt x="176" y="68"/>
                    </a:lnTo>
                    <a:lnTo>
                      <a:pt x="178" y="66"/>
                    </a:lnTo>
                    <a:lnTo>
                      <a:pt x="178" y="60"/>
                    </a:lnTo>
                    <a:lnTo>
                      <a:pt x="180" y="54"/>
                    </a:lnTo>
                    <a:lnTo>
                      <a:pt x="186" y="44"/>
                    </a:lnTo>
                    <a:lnTo>
                      <a:pt x="186" y="44"/>
                    </a:lnTo>
                    <a:lnTo>
                      <a:pt x="186" y="40"/>
                    </a:lnTo>
                    <a:lnTo>
                      <a:pt x="184" y="38"/>
                    </a:lnTo>
                    <a:lnTo>
                      <a:pt x="184" y="38"/>
                    </a:lnTo>
                    <a:lnTo>
                      <a:pt x="180" y="34"/>
                    </a:lnTo>
                    <a:lnTo>
                      <a:pt x="166" y="34"/>
                    </a:lnTo>
                    <a:lnTo>
                      <a:pt x="164" y="32"/>
                    </a:lnTo>
                    <a:lnTo>
                      <a:pt x="164" y="32"/>
                    </a:lnTo>
                    <a:lnTo>
                      <a:pt x="164" y="32"/>
                    </a:lnTo>
                    <a:lnTo>
                      <a:pt x="158" y="28"/>
                    </a:lnTo>
                    <a:lnTo>
                      <a:pt x="158" y="28"/>
                    </a:lnTo>
                    <a:lnTo>
                      <a:pt x="156" y="28"/>
                    </a:lnTo>
                    <a:lnTo>
                      <a:pt x="146" y="28"/>
                    </a:lnTo>
                    <a:lnTo>
                      <a:pt x="142" y="26"/>
                    </a:lnTo>
                    <a:lnTo>
                      <a:pt x="140" y="22"/>
                    </a:lnTo>
                    <a:lnTo>
                      <a:pt x="140" y="22"/>
                    </a:lnTo>
                    <a:lnTo>
                      <a:pt x="138" y="20"/>
                    </a:lnTo>
                    <a:lnTo>
                      <a:pt x="128" y="18"/>
                    </a:lnTo>
                    <a:lnTo>
                      <a:pt x="116" y="8"/>
                    </a:lnTo>
                    <a:lnTo>
                      <a:pt x="108" y="0"/>
                    </a:lnTo>
                    <a:lnTo>
                      <a:pt x="108" y="0"/>
                    </a:lnTo>
                    <a:lnTo>
                      <a:pt x="104" y="0"/>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7" name="Freeform 548"/>
              <p:cNvSpPr>
                <a:spLocks/>
              </p:cNvSpPr>
              <p:nvPr/>
            </p:nvSpPr>
            <p:spPr bwMode="auto">
              <a:xfrm>
                <a:off x="2751" y="1885"/>
                <a:ext cx="54" cy="88"/>
              </a:xfrm>
              <a:custGeom>
                <a:avLst/>
                <a:gdLst>
                  <a:gd name="T0" fmla="*/ 14 w 54"/>
                  <a:gd name="T1" fmla="*/ 88 h 88"/>
                  <a:gd name="T2" fmla="*/ 14 w 54"/>
                  <a:gd name="T3" fmla="*/ 88 h 88"/>
                  <a:gd name="T4" fmla="*/ 12 w 54"/>
                  <a:gd name="T5" fmla="*/ 86 h 88"/>
                  <a:gd name="T6" fmla="*/ 12 w 54"/>
                  <a:gd name="T7" fmla="*/ 68 h 88"/>
                  <a:gd name="T8" fmla="*/ 8 w 54"/>
                  <a:gd name="T9" fmla="*/ 66 h 88"/>
                  <a:gd name="T10" fmla="*/ 8 w 54"/>
                  <a:gd name="T11" fmla="*/ 66 h 88"/>
                  <a:gd name="T12" fmla="*/ 8 w 54"/>
                  <a:gd name="T13" fmla="*/ 66 h 88"/>
                  <a:gd name="T14" fmla="*/ 0 w 54"/>
                  <a:gd name="T15" fmla="*/ 56 h 88"/>
                  <a:gd name="T16" fmla="*/ 0 w 54"/>
                  <a:gd name="T17" fmla="*/ 56 h 88"/>
                  <a:gd name="T18" fmla="*/ 0 w 54"/>
                  <a:gd name="T19" fmla="*/ 54 h 88"/>
                  <a:gd name="T20" fmla="*/ 8 w 54"/>
                  <a:gd name="T21" fmla="*/ 46 h 88"/>
                  <a:gd name="T22" fmla="*/ 10 w 54"/>
                  <a:gd name="T23" fmla="*/ 38 h 88"/>
                  <a:gd name="T24" fmla="*/ 14 w 54"/>
                  <a:gd name="T25" fmla="*/ 26 h 88"/>
                  <a:gd name="T26" fmla="*/ 12 w 54"/>
                  <a:gd name="T27" fmla="*/ 16 h 88"/>
                  <a:gd name="T28" fmla="*/ 14 w 54"/>
                  <a:gd name="T29" fmla="*/ 2 h 88"/>
                  <a:gd name="T30" fmla="*/ 14 w 54"/>
                  <a:gd name="T31" fmla="*/ 2 h 88"/>
                  <a:gd name="T32" fmla="*/ 14 w 54"/>
                  <a:gd name="T33" fmla="*/ 2 h 88"/>
                  <a:gd name="T34" fmla="*/ 14 w 54"/>
                  <a:gd name="T35" fmla="*/ 2 h 88"/>
                  <a:gd name="T36" fmla="*/ 16 w 54"/>
                  <a:gd name="T37" fmla="*/ 0 h 88"/>
                  <a:gd name="T38" fmla="*/ 16 w 54"/>
                  <a:gd name="T39" fmla="*/ 0 h 88"/>
                  <a:gd name="T40" fmla="*/ 16 w 54"/>
                  <a:gd name="T41" fmla="*/ 0 h 88"/>
                  <a:gd name="T42" fmla="*/ 22 w 54"/>
                  <a:gd name="T43" fmla="*/ 2 h 88"/>
                  <a:gd name="T44" fmla="*/ 22 w 54"/>
                  <a:gd name="T45" fmla="*/ 2 h 88"/>
                  <a:gd name="T46" fmla="*/ 22 w 54"/>
                  <a:gd name="T47" fmla="*/ 2 h 88"/>
                  <a:gd name="T48" fmla="*/ 28 w 54"/>
                  <a:gd name="T49" fmla="*/ 8 h 88"/>
                  <a:gd name="T50" fmla="*/ 38 w 54"/>
                  <a:gd name="T51" fmla="*/ 6 h 88"/>
                  <a:gd name="T52" fmla="*/ 48 w 54"/>
                  <a:gd name="T53" fmla="*/ 6 h 88"/>
                  <a:gd name="T54" fmla="*/ 48 w 54"/>
                  <a:gd name="T55" fmla="*/ 6 h 88"/>
                  <a:gd name="T56" fmla="*/ 48 w 54"/>
                  <a:gd name="T57" fmla="*/ 6 h 88"/>
                  <a:gd name="T58" fmla="*/ 54 w 54"/>
                  <a:gd name="T59" fmla="*/ 14 h 88"/>
                  <a:gd name="T60" fmla="*/ 54 w 54"/>
                  <a:gd name="T61" fmla="*/ 14 h 88"/>
                  <a:gd name="T62" fmla="*/ 54 w 54"/>
                  <a:gd name="T63" fmla="*/ 16 h 88"/>
                  <a:gd name="T64" fmla="*/ 52 w 54"/>
                  <a:gd name="T65" fmla="*/ 20 h 88"/>
                  <a:gd name="T66" fmla="*/ 52 w 54"/>
                  <a:gd name="T67" fmla="*/ 20 h 88"/>
                  <a:gd name="T68" fmla="*/ 52 w 54"/>
                  <a:gd name="T69" fmla="*/ 22 h 88"/>
                  <a:gd name="T70" fmla="*/ 44 w 54"/>
                  <a:gd name="T71" fmla="*/ 24 h 88"/>
                  <a:gd name="T72" fmla="*/ 44 w 54"/>
                  <a:gd name="T73" fmla="*/ 44 h 88"/>
                  <a:gd name="T74" fmla="*/ 44 w 54"/>
                  <a:gd name="T75" fmla="*/ 44 h 88"/>
                  <a:gd name="T76" fmla="*/ 44 w 54"/>
                  <a:gd name="T77" fmla="*/ 44 h 88"/>
                  <a:gd name="T78" fmla="*/ 42 w 54"/>
                  <a:gd name="T79" fmla="*/ 48 h 88"/>
                  <a:gd name="T80" fmla="*/ 42 w 54"/>
                  <a:gd name="T81" fmla="*/ 48 h 88"/>
                  <a:gd name="T82" fmla="*/ 40 w 54"/>
                  <a:gd name="T83" fmla="*/ 48 h 88"/>
                  <a:gd name="T84" fmla="*/ 36 w 54"/>
                  <a:gd name="T85" fmla="*/ 52 h 88"/>
                  <a:gd name="T86" fmla="*/ 36 w 54"/>
                  <a:gd name="T87" fmla="*/ 52 h 88"/>
                  <a:gd name="T88" fmla="*/ 42 w 54"/>
                  <a:gd name="T89" fmla="*/ 60 h 88"/>
                  <a:gd name="T90" fmla="*/ 42 w 54"/>
                  <a:gd name="T91" fmla="*/ 60 h 88"/>
                  <a:gd name="T92" fmla="*/ 42 w 54"/>
                  <a:gd name="T93" fmla="*/ 60 h 88"/>
                  <a:gd name="T94" fmla="*/ 42 w 54"/>
                  <a:gd name="T95" fmla="*/ 60 h 88"/>
                  <a:gd name="T96" fmla="*/ 40 w 54"/>
                  <a:gd name="T97" fmla="*/ 62 h 88"/>
                  <a:gd name="T98" fmla="*/ 36 w 54"/>
                  <a:gd name="T99" fmla="*/ 64 h 88"/>
                  <a:gd name="T100" fmla="*/ 40 w 54"/>
                  <a:gd name="T101" fmla="*/ 74 h 88"/>
                  <a:gd name="T102" fmla="*/ 40 w 54"/>
                  <a:gd name="T103" fmla="*/ 74 h 88"/>
                  <a:gd name="T104" fmla="*/ 38 w 54"/>
                  <a:gd name="T105" fmla="*/ 76 h 88"/>
                  <a:gd name="T106" fmla="*/ 34 w 54"/>
                  <a:gd name="T107" fmla="*/ 78 h 88"/>
                  <a:gd name="T108" fmla="*/ 38 w 54"/>
                  <a:gd name="T109" fmla="*/ 86 h 88"/>
                  <a:gd name="T110" fmla="*/ 38 w 54"/>
                  <a:gd name="T111" fmla="*/ 86 h 88"/>
                  <a:gd name="T112" fmla="*/ 38 w 54"/>
                  <a:gd name="T113" fmla="*/ 88 h 88"/>
                  <a:gd name="T114" fmla="*/ 38 w 54"/>
                  <a:gd name="T115" fmla="*/ 88 h 88"/>
                  <a:gd name="T116" fmla="*/ 36 w 54"/>
                  <a:gd name="T117" fmla="*/ 88 h 88"/>
                  <a:gd name="T118" fmla="*/ 14 w 54"/>
                  <a:gd name="T119"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 h="88">
                    <a:moveTo>
                      <a:pt x="14" y="88"/>
                    </a:moveTo>
                    <a:lnTo>
                      <a:pt x="14" y="88"/>
                    </a:lnTo>
                    <a:lnTo>
                      <a:pt x="12" y="86"/>
                    </a:lnTo>
                    <a:lnTo>
                      <a:pt x="12" y="68"/>
                    </a:lnTo>
                    <a:lnTo>
                      <a:pt x="8" y="66"/>
                    </a:lnTo>
                    <a:lnTo>
                      <a:pt x="8" y="66"/>
                    </a:lnTo>
                    <a:lnTo>
                      <a:pt x="8" y="66"/>
                    </a:lnTo>
                    <a:lnTo>
                      <a:pt x="0" y="56"/>
                    </a:lnTo>
                    <a:lnTo>
                      <a:pt x="0" y="56"/>
                    </a:lnTo>
                    <a:lnTo>
                      <a:pt x="0" y="54"/>
                    </a:lnTo>
                    <a:lnTo>
                      <a:pt x="8" y="46"/>
                    </a:lnTo>
                    <a:lnTo>
                      <a:pt x="10" y="38"/>
                    </a:lnTo>
                    <a:lnTo>
                      <a:pt x="14" y="26"/>
                    </a:lnTo>
                    <a:lnTo>
                      <a:pt x="12" y="16"/>
                    </a:lnTo>
                    <a:lnTo>
                      <a:pt x="14" y="2"/>
                    </a:lnTo>
                    <a:lnTo>
                      <a:pt x="14" y="2"/>
                    </a:lnTo>
                    <a:lnTo>
                      <a:pt x="14" y="2"/>
                    </a:lnTo>
                    <a:lnTo>
                      <a:pt x="14" y="2"/>
                    </a:lnTo>
                    <a:lnTo>
                      <a:pt x="16" y="0"/>
                    </a:lnTo>
                    <a:lnTo>
                      <a:pt x="16" y="0"/>
                    </a:lnTo>
                    <a:lnTo>
                      <a:pt x="16" y="0"/>
                    </a:lnTo>
                    <a:lnTo>
                      <a:pt x="22" y="2"/>
                    </a:lnTo>
                    <a:lnTo>
                      <a:pt x="22" y="2"/>
                    </a:lnTo>
                    <a:lnTo>
                      <a:pt x="22" y="2"/>
                    </a:lnTo>
                    <a:lnTo>
                      <a:pt x="28" y="8"/>
                    </a:lnTo>
                    <a:lnTo>
                      <a:pt x="38" y="6"/>
                    </a:lnTo>
                    <a:lnTo>
                      <a:pt x="48" y="6"/>
                    </a:lnTo>
                    <a:lnTo>
                      <a:pt x="48" y="6"/>
                    </a:lnTo>
                    <a:lnTo>
                      <a:pt x="48" y="6"/>
                    </a:lnTo>
                    <a:lnTo>
                      <a:pt x="54" y="14"/>
                    </a:lnTo>
                    <a:lnTo>
                      <a:pt x="54" y="14"/>
                    </a:lnTo>
                    <a:lnTo>
                      <a:pt x="54" y="16"/>
                    </a:lnTo>
                    <a:lnTo>
                      <a:pt x="52" y="20"/>
                    </a:lnTo>
                    <a:lnTo>
                      <a:pt x="52" y="20"/>
                    </a:lnTo>
                    <a:lnTo>
                      <a:pt x="52" y="22"/>
                    </a:lnTo>
                    <a:lnTo>
                      <a:pt x="44" y="24"/>
                    </a:lnTo>
                    <a:lnTo>
                      <a:pt x="44" y="44"/>
                    </a:lnTo>
                    <a:lnTo>
                      <a:pt x="44" y="44"/>
                    </a:lnTo>
                    <a:lnTo>
                      <a:pt x="44" y="44"/>
                    </a:lnTo>
                    <a:lnTo>
                      <a:pt x="42" y="48"/>
                    </a:lnTo>
                    <a:lnTo>
                      <a:pt x="42" y="48"/>
                    </a:lnTo>
                    <a:lnTo>
                      <a:pt x="40" y="48"/>
                    </a:lnTo>
                    <a:lnTo>
                      <a:pt x="36" y="52"/>
                    </a:lnTo>
                    <a:lnTo>
                      <a:pt x="36" y="52"/>
                    </a:lnTo>
                    <a:lnTo>
                      <a:pt x="42" y="60"/>
                    </a:lnTo>
                    <a:lnTo>
                      <a:pt x="42" y="60"/>
                    </a:lnTo>
                    <a:lnTo>
                      <a:pt x="42" y="60"/>
                    </a:lnTo>
                    <a:lnTo>
                      <a:pt x="42" y="60"/>
                    </a:lnTo>
                    <a:lnTo>
                      <a:pt x="40" y="62"/>
                    </a:lnTo>
                    <a:lnTo>
                      <a:pt x="36" y="64"/>
                    </a:lnTo>
                    <a:lnTo>
                      <a:pt x="40" y="74"/>
                    </a:lnTo>
                    <a:lnTo>
                      <a:pt x="40" y="74"/>
                    </a:lnTo>
                    <a:lnTo>
                      <a:pt x="38" y="76"/>
                    </a:lnTo>
                    <a:lnTo>
                      <a:pt x="34" y="78"/>
                    </a:lnTo>
                    <a:lnTo>
                      <a:pt x="38" y="86"/>
                    </a:lnTo>
                    <a:lnTo>
                      <a:pt x="38" y="86"/>
                    </a:lnTo>
                    <a:lnTo>
                      <a:pt x="38" y="88"/>
                    </a:lnTo>
                    <a:lnTo>
                      <a:pt x="38" y="88"/>
                    </a:lnTo>
                    <a:lnTo>
                      <a:pt x="36" y="88"/>
                    </a:lnTo>
                    <a:lnTo>
                      <a:pt x="14"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8" name="Freeform 549"/>
              <p:cNvSpPr>
                <a:spLocks noEditPoints="1"/>
              </p:cNvSpPr>
              <p:nvPr/>
            </p:nvSpPr>
            <p:spPr bwMode="auto">
              <a:xfrm>
                <a:off x="2749" y="1883"/>
                <a:ext cx="58" cy="92"/>
              </a:xfrm>
              <a:custGeom>
                <a:avLst/>
                <a:gdLst>
                  <a:gd name="T0" fmla="*/ 22 w 58"/>
                  <a:gd name="T1" fmla="*/ 6 h 92"/>
                  <a:gd name="T2" fmla="*/ 40 w 58"/>
                  <a:gd name="T3" fmla="*/ 10 h 92"/>
                  <a:gd name="T4" fmla="*/ 54 w 58"/>
                  <a:gd name="T5" fmla="*/ 16 h 92"/>
                  <a:gd name="T6" fmla="*/ 44 w 58"/>
                  <a:gd name="T7" fmla="*/ 24 h 92"/>
                  <a:gd name="T8" fmla="*/ 44 w 58"/>
                  <a:gd name="T9" fmla="*/ 46 h 92"/>
                  <a:gd name="T10" fmla="*/ 36 w 58"/>
                  <a:gd name="T11" fmla="*/ 52 h 92"/>
                  <a:gd name="T12" fmla="*/ 42 w 58"/>
                  <a:gd name="T13" fmla="*/ 62 h 92"/>
                  <a:gd name="T14" fmla="*/ 38 w 58"/>
                  <a:gd name="T15" fmla="*/ 72 h 92"/>
                  <a:gd name="T16" fmla="*/ 34 w 58"/>
                  <a:gd name="T17" fmla="*/ 80 h 92"/>
                  <a:gd name="T18" fmla="*/ 26 w 58"/>
                  <a:gd name="T19" fmla="*/ 88 h 92"/>
                  <a:gd name="T20" fmla="*/ 16 w 58"/>
                  <a:gd name="T21" fmla="*/ 82 h 92"/>
                  <a:gd name="T22" fmla="*/ 12 w 58"/>
                  <a:gd name="T23" fmla="*/ 66 h 92"/>
                  <a:gd name="T24" fmla="*/ 12 w 58"/>
                  <a:gd name="T25" fmla="*/ 48 h 92"/>
                  <a:gd name="T26" fmla="*/ 18 w 58"/>
                  <a:gd name="T27" fmla="*/ 28 h 92"/>
                  <a:gd name="T28" fmla="*/ 18 w 58"/>
                  <a:gd name="T29" fmla="*/ 4 h 92"/>
                  <a:gd name="T30" fmla="*/ 18 w 58"/>
                  <a:gd name="T31" fmla="*/ 0 h 92"/>
                  <a:gd name="T32" fmla="*/ 16 w 58"/>
                  <a:gd name="T33" fmla="*/ 2 h 92"/>
                  <a:gd name="T34" fmla="*/ 12 w 58"/>
                  <a:gd name="T35" fmla="*/ 16 h 92"/>
                  <a:gd name="T36" fmla="*/ 12 w 58"/>
                  <a:gd name="T37" fmla="*/ 18 h 92"/>
                  <a:gd name="T38" fmla="*/ 10 w 58"/>
                  <a:gd name="T39" fmla="*/ 38 h 92"/>
                  <a:gd name="T40" fmla="*/ 2 w 58"/>
                  <a:gd name="T41" fmla="*/ 54 h 92"/>
                  <a:gd name="T42" fmla="*/ 0 w 58"/>
                  <a:gd name="T43" fmla="*/ 58 h 92"/>
                  <a:gd name="T44" fmla="*/ 8 w 58"/>
                  <a:gd name="T45" fmla="*/ 68 h 92"/>
                  <a:gd name="T46" fmla="*/ 10 w 58"/>
                  <a:gd name="T47" fmla="*/ 70 h 92"/>
                  <a:gd name="T48" fmla="*/ 12 w 58"/>
                  <a:gd name="T49" fmla="*/ 82 h 92"/>
                  <a:gd name="T50" fmla="*/ 12 w 58"/>
                  <a:gd name="T51" fmla="*/ 88 h 92"/>
                  <a:gd name="T52" fmla="*/ 16 w 58"/>
                  <a:gd name="T53" fmla="*/ 92 h 92"/>
                  <a:gd name="T54" fmla="*/ 38 w 58"/>
                  <a:gd name="T55" fmla="*/ 92 h 92"/>
                  <a:gd name="T56" fmla="*/ 42 w 58"/>
                  <a:gd name="T57" fmla="*/ 92 h 92"/>
                  <a:gd name="T58" fmla="*/ 42 w 58"/>
                  <a:gd name="T59" fmla="*/ 88 h 92"/>
                  <a:gd name="T60" fmla="*/ 42 w 58"/>
                  <a:gd name="T61" fmla="*/ 80 h 92"/>
                  <a:gd name="T62" fmla="*/ 44 w 58"/>
                  <a:gd name="T63" fmla="*/ 78 h 92"/>
                  <a:gd name="T64" fmla="*/ 42 w 58"/>
                  <a:gd name="T65" fmla="*/ 70 h 92"/>
                  <a:gd name="T66" fmla="*/ 44 w 58"/>
                  <a:gd name="T67" fmla="*/ 66 h 92"/>
                  <a:gd name="T68" fmla="*/ 46 w 58"/>
                  <a:gd name="T69" fmla="*/ 64 h 92"/>
                  <a:gd name="T70" fmla="*/ 44 w 58"/>
                  <a:gd name="T71" fmla="*/ 60 h 92"/>
                  <a:gd name="T72" fmla="*/ 44 w 58"/>
                  <a:gd name="T73" fmla="*/ 52 h 92"/>
                  <a:gd name="T74" fmla="*/ 46 w 58"/>
                  <a:gd name="T75" fmla="*/ 50 h 92"/>
                  <a:gd name="T76" fmla="*/ 46 w 58"/>
                  <a:gd name="T77" fmla="*/ 46 h 92"/>
                  <a:gd name="T78" fmla="*/ 48 w 58"/>
                  <a:gd name="T79" fmla="*/ 36 h 92"/>
                  <a:gd name="T80" fmla="*/ 54 w 58"/>
                  <a:gd name="T81" fmla="*/ 26 h 92"/>
                  <a:gd name="T82" fmla="*/ 56 w 58"/>
                  <a:gd name="T83" fmla="*/ 24 h 92"/>
                  <a:gd name="T84" fmla="*/ 58 w 58"/>
                  <a:gd name="T85" fmla="*/ 18 h 92"/>
                  <a:gd name="T86" fmla="*/ 52 w 58"/>
                  <a:gd name="T87" fmla="*/ 8 h 92"/>
                  <a:gd name="T88" fmla="*/ 50 w 58"/>
                  <a:gd name="T89" fmla="*/ 6 h 92"/>
                  <a:gd name="T90" fmla="*/ 40 w 58"/>
                  <a:gd name="T91" fmla="*/ 6 h 92"/>
                  <a:gd name="T92" fmla="*/ 30 w 58"/>
                  <a:gd name="T93" fmla="*/ 8 h 92"/>
                  <a:gd name="T94" fmla="*/ 26 w 58"/>
                  <a:gd name="T95" fmla="*/ 4 h 92"/>
                  <a:gd name="T96" fmla="*/ 18 w 58"/>
                  <a:gd name="T97" fmla="*/ 0 h 92"/>
                  <a:gd name="T98" fmla="*/ 18 w 58"/>
                  <a:gd name="T9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8" h="92">
                    <a:moveTo>
                      <a:pt x="18" y="4"/>
                    </a:moveTo>
                    <a:lnTo>
                      <a:pt x="22" y="6"/>
                    </a:lnTo>
                    <a:lnTo>
                      <a:pt x="28" y="12"/>
                    </a:lnTo>
                    <a:lnTo>
                      <a:pt x="40" y="10"/>
                    </a:lnTo>
                    <a:lnTo>
                      <a:pt x="50" y="10"/>
                    </a:lnTo>
                    <a:lnTo>
                      <a:pt x="54" y="16"/>
                    </a:lnTo>
                    <a:lnTo>
                      <a:pt x="52" y="22"/>
                    </a:lnTo>
                    <a:lnTo>
                      <a:pt x="44" y="24"/>
                    </a:lnTo>
                    <a:lnTo>
                      <a:pt x="44" y="36"/>
                    </a:lnTo>
                    <a:lnTo>
                      <a:pt x="44" y="46"/>
                    </a:lnTo>
                    <a:lnTo>
                      <a:pt x="42" y="48"/>
                    </a:lnTo>
                    <a:lnTo>
                      <a:pt x="36" y="52"/>
                    </a:lnTo>
                    <a:lnTo>
                      <a:pt x="36" y="56"/>
                    </a:lnTo>
                    <a:lnTo>
                      <a:pt x="42" y="62"/>
                    </a:lnTo>
                    <a:lnTo>
                      <a:pt x="36" y="66"/>
                    </a:lnTo>
                    <a:lnTo>
                      <a:pt x="38" y="72"/>
                    </a:lnTo>
                    <a:lnTo>
                      <a:pt x="40" y="76"/>
                    </a:lnTo>
                    <a:lnTo>
                      <a:pt x="34" y="80"/>
                    </a:lnTo>
                    <a:lnTo>
                      <a:pt x="38" y="88"/>
                    </a:lnTo>
                    <a:lnTo>
                      <a:pt x="26" y="88"/>
                    </a:lnTo>
                    <a:lnTo>
                      <a:pt x="16" y="88"/>
                    </a:lnTo>
                    <a:lnTo>
                      <a:pt x="16" y="82"/>
                    </a:lnTo>
                    <a:lnTo>
                      <a:pt x="16" y="68"/>
                    </a:lnTo>
                    <a:lnTo>
                      <a:pt x="12" y="66"/>
                    </a:lnTo>
                    <a:lnTo>
                      <a:pt x="4" y="58"/>
                    </a:lnTo>
                    <a:lnTo>
                      <a:pt x="12" y="48"/>
                    </a:lnTo>
                    <a:lnTo>
                      <a:pt x="14" y="40"/>
                    </a:lnTo>
                    <a:lnTo>
                      <a:pt x="18" y="28"/>
                    </a:lnTo>
                    <a:lnTo>
                      <a:pt x="16" y="16"/>
                    </a:lnTo>
                    <a:lnTo>
                      <a:pt x="18" y="4"/>
                    </a:lnTo>
                    <a:close/>
                    <a:moveTo>
                      <a:pt x="18" y="0"/>
                    </a:moveTo>
                    <a:lnTo>
                      <a:pt x="18" y="0"/>
                    </a:lnTo>
                    <a:lnTo>
                      <a:pt x="16" y="2"/>
                    </a:lnTo>
                    <a:lnTo>
                      <a:pt x="16" y="2"/>
                    </a:lnTo>
                    <a:lnTo>
                      <a:pt x="14" y="4"/>
                    </a:lnTo>
                    <a:lnTo>
                      <a:pt x="12" y="16"/>
                    </a:lnTo>
                    <a:lnTo>
                      <a:pt x="12" y="16"/>
                    </a:lnTo>
                    <a:lnTo>
                      <a:pt x="12" y="18"/>
                    </a:lnTo>
                    <a:lnTo>
                      <a:pt x="14" y="28"/>
                    </a:lnTo>
                    <a:lnTo>
                      <a:pt x="10" y="38"/>
                    </a:lnTo>
                    <a:lnTo>
                      <a:pt x="8" y="46"/>
                    </a:lnTo>
                    <a:lnTo>
                      <a:pt x="2" y="54"/>
                    </a:lnTo>
                    <a:lnTo>
                      <a:pt x="2" y="54"/>
                    </a:lnTo>
                    <a:lnTo>
                      <a:pt x="0" y="58"/>
                    </a:lnTo>
                    <a:lnTo>
                      <a:pt x="2" y="60"/>
                    </a:lnTo>
                    <a:lnTo>
                      <a:pt x="8" y="68"/>
                    </a:lnTo>
                    <a:lnTo>
                      <a:pt x="8" y="68"/>
                    </a:lnTo>
                    <a:lnTo>
                      <a:pt x="10" y="70"/>
                    </a:lnTo>
                    <a:lnTo>
                      <a:pt x="12" y="70"/>
                    </a:lnTo>
                    <a:lnTo>
                      <a:pt x="12" y="82"/>
                    </a:lnTo>
                    <a:lnTo>
                      <a:pt x="12" y="88"/>
                    </a:lnTo>
                    <a:lnTo>
                      <a:pt x="12" y="88"/>
                    </a:lnTo>
                    <a:lnTo>
                      <a:pt x="12" y="92"/>
                    </a:lnTo>
                    <a:lnTo>
                      <a:pt x="16" y="92"/>
                    </a:lnTo>
                    <a:lnTo>
                      <a:pt x="26" y="92"/>
                    </a:lnTo>
                    <a:lnTo>
                      <a:pt x="38" y="92"/>
                    </a:lnTo>
                    <a:lnTo>
                      <a:pt x="38" y="92"/>
                    </a:lnTo>
                    <a:lnTo>
                      <a:pt x="42" y="92"/>
                    </a:lnTo>
                    <a:lnTo>
                      <a:pt x="42" y="92"/>
                    </a:lnTo>
                    <a:lnTo>
                      <a:pt x="42" y="88"/>
                    </a:lnTo>
                    <a:lnTo>
                      <a:pt x="40" y="82"/>
                    </a:lnTo>
                    <a:lnTo>
                      <a:pt x="42" y="80"/>
                    </a:lnTo>
                    <a:lnTo>
                      <a:pt x="42" y="80"/>
                    </a:lnTo>
                    <a:lnTo>
                      <a:pt x="44" y="78"/>
                    </a:lnTo>
                    <a:lnTo>
                      <a:pt x="44" y="76"/>
                    </a:lnTo>
                    <a:lnTo>
                      <a:pt x="42" y="70"/>
                    </a:lnTo>
                    <a:lnTo>
                      <a:pt x="40" y="68"/>
                    </a:lnTo>
                    <a:lnTo>
                      <a:pt x="44" y="66"/>
                    </a:lnTo>
                    <a:lnTo>
                      <a:pt x="44" y="66"/>
                    </a:lnTo>
                    <a:lnTo>
                      <a:pt x="46" y="64"/>
                    </a:lnTo>
                    <a:lnTo>
                      <a:pt x="46" y="64"/>
                    </a:lnTo>
                    <a:lnTo>
                      <a:pt x="44" y="60"/>
                    </a:lnTo>
                    <a:lnTo>
                      <a:pt x="40" y="54"/>
                    </a:lnTo>
                    <a:lnTo>
                      <a:pt x="44" y="52"/>
                    </a:lnTo>
                    <a:lnTo>
                      <a:pt x="44" y="52"/>
                    </a:lnTo>
                    <a:lnTo>
                      <a:pt x="46" y="50"/>
                    </a:lnTo>
                    <a:lnTo>
                      <a:pt x="46" y="46"/>
                    </a:lnTo>
                    <a:lnTo>
                      <a:pt x="46" y="46"/>
                    </a:lnTo>
                    <a:lnTo>
                      <a:pt x="48" y="46"/>
                    </a:lnTo>
                    <a:lnTo>
                      <a:pt x="48" y="36"/>
                    </a:lnTo>
                    <a:lnTo>
                      <a:pt x="48" y="28"/>
                    </a:lnTo>
                    <a:lnTo>
                      <a:pt x="54" y="26"/>
                    </a:lnTo>
                    <a:lnTo>
                      <a:pt x="54" y="26"/>
                    </a:lnTo>
                    <a:lnTo>
                      <a:pt x="56" y="24"/>
                    </a:lnTo>
                    <a:lnTo>
                      <a:pt x="58" y="18"/>
                    </a:lnTo>
                    <a:lnTo>
                      <a:pt x="58" y="18"/>
                    </a:lnTo>
                    <a:lnTo>
                      <a:pt x="58" y="14"/>
                    </a:lnTo>
                    <a:lnTo>
                      <a:pt x="52" y="8"/>
                    </a:lnTo>
                    <a:lnTo>
                      <a:pt x="52" y="8"/>
                    </a:lnTo>
                    <a:lnTo>
                      <a:pt x="50" y="6"/>
                    </a:lnTo>
                    <a:lnTo>
                      <a:pt x="40" y="6"/>
                    </a:lnTo>
                    <a:lnTo>
                      <a:pt x="40" y="6"/>
                    </a:lnTo>
                    <a:lnTo>
                      <a:pt x="40" y="6"/>
                    </a:lnTo>
                    <a:lnTo>
                      <a:pt x="30" y="8"/>
                    </a:lnTo>
                    <a:lnTo>
                      <a:pt x="26" y="4"/>
                    </a:lnTo>
                    <a:lnTo>
                      <a:pt x="26" y="4"/>
                    </a:lnTo>
                    <a:lnTo>
                      <a:pt x="24" y="2"/>
                    </a:lnTo>
                    <a:lnTo>
                      <a:pt x="18" y="0"/>
                    </a:lnTo>
                    <a:lnTo>
                      <a:pt x="18"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9" name="Freeform 550"/>
              <p:cNvSpPr>
                <a:spLocks/>
              </p:cNvSpPr>
              <p:nvPr/>
            </p:nvSpPr>
            <p:spPr bwMode="auto">
              <a:xfrm>
                <a:off x="2753" y="1887"/>
                <a:ext cx="50" cy="84"/>
              </a:xfrm>
              <a:custGeom>
                <a:avLst/>
                <a:gdLst>
                  <a:gd name="T0" fmla="*/ 14 w 50"/>
                  <a:gd name="T1" fmla="*/ 0 h 84"/>
                  <a:gd name="T2" fmla="*/ 18 w 50"/>
                  <a:gd name="T3" fmla="*/ 2 h 84"/>
                  <a:gd name="T4" fmla="*/ 24 w 50"/>
                  <a:gd name="T5" fmla="*/ 8 h 84"/>
                  <a:gd name="T6" fmla="*/ 36 w 50"/>
                  <a:gd name="T7" fmla="*/ 6 h 84"/>
                  <a:gd name="T8" fmla="*/ 46 w 50"/>
                  <a:gd name="T9" fmla="*/ 6 h 84"/>
                  <a:gd name="T10" fmla="*/ 50 w 50"/>
                  <a:gd name="T11" fmla="*/ 12 h 84"/>
                  <a:gd name="T12" fmla="*/ 48 w 50"/>
                  <a:gd name="T13" fmla="*/ 18 h 84"/>
                  <a:gd name="T14" fmla="*/ 40 w 50"/>
                  <a:gd name="T15" fmla="*/ 20 h 84"/>
                  <a:gd name="T16" fmla="*/ 40 w 50"/>
                  <a:gd name="T17" fmla="*/ 32 h 84"/>
                  <a:gd name="T18" fmla="*/ 40 w 50"/>
                  <a:gd name="T19" fmla="*/ 42 h 84"/>
                  <a:gd name="T20" fmla="*/ 38 w 50"/>
                  <a:gd name="T21" fmla="*/ 44 h 84"/>
                  <a:gd name="T22" fmla="*/ 32 w 50"/>
                  <a:gd name="T23" fmla="*/ 48 h 84"/>
                  <a:gd name="T24" fmla="*/ 32 w 50"/>
                  <a:gd name="T25" fmla="*/ 52 h 84"/>
                  <a:gd name="T26" fmla="*/ 38 w 50"/>
                  <a:gd name="T27" fmla="*/ 58 h 84"/>
                  <a:gd name="T28" fmla="*/ 32 w 50"/>
                  <a:gd name="T29" fmla="*/ 62 h 84"/>
                  <a:gd name="T30" fmla="*/ 34 w 50"/>
                  <a:gd name="T31" fmla="*/ 68 h 84"/>
                  <a:gd name="T32" fmla="*/ 36 w 50"/>
                  <a:gd name="T33" fmla="*/ 72 h 84"/>
                  <a:gd name="T34" fmla="*/ 30 w 50"/>
                  <a:gd name="T35" fmla="*/ 76 h 84"/>
                  <a:gd name="T36" fmla="*/ 34 w 50"/>
                  <a:gd name="T37" fmla="*/ 84 h 84"/>
                  <a:gd name="T38" fmla="*/ 22 w 50"/>
                  <a:gd name="T39" fmla="*/ 84 h 84"/>
                  <a:gd name="T40" fmla="*/ 12 w 50"/>
                  <a:gd name="T41" fmla="*/ 84 h 84"/>
                  <a:gd name="T42" fmla="*/ 12 w 50"/>
                  <a:gd name="T43" fmla="*/ 78 h 84"/>
                  <a:gd name="T44" fmla="*/ 12 w 50"/>
                  <a:gd name="T45" fmla="*/ 64 h 84"/>
                  <a:gd name="T46" fmla="*/ 8 w 50"/>
                  <a:gd name="T47" fmla="*/ 62 h 84"/>
                  <a:gd name="T48" fmla="*/ 0 w 50"/>
                  <a:gd name="T49" fmla="*/ 54 h 84"/>
                  <a:gd name="T50" fmla="*/ 8 w 50"/>
                  <a:gd name="T51" fmla="*/ 44 h 84"/>
                  <a:gd name="T52" fmla="*/ 10 w 50"/>
                  <a:gd name="T53" fmla="*/ 36 h 84"/>
                  <a:gd name="T54" fmla="*/ 14 w 50"/>
                  <a:gd name="T55" fmla="*/ 24 h 84"/>
                  <a:gd name="T56" fmla="*/ 12 w 50"/>
                  <a:gd name="T57" fmla="*/ 12 h 84"/>
                  <a:gd name="T58" fmla="*/ 14 w 50"/>
                  <a:gd name="T59"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0" h="84">
                    <a:moveTo>
                      <a:pt x="14" y="0"/>
                    </a:moveTo>
                    <a:lnTo>
                      <a:pt x="18" y="2"/>
                    </a:lnTo>
                    <a:lnTo>
                      <a:pt x="24" y="8"/>
                    </a:lnTo>
                    <a:lnTo>
                      <a:pt x="36" y="6"/>
                    </a:lnTo>
                    <a:lnTo>
                      <a:pt x="46" y="6"/>
                    </a:lnTo>
                    <a:lnTo>
                      <a:pt x="50" y="12"/>
                    </a:lnTo>
                    <a:lnTo>
                      <a:pt x="48" y="18"/>
                    </a:lnTo>
                    <a:lnTo>
                      <a:pt x="40" y="20"/>
                    </a:lnTo>
                    <a:lnTo>
                      <a:pt x="40" y="32"/>
                    </a:lnTo>
                    <a:lnTo>
                      <a:pt x="40" y="42"/>
                    </a:lnTo>
                    <a:lnTo>
                      <a:pt x="38" y="44"/>
                    </a:lnTo>
                    <a:lnTo>
                      <a:pt x="32" y="48"/>
                    </a:lnTo>
                    <a:lnTo>
                      <a:pt x="32" y="52"/>
                    </a:lnTo>
                    <a:lnTo>
                      <a:pt x="38" y="58"/>
                    </a:lnTo>
                    <a:lnTo>
                      <a:pt x="32" y="62"/>
                    </a:lnTo>
                    <a:lnTo>
                      <a:pt x="34" y="68"/>
                    </a:lnTo>
                    <a:lnTo>
                      <a:pt x="36" y="72"/>
                    </a:lnTo>
                    <a:lnTo>
                      <a:pt x="30" y="76"/>
                    </a:lnTo>
                    <a:lnTo>
                      <a:pt x="34" y="84"/>
                    </a:lnTo>
                    <a:lnTo>
                      <a:pt x="22" y="84"/>
                    </a:lnTo>
                    <a:lnTo>
                      <a:pt x="12" y="84"/>
                    </a:lnTo>
                    <a:lnTo>
                      <a:pt x="12" y="78"/>
                    </a:lnTo>
                    <a:lnTo>
                      <a:pt x="12" y="64"/>
                    </a:lnTo>
                    <a:lnTo>
                      <a:pt x="8" y="62"/>
                    </a:lnTo>
                    <a:lnTo>
                      <a:pt x="0" y="54"/>
                    </a:lnTo>
                    <a:lnTo>
                      <a:pt x="8" y="44"/>
                    </a:lnTo>
                    <a:lnTo>
                      <a:pt x="10" y="36"/>
                    </a:lnTo>
                    <a:lnTo>
                      <a:pt x="14" y="24"/>
                    </a:lnTo>
                    <a:lnTo>
                      <a:pt x="12" y="12"/>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0" name="Freeform 551"/>
              <p:cNvSpPr>
                <a:spLocks/>
              </p:cNvSpPr>
              <p:nvPr/>
            </p:nvSpPr>
            <p:spPr bwMode="auto">
              <a:xfrm>
                <a:off x="2749" y="1883"/>
                <a:ext cx="58" cy="92"/>
              </a:xfrm>
              <a:custGeom>
                <a:avLst/>
                <a:gdLst>
                  <a:gd name="T0" fmla="*/ 18 w 58"/>
                  <a:gd name="T1" fmla="*/ 0 h 92"/>
                  <a:gd name="T2" fmla="*/ 16 w 58"/>
                  <a:gd name="T3" fmla="*/ 2 h 92"/>
                  <a:gd name="T4" fmla="*/ 12 w 58"/>
                  <a:gd name="T5" fmla="*/ 16 h 92"/>
                  <a:gd name="T6" fmla="*/ 12 w 58"/>
                  <a:gd name="T7" fmla="*/ 18 h 92"/>
                  <a:gd name="T8" fmla="*/ 10 w 58"/>
                  <a:gd name="T9" fmla="*/ 38 h 92"/>
                  <a:gd name="T10" fmla="*/ 2 w 58"/>
                  <a:gd name="T11" fmla="*/ 54 h 92"/>
                  <a:gd name="T12" fmla="*/ 0 w 58"/>
                  <a:gd name="T13" fmla="*/ 58 h 92"/>
                  <a:gd name="T14" fmla="*/ 8 w 58"/>
                  <a:gd name="T15" fmla="*/ 68 h 92"/>
                  <a:gd name="T16" fmla="*/ 10 w 58"/>
                  <a:gd name="T17" fmla="*/ 70 h 92"/>
                  <a:gd name="T18" fmla="*/ 12 w 58"/>
                  <a:gd name="T19" fmla="*/ 82 h 92"/>
                  <a:gd name="T20" fmla="*/ 12 w 58"/>
                  <a:gd name="T21" fmla="*/ 88 h 92"/>
                  <a:gd name="T22" fmla="*/ 16 w 58"/>
                  <a:gd name="T23" fmla="*/ 92 h 92"/>
                  <a:gd name="T24" fmla="*/ 38 w 58"/>
                  <a:gd name="T25" fmla="*/ 92 h 92"/>
                  <a:gd name="T26" fmla="*/ 42 w 58"/>
                  <a:gd name="T27" fmla="*/ 92 h 92"/>
                  <a:gd name="T28" fmla="*/ 42 w 58"/>
                  <a:gd name="T29" fmla="*/ 88 h 92"/>
                  <a:gd name="T30" fmla="*/ 42 w 58"/>
                  <a:gd name="T31" fmla="*/ 80 h 92"/>
                  <a:gd name="T32" fmla="*/ 44 w 58"/>
                  <a:gd name="T33" fmla="*/ 78 h 92"/>
                  <a:gd name="T34" fmla="*/ 42 w 58"/>
                  <a:gd name="T35" fmla="*/ 70 h 92"/>
                  <a:gd name="T36" fmla="*/ 44 w 58"/>
                  <a:gd name="T37" fmla="*/ 66 h 92"/>
                  <a:gd name="T38" fmla="*/ 46 w 58"/>
                  <a:gd name="T39" fmla="*/ 64 h 92"/>
                  <a:gd name="T40" fmla="*/ 44 w 58"/>
                  <a:gd name="T41" fmla="*/ 60 h 92"/>
                  <a:gd name="T42" fmla="*/ 44 w 58"/>
                  <a:gd name="T43" fmla="*/ 52 h 92"/>
                  <a:gd name="T44" fmla="*/ 46 w 58"/>
                  <a:gd name="T45" fmla="*/ 50 h 92"/>
                  <a:gd name="T46" fmla="*/ 46 w 58"/>
                  <a:gd name="T47" fmla="*/ 46 h 92"/>
                  <a:gd name="T48" fmla="*/ 48 w 58"/>
                  <a:gd name="T49" fmla="*/ 36 h 92"/>
                  <a:gd name="T50" fmla="*/ 54 w 58"/>
                  <a:gd name="T51" fmla="*/ 26 h 92"/>
                  <a:gd name="T52" fmla="*/ 56 w 58"/>
                  <a:gd name="T53" fmla="*/ 24 h 92"/>
                  <a:gd name="T54" fmla="*/ 58 w 58"/>
                  <a:gd name="T55" fmla="*/ 18 h 92"/>
                  <a:gd name="T56" fmla="*/ 52 w 58"/>
                  <a:gd name="T57" fmla="*/ 8 h 92"/>
                  <a:gd name="T58" fmla="*/ 50 w 58"/>
                  <a:gd name="T59" fmla="*/ 6 h 92"/>
                  <a:gd name="T60" fmla="*/ 40 w 58"/>
                  <a:gd name="T61" fmla="*/ 6 h 92"/>
                  <a:gd name="T62" fmla="*/ 30 w 58"/>
                  <a:gd name="T63" fmla="*/ 8 h 92"/>
                  <a:gd name="T64" fmla="*/ 26 w 58"/>
                  <a:gd name="T65" fmla="*/ 4 h 92"/>
                  <a:gd name="T66" fmla="*/ 18 w 58"/>
                  <a:gd name="T67" fmla="*/ 0 h 92"/>
                  <a:gd name="T68" fmla="*/ 18 w 58"/>
                  <a:gd name="T69"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 h="92">
                    <a:moveTo>
                      <a:pt x="18" y="0"/>
                    </a:moveTo>
                    <a:lnTo>
                      <a:pt x="18" y="0"/>
                    </a:lnTo>
                    <a:lnTo>
                      <a:pt x="16" y="2"/>
                    </a:lnTo>
                    <a:lnTo>
                      <a:pt x="16" y="2"/>
                    </a:lnTo>
                    <a:lnTo>
                      <a:pt x="14" y="4"/>
                    </a:lnTo>
                    <a:lnTo>
                      <a:pt x="12" y="16"/>
                    </a:lnTo>
                    <a:lnTo>
                      <a:pt x="12" y="16"/>
                    </a:lnTo>
                    <a:lnTo>
                      <a:pt x="12" y="18"/>
                    </a:lnTo>
                    <a:lnTo>
                      <a:pt x="14" y="28"/>
                    </a:lnTo>
                    <a:lnTo>
                      <a:pt x="10" y="38"/>
                    </a:lnTo>
                    <a:lnTo>
                      <a:pt x="8" y="46"/>
                    </a:lnTo>
                    <a:lnTo>
                      <a:pt x="2" y="54"/>
                    </a:lnTo>
                    <a:lnTo>
                      <a:pt x="2" y="54"/>
                    </a:lnTo>
                    <a:lnTo>
                      <a:pt x="0" y="58"/>
                    </a:lnTo>
                    <a:lnTo>
                      <a:pt x="2" y="60"/>
                    </a:lnTo>
                    <a:lnTo>
                      <a:pt x="8" y="68"/>
                    </a:lnTo>
                    <a:lnTo>
                      <a:pt x="8" y="68"/>
                    </a:lnTo>
                    <a:lnTo>
                      <a:pt x="10" y="70"/>
                    </a:lnTo>
                    <a:lnTo>
                      <a:pt x="12" y="70"/>
                    </a:lnTo>
                    <a:lnTo>
                      <a:pt x="12" y="82"/>
                    </a:lnTo>
                    <a:lnTo>
                      <a:pt x="12" y="88"/>
                    </a:lnTo>
                    <a:lnTo>
                      <a:pt x="12" y="88"/>
                    </a:lnTo>
                    <a:lnTo>
                      <a:pt x="12" y="92"/>
                    </a:lnTo>
                    <a:lnTo>
                      <a:pt x="16" y="92"/>
                    </a:lnTo>
                    <a:lnTo>
                      <a:pt x="26" y="92"/>
                    </a:lnTo>
                    <a:lnTo>
                      <a:pt x="38" y="92"/>
                    </a:lnTo>
                    <a:lnTo>
                      <a:pt x="38" y="92"/>
                    </a:lnTo>
                    <a:lnTo>
                      <a:pt x="42" y="92"/>
                    </a:lnTo>
                    <a:lnTo>
                      <a:pt x="42" y="92"/>
                    </a:lnTo>
                    <a:lnTo>
                      <a:pt x="42" y="88"/>
                    </a:lnTo>
                    <a:lnTo>
                      <a:pt x="40" y="82"/>
                    </a:lnTo>
                    <a:lnTo>
                      <a:pt x="42" y="80"/>
                    </a:lnTo>
                    <a:lnTo>
                      <a:pt x="42" y="80"/>
                    </a:lnTo>
                    <a:lnTo>
                      <a:pt x="44" y="78"/>
                    </a:lnTo>
                    <a:lnTo>
                      <a:pt x="44" y="76"/>
                    </a:lnTo>
                    <a:lnTo>
                      <a:pt x="42" y="70"/>
                    </a:lnTo>
                    <a:lnTo>
                      <a:pt x="40" y="68"/>
                    </a:lnTo>
                    <a:lnTo>
                      <a:pt x="44" y="66"/>
                    </a:lnTo>
                    <a:lnTo>
                      <a:pt x="44" y="66"/>
                    </a:lnTo>
                    <a:lnTo>
                      <a:pt x="46" y="64"/>
                    </a:lnTo>
                    <a:lnTo>
                      <a:pt x="46" y="64"/>
                    </a:lnTo>
                    <a:lnTo>
                      <a:pt x="44" y="60"/>
                    </a:lnTo>
                    <a:lnTo>
                      <a:pt x="40" y="54"/>
                    </a:lnTo>
                    <a:lnTo>
                      <a:pt x="44" y="52"/>
                    </a:lnTo>
                    <a:lnTo>
                      <a:pt x="44" y="52"/>
                    </a:lnTo>
                    <a:lnTo>
                      <a:pt x="46" y="50"/>
                    </a:lnTo>
                    <a:lnTo>
                      <a:pt x="46" y="46"/>
                    </a:lnTo>
                    <a:lnTo>
                      <a:pt x="46" y="46"/>
                    </a:lnTo>
                    <a:lnTo>
                      <a:pt x="48" y="46"/>
                    </a:lnTo>
                    <a:lnTo>
                      <a:pt x="48" y="36"/>
                    </a:lnTo>
                    <a:lnTo>
                      <a:pt x="48" y="28"/>
                    </a:lnTo>
                    <a:lnTo>
                      <a:pt x="54" y="26"/>
                    </a:lnTo>
                    <a:lnTo>
                      <a:pt x="54" y="26"/>
                    </a:lnTo>
                    <a:lnTo>
                      <a:pt x="56" y="24"/>
                    </a:lnTo>
                    <a:lnTo>
                      <a:pt x="58" y="18"/>
                    </a:lnTo>
                    <a:lnTo>
                      <a:pt x="58" y="18"/>
                    </a:lnTo>
                    <a:lnTo>
                      <a:pt x="58" y="14"/>
                    </a:lnTo>
                    <a:lnTo>
                      <a:pt x="52" y="8"/>
                    </a:lnTo>
                    <a:lnTo>
                      <a:pt x="52" y="8"/>
                    </a:lnTo>
                    <a:lnTo>
                      <a:pt x="50" y="6"/>
                    </a:lnTo>
                    <a:lnTo>
                      <a:pt x="40" y="6"/>
                    </a:lnTo>
                    <a:lnTo>
                      <a:pt x="40" y="6"/>
                    </a:lnTo>
                    <a:lnTo>
                      <a:pt x="40" y="6"/>
                    </a:lnTo>
                    <a:lnTo>
                      <a:pt x="30" y="8"/>
                    </a:lnTo>
                    <a:lnTo>
                      <a:pt x="26" y="4"/>
                    </a:lnTo>
                    <a:lnTo>
                      <a:pt x="26" y="4"/>
                    </a:lnTo>
                    <a:lnTo>
                      <a:pt x="24" y="2"/>
                    </a:lnTo>
                    <a:lnTo>
                      <a:pt x="18" y="0"/>
                    </a:lnTo>
                    <a:lnTo>
                      <a:pt x="18"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1" name="Freeform 552"/>
              <p:cNvSpPr>
                <a:spLocks/>
              </p:cNvSpPr>
              <p:nvPr/>
            </p:nvSpPr>
            <p:spPr bwMode="auto">
              <a:xfrm>
                <a:off x="2757" y="1857"/>
                <a:ext cx="182" cy="134"/>
              </a:xfrm>
              <a:custGeom>
                <a:avLst/>
                <a:gdLst>
                  <a:gd name="T0" fmla="*/ 54 w 182"/>
                  <a:gd name="T1" fmla="*/ 134 h 134"/>
                  <a:gd name="T2" fmla="*/ 42 w 182"/>
                  <a:gd name="T3" fmla="*/ 128 h 134"/>
                  <a:gd name="T4" fmla="*/ 42 w 182"/>
                  <a:gd name="T5" fmla="*/ 126 h 134"/>
                  <a:gd name="T6" fmla="*/ 36 w 182"/>
                  <a:gd name="T7" fmla="*/ 118 h 134"/>
                  <a:gd name="T8" fmla="*/ 32 w 182"/>
                  <a:gd name="T9" fmla="*/ 118 h 134"/>
                  <a:gd name="T10" fmla="*/ 26 w 182"/>
                  <a:gd name="T11" fmla="*/ 106 h 134"/>
                  <a:gd name="T12" fmla="*/ 26 w 182"/>
                  <a:gd name="T13" fmla="*/ 104 h 134"/>
                  <a:gd name="T14" fmla="*/ 28 w 182"/>
                  <a:gd name="T15" fmla="*/ 92 h 134"/>
                  <a:gd name="T16" fmla="*/ 28 w 182"/>
                  <a:gd name="T17" fmla="*/ 90 h 134"/>
                  <a:gd name="T18" fmla="*/ 28 w 182"/>
                  <a:gd name="T19" fmla="*/ 82 h 134"/>
                  <a:gd name="T20" fmla="*/ 28 w 182"/>
                  <a:gd name="T21" fmla="*/ 80 h 134"/>
                  <a:gd name="T22" fmla="*/ 28 w 182"/>
                  <a:gd name="T23" fmla="*/ 78 h 134"/>
                  <a:gd name="T24" fmla="*/ 34 w 182"/>
                  <a:gd name="T25" fmla="*/ 72 h 134"/>
                  <a:gd name="T26" fmla="*/ 34 w 182"/>
                  <a:gd name="T27" fmla="*/ 48 h 134"/>
                  <a:gd name="T28" fmla="*/ 36 w 182"/>
                  <a:gd name="T29" fmla="*/ 46 h 134"/>
                  <a:gd name="T30" fmla="*/ 46 w 182"/>
                  <a:gd name="T31" fmla="*/ 42 h 134"/>
                  <a:gd name="T32" fmla="*/ 42 w 182"/>
                  <a:gd name="T33" fmla="*/ 36 h 134"/>
                  <a:gd name="T34" fmla="*/ 22 w 182"/>
                  <a:gd name="T35" fmla="*/ 38 h 134"/>
                  <a:gd name="T36" fmla="*/ 16 w 182"/>
                  <a:gd name="T37" fmla="*/ 32 h 134"/>
                  <a:gd name="T38" fmla="*/ 10 w 182"/>
                  <a:gd name="T39" fmla="*/ 30 h 134"/>
                  <a:gd name="T40" fmla="*/ 6 w 182"/>
                  <a:gd name="T41" fmla="*/ 24 h 134"/>
                  <a:gd name="T42" fmla="*/ 0 w 182"/>
                  <a:gd name="T43" fmla="*/ 14 h 134"/>
                  <a:gd name="T44" fmla="*/ 4 w 182"/>
                  <a:gd name="T45" fmla="*/ 8 h 134"/>
                  <a:gd name="T46" fmla="*/ 4 w 182"/>
                  <a:gd name="T47" fmla="*/ 8 h 134"/>
                  <a:gd name="T48" fmla="*/ 22 w 182"/>
                  <a:gd name="T49" fmla="*/ 0 h 134"/>
                  <a:gd name="T50" fmla="*/ 24 w 182"/>
                  <a:gd name="T51" fmla="*/ 0 h 134"/>
                  <a:gd name="T52" fmla="*/ 44 w 182"/>
                  <a:gd name="T53" fmla="*/ 2 h 134"/>
                  <a:gd name="T54" fmla="*/ 74 w 182"/>
                  <a:gd name="T55" fmla="*/ 8 h 134"/>
                  <a:gd name="T56" fmla="*/ 106 w 182"/>
                  <a:gd name="T57" fmla="*/ 8 h 134"/>
                  <a:gd name="T58" fmla="*/ 114 w 182"/>
                  <a:gd name="T59" fmla="*/ 8 h 134"/>
                  <a:gd name="T60" fmla="*/ 126 w 182"/>
                  <a:gd name="T61" fmla="*/ 14 h 134"/>
                  <a:gd name="T62" fmla="*/ 152 w 182"/>
                  <a:gd name="T63" fmla="*/ 18 h 134"/>
                  <a:gd name="T64" fmla="*/ 152 w 182"/>
                  <a:gd name="T65" fmla="*/ 18 h 134"/>
                  <a:gd name="T66" fmla="*/ 152 w 182"/>
                  <a:gd name="T67" fmla="*/ 18 h 134"/>
                  <a:gd name="T68" fmla="*/ 180 w 182"/>
                  <a:gd name="T69" fmla="*/ 22 h 134"/>
                  <a:gd name="T70" fmla="*/ 180 w 182"/>
                  <a:gd name="T71" fmla="*/ 24 h 134"/>
                  <a:gd name="T72" fmla="*/ 182 w 182"/>
                  <a:gd name="T73" fmla="*/ 28 h 134"/>
                  <a:gd name="T74" fmla="*/ 182 w 182"/>
                  <a:gd name="T75" fmla="*/ 38 h 134"/>
                  <a:gd name="T76" fmla="*/ 180 w 182"/>
                  <a:gd name="T77" fmla="*/ 38 h 134"/>
                  <a:gd name="T78" fmla="*/ 166 w 182"/>
                  <a:gd name="T79" fmla="*/ 48 h 134"/>
                  <a:gd name="T80" fmla="*/ 164 w 182"/>
                  <a:gd name="T81" fmla="*/ 48 h 134"/>
                  <a:gd name="T82" fmla="*/ 150 w 182"/>
                  <a:gd name="T83" fmla="*/ 56 h 134"/>
                  <a:gd name="T84" fmla="*/ 136 w 182"/>
                  <a:gd name="T85" fmla="*/ 72 h 134"/>
                  <a:gd name="T86" fmla="*/ 138 w 182"/>
                  <a:gd name="T87" fmla="*/ 90 h 134"/>
                  <a:gd name="T88" fmla="*/ 136 w 182"/>
                  <a:gd name="T89" fmla="*/ 92 h 134"/>
                  <a:gd name="T90" fmla="*/ 124 w 182"/>
                  <a:gd name="T91" fmla="*/ 108 h 134"/>
                  <a:gd name="T92" fmla="*/ 122 w 182"/>
                  <a:gd name="T93" fmla="*/ 108 h 134"/>
                  <a:gd name="T94" fmla="*/ 110 w 182"/>
                  <a:gd name="T95" fmla="*/ 118 h 134"/>
                  <a:gd name="T96" fmla="*/ 108 w 182"/>
                  <a:gd name="T97" fmla="*/ 118 h 134"/>
                  <a:gd name="T98" fmla="*/ 96 w 182"/>
                  <a:gd name="T99" fmla="*/ 124 h 134"/>
                  <a:gd name="T100" fmla="*/ 80 w 182"/>
                  <a:gd name="T101" fmla="*/ 124 h 134"/>
                  <a:gd name="T102" fmla="*/ 60 w 182"/>
                  <a:gd name="T103" fmla="*/ 132 h 134"/>
                  <a:gd name="T104" fmla="*/ 54 w 182"/>
                  <a:gd name="T105" fmla="*/ 134 h 134"/>
                  <a:gd name="T106" fmla="*/ 54 w 182"/>
                  <a:gd name="T107"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2" h="134">
                    <a:moveTo>
                      <a:pt x="54" y="134"/>
                    </a:moveTo>
                    <a:lnTo>
                      <a:pt x="54" y="134"/>
                    </a:lnTo>
                    <a:lnTo>
                      <a:pt x="52" y="134"/>
                    </a:lnTo>
                    <a:lnTo>
                      <a:pt x="42" y="128"/>
                    </a:lnTo>
                    <a:lnTo>
                      <a:pt x="42" y="128"/>
                    </a:lnTo>
                    <a:lnTo>
                      <a:pt x="42" y="126"/>
                    </a:lnTo>
                    <a:lnTo>
                      <a:pt x="40" y="120"/>
                    </a:lnTo>
                    <a:lnTo>
                      <a:pt x="36" y="118"/>
                    </a:lnTo>
                    <a:lnTo>
                      <a:pt x="32" y="118"/>
                    </a:lnTo>
                    <a:lnTo>
                      <a:pt x="32" y="118"/>
                    </a:lnTo>
                    <a:lnTo>
                      <a:pt x="30" y="116"/>
                    </a:lnTo>
                    <a:lnTo>
                      <a:pt x="26" y="106"/>
                    </a:lnTo>
                    <a:lnTo>
                      <a:pt x="26" y="106"/>
                    </a:lnTo>
                    <a:lnTo>
                      <a:pt x="26" y="104"/>
                    </a:lnTo>
                    <a:lnTo>
                      <a:pt x="30" y="102"/>
                    </a:lnTo>
                    <a:lnTo>
                      <a:pt x="28" y="92"/>
                    </a:lnTo>
                    <a:lnTo>
                      <a:pt x="28" y="92"/>
                    </a:lnTo>
                    <a:lnTo>
                      <a:pt x="28" y="90"/>
                    </a:lnTo>
                    <a:lnTo>
                      <a:pt x="32" y="88"/>
                    </a:lnTo>
                    <a:lnTo>
                      <a:pt x="28" y="82"/>
                    </a:lnTo>
                    <a:lnTo>
                      <a:pt x="28" y="82"/>
                    </a:lnTo>
                    <a:lnTo>
                      <a:pt x="28" y="80"/>
                    </a:lnTo>
                    <a:lnTo>
                      <a:pt x="28" y="78"/>
                    </a:lnTo>
                    <a:lnTo>
                      <a:pt x="28" y="78"/>
                    </a:lnTo>
                    <a:lnTo>
                      <a:pt x="28" y="76"/>
                    </a:lnTo>
                    <a:lnTo>
                      <a:pt x="34" y="72"/>
                    </a:lnTo>
                    <a:lnTo>
                      <a:pt x="34" y="70"/>
                    </a:lnTo>
                    <a:lnTo>
                      <a:pt x="34" y="48"/>
                    </a:lnTo>
                    <a:lnTo>
                      <a:pt x="34" y="48"/>
                    </a:lnTo>
                    <a:lnTo>
                      <a:pt x="36" y="46"/>
                    </a:lnTo>
                    <a:lnTo>
                      <a:pt x="44" y="44"/>
                    </a:lnTo>
                    <a:lnTo>
                      <a:pt x="46" y="42"/>
                    </a:lnTo>
                    <a:lnTo>
                      <a:pt x="42" y="36"/>
                    </a:lnTo>
                    <a:lnTo>
                      <a:pt x="42" y="36"/>
                    </a:lnTo>
                    <a:lnTo>
                      <a:pt x="22" y="38"/>
                    </a:lnTo>
                    <a:lnTo>
                      <a:pt x="22" y="38"/>
                    </a:lnTo>
                    <a:lnTo>
                      <a:pt x="20" y="36"/>
                    </a:lnTo>
                    <a:lnTo>
                      <a:pt x="16" y="32"/>
                    </a:lnTo>
                    <a:lnTo>
                      <a:pt x="10" y="30"/>
                    </a:lnTo>
                    <a:lnTo>
                      <a:pt x="10" y="30"/>
                    </a:lnTo>
                    <a:lnTo>
                      <a:pt x="10" y="30"/>
                    </a:lnTo>
                    <a:lnTo>
                      <a:pt x="6" y="24"/>
                    </a:lnTo>
                    <a:lnTo>
                      <a:pt x="0" y="14"/>
                    </a:lnTo>
                    <a:lnTo>
                      <a:pt x="0" y="14"/>
                    </a:lnTo>
                    <a:lnTo>
                      <a:pt x="0" y="12"/>
                    </a:lnTo>
                    <a:lnTo>
                      <a:pt x="4" y="8"/>
                    </a:lnTo>
                    <a:lnTo>
                      <a:pt x="4" y="8"/>
                    </a:lnTo>
                    <a:lnTo>
                      <a:pt x="4" y="8"/>
                    </a:lnTo>
                    <a:lnTo>
                      <a:pt x="16" y="4"/>
                    </a:lnTo>
                    <a:lnTo>
                      <a:pt x="22" y="0"/>
                    </a:lnTo>
                    <a:lnTo>
                      <a:pt x="22" y="0"/>
                    </a:lnTo>
                    <a:lnTo>
                      <a:pt x="24" y="0"/>
                    </a:lnTo>
                    <a:lnTo>
                      <a:pt x="24" y="0"/>
                    </a:lnTo>
                    <a:lnTo>
                      <a:pt x="44" y="2"/>
                    </a:lnTo>
                    <a:lnTo>
                      <a:pt x="62" y="4"/>
                    </a:lnTo>
                    <a:lnTo>
                      <a:pt x="74" y="8"/>
                    </a:lnTo>
                    <a:lnTo>
                      <a:pt x="90" y="6"/>
                    </a:lnTo>
                    <a:lnTo>
                      <a:pt x="106" y="8"/>
                    </a:lnTo>
                    <a:lnTo>
                      <a:pt x="114" y="8"/>
                    </a:lnTo>
                    <a:lnTo>
                      <a:pt x="114" y="8"/>
                    </a:lnTo>
                    <a:lnTo>
                      <a:pt x="114" y="8"/>
                    </a:lnTo>
                    <a:lnTo>
                      <a:pt x="126" y="14"/>
                    </a:lnTo>
                    <a:lnTo>
                      <a:pt x="140" y="18"/>
                    </a:lnTo>
                    <a:lnTo>
                      <a:pt x="152" y="18"/>
                    </a:lnTo>
                    <a:lnTo>
                      <a:pt x="152" y="18"/>
                    </a:lnTo>
                    <a:lnTo>
                      <a:pt x="152" y="18"/>
                    </a:lnTo>
                    <a:lnTo>
                      <a:pt x="152" y="18"/>
                    </a:lnTo>
                    <a:lnTo>
                      <a:pt x="152" y="18"/>
                    </a:lnTo>
                    <a:lnTo>
                      <a:pt x="166" y="22"/>
                    </a:lnTo>
                    <a:lnTo>
                      <a:pt x="180" y="22"/>
                    </a:lnTo>
                    <a:lnTo>
                      <a:pt x="180" y="22"/>
                    </a:lnTo>
                    <a:lnTo>
                      <a:pt x="180" y="24"/>
                    </a:lnTo>
                    <a:lnTo>
                      <a:pt x="182" y="28"/>
                    </a:lnTo>
                    <a:lnTo>
                      <a:pt x="182" y="28"/>
                    </a:lnTo>
                    <a:lnTo>
                      <a:pt x="182" y="28"/>
                    </a:lnTo>
                    <a:lnTo>
                      <a:pt x="182" y="38"/>
                    </a:lnTo>
                    <a:lnTo>
                      <a:pt x="182" y="38"/>
                    </a:lnTo>
                    <a:lnTo>
                      <a:pt x="180" y="38"/>
                    </a:lnTo>
                    <a:lnTo>
                      <a:pt x="174" y="42"/>
                    </a:lnTo>
                    <a:lnTo>
                      <a:pt x="166" y="48"/>
                    </a:lnTo>
                    <a:lnTo>
                      <a:pt x="166" y="48"/>
                    </a:lnTo>
                    <a:lnTo>
                      <a:pt x="164" y="48"/>
                    </a:lnTo>
                    <a:lnTo>
                      <a:pt x="154" y="48"/>
                    </a:lnTo>
                    <a:lnTo>
                      <a:pt x="150" y="56"/>
                    </a:lnTo>
                    <a:lnTo>
                      <a:pt x="140" y="66"/>
                    </a:lnTo>
                    <a:lnTo>
                      <a:pt x="136" y="72"/>
                    </a:lnTo>
                    <a:lnTo>
                      <a:pt x="134" y="80"/>
                    </a:lnTo>
                    <a:lnTo>
                      <a:pt x="138" y="90"/>
                    </a:lnTo>
                    <a:lnTo>
                      <a:pt x="138" y="90"/>
                    </a:lnTo>
                    <a:lnTo>
                      <a:pt x="136" y="92"/>
                    </a:lnTo>
                    <a:lnTo>
                      <a:pt x="132" y="96"/>
                    </a:lnTo>
                    <a:lnTo>
                      <a:pt x="124" y="108"/>
                    </a:lnTo>
                    <a:lnTo>
                      <a:pt x="124" y="108"/>
                    </a:lnTo>
                    <a:lnTo>
                      <a:pt x="122" y="108"/>
                    </a:lnTo>
                    <a:lnTo>
                      <a:pt x="114" y="110"/>
                    </a:lnTo>
                    <a:lnTo>
                      <a:pt x="110" y="118"/>
                    </a:lnTo>
                    <a:lnTo>
                      <a:pt x="110" y="118"/>
                    </a:lnTo>
                    <a:lnTo>
                      <a:pt x="108" y="118"/>
                    </a:lnTo>
                    <a:lnTo>
                      <a:pt x="96" y="124"/>
                    </a:lnTo>
                    <a:lnTo>
                      <a:pt x="96" y="124"/>
                    </a:lnTo>
                    <a:lnTo>
                      <a:pt x="96" y="124"/>
                    </a:lnTo>
                    <a:lnTo>
                      <a:pt x="80" y="124"/>
                    </a:lnTo>
                    <a:lnTo>
                      <a:pt x="70" y="126"/>
                    </a:lnTo>
                    <a:lnTo>
                      <a:pt x="60" y="132"/>
                    </a:lnTo>
                    <a:lnTo>
                      <a:pt x="54" y="134"/>
                    </a:lnTo>
                    <a:lnTo>
                      <a:pt x="54" y="134"/>
                    </a:lnTo>
                    <a:lnTo>
                      <a:pt x="54" y="134"/>
                    </a:lnTo>
                    <a:lnTo>
                      <a:pt x="54" y="13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2" name="Freeform 553"/>
              <p:cNvSpPr>
                <a:spLocks noEditPoints="1"/>
              </p:cNvSpPr>
              <p:nvPr/>
            </p:nvSpPr>
            <p:spPr bwMode="auto">
              <a:xfrm>
                <a:off x="2755" y="1855"/>
                <a:ext cx="186" cy="138"/>
              </a:xfrm>
              <a:custGeom>
                <a:avLst/>
                <a:gdLst>
                  <a:gd name="T0" fmla="*/ 64 w 186"/>
                  <a:gd name="T1" fmla="*/ 8 h 138"/>
                  <a:gd name="T2" fmla="*/ 108 w 186"/>
                  <a:gd name="T3" fmla="*/ 12 h 138"/>
                  <a:gd name="T4" fmla="*/ 142 w 186"/>
                  <a:gd name="T5" fmla="*/ 22 h 138"/>
                  <a:gd name="T6" fmla="*/ 182 w 186"/>
                  <a:gd name="T7" fmla="*/ 26 h 138"/>
                  <a:gd name="T8" fmla="*/ 176 w 186"/>
                  <a:gd name="T9" fmla="*/ 42 h 138"/>
                  <a:gd name="T10" fmla="*/ 150 w 186"/>
                  <a:gd name="T11" fmla="*/ 58 h 138"/>
                  <a:gd name="T12" fmla="*/ 134 w 186"/>
                  <a:gd name="T13" fmla="*/ 82 h 138"/>
                  <a:gd name="T14" fmla="*/ 124 w 186"/>
                  <a:gd name="T15" fmla="*/ 108 h 138"/>
                  <a:gd name="T16" fmla="*/ 98 w 186"/>
                  <a:gd name="T17" fmla="*/ 124 h 138"/>
                  <a:gd name="T18" fmla="*/ 60 w 186"/>
                  <a:gd name="T19" fmla="*/ 132 h 138"/>
                  <a:gd name="T20" fmla="*/ 44 w 186"/>
                  <a:gd name="T21" fmla="*/ 120 h 138"/>
                  <a:gd name="T22" fmla="*/ 30 w 186"/>
                  <a:gd name="T23" fmla="*/ 108 h 138"/>
                  <a:gd name="T24" fmla="*/ 36 w 186"/>
                  <a:gd name="T25" fmla="*/ 90 h 138"/>
                  <a:gd name="T26" fmla="*/ 36 w 186"/>
                  <a:gd name="T27" fmla="*/ 76 h 138"/>
                  <a:gd name="T28" fmla="*/ 48 w 186"/>
                  <a:gd name="T29" fmla="*/ 48 h 138"/>
                  <a:gd name="T30" fmla="*/ 24 w 186"/>
                  <a:gd name="T31" fmla="*/ 38 h 138"/>
                  <a:gd name="T32" fmla="*/ 10 w 186"/>
                  <a:gd name="T33" fmla="*/ 24 h 138"/>
                  <a:gd name="T34" fmla="*/ 18 w 186"/>
                  <a:gd name="T35" fmla="*/ 8 h 138"/>
                  <a:gd name="T36" fmla="*/ 26 w 186"/>
                  <a:gd name="T37" fmla="*/ 0 h 138"/>
                  <a:gd name="T38" fmla="*/ 6 w 186"/>
                  <a:gd name="T39" fmla="*/ 8 h 138"/>
                  <a:gd name="T40" fmla="*/ 2 w 186"/>
                  <a:gd name="T41" fmla="*/ 12 h 138"/>
                  <a:gd name="T42" fmla="*/ 0 w 186"/>
                  <a:gd name="T43" fmla="*/ 18 h 138"/>
                  <a:gd name="T44" fmla="*/ 10 w 186"/>
                  <a:gd name="T45" fmla="*/ 32 h 138"/>
                  <a:gd name="T46" fmla="*/ 22 w 186"/>
                  <a:gd name="T47" fmla="*/ 40 h 138"/>
                  <a:gd name="T48" fmla="*/ 24 w 186"/>
                  <a:gd name="T49" fmla="*/ 42 h 138"/>
                  <a:gd name="T50" fmla="*/ 46 w 186"/>
                  <a:gd name="T51" fmla="*/ 44 h 138"/>
                  <a:gd name="T52" fmla="*/ 38 w 186"/>
                  <a:gd name="T53" fmla="*/ 46 h 138"/>
                  <a:gd name="T54" fmla="*/ 34 w 186"/>
                  <a:gd name="T55" fmla="*/ 70 h 138"/>
                  <a:gd name="T56" fmla="*/ 30 w 186"/>
                  <a:gd name="T57" fmla="*/ 76 h 138"/>
                  <a:gd name="T58" fmla="*/ 28 w 186"/>
                  <a:gd name="T59" fmla="*/ 82 h 138"/>
                  <a:gd name="T60" fmla="*/ 30 w 186"/>
                  <a:gd name="T61" fmla="*/ 90 h 138"/>
                  <a:gd name="T62" fmla="*/ 28 w 186"/>
                  <a:gd name="T63" fmla="*/ 94 h 138"/>
                  <a:gd name="T64" fmla="*/ 28 w 186"/>
                  <a:gd name="T65" fmla="*/ 104 h 138"/>
                  <a:gd name="T66" fmla="*/ 30 w 186"/>
                  <a:gd name="T67" fmla="*/ 118 h 138"/>
                  <a:gd name="T68" fmla="*/ 34 w 186"/>
                  <a:gd name="T69" fmla="*/ 122 h 138"/>
                  <a:gd name="T70" fmla="*/ 42 w 186"/>
                  <a:gd name="T71" fmla="*/ 130 h 138"/>
                  <a:gd name="T72" fmla="*/ 52 w 186"/>
                  <a:gd name="T73" fmla="*/ 138 h 138"/>
                  <a:gd name="T74" fmla="*/ 56 w 186"/>
                  <a:gd name="T75" fmla="*/ 138 h 138"/>
                  <a:gd name="T76" fmla="*/ 62 w 186"/>
                  <a:gd name="T77" fmla="*/ 136 h 138"/>
                  <a:gd name="T78" fmla="*/ 82 w 186"/>
                  <a:gd name="T79" fmla="*/ 128 h 138"/>
                  <a:gd name="T80" fmla="*/ 98 w 186"/>
                  <a:gd name="T81" fmla="*/ 128 h 138"/>
                  <a:gd name="T82" fmla="*/ 114 w 186"/>
                  <a:gd name="T83" fmla="*/ 122 h 138"/>
                  <a:gd name="T84" fmla="*/ 126 w 186"/>
                  <a:gd name="T85" fmla="*/ 112 h 138"/>
                  <a:gd name="T86" fmla="*/ 140 w 186"/>
                  <a:gd name="T87" fmla="*/ 94 h 138"/>
                  <a:gd name="T88" fmla="*/ 140 w 186"/>
                  <a:gd name="T89" fmla="*/ 90 h 138"/>
                  <a:gd name="T90" fmla="*/ 144 w 186"/>
                  <a:gd name="T91" fmla="*/ 70 h 138"/>
                  <a:gd name="T92" fmla="*/ 154 w 186"/>
                  <a:gd name="T93" fmla="*/ 60 h 138"/>
                  <a:gd name="T94" fmla="*/ 166 w 186"/>
                  <a:gd name="T95" fmla="*/ 52 h 138"/>
                  <a:gd name="T96" fmla="*/ 184 w 186"/>
                  <a:gd name="T97" fmla="*/ 42 h 138"/>
                  <a:gd name="T98" fmla="*/ 186 w 186"/>
                  <a:gd name="T99" fmla="*/ 30 h 138"/>
                  <a:gd name="T100" fmla="*/ 184 w 186"/>
                  <a:gd name="T101" fmla="*/ 24 h 138"/>
                  <a:gd name="T102" fmla="*/ 168 w 186"/>
                  <a:gd name="T103" fmla="*/ 22 h 138"/>
                  <a:gd name="T104" fmla="*/ 154 w 186"/>
                  <a:gd name="T105" fmla="*/ 18 h 138"/>
                  <a:gd name="T106" fmla="*/ 144 w 186"/>
                  <a:gd name="T107" fmla="*/ 18 h 138"/>
                  <a:gd name="T108" fmla="*/ 116 w 186"/>
                  <a:gd name="T109" fmla="*/ 8 h 138"/>
                  <a:gd name="T110" fmla="*/ 92 w 186"/>
                  <a:gd name="T111" fmla="*/ 6 h 138"/>
                  <a:gd name="T112" fmla="*/ 92 w 186"/>
                  <a:gd name="T113" fmla="*/ 6 h 138"/>
                  <a:gd name="T114" fmla="*/ 66 w 186"/>
                  <a:gd name="T115" fmla="*/ 4 h 138"/>
                  <a:gd name="T116" fmla="*/ 46 w 186"/>
                  <a:gd name="T117" fmla="*/ 2 h 138"/>
                  <a:gd name="T118" fmla="*/ 26 w 186"/>
                  <a:gd name="T119"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6" h="138">
                    <a:moveTo>
                      <a:pt x="26" y="4"/>
                    </a:moveTo>
                    <a:lnTo>
                      <a:pt x="46" y="6"/>
                    </a:lnTo>
                    <a:lnTo>
                      <a:pt x="64" y="8"/>
                    </a:lnTo>
                    <a:lnTo>
                      <a:pt x="76" y="12"/>
                    </a:lnTo>
                    <a:lnTo>
                      <a:pt x="92" y="10"/>
                    </a:lnTo>
                    <a:lnTo>
                      <a:pt x="108" y="12"/>
                    </a:lnTo>
                    <a:lnTo>
                      <a:pt x="116" y="12"/>
                    </a:lnTo>
                    <a:lnTo>
                      <a:pt x="128" y="18"/>
                    </a:lnTo>
                    <a:lnTo>
                      <a:pt x="142" y="22"/>
                    </a:lnTo>
                    <a:lnTo>
                      <a:pt x="154" y="22"/>
                    </a:lnTo>
                    <a:lnTo>
                      <a:pt x="166" y="26"/>
                    </a:lnTo>
                    <a:lnTo>
                      <a:pt x="182" y="26"/>
                    </a:lnTo>
                    <a:lnTo>
                      <a:pt x="182" y="30"/>
                    </a:lnTo>
                    <a:lnTo>
                      <a:pt x="182" y="40"/>
                    </a:lnTo>
                    <a:lnTo>
                      <a:pt x="176" y="42"/>
                    </a:lnTo>
                    <a:lnTo>
                      <a:pt x="166" y="48"/>
                    </a:lnTo>
                    <a:lnTo>
                      <a:pt x="156" y="48"/>
                    </a:lnTo>
                    <a:lnTo>
                      <a:pt x="150" y="58"/>
                    </a:lnTo>
                    <a:lnTo>
                      <a:pt x="140" y="66"/>
                    </a:lnTo>
                    <a:lnTo>
                      <a:pt x="136" y="74"/>
                    </a:lnTo>
                    <a:lnTo>
                      <a:pt x="134" y="82"/>
                    </a:lnTo>
                    <a:lnTo>
                      <a:pt x="138" y="92"/>
                    </a:lnTo>
                    <a:lnTo>
                      <a:pt x="132" y="98"/>
                    </a:lnTo>
                    <a:lnTo>
                      <a:pt x="124" y="108"/>
                    </a:lnTo>
                    <a:lnTo>
                      <a:pt x="116" y="110"/>
                    </a:lnTo>
                    <a:lnTo>
                      <a:pt x="110" y="120"/>
                    </a:lnTo>
                    <a:lnTo>
                      <a:pt x="98" y="124"/>
                    </a:lnTo>
                    <a:lnTo>
                      <a:pt x="82" y="124"/>
                    </a:lnTo>
                    <a:lnTo>
                      <a:pt x="72" y="126"/>
                    </a:lnTo>
                    <a:lnTo>
                      <a:pt x="60" y="132"/>
                    </a:lnTo>
                    <a:lnTo>
                      <a:pt x="56" y="134"/>
                    </a:lnTo>
                    <a:lnTo>
                      <a:pt x="46" y="128"/>
                    </a:lnTo>
                    <a:lnTo>
                      <a:pt x="44" y="120"/>
                    </a:lnTo>
                    <a:lnTo>
                      <a:pt x="38" y="118"/>
                    </a:lnTo>
                    <a:lnTo>
                      <a:pt x="34" y="118"/>
                    </a:lnTo>
                    <a:lnTo>
                      <a:pt x="30" y="108"/>
                    </a:lnTo>
                    <a:lnTo>
                      <a:pt x="34" y="104"/>
                    </a:lnTo>
                    <a:lnTo>
                      <a:pt x="32" y="94"/>
                    </a:lnTo>
                    <a:lnTo>
                      <a:pt x="36" y="90"/>
                    </a:lnTo>
                    <a:lnTo>
                      <a:pt x="32" y="82"/>
                    </a:lnTo>
                    <a:lnTo>
                      <a:pt x="32" y="80"/>
                    </a:lnTo>
                    <a:lnTo>
                      <a:pt x="36" y="76"/>
                    </a:lnTo>
                    <a:lnTo>
                      <a:pt x="38" y="72"/>
                    </a:lnTo>
                    <a:lnTo>
                      <a:pt x="38" y="50"/>
                    </a:lnTo>
                    <a:lnTo>
                      <a:pt x="48" y="48"/>
                    </a:lnTo>
                    <a:lnTo>
                      <a:pt x="50" y="42"/>
                    </a:lnTo>
                    <a:lnTo>
                      <a:pt x="44" y="36"/>
                    </a:lnTo>
                    <a:lnTo>
                      <a:pt x="24" y="38"/>
                    </a:lnTo>
                    <a:lnTo>
                      <a:pt x="18" y="32"/>
                    </a:lnTo>
                    <a:lnTo>
                      <a:pt x="14" y="30"/>
                    </a:lnTo>
                    <a:lnTo>
                      <a:pt x="10" y="24"/>
                    </a:lnTo>
                    <a:lnTo>
                      <a:pt x="4" y="16"/>
                    </a:lnTo>
                    <a:lnTo>
                      <a:pt x="8" y="12"/>
                    </a:lnTo>
                    <a:lnTo>
                      <a:pt x="18" y="8"/>
                    </a:lnTo>
                    <a:lnTo>
                      <a:pt x="26" y="4"/>
                    </a:lnTo>
                    <a:close/>
                    <a:moveTo>
                      <a:pt x="26" y="0"/>
                    </a:moveTo>
                    <a:lnTo>
                      <a:pt x="26" y="0"/>
                    </a:lnTo>
                    <a:lnTo>
                      <a:pt x="24" y="2"/>
                    </a:lnTo>
                    <a:lnTo>
                      <a:pt x="16" y="4"/>
                    </a:lnTo>
                    <a:lnTo>
                      <a:pt x="6" y="8"/>
                    </a:lnTo>
                    <a:lnTo>
                      <a:pt x="6" y="8"/>
                    </a:lnTo>
                    <a:lnTo>
                      <a:pt x="4" y="10"/>
                    </a:lnTo>
                    <a:lnTo>
                      <a:pt x="2" y="12"/>
                    </a:lnTo>
                    <a:lnTo>
                      <a:pt x="2" y="12"/>
                    </a:lnTo>
                    <a:lnTo>
                      <a:pt x="0" y="16"/>
                    </a:lnTo>
                    <a:lnTo>
                      <a:pt x="0" y="18"/>
                    </a:lnTo>
                    <a:lnTo>
                      <a:pt x="6" y="26"/>
                    </a:lnTo>
                    <a:lnTo>
                      <a:pt x="10" y="32"/>
                    </a:lnTo>
                    <a:lnTo>
                      <a:pt x="10" y="32"/>
                    </a:lnTo>
                    <a:lnTo>
                      <a:pt x="12" y="34"/>
                    </a:lnTo>
                    <a:lnTo>
                      <a:pt x="16" y="36"/>
                    </a:lnTo>
                    <a:lnTo>
                      <a:pt x="22" y="40"/>
                    </a:lnTo>
                    <a:lnTo>
                      <a:pt x="22" y="40"/>
                    </a:lnTo>
                    <a:lnTo>
                      <a:pt x="24" y="42"/>
                    </a:lnTo>
                    <a:lnTo>
                      <a:pt x="24" y="42"/>
                    </a:lnTo>
                    <a:lnTo>
                      <a:pt x="24" y="42"/>
                    </a:lnTo>
                    <a:lnTo>
                      <a:pt x="42" y="40"/>
                    </a:lnTo>
                    <a:lnTo>
                      <a:pt x="46" y="44"/>
                    </a:lnTo>
                    <a:lnTo>
                      <a:pt x="44" y="44"/>
                    </a:lnTo>
                    <a:lnTo>
                      <a:pt x="38" y="46"/>
                    </a:lnTo>
                    <a:lnTo>
                      <a:pt x="38" y="46"/>
                    </a:lnTo>
                    <a:lnTo>
                      <a:pt x="36" y="48"/>
                    </a:lnTo>
                    <a:lnTo>
                      <a:pt x="34" y="50"/>
                    </a:lnTo>
                    <a:lnTo>
                      <a:pt x="34" y="70"/>
                    </a:lnTo>
                    <a:lnTo>
                      <a:pt x="34" y="72"/>
                    </a:lnTo>
                    <a:lnTo>
                      <a:pt x="30" y="76"/>
                    </a:lnTo>
                    <a:lnTo>
                      <a:pt x="30" y="76"/>
                    </a:lnTo>
                    <a:lnTo>
                      <a:pt x="28" y="80"/>
                    </a:lnTo>
                    <a:lnTo>
                      <a:pt x="28" y="82"/>
                    </a:lnTo>
                    <a:lnTo>
                      <a:pt x="28" y="82"/>
                    </a:lnTo>
                    <a:lnTo>
                      <a:pt x="28" y="86"/>
                    </a:lnTo>
                    <a:lnTo>
                      <a:pt x="32" y="90"/>
                    </a:lnTo>
                    <a:lnTo>
                      <a:pt x="30" y="90"/>
                    </a:lnTo>
                    <a:lnTo>
                      <a:pt x="30" y="90"/>
                    </a:lnTo>
                    <a:lnTo>
                      <a:pt x="28" y="92"/>
                    </a:lnTo>
                    <a:lnTo>
                      <a:pt x="28" y="94"/>
                    </a:lnTo>
                    <a:lnTo>
                      <a:pt x="30" y="102"/>
                    </a:lnTo>
                    <a:lnTo>
                      <a:pt x="28" y="104"/>
                    </a:lnTo>
                    <a:lnTo>
                      <a:pt x="28" y="104"/>
                    </a:lnTo>
                    <a:lnTo>
                      <a:pt x="26" y="108"/>
                    </a:lnTo>
                    <a:lnTo>
                      <a:pt x="26" y="110"/>
                    </a:lnTo>
                    <a:lnTo>
                      <a:pt x="30" y="118"/>
                    </a:lnTo>
                    <a:lnTo>
                      <a:pt x="30" y="118"/>
                    </a:lnTo>
                    <a:lnTo>
                      <a:pt x="30" y="120"/>
                    </a:lnTo>
                    <a:lnTo>
                      <a:pt x="34" y="122"/>
                    </a:lnTo>
                    <a:lnTo>
                      <a:pt x="38" y="122"/>
                    </a:lnTo>
                    <a:lnTo>
                      <a:pt x="40" y="124"/>
                    </a:lnTo>
                    <a:lnTo>
                      <a:pt x="42" y="130"/>
                    </a:lnTo>
                    <a:lnTo>
                      <a:pt x="42" y="130"/>
                    </a:lnTo>
                    <a:lnTo>
                      <a:pt x="44" y="132"/>
                    </a:lnTo>
                    <a:lnTo>
                      <a:pt x="52" y="138"/>
                    </a:lnTo>
                    <a:lnTo>
                      <a:pt x="52" y="138"/>
                    </a:lnTo>
                    <a:lnTo>
                      <a:pt x="56" y="138"/>
                    </a:lnTo>
                    <a:lnTo>
                      <a:pt x="56" y="138"/>
                    </a:lnTo>
                    <a:lnTo>
                      <a:pt x="56" y="138"/>
                    </a:lnTo>
                    <a:lnTo>
                      <a:pt x="62" y="136"/>
                    </a:lnTo>
                    <a:lnTo>
                      <a:pt x="62" y="136"/>
                    </a:lnTo>
                    <a:lnTo>
                      <a:pt x="62" y="136"/>
                    </a:lnTo>
                    <a:lnTo>
                      <a:pt x="72" y="130"/>
                    </a:lnTo>
                    <a:lnTo>
                      <a:pt x="82" y="128"/>
                    </a:lnTo>
                    <a:lnTo>
                      <a:pt x="98" y="128"/>
                    </a:lnTo>
                    <a:lnTo>
                      <a:pt x="98" y="128"/>
                    </a:lnTo>
                    <a:lnTo>
                      <a:pt x="98" y="128"/>
                    </a:lnTo>
                    <a:lnTo>
                      <a:pt x="112" y="122"/>
                    </a:lnTo>
                    <a:lnTo>
                      <a:pt x="112" y="122"/>
                    </a:lnTo>
                    <a:lnTo>
                      <a:pt x="114" y="122"/>
                    </a:lnTo>
                    <a:lnTo>
                      <a:pt x="118" y="114"/>
                    </a:lnTo>
                    <a:lnTo>
                      <a:pt x="126" y="112"/>
                    </a:lnTo>
                    <a:lnTo>
                      <a:pt x="126" y="112"/>
                    </a:lnTo>
                    <a:lnTo>
                      <a:pt x="128" y="110"/>
                    </a:lnTo>
                    <a:lnTo>
                      <a:pt x="134" y="100"/>
                    </a:lnTo>
                    <a:lnTo>
                      <a:pt x="140" y="94"/>
                    </a:lnTo>
                    <a:lnTo>
                      <a:pt x="140" y="94"/>
                    </a:lnTo>
                    <a:lnTo>
                      <a:pt x="142" y="92"/>
                    </a:lnTo>
                    <a:lnTo>
                      <a:pt x="140" y="90"/>
                    </a:lnTo>
                    <a:lnTo>
                      <a:pt x="138" y="82"/>
                    </a:lnTo>
                    <a:lnTo>
                      <a:pt x="140" y="76"/>
                    </a:lnTo>
                    <a:lnTo>
                      <a:pt x="144" y="70"/>
                    </a:lnTo>
                    <a:lnTo>
                      <a:pt x="152" y="60"/>
                    </a:lnTo>
                    <a:lnTo>
                      <a:pt x="152" y="60"/>
                    </a:lnTo>
                    <a:lnTo>
                      <a:pt x="154" y="60"/>
                    </a:lnTo>
                    <a:lnTo>
                      <a:pt x="158" y="52"/>
                    </a:lnTo>
                    <a:lnTo>
                      <a:pt x="166" y="52"/>
                    </a:lnTo>
                    <a:lnTo>
                      <a:pt x="166" y="52"/>
                    </a:lnTo>
                    <a:lnTo>
                      <a:pt x="168" y="52"/>
                    </a:lnTo>
                    <a:lnTo>
                      <a:pt x="178" y="46"/>
                    </a:lnTo>
                    <a:lnTo>
                      <a:pt x="184" y="42"/>
                    </a:lnTo>
                    <a:lnTo>
                      <a:pt x="184" y="42"/>
                    </a:lnTo>
                    <a:lnTo>
                      <a:pt x="184" y="40"/>
                    </a:lnTo>
                    <a:lnTo>
                      <a:pt x="186" y="30"/>
                    </a:lnTo>
                    <a:lnTo>
                      <a:pt x="186" y="30"/>
                    </a:lnTo>
                    <a:lnTo>
                      <a:pt x="186" y="28"/>
                    </a:lnTo>
                    <a:lnTo>
                      <a:pt x="184" y="24"/>
                    </a:lnTo>
                    <a:lnTo>
                      <a:pt x="184" y="24"/>
                    </a:lnTo>
                    <a:lnTo>
                      <a:pt x="182" y="22"/>
                    </a:lnTo>
                    <a:lnTo>
                      <a:pt x="168" y="22"/>
                    </a:lnTo>
                    <a:lnTo>
                      <a:pt x="156" y="18"/>
                    </a:lnTo>
                    <a:lnTo>
                      <a:pt x="156" y="18"/>
                    </a:lnTo>
                    <a:lnTo>
                      <a:pt x="154" y="18"/>
                    </a:lnTo>
                    <a:lnTo>
                      <a:pt x="154" y="18"/>
                    </a:lnTo>
                    <a:lnTo>
                      <a:pt x="154" y="18"/>
                    </a:lnTo>
                    <a:lnTo>
                      <a:pt x="144" y="18"/>
                    </a:lnTo>
                    <a:lnTo>
                      <a:pt x="130" y="14"/>
                    </a:lnTo>
                    <a:lnTo>
                      <a:pt x="116" y="8"/>
                    </a:lnTo>
                    <a:lnTo>
                      <a:pt x="116" y="8"/>
                    </a:lnTo>
                    <a:lnTo>
                      <a:pt x="116" y="8"/>
                    </a:lnTo>
                    <a:lnTo>
                      <a:pt x="108" y="8"/>
                    </a:lnTo>
                    <a:lnTo>
                      <a:pt x="92" y="6"/>
                    </a:lnTo>
                    <a:lnTo>
                      <a:pt x="92" y="6"/>
                    </a:lnTo>
                    <a:lnTo>
                      <a:pt x="92" y="6"/>
                    </a:lnTo>
                    <a:lnTo>
                      <a:pt x="92" y="6"/>
                    </a:lnTo>
                    <a:lnTo>
                      <a:pt x="92" y="6"/>
                    </a:lnTo>
                    <a:lnTo>
                      <a:pt x="76" y="8"/>
                    </a:lnTo>
                    <a:lnTo>
                      <a:pt x="66" y="4"/>
                    </a:lnTo>
                    <a:lnTo>
                      <a:pt x="66" y="4"/>
                    </a:lnTo>
                    <a:lnTo>
                      <a:pt x="64" y="4"/>
                    </a:lnTo>
                    <a:lnTo>
                      <a:pt x="46" y="2"/>
                    </a:lnTo>
                    <a:lnTo>
                      <a:pt x="26" y="0"/>
                    </a:lnTo>
                    <a:lnTo>
                      <a:pt x="26" y="0"/>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3" name="Freeform 554"/>
              <p:cNvSpPr>
                <a:spLocks/>
              </p:cNvSpPr>
              <p:nvPr/>
            </p:nvSpPr>
            <p:spPr bwMode="auto">
              <a:xfrm>
                <a:off x="2759" y="1859"/>
                <a:ext cx="178" cy="130"/>
              </a:xfrm>
              <a:custGeom>
                <a:avLst/>
                <a:gdLst>
                  <a:gd name="T0" fmla="*/ 22 w 178"/>
                  <a:gd name="T1" fmla="*/ 0 h 130"/>
                  <a:gd name="T2" fmla="*/ 42 w 178"/>
                  <a:gd name="T3" fmla="*/ 2 h 130"/>
                  <a:gd name="T4" fmla="*/ 60 w 178"/>
                  <a:gd name="T5" fmla="*/ 4 h 130"/>
                  <a:gd name="T6" fmla="*/ 72 w 178"/>
                  <a:gd name="T7" fmla="*/ 8 h 130"/>
                  <a:gd name="T8" fmla="*/ 88 w 178"/>
                  <a:gd name="T9" fmla="*/ 6 h 130"/>
                  <a:gd name="T10" fmla="*/ 104 w 178"/>
                  <a:gd name="T11" fmla="*/ 8 h 130"/>
                  <a:gd name="T12" fmla="*/ 112 w 178"/>
                  <a:gd name="T13" fmla="*/ 8 h 130"/>
                  <a:gd name="T14" fmla="*/ 124 w 178"/>
                  <a:gd name="T15" fmla="*/ 14 h 130"/>
                  <a:gd name="T16" fmla="*/ 138 w 178"/>
                  <a:gd name="T17" fmla="*/ 18 h 130"/>
                  <a:gd name="T18" fmla="*/ 150 w 178"/>
                  <a:gd name="T19" fmla="*/ 18 h 130"/>
                  <a:gd name="T20" fmla="*/ 162 w 178"/>
                  <a:gd name="T21" fmla="*/ 22 h 130"/>
                  <a:gd name="T22" fmla="*/ 178 w 178"/>
                  <a:gd name="T23" fmla="*/ 22 h 130"/>
                  <a:gd name="T24" fmla="*/ 178 w 178"/>
                  <a:gd name="T25" fmla="*/ 26 h 130"/>
                  <a:gd name="T26" fmla="*/ 178 w 178"/>
                  <a:gd name="T27" fmla="*/ 36 h 130"/>
                  <a:gd name="T28" fmla="*/ 172 w 178"/>
                  <a:gd name="T29" fmla="*/ 38 h 130"/>
                  <a:gd name="T30" fmla="*/ 162 w 178"/>
                  <a:gd name="T31" fmla="*/ 44 h 130"/>
                  <a:gd name="T32" fmla="*/ 152 w 178"/>
                  <a:gd name="T33" fmla="*/ 44 h 130"/>
                  <a:gd name="T34" fmla="*/ 146 w 178"/>
                  <a:gd name="T35" fmla="*/ 54 h 130"/>
                  <a:gd name="T36" fmla="*/ 136 w 178"/>
                  <a:gd name="T37" fmla="*/ 62 h 130"/>
                  <a:gd name="T38" fmla="*/ 132 w 178"/>
                  <a:gd name="T39" fmla="*/ 70 h 130"/>
                  <a:gd name="T40" fmla="*/ 130 w 178"/>
                  <a:gd name="T41" fmla="*/ 78 h 130"/>
                  <a:gd name="T42" fmla="*/ 134 w 178"/>
                  <a:gd name="T43" fmla="*/ 88 h 130"/>
                  <a:gd name="T44" fmla="*/ 128 w 178"/>
                  <a:gd name="T45" fmla="*/ 94 h 130"/>
                  <a:gd name="T46" fmla="*/ 120 w 178"/>
                  <a:gd name="T47" fmla="*/ 104 h 130"/>
                  <a:gd name="T48" fmla="*/ 112 w 178"/>
                  <a:gd name="T49" fmla="*/ 106 h 130"/>
                  <a:gd name="T50" fmla="*/ 106 w 178"/>
                  <a:gd name="T51" fmla="*/ 116 h 130"/>
                  <a:gd name="T52" fmla="*/ 94 w 178"/>
                  <a:gd name="T53" fmla="*/ 120 h 130"/>
                  <a:gd name="T54" fmla="*/ 78 w 178"/>
                  <a:gd name="T55" fmla="*/ 120 h 130"/>
                  <a:gd name="T56" fmla="*/ 68 w 178"/>
                  <a:gd name="T57" fmla="*/ 122 h 130"/>
                  <a:gd name="T58" fmla="*/ 56 w 178"/>
                  <a:gd name="T59" fmla="*/ 128 h 130"/>
                  <a:gd name="T60" fmla="*/ 52 w 178"/>
                  <a:gd name="T61" fmla="*/ 130 h 130"/>
                  <a:gd name="T62" fmla="*/ 42 w 178"/>
                  <a:gd name="T63" fmla="*/ 124 h 130"/>
                  <a:gd name="T64" fmla="*/ 40 w 178"/>
                  <a:gd name="T65" fmla="*/ 116 h 130"/>
                  <a:gd name="T66" fmla="*/ 34 w 178"/>
                  <a:gd name="T67" fmla="*/ 114 h 130"/>
                  <a:gd name="T68" fmla="*/ 30 w 178"/>
                  <a:gd name="T69" fmla="*/ 114 h 130"/>
                  <a:gd name="T70" fmla="*/ 26 w 178"/>
                  <a:gd name="T71" fmla="*/ 104 h 130"/>
                  <a:gd name="T72" fmla="*/ 30 w 178"/>
                  <a:gd name="T73" fmla="*/ 100 h 130"/>
                  <a:gd name="T74" fmla="*/ 28 w 178"/>
                  <a:gd name="T75" fmla="*/ 90 h 130"/>
                  <a:gd name="T76" fmla="*/ 32 w 178"/>
                  <a:gd name="T77" fmla="*/ 86 h 130"/>
                  <a:gd name="T78" fmla="*/ 28 w 178"/>
                  <a:gd name="T79" fmla="*/ 78 h 130"/>
                  <a:gd name="T80" fmla="*/ 28 w 178"/>
                  <a:gd name="T81" fmla="*/ 76 h 130"/>
                  <a:gd name="T82" fmla="*/ 32 w 178"/>
                  <a:gd name="T83" fmla="*/ 72 h 130"/>
                  <a:gd name="T84" fmla="*/ 34 w 178"/>
                  <a:gd name="T85" fmla="*/ 68 h 130"/>
                  <a:gd name="T86" fmla="*/ 34 w 178"/>
                  <a:gd name="T87" fmla="*/ 46 h 130"/>
                  <a:gd name="T88" fmla="*/ 44 w 178"/>
                  <a:gd name="T89" fmla="*/ 44 h 130"/>
                  <a:gd name="T90" fmla="*/ 46 w 178"/>
                  <a:gd name="T91" fmla="*/ 38 h 130"/>
                  <a:gd name="T92" fmla="*/ 40 w 178"/>
                  <a:gd name="T93" fmla="*/ 32 h 130"/>
                  <a:gd name="T94" fmla="*/ 20 w 178"/>
                  <a:gd name="T95" fmla="*/ 34 h 130"/>
                  <a:gd name="T96" fmla="*/ 14 w 178"/>
                  <a:gd name="T97" fmla="*/ 28 h 130"/>
                  <a:gd name="T98" fmla="*/ 10 w 178"/>
                  <a:gd name="T99" fmla="*/ 26 h 130"/>
                  <a:gd name="T100" fmla="*/ 6 w 178"/>
                  <a:gd name="T101" fmla="*/ 20 h 130"/>
                  <a:gd name="T102" fmla="*/ 0 w 178"/>
                  <a:gd name="T103" fmla="*/ 12 h 130"/>
                  <a:gd name="T104" fmla="*/ 4 w 178"/>
                  <a:gd name="T105" fmla="*/ 8 h 130"/>
                  <a:gd name="T106" fmla="*/ 14 w 178"/>
                  <a:gd name="T107" fmla="*/ 4 h 130"/>
                  <a:gd name="T108" fmla="*/ 22 w 178"/>
                  <a:gd name="T109"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8" h="130">
                    <a:moveTo>
                      <a:pt x="22" y="0"/>
                    </a:moveTo>
                    <a:lnTo>
                      <a:pt x="42" y="2"/>
                    </a:lnTo>
                    <a:lnTo>
                      <a:pt x="60" y="4"/>
                    </a:lnTo>
                    <a:lnTo>
                      <a:pt x="72" y="8"/>
                    </a:lnTo>
                    <a:lnTo>
                      <a:pt x="88" y="6"/>
                    </a:lnTo>
                    <a:lnTo>
                      <a:pt x="104" y="8"/>
                    </a:lnTo>
                    <a:lnTo>
                      <a:pt x="112" y="8"/>
                    </a:lnTo>
                    <a:lnTo>
                      <a:pt x="124" y="14"/>
                    </a:lnTo>
                    <a:lnTo>
                      <a:pt x="138" y="18"/>
                    </a:lnTo>
                    <a:lnTo>
                      <a:pt x="150" y="18"/>
                    </a:lnTo>
                    <a:lnTo>
                      <a:pt x="162" y="22"/>
                    </a:lnTo>
                    <a:lnTo>
                      <a:pt x="178" y="22"/>
                    </a:lnTo>
                    <a:lnTo>
                      <a:pt x="178" y="26"/>
                    </a:lnTo>
                    <a:lnTo>
                      <a:pt x="178" y="36"/>
                    </a:lnTo>
                    <a:lnTo>
                      <a:pt x="172" y="38"/>
                    </a:lnTo>
                    <a:lnTo>
                      <a:pt x="162" y="44"/>
                    </a:lnTo>
                    <a:lnTo>
                      <a:pt x="152" y="44"/>
                    </a:lnTo>
                    <a:lnTo>
                      <a:pt x="146" y="54"/>
                    </a:lnTo>
                    <a:lnTo>
                      <a:pt x="136" y="62"/>
                    </a:lnTo>
                    <a:lnTo>
                      <a:pt x="132" y="70"/>
                    </a:lnTo>
                    <a:lnTo>
                      <a:pt x="130" y="78"/>
                    </a:lnTo>
                    <a:lnTo>
                      <a:pt x="134" y="88"/>
                    </a:lnTo>
                    <a:lnTo>
                      <a:pt x="128" y="94"/>
                    </a:lnTo>
                    <a:lnTo>
                      <a:pt x="120" y="104"/>
                    </a:lnTo>
                    <a:lnTo>
                      <a:pt x="112" y="106"/>
                    </a:lnTo>
                    <a:lnTo>
                      <a:pt x="106" y="116"/>
                    </a:lnTo>
                    <a:lnTo>
                      <a:pt x="94" y="120"/>
                    </a:lnTo>
                    <a:lnTo>
                      <a:pt x="78" y="120"/>
                    </a:lnTo>
                    <a:lnTo>
                      <a:pt x="68" y="122"/>
                    </a:lnTo>
                    <a:lnTo>
                      <a:pt x="56" y="128"/>
                    </a:lnTo>
                    <a:lnTo>
                      <a:pt x="52" y="130"/>
                    </a:lnTo>
                    <a:lnTo>
                      <a:pt x="42" y="124"/>
                    </a:lnTo>
                    <a:lnTo>
                      <a:pt x="40" y="116"/>
                    </a:lnTo>
                    <a:lnTo>
                      <a:pt x="34" y="114"/>
                    </a:lnTo>
                    <a:lnTo>
                      <a:pt x="30" y="114"/>
                    </a:lnTo>
                    <a:lnTo>
                      <a:pt x="26" y="104"/>
                    </a:lnTo>
                    <a:lnTo>
                      <a:pt x="30" y="100"/>
                    </a:lnTo>
                    <a:lnTo>
                      <a:pt x="28" y="90"/>
                    </a:lnTo>
                    <a:lnTo>
                      <a:pt x="32" y="86"/>
                    </a:lnTo>
                    <a:lnTo>
                      <a:pt x="28" y="78"/>
                    </a:lnTo>
                    <a:lnTo>
                      <a:pt x="28" y="76"/>
                    </a:lnTo>
                    <a:lnTo>
                      <a:pt x="32" y="72"/>
                    </a:lnTo>
                    <a:lnTo>
                      <a:pt x="34" y="68"/>
                    </a:lnTo>
                    <a:lnTo>
                      <a:pt x="34" y="46"/>
                    </a:lnTo>
                    <a:lnTo>
                      <a:pt x="44" y="44"/>
                    </a:lnTo>
                    <a:lnTo>
                      <a:pt x="46" y="38"/>
                    </a:lnTo>
                    <a:lnTo>
                      <a:pt x="40" y="32"/>
                    </a:lnTo>
                    <a:lnTo>
                      <a:pt x="20" y="34"/>
                    </a:lnTo>
                    <a:lnTo>
                      <a:pt x="14" y="28"/>
                    </a:lnTo>
                    <a:lnTo>
                      <a:pt x="10" y="26"/>
                    </a:lnTo>
                    <a:lnTo>
                      <a:pt x="6" y="20"/>
                    </a:lnTo>
                    <a:lnTo>
                      <a:pt x="0" y="12"/>
                    </a:lnTo>
                    <a:lnTo>
                      <a:pt x="4" y="8"/>
                    </a:lnTo>
                    <a:lnTo>
                      <a:pt x="14" y="4"/>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4" name="Freeform 555"/>
              <p:cNvSpPr>
                <a:spLocks/>
              </p:cNvSpPr>
              <p:nvPr/>
            </p:nvSpPr>
            <p:spPr bwMode="auto">
              <a:xfrm>
                <a:off x="2755" y="1855"/>
                <a:ext cx="186" cy="138"/>
              </a:xfrm>
              <a:custGeom>
                <a:avLst/>
                <a:gdLst>
                  <a:gd name="T0" fmla="*/ 26 w 186"/>
                  <a:gd name="T1" fmla="*/ 0 h 138"/>
                  <a:gd name="T2" fmla="*/ 16 w 186"/>
                  <a:gd name="T3" fmla="*/ 4 h 138"/>
                  <a:gd name="T4" fmla="*/ 6 w 186"/>
                  <a:gd name="T5" fmla="*/ 8 h 138"/>
                  <a:gd name="T6" fmla="*/ 2 w 186"/>
                  <a:gd name="T7" fmla="*/ 12 h 138"/>
                  <a:gd name="T8" fmla="*/ 0 w 186"/>
                  <a:gd name="T9" fmla="*/ 16 h 138"/>
                  <a:gd name="T10" fmla="*/ 6 w 186"/>
                  <a:gd name="T11" fmla="*/ 26 h 138"/>
                  <a:gd name="T12" fmla="*/ 10 w 186"/>
                  <a:gd name="T13" fmla="*/ 32 h 138"/>
                  <a:gd name="T14" fmla="*/ 16 w 186"/>
                  <a:gd name="T15" fmla="*/ 36 h 138"/>
                  <a:gd name="T16" fmla="*/ 22 w 186"/>
                  <a:gd name="T17" fmla="*/ 40 h 138"/>
                  <a:gd name="T18" fmla="*/ 24 w 186"/>
                  <a:gd name="T19" fmla="*/ 42 h 138"/>
                  <a:gd name="T20" fmla="*/ 42 w 186"/>
                  <a:gd name="T21" fmla="*/ 40 h 138"/>
                  <a:gd name="T22" fmla="*/ 44 w 186"/>
                  <a:gd name="T23" fmla="*/ 44 h 138"/>
                  <a:gd name="T24" fmla="*/ 38 w 186"/>
                  <a:gd name="T25" fmla="*/ 46 h 138"/>
                  <a:gd name="T26" fmla="*/ 34 w 186"/>
                  <a:gd name="T27" fmla="*/ 50 h 138"/>
                  <a:gd name="T28" fmla="*/ 34 w 186"/>
                  <a:gd name="T29" fmla="*/ 72 h 138"/>
                  <a:gd name="T30" fmla="*/ 30 w 186"/>
                  <a:gd name="T31" fmla="*/ 76 h 138"/>
                  <a:gd name="T32" fmla="*/ 28 w 186"/>
                  <a:gd name="T33" fmla="*/ 82 h 138"/>
                  <a:gd name="T34" fmla="*/ 28 w 186"/>
                  <a:gd name="T35" fmla="*/ 86 h 138"/>
                  <a:gd name="T36" fmla="*/ 30 w 186"/>
                  <a:gd name="T37" fmla="*/ 90 h 138"/>
                  <a:gd name="T38" fmla="*/ 28 w 186"/>
                  <a:gd name="T39" fmla="*/ 92 h 138"/>
                  <a:gd name="T40" fmla="*/ 30 w 186"/>
                  <a:gd name="T41" fmla="*/ 102 h 138"/>
                  <a:gd name="T42" fmla="*/ 28 w 186"/>
                  <a:gd name="T43" fmla="*/ 104 h 138"/>
                  <a:gd name="T44" fmla="*/ 26 w 186"/>
                  <a:gd name="T45" fmla="*/ 110 h 138"/>
                  <a:gd name="T46" fmla="*/ 30 w 186"/>
                  <a:gd name="T47" fmla="*/ 118 h 138"/>
                  <a:gd name="T48" fmla="*/ 34 w 186"/>
                  <a:gd name="T49" fmla="*/ 122 h 138"/>
                  <a:gd name="T50" fmla="*/ 40 w 186"/>
                  <a:gd name="T51" fmla="*/ 124 h 138"/>
                  <a:gd name="T52" fmla="*/ 42 w 186"/>
                  <a:gd name="T53" fmla="*/ 130 h 138"/>
                  <a:gd name="T54" fmla="*/ 52 w 186"/>
                  <a:gd name="T55" fmla="*/ 138 h 138"/>
                  <a:gd name="T56" fmla="*/ 56 w 186"/>
                  <a:gd name="T57" fmla="*/ 138 h 138"/>
                  <a:gd name="T58" fmla="*/ 56 w 186"/>
                  <a:gd name="T59" fmla="*/ 138 h 138"/>
                  <a:gd name="T60" fmla="*/ 62 w 186"/>
                  <a:gd name="T61" fmla="*/ 136 h 138"/>
                  <a:gd name="T62" fmla="*/ 72 w 186"/>
                  <a:gd name="T63" fmla="*/ 130 h 138"/>
                  <a:gd name="T64" fmla="*/ 98 w 186"/>
                  <a:gd name="T65" fmla="*/ 128 h 138"/>
                  <a:gd name="T66" fmla="*/ 98 w 186"/>
                  <a:gd name="T67" fmla="*/ 128 h 138"/>
                  <a:gd name="T68" fmla="*/ 112 w 186"/>
                  <a:gd name="T69" fmla="*/ 122 h 138"/>
                  <a:gd name="T70" fmla="*/ 118 w 186"/>
                  <a:gd name="T71" fmla="*/ 114 h 138"/>
                  <a:gd name="T72" fmla="*/ 126 w 186"/>
                  <a:gd name="T73" fmla="*/ 112 h 138"/>
                  <a:gd name="T74" fmla="*/ 134 w 186"/>
                  <a:gd name="T75" fmla="*/ 100 h 138"/>
                  <a:gd name="T76" fmla="*/ 140 w 186"/>
                  <a:gd name="T77" fmla="*/ 94 h 138"/>
                  <a:gd name="T78" fmla="*/ 140 w 186"/>
                  <a:gd name="T79" fmla="*/ 90 h 138"/>
                  <a:gd name="T80" fmla="*/ 140 w 186"/>
                  <a:gd name="T81" fmla="*/ 76 h 138"/>
                  <a:gd name="T82" fmla="*/ 152 w 186"/>
                  <a:gd name="T83" fmla="*/ 60 h 138"/>
                  <a:gd name="T84" fmla="*/ 154 w 186"/>
                  <a:gd name="T85" fmla="*/ 60 h 138"/>
                  <a:gd name="T86" fmla="*/ 166 w 186"/>
                  <a:gd name="T87" fmla="*/ 52 h 138"/>
                  <a:gd name="T88" fmla="*/ 168 w 186"/>
                  <a:gd name="T89" fmla="*/ 52 h 138"/>
                  <a:gd name="T90" fmla="*/ 184 w 186"/>
                  <a:gd name="T91" fmla="*/ 42 h 138"/>
                  <a:gd name="T92" fmla="*/ 184 w 186"/>
                  <a:gd name="T93" fmla="*/ 40 h 138"/>
                  <a:gd name="T94" fmla="*/ 186 w 186"/>
                  <a:gd name="T95" fmla="*/ 30 h 138"/>
                  <a:gd name="T96" fmla="*/ 184 w 186"/>
                  <a:gd name="T97" fmla="*/ 24 h 138"/>
                  <a:gd name="T98" fmla="*/ 182 w 186"/>
                  <a:gd name="T99" fmla="*/ 22 h 138"/>
                  <a:gd name="T100" fmla="*/ 156 w 186"/>
                  <a:gd name="T101" fmla="*/ 18 h 138"/>
                  <a:gd name="T102" fmla="*/ 154 w 186"/>
                  <a:gd name="T103" fmla="*/ 18 h 138"/>
                  <a:gd name="T104" fmla="*/ 154 w 186"/>
                  <a:gd name="T105" fmla="*/ 18 h 138"/>
                  <a:gd name="T106" fmla="*/ 130 w 186"/>
                  <a:gd name="T107" fmla="*/ 14 h 138"/>
                  <a:gd name="T108" fmla="*/ 116 w 186"/>
                  <a:gd name="T109" fmla="*/ 8 h 138"/>
                  <a:gd name="T110" fmla="*/ 108 w 186"/>
                  <a:gd name="T111" fmla="*/ 8 h 138"/>
                  <a:gd name="T112" fmla="*/ 92 w 186"/>
                  <a:gd name="T113" fmla="*/ 6 h 138"/>
                  <a:gd name="T114" fmla="*/ 92 w 186"/>
                  <a:gd name="T115" fmla="*/ 6 h 138"/>
                  <a:gd name="T116" fmla="*/ 76 w 186"/>
                  <a:gd name="T117" fmla="*/ 8 h 138"/>
                  <a:gd name="T118" fmla="*/ 66 w 186"/>
                  <a:gd name="T119" fmla="*/ 4 h 138"/>
                  <a:gd name="T120" fmla="*/ 46 w 186"/>
                  <a:gd name="T121" fmla="*/ 2 h 138"/>
                  <a:gd name="T122" fmla="*/ 26 w 186"/>
                  <a:gd name="T123" fmla="*/ 0 h 138"/>
                  <a:gd name="T124" fmla="*/ 26 w 186"/>
                  <a:gd name="T125"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6" h="138">
                    <a:moveTo>
                      <a:pt x="26" y="0"/>
                    </a:moveTo>
                    <a:lnTo>
                      <a:pt x="26" y="0"/>
                    </a:lnTo>
                    <a:lnTo>
                      <a:pt x="24" y="2"/>
                    </a:lnTo>
                    <a:lnTo>
                      <a:pt x="16" y="4"/>
                    </a:lnTo>
                    <a:lnTo>
                      <a:pt x="6" y="8"/>
                    </a:lnTo>
                    <a:lnTo>
                      <a:pt x="6" y="8"/>
                    </a:lnTo>
                    <a:lnTo>
                      <a:pt x="4" y="10"/>
                    </a:lnTo>
                    <a:lnTo>
                      <a:pt x="2" y="12"/>
                    </a:lnTo>
                    <a:lnTo>
                      <a:pt x="2" y="12"/>
                    </a:lnTo>
                    <a:lnTo>
                      <a:pt x="0" y="16"/>
                    </a:lnTo>
                    <a:lnTo>
                      <a:pt x="0" y="18"/>
                    </a:lnTo>
                    <a:lnTo>
                      <a:pt x="6" y="26"/>
                    </a:lnTo>
                    <a:lnTo>
                      <a:pt x="10" y="32"/>
                    </a:lnTo>
                    <a:lnTo>
                      <a:pt x="10" y="32"/>
                    </a:lnTo>
                    <a:lnTo>
                      <a:pt x="12" y="34"/>
                    </a:lnTo>
                    <a:lnTo>
                      <a:pt x="16" y="36"/>
                    </a:lnTo>
                    <a:lnTo>
                      <a:pt x="22" y="40"/>
                    </a:lnTo>
                    <a:lnTo>
                      <a:pt x="22" y="40"/>
                    </a:lnTo>
                    <a:lnTo>
                      <a:pt x="24" y="42"/>
                    </a:lnTo>
                    <a:lnTo>
                      <a:pt x="24" y="42"/>
                    </a:lnTo>
                    <a:lnTo>
                      <a:pt x="24" y="42"/>
                    </a:lnTo>
                    <a:lnTo>
                      <a:pt x="42" y="40"/>
                    </a:lnTo>
                    <a:lnTo>
                      <a:pt x="46" y="44"/>
                    </a:lnTo>
                    <a:lnTo>
                      <a:pt x="44" y="44"/>
                    </a:lnTo>
                    <a:lnTo>
                      <a:pt x="38" y="46"/>
                    </a:lnTo>
                    <a:lnTo>
                      <a:pt x="38" y="46"/>
                    </a:lnTo>
                    <a:lnTo>
                      <a:pt x="36" y="48"/>
                    </a:lnTo>
                    <a:lnTo>
                      <a:pt x="34" y="50"/>
                    </a:lnTo>
                    <a:lnTo>
                      <a:pt x="34" y="70"/>
                    </a:lnTo>
                    <a:lnTo>
                      <a:pt x="34" y="72"/>
                    </a:lnTo>
                    <a:lnTo>
                      <a:pt x="30" y="76"/>
                    </a:lnTo>
                    <a:lnTo>
                      <a:pt x="30" y="76"/>
                    </a:lnTo>
                    <a:lnTo>
                      <a:pt x="28" y="80"/>
                    </a:lnTo>
                    <a:lnTo>
                      <a:pt x="28" y="82"/>
                    </a:lnTo>
                    <a:lnTo>
                      <a:pt x="28" y="82"/>
                    </a:lnTo>
                    <a:lnTo>
                      <a:pt x="28" y="86"/>
                    </a:lnTo>
                    <a:lnTo>
                      <a:pt x="32" y="90"/>
                    </a:lnTo>
                    <a:lnTo>
                      <a:pt x="30" y="90"/>
                    </a:lnTo>
                    <a:lnTo>
                      <a:pt x="30" y="90"/>
                    </a:lnTo>
                    <a:lnTo>
                      <a:pt x="28" y="92"/>
                    </a:lnTo>
                    <a:lnTo>
                      <a:pt x="28" y="94"/>
                    </a:lnTo>
                    <a:lnTo>
                      <a:pt x="30" y="102"/>
                    </a:lnTo>
                    <a:lnTo>
                      <a:pt x="28" y="104"/>
                    </a:lnTo>
                    <a:lnTo>
                      <a:pt x="28" y="104"/>
                    </a:lnTo>
                    <a:lnTo>
                      <a:pt x="26" y="108"/>
                    </a:lnTo>
                    <a:lnTo>
                      <a:pt x="26" y="110"/>
                    </a:lnTo>
                    <a:lnTo>
                      <a:pt x="30" y="118"/>
                    </a:lnTo>
                    <a:lnTo>
                      <a:pt x="30" y="118"/>
                    </a:lnTo>
                    <a:lnTo>
                      <a:pt x="30" y="120"/>
                    </a:lnTo>
                    <a:lnTo>
                      <a:pt x="34" y="122"/>
                    </a:lnTo>
                    <a:lnTo>
                      <a:pt x="38" y="122"/>
                    </a:lnTo>
                    <a:lnTo>
                      <a:pt x="40" y="124"/>
                    </a:lnTo>
                    <a:lnTo>
                      <a:pt x="42" y="130"/>
                    </a:lnTo>
                    <a:lnTo>
                      <a:pt x="42" y="130"/>
                    </a:lnTo>
                    <a:lnTo>
                      <a:pt x="44" y="132"/>
                    </a:lnTo>
                    <a:lnTo>
                      <a:pt x="52" y="138"/>
                    </a:lnTo>
                    <a:lnTo>
                      <a:pt x="52" y="138"/>
                    </a:lnTo>
                    <a:lnTo>
                      <a:pt x="56" y="138"/>
                    </a:lnTo>
                    <a:lnTo>
                      <a:pt x="56" y="138"/>
                    </a:lnTo>
                    <a:lnTo>
                      <a:pt x="56" y="138"/>
                    </a:lnTo>
                    <a:lnTo>
                      <a:pt x="62" y="136"/>
                    </a:lnTo>
                    <a:lnTo>
                      <a:pt x="62" y="136"/>
                    </a:lnTo>
                    <a:lnTo>
                      <a:pt x="62" y="136"/>
                    </a:lnTo>
                    <a:lnTo>
                      <a:pt x="72" y="130"/>
                    </a:lnTo>
                    <a:lnTo>
                      <a:pt x="82" y="128"/>
                    </a:lnTo>
                    <a:lnTo>
                      <a:pt x="98" y="128"/>
                    </a:lnTo>
                    <a:lnTo>
                      <a:pt x="98" y="128"/>
                    </a:lnTo>
                    <a:lnTo>
                      <a:pt x="98" y="128"/>
                    </a:lnTo>
                    <a:lnTo>
                      <a:pt x="112" y="122"/>
                    </a:lnTo>
                    <a:lnTo>
                      <a:pt x="112" y="122"/>
                    </a:lnTo>
                    <a:lnTo>
                      <a:pt x="114" y="122"/>
                    </a:lnTo>
                    <a:lnTo>
                      <a:pt x="118" y="114"/>
                    </a:lnTo>
                    <a:lnTo>
                      <a:pt x="126" y="112"/>
                    </a:lnTo>
                    <a:lnTo>
                      <a:pt x="126" y="112"/>
                    </a:lnTo>
                    <a:lnTo>
                      <a:pt x="128" y="110"/>
                    </a:lnTo>
                    <a:lnTo>
                      <a:pt x="134" y="100"/>
                    </a:lnTo>
                    <a:lnTo>
                      <a:pt x="140" y="94"/>
                    </a:lnTo>
                    <a:lnTo>
                      <a:pt x="140" y="94"/>
                    </a:lnTo>
                    <a:lnTo>
                      <a:pt x="142" y="92"/>
                    </a:lnTo>
                    <a:lnTo>
                      <a:pt x="140" y="90"/>
                    </a:lnTo>
                    <a:lnTo>
                      <a:pt x="138" y="82"/>
                    </a:lnTo>
                    <a:lnTo>
                      <a:pt x="140" y="76"/>
                    </a:lnTo>
                    <a:lnTo>
                      <a:pt x="144" y="70"/>
                    </a:lnTo>
                    <a:lnTo>
                      <a:pt x="152" y="60"/>
                    </a:lnTo>
                    <a:lnTo>
                      <a:pt x="152" y="60"/>
                    </a:lnTo>
                    <a:lnTo>
                      <a:pt x="154" y="60"/>
                    </a:lnTo>
                    <a:lnTo>
                      <a:pt x="158" y="52"/>
                    </a:lnTo>
                    <a:lnTo>
                      <a:pt x="166" y="52"/>
                    </a:lnTo>
                    <a:lnTo>
                      <a:pt x="166" y="52"/>
                    </a:lnTo>
                    <a:lnTo>
                      <a:pt x="168" y="52"/>
                    </a:lnTo>
                    <a:lnTo>
                      <a:pt x="178" y="46"/>
                    </a:lnTo>
                    <a:lnTo>
                      <a:pt x="184" y="42"/>
                    </a:lnTo>
                    <a:lnTo>
                      <a:pt x="184" y="42"/>
                    </a:lnTo>
                    <a:lnTo>
                      <a:pt x="184" y="40"/>
                    </a:lnTo>
                    <a:lnTo>
                      <a:pt x="186" y="30"/>
                    </a:lnTo>
                    <a:lnTo>
                      <a:pt x="186" y="30"/>
                    </a:lnTo>
                    <a:lnTo>
                      <a:pt x="186" y="28"/>
                    </a:lnTo>
                    <a:lnTo>
                      <a:pt x="184" y="24"/>
                    </a:lnTo>
                    <a:lnTo>
                      <a:pt x="184" y="24"/>
                    </a:lnTo>
                    <a:lnTo>
                      <a:pt x="182" y="22"/>
                    </a:lnTo>
                    <a:lnTo>
                      <a:pt x="168" y="22"/>
                    </a:lnTo>
                    <a:lnTo>
                      <a:pt x="156" y="18"/>
                    </a:lnTo>
                    <a:lnTo>
                      <a:pt x="156" y="18"/>
                    </a:lnTo>
                    <a:lnTo>
                      <a:pt x="154" y="18"/>
                    </a:lnTo>
                    <a:lnTo>
                      <a:pt x="154" y="18"/>
                    </a:lnTo>
                    <a:lnTo>
                      <a:pt x="154" y="18"/>
                    </a:lnTo>
                    <a:lnTo>
                      <a:pt x="144" y="18"/>
                    </a:lnTo>
                    <a:lnTo>
                      <a:pt x="130" y="14"/>
                    </a:lnTo>
                    <a:lnTo>
                      <a:pt x="116" y="8"/>
                    </a:lnTo>
                    <a:lnTo>
                      <a:pt x="116" y="8"/>
                    </a:lnTo>
                    <a:lnTo>
                      <a:pt x="116" y="8"/>
                    </a:lnTo>
                    <a:lnTo>
                      <a:pt x="108" y="8"/>
                    </a:lnTo>
                    <a:lnTo>
                      <a:pt x="92" y="6"/>
                    </a:lnTo>
                    <a:lnTo>
                      <a:pt x="92" y="6"/>
                    </a:lnTo>
                    <a:lnTo>
                      <a:pt x="92" y="6"/>
                    </a:lnTo>
                    <a:lnTo>
                      <a:pt x="92" y="6"/>
                    </a:lnTo>
                    <a:lnTo>
                      <a:pt x="92" y="6"/>
                    </a:lnTo>
                    <a:lnTo>
                      <a:pt x="76" y="8"/>
                    </a:lnTo>
                    <a:lnTo>
                      <a:pt x="66" y="4"/>
                    </a:lnTo>
                    <a:lnTo>
                      <a:pt x="66" y="4"/>
                    </a:lnTo>
                    <a:lnTo>
                      <a:pt x="64" y="4"/>
                    </a:lnTo>
                    <a:lnTo>
                      <a:pt x="46" y="2"/>
                    </a:lnTo>
                    <a:lnTo>
                      <a:pt x="26" y="0"/>
                    </a:lnTo>
                    <a:lnTo>
                      <a:pt x="26" y="0"/>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5" name="Freeform 556"/>
              <p:cNvSpPr>
                <a:spLocks/>
              </p:cNvSpPr>
              <p:nvPr/>
            </p:nvSpPr>
            <p:spPr bwMode="auto">
              <a:xfrm>
                <a:off x="3025" y="1763"/>
                <a:ext cx="116" cy="54"/>
              </a:xfrm>
              <a:custGeom>
                <a:avLst/>
                <a:gdLst>
                  <a:gd name="T0" fmla="*/ 70 w 116"/>
                  <a:gd name="T1" fmla="*/ 54 h 54"/>
                  <a:gd name="T2" fmla="*/ 62 w 116"/>
                  <a:gd name="T3" fmla="*/ 50 h 54"/>
                  <a:gd name="T4" fmla="*/ 48 w 116"/>
                  <a:gd name="T5" fmla="*/ 52 h 54"/>
                  <a:gd name="T6" fmla="*/ 46 w 116"/>
                  <a:gd name="T7" fmla="*/ 52 h 54"/>
                  <a:gd name="T8" fmla="*/ 38 w 116"/>
                  <a:gd name="T9" fmla="*/ 48 h 54"/>
                  <a:gd name="T10" fmla="*/ 36 w 116"/>
                  <a:gd name="T11" fmla="*/ 42 h 54"/>
                  <a:gd name="T12" fmla="*/ 26 w 116"/>
                  <a:gd name="T13" fmla="*/ 46 h 54"/>
                  <a:gd name="T14" fmla="*/ 24 w 116"/>
                  <a:gd name="T15" fmla="*/ 48 h 54"/>
                  <a:gd name="T16" fmla="*/ 14 w 116"/>
                  <a:gd name="T17" fmla="*/ 48 h 54"/>
                  <a:gd name="T18" fmla="*/ 12 w 116"/>
                  <a:gd name="T19" fmla="*/ 44 h 54"/>
                  <a:gd name="T20" fmla="*/ 2 w 116"/>
                  <a:gd name="T21" fmla="*/ 42 h 54"/>
                  <a:gd name="T22" fmla="*/ 0 w 116"/>
                  <a:gd name="T23" fmla="*/ 42 h 54"/>
                  <a:gd name="T24" fmla="*/ 0 w 116"/>
                  <a:gd name="T25" fmla="*/ 40 h 54"/>
                  <a:gd name="T26" fmla="*/ 2 w 116"/>
                  <a:gd name="T27" fmla="*/ 34 h 54"/>
                  <a:gd name="T28" fmla="*/ 18 w 116"/>
                  <a:gd name="T29" fmla="*/ 32 h 54"/>
                  <a:gd name="T30" fmla="*/ 38 w 116"/>
                  <a:gd name="T31" fmla="*/ 24 h 54"/>
                  <a:gd name="T32" fmla="*/ 38 w 116"/>
                  <a:gd name="T33" fmla="*/ 24 h 54"/>
                  <a:gd name="T34" fmla="*/ 48 w 116"/>
                  <a:gd name="T35" fmla="*/ 18 h 54"/>
                  <a:gd name="T36" fmla="*/ 48 w 116"/>
                  <a:gd name="T37" fmla="*/ 18 h 54"/>
                  <a:gd name="T38" fmla="*/ 62 w 116"/>
                  <a:gd name="T39" fmla="*/ 6 h 54"/>
                  <a:gd name="T40" fmla="*/ 62 w 116"/>
                  <a:gd name="T41" fmla="*/ 4 h 54"/>
                  <a:gd name="T42" fmla="*/ 64 w 116"/>
                  <a:gd name="T43" fmla="*/ 4 h 54"/>
                  <a:gd name="T44" fmla="*/ 76 w 116"/>
                  <a:gd name="T45" fmla="*/ 4 h 54"/>
                  <a:gd name="T46" fmla="*/ 78 w 116"/>
                  <a:gd name="T47" fmla="*/ 0 h 54"/>
                  <a:gd name="T48" fmla="*/ 78 w 116"/>
                  <a:gd name="T49" fmla="*/ 0 h 54"/>
                  <a:gd name="T50" fmla="*/ 80 w 116"/>
                  <a:gd name="T51" fmla="*/ 0 h 54"/>
                  <a:gd name="T52" fmla="*/ 98 w 116"/>
                  <a:gd name="T53" fmla="*/ 8 h 54"/>
                  <a:gd name="T54" fmla="*/ 106 w 116"/>
                  <a:gd name="T55" fmla="*/ 8 h 54"/>
                  <a:gd name="T56" fmla="*/ 110 w 116"/>
                  <a:gd name="T57" fmla="*/ 12 h 54"/>
                  <a:gd name="T58" fmla="*/ 116 w 116"/>
                  <a:gd name="T59" fmla="*/ 22 h 54"/>
                  <a:gd name="T60" fmla="*/ 116 w 116"/>
                  <a:gd name="T61" fmla="*/ 24 h 54"/>
                  <a:gd name="T62" fmla="*/ 116 w 116"/>
                  <a:gd name="T63" fmla="*/ 26 h 54"/>
                  <a:gd name="T64" fmla="*/ 102 w 116"/>
                  <a:gd name="T65" fmla="*/ 36 h 54"/>
                  <a:gd name="T66" fmla="*/ 100 w 116"/>
                  <a:gd name="T67" fmla="*/ 40 h 54"/>
                  <a:gd name="T68" fmla="*/ 94 w 116"/>
                  <a:gd name="T69" fmla="*/ 46 h 54"/>
                  <a:gd name="T70" fmla="*/ 70 w 116"/>
                  <a:gd name="T71" fmla="*/ 54 h 54"/>
                  <a:gd name="T72" fmla="*/ 70 w 116"/>
                  <a:gd name="T73"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6" h="54">
                    <a:moveTo>
                      <a:pt x="70" y="54"/>
                    </a:moveTo>
                    <a:lnTo>
                      <a:pt x="70" y="54"/>
                    </a:lnTo>
                    <a:lnTo>
                      <a:pt x="70" y="54"/>
                    </a:lnTo>
                    <a:lnTo>
                      <a:pt x="62" y="50"/>
                    </a:lnTo>
                    <a:lnTo>
                      <a:pt x="62" y="50"/>
                    </a:lnTo>
                    <a:lnTo>
                      <a:pt x="48" y="52"/>
                    </a:lnTo>
                    <a:lnTo>
                      <a:pt x="48" y="52"/>
                    </a:lnTo>
                    <a:lnTo>
                      <a:pt x="46" y="52"/>
                    </a:lnTo>
                    <a:lnTo>
                      <a:pt x="38" y="48"/>
                    </a:lnTo>
                    <a:lnTo>
                      <a:pt x="38" y="48"/>
                    </a:lnTo>
                    <a:lnTo>
                      <a:pt x="36" y="46"/>
                    </a:lnTo>
                    <a:lnTo>
                      <a:pt x="36" y="42"/>
                    </a:lnTo>
                    <a:lnTo>
                      <a:pt x="26" y="42"/>
                    </a:lnTo>
                    <a:lnTo>
                      <a:pt x="26" y="46"/>
                    </a:lnTo>
                    <a:lnTo>
                      <a:pt x="26" y="46"/>
                    </a:lnTo>
                    <a:lnTo>
                      <a:pt x="24" y="48"/>
                    </a:lnTo>
                    <a:lnTo>
                      <a:pt x="14" y="48"/>
                    </a:lnTo>
                    <a:lnTo>
                      <a:pt x="14" y="48"/>
                    </a:lnTo>
                    <a:lnTo>
                      <a:pt x="12" y="46"/>
                    </a:lnTo>
                    <a:lnTo>
                      <a:pt x="12" y="44"/>
                    </a:lnTo>
                    <a:lnTo>
                      <a:pt x="10" y="44"/>
                    </a:lnTo>
                    <a:lnTo>
                      <a:pt x="2" y="42"/>
                    </a:lnTo>
                    <a:lnTo>
                      <a:pt x="2" y="42"/>
                    </a:lnTo>
                    <a:lnTo>
                      <a:pt x="0" y="42"/>
                    </a:lnTo>
                    <a:lnTo>
                      <a:pt x="0" y="42"/>
                    </a:lnTo>
                    <a:lnTo>
                      <a:pt x="0" y="40"/>
                    </a:lnTo>
                    <a:lnTo>
                      <a:pt x="2" y="34"/>
                    </a:lnTo>
                    <a:lnTo>
                      <a:pt x="2" y="34"/>
                    </a:lnTo>
                    <a:lnTo>
                      <a:pt x="4" y="32"/>
                    </a:lnTo>
                    <a:lnTo>
                      <a:pt x="18" y="32"/>
                    </a:lnTo>
                    <a:lnTo>
                      <a:pt x="28" y="30"/>
                    </a:lnTo>
                    <a:lnTo>
                      <a:pt x="38" y="24"/>
                    </a:lnTo>
                    <a:lnTo>
                      <a:pt x="38" y="24"/>
                    </a:lnTo>
                    <a:lnTo>
                      <a:pt x="38" y="24"/>
                    </a:lnTo>
                    <a:lnTo>
                      <a:pt x="48" y="24"/>
                    </a:lnTo>
                    <a:lnTo>
                      <a:pt x="48" y="18"/>
                    </a:lnTo>
                    <a:lnTo>
                      <a:pt x="48" y="18"/>
                    </a:lnTo>
                    <a:lnTo>
                      <a:pt x="48" y="18"/>
                    </a:lnTo>
                    <a:lnTo>
                      <a:pt x="62" y="10"/>
                    </a:lnTo>
                    <a:lnTo>
                      <a:pt x="62" y="6"/>
                    </a:lnTo>
                    <a:lnTo>
                      <a:pt x="62" y="6"/>
                    </a:lnTo>
                    <a:lnTo>
                      <a:pt x="62" y="4"/>
                    </a:lnTo>
                    <a:lnTo>
                      <a:pt x="62" y="4"/>
                    </a:lnTo>
                    <a:lnTo>
                      <a:pt x="64" y="4"/>
                    </a:lnTo>
                    <a:lnTo>
                      <a:pt x="64" y="4"/>
                    </a:lnTo>
                    <a:lnTo>
                      <a:pt x="76" y="4"/>
                    </a:lnTo>
                    <a:lnTo>
                      <a:pt x="78" y="0"/>
                    </a:lnTo>
                    <a:lnTo>
                      <a:pt x="78" y="0"/>
                    </a:lnTo>
                    <a:lnTo>
                      <a:pt x="78" y="0"/>
                    </a:lnTo>
                    <a:lnTo>
                      <a:pt x="78" y="0"/>
                    </a:lnTo>
                    <a:lnTo>
                      <a:pt x="80" y="0"/>
                    </a:lnTo>
                    <a:lnTo>
                      <a:pt x="80" y="0"/>
                    </a:lnTo>
                    <a:lnTo>
                      <a:pt x="80" y="0"/>
                    </a:lnTo>
                    <a:lnTo>
                      <a:pt x="98" y="8"/>
                    </a:lnTo>
                    <a:lnTo>
                      <a:pt x="106" y="8"/>
                    </a:lnTo>
                    <a:lnTo>
                      <a:pt x="106" y="8"/>
                    </a:lnTo>
                    <a:lnTo>
                      <a:pt x="108" y="8"/>
                    </a:lnTo>
                    <a:lnTo>
                      <a:pt x="110" y="12"/>
                    </a:lnTo>
                    <a:lnTo>
                      <a:pt x="110" y="20"/>
                    </a:lnTo>
                    <a:lnTo>
                      <a:pt x="116" y="22"/>
                    </a:lnTo>
                    <a:lnTo>
                      <a:pt x="116" y="22"/>
                    </a:lnTo>
                    <a:lnTo>
                      <a:pt x="116" y="24"/>
                    </a:lnTo>
                    <a:lnTo>
                      <a:pt x="116" y="24"/>
                    </a:lnTo>
                    <a:lnTo>
                      <a:pt x="116" y="26"/>
                    </a:lnTo>
                    <a:lnTo>
                      <a:pt x="106" y="30"/>
                    </a:lnTo>
                    <a:lnTo>
                      <a:pt x="102" y="36"/>
                    </a:lnTo>
                    <a:lnTo>
                      <a:pt x="100" y="40"/>
                    </a:lnTo>
                    <a:lnTo>
                      <a:pt x="100" y="40"/>
                    </a:lnTo>
                    <a:lnTo>
                      <a:pt x="100" y="42"/>
                    </a:lnTo>
                    <a:lnTo>
                      <a:pt x="94" y="46"/>
                    </a:lnTo>
                    <a:lnTo>
                      <a:pt x="82" y="52"/>
                    </a:lnTo>
                    <a:lnTo>
                      <a:pt x="70" y="54"/>
                    </a:lnTo>
                    <a:lnTo>
                      <a:pt x="70" y="54"/>
                    </a:lnTo>
                    <a:lnTo>
                      <a:pt x="70" y="54"/>
                    </a:lnTo>
                    <a:lnTo>
                      <a:pt x="70"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6" name="Freeform 557"/>
              <p:cNvSpPr>
                <a:spLocks noEditPoints="1"/>
              </p:cNvSpPr>
              <p:nvPr/>
            </p:nvSpPr>
            <p:spPr bwMode="auto">
              <a:xfrm>
                <a:off x="3023" y="1761"/>
                <a:ext cx="120" cy="58"/>
              </a:xfrm>
              <a:custGeom>
                <a:avLst/>
                <a:gdLst>
                  <a:gd name="T0" fmla="*/ 98 w 120"/>
                  <a:gd name="T1" fmla="*/ 12 h 58"/>
                  <a:gd name="T2" fmla="*/ 110 w 120"/>
                  <a:gd name="T3" fmla="*/ 14 h 58"/>
                  <a:gd name="T4" fmla="*/ 116 w 120"/>
                  <a:gd name="T5" fmla="*/ 26 h 58"/>
                  <a:gd name="T6" fmla="*/ 102 w 120"/>
                  <a:gd name="T7" fmla="*/ 36 h 58"/>
                  <a:gd name="T8" fmla="*/ 96 w 120"/>
                  <a:gd name="T9" fmla="*/ 46 h 58"/>
                  <a:gd name="T10" fmla="*/ 72 w 120"/>
                  <a:gd name="T11" fmla="*/ 54 h 58"/>
                  <a:gd name="T12" fmla="*/ 50 w 120"/>
                  <a:gd name="T13" fmla="*/ 52 h 58"/>
                  <a:gd name="T14" fmla="*/ 40 w 120"/>
                  <a:gd name="T15" fmla="*/ 42 h 58"/>
                  <a:gd name="T16" fmla="*/ 26 w 120"/>
                  <a:gd name="T17" fmla="*/ 48 h 58"/>
                  <a:gd name="T18" fmla="*/ 14 w 120"/>
                  <a:gd name="T19" fmla="*/ 44 h 58"/>
                  <a:gd name="T20" fmla="*/ 4 w 120"/>
                  <a:gd name="T21" fmla="*/ 42 h 58"/>
                  <a:gd name="T22" fmla="*/ 20 w 120"/>
                  <a:gd name="T23" fmla="*/ 36 h 58"/>
                  <a:gd name="T24" fmla="*/ 40 w 120"/>
                  <a:gd name="T25" fmla="*/ 28 h 58"/>
                  <a:gd name="T26" fmla="*/ 52 w 120"/>
                  <a:gd name="T27" fmla="*/ 20 h 58"/>
                  <a:gd name="T28" fmla="*/ 66 w 120"/>
                  <a:gd name="T29" fmla="*/ 8 h 58"/>
                  <a:gd name="T30" fmla="*/ 82 w 120"/>
                  <a:gd name="T31" fmla="*/ 4 h 58"/>
                  <a:gd name="T32" fmla="*/ 82 w 120"/>
                  <a:gd name="T33" fmla="*/ 0 h 58"/>
                  <a:gd name="T34" fmla="*/ 80 w 120"/>
                  <a:gd name="T35" fmla="*/ 0 h 58"/>
                  <a:gd name="T36" fmla="*/ 76 w 120"/>
                  <a:gd name="T37" fmla="*/ 4 h 58"/>
                  <a:gd name="T38" fmla="*/ 66 w 120"/>
                  <a:gd name="T39" fmla="*/ 4 h 58"/>
                  <a:gd name="T40" fmla="*/ 66 w 120"/>
                  <a:gd name="T41" fmla="*/ 4 h 58"/>
                  <a:gd name="T42" fmla="*/ 62 w 120"/>
                  <a:gd name="T43" fmla="*/ 4 h 58"/>
                  <a:gd name="T44" fmla="*/ 62 w 120"/>
                  <a:gd name="T45" fmla="*/ 10 h 58"/>
                  <a:gd name="T46" fmla="*/ 50 w 120"/>
                  <a:gd name="T47" fmla="*/ 18 h 58"/>
                  <a:gd name="T48" fmla="*/ 48 w 120"/>
                  <a:gd name="T49" fmla="*/ 24 h 58"/>
                  <a:gd name="T50" fmla="*/ 40 w 120"/>
                  <a:gd name="T51" fmla="*/ 24 h 58"/>
                  <a:gd name="T52" fmla="*/ 30 w 120"/>
                  <a:gd name="T53" fmla="*/ 30 h 58"/>
                  <a:gd name="T54" fmla="*/ 6 w 120"/>
                  <a:gd name="T55" fmla="*/ 32 h 58"/>
                  <a:gd name="T56" fmla="*/ 4 w 120"/>
                  <a:gd name="T57" fmla="*/ 34 h 58"/>
                  <a:gd name="T58" fmla="*/ 0 w 120"/>
                  <a:gd name="T59" fmla="*/ 40 h 58"/>
                  <a:gd name="T60" fmla="*/ 0 w 120"/>
                  <a:gd name="T61" fmla="*/ 44 h 58"/>
                  <a:gd name="T62" fmla="*/ 4 w 120"/>
                  <a:gd name="T63" fmla="*/ 46 h 58"/>
                  <a:gd name="T64" fmla="*/ 10 w 120"/>
                  <a:gd name="T65" fmla="*/ 48 h 58"/>
                  <a:gd name="T66" fmla="*/ 12 w 120"/>
                  <a:gd name="T67" fmla="*/ 48 h 58"/>
                  <a:gd name="T68" fmla="*/ 14 w 120"/>
                  <a:gd name="T69" fmla="*/ 50 h 58"/>
                  <a:gd name="T70" fmla="*/ 16 w 120"/>
                  <a:gd name="T71" fmla="*/ 52 h 58"/>
                  <a:gd name="T72" fmla="*/ 26 w 120"/>
                  <a:gd name="T73" fmla="*/ 52 h 58"/>
                  <a:gd name="T74" fmla="*/ 30 w 120"/>
                  <a:gd name="T75" fmla="*/ 50 h 58"/>
                  <a:gd name="T76" fmla="*/ 36 w 120"/>
                  <a:gd name="T77" fmla="*/ 46 h 58"/>
                  <a:gd name="T78" fmla="*/ 36 w 120"/>
                  <a:gd name="T79" fmla="*/ 48 h 58"/>
                  <a:gd name="T80" fmla="*/ 38 w 120"/>
                  <a:gd name="T81" fmla="*/ 52 h 58"/>
                  <a:gd name="T82" fmla="*/ 48 w 120"/>
                  <a:gd name="T83" fmla="*/ 56 h 58"/>
                  <a:gd name="T84" fmla="*/ 50 w 120"/>
                  <a:gd name="T85" fmla="*/ 56 h 58"/>
                  <a:gd name="T86" fmla="*/ 62 w 120"/>
                  <a:gd name="T87" fmla="*/ 54 h 58"/>
                  <a:gd name="T88" fmla="*/ 70 w 120"/>
                  <a:gd name="T89" fmla="*/ 58 h 58"/>
                  <a:gd name="T90" fmla="*/ 72 w 120"/>
                  <a:gd name="T91" fmla="*/ 58 h 58"/>
                  <a:gd name="T92" fmla="*/ 84 w 120"/>
                  <a:gd name="T93" fmla="*/ 56 h 58"/>
                  <a:gd name="T94" fmla="*/ 84 w 120"/>
                  <a:gd name="T95" fmla="*/ 56 h 58"/>
                  <a:gd name="T96" fmla="*/ 96 w 120"/>
                  <a:gd name="T97" fmla="*/ 50 h 58"/>
                  <a:gd name="T98" fmla="*/ 102 w 120"/>
                  <a:gd name="T99" fmla="*/ 46 h 58"/>
                  <a:gd name="T100" fmla="*/ 104 w 120"/>
                  <a:gd name="T101" fmla="*/ 44 h 58"/>
                  <a:gd name="T102" fmla="*/ 110 w 120"/>
                  <a:gd name="T103" fmla="*/ 34 h 58"/>
                  <a:gd name="T104" fmla="*/ 118 w 120"/>
                  <a:gd name="T105" fmla="*/ 30 h 58"/>
                  <a:gd name="T106" fmla="*/ 120 w 120"/>
                  <a:gd name="T107" fmla="*/ 28 h 58"/>
                  <a:gd name="T108" fmla="*/ 114 w 120"/>
                  <a:gd name="T109" fmla="*/ 20 h 58"/>
                  <a:gd name="T110" fmla="*/ 114 w 120"/>
                  <a:gd name="T111" fmla="*/ 14 h 58"/>
                  <a:gd name="T112" fmla="*/ 112 w 120"/>
                  <a:gd name="T113" fmla="*/ 10 h 58"/>
                  <a:gd name="T114" fmla="*/ 110 w 120"/>
                  <a:gd name="T115" fmla="*/ 8 h 58"/>
                  <a:gd name="T116" fmla="*/ 100 w 120"/>
                  <a:gd name="T117" fmla="*/ 8 h 58"/>
                  <a:gd name="T118" fmla="*/ 82 w 120"/>
                  <a:gd name="T119" fmla="*/ 0 h 58"/>
                  <a:gd name="T120" fmla="*/ 82 w 120"/>
                  <a:gd name="T1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0" h="58">
                    <a:moveTo>
                      <a:pt x="82" y="4"/>
                    </a:moveTo>
                    <a:lnTo>
                      <a:pt x="98" y="12"/>
                    </a:lnTo>
                    <a:lnTo>
                      <a:pt x="108" y="12"/>
                    </a:lnTo>
                    <a:lnTo>
                      <a:pt x="110" y="14"/>
                    </a:lnTo>
                    <a:lnTo>
                      <a:pt x="112" y="22"/>
                    </a:lnTo>
                    <a:lnTo>
                      <a:pt x="116" y="26"/>
                    </a:lnTo>
                    <a:lnTo>
                      <a:pt x="108" y="30"/>
                    </a:lnTo>
                    <a:lnTo>
                      <a:pt x="102" y="36"/>
                    </a:lnTo>
                    <a:lnTo>
                      <a:pt x="100" y="42"/>
                    </a:lnTo>
                    <a:lnTo>
                      <a:pt x="96" y="46"/>
                    </a:lnTo>
                    <a:lnTo>
                      <a:pt x="82" y="52"/>
                    </a:lnTo>
                    <a:lnTo>
                      <a:pt x="72" y="54"/>
                    </a:lnTo>
                    <a:lnTo>
                      <a:pt x="64" y="50"/>
                    </a:lnTo>
                    <a:lnTo>
                      <a:pt x="50" y="52"/>
                    </a:lnTo>
                    <a:lnTo>
                      <a:pt x="40" y="48"/>
                    </a:lnTo>
                    <a:lnTo>
                      <a:pt x="40" y="42"/>
                    </a:lnTo>
                    <a:lnTo>
                      <a:pt x="28" y="42"/>
                    </a:lnTo>
                    <a:lnTo>
                      <a:pt x="26" y="48"/>
                    </a:lnTo>
                    <a:lnTo>
                      <a:pt x="16" y="48"/>
                    </a:lnTo>
                    <a:lnTo>
                      <a:pt x="14" y="44"/>
                    </a:lnTo>
                    <a:lnTo>
                      <a:pt x="12" y="44"/>
                    </a:lnTo>
                    <a:lnTo>
                      <a:pt x="4" y="42"/>
                    </a:lnTo>
                    <a:lnTo>
                      <a:pt x="6" y="36"/>
                    </a:lnTo>
                    <a:lnTo>
                      <a:pt x="20" y="36"/>
                    </a:lnTo>
                    <a:lnTo>
                      <a:pt x="32" y="34"/>
                    </a:lnTo>
                    <a:lnTo>
                      <a:pt x="40" y="28"/>
                    </a:lnTo>
                    <a:lnTo>
                      <a:pt x="52" y="28"/>
                    </a:lnTo>
                    <a:lnTo>
                      <a:pt x="52" y="20"/>
                    </a:lnTo>
                    <a:lnTo>
                      <a:pt x="66" y="12"/>
                    </a:lnTo>
                    <a:lnTo>
                      <a:pt x="66" y="8"/>
                    </a:lnTo>
                    <a:lnTo>
                      <a:pt x="80" y="10"/>
                    </a:lnTo>
                    <a:lnTo>
                      <a:pt x="82" y="4"/>
                    </a:lnTo>
                    <a:close/>
                    <a:moveTo>
                      <a:pt x="82" y="0"/>
                    </a:moveTo>
                    <a:lnTo>
                      <a:pt x="82" y="0"/>
                    </a:lnTo>
                    <a:lnTo>
                      <a:pt x="80" y="0"/>
                    </a:lnTo>
                    <a:lnTo>
                      <a:pt x="80" y="0"/>
                    </a:lnTo>
                    <a:lnTo>
                      <a:pt x="78" y="2"/>
                    </a:lnTo>
                    <a:lnTo>
                      <a:pt x="76" y="4"/>
                    </a:lnTo>
                    <a:lnTo>
                      <a:pt x="66" y="4"/>
                    </a:lnTo>
                    <a:lnTo>
                      <a:pt x="66" y="4"/>
                    </a:lnTo>
                    <a:lnTo>
                      <a:pt x="66" y="4"/>
                    </a:lnTo>
                    <a:lnTo>
                      <a:pt x="66" y="4"/>
                    </a:lnTo>
                    <a:lnTo>
                      <a:pt x="62" y="4"/>
                    </a:lnTo>
                    <a:lnTo>
                      <a:pt x="62" y="4"/>
                    </a:lnTo>
                    <a:lnTo>
                      <a:pt x="62" y="8"/>
                    </a:lnTo>
                    <a:lnTo>
                      <a:pt x="62" y="10"/>
                    </a:lnTo>
                    <a:lnTo>
                      <a:pt x="50" y="18"/>
                    </a:lnTo>
                    <a:lnTo>
                      <a:pt x="50" y="18"/>
                    </a:lnTo>
                    <a:lnTo>
                      <a:pt x="48" y="20"/>
                    </a:lnTo>
                    <a:lnTo>
                      <a:pt x="48" y="24"/>
                    </a:lnTo>
                    <a:lnTo>
                      <a:pt x="40" y="24"/>
                    </a:lnTo>
                    <a:lnTo>
                      <a:pt x="40" y="24"/>
                    </a:lnTo>
                    <a:lnTo>
                      <a:pt x="38" y="26"/>
                    </a:lnTo>
                    <a:lnTo>
                      <a:pt x="30" y="30"/>
                    </a:lnTo>
                    <a:lnTo>
                      <a:pt x="20" y="32"/>
                    </a:lnTo>
                    <a:lnTo>
                      <a:pt x="6" y="32"/>
                    </a:lnTo>
                    <a:lnTo>
                      <a:pt x="6" y="32"/>
                    </a:lnTo>
                    <a:lnTo>
                      <a:pt x="4" y="34"/>
                    </a:lnTo>
                    <a:lnTo>
                      <a:pt x="2" y="36"/>
                    </a:lnTo>
                    <a:lnTo>
                      <a:pt x="0" y="40"/>
                    </a:lnTo>
                    <a:lnTo>
                      <a:pt x="0" y="40"/>
                    </a:lnTo>
                    <a:lnTo>
                      <a:pt x="0" y="44"/>
                    </a:lnTo>
                    <a:lnTo>
                      <a:pt x="0" y="44"/>
                    </a:lnTo>
                    <a:lnTo>
                      <a:pt x="4" y="46"/>
                    </a:lnTo>
                    <a:lnTo>
                      <a:pt x="10" y="48"/>
                    </a:lnTo>
                    <a:lnTo>
                      <a:pt x="10" y="48"/>
                    </a:lnTo>
                    <a:lnTo>
                      <a:pt x="12" y="48"/>
                    </a:lnTo>
                    <a:lnTo>
                      <a:pt x="12" y="48"/>
                    </a:lnTo>
                    <a:lnTo>
                      <a:pt x="14" y="50"/>
                    </a:lnTo>
                    <a:lnTo>
                      <a:pt x="14" y="50"/>
                    </a:lnTo>
                    <a:lnTo>
                      <a:pt x="14" y="52"/>
                    </a:lnTo>
                    <a:lnTo>
                      <a:pt x="16" y="52"/>
                    </a:lnTo>
                    <a:lnTo>
                      <a:pt x="26" y="52"/>
                    </a:lnTo>
                    <a:lnTo>
                      <a:pt x="26" y="52"/>
                    </a:lnTo>
                    <a:lnTo>
                      <a:pt x="28" y="52"/>
                    </a:lnTo>
                    <a:lnTo>
                      <a:pt x="30" y="50"/>
                    </a:lnTo>
                    <a:lnTo>
                      <a:pt x="30" y="46"/>
                    </a:lnTo>
                    <a:lnTo>
                      <a:pt x="36" y="46"/>
                    </a:lnTo>
                    <a:lnTo>
                      <a:pt x="36" y="48"/>
                    </a:lnTo>
                    <a:lnTo>
                      <a:pt x="36" y="48"/>
                    </a:lnTo>
                    <a:lnTo>
                      <a:pt x="38" y="50"/>
                    </a:lnTo>
                    <a:lnTo>
                      <a:pt x="38" y="52"/>
                    </a:lnTo>
                    <a:lnTo>
                      <a:pt x="48" y="56"/>
                    </a:lnTo>
                    <a:lnTo>
                      <a:pt x="48" y="56"/>
                    </a:lnTo>
                    <a:lnTo>
                      <a:pt x="50" y="56"/>
                    </a:lnTo>
                    <a:lnTo>
                      <a:pt x="50" y="56"/>
                    </a:lnTo>
                    <a:lnTo>
                      <a:pt x="50" y="56"/>
                    </a:lnTo>
                    <a:lnTo>
                      <a:pt x="62" y="54"/>
                    </a:lnTo>
                    <a:lnTo>
                      <a:pt x="70" y="58"/>
                    </a:lnTo>
                    <a:lnTo>
                      <a:pt x="70" y="58"/>
                    </a:lnTo>
                    <a:lnTo>
                      <a:pt x="72" y="58"/>
                    </a:lnTo>
                    <a:lnTo>
                      <a:pt x="72" y="58"/>
                    </a:lnTo>
                    <a:lnTo>
                      <a:pt x="72" y="58"/>
                    </a:lnTo>
                    <a:lnTo>
                      <a:pt x="84" y="56"/>
                    </a:lnTo>
                    <a:lnTo>
                      <a:pt x="84" y="56"/>
                    </a:lnTo>
                    <a:lnTo>
                      <a:pt x="84" y="56"/>
                    </a:lnTo>
                    <a:lnTo>
                      <a:pt x="96" y="50"/>
                    </a:lnTo>
                    <a:lnTo>
                      <a:pt x="96" y="50"/>
                    </a:lnTo>
                    <a:lnTo>
                      <a:pt x="98" y="50"/>
                    </a:lnTo>
                    <a:lnTo>
                      <a:pt x="102" y="46"/>
                    </a:lnTo>
                    <a:lnTo>
                      <a:pt x="102" y="46"/>
                    </a:lnTo>
                    <a:lnTo>
                      <a:pt x="104" y="44"/>
                    </a:lnTo>
                    <a:lnTo>
                      <a:pt x="106" y="38"/>
                    </a:lnTo>
                    <a:lnTo>
                      <a:pt x="110" y="34"/>
                    </a:lnTo>
                    <a:lnTo>
                      <a:pt x="118" y="30"/>
                    </a:lnTo>
                    <a:lnTo>
                      <a:pt x="118" y="30"/>
                    </a:lnTo>
                    <a:lnTo>
                      <a:pt x="120" y="28"/>
                    </a:lnTo>
                    <a:lnTo>
                      <a:pt x="120" y="28"/>
                    </a:lnTo>
                    <a:lnTo>
                      <a:pt x="118" y="24"/>
                    </a:lnTo>
                    <a:lnTo>
                      <a:pt x="114" y="20"/>
                    </a:lnTo>
                    <a:lnTo>
                      <a:pt x="114" y="14"/>
                    </a:lnTo>
                    <a:lnTo>
                      <a:pt x="114" y="14"/>
                    </a:lnTo>
                    <a:lnTo>
                      <a:pt x="112" y="14"/>
                    </a:lnTo>
                    <a:lnTo>
                      <a:pt x="112" y="10"/>
                    </a:lnTo>
                    <a:lnTo>
                      <a:pt x="112" y="10"/>
                    </a:lnTo>
                    <a:lnTo>
                      <a:pt x="110" y="8"/>
                    </a:lnTo>
                    <a:lnTo>
                      <a:pt x="108" y="8"/>
                    </a:lnTo>
                    <a:lnTo>
                      <a:pt x="100" y="8"/>
                    </a:lnTo>
                    <a:lnTo>
                      <a:pt x="82" y="0"/>
                    </a:lnTo>
                    <a:lnTo>
                      <a:pt x="82" y="0"/>
                    </a:lnTo>
                    <a:lnTo>
                      <a:pt x="82" y="0"/>
                    </a:lnTo>
                    <a:lnTo>
                      <a:pt x="8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7" name="Freeform 558"/>
              <p:cNvSpPr>
                <a:spLocks/>
              </p:cNvSpPr>
              <p:nvPr/>
            </p:nvSpPr>
            <p:spPr bwMode="auto">
              <a:xfrm>
                <a:off x="3027" y="1765"/>
                <a:ext cx="112" cy="50"/>
              </a:xfrm>
              <a:custGeom>
                <a:avLst/>
                <a:gdLst>
                  <a:gd name="T0" fmla="*/ 78 w 112"/>
                  <a:gd name="T1" fmla="*/ 0 h 50"/>
                  <a:gd name="T2" fmla="*/ 94 w 112"/>
                  <a:gd name="T3" fmla="*/ 8 h 50"/>
                  <a:gd name="T4" fmla="*/ 104 w 112"/>
                  <a:gd name="T5" fmla="*/ 8 h 50"/>
                  <a:gd name="T6" fmla="*/ 106 w 112"/>
                  <a:gd name="T7" fmla="*/ 10 h 50"/>
                  <a:gd name="T8" fmla="*/ 108 w 112"/>
                  <a:gd name="T9" fmla="*/ 18 h 50"/>
                  <a:gd name="T10" fmla="*/ 112 w 112"/>
                  <a:gd name="T11" fmla="*/ 22 h 50"/>
                  <a:gd name="T12" fmla="*/ 104 w 112"/>
                  <a:gd name="T13" fmla="*/ 26 h 50"/>
                  <a:gd name="T14" fmla="*/ 98 w 112"/>
                  <a:gd name="T15" fmla="*/ 32 h 50"/>
                  <a:gd name="T16" fmla="*/ 96 w 112"/>
                  <a:gd name="T17" fmla="*/ 38 h 50"/>
                  <a:gd name="T18" fmla="*/ 92 w 112"/>
                  <a:gd name="T19" fmla="*/ 42 h 50"/>
                  <a:gd name="T20" fmla="*/ 78 w 112"/>
                  <a:gd name="T21" fmla="*/ 48 h 50"/>
                  <a:gd name="T22" fmla="*/ 68 w 112"/>
                  <a:gd name="T23" fmla="*/ 50 h 50"/>
                  <a:gd name="T24" fmla="*/ 60 w 112"/>
                  <a:gd name="T25" fmla="*/ 46 h 50"/>
                  <a:gd name="T26" fmla="*/ 46 w 112"/>
                  <a:gd name="T27" fmla="*/ 48 h 50"/>
                  <a:gd name="T28" fmla="*/ 36 w 112"/>
                  <a:gd name="T29" fmla="*/ 44 h 50"/>
                  <a:gd name="T30" fmla="*/ 36 w 112"/>
                  <a:gd name="T31" fmla="*/ 38 h 50"/>
                  <a:gd name="T32" fmla="*/ 24 w 112"/>
                  <a:gd name="T33" fmla="*/ 38 h 50"/>
                  <a:gd name="T34" fmla="*/ 22 w 112"/>
                  <a:gd name="T35" fmla="*/ 44 h 50"/>
                  <a:gd name="T36" fmla="*/ 12 w 112"/>
                  <a:gd name="T37" fmla="*/ 44 h 50"/>
                  <a:gd name="T38" fmla="*/ 10 w 112"/>
                  <a:gd name="T39" fmla="*/ 40 h 50"/>
                  <a:gd name="T40" fmla="*/ 8 w 112"/>
                  <a:gd name="T41" fmla="*/ 40 h 50"/>
                  <a:gd name="T42" fmla="*/ 0 w 112"/>
                  <a:gd name="T43" fmla="*/ 38 h 50"/>
                  <a:gd name="T44" fmla="*/ 2 w 112"/>
                  <a:gd name="T45" fmla="*/ 32 h 50"/>
                  <a:gd name="T46" fmla="*/ 16 w 112"/>
                  <a:gd name="T47" fmla="*/ 32 h 50"/>
                  <a:gd name="T48" fmla="*/ 28 w 112"/>
                  <a:gd name="T49" fmla="*/ 30 h 50"/>
                  <a:gd name="T50" fmla="*/ 36 w 112"/>
                  <a:gd name="T51" fmla="*/ 24 h 50"/>
                  <a:gd name="T52" fmla="*/ 48 w 112"/>
                  <a:gd name="T53" fmla="*/ 24 h 50"/>
                  <a:gd name="T54" fmla="*/ 48 w 112"/>
                  <a:gd name="T55" fmla="*/ 16 h 50"/>
                  <a:gd name="T56" fmla="*/ 62 w 112"/>
                  <a:gd name="T57" fmla="*/ 8 h 50"/>
                  <a:gd name="T58" fmla="*/ 62 w 112"/>
                  <a:gd name="T59" fmla="*/ 4 h 50"/>
                  <a:gd name="T60" fmla="*/ 76 w 112"/>
                  <a:gd name="T61" fmla="*/ 6 h 50"/>
                  <a:gd name="T62" fmla="*/ 78 w 112"/>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50">
                    <a:moveTo>
                      <a:pt x="78" y="0"/>
                    </a:moveTo>
                    <a:lnTo>
                      <a:pt x="94" y="8"/>
                    </a:lnTo>
                    <a:lnTo>
                      <a:pt x="104" y="8"/>
                    </a:lnTo>
                    <a:lnTo>
                      <a:pt x="106" y="10"/>
                    </a:lnTo>
                    <a:lnTo>
                      <a:pt x="108" y="18"/>
                    </a:lnTo>
                    <a:lnTo>
                      <a:pt x="112" y="22"/>
                    </a:lnTo>
                    <a:lnTo>
                      <a:pt x="104" y="26"/>
                    </a:lnTo>
                    <a:lnTo>
                      <a:pt x="98" y="32"/>
                    </a:lnTo>
                    <a:lnTo>
                      <a:pt x="96" y="38"/>
                    </a:lnTo>
                    <a:lnTo>
                      <a:pt x="92" y="42"/>
                    </a:lnTo>
                    <a:lnTo>
                      <a:pt x="78" y="48"/>
                    </a:lnTo>
                    <a:lnTo>
                      <a:pt x="68" y="50"/>
                    </a:lnTo>
                    <a:lnTo>
                      <a:pt x="60" y="46"/>
                    </a:lnTo>
                    <a:lnTo>
                      <a:pt x="46" y="48"/>
                    </a:lnTo>
                    <a:lnTo>
                      <a:pt x="36" y="44"/>
                    </a:lnTo>
                    <a:lnTo>
                      <a:pt x="36" y="38"/>
                    </a:lnTo>
                    <a:lnTo>
                      <a:pt x="24" y="38"/>
                    </a:lnTo>
                    <a:lnTo>
                      <a:pt x="22" y="44"/>
                    </a:lnTo>
                    <a:lnTo>
                      <a:pt x="12" y="44"/>
                    </a:lnTo>
                    <a:lnTo>
                      <a:pt x="10" y="40"/>
                    </a:lnTo>
                    <a:lnTo>
                      <a:pt x="8" y="40"/>
                    </a:lnTo>
                    <a:lnTo>
                      <a:pt x="0" y="38"/>
                    </a:lnTo>
                    <a:lnTo>
                      <a:pt x="2" y="32"/>
                    </a:lnTo>
                    <a:lnTo>
                      <a:pt x="16" y="32"/>
                    </a:lnTo>
                    <a:lnTo>
                      <a:pt x="28" y="30"/>
                    </a:lnTo>
                    <a:lnTo>
                      <a:pt x="36" y="24"/>
                    </a:lnTo>
                    <a:lnTo>
                      <a:pt x="48" y="24"/>
                    </a:lnTo>
                    <a:lnTo>
                      <a:pt x="48" y="16"/>
                    </a:lnTo>
                    <a:lnTo>
                      <a:pt x="62" y="8"/>
                    </a:lnTo>
                    <a:lnTo>
                      <a:pt x="62" y="4"/>
                    </a:lnTo>
                    <a:lnTo>
                      <a:pt x="76" y="6"/>
                    </a:lnTo>
                    <a:lnTo>
                      <a:pt x="7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8" name="Freeform 559"/>
              <p:cNvSpPr>
                <a:spLocks/>
              </p:cNvSpPr>
              <p:nvPr/>
            </p:nvSpPr>
            <p:spPr bwMode="auto">
              <a:xfrm>
                <a:off x="3023" y="1761"/>
                <a:ext cx="120" cy="58"/>
              </a:xfrm>
              <a:custGeom>
                <a:avLst/>
                <a:gdLst>
                  <a:gd name="T0" fmla="*/ 82 w 120"/>
                  <a:gd name="T1" fmla="*/ 0 h 58"/>
                  <a:gd name="T2" fmla="*/ 80 w 120"/>
                  <a:gd name="T3" fmla="*/ 0 h 58"/>
                  <a:gd name="T4" fmla="*/ 76 w 120"/>
                  <a:gd name="T5" fmla="*/ 4 h 58"/>
                  <a:gd name="T6" fmla="*/ 66 w 120"/>
                  <a:gd name="T7" fmla="*/ 4 h 58"/>
                  <a:gd name="T8" fmla="*/ 66 w 120"/>
                  <a:gd name="T9" fmla="*/ 4 h 58"/>
                  <a:gd name="T10" fmla="*/ 62 w 120"/>
                  <a:gd name="T11" fmla="*/ 4 h 58"/>
                  <a:gd name="T12" fmla="*/ 62 w 120"/>
                  <a:gd name="T13" fmla="*/ 10 h 58"/>
                  <a:gd name="T14" fmla="*/ 50 w 120"/>
                  <a:gd name="T15" fmla="*/ 18 h 58"/>
                  <a:gd name="T16" fmla="*/ 48 w 120"/>
                  <a:gd name="T17" fmla="*/ 24 h 58"/>
                  <a:gd name="T18" fmla="*/ 40 w 120"/>
                  <a:gd name="T19" fmla="*/ 24 h 58"/>
                  <a:gd name="T20" fmla="*/ 30 w 120"/>
                  <a:gd name="T21" fmla="*/ 30 h 58"/>
                  <a:gd name="T22" fmla="*/ 6 w 120"/>
                  <a:gd name="T23" fmla="*/ 32 h 58"/>
                  <a:gd name="T24" fmla="*/ 4 w 120"/>
                  <a:gd name="T25" fmla="*/ 34 h 58"/>
                  <a:gd name="T26" fmla="*/ 0 w 120"/>
                  <a:gd name="T27" fmla="*/ 40 h 58"/>
                  <a:gd name="T28" fmla="*/ 0 w 120"/>
                  <a:gd name="T29" fmla="*/ 44 h 58"/>
                  <a:gd name="T30" fmla="*/ 4 w 120"/>
                  <a:gd name="T31" fmla="*/ 46 h 58"/>
                  <a:gd name="T32" fmla="*/ 10 w 120"/>
                  <a:gd name="T33" fmla="*/ 48 h 58"/>
                  <a:gd name="T34" fmla="*/ 12 w 120"/>
                  <a:gd name="T35" fmla="*/ 48 h 58"/>
                  <a:gd name="T36" fmla="*/ 14 w 120"/>
                  <a:gd name="T37" fmla="*/ 50 h 58"/>
                  <a:gd name="T38" fmla="*/ 16 w 120"/>
                  <a:gd name="T39" fmla="*/ 52 h 58"/>
                  <a:gd name="T40" fmla="*/ 26 w 120"/>
                  <a:gd name="T41" fmla="*/ 52 h 58"/>
                  <a:gd name="T42" fmla="*/ 30 w 120"/>
                  <a:gd name="T43" fmla="*/ 50 h 58"/>
                  <a:gd name="T44" fmla="*/ 36 w 120"/>
                  <a:gd name="T45" fmla="*/ 46 h 58"/>
                  <a:gd name="T46" fmla="*/ 36 w 120"/>
                  <a:gd name="T47" fmla="*/ 48 h 58"/>
                  <a:gd name="T48" fmla="*/ 38 w 120"/>
                  <a:gd name="T49" fmla="*/ 52 h 58"/>
                  <a:gd name="T50" fmla="*/ 48 w 120"/>
                  <a:gd name="T51" fmla="*/ 56 h 58"/>
                  <a:gd name="T52" fmla="*/ 50 w 120"/>
                  <a:gd name="T53" fmla="*/ 56 h 58"/>
                  <a:gd name="T54" fmla="*/ 62 w 120"/>
                  <a:gd name="T55" fmla="*/ 54 h 58"/>
                  <a:gd name="T56" fmla="*/ 70 w 120"/>
                  <a:gd name="T57" fmla="*/ 58 h 58"/>
                  <a:gd name="T58" fmla="*/ 72 w 120"/>
                  <a:gd name="T59" fmla="*/ 58 h 58"/>
                  <a:gd name="T60" fmla="*/ 84 w 120"/>
                  <a:gd name="T61" fmla="*/ 56 h 58"/>
                  <a:gd name="T62" fmla="*/ 84 w 120"/>
                  <a:gd name="T63" fmla="*/ 56 h 58"/>
                  <a:gd name="T64" fmla="*/ 96 w 120"/>
                  <a:gd name="T65" fmla="*/ 50 h 58"/>
                  <a:gd name="T66" fmla="*/ 102 w 120"/>
                  <a:gd name="T67" fmla="*/ 46 h 58"/>
                  <a:gd name="T68" fmla="*/ 104 w 120"/>
                  <a:gd name="T69" fmla="*/ 44 h 58"/>
                  <a:gd name="T70" fmla="*/ 110 w 120"/>
                  <a:gd name="T71" fmla="*/ 34 h 58"/>
                  <a:gd name="T72" fmla="*/ 118 w 120"/>
                  <a:gd name="T73" fmla="*/ 30 h 58"/>
                  <a:gd name="T74" fmla="*/ 120 w 120"/>
                  <a:gd name="T75" fmla="*/ 28 h 58"/>
                  <a:gd name="T76" fmla="*/ 114 w 120"/>
                  <a:gd name="T77" fmla="*/ 20 h 58"/>
                  <a:gd name="T78" fmla="*/ 114 w 120"/>
                  <a:gd name="T79" fmla="*/ 14 h 58"/>
                  <a:gd name="T80" fmla="*/ 112 w 120"/>
                  <a:gd name="T81" fmla="*/ 10 h 58"/>
                  <a:gd name="T82" fmla="*/ 110 w 120"/>
                  <a:gd name="T83" fmla="*/ 8 h 58"/>
                  <a:gd name="T84" fmla="*/ 100 w 120"/>
                  <a:gd name="T85" fmla="*/ 8 h 58"/>
                  <a:gd name="T86" fmla="*/ 82 w 120"/>
                  <a:gd name="T87" fmla="*/ 0 h 58"/>
                  <a:gd name="T88" fmla="*/ 82 w 120"/>
                  <a:gd name="T8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0" h="58">
                    <a:moveTo>
                      <a:pt x="82" y="0"/>
                    </a:moveTo>
                    <a:lnTo>
                      <a:pt x="82" y="0"/>
                    </a:lnTo>
                    <a:lnTo>
                      <a:pt x="80" y="0"/>
                    </a:lnTo>
                    <a:lnTo>
                      <a:pt x="80" y="0"/>
                    </a:lnTo>
                    <a:lnTo>
                      <a:pt x="78" y="2"/>
                    </a:lnTo>
                    <a:lnTo>
                      <a:pt x="76" y="4"/>
                    </a:lnTo>
                    <a:lnTo>
                      <a:pt x="66" y="4"/>
                    </a:lnTo>
                    <a:lnTo>
                      <a:pt x="66" y="4"/>
                    </a:lnTo>
                    <a:lnTo>
                      <a:pt x="66" y="4"/>
                    </a:lnTo>
                    <a:lnTo>
                      <a:pt x="66" y="4"/>
                    </a:lnTo>
                    <a:lnTo>
                      <a:pt x="62" y="4"/>
                    </a:lnTo>
                    <a:lnTo>
                      <a:pt x="62" y="4"/>
                    </a:lnTo>
                    <a:lnTo>
                      <a:pt x="62" y="8"/>
                    </a:lnTo>
                    <a:lnTo>
                      <a:pt x="62" y="10"/>
                    </a:lnTo>
                    <a:lnTo>
                      <a:pt x="50" y="18"/>
                    </a:lnTo>
                    <a:lnTo>
                      <a:pt x="50" y="18"/>
                    </a:lnTo>
                    <a:lnTo>
                      <a:pt x="48" y="20"/>
                    </a:lnTo>
                    <a:lnTo>
                      <a:pt x="48" y="24"/>
                    </a:lnTo>
                    <a:lnTo>
                      <a:pt x="40" y="24"/>
                    </a:lnTo>
                    <a:lnTo>
                      <a:pt x="40" y="24"/>
                    </a:lnTo>
                    <a:lnTo>
                      <a:pt x="38" y="26"/>
                    </a:lnTo>
                    <a:lnTo>
                      <a:pt x="30" y="30"/>
                    </a:lnTo>
                    <a:lnTo>
                      <a:pt x="20" y="32"/>
                    </a:lnTo>
                    <a:lnTo>
                      <a:pt x="6" y="32"/>
                    </a:lnTo>
                    <a:lnTo>
                      <a:pt x="6" y="32"/>
                    </a:lnTo>
                    <a:lnTo>
                      <a:pt x="4" y="34"/>
                    </a:lnTo>
                    <a:lnTo>
                      <a:pt x="2" y="36"/>
                    </a:lnTo>
                    <a:lnTo>
                      <a:pt x="0" y="40"/>
                    </a:lnTo>
                    <a:lnTo>
                      <a:pt x="0" y="40"/>
                    </a:lnTo>
                    <a:lnTo>
                      <a:pt x="0" y="44"/>
                    </a:lnTo>
                    <a:lnTo>
                      <a:pt x="0" y="44"/>
                    </a:lnTo>
                    <a:lnTo>
                      <a:pt x="4" y="46"/>
                    </a:lnTo>
                    <a:lnTo>
                      <a:pt x="10" y="48"/>
                    </a:lnTo>
                    <a:lnTo>
                      <a:pt x="10" y="48"/>
                    </a:lnTo>
                    <a:lnTo>
                      <a:pt x="12" y="48"/>
                    </a:lnTo>
                    <a:lnTo>
                      <a:pt x="12" y="48"/>
                    </a:lnTo>
                    <a:lnTo>
                      <a:pt x="14" y="50"/>
                    </a:lnTo>
                    <a:lnTo>
                      <a:pt x="14" y="50"/>
                    </a:lnTo>
                    <a:lnTo>
                      <a:pt x="14" y="52"/>
                    </a:lnTo>
                    <a:lnTo>
                      <a:pt x="16" y="52"/>
                    </a:lnTo>
                    <a:lnTo>
                      <a:pt x="26" y="52"/>
                    </a:lnTo>
                    <a:lnTo>
                      <a:pt x="26" y="52"/>
                    </a:lnTo>
                    <a:lnTo>
                      <a:pt x="28" y="52"/>
                    </a:lnTo>
                    <a:lnTo>
                      <a:pt x="30" y="50"/>
                    </a:lnTo>
                    <a:lnTo>
                      <a:pt x="30" y="46"/>
                    </a:lnTo>
                    <a:lnTo>
                      <a:pt x="36" y="46"/>
                    </a:lnTo>
                    <a:lnTo>
                      <a:pt x="36" y="48"/>
                    </a:lnTo>
                    <a:lnTo>
                      <a:pt x="36" y="48"/>
                    </a:lnTo>
                    <a:lnTo>
                      <a:pt x="38" y="50"/>
                    </a:lnTo>
                    <a:lnTo>
                      <a:pt x="38" y="52"/>
                    </a:lnTo>
                    <a:lnTo>
                      <a:pt x="48" y="56"/>
                    </a:lnTo>
                    <a:lnTo>
                      <a:pt x="48" y="56"/>
                    </a:lnTo>
                    <a:lnTo>
                      <a:pt x="50" y="56"/>
                    </a:lnTo>
                    <a:lnTo>
                      <a:pt x="50" y="56"/>
                    </a:lnTo>
                    <a:lnTo>
                      <a:pt x="50" y="56"/>
                    </a:lnTo>
                    <a:lnTo>
                      <a:pt x="62" y="54"/>
                    </a:lnTo>
                    <a:lnTo>
                      <a:pt x="70" y="58"/>
                    </a:lnTo>
                    <a:lnTo>
                      <a:pt x="70" y="58"/>
                    </a:lnTo>
                    <a:lnTo>
                      <a:pt x="72" y="58"/>
                    </a:lnTo>
                    <a:lnTo>
                      <a:pt x="72" y="58"/>
                    </a:lnTo>
                    <a:lnTo>
                      <a:pt x="72" y="58"/>
                    </a:lnTo>
                    <a:lnTo>
                      <a:pt x="84" y="56"/>
                    </a:lnTo>
                    <a:lnTo>
                      <a:pt x="84" y="56"/>
                    </a:lnTo>
                    <a:lnTo>
                      <a:pt x="84" y="56"/>
                    </a:lnTo>
                    <a:lnTo>
                      <a:pt x="96" y="50"/>
                    </a:lnTo>
                    <a:lnTo>
                      <a:pt x="96" y="50"/>
                    </a:lnTo>
                    <a:lnTo>
                      <a:pt x="98" y="50"/>
                    </a:lnTo>
                    <a:lnTo>
                      <a:pt x="102" y="46"/>
                    </a:lnTo>
                    <a:lnTo>
                      <a:pt x="102" y="46"/>
                    </a:lnTo>
                    <a:lnTo>
                      <a:pt x="104" y="44"/>
                    </a:lnTo>
                    <a:lnTo>
                      <a:pt x="106" y="38"/>
                    </a:lnTo>
                    <a:lnTo>
                      <a:pt x="110" y="34"/>
                    </a:lnTo>
                    <a:lnTo>
                      <a:pt x="118" y="30"/>
                    </a:lnTo>
                    <a:lnTo>
                      <a:pt x="118" y="30"/>
                    </a:lnTo>
                    <a:lnTo>
                      <a:pt x="120" y="28"/>
                    </a:lnTo>
                    <a:lnTo>
                      <a:pt x="120" y="28"/>
                    </a:lnTo>
                    <a:lnTo>
                      <a:pt x="118" y="24"/>
                    </a:lnTo>
                    <a:lnTo>
                      <a:pt x="114" y="20"/>
                    </a:lnTo>
                    <a:lnTo>
                      <a:pt x="114" y="14"/>
                    </a:lnTo>
                    <a:lnTo>
                      <a:pt x="114" y="14"/>
                    </a:lnTo>
                    <a:lnTo>
                      <a:pt x="112" y="14"/>
                    </a:lnTo>
                    <a:lnTo>
                      <a:pt x="112" y="10"/>
                    </a:lnTo>
                    <a:lnTo>
                      <a:pt x="112" y="10"/>
                    </a:lnTo>
                    <a:lnTo>
                      <a:pt x="110" y="8"/>
                    </a:lnTo>
                    <a:lnTo>
                      <a:pt x="108" y="8"/>
                    </a:lnTo>
                    <a:lnTo>
                      <a:pt x="100" y="8"/>
                    </a:lnTo>
                    <a:lnTo>
                      <a:pt x="82" y="0"/>
                    </a:lnTo>
                    <a:lnTo>
                      <a:pt x="82" y="0"/>
                    </a:lnTo>
                    <a:lnTo>
                      <a:pt x="82" y="0"/>
                    </a:lnTo>
                    <a:lnTo>
                      <a:pt x="8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9" name="Freeform 560"/>
              <p:cNvSpPr>
                <a:spLocks/>
              </p:cNvSpPr>
              <p:nvPr/>
            </p:nvSpPr>
            <p:spPr bwMode="auto">
              <a:xfrm>
                <a:off x="3171" y="1645"/>
                <a:ext cx="48" cy="20"/>
              </a:xfrm>
              <a:custGeom>
                <a:avLst/>
                <a:gdLst>
                  <a:gd name="T0" fmla="*/ 6 w 48"/>
                  <a:gd name="T1" fmla="*/ 20 h 20"/>
                  <a:gd name="T2" fmla="*/ 6 w 48"/>
                  <a:gd name="T3" fmla="*/ 20 h 20"/>
                  <a:gd name="T4" fmla="*/ 4 w 48"/>
                  <a:gd name="T5" fmla="*/ 20 h 20"/>
                  <a:gd name="T6" fmla="*/ 0 w 48"/>
                  <a:gd name="T7" fmla="*/ 12 h 20"/>
                  <a:gd name="T8" fmla="*/ 0 w 48"/>
                  <a:gd name="T9" fmla="*/ 12 h 20"/>
                  <a:gd name="T10" fmla="*/ 0 w 48"/>
                  <a:gd name="T11" fmla="*/ 10 h 20"/>
                  <a:gd name="T12" fmla="*/ 0 w 48"/>
                  <a:gd name="T13" fmla="*/ 10 h 20"/>
                  <a:gd name="T14" fmla="*/ 2 w 48"/>
                  <a:gd name="T15" fmla="*/ 10 h 20"/>
                  <a:gd name="T16" fmla="*/ 6 w 48"/>
                  <a:gd name="T17" fmla="*/ 10 h 20"/>
                  <a:gd name="T18" fmla="*/ 6 w 48"/>
                  <a:gd name="T19" fmla="*/ 6 h 20"/>
                  <a:gd name="T20" fmla="*/ 6 w 48"/>
                  <a:gd name="T21" fmla="*/ 6 h 20"/>
                  <a:gd name="T22" fmla="*/ 8 w 48"/>
                  <a:gd name="T23" fmla="*/ 4 h 20"/>
                  <a:gd name="T24" fmla="*/ 8 w 48"/>
                  <a:gd name="T25" fmla="*/ 4 h 20"/>
                  <a:gd name="T26" fmla="*/ 22 w 48"/>
                  <a:gd name="T27" fmla="*/ 6 h 20"/>
                  <a:gd name="T28" fmla="*/ 26 w 48"/>
                  <a:gd name="T29" fmla="*/ 0 h 20"/>
                  <a:gd name="T30" fmla="*/ 26 w 48"/>
                  <a:gd name="T31" fmla="*/ 0 h 20"/>
                  <a:gd name="T32" fmla="*/ 28 w 48"/>
                  <a:gd name="T33" fmla="*/ 0 h 20"/>
                  <a:gd name="T34" fmla="*/ 28 w 48"/>
                  <a:gd name="T35" fmla="*/ 0 h 20"/>
                  <a:gd name="T36" fmla="*/ 28 w 48"/>
                  <a:gd name="T37" fmla="*/ 0 h 20"/>
                  <a:gd name="T38" fmla="*/ 48 w 48"/>
                  <a:gd name="T39" fmla="*/ 6 h 20"/>
                  <a:gd name="T40" fmla="*/ 48 w 48"/>
                  <a:gd name="T41" fmla="*/ 6 h 20"/>
                  <a:gd name="T42" fmla="*/ 48 w 48"/>
                  <a:gd name="T43" fmla="*/ 8 h 20"/>
                  <a:gd name="T44" fmla="*/ 46 w 48"/>
                  <a:gd name="T45" fmla="*/ 18 h 20"/>
                  <a:gd name="T46" fmla="*/ 46 w 48"/>
                  <a:gd name="T47" fmla="*/ 18 h 20"/>
                  <a:gd name="T48" fmla="*/ 44 w 48"/>
                  <a:gd name="T49" fmla="*/ 18 h 20"/>
                  <a:gd name="T50" fmla="*/ 44 w 48"/>
                  <a:gd name="T51" fmla="*/ 18 h 20"/>
                  <a:gd name="T52" fmla="*/ 6 w 48"/>
                  <a:gd name="T53" fmla="*/ 20 h 20"/>
                  <a:gd name="T54" fmla="*/ 6 w 48"/>
                  <a:gd name="T55"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8" h="20">
                    <a:moveTo>
                      <a:pt x="6" y="20"/>
                    </a:moveTo>
                    <a:lnTo>
                      <a:pt x="6" y="20"/>
                    </a:lnTo>
                    <a:lnTo>
                      <a:pt x="4" y="20"/>
                    </a:lnTo>
                    <a:lnTo>
                      <a:pt x="0" y="12"/>
                    </a:lnTo>
                    <a:lnTo>
                      <a:pt x="0" y="12"/>
                    </a:lnTo>
                    <a:lnTo>
                      <a:pt x="0" y="10"/>
                    </a:lnTo>
                    <a:lnTo>
                      <a:pt x="0" y="10"/>
                    </a:lnTo>
                    <a:lnTo>
                      <a:pt x="2" y="10"/>
                    </a:lnTo>
                    <a:lnTo>
                      <a:pt x="6" y="10"/>
                    </a:lnTo>
                    <a:lnTo>
                      <a:pt x="6" y="6"/>
                    </a:lnTo>
                    <a:lnTo>
                      <a:pt x="6" y="6"/>
                    </a:lnTo>
                    <a:lnTo>
                      <a:pt x="8" y="4"/>
                    </a:lnTo>
                    <a:lnTo>
                      <a:pt x="8" y="4"/>
                    </a:lnTo>
                    <a:lnTo>
                      <a:pt x="22" y="6"/>
                    </a:lnTo>
                    <a:lnTo>
                      <a:pt x="26" y="0"/>
                    </a:lnTo>
                    <a:lnTo>
                      <a:pt x="26" y="0"/>
                    </a:lnTo>
                    <a:lnTo>
                      <a:pt x="28" y="0"/>
                    </a:lnTo>
                    <a:lnTo>
                      <a:pt x="28" y="0"/>
                    </a:lnTo>
                    <a:lnTo>
                      <a:pt x="28" y="0"/>
                    </a:lnTo>
                    <a:lnTo>
                      <a:pt x="48" y="6"/>
                    </a:lnTo>
                    <a:lnTo>
                      <a:pt x="48" y="6"/>
                    </a:lnTo>
                    <a:lnTo>
                      <a:pt x="48" y="8"/>
                    </a:lnTo>
                    <a:lnTo>
                      <a:pt x="46" y="18"/>
                    </a:lnTo>
                    <a:lnTo>
                      <a:pt x="46" y="18"/>
                    </a:lnTo>
                    <a:lnTo>
                      <a:pt x="44" y="18"/>
                    </a:lnTo>
                    <a:lnTo>
                      <a:pt x="44" y="18"/>
                    </a:lnTo>
                    <a:lnTo>
                      <a:pt x="6" y="20"/>
                    </a:lnTo>
                    <a:lnTo>
                      <a:pt x="6"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0" name="Freeform 561"/>
              <p:cNvSpPr>
                <a:spLocks noEditPoints="1"/>
              </p:cNvSpPr>
              <p:nvPr/>
            </p:nvSpPr>
            <p:spPr bwMode="auto">
              <a:xfrm>
                <a:off x="3169" y="1643"/>
                <a:ext cx="52" cy="24"/>
              </a:xfrm>
              <a:custGeom>
                <a:avLst/>
                <a:gdLst>
                  <a:gd name="T0" fmla="*/ 30 w 52"/>
                  <a:gd name="T1" fmla="*/ 4 h 24"/>
                  <a:gd name="T2" fmla="*/ 48 w 52"/>
                  <a:gd name="T3" fmla="*/ 10 h 24"/>
                  <a:gd name="T4" fmla="*/ 46 w 52"/>
                  <a:gd name="T5" fmla="*/ 18 h 24"/>
                  <a:gd name="T6" fmla="*/ 8 w 52"/>
                  <a:gd name="T7" fmla="*/ 20 h 24"/>
                  <a:gd name="T8" fmla="*/ 4 w 52"/>
                  <a:gd name="T9" fmla="*/ 14 h 24"/>
                  <a:gd name="T10" fmla="*/ 10 w 52"/>
                  <a:gd name="T11" fmla="*/ 14 h 24"/>
                  <a:gd name="T12" fmla="*/ 10 w 52"/>
                  <a:gd name="T13" fmla="*/ 8 h 24"/>
                  <a:gd name="T14" fmla="*/ 24 w 52"/>
                  <a:gd name="T15" fmla="*/ 10 h 24"/>
                  <a:gd name="T16" fmla="*/ 30 w 52"/>
                  <a:gd name="T17" fmla="*/ 4 h 24"/>
                  <a:gd name="T18" fmla="*/ 30 w 52"/>
                  <a:gd name="T19" fmla="*/ 0 h 24"/>
                  <a:gd name="T20" fmla="*/ 30 w 52"/>
                  <a:gd name="T21" fmla="*/ 0 h 24"/>
                  <a:gd name="T22" fmla="*/ 26 w 52"/>
                  <a:gd name="T23" fmla="*/ 2 h 24"/>
                  <a:gd name="T24" fmla="*/ 22 w 52"/>
                  <a:gd name="T25" fmla="*/ 6 h 24"/>
                  <a:gd name="T26" fmla="*/ 12 w 52"/>
                  <a:gd name="T27" fmla="*/ 4 h 24"/>
                  <a:gd name="T28" fmla="*/ 12 w 52"/>
                  <a:gd name="T29" fmla="*/ 4 h 24"/>
                  <a:gd name="T30" fmla="*/ 10 w 52"/>
                  <a:gd name="T31" fmla="*/ 4 h 24"/>
                  <a:gd name="T32" fmla="*/ 10 w 52"/>
                  <a:gd name="T33" fmla="*/ 4 h 24"/>
                  <a:gd name="T34" fmla="*/ 8 w 52"/>
                  <a:gd name="T35" fmla="*/ 6 h 24"/>
                  <a:gd name="T36" fmla="*/ 6 w 52"/>
                  <a:gd name="T37" fmla="*/ 8 h 24"/>
                  <a:gd name="T38" fmla="*/ 6 w 52"/>
                  <a:gd name="T39" fmla="*/ 10 h 24"/>
                  <a:gd name="T40" fmla="*/ 4 w 52"/>
                  <a:gd name="T41" fmla="*/ 10 h 24"/>
                  <a:gd name="T42" fmla="*/ 4 w 52"/>
                  <a:gd name="T43" fmla="*/ 10 h 24"/>
                  <a:gd name="T44" fmla="*/ 0 w 52"/>
                  <a:gd name="T45" fmla="*/ 12 h 24"/>
                  <a:gd name="T46" fmla="*/ 0 w 52"/>
                  <a:gd name="T47" fmla="*/ 12 h 24"/>
                  <a:gd name="T48" fmla="*/ 0 w 52"/>
                  <a:gd name="T49" fmla="*/ 16 h 24"/>
                  <a:gd name="T50" fmla="*/ 4 w 52"/>
                  <a:gd name="T51" fmla="*/ 22 h 24"/>
                  <a:gd name="T52" fmla="*/ 4 w 52"/>
                  <a:gd name="T53" fmla="*/ 22 h 24"/>
                  <a:gd name="T54" fmla="*/ 8 w 52"/>
                  <a:gd name="T55" fmla="*/ 24 h 24"/>
                  <a:gd name="T56" fmla="*/ 8 w 52"/>
                  <a:gd name="T57" fmla="*/ 24 h 24"/>
                  <a:gd name="T58" fmla="*/ 8 w 52"/>
                  <a:gd name="T59" fmla="*/ 24 h 24"/>
                  <a:gd name="T60" fmla="*/ 48 w 52"/>
                  <a:gd name="T61" fmla="*/ 22 h 24"/>
                  <a:gd name="T62" fmla="*/ 48 w 52"/>
                  <a:gd name="T63" fmla="*/ 22 h 24"/>
                  <a:gd name="T64" fmla="*/ 50 w 52"/>
                  <a:gd name="T65" fmla="*/ 22 h 24"/>
                  <a:gd name="T66" fmla="*/ 50 w 52"/>
                  <a:gd name="T67" fmla="*/ 20 h 24"/>
                  <a:gd name="T68" fmla="*/ 52 w 52"/>
                  <a:gd name="T69" fmla="*/ 10 h 24"/>
                  <a:gd name="T70" fmla="*/ 52 w 52"/>
                  <a:gd name="T71" fmla="*/ 10 h 24"/>
                  <a:gd name="T72" fmla="*/ 52 w 52"/>
                  <a:gd name="T73" fmla="*/ 8 h 24"/>
                  <a:gd name="T74" fmla="*/ 50 w 52"/>
                  <a:gd name="T75" fmla="*/ 6 h 24"/>
                  <a:gd name="T76" fmla="*/ 32 w 52"/>
                  <a:gd name="T77" fmla="*/ 0 h 24"/>
                  <a:gd name="T78" fmla="*/ 32 w 52"/>
                  <a:gd name="T79" fmla="*/ 0 h 24"/>
                  <a:gd name="T80" fmla="*/ 30 w 52"/>
                  <a:gd name="T81" fmla="*/ 0 h 24"/>
                  <a:gd name="T82" fmla="*/ 30 w 52"/>
                  <a:gd name="T8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24">
                    <a:moveTo>
                      <a:pt x="30" y="4"/>
                    </a:moveTo>
                    <a:lnTo>
                      <a:pt x="48" y="10"/>
                    </a:lnTo>
                    <a:lnTo>
                      <a:pt x="46" y="18"/>
                    </a:lnTo>
                    <a:lnTo>
                      <a:pt x="8" y="20"/>
                    </a:lnTo>
                    <a:lnTo>
                      <a:pt x="4" y="14"/>
                    </a:lnTo>
                    <a:lnTo>
                      <a:pt x="10" y="14"/>
                    </a:lnTo>
                    <a:lnTo>
                      <a:pt x="10" y="8"/>
                    </a:lnTo>
                    <a:lnTo>
                      <a:pt x="24" y="10"/>
                    </a:lnTo>
                    <a:lnTo>
                      <a:pt x="30" y="4"/>
                    </a:lnTo>
                    <a:close/>
                    <a:moveTo>
                      <a:pt x="30" y="0"/>
                    </a:moveTo>
                    <a:lnTo>
                      <a:pt x="30" y="0"/>
                    </a:lnTo>
                    <a:lnTo>
                      <a:pt x="26" y="2"/>
                    </a:lnTo>
                    <a:lnTo>
                      <a:pt x="22" y="6"/>
                    </a:lnTo>
                    <a:lnTo>
                      <a:pt x="12" y="4"/>
                    </a:lnTo>
                    <a:lnTo>
                      <a:pt x="12" y="4"/>
                    </a:lnTo>
                    <a:lnTo>
                      <a:pt x="10" y="4"/>
                    </a:lnTo>
                    <a:lnTo>
                      <a:pt x="10" y="4"/>
                    </a:lnTo>
                    <a:lnTo>
                      <a:pt x="8" y="6"/>
                    </a:lnTo>
                    <a:lnTo>
                      <a:pt x="6" y="8"/>
                    </a:lnTo>
                    <a:lnTo>
                      <a:pt x="6" y="10"/>
                    </a:lnTo>
                    <a:lnTo>
                      <a:pt x="4" y="10"/>
                    </a:lnTo>
                    <a:lnTo>
                      <a:pt x="4" y="10"/>
                    </a:lnTo>
                    <a:lnTo>
                      <a:pt x="0" y="12"/>
                    </a:lnTo>
                    <a:lnTo>
                      <a:pt x="0" y="12"/>
                    </a:lnTo>
                    <a:lnTo>
                      <a:pt x="0" y="16"/>
                    </a:lnTo>
                    <a:lnTo>
                      <a:pt x="4" y="22"/>
                    </a:lnTo>
                    <a:lnTo>
                      <a:pt x="4" y="22"/>
                    </a:lnTo>
                    <a:lnTo>
                      <a:pt x="8" y="24"/>
                    </a:lnTo>
                    <a:lnTo>
                      <a:pt x="8" y="24"/>
                    </a:lnTo>
                    <a:lnTo>
                      <a:pt x="8" y="24"/>
                    </a:lnTo>
                    <a:lnTo>
                      <a:pt x="48" y="22"/>
                    </a:lnTo>
                    <a:lnTo>
                      <a:pt x="48" y="22"/>
                    </a:lnTo>
                    <a:lnTo>
                      <a:pt x="50" y="22"/>
                    </a:lnTo>
                    <a:lnTo>
                      <a:pt x="50" y="20"/>
                    </a:lnTo>
                    <a:lnTo>
                      <a:pt x="52" y="10"/>
                    </a:lnTo>
                    <a:lnTo>
                      <a:pt x="52" y="10"/>
                    </a:lnTo>
                    <a:lnTo>
                      <a:pt x="52" y="8"/>
                    </a:lnTo>
                    <a:lnTo>
                      <a:pt x="50" y="6"/>
                    </a:lnTo>
                    <a:lnTo>
                      <a:pt x="32" y="0"/>
                    </a:lnTo>
                    <a:lnTo>
                      <a:pt x="32" y="0"/>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1" name="Freeform 562"/>
              <p:cNvSpPr>
                <a:spLocks/>
              </p:cNvSpPr>
              <p:nvPr/>
            </p:nvSpPr>
            <p:spPr bwMode="auto">
              <a:xfrm>
                <a:off x="3173" y="1647"/>
                <a:ext cx="44" cy="16"/>
              </a:xfrm>
              <a:custGeom>
                <a:avLst/>
                <a:gdLst>
                  <a:gd name="T0" fmla="*/ 26 w 44"/>
                  <a:gd name="T1" fmla="*/ 0 h 16"/>
                  <a:gd name="T2" fmla="*/ 44 w 44"/>
                  <a:gd name="T3" fmla="*/ 6 h 16"/>
                  <a:gd name="T4" fmla="*/ 42 w 44"/>
                  <a:gd name="T5" fmla="*/ 14 h 16"/>
                  <a:gd name="T6" fmla="*/ 4 w 44"/>
                  <a:gd name="T7" fmla="*/ 16 h 16"/>
                  <a:gd name="T8" fmla="*/ 0 w 44"/>
                  <a:gd name="T9" fmla="*/ 10 h 16"/>
                  <a:gd name="T10" fmla="*/ 6 w 44"/>
                  <a:gd name="T11" fmla="*/ 10 h 16"/>
                  <a:gd name="T12" fmla="*/ 6 w 44"/>
                  <a:gd name="T13" fmla="*/ 4 h 16"/>
                  <a:gd name="T14" fmla="*/ 20 w 44"/>
                  <a:gd name="T15" fmla="*/ 6 h 16"/>
                  <a:gd name="T16" fmla="*/ 26 w 44"/>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4" h="16">
                    <a:moveTo>
                      <a:pt x="26" y="0"/>
                    </a:moveTo>
                    <a:lnTo>
                      <a:pt x="44" y="6"/>
                    </a:lnTo>
                    <a:lnTo>
                      <a:pt x="42" y="14"/>
                    </a:lnTo>
                    <a:lnTo>
                      <a:pt x="4" y="16"/>
                    </a:lnTo>
                    <a:lnTo>
                      <a:pt x="0" y="10"/>
                    </a:lnTo>
                    <a:lnTo>
                      <a:pt x="6" y="10"/>
                    </a:lnTo>
                    <a:lnTo>
                      <a:pt x="6" y="4"/>
                    </a:lnTo>
                    <a:lnTo>
                      <a:pt x="20" y="6"/>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2" name="Freeform 563"/>
              <p:cNvSpPr>
                <a:spLocks/>
              </p:cNvSpPr>
              <p:nvPr/>
            </p:nvSpPr>
            <p:spPr bwMode="auto">
              <a:xfrm>
                <a:off x="3169" y="1643"/>
                <a:ext cx="52" cy="24"/>
              </a:xfrm>
              <a:custGeom>
                <a:avLst/>
                <a:gdLst>
                  <a:gd name="T0" fmla="*/ 30 w 52"/>
                  <a:gd name="T1" fmla="*/ 0 h 24"/>
                  <a:gd name="T2" fmla="*/ 30 w 52"/>
                  <a:gd name="T3" fmla="*/ 0 h 24"/>
                  <a:gd name="T4" fmla="*/ 26 w 52"/>
                  <a:gd name="T5" fmla="*/ 2 h 24"/>
                  <a:gd name="T6" fmla="*/ 22 w 52"/>
                  <a:gd name="T7" fmla="*/ 6 h 24"/>
                  <a:gd name="T8" fmla="*/ 12 w 52"/>
                  <a:gd name="T9" fmla="*/ 4 h 24"/>
                  <a:gd name="T10" fmla="*/ 12 w 52"/>
                  <a:gd name="T11" fmla="*/ 4 h 24"/>
                  <a:gd name="T12" fmla="*/ 10 w 52"/>
                  <a:gd name="T13" fmla="*/ 4 h 24"/>
                  <a:gd name="T14" fmla="*/ 10 w 52"/>
                  <a:gd name="T15" fmla="*/ 4 h 24"/>
                  <a:gd name="T16" fmla="*/ 8 w 52"/>
                  <a:gd name="T17" fmla="*/ 6 h 24"/>
                  <a:gd name="T18" fmla="*/ 6 w 52"/>
                  <a:gd name="T19" fmla="*/ 8 h 24"/>
                  <a:gd name="T20" fmla="*/ 6 w 52"/>
                  <a:gd name="T21" fmla="*/ 10 h 24"/>
                  <a:gd name="T22" fmla="*/ 4 w 52"/>
                  <a:gd name="T23" fmla="*/ 10 h 24"/>
                  <a:gd name="T24" fmla="*/ 4 w 52"/>
                  <a:gd name="T25" fmla="*/ 10 h 24"/>
                  <a:gd name="T26" fmla="*/ 0 w 52"/>
                  <a:gd name="T27" fmla="*/ 12 h 24"/>
                  <a:gd name="T28" fmla="*/ 0 w 52"/>
                  <a:gd name="T29" fmla="*/ 12 h 24"/>
                  <a:gd name="T30" fmla="*/ 0 w 52"/>
                  <a:gd name="T31" fmla="*/ 16 h 24"/>
                  <a:gd name="T32" fmla="*/ 4 w 52"/>
                  <a:gd name="T33" fmla="*/ 22 h 24"/>
                  <a:gd name="T34" fmla="*/ 4 w 52"/>
                  <a:gd name="T35" fmla="*/ 22 h 24"/>
                  <a:gd name="T36" fmla="*/ 8 w 52"/>
                  <a:gd name="T37" fmla="*/ 24 h 24"/>
                  <a:gd name="T38" fmla="*/ 8 w 52"/>
                  <a:gd name="T39" fmla="*/ 24 h 24"/>
                  <a:gd name="T40" fmla="*/ 8 w 52"/>
                  <a:gd name="T41" fmla="*/ 24 h 24"/>
                  <a:gd name="T42" fmla="*/ 48 w 52"/>
                  <a:gd name="T43" fmla="*/ 22 h 24"/>
                  <a:gd name="T44" fmla="*/ 48 w 52"/>
                  <a:gd name="T45" fmla="*/ 22 h 24"/>
                  <a:gd name="T46" fmla="*/ 50 w 52"/>
                  <a:gd name="T47" fmla="*/ 22 h 24"/>
                  <a:gd name="T48" fmla="*/ 50 w 52"/>
                  <a:gd name="T49" fmla="*/ 20 h 24"/>
                  <a:gd name="T50" fmla="*/ 52 w 52"/>
                  <a:gd name="T51" fmla="*/ 10 h 24"/>
                  <a:gd name="T52" fmla="*/ 52 w 52"/>
                  <a:gd name="T53" fmla="*/ 10 h 24"/>
                  <a:gd name="T54" fmla="*/ 52 w 52"/>
                  <a:gd name="T55" fmla="*/ 8 h 24"/>
                  <a:gd name="T56" fmla="*/ 50 w 52"/>
                  <a:gd name="T57" fmla="*/ 6 h 24"/>
                  <a:gd name="T58" fmla="*/ 32 w 52"/>
                  <a:gd name="T59" fmla="*/ 0 h 24"/>
                  <a:gd name="T60" fmla="*/ 32 w 52"/>
                  <a:gd name="T61" fmla="*/ 0 h 24"/>
                  <a:gd name="T62" fmla="*/ 30 w 52"/>
                  <a:gd name="T63" fmla="*/ 0 h 24"/>
                  <a:gd name="T64" fmla="*/ 30 w 52"/>
                  <a:gd name="T6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2" h="24">
                    <a:moveTo>
                      <a:pt x="30" y="0"/>
                    </a:moveTo>
                    <a:lnTo>
                      <a:pt x="30" y="0"/>
                    </a:lnTo>
                    <a:lnTo>
                      <a:pt x="26" y="2"/>
                    </a:lnTo>
                    <a:lnTo>
                      <a:pt x="22" y="6"/>
                    </a:lnTo>
                    <a:lnTo>
                      <a:pt x="12" y="4"/>
                    </a:lnTo>
                    <a:lnTo>
                      <a:pt x="12" y="4"/>
                    </a:lnTo>
                    <a:lnTo>
                      <a:pt x="10" y="4"/>
                    </a:lnTo>
                    <a:lnTo>
                      <a:pt x="10" y="4"/>
                    </a:lnTo>
                    <a:lnTo>
                      <a:pt x="8" y="6"/>
                    </a:lnTo>
                    <a:lnTo>
                      <a:pt x="6" y="8"/>
                    </a:lnTo>
                    <a:lnTo>
                      <a:pt x="6" y="10"/>
                    </a:lnTo>
                    <a:lnTo>
                      <a:pt x="4" y="10"/>
                    </a:lnTo>
                    <a:lnTo>
                      <a:pt x="4" y="10"/>
                    </a:lnTo>
                    <a:lnTo>
                      <a:pt x="0" y="12"/>
                    </a:lnTo>
                    <a:lnTo>
                      <a:pt x="0" y="12"/>
                    </a:lnTo>
                    <a:lnTo>
                      <a:pt x="0" y="16"/>
                    </a:lnTo>
                    <a:lnTo>
                      <a:pt x="4" y="22"/>
                    </a:lnTo>
                    <a:lnTo>
                      <a:pt x="4" y="22"/>
                    </a:lnTo>
                    <a:lnTo>
                      <a:pt x="8" y="24"/>
                    </a:lnTo>
                    <a:lnTo>
                      <a:pt x="8" y="24"/>
                    </a:lnTo>
                    <a:lnTo>
                      <a:pt x="8" y="24"/>
                    </a:lnTo>
                    <a:lnTo>
                      <a:pt x="48" y="22"/>
                    </a:lnTo>
                    <a:lnTo>
                      <a:pt x="48" y="22"/>
                    </a:lnTo>
                    <a:lnTo>
                      <a:pt x="50" y="22"/>
                    </a:lnTo>
                    <a:lnTo>
                      <a:pt x="50" y="20"/>
                    </a:lnTo>
                    <a:lnTo>
                      <a:pt x="52" y="10"/>
                    </a:lnTo>
                    <a:lnTo>
                      <a:pt x="52" y="10"/>
                    </a:lnTo>
                    <a:lnTo>
                      <a:pt x="52" y="8"/>
                    </a:lnTo>
                    <a:lnTo>
                      <a:pt x="50" y="6"/>
                    </a:lnTo>
                    <a:lnTo>
                      <a:pt x="32" y="0"/>
                    </a:lnTo>
                    <a:lnTo>
                      <a:pt x="32" y="0"/>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3" name="Freeform 564"/>
              <p:cNvSpPr>
                <a:spLocks/>
              </p:cNvSpPr>
              <p:nvPr/>
            </p:nvSpPr>
            <p:spPr bwMode="auto">
              <a:xfrm>
                <a:off x="3031" y="1639"/>
                <a:ext cx="16" cy="16"/>
              </a:xfrm>
              <a:custGeom>
                <a:avLst/>
                <a:gdLst>
                  <a:gd name="T0" fmla="*/ 6 w 16"/>
                  <a:gd name="T1" fmla="*/ 16 h 16"/>
                  <a:gd name="T2" fmla="*/ 6 w 16"/>
                  <a:gd name="T3" fmla="*/ 16 h 16"/>
                  <a:gd name="T4" fmla="*/ 4 w 16"/>
                  <a:gd name="T5" fmla="*/ 14 h 16"/>
                  <a:gd name="T6" fmla="*/ 0 w 16"/>
                  <a:gd name="T7" fmla="*/ 10 h 16"/>
                  <a:gd name="T8" fmla="*/ 0 w 16"/>
                  <a:gd name="T9" fmla="*/ 10 h 16"/>
                  <a:gd name="T10" fmla="*/ 0 w 16"/>
                  <a:gd name="T11" fmla="*/ 8 h 16"/>
                  <a:gd name="T12" fmla="*/ 2 w 16"/>
                  <a:gd name="T13" fmla="*/ 2 h 16"/>
                  <a:gd name="T14" fmla="*/ 2 w 16"/>
                  <a:gd name="T15" fmla="*/ 2 h 16"/>
                  <a:gd name="T16" fmla="*/ 4 w 16"/>
                  <a:gd name="T17" fmla="*/ 0 h 16"/>
                  <a:gd name="T18" fmla="*/ 14 w 16"/>
                  <a:gd name="T19" fmla="*/ 0 h 16"/>
                  <a:gd name="T20" fmla="*/ 14 w 16"/>
                  <a:gd name="T21" fmla="*/ 0 h 16"/>
                  <a:gd name="T22" fmla="*/ 16 w 16"/>
                  <a:gd name="T23" fmla="*/ 2 h 16"/>
                  <a:gd name="T24" fmla="*/ 16 w 16"/>
                  <a:gd name="T25" fmla="*/ 14 h 16"/>
                  <a:gd name="T26" fmla="*/ 16 w 16"/>
                  <a:gd name="T27" fmla="*/ 14 h 16"/>
                  <a:gd name="T28" fmla="*/ 14 w 16"/>
                  <a:gd name="T29" fmla="*/ 16 h 16"/>
                  <a:gd name="T30" fmla="*/ 6 w 16"/>
                  <a:gd name="T3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6">
                    <a:moveTo>
                      <a:pt x="6" y="16"/>
                    </a:moveTo>
                    <a:lnTo>
                      <a:pt x="6" y="16"/>
                    </a:lnTo>
                    <a:lnTo>
                      <a:pt x="4" y="14"/>
                    </a:lnTo>
                    <a:lnTo>
                      <a:pt x="0" y="10"/>
                    </a:lnTo>
                    <a:lnTo>
                      <a:pt x="0" y="10"/>
                    </a:lnTo>
                    <a:lnTo>
                      <a:pt x="0" y="8"/>
                    </a:lnTo>
                    <a:lnTo>
                      <a:pt x="2" y="2"/>
                    </a:lnTo>
                    <a:lnTo>
                      <a:pt x="2" y="2"/>
                    </a:lnTo>
                    <a:lnTo>
                      <a:pt x="4" y="0"/>
                    </a:lnTo>
                    <a:lnTo>
                      <a:pt x="14" y="0"/>
                    </a:lnTo>
                    <a:lnTo>
                      <a:pt x="14" y="0"/>
                    </a:lnTo>
                    <a:lnTo>
                      <a:pt x="16" y="2"/>
                    </a:lnTo>
                    <a:lnTo>
                      <a:pt x="16" y="14"/>
                    </a:lnTo>
                    <a:lnTo>
                      <a:pt x="16" y="14"/>
                    </a:lnTo>
                    <a:lnTo>
                      <a:pt x="14"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4" name="Freeform 565"/>
              <p:cNvSpPr>
                <a:spLocks noEditPoints="1"/>
              </p:cNvSpPr>
              <p:nvPr/>
            </p:nvSpPr>
            <p:spPr bwMode="auto">
              <a:xfrm>
                <a:off x="3029" y="1637"/>
                <a:ext cx="20" cy="20"/>
              </a:xfrm>
              <a:custGeom>
                <a:avLst/>
                <a:gdLst>
                  <a:gd name="T0" fmla="*/ 16 w 20"/>
                  <a:gd name="T1" fmla="*/ 4 h 20"/>
                  <a:gd name="T2" fmla="*/ 16 w 20"/>
                  <a:gd name="T3" fmla="*/ 10 h 20"/>
                  <a:gd name="T4" fmla="*/ 16 w 20"/>
                  <a:gd name="T5" fmla="*/ 16 h 20"/>
                  <a:gd name="T6" fmla="*/ 8 w 20"/>
                  <a:gd name="T7" fmla="*/ 16 h 20"/>
                  <a:gd name="T8" fmla="*/ 4 w 20"/>
                  <a:gd name="T9" fmla="*/ 10 h 20"/>
                  <a:gd name="T10" fmla="*/ 6 w 20"/>
                  <a:gd name="T11" fmla="*/ 4 h 20"/>
                  <a:gd name="T12" fmla="*/ 16 w 20"/>
                  <a:gd name="T13" fmla="*/ 4 h 20"/>
                  <a:gd name="T14" fmla="*/ 16 w 20"/>
                  <a:gd name="T15" fmla="*/ 0 h 20"/>
                  <a:gd name="T16" fmla="*/ 6 w 20"/>
                  <a:gd name="T17" fmla="*/ 0 h 20"/>
                  <a:gd name="T18" fmla="*/ 6 w 20"/>
                  <a:gd name="T19" fmla="*/ 0 h 20"/>
                  <a:gd name="T20" fmla="*/ 4 w 20"/>
                  <a:gd name="T21" fmla="*/ 0 h 20"/>
                  <a:gd name="T22" fmla="*/ 2 w 20"/>
                  <a:gd name="T23" fmla="*/ 2 h 20"/>
                  <a:gd name="T24" fmla="*/ 0 w 20"/>
                  <a:gd name="T25" fmla="*/ 10 h 20"/>
                  <a:gd name="T26" fmla="*/ 0 w 20"/>
                  <a:gd name="T27" fmla="*/ 10 h 20"/>
                  <a:gd name="T28" fmla="*/ 0 w 20"/>
                  <a:gd name="T29" fmla="*/ 12 h 20"/>
                  <a:gd name="T30" fmla="*/ 4 w 20"/>
                  <a:gd name="T31" fmla="*/ 18 h 20"/>
                  <a:gd name="T32" fmla="*/ 4 w 20"/>
                  <a:gd name="T33" fmla="*/ 18 h 20"/>
                  <a:gd name="T34" fmla="*/ 8 w 20"/>
                  <a:gd name="T35" fmla="*/ 20 h 20"/>
                  <a:gd name="T36" fmla="*/ 16 w 20"/>
                  <a:gd name="T37" fmla="*/ 20 h 20"/>
                  <a:gd name="T38" fmla="*/ 16 w 20"/>
                  <a:gd name="T39" fmla="*/ 20 h 20"/>
                  <a:gd name="T40" fmla="*/ 18 w 20"/>
                  <a:gd name="T41" fmla="*/ 18 h 20"/>
                  <a:gd name="T42" fmla="*/ 20 w 20"/>
                  <a:gd name="T43" fmla="*/ 16 h 20"/>
                  <a:gd name="T44" fmla="*/ 20 w 20"/>
                  <a:gd name="T45" fmla="*/ 10 h 20"/>
                  <a:gd name="T46" fmla="*/ 20 w 20"/>
                  <a:gd name="T47" fmla="*/ 4 h 20"/>
                  <a:gd name="T48" fmla="*/ 20 w 20"/>
                  <a:gd name="T49" fmla="*/ 4 h 20"/>
                  <a:gd name="T50" fmla="*/ 18 w 20"/>
                  <a:gd name="T51" fmla="*/ 2 h 20"/>
                  <a:gd name="T52" fmla="*/ 16 w 20"/>
                  <a:gd name="T53" fmla="*/ 0 h 20"/>
                  <a:gd name="T54" fmla="*/ 16 w 20"/>
                  <a:gd name="T5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20">
                    <a:moveTo>
                      <a:pt x="16" y="4"/>
                    </a:moveTo>
                    <a:lnTo>
                      <a:pt x="16" y="10"/>
                    </a:lnTo>
                    <a:lnTo>
                      <a:pt x="16" y="16"/>
                    </a:lnTo>
                    <a:lnTo>
                      <a:pt x="8" y="16"/>
                    </a:lnTo>
                    <a:lnTo>
                      <a:pt x="4" y="10"/>
                    </a:lnTo>
                    <a:lnTo>
                      <a:pt x="6" y="4"/>
                    </a:lnTo>
                    <a:lnTo>
                      <a:pt x="16" y="4"/>
                    </a:lnTo>
                    <a:close/>
                    <a:moveTo>
                      <a:pt x="16" y="0"/>
                    </a:moveTo>
                    <a:lnTo>
                      <a:pt x="6" y="0"/>
                    </a:lnTo>
                    <a:lnTo>
                      <a:pt x="6" y="0"/>
                    </a:lnTo>
                    <a:lnTo>
                      <a:pt x="4" y="0"/>
                    </a:lnTo>
                    <a:lnTo>
                      <a:pt x="2" y="2"/>
                    </a:lnTo>
                    <a:lnTo>
                      <a:pt x="0" y="10"/>
                    </a:lnTo>
                    <a:lnTo>
                      <a:pt x="0" y="10"/>
                    </a:lnTo>
                    <a:lnTo>
                      <a:pt x="0" y="12"/>
                    </a:lnTo>
                    <a:lnTo>
                      <a:pt x="4" y="18"/>
                    </a:lnTo>
                    <a:lnTo>
                      <a:pt x="4" y="18"/>
                    </a:lnTo>
                    <a:lnTo>
                      <a:pt x="8" y="20"/>
                    </a:lnTo>
                    <a:lnTo>
                      <a:pt x="16" y="20"/>
                    </a:lnTo>
                    <a:lnTo>
                      <a:pt x="16" y="20"/>
                    </a:lnTo>
                    <a:lnTo>
                      <a:pt x="18" y="18"/>
                    </a:lnTo>
                    <a:lnTo>
                      <a:pt x="20" y="16"/>
                    </a:lnTo>
                    <a:lnTo>
                      <a:pt x="20" y="10"/>
                    </a:lnTo>
                    <a:lnTo>
                      <a:pt x="20" y="4"/>
                    </a:lnTo>
                    <a:lnTo>
                      <a:pt x="20" y="4"/>
                    </a:lnTo>
                    <a:lnTo>
                      <a:pt x="18" y="2"/>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5" name="Freeform 566"/>
              <p:cNvSpPr>
                <a:spLocks/>
              </p:cNvSpPr>
              <p:nvPr/>
            </p:nvSpPr>
            <p:spPr bwMode="auto">
              <a:xfrm>
                <a:off x="3033" y="1641"/>
                <a:ext cx="12" cy="12"/>
              </a:xfrm>
              <a:custGeom>
                <a:avLst/>
                <a:gdLst>
                  <a:gd name="T0" fmla="*/ 12 w 12"/>
                  <a:gd name="T1" fmla="*/ 0 h 12"/>
                  <a:gd name="T2" fmla="*/ 12 w 12"/>
                  <a:gd name="T3" fmla="*/ 6 h 12"/>
                  <a:gd name="T4" fmla="*/ 12 w 12"/>
                  <a:gd name="T5" fmla="*/ 12 h 12"/>
                  <a:gd name="T6" fmla="*/ 4 w 12"/>
                  <a:gd name="T7" fmla="*/ 12 h 12"/>
                  <a:gd name="T8" fmla="*/ 0 w 12"/>
                  <a:gd name="T9" fmla="*/ 6 h 12"/>
                  <a:gd name="T10" fmla="*/ 2 w 12"/>
                  <a:gd name="T11" fmla="*/ 0 h 12"/>
                  <a:gd name="T12" fmla="*/ 12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2" y="0"/>
                    </a:moveTo>
                    <a:lnTo>
                      <a:pt x="12" y="6"/>
                    </a:lnTo>
                    <a:lnTo>
                      <a:pt x="12" y="12"/>
                    </a:lnTo>
                    <a:lnTo>
                      <a:pt x="4" y="12"/>
                    </a:lnTo>
                    <a:lnTo>
                      <a:pt x="0" y="6"/>
                    </a:lnTo>
                    <a:lnTo>
                      <a:pt x="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6" name="Freeform 567"/>
              <p:cNvSpPr>
                <a:spLocks/>
              </p:cNvSpPr>
              <p:nvPr/>
            </p:nvSpPr>
            <p:spPr bwMode="auto">
              <a:xfrm>
                <a:off x="3029" y="1637"/>
                <a:ext cx="20" cy="20"/>
              </a:xfrm>
              <a:custGeom>
                <a:avLst/>
                <a:gdLst>
                  <a:gd name="T0" fmla="*/ 16 w 20"/>
                  <a:gd name="T1" fmla="*/ 0 h 20"/>
                  <a:gd name="T2" fmla="*/ 6 w 20"/>
                  <a:gd name="T3" fmla="*/ 0 h 20"/>
                  <a:gd name="T4" fmla="*/ 6 w 20"/>
                  <a:gd name="T5" fmla="*/ 0 h 20"/>
                  <a:gd name="T6" fmla="*/ 4 w 20"/>
                  <a:gd name="T7" fmla="*/ 0 h 20"/>
                  <a:gd name="T8" fmla="*/ 2 w 20"/>
                  <a:gd name="T9" fmla="*/ 2 h 20"/>
                  <a:gd name="T10" fmla="*/ 0 w 20"/>
                  <a:gd name="T11" fmla="*/ 10 h 20"/>
                  <a:gd name="T12" fmla="*/ 0 w 20"/>
                  <a:gd name="T13" fmla="*/ 10 h 20"/>
                  <a:gd name="T14" fmla="*/ 0 w 20"/>
                  <a:gd name="T15" fmla="*/ 12 h 20"/>
                  <a:gd name="T16" fmla="*/ 4 w 20"/>
                  <a:gd name="T17" fmla="*/ 18 h 20"/>
                  <a:gd name="T18" fmla="*/ 4 w 20"/>
                  <a:gd name="T19" fmla="*/ 18 h 20"/>
                  <a:gd name="T20" fmla="*/ 8 w 20"/>
                  <a:gd name="T21" fmla="*/ 20 h 20"/>
                  <a:gd name="T22" fmla="*/ 16 w 20"/>
                  <a:gd name="T23" fmla="*/ 20 h 20"/>
                  <a:gd name="T24" fmla="*/ 16 w 20"/>
                  <a:gd name="T25" fmla="*/ 20 h 20"/>
                  <a:gd name="T26" fmla="*/ 18 w 20"/>
                  <a:gd name="T27" fmla="*/ 18 h 20"/>
                  <a:gd name="T28" fmla="*/ 20 w 20"/>
                  <a:gd name="T29" fmla="*/ 16 h 20"/>
                  <a:gd name="T30" fmla="*/ 20 w 20"/>
                  <a:gd name="T31" fmla="*/ 10 h 20"/>
                  <a:gd name="T32" fmla="*/ 20 w 20"/>
                  <a:gd name="T33" fmla="*/ 4 h 20"/>
                  <a:gd name="T34" fmla="*/ 20 w 20"/>
                  <a:gd name="T35" fmla="*/ 4 h 20"/>
                  <a:gd name="T36" fmla="*/ 18 w 20"/>
                  <a:gd name="T37" fmla="*/ 2 h 20"/>
                  <a:gd name="T38" fmla="*/ 16 w 20"/>
                  <a:gd name="T39" fmla="*/ 0 h 20"/>
                  <a:gd name="T40" fmla="*/ 16 w 20"/>
                  <a:gd name="T4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0" h="20">
                    <a:moveTo>
                      <a:pt x="16" y="0"/>
                    </a:moveTo>
                    <a:lnTo>
                      <a:pt x="6" y="0"/>
                    </a:lnTo>
                    <a:lnTo>
                      <a:pt x="6" y="0"/>
                    </a:lnTo>
                    <a:lnTo>
                      <a:pt x="4" y="0"/>
                    </a:lnTo>
                    <a:lnTo>
                      <a:pt x="2" y="2"/>
                    </a:lnTo>
                    <a:lnTo>
                      <a:pt x="0" y="10"/>
                    </a:lnTo>
                    <a:lnTo>
                      <a:pt x="0" y="10"/>
                    </a:lnTo>
                    <a:lnTo>
                      <a:pt x="0" y="12"/>
                    </a:lnTo>
                    <a:lnTo>
                      <a:pt x="4" y="18"/>
                    </a:lnTo>
                    <a:lnTo>
                      <a:pt x="4" y="18"/>
                    </a:lnTo>
                    <a:lnTo>
                      <a:pt x="8" y="20"/>
                    </a:lnTo>
                    <a:lnTo>
                      <a:pt x="16" y="20"/>
                    </a:lnTo>
                    <a:lnTo>
                      <a:pt x="16" y="20"/>
                    </a:lnTo>
                    <a:lnTo>
                      <a:pt x="18" y="18"/>
                    </a:lnTo>
                    <a:lnTo>
                      <a:pt x="20" y="16"/>
                    </a:lnTo>
                    <a:lnTo>
                      <a:pt x="20" y="10"/>
                    </a:lnTo>
                    <a:lnTo>
                      <a:pt x="20" y="4"/>
                    </a:lnTo>
                    <a:lnTo>
                      <a:pt x="20" y="4"/>
                    </a:lnTo>
                    <a:lnTo>
                      <a:pt x="18" y="2"/>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7" name="Freeform 568"/>
              <p:cNvSpPr>
                <a:spLocks/>
              </p:cNvSpPr>
              <p:nvPr/>
            </p:nvSpPr>
            <p:spPr bwMode="auto">
              <a:xfrm>
                <a:off x="3187" y="1313"/>
                <a:ext cx="156" cy="240"/>
              </a:xfrm>
              <a:custGeom>
                <a:avLst/>
                <a:gdLst>
                  <a:gd name="T0" fmla="*/ 38 w 156"/>
                  <a:gd name="T1" fmla="*/ 240 h 240"/>
                  <a:gd name="T2" fmla="*/ 10 w 156"/>
                  <a:gd name="T3" fmla="*/ 226 h 240"/>
                  <a:gd name="T4" fmla="*/ 10 w 156"/>
                  <a:gd name="T5" fmla="*/ 224 h 240"/>
                  <a:gd name="T6" fmla="*/ 6 w 156"/>
                  <a:gd name="T7" fmla="*/ 186 h 240"/>
                  <a:gd name="T8" fmla="*/ 6 w 156"/>
                  <a:gd name="T9" fmla="*/ 186 h 240"/>
                  <a:gd name="T10" fmla="*/ 10 w 156"/>
                  <a:gd name="T11" fmla="*/ 172 h 240"/>
                  <a:gd name="T12" fmla="*/ 20 w 156"/>
                  <a:gd name="T13" fmla="*/ 164 h 240"/>
                  <a:gd name="T14" fmla="*/ 26 w 156"/>
                  <a:gd name="T15" fmla="*/ 154 h 240"/>
                  <a:gd name="T16" fmla="*/ 58 w 156"/>
                  <a:gd name="T17" fmla="*/ 128 h 240"/>
                  <a:gd name="T18" fmla="*/ 60 w 156"/>
                  <a:gd name="T19" fmla="*/ 128 h 240"/>
                  <a:gd name="T20" fmla="*/ 64 w 156"/>
                  <a:gd name="T21" fmla="*/ 116 h 240"/>
                  <a:gd name="T22" fmla="*/ 50 w 156"/>
                  <a:gd name="T23" fmla="*/ 108 h 240"/>
                  <a:gd name="T24" fmla="*/ 40 w 156"/>
                  <a:gd name="T25" fmla="*/ 96 h 240"/>
                  <a:gd name="T26" fmla="*/ 40 w 156"/>
                  <a:gd name="T27" fmla="*/ 94 h 240"/>
                  <a:gd name="T28" fmla="*/ 40 w 156"/>
                  <a:gd name="T29" fmla="*/ 78 h 240"/>
                  <a:gd name="T30" fmla="*/ 38 w 156"/>
                  <a:gd name="T31" fmla="*/ 76 h 240"/>
                  <a:gd name="T32" fmla="*/ 32 w 156"/>
                  <a:gd name="T33" fmla="*/ 48 h 240"/>
                  <a:gd name="T34" fmla="*/ 20 w 156"/>
                  <a:gd name="T35" fmla="*/ 48 h 240"/>
                  <a:gd name="T36" fmla="*/ 2 w 156"/>
                  <a:gd name="T37" fmla="*/ 30 h 240"/>
                  <a:gd name="T38" fmla="*/ 0 w 156"/>
                  <a:gd name="T39" fmla="*/ 30 h 240"/>
                  <a:gd name="T40" fmla="*/ 2 w 156"/>
                  <a:gd name="T41" fmla="*/ 28 h 240"/>
                  <a:gd name="T42" fmla="*/ 10 w 156"/>
                  <a:gd name="T43" fmla="*/ 20 h 240"/>
                  <a:gd name="T44" fmla="*/ 12 w 156"/>
                  <a:gd name="T45" fmla="*/ 20 h 240"/>
                  <a:gd name="T46" fmla="*/ 24 w 156"/>
                  <a:gd name="T47" fmla="*/ 34 h 240"/>
                  <a:gd name="T48" fmla="*/ 68 w 156"/>
                  <a:gd name="T49" fmla="*/ 30 h 240"/>
                  <a:gd name="T50" fmla="*/ 76 w 156"/>
                  <a:gd name="T51" fmla="*/ 12 h 240"/>
                  <a:gd name="T52" fmla="*/ 94 w 156"/>
                  <a:gd name="T53" fmla="*/ 0 h 240"/>
                  <a:gd name="T54" fmla="*/ 96 w 156"/>
                  <a:gd name="T55" fmla="*/ 0 h 240"/>
                  <a:gd name="T56" fmla="*/ 96 w 156"/>
                  <a:gd name="T57" fmla="*/ 0 h 240"/>
                  <a:gd name="T58" fmla="*/ 116 w 156"/>
                  <a:gd name="T59" fmla="*/ 8 h 240"/>
                  <a:gd name="T60" fmla="*/ 126 w 156"/>
                  <a:gd name="T61" fmla="*/ 22 h 240"/>
                  <a:gd name="T62" fmla="*/ 124 w 156"/>
                  <a:gd name="T63" fmla="*/ 24 h 240"/>
                  <a:gd name="T64" fmla="*/ 114 w 156"/>
                  <a:gd name="T65" fmla="*/ 50 h 240"/>
                  <a:gd name="T66" fmla="*/ 134 w 156"/>
                  <a:gd name="T67" fmla="*/ 62 h 240"/>
                  <a:gd name="T68" fmla="*/ 134 w 156"/>
                  <a:gd name="T69" fmla="*/ 64 h 240"/>
                  <a:gd name="T70" fmla="*/ 120 w 156"/>
                  <a:gd name="T71" fmla="*/ 78 h 240"/>
                  <a:gd name="T72" fmla="*/ 134 w 156"/>
                  <a:gd name="T73" fmla="*/ 108 h 240"/>
                  <a:gd name="T74" fmla="*/ 134 w 156"/>
                  <a:gd name="T75" fmla="*/ 110 h 240"/>
                  <a:gd name="T76" fmla="*/ 136 w 156"/>
                  <a:gd name="T77" fmla="*/ 134 h 240"/>
                  <a:gd name="T78" fmla="*/ 144 w 156"/>
                  <a:gd name="T79" fmla="*/ 148 h 240"/>
                  <a:gd name="T80" fmla="*/ 136 w 156"/>
                  <a:gd name="T81" fmla="*/ 156 h 240"/>
                  <a:gd name="T82" fmla="*/ 154 w 156"/>
                  <a:gd name="T83" fmla="*/ 172 h 240"/>
                  <a:gd name="T84" fmla="*/ 148 w 156"/>
                  <a:gd name="T85" fmla="*/ 186 h 240"/>
                  <a:gd name="T86" fmla="*/ 98 w 156"/>
                  <a:gd name="T87" fmla="*/ 228 h 240"/>
                  <a:gd name="T88" fmla="*/ 96 w 156"/>
                  <a:gd name="T89" fmla="*/ 230 h 240"/>
                  <a:gd name="T90" fmla="*/ 60 w 156"/>
                  <a:gd name="T91" fmla="*/ 236 h 240"/>
                  <a:gd name="T92" fmla="*/ 38 w 156"/>
                  <a:gd name="T93" fmla="*/ 240 h 240"/>
                  <a:gd name="T94" fmla="*/ 38 w 156"/>
                  <a:gd name="T95" fmla="*/ 24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6" h="240">
                    <a:moveTo>
                      <a:pt x="38" y="240"/>
                    </a:moveTo>
                    <a:lnTo>
                      <a:pt x="38" y="240"/>
                    </a:lnTo>
                    <a:lnTo>
                      <a:pt x="38" y="240"/>
                    </a:lnTo>
                    <a:lnTo>
                      <a:pt x="10" y="226"/>
                    </a:lnTo>
                    <a:lnTo>
                      <a:pt x="10" y="226"/>
                    </a:lnTo>
                    <a:lnTo>
                      <a:pt x="10" y="224"/>
                    </a:lnTo>
                    <a:lnTo>
                      <a:pt x="12" y="206"/>
                    </a:lnTo>
                    <a:lnTo>
                      <a:pt x="6" y="186"/>
                    </a:lnTo>
                    <a:lnTo>
                      <a:pt x="6" y="186"/>
                    </a:lnTo>
                    <a:lnTo>
                      <a:pt x="6" y="186"/>
                    </a:lnTo>
                    <a:lnTo>
                      <a:pt x="10" y="172"/>
                    </a:lnTo>
                    <a:lnTo>
                      <a:pt x="10" y="172"/>
                    </a:lnTo>
                    <a:lnTo>
                      <a:pt x="10" y="170"/>
                    </a:lnTo>
                    <a:lnTo>
                      <a:pt x="20" y="164"/>
                    </a:lnTo>
                    <a:lnTo>
                      <a:pt x="26" y="154"/>
                    </a:lnTo>
                    <a:lnTo>
                      <a:pt x="26" y="154"/>
                    </a:lnTo>
                    <a:lnTo>
                      <a:pt x="26" y="154"/>
                    </a:lnTo>
                    <a:lnTo>
                      <a:pt x="58" y="128"/>
                    </a:lnTo>
                    <a:lnTo>
                      <a:pt x="58" y="128"/>
                    </a:lnTo>
                    <a:lnTo>
                      <a:pt x="60" y="128"/>
                    </a:lnTo>
                    <a:lnTo>
                      <a:pt x="64" y="126"/>
                    </a:lnTo>
                    <a:lnTo>
                      <a:pt x="64" y="116"/>
                    </a:lnTo>
                    <a:lnTo>
                      <a:pt x="50" y="108"/>
                    </a:lnTo>
                    <a:lnTo>
                      <a:pt x="50" y="108"/>
                    </a:lnTo>
                    <a:lnTo>
                      <a:pt x="50" y="108"/>
                    </a:lnTo>
                    <a:lnTo>
                      <a:pt x="40" y="96"/>
                    </a:lnTo>
                    <a:lnTo>
                      <a:pt x="40" y="96"/>
                    </a:lnTo>
                    <a:lnTo>
                      <a:pt x="40" y="94"/>
                    </a:lnTo>
                    <a:lnTo>
                      <a:pt x="44" y="80"/>
                    </a:lnTo>
                    <a:lnTo>
                      <a:pt x="40" y="78"/>
                    </a:lnTo>
                    <a:lnTo>
                      <a:pt x="40" y="78"/>
                    </a:lnTo>
                    <a:lnTo>
                      <a:pt x="38" y="76"/>
                    </a:lnTo>
                    <a:lnTo>
                      <a:pt x="40" y="58"/>
                    </a:lnTo>
                    <a:lnTo>
                      <a:pt x="32" y="48"/>
                    </a:lnTo>
                    <a:lnTo>
                      <a:pt x="20" y="48"/>
                    </a:lnTo>
                    <a:lnTo>
                      <a:pt x="20" y="48"/>
                    </a:lnTo>
                    <a:lnTo>
                      <a:pt x="20" y="48"/>
                    </a:lnTo>
                    <a:lnTo>
                      <a:pt x="2" y="30"/>
                    </a:lnTo>
                    <a:lnTo>
                      <a:pt x="2" y="30"/>
                    </a:lnTo>
                    <a:lnTo>
                      <a:pt x="0" y="30"/>
                    </a:lnTo>
                    <a:lnTo>
                      <a:pt x="0" y="30"/>
                    </a:lnTo>
                    <a:lnTo>
                      <a:pt x="2" y="28"/>
                    </a:lnTo>
                    <a:lnTo>
                      <a:pt x="10" y="20"/>
                    </a:lnTo>
                    <a:lnTo>
                      <a:pt x="10" y="20"/>
                    </a:lnTo>
                    <a:lnTo>
                      <a:pt x="12" y="20"/>
                    </a:lnTo>
                    <a:lnTo>
                      <a:pt x="12" y="20"/>
                    </a:lnTo>
                    <a:lnTo>
                      <a:pt x="14" y="20"/>
                    </a:lnTo>
                    <a:lnTo>
                      <a:pt x="24" y="34"/>
                    </a:lnTo>
                    <a:lnTo>
                      <a:pt x="60" y="38"/>
                    </a:lnTo>
                    <a:lnTo>
                      <a:pt x="68" y="30"/>
                    </a:lnTo>
                    <a:lnTo>
                      <a:pt x="76" y="12"/>
                    </a:lnTo>
                    <a:lnTo>
                      <a:pt x="76" y="12"/>
                    </a:lnTo>
                    <a:lnTo>
                      <a:pt x="76" y="12"/>
                    </a:lnTo>
                    <a:lnTo>
                      <a:pt x="94" y="0"/>
                    </a:lnTo>
                    <a:lnTo>
                      <a:pt x="94" y="0"/>
                    </a:lnTo>
                    <a:lnTo>
                      <a:pt x="96" y="0"/>
                    </a:lnTo>
                    <a:lnTo>
                      <a:pt x="96" y="0"/>
                    </a:lnTo>
                    <a:lnTo>
                      <a:pt x="96" y="0"/>
                    </a:lnTo>
                    <a:lnTo>
                      <a:pt x="116" y="8"/>
                    </a:lnTo>
                    <a:lnTo>
                      <a:pt x="116" y="8"/>
                    </a:lnTo>
                    <a:lnTo>
                      <a:pt x="116" y="8"/>
                    </a:lnTo>
                    <a:lnTo>
                      <a:pt x="126" y="22"/>
                    </a:lnTo>
                    <a:lnTo>
                      <a:pt x="126" y="22"/>
                    </a:lnTo>
                    <a:lnTo>
                      <a:pt x="124" y="24"/>
                    </a:lnTo>
                    <a:lnTo>
                      <a:pt x="116" y="32"/>
                    </a:lnTo>
                    <a:lnTo>
                      <a:pt x="114" y="50"/>
                    </a:lnTo>
                    <a:lnTo>
                      <a:pt x="134" y="62"/>
                    </a:lnTo>
                    <a:lnTo>
                      <a:pt x="134" y="62"/>
                    </a:lnTo>
                    <a:lnTo>
                      <a:pt x="134" y="64"/>
                    </a:lnTo>
                    <a:lnTo>
                      <a:pt x="134" y="64"/>
                    </a:lnTo>
                    <a:lnTo>
                      <a:pt x="134" y="66"/>
                    </a:lnTo>
                    <a:lnTo>
                      <a:pt x="120" y="78"/>
                    </a:lnTo>
                    <a:lnTo>
                      <a:pt x="128" y="94"/>
                    </a:lnTo>
                    <a:lnTo>
                      <a:pt x="134" y="108"/>
                    </a:lnTo>
                    <a:lnTo>
                      <a:pt x="134" y="108"/>
                    </a:lnTo>
                    <a:lnTo>
                      <a:pt x="134" y="110"/>
                    </a:lnTo>
                    <a:lnTo>
                      <a:pt x="128" y="126"/>
                    </a:lnTo>
                    <a:lnTo>
                      <a:pt x="136" y="134"/>
                    </a:lnTo>
                    <a:lnTo>
                      <a:pt x="144" y="148"/>
                    </a:lnTo>
                    <a:lnTo>
                      <a:pt x="144" y="148"/>
                    </a:lnTo>
                    <a:lnTo>
                      <a:pt x="142" y="150"/>
                    </a:lnTo>
                    <a:lnTo>
                      <a:pt x="136" y="156"/>
                    </a:lnTo>
                    <a:lnTo>
                      <a:pt x="154" y="172"/>
                    </a:lnTo>
                    <a:lnTo>
                      <a:pt x="154" y="172"/>
                    </a:lnTo>
                    <a:lnTo>
                      <a:pt x="156" y="174"/>
                    </a:lnTo>
                    <a:lnTo>
                      <a:pt x="148" y="186"/>
                    </a:lnTo>
                    <a:lnTo>
                      <a:pt x="124" y="208"/>
                    </a:lnTo>
                    <a:lnTo>
                      <a:pt x="98" y="228"/>
                    </a:lnTo>
                    <a:lnTo>
                      <a:pt x="98" y="228"/>
                    </a:lnTo>
                    <a:lnTo>
                      <a:pt x="96" y="230"/>
                    </a:lnTo>
                    <a:lnTo>
                      <a:pt x="80" y="230"/>
                    </a:lnTo>
                    <a:lnTo>
                      <a:pt x="60" y="236"/>
                    </a:lnTo>
                    <a:lnTo>
                      <a:pt x="38" y="240"/>
                    </a:lnTo>
                    <a:lnTo>
                      <a:pt x="38" y="240"/>
                    </a:lnTo>
                    <a:lnTo>
                      <a:pt x="38" y="240"/>
                    </a:lnTo>
                    <a:lnTo>
                      <a:pt x="38" y="24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8" name="Freeform 569"/>
              <p:cNvSpPr>
                <a:spLocks noEditPoints="1"/>
              </p:cNvSpPr>
              <p:nvPr/>
            </p:nvSpPr>
            <p:spPr bwMode="auto">
              <a:xfrm>
                <a:off x="3185" y="1311"/>
                <a:ext cx="160" cy="244"/>
              </a:xfrm>
              <a:custGeom>
                <a:avLst/>
                <a:gdLst>
                  <a:gd name="T0" fmla="*/ 126 w 160"/>
                  <a:gd name="T1" fmla="*/ 24 h 244"/>
                  <a:gd name="T2" fmla="*/ 134 w 160"/>
                  <a:gd name="T3" fmla="*/ 66 h 244"/>
                  <a:gd name="T4" fmla="*/ 134 w 160"/>
                  <a:gd name="T5" fmla="*/ 110 h 244"/>
                  <a:gd name="T6" fmla="*/ 144 w 160"/>
                  <a:gd name="T7" fmla="*/ 150 h 244"/>
                  <a:gd name="T8" fmla="*/ 148 w 160"/>
                  <a:gd name="T9" fmla="*/ 188 h 244"/>
                  <a:gd name="T10" fmla="*/ 82 w 160"/>
                  <a:gd name="T11" fmla="*/ 230 h 244"/>
                  <a:gd name="T12" fmla="*/ 14 w 160"/>
                  <a:gd name="T13" fmla="*/ 226 h 244"/>
                  <a:gd name="T14" fmla="*/ 14 w 160"/>
                  <a:gd name="T15" fmla="*/ 174 h 244"/>
                  <a:gd name="T16" fmla="*/ 62 w 160"/>
                  <a:gd name="T17" fmla="*/ 132 h 244"/>
                  <a:gd name="T18" fmla="*/ 52 w 160"/>
                  <a:gd name="T19" fmla="*/ 108 h 244"/>
                  <a:gd name="T20" fmla="*/ 42 w 160"/>
                  <a:gd name="T21" fmla="*/ 78 h 244"/>
                  <a:gd name="T22" fmla="*/ 22 w 160"/>
                  <a:gd name="T23" fmla="*/ 48 h 244"/>
                  <a:gd name="T24" fmla="*/ 26 w 160"/>
                  <a:gd name="T25" fmla="*/ 38 h 244"/>
                  <a:gd name="T26" fmla="*/ 80 w 160"/>
                  <a:gd name="T27" fmla="*/ 16 h 244"/>
                  <a:gd name="T28" fmla="*/ 98 w 160"/>
                  <a:gd name="T29" fmla="*/ 0 h 244"/>
                  <a:gd name="T30" fmla="*/ 78 w 160"/>
                  <a:gd name="T31" fmla="*/ 12 h 244"/>
                  <a:gd name="T32" fmla="*/ 62 w 160"/>
                  <a:gd name="T33" fmla="*/ 38 h 244"/>
                  <a:gd name="T34" fmla="*/ 16 w 160"/>
                  <a:gd name="T35" fmla="*/ 22 h 244"/>
                  <a:gd name="T36" fmla="*/ 12 w 160"/>
                  <a:gd name="T37" fmla="*/ 22 h 244"/>
                  <a:gd name="T38" fmla="*/ 0 w 160"/>
                  <a:gd name="T39" fmla="*/ 32 h 244"/>
                  <a:gd name="T40" fmla="*/ 20 w 160"/>
                  <a:gd name="T41" fmla="*/ 50 h 244"/>
                  <a:gd name="T42" fmla="*/ 32 w 160"/>
                  <a:gd name="T43" fmla="*/ 52 h 244"/>
                  <a:gd name="T44" fmla="*/ 38 w 160"/>
                  <a:gd name="T45" fmla="*/ 78 h 244"/>
                  <a:gd name="T46" fmla="*/ 44 w 160"/>
                  <a:gd name="T47" fmla="*/ 84 h 244"/>
                  <a:gd name="T48" fmla="*/ 40 w 160"/>
                  <a:gd name="T49" fmla="*/ 98 h 244"/>
                  <a:gd name="T50" fmla="*/ 50 w 160"/>
                  <a:gd name="T51" fmla="*/ 112 h 244"/>
                  <a:gd name="T52" fmla="*/ 60 w 160"/>
                  <a:gd name="T53" fmla="*/ 128 h 244"/>
                  <a:gd name="T54" fmla="*/ 28 w 160"/>
                  <a:gd name="T55" fmla="*/ 154 h 244"/>
                  <a:gd name="T56" fmla="*/ 22 w 160"/>
                  <a:gd name="T57" fmla="*/ 166 h 244"/>
                  <a:gd name="T58" fmla="*/ 10 w 160"/>
                  <a:gd name="T59" fmla="*/ 172 h 244"/>
                  <a:gd name="T60" fmla="*/ 6 w 160"/>
                  <a:gd name="T61" fmla="*/ 188 h 244"/>
                  <a:gd name="T62" fmla="*/ 10 w 160"/>
                  <a:gd name="T63" fmla="*/ 226 h 244"/>
                  <a:gd name="T64" fmla="*/ 38 w 160"/>
                  <a:gd name="T65" fmla="*/ 244 h 244"/>
                  <a:gd name="T66" fmla="*/ 40 w 160"/>
                  <a:gd name="T67" fmla="*/ 244 h 244"/>
                  <a:gd name="T68" fmla="*/ 62 w 160"/>
                  <a:gd name="T69" fmla="*/ 240 h 244"/>
                  <a:gd name="T70" fmla="*/ 98 w 160"/>
                  <a:gd name="T71" fmla="*/ 234 h 244"/>
                  <a:gd name="T72" fmla="*/ 128 w 160"/>
                  <a:gd name="T73" fmla="*/ 212 h 244"/>
                  <a:gd name="T74" fmla="*/ 152 w 160"/>
                  <a:gd name="T75" fmla="*/ 190 h 244"/>
                  <a:gd name="T76" fmla="*/ 160 w 160"/>
                  <a:gd name="T77" fmla="*/ 178 h 244"/>
                  <a:gd name="T78" fmla="*/ 158 w 160"/>
                  <a:gd name="T79" fmla="*/ 172 h 244"/>
                  <a:gd name="T80" fmla="*/ 146 w 160"/>
                  <a:gd name="T81" fmla="*/ 152 h 244"/>
                  <a:gd name="T82" fmla="*/ 140 w 160"/>
                  <a:gd name="T83" fmla="*/ 136 h 244"/>
                  <a:gd name="T84" fmla="*/ 132 w 160"/>
                  <a:gd name="T85" fmla="*/ 128 h 244"/>
                  <a:gd name="T86" fmla="*/ 138 w 160"/>
                  <a:gd name="T87" fmla="*/ 110 h 244"/>
                  <a:gd name="T88" fmla="*/ 132 w 160"/>
                  <a:gd name="T89" fmla="*/ 94 h 244"/>
                  <a:gd name="T90" fmla="*/ 138 w 160"/>
                  <a:gd name="T91" fmla="*/ 68 h 244"/>
                  <a:gd name="T92" fmla="*/ 136 w 160"/>
                  <a:gd name="T93" fmla="*/ 62 h 244"/>
                  <a:gd name="T94" fmla="*/ 128 w 160"/>
                  <a:gd name="T95" fmla="*/ 28 h 244"/>
                  <a:gd name="T96" fmla="*/ 128 w 160"/>
                  <a:gd name="T97" fmla="*/ 22 h 244"/>
                  <a:gd name="T98" fmla="*/ 118 w 160"/>
                  <a:gd name="T99" fmla="*/ 8 h 244"/>
                  <a:gd name="T100" fmla="*/ 98 w 160"/>
                  <a:gd name="T101"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60" h="244">
                    <a:moveTo>
                      <a:pt x="98" y="4"/>
                    </a:moveTo>
                    <a:lnTo>
                      <a:pt x="116" y="12"/>
                    </a:lnTo>
                    <a:lnTo>
                      <a:pt x="126" y="24"/>
                    </a:lnTo>
                    <a:lnTo>
                      <a:pt x="116" y="34"/>
                    </a:lnTo>
                    <a:lnTo>
                      <a:pt x="114" y="54"/>
                    </a:lnTo>
                    <a:lnTo>
                      <a:pt x="134" y="66"/>
                    </a:lnTo>
                    <a:lnTo>
                      <a:pt x="120" y="80"/>
                    </a:lnTo>
                    <a:lnTo>
                      <a:pt x="130" y="96"/>
                    </a:lnTo>
                    <a:lnTo>
                      <a:pt x="134" y="110"/>
                    </a:lnTo>
                    <a:lnTo>
                      <a:pt x="128" y="128"/>
                    </a:lnTo>
                    <a:lnTo>
                      <a:pt x="136" y="138"/>
                    </a:lnTo>
                    <a:lnTo>
                      <a:pt x="144" y="150"/>
                    </a:lnTo>
                    <a:lnTo>
                      <a:pt x="134" y="160"/>
                    </a:lnTo>
                    <a:lnTo>
                      <a:pt x="156" y="176"/>
                    </a:lnTo>
                    <a:lnTo>
                      <a:pt x="148" y="188"/>
                    </a:lnTo>
                    <a:lnTo>
                      <a:pt x="126" y="210"/>
                    </a:lnTo>
                    <a:lnTo>
                      <a:pt x="98" y="230"/>
                    </a:lnTo>
                    <a:lnTo>
                      <a:pt x="82" y="230"/>
                    </a:lnTo>
                    <a:lnTo>
                      <a:pt x="62" y="236"/>
                    </a:lnTo>
                    <a:lnTo>
                      <a:pt x="40" y="240"/>
                    </a:lnTo>
                    <a:lnTo>
                      <a:pt x="14" y="226"/>
                    </a:lnTo>
                    <a:lnTo>
                      <a:pt x="16" y="208"/>
                    </a:lnTo>
                    <a:lnTo>
                      <a:pt x="10" y="188"/>
                    </a:lnTo>
                    <a:lnTo>
                      <a:pt x="14" y="174"/>
                    </a:lnTo>
                    <a:lnTo>
                      <a:pt x="24" y="168"/>
                    </a:lnTo>
                    <a:lnTo>
                      <a:pt x="30" y="158"/>
                    </a:lnTo>
                    <a:lnTo>
                      <a:pt x="62" y="132"/>
                    </a:lnTo>
                    <a:lnTo>
                      <a:pt x="68" y="130"/>
                    </a:lnTo>
                    <a:lnTo>
                      <a:pt x="66" y="116"/>
                    </a:lnTo>
                    <a:lnTo>
                      <a:pt x="52" y="108"/>
                    </a:lnTo>
                    <a:lnTo>
                      <a:pt x="44" y="96"/>
                    </a:lnTo>
                    <a:lnTo>
                      <a:pt x="50" y="82"/>
                    </a:lnTo>
                    <a:lnTo>
                      <a:pt x="42" y="78"/>
                    </a:lnTo>
                    <a:lnTo>
                      <a:pt x="44" y="60"/>
                    </a:lnTo>
                    <a:lnTo>
                      <a:pt x="34" y="48"/>
                    </a:lnTo>
                    <a:lnTo>
                      <a:pt x="22" y="48"/>
                    </a:lnTo>
                    <a:lnTo>
                      <a:pt x="4" y="32"/>
                    </a:lnTo>
                    <a:lnTo>
                      <a:pt x="14" y="24"/>
                    </a:lnTo>
                    <a:lnTo>
                      <a:pt x="26" y="38"/>
                    </a:lnTo>
                    <a:lnTo>
                      <a:pt x="64" y="42"/>
                    </a:lnTo>
                    <a:lnTo>
                      <a:pt x="72" y="34"/>
                    </a:lnTo>
                    <a:lnTo>
                      <a:pt x="80" y="16"/>
                    </a:lnTo>
                    <a:lnTo>
                      <a:pt x="98" y="4"/>
                    </a:lnTo>
                    <a:close/>
                    <a:moveTo>
                      <a:pt x="98" y="0"/>
                    </a:moveTo>
                    <a:lnTo>
                      <a:pt x="98" y="0"/>
                    </a:lnTo>
                    <a:lnTo>
                      <a:pt x="94" y="2"/>
                    </a:lnTo>
                    <a:lnTo>
                      <a:pt x="78" y="12"/>
                    </a:lnTo>
                    <a:lnTo>
                      <a:pt x="78" y="12"/>
                    </a:lnTo>
                    <a:lnTo>
                      <a:pt x="76" y="14"/>
                    </a:lnTo>
                    <a:lnTo>
                      <a:pt x="68" y="30"/>
                    </a:lnTo>
                    <a:lnTo>
                      <a:pt x="62" y="38"/>
                    </a:lnTo>
                    <a:lnTo>
                      <a:pt x="28" y="34"/>
                    </a:lnTo>
                    <a:lnTo>
                      <a:pt x="16" y="22"/>
                    </a:lnTo>
                    <a:lnTo>
                      <a:pt x="16" y="22"/>
                    </a:lnTo>
                    <a:lnTo>
                      <a:pt x="14" y="20"/>
                    </a:lnTo>
                    <a:lnTo>
                      <a:pt x="14" y="20"/>
                    </a:lnTo>
                    <a:lnTo>
                      <a:pt x="12" y="22"/>
                    </a:lnTo>
                    <a:lnTo>
                      <a:pt x="2" y="28"/>
                    </a:lnTo>
                    <a:lnTo>
                      <a:pt x="2" y="28"/>
                    </a:lnTo>
                    <a:lnTo>
                      <a:pt x="0" y="32"/>
                    </a:lnTo>
                    <a:lnTo>
                      <a:pt x="0" y="32"/>
                    </a:lnTo>
                    <a:lnTo>
                      <a:pt x="2" y="34"/>
                    </a:lnTo>
                    <a:lnTo>
                      <a:pt x="20" y="50"/>
                    </a:lnTo>
                    <a:lnTo>
                      <a:pt x="20" y="50"/>
                    </a:lnTo>
                    <a:lnTo>
                      <a:pt x="22" y="52"/>
                    </a:lnTo>
                    <a:lnTo>
                      <a:pt x="32" y="52"/>
                    </a:lnTo>
                    <a:lnTo>
                      <a:pt x="40" y="62"/>
                    </a:lnTo>
                    <a:lnTo>
                      <a:pt x="38" y="78"/>
                    </a:lnTo>
                    <a:lnTo>
                      <a:pt x="38" y="78"/>
                    </a:lnTo>
                    <a:lnTo>
                      <a:pt x="38" y="80"/>
                    </a:lnTo>
                    <a:lnTo>
                      <a:pt x="40" y="82"/>
                    </a:lnTo>
                    <a:lnTo>
                      <a:pt x="44" y="84"/>
                    </a:lnTo>
                    <a:lnTo>
                      <a:pt x="40" y="94"/>
                    </a:lnTo>
                    <a:lnTo>
                      <a:pt x="40" y="94"/>
                    </a:lnTo>
                    <a:lnTo>
                      <a:pt x="40" y="98"/>
                    </a:lnTo>
                    <a:lnTo>
                      <a:pt x="50" y="112"/>
                    </a:lnTo>
                    <a:lnTo>
                      <a:pt x="50" y="112"/>
                    </a:lnTo>
                    <a:lnTo>
                      <a:pt x="50" y="112"/>
                    </a:lnTo>
                    <a:lnTo>
                      <a:pt x="64" y="118"/>
                    </a:lnTo>
                    <a:lnTo>
                      <a:pt x="64" y="128"/>
                    </a:lnTo>
                    <a:lnTo>
                      <a:pt x="60" y="128"/>
                    </a:lnTo>
                    <a:lnTo>
                      <a:pt x="60" y="128"/>
                    </a:lnTo>
                    <a:lnTo>
                      <a:pt x="60" y="130"/>
                    </a:lnTo>
                    <a:lnTo>
                      <a:pt x="28" y="154"/>
                    </a:lnTo>
                    <a:lnTo>
                      <a:pt x="28" y="154"/>
                    </a:lnTo>
                    <a:lnTo>
                      <a:pt x="26" y="156"/>
                    </a:lnTo>
                    <a:lnTo>
                      <a:pt x="22" y="166"/>
                    </a:lnTo>
                    <a:lnTo>
                      <a:pt x="12" y="170"/>
                    </a:lnTo>
                    <a:lnTo>
                      <a:pt x="12" y="170"/>
                    </a:lnTo>
                    <a:lnTo>
                      <a:pt x="10" y="172"/>
                    </a:lnTo>
                    <a:lnTo>
                      <a:pt x="6" y="186"/>
                    </a:lnTo>
                    <a:lnTo>
                      <a:pt x="6" y="186"/>
                    </a:lnTo>
                    <a:lnTo>
                      <a:pt x="6" y="188"/>
                    </a:lnTo>
                    <a:lnTo>
                      <a:pt x="12" y="208"/>
                    </a:lnTo>
                    <a:lnTo>
                      <a:pt x="10" y="226"/>
                    </a:lnTo>
                    <a:lnTo>
                      <a:pt x="10" y="226"/>
                    </a:lnTo>
                    <a:lnTo>
                      <a:pt x="10" y="228"/>
                    </a:lnTo>
                    <a:lnTo>
                      <a:pt x="12" y="230"/>
                    </a:lnTo>
                    <a:lnTo>
                      <a:pt x="38" y="244"/>
                    </a:lnTo>
                    <a:lnTo>
                      <a:pt x="38" y="244"/>
                    </a:lnTo>
                    <a:lnTo>
                      <a:pt x="40" y="244"/>
                    </a:lnTo>
                    <a:lnTo>
                      <a:pt x="40" y="244"/>
                    </a:lnTo>
                    <a:lnTo>
                      <a:pt x="40" y="244"/>
                    </a:lnTo>
                    <a:lnTo>
                      <a:pt x="62" y="240"/>
                    </a:lnTo>
                    <a:lnTo>
                      <a:pt x="62" y="240"/>
                    </a:lnTo>
                    <a:lnTo>
                      <a:pt x="62" y="240"/>
                    </a:lnTo>
                    <a:lnTo>
                      <a:pt x="84" y="234"/>
                    </a:lnTo>
                    <a:lnTo>
                      <a:pt x="98" y="234"/>
                    </a:lnTo>
                    <a:lnTo>
                      <a:pt x="98" y="234"/>
                    </a:lnTo>
                    <a:lnTo>
                      <a:pt x="102" y="232"/>
                    </a:lnTo>
                    <a:lnTo>
                      <a:pt x="128" y="212"/>
                    </a:lnTo>
                    <a:lnTo>
                      <a:pt x="128" y="212"/>
                    </a:lnTo>
                    <a:lnTo>
                      <a:pt x="128" y="212"/>
                    </a:lnTo>
                    <a:lnTo>
                      <a:pt x="152" y="190"/>
                    </a:lnTo>
                    <a:lnTo>
                      <a:pt x="152" y="190"/>
                    </a:lnTo>
                    <a:lnTo>
                      <a:pt x="152" y="190"/>
                    </a:lnTo>
                    <a:lnTo>
                      <a:pt x="160" y="178"/>
                    </a:lnTo>
                    <a:lnTo>
                      <a:pt x="160" y="178"/>
                    </a:lnTo>
                    <a:lnTo>
                      <a:pt x="160" y="174"/>
                    </a:lnTo>
                    <a:lnTo>
                      <a:pt x="158" y="172"/>
                    </a:lnTo>
                    <a:lnTo>
                      <a:pt x="140" y="158"/>
                    </a:lnTo>
                    <a:lnTo>
                      <a:pt x="146" y="152"/>
                    </a:lnTo>
                    <a:lnTo>
                      <a:pt x="146" y="152"/>
                    </a:lnTo>
                    <a:lnTo>
                      <a:pt x="148" y="150"/>
                    </a:lnTo>
                    <a:lnTo>
                      <a:pt x="146" y="148"/>
                    </a:lnTo>
                    <a:lnTo>
                      <a:pt x="140" y="136"/>
                    </a:lnTo>
                    <a:lnTo>
                      <a:pt x="140" y="136"/>
                    </a:lnTo>
                    <a:lnTo>
                      <a:pt x="140" y="134"/>
                    </a:lnTo>
                    <a:lnTo>
                      <a:pt x="132" y="128"/>
                    </a:lnTo>
                    <a:lnTo>
                      <a:pt x="138" y="112"/>
                    </a:lnTo>
                    <a:lnTo>
                      <a:pt x="138" y="112"/>
                    </a:lnTo>
                    <a:lnTo>
                      <a:pt x="138" y="110"/>
                    </a:lnTo>
                    <a:lnTo>
                      <a:pt x="132" y="94"/>
                    </a:lnTo>
                    <a:lnTo>
                      <a:pt x="132" y="94"/>
                    </a:lnTo>
                    <a:lnTo>
                      <a:pt x="132" y="94"/>
                    </a:lnTo>
                    <a:lnTo>
                      <a:pt x="126" y="80"/>
                    </a:lnTo>
                    <a:lnTo>
                      <a:pt x="138" y="68"/>
                    </a:lnTo>
                    <a:lnTo>
                      <a:pt x="138" y="68"/>
                    </a:lnTo>
                    <a:lnTo>
                      <a:pt x="138" y="66"/>
                    </a:lnTo>
                    <a:lnTo>
                      <a:pt x="138" y="66"/>
                    </a:lnTo>
                    <a:lnTo>
                      <a:pt x="136" y="62"/>
                    </a:lnTo>
                    <a:lnTo>
                      <a:pt x="118" y="50"/>
                    </a:lnTo>
                    <a:lnTo>
                      <a:pt x="120" y="36"/>
                    </a:lnTo>
                    <a:lnTo>
                      <a:pt x="128" y="28"/>
                    </a:lnTo>
                    <a:lnTo>
                      <a:pt x="128" y="28"/>
                    </a:lnTo>
                    <a:lnTo>
                      <a:pt x="130" y="24"/>
                    </a:lnTo>
                    <a:lnTo>
                      <a:pt x="128" y="22"/>
                    </a:lnTo>
                    <a:lnTo>
                      <a:pt x="120" y="10"/>
                    </a:lnTo>
                    <a:lnTo>
                      <a:pt x="120" y="10"/>
                    </a:lnTo>
                    <a:lnTo>
                      <a:pt x="118" y="8"/>
                    </a:lnTo>
                    <a:lnTo>
                      <a:pt x="98" y="0"/>
                    </a:lnTo>
                    <a:lnTo>
                      <a:pt x="98" y="0"/>
                    </a:lnTo>
                    <a:lnTo>
                      <a:pt x="98" y="0"/>
                    </a:lnTo>
                    <a:lnTo>
                      <a:pt x="9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9" name="Freeform 570"/>
              <p:cNvSpPr>
                <a:spLocks/>
              </p:cNvSpPr>
              <p:nvPr/>
            </p:nvSpPr>
            <p:spPr bwMode="auto">
              <a:xfrm>
                <a:off x="3189" y="1315"/>
                <a:ext cx="152" cy="236"/>
              </a:xfrm>
              <a:custGeom>
                <a:avLst/>
                <a:gdLst>
                  <a:gd name="T0" fmla="*/ 94 w 152"/>
                  <a:gd name="T1" fmla="*/ 0 h 236"/>
                  <a:gd name="T2" fmla="*/ 112 w 152"/>
                  <a:gd name="T3" fmla="*/ 8 h 236"/>
                  <a:gd name="T4" fmla="*/ 122 w 152"/>
                  <a:gd name="T5" fmla="*/ 20 h 236"/>
                  <a:gd name="T6" fmla="*/ 112 w 152"/>
                  <a:gd name="T7" fmla="*/ 30 h 236"/>
                  <a:gd name="T8" fmla="*/ 110 w 152"/>
                  <a:gd name="T9" fmla="*/ 50 h 236"/>
                  <a:gd name="T10" fmla="*/ 130 w 152"/>
                  <a:gd name="T11" fmla="*/ 62 h 236"/>
                  <a:gd name="T12" fmla="*/ 116 w 152"/>
                  <a:gd name="T13" fmla="*/ 76 h 236"/>
                  <a:gd name="T14" fmla="*/ 126 w 152"/>
                  <a:gd name="T15" fmla="*/ 92 h 236"/>
                  <a:gd name="T16" fmla="*/ 130 w 152"/>
                  <a:gd name="T17" fmla="*/ 106 h 236"/>
                  <a:gd name="T18" fmla="*/ 124 w 152"/>
                  <a:gd name="T19" fmla="*/ 124 h 236"/>
                  <a:gd name="T20" fmla="*/ 132 w 152"/>
                  <a:gd name="T21" fmla="*/ 134 h 236"/>
                  <a:gd name="T22" fmla="*/ 140 w 152"/>
                  <a:gd name="T23" fmla="*/ 146 h 236"/>
                  <a:gd name="T24" fmla="*/ 130 w 152"/>
                  <a:gd name="T25" fmla="*/ 156 h 236"/>
                  <a:gd name="T26" fmla="*/ 152 w 152"/>
                  <a:gd name="T27" fmla="*/ 172 h 236"/>
                  <a:gd name="T28" fmla="*/ 144 w 152"/>
                  <a:gd name="T29" fmla="*/ 184 h 236"/>
                  <a:gd name="T30" fmla="*/ 122 w 152"/>
                  <a:gd name="T31" fmla="*/ 206 h 236"/>
                  <a:gd name="T32" fmla="*/ 94 w 152"/>
                  <a:gd name="T33" fmla="*/ 226 h 236"/>
                  <a:gd name="T34" fmla="*/ 78 w 152"/>
                  <a:gd name="T35" fmla="*/ 226 h 236"/>
                  <a:gd name="T36" fmla="*/ 58 w 152"/>
                  <a:gd name="T37" fmla="*/ 232 h 236"/>
                  <a:gd name="T38" fmla="*/ 36 w 152"/>
                  <a:gd name="T39" fmla="*/ 236 h 236"/>
                  <a:gd name="T40" fmla="*/ 10 w 152"/>
                  <a:gd name="T41" fmla="*/ 222 h 236"/>
                  <a:gd name="T42" fmla="*/ 12 w 152"/>
                  <a:gd name="T43" fmla="*/ 204 h 236"/>
                  <a:gd name="T44" fmla="*/ 6 w 152"/>
                  <a:gd name="T45" fmla="*/ 184 h 236"/>
                  <a:gd name="T46" fmla="*/ 10 w 152"/>
                  <a:gd name="T47" fmla="*/ 170 h 236"/>
                  <a:gd name="T48" fmla="*/ 20 w 152"/>
                  <a:gd name="T49" fmla="*/ 164 h 236"/>
                  <a:gd name="T50" fmla="*/ 26 w 152"/>
                  <a:gd name="T51" fmla="*/ 154 h 236"/>
                  <a:gd name="T52" fmla="*/ 58 w 152"/>
                  <a:gd name="T53" fmla="*/ 128 h 236"/>
                  <a:gd name="T54" fmla="*/ 64 w 152"/>
                  <a:gd name="T55" fmla="*/ 126 h 236"/>
                  <a:gd name="T56" fmla="*/ 62 w 152"/>
                  <a:gd name="T57" fmla="*/ 112 h 236"/>
                  <a:gd name="T58" fmla="*/ 48 w 152"/>
                  <a:gd name="T59" fmla="*/ 104 h 236"/>
                  <a:gd name="T60" fmla="*/ 40 w 152"/>
                  <a:gd name="T61" fmla="*/ 92 h 236"/>
                  <a:gd name="T62" fmla="*/ 46 w 152"/>
                  <a:gd name="T63" fmla="*/ 78 h 236"/>
                  <a:gd name="T64" fmla="*/ 38 w 152"/>
                  <a:gd name="T65" fmla="*/ 74 h 236"/>
                  <a:gd name="T66" fmla="*/ 40 w 152"/>
                  <a:gd name="T67" fmla="*/ 56 h 236"/>
                  <a:gd name="T68" fmla="*/ 30 w 152"/>
                  <a:gd name="T69" fmla="*/ 44 h 236"/>
                  <a:gd name="T70" fmla="*/ 18 w 152"/>
                  <a:gd name="T71" fmla="*/ 44 h 236"/>
                  <a:gd name="T72" fmla="*/ 0 w 152"/>
                  <a:gd name="T73" fmla="*/ 28 h 236"/>
                  <a:gd name="T74" fmla="*/ 10 w 152"/>
                  <a:gd name="T75" fmla="*/ 20 h 236"/>
                  <a:gd name="T76" fmla="*/ 22 w 152"/>
                  <a:gd name="T77" fmla="*/ 34 h 236"/>
                  <a:gd name="T78" fmla="*/ 60 w 152"/>
                  <a:gd name="T79" fmla="*/ 38 h 236"/>
                  <a:gd name="T80" fmla="*/ 68 w 152"/>
                  <a:gd name="T81" fmla="*/ 30 h 236"/>
                  <a:gd name="T82" fmla="*/ 76 w 152"/>
                  <a:gd name="T83" fmla="*/ 12 h 236"/>
                  <a:gd name="T84" fmla="*/ 94 w 152"/>
                  <a:gd name="T85" fmla="*/ 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2" h="236">
                    <a:moveTo>
                      <a:pt x="94" y="0"/>
                    </a:moveTo>
                    <a:lnTo>
                      <a:pt x="112" y="8"/>
                    </a:lnTo>
                    <a:lnTo>
                      <a:pt x="122" y="20"/>
                    </a:lnTo>
                    <a:lnTo>
                      <a:pt x="112" y="30"/>
                    </a:lnTo>
                    <a:lnTo>
                      <a:pt x="110" y="50"/>
                    </a:lnTo>
                    <a:lnTo>
                      <a:pt x="130" y="62"/>
                    </a:lnTo>
                    <a:lnTo>
                      <a:pt x="116" y="76"/>
                    </a:lnTo>
                    <a:lnTo>
                      <a:pt x="126" y="92"/>
                    </a:lnTo>
                    <a:lnTo>
                      <a:pt x="130" y="106"/>
                    </a:lnTo>
                    <a:lnTo>
                      <a:pt x="124" y="124"/>
                    </a:lnTo>
                    <a:lnTo>
                      <a:pt x="132" y="134"/>
                    </a:lnTo>
                    <a:lnTo>
                      <a:pt x="140" y="146"/>
                    </a:lnTo>
                    <a:lnTo>
                      <a:pt x="130" y="156"/>
                    </a:lnTo>
                    <a:lnTo>
                      <a:pt x="152" y="172"/>
                    </a:lnTo>
                    <a:lnTo>
                      <a:pt x="144" y="184"/>
                    </a:lnTo>
                    <a:lnTo>
                      <a:pt x="122" y="206"/>
                    </a:lnTo>
                    <a:lnTo>
                      <a:pt x="94" y="226"/>
                    </a:lnTo>
                    <a:lnTo>
                      <a:pt x="78" y="226"/>
                    </a:lnTo>
                    <a:lnTo>
                      <a:pt x="58" y="232"/>
                    </a:lnTo>
                    <a:lnTo>
                      <a:pt x="36" y="236"/>
                    </a:lnTo>
                    <a:lnTo>
                      <a:pt x="10" y="222"/>
                    </a:lnTo>
                    <a:lnTo>
                      <a:pt x="12" y="204"/>
                    </a:lnTo>
                    <a:lnTo>
                      <a:pt x="6" y="184"/>
                    </a:lnTo>
                    <a:lnTo>
                      <a:pt x="10" y="170"/>
                    </a:lnTo>
                    <a:lnTo>
                      <a:pt x="20" y="164"/>
                    </a:lnTo>
                    <a:lnTo>
                      <a:pt x="26" y="154"/>
                    </a:lnTo>
                    <a:lnTo>
                      <a:pt x="58" y="128"/>
                    </a:lnTo>
                    <a:lnTo>
                      <a:pt x="64" y="126"/>
                    </a:lnTo>
                    <a:lnTo>
                      <a:pt x="62" y="112"/>
                    </a:lnTo>
                    <a:lnTo>
                      <a:pt x="48" y="104"/>
                    </a:lnTo>
                    <a:lnTo>
                      <a:pt x="40" y="92"/>
                    </a:lnTo>
                    <a:lnTo>
                      <a:pt x="46" y="78"/>
                    </a:lnTo>
                    <a:lnTo>
                      <a:pt x="38" y="74"/>
                    </a:lnTo>
                    <a:lnTo>
                      <a:pt x="40" y="56"/>
                    </a:lnTo>
                    <a:lnTo>
                      <a:pt x="30" y="44"/>
                    </a:lnTo>
                    <a:lnTo>
                      <a:pt x="18" y="44"/>
                    </a:lnTo>
                    <a:lnTo>
                      <a:pt x="0" y="28"/>
                    </a:lnTo>
                    <a:lnTo>
                      <a:pt x="10" y="20"/>
                    </a:lnTo>
                    <a:lnTo>
                      <a:pt x="22" y="34"/>
                    </a:lnTo>
                    <a:lnTo>
                      <a:pt x="60" y="38"/>
                    </a:lnTo>
                    <a:lnTo>
                      <a:pt x="68" y="30"/>
                    </a:lnTo>
                    <a:lnTo>
                      <a:pt x="76" y="12"/>
                    </a:lnTo>
                    <a:lnTo>
                      <a:pt x="9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0" name="Freeform 571"/>
              <p:cNvSpPr>
                <a:spLocks/>
              </p:cNvSpPr>
              <p:nvPr/>
            </p:nvSpPr>
            <p:spPr bwMode="auto">
              <a:xfrm>
                <a:off x="3185" y="1311"/>
                <a:ext cx="160" cy="244"/>
              </a:xfrm>
              <a:custGeom>
                <a:avLst/>
                <a:gdLst>
                  <a:gd name="T0" fmla="*/ 98 w 160"/>
                  <a:gd name="T1" fmla="*/ 0 h 244"/>
                  <a:gd name="T2" fmla="*/ 78 w 160"/>
                  <a:gd name="T3" fmla="*/ 12 h 244"/>
                  <a:gd name="T4" fmla="*/ 76 w 160"/>
                  <a:gd name="T5" fmla="*/ 14 h 244"/>
                  <a:gd name="T6" fmla="*/ 62 w 160"/>
                  <a:gd name="T7" fmla="*/ 38 h 244"/>
                  <a:gd name="T8" fmla="*/ 16 w 160"/>
                  <a:gd name="T9" fmla="*/ 22 h 244"/>
                  <a:gd name="T10" fmla="*/ 14 w 160"/>
                  <a:gd name="T11" fmla="*/ 20 h 244"/>
                  <a:gd name="T12" fmla="*/ 12 w 160"/>
                  <a:gd name="T13" fmla="*/ 22 h 244"/>
                  <a:gd name="T14" fmla="*/ 2 w 160"/>
                  <a:gd name="T15" fmla="*/ 28 h 244"/>
                  <a:gd name="T16" fmla="*/ 0 w 160"/>
                  <a:gd name="T17" fmla="*/ 32 h 244"/>
                  <a:gd name="T18" fmla="*/ 20 w 160"/>
                  <a:gd name="T19" fmla="*/ 50 h 244"/>
                  <a:gd name="T20" fmla="*/ 22 w 160"/>
                  <a:gd name="T21" fmla="*/ 52 h 244"/>
                  <a:gd name="T22" fmla="*/ 40 w 160"/>
                  <a:gd name="T23" fmla="*/ 62 h 244"/>
                  <a:gd name="T24" fmla="*/ 38 w 160"/>
                  <a:gd name="T25" fmla="*/ 78 h 244"/>
                  <a:gd name="T26" fmla="*/ 40 w 160"/>
                  <a:gd name="T27" fmla="*/ 82 h 244"/>
                  <a:gd name="T28" fmla="*/ 40 w 160"/>
                  <a:gd name="T29" fmla="*/ 94 h 244"/>
                  <a:gd name="T30" fmla="*/ 40 w 160"/>
                  <a:gd name="T31" fmla="*/ 98 h 244"/>
                  <a:gd name="T32" fmla="*/ 50 w 160"/>
                  <a:gd name="T33" fmla="*/ 112 h 244"/>
                  <a:gd name="T34" fmla="*/ 64 w 160"/>
                  <a:gd name="T35" fmla="*/ 118 h 244"/>
                  <a:gd name="T36" fmla="*/ 60 w 160"/>
                  <a:gd name="T37" fmla="*/ 128 h 244"/>
                  <a:gd name="T38" fmla="*/ 60 w 160"/>
                  <a:gd name="T39" fmla="*/ 130 h 244"/>
                  <a:gd name="T40" fmla="*/ 28 w 160"/>
                  <a:gd name="T41" fmla="*/ 154 h 244"/>
                  <a:gd name="T42" fmla="*/ 22 w 160"/>
                  <a:gd name="T43" fmla="*/ 166 h 244"/>
                  <a:gd name="T44" fmla="*/ 12 w 160"/>
                  <a:gd name="T45" fmla="*/ 170 h 244"/>
                  <a:gd name="T46" fmla="*/ 6 w 160"/>
                  <a:gd name="T47" fmla="*/ 186 h 244"/>
                  <a:gd name="T48" fmla="*/ 6 w 160"/>
                  <a:gd name="T49" fmla="*/ 188 h 244"/>
                  <a:gd name="T50" fmla="*/ 10 w 160"/>
                  <a:gd name="T51" fmla="*/ 226 h 244"/>
                  <a:gd name="T52" fmla="*/ 10 w 160"/>
                  <a:gd name="T53" fmla="*/ 228 h 244"/>
                  <a:gd name="T54" fmla="*/ 38 w 160"/>
                  <a:gd name="T55" fmla="*/ 244 h 244"/>
                  <a:gd name="T56" fmla="*/ 40 w 160"/>
                  <a:gd name="T57" fmla="*/ 244 h 244"/>
                  <a:gd name="T58" fmla="*/ 40 w 160"/>
                  <a:gd name="T59" fmla="*/ 244 h 244"/>
                  <a:gd name="T60" fmla="*/ 62 w 160"/>
                  <a:gd name="T61" fmla="*/ 240 h 244"/>
                  <a:gd name="T62" fmla="*/ 84 w 160"/>
                  <a:gd name="T63" fmla="*/ 234 h 244"/>
                  <a:gd name="T64" fmla="*/ 98 w 160"/>
                  <a:gd name="T65" fmla="*/ 234 h 244"/>
                  <a:gd name="T66" fmla="*/ 128 w 160"/>
                  <a:gd name="T67" fmla="*/ 212 h 244"/>
                  <a:gd name="T68" fmla="*/ 128 w 160"/>
                  <a:gd name="T69" fmla="*/ 212 h 244"/>
                  <a:gd name="T70" fmla="*/ 152 w 160"/>
                  <a:gd name="T71" fmla="*/ 190 h 244"/>
                  <a:gd name="T72" fmla="*/ 160 w 160"/>
                  <a:gd name="T73" fmla="*/ 178 h 244"/>
                  <a:gd name="T74" fmla="*/ 160 w 160"/>
                  <a:gd name="T75" fmla="*/ 174 h 244"/>
                  <a:gd name="T76" fmla="*/ 140 w 160"/>
                  <a:gd name="T77" fmla="*/ 158 h 244"/>
                  <a:gd name="T78" fmla="*/ 146 w 160"/>
                  <a:gd name="T79" fmla="*/ 152 h 244"/>
                  <a:gd name="T80" fmla="*/ 146 w 160"/>
                  <a:gd name="T81" fmla="*/ 148 h 244"/>
                  <a:gd name="T82" fmla="*/ 140 w 160"/>
                  <a:gd name="T83" fmla="*/ 136 h 244"/>
                  <a:gd name="T84" fmla="*/ 132 w 160"/>
                  <a:gd name="T85" fmla="*/ 128 h 244"/>
                  <a:gd name="T86" fmla="*/ 138 w 160"/>
                  <a:gd name="T87" fmla="*/ 112 h 244"/>
                  <a:gd name="T88" fmla="*/ 132 w 160"/>
                  <a:gd name="T89" fmla="*/ 94 h 244"/>
                  <a:gd name="T90" fmla="*/ 132 w 160"/>
                  <a:gd name="T91" fmla="*/ 94 h 244"/>
                  <a:gd name="T92" fmla="*/ 138 w 160"/>
                  <a:gd name="T93" fmla="*/ 68 h 244"/>
                  <a:gd name="T94" fmla="*/ 138 w 160"/>
                  <a:gd name="T95" fmla="*/ 66 h 244"/>
                  <a:gd name="T96" fmla="*/ 136 w 160"/>
                  <a:gd name="T97" fmla="*/ 62 h 244"/>
                  <a:gd name="T98" fmla="*/ 120 w 160"/>
                  <a:gd name="T99" fmla="*/ 36 h 244"/>
                  <a:gd name="T100" fmla="*/ 128 w 160"/>
                  <a:gd name="T101" fmla="*/ 28 h 244"/>
                  <a:gd name="T102" fmla="*/ 128 w 160"/>
                  <a:gd name="T103" fmla="*/ 22 h 244"/>
                  <a:gd name="T104" fmla="*/ 120 w 160"/>
                  <a:gd name="T105" fmla="*/ 10 h 244"/>
                  <a:gd name="T106" fmla="*/ 98 w 160"/>
                  <a:gd name="T107" fmla="*/ 0 h 244"/>
                  <a:gd name="T108" fmla="*/ 98 w 160"/>
                  <a:gd name="T109" fmla="*/ 0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60" h="244">
                    <a:moveTo>
                      <a:pt x="98" y="0"/>
                    </a:moveTo>
                    <a:lnTo>
                      <a:pt x="98" y="0"/>
                    </a:lnTo>
                    <a:lnTo>
                      <a:pt x="94" y="2"/>
                    </a:lnTo>
                    <a:lnTo>
                      <a:pt x="78" y="12"/>
                    </a:lnTo>
                    <a:lnTo>
                      <a:pt x="78" y="12"/>
                    </a:lnTo>
                    <a:lnTo>
                      <a:pt x="76" y="14"/>
                    </a:lnTo>
                    <a:lnTo>
                      <a:pt x="68" y="30"/>
                    </a:lnTo>
                    <a:lnTo>
                      <a:pt x="62" y="38"/>
                    </a:lnTo>
                    <a:lnTo>
                      <a:pt x="28" y="34"/>
                    </a:lnTo>
                    <a:lnTo>
                      <a:pt x="16" y="22"/>
                    </a:lnTo>
                    <a:lnTo>
                      <a:pt x="16" y="22"/>
                    </a:lnTo>
                    <a:lnTo>
                      <a:pt x="14" y="20"/>
                    </a:lnTo>
                    <a:lnTo>
                      <a:pt x="14" y="20"/>
                    </a:lnTo>
                    <a:lnTo>
                      <a:pt x="12" y="22"/>
                    </a:lnTo>
                    <a:lnTo>
                      <a:pt x="2" y="28"/>
                    </a:lnTo>
                    <a:lnTo>
                      <a:pt x="2" y="28"/>
                    </a:lnTo>
                    <a:lnTo>
                      <a:pt x="0" y="32"/>
                    </a:lnTo>
                    <a:lnTo>
                      <a:pt x="0" y="32"/>
                    </a:lnTo>
                    <a:lnTo>
                      <a:pt x="2" y="34"/>
                    </a:lnTo>
                    <a:lnTo>
                      <a:pt x="20" y="50"/>
                    </a:lnTo>
                    <a:lnTo>
                      <a:pt x="20" y="50"/>
                    </a:lnTo>
                    <a:lnTo>
                      <a:pt x="22" y="52"/>
                    </a:lnTo>
                    <a:lnTo>
                      <a:pt x="32" y="52"/>
                    </a:lnTo>
                    <a:lnTo>
                      <a:pt x="40" y="62"/>
                    </a:lnTo>
                    <a:lnTo>
                      <a:pt x="38" y="78"/>
                    </a:lnTo>
                    <a:lnTo>
                      <a:pt x="38" y="78"/>
                    </a:lnTo>
                    <a:lnTo>
                      <a:pt x="38" y="80"/>
                    </a:lnTo>
                    <a:lnTo>
                      <a:pt x="40" y="82"/>
                    </a:lnTo>
                    <a:lnTo>
                      <a:pt x="44" y="84"/>
                    </a:lnTo>
                    <a:lnTo>
                      <a:pt x="40" y="94"/>
                    </a:lnTo>
                    <a:lnTo>
                      <a:pt x="40" y="94"/>
                    </a:lnTo>
                    <a:lnTo>
                      <a:pt x="40" y="98"/>
                    </a:lnTo>
                    <a:lnTo>
                      <a:pt x="50" y="112"/>
                    </a:lnTo>
                    <a:lnTo>
                      <a:pt x="50" y="112"/>
                    </a:lnTo>
                    <a:lnTo>
                      <a:pt x="50" y="112"/>
                    </a:lnTo>
                    <a:lnTo>
                      <a:pt x="64" y="118"/>
                    </a:lnTo>
                    <a:lnTo>
                      <a:pt x="64" y="128"/>
                    </a:lnTo>
                    <a:lnTo>
                      <a:pt x="60" y="128"/>
                    </a:lnTo>
                    <a:lnTo>
                      <a:pt x="60" y="128"/>
                    </a:lnTo>
                    <a:lnTo>
                      <a:pt x="60" y="130"/>
                    </a:lnTo>
                    <a:lnTo>
                      <a:pt x="28" y="154"/>
                    </a:lnTo>
                    <a:lnTo>
                      <a:pt x="28" y="154"/>
                    </a:lnTo>
                    <a:lnTo>
                      <a:pt x="26" y="156"/>
                    </a:lnTo>
                    <a:lnTo>
                      <a:pt x="22" y="166"/>
                    </a:lnTo>
                    <a:lnTo>
                      <a:pt x="12" y="170"/>
                    </a:lnTo>
                    <a:lnTo>
                      <a:pt x="12" y="170"/>
                    </a:lnTo>
                    <a:lnTo>
                      <a:pt x="10" y="172"/>
                    </a:lnTo>
                    <a:lnTo>
                      <a:pt x="6" y="186"/>
                    </a:lnTo>
                    <a:lnTo>
                      <a:pt x="6" y="186"/>
                    </a:lnTo>
                    <a:lnTo>
                      <a:pt x="6" y="188"/>
                    </a:lnTo>
                    <a:lnTo>
                      <a:pt x="12" y="208"/>
                    </a:lnTo>
                    <a:lnTo>
                      <a:pt x="10" y="226"/>
                    </a:lnTo>
                    <a:lnTo>
                      <a:pt x="10" y="226"/>
                    </a:lnTo>
                    <a:lnTo>
                      <a:pt x="10" y="228"/>
                    </a:lnTo>
                    <a:lnTo>
                      <a:pt x="12" y="230"/>
                    </a:lnTo>
                    <a:lnTo>
                      <a:pt x="38" y="244"/>
                    </a:lnTo>
                    <a:lnTo>
                      <a:pt x="38" y="244"/>
                    </a:lnTo>
                    <a:lnTo>
                      <a:pt x="40" y="244"/>
                    </a:lnTo>
                    <a:lnTo>
                      <a:pt x="40" y="244"/>
                    </a:lnTo>
                    <a:lnTo>
                      <a:pt x="40" y="244"/>
                    </a:lnTo>
                    <a:lnTo>
                      <a:pt x="62" y="240"/>
                    </a:lnTo>
                    <a:lnTo>
                      <a:pt x="62" y="240"/>
                    </a:lnTo>
                    <a:lnTo>
                      <a:pt x="62" y="240"/>
                    </a:lnTo>
                    <a:lnTo>
                      <a:pt x="84" y="234"/>
                    </a:lnTo>
                    <a:lnTo>
                      <a:pt x="98" y="234"/>
                    </a:lnTo>
                    <a:lnTo>
                      <a:pt x="98" y="234"/>
                    </a:lnTo>
                    <a:lnTo>
                      <a:pt x="102" y="232"/>
                    </a:lnTo>
                    <a:lnTo>
                      <a:pt x="128" y="212"/>
                    </a:lnTo>
                    <a:lnTo>
                      <a:pt x="128" y="212"/>
                    </a:lnTo>
                    <a:lnTo>
                      <a:pt x="128" y="212"/>
                    </a:lnTo>
                    <a:lnTo>
                      <a:pt x="152" y="190"/>
                    </a:lnTo>
                    <a:lnTo>
                      <a:pt x="152" y="190"/>
                    </a:lnTo>
                    <a:lnTo>
                      <a:pt x="152" y="190"/>
                    </a:lnTo>
                    <a:lnTo>
                      <a:pt x="160" y="178"/>
                    </a:lnTo>
                    <a:lnTo>
                      <a:pt x="160" y="178"/>
                    </a:lnTo>
                    <a:lnTo>
                      <a:pt x="160" y="174"/>
                    </a:lnTo>
                    <a:lnTo>
                      <a:pt x="158" y="172"/>
                    </a:lnTo>
                    <a:lnTo>
                      <a:pt x="140" y="158"/>
                    </a:lnTo>
                    <a:lnTo>
                      <a:pt x="146" y="152"/>
                    </a:lnTo>
                    <a:lnTo>
                      <a:pt x="146" y="152"/>
                    </a:lnTo>
                    <a:lnTo>
                      <a:pt x="148" y="150"/>
                    </a:lnTo>
                    <a:lnTo>
                      <a:pt x="146" y="148"/>
                    </a:lnTo>
                    <a:lnTo>
                      <a:pt x="140" y="136"/>
                    </a:lnTo>
                    <a:lnTo>
                      <a:pt x="140" y="136"/>
                    </a:lnTo>
                    <a:lnTo>
                      <a:pt x="140" y="134"/>
                    </a:lnTo>
                    <a:lnTo>
                      <a:pt x="132" y="128"/>
                    </a:lnTo>
                    <a:lnTo>
                      <a:pt x="138" y="112"/>
                    </a:lnTo>
                    <a:lnTo>
                      <a:pt x="138" y="112"/>
                    </a:lnTo>
                    <a:lnTo>
                      <a:pt x="138" y="110"/>
                    </a:lnTo>
                    <a:lnTo>
                      <a:pt x="132" y="94"/>
                    </a:lnTo>
                    <a:lnTo>
                      <a:pt x="132" y="94"/>
                    </a:lnTo>
                    <a:lnTo>
                      <a:pt x="132" y="94"/>
                    </a:lnTo>
                    <a:lnTo>
                      <a:pt x="126" y="80"/>
                    </a:lnTo>
                    <a:lnTo>
                      <a:pt x="138" y="68"/>
                    </a:lnTo>
                    <a:lnTo>
                      <a:pt x="138" y="68"/>
                    </a:lnTo>
                    <a:lnTo>
                      <a:pt x="138" y="66"/>
                    </a:lnTo>
                    <a:lnTo>
                      <a:pt x="138" y="66"/>
                    </a:lnTo>
                    <a:lnTo>
                      <a:pt x="136" y="62"/>
                    </a:lnTo>
                    <a:lnTo>
                      <a:pt x="118" y="50"/>
                    </a:lnTo>
                    <a:lnTo>
                      <a:pt x="120" y="36"/>
                    </a:lnTo>
                    <a:lnTo>
                      <a:pt x="128" y="28"/>
                    </a:lnTo>
                    <a:lnTo>
                      <a:pt x="128" y="28"/>
                    </a:lnTo>
                    <a:lnTo>
                      <a:pt x="130" y="24"/>
                    </a:lnTo>
                    <a:lnTo>
                      <a:pt x="128" y="22"/>
                    </a:lnTo>
                    <a:lnTo>
                      <a:pt x="120" y="10"/>
                    </a:lnTo>
                    <a:lnTo>
                      <a:pt x="120" y="10"/>
                    </a:lnTo>
                    <a:lnTo>
                      <a:pt x="118" y="8"/>
                    </a:lnTo>
                    <a:lnTo>
                      <a:pt x="98" y="0"/>
                    </a:lnTo>
                    <a:lnTo>
                      <a:pt x="98" y="0"/>
                    </a:lnTo>
                    <a:lnTo>
                      <a:pt x="98" y="0"/>
                    </a:lnTo>
                    <a:lnTo>
                      <a:pt x="9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1" name="Freeform 572"/>
              <p:cNvSpPr>
                <a:spLocks/>
              </p:cNvSpPr>
              <p:nvPr/>
            </p:nvSpPr>
            <p:spPr bwMode="auto">
              <a:xfrm>
                <a:off x="3049" y="1341"/>
                <a:ext cx="188" cy="308"/>
              </a:xfrm>
              <a:custGeom>
                <a:avLst/>
                <a:gdLst>
                  <a:gd name="T0" fmla="*/ 32 w 188"/>
                  <a:gd name="T1" fmla="*/ 306 h 308"/>
                  <a:gd name="T2" fmla="*/ 24 w 188"/>
                  <a:gd name="T3" fmla="*/ 286 h 308"/>
                  <a:gd name="T4" fmla="*/ 14 w 188"/>
                  <a:gd name="T5" fmla="*/ 264 h 308"/>
                  <a:gd name="T6" fmla="*/ 0 w 188"/>
                  <a:gd name="T7" fmla="*/ 232 h 308"/>
                  <a:gd name="T8" fmla="*/ 0 w 188"/>
                  <a:gd name="T9" fmla="*/ 228 h 308"/>
                  <a:gd name="T10" fmla="*/ 14 w 188"/>
                  <a:gd name="T11" fmla="*/ 214 h 308"/>
                  <a:gd name="T12" fmla="*/ 24 w 188"/>
                  <a:gd name="T13" fmla="*/ 196 h 308"/>
                  <a:gd name="T14" fmla="*/ 14 w 188"/>
                  <a:gd name="T15" fmla="*/ 188 h 308"/>
                  <a:gd name="T16" fmla="*/ 26 w 188"/>
                  <a:gd name="T17" fmla="*/ 186 h 308"/>
                  <a:gd name="T18" fmla="*/ 14 w 188"/>
                  <a:gd name="T19" fmla="*/ 172 h 308"/>
                  <a:gd name="T20" fmla="*/ 14 w 188"/>
                  <a:gd name="T21" fmla="*/ 126 h 308"/>
                  <a:gd name="T22" fmla="*/ 42 w 188"/>
                  <a:gd name="T23" fmla="*/ 116 h 308"/>
                  <a:gd name="T24" fmla="*/ 40 w 188"/>
                  <a:gd name="T25" fmla="*/ 102 h 308"/>
                  <a:gd name="T26" fmla="*/ 50 w 188"/>
                  <a:gd name="T27" fmla="*/ 74 h 308"/>
                  <a:gd name="T28" fmla="*/ 64 w 188"/>
                  <a:gd name="T29" fmla="*/ 70 h 308"/>
                  <a:gd name="T30" fmla="*/ 66 w 188"/>
                  <a:gd name="T31" fmla="*/ 58 h 308"/>
                  <a:gd name="T32" fmla="*/ 76 w 188"/>
                  <a:gd name="T33" fmla="*/ 40 h 308"/>
                  <a:gd name="T34" fmla="*/ 86 w 188"/>
                  <a:gd name="T35" fmla="*/ 24 h 308"/>
                  <a:gd name="T36" fmla="*/ 102 w 188"/>
                  <a:gd name="T37" fmla="*/ 14 h 308"/>
                  <a:gd name="T38" fmla="*/ 104 w 188"/>
                  <a:gd name="T39" fmla="*/ 12 h 308"/>
                  <a:gd name="T40" fmla="*/ 118 w 188"/>
                  <a:gd name="T41" fmla="*/ 10 h 308"/>
                  <a:gd name="T42" fmla="*/ 118 w 188"/>
                  <a:gd name="T43" fmla="*/ 16 h 308"/>
                  <a:gd name="T44" fmla="*/ 126 w 188"/>
                  <a:gd name="T45" fmla="*/ 4 h 308"/>
                  <a:gd name="T46" fmla="*/ 138 w 188"/>
                  <a:gd name="T47" fmla="*/ 0 h 308"/>
                  <a:gd name="T48" fmla="*/ 140 w 188"/>
                  <a:gd name="T49" fmla="*/ 0 h 308"/>
                  <a:gd name="T50" fmla="*/ 168 w 188"/>
                  <a:gd name="T51" fmla="*/ 16 h 308"/>
                  <a:gd name="T52" fmla="*/ 178 w 188"/>
                  <a:gd name="T53" fmla="*/ 30 h 308"/>
                  <a:gd name="T54" fmla="*/ 178 w 188"/>
                  <a:gd name="T55" fmla="*/ 38 h 308"/>
                  <a:gd name="T56" fmla="*/ 182 w 188"/>
                  <a:gd name="T57" fmla="*/ 50 h 308"/>
                  <a:gd name="T58" fmla="*/ 188 w 188"/>
                  <a:gd name="T59" fmla="*/ 78 h 308"/>
                  <a:gd name="T60" fmla="*/ 188 w 188"/>
                  <a:gd name="T61" fmla="*/ 80 h 308"/>
                  <a:gd name="T62" fmla="*/ 162 w 188"/>
                  <a:gd name="T63" fmla="*/ 86 h 308"/>
                  <a:gd name="T64" fmla="*/ 148 w 188"/>
                  <a:gd name="T65" fmla="*/ 112 h 308"/>
                  <a:gd name="T66" fmla="*/ 138 w 188"/>
                  <a:gd name="T67" fmla="*/ 128 h 308"/>
                  <a:gd name="T68" fmla="*/ 122 w 188"/>
                  <a:gd name="T69" fmla="*/ 138 h 308"/>
                  <a:gd name="T70" fmla="*/ 94 w 188"/>
                  <a:gd name="T71" fmla="*/ 164 h 308"/>
                  <a:gd name="T72" fmla="*/ 104 w 188"/>
                  <a:gd name="T73" fmla="*/ 200 h 308"/>
                  <a:gd name="T74" fmla="*/ 112 w 188"/>
                  <a:gd name="T75" fmla="*/ 212 h 308"/>
                  <a:gd name="T76" fmla="*/ 112 w 188"/>
                  <a:gd name="T77" fmla="*/ 226 h 308"/>
                  <a:gd name="T78" fmla="*/ 100 w 188"/>
                  <a:gd name="T79" fmla="*/ 234 h 308"/>
                  <a:gd name="T80" fmla="*/ 84 w 188"/>
                  <a:gd name="T81" fmla="*/ 264 h 308"/>
                  <a:gd name="T82" fmla="*/ 74 w 188"/>
                  <a:gd name="T83" fmla="*/ 286 h 308"/>
                  <a:gd name="T84" fmla="*/ 50 w 188"/>
                  <a:gd name="T85" fmla="*/ 294 h 308"/>
                  <a:gd name="T86" fmla="*/ 46 w 188"/>
                  <a:gd name="T87" fmla="*/ 306 h 308"/>
                  <a:gd name="T88" fmla="*/ 34 w 188"/>
                  <a:gd name="T89" fmla="*/ 308 h 3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8" h="308">
                    <a:moveTo>
                      <a:pt x="34" y="308"/>
                    </a:moveTo>
                    <a:lnTo>
                      <a:pt x="34" y="308"/>
                    </a:lnTo>
                    <a:lnTo>
                      <a:pt x="32" y="306"/>
                    </a:lnTo>
                    <a:lnTo>
                      <a:pt x="28" y="294"/>
                    </a:lnTo>
                    <a:lnTo>
                      <a:pt x="24" y="286"/>
                    </a:lnTo>
                    <a:lnTo>
                      <a:pt x="24" y="286"/>
                    </a:lnTo>
                    <a:lnTo>
                      <a:pt x="24" y="286"/>
                    </a:lnTo>
                    <a:lnTo>
                      <a:pt x="24" y="280"/>
                    </a:lnTo>
                    <a:lnTo>
                      <a:pt x="14" y="264"/>
                    </a:lnTo>
                    <a:lnTo>
                      <a:pt x="8" y="248"/>
                    </a:lnTo>
                    <a:lnTo>
                      <a:pt x="0" y="232"/>
                    </a:lnTo>
                    <a:lnTo>
                      <a:pt x="0" y="232"/>
                    </a:lnTo>
                    <a:lnTo>
                      <a:pt x="0" y="230"/>
                    </a:lnTo>
                    <a:lnTo>
                      <a:pt x="0" y="230"/>
                    </a:lnTo>
                    <a:lnTo>
                      <a:pt x="0" y="228"/>
                    </a:lnTo>
                    <a:lnTo>
                      <a:pt x="14" y="226"/>
                    </a:lnTo>
                    <a:lnTo>
                      <a:pt x="14" y="214"/>
                    </a:lnTo>
                    <a:lnTo>
                      <a:pt x="14" y="214"/>
                    </a:lnTo>
                    <a:lnTo>
                      <a:pt x="14" y="212"/>
                    </a:lnTo>
                    <a:lnTo>
                      <a:pt x="22" y="206"/>
                    </a:lnTo>
                    <a:lnTo>
                      <a:pt x="24" y="196"/>
                    </a:lnTo>
                    <a:lnTo>
                      <a:pt x="14" y="190"/>
                    </a:lnTo>
                    <a:lnTo>
                      <a:pt x="14" y="190"/>
                    </a:lnTo>
                    <a:lnTo>
                      <a:pt x="14" y="188"/>
                    </a:lnTo>
                    <a:lnTo>
                      <a:pt x="14" y="188"/>
                    </a:lnTo>
                    <a:lnTo>
                      <a:pt x="16" y="186"/>
                    </a:lnTo>
                    <a:lnTo>
                      <a:pt x="26" y="186"/>
                    </a:lnTo>
                    <a:lnTo>
                      <a:pt x="24" y="178"/>
                    </a:lnTo>
                    <a:lnTo>
                      <a:pt x="14" y="172"/>
                    </a:lnTo>
                    <a:lnTo>
                      <a:pt x="14" y="172"/>
                    </a:lnTo>
                    <a:lnTo>
                      <a:pt x="14" y="172"/>
                    </a:lnTo>
                    <a:lnTo>
                      <a:pt x="14" y="126"/>
                    </a:lnTo>
                    <a:lnTo>
                      <a:pt x="14" y="126"/>
                    </a:lnTo>
                    <a:lnTo>
                      <a:pt x="16" y="124"/>
                    </a:lnTo>
                    <a:lnTo>
                      <a:pt x="30" y="120"/>
                    </a:lnTo>
                    <a:lnTo>
                      <a:pt x="42" y="116"/>
                    </a:lnTo>
                    <a:lnTo>
                      <a:pt x="46" y="114"/>
                    </a:lnTo>
                    <a:lnTo>
                      <a:pt x="40" y="102"/>
                    </a:lnTo>
                    <a:lnTo>
                      <a:pt x="40" y="102"/>
                    </a:lnTo>
                    <a:lnTo>
                      <a:pt x="40" y="100"/>
                    </a:lnTo>
                    <a:lnTo>
                      <a:pt x="50" y="86"/>
                    </a:lnTo>
                    <a:lnTo>
                      <a:pt x="50" y="74"/>
                    </a:lnTo>
                    <a:lnTo>
                      <a:pt x="50" y="74"/>
                    </a:lnTo>
                    <a:lnTo>
                      <a:pt x="52" y="72"/>
                    </a:lnTo>
                    <a:lnTo>
                      <a:pt x="64" y="70"/>
                    </a:lnTo>
                    <a:lnTo>
                      <a:pt x="66" y="60"/>
                    </a:lnTo>
                    <a:lnTo>
                      <a:pt x="66" y="60"/>
                    </a:lnTo>
                    <a:lnTo>
                      <a:pt x="66" y="58"/>
                    </a:lnTo>
                    <a:lnTo>
                      <a:pt x="76" y="50"/>
                    </a:lnTo>
                    <a:lnTo>
                      <a:pt x="76" y="40"/>
                    </a:lnTo>
                    <a:lnTo>
                      <a:pt x="76" y="40"/>
                    </a:lnTo>
                    <a:lnTo>
                      <a:pt x="76" y="38"/>
                    </a:lnTo>
                    <a:lnTo>
                      <a:pt x="86" y="24"/>
                    </a:lnTo>
                    <a:lnTo>
                      <a:pt x="86" y="24"/>
                    </a:lnTo>
                    <a:lnTo>
                      <a:pt x="88" y="24"/>
                    </a:lnTo>
                    <a:lnTo>
                      <a:pt x="102" y="22"/>
                    </a:lnTo>
                    <a:lnTo>
                      <a:pt x="102" y="14"/>
                    </a:lnTo>
                    <a:lnTo>
                      <a:pt x="102" y="14"/>
                    </a:lnTo>
                    <a:lnTo>
                      <a:pt x="104" y="12"/>
                    </a:lnTo>
                    <a:lnTo>
                      <a:pt x="104" y="12"/>
                    </a:lnTo>
                    <a:lnTo>
                      <a:pt x="116" y="10"/>
                    </a:lnTo>
                    <a:lnTo>
                      <a:pt x="116" y="10"/>
                    </a:lnTo>
                    <a:lnTo>
                      <a:pt x="118" y="10"/>
                    </a:lnTo>
                    <a:lnTo>
                      <a:pt x="118" y="10"/>
                    </a:lnTo>
                    <a:lnTo>
                      <a:pt x="118" y="12"/>
                    </a:lnTo>
                    <a:lnTo>
                      <a:pt x="118" y="16"/>
                    </a:lnTo>
                    <a:lnTo>
                      <a:pt x="126" y="16"/>
                    </a:lnTo>
                    <a:lnTo>
                      <a:pt x="126" y="4"/>
                    </a:lnTo>
                    <a:lnTo>
                      <a:pt x="126" y="4"/>
                    </a:lnTo>
                    <a:lnTo>
                      <a:pt x="128" y="2"/>
                    </a:lnTo>
                    <a:lnTo>
                      <a:pt x="138" y="0"/>
                    </a:lnTo>
                    <a:lnTo>
                      <a:pt x="138" y="0"/>
                    </a:lnTo>
                    <a:lnTo>
                      <a:pt x="138" y="0"/>
                    </a:lnTo>
                    <a:lnTo>
                      <a:pt x="138" y="0"/>
                    </a:lnTo>
                    <a:lnTo>
                      <a:pt x="140" y="0"/>
                    </a:lnTo>
                    <a:lnTo>
                      <a:pt x="150" y="10"/>
                    </a:lnTo>
                    <a:lnTo>
                      <a:pt x="156" y="16"/>
                    </a:lnTo>
                    <a:lnTo>
                      <a:pt x="168" y="16"/>
                    </a:lnTo>
                    <a:lnTo>
                      <a:pt x="168" y="16"/>
                    </a:lnTo>
                    <a:lnTo>
                      <a:pt x="170" y="18"/>
                    </a:lnTo>
                    <a:lnTo>
                      <a:pt x="178" y="30"/>
                    </a:lnTo>
                    <a:lnTo>
                      <a:pt x="178" y="30"/>
                    </a:lnTo>
                    <a:lnTo>
                      <a:pt x="178" y="32"/>
                    </a:lnTo>
                    <a:lnTo>
                      <a:pt x="178" y="38"/>
                    </a:lnTo>
                    <a:lnTo>
                      <a:pt x="178" y="48"/>
                    </a:lnTo>
                    <a:lnTo>
                      <a:pt x="182" y="50"/>
                    </a:lnTo>
                    <a:lnTo>
                      <a:pt x="182" y="50"/>
                    </a:lnTo>
                    <a:lnTo>
                      <a:pt x="184" y="54"/>
                    </a:lnTo>
                    <a:lnTo>
                      <a:pt x="178" y="66"/>
                    </a:lnTo>
                    <a:lnTo>
                      <a:pt x="188" y="78"/>
                    </a:lnTo>
                    <a:lnTo>
                      <a:pt x="188" y="78"/>
                    </a:lnTo>
                    <a:lnTo>
                      <a:pt x="188" y="80"/>
                    </a:lnTo>
                    <a:lnTo>
                      <a:pt x="188" y="80"/>
                    </a:lnTo>
                    <a:lnTo>
                      <a:pt x="186" y="82"/>
                    </a:lnTo>
                    <a:lnTo>
                      <a:pt x="170" y="84"/>
                    </a:lnTo>
                    <a:lnTo>
                      <a:pt x="162" y="86"/>
                    </a:lnTo>
                    <a:lnTo>
                      <a:pt x="150" y="94"/>
                    </a:lnTo>
                    <a:lnTo>
                      <a:pt x="146" y="104"/>
                    </a:lnTo>
                    <a:lnTo>
                      <a:pt x="148" y="112"/>
                    </a:lnTo>
                    <a:lnTo>
                      <a:pt x="148" y="112"/>
                    </a:lnTo>
                    <a:lnTo>
                      <a:pt x="148" y="114"/>
                    </a:lnTo>
                    <a:lnTo>
                      <a:pt x="138" y="128"/>
                    </a:lnTo>
                    <a:lnTo>
                      <a:pt x="124" y="138"/>
                    </a:lnTo>
                    <a:lnTo>
                      <a:pt x="124" y="138"/>
                    </a:lnTo>
                    <a:lnTo>
                      <a:pt x="122" y="138"/>
                    </a:lnTo>
                    <a:lnTo>
                      <a:pt x="108" y="140"/>
                    </a:lnTo>
                    <a:lnTo>
                      <a:pt x="100" y="152"/>
                    </a:lnTo>
                    <a:lnTo>
                      <a:pt x="94" y="164"/>
                    </a:lnTo>
                    <a:lnTo>
                      <a:pt x="90" y="176"/>
                    </a:lnTo>
                    <a:lnTo>
                      <a:pt x="92" y="194"/>
                    </a:lnTo>
                    <a:lnTo>
                      <a:pt x="104" y="200"/>
                    </a:lnTo>
                    <a:lnTo>
                      <a:pt x="104" y="200"/>
                    </a:lnTo>
                    <a:lnTo>
                      <a:pt x="104" y="200"/>
                    </a:lnTo>
                    <a:lnTo>
                      <a:pt x="112" y="212"/>
                    </a:lnTo>
                    <a:lnTo>
                      <a:pt x="112" y="212"/>
                    </a:lnTo>
                    <a:lnTo>
                      <a:pt x="114" y="214"/>
                    </a:lnTo>
                    <a:lnTo>
                      <a:pt x="112" y="226"/>
                    </a:lnTo>
                    <a:lnTo>
                      <a:pt x="112" y="226"/>
                    </a:lnTo>
                    <a:lnTo>
                      <a:pt x="110" y="226"/>
                    </a:lnTo>
                    <a:lnTo>
                      <a:pt x="100" y="234"/>
                    </a:lnTo>
                    <a:lnTo>
                      <a:pt x="84" y="242"/>
                    </a:lnTo>
                    <a:lnTo>
                      <a:pt x="84" y="252"/>
                    </a:lnTo>
                    <a:lnTo>
                      <a:pt x="84" y="264"/>
                    </a:lnTo>
                    <a:lnTo>
                      <a:pt x="80" y="276"/>
                    </a:lnTo>
                    <a:lnTo>
                      <a:pt x="74" y="286"/>
                    </a:lnTo>
                    <a:lnTo>
                      <a:pt x="74" y="286"/>
                    </a:lnTo>
                    <a:lnTo>
                      <a:pt x="74" y="288"/>
                    </a:lnTo>
                    <a:lnTo>
                      <a:pt x="62" y="292"/>
                    </a:lnTo>
                    <a:lnTo>
                      <a:pt x="50" y="294"/>
                    </a:lnTo>
                    <a:lnTo>
                      <a:pt x="48" y="304"/>
                    </a:lnTo>
                    <a:lnTo>
                      <a:pt x="48" y="304"/>
                    </a:lnTo>
                    <a:lnTo>
                      <a:pt x="46" y="306"/>
                    </a:lnTo>
                    <a:lnTo>
                      <a:pt x="46" y="306"/>
                    </a:lnTo>
                    <a:lnTo>
                      <a:pt x="34" y="308"/>
                    </a:lnTo>
                    <a:lnTo>
                      <a:pt x="34" y="30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2" name="Freeform 573"/>
              <p:cNvSpPr>
                <a:spLocks noEditPoints="1"/>
              </p:cNvSpPr>
              <p:nvPr/>
            </p:nvSpPr>
            <p:spPr bwMode="auto">
              <a:xfrm>
                <a:off x="3047" y="1339"/>
                <a:ext cx="192" cy="312"/>
              </a:xfrm>
              <a:custGeom>
                <a:avLst/>
                <a:gdLst>
                  <a:gd name="T0" fmla="*/ 170 w 192"/>
                  <a:gd name="T1" fmla="*/ 20 h 312"/>
                  <a:gd name="T2" fmla="*/ 184 w 192"/>
                  <a:gd name="T3" fmla="*/ 54 h 312"/>
                  <a:gd name="T4" fmla="*/ 162 w 192"/>
                  <a:gd name="T5" fmla="*/ 86 h 312"/>
                  <a:gd name="T6" fmla="*/ 138 w 192"/>
                  <a:gd name="T7" fmla="*/ 128 h 312"/>
                  <a:gd name="T8" fmla="*/ 94 w 192"/>
                  <a:gd name="T9" fmla="*/ 164 h 312"/>
                  <a:gd name="T10" fmla="*/ 114 w 192"/>
                  <a:gd name="T11" fmla="*/ 216 h 312"/>
                  <a:gd name="T12" fmla="*/ 84 w 192"/>
                  <a:gd name="T13" fmla="*/ 254 h 312"/>
                  <a:gd name="T14" fmla="*/ 64 w 192"/>
                  <a:gd name="T15" fmla="*/ 294 h 312"/>
                  <a:gd name="T16" fmla="*/ 32 w 192"/>
                  <a:gd name="T17" fmla="*/ 294 h 312"/>
                  <a:gd name="T18" fmla="*/ 12 w 192"/>
                  <a:gd name="T19" fmla="*/ 250 h 312"/>
                  <a:gd name="T20" fmla="*/ 24 w 192"/>
                  <a:gd name="T21" fmla="*/ 208 h 312"/>
                  <a:gd name="T22" fmla="*/ 28 w 192"/>
                  <a:gd name="T23" fmla="*/ 178 h 312"/>
                  <a:gd name="T24" fmla="*/ 32 w 192"/>
                  <a:gd name="T25" fmla="*/ 124 h 312"/>
                  <a:gd name="T26" fmla="*/ 54 w 192"/>
                  <a:gd name="T27" fmla="*/ 88 h 312"/>
                  <a:gd name="T28" fmla="*/ 80 w 192"/>
                  <a:gd name="T29" fmla="*/ 52 h 312"/>
                  <a:gd name="T30" fmla="*/ 106 w 192"/>
                  <a:gd name="T31" fmla="*/ 16 h 312"/>
                  <a:gd name="T32" fmla="*/ 130 w 192"/>
                  <a:gd name="T33" fmla="*/ 6 h 312"/>
                  <a:gd name="T34" fmla="*/ 138 w 192"/>
                  <a:gd name="T35" fmla="*/ 0 h 312"/>
                  <a:gd name="T36" fmla="*/ 126 w 192"/>
                  <a:gd name="T37" fmla="*/ 6 h 312"/>
                  <a:gd name="T38" fmla="*/ 122 w 192"/>
                  <a:gd name="T39" fmla="*/ 14 h 312"/>
                  <a:gd name="T40" fmla="*/ 118 w 192"/>
                  <a:gd name="T41" fmla="*/ 10 h 312"/>
                  <a:gd name="T42" fmla="*/ 104 w 192"/>
                  <a:gd name="T43" fmla="*/ 12 h 312"/>
                  <a:gd name="T44" fmla="*/ 90 w 192"/>
                  <a:gd name="T45" fmla="*/ 24 h 312"/>
                  <a:gd name="T46" fmla="*/ 76 w 192"/>
                  <a:gd name="T47" fmla="*/ 42 h 312"/>
                  <a:gd name="T48" fmla="*/ 66 w 192"/>
                  <a:gd name="T49" fmla="*/ 62 h 312"/>
                  <a:gd name="T50" fmla="*/ 52 w 192"/>
                  <a:gd name="T51" fmla="*/ 74 h 312"/>
                  <a:gd name="T52" fmla="*/ 40 w 192"/>
                  <a:gd name="T53" fmla="*/ 100 h 312"/>
                  <a:gd name="T54" fmla="*/ 30 w 192"/>
                  <a:gd name="T55" fmla="*/ 120 h 312"/>
                  <a:gd name="T56" fmla="*/ 14 w 192"/>
                  <a:gd name="T57" fmla="*/ 128 h 312"/>
                  <a:gd name="T58" fmla="*/ 16 w 192"/>
                  <a:gd name="T59" fmla="*/ 176 h 312"/>
                  <a:gd name="T60" fmla="*/ 18 w 192"/>
                  <a:gd name="T61" fmla="*/ 186 h 312"/>
                  <a:gd name="T62" fmla="*/ 14 w 192"/>
                  <a:gd name="T63" fmla="*/ 192 h 312"/>
                  <a:gd name="T64" fmla="*/ 14 w 192"/>
                  <a:gd name="T65" fmla="*/ 214 h 312"/>
                  <a:gd name="T66" fmla="*/ 2 w 192"/>
                  <a:gd name="T67" fmla="*/ 228 h 312"/>
                  <a:gd name="T68" fmla="*/ 0 w 192"/>
                  <a:gd name="T69" fmla="*/ 234 h 312"/>
                  <a:gd name="T70" fmla="*/ 14 w 192"/>
                  <a:gd name="T71" fmla="*/ 266 h 312"/>
                  <a:gd name="T72" fmla="*/ 24 w 192"/>
                  <a:gd name="T73" fmla="*/ 290 h 312"/>
                  <a:gd name="T74" fmla="*/ 34 w 192"/>
                  <a:gd name="T75" fmla="*/ 310 h 312"/>
                  <a:gd name="T76" fmla="*/ 48 w 192"/>
                  <a:gd name="T77" fmla="*/ 310 h 312"/>
                  <a:gd name="T78" fmla="*/ 64 w 192"/>
                  <a:gd name="T79" fmla="*/ 298 h 312"/>
                  <a:gd name="T80" fmla="*/ 76 w 192"/>
                  <a:gd name="T81" fmla="*/ 292 h 312"/>
                  <a:gd name="T82" fmla="*/ 84 w 192"/>
                  <a:gd name="T83" fmla="*/ 278 h 312"/>
                  <a:gd name="T84" fmla="*/ 88 w 192"/>
                  <a:gd name="T85" fmla="*/ 254 h 312"/>
                  <a:gd name="T86" fmla="*/ 114 w 192"/>
                  <a:gd name="T87" fmla="*/ 230 h 312"/>
                  <a:gd name="T88" fmla="*/ 116 w 192"/>
                  <a:gd name="T89" fmla="*/ 214 h 312"/>
                  <a:gd name="T90" fmla="*/ 96 w 192"/>
                  <a:gd name="T91" fmla="*/ 196 h 312"/>
                  <a:gd name="T92" fmla="*/ 112 w 192"/>
                  <a:gd name="T93" fmla="*/ 144 h 312"/>
                  <a:gd name="T94" fmla="*/ 140 w 192"/>
                  <a:gd name="T95" fmla="*/ 132 h 312"/>
                  <a:gd name="T96" fmla="*/ 152 w 192"/>
                  <a:gd name="T97" fmla="*/ 118 h 312"/>
                  <a:gd name="T98" fmla="*/ 164 w 192"/>
                  <a:gd name="T99" fmla="*/ 88 h 312"/>
                  <a:gd name="T100" fmla="*/ 192 w 192"/>
                  <a:gd name="T101" fmla="*/ 84 h 312"/>
                  <a:gd name="T102" fmla="*/ 188 w 192"/>
                  <a:gd name="T103" fmla="*/ 56 h 312"/>
                  <a:gd name="T104" fmla="*/ 182 w 192"/>
                  <a:gd name="T105" fmla="*/ 48 h 312"/>
                  <a:gd name="T106" fmla="*/ 182 w 192"/>
                  <a:gd name="T107" fmla="*/ 34 h 312"/>
                  <a:gd name="T108" fmla="*/ 174 w 192"/>
                  <a:gd name="T109" fmla="*/ 18 h 312"/>
                  <a:gd name="T110" fmla="*/ 142 w 192"/>
                  <a:gd name="T111"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92" h="312">
                    <a:moveTo>
                      <a:pt x="140" y="4"/>
                    </a:moveTo>
                    <a:lnTo>
                      <a:pt x="150" y="14"/>
                    </a:lnTo>
                    <a:lnTo>
                      <a:pt x="158" y="20"/>
                    </a:lnTo>
                    <a:lnTo>
                      <a:pt x="170" y="20"/>
                    </a:lnTo>
                    <a:lnTo>
                      <a:pt x="178" y="34"/>
                    </a:lnTo>
                    <a:lnTo>
                      <a:pt x="178" y="40"/>
                    </a:lnTo>
                    <a:lnTo>
                      <a:pt x="176" y="52"/>
                    </a:lnTo>
                    <a:lnTo>
                      <a:pt x="184" y="54"/>
                    </a:lnTo>
                    <a:lnTo>
                      <a:pt x="178" y="70"/>
                    </a:lnTo>
                    <a:lnTo>
                      <a:pt x="188" y="82"/>
                    </a:lnTo>
                    <a:lnTo>
                      <a:pt x="172" y="84"/>
                    </a:lnTo>
                    <a:lnTo>
                      <a:pt x="162" y="86"/>
                    </a:lnTo>
                    <a:lnTo>
                      <a:pt x="150" y="94"/>
                    </a:lnTo>
                    <a:lnTo>
                      <a:pt x="146" y="106"/>
                    </a:lnTo>
                    <a:lnTo>
                      <a:pt x="148" y="116"/>
                    </a:lnTo>
                    <a:lnTo>
                      <a:pt x="138" y="128"/>
                    </a:lnTo>
                    <a:lnTo>
                      <a:pt x="124" y="138"/>
                    </a:lnTo>
                    <a:lnTo>
                      <a:pt x="110" y="140"/>
                    </a:lnTo>
                    <a:lnTo>
                      <a:pt x="100" y="154"/>
                    </a:lnTo>
                    <a:lnTo>
                      <a:pt x="94" y="164"/>
                    </a:lnTo>
                    <a:lnTo>
                      <a:pt x="90" y="178"/>
                    </a:lnTo>
                    <a:lnTo>
                      <a:pt x="92" y="198"/>
                    </a:lnTo>
                    <a:lnTo>
                      <a:pt x="104" y="204"/>
                    </a:lnTo>
                    <a:lnTo>
                      <a:pt x="114" y="216"/>
                    </a:lnTo>
                    <a:lnTo>
                      <a:pt x="112" y="226"/>
                    </a:lnTo>
                    <a:lnTo>
                      <a:pt x="100" y="234"/>
                    </a:lnTo>
                    <a:lnTo>
                      <a:pt x="84" y="242"/>
                    </a:lnTo>
                    <a:lnTo>
                      <a:pt x="84" y="254"/>
                    </a:lnTo>
                    <a:lnTo>
                      <a:pt x="84" y="266"/>
                    </a:lnTo>
                    <a:lnTo>
                      <a:pt x="80" y="276"/>
                    </a:lnTo>
                    <a:lnTo>
                      <a:pt x="74" y="288"/>
                    </a:lnTo>
                    <a:lnTo>
                      <a:pt x="64" y="294"/>
                    </a:lnTo>
                    <a:lnTo>
                      <a:pt x="52" y="294"/>
                    </a:lnTo>
                    <a:lnTo>
                      <a:pt x="48" y="306"/>
                    </a:lnTo>
                    <a:lnTo>
                      <a:pt x="36" y="308"/>
                    </a:lnTo>
                    <a:lnTo>
                      <a:pt x="32" y="294"/>
                    </a:lnTo>
                    <a:lnTo>
                      <a:pt x="28" y="288"/>
                    </a:lnTo>
                    <a:lnTo>
                      <a:pt x="28" y="280"/>
                    </a:lnTo>
                    <a:lnTo>
                      <a:pt x="18" y="264"/>
                    </a:lnTo>
                    <a:lnTo>
                      <a:pt x="12" y="250"/>
                    </a:lnTo>
                    <a:lnTo>
                      <a:pt x="2" y="232"/>
                    </a:lnTo>
                    <a:lnTo>
                      <a:pt x="18" y="230"/>
                    </a:lnTo>
                    <a:lnTo>
                      <a:pt x="18" y="216"/>
                    </a:lnTo>
                    <a:lnTo>
                      <a:pt x="24" y="208"/>
                    </a:lnTo>
                    <a:lnTo>
                      <a:pt x="28" y="198"/>
                    </a:lnTo>
                    <a:lnTo>
                      <a:pt x="18" y="190"/>
                    </a:lnTo>
                    <a:lnTo>
                      <a:pt x="30" y="190"/>
                    </a:lnTo>
                    <a:lnTo>
                      <a:pt x="28" y="178"/>
                    </a:lnTo>
                    <a:lnTo>
                      <a:pt x="18" y="174"/>
                    </a:lnTo>
                    <a:lnTo>
                      <a:pt x="18" y="156"/>
                    </a:lnTo>
                    <a:lnTo>
                      <a:pt x="18" y="128"/>
                    </a:lnTo>
                    <a:lnTo>
                      <a:pt x="32" y="124"/>
                    </a:lnTo>
                    <a:lnTo>
                      <a:pt x="46" y="120"/>
                    </a:lnTo>
                    <a:lnTo>
                      <a:pt x="50" y="116"/>
                    </a:lnTo>
                    <a:lnTo>
                      <a:pt x="44" y="104"/>
                    </a:lnTo>
                    <a:lnTo>
                      <a:pt x="54" y="88"/>
                    </a:lnTo>
                    <a:lnTo>
                      <a:pt x="54" y="76"/>
                    </a:lnTo>
                    <a:lnTo>
                      <a:pt x="68" y="72"/>
                    </a:lnTo>
                    <a:lnTo>
                      <a:pt x="70" y="62"/>
                    </a:lnTo>
                    <a:lnTo>
                      <a:pt x="80" y="52"/>
                    </a:lnTo>
                    <a:lnTo>
                      <a:pt x="80" y="42"/>
                    </a:lnTo>
                    <a:lnTo>
                      <a:pt x="90" y="28"/>
                    </a:lnTo>
                    <a:lnTo>
                      <a:pt x="106" y="26"/>
                    </a:lnTo>
                    <a:lnTo>
                      <a:pt x="106" y="16"/>
                    </a:lnTo>
                    <a:lnTo>
                      <a:pt x="118" y="14"/>
                    </a:lnTo>
                    <a:lnTo>
                      <a:pt x="118" y="20"/>
                    </a:lnTo>
                    <a:lnTo>
                      <a:pt x="130" y="20"/>
                    </a:lnTo>
                    <a:lnTo>
                      <a:pt x="130" y="6"/>
                    </a:lnTo>
                    <a:lnTo>
                      <a:pt x="140" y="4"/>
                    </a:lnTo>
                    <a:close/>
                    <a:moveTo>
                      <a:pt x="140" y="0"/>
                    </a:moveTo>
                    <a:lnTo>
                      <a:pt x="140" y="0"/>
                    </a:lnTo>
                    <a:lnTo>
                      <a:pt x="138" y="0"/>
                    </a:lnTo>
                    <a:lnTo>
                      <a:pt x="130" y="2"/>
                    </a:lnTo>
                    <a:lnTo>
                      <a:pt x="130" y="2"/>
                    </a:lnTo>
                    <a:lnTo>
                      <a:pt x="128" y="4"/>
                    </a:lnTo>
                    <a:lnTo>
                      <a:pt x="126" y="6"/>
                    </a:lnTo>
                    <a:lnTo>
                      <a:pt x="126" y="16"/>
                    </a:lnTo>
                    <a:lnTo>
                      <a:pt x="122" y="16"/>
                    </a:lnTo>
                    <a:lnTo>
                      <a:pt x="122" y="14"/>
                    </a:lnTo>
                    <a:lnTo>
                      <a:pt x="122" y="14"/>
                    </a:lnTo>
                    <a:lnTo>
                      <a:pt x="122" y="10"/>
                    </a:lnTo>
                    <a:lnTo>
                      <a:pt x="122" y="10"/>
                    </a:lnTo>
                    <a:lnTo>
                      <a:pt x="118" y="10"/>
                    </a:lnTo>
                    <a:lnTo>
                      <a:pt x="118" y="10"/>
                    </a:lnTo>
                    <a:lnTo>
                      <a:pt x="118" y="10"/>
                    </a:lnTo>
                    <a:lnTo>
                      <a:pt x="106" y="12"/>
                    </a:lnTo>
                    <a:lnTo>
                      <a:pt x="106" y="12"/>
                    </a:lnTo>
                    <a:lnTo>
                      <a:pt x="104" y="12"/>
                    </a:lnTo>
                    <a:lnTo>
                      <a:pt x="102" y="16"/>
                    </a:lnTo>
                    <a:lnTo>
                      <a:pt x="102" y="22"/>
                    </a:lnTo>
                    <a:lnTo>
                      <a:pt x="90" y="24"/>
                    </a:lnTo>
                    <a:lnTo>
                      <a:pt x="90" y="24"/>
                    </a:lnTo>
                    <a:lnTo>
                      <a:pt x="88" y="26"/>
                    </a:lnTo>
                    <a:lnTo>
                      <a:pt x="76" y="40"/>
                    </a:lnTo>
                    <a:lnTo>
                      <a:pt x="76" y="40"/>
                    </a:lnTo>
                    <a:lnTo>
                      <a:pt x="76" y="42"/>
                    </a:lnTo>
                    <a:lnTo>
                      <a:pt x="76" y="52"/>
                    </a:lnTo>
                    <a:lnTo>
                      <a:pt x="66" y="58"/>
                    </a:lnTo>
                    <a:lnTo>
                      <a:pt x="66" y="58"/>
                    </a:lnTo>
                    <a:lnTo>
                      <a:pt x="66" y="62"/>
                    </a:lnTo>
                    <a:lnTo>
                      <a:pt x="64" y="70"/>
                    </a:lnTo>
                    <a:lnTo>
                      <a:pt x="54" y="72"/>
                    </a:lnTo>
                    <a:lnTo>
                      <a:pt x="54" y="72"/>
                    </a:lnTo>
                    <a:lnTo>
                      <a:pt x="52" y="74"/>
                    </a:lnTo>
                    <a:lnTo>
                      <a:pt x="50" y="76"/>
                    </a:lnTo>
                    <a:lnTo>
                      <a:pt x="50" y="88"/>
                    </a:lnTo>
                    <a:lnTo>
                      <a:pt x="40" y="100"/>
                    </a:lnTo>
                    <a:lnTo>
                      <a:pt x="40" y="100"/>
                    </a:lnTo>
                    <a:lnTo>
                      <a:pt x="40" y="104"/>
                    </a:lnTo>
                    <a:lnTo>
                      <a:pt x="44" y="114"/>
                    </a:lnTo>
                    <a:lnTo>
                      <a:pt x="44" y="116"/>
                    </a:lnTo>
                    <a:lnTo>
                      <a:pt x="30" y="120"/>
                    </a:lnTo>
                    <a:lnTo>
                      <a:pt x="16" y="124"/>
                    </a:lnTo>
                    <a:lnTo>
                      <a:pt x="16" y="124"/>
                    </a:lnTo>
                    <a:lnTo>
                      <a:pt x="14" y="126"/>
                    </a:lnTo>
                    <a:lnTo>
                      <a:pt x="14" y="128"/>
                    </a:lnTo>
                    <a:lnTo>
                      <a:pt x="14" y="156"/>
                    </a:lnTo>
                    <a:lnTo>
                      <a:pt x="14" y="174"/>
                    </a:lnTo>
                    <a:lnTo>
                      <a:pt x="14" y="174"/>
                    </a:lnTo>
                    <a:lnTo>
                      <a:pt x="16" y="176"/>
                    </a:lnTo>
                    <a:lnTo>
                      <a:pt x="24" y="182"/>
                    </a:lnTo>
                    <a:lnTo>
                      <a:pt x="26" y="186"/>
                    </a:lnTo>
                    <a:lnTo>
                      <a:pt x="18" y="186"/>
                    </a:lnTo>
                    <a:lnTo>
                      <a:pt x="18" y="186"/>
                    </a:lnTo>
                    <a:lnTo>
                      <a:pt x="16" y="188"/>
                    </a:lnTo>
                    <a:lnTo>
                      <a:pt x="14" y="190"/>
                    </a:lnTo>
                    <a:lnTo>
                      <a:pt x="14" y="190"/>
                    </a:lnTo>
                    <a:lnTo>
                      <a:pt x="14" y="192"/>
                    </a:lnTo>
                    <a:lnTo>
                      <a:pt x="16" y="194"/>
                    </a:lnTo>
                    <a:lnTo>
                      <a:pt x="24" y="200"/>
                    </a:lnTo>
                    <a:lnTo>
                      <a:pt x="22" y="206"/>
                    </a:lnTo>
                    <a:lnTo>
                      <a:pt x="14" y="214"/>
                    </a:lnTo>
                    <a:lnTo>
                      <a:pt x="14" y="214"/>
                    </a:lnTo>
                    <a:lnTo>
                      <a:pt x="14" y="216"/>
                    </a:lnTo>
                    <a:lnTo>
                      <a:pt x="14" y="226"/>
                    </a:lnTo>
                    <a:lnTo>
                      <a:pt x="2" y="228"/>
                    </a:lnTo>
                    <a:lnTo>
                      <a:pt x="2" y="228"/>
                    </a:lnTo>
                    <a:lnTo>
                      <a:pt x="0" y="230"/>
                    </a:lnTo>
                    <a:lnTo>
                      <a:pt x="0" y="230"/>
                    </a:lnTo>
                    <a:lnTo>
                      <a:pt x="0" y="234"/>
                    </a:lnTo>
                    <a:lnTo>
                      <a:pt x="8" y="252"/>
                    </a:lnTo>
                    <a:lnTo>
                      <a:pt x="14" y="266"/>
                    </a:lnTo>
                    <a:lnTo>
                      <a:pt x="14" y="266"/>
                    </a:lnTo>
                    <a:lnTo>
                      <a:pt x="14" y="266"/>
                    </a:lnTo>
                    <a:lnTo>
                      <a:pt x="24" y="282"/>
                    </a:lnTo>
                    <a:lnTo>
                      <a:pt x="24" y="288"/>
                    </a:lnTo>
                    <a:lnTo>
                      <a:pt x="24" y="288"/>
                    </a:lnTo>
                    <a:lnTo>
                      <a:pt x="24" y="290"/>
                    </a:lnTo>
                    <a:lnTo>
                      <a:pt x="28" y="296"/>
                    </a:lnTo>
                    <a:lnTo>
                      <a:pt x="32" y="308"/>
                    </a:lnTo>
                    <a:lnTo>
                      <a:pt x="32" y="308"/>
                    </a:lnTo>
                    <a:lnTo>
                      <a:pt x="34" y="310"/>
                    </a:lnTo>
                    <a:lnTo>
                      <a:pt x="36" y="312"/>
                    </a:lnTo>
                    <a:lnTo>
                      <a:pt x="36" y="312"/>
                    </a:lnTo>
                    <a:lnTo>
                      <a:pt x="36" y="312"/>
                    </a:lnTo>
                    <a:lnTo>
                      <a:pt x="48" y="310"/>
                    </a:lnTo>
                    <a:lnTo>
                      <a:pt x="48" y="310"/>
                    </a:lnTo>
                    <a:lnTo>
                      <a:pt x="52" y="306"/>
                    </a:lnTo>
                    <a:lnTo>
                      <a:pt x="54" y="298"/>
                    </a:lnTo>
                    <a:lnTo>
                      <a:pt x="64" y="298"/>
                    </a:lnTo>
                    <a:lnTo>
                      <a:pt x="64" y="298"/>
                    </a:lnTo>
                    <a:lnTo>
                      <a:pt x="66" y="296"/>
                    </a:lnTo>
                    <a:lnTo>
                      <a:pt x="76" y="292"/>
                    </a:lnTo>
                    <a:lnTo>
                      <a:pt x="76" y="292"/>
                    </a:lnTo>
                    <a:lnTo>
                      <a:pt x="78" y="290"/>
                    </a:lnTo>
                    <a:lnTo>
                      <a:pt x="84" y="278"/>
                    </a:lnTo>
                    <a:lnTo>
                      <a:pt x="84" y="278"/>
                    </a:lnTo>
                    <a:lnTo>
                      <a:pt x="84" y="278"/>
                    </a:lnTo>
                    <a:lnTo>
                      <a:pt x="86" y="268"/>
                    </a:lnTo>
                    <a:lnTo>
                      <a:pt x="86" y="268"/>
                    </a:lnTo>
                    <a:lnTo>
                      <a:pt x="88" y="266"/>
                    </a:lnTo>
                    <a:lnTo>
                      <a:pt x="88" y="254"/>
                    </a:lnTo>
                    <a:lnTo>
                      <a:pt x="88" y="246"/>
                    </a:lnTo>
                    <a:lnTo>
                      <a:pt x="102" y="238"/>
                    </a:lnTo>
                    <a:lnTo>
                      <a:pt x="114" y="230"/>
                    </a:lnTo>
                    <a:lnTo>
                      <a:pt x="114" y="230"/>
                    </a:lnTo>
                    <a:lnTo>
                      <a:pt x="116" y="228"/>
                    </a:lnTo>
                    <a:lnTo>
                      <a:pt x="118" y="216"/>
                    </a:lnTo>
                    <a:lnTo>
                      <a:pt x="118" y="216"/>
                    </a:lnTo>
                    <a:lnTo>
                      <a:pt x="116" y="214"/>
                    </a:lnTo>
                    <a:lnTo>
                      <a:pt x="108" y="202"/>
                    </a:lnTo>
                    <a:lnTo>
                      <a:pt x="108" y="202"/>
                    </a:lnTo>
                    <a:lnTo>
                      <a:pt x="106" y="200"/>
                    </a:lnTo>
                    <a:lnTo>
                      <a:pt x="96" y="196"/>
                    </a:lnTo>
                    <a:lnTo>
                      <a:pt x="94" y="178"/>
                    </a:lnTo>
                    <a:lnTo>
                      <a:pt x="98" y="166"/>
                    </a:lnTo>
                    <a:lnTo>
                      <a:pt x="104" y="156"/>
                    </a:lnTo>
                    <a:lnTo>
                      <a:pt x="112" y="144"/>
                    </a:lnTo>
                    <a:lnTo>
                      <a:pt x="124" y="142"/>
                    </a:lnTo>
                    <a:lnTo>
                      <a:pt x="124" y="142"/>
                    </a:lnTo>
                    <a:lnTo>
                      <a:pt x="126" y="142"/>
                    </a:lnTo>
                    <a:lnTo>
                      <a:pt x="140" y="132"/>
                    </a:lnTo>
                    <a:lnTo>
                      <a:pt x="140" y="132"/>
                    </a:lnTo>
                    <a:lnTo>
                      <a:pt x="142" y="130"/>
                    </a:lnTo>
                    <a:lnTo>
                      <a:pt x="152" y="118"/>
                    </a:lnTo>
                    <a:lnTo>
                      <a:pt x="152" y="118"/>
                    </a:lnTo>
                    <a:lnTo>
                      <a:pt x="152" y="114"/>
                    </a:lnTo>
                    <a:lnTo>
                      <a:pt x="150" y="106"/>
                    </a:lnTo>
                    <a:lnTo>
                      <a:pt x="154" y="96"/>
                    </a:lnTo>
                    <a:lnTo>
                      <a:pt x="164" y="88"/>
                    </a:lnTo>
                    <a:lnTo>
                      <a:pt x="172" y="88"/>
                    </a:lnTo>
                    <a:lnTo>
                      <a:pt x="188" y="86"/>
                    </a:lnTo>
                    <a:lnTo>
                      <a:pt x="188" y="86"/>
                    </a:lnTo>
                    <a:lnTo>
                      <a:pt x="192" y="84"/>
                    </a:lnTo>
                    <a:lnTo>
                      <a:pt x="192" y="84"/>
                    </a:lnTo>
                    <a:lnTo>
                      <a:pt x="190" y="80"/>
                    </a:lnTo>
                    <a:lnTo>
                      <a:pt x="184" y="68"/>
                    </a:lnTo>
                    <a:lnTo>
                      <a:pt x="188" y="56"/>
                    </a:lnTo>
                    <a:lnTo>
                      <a:pt x="188" y="56"/>
                    </a:lnTo>
                    <a:lnTo>
                      <a:pt x="188" y="54"/>
                    </a:lnTo>
                    <a:lnTo>
                      <a:pt x="186" y="52"/>
                    </a:lnTo>
                    <a:lnTo>
                      <a:pt x="182" y="48"/>
                    </a:lnTo>
                    <a:lnTo>
                      <a:pt x="182" y="40"/>
                    </a:lnTo>
                    <a:lnTo>
                      <a:pt x="182" y="40"/>
                    </a:lnTo>
                    <a:lnTo>
                      <a:pt x="182" y="40"/>
                    </a:lnTo>
                    <a:lnTo>
                      <a:pt x="182" y="34"/>
                    </a:lnTo>
                    <a:lnTo>
                      <a:pt x="182" y="34"/>
                    </a:lnTo>
                    <a:lnTo>
                      <a:pt x="182" y="30"/>
                    </a:lnTo>
                    <a:lnTo>
                      <a:pt x="174" y="18"/>
                    </a:lnTo>
                    <a:lnTo>
                      <a:pt x="174" y="18"/>
                    </a:lnTo>
                    <a:lnTo>
                      <a:pt x="170" y="16"/>
                    </a:lnTo>
                    <a:lnTo>
                      <a:pt x="160" y="16"/>
                    </a:lnTo>
                    <a:lnTo>
                      <a:pt x="154" y="10"/>
                    </a:lnTo>
                    <a:lnTo>
                      <a:pt x="142" y="2"/>
                    </a:lnTo>
                    <a:lnTo>
                      <a:pt x="142" y="2"/>
                    </a:lnTo>
                    <a:lnTo>
                      <a:pt x="140" y="0"/>
                    </a:lnTo>
                    <a:lnTo>
                      <a:pt x="1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3" name="Freeform 574"/>
              <p:cNvSpPr>
                <a:spLocks/>
              </p:cNvSpPr>
              <p:nvPr/>
            </p:nvSpPr>
            <p:spPr bwMode="auto">
              <a:xfrm>
                <a:off x="3049" y="1343"/>
                <a:ext cx="186" cy="304"/>
              </a:xfrm>
              <a:custGeom>
                <a:avLst/>
                <a:gdLst>
                  <a:gd name="T0" fmla="*/ 148 w 186"/>
                  <a:gd name="T1" fmla="*/ 10 h 304"/>
                  <a:gd name="T2" fmla="*/ 168 w 186"/>
                  <a:gd name="T3" fmla="*/ 16 h 304"/>
                  <a:gd name="T4" fmla="*/ 176 w 186"/>
                  <a:gd name="T5" fmla="*/ 36 h 304"/>
                  <a:gd name="T6" fmla="*/ 182 w 186"/>
                  <a:gd name="T7" fmla="*/ 50 h 304"/>
                  <a:gd name="T8" fmla="*/ 186 w 186"/>
                  <a:gd name="T9" fmla="*/ 78 h 304"/>
                  <a:gd name="T10" fmla="*/ 160 w 186"/>
                  <a:gd name="T11" fmla="*/ 82 h 304"/>
                  <a:gd name="T12" fmla="*/ 144 w 186"/>
                  <a:gd name="T13" fmla="*/ 102 h 304"/>
                  <a:gd name="T14" fmla="*/ 136 w 186"/>
                  <a:gd name="T15" fmla="*/ 124 h 304"/>
                  <a:gd name="T16" fmla="*/ 108 w 186"/>
                  <a:gd name="T17" fmla="*/ 136 h 304"/>
                  <a:gd name="T18" fmla="*/ 92 w 186"/>
                  <a:gd name="T19" fmla="*/ 160 h 304"/>
                  <a:gd name="T20" fmla="*/ 90 w 186"/>
                  <a:gd name="T21" fmla="*/ 194 h 304"/>
                  <a:gd name="T22" fmla="*/ 112 w 186"/>
                  <a:gd name="T23" fmla="*/ 212 h 304"/>
                  <a:gd name="T24" fmla="*/ 98 w 186"/>
                  <a:gd name="T25" fmla="*/ 230 h 304"/>
                  <a:gd name="T26" fmla="*/ 82 w 186"/>
                  <a:gd name="T27" fmla="*/ 250 h 304"/>
                  <a:gd name="T28" fmla="*/ 78 w 186"/>
                  <a:gd name="T29" fmla="*/ 272 h 304"/>
                  <a:gd name="T30" fmla="*/ 62 w 186"/>
                  <a:gd name="T31" fmla="*/ 290 h 304"/>
                  <a:gd name="T32" fmla="*/ 46 w 186"/>
                  <a:gd name="T33" fmla="*/ 302 h 304"/>
                  <a:gd name="T34" fmla="*/ 30 w 186"/>
                  <a:gd name="T35" fmla="*/ 290 h 304"/>
                  <a:gd name="T36" fmla="*/ 26 w 186"/>
                  <a:gd name="T37" fmla="*/ 276 h 304"/>
                  <a:gd name="T38" fmla="*/ 10 w 186"/>
                  <a:gd name="T39" fmla="*/ 246 h 304"/>
                  <a:gd name="T40" fmla="*/ 16 w 186"/>
                  <a:gd name="T41" fmla="*/ 226 h 304"/>
                  <a:gd name="T42" fmla="*/ 22 w 186"/>
                  <a:gd name="T43" fmla="*/ 204 h 304"/>
                  <a:gd name="T44" fmla="*/ 16 w 186"/>
                  <a:gd name="T45" fmla="*/ 186 h 304"/>
                  <a:gd name="T46" fmla="*/ 26 w 186"/>
                  <a:gd name="T47" fmla="*/ 174 h 304"/>
                  <a:gd name="T48" fmla="*/ 16 w 186"/>
                  <a:gd name="T49" fmla="*/ 152 h 304"/>
                  <a:gd name="T50" fmla="*/ 30 w 186"/>
                  <a:gd name="T51" fmla="*/ 120 h 304"/>
                  <a:gd name="T52" fmla="*/ 48 w 186"/>
                  <a:gd name="T53" fmla="*/ 112 h 304"/>
                  <a:gd name="T54" fmla="*/ 52 w 186"/>
                  <a:gd name="T55" fmla="*/ 84 h 304"/>
                  <a:gd name="T56" fmla="*/ 66 w 186"/>
                  <a:gd name="T57" fmla="*/ 68 h 304"/>
                  <a:gd name="T58" fmla="*/ 78 w 186"/>
                  <a:gd name="T59" fmla="*/ 48 h 304"/>
                  <a:gd name="T60" fmla="*/ 88 w 186"/>
                  <a:gd name="T61" fmla="*/ 24 h 304"/>
                  <a:gd name="T62" fmla="*/ 104 w 186"/>
                  <a:gd name="T63" fmla="*/ 12 h 304"/>
                  <a:gd name="T64" fmla="*/ 116 w 186"/>
                  <a:gd name="T65" fmla="*/ 16 h 304"/>
                  <a:gd name="T66" fmla="*/ 128 w 186"/>
                  <a:gd name="T67" fmla="*/ 2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6" h="304">
                    <a:moveTo>
                      <a:pt x="138" y="0"/>
                    </a:moveTo>
                    <a:lnTo>
                      <a:pt x="148" y="10"/>
                    </a:lnTo>
                    <a:lnTo>
                      <a:pt x="156" y="16"/>
                    </a:lnTo>
                    <a:lnTo>
                      <a:pt x="168" y="16"/>
                    </a:lnTo>
                    <a:lnTo>
                      <a:pt x="176" y="30"/>
                    </a:lnTo>
                    <a:lnTo>
                      <a:pt x="176" y="36"/>
                    </a:lnTo>
                    <a:lnTo>
                      <a:pt x="174" y="48"/>
                    </a:lnTo>
                    <a:lnTo>
                      <a:pt x="182" y="50"/>
                    </a:lnTo>
                    <a:lnTo>
                      <a:pt x="176" y="66"/>
                    </a:lnTo>
                    <a:lnTo>
                      <a:pt x="186" y="78"/>
                    </a:lnTo>
                    <a:lnTo>
                      <a:pt x="170" y="80"/>
                    </a:lnTo>
                    <a:lnTo>
                      <a:pt x="160" y="82"/>
                    </a:lnTo>
                    <a:lnTo>
                      <a:pt x="148" y="90"/>
                    </a:lnTo>
                    <a:lnTo>
                      <a:pt x="144" y="102"/>
                    </a:lnTo>
                    <a:lnTo>
                      <a:pt x="146" y="112"/>
                    </a:lnTo>
                    <a:lnTo>
                      <a:pt x="136" y="124"/>
                    </a:lnTo>
                    <a:lnTo>
                      <a:pt x="122" y="134"/>
                    </a:lnTo>
                    <a:lnTo>
                      <a:pt x="108" y="136"/>
                    </a:lnTo>
                    <a:lnTo>
                      <a:pt x="98" y="150"/>
                    </a:lnTo>
                    <a:lnTo>
                      <a:pt x="92" y="160"/>
                    </a:lnTo>
                    <a:lnTo>
                      <a:pt x="88" y="174"/>
                    </a:lnTo>
                    <a:lnTo>
                      <a:pt x="90" y="194"/>
                    </a:lnTo>
                    <a:lnTo>
                      <a:pt x="102" y="200"/>
                    </a:lnTo>
                    <a:lnTo>
                      <a:pt x="112" y="212"/>
                    </a:lnTo>
                    <a:lnTo>
                      <a:pt x="110" y="222"/>
                    </a:lnTo>
                    <a:lnTo>
                      <a:pt x="98" y="230"/>
                    </a:lnTo>
                    <a:lnTo>
                      <a:pt x="82" y="238"/>
                    </a:lnTo>
                    <a:lnTo>
                      <a:pt x="82" y="250"/>
                    </a:lnTo>
                    <a:lnTo>
                      <a:pt x="82" y="262"/>
                    </a:lnTo>
                    <a:lnTo>
                      <a:pt x="78" y="272"/>
                    </a:lnTo>
                    <a:lnTo>
                      <a:pt x="72" y="284"/>
                    </a:lnTo>
                    <a:lnTo>
                      <a:pt x="62" y="290"/>
                    </a:lnTo>
                    <a:lnTo>
                      <a:pt x="50" y="290"/>
                    </a:lnTo>
                    <a:lnTo>
                      <a:pt x="46" y="302"/>
                    </a:lnTo>
                    <a:lnTo>
                      <a:pt x="34" y="304"/>
                    </a:lnTo>
                    <a:lnTo>
                      <a:pt x="30" y="290"/>
                    </a:lnTo>
                    <a:lnTo>
                      <a:pt x="26" y="284"/>
                    </a:lnTo>
                    <a:lnTo>
                      <a:pt x="26" y="276"/>
                    </a:lnTo>
                    <a:lnTo>
                      <a:pt x="16" y="260"/>
                    </a:lnTo>
                    <a:lnTo>
                      <a:pt x="10" y="246"/>
                    </a:lnTo>
                    <a:lnTo>
                      <a:pt x="0" y="228"/>
                    </a:lnTo>
                    <a:lnTo>
                      <a:pt x="16" y="226"/>
                    </a:lnTo>
                    <a:lnTo>
                      <a:pt x="16" y="212"/>
                    </a:lnTo>
                    <a:lnTo>
                      <a:pt x="22" y="204"/>
                    </a:lnTo>
                    <a:lnTo>
                      <a:pt x="26" y="194"/>
                    </a:lnTo>
                    <a:lnTo>
                      <a:pt x="16" y="186"/>
                    </a:lnTo>
                    <a:lnTo>
                      <a:pt x="28" y="186"/>
                    </a:lnTo>
                    <a:lnTo>
                      <a:pt x="26" y="174"/>
                    </a:lnTo>
                    <a:lnTo>
                      <a:pt x="16" y="170"/>
                    </a:lnTo>
                    <a:lnTo>
                      <a:pt x="16" y="152"/>
                    </a:lnTo>
                    <a:lnTo>
                      <a:pt x="16" y="124"/>
                    </a:lnTo>
                    <a:lnTo>
                      <a:pt x="30" y="120"/>
                    </a:lnTo>
                    <a:lnTo>
                      <a:pt x="44" y="116"/>
                    </a:lnTo>
                    <a:lnTo>
                      <a:pt x="48" y="112"/>
                    </a:lnTo>
                    <a:lnTo>
                      <a:pt x="42" y="100"/>
                    </a:lnTo>
                    <a:lnTo>
                      <a:pt x="52" y="84"/>
                    </a:lnTo>
                    <a:lnTo>
                      <a:pt x="52" y="72"/>
                    </a:lnTo>
                    <a:lnTo>
                      <a:pt x="66" y="68"/>
                    </a:lnTo>
                    <a:lnTo>
                      <a:pt x="68" y="58"/>
                    </a:lnTo>
                    <a:lnTo>
                      <a:pt x="78" y="48"/>
                    </a:lnTo>
                    <a:lnTo>
                      <a:pt x="78" y="38"/>
                    </a:lnTo>
                    <a:lnTo>
                      <a:pt x="88" y="24"/>
                    </a:lnTo>
                    <a:lnTo>
                      <a:pt x="104" y="22"/>
                    </a:lnTo>
                    <a:lnTo>
                      <a:pt x="104" y="12"/>
                    </a:lnTo>
                    <a:lnTo>
                      <a:pt x="116" y="10"/>
                    </a:lnTo>
                    <a:lnTo>
                      <a:pt x="116" y="16"/>
                    </a:lnTo>
                    <a:lnTo>
                      <a:pt x="128" y="16"/>
                    </a:lnTo>
                    <a:lnTo>
                      <a:pt x="128" y="2"/>
                    </a:lnTo>
                    <a:lnTo>
                      <a:pt x="1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4" name="Freeform 575"/>
              <p:cNvSpPr>
                <a:spLocks/>
              </p:cNvSpPr>
              <p:nvPr/>
            </p:nvSpPr>
            <p:spPr bwMode="auto">
              <a:xfrm>
                <a:off x="3047" y="1339"/>
                <a:ext cx="192" cy="312"/>
              </a:xfrm>
              <a:custGeom>
                <a:avLst/>
                <a:gdLst>
                  <a:gd name="T0" fmla="*/ 138 w 192"/>
                  <a:gd name="T1" fmla="*/ 0 h 312"/>
                  <a:gd name="T2" fmla="*/ 128 w 192"/>
                  <a:gd name="T3" fmla="*/ 4 h 312"/>
                  <a:gd name="T4" fmla="*/ 122 w 192"/>
                  <a:gd name="T5" fmla="*/ 16 h 312"/>
                  <a:gd name="T6" fmla="*/ 122 w 192"/>
                  <a:gd name="T7" fmla="*/ 10 h 312"/>
                  <a:gd name="T8" fmla="*/ 118 w 192"/>
                  <a:gd name="T9" fmla="*/ 10 h 312"/>
                  <a:gd name="T10" fmla="*/ 106 w 192"/>
                  <a:gd name="T11" fmla="*/ 12 h 312"/>
                  <a:gd name="T12" fmla="*/ 102 w 192"/>
                  <a:gd name="T13" fmla="*/ 22 h 312"/>
                  <a:gd name="T14" fmla="*/ 88 w 192"/>
                  <a:gd name="T15" fmla="*/ 26 h 312"/>
                  <a:gd name="T16" fmla="*/ 76 w 192"/>
                  <a:gd name="T17" fmla="*/ 42 h 312"/>
                  <a:gd name="T18" fmla="*/ 66 w 192"/>
                  <a:gd name="T19" fmla="*/ 58 h 312"/>
                  <a:gd name="T20" fmla="*/ 54 w 192"/>
                  <a:gd name="T21" fmla="*/ 72 h 312"/>
                  <a:gd name="T22" fmla="*/ 50 w 192"/>
                  <a:gd name="T23" fmla="*/ 76 h 312"/>
                  <a:gd name="T24" fmla="*/ 40 w 192"/>
                  <a:gd name="T25" fmla="*/ 100 h 312"/>
                  <a:gd name="T26" fmla="*/ 44 w 192"/>
                  <a:gd name="T27" fmla="*/ 116 h 312"/>
                  <a:gd name="T28" fmla="*/ 16 w 192"/>
                  <a:gd name="T29" fmla="*/ 124 h 312"/>
                  <a:gd name="T30" fmla="*/ 14 w 192"/>
                  <a:gd name="T31" fmla="*/ 156 h 312"/>
                  <a:gd name="T32" fmla="*/ 16 w 192"/>
                  <a:gd name="T33" fmla="*/ 176 h 312"/>
                  <a:gd name="T34" fmla="*/ 18 w 192"/>
                  <a:gd name="T35" fmla="*/ 186 h 312"/>
                  <a:gd name="T36" fmla="*/ 14 w 192"/>
                  <a:gd name="T37" fmla="*/ 190 h 312"/>
                  <a:gd name="T38" fmla="*/ 16 w 192"/>
                  <a:gd name="T39" fmla="*/ 194 h 312"/>
                  <a:gd name="T40" fmla="*/ 14 w 192"/>
                  <a:gd name="T41" fmla="*/ 214 h 312"/>
                  <a:gd name="T42" fmla="*/ 14 w 192"/>
                  <a:gd name="T43" fmla="*/ 226 h 312"/>
                  <a:gd name="T44" fmla="*/ 0 w 192"/>
                  <a:gd name="T45" fmla="*/ 230 h 312"/>
                  <a:gd name="T46" fmla="*/ 8 w 192"/>
                  <a:gd name="T47" fmla="*/ 252 h 312"/>
                  <a:gd name="T48" fmla="*/ 14 w 192"/>
                  <a:gd name="T49" fmla="*/ 266 h 312"/>
                  <a:gd name="T50" fmla="*/ 24 w 192"/>
                  <a:gd name="T51" fmla="*/ 288 h 312"/>
                  <a:gd name="T52" fmla="*/ 32 w 192"/>
                  <a:gd name="T53" fmla="*/ 308 h 312"/>
                  <a:gd name="T54" fmla="*/ 36 w 192"/>
                  <a:gd name="T55" fmla="*/ 312 h 312"/>
                  <a:gd name="T56" fmla="*/ 48 w 192"/>
                  <a:gd name="T57" fmla="*/ 310 h 312"/>
                  <a:gd name="T58" fmla="*/ 54 w 192"/>
                  <a:gd name="T59" fmla="*/ 298 h 312"/>
                  <a:gd name="T60" fmla="*/ 66 w 192"/>
                  <a:gd name="T61" fmla="*/ 296 h 312"/>
                  <a:gd name="T62" fmla="*/ 78 w 192"/>
                  <a:gd name="T63" fmla="*/ 290 h 312"/>
                  <a:gd name="T64" fmla="*/ 84 w 192"/>
                  <a:gd name="T65" fmla="*/ 278 h 312"/>
                  <a:gd name="T66" fmla="*/ 88 w 192"/>
                  <a:gd name="T67" fmla="*/ 266 h 312"/>
                  <a:gd name="T68" fmla="*/ 102 w 192"/>
                  <a:gd name="T69" fmla="*/ 238 h 312"/>
                  <a:gd name="T70" fmla="*/ 116 w 192"/>
                  <a:gd name="T71" fmla="*/ 228 h 312"/>
                  <a:gd name="T72" fmla="*/ 116 w 192"/>
                  <a:gd name="T73" fmla="*/ 214 h 312"/>
                  <a:gd name="T74" fmla="*/ 106 w 192"/>
                  <a:gd name="T75" fmla="*/ 200 h 312"/>
                  <a:gd name="T76" fmla="*/ 98 w 192"/>
                  <a:gd name="T77" fmla="*/ 166 h 312"/>
                  <a:gd name="T78" fmla="*/ 124 w 192"/>
                  <a:gd name="T79" fmla="*/ 142 h 312"/>
                  <a:gd name="T80" fmla="*/ 140 w 192"/>
                  <a:gd name="T81" fmla="*/ 132 h 312"/>
                  <a:gd name="T82" fmla="*/ 152 w 192"/>
                  <a:gd name="T83" fmla="*/ 118 h 312"/>
                  <a:gd name="T84" fmla="*/ 150 w 192"/>
                  <a:gd name="T85" fmla="*/ 106 h 312"/>
                  <a:gd name="T86" fmla="*/ 172 w 192"/>
                  <a:gd name="T87" fmla="*/ 88 h 312"/>
                  <a:gd name="T88" fmla="*/ 192 w 192"/>
                  <a:gd name="T89" fmla="*/ 84 h 312"/>
                  <a:gd name="T90" fmla="*/ 184 w 192"/>
                  <a:gd name="T91" fmla="*/ 68 h 312"/>
                  <a:gd name="T92" fmla="*/ 188 w 192"/>
                  <a:gd name="T93" fmla="*/ 54 h 312"/>
                  <a:gd name="T94" fmla="*/ 182 w 192"/>
                  <a:gd name="T95" fmla="*/ 40 h 312"/>
                  <a:gd name="T96" fmla="*/ 182 w 192"/>
                  <a:gd name="T97" fmla="*/ 34 h 312"/>
                  <a:gd name="T98" fmla="*/ 174 w 192"/>
                  <a:gd name="T99" fmla="*/ 18 h 312"/>
                  <a:gd name="T100" fmla="*/ 160 w 192"/>
                  <a:gd name="T101" fmla="*/ 16 h 312"/>
                  <a:gd name="T102" fmla="*/ 142 w 192"/>
                  <a:gd name="T103" fmla="*/ 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2" h="312">
                    <a:moveTo>
                      <a:pt x="140" y="0"/>
                    </a:moveTo>
                    <a:lnTo>
                      <a:pt x="140" y="0"/>
                    </a:lnTo>
                    <a:lnTo>
                      <a:pt x="138" y="0"/>
                    </a:lnTo>
                    <a:lnTo>
                      <a:pt x="130" y="2"/>
                    </a:lnTo>
                    <a:lnTo>
                      <a:pt x="130" y="2"/>
                    </a:lnTo>
                    <a:lnTo>
                      <a:pt x="128" y="4"/>
                    </a:lnTo>
                    <a:lnTo>
                      <a:pt x="126" y="6"/>
                    </a:lnTo>
                    <a:lnTo>
                      <a:pt x="126" y="16"/>
                    </a:lnTo>
                    <a:lnTo>
                      <a:pt x="122" y="16"/>
                    </a:lnTo>
                    <a:lnTo>
                      <a:pt x="122" y="14"/>
                    </a:lnTo>
                    <a:lnTo>
                      <a:pt x="122" y="14"/>
                    </a:lnTo>
                    <a:lnTo>
                      <a:pt x="122" y="10"/>
                    </a:lnTo>
                    <a:lnTo>
                      <a:pt x="122" y="10"/>
                    </a:lnTo>
                    <a:lnTo>
                      <a:pt x="118" y="10"/>
                    </a:lnTo>
                    <a:lnTo>
                      <a:pt x="118" y="10"/>
                    </a:lnTo>
                    <a:lnTo>
                      <a:pt x="118" y="10"/>
                    </a:lnTo>
                    <a:lnTo>
                      <a:pt x="106" y="12"/>
                    </a:lnTo>
                    <a:lnTo>
                      <a:pt x="106" y="12"/>
                    </a:lnTo>
                    <a:lnTo>
                      <a:pt x="104" y="12"/>
                    </a:lnTo>
                    <a:lnTo>
                      <a:pt x="102" y="16"/>
                    </a:lnTo>
                    <a:lnTo>
                      <a:pt x="102" y="22"/>
                    </a:lnTo>
                    <a:lnTo>
                      <a:pt x="90" y="24"/>
                    </a:lnTo>
                    <a:lnTo>
                      <a:pt x="90" y="24"/>
                    </a:lnTo>
                    <a:lnTo>
                      <a:pt x="88" y="26"/>
                    </a:lnTo>
                    <a:lnTo>
                      <a:pt x="76" y="40"/>
                    </a:lnTo>
                    <a:lnTo>
                      <a:pt x="76" y="40"/>
                    </a:lnTo>
                    <a:lnTo>
                      <a:pt x="76" y="42"/>
                    </a:lnTo>
                    <a:lnTo>
                      <a:pt x="76" y="52"/>
                    </a:lnTo>
                    <a:lnTo>
                      <a:pt x="66" y="58"/>
                    </a:lnTo>
                    <a:lnTo>
                      <a:pt x="66" y="58"/>
                    </a:lnTo>
                    <a:lnTo>
                      <a:pt x="66" y="62"/>
                    </a:lnTo>
                    <a:lnTo>
                      <a:pt x="64" y="70"/>
                    </a:lnTo>
                    <a:lnTo>
                      <a:pt x="54" y="72"/>
                    </a:lnTo>
                    <a:lnTo>
                      <a:pt x="54" y="72"/>
                    </a:lnTo>
                    <a:lnTo>
                      <a:pt x="52" y="74"/>
                    </a:lnTo>
                    <a:lnTo>
                      <a:pt x="50" y="76"/>
                    </a:lnTo>
                    <a:lnTo>
                      <a:pt x="50" y="88"/>
                    </a:lnTo>
                    <a:lnTo>
                      <a:pt x="40" y="100"/>
                    </a:lnTo>
                    <a:lnTo>
                      <a:pt x="40" y="100"/>
                    </a:lnTo>
                    <a:lnTo>
                      <a:pt x="40" y="104"/>
                    </a:lnTo>
                    <a:lnTo>
                      <a:pt x="44" y="114"/>
                    </a:lnTo>
                    <a:lnTo>
                      <a:pt x="44" y="116"/>
                    </a:lnTo>
                    <a:lnTo>
                      <a:pt x="30" y="120"/>
                    </a:lnTo>
                    <a:lnTo>
                      <a:pt x="16" y="124"/>
                    </a:lnTo>
                    <a:lnTo>
                      <a:pt x="16" y="124"/>
                    </a:lnTo>
                    <a:lnTo>
                      <a:pt x="14" y="126"/>
                    </a:lnTo>
                    <a:lnTo>
                      <a:pt x="14" y="128"/>
                    </a:lnTo>
                    <a:lnTo>
                      <a:pt x="14" y="156"/>
                    </a:lnTo>
                    <a:lnTo>
                      <a:pt x="14" y="174"/>
                    </a:lnTo>
                    <a:lnTo>
                      <a:pt x="14" y="174"/>
                    </a:lnTo>
                    <a:lnTo>
                      <a:pt x="16" y="176"/>
                    </a:lnTo>
                    <a:lnTo>
                      <a:pt x="24" y="182"/>
                    </a:lnTo>
                    <a:lnTo>
                      <a:pt x="26" y="186"/>
                    </a:lnTo>
                    <a:lnTo>
                      <a:pt x="18" y="186"/>
                    </a:lnTo>
                    <a:lnTo>
                      <a:pt x="18" y="186"/>
                    </a:lnTo>
                    <a:lnTo>
                      <a:pt x="16" y="188"/>
                    </a:lnTo>
                    <a:lnTo>
                      <a:pt x="14" y="190"/>
                    </a:lnTo>
                    <a:lnTo>
                      <a:pt x="14" y="190"/>
                    </a:lnTo>
                    <a:lnTo>
                      <a:pt x="14" y="192"/>
                    </a:lnTo>
                    <a:lnTo>
                      <a:pt x="16" y="194"/>
                    </a:lnTo>
                    <a:lnTo>
                      <a:pt x="24" y="200"/>
                    </a:lnTo>
                    <a:lnTo>
                      <a:pt x="22" y="206"/>
                    </a:lnTo>
                    <a:lnTo>
                      <a:pt x="14" y="214"/>
                    </a:lnTo>
                    <a:lnTo>
                      <a:pt x="14" y="214"/>
                    </a:lnTo>
                    <a:lnTo>
                      <a:pt x="14" y="216"/>
                    </a:lnTo>
                    <a:lnTo>
                      <a:pt x="14" y="226"/>
                    </a:lnTo>
                    <a:lnTo>
                      <a:pt x="2" y="228"/>
                    </a:lnTo>
                    <a:lnTo>
                      <a:pt x="2" y="228"/>
                    </a:lnTo>
                    <a:lnTo>
                      <a:pt x="0" y="230"/>
                    </a:lnTo>
                    <a:lnTo>
                      <a:pt x="0" y="230"/>
                    </a:lnTo>
                    <a:lnTo>
                      <a:pt x="0" y="234"/>
                    </a:lnTo>
                    <a:lnTo>
                      <a:pt x="8" y="252"/>
                    </a:lnTo>
                    <a:lnTo>
                      <a:pt x="14" y="266"/>
                    </a:lnTo>
                    <a:lnTo>
                      <a:pt x="14" y="266"/>
                    </a:lnTo>
                    <a:lnTo>
                      <a:pt x="14" y="266"/>
                    </a:lnTo>
                    <a:lnTo>
                      <a:pt x="24" y="282"/>
                    </a:lnTo>
                    <a:lnTo>
                      <a:pt x="24" y="288"/>
                    </a:lnTo>
                    <a:lnTo>
                      <a:pt x="24" y="288"/>
                    </a:lnTo>
                    <a:lnTo>
                      <a:pt x="24" y="290"/>
                    </a:lnTo>
                    <a:lnTo>
                      <a:pt x="28" y="296"/>
                    </a:lnTo>
                    <a:lnTo>
                      <a:pt x="32" y="308"/>
                    </a:lnTo>
                    <a:lnTo>
                      <a:pt x="32" y="308"/>
                    </a:lnTo>
                    <a:lnTo>
                      <a:pt x="34" y="310"/>
                    </a:lnTo>
                    <a:lnTo>
                      <a:pt x="36" y="312"/>
                    </a:lnTo>
                    <a:lnTo>
                      <a:pt x="36" y="312"/>
                    </a:lnTo>
                    <a:lnTo>
                      <a:pt x="36" y="312"/>
                    </a:lnTo>
                    <a:lnTo>
                      <a:pt x="48" y="310"/>
                    </a:lnTo>
                    <a:lnTo>
                      <a:pt x="48" y="310"/>
                    </a:lnTo>
                    <a:lnTo>
                      <a:pt x="52" y="306"/>
                    </a:lnTo>
                    <a:lnTo>
                      <a:pt x="54" y="298"/>
                    </a:lnTo>
                    <a:lnTo>
                      <a:pt x="64" y="298"/>
                    </a:lnTo>
                    <a:lnTo>
                      <a:pt x="64" y="298"/>
                    </a:lnTo>
                    <a:lnTo>
                      <a:pt x="66" y="296"/>
                    </a:lnTo>
                    <a:lnTo>
                      <a:pt x="76" y="292"/>
                    </a:lnTo>
                    <a:lnTo>
                      <a:pt x="76" y="292"/>
                    </a:lnTo>
                    <a:lnTo>
                      <a:pt x="78" y="290"/>
                    </a:lnTo>
                    <a:lnTo>
                      <a:pt x="84" y="278"/>
                    </a:lnTo>
                    <a:lnTo>
                      <a:pt x="84" y="278"/>
                    </a:lnTo>
                    <a:lnTo>
                      <a:pt x="84" y="278"/>
                    </a:lnTo>
                    <a:lnTo>
                      <a:pt x="86" y="268"/>
                    </a:lnTo>
                    <a:lnTo>
                      <a:pt x="86" y="268"/>
                    </a:lnTo>
                    <a:lnTo>
                      <a:pt x="88" y="266"/>
                    </a:lnTo>
                    <a:lnTo>
                      <a:pt x="88" y="254"/>
                    </a:lnTo>
                    <a:lnTo>
                      <a:pt x="88" y="246"/>
                    </a:lnTo>
                    <a:lnTo>
                      <a:pt x="102" y="238"/>
                    </a:lnTo>
                    <a:lnTo>
                      <a:pt x="114" y="230"/>
                    </a:lnTo>
                    <a:lnTo>
                      <a:pt x="114" y="230"/>
                    </a:lnTo>
                    <a:lnTo>
                      <a:pt x="116" y="228"/>
                    </a:lnTo>
                    <a:lnTo>
                      <a:pt x="118" y="216"/>
                    </a:lnTo>
                    <a:lnTo>
                      <a:pt x="118" y="216"/>
                    </a:lnTo>
                    <a:lnTo>
                      <a:pt x="116" y="214"/>
                    </a:lnTo>
                    <a:lnTo>
                      <a:pt x="108" y="202"/>
                    </a:lnTo>
                    <a:lnTo>
                      <a:pt x="108" y="202"/>
                    </a:lnTo>
                    <a:lnTo>
                      <a:pt x="106" y="200"/>
                    </a:lnTo>
                    <a:lnTo>
                      <a:pt x="96" y="196"/>
                    </a:lnTo>
                    <a:lnTo>
                      <a:pt x="94" y="178"/>
                    </a:lnTo>
                    <a:lnTo>
                      <a:pt x="98" y="166"/>
                    </a:lnTo>
                    <a:lnTo>
                      <a:pt x="104" y="156"/>
                    </a:lnTo>
                    <a:lnTo>
                      <a:pt x="112" y="144"/>
                    </a:lnTo>
                    <a:lnTo>
                      <a:pt x="124" y="142"/>
                    </a:lnTo>
                    <a:lnTo>
                      <a:pt x="124" y="142"/>
                    </a:lnTo>
                    <a:lnTo>
                      <a:pt x="126" y="142"/>
                    </a:lnTo>
                    <a:lnTo>
                      <a:pt x="140" y="132"/>
                    </a:lnTo>
                    <a:lnTo>
                      <a:pt x="140" y="132"/>
                    </a:lnTo>
                    <a:lnTo>
                      <a:pt x="142" y="130"/>
                    </a:lnTo>
                    <a:lnTo>
                      <a:pt x="152" y="118"/>
                    </a:lnTo>
                    <a:lnTo>
                      <a:pt x="152" y="118"/>
                    </a:lnTo>
                    <a:lnTo>
                      <a:pt x="152" y="114"/>
                    </a:lnTo>
                    <a:lnTo>
                      <a:pt x="150" y="106"/>
                    </a:lnTo>
                    <a:lnTo>
                      <a:pt x="154" y="96"/>
                    </a:lnTo>
                    <a:lnTo>
                      <a:pt x="164" y="88"/>
                    </a:lnTo>
                    <a:lnTo>
                      <a:pt x="172" y="88"/>
                    </a:lnTo>
                    <a:lnTo>
                      <a:pt x="188" y="86"/>
                    </a:lnTo>
                    <a:lnTo>
                      <a:pt x="188" y="86"/>
                    </a:lnTo>
                    <a:lnTo>
                      <a:pt x="192" y="84"/>
                    </a:lnTo>
                    <a:lnTo>
                      <a:pt x="192" y="84"/>
                    </a:lnTo>
                    <a:lnTo>
                      <a:pt x="190" y="80"/>
                    </a:lnTo>
                    <a:lnTo>
                      <a:pt x="184" y="68"/>
                    </a:lnTo>
                    <a:lnTo>
                      <a:pt x="188" y="56"/>
                    </a:lnTo>
                    <a:lnTo>
                      <a:pt x="188" y="56"/>
                    </a:lnTo>
                    <a:lnTo>
                      <a:pt x="188" y="54"/>
                    </a:lnTo>
                    <a:lnTo>
                      <a:pt x="186" y="52"/>
                    </a:lnTo>
                    <a:lnTo>
                      <a:pt x="182" y="48"/>
                    </a:lnTo>
                    <a:lnTo>
                      <a:pt x="182" y="40"/>
                    </a:lnTo>
                    <a:lnTo>
                      <a:pt x="182" y="40"/>
                    </a:lnTo>
                    <a:lnTo>
                      <a:pt x="182" y="40"/>
                    </a:lnTo>
                    <a:lnTo>
                      <a:pt x="182" y="34"/>
                    </a:lnTo>
                    <a:lnTo>
                      <a:pt x="182" y="34"/>
                    </a:lnTo>
                    <a:lnTo>
                      <a:pt x="182" y="30"/>
                    </a:lnTo>
                    <a:lnTo>
                      <a:pt x="174" y="18"/>
                    </a:lnTo>
                    <a:lnTo>
                      <a:pt x="174" y="18"/>
                    </a:lnTo>
                    <a:lnTo>
                      <a:pt x="170" y="16"/>
                    </a:lnTo>
                    <a:lnTo>
                      <a:pt x="160" y="16"/>
                    </a:lnTo>
                    <a:lnTo>
                      <a:pt x="154" y="10"/>
                    </a:lnTo>
                    <a:lnTo>
                      <a:pt x="142" y="2"/>
                    </a:lnTo>
                    <a:lnTo>
                      <a:pt x="142" y="2"/>
                    </a:lnTo>
                    <a:lnTo>
                      <a:pt x="140" y="0"/>
                    </a:lnTo>
                    <a:lnTo>
                      <a:pt x="1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5" name="Freeform 576"/>
              <p:cNvSpPr>
                <a:spLocks/>
              </p:cNvSpPr>
              <p:nvPr/>
            </p:nvSpPr>
            <p:spPr bwMode="auto">
              <a:xfrm>
                <a:off x="2959" y="1291"/>
                <a:ext cx="372" cy="302"/>
              </a:xfrm>
              <a:custGeom>
                <a:avLst/>
                <a:gdLst>
                  <a:gd name="T0" fmla="*/ 10 w 372"/>
                  <a:gd name="T1" fmla="*/ 288 h 302"/>
                  <a:gd name="T2" fmla="*/ 8 w 372"/>
                  <a:gd name="T3" fmla="*/ 278 h 302"/>
                  <a:gd name="T4" fmla="*/ 6 w 372"/>
                  <a:gd name="T5" fmla="*/ 272 h 302"/>
                  <a:gd name="T6" fmla="*/ 4 w 372"/>
                  <a:gd name="T7" fmla="*/ 260 h 302"/>
                  <a:gd name="T8" fmla="*/ 4 w 372"/>
                  <a:gd name="T9" fmla="*/ 242 h 302"/>
                  <a:gd name="T10" fmla="*/ 4 w 372"/>
                  <a:gd name="T11" fmla="*/ 212 h 302"/>
                  <a:gd name="T12" fmla="*/ 56 w 372"/>
                  <a:gd name="T13" fmla="*/ 184 h 302"/>
                  <a:gd name="T14" fmla="*/ 86 w 372"/>
                  <a:gd name="T15" fmla="*/ 178 h 302"/>
                  <a:gd name="T16" fmla="*/ 76 w 372"/>
                  <a:gd name="T17" fmla="*/ 184 h 302"/>
                  <a:gd name="T18" fmla="*/ 66 w 372"/>
                  <a:gd name="T19" fmla="*/ 180 h 302"/>
                  <a:gd name="T20" fmla="*/ 114 w 372"/>
                  <a:gd name="T21" fmla="*/ 124 h 302"/>
                  <a:gd name="T22" fmla="*/ 122 w 372"/>
                  <a:gd name="T23" fmla="*/ 110 h 302"/>
                  <a:gd name="T24" fmla="*/ 156 w 372"/>
                  <a:gd name="T25" fmla="*/ 76 h 302"/>
                  <a:gd name="T26" fmla="*/ 160 w 372"/>
                  <a:gd name="T27" fmla="*/ 72 h 302"/>
                  <a:gd name="T28" fmla="*/ 144 w 372"/>
                  <a:gd name="T29" fmla="*/ 66 h 302"/>
                  <a:gd name="T30" fmla="*/ 148 w 372"/>
                  <a:gd name="T31" fmla="*/ 54 h 302"/>
                  <a:gd name="T32" fmla="*/ 160 w 372"/>
                  <a:gd name="T33" fmla="*/ 50 h 302"/>
                  <a:gd name="T34" fmla="*/ 174 w 372"/>
                  <a:gd name="T35" fmla="*/ 52 h 302"/>
                  <a:gd name="T36" fmla="*/ 178 w 372"/>
                  <a:gd name="T37" fmla="*/ 40 h 302"/>
                  <a:gd name="T38" fmla="*/ 202 w 372"/>
                  <a:gd name="T39" fmla="*/ 28 h 302"/>
                  <a:gd name="T40" fmla="*/ 216 w 372"/>
                  <a:gd name="T41" fmla="*/ 28 h 302"/>
                  <a:gd name="T42" fmla="*/ 232 w 372"/>
                  <a:gd name="T43" fmla="*/ 28 h 302"/>
                  <a:gd name="T44" fmla="*/ 246 w 372"/>
                  <a:gd name="T45" fmla="*/ 22 h 302"/>
                  <a:gd name="T46" fmla="*/ 258 w 372"/>
                  <a:gd name="T47" fmla="*/ 22 h 302"/>
                  <a:gd name="T48" fmla="*/ 264 w 372"/>
                  <a:gd name="T49" fmla="*/ 16 h 302"/>
                  <a:gd name="T50" fmla="*/ 296 w 372"/>
                  <a:gd name="T51" fmla="*/ 0 h 302"/>
                  <a:gd name="T52" fmla="*/ 306 w 372"/>
                  <a:gd name="T53" fmla="*/ 6 h 302"/>
                  <a:gd name="T54" fmla="*/ 308 w 372"/>
                  <a:gd name="T55" fmla="*/ 10 h 302"/>
                  <a:gd name="T56" fmla="*/ 310 w 372"/>
                  <a:gd name="T57" fmla="*/ 8 h 302"/>
                  <a:gd name="T58" fmla="*/ 324 w 372"/>
                  <a:gd name="T59" fmla="*/ 4 h 302"/>
                  <a:gd name="T60" fmla="*/ 338 w 372"/>
                  <a:gd name="T61" fmla="*/ 6 h 302"/>
                  <a:gd name="T62" fmla="*/ 348 w 372"/>
                  <a:gd name="T63" fmla="*/ 8 h 302"/>
                  <a:gd name="T64" fmla="*/ 372 w 372"/>
                  <a:gd name="T65" fmla="*/ 20 h 302"/>
                  <a:gd name="T66" fmla="*/ 362 w 372"/>
                  <a:gd name="T67" fmla="*/ 32 h 302"/>
                  <a:gd name="T68" fmla="*/ 360 w 372"/>
                  <a:gd name="T69" fmla="*/ 40 h 302"/>
                  <a:gd name="T70" fmla="*/ 350 w 372"/>
                  <a:gd name="T71" fmla="*/ 50 h 302"/>
                  <a:gd name="T72" fmla="*/ 320 w 372"/>
                  <a:gd name="T73" fmla="*/ 30 h 302"/>
                  <a:gd name="T74" fmla="*/ 298 w 372"/>
                  <a:gd name="T75" fmla="*/ 56 h 302"/>
                  <a:gd name="T76" fmla="*/ 274 w 372"/>
                  <a:gd name="T77" fmla="*/ 66 h 302"/>
                  <a:gd name="T78" fmla="*/ 236 w 372"/>
                  <a:gd name="T79" fmla="*/ 50 h 302"/>
                  <a:gd name="T80" fmla="*/ 220 w 372"/>
                  <a:gd name="T81" fmla="*/ 70 h 302"/>
                  <a:gd name="T82" fmla="*/ 204 w 372"/>
                  <a:gd name="T83" fmla="*/ 70 h 302"/>
                  <a:gd name="T84" fmla="*/ 192 w 372"/>
                  <a:gd name="T85" fmla="*/ 78 h 302"/>
                  <a:gd name="T86" fmla="*/ 166 w 372"/>
                  <a:gd name="T87" fmla="*/ 104 h 302"/>
                  <a:gd name="T88" fmla="*/ 142 w 372"/>
                  <a:gd name="T89" fmla="*/ 126 h 302"/>
                  <a:gd name="T90" fmla="*/ 136 w 372"/>
                  <a:gd name="T91" fmla="*/ 164 h 302"/>
                  <a:gd name="T92" fmla="*/ 132 w 372"/>
                  <a:gd name="T93" fmla="*/ 170 h 302"/>
                  <a:gd name="T94" fmla="*/ 116 w 372"/>
                  <a:gd name="T95" fmla="*/ 226 h 302"/>
                  <a:gd name="T96" fmla="*/ 116 w 372"/>
                  <a:gd name="T97" fmla="*/ 238 h 302"/>
                  <a:gd name="T98" fmla="*/ 112 w 372"/>
                  <a:gd name="T99" fmla="*/ 256 h 302"/>
                  <a:gd name="T100" fmla="*/ 104 w 372"/>
                  <a:gd name="T101" fmla="*/ 276 h 302"/>
                  <a:gd name="T102" fmla="*/ 86 w 372"/>
                  <a:gd name="T103" fmla="*/ 280 h 302"/>
                  <a:gd name="T104" fmla="*/ 76 w 372"/>
                  <a:gd name="T105" fmla="*/ 278 h 302"/>
                  <a:gd name="T106" fmla="*/ 40 w 372"/>
                  <a:gd name="T107" fmla="*/ 302 h 302"/>
                  <a:gd name="T108" fmla="*/ 38 w 372"/>
                  <a:gd name="T109"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72" h="302">
                    <a:moveTo>
                      <a:pt x="38" y="302"/>
                    </a:moveTo>
                    <a:lnTo>
                      <a:pt x="22" y="298"/>
                    </a:lnTo>
                    <a:lnTo>
                      <a:pt x="22" y="298"/>
                    </a:lnTo>
                    <a:lnTo>
                      <a:pt x="22" y="298"/>
                    </a:lnTo>
                    <a:lnTo>
                      <a:pt x="10" y="288"/>
                    </a:lnTo>
                    <a:lnTo>
                      <a:pt x="10" y="288"/>
                    </a:lnTo>
                    <a:lnTo>
                      <a:pt x="10" y="288"/>
                    </a:lnTo>
                    <a:lnTo>
                      <a:pt x="8" y="280"/>
                    </a:lnTo>
                    <a:lnTo>
                      <a:pt x="8" y="280"/>
                    </a:lnTo>
                    <a:lnTo>
                      <a:pt x="8" y="278"/>
                    </a:lnTo>
                    <a:lnTo>
                      <a:pt x="16" y="270"/>
                    </a:lnTo>
                    <a:lnTo>
                      <a:pt x="14" y="270"/>
                    </a:lnTo>
                    <a:lnTo>
                      <a:pt x="8" y="272"/>
                    </a:lnTo>
                    <a:lnTo>
                      <a:pt x="8" y="272"/>
                    </a:lnTo>
                    <a:lnTo>
                      <a:pt x="6" y="272"/>
                    </a:lnTo>
                    <a:lnTo>
                      <a:pt x="6" y="272"/>
                    </a:lnTo>
                    <a:lnTo>
                      <a:pt x="4" y="270"/>
                    </a:lnTo>
                    <a:lnTo>
                      <a:pt x="2" y="262"/>
                    </a:lnTo>
                    <a:lnTo>
                      <a:pt x="2" y="262"/>
                    </a:lnTo>
                    <a:lnTo>
                      <a:pt x="4" y="260"/>
                    </a:lnTo>
                    <a:lnTo>
                      <a:pt x="14" y="254"/>
                    </a:lnTo>
                    <a:lnTo>
                      <a:pt x="8" y="250"/>
                    </a:lnTo>
                    <a:lnTo>
                      <a:pt x="8" y="250"/>
                    </a:lnTo>
                    <a:lnTo>
                      <a:pt x="6" y="250"/>
                    </a:lnTo>
                    <a:lnTo>
                      <a:pt x="4" y="242"/>
                    </a:lnTo>
                    <a:lnTo>
                      <a:pt x="0" y="222"/>
                    </a:lnTo>
                    <a:lnTo>
                      <a:pt x="0" y="222"/>
                    </a:lnTo>
                    <a:lnTo>
                      <a:pt x="0" y="222"/>
                    </a:lnTo>
                    <a:lnTo>
                      <a:pt x="4" y="212"/>
                    </a:lnTo>
                    <a:lnTo>
                      <a:pt x="4" y="212"/>
                    </a:lnTo>
                    <a:lnTo>
                      <a:pt x="4" y="212"/>
                    </a:lnTo>
                    <a:lnTo>
                      <a:pt x="24" y="202"/>
                    </a:lnTo>
                    <a:lnTo>
                      <a:pt x="38" y="198"/>
                    </a:lnTo>
                    <a:lnTo>
                      <a:pt x="50" y="194"/>
                    </a:lnTo>
                    <a:lnTo>
                      <a:pt x="56" y="184"/>
                    </a:lnTo>
                    <a:lnTo>
                      <a:pt x="56" y="184"/>
                    </a:lnTo>
                    <a:lnTo>
                      <a:pt x="56" y="182"/>
                    </a:lnTo>
                    <a:lnTo>
                      <a:pt x="64" y="182"/>
                    </a:lnTo>
                    <a:lnTo>
                      <a:pt x="76" y="184"/>
                    </a:lnTo>
                    <a:lnTo>
                      <a:pt x="86" y="178"/>
                    </a:lnTo>
                    <a:lnTo>
                      <a:pt x="86" y="176"/>
                    </a:lnTo>
                    <a:lnTo>
                      <a:pt x="78" y="182"/>
                    </a:lnTo>
                    <a:lnTo>
                      <a:pt x="78" y="182"/>
                    </a:lnTo>
                    <a:lnTo>
                      <a:pt x="76" y="184"/>
                    </a:lnTo>
                    <a:lnTo>
                      <a:pt x="76" y="184"/>
                    </a:lnTo>
                    <a:lnTo>
                      <a:pt x="76" y="184"/>
                    </a:lnTo>
                    <a:lnTo>
                      <a:pt x="68" y="182"/>
                    </a:lnTo>
                    <a:lnTo>
                      <a:pt x="68" y="182"/>
                    </a:lnTo>
                    <a:lnTo>
                      <a:pt x="66" y="180"/>
                    </a:lnTo>
                    <a:lnTo>
                      <a:pt x="66" y="180"/>
                    </a:lnTo>
                    <a:lnTo>
                      <a:pt x="66" y="178"/>
                    </a:lnTo>
                    <a:lnTo>
                      <a:pt x="82" y="162"/>
                    </a:lnTo>
                    <a:lnTo>
                      <a:pt x="92" y="158"/>
                    </a:lnTo>
                    <a:lnTo>
                      <a:pt x="102" y="146"/>
                    </a:lnTo>
                    <a:lnTo>
                      <a:pt x="114" y="124"/>
                    </a:lnTo>
                    <a:lnTo>
                      <a:pt x="114" y="124"/>
                    </a:lnTo>
                    <a:lnTo>
                      <a:pt x="114" y="124"/>
                    </a:lnTo>
                    <a:lnTo>
                      <a:pt x="122" y="118"/>
                    </a:lnTo>
                    <a:lnTo>
                      <a:pt x="122" y="110"/>
                    </a:lnTo>
                    <a:lnTo>
                      <a:pt x="122" y="110"/>
                    </a:lnTo>
                    <a:lnTo>
                      <a:pt x="124" y="108"/>
                    </a:lnTo>
                    <a:lnTo>
                      <a:pt x="142" y="94"/>
                    </a:lnTo>
                    <a:lnTo>
                      <a:pt x="150" y="88"/>
                    </a:lnTo>
                    <a:lnTo>
                      <a:pt x="156" y="76"/>
                    </a:lnTo>
                    <a:lnTo>
                      <a:pt x="156" y="76"/>
                    </a:lnTo>
                    <a:lnTo>
                      <a:pt x="158" y="76"/>
                    </a:lnTo>
                    <a:lnTo>
                      <a:pt x="164" y="76"/>
                    </a:lnTo>
                    <a:lnTo>
                      <a:pt x="164" y="70"/>
                    </a:lnTo>
                    <a:lnTo>
                      <a:pt x="160" y="72"/>
                    </a:lnTo>
                    <a:lnTo>
                      <a:pt x="160" y="72"/>
                    </a:lnTo>
                    <a:lnTo>
                      <a:pt x="158" y="72"/>
                    </a:lnTo>
                    <a:lnTo>
                      <a:pt x="148" y="72"/>
                    </a:lnTo>
                    <a:lnTo>
                      <a:pt x="148" y="72"/>
                    </a:lnTo>
                    <a:lnTo>
                      <a:pt x="146" y="72"/>
                    </a:lnTo>
                    <a:lnTo>
                      <a:pt x="144" y="66"/>
                    </a:lnTo>
                    <a:lnTo>
                      <a:pt x="144" y="66"/>
                    </a:lnTo>
                    <a:lnTo>
                      <a:pt x="144" y="64"/>
                    </a:lnTo>
                    <a:lnTo>
                      <a:pt x="148" y="56"/>
                    </a:lnTo>
                    <a:lnTo>
                      <a:pt x="148" y="56"/>
                    </a:lnTo>
                    <a:lnTo>
                      <a:pt x="148" y="54"/>
                    </a:lnTo>
                    <a:lnTo>
                      <a:pt x="158" y="50"/>
                    </a:lnTo>
                    <a:lnTo>
                      <a:pt x="158" y="50"/>
                    </a:lnTo>
                    <a:lnTo>
                      <a:pt x="158" y="50"/>
                    </a:lnTo>
                    <a:lnTo>
                      <a:pt x="158" y="50"/>
                    </a:lnTo>
                    <a:lnTo>
                      <a:pt x="160" y="50"/>
                    </a:lnTo>
                    <a:lnTo>
                      <a:pt x="166" y="56"/>
                    </a:lnTo>
                    <a:lnTo>
                      <a:pt x="180" y="60"/>
                    </a:lnTo>
                    <a:lnTo>
                      <a:pt x="182" y="56"/>
                    </a:lnTo>
                    <a:lnTo>
                      <a:pt x="174" y="52"/>
                    </a:lnTo>
                    <a:lnTo>
                      <a:pt x="174" y="52"/>
                    </a:lnTo>
                    <a:lnTo>
                      <a:pt x="172" y="50"/>
                    </a:lnTo>
                    <a:lnTo>
                      <a:pt x="172" y="50"/>
                    </a:lnTo>
                    <a:lnTo>
                      <a:pt x="172" y="48"/>
                    </a:lnTo>
                    <a:lnTo>
                      <a:pt x="178" y="40"/>
                    </a:lnTo>
                    <a:lnTo>
                      <a:pt x="178" y="40"/>
                    </a:lnTo>
                    <a:lnTo>
                      <a:pt x="180" y="38"/>
                    </a:lnTo>
                    <a:lnTo>
                      <a:pt x="180" y="38"/>
                    </a:lnTo>
                    <a:lnTo>
                      <a:pt x="180" y="38"/>
                    </a:lnTo>
                    <a:lnTo>
                      <a:pt x="196" y="42"/>
                    </a:lnTo>
                    <a:lnTo>
                      <a:pt x="202" y="28"/>
                    </a:lnTo>
                    <a:lnTo>
                      <a:pt x="202" y="28"/>
                    </a:lnTo>
                    <a:lnTo>
                      <a:pt x="204" y="26"/>
                    </a:lnTo>
                    <a:lnTo>
                      <a:pt x="214" y="26"/>
                    </a:lnTo>
                    <a:lnTo>
                      <a:pt x="214" y="26"/>
                    </a:lnTo>
                    <a:lnTo>
                      <a:pt x="216" y="28"/>
                    </a:lnTo>
                    <a:lnTo>
                      <a:pt x="220" y="34"/>
                    </a:lnTo>
                    <a:lnTo>
                      <a:pt x="232" y="28"/>
                    </a:lnTo>
                    <a:lnTo>
                      <a:pt x="232" y="28"/>
                    </a:lnTo>
                    <a:lnTo>
                      <a:pt x="232" y="28"/>
                    </a:lnTo>
                    <a:lnTo>
                      <a:pt x="232" y="28"/>
                    </a:lnTo>
                    <a:lnTo>
                      <a:pt x="234" y="28"/>
                    </a:lnTo>
                    <a:lnTo>
                      <a:pt x="240" y="32"/>
                    </a:lnTo>
                    <a:lnTo>
                      <a:pt x="244" y="24"/>
                    </a:lnTo>
                    <a:lnTo>
                      <a:pt x="244" y="24"/>
                    </a:lnTo>
                    <a:lnTo>
                      <a:pt x="246" y="22"/>
                    </a:lnTo>
                    <a:lnTo>
                      <a:pt x="246" y="22"/>
                    </a:lnTo>
                    <a:lnTo>
                      <a:pt x="258" y="22"/>
                    </a:lnTo>
                    <a:lnTo>
                      <a:pt x="258" y="22"/>
                    </a:lnTo>
                    <a:lnTo>
                      <a:pt x="258" y="22"/>
                    </a:lnTo>
                    <a:lnTo>
                      <a:pt x="258" y="22"/>
                    </a:lnTo>
                    <a:lnTo>
                      <a:pt x="260" y="24"/>
                    </a:lnTo>
                    <a:lnTo>
                      <a:pt x="260" y="30"/>
                    </a:lnTo>
                    <a:lnTo>
                      <a:pt x="262" y="32"/>
                    </a:lnTo>
                    <a:lnTo>
                      <a:pt x="264" y="16"/>
                    </a:lnTo>
                    <a:lnTo>
                      <a:pt x="264" y="16"/>
                    </a:lnTo>
                    <a:lnTo>
                      <a:pt x="266" y="14"/>
                    </a:lnTo>
                    <a:lnTo>
                      <a:pt x="278" y="14"/>
                    </a:lnTo>
                    <a:lnTo>
                      <a:pt x="296" y="0"/>
                    </a:lnTo>
                    <a:lnTo>
                      <a:pt x="296" y="0"/>
                    </a:lnTo>
                    <a:lnTo>
                      <a:pt x="296" y="0"/>
                    </a:lnTo>
                    <a:lnTo>
                      <a:pt x="296" y="0"/>
                    </a:lnTo>
                    <a:lnTo>
                      <a:pt x="298" y="0"/>
                    </a:lnTo>
                    <a:lnTo>
                      <a:pt x="304" y="4"/>
                    </a:lnTo>
                    <a:lnTo>
                      <a:pt x="304" y="4"/>
                    </a:lnTo>
                    <a:lnTo>
                      <a:pt x="306" y="6"/>
                    </a:lnTo>
                    <a:lnTo>
                      <a:pt x="306" y="6"/>
                    </a:lnTo>
                    <a:lnTo>
                      <a:pt x="306" y="6"/>
                    </a:lnTo>
                    <a:lnTo>
                      <a:pt x="290" y="22"/>
                    </a:lnTo>
                    <a:lnTo>
                      <a:pt x="290" y="26"/>
                    </a:lnTo>
                    <a:lnTo>
                      <a:pt x="308" y="10"/>
                    </a:lnTo>
                    <a:lnTo>
                      <a:pt x="308" y="10"/>
                    </a:lnTo>
                    <a:lnTo>
                      <a:pt x="310" y="8"/>
                    </a:lnTo>
                    <a:lnTo>
                      <a:pt x="310" y="8"/>
                    </a:lnTo>
                    <a:lnTo>
                      <a:pt x="310" y="8"/>
                    </a:lnTo>
                    <a:lnTo>
                      <a:pt x="310" y="8"/>
                    </a:lnTo>
                    <a:lnTo>
                      <a:pt x="312" y="10"/>
                    </a:lnTo>
                    <a:lnTo>
                      <a:pt x="312" y="16"/>
                    </a:lnTo>
                    <a:lnTo>
                      <a:pt x="322" y="4"/>
                    </a:lnTo>
                    <a:lnTo>
                      <a:pt x="322" y="4"/>
                    </a:lnTo>
                    <a:lnTo>
                      <a:pt x="324" y="4"/>
                    </a:lnTo>
                    <a:lnTo>
                      <a:pt x="324" y="4"/>
                    </a:lnTo>
                    <a:lnTo>
                      <a:pt x="336" y="6"/>
                    </a:lnTo>
                    <a:lnTo>
                      <a:pt x="336" y="6"/>
                    </a:lnTo>
                    <a:lnTo>
                      <a:pt x="338" y="6"/>
                    </a:lnTo>
                    <a:lnTo>
                      <a:pt x="338" y="6"/>
                    </a:lnTo>
                    <a:lnTo>
                      <a:pt x="338" y="8"/>
                    </a:lnTo>
                    <a:lnTo>
                      <a:pt x="336" y="16"/>
                    </a:lnTo>
                    <a:lnTo>
                      <a:pt x="348" y="10"/>
                    </a:lnTo>
                    <a:lnTo>
                      <a:pt x="348" y="10"/>
                    </a:lnTo>
                    <a:lnTo>
                      <a:pt x="348" y="8"/>
                    </a:lnTo>
                    <a:lnTo>
                      <a:pt x="348" y="8"/>
                    </a:lnTo>
                    <a:lnTo>
                      <a:pt x="350" y="8"/>
                    </a:lnTo>
                    <a:lnTo>
                      <a:pt x="372" y="18"/>
                    </a:lnTo>
                    <a:lnTo>
                      <a:pt x="372" y="18"/>
                    </a:lnTo>
                    <a:lnTo>
                      <a:pt x="372" y="20"/>
                    </a:lnTo>
                    <a:lnTo>
                      <a:pt x="372" y="20"/>
                    </a:lnTo>
                    <a:lnTo>
                      <a:pt x="372" y="20"/>
                    </a:lnTo>
                    <a:lnTo>
                      <a:pt x="364" y="32"/>
                    </a:lnTo>
                    <a:lnTo>
                      <a:pt x="364" y="32"/>
                    </a:lnTo>
                    <a:lnTo>
                      <a:pt x="362" y="32"/>
                    </a:lnTo>
                    <a:lnTo>
                      <a:pt x="362" y="32"/>
                    </a:lnTo>
                    <a:lnTo>
                      <a:pt x="350" y="32"/>
                    </a:lnTo>
                    <a:lnTo>
                      <a:pt x="360" y="40"/>
                    </a:lnTo>
                    <a:lnTo>
                      <a:pt x="360" y="40"/>
                    </a:lnTo>
                    <a:lnTo>
                      <a:pt x="360" y="40"/>
                    </a:lnTo>
                    <a:lnTo>
                      <a:pt x="360" y="46"/>
                    </a:lnTo>
                    <a:lnTo>
                      <a:pt x="360" y="46"/>
                    </a:lnTo>
                    <a:lnTo>
                      <a:pt x="358" y="48"/>
                    </a:lnTo>
                    <a:lnTo>
                      <a:pt x="350" y="50"/>
                    </a:lnTo>
                    <a:lnTo>
                      <a:pt x="350" y="50"/>
                    </a:lnTo>
                    <a:lnTo>
                      <a:pt x="348" y="50"/>
                    </a:lnTo>
                    <a:lnTo>
                      <a:pt x="348" y="50"/>
                    </a:lnTo>
                    <a:lnTo>
                      <a:pt x="348" y="48"/>
                    </a:lnTo>
                    <a:lnTo>
                      <a:pt x="338" y="38"/>
                    </a:lnTo>
                    <a:lnTo>
                      <a:pt x="320" y="30"/>
                    </a:lnTo>
                    <a:lnTo>
                      <a:pt x="304" y="40"/>
                    </a:lnTo>
                    <a:lnTo>
                      <a:pt x="302" y="42"/>
                    </a:lnTo>
                    <a:lnTo>
                      <a:pt x="298" y="56"/>
                    </a:lnTo>
                    <a:lnTo>
                      <a:pt x="298" y="56"/>
                    </a:lnTo>
                    <a:lnTo>
                      <a:pt x="298" y="56"/>
                    </a:lnTo>
                    <a:lnTo>
                      <a:pt x="288" y="66"/>
                    </a:lnTo>
                    <a:lnTo>
                      <a:pt x="288" y="66"/>
                    </a:lnTo>
                    <a:lnTo>
                      <a:pt x="286" y="68"/>
                    </a:lnTo>
                    <a:lnTo>
                      <a:pt x="286" y="68"/>
                    </a:lnTo>
                    <a:lnTo>
                      <a:pt x="274" y="66"/>
                    </a:lnTo>
                    <a:lnTo>
                      <a:pt x="248" y="64"/>
                    </a:lnTo>
                    <a:lnTo>
                      <a:pt x="248" y="64"/>
                    </a:lnTo>
                    <a:lnTo>
                      <a:pt x="246" y="64"/>
                    </a:lnTo>
                    <a:lnTo>
                      <a:pt x="240" y="54"/>
                    </a:lnTo>
                    <a:lnTo>
                      <a:pt x="236" y="50"/>
                    </a:lnTo>
                    <a:lnTo>
                      <a:pt x="228" y="56"/>
                    </a:lnTo>
                    <a:lnTo>
                      <a:pt x="228" y="56"/>
                    </a:lnTo>
                    <a:lnTo>
                      <a:pt x="228" y="56"/>
                    </a:lnTo>
                    <a:lnTo>
                      <a:pt x="220" y="58"/>
                    </a:lnTo>
                    <a:lnTo>
                      <a:pt x="220" y="70"/>
                    </a:lnTo>
                    <a:lnTo>
                      <a:pt x="220" y="70"/>
                    </a:lnTo>
                    <a:lnTo>
                      <a:pt x="218" y="72"/>
                    </a:lnTo>
                    <a:lnTo>
                      <a:pt x="206" y="72"/>
                    </a:lnTo>
                    <a:lnTo>
                      <a:pt x="206" y="72"/>
                    </a:lnTo>
                    <a:lnTo>
                      <a:pt x="204" y="70"/>
                    </a:lnTo>
                    <a:lnTo>
                      <a:pt x="204" y="66"/>
                    </a:lnTo>
                    <a:lnTo>
                      <a:pt x="194" y="68"/>
                    </a:lnTo>
                    <a:lnTo>
                      <a:pt x="194" y="76"/>
                    </a:lnTo>
                    <a:lnTo>
                      <a:pt x="194" y="76"/>
                    </a:lnTo>
                    <a:lnTo>
                      <a:pt x="192" y="78"/>
                    </a:lnTo>
                    <a:lnTo>
                      <a:pt x="178" y="80"/>
                    </a:lnTo>
                    <a:lnTo>
                      <a:pt x="168" y="92"/>
                    </a:lnTo>
                    <a:lnTo>
                      <a:pt x="168" y="102"/>
                    </a:lnTo>
                    <a:lnTo>
                      <a:pt x="168" y="102"/>
                    </a:lnTo>
                    <a:lnTo>
                      <a:pt x="166" y="104"/>
                    </a:lnTo>
                    <a:lnTo>
                      <a:pt x="156" y="112"/>
                    </a:lnTo>
                    <a:lnTo>
                      <a:pt x="156" y="122"/>
                    </a:lnTo>
                    <a:lnTo>
                      <a:pt x="156" y="122"/>
                    </a:lnTo>
                    <a:lnTo>
                      <a:pt x="154" y="124"/>
                    </a:lnTo>
                    <a:lnTo>
                      <a:pt x="142" y="126"/>
                    </a:lnTo>
                    <a:lnTo>
                      <a:pt x="140" y="138"/>
                    </a:lnTo>
                    <a:lnTo>
                      <a:pt x="140" y="138"/>
                    </a:lnTo>
                    <a:lnTo>
                      <a:pt x="140" y="138"/>
                    </a:lnTo>
                    <a:lnTo>
                      <a:pt x="132" y="152"/>
                    </a:lnTo>
                    <a:lnTo>
                      <a:pt x="136" y="164"/>
                    </a:lnTo>
                    <a:lnTo>
                      <a:pt x="136" y="164"/>
                    </a:lnTo>
                    <a:lnTo>
                      <a:pt x="136" y="166"/>
                    </a:lnTo>
                    <a:lnTo>
                      <a:pt x="132" y="168"/>
                    </a:lnTo>
                    <a:lnTo>
                      <a:pt x="132" y="168"/>
                    </a:lnTo>
                    <a:lnTo>
                      <a:pt x="132" y="170"/>
                    </a:lnTo>
                    <a:lnTo>
                      <a:pt x="104" y="178"/>
                    </a:lnTo>
                    <a:lnTo>
                      <a:pt x="104" y="218"/>
                    </a:lnTo>
                    <a:lnTo>
                      <a:pt x="114" y="224"/>
                    </a:lnTo>
                    <a:lnTo>
                      <a:pt x="114" y="224"/>
                    </a:lnTo>
                    <a:lnTo>
                      <a:pt x="116" y="226"/>
                    </a:lnTo>
                    <a:lnTo>
                      <a:pt x="118" y="236"/>
                    </a:lnTo>
                    <a:lnTo>
                      <a:pt x="118" y="236"/>
                    </a:lnTo>
                    <a:lnTo>
                      <a:pt x="116" y="238"/>
                    </a:lnTo>
                    <a:lnTo>
                      <a:pt x="116" y="238"/>
                    </a:lnTo>
                    <a:lnTo>
                      <a:pt x="116" y="238"/>
                    </a:lnTo>
                    <a:lnTo>
                      <a:pt x="108" y="240"/>
                    </a:lnTo>
                    <a:lnTo>
                      <a:pt x="114" y="244"/>
                    </a:lnTo>
                    <a:lnTo>
                      <a:pt x="114" y="244"/>
                    </a:lnTo>
                    <a:lnTo>
                      <a:pt x="116" y="246"/>
                    </a:lnTo>
                    <a:lnTo>
                      <a:pt x="112" y="256"/>
                    </a:lnTo>
                    <a:lnTo>
                      <a:pt x="112" y="256"/>
                    </a:lnTo>
                    <a:lnTo>
                      <a:pt x="112" y="256"/>
                    </a:lnTo>
                    <a:lnTo>
                      <a:pt x="104" y="264"/>
                    </a:lnTo>
                    <a:lnTo>
                      <a:pt x="104" y="276"/>
                    </a:lnTo>
                    <a:lnTo>
                      <a:pt x="104" y="276"/>
                    </a:lnTo>
                    <a:lnTo>
                      <a:pt x="104" y="278"/>
                    </a:lnTo>
                    <a:lnTo>
                      <a:pt x="104" y="278"/>
                    </a:lnTo>
                    <a:lnTo>
                      <a:pt x="88" y="280"/>
                    </a:lnTo>
                    <a:lnTo>
                      <a:pt x="88" y="280"/>
                    </a:lnTo>
                    <a:lnTo>
                      <a:pt x="86" y="280"/>
                    </a:lnTo>
                    <a:lnTo>
                      <a:pt x="82" y="276"/>
                    </a:lnTo>
                    <a:lnTo>
                      <a:pt x="82" y="276"/>
                    </a:lnTo>
                    <a:lnTo>
                      <a:pt x="82" y="276"/>
                    </a:lnTo>
                    <a:lnTo>
                      <a:pt x="80" y="270"/>
                    </a:lnTo>
                    <a:lnTo>
                      <a:pt x="76" y="278"/>
                    </a:lnTo>
                    <a:lnTo>
                      <a:pt x="76" y="278"/>
                    </a:lnTo>
                    <a:lnTo>
                      <a:pt x="76" y="278"/>
                    </a:lnTo>
                    <a:lnTo>
                      <a:pt x="68" y="282"/>
                    </a:lnTo>
                    <a:lnTo>
                      <a:pt x="58" y="292"/>
                    </a:lnTo>
                    <a:lnTo>
                      <a:pt x="40" y="302"/>
                    </a:lnTo>
                    <a:lnTo>
                      <a:pt x="40" y="302"/>
                    </a:lnTo>
                    <a:lnTo>
                      <a:pt x="40" y="302"/>
                    </a:lnTo>
                    <a:lnTo>
                      <a:pt x="40" y="302"/>
                    </a:lnTo>
                    <a:lnTo>
                      <a:pt x="38" y="302"/>
                    </a:lnTo>
                    <a:lnTo>
                      <a:pt x="38" y="30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6" name="Freeform 577"/>
              <p:cNvSpPr>
                <a:spLocks noEditPoints="1"/>
              </p:cNvSpPr>
              <p:nvPr/>
            </p:nvSpPr>
            <p:spPr bwMode="auto">
              <a:xfrm>
                <a:off x="2957" y="1289"/>
                <a:ext cx="376" cy="306"/>
              </a:xfrm>
              <a:custGeom>
                <a:avLst/>
                <a:gdLst>
                  <a:gd name="T0" fmla="*/ 326 w 376"/>
                  <a:gd name="T1" fmla="*/ 8 h 306"/>
                  <a:gd name="T2" fmla="*/ 360 w 376"/>
                  <a:gd name="T3" fmla="*/ 42 h 306"/>
                  <a:gd name="T4" fmla="*/ 298 w 376"/>
                  <a:gd name="T5" fmla="*/ 56 h 306"/>
                  <a:gd name="T6" fmla="*/ 220 w 376"/>
                  <a:gd name="T7" fmla="*/ 58 h 306"/>
                  <a:gd name="T8" fmla="*/ 168 w 376"/>
                  <a:gd name="T9" fmla="*/ 94 h 306"/>
                  <a:gd name="T10" fmla="*/ 138 w 376"/>
                  <a:gd name="T11" fmla="*/ 166 h 306"/>
                  <a:gd name="T12" fmla="*/ 116 w 376"/>
                  <a:gd name="T13" fmla="*/ 246 h 306"/>
                  <a:gd name="T14" fmla="*/ 76 w 376"/>
                  <a:gd name="T15" fmla="*/ 278 h 306"/>
                  <a:gd name="T16" fmla="*/ 20 w 376"/>
                  <a:gd name="T17" fmla="*/ 274 h 306"/>
                  <a:gd name="T18" fmla="*/ 4 w 376"/>
                  <a:gd name="T19" fmla="*/ 224 h 306"/>
                  <a:gd name="T20" fmla="*/ 78 w 376"/>
                  <a:gd name="T21" fmla="*/ 188 h 306"/>
                  <a:gd name="T22" fmla="*/ 104 w 376"/>
                  <a:gd name="T23" fmla="*/ 148 h 306"/>
                  <a:gd name="T24" fmla="*/ 168 w 376"/>
                  <a:gd name="T25" fmla="*/ 80 h 306"/>
                  <a:gd name="T26" fmla="*/ 168 w 376"/>
                  <a:gd name="T27" fmla="*/ 60 h 306"/>
                  <a:gd name="T28" fmla="*/ 216 w 376"/>
                  <a:gd name="T29" fmla="*/ 30 h 306"/>
                  <a:gd name="T30" fmla="*/ 264 w 376"/>
                  <a:gd name="T31" fmla="*/ 36 h 306"/>
                  <a:gd name="T32" fmla="*/ 280 w 376"/>
                  <a:gd name="T33" fmla="*/ 14 h 306"/>
                  <a:gd name="T34" fmla="*/ 262 w 376"/>
                  <a:gd name="T35" fmla="*/ 22 h 306"/>
                  <a:gd name="T36" fmla="*/ 244 w 376"/>
                  <a:gd name="T37" fmla="*/ 26 h 306"/>
                  <a:gd name="T38" fmla="*/ 222 w 376"/>
                  <a:gd name="T39" fmla="*/ 34 h 306"/>
                  <a:gd name="T40" fmla="*/ 202 w 376"/>
                  <a:gd name="T41" fmla="*/ 28 h 306"/>
                  <a:gd name="T42" fmla="*/ 174 w 376"/>
                  <a:gd name="T43" fmla="*/ 50 h 306"/>
                  <a:gd name="T44" fmla="*/ 170 w 376"/>
                  <a:gd name="T45" fmla="*/ 56 h 306"/>
                  <a:gd name="T46" fmla="*/ 150 w 376"/>
                  <a:gd name="T47" fmla="*/ 56 h 306"/>
                  <a:gd name="T48" fmla="*/ 148 w 376"/>
                  <a:gd name="T49" fmla="*/ 76 h 306"/>
                  <a:gd name="T50" fmla="*/ 142 w 376"/>
                  <a:gd name="T51" fmla="*/ 94 h 306"/>
                  <a:gd name="T52" fmla="*/ 116 w 376"/>
                  <a:gd name="T53" fmla="*/ 124 h 306"/>
                  <a:gd name="T54" fmla="*/ 66 w 376"/>
                  <a:gd name="T55" fmla="*/ 178 h 306"/>
                  <a:gd name="T56" fmla="*/ 56 w 376"/>
                  <a:gd name="T57" fmla="*/ 186 h 306"/>
                  <a:gd name="T58" fmla="*/ 6 w 376"/>
                  <a:gd name="T59" fmla="*/ 212 h 306"/>
                  <a:gd name="T60" fmla="*/ 4 w 376"/>
                  <a:gd name="T61" fmla="*/ 246 h 306"/>
                  <a:gd name="T62" fmla="*/ 4 w 376"/>
                  <a:gd name="T63" fmla="*/ 264 h 306"/>
                  <a:gd name="T64" fmla="*/ 10 w 376"/>
                  <a:gd name="T65" fmla="*/ 276 h 306"/>
                  <a:gd name="T66" fmla="*/ 12 w 376"/>
                  <a:gd name="T67" fmla="*/ 292 h 306"/>
                  <a:gd name="T68" fmla="*/ 42 w 376"/>
                  <a:gd name="T69" fmla="*/ 306 h 306"/>
                  <a:gd name="T70" fmla="*/ 78 w 376"/>
                  <a:gd name="T71" fmla="*/ 282 h 306"/>
                  <a:gd name="T72" fmla="*/ 86 w 376"/>
                  <a:gd name="T73" fmla="*/ 284 h 306"/>
                  <a:gd name="T74" fmla="*/ 108 w 376"/>
                  <a:gd name="T75" fmla="*/ 278 h 306"/>
                  <a:gd name="T76" fmla="*/ 120 w 376"/>
                  <a:gd name="T77" fmla="*/ 246 h 306"/>
                  <a:gd name="T78" fmla="*/ 122 w 376"/>
                  <a:gd name="T79" fmla="*/ 238 h 306"/>
                  <a:gd name="T80" fmla="*/ 134 w 376"/>
                  <a:gd name="T81" fmla="*/ 174 h 306"/>
                  <a:gd name="T82" fmla="*/ 144 w 376"/>
                  <a:gd name="T83" fmla="*/ 142 h 306"/>
                  <a:gd name="T84" fmla="*/ 160 w 376"/>
                  <a:gd name="T85" fmla="*/ 124 h 306"/>
                  <a:gd name="T86" fmla="*/ 196 w 376"/>
                  <a:gd name="T87" fmla="*/ 82 h 306"/>
                  <a:gd name="T88" fmla="*/ 204 w 376"/>
                  <a:gd name="T89" fmla="*/ 72 h 306"/>
                  <a:gd name="T90" fmla="*/ 224 w 376"/>
                  <a:gd name="T91" fmla="*/ 62 h 306"/>
                  <a:gd name="T92" fmla="*/ 248 w 376"/>
                  <a:gd name="T93" fmla="*/ 66 h 306"/>
                  <a:gd name="T94" fmla="*/ 290 w 376"/>
                  <a:gd name="T95" fmla="*/ 70 h 306"/>
                  <a:gd name="T96" fmla="*/ 340 w 376"/>
                  <a:gd name="T97" fmla="*/ 40 h 306"/>
                  <a:gd name="T98" fmla="*/ 360 w 376"/>
                  <a:gd name="T99" fmla="*/ 52 h 306"/>
                  <a:gd name="T100" fmla="*/ 364 w 376"/>
                  <a:gd name="T101" fmla="*/ 36 h 306"/>
                  <a:gd name="T102" fmla="*/ 376 w 376"/>
                  <a:gd name="T103" fmla="*/ 20 h 306"/>
                  <a:gd name="T104" fmla="*/ 350 w 376"/>
                  <a:gd name="T105" fmla="*/ 10 h 306"/>
                  <a:gd name="T106" fmla="*/ 326 w 376"/>
                  <a:gd name="T107" fmla="*/ 4 h 306"/>
                  <a:gd name="T108" fmla="*/ 316 w 376"/>
                  <a:gd name="T109" fmla="*/ 12 h 306"/>
                  <a:gd name="T110" fmla="*/ 310 w 376"/>
                  <a:gd name="T111" fmla="*/ 10 h 306"/>
                  <a:gd name="T112" fmla="*/ 298 w 376"/>
                  <a:gd name="T113" fmla="*/ 0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06">
                    <a:moveTo>
                      <a:pt x="298" y="4"/>
                    </a:moveTo>
                    <a:lnTo>
                      <a:pt x="306" y="8"/>
                    </a:lnTo>
                    <a:lnTo>
                      <a:pt x="290" y="24"/>
                    </a:lnTo>
                    <a:lnTo>
                      <a:pt x="290" y="32"/>
                    </a:lnTo>
                    <a:lnTo>
                      <a:pt x="312" y="12"/>
                    </a:lnTo>
                    <a:lnTo>
                      <a:pt x="312" y="24"/>
                    </a:lnTo>
                    <a:lnTo>
                      <a:pt x="326" y="8"/>
                    </a:lnTo>
                    <a:lnTo>
                      <a:pt x="338" y="10"/>
                    </a:lnTo>
                    <a:lnTo>
                      <a:pt x="334" y="22"/>
                    </a:lnTo>
                    <a:lnTo>
                      <a:pt x="350" y="12"/>
                    </a:lnTo>
                    <a:lnTo>
                      <a:pt x="372" y="22"/>
                    </a:lnTo>
                    <a:lnTo>
                      <a:pt x="364" y="32"/>
                    </a:lnTo>
                    <a:lnTo>
                      <a:pt x="346" y="30"/>
                    </a:lnTo>
                    <a:lnTo>
                      <a:pt x="360" y="42"/>
                    </a:lnTo>
                    <a:lnTo>
                      <a:pt x="360" y="48"/>
                    </a:lnTo>
                    <a:lnTo>
                      <a:pt x="350" y="50"/>
                    </a:lnTo>
                    <a:lnTo>
                      <a:pt x="342" y="38"/>
                    </a:lnTo>
                    <a:lnTo>
                      <a:pt x="322" y="30"/>
                    </a:lnTo>
                    <a:lnTo>
                      <a:pt x="304" y="40"/>
                    </a:lnTo>
                    <a:lnTo>
                      <a:pt x="302" y="42"/>
                    </a:lnTo>
                    <a:lnTo>
                      <a:pt x="298" y="56"/>
                    </a:lnTo>
                    <a:lnTo>
                      <a:pt x="288" y="68"/>
                    </a:lnTo>
                    <a:lnTo>
                      <a:pt x="276" y="66"/>
                    </a:lnTo>
                    <a:lnTo>
                      <a:pt x="250" y="64"/>
                    </a:lnTo>
                    <a:lnTo>
                      <a:pt x="244" y="56"/>
                    </a:lnTo>
                    <a:lnTo>
                      <a:pt x="238" y="50"/>
                    </a:lnTo>
                    <a:lnTo>
                      <a:pt x="228" y="56"/>
                    </a:lnTo>
                    <a:lnTo>
                      <a:pt x="220" y="58"/>
                    </a:lnTo>
                    <a:lnTo>
                      <a:pt x="220" y="72"/>
                    </a:lnTo>
                    <a:lnTo>
                      <a:pt x="208" y="72"/>
                    </a:lnTo>
                    <a:lnTo>
                      <a:pt x="208" y="66"/>
                    </a:lnTo>
                    <a:lnTo>
                      <a:pt x="194" y="68"/>
                    </a:lnTo>
                    <a:lnTo>
                      <a:pt x="194" y="78"/>
                    </a:lnTo>
                    <a:lnTo>
                      <a:pt x="178" y="80"/>
                    </a:lnTo>
                    <a:lnTo>
                      <a:pt x="168" y="94"/>
                    </a:lnTo>
                    <a:lnTo>
                      <a:pt x="168" y="104"/>
                    </a:lnTo>
                    <a:lnTo>
                      <a:pt x="156" y="114"/>
                    </a:lnTo>
                    <a:lnTo>
                      <a:pt x="156" y="124"/>
                    </a:lnTo>
                    <a:lnTo>
                      <a:pt x="142" y="128"/>
                    </a:lnTo>
                    <a:lnTo>
                      <a:pt x="140" y="140"/>
                    </a:lnTo>
                    <a:lnTo>
                      <a:pt x="132" y="154"/>
                    </a:lnTo>
                    <a:lnTo>
                      <a:pt x="138" y="166"/>
                    </a:lnTo>
                    <a:lnTo>
                      <a:pt x="134" y="170"/>
                    </a:lnTo>
                    <a:lnTo>
                      <a:pt x="104" y="178"/>
                    </a:lnTo>
                    <a:lnTo>
                      <a:pt x="104" y="222"/>
                    </a:lnTo>
                    <a:lnTo>
                      <a:pt x="116" y="228"/>
                    </a:lnTo>
                    <a:lnTo>
                      <a:pt x="118" y="238"/>
                    </a:lnTo>
                    <a:lnTo>
                      <a:pt x="104" y="240"/>
                    </a:lnTo>
                    <a:lnTo>
                      <a:pt x="116" y="246"/>
                    </a:lnTo>
                    <a:lnTo>
                      <a:pt x="112" y="258"/>
                    </a:lnTo>
                    <a:lnTo>
                      <a:pt x="104" y="264"/>
                    </a:lnTo>
                    <a:lnTo>
                      <a:pt x="104" y="278"/>
                    </a:lnTo>
                    <a:lnTo>
                      <a:pt x="90" y="280"/>
                    </a:lnTo>
                    <a:lnTo>
                      <a:pt x="86" y="276"/>
                    </a:lnTo>
                    <a:lnTo>
                      <a:pt x="82" y="268"/>
                    </a:lnTo>
                    <a:lnTo>
                      <a:pt x="76" y="278"/>
                    </a:lnTo>
                    <a:lnTo>
                      <a:pt x="70" y="282"/>
                    </a:lnTo>
                    <a:lnTo>
                      <a:pt x="58" y="292"/>
                    </a:lnTo>
                    <a:lnTo>
                      <a:pt x="42" y="302"/>
                    </a:lnTo>
                    <a:lnTo>
                      <a:pt x="24" y="298"/>
                    </a:lnTo>
                    <a:lnTo>
                      <a:pt x="14" y="290"/>
                    </a:lnTo>
                    <a:lnTo>
                      <a:pt x="12" y="282"/>
                    </a:lnTo>
                    <a:lnTo>
                      <a:pt x="20" y="274"/>
                    </a:lnTo>
                    <a:lnTo>
                      <a:pt x="18" y="270"/>
                    </a:lnTo>
                    <a:lnTo>
                      <a:pt x="8" y="272"/>
                    </a:lnTo>
                    <a:lnTo>
                      <a:pt x="6" y="264"/>
                    </a:lnTo>
                    <a:lnTo>
                      <a:pt x="20" y="256"/>
                    </a:lnTo>
                    <a:lnTo>
                      <a:pt x="10" y="250"/>
                    </a:lnTo>
                    <a:lnTo>
                      <a:pt x="6" y="244"/>
                    </a:lnTo>
                    <a:lnTo>
                      <a:pt x="4" y="224"/>
                    </a:lnTo>
                    <a:lnTo>
                      <a:pt x="6" y="216"/>
                    </a:lnTo>
                    <a:lnTo>
                      <a:pt x="26" y="206"/>
                    </a:lnTo>
                    <a:lnTo>
                      <a:pt x="42" y="202"/>
                    </a:lnTo>
                    <a:lnTo>
                      <a:pt x="54" y="198"/>
                    </a:lnTo>
                    <a:lnTo>
                      <a:pt x="58" y="186"/>
                    </a:lnTo>
                    <a:lnTo>
                      <a:pt x="66" y="186"/>
                    </a:lnTo>
                    <a:lnTo>
                      <a:pt x="78" y="188"/>
                    </a:lnTo>
                    <a:lnTo>
                      <a:pt x="92" y="182"/>
                    </a:lnTo>
                    <a:lnTo>
                      <a:pt x="88" y="174"/>
                    </a:lnTo>
                    <a:lnTo>
                      <a:pt x="78" y="184"/>
                    </a:lnTo>
                    <a:lnTo>
                      <a:pt x="70" y="182"/>
                    </a:lnTo>
                    <a:lnTo>
                      <a:pt x="86" y="166"/>
                    </a:lnTo>
                    <a:lnTo>
                      <a:pt x="96" y="160"/>
                    </a:lnTo>
                    <a:lnTo>
                      <a:pt x="104" y="148"/>
                    </a:lnTo>
                    <a:lnTo>
                      <a:pt x="118" y="128"/>
                    </a:lnTo>
                    <a:lnTo>
                      <a:pt x="126" y="122"/>
                    </a:lnTo>
                    <a:lnTo>
                      <a:pt x="126" y="112"/>
                    </a:lnTo>
                    <a:lnTo>
                      <a:pt x="144" y="98"/>
                    </a:lnTo>
                    <a:lnTo>
                      <a:pt x="154" y="92"/>
                    </a:lnTo>
                    <a:lnTo>
                      <a:pt x="160" y="80"/>
                    </a:lnTo>
                    <a:lnTo>
                      <a:pt x="168" y="80"/>
                    </a:lnTo>
                    <a:lnTo>
                      <a:pt x="170" y="68"/>
                    </a:lnTo>
                    <a:lnTo>
                      <a:pt x="160" y="72"/>
                    </a:lnTo>
                    <a:lnTo>
                      <a:pt x="150" y="72"/>
                    </a:lnTo>
                    <a:lnTo>
                      <a:pt x="148" y="68"/>
                    </a:lnTo>
                    <a:lnTo>
                      <a:pt x="152" y="58"/>
                    </a:lnTo>
                    <a:lnTo>
                      <a:pt x="160" y="54"/>
                    </a:lnTo>
                    <a:lnTo>
                      <a:pt x="168" y="60"/>
                    </a:lnTo>
                    <a:lnTo>
                      <a:pt x="184" y="64"/>
                    </a:lnTo>
                    <a:lnTo>
                      <a:pt x="186" y="56"/>
                    </a:lnTo>
                    <a:lnTo>
                      <a:pt x="176" y="52"/>
                    </a:lnTo>
                    <a:lnTo>
                      <a:pt x="182" y="42"/>
                    </a:lnTo>
                    <a:lnTo>
                      <a:pt x="198" y="46"/>
                    </a:lnTo>
                    <a:lnTo>
                      <a:pt x="206" y="30"/>
                    </a:lnTo>
                    <a:lnTo>
                      <a:pt x="216" y="30"/>
                    </a:lnTo>
                    <a:lnTo>
                      <a:pt x="222" y="40"/>
                    </a:lnTo>
                    <a:lnTo>
                      <a:pt x="234" y="32"/>
                    </a:lnTo>
                    <a:lnTo>
                      <a:pt x="244" y="38"/>
                    </a:lnTo>
                    <a:lnTo>
                      <a:pt x="248" y="26"/>
                    </a:lnTo>
                    <a:lnTo>
                      <a:pt x="260" y="26"/>
                    </a:lnTo>
                    <a:lnTo>
                      <a:pt x="260" y="34"/>
                    </a:lnTo>
                    <a:lnTo>
                      <a:pt x="264" y="36"/>
                    </a:lnTo>
                    <a:lnTo>
                      <a:pt x="268" y="18"/>
                    </a:lnTo>
                    <a:lnTo>
                      <a:pt x="280" y="18"/>
                    </a:lnTo>
                    <a:lnTo>
                      <a:pt x="298" y="4"/>
                    </a:lnTo>
                    <a:close/>
                    <a:moveTo>
                      <a:pt x="298" y="0"/>
                    </a:moveTo>
                    <a:lnTo>
                      <a:pt x="298" y="0"/>
                    </a:lnTo>
                    <a:lnTo>
                      <a:pt x="296" y="0"/>
                    </a:lnTo>
                    <a:lnTo>
                      <a:pt x="280" y="14"/>
                    </a:lnTo>
                    <a:lnTo>
                      <a:pt x="268" y="14"/>
                    </a:lnTo>
                    <a:lnTo>
                      <a:pt x="268" y="14"/>
                    </a:lnTo>
                    <a:lnTo>
                      <a:pt x="266" y="14"/>
                    </a:lnTo>
                    <a:lnTo>
                      <a:pt x="264" y="18"/>
                    </a:lnTo>
                    <a:lnTo>
                      <a:pt x="264" y="24"/>
                    </a:lnTo>
                    <a:lnTo>
                      <a:pt x="264" y="24"/>
                    </a:lnTo>
                    <a:lnTo>
                      <a:pt x="262" y="22"/>
                    </a:lnTo>
                    <a:lnTo>
                      <a:pt x="262" y="22"/>
                    </a:lnTo>
                    <a:lnTo>
                      <a:pt x="260" y="22"/>
                    </a:lnTo>
                    <a:lnTo>
                      <a:pt x="260" y="22"/>
                    </a:lnTo>
                    <a:lnTo>
                      <a:pt x="258" y="22"/>
                    </a:lnTo>
                    <a:lnTo>
                      <a:pt x="248" y="22"/>
                    </a:lnTo>
                    <a:lnTo>
                      <a:pt x="248" y="22"/>
                    </a:lnTo>
                    <a:lnTo>
                      <a:pt x="244" y="26"/>
                    </a:lnTo>
                    <a:lnTo>
                      <a:pt x="242" y="32"/>
                    </a:lnTo>
                    <a:lnTo>
                      <a:pt x="236" y="28"/>
                    </a:lnTo>
                    <a:lnTo>
                      <a:pt x="236" y="28"/>
                    </a:lnTo>
                    <a:lnTo>
                      <a:pt x="234" y="28"/>
                    </a:lnTo>
                    <a:lnTo>
                      <a:pt x="234" y="28"/>
                    </a:lnTo>
                    <a:lnTo>
                      <a:pt x="232" y="28"/>
                    </a:lnTo>
                    <a:lnTo>
                      <a:pt x="222" y="34"/>
                    </a:lnTo>
                    <a:lnTo>
                      <a:pt x="220" y="28"/>
                    </a:lnTo>
                    <a:lnTo>
                      <a:pt x="220" y="28"/>
                    </a:lnTo>
                    <a:lnTo>
                      <a:pt x="216" y="26"/>
                    </a:lnTo>
                    <a:lnTo>
                      <a:pt x="206" y="26"/>
                    </a:lnTo>
                    <a:lnTo>
                      <a:pt x="206" y="26"/>
                    </a:lnTo>
                    <a:lnTo>
                      <a:pt x="204" y="28"/>
                    </a:lnTo>
                    <a:lnTo>
                      <a:pt x="202" y="28"/>
                    </a:lnTo>
                    <a:lnTo>
                      <a:pt x="196" y="42"/>
                    </a:lnTo>
                    <a:lnTo>
                      <a:pt x="182" y="38"/>
                    </a:lnTo>
                    <a:lnTo>
                      <a:pt x="182" y="38"/>
                    </a:lnTo>
                    <a:lnTo>
                      <a:pt x="182" y="38"/>
                    </a:lnTo>
                    <a:lnTo>
                      <a:pt x="182" y="38"/>
                    </a:lnTo>
                    <a:lnTo>
                      <a:pt x="178" y="40"/>
                    </a:lnTo>
                    <a:lnTo>
                      <a:pt x="174" y="50"/>
                    </a:lnTo>
                    <a:lnTo>
                      <a:pt x="174" y="50"/>
                    </a:lnTo>
                    <a:lnTo>
                      <a:pt x="172" y="52"/>
                    </a:lnTo>
                    <a:lnTo>
                      <a:pt x="172" y="52"/>
                    </a:lnTo>
                    <a:lnTo>
                      <a:pt x="174" y="54"/>
                    </a:lnTo>
                    <a:lnTo>
                      <a:pt x="182" y="58"/>
                    </a:lnTo>
                    <a:lnTo>
                      <a:pt x="180" y="60"/>
                    </a:lnTo>
                    <a:lnTo>
                      <a:pt x="170" y="56"/>
                    </a:lnTo>
                    <a:lnTo>
                      <a:pt x="164" y="50"/>
                    </a:lnTo>
                    <a:lnTo>
                      <a:pt x="164" y="50"/>
                    </a:lnTo>
                    <a:lnTo>
                      <a:pt x="160" y="50"/>
                    </a:lnTo>
                    <a:lnTo>
                      <a:pt x="160" y="50"/>
                    </a:lnTo>
                    <a:lnTo>
                      <a:pt x="158" y="50"/>
                    </a:lnTo>
                    <a:lnTo>
                      <a:pt x="150" y="56"/>
                    </a:lnTo>
                    <a:lnTo>
                      <a:pt x="150" y="56"/>
                    </a:lnTo>
                    <a:lnTo>
                      <a:pt x="148" y="58"/>
                    </a:lnTo>
                    <a:lnTo>
                      <a:pt x="144" y="66"/>
                    </a:lnTo>
                    <a:lnTo>
                      <a:pt x="144" y="66"/>
                    </a:lnTo>
                    <a:lnTo>
                      <a:pt x="144" y="68"/>
                    </a:lnTo>
                    <a:lnTo>
                      <a:pt x="146" y="74"/>
                    </a:lnTo>
                    <a:lnTo>
                      <a:pt x="146" y="74"/>
                    </a:lnTo>
                    <a:lnTo>
                      <a:pt x="148" y="76"/>
                    </a:lnTo>
                    <a:lnTo>
                      <a:pt x="150" y="76"/>
                    </a:lnTo>
                    <a:lnTo>
                      <a:pt x="158" y="76"/>
                    </a:lnTo>
                    <a:lnTo>
                      <a:pt x="158" y="76"/>
                    </a:lnTo>
                    <a:lnTo>
                      <a:pt x="158" y="78"/>
                    </a:lnTo>
                    <a:lnTo>
                      <a:pt x="150" y="90"/>
                    </a:lnTo>
                    <a:lnTo>
                      <a:pt x="142" y="94"/>
                    </a:lnTo>
                    <a:lnTo>
                      <a:pt x="142" y="94"/>
                    </a:lnTo>
                    <a:lnTo>
                      <a:pt x="142" y="94"/>
                    </a:lnTo>
                    <a:lnTo>
                      <a:pt x="124" y="108"/>
                    </a:lnTo>
                    <a:lnTo>
                      <a:pt x="124" y="108"/>
                    </a:lnTo>
                    <a:lnTo>
                      <a:pt x="122" y="112"/>
                    </a:lnTo>
                    <a:lnTo>
                      <a:pt x="122" y="120"/>
                    </a:lnTo>
                    <a:lnTo>
                      <a:pt x="116" y="124"/>
                    </a:lnTo>
                    <a:lnTo>
                      <a:pt x="116" y="124"/>
                    </a:lnTo>
                    <a:lnTo>
                      <a:pt x="114" y="126"/>
                    </a:lnTo>
                    <a:lnTo>
                      <a:pt x="102" y="146"/>
                    </a:lnTo>
                    <a:lnTo>
                      <a:pt x="94" y="158"/>
                    </a:lnTo>
                    <a:lnTo>
                      <a:pt x="84" y="162"/>
                    </a:lnTo>
                    <a:lnTo>
                      <a:pt x="84" y="162"/>
                    </a:lnTo>
                    <a:lnTo>
                      <a:pt x="84" y="164"/>
                    </a:lnTo>
                    <a:lnTo>
                      <a:pt x="66" y="178"/>
                    </a:lnTo>
                    <a:lnTo>
                      <a:pt x="66" y="178"/>
                    </a:lnTo>
                    <a:lnTo>
                      <a:pt x="66" y="182"/>
                    </a:lnTo>
                    <a:lnTo>
                      <a:pt x="66" y="182"/>
                    </a:lnTo>
                    <a:lnTo>
                      <a:pt x="66" y="182"/>
                    </a:lnTo>
                    <a:lnTo>
                      <a:pt x="58" y="182"/>
                    </a:lnTo>
                    <a:lnTo>
                      <a:pt x="58" y="182"/>
                    </a:lnTo>
                    <a:lnTo>
                      <a:pt x="56" y="186"/>
                    </a:lnTo>
                    <a:lnTo>
                      <a:pt x="50" y="194"/>
                    </a:lnTo>
                    <a:lnTo>
                      <a:pt x="40" y="200"/>
                    </a:lnTo>
                    <a:lnTo>
                      <a:pt x="26" y="202"/>
                    </a:lnTo>
                    <a:lnTo>
                      <a:pt x="26" y="202"/>
                    </a:lnTo>
                    <a:lnTo>
                      <a:pt x="26" y="202"/>
                    </a:lnTo>
                    <a:lnTo>
                      <a:pt x="6" y="212"/>
                    </a:lnTo>
                    <a:lnTo>
                      <a:pt x="6" y="212"/>
                    </a:lnTo>
                    <a:lnTo>
                      <a:pt x="4" y="214"/>
                    </a:lnTo>
                    <a:lnTo>
                      <a:pt x="0" y="222"/>
                    </a:lnTo>
                    <a:lnTo>
                      <a:pt x="0" y="222"/>
                    </a:lnTo>
                    <a:lnTo>
                      <a:pt x="0" y="224"/>
                    </a:lnTo>
                    <a:lnTo>
                      <a:pt x="2" y="244"/>
                    </a:lnTo>
                    <a:lnTo>
                      <a:pt x="2" y="244"/>
                    </a:lnTo>
                    <a:lnTo>
                      <a:pt x="4" y="246"/>
                    </a:lnTo>
                    <a:lnTo>
                      <a:pt x="6" y="252"/>
                    </a:lnTo>
                    <a:lnTo>
                      <a:pt x="6" y="252"/>
                    </a:lnTo>
                    <a:lnTo>
                      <a:pt x="8" y="254"/>
                    </a:lnTo>
                    <a:lnTo>
                      <a:pt x="12" y="256"/>
                    </a:lnTo>
                    <a:lnTo>
                      <a:pt x="4" y="262"/>
                    </a:lnTo>
                    <a:lnTo>
                      <a:pt x="4" y="262"/>
                    </a:lnTo>
                    <a:lnTo>
                      <a:pt x="4" y="264"/>
                    </a:lnTo>
                    <a:lnTo>
                      <a:pt x="2" y="266"/>
                    </a:lnTo>
                    <a:lnTo>
                      <a:pt x="4" y="272"/>
                    </a:lnTo>
                    <a:lnTo>
                      <a:pt x="4" y="272"/>
                    </a:lnTo>
                    <a:lnTo>
                      <a:pt x="6" y="274"/>
                    </a:lnTo>
                    <a:lnTo>
                      <a:pt x="8" y="276"/>
                    </a:lnTo>
                    <a:lnTo>
                      <a:pt x="8" y="276"/>
                    </a:lnTo>
                    <a:lnTo>
                      <a:pt x="10" y="276"/>
                    </a:lnTo>
                    <a:lnTo>
                      <a:pt x="14" y="274"/>
                    </a:lnTo>
                    <a:lnTo>
                      <a:pt x="10" y="280"/>
                    </a:lnTo>
                    <a:lnTo>
                      <a:pt x="10" y="280"/>
                    </a:lnTo>
                    <a:lnTo>
                      <a:pt x="8" y="282"/>
                    </a:lnTo>
                    <a:lnTo>
                      <a:pt x="10" y="290"/>
                    </a:lnTo>
                    <a:lnTo>
                      <a:pt x="10" y="290"/>
                    </a:lnTo>
                    <a:lnTo>
                      <a:pt x="12" y="292"/>
                    </a:lnTo>
                    <a:lnTo>
                      <a:pt x="22" y="300"/>
                    </a:lnTo>
                    <a:lnTo>
                      <a:pt x="22" y="300"/>
                    </a:lnTo>
                    <a:lnTo>
                      <a:pt x="24" y="302"/>
                    </a:lnTo>
                    <a:lnTo>
                      <a:pt x="40" y="306"/>
                    </a:lnTo>
                    <a:lnTo>
                      <a:pt x="40" y="306"/>
                    </a:lnTo>
                    <a:lnTo>
                      <a:pt x="42" y="306"/>
                    </a:lnTo>
                    <a:lnTo>
                      <a:pt x="42" y="306"/>
                    </a:lnTo>
                    <a:lnTo>
                      <a:pt x="42" y="304"/>
                    </a:lnTo>
                    <a:lnTo>
                      <a:pt x="60" y="296"/>
                    </a:lnTo>
                    <a:lnTo>
                      <a:pt x="60" y="296"/>
                    </a:lnTo>
                    <a:lnTo>
                      <a:pt x="62" y="296"/>
                    </a:lnTo>
                    <a:lnTo>
                      <a:pt x="72" y="286"/>
                    </a:lnTo>
                    <a:lnTo>
                      <a:pt x="78" y="282"/>
                    </a:lnTo>
                    <a:lnTo>
                      <a:pt x="78" y="282"/>
                    </a:lnTo>
                    <a:lnTo>
                      <a:pt x="80" y="280"/>
                    </a:lnTo>
                    <a:lnTo>
                      <a:pt x="82" y="278"/>
                    </a:lnTo>
                    <a:lnTo>
                      <a:pt x="82" y="278"/>
                    </a:lnTo>
                    <a:lnTo>
                      <a:pt x="82" y="278"/>
                    </a:lnTo>
                    <a:lnTo>
                      <a:pt x="84" y="280"/>
                    </a:lnTo>
                    <a:lnTo>
                      <a:pt x="86" y="284"/>
                    </a:lnTo>
                    <a:lnTo>
                      <a:pt x="86" y="284"/>
                    </a:lnTo>
                    <a:lnTo>
                      <a:pt x="90" y="284"/>
                    </a:lnTo>
                    <a:lnTo>
                      <a:pt x="90" y="284"/>
                    </a:lnTo>
                    <a:lnTo>
                      <a:pt x="90" y="284"/>
                    </a:lnTo>
                    <a:lnTo>
                      <a:pt x="106" y="282"/>
                    </a:lnTo>
                    <a:lnTo>
                      <a:pt x="106" y="282"/>
                    </a:lnTo>
                    <a:lnTo>
                      <a:pt x="108" y="282"/>
                    </a:lnTo>
                    <a:lnTo>
                      <a:pt x="108" y="278"/>
                    </a:lnTo>
                    <a:lnTo>
                      <a:pt x="108" y="266"/>
                    </a:lnTo>
                    <a:lnTo>
                      <a:pt x="114" y="260"/>
                    </a:lnTo>
                    <a:lnTo>
                      <a:pt x="114" y="260"/>
                    </a:lnTo>
                    <a:lnTo>
                      <a:pt x="116" y="258"/>
                    </a:lnTo>
                    <a:lnTo>
                      <a:pt x="120" y="248"/>
                    </a:lnTo>
                    <a:lnTo>
                      <a:pt x="120" y="248"/>
                    </a:lnTo>
                    <a:lnTo>
                      <a:pt x="120" y="246"/>
                    </a:lnTo>
                    <a:lnTo>
                      <a:pt x="118" y="244"/>
                    </a:lnTo>
                    <a:lnTo>
                      <a:pt x="116" y="242"/>
                    </a:lnTo>
                    <a:lnTo>
                      <a:pt x="118" y="242"/>
                    </a:lnTo>
                    <a:lnTo>
                      <a:pt x="118" y="242"/>
                    </a:lnTo>
                    <a:lnTo>
                      <a:pt x="120" y="240"/>
                    </a:lnTo>
                    <a:lnTo>
                      <a:pt x="120" y="240"/>
                    </a:lnTo>
                    <a:lnTo>
                      <a:pt x="122" y="238"/>
                    </a:lnTo>
                    <a:lnTo>
                      <a:pt x="120" y="226"/>
                    </a:lnTo>
                    <a:lnTo>
                      <a:pt x="120" y="226"/>
                    </a:lnTo>
                    <a:lnTo>
                      <a:pt x="118" y="224"/>
                    </a:lnTo>
                    <a:lnTo>
                      <a:pt x="108" y="220"/>
                    </a:lnTo>
                    <a:lnTo>
                      <a:pt x="108" y="182"/>
                    </a:lnTo>
                    <a:lnTo>
                      <a:pt x="134" y="174"/>
                    </a:lnTo>
                    <a:lnTo>
                      <a:pt x="134" y="174"/>
                    </a:lnTo>
                    <a:lnTo>
                      <a:pt x="136" y="172"/>
                    </a:lnTo>
                    <a:lnTo>
                      <a:pt x="140" y="168"/>
                    </a:lnTo>
                    <a:lnTo>
                      <a:pt x="140" y="168"/>
                    </a:lnTo>
                    <a:lnTo>
                      <a:pt x="142" y="166"/>
                    </a:lnTo>
                    <a:lnTo>
                      <a:pt x="140" y="164"/>
                    </a:lnTo>
                    <a:lnTo>
                      <a:pt x="136" y="154"/>
                    </a:lnTo>
                    <a:lnTo>
                      <a:pt x="144" y="142"/>
                    </a:lnTo>
                    <a:lnTo>
                      <a:pt x="144" y="142"/>
                    </a:lnTo>
                    <a:lnTo>
                      <a:pt x="144" y="140"/>
                    </a:lnTo>
                    <a:lnTo>
                      <a:pt x="146" y="130"/>
                    </a:lnTo>
                    <a:lnTo>
                      <a:pt x="156" y="128"/>
                    </a:lnTo>
                    <a:lnTo>
                      <a:pt x="156" y="128"/>
                    </a:lnTo>
                    <a:lnTo>
                      <a:pt x="158" y="126"/>
                    </a:lnTo>
                    <a:lnTo>
                      <a:pt x="160" y="124"/>
                    </a:lnTo>
                    <a:lnTo>
                      <a:pt x="160" y="116"/>
                    </a:lnTo>
                    <a:lnTo>
                      <a:pt x="170" y="108"/>
                    </a:lnTo>
                    <a:lnTo>
                      <a:pt x="170" y="108"/>
                    </a:lnTo>
                    <a:lnTo>
                      <a:pt x="172" y="104"/>
                    </a:lnTo>
                    <a:lnTo>
                      <a:pt x="172" y="96"/>
                    </a:lnTo>
                    <a:lnTo>
                      <a:pt x="180" y="84"/>
                    </a:lnTo>
                    <a:lnTo>
                      <a:pt x="196" y="82"/>
                    </a:lnTo>
                    <a:lnTo>
                      <a:pt x="196" y="82"/>
                    </a:lnTo>
                    <a:lnTo>
                      <a:pt x="198" y="80"/>
                    </a:lnTo>
                    <a:lnTo>
                      <a:pt x="198" y="78"/>
                    </a:lnTo>
                    <a:lnTo>
                      <a:pt x="198" y="70"/>
                    </a:lnTo>
                    <a:lnTo>
                      <a:pt x="204" y="70"/>
                    </a:lnTo>
                    <a:lnTo>
                      <a:pt x="204" y="72"/>
                    </a:lnTo>
                    <a:lnTo>
                      <a:pt x="204" y="72"/>
                    </a:lnTo>
                    <a:lnTo>
                      <a:pt x="204" y="76"/>
                    </a:lnTo>
                    <a:lnTo>
                      <a:pt x="208" y="76"/>
                    </a:lnTo>
                    <a:lnTo>
                      <a:pt x="220" y="76"/>
                    </a:lnTo>
                    <a:lnTo>
                      <a:pt x="220" y="76"/>
                    </a:lnTo>
                    <a:lnTo>
                      <a:pt x="222" y="76"/>
                    </a:lnTo>
                    <a:lnTo>
                      <a:pt x="224" y="72"/>
                    </a:lnTo>
                    <a:lnTo>
                      <a:pt x="224" y="62"/>
                    </a:lnTo>
                    <a:lnTo>
                      <a:pt x="230" y="60"/>
                    </a:lnTo>
                    <a:lnTo>
                      <a:pt x="230" y="60"/>
                    </a:lnTo>
                    <a:lnTo>
                      <a:pt x="232" y="60"/>
                    </a:lnTo>
                    <a:lnTo>
                      <a:pt x="238" y="56"/>
                    </a:lnTo>
                    <a:lnTo>
                      <a:pt x="240" y="58"/>
                    </a:lnTo>
                    <a:lnTo>
                      <a:pt x="248" y="66"/>
                    </a:lnTo>
                    <a:lnTo>
                      <a:pt x="248" y="66"/>
                    </a:lnTo>
                    <a:lnTo>
                      <a:pt x="250" y="68"/>
                    </a:lnTo>
                    <a:lnTo>
                      <a:pt x="276" y="70"/>
                    </a:lnTo>
                    <a:lnTo>
                      <a:pt x="288" y="72"/>
                    </a:lnTo>
                    <a:lnTo>
                      <a:pt x="288" y="72"/>
                    </a:lnTo>
                    <a:lnTo>
                      <a:pt x="288" y="72"/>
                    </a:lnTo>
                    <a:lnTo>
                      <a:pt x="288" y="72"/>
                    </a:lnTo>
                    <a:lnTo>
                      <a:pt x="290" y="70"/>
                    </a:lnTo>
                    <a:lnTo>
                      <a:pt x="302" y="60"/>
                    </a:lnTo>
                    <a:lnTo>
                      <a:pt x="302" y="60"/>
                    </a:lnTo>
                    <a:lnTo>
                      <a:pt x="302" y="58"/>
                    </a:lnTo>
                    <a:lnTo>
                      <a:pt x="306" y="44"/>
                    </a:lnTo>
                    <a:lnTo>
                      <a:pt x="306" y="44"/>
                    </a:lnTo>
                    <a:lnTo>
                      <a:pt x="322" y="34"/>
                    </a:lnTo>
                    <a:lnTo>
                      <a:pt x="340" y="40"/>
                    </a:lnTo>
                    <a:lnTo>
                      <a:pt x="348" y="52"/>
                    </a:lnTo>
                    <a:lnTo>
                      <a:pt x="348" y="52"/>
                    </a:lnTo>
                    <a:lnTo>
                      <a:pt x="350" y="54"/>
                    </a:lnTo>
                    <a:lnTo>
                      <a:pt x="350" y="54"/>
                    </a:lnTo>
                    <a:lnTo>
                      <a:pt x="352" y="54"/>
                    </a:lnTo>
                    <a:lnTo>
                      <a:pt x="360" y="52"/>
                    </a:lnTo>
                    <a:lnTo>
                      <a:pt x="360" y="52"/>
                    </a:lnTo>
                    <a:lnTo>
                      <a:pt x="364" y="50"/>
                    </a:lnTo>
                    <a:lnTo>
                      <a:pt x="364" y="48"/>
                    </a:lnTo>
                    <a:lnTo>
                      <a:pt x="364" y="42"/>
                    </a:lnTo>
                    <a:lnTo>
                      <a:pt x="364" y="42"/>
                    </a:lnTo>
                    <a:lnTo>
                      <a:pt x="362" y="40"/>
                    </a:lnTo>
                    <a:lnTo>
                      <a:pt x="358" y="36"/>
                    </a:lnTo>
                    <a:lnTo>
                      <a:pt x="364" y="36"/>
                    </a:lnTo>
                    <a:lnTo>
                      <a:pt x="364" y="36"/>
                    </a:lnTo>
                    <a:lnTo>
                      <a:pt x="364" y="36"/>
                    </a:lnTo>
                    <a:lnTo>
                      <a:pt x="364" y="36"/>
                    </a:lnTo>
                    <a:lnTo>
                      <a:pt x="366" y="34"/>
                    </a:lnTo>
                    <a:lnTo>
                      <a:pt x="376" y="24"/>
                    </a:lnTo>
                    <a:lnTo>
                      <a:pt x="376" y="24"/>
                    </a:lnTo>
                    <a:lnTo>
                      <a:pt x="376" y="20"/>
                    </a:lnTo>
                    <a:lnTo>
                      <a:pt x="376" y="20"/>
                    </a:lnTo>
                    <a:lnTo>
                      <a:pt x="374" y="18"/>
                    </a:lnTo>
                    <a:lnTo>
                      <a:pt x="352" y="10"/>
                    </a:lnTo>
                    <a:lnTo>
                      <a:pt x="352" y="10"/>
                    </a:lnTo>
                    <a:lnTo>
                      <a:pt x="350" y="8"/>
                    </a:lnTo>
                    <a:lnTo>
                      <a:pt x="350" y="8"/>
                    </a:lnTo>
                    <a:lnTo>
                      <a:pt x="350" y="10"/>
                    </a:lnTo>
                    <a:lnTo>
                      <a:pt x="342" y="14"/>
                    </a:lnTo>
                    <a:lnTo>
                      <a:pt x="342" y="10"/>
                    </a:lnTo>
                    <a:lnTo>
                      <a:pt x="342" y="10"/>
                    </a:lnTo>
                    <a:lnTo>
                      <a:pt x="342" y="8"/>
                    </a:lnTo>
                    <a:lnTo>
                      <a:pt x="342" y="8"/>
                    </a:lnTo>
                    <a:lnTo>
                      <a:pt x="338" y="6"/>
                    </a:lnTo>
                    <a:lnTo>
                      <a:pt x="326" y="4"/>
                    </a:lnTo>
                    <a:lnTo>
                      <a:pt x="326" y="4"/>
                    </a:lnTo>
                    <a:lnTo>
                      <a:pt x="326" y="4"/>
                    </a:lnTo>
                    <a:lnTo>
                      <a:pt x="326" y="4"/>
                    </a:lnTo>
                    <a:lnTo>
                      <a:pt x="322" y="4"/>
                    </a:lnTo>
                    <a:lnTo>
                      <a:pt x="316" y="14"/>
                    </a:lnTo>
                    <a:lnTo>
                      <a:pt x="316" y="12"/>
                    </a:lnTo>
                    <a:lnTo>
                      <a:pt x="316" y="12"/>
                    </a:lnTo>
                    <a:lnTo>
                      <a:pt x="314" y="10"/>
                    </a:lnTo>
                    <a:lnTo>
                      <a:pt x="314" y="10"/>
                    </a:lnTo>
                    <a:lnTo>
                      <a:pt x="314" y="10"/>
                    </a:lnTo>
                    <a:lnTo>
                      <a:pt x="312" y="8"/>
                    </a:lnTo>
                    <a:lnTo>
                      <a:pt x="312" y="8"/>
                    </a:lnTo>
                    <a:lnTo>
                      <a:pt x="310" y="10"/>
                    </a:lnTo>
                    <a:lnTo>
                      <a:pt x="310" y="10"/>
                    </a:lnTo>
                    <a:lnTo>
                      <a:pt x="310" y="6"/>
                    </a:lnTo>
                    <a:lnTo>
                      <a:pt x="310" y="6"/>
                    </a:lnTo>
                    <a:lnTo>
                      <a:pt x="308" y="4"/>
                    </a:lnTo>
                    <a:lnTo>
                      <a:pt x="300" y="0"/>
                    </a:lnTo>
                    <a:lnTo>
                      <a:pt x="300" y="0"/>
                    </a:lnTo>
                    <a:lnTo>
                      <a:pt x="298" y="0"/>
                    </a:lnTo>
                    <a:lnTo>
                      <a:pt x="29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7" name="Freeform 578"/>
              <p:cNvSpPr>
                <a:spLocks/>
              </p:cNvSpPr>
              <p:nvPr/>
            </p:nvSpPr>
            <p:spPr bwMode="auto">
              <a:xfrm>
                <a:off x="2961" y="1293"/>
                <a:ext cx="368" cy="298"/>
              </a:xfrm>
              <a:custGeom>
                <a:avLst/>
                <a:gdLst>
                  <a:gd name="T0" fmla="*/ 302 w 368"/>
                  <a:gd name="T1" fmla="*/ 4 h 298"/>
                  <a:gd name="T2" fmla="*/ 286 w 368"/>
                  <a:gd name="T3" fmla="*/ 28 h 298"/>
                  <a:gd name="T4" fmla="*/ 308 w 368"/>
                  <a:gd name="T5" fmla="*/ 20 h 298"/>
                  <a:gd name="T6" fmla="*/ 334 w 368"/>
                  <a:gd name="T7" fmla="*/ 6 h 298"/>
                  <a:gd name="T8" fmla="*/ 346 w 368"/>
                  <a:gd name="T9" fmla="*/ 8 h 298"/>
                  <a:gd name="T10" fmla="*/ 360 w 368"/>
                  <a:gd name="T11" fmla="*/ 28 h 298"/>
                  <a:gd name="T12" fmla="*/ 356 w 368"/>
                  <a:gd name="T13" fmla="*/ 38 h 298"/>
                  <a:gd name="T14" fmla="*/ 346 w 368"/>
                  <a:gd name="T15" fmla="*/ 46 h 298"/>
                  <a:gd name="T16" fmla="*/ 318 w 368"/>
                  <a:gd name="T17" fmla="*/ 26 h 298"/>
                  <a:gd name="T18" fmla="*/ 298 w 368"/>
                  <a:gd name="T19" fmla="*/ 38 h 298"/>
                  <a:gd name="T20" fmla="*/ 284 w 368"/>
                  <a:gd name="T21" fmla="*/ 64 h 298"/>
                  <a:gd name="T22" fmla="*/ 246 w 368"/>
                  <a:gd name="T23" fmla="*/ 60 h 298"/>
                  <a:gd name="T24" fmla="*/ 234 w 368"/>
                  <a:gd name="T25" fmla="*/ 46 h 298"/>
                  <a:gd name="T26" fmla="*/ 216 w 368"/>
                  <a:gd name="T27" fmla="*/ 54 h 298"/>
                  <a:gd name="T28" fmla="*/ 204 w 368"/>
                  <a:gd name="T29" fmla="*/ 68 h 298"/>
                  <a:gd name="T30" fmla="*/ 190 w 368"/>
                  <a:gd name="T31" fmla="*/ 64 h 298"/>
                  <a:gd name="T32" fmla="*/ 174 w 368"/>
                  <a:gd name="T33" fmla="*/ 76 h 298"/>
                  <a:gd name="T34" fmla="*/ 164 w 368"/>
                  <a:gd name="T35" fmla="*/ 100 h 298"/>
                  <a:gd name="T36" fmla="*/ 152 w 368"/>
                  <a:gd name="T37" fmla="*/ 120 h 298"/>
                  <a:gd name="T38" fmla="*/ 136 w 368"/>
                  <a:gd name="T39" fmla="*/ 136 h 298"/>
                  <a:gd name="T40" fmla="*/ 134 w 368"/>
                  <a:gd name="T41" fmla="*/ 162 h 298"/>
                  <a:gd name="T42" fmla="*/ 100 w 368"/>
                  <a:gd name="T43" fmla="*/ 174 h 298"/>
                  <a:gd name="T44" fmla="*/ 112 w 368"/>
                  <a:gd name="T45" fmla="*/ 224 h 298"/>
                  <a:gd name="T46" fmla="*/ 100 w 368"/>
                  <a:gd name="T47" fmla="*/ 236 h 298"/>
                  <a:gd name="T48" fmla="*/ 108 w 368"/>
                  <a:gd name="T49" fmla="*/ 254 h 298"/>
                  <a:gd name="T50" fmla="*/ 100 w 368"/>
                  <a:gd name="T51" fmla="*/ 274 h 298"/>
                  <a:gd name="T52" fmla="*/ 82 w 368"/>
                  <a:gd name="T53" fmla="*/ 272 h 298"/>
                  <a:gd name="T54" fmla="*/ 72 w 368"/>
                  <a:gd name="T55" fmla="*/ 274 h 298"/>
                  <a:gd name="T56" fmla="*/ 54 w 368"/>
                  <a:gd name="T57" fmla="*/ 288 h 298"/>
                  <a:gd name="T58" fmla="*/ 20 w 368"/>
                  <a:gd name="T59" fmla="*/ 294 h 298"/>
                  <a:gd name="T60" fmla="*/ 8 w 368"/>
                  <a:gd name="T61" fmla="*/ 278 h 298"/>
                  <a:gd name="T62" fmla="*/ 14 w 368"/>
                  <a:gd name="T63" fmla="*/ 266 h 298"/>
                  <a:gd name="T64" fmla="*/ 2 w 368"/>
                  <a:gd name="T65" fmla="*/ 260 h 298"/>
                  <a:gd name="T66" fmla="*/ 6 w 368"/>
                  <a:gd name="T67" fmla="*/ 246 h 298"/>
                  <a:gd name="T68" fmla="*/ 0 w 368"/>
                  <a:gd name="T69" fmla="*/ 220 h 298"/>
                  <a:gd name="T70" fmla="*/ 22 w 368"/>
                  <a:gd name="T71" fmla="*/ 202 h 298"/>
                  <a:gd name="T72" fmla="*/ 50 w 368"/>
                  <a:gd name="T73" fmla="*/ 194 h 298"/>
                  <a:gd name="T74" fmla="*/ 62 w 368"/>
                  <a:gd name="T75" fmla="*/ 182 h 298"/>
                  <a:gd name="T76" fmla="*/ 88 w 368"/>
                  <a:gd name="T77" fmla="*/ 178 h 298"/>
                  <a:gd name="T78" fmla="*/ 74 w 368"/>
                  <a:gd name="T79" fmla="*/ 180 h 298"/>
                  <a:gd name="T80" fmla="*/ 82 w 368"/>
                  <a:gd name="T81" fmla="*/ 162 h 298"/>
                  <a:gd name="T82" fmla="*/ 100 w 368"/>
                  <a:gd name="T83" fmla="*/ 144 h 298"/>
                  <a:gd name="T84" fmla="*/ 122 w 368"/>
                  <a:gd name="T85" fmla="*/ 118 h 298"/>
                  <a:gd name="T86" fmla="*/ 140 w 368"/>
                  <a:gd name="T87" fmla="*/ 94 h 298"/>
                  <a:gd name="T88" fmla="*/ 156 w 368"/>
                  <a:gd name="T89" fmla="*/ 76 h 298"/>
                  <a:gd name="T90" fmla="*/ 166 w 368"/>
                  <a:gd name="T91" fmla="*/ 64 h 298"/>
                  <a:gd name="T92" fmla="*/ 146 w 368"/>
                  <a:gd name="T93" fmla="*/ 68 h 298"/>
                  <a:gd name="T94" fmla="*/ 148 w 368"/>
                  <a:gd name="T95" fmla="*/ 54 h 298"/>
                  <a:gd name="T96" fmla="*/ 164 w 368"/>
                  <a:gd name="T97" fmla="*/ 56 h 298"/>
                  <a:gd name="T98" fmla="*/ 182 w 368"/>
                  <a:gd name="T99" fmla="*/ 52 h 298"/>
                  <a:gd name="T100" fmla="*/ 178 w 368"/>
                  <a:gd name="T101" fmla="*/ 38 h 298"/>
                  <a:gd name="T102" fmla="*/ 202 w 368"/>
                  <a:gd name="T103" fmla="*/ 26 h 298"/>
                  <a:gd name="T104" fmla="*/ 218 w 368"/>
                  <a:gd name="T105" fmla="*/ 36 h 298"/>
                  <a:gd name="T106" fmla="*/ 240 w 368"/>
                  <a:gd name="T107" fmla="*/ 34 h 298"/>
                  <a:gd name="T108" fmla="*/ 256 w 368"/>
                  <a:gd name="T109" fmla="*/ 22 h 298"/>
                  <a:gd name="T110" fmla="*/ 260 w 368"/>
                  <a:gd name="T111" fmla="*/ 32 h 298"/>
                  <a:gd name="T112" fmla="*/ 276 w 368"/>
                  <a:gd name="T113" fmla="*/ 14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68" h="298">
                    <a:moveTo>
                      <a:pt x="294" y="0"/>
                    </a:moveTo>
                    <a:lnTo>
                      <a:pt x="302" y="4"/>
                    </a:lnTo>
                    <a:lnTo>
                      <a:pt x="286" y="20"/>
                    </a:lnTo>
                    <a:lnTo>
                      <a:pt x="286" y="28"/>
                    </a:lnTo>
                    <a:lnTo>
                      <a:pt x="308" y="8"/>
                    </a:lnTo>
                    <a:lnTo>
                      <a:pt x="308" y="20"/>
                    </a:lnTo>
                    <a:lnTo>
                      <a:pt x="322" y="4"/>
                    </a:lnTo>
                    <a:lnTo>
                      <a:pt x="334" y="6"/>
                    </a:lnTo>
                    <a:lnTo>
                      <a:pt x="330" y="18"/>
                    </a:lnTo>
                    <a:lnTo>
                      <a:pt x="346" y="8"/>
                    </a:lnTo>
                    <a:lnTo>
                      <a:pt x="368" y="18"/>
                    </a:lnTo>
                    <a:lnTo>
                      <a:pt x="360" y="28"/>
                    </a:lnTo>
                    <a:lnTo>
                      <a:pt x="342" y="26"/>
                    </a:lnTo>
                    <a:lnTo>
                      <a:pt x="356" y="38"/>
                    </a:lnTo>
                    <a:lnTo>
                      <a:pt x="356" y="44"/>
                    </a:lnTo>
                    <a:lnTo>
                      <a:pt x="346" y="46"/>
                    </a:lnTo>
                    <a:lnTo>
                      <a:pt x="338" y="34"/>
                    </a:lnTo>
                    <a:lnTo>
                      <a:pt x="318" y="26"/>
                    </a:lnTo>
                    <a:lnTo>
                      <a:pt x="300" y="36"/>
                    </a:lnTo>
                    <a:lnTo>
                      <a:pt x="298" y="38"/>
                    </a:lnTo>
                    <a:lnTo>
                      <a:pt x="294" y="52"/>
                    </a:lnTo>
                    <a:lnTo>
                      <a:pt x="284" y="64"/>
                    </a:lnTo>
                    <a:lnTo>
                      <a:pt x="272" y="62"/>
                    </a:lnTo>
                    <a:lnTo>
                      <a:pt x="246" y="60"/>
                    </a:lnTo>
                    <a:lnTo>
                      <a:pt x="240" y="52"/>
                    </a:lnTo>
                    <a:lnTo>
                      <a:pt x="234" y="46"/>
                    </a:lnTo>
                    <a:lnTo>
                      <a:pt x="224" y="52"/>
                    </a:lnTo>
                    <a:lnTo>
                      <a:pt x="216" y="54"/>
                    </a:lnTo>
                    <a:lnTo>
                      <a:pt x="216" y="68"/>
                    </a:lnTo>
                    <a:lnTo>
                      <a:pt x="204" y="68"/>
                    </a:lnTo>
                    <a:lnTo>
                      <a:pt x="204" y="62"/>
                    </a:lnTo>
                    <a:lnTo>
                      <a:pt x="190" y="64"/>
                    </a:lnTo>
                    <a:lnTo>
                      <a:pt x="190" y="74"/>
                    </a:lnTo>
                    <a:lnTo>
                      <a:pt x="174" y="76"/>
                    </a:lnTo>
                    <a:lnTo>
                      <a:pt x="164" y="90"/>
                    </a:lnTo>
                    <a:lnTo>
                      <a:pt x="164" y="100"/>
                    </a:lnTo>
                    <a:lnTo>
                      <a:pt x="152" y="110"/>
                    </a:lnTo>
                    <a:lnTo>
                      <a:pt x="152" y="120"/>
                    </a:lnTo>
                    <a:lnTo>
                      <a:pt x="138" y="124"/>
                    </a:lnTo>
                    <a:lnTo>
                      <a:pt x="136" y="136"/>
                    </a:lnTo>
                    <a:lnTo>
                      <a:pt x="128" y="150"/>
                    </a:lnTo>
                    <a:lnTo>
                      <a:pt x="134" y="162"/>
                    </a:lnTo>
                    <a:lnTo>
                      <a:pt x="130" y="166"/>
                    </a:lnTo>
                    <a:lnTo>
                      <a:pt x="100" y="174"/>
                    </a:lnTo>
                    <a:lnTo>
                      <a:pt x="100" y="218"/>
                    </a:lnTo>
                    <a:lnTo>
                      <a:pt x="112" y="224"/>
                    </a:lnTo>
                    <a:lnTo>
                      <a:pt x="114" y="234"/>
                    </a:lnTo>
                    <a:lnTo>
                      <a:pt x="100" y="236"/>
                    </a:lnTo>
                    <a:lnTo>
                      <a:pt x="112" y="242"/>
                    </a:lnTo>
                    <a:lnTo>
                      <a:pt x="108" y="254"/>
                    </a:lnTo>
                    <a:lnTo>
                      <a:pt x="100" y="260"/>
                    </a:lnTo>
                    <a:lnTo>
                      <a:pt x="100" y="274"/>
                    </a:lnTo>
                    <a:lnTo>
                      <a:pt x="86" y="276"/>
                    </a:lnTo>
                    <a:lnTo>
                      <a:pt x="82" y="272"/>
                    </a:lnTo>
                    <a:lnTo>
                      <a:pt x="78" y="264"/>
                    </a:lnTo>
                    <a:lnTo>
                      <a:pt x="72" y="274"/>
                    </a:lnTo>
                    <a:lnTo>
                      <a:pt x="66" y="278"/>
                    </a:lnTo>
                    <a:lnTo>
                      <a:pt x="54" y="288"/>
                    </a:lnTo>
                    <a:lnTo>
                      <a:pt x="38" y="298"/>
                    </a:lnTo>
                    <a:lnTo>
                      <a:pt x="20" y="294"/>
                    </a:lnTo>
                    <a:lnTo>
                      <a:pt x="10" y="286"/>
                    </a:lnTo>
                    <a:lnTo>
                      <a:pt x="8" y="278"/>
                    </a:lnTo>
                    <a:lnTo>
                      <a:pt x="16" y="270"/>
                    </a:lnTo>
                    <a:lnTo>
                      <a:pt x="14" y="266"/>
                    </a:lnTo>
                    <a:lnTo>
                      <a:pt x="4" y="268"/>
                    </a:lnTo>
                    <a:lnTo>
                      <a:pt x="2" y="260"/>
                    </a:lnTo>
                    <a:lnTo>
                      <a:pt x="16" y="252"/>
                    </a:lnTo>
                    <a:lnTo>
                      <a:pt x="6" y="246"/>
                    </a:lnTo>
                    <a:lnTo>
                      <a:pt x="2" y="240"/>
                    </a:lnTo>
                    <a:lnTo>
                      <a:pt x="0" y="220"/>
                    </a:lnTo>
                    <a:lnTo>
                      <a:pt x="2" y="212"/>
                    </a:lnTo>
                    <a:lnTo>
                      <a:pt x="22" y="202"/>
                    </a:lnTo>
                    <a:lnTo>
                      <a:pt x="38" y="198"/>
                    </a:lnTo>
                    <a:lnTo>
                      <a:pt x="50" y="194"/>
                    </a:lnTo>
                    <a:lnTo>
                      <a:pt x="54" y="182"/>
                    </a:lnTo>
                    <a:lnTo>
                      <a:pt x="62" y="182"/>
                    </a:lnTo>
                    <a:lnTo>
                      <a:pt x="74" y="184"/>
                    </a:lnTo>
                    <a:lnTo>
                      <a:pt x="88" y="178"/>
                    </a:lnTo>
                    <a:lnTo>
                      <a:pt x="84" y="170"/>
                    </a:lnTo>
                    <a:lnTo>
                      <a:pt x="74" y="180"/>
                    </a:lnTo>
                    <a:lnTo>
                      <a:pt x="66" y="178"/>
                    </a:lnTo>
                    <a:lnTo>
                      <a:pt x="82" y="162"/>
                    </a:lnTo>
                    <a:lnTo>
                      <a:pt x="92" y="156"/>
                    </a:lnTo>
                    <a:lnTo>
                      <a:pt x="100" y="144"/>
                    </a:lnTo>
                    <a:lnTo>
                      <a:pt x="114" y="124"/>
                    </a:lnTo>
                    <a:lnTo>
                      <a:pt x="122" y="118"/>
                    </a:lnTo>
                    <a:lnTo>
                      <a:pt x="122" y="108"/>
                    </a:lnTo>
                    <a:lnTo>
                      <a:pt x="140" y="94"/>
                    </a:lnTo>
                    <a:lnTo>
                      <a:pt x="150" y="88"/>
                    </a:lnTo>
                    <a:lnTo>
                      <a:pt x="156" y="76"/>
                    </a:lnTo>
                    <a:lnTo>
                      <a:pt x="164" y="76"/>
                    </a:lnTo>
                    <a:lnTo>
                      <a:pt x="166" y="64"/>
                    </a:lnTo>
                    <a:lnTo>
                      <a:pt x="156" y="68"/>
                    </a:lnTo>
                    <a:lnTo>
                      <a:pt x="146" y="68"/>
                    </a:lnTo>
                    <a:lnTo>
                      <a:pt x="144" y="64"/>
                    </a:lnTo>
                    <a:lnTo>
                      <a:pt x="148" y="54"/>
                    </a:lnTo>
                    <a:lnTo>
                      <a:pt x="156" y="50"/>
                    </a:lnTo>
                    <a:lnTo>
                      <a:pt x="164" y="56"/>
                    </a:lnTo>
                    <a:lnTo>
                      <a:pt x="180" y="60"/>
                    </a:lnTo>
                    <a:lnTo>
                      <a:pt x="182" y="52"/>
                    </a:lnTo>
                    <a:lnTo>
                      <a:pt x="172" y="48"/>
                    </a:lnTo>
                    <a:lnTo>
                      <a:pt x="178" y="38"/>
                    </a:lnTo>
                    <a:lnTo>
                      <a:pt x="194" y="42"/>
                    </a:lnTo>
                    <a:lnTo>
                      <a:pt x="202" y="26"/>
                    </a:lnTo>
                    <a:lnTo>
                      <a:pt x="212" y="26"/>
                    </a:lnTo>
                    <a:lnTo>
                      <a:pt x="218" y="36"/>
                    </a:lnTo>
                    <a:lnTo>
                      <a:pt x="230" y="28"/>
                    </a:lnTo>
                    <a:lnTo>
                      <a:pt x="240" y="34"/>
                    </a:lnTo>
                    <a:lnTo>
                      <a:pt x="244" y="22"/>
                    </a:lnTo>
                    <a:lnTo>
                      <a:pt x="256" y="22"/>
                    </a:lnTo>
                    <a:lnTo>
                      <a:pt x="256" y="30"/>
                    </a:lnTo>
                    <a:lnTo>
                      <a:pt x="260" y="32"/>
                    </a:lnTo>
                    <a:lnTo>
                      <a:pt x="264" y="14"/>
                    </a:lnTo>
                    <a:lnTo>
                      <a:pt x="276" y="14"/>
                    </a:lnTo>
                    <a:lnTo>
                      <a:pt x="29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8" name="Freeform 579"/>
              <p:cNvSpPr>
                <a:spLocks/>
              </p:cNvSpPr>
              <p:nvPr/>
            </p:nvSpPr>
            <p:spPr bwMode="auto">
              <a:xfrm>
                <a:off x="2957" y="1289"/>
                <a:ext cx="376" cy="306"/>
              </a:xfrm>
              <a:custGeom>
                <a:avLst/>
                <a:gdLst>
                  <a:gd name="T0" fmla="*/ 268 w 376"/>
                  <a:gd name="T1" fmla="*/ 14 h 306"/>
                  <a:gd name="T2" fmla="*/ 264 w 376"/>
                  <a:gd name="T3" fmla="*/ 24 h 306"/>
                  <a:gd name="T4" fmla="*/ 258 w 376"/>
                  <a:gd name="T5" fmla="*/ 22 h 306"/>
                  <a:gd name="T6" fmla="*/ 236 w 376"/>
                  <a:gd name="T7" fmla="*/ 28 h 306"/>
                  <a:gd name="T8" fmla="*/ 222 w 376"/>
                  <a:gd name="T9" fmla="*/ 34 h 306"/>
                  <a:gd name="T10" fmla="*/ 206 w 376"/>
                  <a:gd name="T11" fmla="*/ 26 h 306"/>
                  <a:gd name="T12" fmla="*/ 182 w 376"/>
                  <a:gd name="T13" fmla="*/ 38 h 306"/>
                  <a:gd name="T14" fmla="*/ 174 w 376"/>
                  <a:gd name="T15" fmla="*/ 50 h 306"/>
                  <a:gd name="T16" fmla="*/ 180 w 376"/>
                  <a:gd name="T17" fmla="*/ 60 h 306"/>
                  <a:gd name="T18" fmla="*/ 160 w 376"/>
                  <a:gd name="T19" fmla="*/ 50 h 306"/>
                  <a:gd name="T20" fmla="*/ 144 w 376"/>
                  <a:gd name="T21" fmla="*/ 66 h 306"/>
                  <a:gd name="T22" fmla="*/ 148 w 376"/>
                  <a:gd name="T23" fmla="*/ 76 h 306"/>
                  <a:gd name="T24" fmla="*/ 150 w 376"/>
                  <a:gd name="T25" fmla="*/ 90 h 306"/>
                  <a:gd name="T26" fmla="*/ 124 w 376"/>
                  <a:gd name="T27" fmla="*/ 108 h 306"/>
                  <a:gd name="T28" fmla="*/ 114 w 376"/>
                  <a:gd name="T29" fmla="*/ 126 h 306"/>
                  <a:gd name="T30" fmla="*/ 84 w 376"/>
                  <a:gd name="T31" fmla="*/ 164 h 306"/>
                  <a:gd name="T32" fmla="*/ 66 w 376"/>
                  <a:gd name="T33" fmla="*/ 182 h 306"/>
                  <a:gd name="T34" fmla="*/ 40 w 376"/>
                  <a:gd name="T35" fmla="*/ 200 h 306"/>
                  <a:gd name="T36" fmla="*/ 6 w 376"/>
                  <a:gd name="T37" fmla="*/ 212 h 306"/>
                  <a:gd name="T38" fmla="*/ 2 w 376"/>
                  <a:gd name="T39" fmla="*/ 244 h 306"/>
                  <a:gd name="T40" fmla="*/ 8 w 376"/>
                  <a:gd name="T41" fmla="*/ 254 h 306"/>
                  <a:gd name="T42" fmla="*/ 2 w 376"/>
                  <a:gd name="T43" fmla="*/ 266 h 306"/>
                  <a:gd name="T44" fmla="*/ 8 w 376"/>
                  <a:gd name="T45" fmla="*/ 276 h 306"/>
                  <a:gd name="T46" fmla="*/ 8 w 376"/>
                  <a:gd name="T47" fmla="*/ 282 h 306"/>
                  <a:gd name="T48" fmla="*/ 22 w 376"/>
                  <a:gd name="T49" fmla="*/ 300 h 306"/>
                  <a:gd name="T50" fmla="*/ 42 w 376"/>
                  <a:gd name="T51" fmla="*/ 306 h 306"/>
                  <a:gd name="T52" fmla="*/ 72 w 376"/>
                  <a:gd name="T53" fmla="*/ 286 h 306"/>
                  <a:gd name="T54" fmla="*/ 82 w 376"/>
                  <a:gd name="T55" fmla="*/ 278 h 306"/>
                  <a:gd name="T56" fmla="*/ 90 w 376"/>
                  <a:gd name="T57" fmla="*/ 284 h 306"/>
                  <a:gd name="T58" fmla="*/ 108 w 376"/>
                  <a:gd name="T59" fmla="*/ 282 h 306"/>
                  <a:gd name="T60" fmla="*/ 116 w 376"/>
                  <a:gd name="T61" fmla="*/ 258 h 306"/>
                  <a:gd name="T62" fmla="*/ 116 w 376"/>
                  <a:gd name="T63" fmla="*/ 242 h 306"/>
                  <a:gd name="T64" fmla="*/ 122 w 376"/>
                  <a:gd name="T65" fmla="*/ 238 h 306"/>
                  <a:gd name="T66" fmla="*/ 108 w 376"/>
                  <a:gd name="T67" fmla="*/ 182 h 306"/>
                  <a:gd name="T68" fmla="*/ 140 w 376"/>
                  <a:gd name="T69" fmla="*/ 168 h 306"/>
                  <a:gd name="T70" fmla="*/ 144 w 376"/>
                  <a:gd name="T71" fmla="*/ 142 h 306"/>
                  <a:gd name="T72" fmla="*/ 158 w 376"/>
                  <a:gd name="T73" fmla="*/ 126 h 306"/>
                  <a:gd name="T74" fmla="*/ 172 w 376"/>
                  <a:gd name="T75" fmla="*/ 104 h 306"/>
                  <a:gd name="T76" fmla="*/ 198 w 376"/>
                  <a:gd name="T77" fmla="*/ 80 h 306"/>
                  <a:gd name="T78" fmla="*/ 204 w 376"/>
                  <a:gd name="T79" fmla="*/ 72 h 306"/>
                  <a:gd name="T80" fmla="*/ 222 w 376"/>
                  <a:gd name="T81" fmla="*/ 76 h 306"/>
                  <a:gd name="T82" fmla="*/ 232 w 376"/>
                  <a:gd name="T83" fmla="*/ 60 h 306"/>
                  <a:gd name="T84" fmla="*/ 250 w 376"/>
                  <a:gd name="T85" fmla="*/ 68 h 306"/>
                  <a:gd name="T86" fmla="*/ 288 w 376"/>
                  <a:gd name="T87" fmla="*/ 72 h 306"/>
                  <a:gd name="T88" fmla="*/ 306 w 376"/>
                  <a:gd name="T89" fmla="*/ 44 h 306"/>
                  <a:gd name="T90" fmla="*/ 348 w 376"/>
                  <a:gd name="T91" fmla="*/ 52 h 306"/>
                  <a:gd name="T92" fmla="*/ 360 w 376"/>
                  <a:gd name="T93" fmla="*/ 52 h 306"/>
                  <a:gd name="T94" fmla="*/ 362 w 376"/>
                  <a:gd name="T95" fmla="*/ 40 h 306"/>
                  <a:gd name="T96" fmla="*/ 364 w 376"/>
                  <a:gd name="T97" fmla="*/ 36 h 306"/>
                  <a:gd name="T98" fmla="*/ 376 w 376"/>
                  <a:gd name="T99" fmla="*/ 20 h 306"/>
                  <a:gd name="T100" fmla="*/ 350 w 376"/>
                  <a:gd name="T101" fmla="*/ 8 h 306"/>
                  <a:gd name="T102" fmla="*/ 342 w 376"/>
                  <a:gd name="T103" fmla="*/ 8 h 306"/>
                  <a:gd name="T104" fmla="*/ 326 w 376"/>
                  <a:gd name="T105" fmla="*/ 4 h 306"/>
                  <a:gd name="T106" fmla="*/ 316 w 376"/>
                  <a:gd name="T107" fmla="*/ 12 h 306"/>
                  <a:gd name="T108" fmla="*/ 312 w 376"/>
                  <a:gd name="T109" fmla="*/ 8 h 306"/>
                  <a:gd name="T110" fmla="*/ 308 w 376"/>
                  <a:gd name="T111" fmla="*/ 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6" h="306">
                    <a:moveTo>
                      <a:pt x="298" y="0"/>
                    </a:moveTo>
                    <a:lnTo>
                      <a:pt x="298" y="0"/>
                    </a:lnTo>
                    <a:lnTo>
                      <a:pt x="296" y="0"/>
                    </a:lnTo>
                    <a:lnTo>
                      <a:pt x="280" y="14"/>
                    </a:lnTo>
                    <a:lnTo>
                      <a:pt x="268" y="14"/>
                    </a:lnTo>
                    <a:lnTo>
                      <a:pt x="268" y="14"/>
                    </a:lnTo>
                    <a:lnTo>
                      <a:pt x="266" y="14"/>
                    </a:lnTo>
                    <a:lnTo>
                      <a:pt x="264" y="18"/>
                    </a:lnTo>
                    <a:lnTo>
                      <a:pt x="264" y="24"/>
                    </a:lnTo>
                    <a:lnTo>
                      <a:pt x="264" y="24"/>
                    </a:lnTo>
                    <a:lnTo>
                      <a:pt x="262" y="22"/>
                    </a:lnTo>
                    <a:lnTo>
                      <a:pt x="262" y="22"/>
                    </a:lnTo>
                    <a:lnTo>
                      <a:pt x="260" y="22"/>
                    </a:lnTo>
                    <a:lnTo>
                      <a:pt x="260" y="22"/>
                    </a:lnTo>
                    <a:lnTo>
                      <a:pt x="258" y="22"/>
                    </a:lnTo>
                    <a:lnTo>
                      <a:pt x="248" y="22"/>
                    </a:lnTo>
                    <a:lnTo>
                      <a:pt x="248" y="22"/>
                    </a:lnTo>
                    <a:lnTo>
                      <a:pt x="244" y="26"/>
                    </a:lnTo>
                    <a:lnTo>
                      <a:pt x="242" y="32"/>
                    </a:lnTo>
                    <a:lnTo>
                      <a:pt x="236" y="28"/>
                    </a:lnTo>
                    <a:lnTo>
                      <a:pt x="236" y="28"/>
                    </a:lnTo>
                    <a:lnTo>
                      <a:pt x="234" y="28"/>
                    </a:lnTo>
                    <a:lnTo>
                      <a:pt x="234" y="28"/>
                    </a:lnTo>
                    <a:lnTo>
                      <a:pt x="232" y="28"/>
                    </a:lnTo>
                    <a:lnTo>
                      <a:pt x="222" y="34"/>
                    </a:lnTo>
                    <a:lnTo>
                      <a:pt x="220" y="28"/>
                    </a:lnTo>
                    <a:lnTo>
                      <a:pt x="220" y="28"/>
                    </a:lnTo>
                    <a:lnTo>
                      <a:pt x="216" y="26"/>
                    </a:lnTo>
                    <a:lnTo>
                      <a:pt x="206" y="26"/>
                    </a:lnTo>
                    <a:lnTo>
                      <a:pt x="206" y="26"/>
                    </a:lnTo>
                    <a:lnTo>
                      <a:pt x="204" y="28"/>
                    </a:lnTo>
                    <a:lnTo>
                      <a:pt x="202" y="28"/>
                    </a:lnTo>
                    <a:lnTo>
                      <a:pt x="196" y="42"/>
                    </a:lnTo>
                    <a:lnTo>
                      <a:pt x="182" y="38"/>
                    </a:lnTo>
                    <a:lnTo>
                      <a:pt x="182" y="38"/>
                    </a:lnTo>
                    <a:lnTo>
                      <a:pt x="182" y="38"/>
                    </a:lnTo>
                    <a:lnTo>
                      <a:pt x="182" y="38"/>
                    </a:lnTo>
                    <a:lnTo>
                      <a:pt x="178" y="40"/>
                    </a:lnTo>
                    <a:lnTo>
                      <a:pt x="174" y="50"/>
                    </a:lnTo>
                    <a:lnTo>
                      <a:pt x="174" y="50"/>
                    </a:lnTo>
                    <a:lnTo>
                      <a:pt x="172" y="52"/>
                    </a:lnTo>
                    <a:lnTo>
                      <a:pt x="172" y="52"/>
                    </a:lnTo>
                    <a:lnTo>
                      <a:pt x="174" y="54"/>
                    </a:lnTo>
                    <a:lnTo>
                      <a:pt x="182" y="58"/>
                    </a:lnTo>
                    <a:lnTo>
                      <a:pt x="180" y="60"/>
                    </a:lnTo>
                    <a:lnTo>
                      <a:pt x="170" y="56"/>
                    </a:lnTo>
                    <a:lnTo>
                      <a:pt x="164" y="50"/>
                    </a:lnTo>
                    <a:lnTo>
                      <a:pt x="164" y="50"/>
                    </a:lnTo>
                    <a:lnTo>
                      <a:pt x="160" y="50"/>
                    </a:lnTo>
                    <a:lnTo>
                      <a:pt x="160" y="50"/>
                    </a:lnTo>
                    <a:lnTo>
                      <a:pt x="158" y="50"/>
                    </a:lnTo>
                    <a:lnTo>
                      <a:pt x="150" y="56"/>
                    </a:lnTo>
                    <a:lnTo>
                      <a:pt x="150" y="56"/>
                    </a:lnTo>
                    <a:lnTo>
                      <a:pt x="148" y="58"/>
                    </a:lnTo>
                    <a:lnTo>
                      <a:pt x="144" y="66"/>
                    </a:lnTo>
                    <a:lnTo>
                      <a:pt x="144" y="66"/>
                    </a:lnTo>
                    <a:lnTo>
                      <a:pt x="144" y="68"/>
                    </a:lnTo>
                    <a:lnTo>
                      <a:pt x="146" y="74"/>
                    </a:lnTo>
                    <a:lnTo>
                      <a:pt x="146" y="74"/>
                    </a:lnTo>
                    <a:lnTo>
                      <a:pt x="148" y="76"/>
                    </a:lnTo>
                    <a:lnTo>
                      <a:pt x="150" y="76"/>
                    </a:lnTo>
                    <a:lnTo>
                      <a:pt x="158" y="76"/>
                    </a:lnTo>
                    <a:lnTo>
                      <a:pt x="158" y="76"/>
                    </a:lnTo>
                    <a:lnTo>
                      <a:pt x="158" y="78"/>
                    </a:lnTo>
                    <a:lnTo>
                      <a:pt x="150" y="90"/>
                    </a:lnTo>
                    <a:lnTo>
                      <a:pt x="142" y="94"/>
                    </a:lnTo>
                    <a:lnTo>
                      <a:pt x="142" y="94"/>
                    </a:lnTo>
                    <a:lnTo>
                      <a:pt x="142" y="94"/>
                    </a:lnTo>
                    <a:lnTo>
                      <a:pt x="124" y="108"/>
                    </a:lnTo>
                    <a:lnTo>
                      <a:pt x="124" y="108"/>
                    </a:lnTo>
                    <a:lnTo>
                      <a:pt x="122" y="112"/>
                    </a:lnTo>
                    <a:lnTo>
                      <a:pt x="122" y="120"/>
                    </a:lnTo>
                    <a:lnTo>
                      <a:pt x="116" y="124"/>
                    </a:lnTo>
                    <a:lnTo>
                      <a:pt x="116" y="124"/>
                    </a:lnTo>
                    <a:lnTo>
                      <a:pt x="114" y="126"/>
                    </a:lnTo>
                    <a:lnTo>
                      <a:pt x="102" y="146"/>
                    </a:lnTo>
                    <a:lnTo>
                      <a:pt x="94" y="158"/>
                    </a:lnTo>
                    <a:lnTo>
                      <a:pt x="84" y="162"/>
                    </a:lnTo>
                    <a:lnTo>
                      <a:pt x="84" y="162"/>
                    </a:lnTo>
                    <a:lnTo>
                      <a:pt x="84" y="164"/>
                    </a:lnTo>
                    <a:lnTo>
                      <a:pt x="66" y="178"/>
                    </a:lnTo>
                    <a:lnTo>
                      <a:pt x="66" y="178"/>
                    </a:lnTo>
                    <a:lnTo>
                      <a:pt x="66" y="182"/>
                    </a:lnTo>
                    <a:lnTo>
                      <a:pt x="66" y="182"/>
                    </a:lnTo>
                    <a:lnTo>
                      <a:pt x="66" y="182"/>
                    </a:lnTo>
                    <a:lnTo>
                      <a:pt x="58" y="182"/>
                    </a:lnTo>
                    <a:lnTo>
                      <a:pt x="58" y="182"/>
                    </a:lnTo>
                    <a:lnTo>
                      <a:pt x="56" y="186"/>
                    </a:lnTo>
                    <a:lnTo>
                      <a:pt x="50" y="194"/>
                    </a:lnTo>
                    <a:lnTo>
                      <a:pt x="40" y="200"/>
                    </a:lnTo>
                    <a:lnTo>
                      <a:pt x="26" y="202"/>
                    </a:lnTo>
                    <a:lnTo>
                      <a:pt x="26" y="202"/>
                    </a:lnTo>
                    <a:lnTo>
                      <a:pt x="26" y="202"/>
                    </a:lnTo>
                    <a:lnTo>
                      <a:pt x="6" y="212"/>
                    </a:lnTo>
                    <a:lnTo>
                      <a:pt x="6" y="212"/>
                    </a:lnTo>
                    <a:lnTo>
                      <a:pt x="4" y="214"/>
                    </a:lnTo>
                    <a:lnTo>
                      <a:pt x="0" y="222"/>
                    </a:lnTo>
                    <a:lnTo>
                      <a:pt x="0" y="222"/>
                    </a:lnTo>
                    <a:lnTo>
                      <a:pt x="0" y="224"/>
                    </a:lnTo>
                    <a:lnTo>
                      <a:pt x="2" y="244"/>
                    </a:lnTo>
                    <a:lnTo>
                      <a:pt x="2" y="244"/>
                    </a:lnTo>
                    <a:lnTo>
                      <a:pt x="4" y="246"/>
                    </a:lnTo>
                    <a:lnTo>
                      <a:pt x="6" y="252"/>
                    </a:lnTo>
                    <a:lnTo>
                      <a:pt x="6" y="252"/>
                    </a:lnTo>
                    <a:lnTo>
                      <a:pt x="8" y="254"/>
                    </a:lnTo>
                    <a:lnTo>
                      <a:pt x="12" y="256"/>
                    </a:lnTo>
                    <a:lnTo>
                      <a:pt x="4" y="262"/>
                    </a:lnTo>
                    <a:lnTo>
                      <a:pt x="4" y="262"/>
                    </a:lnTo>
                    <a:lnTo>
                      <a:pt x="4" y="264"/>
                    </a:lnTo>
                    <a:lnTo>
                      <a:pt x="2" y="266"/>
                    </a:lnTo>
                    <a:lnTo>
                      <a:pt x="4" y="272"/>
                    </a:lnTo>
                    <a:lnTo>
                      <a:pt x="4" y="272"/>
                    </a:lnTo>
                    <a:lnTo>
                      <a:pt x="6" y="274"/>
                    </a:lnTo>
                    <a:lnTo>
                      <a:pt x="8" y="276"/>
                    </a:lnTo>
                    <a:lnTo>
                      <a:pt x="8" y="276"/>
                    </a:lnTo>
                    <a:lnTo>
                      <a:pt x="10" y="276"/>
                    </a:lnTo>
                    <a:lnTo>
                      <a:pt x="14" y="274"/>
                    </a:lnTo>
                    <a:lnTo>
                      <a:pt x="10" y="280"/>
                    </a:lnTo>
                    <a:lnTo>
                      <a:pt x="10" y="280"/>
                    </a:lnTo>
                    <a:lnTo>
                      <a:pt x="8" y="282"/>
                    </a:lnTo>
                    <a:lnTo>
                      <a:pt x="10" y="290"/>
                    </a:lnTo>
                    <a:lnTo>
                      <a:pt x="10" y="290"/>
                    </a:lnTo>
                    <a:lnTo>
                      <a:pt x="12" y="292"/>
                    </a:lnTo>
                    <a:lnTo>
                      <a:pt x="22" y="300"/>
                    </a:lnTo>
                    <a:lnTo>
                      <a:pt x="22" y="300"/>
                    </a:lnTo>
                    <a:lnTo>
                      <a:pt x="24" y="302"/>
                    </a:lnTo>
                    <a:lnTo>
                      <a:pt x="40" y="306"/>
                    </a:lnTo>
                    <a:lnTo>
                      <a:pt x="40" y="306"/>
                    </a:lnTo>
                    <a:lnTo>
                      <a:pt x="42" y="306"/>
                    </a:lnTo>
                    <a:lnTo>
                      <a:pt x="42" y="306"/>
                    </a:lnTo>
                    <a:lnTo>
                      <a:pt x="42" y="304"/>
                    </a:lnTo>
                    <a:lnTo>
                      <a:pt x="60" y="296"/>
                    </a:lnTo>
                    <a:lnTo>
                      <a:pt x="60" y="296"/>
                    </a:lnTo>
                    <a:lnTo>
                      <a:pt x="62" y="296"/>
                    </a:lnTo>
                    <a:lnTo>
                      <a:pt x="72" y="286"/>
                    </a:lnTo>
                    <a:lnTo>
                      <a:pt x="78" y="282"/>
                    </a:lnTo>
                    <a:lnTo>
                      <a:pt x="78" y="282"/>
                    </a:lnTo>
                    <a:lnTo>
                      <a:pt x="80" y="280"/>
                    </a:lnTo>
                    <a:lnTo>
                      <a:pt x="82" y="278"/>
                    </a:lnTo>
                    <a:lnTo>
                      <a:pt x="82" y="278"/>
                    </a:lnTo>
                    <a:lnTo>
                      <a:pt x="82" y="278"/>
                    </a:lnTo>
                    <a:lnTo>
                      <a:pt x="84" y="280"/>
                    </a:lnTo>
                    <a:lnTo>
                      <a:pt x="86" y="284"/>
                    </a:lnTo>
                    <a:lnTo>
                      <a:pt x="86" y="284"/>
                    </a:lnTo>
                    <a:lnTo>
                      <a:pt x="90" y="284"/>
                    </a:lnTo>
                    <a:lnTo>
                      <a:pt x="90" y="284"/>
                    </a:lnTo>
                    <a:lnTo>
                      <a:pt x="90" y="284"/>
                    </a:lnTo>
                    <a:lnTo>
                      <a:pt x="106" y="282"/>
                    </a:lnTo>
                    <a:lnTo>
                      <a:pt x="106" y="282"/>
                    </a:lnTo>
                    <a:lnTo>
                      <a:pt x="108" y="282"/>
                    </a:lnTo>
                    <a:lnTo>
                      <a:pt x="108" y="278"/>
                    </a:lnTo>
                    <a:lnTo>
                      <a:pt x="108" y="266"/>
                    </a:lnTo>
                    <a:lnTo>
                      <a:pt x="114" y="260"/>
                    </a:lnTo>
                    <a:lnTo>
                      <a:pt x="114" y="260"/>
                    </a:lnTo>
                    <a:lnTo>
                      <a:pt x="116" y="258"/>
                    </a:lnTo>
                    <a:lnTo>
                      <a:pt x="120" y="248"/>
                    </a:lnTo>
                    <a:lnTo>
                      <a:pt x="120" y="248"/>
                    </a:lnTo>
                    <a:lnTo>
                      <a:pt x="120" y="246"/>
                    </a:lnTo>
                    <a:lnTo>
                      <a:pt x="118" y="244"/>
                    </a:lnTo>
                    <a:lnTo>
                      <a:pt x="116" y="242"/>
                    </a:lnTo>
                    <a:lnTo>
                      <a:pt x="118" y="242"/>
                    </a:lnTo>
                    <a:lnTo>
                      <a:pt x="118" y="242"/>
                    </a:lnTo>
                    <a:lnTo>
                      <a:pt x="120" y="240"/>
                    </a:lnTo>
                    <a:lnTo>
                      <a:pt x="120" y="240"/>
                    </a:lnTo>
                    <a:lnTo>
                      <a:pt x="122" y="238"/>
                    </a:lnTo>
                    <a:lnTo>
                      <a:pt x="120" y="226"/>
                    </a:lnTo>
                    <a:lnTo>
                      <a:pt x="120" y="226"/>
                    </a:lnTo>
                    <a:lnTo>
                      <a:pt x="118" y="224"/>
                    </a:lnTo>
                    <a:lnTo>
                      <a:pt x="108" y="220"/>
                    </a:lnTo>
                    <a:lnTo>
                      <a:pt x="108" y="182"/>
                    </a:lnTo>
                    <a:lnTo>
                      <a:pt x="134" y="174"/>
                    </a:lnTo>
                    <a:lnTo>
                      <a:pt x="134" y="174"/>
                    </a:lnTo>
                    <a:lnTo>
                      <a:pt x="136" y="172"/>
                    </a:lnTo>
                    <a:lnTo>
                      <a:pt x="140" y="168"/>
                    </a:lnTo>
                    <a:lnTo>
                      <a:pt x="140" y="168"/>
                    </a:lnTo>
                    <a:lnTo>
                      <a:pt x="142" y="166"/>
                    </a:lnTo>
                    <a:lnTo>
                      <a:pt x="140" y="164"/>
                    </a:lnTo>
                    <a:lnTo>
                      <a:pt x="136" y="154"/>
                    </a:lnTo>
                    <a:lnTo>
                      <a:pt x="144" y="142"/>
                    </a:lnTo>
                    <a:lnTo>
                      <a:pt x="144" y="142"/>
                    </a:lnTo>
                    <a:lnTo>
                      <a:pt x="144" y="140"/>
                    </a:lnTo>
                    <a:lnTo>
                      <a:pt x="146" y="130"/>
                    </a:lnTo>
                    <a:lnTo>
                      <a:pt x="156" y="128"/>
                    </a:lnTo>
                    <a:lnTo>
                      <a:pt x="156" y="128"/>
                    </a:lnTo>
                    <a:lnTo>
                      <a:pt x="158" y="126"/>
                    </a:lnTo>
                    <a:lnTo>
                      <a:pt x="160" y="124"/>
                    </a:lnTo>
                    <a:lnTo>
                      <a:pt x="160" y="116"/>
                    </a:lnTo>
                    <a:lnTo>
                      <a:pt x="170" y="108"/>
                    </a:lnTo>
                    <a:lnTo>
                      <a:pt x="170" y="108"/>
                    </a:lnTo>
                    <a:lnTo>
                      <a:pt x="172" y="104"/>
                    </a:lnTo>
                    <a:lnTo>
                      <a:pt x="172" y="96"/>
                    </a:lnTo>
                    <a:lnTo>
                      <a:pt x="180" y="84"/>
                    </a:lnTo>
                    <a:lnTo>
                      <a:pt x="196" y="82"/>
                    </a:lnTo>
                    <a:lnTo>
                      <a:pt x="196" y="82"/>
                    </a:lnTo>
                    <a:lnTo>
                      <a:pt x="198" y="80"/>
                    </a:lnTo>
                    <a:lnTo>
                      <a:pt x="198" y="78"/>
                    </a:lnTo>
                    <a:lnTo>
                      <a:pt x="198" y="70"/>
                    </a:lnTo>
                    <a:lnTo>
                      <a:pt x="204" y="70"/>
                    </a:lnTo>
                    <a:lnTo>
                      <a:pt x="204" y="72"/>
                    </a:lnTo>
                    <a:lnTo>
                      <a:pt x="204" y="72"/>
                    </a:lnTo>
                    <a:lnTo>
                      <a:pt x="204" y="76"/>
                    </a:lnTo>
                    <a:lnTo>
                      <a:pt x="208" y="76"/>
                    </a:lnTo>
                    <a:lnTo>
                      <a:pt x="220" y="76"/>
                    </a:lnTo>
                    <a:lnTo>
                      <a:pt x="220" y="76"/>
                    </a:lnTo>
                    <a:lnTo>
                      <a:pt x="222" y="76"/>
                    </a:lnTo>
                    <a:lnTo>
                      <a:pt x="224" y="72"/>
                    </a:lnTo>
                    <a:lnTo>
                      <a:pt x="224" y="62"/>
                    </a:lnTo>
                    <a:lnTo>
                      <a:pt x="230" y="60"/>
                    </a:lnTo>
                    <a:lnTo>
                      <a:pt x="230" y="60"/>
                    </a:lnTo>
                    <a:lnTo>
                      <a:pt x="232" y="60"/>
                    </a:lnTo>
                    <a:lnTo>
                      <a:pt x="238" y="56"/>
                    </a:lnTo>
                    <a:lnTo>
                      <a:pt x="240" y="58"/>
                    </a:lnTo>
                    <a:lnTo>
                      <a:pt x="248" y="66"/>
                    </a:lnTo>
                    <a:lnTo>
                      <a:pt x="248" y="66"/>
                    </a:lnTo>
                    <a:lnTo>
                      <a:pt x="250" y="68"/>
                    </a:lnTo>
                    <a:lnTo>
                      <a:pt x="276" y="70"/>
                    </a:lnTo>
                    <a:lnTo>
                      <a:pt x="288" y="72"/>
                    </a:lnTo>
                    <a:lnTo>
                      <a:pt x="288" y="72"/>
                    </a:lnTo>
                    <a:lnTo>
                      <a:pt x="288" y="72"/>
                    </a:lnTo>
                    <a:lnTo>
                      <a:pt x="288" y="72"/>
                    </a:lnTo>
                    <a:lnTo>
                      <a:pt x="290" y="70"/>
                    </a:lnTo>
                    <a:lnTo>
                      <a:pt x="302" y="60"/>
                    </a:lnTo>
                    <a:lnTo>
                      <a:pt x="302" y="60"/>
                    </a:lnTo>
                    <a:lnTo>
                      <a:pt x="302" y="58"/>
                    </a:lnTo>
                    <a:lnTo>
                      <a:pt x="306" y="44"/>
                    </a:lnTo>
                    <a:lnTo>
                      <a:pt x="306" y="44"/>
                    </a:lnTo>
                    <a:lnTo>
                      <a:pt x="322" y="34"/>
                    </a:lnTo>
                    <a:lnTo>
                      <a:pt x="340" y="40"/>
                    </a:lnTo>
                    <a:lnTo>
                      <a:pt x="348" y="52"/>
                    </a:lnTo>
                    <a:lnTo>
                      <a:pt x="348" y="52"/>
                    </a:lnTo>
                    <a:lnTo>
                      <a:pt x="350" y="54"/>
                    </a:lnTo>
                    <a:lnTo>
                      <a:pt x="350" y="54"/>
                    </a:lnTo>
                    <a:lnTo>
                      <a:pt x="352" y="54"/>
                    </a:lnTo>
                    <a:lnTo>
                      <a:pt x="360" y="52"/>
                    </a:lnTo>
                    <a:lnTo>
                      <a:pt x="360" y="52"/>
                    </a:lnTo>
                    <a:lnTo>
                      <a:pt x="364" y="50"/>
                    </a:lnTo>
                    <a:lnTo>
                      <a:pt x="364" y="48"/>
                    </a:lnTo>
                    <a:lnTo>
                      <a:pt x="364" y="42"/>
                    </a:lnTo>
                    <a:lnTo>
                      <a:pt x="364" y="42"/>
                    </a:lnTo>
                    <a:lnTo>
                      <a:pt x="362" y="40"/>
                    </a:lnTo>
                    <a:lnTo>
                      <a:pt x="358" y="36"/>
                    </a:lnTo>
                    <a:lnTo>
                      <a:pt x="364" y="36"/>
                    </a:lnTo>
                    <a:lnTo>
                      <a:pt x="364" y="36"/>
                    </a:lnTo>
                    <a:lnTo>
                      <a:pt x="364" y="36"/>
                    </a:lnTo>
                    <a:lnTo>
                      <a:pt x="364" y="36"/>
                    </a:lnTo>
                    <a:lnTo>
                      <a:pt x="366" y="34"/>
                    </a:lnTo>
                    <a:lnTo>
                      <a:pt x="376" y="24"/>
                    </a:lnTo>
                    <a:lnTo>
                      <a:pt x="376" y="24"/>
                    </a:lnTo>
                    <a:lnTo>
                      <a:pt x="376" y="20"/>
                    </a:lnTo>
                    <a:lnTo>
                      <a:pt x="376" y="20"/>
                    </a:lnTo>
                    <a:lnTo>
                      <a:pt x="374" y="18"/>
                    </a:lnTo>
                    <a:lnTo>
                      <a:pt x="352" y="10"/>
                    </a:lnTo>
                    <a:lnTo>
                      <a:pt x="352" y="10"/>
                    </a:lnTo>
                    <a:lnTo>
                      <a:pt x="350" y="8"/>
                    </a:lnTo>
                    <a:lnTo>
                      <a:pt x="350" y="8"/>
                    </a:lnTo>
                    <a:lnTo>
                      <a:pt x="350" y="10"/>
                    </a:lnTo>
                    <a:lnTo>
                      <a:pt x="342" y="14"/>
                    </a:lnTo>
                    <a:lnTo>
                      <a:pt x="342" y="10"/>
                    </a:lnTo>
                    <a:lnTo>
                      <a:pt x="342" y="10"/>
                    </a:lnTo>
                    <a:lnTo>
                      <a:pt x="342" y="8"/>
                    </a:lnTo>
                    <a:lnTo>
                      <a:pt x="342" y="8"/>
                    </a:lnTo>
                    <a:lnTo>
                      <a:pt x="338" y="6"/>
                    </a:lnTo>
                    <a:lnTo>
                      <a:pt x="326" y="4"/>
                    </a:lnTo>
                    <a:lnTo>
                      <a:pt x="326" y="4"/>
                    </a:lnTo>
                    <a:lnTo>
                      <a:pt x="326" y="4"/>
                    </a:lnTo>
                    <a:lnTo>
                      <a:pt x="326" y="4"/>
                    </a:lnTo>
                    <a:lnTo>
                      <a:pt x="322" y="4"/>
                    </a:lnTo>
                    <a:lnTo>
                      <a:pt x="316" y="14"/>
                    </a:lnTo>
                    <a:lnTo>
                      <a:pt x="316" y="12"/>
                    </a:lnTo>
                    <a:lnTo>
                      <a:pt x="316" y="12"/>
                    </a:lnTo>
                    <a:lnTo>
                      <a:pt x="314" y="10"/>
                    </a:lnTo>
                    <a:lnTo>
                      <a:pt x="314" y="10"/>
                    </a:lnTo>
                    <a:lnTo>
                      <a:pt x="314" y="10"/>
                    </a:lnTo>
                    <a:lnTo>
                      <a:pt x="312" y="8"/>
                    </a:lnTo>
                    <a:lnTo>
                      <a:pt x="312" y="8"/>
                    </a:lnTo>
                    <a:lnTo>
                      <a:pt x="310" y="10"/>
                    </a:lnTo>
                    <a:lnTo>
                      <a:pt x="310" y="10"/>
                    </a:lnTo>
                    <a:lnTo>
                      <a:pt x="310" y="6"/>
                    </a:lnTo>
                    <a:lnTo>
                      <a:pt x="310" y="6"/>
                    </a:lnTo>
                    <a:lnTo>
                      <a:pt x="308" y="4"/>
                    </a:lnTo>
                    <a:lnTo>
                      <a:pt x="300" y="0"/>
                    </a:lnTo>
                    <a:lnTo>
                      <a:pt x="300" y="0"/>
                    </a:lnTo>
                    <a:lnTo>
                      <a:pt x="298" y="0"/>
                    </a:lnTo>
                    <a:lnTo>
                      <a:pt x="29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9" name="Freeform 580"/>
              <p:cNvSpPr>
                <a:spLocks/>
              </p:cNvSpPr>
              <p:nvPr/>
            </p:nvSpPr>
            <p:spPr bwMode="auto">
              <a:xfrm>
                <a:off x="3227" y="1561"/>
                <a:ext cx="66" cy="42"/>
              </a:xfrm>
              <a:custGeom>
                <a:avLst/>
                <a:gdLst>
                  <a:gd name="T0" fmla="*/ 48 w 66"/>
                  <a:gd name="T1" fmla="*/ 42 h 42"/>
                  <a:gd name="T2" fmla="*/ 36 w 66"/>
                  <a:gd name="T3" fmla="*/ 38 h 42"/>
                  <a:gd name="T4" fmla="*/ 26 w 66"/>
                  <a:gd name="T5" fmla="*/ 36 h 42"/>
                  <a:gd name="T6" fmla="*/ 16 w 66"/>
                  <a:gd name="T7" fmla="*/ 36 h 42"/>
                  <a:gd name="T8" fmla="*/ 16 w 66"/>
                  <a:gd name="T9" fmla="*/ 36 h 42"/>
                  <a:gd name="T10" fmla="*/ 14 w 66"/>
                  <a:gd name="T11" fmla="*/ 34 h 42"/>
                  <a:gd name="T12" fmla="*/ 12 w 66"/>
                  <a:gd name="T13" fmla="*/ 30 h 42"/>
                  <a:gd name="T14" fmla="*/ 8 w 66"/>
                  <a:gd name="T15" fmla="*/ 30 h 42"/>
                  <a:gd name="T16" fmla="*/ 8 w 66"/>
                  <a:gd name="T17" fmla="*/ 30 h 42"/>
                  <a:gd name="T18" fmla="*/ 6 w 66"/>
                  <a:gd name="T19" fmla="*/ 30 h 42"/>
                  <a:gd name="T20" fmla="*/ 0 w 66"/>
                  <a:gd name="T21" fmla="*/ 20 h 42"/>
                  <a:gd name="T22" fmla="*/ 0 w 66"/>
                  <a:gd name="T23" fmla="*/ 20 h 42"/>
                  <a:gd name="T24" fmla="*/ 0 w 66"/>
                  <a:gd name="T25" fmla="*/ 18 h 42"/>
                  <a:gd name="T26" fmla="*/ 2 w 66"/>
                  <a:gd name="T27" fmla="*/ 8 h 42"/>
                  <a:gd name="T28" fmla="*/ 2 w 66"/>
                  <a:gd name="T29" fmla="*/ 8 h 42"/>
                  <a:gd name="T30" fmla="*/ 4 w 66"/>
                  <a:gd name="T31" fmla="*/ 6 h 42"/>
                  <a:gd name="T32" fmla="*/ 18 w 66"/>
                  <a:gd name="T33" fmla="*/ 2 h 42"/>
                  <a:gd name="T34" fmla="*/ 36 w 66"/>
                  <a:gd name="T35" fmla="*/ 0 h 42"/>
                  <a:gd name="T36" fmla="*/ 36 w 66"/>
                  <a:gd name="T37" fmla="*/ 0 h 42"/>
                  <a:gd name="T38" fmla="*/ 36 w 66"/>
                  <a:gd name="T39" fmla="*/ 0 h 42"/>
                  <a:gd name="T40" fmla="*/ 36 w 66"/>
                  <a:gd name="T41" fmla="*/ 0 h 42"/>
                  <a:gd name="T42" fmla="*/ 38 w 66"/>
                  <a:gd name="T43" fmla="*/ 0 h 42"/>
                  <a:gd name="T44" fmla="*/ 50 w 66"/>
                  <a:gd name="T45" fmla="*/ 4 h 42"/>
                  <a:gd name="T46" fmla="*/ 50 w 66"/>
                  <a:gd name="T47" fmla="*/ 4 h 42"/>
                  <a:gd name="T48" fmla="*/ 64 w 66"/>
                  <a:gd name="T49" fmla="*/ 2 h 42"/>
                  <a:gd name="T50" fmla="*/ 64 w 66"/>
                  <a:gd name="T51" fmla="*/ 2 h 42"/>
                  <a:gd name="T52" fmla="*/ 64 w 66"/>
                  <a:gd name="T53" fmla="*/ 4 h 42"/>
                  <a:gd name="T54" fmla="*/ 64 w 66"/>
                  <a:gd name="T55" fmla="*/ 4 h 42"/>
                  <a:gd name="T56" fmla="*/ 66 w 66"/>
                  <a:gd name="T57" fmla="*/ 6 h 42"/>
                  <a:gd name="T58" fmla="*/ 60 w 66"/>
                  <a:gd name="T59" fmla="*/ 16 h 42"/>
                  <a:gd name="T60" fmla="*/ 60 w 66"/>
                  <a:gd name="T61" fmla="*/ 30 h 42"/>
                  <a:gd name="T62" fmla="*/ 58 w 66"/>
                  <a:gd name="T63" fmla="*/ 40 h 42"/>
                  <a:gd name="T64" fmla="*/ 58 w 66"/>
                  <a:gd name="T65" fmla="*/ 40 h 42"/>
                  <a:gd name="T66" fmla="*/ 56 w 66"/>
                  <a:gd name="T67" fmla="*/ 42 h 42"/>
                  <a:gd name="T68" fmla="*/ 48 w 66"/>
                  <a:gd name="T6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42">
                    <a:moveTo>
                      <a:pt x="48" y="42"/>
                    </a:moveTo>
                    <a:lnTo>
                      <a:pt x="36" y="38"/>
                    </a:lnTo>
                    <a:lnTo>
                      <a:pt x="26" y="36"/>
                    </a:lnTo>
                    <a:lnTo>
                      <a:pt x="16" y="36"/>
                    </a:lnTo>
                    <a:lnTo>
                      <a:pt x="16" y="36"/>
                    </a:lnTo>
                    <a:lnTo>
                      <a:pt x="14" y="34"/>
                    </a:lnTo>
                    <a:lnTo>
                      <a:pt x="12" y="30"/>
                    </a:lnTo>
                    <a:lnTo>
                      <a:pt x="8" y="30"/>
                    </a:lnTo>
                    <a:lnTo>
                      <a:pt x="8" y="30"/>
                    </a:lnTo>
                    <a:lnTo>
                      <a:pt x="6" y="30"/>
                    </a:lnTo>
                    <a:lnTo>
                      <a:pt x="0" y="20"/>
                    </a:lnTo>
                    <a:lnTo>
                      <a:pt x="0" y="20"/>
                    </a:lnTo>
                    <a:lnTo>
                      <a:pt x="0" y="18"/>
                    </a:lnTo>
                    <a:lnTo>
                      <a:pt x="2" y="8"/>
                    </a:lnTo>
                    <a:lnTo>
                      <a:pt x="2" y="8"/>
                    </a:lnTo>
                    <a:lnTo>
                      <a:pt x="4" y="6"/>
                    </a:lnTo>
                    <a:lnTo>
                      <a:pt x="18" y="2"/>
                    </a:lnTo>
                    <a:lnTo>
                      <a:pt x="36" y="0"/>
                    </a:lnTo>
                    <a:lnTo>
                      <a:pt x="36" y="0"/>
                    </a:lnTo>
                    <a:lnTo>
                      <a:pt x="36" y="0"/>
                    </a:lnTo>
                    <a:lnTo>
                      <a:pt x="36" y="0"/>
                    </a:lnTo>
                    <a:lnTo>
                      <a:pt x="38" y="0"/>
                    </a:lnTo>
                    <a:lnTo>
                      <a:pt x="50" y="4"/>
                    </a:lnTo>
                    <a:lnTo>
                      <a:pt x="50" y="4"/>
                    </a:lnTo>
                    <a:lnTo>
                      <a:pt x="64" y="2"/>
                    </a:lnTo>
                    <a:lnTo>
                      <a:pt x="64" y="2"/>
                    </a:lnTo>
                    <a:lnTo>
                      <a:pt x="64" y="4"/>
                    </a:lnTo>
                    <a:lnTo>
                      <a:pt x="64" y="4"/>
                    </a:lnTo>
                    <a:lnTo>
                      <a:pt x="66" y="6"/>
                    </a:lnTo>
                    <a:lnTo>
                      <a:pt x="60" y="16"/>
                    </a:lnTo>
                    <a:lnTo>
                      <a:pt x="60" y="30"/>
                    </a:lnTo>
                    <a:lnTo>
                      <a:pt x="58" y="40"/>
                    </a:lnTo>
                    <a:lnTo>
                      <a:pt x="58" y="40"/>
                    </a:lnTo>
                    <a:lnTo>
                      <a:pt x="56" y="42"/>
                    </a:lnTo>
                    <a:lnTo>
                      <a:pt x="48"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0" name="Freeform 581"/>
              <p:cNvSpPr>
                <a:spLocks noEditPoints="1"/>
              </p:cNvSpPr>
              <p:nvPr/>
            </p:nvSpPr>
            <p:spPr bwMode="auto">
              <a:xfrm>
                <a:off x="3225" y="1559"/>
                <a:ext cx="68" cy="46"/>
              </a:xfrm>
              <a:custGeom>
                <a:avLst/>
                <a:gdLst>
                  <a:gd name="T0" fmla="*/ 38 w 68"/>
                  <a:gd name="T1" fmla="*/ 4 h 46"/>
                  <a:gd name="T2" fmla="*/ 52 w 68"/>
                  <a:gd name="T3" fmla="*/ 8 h 46"/>
                  <a:gd name="T4" fmla="*/ 66 w 68"/>
                  <a:gd name="T5" fmla="*/ 6 h 46"/>
                  <a:gd name="T6" fmla="*/ 60 w 68"/>
                  <a:gd name="T7" fmla="*/ 18 h 46"/>
                  <a:gd name="T8" fmla="*/ 60 w 68"/>
                  <a:gd name="T9" fmla="*/ 32 h 46"/>
                  <a:gd name="T10" fmla="*/ 58 w 68"/>
                  <a:gd name="T11" fmla="*/ 42 h 46"/>
                  <a:gd name="T12" fmla="*/ 50 w 68"/>
                  <a:gd name="T13" fmla="*/ 42 h 46"/>
                  <a:gd name="T14" fmla="*/ 38 w 68"/>
                  <a:gd name="T15" fmla="*/ 40 h 46"/>
                  <a:gd name="T16" fmla="*/ 28 w 68"/>
                  <a:gd name="T17" fmla="*/ 36 h 46"/>
                  <a:gd name="T18" fmla="*/ 18 w 68"/>
                  <a:gd name="T19" fmla="*/ 36 h 46"/>
                  <a:gd name="T20" fmla="*/ 16 w 68"/>
                  <a:gd name="T21" fmla="*/ 30 h 46"/>
                  <a:gd name="T22" fmla="*/ 10 w 68"/>
                  <a:gd name="T23" fmla="*/ 30 h 46"/>
                  <a:gd name="T24" fmla="*/ 4 w 68"/>
                  <a:gd name="T25" fmla="*/ 22 h 46"/>
                  <a:gd name="T26" fmla="*/ 6 w 68"/>
                  <a:gd name="T27" fmla="*/ 10 h 46"/>
                  <a:gd name="T28" fmla="*/ 20 w 68"/>
                  <a:gd name="T29" fmla="*/ 6 h 46"/>
                  <a:gd name="T30" fmla="*/ 38 w 68"/>
                  <a:gd name="T31" fmla="*/ 4 h 46"/>
                  <a:gd name="T32" fmla="*/ 38 w 68"/>
                  <a:gd name="T33" fmla="*/ 0 h 46"/>
                  <a:gd name="T34" fmla="*/ 38 w 68"/>
                  <a:gd name="T35" fmla="*/ 0 h 46"/>
                  <a:gd name="T36" fmla="*/ 38 w 68"/>
                  <a:gd name="T37" fmla="*/ 0 h 46"/>
                  <a:gd name="T38" fmla="*/ 18 w 68"/>
                  <a:gd name="T39" fmla="*/ 2 h 46"/>
                  <a:gd name="T40" fmla="*/ 4 w 68"/>
                  <a:gd name="T41" fmla="*/ 6 h 46"/>
                  <a:gd name="T42" fmla="*/ 4 w 68"/>
                  <a:gd name="T43" fmla="*/ 6 h 46"/>
                  <a:gd name="T44" fmla="*/ 2 w 68"/>
                  <a:gd name="T45" fmla="*/ 8 h 46"/>
                  <a:gd name="T46" fmla="*/ 2 w 68"/>
                  <a:gd name="T47" fmla="*/ 10 h 46"/>
                  <a:gd name="T48" fmla="*/ 0 w 68"/>
                  <a:gd name="T49" fmla="*/ 20 h 46"/>
                  <a:gd name="T50" fmla="*/ 0 w 68"/>
                  <a:gd name="T51" fmla="*/ 20 h 46"/>
                  <a:gd name="T52" fmla="*/ 0 w 68"/>
                  <a:gd name="T53" fmla="*/ 24 h 46"/>
                  <a:gd name="T54" fmla="*/ 6 w 68"/>
                  <a:gd name="T55" fmla="*/ 32 h 46"/>
                  <a:gd name="T56" fmla="*/ 6 w 68"/>
                  <a:gd name="T57" fmla="*/ 32 h 46"/>
                  <a:gd name="T58" fmla="*/ 10 w 68"/>
                  <a:gd name="T59" fmla="*/ 34 h 46"/>
                  <a:gd name="T60" fmla="*/ 14 w 68"/>
                  <a:gd name="T61" fmla="*/ 34 h 46"/>
                  <a:gd name="T62" fmla="*/ 14 w 68"/>
                  <a:gd name="T63" fmla="*/ 36 h 46"/>
                  <a:gd name="T64" fmla="*/ 14 w 68"/>
                  <a:gd name="T65" fmla="*/ 36 h 46"/>
                  <a:gd name="T66" fmla="*/ 16 w 68"/>
                  <a:gd name="T67" fmla="*/ 38 h 46"/>
                  <a:gd name="T68" fmla="*/ 18 w 68"/>
                  <a:gd name="T69" fmla="*/ 40 h 46"/>
                  <a:gd name="T70" fmla="*/ 28 w 68"/>
                  <a:gd name="T71" fmla="*/ 40 h 46"/>
                  <a:gd name="T72" fmla="*/ 38 w 68"/>
                  <a:gd name="T73" fmla="*/ 42 h 46"/>
                  <a:gd name="T74" fmla="*/ 48 w 68"/>
                  <a:gd name="T75" fmla="*/ 46 h 46"/>
                  <a:gd name="T76" fmla="*/ 48 w 68"/>
                  <a:gd name="T77" fmla="*/ 46 h 46"/>
                  <a:gd name="T78" fmla="*/ 50 w 68"/>
                  <a:gd name="T79" fmla="*/ 46 h 46"/>
                  <a:gd name="T80" fmla="*/ 58 w 68"/>
                  <a:gd name="T81" fmla="*/ 46 h 46"/>
                  <a:gd name="T82" fmla="*/ 58 w 68"/>
                  <a:gd name="T83" fmla="*/ 46 h 46"/>
                  <a:gd name="T84" fmla="*/ 60 w 68"/>
                  <a:gd name="T85" fmla="*/ 46 h 46"/>
                  <a:gd name="T86" fmla="*/ 62 w 68"/>
                  <a:gd name="T87" fmla="*/ 44 h 46"/>
                  <a:gd name="T88" fmla="*/ 64 w 68"/>
                  <a:gd name="T89" fmla="*/ 32 h 46"/>
                  <a:gd name="T90" fmla="*/ 64 w 68"/>
                  <a:gd name="T91" fmla="*/ 32 h 46"/>
                  <a:gd name="T92" fmla="*/ 64 w 68"/>
                  <a:gd name="T93" fmla="*/ 32 h 46"/>
                  <a:gd name="T94" fmla="*/ 64 w 68"/>
                  <a:gd name="T95" fmla="*/ 18 h 46"/>
                  <a:gd name="T96" fmla="*/ 68 w 68"/>
                  <a:gd name="T97" fmla="*/ 8 h 46"/>
                  <a:gd name="T98" fmla="*/ 68 w 68"/>
                  <a:gd name="T99" fmla="*/ 8 h 46"/>
                  <a:gd name="T100" fmla="*/ 68 w 68"/>
                  <a:gd name="T101" fmla="*/ 4 h 46"/>
                  <a:gd name="T102" fmla="*/ 68 w 68"/>
                  <a:gd name="T103" fmla="*/ 4 h 46"/>
                  <a:gd name="T104" fmla="*/ 66 w 68"/>
                  <a:gd name="T105" fmla="*/ 2 h 46"/>
                  <a:gd name="T106" fmla="*/ 66 w 68"/>
                  <a:gd name="T107" fmla="*/ 2 h 46"/>
                  <a:gd name="T108" fmla="*/ 64 w 68"/>
                  <a:gd name="T109" fmla="*/ 2 h 46"/>
                  <a:gd name="T110" fmla="*/ 52 w 68"/>
                  <a:gd name="T111" fmla="*/ 4 h 46"/>
                  <a:gd name="T112" fmla="*/ 40 w 68"/>
                  <a:gd name="T113" fmla="*/ 0 h 46"/>
                  <a:gd name="T114" fmla="*/ 40 w 68"/>
                  <a:gd name="T115" fmla="*/ 0 h 46"/>
                  <a:gd name="T116" fmla="*/ 38 w 68"/>
                  <a:gd name="T117" fmla="*/ 0 h 46"/>
                  <a:gd name="T118" fmla="*/ 38 w 68"/>
                  <a:gd name="T11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 h="46">
                    <a:moveTo>
                      <a:pt x="38" y="4"/>
                    </a:moveTo>
                    <a:lnTo>
                      <a:pt x="52" y="8"/>
                    </a:lnTo>
                    <a:lnTo>
                      <a:pt x="66" y="6"/>
                    </a:lnTo>
                    <a:lnTo>
                      <a:pt x="60" y="18"/>
                    </a:lnTo>
                    <a:lnTo>
                      <a:pt x="60" y="32"/>
                    </a:lnTo>
                    <a:lnTo>
                      <a:pt x="58" y="42"/>
                    </a:lnTo>
                    <a:lnTo>
                      <a:pt x="50" y="42"/>
                    </a:lnTo>
                    <a:lnTo>
                      <a:pt x="38" y="40"/>
                    </a:lnTo>
                    <a:lnTo>
                      <a:pt x="28" y="36"/>
                    </a:lnTo>
                    <a:lnTo>
                      <a:pt x="18" y="36"/>
                    </a:lnTo>
                    <a:lnTo>
                      <a:pt x="16" y="30"/>
                    </a:lnTo>
                    <a:lnTo>
                      <a:pt x="10" y="30"/>
                    </a:lnTo>
                    <a:lnTo>
                      <a:pt x="4" y="22"/>
                    </a:lnTo>
                    <a:lnTo>
                      <a:pt x="6" y="10"/>
                    </a:lnTo>
                    <a:lnTo>
                      <a:pt x="20" y="6"/>
                    </a:lnTo>
                    <a:lnTo>
                      <a:pt x="38" y="4"/>
                    </a:lnTo>
                    <a:close/>
                    <a:moveTo>
                      <a:pt x="38" y="0"/>
                    </a:moveTo>
                    <a:lnTo>
                      <a:pt x="38" y="0"/>
                    </a:lnTo>
                    <a:lnTo>
                      <a:pt x="38" y="0"/>
                    </a:lnTo>
                    <a:lnTo>
                      <a:pt x="18" y="2"/>
                    </a:lnTo>
                    <a:lnTo>
                      <a:pt x="4" y="6"/>
                    </a:lnTo>
                    <a:lnTo>
                      <a:pt x="4" y="6"/>
                    </a:lnTo>
                    <a:lnTo>
                      <a:pt x="2" y="8"/>
                    </a:lnTo>
                    <a:lnTo>
                      <a:pt x="2" y="10"/>
                    </a:lnTo>
                    <a:lnTo>
                      <a:pt x="0" y="20"/>
                    </a:lnTo>
                    <a:lnTo>
                      <a:pt x="0" y="20"/>
                    </a:lnTo>
                    <a:lnTo>
                      <a:pt x="0" y="24"/>
                    </a:lnTo>
                    <a:lnTo>
                      <a:pt x="6" y="32"/>
                    </a:lnTo>
                    <a:lnTo>
                      <a:pt x="6" y="32"/>
                    </a:lnTo>
                    <a:lnTo>
                      <a:pt x="10" y="34"/>
                    </a:lnTo>
                    <a:lnTo>
                      <a:pt x="14" y="34"/>
                    </a:lnTo>
                    <a:lnTo>
                      <a:pt x="14" y="36"/>
                    </a:lnTo>
                    <a:lnTo>
                      <a:pt x="14" y="36"/>
                    </a:lnTo>
                    <a:lnTo>
                      <a:pt x="16" y="38"/>
                    </a:lnTo>
                    <a:lnTo>
                      <a:pt x="18" y="40"/>
                    </a:lnTo>
                    <a:lnTo>
                      <a:pt x="28" y="40"/>
                    </a:lnTo>
                    <a:lnTo>
                      <a:pt x="38" y="42"/>
                    </a:lnTo>
                    <a:lnTo>
                      <a:pt x="48" y="46"/>
                    </a:lnTo>
                    <a:lnTo>
                      <a:pt x="48" y="46"/>
                    </a:lnTo>
                    <a:lnTo>
                      <a:pt x="50" y="46"/>
                    </a:lnTo>
                    <a:lnTo>
                      <a:pt x="58" y="46"/>
                    </a:lnTo>
                    <a:lnTo>
                      <a:pt x="58" y="46"/>
                    </a:lnTo>
                    <a:lnTo>
                      <a:pt x="60" y="46"/>
                    </a:lnTo>
                    <a:lnTo>
                      <a:pt x="62" y="44"/>
                    </a:lnTo>
                    <a:lnTo>
                      <a:pt x="64" y="32"/>
                    </a:lnTo>
                    <a:lnTo>
                      <a:pt x="64" y="32"/>
                    </a:lnTo>
                    <a:lnTo>
                      <a:pt x="64" y="32"/>
                    </a:lnTo>
                    <a:lnTo>
                      <a:pt x="64" y="18"/>
                    </a:lnTo>
                    <a:lnTo>
                      <a:pt x="68" y="8"/>
                    </a:lnTo>
                    <a:lnTo>
                      <a:pt x="68" y="8"/>
                    </a:lnTo>
                    <a:lnTo>
                      <a:pt x="68" y="4"/>
                    </a:lnTo>
                    <a:lnTo>
                      <a:pt x="68" y="4"/>
                    </a:lnTo>
                    <a:lnTo>
                      <a:pt x="66" y="2"/>
                    </a:lnTo>
                    <a:lnTo>
                      <a:pt x="66" y="2"/>
                    </a:lnTo>
                    <a:lnTo>
                      <a:pt x="64" y="2"/>
                    </a:lnTo>
                    <a:lnTo>
                      <a:pt x="52" y="4"/>
                    </a:lnTo>
                    <a:lnTo>
                      <a:pt x="40" y="0"/>
                    </a:lnTo>
                    <a:lnTo>
                      <a:pt x="40" y="0"/>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1" name="Freeform 582"/>
              <p:cNvSpPr>
                <a:spLocks/>
              </p:cNvSpPr>
              <p:nvPr/>
            </p:nvSpPr>
            <p:spPr bwMode="auto">
              <a:xfrm>
                <a:off x="3229" y="1563"/>
                <a:ext cx="62" cy="38"/>
              </a:xfrm>
              <a:custGeom>
                <a:avLst/>
                <a:gdLst>
                  <a:gd name="T0" fmla="*/ 34 w 62"/>
                  <a:gd name="T1" fmla="*/ 0 h 38"/>
                  <a:gd name="T2" fmla="*/ 48 w 62"/>
                  <a:gd name="T3" fmla="*/ 4 h 38"/>
                  <a:gd name="T4" fmla="*/ 62 w 62"/>
                  <a:gd name="T5" fmla="*/ 2 h 38"/>
                  <a:gd name="T6" fmla="*/ 56 w 62"/>
                  <a:gd name="T7" fmla="*/ 14 h 38"/>
                  <a:gd name="T8" fmla="*/ 56 w 62"/>
                  <a:gd name="T9" fmla="*/ 28 h 38"/>
                  <a:gd name="T10" fmla="*/ 54 w 62"/>
                  <a:gd name="T11" fmla="*/ 38 h 38"/>
                  <a:gd name="T12" fmla="*/ 46 w 62"/>
                  <a:gd name="T13" fmla="*/ 38 h 38"/>
                  <a:gd name="T14" fmla="*/ 34 w 62"/>
                  <a:gd name="T15" fmla="*/ 36 h 38"/>
                  <a:gd name="T16" fmla="*/ 24 w 62"/>
                  <a:gd name="T17" fmla="*/ 32 h 38"/>
                  <a:gd name="T18" fmla="*/ 14 w 62"/>
                  <a:gd name="T19" fmla="*/ 32 h 38"/>
                  <a:gd name="T20" fmla="*/ 12 w 62"/>
                  <a:gd name="T21" fmla="*/ 26 h 38"/>
                  <a:gd name="T22" fmla="*/ 6 w 62"/>
                  <a:gd name="T23" fmla="*/ 26 h 38"/>
                  <a:gd name="T24" fmla="*/ 0 w 62"/>
                  <a:gd name="T25" fmla="*/ 18 h 38"/>
                  <a:gd name="T26" fmla="*/ 2 w 62"/>
                  <a:gd name="T27" fmla="*/ 6 h 38"/>
                  <a:gd name="T28" fmla="*/ 16 w 62"/>
                  <a:gd name="T29" fmla="*/ 2 h 38"/>
                  <a:gd name="T30" fmla="*/ 34 w 62"/>
                  <a:gd name="T3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 h="38">
                    <a:moveTo>
                      <a:pt x="34" y="0"/>
                    </a:moveTo>
                    <a:lnTo>
                      <a:pt x="48" y="4"/>
                    </a:lnTo>
                    <a:lnTo>
                      <a:pt x="62" y="2"/>
                    </a:lnTo>
                    <a:lnTo>
                      <a:pt x="56" y="14"/>
                    </a:lnTo>
                    <a:lnTo>
                      <a:pt x="56" y="28"/>
                    </a:lnTo>
                    <a:lnTo>
                      <a:pt x="54" y="38"/>
                    </a:lnTo>
                    <a:lnTo>
                      <a:pt x="46" y="38"/>
                    </a:lnTo>
                    <a:lnTo>
                      <a:pt x="34" y="36"/>
                    </a:lnTo>
                    <a:lnTo>
                      <a:pt x="24" y="32"/>
                    </a:lnTo>
                    <a:lnTo>
                      <a:pt x="14" y="32"/>
                    </a:lnTo>
                    <a:lnTo>
                      <a:pt x="12" y="26"/>
                    </a:lnTo>
                    <a:lnTo>
                      <a:pt x="6" y="26"/>
                    </a:lnTo>
                    <a:lnTo>
                      <a:pt x="0" y="18"/>
                    </a:lnTo>
                    <a:lnTo>
                      <a:pt x="2" y="6"/>
                    </a:lnTo>
                    <a:lnTo>
                      <a:pt x="16" y="2"/>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2" name="Freeform 583"/>
              <p:cNvSpPr>
                <a:spLocks/>
              </p:cNvSpPr>
              <p:nvPr/>
            </p:nvSpPr>
            <p:spPr bwMode="auto">
              <a:xfrm>
                <a:off x="3225" y="1559"/>
                <a:ext cx="68" cy="46"/>
              </a:xfrm>
              <a:custGeom>
                <a:avLst/>
                <a:gdLst>
                  <a:gd name="T0" fmla="*/ 38 w 68"/>
                  <a:gd name="T1" fmla="*/ 0 h 46"/>
                  <a:gd name="T2" fmla="*/ 38 w 68"/>
                  <a:gd name="T3" fmla="*/ 0 h 46"/>
                  <a:gd name="T4" fmla="*/ 38 w 68"/>
                  <a:gd name="T5" fmla="*/ 0 h 46"/>
                  <a:gd name="T6" fmla="*/ 18 w 68"/>
                  <a:gd name="T7" fmla="*/ 2 h 46"/>
                  <a:gd name="T8" fmla="*/ 4 w 68"/>
                  <a:gd name="T9" fmla="*/ 6 h 46"/>
                  <a:gd name="T10" fmla="*/ 4 w 68"/>
                  <a:gd name="T11" fmla="*/ 6 h 46"/>
                  <a:gd name="T12" fmla="*/ 2 w 68"/>
                  <a:gd name="T13" fmla="*/ 8 h 46"/>
                  <a:gd name="T14" fmla="*/ 2 w 68"/>
                  <a:gd name="T15" fmla="*/ 10 h 46"/>
                  <a:gd name="T16" fmla="*/ 0 w 68"/>
                  <a:gd name="T17" fmla="*/ 20 h 46"/>
                  <a:gd name="T18" fmla="*/ 0 w 68"/>
                  <a:gd name="T19" fmla="*/ 20 h 46"/>
                  <a:gd name="T20" fmla="*/ 0 w 68"/>
                  <a:gd name="T21" fmla="*/ 24 h 46"/>
                  <a:gd name="T22" fmla="*/ 6 w 68"/>
                  <a:gd name="T23" fmla="*/ 32 h 46"/>
                  <a:gd name="T24" fmla="*/ 6 w 68"/>
                  <a:gd name="T25" fmla="*/ 32 h 46"/>
                  <a:gd name="T26" fmla="*/ 10 w 68"/>
                  <a:gd name="T27" fmla="*/ 34 h 46"/>
                  <a:gd name="T28" fmla="*/ 14 w 68"/>
                  <a:gd name="T29" fmla="*/ 34 h 46"/>
                  <a:gd name="T30" fmla="*/ 14 w 68"/>
                  <a:gd name="T31" fmla="*/ 36 h 46"/>
                  <a:gd name="T32" fmla="*/ 14 w 68"/>
                  <a:gd name="T33" fmla="*/ 36 h 46"/>
                  <a:gd name="T34" fmla="*/ 16 w 68"/>
                  <a:gd name="T35" fmla="*/ 38 h 46"/>
                  <a:gd name="T36" fmla="*/ 18 w 68"/>
                  <a:gd name="T37" fmla="*/ 40 h 46"/>
                  <a:gd name="T38" fmla="*/ 28 w 68"/>
                  <a:gd name="T39" fmla="*/ 40 h 46"/>
                  <a:gd name="T40" fmla="*/ 38 w 68"/>
                  <a:gd name="T41" fmla="*/ 42 h 46"/>
                  <a:gd name="T42" fmla="*/ 48 w 68"/>
                  <a:gd name="T43" fmla="*/ 46 h 46"/>
                  <a:gd name="T44" fmla="*/ 48 w 68"/>
                  <a:gd name="T45" fmla="*/ 46 h 46"/>
                  <a:gd name="T46" fmla="*/ 50 w 68"/>
                  <a:gd name="T47" fmla="*/ 46 h 46"/>
                  <a:gd name="T48" fmla="*/ 58 w 68"/>
                  <a:gd name="T49" fmla="*/ 46 h 46"/>
                  <a:gd name="T50" fmla="*/ 58 w 68"/>
                  <a:gd name="T51" fmla="*/ 46 h 46"/>
                  <a:gd name="T52" fmla="*/ 60 w 68"/>
                  <a:gd name="T53" fmla="*/ 46 h 46"/>
                  <a:gd name="T54" fmla="*/ 62 w 68"/>
                  <a:gd name="T55" fmla="*/ 44 h 46"/>
                  <a:gd name="T56" fmla="*/ 64 w 68"/>
                  <a:gd name="T57" fmla="*/ 32 h 46"/>
                  <a:gd name="T58" fmla="*/ 64 w 68"/>
                  <a:gd name="T59" fmla="*/ 32 h 46"/>
                  <a:gd name="T60" fmla="*/ 64 w 68"/>
                  <a:gd name="T61" fmla="*/ 32 h 46"/>
                  <a:gd name="T62" fmla="*/ 64 w 68"/>
                  <a:gd name="T63" fmla="*/ 18 h 46"/>
                  <a:gd name="T64" fmla="*/ 68 w 68"/>
                  <a:gd name="T65" fmla="*/ 8 h 46"/>
                  <a:gd name="T66" fmla="*/ 68 w 68"/>
                  <a:gd name="T67" fmla="*/ 8 h 46"/>
                  <a:gd name="T68" fmla="*/ 68 w 68"/>
                  <a:gd name="T69" fmla="*/ 4 h 46"/>
                  <a:gd name="T70" fmla="*/ 68 w 68"/>
                  <a:gd name="T71" fmla="*/ 4 h 46"/>
                  <a:gd name="T72" fmla="*/ 66 w 68"/>
                  <a:gd name="T73" fmla="*/ 2 h 46"/>
                  <a:gd name="T74" fmla="*/ 66 w 68"/>
                  <a:gd name="T75" fmla="*/ 2 h 46"/>
                  <a:gd name="T76" fmla="*/ 64 w 68"/>
                  <a:gd name="T77" fmla="*/ 2 h 46"/>
                  <a:gd name="T78" fmla="*/ 52 w 68"/>
                  <a:gd name="T79" fmla="*/ 4 h 46"/>
                  <a:gd name="T80" fmla="*/ 40 w 68"/>
                  <a:gd name="T81" fmla="*/ 0 h 46"/>
                  <a:gd name="T82" fmla="*/ 40 w 68"/>
                  <a:gd name="T83" fmla="*/ 0 h 46"/>
                  <a:gd name="T84" fmla="*/ 38 w 68"/>
                  <a:gd name="T85" fmla="*/ 0 h 46"/>
                  <a:gd name="T86" fmla="*/ 38 w 68"/>
                  <a:gd name="T8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 h="46">
                    <a:moveTo>
                      <a:pt x="38" y="0"/>
                    </a:moveTo>
                    <a:lnTo>
                      <a:pt x="38" y="0"/>
                    </a:lnTo>
                    <a:lnTo>
                      <a:pt x="38" y="0"/>
                    </a:lnTo>
                    <a:lnTo>
                      <a:pt x="18" y="2"/>
                    </a:lnTo>
                    <a:lnTo>
                      <a:pt x="4" y="6"/>
                    </a:lnTo>
                    <a:lnTo>
                      <a:pt x="4" y="6"/>
                    </a:lnTo>
                    <a:lnTo>
                      <a:pt x="2" y="8"/>
                    </a:lnTo>
                    <a:lnTo>
                      <a:pt x="2" y="10"/>
                    </a:lnTo>
                    <a:lnTo>
                      <a:pt x="0" y="20"/>
                    </a:lnTo>
                    <a:lnTo>
                      <a:pt x="0" y="20"/>
                    </a:lnTo>
                    <a:lnTo>
                      <a:pt x="0" y="24"/>
                    </a:lnTo>
                    <a:lnTo>
                      <a:pt x="6" y="32"/>
                    </a:lnTo>
                    <a:lnTo>
                      <a:pt x="6" y="32"/>
                    </a:lnTo>
                    <a:lnTo>
                      <a:pt x="10" y="34"/>
                    </a:lnTo>
                    <a:lnTo>
                      <a:pt x="14" y="34"/>
                    </a:lnTo>
                    <a:lnTo>
                      <a:pt x="14" y="36"/>
                    </a:lnTo>
                    <a:lnTo>
                      <a:pt x="14" y="36"/>
                    </a:lnTo>
                    <a:lnTo>
                      <a:pt x="16" y="38"/>
                    </a:lnTo>
                    <a:lnTo>
                      <a:pt x="18" y="40"/>
                    </a:lnTo>
                    <a:lnTo>
                      <a:pt x="28" y="40"/>
                    </a:lnTo>
                    <a:lnTo>
                      <a:pt x="38" y="42"/>
                    </a:lnTo>
                    <a:lnTo>
                      <a:pt x="48" y="46"/>
                    </a:lnTo>
                    <a:lnTo>
                      <a:pt x="48" y="46"/>
                    </a:lnTo>
                    <a:lnTo>
                      <a:pt x="50" y="46"/>
                    </a:lnTo>
                    <a:lnTo>
                      <a:pt x="58" y="46"/>
                    </a:lnTo>
                    <a:lnTo>
                      <a:pt x="58" y="46"/>
                    </a:lnTo>
                    <a:lnTo>
                      <a:pt x="60" y="46"/>
                    </a:lnTo>
                    <a:lnTo>
                      <a:pt x="62" y="44"/>
                    </a:lnTo>
                    <a:lnTo>
                      <a:pt x="64" y="32"/>
                    </a:lnTo>
                    <a:lnTo>
                      <a:pt x="64" y="32"/>
                    </a:lnTo>
                    <a:lnTo>
                      <a:pt x="64" y="32"/>
                    </a:lnTo>
                    <a:lnTo>
                      <a:pt x="64" y="18"/>
                    </a:lnTo>
                    <a:lnTo>
                      <a:pt x="68" y="8"/>
                    </a:lnTo>
                    <a:lnTo>
                      <a:pt x="68" y="8"/>
                    </a:lnTo>
                    <a:lnTo>
                      <a:pt x="68" y="4"/>
                    </a:lnTo>
                    <a:lnTo>
                      <a:pt x="68" y="4"/>
                    </a:lnTo>
                    <a:lnTo>
                      <a:pt x="66" y="2"/>
                    </a:lnTo>
                    <a:lnTo>
                      <a:pt x="66" y="2"/>
                    </a:lnTo>
                    <a:lnTo>
                      <a:pt x="64" y="2"/>
                    </a:lnTo>
                    <a:lnTo>
                      <a:pt x="52" y="4"/>
                    </a:lnTo>
                    <a:lnTo>
                      <a:pt x="40" y="0"/>
                    </a:lnTo>
                    <a:lnTo>
                      <a:pt x="40" y="0"/>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3" name="Freeform 584"/>
              <p:cNvSpPr>
                <a:spLocks/>
              </p:cNvSpPr>
              <p:nvPr/>
            </p:nvSpPr>
            <p:spPr bwMode="auto">
              <a:xfrm>
                <a:off x="3187" y="1589"/>
                <a:ext cx="110" cy="54"/>
              </a:xfrm>
              <a:custGeom>
                <a:avLst/>
                <a:gdLst>
                  <a:gd name="T0" fmla="*/ 86 w 110"/>
                  <a:gd name="T1" fmla="*/ 54 h 54"/>
                  <a:gd name="T2" fmla="*/ 86 w 110"/>
                  <a:gd name="T3" fmla="*/ 54 h 54"/>
                  <a:gd name="T4" fmla="*/ 84 w 110"/>
                  <a:gd name="T5" fmla="*/ 54 h 54"/>
                  <a:gd name="T6" fmla="*/ 58 w 110"/>
                  <a:gd name="T7" fmla="*/ 38 h 54"/>
                  <a:gd name="T8" fmla="*/ 12 w 110"/>
                  <a:gd name="T9" fmla="*/ 38 h 54"/>
                  <a:gd name="T10" fmla="*/ 4 w 110"/>
                  <a:gd name="T11" fmla="*/ 40 h 54"/>
                  <a:gd name="T12" fmla="*/ 4 w 110"/>
                  <a:gd name="T13" fmla="*/ 40 h 54"/>
                  <a:gd name="T14" fmla="*/ 2 w 110"/>
                  <a:gd name="T15" fmla="*/ 40 h 54"/>
                  <a:gd name="T16" fmla="*/ 2 w 110"/>
                  <a:gd name="T17" fmla="*/ 40 h 54"/>
                  <a:gd name="T18" fmla="*/ 2 w 110"/>
                  <a:gd name="T19" fmla="*/ 40 h 54"/>
                  <a:gd name="T20" fmla="*/ 2 w 110"/>
                  <a:gd name="T21" fmla="*/ 40 h 54"/>
                  <a:gd name="T22" fmla="*/ 0 w 110"/>
                  <a:gd name="T23" fmla="*/ 38 h 54"/>
                  <a:gd name="T24" fmla="*/ 0 w 110"/>
                  <a:gd name="T25" fmla="*/ 30 h 54"/>
                  <a:gd name="T26" fmla="*/ 0 w 110"/>
                  <a:gd name="T27" fmla="*/ 30 h 54"/>
                  <a:gd name="T28" fmla="*/ 2 w 110"/>
                  <a:gd name="T29" fmla="*/ 28 h 54"/>
                  <a:gd name="T30" fmla="*/ 8 w 110"/>
                  <a:gd name="T31" fmla="*/ 18 h 54"/>
                  <a:gd name="T32" fmla="*/ 14 w 110"/>
                  <a:gd name="T33" fmla="*/ 10 h 54"/>
                  <a:gd name="T34" fmla="*/ 14 w 110"/>
                  <a:gd name="T35" fmla="*/ 10 h 54"/>
                  <a:gd name="T36" fmla="*/ 16 w 110"/>
                  <a:gd name="T37" fmla="*/ 8 h 54"/>
                  <a:gd name="T38" fmla="*/ 16 w 110"/>
                  <a:gd name="T39" fmla="*/ 8 h 54"/>
                  <a:gd name="T40" fmla="*/ 16 w 110"/>
                  <a:gd name="T41" fmla="*/ 8 h 54"/>
                  <a:gd name="T42" fmla="*/ 26 w 110"/>
                  <a:gd name="T43" fmla="*/ 10 h 54"/>
                  <a:gd name="T44" fmla="*/ 36 w 110"/>
                  <a:gd name="T45" fmla="*/ 16 h 54"/>
                  <a:gd name="T46" fmla="*/ 44 w 110"/>
                  <a:gd name="T47" fmla="*/ 22 h 54"/>
                  <a:gd name="T48" fmla="*/ 50 w 110"/>
                  <a:gd name="T49" fmla="*/ 18 h 54"/>
                  <a:gd name="T50" fmla="*/ 52 w 110"/>
                  <a:gd name="T51" fmla="*/ 8 h 54"/>
                  <a:gd name="T52" fmla="*/ 52 w 110"/>
                  <a:gd name="T53" fmla="*/ 2 h 54"/>
                  <a:gd name="T54" fmla="*/ 52 w 110"/>
                  <a:gd name="T55" fmla="*/ 2 h 54"/>
                  <a:gd name="T56" fmla="*/ 54 w 110"/>
                  <a:gd name="T57" fmla="*/ 0 h 54"/>
                  <a:gd name="T58" fmla="*/ 64 w 110"/>
                  <a:gd name="T59" fmla="*/ 0 h 54"/>
                  <a:gd name="T60" fmla="*/ 76 w 110"/>
                  <a:gd name="T61" fmla="*/ 4 h 54"/>
                  <a:gd name="T62" fmla="*/ 84 w 110"/>
                  <a:gd name="T63" fmla="*/ 6 h 54"/>
                  <a:gd name="T64" fmla="*/ 96 w 110"/>
                  <a:gd name="T65" fmla="*/ 6 h 54"/>
                  <a:gd name="T66" fmla="*/ 96 w 110"/>
                  <a:gd name="T67" fmla="*/ 6 h 54"/>
                  <a:gd name="T68" fmla="*/ 98 w 110"/>
                  <a:gd name="T69" fmla="*/ 8 h 54"/>
                  <a:gd name="T70" fmla="*/ 104 w 110"/>
                  <a:gd name="T71" fmla="*/ 20 h 54"/>
                  <a:gd name="T72" fmla="*/ 108 w 110"/>
                  <a:gd name="T73" fmla="*/ 34 h 54"/>
                  <a:gd name="T74" fmla="*/ 110 w 110"/>
                  <a:gd name="T75" fmla="*/ 40 h 54"/>
                  <a:gd name="T76" fmla="*/ 110 w 110"/>
                  <a:gd name="T77" fmla="*/ 40 h 54"/>
                  <a:gd name="T78" fmla="*/ 110 w 110"/>
                  <a:gd name="T79" fmla="*/ 42 h 54"/>
                  <a:gd name="T80" fmla="*/ 100 w 110"/>
                  <a:gd name="T81" fmla="*/ 50 h 54"/>
                  <a:gd name="T82" fmla="*/ 86 w 110"/>
                  <a:gd name="T83" fmla="*/ 54 h 54"/>
                  <a:gd name="T84" fmla="*/ 86 w 110"/>
                  <a:gd name="T85" fmla="*/ 54 h 54"/>
                  <a:gd name="T86" fmla="*/ 86 w 110"/>
                  <a:gd name="T87" fmla="*/ 54 h 54"/>
                  <a:gd name="T88" fmla="*/ 86 w 110"/>
                  <a:gd name="T8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 h="54">
                    <a:moveTo>
                      <a:pt x="86" y="54"/>
                    </a:moveTo>
                    <a:lnTo>
                      <a:pt x="86" y="54"/>
                    </a:lnTo>
                    <a:lnTo>
                      <a:pt x="84" y="54"/>
                    </a:lnTo>
                    <a:lnTo>
                      <a:pt x="58" y="38"/>
                    </a:lnTo>
                    <a:lnTo>
                      <a:pt x="12" y="38"/>
                    </a:lnTo>
                    <a:lnTo>
                      <a:pt x="4" y="40"/>
                    </a:lnTo>
                    <a:lnTo>
                      <a:pt x="4" y="40"/>
                    </a:lnTo>
                    <a:lnTo>
                      <a:pt x="2" y="40"/>
                    </a:lnTo>
                    <a:lnTo>
                      <a:pt x="2" y="40"/>
                    </a:lnTo>
                    <a:lnTo>
                      <a:pt x="2" y="40"/>
                    </a:lnTo>
                    <a:lnTo>
                      <a:pt x="2" y="40"/>
                    </a:lnTo>
                    <a:lnTo>
                      <a:pt x="0" y="38"/>
                    </a:lnTo>
                    <a:lnTo>
                      <a:pt x="0" y="30"/>
                    </a:lnTo>
                    <a:lnTo>
                      <a:pt x="0" y="30"/>
                    </a:lnTo>
                    <a:lnTo>
                      <a:pt x="2" y="28"/>
                    </a:lnTo>
                    <a:lnTo>
                      <a:pt x="8" y="18"/>
                    </a:lnTo>
                    <a:lnTo>
                      <a:pt x="14" y="10"/>
                    </a:lnTo>
                    <a:lnTo>
                      <a:pt x="14" y="10"/>
                    </a:lnTo>
                    <a:lnTo>
                      <a:pt x="16" y="8"/>
                    </a:lnTo>
                    <a:lnTo>
                      <a:pt x="16" y="8"/>
                    </a:lnTo>
                    <a:lnTo>
                      <a:pt x="16" y="8"/>
                    </a:lnTo>
                    <a:lnTo>
                      <a:pt x="26" y="10"/>
                    </a:lnTo>
                    <a:lnTo>
                      <a:pt x="36" y="16"/>
                    </a:lnTo>
                    <a:lnTo>
                      <a:pt x="44" y="22"/>
                    </a:lnTo>
                    <a:lnTo>
                      <a:pt x="50" y="18"/>
                    </a:lnTo>
                    <a:lnTo>
                      <a:pt x="52" y="8"/>
                    </a:lnTo>
                    <a:lnTo>
                      <a:pt x="52" y="2"/>
                    </a:lnTo>
                    <a:lnTo>
                      <a:pt x="52" y="2"/>
                    </a:lnTo>
                    <a:lnTo>
                      <a:pt x="54" y="0"/>
                    </a:lnTo>
                    <a:lnTo>
                      <a:pt x="64" y="0"/>
                    </a:lnTo>
                    <a:lnTo>
                      <a:pt x="76" y="4"/>
                    </a:lnTo>
                    <a:lnTo>
                      <a:pt x="84" y="6"/>
                    </a:lnTo>
                    <a:lnTo>
                      <a:pt x="96" y="6"/>
                    </a:lnTo>
                    <a:lnTo>
                      <a:pt x="96" y="6"/>
                    </a:lnTo>
                    <a:lnTo>
                      <a:pt x="98" y="8"/>
                    </a:lnTo>
                    <a:lnTo>
                      <a:pt x="104" y="20"/>
                    </a:lnTo>
                    <a:lnTo>
                      <a:pt x="108" y="34"/>
                    </a:lnTo>
                    <a:lnTo>
                      <a:pt x="110" y="40"/>
                    </a:lnTo>
                    <a:lnTo>
                      <a:pt x="110" y="40"/>
                    </a:lnTo>
                    <a:lnTo>
                      <a:pt x="110" y="42"/>
                    </a:lnTo>
                    <a:lnTo>
                      <a:pt x="100" y="50"/>
                    </a:lnTo>
                    <a:lnTo>
                      <a:pt x="86" y="54"/>
                    </a:lnTo>
                    <a:lnTo>
                      <a:pt x="86" y="54"/>
                    </a:lnTo>
                    <a:lnTo>
                      <a:pt x="86" y="54"/>
                    </a:lnTo>
                    <a:lnTo>
                      <a:pt x="86"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4" name="Freeform 585"/>
              <p:cNvSpPr>
                <a:spLocks noEditPoints="1"/>
              </p:cNvSpPr>
              <p:nvPr/>
            </p:nvSpPr>
            <p:spPr bwMode="auto">
              <a:xfrm>
                <a:off x="3185" y="1587"/>
                <a:ext cx="114" cy="58"/>
              </a:xfrm>
              <a:custGeom>
                <a:avLst/>
                <a:gdLst>
                  <a:gd name="T0" fmla="*/ 78 w 114"/>
                  <a:gd name="T1" fmla="*/ 8 h 58"/>
                  <a:gd name="T2" fmla="*/ 98 w 114"/>
                  <a:gd name="T3" fmla="*/ 10 h 58"/>
                  <a:gd name="T4" fmla="*/ 104 w 114"/>
                  <a:gd name="T5" fmla="*/ 22 h 58"/>
                  <a:gd name="T6" fmla="*/ 110 w 114"/>
                  <a:gd name="T7" fmla="*/ 42 h 58"/>
                  <a:gd name="T8" fmla="*/ 88 w 114"/>
                  <a:gd name="T9" fmla="*/ 54 h 58"/>
                  <a:gd name="T10" fmla="*/ 14 w 114"/>
                  <a:gd name="T11" fmla="*/ 38 h 58"/>
                  <a:gd name="T12" fmla="*/ 4 w 114"/>
                  <a:gd name="T13" fmla="*/ 32 h 58"/>
                  <a:gd name="T14" fmla="*/ 18 w 114"/>
                  <a:gd name="T15" fmla="*/ 12 h 58"/>
                  <a:gd name="T16" fmla="*/ 38 w 114"/>
                  <a:gd name="T17" fmla="*/ 20 h 58"/>
                  <a:gd name="T18" fmla="*/ 54 w 114"/>
                  <a:gd name="T19" fmla="*/ 20 h 58"/>
                  <a:gd name="T20" fmla="*/ 56 w 114"/>
                  <a:gd name="T21" fmla="*/ 4 h 58"/>
                  <a:gd name="T22" fmla="*/ 66 w 114"/>
                  <a:gd name="T23" fmla="*/ 0 h 58"/>
                  <a:gd name="T24" fmla="*/ 56 w 114"/>
                  <a:gd name="T25" fmla="*/ 0 h 58"/>
                  <a:gd name="T26" fmla="*/ 52 w 114"/>
                  <a:gd name="T27" fmla="*/ 4 h 58"/>
                  <a:gd name="T28" fmla="*/ 50 w 114"/>
                  <a:gd name="T29" fmla="*/ 18 h 58"/>
                  <a:gd name="T30" fmla="*/ 40 w 114"/>
                  <a:gd name="T31" fmla="*/ 16 h 58"/>
                  <a:gd name="T32" fmla="*/ 30 w 114"/>
                  <a:gd name="T33" fmla="*/ 12 h 58"/>
                  <a:gd name="T34" fmla="*/ 18 w 114"/>
                  <a:gd name="T35" fmla="*/ 8 h 58"/>
                  <a:gd name="T36" fmla="*/ 18 w 114"/>
                  <a:gd name="T37" fmla="*/ 8 h 58"/>
                  <a:gd name="T38" fmla="*/ 14 w 114"/>
                  <a:gd name="T39" fmla="*/ 10 h 58"/>
                  <a:gd name="T40" fmla="*/ 2 w 114"/>
                  <a:gd name="T41" fmla="*/ 28 h 58"/>
                  <a:gd name="T42" fmla="*/ 0 w 114"/>
                  <a:gd name="T43" fmla="*/ 32 h 58"/>
                  <a:gd name="T44" fmla="*/ 0 w 114"/>
                  <a:gd name="T45" fmla="*/ 40 h 58"/>
                  <a:gd name="T46" fmla="*/ 2 w 114"/>
                  <a:gd name="T47" fmla="*/ 44 h 58"/>
                  <a:gd name="T48" fmla="*/ 4 w 114"/>
                  <a:gd name="T49" fmla="*/ 44 h 58"/>
                  <a:gd name="T50" fmla="*/ 14 w 114"/>
                  <a:gd name="T51" fmla="*/ 42 h 58"/>
                  <a:gd name="T52" fmla="*/ 84 w 114"/>
                  <a:gd name="T53" fmla="*/ 58 h 58"/>
                  <a:gd name="T54" fmla="*/ 88 w 114"/>
                  <a:gd name="T55" fmla="*/ 58 h 58"/>
                  <a:gd name="T56" fmla="*/ 88 w 114"/>
                  <a:gd name="T57" fmla="*/ 58 h 58"/>
                  <a:gd name="T58" fmla="*/ 102 w 114"/>
                  <a:gd name="T59" fmla="*/ 54 h 58"/>
                  <a:gd name="T60" fmla="*/ 114 w 114"/>
                  <a:gd name="T61" fmla="*/ 46 h 58"/>
                  <a:gd name="T62" fmla="*/ 114 w 114"/>
                  <a:gd name="T63" fmla="*/ 44 h 58"/>
                  <a:gd name="T64" fmla="*/ 112 w 114"/>
                  <a:gd name="T65" fmla="*/ 36 h 58"/>
                  <a:gd name="T66" fmla="*/ 108 w 114"/>
                  <a:gd name="T67" fmla="*/ 22 h 58"/>
                  <a:gd name="T68" fmla="*/ 104 w 114"/>
                  <a:gd name="T69" fmla="*/ 12 h 58"/>
                  <a:gd name="T70" fmla="*/ 102 w 114"/>
                  <a:gd name="T71" fmla="*/ 10 h 58"/>
                  <a:gd name="T72" fmla="*/ 86 w 114"/>
                  <a:gd name="T73" fmla="*/ 6 h 58"/>
                  <a:gd name="T74" fmla="*/ 68 w 114"/>
                  <a:gd name="T75" fmla="*/ 0 h 58"/>
                  <a:gd name="T76" fmla="*/ 66 w 114"/>
                  <a:gd name="T7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4" h="58">
                    <a:moveTo>
                      <a:pt x="66" y="4"/>
                    </a:moveTo>
                    <a:lnTo>
                      <a:pt x="78" y="8"/>
                    </a:lnTo>
                    <a:lnTo>
                      <a:pt x="86" y="8"/>
                    </a:lnTo>
                    <a:lnTo>
                      <a:pt x="98" y="10"/>
                    </a:lnTo>
                    <a:lnTo>
                      <a:pt x="100" y="14"/>
                    </a:lnTo>
                    <a:lnTo>
                      <a:pt x="104" y="22"/>
                    </a:lnTo>
                    <a:lnTo>
                      <a:pt x="108" y="38"/>
                    </a:lnTo>
                    <a:lnTo>
                      <a:pt x="110" y="42"/>
                    </a:lnTo>
                    <a:lnTo>
                      <a:pt x="100" y="50"/>
                    </a:lnTo>
                    <a:lnTo>
                      <a:pt x="88" y="54"/>
                    </a:lnTo>
                    <a:lnTo>
                      <a:pt x="62" y="38"/>
                    </a:lnTo>
                    <a:lnTo>
                      <a:pt x="14" y="38"/>
                    </a:lnTo>
                    <a:lnTo>
                      <a:pt x="4" y="40"/>
                    </a:lnTo>
                    <a:lnTo>
                      <a:pt x="4" y="32"/>
                    </a:lnTo>
                    <a:lnTo>
                      <a:pt x="12" y="22"/>
                    </a:lnTo>
                    <a:lnTo>
                      <a:pt x="18" y="12"/>
                    </a:lnTo>
                    <a:lnTo>
                      <a:pt x="28" y="14"/>
                    </a:lnTo>
                    <a:lnTo>
                      <a:pt x="38" y="20"/>
                    </a:lnTo>
                    <a:lnTo>
                      <a:pt x="46" y="26"/>
                    </a:lnTo>
                    <a:lnTo>
                      <a:pt x="54" y="20"/>
                    </a:lnTo>
                    <a:lnTo>
                      <a:pt x="56" y="10"/>
                    </a:lnTo>
                    <a:lnTo>
                      <a:pt x="56" y="4"/>
                    </a:lnTo>
                    <a:lnTo>
                      <a:pt x="66" y="4"/>
                    </a:lnTo>
                    <a:close/>
                    <a:moveTo>
                      <a:pt x="66" y="0"/>
                    </a:moveTo>
                    <a:lnTo>
                      <a:pt x="56" y="0"/>
                    </a:lnTo>
                    <a:lnTo>
                      <a:pt x="56" y="0"/>
                    </a:lnTo>
                    <a:lnTo>
                      <a:pt x="54" y="0"/>
                    </a:lnTo>
                    <a:lnTo>
                      <a:pt x="52" y="4"/>
                    </a:lnTo>
                    <a:lnTo>
                      <a:pt x="52" y="10"/>
                    </a:lnTo>
                    <a:lnTo>
                      <a:pt x="50" y="18"/>
                    </a:lnTo>
                    <a:lnTo>
                      <a:pt x="46" y="20"/>
                    </a:lnTo>
                    <a:lnTo>
                      <a:pt x="40" y="16"/>
                    </a:lnTo>
                    <a:lnTo>
                      <a:pt x="30" y="12"/>
                    </a:lnTo>
                    <a:lnTo>
                      <a:pt x="30" y="12"/>
                    </a:lnTo>
                    <a:lnTo>
                      <a:pt x="30" y="10"/>
                    </a:lnTo>
                    <a:lnTo>
                      <a:pt x="18" y="8"/>
                    </a:lnTo>
                    <a:lnTo>
                      <a:pt x="18" y="8"/>
                    </a:lnTo>
                    <a:lnTo>
                      <a:pt x="18" y="8"/>
                    </a:lnTo>
                    <a:lnTo>
                      <a:pt x="18" y="8"/>
                    </a:lnTo>
                    <a:lnTo>
                      <a:pt x="14" y="10"/>
                    </a:lnTo>
                    <a:lnTo>
                      <a:pt x="8" y="20"/>
                    </a:lnTo>
                    <a:lnTo>
                      <a:pt x="2" y="28"/>
                    </a:lnTo>
                    <a:lnTo>
                      <a:pt x="2" y="28"/>
                    </a:lnTo>
                    <a:lnTo>
                      <a:pt x="0" y="32"/>
                    </a:lnTo>
                    <a:lnTo>
                      <a:pt x="0" y="40"/>
                    </a:lnTo>
                    <a:lnTo>
                      <a:pt x="0" y="40"/>
                    </a:lnTo>
                    <a:lnTo>
                      <a:pt x="2" y="44"/>
                    </a:lnTo>
                    <a:lnTo>
                      <a:pt x="2" y="44"/>
                    </a:lnTo>
                    <a:lnTo>
                      <a:pt x="4" y="44"/>
                    </a:lnTo>
                    <a:lnTo>
                      <a:pt x="4" y="44"/>
                    </a:lnTo>
                    <a:lnTo>
                      <a:pt x="6" y="44"/>
                    </a:lnTo>
                    <a:lnTo>
                      <a:pt x="14" y="42"/>
                    </a:lnTo>
                    <a:lnTo>
                      <a:pt x="60" y="42"/>
                    </a:lnTo>
                    <a:lnTo>
                      <a:pt x="84" y="58"/>
                    </a:lnTo>
                    <a:lnTo>
                      <a:pt x="84" y="58"/>
                    </a:lnTo>
                    <a:lnTo>
                      <a:pt x="88" y="58"/>
                    </a:lnTo>
                    <a:lnTo>
                      <a:pt x="88" y="58"/>
                    </a:lnTo>
                    <a:lnTo>
                      <a:pt x="88" y="58"/>
                    </a:lnTo>
                    <a:lnTo>
                      <a:pt x="102" y="54"/>
                    </a:lnTo>
                    <a:lnTo>
                      <a:pt x="102" y="54"/>
                    </a:lnTo>
                    <a:lnTo>
                      <a:pt x="102" y="54"/>
                    </a:lnTo>
                    <a:lnTo>
                      <a:pt x="114" y="46"/>
                    </a:lnTo>
                    <a:lnTo>
                      <a:pt x="114" y="46"/>
                    </a:lnTo>
                    <a:lnTo>
                      <a:pt x="114" y="44"/>
                    </a:lnTo>
                    <a:lnTo>
                      <a:pt x="114" y="40"/>
                    </a:lnTo>
                    <a:lnTo>
                      <a:pt x="112" y="36"/>
                    </a:lnTo>
                    <a:lnTo>
                      <a:pt x="108" y="22"/>
                    </a:lnTo>
                    <a:lnTo>
                      <a:pt x="108" y="22"/>
                    </a:lnTo>
                    <a:lnTo>
                      <a:pt x="108" y="20"/>
                    </a:lnTo>
                    <a:lnTo>
                      <a:pt x="104" y="12"/>
                    </a:lnTo>
                    <a:lnTo>
                      <a:pt x="102" y="10"/>
                    </a:lnTo>
                    <a:lnTo>
                      <a:pt x="102" y="10"/>
                    </a:lnTo>
                    <a:lnTo>
                      <a:pt x="98" y="6"/>
                    </a:lnTo>
                    <a:lnTo>
                      <a:pt x="86" y="6"/>
                    </a:lnTo>
                    <a:lnTo>
                      <a:pt x="78" y="4"/>
                    </a:lnTo>
                    <a:lnTo>
                      <a:pt x="68" y="0"/>
                    </a:lnTo>
                    <a:lnTo>
                      <a:pt x="68" y="0"/>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5" name="Freeform 586"/>
              <p:cNvSpPr>
                <a:spLocks/>
              </p:cNvSpPr>
              <p:nvPr/>
            </p:nvSpPr>
            <p:spPr bwMode="auto">
              <a:xfrm>
                <a:off x="3189" y="1591"/>
                <a:ext cx="106" cy="50"/>
              </a:xfrm>
              <a:custGeom>
                <a:avLst/>
                <a:gdLst>
                  <a:gd name="T0" fmla="*/ 62 w 106"/>
                  <a:gd name="T1" fmla="*/ 0 h 50"/>
                  <a:gd name="T2" fmla="*/ 74 w 106"/>
                  <a:gd name="T3" fmla="*/ 4 h 50"/>
                  <a:gd name="T4" fmla="*/ 82 w 106"/>
                  <a:gd name="T5" fmla="*/ 4 h 50"/>
                  <a:gd name="T6" fmla="*/ 94 w 106"/>
                  <a:gd name="T7" fmla="*/ 6 h 50"/>
                  <a:gd name="T8" fmla="*/ 96 w 106"/>
                  <a:gd name="T9" fmla="*/ 10 h 50"/>
                  <a:gd name="T10" fmla="*/ 100 w 106"/>
                  <a:gd name="T11" fmla="*/ 18 h 50"/>
                  <a:gd name="T12" fmla="*/ 104 w 106"/>
                  <a:gd name="T13" fmla="*/ 34 h 50"/>
                  <a:gd name="T14" fmla="*/ 106 w 106"/>
                  <a:gd name="T15" fmla="*/ 38 h 50"/>
                  <a:gd name="T16" fmla="*/ 96 w 106"/>
                  <a:gd name="T17" fmla="*/ 46 h 50"/>
                  <a:gd name="T18" fmla="*/ 84 w 106"/>
                  <a:gd name="T19" fmla="*/ 50 h 50"/>
                  <a:gd name="T20" fmla="*/ 58 w 106"/>
                  <a:gd name="T21" fmla="*/ 34 h 50"/>
                  <a:gd name="T22" fmla="*/ 10 w 106"/>
                  <a:gd name="T23" fmla="*/ 34 h 50"/>
                  <a:gd name="T24" fmla="*/ 0 w 106"/>
                  <a:gd name="T25" fmla="*/ 36 h 50"/>
                  <a:gd name="T26" fmla="*/ 0 w 106"/>
                  <a:gd name="T27" fmla="*/ 28 h 50"/>
                  <a:gd name="T28" fmla="*/ 8 w 106"/>
                  <a:gd name="T29" fmla="*/ 18 h 50"/>
                  <a:gd name="T30" fmla="*/ 14 w 106"/>
                  <a:gd name="T31" fmla="*/ 8 h 50"/>
                  <a:gd name="T32" fmla="*/ 24 w 106"/>
                  <a:gd name="T33" fmla="*/ 10 h 50"/>
                  <a:gd name="T34" fmla="*/ 34 w 106"/>
                  <a:gd name="T35" fmla="*/ 16 h 50"/>
                  <a:gd name="T36" fmla="*/ 42 w 106"/>
                  <a:gd name="T37" fmla="*/ 22 h 50"/>
                  <a:gd name="T38" fmla="*/ 50 w 106"/>
                  <a:gd name="T39" fmla="*/ 16 h 50"/>
                  <a:gd name="T40" fmla="*/ 52 w 106"/>
                  <a:gd name="T41" fmla="*/ 6 h 50"/>
                  <a:gd name="T42" fmla="*/ 52 w 106"/>
                  <a:gd name="T43" fmla="*/ 0 h 50"/>
                  <a:gd name="T44" fmla="*/ 62 w 106"/>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6" h="50">
                    <a:moveTo>
                      <a:pt x="62" y="0"/>
                    </a:moveTo>
                    <a:lnTo>
                      <a:pt x="74" y="4"/>
                    </a:lnTo>
                    <a:lnTo>
                      <a:pt x="82" y="4"/>
                    </a:lnTo>
                    <a:lnTo>
                      <a:pt x="94" y="6"/>
                    </a:lnTo>
                    <a:lnTo>
                      <a:pt x="96" y="10"/>
                    </a:lnTo>
                    <a:lnTo>
                      <a:pt x="100" y="18"/>
                    </a:lnTo>
                    <a:lnTo>
                      <a:pt x="104" y="34"/>
                    </a:lnTo>
                    <a:lnTo>
                      <a:pt x="106" y="38"/>
                    </a:lnTo>
                    <a:lnTo>
                      <a:pt x="96" y="46"/>
                    </a:lnTo>
                    <a:lnTo>
                      <a:pt x="84" y="50"/>
                    </a:lnTo>
                    <a:lnTo>
                      <a:pt x="58" y="34"/>
                    </a:lnTo>
                    <a:lnTo>
                      <a:pt x="10" y="34"/>
                    </a:lnTo>
                    <a:lnTo>
                      <a:pt x="0" y="36"/>
                    </a:lnTo>
                    <a:lnTo>
                      <a:pt x="0" y="28"/>
                    </a:lnTo>
                    <a:lnTo>
                      <a:pt x="8" y="18"/>
                    </a:lnTo>
                    <a:lnTo>
                      <a:pt x="14" y="8"/>
                    </a:lnTo>
                    <a:lnTo>
                      <a:pt x="24" y="10"/>
                    </a:lnTo>
                    <a:lnTo>
                      <a:pt x="34" y="16"/>
                    </a:lnTo>
                    <a:lnTo>
                      <a:pt x="42" y="22"/>
                    </a:lnTo>
                    <a:lnTo>
                      <a:pt x="50" y="16"/>
                    </a:lnTo>
                    <a:lnTo>
                      <a:pt x="52" y="6"/>
                    </a:lnTo>
                    <a:lnTo>
                      <a:pt x="5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6" name="Freeform 587"/>
              <p:cNvSpPr>
                <a:spLocks/>
              </p:cNvSpPr>
              <p:nvPr/>
            </p:nvSpPr>
            <p:spPr bwMode="auto">
              <a:xfrm>
                <a:off x="3185" y="1587"/>
                <a:ext cx="114" cy="58"/>
              </a:xfrm>
              <a:custGeom>
                <a:avLst/>
                <a:gdLst>
                  <a:gd name="T0" fmla="*/ 66 w 114"/>
                  <a:gd name="T1" fmla="*/ 0 h 58"/>
                  <a:gd name="T2" fmla="*/ 56 w 114"/>
                  <a:gd name="T3" fmla="*/ 0 h 58"/>
                  <a:gd name="T4" fmla="*/ 56 w 114"/>
                  <a:gd name="T5" fmla="*/ 0 h 58"/>
                  <a:gd name="T6" fmla="*/ 54 w 114"/>
                  <a:gd name="T7" fmla="*/ 0 h 58"/>
                  <a:gd name="T8" fmla="*/ 52 w 114"/>
                  <a:gd name="T9" fmla="*/ 4 h 58"/>
                  <a:gd name="T10" fmla="*/ 52 w 114"/>
                  <a:gd name="T11" fmla="*/ 10 h 58"/>
                  <a:gd name="T12" fmla="*/ 50 w 114"/>
                  <a:gd name="T13" fmla="*/ 18 h 58"/>
                  <a:gd name="T14" fmla="*/ 46 w 114"/>
                  <a:gd name="T15" fmla="*/ 20 h 58"/>
                  <a:gd name="T16" fmla="*/ 40 w 114"/>
                  <a:gd name="T17" fmla="*/ 16 h 58"/>
                  <a:gd name="T18" fmla="*/ 30 w 114"/>
                  <a:gd name="T19" fmla="*/ 12 h 58"/>
                  <a:gd name="T20" fmla="*/ 30 w 114"/>
                  <a:gd name="T21" fmla="*/ 12 h 58"/>
                  <a:gd name="T22" fmla="*/ 30 w 114"/>
                  <a:gd name="T23" fmla="*/ 10 h 58"/>
                  <a:gd name="T24" fmla="*/ 18 w 114"/>
                  <a:gd name="T25" fmla="*/ 8 h 58"/>
                  <a:gd name="T26" fmla="*/ 18 w 114"/>
                  <a:gd name="T27" fmla="*/ 8 h 58"/>
                  <a:gd name="T28" fmla="*/ 18 w 114"/>
                  <a:gd name="T29" fmla="*/ 8 h 58"/>
                  <a:gd name="T30" fmla="*/ 18 w 114"/>
                  <a:gd name="T31" fmla="*/ 8 h 58"/>
                  <a:gd name="T32" fmla="*/ 14 w 114"/>
                  <a:gd name="T33" fmla="*/ 10 h 58"/>
                  <a:gd name="T34" fmla="*/ 8 w 114"/>
                  <a:gd name="T35" fmla="*/ 20 h 58"/>
                  <a:gd name="T36" fmla="*/ 2 w 114"/>
                  <a:gd name="T37" fmla="*/ 28 h 58"/>
                  <a:gd name="T38" fmla="*/ 2 w 114"/>
                  <a:gd name="T39" fmla="*/ 28 h 58"/>
                  <a:gd name="T40" fmla="*/ 0 w 114"/>
                  <a:gd name="T41" fmla="*/ 32 h 58"/>
                  <a:gd name="T42" fmla="*/ 0 w 114"/>
                  <a:gd name="T43" fmla="*/ 40 h 58"/>
                  <a:gd name="T44" fmla="*/ 0 w 114"/>
                  <a:gd name="T45" fmla="*/ 40 h 58"/>
                  <a:gd name="T46" fmla="*/ 2 w 114"/>
                  <a:gd name="T47" fmla="*/ 44 h 58"/>
                  <a:gd name="T48" fmla="*/ 2 w 114"/>
                  <a:gd name="T49" fmla="*/ 44 h 58"/>
                  <a:gd name="T50" fmla="*/ 4 w 114"/>
                  <a:gd name="T51" fmla="*/ 44 h 58"/>
                  <a:gd name="T52" fmla="*/ 4 w 114"/>
                  <a:gd name="T53" fmla="*/ 44 h 58"/>
                  <a:gd name="T54" fmla="*/ 6 w 114"/>
                  <a:gd name="T55" fmla="*/ 44 h 58"/>
                  <a:gd name="T56" fmla="*/ 14 w 114"/>
                  <a:gd name="T57" fmla="*/ 42 h 58"/>
                  <a:gd name="T58" fmla="*/ 60 w 114"/>
                  <a:gd name="T59" fmla="*/ 42 h 58"/>
                  <a:gd name="T60" fmla="*/ 84 w 114"/>
                  <a:gd name="T61" fmla="*/ 58 h 58"/>
                  <a:gd name="T62" fmla="*/ 84 w 114"/>
                  <a:gd name="T63" fmla="*/ 58 h 58"/>
                  <a:gd name="T64" fmla="*/ 88 w 114"/>
                  <a:gd name="T65" fmla="*/ 58 h 58"/>
                  <a:gd name="T66" fmla="*/ 88 w 114"/>
                  <a:gd name="T67" fmla="*/ 58 h 58"/>
                  <a:gd name="T68" fmla="*/ 88 w 114"/>
                  <a:gd name="T69" fmla="*/ 58 h 58"/>
                  <a:gd name="T70" fmla="*/ 102 w 114"/>
                  <a:gd name="T71" fmla="*/ 54 h 58"/>
                  <a:gd name="T72" fmla="*/ 102 w 114"/>
                  <a:gd name="T73" fmla="*/ 54 h 58"/>
                  <a:gd name="T74" fmla="*/ 102 w 114"/>
                  <a:gd name="T75" fmla="*/ 54 h 58"/>
                  <a:gd name="T76" fmla="*/ 114 w 114"/>
                  <a:gd name="T77" fmla="*/ 46 h 58"/>
                  <a:gd name="T78" fmla="*/ 114 w 114"/>
                  <a:gd name="T79" fmla="*/ 46 h 58"/>
                  <a:gd name="T80" fmla="*/ 114 w 114"/>
                  <a:gd name="T81" fmla="*/ 44 h 58"/>
                  <a:gd name="T82" fmla="*/ 114 w 114"/>
                  <a:gd name="T83" fmla="*/ 40 h 58"/>
                  <a:gd name="T84" fmla="*/ 112 w 114"/>
                  <a:gd name="T85" fmla="*/ 36 h 58"/>
                  <a:gd name="T86" fmla="*/ 108 w 114"/>
                  <a:gd name="T87" fmla="*/ 22 h 58"/>
                  <a:gd name="T88" fmla="*/ 108 w 114"/>
                  <a:gd name="T89" fmla="*/ 22 h 58"/>
                  <a:gd name="T90" fmla="*/ 108 w 114"/>
                  <a:gd name="T91" fmla="*/ 20 h 58"/>
                  <a:gd name="T92" fmla="*/ 104 w 114"/>
                  <a:gd name="T93" fmla="*/ 12 h 58"/>
                  <a:gd name="T94" fmla="*/ 102 w 114"/>
                  <a:gd name="T95" fmla="*/ 10 h 58"/>
                  <a:gd name="T96" fmla="*/ 102 w 114"/>
                  <a:gd name="T97" fmla="*/ 10 h 58"/>
                  <a:gd name="T98" fmla="*/ 98 w 114"/>
                  <a:gd name="T99" fmla="*/ 6 h 58"/>
                  <a:gd name="T100" fmla="*/ 86 w 114"/>
                  <a:gd name="T101" fmla="*/ 6 h 58"/>
                  <a:gd name="T102" fmla="*/ 78 w 114"/>
                  <a:gd name="T103" fmla="*/ 4 h 58"/>
                  <a:gd name="T104" fmla="*/ 68 w 114"/>
                  <a:gd name="T105" fmla="*/ 0 h 58"/>
                  <a:gd name="T106" fmla="*/ 68 w 114"/>
                  <a:gd name="T107" fmla="*/ 0 h 58"/>
                  <a:gd name="T108" fmla="*/ 66 w 114"/>
                  <a:gd name="T109" fmla="*/ 0 h 58"/>
                  <a:gd name="T110" fmla="*/ 66 w 114"/>
                  <a:gd name="T11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4" h="58">
                    <a:moveTo>
                      <a:pt x="66" y="0"/>
                    </a:moveTo>
                    <a:lnTo>
                      <a:pt x="56" y="0"/>
                    </a:lnTo>
                    <a:lnTo>
                      <a:pt x="56" y="0"/>
                    </a:lnTo>
                    <a:lnTo>
                      <a:pt x="54" y="0"/>
                    </a:lnTo>
                    <a:lnTo>
                      <a:pt x="52" y="4"/>
                    </a:lnTo>
                    <a:lnTo>
                      <a:pt x="52" y="10"/>
                    </a:lnTo>
                    <a:lnTo>
                      <a:pt x="50" y="18"/>
                    </a:lnTo>
                    <a:lnTo>
                      <a:pt x="46" y="20"/>
                    </a:lnTo>
                    <a:lnTo>
                      <a:pt x="40" y="16"/>
                    </a:lnTo>
                    <a:lnTo>
                      <a:pt x="30" y="12"/>
                    </a:lnTo>
                    <a:lnTo>
                      <a:pt x="30" y="12"/>
                    </a:lnTo>
                    <a:lnTo>
                      <a:pt x="30" y="10"/>
                    </a:lnTo>
                    <a:lnTo>
                      <a:pt x="18" y="8"/>
                    </a:lnTo>
                    <a:lnTo>
                      <a:pt x="18" y="8"/>
                    </a:lnTo>
                    <a:lnTo>
                      <a:pt x="18" y="8"/>
                    </a:lnTo>
                    <a:lnTo>
                      <a:pt x="18" y="8"/>
                    </a:lnTo>
                    <a:lnTo>
                      <a:pt x="14" y="10"/>
                    </a:lnTo>
                    <a:lnTo>
                      <a:pt x="8" y="20"/>
                    </a:lnTo>
                    <a:lnTo>
                      <a:pt x="2" y="28"/>
                    </a:lnTo>
                    <a:lnTo>
                      <a:pt x="2" y="28"/>
                    </a:lnTo>
                    <a:lnTo>
                      <a:pt x="0" y="32"/>
                    </a:lnTo>
                    <a:lnTo>
                      <a:pt x="0" y="40"/>
                    </a:lnTo>
                    <a:lnTo>
                      <a:pt x="0" y="40"/>
                    </a:lnTo>
                    <a:lnTo>
                      <a:pt x="2" y="44"/>
                    </a:lnTo>
                    <a:lnTo>
                      <a:pt x="2" y="44"/>
                    </a:lnTo>
                    <a:lnTo>
                      <a:pt x="4" y="44"/>
                    </a:lnTo>
                    <a:lnTo>
                      <a:pt x="4" y="44"/>
                    </a:lnTo>
                    <a:lnTo>
                      <a:pt x="6" y="44"/>
                    </a:lnTo>
                    <a:lnTo>
                      <a:pt x="14" y="42"/>
                    </a:lnTo>
                    <a:lnTo>
                      <a:pt x="60" y="42"/>
                    </a:lnTo>
                    <a:lnTo>
                      <a:pt x="84" y="58"/>
                    </a:lnTo>
                    <a:lnTo>
                      <a:pt x="84" y="58"/>
                    </a:lnTo>
                    <a:lnTo>
                      <a:pt x="88" y="58"/>
                    </a:lnTo>
                    <a:lnTo>
                      <a:pt x="88" y="58"/>
                    </a:lnTo>
                    <a:lnTo>
                      <a:pt x="88" y="58"/>
                    </a:lnTo>
                    <a:lnTo>
                      <a:pt x="102" y="54"/>
                    </a:lnTo>
                    <a:lnTo>
                      <a:pt x="102" y="54"/>
                    </a:lnTo>
                    <a:lnTo>
                      <a:pt x="102" y="54"/>
                    </a:lnTo>
                    <a:lnTo>
                      <a:pt x="114" y="46"/>
                    </a:lnTo>
                    <a:lnTo>
                      <a:pt x="114" y="46"/>
                    </a:lnTo>
                    <a:lnTo>
                      <a:pt x="114" y="44"/>
                    </a:lnTo>
                    <a:lnTo>
                      <a:pt x="114" y="40"/>
                    </a:lnTo>
                    <a:lnTo>
                      <a:pt x="112" y="36"/>
                    </a:lnTo>
                    <a:lnTo>
                      <a:pt x="108" y="22"/>
                    </a:lnTo>
                    <a:lnTo>
                      <a:pt x="108" y="22"/>
                    </a:lnTo>
                    <a:lnTo>
                      <a:pt x="108" y="20"/>
                    </a:lnTo>
                    <a:lnTo>
                      <a:pt x="104" y="12"/>
                    </a:lnTo>
                    <a:lnTo>
                      <a:pt x="102" y="10"/>
                    </a:lnTo>
                    <a:lnTo>
                      <a:pt x="102" y="10"/>
                    </a:lnTo>
                    <a:lnTo>
                      <a:pt x="98" y="6"/>
                    </a:lnTo>
                    <a:lnTo>
                      <a:pt x="86" y="6"/>
                    </a:lnTo>
                    <a:lnTo>
                      <a:pt x="78" y="4"/>
                    </a:lnTo>
                    <a:lnTo>
                      <a:pt x="68" y="0"/>
                    </a:lnTo>
                    <a:lnTo>
                      <a:pt x="68" y="0"/>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7" name="Freeform 588"/>
              <p:cNvSpPr>
                <a:spLocks/>
              </p:cNvSpPr>
              <p:nvPr/>
            </p:nvSpPr>
            <p:spPr bwMode="auto">
              <a:xfrm>
                <a:off x="3187" y="1623"/>
                <a:ext cx="88" cy="54"/>
              </a:xfrm>
              <a:custGeom>
                <a:avLst/>
                <a:gdLst>
                  <a:gd name="T0" fmla="*/ 38 w 88"/>
                  <a:gd name="T1" fmla="*/ 54 h 54"/>
                  <a:gd name="T2" fmla="*/ 38 w 88"/>
                  <a:gd name="T3" fmla="*/ 54 h 54"/>
                  <a:gd name="T4" fmla="*/ 36 w 88"/>
                  <a:gd name="T5" fmla="*/ 52 h 54"/>
                  <a:gd name="T6" fmla="*/ 28 w 88"/>
                  <a:gd name="T7" fmla="*/ 44 h 54"/>
                  <a:gd name="T8" fmla="*/ 28 w 88"/>
                  <a:gd name="T9" fmla="*/ 44 h 54"/>
                  <a:gd name="T10" fmla="*/ 26 w 88"/>
                  <a:gd name="T11" fmla="*/ 42 h 54"/>
                  <a:gd name="T12" fmla="*/ 28 w 88"/>
                  <a:gd name="T13" fmla="*/ 34 h 54"/>
                  <a:gd name="T14" fmla="*/ 20 w 88"/>
                  <a:gd name="T15" fmla="*/ 30 h 54"/>
                  <a:gd name="T16" fmla="*/ 6 w 88"/>
                  <a:gd name="T17" fmla="*/ 28 h 54"/>
                  <a:gd name="T18" fmla="*/ 6 w 88"/>
                  <a:gd name="T19" fmla="*/ 28 h 54"/>
                  <a:gd name="T20" fmla="*/ 4 w 88"/>
                  <a:gd name="T21" fmla="*/ 26 h 54"/>
                  <a:gd name="T22" fmla="*/ 0 w 88"/>
                  <a:gd name="T23" fmla="*/ 6 h 54"/>
                  <a:gd name="T24" fmla="*/ 0 w 88"/>
                  <a:gd name="T25" fmla="*/ 6 h 54"/>
                  <a:gd name="T26" fmla="*/ 2 w 88"/>
                  <a:gd name="T27" fmla="*/ 2 h 54"/>
                  <a:gd name="T28" fmla="*/ 12 w 88"/>
                  <a:gd name="T29" fmla="*/ 0 h 54"/>
                  <a:gd name="T30" fmla="*/ 12 w 88"/>
                  <a:gd name="T31" fmla="*/ 0 h 54"/>
                  <a:gd name="T32" fmla="*/ 60 w 88"/>
                  <a:gd name="T33" fmla="*/ 0 h 54"/>
                  <a:gd name="T34" fmla="*/ 60 w 88"/>
                  <a:gd name="T35" fmla="*/ 0 h 54"/>
                  <a:gd name="T36" fmla="*/ 62 w 88"/>
                  <a:gd name="T37" fmla="*/ 0 h 54"/>
                  <a:gd name="T38" fmla="*/ 88 w 88"/>
                  <a:gd name="T39" fmla="*/ 16 h 54"/>
                  <a:gd name="T40" fmla="*/ 88 w 88"/>
                  <a:gd name="T41" fmla="*/ 16 h 54"/>
                  <a:gd name="T42" fmla="*/ 88 w 88"/>
                  <a:gd name="T43" fmla="*/ 18 h 54"/>
                  <a:gd name="T44" fmla="*/ 88 w 88"/>
                  <a:gd name="T45" fmla="*/ 30 h 54"/>
                  <a:gd name="T46" fmla="*/ 88 w 88"/>
                  <a:gd name="T47" fmla="*/ 30 h 54"/>
                  <a:gd name="T48" fmla="*/ 88 w 88"/>
                  <a:gd name="T49" fmla="*/ 30 h 54"/>
                  <a:gd name="T50" fmla="*/ 76 w 88"/>
                  <a:gd name="T51" fmla="*/ 34 h 54"/>
                  <a:gd name="T52" fmla="*/ 74 w 88"/>
                  <a:gd name="T53" fmla="*/ 48 h 54"/>
                  <a:gd name="T54" fmla="*/ 74 w 88"/>
                  <a:gd name="T55" fmla="*/ 48 h 54"/>
                  <a:gd name="T56" fmla="*/ 72 w 88"/>
                  <a:gd name="T57" fmla="*/ 50 h 54"/>
                  <a:gd name="T58" fmla="*/ 56 w 88"/>
                  <a:gd name="T59" fmla="*/ 52 h 54"/>
                  <a:gd name="T60" fmla="*/ 56 w 88"/>
                  <a:gd name="T61" fmla="*/ 52 h 54"/>
                  <a:gd name="T62" fmla="*/ 38 w 88"/>
                  <a:gd name="T63" fmla="*/ 54 h 54"/>
                  <a:gd name="T64" fmla="*/ 38 w 88"/>
                  <a:gd name="T6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8" h="54">
                    <a:moveTo>
                      <a:pt x="38" y="54"/>
                    </a:moveTo>
                    <a:lnTo>
                      <a:pt x="38" y="54"/>
                    </a:lnTo>
                    <a:lnTo>
                      <a:pt x="36" y="52"/>
                    </a:lnTo>
                    <a:lnTo>
                      <a:pt x="28" y="44"/>
                    </a:lnTo>
                    <a:lnTo>
                      <a:pt x="28" y="44"/>
                    </a:lnTo>
                    <a:lnTo>
                      <a:pt x="26" y="42"/>
                    </a:lnTo>
                    <a:lnTo>
                      <a:pt x="28" y="34"/>
                    </a:lnTo>
                    <a:lnTo>
                      <a:pt x="20" y="30"/>
                    </a:lnTo>
                    <a:lnTo>
                      <a:pt x="6" y="28"/>
                    </a:lnTo>
                    <a:lnTo>
                      <a:pt x="6" y="28"/>
                    </a:lnTo>
                    <a:lnTo>
                      <a:pt x="4" y="26"/>
                    </a:lnTo>
                    <a:lnTo>
                      <a:pt x="0" y="6"/>
                    </a:lnTo>
                    <a:lnTo>
                      <a:pt x="0" y="6"/>
                    </a:lnTo>
                    <a:lnTo>
                      <a:pt x="2" y="2"/>
                    </a:lnTo>
                    <a:lnTo>
                      <a:pt x="12" y="0"/>
                    </a:lnTo>
                    <a:lnTo>
                      <a:pt x="12" y="0"/>
                    </a:lnTo>
                    <a:lnTo>
                      <a:pt x="60" y="0"/>
                    </a:lnTo>
                    <a:lnTo>
                      <a:pt x="60" y="0"/>
                    </a:lnTo>
                    <a:lnTo>
                      <a:pt x="62" y="0"/>
                    </a:lnTo>
                    <a:lnTo>
                      <a:pt x="88" y="16"/>
                    </a:lnTo>
                    <a:lnTo>
                      <a:pt x="88" y="16"/>
                    </a:lnTo>
                    <a:lnTo>
                      <a:pt x="88" y="18"/>
                    </a:lnTo>
                    <a:lnTo>
                      <a:pt x="88" y="30"/>
                    </a:lnTo>
                    <a:lnTo>
                      <a:pt x="88" y="30"/>
                    </a:lnTo>
                    <a:lnTo>
                      <a:pt x="88" y="30"/>
                    </a:lnTo>
                    <a:lnTo>
                      <a:pt x="76" y="34"/>
                    </a:lnTo>
                    <a:lnTo>
                      <a:pt x="74" y="48"/>
                    </a:lnTo>
                    <a:lnTo>
                      <a:pt x="74" y="48"/>
                    </a:lnTo>
                    <a:lnTo>
                      <a:pt x="72" y="50"/>
                    </a:lnTo>
                    <a:lnTo>
                      <a:pt x="56" y="52"/>
                    </a:lnTo>
                    <a:lnTo>
                      <a:pt x="56" y="52"/>
                    </a:lnTo>
                    <a:lnTo>
                      <a:pt x="38" y="54"/>
                    </a:lnTo>
                    <a:lnTo>
                      <a:pt x="38"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8" name="Freeform 589"/>
              <p:cNvSpPr>
                <a:spLocks noEditPoints="1"/>
              </p:cNvSpPr>
              <p:nvPr/>
            </p:nvSpPr>
            <p:spPr bwMode="auto">
              <a:xfrm>
                <a:off x="3185" y="1621"/>
                <a:ext cx="92" cy="58"/>
              </a:xfrm>
              <a:custGeom>
                <a:avLst/>
                <a:gdLst>
                  <a:gd name="T0" fmla="*/ 62 w 92"/>
                  <a:gd name="T1" fmla="*/ 4 h 58"/>
                  <a:gd name="T2" fmla="*/ 88 w 92"/>
                  <a:gd name="T3" fmla="*/ 20 h 58"/>
                  <a:gd name="T4" fmla="*/ 88 w 92"/>
                  <a:gd name="T5" fmla="*/ 32 h 58"/>
                  <a:gd name="T6" fmla="*/ 76 w 92"/>
                  <a:gd name="T7" fmla="*/ 34 h 58"/>
                  <a:gd name="T8" fmla="*/ 74 w 92"/>
                  <a:gd name="T9" fmla="*/ 50 h 58"/>
                  <a:gd name="T10" fmla="*/ 58 w 92"/>
                  <a:gd name="T11" fmla="*/ 52 h 58"/>
                  <a:gd name="T12" fmla="*/ 40 w 92"/>
                  <a:gd name="T13" fmla="*/ 54 h 58"/>
                  <a:gd name="T14" fmla="*/ 30 w 92"/>
                  <a:gd name="T15" fmla="*/ 44 h 58"/>
                  <a:gd name="T16" fmla="*/ 32 w 92"/>
                  <a:gd name="T17" fmla="*/ 34 h 58"/>
                  <a:gd name="T18" fmla="*/ 24 w 92"/>
                  <a:gd name="T19" fmla="*/ 32 h 58"/>
                  <a:gd name="T20" fmla="*/ 8 w 92"/>
                  <a:gd name="T21" fmla="*/ 28 h 58"/>
                  <a:gd name="T22" fmla="*/ 4 w 92"/>
                  <a:gd name="T23" fmla="*/ 6 h 58"/>
                  <a:gd name="T24" fmla="*/ 14 w 92"/>
                  <a:gd name="T25" fmla="*/ 4 h 58"/>
                  <a:gd name="T26" fmla="*/ 62 w 92"/>
                  <a:gd name="T27" fmla="*/ 4 h 58"/>
                  <a:gd name="T28" fmla="*/ 62 w 92"/>
                  <a:gd name="T29" fmla="*/ 0 h 58"/>
                  <a:gd name="T30" fmla="*/ 62 w 92"/>
                  <a:gd name="T31" fmla="*/ 0 h 58"/>
                  <a:gd name="T32" fmla="*/ 62 w 92"/>
                  <a:gd name="T33" fmla="*/ 0 h 58"/>
                  <a:gd name="T34" fmla="*/ 14 w 92"/>
                  <a:gd name="T35" fmla="*/ 0 h 58"/>
                  <a:gd name="T36" fmla="*/ 14 w 92"/>
                  <a:gd name="T37" fmla="*/ 0 h 58"/>
                  <a:gd name="T38" fmla="*/ 14 w 92"/>
                  <a:gd name="T39" fmla="*/ 0 h 58"/>
                  <a:gd name="T40" fmla="*/ 4 w 92"/>
                  <a:gd name="T41" fmla="*/ 2 h 58"/>
                  <a:gd name="T42" fmla="*/ 4 w 92"/>
                  <a:gd name="T43" fmla="*/ 2 h 58"/>
                  <a:gd name="T44" fmla="*/ 2 w 92"/>
                  <a:gd name="T45" fmla="*/ 4 h 58"/>
                  <a:gd name="T46" fmla="*/ 0 w 92"/>
                  <a:gd name="T47" fmla="*/ 8 h 58"/>
                  <a:gd name="T48" fmla="*/ 4 w 92"/>
                  <a:gd name="T49" fmla="*/ 28 h 58"/>
                  <a:gd name="T50" fmla="*/ 4 w 92"/>
                  <a:gd name="T51" fmla="*/ 28 h 58"/>
                  <a:gd name="T52" fmla="*/ 6 w 92"/>
                  <a:gd name="T53" fmla="*/ 30 h 58"/>
                  <a:gd name="T54" fmla="*/ 8 w 92"/>
                  <a:gd name="T55" fmla="*/ 32 h 58"/>
                  <a:gd name="T56" fmla="*/ 22 w 92"/>
                  <a:gd name="T57" fmla="*/ 34 h 58"/>
                  <a:gd name="T58" fmla="*/ 28 w 92"/>
                  <a:gd name="T59" fmla="*/ 38 h 58"/>
                  <a:gd name="T60" fmla="*/ 26 w 92"/>
                  <a:gd name="T61" fmla="*/ 44 h 58"/>
                  <a:gd name="T62" fmla="*/ 26 w 92"/>
                  <a:gd name="T63" fmla="*/ 44 h 58"/>
                  <a:gd name="T64" fmla="*/ 28 w 92"/>
                  <a:gd name="T65" fmla="*/ 46 h 58"/>
                  <a:gd name="T66" fmla="*/ 38 w 92"/>
                  <a:gd name="T67" fmla="*/ 56 h 58"/>
                  <a:gd name="T68" fmla="*/ 38 w 92"/>
                  <a:gd name="T69" fmla="*/ 56 h 58"/>
                  <a:gd name="T70" fmla="*/ 40 w 92"/>
                  <a:gd name="T71" fmla="*/ 58 h 58"/>
                  <a:gd name="T72" fmla="*/ 40 w 92"/>
                  <a:gd name="T73" fmla="*/ 58 h 58"/>
                  <a:gd name="T74" fmla="*/ 40 w 92"/>
                  <a:gd name="T75" fmla="*/ 58 h 58"/>
                  <a:gd name="T76" fmla="*/ 60 w 92"/>
                  <a:gd name="T77" fmla="*/ 56 h 58"/>
                  <a:gd name="T78" fmla="*/ 74 w 92"/>
                  <a:gd name="T79" fmla="*/ 54 h 58"/>
                  <a:gd name="T80" fmla="*/ 74 w 92"/>
                  <a:gd name="T81" fmla="*/ 54 h 58"/>
                  <a:gd name="T82" fmla="*/ 76 w 92"/>
                  <a:gd name="T83" fmla="*/ 52 h 58"/>
                  <a:gd name="T84" fmla="*/ 78 w 92"/>
                  <a:gd name="T85" fmla="*/ 50 h 58"/>
                  <a:gd name="T86" fmla="*/ 80 w 92"/>
                  <a:gd name="T87" fmla="*/ 38 h 58"/>
                  <a:gd name="T88" fmla="*/ 90 w 92"/>
                  <a:gd name="T89" fmla="*/ 34 h 58"/>
                  <a:gd name="T90" fmla="*/ 90 w 92"/>
                  <a:gd name="T91" fmla="*/ 34 h 58"/>
                  <a:gd name="T92" fmla="*/ 92 w 92"/>
                  <a:gd name="T93" fmla="*/ 34 h 58"/>
                  <a:gd name="T94" fmla="*/ 92 w 92"/>
                  <a:gd name="T95" fmla="*/ 32 h 58"/>
                  <a:gd name="T96" fmla="*/ 92 w 92"/>
                  <a:gd name="T97" fmla="*/ 20 h 58"/>
                  <a:gd name="T98" fmla="*/ 92 w 92"/>
                  <a:gd name="T99" fmla="*/ 20 h 58"/>
                  <a:gd name="T100" fmla="*/ 90 w 92"/>
                  <a:gd name="T101" fmla="*/ 16 h 58"/>
                  <a:gd name="T102" fmla="*/ 64 w 92"/>
                  <a:gd name="T103" fmla="*/ 0 h 58"/>
                  <a:gd name="T104" fmla="*/ 64 w 92"/>
                  <a:gd name="T105" fmla="*/ 0 h 58"/>
                  <a:gd name="T106" fmla="*/ 62 w 92"/>
                  <a:gd name="T107" fmla="*/ 0 h 58"/>
                  <a:gd name="T108" fmla="*/ 62 w 92"/>
                  <a:gd name="T10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2" h="58">
                    <a:moveTo>
                      <a:pt x="62" y="4"/>
                    </a:moveTo>
                    <a:lnTo>
                      <a:pt x="88" y="20"/>
                    </a:lnTo>
                    <a:lnTo>
                      <a:pt x="88" y="32"/>
                    </a:lnTo>
                    <a:lnTo>
                      <a:pt x="76" y="34"/>
                    </a:lnTo>
                    <a:lnTo>
                      <a:pt x="74" y="50"/>
                    </a:lnTo>
                    <a:lnTo>
                      <a:pt x="58" y="52"/>
                    </a:lnTo>
                    <a:lnTo>
                      <a:pt x="40" y="54"/>
                    </a:lnTo>
                    <a:lnTo>
                      <a:pt x="30" y="44"/>
                    </a:lnTo>
                    <a:lnTo>
                      <a:pt x="32" y="34"/>
                    </a:lnTo>
                    <a:lnTo>
                      <a:pt x="24" y="32"/>
                    </a:lnTo>
                    <a:lnTo>
                      <a:pt x="8" y="28"/>
                    </a:lnTo>
                    <a:lnTo>
                      <a:pt x="4" y="6"/>
                    </a:lnTo>
                    <a:lnTo>
                      <a:pt x="14" y="4"/>
                    </a:lnTo>
                    <a:lnTo>
                      <a:pt x="62" y="4"/>
                    </a:lnTo>
                    <a:close/>
                    <a:moveTo>
                      <a:pt x="62" y="0"/>
                    </a:moveTo>
                    <a:lnTo>
                      <a:pt x="62" y="0"/>
                    </a:lnTo>
                    <a:lnTo>
                      <a:pt x="62" y="0"/>
                    </a:lnTo>
                    <a:lnTo>
                      <a:pt x="14" y="0"/>
                    </a:lnTo>
                    <a:lnTo>
                      <a:pt x="14" y="0"/>
                    </a:lnTo>
                    <a:lnTo>
                      <a:pt x="14" y="0"/>
                    </a:lnTo>
                    <a:lnTo>
                      <a:pt x="4" y="2"/>
                    </a:lnTo>
                    <a:lnTo>
                      <a:pt x="4" y="2"/>
                    </a:lnTo>
                    <a:lnTo>
                      <a:pt x="2" y="4"/>
                    </a:lnTo>
                    <a:lnTo>
                      <a:pt x="0" y="8"/>
                    </a:lnTo>
                    <a:lnTo>
                      <a:pt x="4" y="28"/>
                    </a:lnTo>
                    <a:lnTo>
                      <a:pt x="4" y="28"/>
                    </a:lnTo>
                    <a:lnTo>
                      <a:pt x="6" y="30"/>
                    </a:lnTo>
                    <a:lnTo>
                      <a:pt x="8" y="32"/>
                    </a:lnTo>
                    <a:lnTo>
                      <a:pt x="22" y="34"/>
                    </a:lnTo>
                    <a:lnTo>
                      <a:pt x="28" y="38"/>
                    </a:lnTo>
                    <a:lnTo>
                      <a:pt x="26" y="44"/>
                    </a:lnTo>
                    <a:lnTo>
                      <a:pt x="26" y="44"/>
                    </a:lnTo>
                    <a:lnTo>
                      <a:pt x="28" y="46"/>
                    </a:lnTo>
                    <a:lnTo>
                      <a:pt x="38" y="56"/>
                    </a:lnTo>
                    <a:lnTo>
                      <a:pt x="38" y="56"/>
                    </a:lnTo>
                    <a:lnTo>
                      <a:pt x="40" y="58"/>
                    </a:lnTo>
                    <a:lnTo>
                      <a:pt x="40" y="58"/>
                    </a:lnTo>
                    <a:lnTo>
                      <a:pt x="40" y="58"/>
                    </a:lnTo>
                    <a:lnTo>
                      <a:pt x="60" y="56"/>
                    </a:lnTo>
                    <a:lnTo>
                      <a:pt x="74" y="54"/>
                    </a:lnTo>
                    <a:lnTo>
                      <a:pt x="74" y="54"/>
                    </a:lnTo>
                    <a:lnTo>
                      <a:pt x="76" y="52"/>
                    </a:lnTo>
                    <a:lnTo>
                      <a:pt x="78" y="50"/>
                    </a:lnTo>
                    <a:lnTo>
                      <a:pt x="80" y="38"/>
                    </a:lnTo>
                    <a:lnTo>
                      <a:pt x="90" y="34"/>
                    </a:lnTo>
                    <a:lnTo>
                      <a:pt x="90" y="34"/>
                    </a:lnTo>
                    <a:lnTo>
                      <a:pt x="92" y="34"/>
                    </a:lnTo>
                    <a:lnTo>
                      <a:pt x="92" y="32"/>
                    </a:lnTo>
                    <a:lnTo>
                      <a:pt x="92" y="20"/>
                    </a:lnTo>
                    <a:lnTo>
                      <a:pt x="92" y="20"/>
                    </a:lnTo>
                    <a:lnTo>
                      <a:pt x="90" y="16"/>
                    </a:lnTo>
                    <a:lnTo>
                      <a:pt x="64" y="0"/>
                    </a:lnTo>
                    <a:lnTo>
                      <a:pt x="64" y="0"/>
                    </a:lnTo>
                    <a:lnTo>
                      <a:pt x="62" y="0"/>
                    </a:lnTo>
                    <a:lnTo>
                      <a:pt x="6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9" name="Freeform 590"/>
              <p:cNvSpPr>
                <a:spLocks/>
              </p:cNvSpPr>
              <p:nvPr/>
            </p:nvSpPr>
            <p:spPr bwMode="auto">
              <a:xfrm>
                <a:off x="3189" y="1625"/>
                <a:ext cx="84" cy="50"/>
              </a:xfrm>
              <a:custGeom>
                <a:avLst/>
                <a:gdLst>
                  <a:gd name="T0" fmla="*/ 58 w 84"/>
                  <a:gd name="T1" fmla="*/ 0 h 50"/>
                  <a:gd name="T2" fmla="*/ 84 w 84"/>
                  <a:gd name="T3" fmla="*/ 16 h 50"/>
                  <a:gd name="T4" fmla="*/ 84 w 84"/>
                  <a:gd name="T5" fmla="*/ 28 h 50"/>
                  <a:gd name="T6" fmla="*/ 72 w 84"/>
                  <a:gd name="T7" fmla="*/ 30 h 50"/>
                  <a:gd name="T8" fmla="*/ 70 w 84"/>
                  <a:gd name="T9" fmla="*/ 46 h 50"/>
                  <a:gd name="T10" fmla="*/ 54 w 84"/>
                  <a:gd name="T11" fmla="*/ 48 h 50"/>
                  <a:gd name="T12" fmla="*/ 36 w 84"/>
                  <a:gd name="T13" fmla="*/ 50 h 50"/>
                  <a:gd name="T14" fmla="*/ 26 w 84"/>
                  <a:gd name="T15" fmla="*/ 40 h 50"/>
                  <a:gd name="T16" fmla="*/ 28 w 84"/>
                  <a:gd name="T17" fmla="*/ 30 h 50"/>
                  <a:gd name="T18" fmla="*/ 20 w 84"/>
                  <a:gd name="T19" fmla="*/ 28 h 50"/>
                  <a:gd name="T20" fmla="*/ 4 w 84"/>
                  <a:gd name="T21" fmla="*/ 24 h 50"/>
                  <a:gd name="T22" fmla="*/ 0 w 84"/>
                  <a:gd name="T23" fmla="*/ 2 h 50"/>
                  <a:gd name="T24" fmla="*/ 10 w 84"/>
                  <a:gd name="T25" fmla="*/ 0 h 50"/>
                  <a:gd name="T26" fmla="*/ 58 w 84"/>
                  <a:gd name="T2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4" h="50">
                    <a:moveTo>
                      <a:pt x="58" y="0"/>
                    </a:moveTo>
                    <a:lnTo>
                      <a:pt x="84" y="16"/>
                    </a:lnTo>
                    <a:lnTo>
                      <a:pt x="84" y="28"/>
                    </a:lnTo>
                    <a:lnTo>
                      <a:pt x="72" y="30"/>
                    </a:lnTo>
                    <a:lnTo>
                      <a:pt x="70" y="46"/>
                    </a:lnTo>
                    <a:lnTo>
                      <a:pt x="54" y="48"/>
                    </a:lnTo>
                    <a:lnTo>
                      <a:pt x="36" y="50"/>
                    </a:lnTo>
                    <a:lnTo>
                      <a:pt x="26" y="40"/>
                    </a:lnTo>
                    <a:lnTo>
                      <a:pt x="28" y="30"/>
                    </a:lnTo>
                    <a:lnTo>
                      <a:pt x="20" y="28"/>
                    </a:lnTo>
                    <a:lnTo>
                      <a:pt x="4" y="24"/>
                    </a:lnTo>
                    <a:lnTo>
                      <a:pt x="0" y="2"/>
                    </a:lnTo>
                    <a:lnTo>
                      <a:pt x="10" y="0"/>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0" name="Freeform 591"/>
              <p:cNvSpPr>
                <a:spLocks/>
              </p:cNvSpPr>
              <p:nvPr/>
            </p:nvSpPr>
            <p:spPr bwMode="auto">
              <a:xfrm>
                <a:off x="3185" y="1621"/>
                <a:ext cx="92" cy="58"/>
              </a:xfrm>
              <a:custGeom>
                <a:avLst/>
                <a:gdLst>
                  <a:gd name="T0" fmla="*/ 62 w 92"/>
                  <a:gd name="T1" fmla="*/ 0 h 58"/>
                  <a:gd name="T2" fmla="*/ 62 w 92"/>
                  <a:gd name="T3" fmla="*/ 0 h 58"/>
                  <a:gd name="T4" fmla="*/ 62 w 92"/>
                  <a:gd name="T5" fmla="*/ 0 h 58"/>
                  <a:gd name="T6" fmla="*/ 14 w 92"/>
                  <a:gd name="T7" fmla="*/ 0 h 58"/>
                  <a:gd name="T8" fmla="*/ 14 w 92"/>
                  <a:gd name="T9" fmla="*/ 0 h 58"/>
                  <a:gd name="T10" fmla="*/ 14 w 92"/>
                  <a:gd name="T11" fmla="*/ 0 h 58"/>
                  <a:gd name="T12" fmla="*/ 4 w 92"/>
                  <a:gd name="T13" fmla="*/ 2 h 58"/>
                  <a:gd name="T14" fmla="*/ 4 w 92"/>
                  <a:gd name="T15" fmla="*/ 2 h 58"/>
                  <a:gd name="T16" fmla="*/ 2 w 92"/>
                  <a:gd name="T17" fmla="*/ 4 h 58"/>
                  <a:gd name="T18" fmla="*/ 0 w 92"/>
                  <a:gd name="T19" fmla="*/ 8 h 58"/>
                  <a:gd name="T20" fmla="*/ 4 w 92"/>
                  <a:gd name="T21" fmla="*/ 28 h 58"/>
                  <a:gd name="T22" fmla="*/ 4 w 92"/>
                  <a:gd name="T23" fmla="*/ 28 h 58"/>
                  <a:gd name="T24" fmla="*/ 6 w 92"/>
                  <a:gd name="T25" fmla="*/ 30 h 58"/>
                  <a:gd name="T26" fmla="*/ 8 w 92"/>
                  <a:gd name="T27" fmla="*/ 32 h 58"/>
                  <a:gd name="T28" fmla="*/ 22 w 92"/>
                  <a:gd name="T29" fmla="*/ 34 h 58"/>
                  <a:gd name="T30" fmla="*/ 28 w 92"/>
                  <a:gd name="T31" fmla="*/ 38 h 58"/>
                  <a:gd name="T32" fmla="*/ 26 w 92"/>
                  <a:gd name="T33" fmla="*/ 44 h 58"/>
                  <a:gd name="T34" fmla="*/ 26 w 92"/>
                  <a:gd name="T35" fmla="*/ 44 h 58"/>
                  <a:gd name="T36" fmla="*/ 28 w 92"/>
                  <a:gd name="T37" fmla="*/ 46 h 58"/>
                  <a:gd name="T38" fmla="*/ 38 w 92"/>
                  <a:gd name="T39" fmla="*/ 56 h 58"/>
                  <a:gd name="T40" fmla="*/ 38 w 92"/>
                  <a:gd name="T41" fmla="*/ 56 h 58"/>
                  <a:gd name="T42" fmla="*/ 40 w 92"/>
                  <a:gd name="T43" fmla="*/ 58 h 58"/>
                  <a:gd name="T44" fmla="*/ 40 w 92"/>
                  <a:gd name="T45" fmla="*/ 58 h 58"/>
                  <a:gd name="T46" fmla="*/ 40 w 92"/>
                  <a:gd name="T47" fmla="*/ 58 h 58"/>
                  <a:gd name="T48" fmla="*/ 60 w 92"/>
                  <a:gd name="T49" fmla="*/ 56 h 58"/>
                  <a:gd name="T50" fmla="*/ 74 w 92"/>
                  <a:gd name="T51" fmla="*/ 54 h 58"/>
                  <a:gd name="T52" fmla="*/ 74 w 92"/>
                  <a:gd name="T53" fmla="*/ 54 h 58"/>
                  <a:gd name="T54" fmla="*/ 76 w 92"/>
                  <a:gd name="T55" fmla="*/ 52 h 58"/>
                  <a:gd name="T56" fmla="*/ 78 w 92"/>
                  <a:gd name="T57" fmla="*/ 50 h 58"/>
                  <a:gd name="T58" fmla="*/ 80 w 92"/>
                  <a:gd name="T59" fmla="*/ 38 h 58"/>
                  <a:gd name="T60" fmla="*/ 90 w 92"/>
                  <a:gd name="T61" fmla="*/ 34 h 58"/>
                  <a:gd name="T62" fmla="*/ 90 w 92"/>
                  <a:gd name="T63" fmla="*/ 34 h 58"/>
                  <a:gd name="T64" fmla="*/ 92 w 92"/>
                  <a:gd name="T65" fmla="*/ 34 h 58"/>
                  <a:gd name="T66" fmla="*/ 92 w 92"/>
                  <a:gd name="T67" fmla="*/ 32 h 58"/>
                  <a:gd name="T68" fmla="*/ 92 w 92"/>
                  <a:gd name="T69" fmla="*/ 20 h 58"/>
                  <a:gd name="T70" fmla="*/ 92 w 92"/>
                  <a:gd name="T71" fmla="*/ 20 h 58"/>
                  <a:gd name="T72" fmla="*/ 90 w 92"/>
                  <a:gd name="T73" fmla="*/ 16 h 58"/>
                  <a:gd name="T74" fmla="*/ 64 w 92"/>
                  <a:gd name="T75" fmla="*/ 0 h 58"/>
                  <a:gd name="T76" fmla="*/ 64 w 92"/>
                  <a:gd name="T77" fmla="*/ 0 h 58"/>
                  <a:gd name="T78" fmla="*/ 62 w 92"/>
                  <a:gd name="T79" fmla="*/ 0 h 58"/>
                  <a:gd name="T80" fmla="*/ 62 w 92"/>
                  <a:gd name="T8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92" h="58">
                    <a:moveTo>
                      <a:pt x="62" y="0"/>
                    </a:moveTo>
                    <a:lnTo>
                      <a:pt x="62" y="0"/>
                    </a:lnTo>
                    <a:lnTo>
                      <a:pt x="62" y="0"/>
                    </a:lnTo>
                    <a:lnTo>
                      <a:pt x="14" y="0"/>
                    </a:lnTo>
                    <a:lnTo>
                      <a:pt x="14" y="0"/>
                    </a:lnTo>
                    <a:lnTo>
                      <a:pt x="14" y="0"/>
                    </a:lnTo>
                    <a:lnTo>
                      <a:pt x="4" y="2"/>
                    </a:lnTo>
                    <a:lnTo>
                      <a:pt x="4" y="2"/>
                    </a:lnTo>
                    <a:lnTo>
                      <a:pt x="2" y="4"/>
                    </a:lnTo>
                    <a:lnTo>
                      <a:pt x="0" y="8"/>
                    </a:lnTo>
                    <a:lnTo>
                      <a:pt x="4" y="28"/>
                    </a:lnTo>
                    <a:lnTo>
                      <a:pt x="4" y="28"/>
                    </a:lnTo>
                    <a:lnTo>
                      <a:pt x="6" y="30"/>
                    </a:lnTo>
                    <a:lnTo>
                      <a:pt x="8" y="32"/>
                    </a:lnTo>
                    <a:lnTo>
                      <a:pt x="22" y="34"/>
                    </a:lnTo>
                    <a:lnTo>
                      <a:pt x="28" y="38"/>
                    </a:lnTo>
                    <a:lnTo>
                      <a:pt x="26" y="44"/>
                    </a:lnTo>
                    <a:lnTo>
                      <a:pt x="26" y="44"/>
                    </a:lnTo>
                    <a:lnTo>
                      <a:pt x="28" y="46"/>
                    </a:lnTo>
                    <a:lnTo>
                      <a:pt x="38" y="56"/>
                    </a:lnTo>
                    <a:lnTo>
                      <a:pt x="38" y="56"/>
                    </a:lnTo>
                    <a:lnTo>
                      <a:pt x="40" y="58"/>
                    </a:lnTo>
                    <a:lnTo>
                      <a:pt x="40" y="58"/>
                    </a:lnTo>
                    <a:lnTo>
                      <a:pt x="40" y="58"/>
                    </a:lnTo>
                    <a:lnTo>
                      <a:pt x="60" y="56"/>
                    </a:lnTo>
                    <a:lnTo>
                      <a:pt x="74" y="54"/>
                    </a:lnTo>
                    <a:lnTo>
                      <a:pt x="74" y="54"/>
                    </a:lnTo>
                    <a:lnTo>
                      <a:pt x="76" y="52"/>
                    </a:lnTo>
                    <a:lnTo>
                      <a:pt x="78" y="50"/>
                    </a:lnTo>
                    <a:lnTo>
                      <a:pt x="80" y="38"/>
                    </a:lnTo>
                    <a:lnTo>
                      <a:pt x="90" y="34"/>
                    </a:lnTo>
                    <a:lnTo>
                      <a:pt x="90" y="34"/>
                    </a:lnTo>
                    <a:lnTo>
                      <a:pt x="92" y="34"/>
                    </a:lnTo>
                    <a:lnTo>
                      <a:pt x="92" y="32"/>
                    </a:lnTo>
                    <a:lnTo>
                      <a:pt x="92" y="20"/>
                    </a:lnTo>
                    <a:lnTo>
                      <a:pt x="92" y="20"/>
                    </a:lnTo>
                    <a:lnTo>
                      <a:pt x="90" y="16"/>
                    </a:lnTo>
                    <a:lnTo>
                      <a:pt x="64" y="0"/>
                    </a:lnTo>
                    <a:lnTo>
                      <a:pt x="64" y="0"/>
                    </a:lnTo>
                    <a:lnTo>
                      <a:pt x="62" y="0"/>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1" name="Freeform 592"/>
              <p:cNvSpPr>
                <a:spLocks/>
              </p:cNvSpPr>
              <p:nvPr/>
            </p:nvSpPr>
            <p:spPr bwMode="auto">
              <a:xfrm>
                <a:off x="3221" y="1627"/>
                <a:ext cx="138" cy="100"/>
              </a:xfrm>
              <a:custGeom>
                <a:avLst/>
                <a:gdLst>
                  <a:gd name="T0" fmla="*/ 86 w 138"/>
                  <a:gd name="T1" fmla="*/ 98 h 100"/>
                  <a:gd name="T2" fmla="*/ 84 w 138"/>
                  <a:gd name="T3" fmla="*/ 92 h 100"/>
                  <a:gd name="T4" fmla="*/ 42 w 138"/>
                  <a:gd name="T5" fmla="*/ 90 h 100"/>
                  <a:gd name="T6" fmla="*/ 10 w 138"/>
                  <a:gd name="T7" fmla="*/ 96 h 100"/>
                  <a:gd name="T8" fmla="*/ 8 w 138"/>
                  <a:gd name="T9" fmla="*/ 96 h 100"/>
                  <a:gd name="T10" fmla="*/ 6 w 138"/>
                  <a:gd name="T11" fmla="*/ 96 h 100"/>
                  <a:gd name="T12" fmla="*/ 6 w 138"/>
                  <a:gd name="T13" fmla="*/ 94 h 100"/>
                  <a:gd name="T14" fmla="*/ 2 w 138"/>
                  <a:gd name="T15" fmla="*/ 80 h 100"/>
                  <a:gd name="T16" fmla="*/ 0 w 138"/>
                  <a:gd name="T17" fmla="*/ 78 h 100"/>
                  <a:gd name="T18" fmla="*/ 2 w 138"/>
                  <a:gd name="T19" fmla="*/ 72 h 100"/>
                  <a:gd name="T20" fmla="*/ 10 w 138"/>
                  <a:gd name="T21" fmla="*/ 70 h 100"/>
                  <a:gd name="T22" fmla="*/ 6 w 138"/>
                  <a:gd name="T23" fmla="*/ 58 h 100"/>
                  <a:gd name="T24" fmla="*/ 6 w 138"/>
                  <a:gd name="T25" fmla="*/ 58 h 100"/>
                  <a:gd name="T26" fmla="*/ 2 w 138"/>
                  <a:gd name="T27" fmla="*/ 46 h 100"/>
                  <a:gd name="T28" fmla="*/ 2 w 138"/>
                  <a:gd name="T29" fmla="*/ 44 h 100"/>
                  <a:gd name="T30" fmla="*/ 24 w 138"/>
                  <a:gd name="T31" fmla="*/ 40 h 100"/>
                  <a:gd name="T32" fmla="*/ 36 w 138"/>
                  <a:gd name="T33" fmla="*/ 28 h 100"/>
                  <a:gd name="T34" fmla="*/ 38 w 138"/>
                  <a:gd name="T35" fmla="*/ 26 h 100"/>
                  <a:gd name="T36" fmla="*/ 48 w 138"/>
                  <a:gd name="T37" fmla="*/ 14 h 100"/>
                  <a:gd name="T38" fmla="*/ 50 w 138"/>
                  <a:gd name="T39" fmla="*/ 12 h 100"/>
                  <a:gd name="T40" fmla="*/ 72 w 138"/>
                  <a:gd name="T41" fmla="*/ 0 h 100"/>
                  <a:gd name="T42" fmla="*/ 74 w 138"/>
                  <a:gd name="T43" fmla="*/ 0 h 100"/>
                  <a:gd name="T44" fmla="*/ 74 w 138"/>
                  <a:gd name="T45" fmla="*/ 0 h 100"/>
                  <a:gd name="T46" fmla="*/ 90 w 138"/>
                  <a:gd name="T47" fmla="*/ 4 h 100"/>
                  <a:gd name="T48" fmla="*/ 92 w 138"/>
                  <a:gd name="T49" fmla="*/ 10 h 100"/>
                  <a:gd name="T50" fmla="*/ 108 w 138"/>
                  <a:gd name="T51" fmla="*/ 12 h 100"/>
                  <a:gd name="T52" fmla="*/ 114 w 138"/>
                  <a:gd name="T53" fmla="*/ 32 h 100"/>
                  <a:gd name="T54" fmla="*/ 138 w 138"/>
                  <a:gd name="T55" fmla="*/ 58 h 100"/>
                  <a:gd name="T56" fmla="*/ 136 w 138"/>
                  <a:gd name="T57" fmla="*/ 64 h 100"/>
                  <a:gd name="T58" fmla="*/ 134 w 138"/>
                  <a:gd name="T59" fmla="*/ 64 h 100"/>
                  <a:gd name="T60" fmla="*/ 120 w 138"/>
                  <a:gd name="T61" fmla="*/ 80 h 100"/>
                  <a:gd name="T62" fmla="*/ 118 w 138"/>
                  <a:gd name="T63" fmla="*/ 82 h 100"/>
                  <a:gd name="T64" fmla="*/ 106 w 138"/>
                  <a:gd name="T65" fmla="*/ 98 h 100"/>
                  <a:gd name="T66" fmla="*/ 104 w 138"/>
                  <a:gd name="T67" fmla="*/ 100 h 100"/>
                  <a:gd name="T68" fmla="*/ 86 w 138"/>
                  <a:gd name="T69" fmla="*/ 9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8" h="100">
                    <a:moveTo>
                      <a:pt x="86" y="98"/>
                    </a:moveTo>
                    <a:lnTo>
                      <a:pt x="86" y="98"/>
                    </a:lnTo>
                    <a:lnTo>
                      <a:pt x="84" y="96"/>
                    </a:lnTo>
                    <a:lnTo>
                      <a:pt x="84" y="92"/>
                    </a:lnTo>
                    <a:lnTo>
                      <a:pt x="60" y="92"/>
                    </a:lnTo>
                    <a:lnTo>
                      <a:pt x="42" y="90"/>
                    </a:lnTo>
                    <a:lnTo>
                      <a:pt x="18" y="84"/>
                    </a:lnTo>
                    <a:lnTo>
                      <a:pt x="10" y="96"/>
                    </a:lnTo>
                    <a:lnTo>
                      <a:pt x="10" y="96"/>
                    </a:lnTo>
                    <a:lnTo>
                      <a:pt x="8" y="96"/>
                    </a:lnTo>
                    <a:lnTo>
                      <a:pt x="8" y="96"/>
                    </a:lnTo>
                    <a:lnTo>
                      <a:pt x="6" y="96"/>
                    </a:lnTo>
                    <a:lnTo>
                      <a:pt x="6" y="96"/>
                    </a:lnTo>
                    <a:lnTo>
                      <a:pt x="6" y="94"/>
                    </a:lnTo>
                    <a:lnTo>
                      <a:pt x="6" y="82"/>
                    </a:lnTo>
                    <a:lnTo>
                      <a:pt x="2" y="80"/>
                    </a:lnTo>
                    <a:lnTo>
                      <a:pt x="2" y="80"/>
                    </a:lnTo>
                    <a:lnTo>
                      <a:pt x="0" y="78"/>
                    </a:lnTo>
                    <a:lnTo>
                      <a:pt x="2" y="72"/>
                    </a:lnTo>
                    <a:lnTo>
                      <a:pt x="2" y="72"/>
                    </a:lnTo>
                    <a:lnTo>
                      <a:pt x="4" y="70"/>
                    </a:lnTo>
                    <a:lnTo>
                      <a:pt x="10" y="70"/>
                    </a:lnTo>
                    <a:lnTo>
                      <a:pt x="10" y="62"/>
                    </a:lnTo>
                    <a:lnTo>
                      <a:pt x="6" y="58"/>
                    </a:lnTo>
                    <a:lnTo>
                      <a:pt x="6" y="58"/>
                    </a:lnTo>
                    <a:lnTo>
                      <a:pt x="6" y="58"/>
                    </a:lnTo>
                    <a:lnTo>
                      <a:pt x="2" y="46"/>
                    </a:lnTo>
                    <a:lnTo>
                      <a:pt x="2" y="46"/>
                    </a:lnTo>
                    <a:lnTo>
                      <a:pt x="2" y="44"/>
                    </a:lnTo>
                    <a:lnTo>
                      <a:pt x="2" y="44"/>
                    </a:lnTo>
                    <a:lnTo>
                      <a:pt x="4" y="44"/>
                    </a:lnTo>
                    <a:lnTo>
                      <a:pt x="24" y="40"/>
                    </a:lnTo>
                    <a:lnTo>
                      <a:pt x="34" y="40"/>
                    </a:lnTo>
                    <a:lnTo>
                      <a:pt x="36" y="28"/>
                    </a:lnTo>
                    <a:lnTo>
                      <a:pt x="36" y="28"/>
                    </a:lnTo>
                    <a:lnTo>
                      <a:pt x="38" y="26"/>
                    </a:lnTo>
                    <a:lnTo>
                      <a:pt x="48" y="22"/>
                    </a:lnTo>
                    <a:lnTo>
                      <a:pt x="48" y="14"/>
                    </a:lnTo>
                    <a:lnTo>
                      <a:pt x="48" y="14"/>
                    </a:lnTo>
                    <a:lnTo>
                      <a:pt x="50" y="12"/>
                    </a:lnTo>
                    <a:lnTo>
                      <a:pt x="62" y="8"/>
                    </a:lnTo>
                    <a:lnTo>
                      <a:pt x="72" y="0"/>
                    </a:lnTo>
                    <a:lnTo>
                      <a:pt x="72" y="0"/>
                    </a:lnTo>
                    <a:lnTo>
                      <a:pt x="74" y="0"/>
                    </a:lnTo>
                    <a:lnTo>
                      <a:pt x="74" y="0"/>
                    </a:lnTo>
                    <a:lnTo>
                      <a:pt x="74" y="0"/>
                    </a:lnTo>
                    <a:lnTo>
                      <a:pt x="90" y="4"/>
                    </a:lnTo>
                    <a:lnTo>
                      <a:pt x="90" y="4"/>
                    </a:lnTo>
                    <a:lnTo>
                      <a:pt x="92" y="6"/>
                    </a:lnTo>
                    <a:lnTo>
                      <a:pt x="92" y="10"/>
                    </a:lnTo>
                    <a:lnTo>
                      <a:pt x="108" y="12"/>
                    </a:lnTo>
                    <a:lnTo>
                      <a:pt x="108" y="12"/>
                    </a:lnTo>
                    <a:lnTo>
                      <a:pt x="110" y="14"/>
                    </a:lnTo>
                    <a:lnTo>
                      <a:pt x="114" y="32"/>
                    </a:lnTo>
                    <a:lnTo>
                      <a:pt x="138" y="58"/>
                    </a:lnTo>
                    <a:lnTo>
                      <a:pt x="138" y="58"/>
                    </a:lnTo>
                    <a:lnTo>
                      <a:pt x="138" y="62"/>
                    </a:lnTo>
                    <a:lnTo>
                      <a:pt x="136" y="64"/>
                    </a:lnTo>
                    <a:lnTo>
                      <a:pt x="136" y="64"/>
                    </a:lnTo>
                    <a:lnTo>
                      <a:pt x="134" y="64"/>
                    </a:lnTo>
                    <a:lnTo>
                      <a:pt x="120" y="64"/>
                    </a:lnTo>
                    <a:lnTo>
                      <a:pt x="120" y="80"/>
                    </a:lnTo>
                    <a:lnTo>
                      <a:pt x="120" y="80"/>
                    </a:lnTo>
                    <a:lnTo>
                      <a:pt x="118" y="82"/>
                    </a:lnTo>
                    <a:lnTo>
                      <a:pt x="110" y="84"/>
                    </a:lnTo>
                    <a:lnTo>
                      <a:pt x="106" y="98"/>
                    </a:lnTo>
                    <a:lnTo>
                      <a:pt x="106" y="98"/>
                    </a:lnTo>
                    <a:lnTo>
                      <a:pt x="104" y="100"/>
                    </a:lnTo>
                    <a:lnTo>
                      <a:pt x="104" y="100"/>
                    </a:lnTo>
                    <a:lnTo>
                      <a:pt x="86" y="98"/>
                    </a:lnTo>
                    <a:lnTo>
                      <a:pt x="86" y="9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2" name="Freeform 593"/>
              <p:cNvSpPr>
                <a:spLocks noEditPoints="1"/>
              </p:cNvSpPr>
              <p:nvPr/>
            </p:nvSpPr>
            <p:spPr bwMode="auto">
              <a:xfrm>
                <a:off x="3219" y="1625"/>
                <a:ext cx="142" cy="104"/>
              </a:xfrm>
              <a:custGeom>
                <a:avLst/>
                <a:gdLst>
                  <a:gd name="T0" fmla="*/ 92 w 142"/>
                  <a:gd name="T1" fmla="*/ 8 h 104"/>
                  <a:gd name="T2" fmla="*/ 110 w 142"/>
                  <a:gd name="T3" fmla="*/ 16 h 104"/>
                  <a:gd name="T4" fmla="*/ 138 w 142"/>
                  <a:gd name="T5" fmla="*/ 62 h 104"/>
                  <a:gd name="T6" fmla="*/ 120 w 142"/>
                  <a:gd name="T7" fmla="*/ 64 h 104"/>
                  <a:gd name="T8" fmla="*/ 110 w 142"/>
                  <a:gd name="T9" fmla="*/ 84 h 104"/>
                  <a:gd name="T10" fmla="*/ 88 w 142"/>
                  <a:gd name="T11" fmla="*/ 98 h 104"/>
                  <a:gd name="T12" fmla="*/ 62 w 142"/>
                  <a:gd name="T13" fmla="*/ 92 h 104"/>
                  <a:gd name="T14" fmla="*/ 18 w 142"/>
                  <a:gd name="T15" fmla="*/ 84 h 104"/>
                  <a:gd name="T16" fmla="*/ 10 w 142"/>
                  <a:gd name="T17" fmla="*/ 84 h 104"/>
                  <a:gd name="T18" fmla="*/ 6 w 142"/>
                  <a:gd name="T19" fmla="*/ 74 h 104"/>
                  <a:gd name="T20" fmla="*/ 14 w 142"/>
                  <a:gd name="T21" fmla="*/ 62 h 104"/>
                  <a:gd name="T22" fmla="*/ 6 w 142"/>
                  <a:gd name="T23" fmla="*/ 48 h 104"/>
                  <a:gd name="T24" fmla="*/ 38 w 142"/>
                  <a:gd name="T25" fmla="*/ 44 h 104"/>
                  <a:gd name="T26" fmla="*/ 52 w 142"/>
                  <a:gd name="T27" fmla="*/ 26 h 104"/>
                  <a:gd name="T28" fmla="*/ 66 w 142"/>
                  <a:gd name="T29" fmla="*/ 12 h 104"/>
                  <a:gd name="T30" fmla="*/ 76 w 142"/>
                  <a:gd name="T31" fmla="*/ 0 h 104"/>
                  <a:gd name="T32" fmla="*/ 74 w 142"/>
                  <a:gd name="T33" fmla="*/ 2 h 104"/>
                  <a:gd name="T34" fmla="*/ 52 w 142"/>
                  <a:gd name="T35" fmla="*/ 12 h 104"/>
                  <a:gd name="T36" fmla="*/ 50 w 142"/>
                  <a:gd name="T37" fmla="*/ 14 h 104"/>
                  <a:gd name="T38" fmla="*/ 48 w 142"/>
                  <a:gd name="T39" fmla="*/ 24 h 104"/>
                  <a:gd name="T40" fmla="*/ 38 w 142"/>
                  <a:gd name="T41" fmla="*/ 26 h 104"/>
                  <a:gd name="T42" fmla="*/ 36 w 142"/>
                  <a:gd name="T43" fmla="*/ 30 h 104"/>
                  <a:gd name="T44" fmla="*/ 26 w 142"/>
                  <a:gd name="T45" fmla="*/ 40 h 104"/>
                  <a:gd name="T46" fmla="*/ 24 w 142"/>
                  <a:gd name="T47" fmla="*/ 40 h 104"/>
                  <a:gd name="T48" fmla="*/ 6 w 142"/>
                  <a:gd name="T49" fmla="*/ 44 h 104"/>
                  <a:gd name="T50" fmla="*/ 2 w 142"/>
                  <a:gd name="T51" fmla="*/ 46 h 104"/>
                  <a:gd name="T52" fmla="*/ 6 w 142"/>
                  <a:gd name="T53" fmla="*/ 60 h 104"/>
                  <a:gd name="T54" fmla="*/ 6 w 142"/>
                  <a:gd name="T55" fmla="*/ 62 h 104"/>
                  <a:gd name="T56" fmla="*/ 10 w 142"/>
                  <a:gd name="T57" fmla="*/ 70 h 104"/>
                  <a:gd name="T58" fmla="*/ 6 w 142"/>
                  <a:gd name="T59" fmla="*/ 70 h 104"/>
                  <a:gd name="T60" fmla="*/ 2 w 142"/>
                  <a:gd name="T61" fmla="*/ 74 h 104"/>
                  <a:gd name="T62" fmla="*/ 0 w 142"/>
                  <a:gd name="T63" fmla="*/ 78 h 104"/>
                  <a:gd name="T64" fmla="*/ 2 w 142"/>
                  <a:gd name="T65" fmla="*/ 84 h 104"/>
                  <a:gd name="T66" fmla="*/ 6 w 142"/>
                  <a:gd name="T67" fmla="*/ 96 h 104"/>
                  <a:gd name="T68" fmla="*/ 6 w 142"/>
                  <a:gd name="T69" fmla="*/ 98 h 104"/>
                  <a:gd name="T70" fmla="*/ 8 w 142"/>
                  <a:gd name="T71" fmla="*/ 100 h 104"/>
                  <a:gd name="T72" fmla="*/ 10 w 142"/>
                  <a:gd name="T73" fmla="*/ 100 h 104"/>
                  <a:gd name="T74" fmla="*/ 20 w 142"/>
                  <a:gd name="T75" fmla="*/ 88 h 104"/>
                  <a:gd name="T76" fmla="*/ 60 w 142"/>
                  <a:gd name="T77" fmla="*/ 96 h 104"/>
                  <a:gd name="T78" fmla="*/ 62 w 142"/>
                  <a:gd name="T79" fmla="*/ 96 h 104"/>
                  <a:gd name="T80" fmla="*/ 84 w 142"/>
                  <a:gd name="T81" fmla="*/ 100 h 104"/>
                  <a:gd name="T82" fmla="*/ 86 w 142"/>
                  <a:gd name="T83" fmla="*/ 102 h 104"/>
                  <a:gd name="T84" fmla="*/ 106 w 142"/>
                  <a:gd name="T85" fmla="*/ 104 h 104"/>
                  <a:gd name="T86" fmla="*/ 106 w 142"/>
                  <a:gd name="T87" fmla="*/ 104 h 104"/>
                  <a:gd name="T88" fmla="*/ 108 w 142"/>
                  <a:gd name="T89" fmla="*/ 104 h 104"/>
                  <a:gd name="T90" fmla="*/ 114 w 142"/>
                  <a:gd name="T91" fmla="*/ 88 h 104"/>
                  <a:gd name="T92" fmla="*/ 122 w 142"/>
                  <a:gd name="T93" fmla="*/ 86 h 104"/>
                  <a:gd name="T94" fmla="*/ 124 w 142"/>
                  <a:gd name="T95" fmla="*/ 82 h 104"/>
                  <a:gd name="T96" fmla="*/ 136 w 142"/>
                  <a:gd name="T97" fmla="*/ 68 h 104"/>
                  <a:gd name="T98" fmla="*/ 140 w 142"/>
                  <a:gd name="T99" fmla="*/ 66 h 104"/>
                  <a:gd name="T100" fmla="*/ 142 w 142"/>
                  <a:gd name="T101" fmla="*/ 66 h 104"/>
                  <a:gd name="T102" fmla="*/ 142 w 142"/>
                  <a:gd name="T103" fmla="*/ 60 h 104"/>
                  <a:gd name="T104" fmla="*/ 114 w 142"/>
                  <a:gd name="T105" fmla="*/ 14 h 104"/>
                  <a:gd name="T106" fmla="*/ 112 w 142"/>
                  <a:gd name="T107" fmla="*/ 12 h 104"/>
                  <a:gd name="T108" fmla="*/ 96 w 142"/>
                  <a:gd name="T109" fmla="*/ 10 h 104"/>
                  <a:gd name="T110" fmla="*/ 96 w 142"/>
                  <a:gd name="T111" fmla="*/ 8 h 104"/>
                  <a:gd name="T112" fmla="*/ 92 w 142"/>
                  <a:gd name="T113" fmla="*/ 4 h 104"/>
                  <a:gd name="T114" fmla="*/ 76 w 142"/>
                  <a:gd name="T115" fmla="*/ 0 h 104"/>
                  <a:gd name="T116" fmla="*/ 76 w 142"/>
                  <a:gd name="T117"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2" h="104">
                    <a:moveTo>
                      <a:pt x="76" y="4"/>
                    </a:moveTo>
                    <a:lnTo>
                      <a:pt x="92" y="8"/>
                    </a:lnTo>
                    <a:lnTo>
                      <a:pt x="92" y="14"/>
                    </a:lnTo>
                    <a:lnTo>
                      <a:pt x="110" y="16"/>
                    </a:lnTo>
                    <a:lnTo>
                      <a:pt x="114" y="36"/>
                    </a:lnTo>
                    <a:lnTo>
                      <a:pt x="138" y="62"/>
                    </a:lnTo>
                    <a:lnTo>
                      <a:pt x="136" y="64"/>
                    </a:lnTo>
                    <a:lnTo>
                      <a:pt x="120" y="64"/>
                    </a:lnTo>
                    <a:lnTo>
                      <a:pt x="120" y="82"/>
                    </a:lnTo>
                    <a:lnTo>
                      <a:pt x="110" y="84"/>
                    </a:lnTo>
                    <a:lnTo>
                      <a:pt x="106" y="100"/>
                    </a:lnTo>
                    <a:lnTo>
                      <a:pt x="88" y="98"/>
                    </a:lnTo>
                    <a:lnTo>
                      <a:pt x="86" y="92"/>
                    </a:lnTo>
                    <a:lnTo>
                      <a:pt x="62" y="92"/>
                    </a:lnTo>
                    <a:lnTo>
                      <a:pt x="46" y="90"/>
                    </a:lnTo>
                    <a:lnTo>
                      <a:pt x="18" y="84"/>
                    </a:lnTo>
                    <a:lnTo>
                      <a:pt x="10" y="96"/>
                    </a:lnTo>
                    <a:lnTo>
                      <a:pt x="10" y="84"/>
                    </a:lnTo>
                    <a:lnTo>
                      <a:pt x="4" y="80"/>
                    </a:lnTo>
                    <a:lnTo>
                      <a:pt x="6" y="74"/>
                    </a:lnTo>
                    <a:lnTo>
                      <a:pt x="14" y="74"/>
                    </a:lnTo>
                    <a:lnTo>
                      <a:pt x="14" y="62"/>
                    </a:lnTo>
                    <a:lnTo>
                      <a:pt x="10" y="58"/>
                    </a:lnTo>
                    <a:lnTo>
                      <a:pt x="6" y="48"/>
                    </a:lnTo>
                    <a:lnTo>
                      <a:pt x="26" y="44"/>
                    </a:lnTo>
                    <a:lnTo>
                      <a:pt x="38" y="44"/>
                    </a:lnTo>
                    <a:lnTo>
                      <a:pt x="40" y="30"/>
                    </a:lnTo>
                    <a:lnTo>
                      <a:pt x="52" y="26"/>
                    </a:lnTo>
                    <a:lnTo>
                      <a:pt x="52" y="16"/>
                    </a:lnTo>
                    <a:lnTo>
                      <a:pt x="66" y="12"/>
                    </a:lnTo>
                    <a:lnTo>
                      <a:pt x="76" y="4"/>
                    </a:lnTo>
                    <a:close/>
                    <a:moveTo>
                      <a:pt x="76" y="0"/>
                    </a:moveTo>
                    <a:lnTo>
                      <a:pt x="76" y="0"/>
                    </a:lnTo>
                    <a:lnTo>
                      <a:pt x="74" y="2"/>
                    </a:lnTo>
                    <a:lnTo>
                      <a:pt x="64" y="8"/>
                    </a:lnTo>
                    <a:lnTo>
                      <a:pt x="52" y="12"/>
                    </a:lnTo>
                    <a:lnTo>
                      <a:pt x="52" y="12"/>
                    </a:lnTo>
                    <a:lnTo>
                      <a:pt x="50" y="14"/>
                    </a:lnTo>
                    <a:lnTo>
                      <a:pt x="48" y="16"/>
                    </a:lnTo>
                    <a:lnTo>
                      <a:pt x="48" y="24"/>
                    </a:lnTo>
                    <a:lnTo>
                      <a:pt x="38" y="26"/>
                    </a:lnTo>
                    <a:lnTo>
                      <a:pt x="38" y="26"/>
                    </a:lnTo>
                    <a:lnTo>
                      <a:pt x="36" y="28"/>
                    </a:lnTo>
                    <a:lnTo>
                      <a:pt x="36" y="30"/>
                    </a:lnTo>
                    <a:lnTo>
                      <a:pt x="34" y="40"/>
                    </a:lnTo>
                    <a:lnTo>
                      <a:pt x="26" y="40"/>
                    </a:lnTo>
                    <a:lnTo>
                      <a:pt x="26" y="40"/>
                    </a:lnTo>
                    <a:lnTo>
                      <a:pt x="24" y="40"/>
                    </a:lnTo>
                    <a:lnTo>
                      <a:pt x="6" y="44"/>
                    </a:lnTo>
                    <a:lnTo>
                      <a:pt x="6" y="44"/>
                    </a:lnTo>
                    <a:lnTo>
                      <a:pt x="2" y="46"/>
                    </a:lnTo>
                    <a:lnTo>
                      <a:pt x="2" y="46"/>
                    </a:lnTo>
                    <a:lnTo>
                      <a:pt x="2" y="50"/>
                    </a:lnTo>
                    <a:lnTo>
                      <a:pt x="6" y="60"/>
                    </a:lnTo>
                    <a:lnTo>
                      <a:pt x="6" y="60"/>
                    </a:lnTo>
                    <a:lnTo>
                      <a:pt x="6" y="62"/>
                    </a:lnTo>
                    <a:lnTo>
                      <a:pt x="10" y="64"/>
                    </a:lnTo>
                    <a:lnTo>
                      <a:pt x="10" y="70"/>
                    </a:lnTo>
                    <a:lnTo>
                      <a:pt x="6" y="70"/>
                    </a:lnTo>
                    <a:lnTo>
                      <a:pt x="6" y="70"/>
                    </a:lnTo>
                    <a:lnTo>
                      <a:pt x="4" y="72"/>
                    </a:lnTo>
                    <a:lnTo>
                      <a:pt x="2" y="74"/>
                    </a:lnTo>
                    <a:lnTo>
                      <a:pt x="0" y="78"/>
                    </a:lnTo>
                    <a:lnTo>
                      <a:pt x="0" y="78"/>
                    </a:lnTo>
                    <a:lnTo>
                      <a:pt x="0" y="82"/>
                    </a:lnTo>
                    <a:lnTo>
                      <a:pt x="2" y="84"/>
                    </a:lnTo>
                    <a:lnTo>
                      <a:pt x="6" y="86"/>
                    </a:lnTo>
                    <a:lnTo>
                      <a:pt x="6" y="96"/>
                    </a:lnTo>
                    <a:lnTo>
                      <a:pt x="6" y="96"/>
                    </a:lnTo>
                    <a:lnTo>
                      <a:pt x="6" y="98"/>
                    </a:lnTo>
                    <a:lnTo>
                      <a:pt x="8" y="100"/>
                    </a:lnTo>
                    <a:lnTo>
                      <a:pt x="8" y="100"/>
                    </a:lnTo>
                    <a:lnTo>
                      <a:pt x="10" y="100"/>
                    </a:lnTo>
                    <a:lnTo>
                      <a:pt x="10" y="100"/>
                    </a:lnTo>
                    <a:lnTo>
                      <a:pt x="12" y="98"/>
                    </a:lnTo>
                    <a:lnTo>
                      <a:pt x="20" y="88"/>
                    </a:lnTo>
                    <a:lnTo>
                      <a:pt x="44" y="94"/>
                    </a:lnTo>
                    <a:lnTo>
                      <a:pt x="60" y="96"/>
                    </a:lnTo>
                    <a:lnTo>
                      <a:pt x="60" y="96"/>
                    </a:lnTo>
                    <a:lnTo>
                      <a:pt x="62" y="96"/>
                    </a:lnTo>
                    <a:lnTo>
                      <a:pt x="84" y="96"/>
                    </a:lnTo>
                    <a:lnTo>
                      <a:pt x="84" y="100"/>
                    </a:lnTo>
                    <a:lnTo>
                      <a:pt x="84" y="100"/>
                    </a:lnTo>
                    <a:lnTo>
                      <a:pt x="86" y="102"/>
                    </a:lnTo>
                    <a:lnTo>
                      <a:pt x="88" y="102"/>
                    </a:lnTo>
                    <a:lnTo>
                      <a:pt x="106" y="104"/>
                    </a:lnTo>
                    <a:lnTo>
                      <a:pt x="106" y="104"/>
                    </a:lnTo>
                    <a:lnTo>
                      <a:pt x="106" y="104"/>
                    </a:lnTo>
                    <a:lnTo>
                      <a:pt x="106" y="104"/>
                    </a:lnTo>
                    <a:lnTo>
                      <a:pt x="108" y="104"/>
                    </a:lnTo>
                    <a:lnTo>
                      <a:pt x="110" y="100"/>
                    </a:lnTo>
                    <a:lnTo>
                      <a:pt x="114" y="88"/>
                    </a:lnTo>
                    <a:lnTo>
                      <a:pt x="122" y="86"/>
                    </a:lnTo>
                    <a:lnTo>
                      <a:pt x="122" y="86"/>
                    </a:lnTo>
                    <a:lnTo>
                      <a:pt x="124" y="84"/>
                    </a:lnTo>
                    <a:lnTo>
                      <a:pt x="124" y="82"/>
                    </a:lnTo>
                    <a:lnTo>
                      <a:pt x="124" y="68"/>
                    </a:lnTo>
                    <a:lnTo>
                      <a:pt x="136" y="68"/>
                    </a:lnTo>
                    <a:lnTo>
                      <a:pt x="136" y="68"/>
                    </a:lnTo>
                    <a:lnTo>
                      <a:pt x="140" y="66"/>
                    </a:lnTo>
                    <a:lnTo>
                      <a:pt x="142" y="66"/>
                    </a:lnTo>
                    <a:lnTo>
                      <a:pt x="142" y="66"/>
                    </a:lnTo>
                    <a:lnTo>
                      <a:pt x="142" y="62"/>
                    </a:lnTo>
                    <a:lnTo>
                      <a:pt x="142" y="60"/>
                    </a:lnTo>
                    <a:lnTo>
                      <a:pt x="118" y="34"/>
                    </a:lnTo>
                    <a:lnTo>
                      <a:pt x="114" y="14"/>
                    </a:lnTo>
                    <a:lnTo>
                      <a:pt x="114" y="14"/>
                    </a:lnTo>
                    <a:lnTo>
                      <a:pt x="112" y="12"/>
                    </a:lnTo>
                    <a:lnTo>
                      <a:pt x="110" y="12"/>
                    </a:lnTo>
                    <a:lnTo>
                      <a:pt x="96" y="10"/>
                    </a:lnTo>
                    <a:lnTo>
                      <a:pt x="96" y="8"/>
                    </a:lnTo>
                    <a:lnTo>
                      <a:pt x="96" y="8"/>
                    </a:lnTo>
                    <a:lnTo>
                      <a:pt x="96" y="6"/>
                    </a:lnTo>
                    <a:lnTo>
                      <a:pt x="92" y="4"/>
                    </a:lnTo>
                    <a:lnTo>
                      <a:pt x="76" y="0"/>
                    </a:lnTo>
                    <a:lnTo>
                      <a:pt x="76" y="0"/>
                    </a:lnTo>
                    <a:lnTo>
                      <a:pt x="76" y="0"/>
                    </a:lnTo>
                    <a:lnTo>
                      <a:pt x="7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3" name="Freeform 594"/>
              <p:cNvSpPr>
                <a:spLocks/>
              </p:cNvSpPr>
              <p:nvPr/>
            </p:nvSpPr>
            <p:spPr bwMode="auto">
              <a:xfrm>
                <a:off x="3223" y="1629"/>
                <a:ext cx="134" cy="96"/>
              </a:xfrm>
              <a:custGeom>
                <a:avLst/>
                <a:gdLst>
                  <a:gd name="T0" fmla="*/ 72 w 134"/>
                  <a:gd name="T1" fmla="*/ 0 h 96"/>
                  <a:gd name="T2" fmla="*/ 88 w 134"/>
                  <a:gd name="T3" fmla="*/ 4 h 96"/>
                  <a:gd name="T4" fmla="*/ 88 w 134"/>
                  <a:gd name="T5" fmla="*/ 10 h 96"/>
                  <a:gd name="T6" fmla="*/ 106 w 134"/>
                  <a:gd name="T7" fmla="*/ 12 h 96"/>
                  <a:gd name="T8" fmla="*/ 110 w 134"/>
                  <a:gd name="T9" fmla="*/ 32 h 96"/>
                  <a:gd name="T10" fmla="*/ 134 w 134"/>
                  <a:gd name="T11" fmla="*/ 58 h 96"/>
                  <a:gd name="T12" fmla="*/ 132 w 134"/>
                  <a:gd name="T13" fmla="*/ 60 h 96"/>
                  <a:gd name="T14" fmla="*/ 116 w 134"/>
                  <a:gd name="T15" fmla="*/ 60 h 96"/>
                  <a:gd name="T16" fmla="*/ 116 w 134"/>
                  <a:gd name="T17" fmla="*/ 78 h 96"/>
                  <a:gd name="T18" fmla="*/ 106 w 134"/>
                  <a:gd name="T19" fmla="*/ 80 h 96"/>
                  <a:gd name="T20" fmla="*/ 102 w 134"/>
                  <a:gd name="T21" fmla="*/ 96 h 96"/>
                  <a:gd name="T22" fmla="*/ 84 w 134"/>
                  <a:gd name="T23" fmla="*/ 94 h 96"/>
                  <a:gd name="T24" fmla="*/ 82 w 134"/>
                  <a:gd name="T25" fmla="*/ 88 h 96"/>
                  <a:gd name="T26" fmla="*/ 58 w 134"/>
                  <a:gd name="T27" fmla="*/ 88 h 96"/>
                  <a:gd name="T28" fmla="*/ 42 w 134"/>
                  <a:gd name="T29" fmla="*/ 86 h 96"/>
                  <a:gd name="T30" fmla="*/ 14 w 134"/>
                  <a:gd name="T31" fmla="*/ 80 h 96"/>
                  <a:gd name="T32" fmla="*/ 6 w 134"/>
                  <a:gd name="T33" fmla="*/ 92 h 96"/>
                  <a:gd name="T34" fmla="*/ 6 w 134"/>
                  <a:gd name="T35" fmla="*/ 80 h 96"/>
                  <a:gd name="T36" fmla="*/ 0 w 134"/>
                  <a:gd name="T37" fmla="*/ 76 h 96"/>
                  <a:gd name="T38" fmla="*/ 2 w 134"/>
                  <a:gd name="T39" fmla="*/ 70 h 96"/>
                  <a:gd name="T40" fmla="*/ 10 w 134"/>
                  <a:gd name="T41" fmla="*/ 70 h 96"/>
                  <a:gd name="T42" fmla="*/ 10 w 134"/>
                  <a:gd name="T43" fmla="*/ 58 h 96"/>
                  <a:gd name="T44" fmla="*/ 6 w 134"/>
                  <a:gd name="T45" fmla="*/ 54 h 96"/>
                  <a:gd name="T46" fmla="*/ 2 w 134"/>
                  <a:gd name="T47" fmla="*/ 44 h 96"/>
                  <a:gd name="T48" fmla="*/ 22 w 134"/>
                  <a:gd name="T49" fmla="*/ 40 h 96"/>
                  <a:gd name="T50" fmla="*/ 34 w 134"/>
                  <a:gd name="T51" fmla="*/ 40 h 96"/>
                  <a:gd name="T52" fmla="*/ 36 w 134"/>
                  <a:gd name="T53" fmla="*/ 26 h 96"/>
                  <a:gd name="T54" fmla="*/ 48 w 134"/>
                  <a:gd name="T55" fmla="*/ 22 h 96"/>
                  <a:gd name="T56" fmla="*/ 48 w 134"/>
                  <a:gd name="T57" fmla="*/ 12 h 96"/>
                  <a:gd name="T58" fmla="*/ 62 w 134"/>
                  <a:gd name="T59" fmla="*/ 8 h 96"/>
                  <a:gd name="T60" fmla="*/ 72 w 134"/>
                  <a:gd name="T61" fmla="*/ 0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34" h="96">
                    <a:moveTo>
                      <a:pt x="72" y="0"/>
                    </a:moveTo>
                    <a:lnTo>
                      <a:pt x="88" y="4"/>
                    </a:lnTo>
                    <a:lnTo>
                      <a:pt x="88" y="10"/>
                    </a:lnTo>
                    <a:lnTo>
                      <a:pt x="106" y="12"/>
                    </a:lnTo>
                    <a:lnTo>
                      <a:pt x="110" y="32"/>
                    </a:lnTo>
                    <a:lnTo>
                      <a:pt x="134" y="58"/>
                    </a:lnTo>
                    <a:lnTo>
                      <a:pt x="132" y="60"/>
                    </a:lnTo>
                    <a:lnTo>
                      <a:pt x="116" y="60"/>
                    </a:lnTo>
                    <a:lnTo>
                      <a:pt x="116" y="78"/>
                    </a:lnTo>
                    <a:lnTo>
                      <a:pt x="106" y="80"/>
                    </a:lnTo>
                    <a:lnTo>
                      <a:pt x="102" y="96"/>
                    </a:lnTo>
                    <a:lnTo>
                      <a:pt x="84" y="94"/>
                    </a:lnTo>
                    <a:lnTo>
                      <a:pt x="82" y="88"/>
                    </a:lnTo>
                    <a:lnTo>
                      <a:pt x="58" y="88"/>
                    </a:lnTo>
                    <a:lnTo>
                      <a:pt x="42" y="86"/>
                    </a:lnTo>
                    <a:lnTo>
                      <a:pt x="14" y="80"/>
                    </a:lnTo>
                    <a:lnTo>
                      <a:pt x="6" y="92"/>
                    </a:lnTo>
                    <a:lnTo>
                      <a:pt x="6" y="80"/>
                    </a:lnTo>
                    <a:lnTo>
                      <a:pt x="0" y="76"/>
                    </a:lnTo>
                    <a:lnTo>
                      <a:pt x="2" y="70"/>
                    </a:lnTo>
                    <a:lnTo>
                      <a:pt x="10" y="70"/>
                    </a:lnTo>
                    <a:lnTo>
                      <a:pt x="10" y="58"/>
                    </a:lnTo>
                    <a:lnTo>
                      <a:pt x="6" y="54"/>
                    </a:lnTo>
                    <a:lnTo>
                      <a:pt x="2" y="44"/>
                    </a:lnTo>
                    <a:lnTo>
                      <a:pt x="22" y="40"/>
                    </a:lnTo>
                    <a:lnTo>
                      <a:pt x="34" y="40"/>
                    </a:lnTo>
                    <a:lnTo>
                      <a:pt x="36" y="26"/>
                    </a:lnTo>
                    <a:lnTo>
                      <a:pt x="48" y="22"/>
                    </a:lnTo>
                    <a:lnTo>
                      <a:pt x="48" y="12"/>
                    </a:lnTo>
                    <a:lnTo>
                      <a:pt x="62" y="8"/>
                    </a:lnTo>
                    <a:lnTo>
                      <a:pt x="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4" name="Freeform 595"/>
              <p:cNvSpPr>
                <a:spLocks/>
              </p:cNvSpPr>
              <p:nvPr/>
            </p:nvSpPr>
            <p:spPr bwMode="auto">
              <a:xfrm>
                <a:off x="3219" y="1625"/>
                <a:ext cx="142" cy="104"/>
              </a:xfrm>
              <a:custGeom>
                <a:avLst/>
                <a:gdLst>
                  <a:gd name="T0" fmla="*/ 76 w 142"/>
                  <a:gd name="T1" fmla="*/ 0 h 104"/>
                  <a:gd name="T2" fmla="*/ 64 w 142"/>
                  <a:gd name="T3" fmla="*/ 8 h 104"/>
                  <a:gd name="T4" fmla="*/ 52 w 142"/>
                  <a:gd name="T5" fmla="*/ 12 h 104"/>
                  <a:gd name="T6" fmla="*/ 48 w 142"/>
                  <a:gd name="T7" fmla="*/ 16 h 104"/>
                  <a:gd name="T8" fmla="*/ 38 w 142"/>
                  <a:gd name="T9" fmla="*/ 26 h 104"/>
                  <a:gd name="T10" fmla="*/ 36 w 142"/>
                  <a:gd name="T11" fmla="*/ 28 h 104"/>
                  <a:gd name="T12" fmla="*/ 34 w 142"/>
                  <a:gd name="T13" fmla="*/ 40 h 104"/>
                  <a:gd name="T14" fmla="*/ 26 w 142"/>
                  <a:gd name="T15" fmla="*/ 40 h 104"/>
                  <a:gd name="T16" fmla="*/ 6 w 142"/>
                  <a:gd name="T17" fmla="*/ 44 h 104"/>
                  <a:gd name="T18" fmla="*/ 2 w 142"/>
                  <a:gd name="T19" fmla="*/ 46 h 104"/>
                  <a:gd name="T20" fmla="*/ 2 w 142"/>
                  <a:gd name="T21" fmla="*/ 50 h 104"/>
                  <a:gd name="T22" fmla="*/ 6 w 142"/>
                  <a:gd name="T23" fmla="*/ 60 h 104"/>
                  <a:gd name="T24" fmla="*/ 10 w 142"/>
                  <a:gd name="T25" fmla="*/ 64 h 104"/>
                  <a:gd name="T26" fmla="*/ 6 w 142"/>
                  <a:gd name="T27" fmla="*/ 70 h 104"/>
                  <a:gd name="T28" fmla="*/ 4 w 142"/>
                  <a:gd name="T29" fmla="*/ 72 h 104"/>
                  <a:gd name="T30" fmla="*/ 0 w 142"/>
                  <a:gd name="T31" fmla="*/ 78 h 104"/>
                  <a:gd name="T32" fmla="*/ 0 w 142"/>
                  <a:gd name="T33" fmla="*/ 82 h 104"/>
                  <a:gd name="T34" fmla="*/ 6 w 142"/>
                  <a:gd name="T35" fmla="*/ 86 h 104"/>
                  <a:gd name="T36" fmla="*/ 6 w 142"/>
                  <a:gd name="T37" fmla="*/ 96 h 104"/>
                  <a:gd name="T38" fmla="*/ 8 w 142"/>
                  <a:gd name="T39" fmla="*/ 100 h 104"/>
                  <a:gd name="T40" fmla="*/ 10 w 142"/>
                  <a:gd name="T41" fmla="*/ 100 h 104"/>
                  <a:gd name="T42" fmla="*/ 12 w 142"/>
                  <a:gd name="T43" fmla="*/ 98 h 104"/>
                  <a:gd name="T44" fmla="*/ 44 w 142"/>
                  <a:gd name="T45" fmla="*/ 94 h 104"/>
                  <a:gd name="T46" fmla="*/ 60 w 142"/>
                  <a:gd name="T47" fmla="*/ 96 h 104"/>
                  <a:gd name="T48" fmla="*/ 84 w 142"/>
                  <a:gd name="T49" fmla="*/ 96 h 104"/>
                  <a:gd name="T50" fmla="*/ 84 w 142"/>
                  <a:gd name="T51" fmla="*/ 100 h 104"/>
                  <a:gd name="T52" fmla="*/ 88 w 142"/>
                  <a:gd name="T53" fmla="*/ 102 h 104"/>
                  <a:gd name="T54" fmla="*/ 106 w 142"/>
                  <a:gd name="T55" fmla="*/ 104 h 104"/>
                  <a:gd name="T56" fmla="*/ 106 w 142"/>
                  <a:gd name="T57" fmla="*/ 104 h 104"/>
                  <a:gd name="T58" fmla="*/ 110 w 142"/>
                  <a:gd name="T59" fmla="*/ 100 h 104"/>
                  <a:gd name="T60" fmla="*/ 122 w 142"/>
                  <a:gd name="T61" fmla="*/ 86 h 104"/>
                  <a:gd name="T62" fmla="*/ 124 w 142"/>
                  <a:gd name="T63" fmla="*/ 84 h 104"/>
                  <a:gd name="T64" fmla="*/ 124 w 142"/>
                  <a:gd name="T65" fmla="*/ 68 h 104"/>
                  <a:gd name="T66" fmla="*/ 136 w 142"/>
                  <a:gd name="T67" fmla="*/ 68 h 104"/>
                  <a:gd name="T68" fmla="*/ 142 w 142"/>
                  <a:gd name="T69" fmla="*/ 66 h 104"/>
                  <a:gd name="T70" fmla="*/ 142 w 142"/>
                  <a:gd name="T71" fmla="*/ 62 h 104"/>
                  <a:gd name="T72" fmla="*/ 118 w 142"/>
                  <a:gd name="T73" fmla="*/ 34 h 104"/>
                  <a:gd name="T74" fmla="*/ 114 w 142"/>
                  <a:gd name="T75" fmla="*/ 14 h 104"/>
                  <a:gd name="T76" fmla="*/ 110 w 142"/>
                  <a:gd name="T77" fmla="*/ 12 h 104"/>
                  <a:gd name="T78" fmla="*/ 96 w 142"/>
                  <a:gd name="T79" fmla="*/ 8 h 104"/>
                  <a:gd name="T80" fmla="*/ 96 w 142"/>
                  <a:gd name="T81" fmla="*/ 6 h 104"/>
                  <a:gd name="T82" fmla="*/ 76 w 142"/>
                  <a:gd name="T83" fmla="*/ 0 h 104"/>
                  <a:gd name="T84" fmla="*/ 76 w 142"/>
                  <a:gd name="T85"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2" h="104">
                    <a:moveTo>
                      <a:pt x="76" y="0"/>
                    </a:moveTo>
                    <a:lnTo>
                      <a:pt x="76" y="0"/>
                    </a:lnTo>
                    <a:lnTo>
                      <a:pt x="74" y="2"/>
                    </a:lnTo>
                    <a:lnTo>
                      <a:pt x="64" y="8"/>
                    </a:lnTo>
                    <a:lnTo>
                      <a:pt x="52" y="12"/>
                    </a:lnTo>
                    <a:lnTo>
                      <a:pt x="52" y="12"/>
                    </a:lnTo>
                    <a:lnTo>
                      <a:pt x="50" y="14"/>
                    </a:lnTo>
                    <a:lnTo>
                      <a:pt x="48" y="16"/>
                    </a:lnTo>
                    <a:lnTo>
                      <a:pt x="48" y="24"/>
                    </a:lnTo>
                    <a:lnTo>
                      <a:pt x="38" y="26"/>
                    </a:lnTo>
                    <a:lnTo>
                      <a:pt x="38" y="26"/>
                    </a:lnTo>
                    <a:lnTo>
                      <a:pt x="36" y="28"/>
                    </a:lnTo>
                    <a:lnTo>
                      <a:pt x="36" y="30"/>
                    </a:lnTo>
                    <a:lnTo>
                      <a:pt x="34" y="40"/>
                    </a:lnTo>
                    <a:lnTo>
                      <a:pt x="26" y="40"/>
                    </a:lnTo>
                    <a:lnTo>
                      <a:pt x="26" y="40"/>
                    </a:lnTo>
                    <a:lnTo>
                      <a:pt x="24" y="40"/>
                    </a:lnTo>
                    <a:lnTo>
                      <a:pt x="6" y="44"/>
                    </a:lnTo>
                    <a:lnTo>
                      <a:pt x="6" y="44"/>
                    </a:lnTo>
                    <a:lnTo>
                      <a:pt x="2" y="46"/>
                    </a:lnTo>
                    <a:lnTo>
                      <a:pt x="2" y="46"/>
                    </a:lnTo>
                    <a:lnTo>
                      <a:pt x="2" y="50"/>
                    </a:lnTo>
                    <a:lnTo>
                      <a:pt x="6" y="60"/>
                    </a:lnTo>
                    <a:lnTo>
                      <a:pt x="6" y="60"/>
                    </a:lnTo>
                    <a:lnTo>
                      <a:pt x="6" y="62"/>
                    </a:lnTo>
                    <a:lnTo>
                      <a:pt x="10" y="64"/>
                    </a:lnTo>
                    <a:lnTo>
                      <a:pt x="10" y="70"/>
                    </a:lnTo>
                    <a:lnTo>
                      <a:pt x="6" y="70"/>
                    </a:lnTo>
                    <a:lnTo>
                      <a:pt x="6" y="70"/>
                    </a:lnTo>
                    <a:lnTo>
                      <a:pt x="4" y="72"/>
                    </a:lnTo>
                    <a:lnTo>
                      <a:pt x="2" y="74"/>
                    </a:lnTo>
                    <a:lnTo>
                      <a:pt x="0" y="78"/>
                    </a:lnTo>
                    <a:lnTo>
                      <a:pt x="0" y="78"/>
                    </a:lnTo>
                    <a:lnTo>
                      <a:pt x="0" y="82"/>
                    </a:lnTo>
                    <a:lnTo>
                      <a:pt x="2" y="84"/>
                    </a:lnTo>
                    <a:lnTo>
                      <a:pt x="6" y="86"/>
                    </a:lnTo>
                    <a:lnTo>
                      <a:pt x="6" y="96"/>
                    </a:lnTo>
                    <a:lnTo>
                      <a:pt x="6" y="96"/>
                    </a:lnTo>
                    <a:lnTo>
                      <a:pt x="6" y="98"/>
                    </a:lnTo>
                    <a:lnTo>
                      <a:pt x="8" y="100"/>
                    </a:lnTo>
                    <a:lnTo>
                      <a:pt x="8" y="100"/>
                    </a:lnTo>
                    <a:lnTo>
                      <a:pt x="10" y="100"/>
                    </a:lnTo>
                    <a:lnTo>
                      <a:pt x="10" y="100"/>
                    </a:lnTo>
                    <a:lnTo>
                      <a:pt x="12" y="98"/>
                    </a:lnTo>
                    <a:lnTo>
                      <a:pt x="20" y="88"/>
                    </a:lnTo>
                    <a:lnTo>
                      <a:pt x="44" y="94"/>
                    </a:lnTo>
                    <a:lnTo>
                      <a:pt x="60" y="96"/>
                    </a:lnTo>
                    <a:lnTo>
                      <a:pt x="60" y="96"/>
                    </a:lnTo>
                    <a:lnTo>
                      <a:pt x="62" y="96"/>
                    </a:lnTo>
                    <a:lnTo>
                      <a:pt x="84" y="96"/>
                    </a:lnTo>
                    <a:lnTo>
                      <a:pt x="84" y="100"/>
                    </a:lnTo>
                    <a:lnTo>
                      <a:pt x="84" y="100"/>
                    </a:lnTo>
                    <a:lnTo>
                      <a:pt x="86" y="102"/>
                    </a:lnTo>
                    <a:lnTo>
                      <a:pt x="88" y="102"/>
                    </a:lnTo>
                    <a:lnTo>
                      <a:pt x="106" y="104"/>
                    </a:lnTo>
                    <a:lnTo>
                      <a:pt x="106" y="104"/>
                    </a:lnTo>
                    <a:lnTo>
                      <a:pt x="106" y="104"/>
                    </a:lnTo>
                    <a:lnTo>
                      <a:pt x="106" y="104"/>
                    </a:lnTo>
                    <a:lnTo>
                      <a:pt x="108" y="104"/>
                    </a:lnTo>
                    <a:lnTo>
                      <a:pt x="110" y="100"/>
                    </a:lnTo>
                    <a:lnTo>
                      <a:pt x="114" y="88"/>
                    </a:lnTo>
                    <a:lnTo>
                      <a:pt x="122" y="86"/>
                    </a:lnTo>
                    <a:lnTo>
                      <a:pt x="122" y="86"/>
                    </a:lnTo>
                    <a:lnTo>
                      <a:pt x="124" y="84"/>
                    </a:lnTo>
                    <a:lnTo>
                      <a:pt x="124" y="82"/>
                    </a:lnTo>
                    <a:lnTo>
                      <a:pt x="124" y="68"/>
                    </a:lnTo>
                    <a:lnTo>
                      <a:pt x="136" y="68"/>
                    </a:lnTo>
                    <a:lnTo>
                      <a:pt x="136" y="68"/>
                    </a:lnTo>
                    <a:lnTo>
                      <a:pt x="140" y="66"/>
                    </a:lnTo>
                    <a:lnTo>
                      <a:pt x="142" y="66"/>
                    </a:lnTo>
                    <a:lnTo>
                      <a:pt x="142" y="66"/>
                    </a:lnTo>
                    <a:lnTo>
                      <a:pt x="142" y="62"/>
                    </a:lnTo>
                    <a:lnTo>
                      <a:pt x="142" y="60"/>
                    </a:lnTo>
                    <a:lnTo>
                      <a:pt x="118" y="34"/>
                    </a:lnTo>
                    <a:lnTo>
                      <a:pt x="114" y="14"/>
                    </a:lnTo>
                    <a:lnTo>
                      <a:pt x="114" y="14"/>
                    </a:lnTo>
                    <a:lnTo>
                      <a:pt x="112" y="12"/>
                    </a:lnTo>
                    <a:lnTo>
                      <a:pt x="110" y="12"/>
                    </a:lnTo>
                    <a:lnTo>
                      <a:pt x="96" y="10"/>
                    </a:lnTo>
                    <a:lnTo>
                      <a:pt x="96" y="8"/>
                    </a:lnTo>
                    <a:lnTo>
                      <a:pt x="96" y="8"/>
                    </a:lnTo>
                    <a:lnTo>
                      <a:pt x="96" y="6"/>
                    </a:lnTo>
                    <a:lnTo>
                      <a:pt x="92" y="4"/>
                    </a:lnTo>
                    <a:lnTo>
                      <a:pt x="76" y="0"/>
                    </a:lnTo>
                    <a:lnTo>
                      <a:pt x="76" y="0"/>
                    </a:lnTo>
                    <a:lnTo>
                      <a:pt x="76" y="0"/>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5" name="Freeform 596"/>
              <p:cNvSpPr>
                <a:spLocks/>
              </p:cNvSpPr>
              <p:nvPr/>
            </p:nvSpPr>
            <p:spPr bwMode="auto">
              <a:xfrm>
                <a:off x="2773" y="1651"/>
                <a:ext cx="38" cy="20"/>
              </a:xfrm>
              <a:custGeom>
                <a:avLst/>
                <a:gdLst>
                  <a:gd name="T0" fmla="*/ 22 w 38"/>
                  <a:gd name="T1" fmla="*/ 20 h 20"/>
                  <a:gd name="T2" fmla="*/ 22 w 38"/>
                  <a:gd name="T3" fmla="*/ 20 h 20"/>
                  <a:gd name="T4" fmla="*/ 20 w 38"/>
                  <a:gd name="T5" fmla="*/ 20 h 20"/>
                  <a:gd name="T6" fmla="*/ 16 w 38"/>
                  <a:gd name="T7" fmla="*/ 16 h 20"/>
                  <a:gd name="T8" fmla="*/ 10 w 38"/>
                  <a:gd name="T9" fmla="*/ 18 h 20"/>
                  <a:gd name="T10" fmla="*/ 10 w 38"/>
                  <a:gd name="T11" fmla="*/ 18 h 20"/>
                  <a:gd name="T12" fmla="*/ 10 w 38"/>
                  <a:gd name="T13" fmla="*/ 18 h 20"/>
                  <a:gd name="T14" fmla="*/ 10 w 38"/>
                  <a:gd name="T15" fmla="*/ 18 h 20"/>
                  <a:gd name="T16" fmla="*/ 8 w 38"/>
                  <a:gd name="T17" fmla="*/ 18 h 20"/>
                  <a:gd name="T18" fmla="*/ 2 w 38"/>
                  <a:gd name="T19" fmla="*/ 16 h 20"/>
                  <a:gd name="T20" fmla="*/ 2 w 38"/>
                  <a:gd name="T21" fmla="*/ 16 h 20"/>
                  <a:gd name="T22" fmla="*/ 0 w 38"/>
                  <a:gd name="T23" fmla="*/ 14 h 20"/>
                  <a:gd name="T24" fmla="*/ 0 w 38"/>
                  <a:gd name="T25" fmla="*/ 14 h 20"/>
                  <a:gd name="T26" fmla="*/ 0 w 38"/>
                  <a:gd name="T27" fmla="*/ 12 h 20"/>
                  <a:gd name="T28" fmla="*/ 4 w 38"/>
                  <a:gd name="T29" fmla="*/ 6 h 20"/>
                  <a:gd name="T30" fmla="*/ 4 w 38"/>
                  <a:gd name="T31" fmla="*/ 6 h 20"/>
                  <a:gd name="T32" fmla="*/ 4 w 38"/>
                  <a:gd name="T33" fmla="*/ 6 h 20"/>
                  <a:gd name="T34" fmla="*/ 12 w 38"/>
                  <a:gd name="T35" fmla="*/ 0 h 20"/>
                  <a:gd name="T36" fmla="*/ 12 w 38"/>
                  <a:gd name="T37" fmla="*/ 0 h 20"/>
                  <a:gd name="T38" fmla="*/ 14 w 38"/>
                  <a:gd name="T39" fmla="*/ 0 h 20"/>
                  <a:gd name="T40" fmla="*/ 14 w 38"/>
                  <a:gd name="T41" fmla="*/ 0 h 20"/>
                  <a:gd name="T42" fmla="*/ 30 w 38"/>
                  <a:gd name="T43" fmla="*/ 0 h 20"/>
                  <a:gd name="T44" fmla="*/ 30 w 38"/>
                  <a:gd name="T45" fmla="*/ 0 h 20"/>
                  <a:gd name="T46" fmla="*/ 30 w 38"/>
                  <a:gd name="T47" fmla="*/ 2 h 20"/>
                  <a:gd name="T48" fmla="*/ 34 w 38"/>
                  <a:gd name="T49" fmla="*/ 6 h 20"/>
                  <a:gd name="T50" fmla="*/ 38 w 38"/>
                  <a:gd name="T51" fmla="*/ 12 h 20"/>
                  <a:gd name="T52" fmla="*/ 38 w 38"/>
                  <a:gd name="T53" fmla="*/ 12 h 20"/>
                  <a:gd name="T54" fmla="*/ 38 w 38"/>
                  <a:gd name="T55" fmla="*/ 14 h 20"/>
                  <a:gd name="T56" fmla="*/ 34 w 38"/>
                  <a:gd name="T57" fmla="*/ 18 h 20"/>
                  <a:gd name="T58" fmla="*/ 34 w 38"/>
                  <a:gd name="T59" fmla="*/ 18 h 20"/>
                  <a:gd name="T60" fmla="*/ 32 w 38"/>
                  <a:gd name="T61" fmla="*/ 20 h 20"/>
                  <a:gd name="T62" fmla="*/ 22 w 38"/>
                  <a:gd name="T6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 h="20">
                    <a:moveTo>
                      <a:pt x="22" y="20"/>
                    </a:moveTo>
                    <a:lnTo>
                      <a:pt x="22" y="20"/>
                    </a:lnTo>
                    <a:lnTo>
                      <a:pt x="20" y="20"/>
                    </a:lnTo>
                    <a:lnTo>
                      <a:pt x="16" y="16"/>
                    </a:lnTo>
                    <a:lnTo>
                      <a:pt x="10" y="18"/>
                    </a:lnTo>
                    <a:lnTo>
                      <a:pt x="10" y="18"/>
                    </a:lnTo>
                    <a:lnTo>
                      <a:pt x="10" y="18"/>
                    </a:lnTo>
                    <a:lnTo>
                      <a:pt x="10" y="18"/>
                    </a:lnTo>
                    <a:lnTo>
                      <a:pt x="8" y="18"/>
                    </a:lnTo>
                    <a:lnTo>
                      <a:pt x="2" y="16"/>
                    </a:lnTo>
                    <a:lnTo>
                      <a:pt x="2" y="16"/>
                    </a:lnTo>
                    <a:lnTo>
                      <a:pt x="0" y="14"/>
                    </a:lnTo>
                    <a:lnTo>
                      <a:pt x="0" y="14"/>
                    </a:lnTo>
                    <a:lnTo>
                      <a:pt x="0" y="12"/>
                    </a:lnTo>
                    <a:lnTo>
                      <a:pt x="4" y="6"/>
                    </a:lnTo>
                    <a:lnTo>
                      <a:pt x="4" y="6"/>
                    </a:lnTo>
                    <a:lnTo>
                      <a:pt x="4" y="6"/>
                    </a:lnTo>
                    <a:lnTo>
                      <a:pt x="12" y="0"/>
                    </a:lnTo>
                    <a:lnTo>
                      <a:pt x="12" y="0"/>
                    </a:lnTo>
                    <a:lnTo>
                      <a:pt x="14" y="0"/>
                    </a:lnTo>
                    <a:lnTo>
                      <a:pt x="14" y="0"/>
                    </a:lnTo>
                    <a:lnTo>
                      <a:pt x="30" y="0"/>
                    </a:lnTo>
                    <a:lnTo>
                      <a:pt x="30" y="0"/>
                    </a:lnTo>
                    <a:lnTo>
                      <a:pt x="30" y="2"/>
                    </a:lnTo>
                    <a:lnTo>
                      <a:pt x="34" y="6"/>
                    </a:lnTo>
                    <a:lnTo>
                      <a:pt x="38" y="12"/>
                    </a:lnTo>
                    <a:lnTo>
                      <a:pt x="38" y="12"/>
                    </a:lnTo>
                    <a:lnTo>
                      <a:pt x="38" y="14"/>
                    </a:lnTo>
                    <a:lnTo>
                      <a:pt x="34" y="18"/>
                    </a:lnTo>
                    <a:lnTo>
                      <a:pt x="34" y="18"/>
                    </a:lnTo>
                    <a:lnTo>
                      <a:pt x="32" y="20"/>
                    </a:lnTo>
                    <a:lnTo>
                      <a:pt x="2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6" name="Freeform 597"/>
              <p:cNvSpPr>
                <a:spLocks noEditPoints="1"/>
              </p:cNvSpPr>
              <p:nvPr/>
            </p:nvSpPr>
            <p:spPr bwMode="auto">
              <a:xfrm>
                <a:off x="2771" y="1649"/>
                <a:ext cx="42" cy="24"/>
              </a:xfrm>
              <a:custGeom>
                <a:avLst/>
                <a:gdLst>
                  <a:gd name="T0" fmla="*/ 16 w 42"/>
                  <a:gd name="T1" fmla="*/ 4 h 24"/>
                  <a:gd name="T2" fmla="*/ 32 w 42"/>
                  <a:gd name="T3" fmla="*/ 4 h 24"/>
                  <a:gd name="T4" fmla="*/ 34 w 42"/>
                  <a:gd name="T5" fmla="*/ 8 h 24"/>
                  <a:gd name="T6" fmla="*/ 38 w 42"/>
                  <a:gd name="T7" fmla="*/ 14 h 24"/>
                  <a:gd name="T8" fmla="*/ 34 w 42"/>
                  <a:gd name="T9" fmla="*/ 20 h 24"/>
                  <a:gd name="T10" fmla="*/ 24 w 42"/>
                  <a:gd name="T11" fmla="*/ 20 h 24"/>
                  <a:gd name="T12" fmla="*/ 18 w 42"/>
                  <a:gd name="T13" fmla="*/ 16 h 24"/>
                  <a:gd name="T14" fmla="*/ 12 w 42"/>
                  <a:gd name="T15" fmla="*/ 18 h 24"/>
                  <a:gd name="T16" fmla="*/ 4 w 42"/>
                  <a:gd name="T17" fmla="*/ 16 h 24"/>
                  <a:gd name="T18" fmla="*/ 8 w 42"/>
                  <a:gd name="T19" fmla="*/ 8 h 24"/>
                  <a:gd name="T20" fmla="*/ 16 w 42"/>
                  <a:gd name="T21" fmla="*/ 4 h 24"/>
                  <a:gd name="T22" fmla="*/ 16 w 42"/>
                  <a:gd name="T23" fmla="*/ 0 h 24"/>
                  <a:gd name="T24" fmla="*/ 16 w 42"/>
                  <a:gd name="T25" fmla="*/ 0 h 24"/>
                  <a:gd name="T26" fmla="*/ 12 w 42"/>
                  <a:gd name="T27" fmla="*/ 0 h 24"/>
                  <a:gd name="T28" fmla="*/ 6 w 42"/>
                  <a:gd name="T29" fmla="*/ 6 h 24"/>
                  <a:gd name="T30" fmla="*/ 6 w 42"/>
                  <a:gd name="T31" fmla="*/ 6 h 24"/>
                  <a:gd name="T32" fmla="*/ 4 w 42"/>
                  <a:gd name="T33" fmla="*/ 6 h 24"/>
                  <a:gd name="T34" fmla="*/ 2 w 42"/>
                  <a:gd name="T35" fmla="*/ 14 h 24"/>
                  <a:gd name="T36" fmla="*/ 2 w 42"/>
                  <a:gd name="T37" fmla="*/ 14 h 24"/>
                  <a:gd name="T38" fmla="*/ 0 w 42"/>
                  <a:gd name="T39" fmla="*/ 18 h 24"/>
                  <a:gd name="T40" fmla="*/ 0 w 42"/>
                  <a:gd name="T41" fmla="*/ 18 h 24"/>
                  <a:gd name="T42" fmla="*/ 4 w 42"/>
                  <a:gd name="T43" fmla="*/ 20 h 24"/>
                  <a:gd name="T44" fmla="*/ 10 w 42"/>
                  <a:gd name="T45" fmla="*/ 22 h 24"/>
                  <a:gd name="T46" fmla="*/ 10 w 42"/>
                  <a:gd name="T47" fmla="*/ 22 h 24"/>
                  <a:gd name="T48" fmla="*/ 12 w 42"/>
                  <a:gd name="T49" fmla="*/ 22 h 24"/>
                  <a:gd name="T50" fmla="*/ 12 w 42"/>
                  <a:gd name="T51" fmla="*/ 22 h 24"/>
                  <a:gd name="T52" fmla="*/ 14 w 42"/>
                  <a:gd name="T53" fmla="*/ 22 h 24"/>
                  <a:gd name="T54" fmla="*/ 18 w 42"/>
                  <a:gd name="T55" fmla="*/ 20 h 24"/>
                  <a:gd name="T56" fmla="*/ 22 w 42"/>
                  <a:gd name="T57" fmla="*/ 24 h 24"/>
                  <a:gd name="T58" fmla="*/ 22 w 42"/>
                  <a:gd name="T59" fmla="*/ 24 h 24"/>
                  <a:gd name="T60" fmla="*/ 24 w 42"/>
                  <a:gd name="T61" fmla="*/ 24 h 24"/>
                  <a:gd name="T62" fmla="*/ 34 w 42"/>
                  <a:gd name="T63" fmla="*/ 24 h 24"/>
                  <a:gd name="T64" fmla="*/ 34 w 42"/>
                  <a:gd name="T65" fmla="*/ 24 h 24"/>
                  <a:gd name="T66" fmla="*/ 38 w 42"/>
                  <a:gd name="T67" fmla="*/ 22 h 24"/>
                  <a:gd name="T68" fmla="*/ 42 w 42"/>
                  <a:gd name="T69" fmla="*/ 16 h 24"/>
                  <a:gd name="T70" fmla="*/ 42 w 42"/>
                  <a:gd name="T71" fmla="*/ 16 h 24"/>
                  <a:gd name="T72" fmla="*/ 42 w 42"/>
                  <a:gd name="T73" fmla="*/ 14 h 24"/>
                  <a:gd name="T74" fmla="*/ 42 w 42"/>
                  <a:gd name="T75" fmla="*/ 12 h 24"/>
                  <a:gd name="T76" fmla="*/ 38 w 42"/>
                  <a:gd name="T77" fmla="*/ 6 h 24"/>
                  <a:gd name="T78" fmla="*/ 38 w 42"/>
                  <a:gd name="T79" fmla="*/ 6 h 24"/>
                  <a:gd name="T80" fmla="*/ 38 w 42"/>
                  <a:gd name="T81" fmla="*/ 6 h 24"/>
                  <a:gd name="T82" fmla="*/ 34 w 42"/>
                  <a:gd name="T83" fmla="*/ 2 h 24"/>
                  <a:gd name="T84" fmla="*/ 34 w 42"/>
                  <a:gd name="T85" fmla="*/ 2 h 24"/>
                  <a:gd name="T86" fmla="*/ 32 w 42"/>
                  <a:gd name="T87" fmla="*/ 0 h 24"/>
                  <a:gd name="T88" fmla="*/ 16 w 42"/>
                  <a:gd name="T89" fmla="*/ 0 h 24"/>
                  <a:gd name="T90" fmla="*/ 16 w 42"/>
                  <a:gd name="T91" fmla="*/ 0 h 24"/>
                  <a:gd name="T92" fmla="*/ 16 w 42"/>
                  <a:gd name="T93" fmla="*/ 0 h 24"/>
                  <a:gd name="T94" fmla="*/ 16 w 42"/>
                  <a:gd name="T9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24">
                    <a:moveTo>
                      <a:pt x="16" y="4"/>
                    </a:moveTo>
                    <a:lnTo>
                      <a:pt x="32" y="4"/>
                    </a:lnTo>
                    <a:lnTo>
                      <a:pt x="34" y="8"/>
                    </a:lnTo>
                    <a:lnTo>
                      <a:pt x="38" y="14"/>
                    </a:lnTo>
                    <a:lnTo>
                      <a:pt x="34" y="20"/>
                    </a:lnTo>
                    <a:lnTo>
                      <a:pt x="24" y="20"/>
                    </a:lnTo>
                    <a:lnTo>
                      <a:pt x="18" y="16"/>
                    </a:lnTo>
                    <a:lnTo>
                      <a:pt x="12" y="18"/>
                    </a:lnTo>
                    <a:lnTo>
                      <a:pt x="4" y="16"/>
                    </a:lnTo>
                    <a:lnTo>
                      <a:pt x="8" y="8"/>
                    </a:lnTo>
                    <a:lnTo>
                      <a:pt x="16" y="4"/>
                    </a:lnTo>
                    <a:close/>
                    <a:moveTo>
                      <a:pt x="16" y="0"/>
                    </a:moveTo>
                    <a:lnTo>
                      <a:pt x="16" y="0"/>
                    </a:lnTo>
                    <a:lnTo>
                      <a:pt x="12" y="0"/>
                    </a:lnTo>
                    <a:lnTo>
                      <a:pt x="6" y="6"/>
                    </a:lnTo>
                    <a:lnTo>
                      <a:pt x="6" y="6"/>
                    </a:lnTo>
                    <a:lnTo>
                      <a:pt x="4" y="6"/>
                    </a:lnTo>
                    <a:lnTo>
                      <a:pt x="2" y="14"/>
                    </a:lnTo>
                    <a:lnTo>
                      <a:pt x="2" y="14"/>
                    </a:lnTo>
                    <a:lnTo>
                      <a:pt x="0" y="18"/>
                    </a:lnTo>
                    <a:lnTo>
                      <a:pt x="0" y="18"/>
                    </a:lnTo>
                    <a:lnTo>
                      <a:pt x="4" y="20"/>
                    </a:lnTo>
                    <a:lnTo>
                      <a:pt x="10" y="22"/>
                    </a:lnTo>
                    <a:lnTo>
                      <a:pt x="10" y="22"/>
                    </a:lnTo>
                    <a:lnTo>
                      <a:pt x="12" y="22"/>
                    </a:lnTo>
                    <a:lnTo>
                      <a:pt x="12" y="22"/>
                    </a:lnTo>
                    <a:lnTo>
                      <a:pt x="14" y="22"/>
                    </a:lnTo>
                    <a:lnTo>
                      <a:pt x="18" y="20"/>
                    </a:lnTo>
                    <a:lnTo>
                      <a:pt x="22" y="24"/>
                    </a:lnTo>
                    <a:lnTo>
                      <a:pt x="22" y="24"/>
                    </a:lnTo>
                    <a:lnTo>
                      <a:pt x="24" y="24"/>
                    </a:lnTo>
                    <a:lnTo>
                      <a:pt x="34" y="24"/>
                    </a:lnTo>
                    <a:lnTo>
                      <a:pt x="34" y="24"/>
                    </a:lnTo>
                    <a:lnTo>
                      <a:pt x="38" y="22"/>
                    </a:lnTo>
                    <a:lnTo>
                      <a:pt x="42" y="16"/>
                    </a:lnTo>
                    <a:lnTo>
                      <a:pt x="42" y="16"/>
                    </a:lnTo>
                    <a:lnTo>
                      <a:pt x="42" y="14"/>
                    </a:lnTo>
                    <a:lnTo>
                      <a:pt x="42" y="12"/>
                    </a:lnTo>
                    <a:lnTo>
                      <a:pt x="38" y="6"/>
                    </a:lnTo>
                    <a:lnTo>
                      <a:pt x="38" y="6"/>
                    </a:lnTo>
                    <a:lnTo>
                      <a:pt x="38" y="6"/>
                    </a:lnTo>
                    <a:lnTo>
                      <a:pt x="34" y="2"/>
                    </a:lnTo>
                    <a:lnTo>
                      <a:pt x="34" y="2"/>
                    </a:lnTo>
                    <a:lnTo>
                      <a:pt x="32" y="0"/>
                    </a:lnTo>
                    <a:lnTo>
                      <a:pt x="16" y="0"/>
                    </a:lnTo>
                    <a:lnTo>
                      <a:pt x="16"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7" name="Freeform 598"/>
              <p:cNvSpPr>
                <a:spLocks/>
              </p:cNvSpPr>
              <p:nvPr/>
            </p:nvSpPr>
            <p:spPr bwMode="auto">
              <a:xfrm>
                <a:off x="2775" y="1653"/>
                <a:ext cx="34" cy="16"/>
              </a:xfrm>
              <a:custGeom>
                <a:avLst/>
                <a:gdLst>
                  <a:gd name="T0" fmla="*/ 12 w 34"/>
                  <a:gd name="T1" fmla="*/ 0 h 16"/>
                  <a:gd name="T2" fmla="*/ 28 w 34"/>
                  <a:gd name="T3" fmla="*/ 0 h 16"/>
                  <a:gd name="T4" fmla="*/ 30 w 34"/>
                  <a:gd name="T5" fmla="*/ 4 h 16"/>
                  <a:gd name="T6" fmla="*/ 34 w 34"/>
                  <a:gd name="T7" fmla="*/ 10 h 16"/>
                  <a:gd name="T8" fmla="*/ 30 w 34"/>
                  <a:gd name="T9" fmla="*/ 16 h 16"/>
                  <a:gd name="T10" fmla="*/ 20 w 34"/>
                  <a:gd name="T11" fmla="*/ 16 h 16"/>
                  <a:gd name="T12" fmla="*/ 14 w 34"/>
                  <a:gd name="T13" fmla="*/ 12 h 16"/>
                  <a:gd name="T14" fmla="*/ 8 w 34"/>
                  <a:gd name="T15" fmla="*/ 14 h 16"/>
                  <a:gd name="T16" fmla="*/ 0 w 34"/>
                  <a:gd name="T17" fmla="*/ 12 h 16"/>
                  <a:gd name="T18" fmla="*/ 4 w 34"/>
                  <a:gd name="T19" fmla="*/ 4 h 16"/>
                  <a:gd name="T20" fmla="*/ 12 w 34"/>
                  <a:gd name="T21"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16">
                    <a:moveTo>
                      <a:pt x="12" y="0"/>
                    </a:moveTo>
                    <a:lnTo>
                      <a:pt x="28" y="0"/>
                    </a:lnTo>
                    <a:lnTo>
                      <a:pt x="30" y="4"/>
                    </a:lnTo>
                    <a:lnTo>
                      <a:pt x="34" y="10"/>
                    </a:lnTo>
                    <a:lnTo>
                      <a:pt x="30" y="16"/>
                    </a:lnTo>
                    <a:lnTo>
                      <a:pt x="20" y="16"/>
                    </a:lnTo>
                    <a:lnTo>
                      <a:pt x="14" y="12"/>
                    </a:lnTo>
                    <a:lnTo>
                      <a:pt x="8" y="14"/>
                    </a:lnTo>
                    <a:lnTo>
                      <a:pt x="0" y="12"/>
                    </a:lnTo>
                    <a:lnTo>
                      <a:pt x="4" y="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8" name="Freeform 599"/>
              <p:cNvSpPr>
                <a:spLocks/>
              </p:cNvSpPr>
              <p:nvPr/>
            </p:nvSpPr>
            <p:spPr bwMode="auto">
              <a:xfrm>
                <a:off x="2771" y="1649"/>
                <a:ext cx="42" cy="24"/>
              </a:xfrm>
              <a:custGeom>
                <a:avLst/>
                <a:gdLst>
                  <a:gd name="T0" fmla="*/ 16 w 42"/>
                  <a:gd name="T1" fmla="*/ 0 h 24"/>
                  <a:gd name="T2" fmla="*/ 16 w 42"/>
                  <a:gd name="T3" fmla="*/ 0 h 24"/>
                  <a:gd name="T4" fmla="*/ 12 w 42"/>
                  <a:gd name="T5" fmla="*/ 0 h 24"/>
                  <a:gd name="T6" fmla="*/ 6 w 42"/>
                  <a:gd name="T7" fmla="*/ 6 h 24"/>
                  <a:gd name="T8" fmla="*/ 6 w 42"/>
                  <a:gd name="T9" fmla="*/ 6 h 24"/>
                  <a:gd name="T10" fmla="*/ 4 w 42"/>
                  <a:gd name="T11" fmla="*/ 6 h 24"/>
                  <a:gd name="T12" fmla="*/ 2 w 42"/>
                  <a:gd name="T13" fmla="*/ 14 h 24"/>
                  <a:gd name="T14" fmla="*/ 2 w 42"/>
                  <a:gd name="T15" fmla="*/ 14 h 24"/>
                  <a:gd name="T16" fmla="*/ 0 w 42"/>
                  <a:gd name="T17" fmla="*/ 18 h 24"/>
                  <a:gd name="T18" fmla="*/ 0 w 42"/>
                  <a:gd name="T19" fmla="*/ 18 h 24"/>
                  <a:gd name="T20" fmla="*/ 4 w 42"/>
                  <a:gd name="T21" fmla="*/ 20 h 24"/>
                  <a:gd name="T22" fmla="*/ 10 w 42"/>
                  <a:gd name="T23" fmla="*/ 22 h 24"/>
                  <a:gd name="T24" fmla="*/ 10 w 42"/>
                  <a:gd name="T25" fmla="*/ 22 h 24"/>
                  <a:gd name="T26" fmla="*/ 12 w 42"/>
                  <a:gd name="T27" fmla="*/ 22 h 24"/>
                  <a:gd name="T28" fmla="*/ 12 w 42"/>
                  <a:gd name="T29" fmla="*/ 22 h 24"/>
                  <a:gd name="T30" fmla="*/ 14 w 42"/>
                  <a:gd name="T31" fmla="*/ 22 h 24"/>
                  <a:gd name="T32" fmla="*/ 18 w 42"/>
                  <a:gd name="T33" fmla="*/ 20 h 24"/>
                  <a:gd name="T34" fmla="*/ 22 w 42"/>
                  <a:gd name="T35" fmla="*/ 24 h 24"/>
                  <a:gd name="T36" fmla="*/ 22 w 42"/>
                  <a:gd name="T37" fmla="*/ 24 h 24"/>
                  <a:gd name="T38" fmla="*/ 24 w 42"/>
                  <a:gd name="T39" fmla="*/ 24 h 24"/>
                  <a:gd name="T40" fmla="*/ 34 w 42"/>
                  <a:gd name="T41" fmla="*/ 24 h 24"/>
                  <a:gd name="T42" fmla="*/ 34 w 42"/>
                  <a:gd name="T43" fmla="*/ 24 h 24"/>
                  <a:gd name="T44" fmla="*/ 38 w 42"/>
                  <a:gd name="T45" fmla="*/ 22 h 24"/>
                  <a:gd name="T46" fmla="*/ 42 w 42"/>
                  <a:gd name="T47" fmla="*/ 16 h 24"/>
                  <a:gd name="T48" fmla="*/ 42 w 42"/>
                  <a:gd name="T49" fmla="*/ 16 h 24"/>
                  <a:gd name="T50" fmla="*/ 42 w 42"/>
                  <a:gd name="T51" fmla="*/ 14 h 24"/>
                  <a:gd name="T52" fmla="*/ 42 w 42"/>
                  <a:gd name="T53" fmla="*/ 12 h 24"/>
                  <a:gd name="T54" fmla="*/ 38 w 42"/>
                  <a:gd name="T55" fmla="*/ 6 h 24"/>
                  <a:gd name="T56" fmla="*/ 38 w 42"/>
                  <a:gd name="T57" fmla="*/ 6 h 24"/>
                  <a:gd name="T58" fmla="*/ 38 w 42"/>
                  <a:gd name="T59" fmla="*/ 6 h 24"/>
                  <a:gd name="T60" fmla="*/ 34 w 42"/>
                  <a:gd name="T61" fmla="*/ 2 h 24"/>
                  <a:gd name="T62" fmla="*/ 34 w 42"/>
                  <a:gd name="T63" fmla="*/ 2 h 24"/>
                  <a:gd name="T64" fmla="*/ 32 w 42"/>
                  <a:gd name="T65" fmla="*/ 0 h 24"/>
                  <a:gd name="T66" fmla="*/ 16 w 42"/>
                  <a:gd name="T67" fmla="*/ 0 h 24"/>
                  <a:gd name="T68" fmla="*/ 16 w 42"/>
                  <a:gd name="T69" fmla="*/ 0 h 24"/>
                  <a:gd name="T70" fmla="*/ 16 w 42"/>
                  <a:gd name="T71" fmla="*/ 0 h 24"/>
                  <a:gd name="T72" fmla="*/ 16 w 42"/>
                  <a:gd name="T7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24">
                    <a:moveTo>
                      <a:pt x="16" y="0"/>
                    </a:moveTo>
                    <a:lnTo>
                      <a:pt x="16" y="0"/>
                    </a:lnTo>
                    <a:lnTo>
                      <a:pt x="12" y="0"/>
                    </a:lnTo>
                    <a:lnTo>
                      <a:pt x="6" y="6"/>
                    </a:lnTo>
                    <a:lnTo>
                      <a:pt x="6" y="6"/>
                    </a:lnTo>
                    <a:lnTo>
                      <a:pt x="4" y="6"/>
                    </a:lnTo>
                    <a:lnTo>
                      <a:pt x="2" y="14"/>
                    </a:lnTo>
                    <a:lnTo>
                      <a:pt x="2" y="14"/>
                    </a:lnTo>
                    <a:lnTo>
                      <a:pt x="0" y="18"/>
                    </a:lnTo>
                    <a:lnTo>
                      <a:pt x="0" y="18"/>
                    </a:lnTo>
                    <a:lnTo>
                      <a:pt x="4" y="20"/>
                    </a:lnTo>
                    <a:lnTo>
                      <a:pt x="10" y="22"/>
                    </a:lnTo>
                    <a:lnTo>
                      <a:pt x="10" y="22"/>
                    </a:lnTo>
                    <a:lnTo>
                      <a:pt x="12" y="22"/>
                    </a:lnTo>
                    <a:lnTo>
                      <a:pt x="12" y="22"/>
                    </a:lnTo>
                    <a:lnTo>
                      <a:pt x="14" y="22"/>
                    </a:lnTo>
                    <a:lnTo>
                      <a:pt x="18" y="20"/>
                    </a:lnTo>
                    <a:lnTo>
                      <a:pt x="22" y="24"/>
                    </a:lnTo>
                    <a:lnTo>
                      <a:pt x="22" y="24"/>
                    </a:lnTo>
                    <a:lnTo>
                      <a:pt x="24" y="24"/>
                    </a:lnTo>
                    <a:lnTo>
                      <a:pt x="34" y="24"/>
                    </a:lnTo>
                    <a:lnTo>
                      <a:pt x="34" y="24"/>
                    </a:lnTo>
                    <a:lnTo>
                      <a:pt x="38" y="22"/>
                    </a:lnTo>
                    <a:lnTo>
                      <a:pt x="42" y="16"/>
                    </a:lnTo>
                    <a:lnTo>
                      <a:pt x="42" y="16"/>
                    </a:lnTo>
                    <a:lnTo>
                      <a:pt x="42" y="14"/>
                    </a:lnTo>
                    <a:lnTo>
                      <a:pt x="42" y="12"/>
                    </a:lnTo>
                    <a:lnTo>
                      <a:pt x="38" y="6"/>
                    </a:lnTo>
                    <a:lnTo>
                      <a:pt x="38" y="6"/>
                    </a:lnTo>
                    <a:lnTo>
                      <a:pt x="38" y="6"/>
                    </a:lnTo>
                    <a:lnTo>
                      <a:pt x="34" y="2"/>
                    </a:lnTo>
                    <a:lnTo>
                      <a:pt x="34" y="2"/>
                    </a:lnTo>
                    <a:lnTo>
                      <a:pt x="32" y="0"/>
                    </a:lnTo>
                    <a:lnTo>
                      <a:pt x="16" y="0"/>
                    </a:lnTo>
                    <a:lnTo>
                      <a:pt x="16"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9" name="Freeform 600"/>
              <p:cNvSpPr>
                <a:spLocks/>
              </p:cNvSpPr>
              <p:nvPr/>
            </p:nvSpPr>
            <p:spPr bwMode="auto">
              <a:xfrm>
                <a:off x="2741" y="1661"/>
                <a:ext cx="64" cy="60"/>
              </a:xfrm>
              <a:custGeom>
                <a:avLst/>
                <a:gdLst>
                  <a:gd name="T0" fmla="*/ 18 w 64"/>
                  <a:gd name="T1" fmla="*/ 60 h 60"/>
                  <a:gd name="T2" fmla="*/ 18 w 64"/>
                  <a:gd name="T3" fmla="*/ 60 h 60"/>
                  <a:gd name="T4" fmla="*/ 18 w 64"/>
                  <a:gd name="T5" fmla="*/ 60 h 60"/>
                  <a:gd name="T6" fmla="*/ 8 w 64"/>
                  <a:gd name="T7" fmla="*/ 56 h 60"/>
                  <a:gd name="T8" fmla="*/ 8 w 64"/>
                  <a:gd name="T9" fmla="*/ 56 h 60"/>
                  <a:gd name="T10" fmla="*/ 8 w 64"/>
                  <a:gd name="T11" fmla="*/ 56 h 60"/>
                  <a:gd name="T12" fmla="*/ 0 w 64"/>
                  <a:gd name="T13" fmla="*/ 46 h 60"/>
                  <a:gd name="T14" fmla="*/ 0 w 64"/>
                  <a:gd name="T15" fmla="*/ 46 h 60"/>
                  <a:gd name="T16" fmla="*/ 0 w 64"/>
                  <a:gd name="T17" fmla="*/ 46 h 60"/>
                  <a:gd name="T18" fmla="*/ 0 w 64"/>
                  <a:gd name="T19" fmla="*/ 46 h 60"/>
                  <a:gd name="T20" fmla="*/ 0 w 64"/>
                  <a:gd name="T21" fmla="*/ 44 h 60"/>
                  <a:gd name="T22" fmla="*/ 8 w 64"/>
                  <a:gd name="T23" fmla="*/ 38 h 60"/>
                  <a:gd name="T24" fmla="*/ 10 w 64"/>
                  <a:gd name="T25" fmla="*/ 30 h 60"/>
                  <a:gd name="T26" fmla="*/ 10 w 64"/>
                  <a:gd name="T27" fmla="*/ 30 h 60"/>
                  <a:gd name="T28" fmla="*/ 12 w 64"/>
                  <a:gd name="T29" fmla="*/ 28 h 60"/>
                  <a:gd name="T30" fmla="*/ 16 w 64"/>
                  <a:gd name="T31" fmla="*/ 26 h 60"/>
                  <a:gd name="T32" fmla="*/ 14 w 64"/>
                  <a:gd name="T33" fmla="*/ 24 h 60"/>
                  <a:gd name="T34" fmla="*/ 6 w 64"/>
                  <a:gd name="T35" fmla="*/ 26 h 60"/>
                  <a:gd name="T36" fmla="*/ 6 w 64"/>
                  <a:gd name="T37" fmla="*/ 26 h 60"/>
                  <a:gd name="T38" fmla="*/ 4 w 64"/>
                  <a:gd name="T39" fmla="*/ 26 h 60"/>
                  <a:gd name="T40" fmla="*/ 4 w 64"/>
                  <a:gd name="T41" fmla="*/ 26 h 60"/>
                  <a:gd name="T42" fmla="*/ 2 w 64"/>
                  <a:gd name="T43" fmla="*/ 24 h 60"/>
                  <a:gd name="T44" fmla="*/ 2 w 64"/>
                  <a:gd name="T45" fmla="*/ 18 h 60"/>
                  <a:gd name="T46" fmla="*/ 2 w 64"/>
                  <a:gd name="T47" fmla="*/ 18 h 60"/>
                  <a:gd name="T48" fmla="*/ 2 w 64"/>
                  <a:gd name="T49" fmla="*/ 16 h 60"/>
                  <a:gd name="T50" fmla="*/ 4 w 64"/>
                  <a:gd name="T51" fmla="*/ 12 h 60"/>
                  <a:gd name="T52" fmla="*/ 2 w 64"/>
                  <a:gd name="T53" fmla="*/ 8 h 60"/>
                  <a:gd name="T54" fmla="*/ 2 w 64"/>
                  <a:gd name="T55" fmla="*/ 8 h 60"/>
                  <a:gd name="T56" fmla="*/ 4 w 64"/>
                  <a:gd name="T57" fmla="*/ 6 h 60"/>
                  <a:gd name="T58" fmla="*/ 10 w 64"/>
                  <a:gd name="T59" fmla="*/ 0 h 60"/>
                  <a:gd name="T60" fmla="*/ 10 w 64"/>
                  <a:gd name="T61" fmla="*/ 0 h 60"/>
                  <a:gd name="T62" fmla="*/ 10 w 64"/>
                  <a:gd name="T63" fmla="*/ 0 h 60"/>
                  <a:gd name="T64" fmla="*/ 10 w 64"/>
                  <a:gd name="T65" fmla="*/ 0 h 60"/>
                  <a:gd name="T66" fmla="*/ 12 w 64"/>
                  <a:gd name="T67" fmla="*/ 0 h 60"/>
                  <a:gd name="T68" fmla="*/ 20 w 64"/>
                  <a:gd name="T69" fmla="*/ 4 h 60"/>
                  <a:gd name="T70" fmla="*/ 34 w 64"/>
                  <a:gd name="T71" fmla="*/ 0 h 60"/>
                  <a:gd name="T72" fmla="*/ 34 w 64"/>
                  <a:gd name="T73" fmla="*/ 0 h 60"/>
                  <a:gd name="T74" fmla="*/ 34 w 64"/>
                  <a:gd name="T75" fmla="*/ 0 h 60"/>
                  <a:gd name="T76" fmla="*/ 34 w 64"/>
                  <a:gd name="T77" fmla="*/ 0 h 60"/>
                  <a:gd name="T78" fmla="*/ 36 w 64"/>
                  <a:gd name="T79" fmla="*/ 0 h 60"/>
                  <a:gd name="T80" fmla="*/ 42 w 64"/>
                  <a:gd name="T81" fmla="*/ 4 h 60"/>
                  <a:gd name="T82" fmla="*/ 48 w 64"/>
                  <a:gd name="T83" fmla="*/ 0 h 60"/>
                  <a:gd name="T84" fmla="*/ 48 w 64"/>
                  <a:gd name="T85" fmla="*/ 0 h 60"/>
                  <a:gd name="T86" fmla="*/ 50 w 64"/>
                  <a:gd name="T87" fmla="*/ 0 h 60"/>
                  <a:gd name="T88" fmla="*/ 50 w 64"/>
                  <a:gd name="T89" fmla="*/ 0 h 60"/>
                  <a:gd name="T90" fmla="*/ 50 w 64"/>
                  <a:gd name="T91" fmla="*/ 0 h 60"/>
                  <a:gd name="T92" fmla="*/ 62 w 64"/>
                  <a:gd name="T93" fmla="*/ 12 h 60"/>
                  <a:gd name="T94" fmla="*/ 62 w 64"/>
                  <a:gd name="T95" fmla="*/ 12 h 60"/>
                  <a:gd name="T96" fmla="*/ 62 w 64"/>
                  <a:gd name="T97" fmla="*/ 12 h 60"/>
                  <a:gd name="T98" fmla="*/ 64 w 64"/>
                  <a:gd name="T99" fmla="*/ 26 h 60"/>
                  <a:gd name="T100" fmla="*/ 62 w 64"/>
                  <a:gd name="T101" fmla="*/ 42 h 60"/>
                  <a:gd name="T102" fmla="*/ 62 w 64"/>
                  <a:gd name="T103" fmla="*/ 42 h 60"/>
                  <a:gd name="T104" fmla="*/ 62 w 64"/>
                  <a:gd name="T105" fmla="*/ 44 h 60"/>
                  <a:gd name="T106" fmla="*/ 46 w 64"/>
                  <a:gd name="T107" fmla="*/ 48 h 60"/>
                  <a:gd name="T108" fmla="*/ 36 w 64"/>
                  <a:gd name="T109" fmla="*/ 52 h 60"/>
                  <a:gd name="T110" fmla="*/ 26 w 64"/>
                  <a:gd name="T111" fmla="*/ 56 h 60"/>
                  <a:gd name="T112" fmla="*/ 18 w 64"/>
                  <a:gd name="T113" fmla="*/ 60 h 60"/>
                  <a:gd name="T114" fmla="*/ 18 w 64"/>
                  <a:gd name="T115" fmla="*/ 60 h 60"/>
                  <a:gd name="T116" fmla="*/ 18 w 64"/>
                  <a:gd name="T117" fmla="*/ 60 h 60"/>
                  <a:gd name="T118" fmla="*/ 18 w 64"/>
                  <a:gd name="T119"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60">
                    <a:moveTo>
                      <a:pt x="18" y="60"/>
                    </a:moveTo>
                    <a:lnTo>
                      <a:pt x="18" y="60"/>
                    </a:lnTo>
                    <a:lnTo>
                      <a:pt x="18" y="60"/>
                    </a:lnTo>
                    <a:lnTo>
                      <a:pt x="8" y="56"/>
                    </a:lnTo>
                    <a:lnTo>
                      <a:pt x="8" y="56"/>
                    </a:lnTo>
                    <a:lnTo>
                      <a:pt x="8" y="56"/>
                    </a:lnTo>
                    <a:lnTo>
                      <a:pt x="0" y="46"/>
                    </a:lnTo>
                    <a:lnTo>
                      <a:pt x="0" y="46"/>
                    </a:lnTo>
                    <a:lnTo>
                      <a:pt x="0" y="46"/>
                    </a:lnTo>
                    <a:lnTo>
                      <a:pt x="0" y="46"/>
                    </a:lnTo>
                    <a:lnTo>
                      <a:pt x="0" y="44"/>
                    </a:lnTo>
                    <a:lnTo>
                      <a:pt x="8" y="38"/>
                    </a:lnTo>
                    <a:lnTo>
                      <a:pt x="10" y="30"/>
                    </a:lnTo>
                    <a:lnTo>
                      <a:pt x="10" y="30"/>
                    </a:lnTo>
                    <a:lnTo>
                      <a:pt x="12" y="28"/>
                    </a:lnTo>
                    <a:lnTo>
                      <a:pt x="16" y="26"/>
                    </a:lnTo>
                    <a:lnTo>
                      <a:pt x="14" y="24"/>
                    </a:lnTo>
                    <a:lnTo>
                      <a:pt x="6" y="26"/>
                    </a:lnTo>
                    <a:lnTo>
                      <a:pt x="6" y="26"/>
                    </a:lnTo>
                    <a:lnTo>
                      <a:pt x="4" y="26"/>
                    </a:lnTo>
                    <a:lnTo>
                      <a:pt x="4" y="26"/>
                    </a:lnTo>
                    <a:lnTo>
                      <a:pt x="2" y="24"/>
                    </a:lnTo>
                    <a:lnTo>
                      <a:pt x="2" y="18"/>
                    </a:lnTo>
                    <a:lnTo>
                      <a:pt x="2" y="18"/>
                    </a:lnTo>
                    <a:lnTo>
                      <a:pt x="2" y="16"/>
                    </a:lnTo>
                    <a:lnTo>
                      <a:pt x="4" y="12"/>
                    </a:lnTo>
                    <a:lnTo>
                      <a:pt x="2" y="8"/>
                    </a:lnTo>
                    <a:lnTo>
                      <a:pt x="2" y="8"/>
                    </a:lnTo>
                    <a:lnTo>
                      <a:pt x="4" y="6"/>
                    </a:lnTo>
                    <a:lnTo>
                      <a:pt x="10" y="0"/>
                    </a:lnTo>
                    <a:lnTo>
                      <a:pt x="10" y="0"/>
                    </a:lnTo>
                    <a:lnTo>
                      <a:pt x="10" y="0"/>
                    </a:lnTo>
                    <a:lnTo>
                      <a:pt x="10" y="0"/>
                    </a:lnTo>
                    <a:lnTo>
                      <a:pt x="12" y="0"/>
                    </a:lnTo>
                    <a:lnTo>
                      <a:pt x="20" y="4"/>
                    </a:lnTo>
                    <a:lnTo>
                      <a:pt x="34" y="0"/>
                    </a:lnTo>
                    <a:lnTo>
                      <a:pt x="34" y="0"/>
                    </a:lnTo>
                    <a:lnTo>
                      <a:pt x="34" y="0"/>
                    </a:lnTo>
                    <a:lnTo>
                      <a:pt x="34" y="0"/>
                    </a:lnTo>
                    <a:lnTo>
                      <a:pt x="36" y="0"/>
                    </a:lnTo>
                    <a:lnTo>
                      <a:pt x="42" y="4"/>
                    </a:lnTo>
                    <a:lnTo>
                      <a:pt x="48" y="0"/>
                    </a:lnTo>
                    <a:lnTo>
                      <a:pt x="48" y="0"/>
                    </a:lnTo>
                    <a:lnTo>
                      <a:pt x="50" y="0"/>
                    </a:lnTo>
                    <a:lnTo>
                      <a:pt x="50" y="0"/>
                    </a:lnTo>
                    <a:lnTo>
                      <a:pt x="50" y="0"/>
                    </a:lnTo>
                    <a:lnTo>
                      <a:pt x="62" y="12"/>
                    </a:lnTo>
                    <a:lnTo>
                      <a:pt x="62" y="12"/>
                    </a:lnTo>
                    <a:lnTo>
                      <a:pt x="62" y="12"/>
                    </a:lnTo>
                    <a:lnTo>
                      <a:pt x="64" y="26"/>
                    </a:lnTo>
                    <a:lnTo>
                      <a:pt x="62" y="42"/>
                    </a:lnTo>
                    <a:lnTo>
                      <a:pt x="62" y="42"/>
                    </a:lnTo>
                    <a:lnTo>
                      <a:pt x="62" y="44"/>
                    </a:lnTo>
                    <a:lnTo>
                      <a:pt x="46" y="48"/>
                    </a:lnTo>
                    <a:lnTo>
                      <a:pt x="36" y="52"/>
                    </a:lnTo>
                    <a:lnTo>
                      <a:pt x="26" y="56"/>
                    </a:lnTo>
                    <a:lnTo>
                      <a:pt x="18" y="60"/>
                    </a:lnTo>
                    <a:lnTo>
                      <a:pt x="18" y="60"/>
                    </a:lnTo>
                    <a:lnTo>
                      <a:pt x="18" y="60"/>
                    </a:lnTo>
                    <a:lnTo>
                      <a:pt x="18"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0" name="Freeform 601"/>
              <p:cNvSpPr>
                <a:spLocks noEditPoints="1"/>
              </p:cNvSpPr>
              <p:nvPr/>
            </p:nvSpPr>
            <p:spPr bwMode="auto">
              <a:xfrm>
                <a:off x="2739" y="1659"/>
                <a:ext cx="68" cy="64"/>
              </a:xfrm>
              <a:custGeom>
                <a:avLst/>
                <a:gdLst>
                  <a:gd name="T0" fmla="*/ 58 w 68"/>
                  <a:gd name="T1" fmla="*/ 10 h 64"/>
                  <a:gd name="T2" fmla="*/ 64 w 68"/>
                  <a:gd name="T3" fmla="*/ 28 h 64"/>
                  <a:gd name="T4" fmla="*/ 48 w 68"/>
                  <a:gd name="T5" fmla="*/ 48 h 64"/>
                  <a:gd name="T6" fmla="*/ 28 w 68"/>
                  <a:gd name="T7" fmla="*/ 56 h 64"/>
                  <a:gd name="T8" fmla="*/ 10 w 68"/>
                  <a:gd name="T9" fmla="*/ 56 h 64"/>
                  <a:gd name="T10" fmla="*/ 12 w 68"/>
                  <a:gd name="T11" fmla="*/ 40 h 64"/>
                  <a:gd name="T12" fmla="*/ 22 w 68"/>
                  <a:gd name="T13" fmla="*/ 28 h 64"/>
                  <a:gd name="T14" fmla="*/ 6 w 68"/>
                  <a:gd name="T15" fmla="*/ 26 h 64"/>
                  <a:gd name="T16" fmla="*/ 8 w 68"/>
                  <a:gd name="T17" fmla="*/ 16 h 64"/>
                  <a:gd name="T18" fmla="*/ 12 w 68"/>
                  <a:gd name="T19" fmla="*/ 4 h 64"/>
                  <a:gd name="T20" fmla="*/ 30 w 68"/>
                  <a:gd name="T21" fmla="*/ 6 h 64"/>
                  <a:gd name="T22" fmla="*/ 44 w 68"/>
                  <a:gd name="T23" fmla="*/ 8 h 64"/>
                  <a:gd name="T24" fmla="*/ 12 w 68"/>
                  <a:gd name="T25" fmla="*/ 0 h 64"/>
                  <a:gd name="T26" fmla="*/ 10 w 68"/>
                  <a:gd name="T27" fmla="*/ 2 h 64"/>
                  <a:gd name="T28" fmla="*/ 4 w 68"/>
                  <a:gd name="T29" fmla="*/ 6 h 64"/>
                  <a:gd name="T30" fmla="*/ 4 w 68"/>
                  <a:gd name="T31" fmla="*/ 12 h 64"/>
                  <a:gd name="T32" fmla="*/ 2 w 68"/>
                  <a:gd name="T33" fmla="*/ 16 h 64"/>
                  <a:gd name="T34" fmla="*/ 2 w 68"/>
                  <a:gd name="T35" fmla="*/ 20 h 64"/>
                  <a:gd name="T36" fmla="*/ 2 w 68"/>
                  <a:gd name="T37" fmla="*/ 26 h 64"/>
                  <a:gd name="T38" fmla="*/ 6 w 68"/>
                  <a:gd name="T39" fmla="*/ 30 h 64"/>
                  <a:gd name="T40" fmla="*/ 8 w 68"/>
                  <a:gd name="T41" fmla="*/ 30 h 64"/>
                  <a:gd name="T42" fmla="*/ 10 w 68"/>
                  <a:gd name="T43" fmla="*/ 30 h 64"/>
                  <a:gd name="T44" fmla="*/ 8 w 68"/>
                  <a:gd name="T45" fmla="*/ 38 h 64"/>
                  <a:gd name="T46" fmla="*/ 0 w 68"/>
                  <a:gd name="T47" fmla="*/ 44 h 64"/>
                  <a:gd name="T48" fmla="*/ 0 w 68"/>
                  <a:gd name="T49" fmla="*/ 48 h 64"/>
                  <a:gd name="T50" fmla="*/ 8 w 68"/>
                  <a:gd name="T51" fmla="*/ 60 h 64"/>
                  <a:gd name="T52" fmla="*/ 10 w 68"/>
                  <a:gd name="T53" fmla="*/ 60 h 64"/>
                  <a:gd name="T54" fmla="*/ 18 w 68"/>
                  <a:gd name="T55" fmla="*/ 64 h 64"/>
                  <a:gd name="T56" fmla="*/ 20 w 68"/>
                  <a:gd name="T57" fmla="*/ 64 h 64"/>
                  <a:gd name="T58" fmla="*/ 30 w 68"/>
                  <a:gd name="T59" fmla="*/ 60 h 64"/>
                  <a:gd name="T60" fmla="*/ 50 w 68"/>
                  <a:gd name="T61" fmla="*/ 52 h 64"/>
                  <a:gd name="T62" fmla="*/ 64 w 68"/>
                  <a:gd name="T63" fmla="*/ 48 h 64"/>
                  <a:gd name="T64" fmla="*/ 66 w 68"/>
                  <a:gd name="T65" fmla="*/ 44 h 64"/>
                  <a:gd name="T66" fmla="*/ 68 w 68"/>
                  <a:gd name="T67" fmla="*/ 28 h 64"/>
                  <a:gd name="T68" fmla="*/ 66 w 68"/>
                  <a:gd name="T69" fmla="*/ 14 h 64"/>
                  <a:gd name="T70" fmla="*/ 66 w 68"/>
                  <a:gd name="T71" fmla="*/ 12 h 64"/>
                  <a:gd name="T72" fmla="*/ 54 w 68"/>
                  <a:gd name="T73" fmla="*/ 2 h 64"/>
                  <a:gd name="T74" fmla="*/ 52 w 68"/>
                  <a:gd name="T75" fmla="*/ 0 h 64"/>
                  <a:gd name="T76" fmla="*/ 50 w 68"/>
                  <a:gd name="T77" fmla="*/ 0 h 64"/>
                  <a:gd name="T78" fmla="*/ 38 w 68"/>
                  <a:gd name="T79" fmla="*/ 0 h 64"/>
                  <a:gd name="T80" fmla="*/ 36 w 68"/>
                  <a:gd name="T81" fmla="*/ 0 h 64"/>
                  <a:gd name="T82" fmla="*/ 36 w 68"/>
                  <a:gd name="T83" fmla="*/ 0 h 64"/>
                  <a:gd name="T84" fmla="*/ 22 w 68"/>
                  <a:gd name="T85" fmla="*/ 4 h 64"/>
                  <a:gd name="T86" fmla="*/ 14 w 68"/>
                  <a:gd name="T87" fmla="*/ 0 h 64"/>
                  <a:gd name="T88" fmla="*/ 12 w 68"/>
                  <a:gd name="T8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8" h="64">
                    <a:moveTo>
                      <a:pt x="52" y="4"/>
                    </a:moveTo>
                    <a:lnTo>
                      <a:pt x="58" y="10"/>
                    </a:lnTo>
                    <a:lnTo>
                      <a:pt x="62" y="16"/>
                    </a:lnTo>
                    <a:lnTo>
                      <a:pt x="64" y="28"/>
                    </a:lnTo>
                    <a:lnTo>
                      <a:pt x="62" y="44"/>
                    </a:lnTo>
                    <a:lnTo>
                      <a:pt x="48" y="48"/>
                    </a:lnTo>
                    <a:lnTo>
                      <a:pt x="36" y="52"/>
                    </a:lnTo>
                    <a:lnTo>
                      <a:pt x="28" y="56"/>
                    </a:lnTo>
                    <a:lnTo>
                      <a:pt x="20" y="60"/>
                    </a:lnTo>
                    <a:lnTo>
                      <a:pt x="10" y="56"/>
                    </a:lnTo>
                    <a:lnTo>
                      <a:pt x="4" y="48"/>
                    </a:lnTo>
                    <a:lnTo>
                      <a:pt x="12" y="40"/>
                    </a:lnTo>
                    <a:lnTo>
                      <a:pt x="14" y="32"/>
                    </a:lnTo>
                    <a:lnTo>
                      <a:pt x="22" y="28"/>
                    </a:lnTo>
                    <a:lnTo>
                      <a:pt x="16" y="24"/>
                    </a:lnTo>
                    <a:lnTo>
                      <a:pt x="6" y="26"/>
                    </a:lnTo>
                    <a:lnTo>
                      <a:pt x="4" y="18"/>
                    </a:lnTo>
                    <a:lnTo>
                      <a:pt x="8" y="16"/>
                    </a:lnTo>
                    <a:lnTo>
                      <a:pt x="6" y="10"/>
                    </a:lnTo>
                    <a:lnTo>
                      <a:pt x="12" y="4"/>
                    </a:lnTo>
                    <a:lnTo>
                      <a:pt x="22" y="8"/>
                    </a:lnTo>
                    <a:lnTo>
                      <a:pt x="30" y="6"/>
                    </a:lnTo>
                    <a:lnTo>
                      <a:pt x="36" y="4"/>
                    </a:lnTo>
                    <a:lnTo>
                      <a:pt x="44" y="8"/>
                    </a:lnTo>
                    <a:lnTo>
                      <a:pt x="52" y="4"/>
                    </a:lnTo>
                    <a:close/>
                    <a:moveTo>
                      <a:pt x="12" y="0"/>
                    </a:moveTo>
                    <a:lnTo>
                      <a:pt x="12" y="0"/>
                    </a:lnTo>
                    <a:lnTo>
                      <a:pt x="10" y="2"/>
                    </a:lnTo>
                    <a:lnTo>
                      <a:pt x="4" y="6"/>
                    </a:lnTo>
                    <a:lnTo>
                      <a:pt x="4" y="6"/>
                    </a:lnTo>
                    <a:lnTo>
                      <a:pt x="2" y="8"/>
                    </a:lnTo>
                    <a:lnTo>
                      <a:pt x="4" y="12"/>
                    </a:lnTo>
                    <a:lnTo>
                      <a:pt x="4" y="14"/>
                    </a:lnTo>
                    <a:lnTo>
                      <a:pt x="2" y="16"/>
                    </a:lnTo>
                    <a:lnTo>
                      <a:pt x="2" y="16"/>
                    </a:lnTo>
                    <a:lnTo>
                      <a:pt x="2" y="20"/>
                    </a:lnTo>
                    <a:lnTo>
                      <a:pt x="2" y="26"/>
                    </a:lnTo>
                    <a:lnTo>
                      <a:pt x="2" y="26"/>
                    </a:lnTo>
                    <a:lnTo>
                      <a:pt x="4" y="30"/>
                    </a:lnTo>
                    <a:lnTo>
                      <a:pt x="6" y="30"/>
                    </a:lnTo>
                    <a:lnTo>
                      <a:pt x="6" y="30"/>
                    </a:lnTo>
                    <a:lnTo>
                      <a:pt x="8" y="30"/>
                    </a:lnTo>
                    <a:lnTo>
                      <a:pt x="10" y="30"/>
                    </a:lnTo>
                    <a:lnTo>
                      <a:pt x="10" y="30"/>
                    </a:lnTo>
                    <a:lnTo>
                      <a:pt x="10" y="30"/>
                    </a:lnTo>
                    <a:lnTo>
                      <a:pt x="8" y="38"/>
                    </a:lnTo>
                    <a:lnTo>
                      <a:pt x="0" y="44"/>
                    </a:lnTo>
                    <a:lnTo>
                      <a:pt x="0" y="44"/>
                    </a:lnTo>
                    <a:lnTo>
                      <a:pt x="0" y="48"/>
                    </a:lnTo>
                    <a:lnTo>
                      <a:pt x="0" y="48"/>
                    </a:lnTo>
                    <a:lnTo>
                      <a:pt x="0" y="50"/>
                    </a:lnTo>
                    <a:lnTo>
                      <a:pt x="8" y="60"/>
                    </a:lnTo>
                    <a:lnTo>
                      <a:pt x="8" y="60"/>
                    </a:lnTo>
                    <a:lnTo>
                      <a:pt x="10" y="60"/>
                    </a:lnTo>
                    <a:lnTo>
                      <a:pt x="18" y="64"/>
                    </a:lnTo>
                    <a:lnTo>
                      <a:pt x="18" y="64"/>
                    </a:lnTo>
                    <a:lnTo>
                      <a:pt x="20" y="64"/>
                    </a:lnTo>
                    <a:lnTo>
                      <a:pt x="20" y="64"/>
                    </a:lnTo>
                    <a:lnTo>
                      <a:pt x="22" y="64"/>
                    </a:lnTo>
                    <a:lnTo>
                      <a:pt x="30" y="60"/>
                    </a:lnTo>
                    <a:lnTo>
                      <a:pt x="38" y="56"/>
                    </a:lnTo>
                    <a:lnTo>
                      <a:pt x="50" y="52"/>
                    </a:lnTo>
                    <a:lnTo>
                      <a:pt x="64" y="48"/>
                    </a:lnTo>
                    <a:lnTo>
                      <a:pt x="64" y="48"/>
                    </a:lnTo>
                    <a:lnTo>
                      <a:pt x="66" y="46"/>
                    </a:lnTo>
                    <a:lnTo>
                      <a:pt x="66" y="44"/>
                    </a:lnTo>
                    <a:lnTo>
                      <a:pt x="68" y="28"/>
                    </a:lnTo>
                    <a:lnTo>
                      <a:pt x="68" y="28"/>
                    </a:lnTo>
                    <a:lnTo>
                      <a:pt x="68" y="28"/>
                    </a:lnTo>
                    <a:lnTo>
                      <a:pt x="66" y="14"/>
                    </a:lnTo>
                    <a:lnTo>
                      <a:pt x="66" y="14"/>
                    </a:lnTo>
                    <a:lnTo>
                      <a:pt x="66" y="12"/>
                    </a:lnTo>
                    <a:lnTo>
                      <a:pt x="60" y="6"/>
                    </a:lnTo>
                    <a:lnTo>
                      <a:pt x="54" y="2"/>
                    </a:lnTo>
                    <a:lnTo>
                      <a:pt x="54" y="2"/>
                    </a:lnTo>
                    <a:lnTo>
                      <a:pt x="52" y="0"/>
                    </a:lnTo>
                    <a:lnTo>
                      <a:pt x="52" y="0"/>
                    </a:lnTo>
                    <a:lnTo>
                      <a:pt x="50" y="0"/>
                    </a:lnTo>
                    <a:lnTo>
                      <a:pt x="44" y="4"/>
                    </a:lnTo>
                    <a:lnTo>
                      <a:pt x="38" y="0"/>
                    </a:lnTo>
                    <a:lnTo>
                      <a:pt x="38" y="0"/>
                    </a:lnTo>
                    <a:lnTo>
                      <a:pt x="36" y="0"/>
                    </a:lnTo>
                    <a:lnTo>
                      <a:pt x="36" y="0"/>
                    </a:lnTo>
                    <a:lnTo>
                      <a:pt x="36" y="0"/>
                    </a:lnTo>
                    <a:lnTo>
                      <a:pt x="28" y="2"/>
                    </a:lnTo>
                    <a:lnTo>
                      <a:pt x="22" y="4"/>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1" name="Freeform 602"/>
              <p:cNvSpPr>
                <a:spLocks/>
              </p:cNvSpPr>
              <p:nvPr/>
            </p:nvSpPr>
            <p:spPr bwMode="auto">
              <a:xfrm>
                <a:off x="2743" y="1663"/>
                <a:ext cx="60" cy="56"/>
              </a:xfrm>
              <a:custGeom>
                <a:avLst/>
                <a:gdLst>
                  <a:gd name="T0" fmla="*/ 48 w 60"/>
                  <a:gd name="T1" fmla="*/ 0 h 56"/>
                  <a:gd name="T2" fmla="*/ 54 w 60"/>
                  <a:gd name="T3" fmla="*/ 6 h 56"/>
                  <a:gd name="T4" fmla="*/ 58 w 60"/>
                  <a:gd name="T5" fmla="*/ 12 h 56"/>
                  <a:gd name="T6" fmla="*/ 60 w 60"/>
                  <a:gd name="T7" fmla="*/ 24 h 56"/>
                  <a:gd name="T8" fmla="*/ 58 w 60"/>
                  <a:gd name="T9" fmla="*/ 40 h 56"/>
                  <a:gd name="T10" fmla="*/ 44 w 60"/>
                  <a:gd name="T11" fmla="*/ 44 h 56"/>
                  <a:gd name="T12" fmla="*/ 32 w 60"/>
                  <a:gd name="T13" fmla="*/ 48 h 56"/>
                  <a:gd name="T14" fmla="*/ 24 w 60"/>
                  <a:gd name="T15" fmla="*/ 52 h 56"/>
                  <a:gd name="T16" fmla="*/ 16 w 60"/>
                  <a:gd name="T17" fmla="*/ 56 h 56"/>
                  <a:gd name="T18" fmla="*/ 6 w 60"/>
                  <a:gd name="T19" fmla="*/ 52 h 56"/>
                  <a:gd name="T20" fmla="*/ 0 w 60"/>
                  <a:gd name="T21" fmla="*/ 44 h 56"/>
                  <a:gd name="T22" fmla="*/ 8 w 60"/>
                  <a:gd name="T23" fmla="*/ 36 h 56"/>
                  <a:gd name="T24" fmla="*/ 10 w 60"/>
                  <a:gd name="T25" fmla="*/ 28 h 56"/>
                  <a:gd name="T26" fmla="*/ 18 w 60"/>
                  <a:gd name="T27" fmla="*/ 24 h 56"/>
                  <a:gd name="T28" fmla="*/ 12 w 60"/>
                  <a:gd name="T29" fmla="*/ 20 h 56"/>
                  <a:gd name="T30" fmla="*/ 2 w 60"/>
                  <a:gd name="T31" fmla="*/ 22 h 56"/>
                  <a:gd name="T32" fmla="*/ 0 w 60"/>
                  <a:gd name="T33" fmla="*/ 14 h 56"/>
                  <a:gd name="T34" fmla="*/ 4 w 60"/>
                  <a:gd name="T35" fmla="*/ 12 h 56"/>
                  <a:gd name="T36" fmla="*/ 2 w 60"/>
                  <a:gd name="T37" fmla="*/ 6 h 56"/>
                  <a:gd name="T38" fmla="*/ 8 w 60"/>
                  <a:gd name="T39" fmla="*/ 0 h 56"/>
                  <a:gd name="T40" fmla="*/ 18 w 60"/>
                  <a:gd name="T41" fmla="*/ 4 h 56"/>
                  <a:gd name="T42" fmla="*/ 26 w 60"/>
                  <a:gd name="T43" fmla="*/ 2 h 56"/>
                  <a:gd name="T44" fmla="*/ 32 w 60"/>
                  <a:gd name="T45" fmla="*/ 0 h 56"/>
                  <a:gd name="T46" fmla="*/ 40 w 60"/>
                  <a:gd name="T47" fmla="*/ 4 h 56"/>
                  <a:gd name="T48" fmla="*/ 48 w 60"/>
                  <a:gd name="T4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 h="56">
                    <a:moveTo>
                      <a:pt x="48" y="0"/>
                    </a:moveTo>
                    <a:lnTo>
                      <a:pt x="54" y="6"/>
                    </a:lnTo>
                    <a:lnTo>
                      <a:pt x="58" y="12"/>
                    </a:lnTo>
                    <a:lnTo>
                      <a:pt x="60" y="24"/>
                    </a:lnTo>
                    <a:lnTo>
                      <a:pt x="58" y="40"/>
                    </a:lnTo>
                    <a:lnTo>
                      <a:pt x="44" y="44"/>
                    </a:lnTo>
                    <a:lnTo>
                      <a:pt x="32" y="48"/>
                    </a:lnTo>
                    <a:lnTo>
                      <a:pt x="24" y="52"/>
                    </a:lnTo>
                    <a:lnTo>
                      <a:pt x="16" y="56"/>
                    </a:lnTo>
                    <a:lnTo>
                      <a:pt x="6" y="52"/>
                    </a:lnTo>
                    <a:lnTo>
                      <a:pt x="0" y="44"/>
                    </a:lnTo>
                    <a:lnTo>
                      <a:pt x="8" y="36"/>
                    </a:lnTo>
                    <a:lnTo>
                      <a:pt x="10" y="28"/>
                    </a:lnTo>
                    <a:lnTo>
                      <a:pt x="18" y="24"/>
                    </a:lnTo>
                    <a:lnTo>
                      <a:pt x="12" y="20"/>
                    </a:lnTo>
                    <a:lnTo>
                      <a:pt x="2" y="22"/>
                    </a:lnTo>
                    <a:lnTo>
                      <a:pt x="0" y="14"/>
                    </a:lnTo>
                    <a:lnTo>
                      <a:pt x="4" y="12"/>
                    </a:lnTo>
                    <a:lnTo>
                      <a:pt x="2" y="6"/>
                    </a:lnTo>
                    <a:lnTo>
                      <a:pt x="8" y="0"/>
                    </a:lnTo>
                    <a:lnTo>
                      <a:pt x="18" y="4"/>
                    </a:lnTo>
                    <a:lnTo>
                      <a:pt x="26" y="2"/>
                    </a:lnTo>
                    <a:lnTo>
                      <a:pt x="32" y="0"/>
                    </a:lnTo>
                    <a:lnTo>
                      <a:pt x="40" y="4"/>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2" name="Freeform 603"/>
              <p:cNvSpPr>
                <a:spLocks/>
              </p:cNvSpPr>
              <p:nvPr/>
            </p:nvSpPr>
            <p:spPr bwMode="auto">
              <a:xfrm>
                <a:off x="2739" y="1659"/>
                <a:ext cx="68" cy="64"/>
              </a:xfrm>
              <a:custGeom>
                <a:avLst/>
                <a:gdLst>
                  <a:gd name="T0" fmla="*/ 12 w 68"/>
                  <a:gd name="T1" fmla="*/ 0 h 64"/>
                  <a:gd name="T2" fmla="*/ 4 w 68"/>
                  <a:gd name="T3" fmla="*/ 6 h 64"/>
                  <a:gd name="T4" fmla="*/ 2 w 68"/>
                  <a:gd name="T5" fmla="*/ 8 h 64"/>
                  <a:gd name="T6" fmla="*/ 4 w 68"/>
                  <a:gd name="T7" fmla="*/ 14 h 64"/>
                  <a:gd name="T8" fmla="*/ 2 w 68"/>
                  <a:gd name="T9" fmla="*/ 16 h 64"/>
                  <a:gd name="T10" fmla="*/ 2 w 68"/>
                  <a:gd name="T11" fmla="*/ 26 h 64"/>
                  <a:gd name="T12" fmla="*/ 4 w 68"/>
                  <a:gd name="T13" fmla="*/ 30 h 64"/>
                  <a:gd name="T14" fmla="*/ 6 w 68"/>
                  <a:gd name="T15" fmla="*/ 30 h 64"/>
                  <a:gd name="T16" fmla="*/ 10 w 68"/>
                  <a:gd name="T17" fmla="*/ 30 h 64"/>
                  <a:gd name="T18" fmla="*/ 10 w 68"/>
                  <a:gd name="T19" fmla="*/ 30 h 64"/>
                  <a:gd name="T20" fmla="*/ 0 w 68"/>
                  <a:gd name="T21" fmla="*/ 44 h 64"/>
                  <a:gd name="T22" fmla="*/ 0 w 68"/>
                  <a:gd name="T23" fmla="*/ 48 h 64"/>
                  <a:gd name="T24" fmla="*/ 0 w 68"/>
                  <a:gd name="T25" fmla="*/ 50 h 64"/>
                  <a:gd name="T26" fmla="*/ 8 w 68"/>
                  <a:gd name="T27" fmla="*/ 60 h 64"/>
                  <a:gd name="T28" fmla="*/ 18 w 68"/>
                  <a:gd name="T29" fmla="*/ 64 h 64"/>
                  <a:gd name="T30" fmla="*/ 20 w 68"/>
                  <a:gd name="T31" fmla="*/ 64 h 64"/>
                  <a:gd name="T32" fmla="*/ 22 w 68"/>
                  <a:gd name="T33" fmla="*/ 64 h 64"/>
                  <a:gd name="T34" fmla="*/ 38 w 68"/>
                  <a:gd name="T35" fmla="*/ 56 h 64"/>
                  <a:gd name="T36" fmla="*/ 64 w 68"/>
                  <a:gd name="T37" fmla="*/ 48 h 64"/>
                  <a:gd name="T38" fmla="*/ 66 w 68"/>
                  <a:gd name="T39" fmla="*/ 46 h 64"/>
                  <a:gd name="T40" fmla="*/ 68 w 68"/>
                  <a:gd name="T41" fmla="*/ 28 h 64"/>
                  <a:gd name="T42" fmla="*/ 68 w 68"/>
                  <a:gd name="T43" fmla="*/ 28 h 64"/>
                  <a:gd name="T44" fmla="*/ 66 w 68"/>
                  <a:gd name="T45" fmla="*/ 14 h 64"/>
                  <a:gd name="T46" fmla="*/ 60 w 68"/>
                  <a:gd name="T47" fmla="*/ 6 h 64"/>
                  <a:gd name="T48" fmla="*/ 54 w 68"/>
                  <a:gd name="T49" fmla="*/ 2 h 64"/>
                  <a:gd name="T50" fmla="*/ 52 w 68"/>
                  <a:gd name="T51" fmla="*/ 0 h 64"/>
                  <a:gd name="T52" fmla="*/ 44 w 68"/>
                  <a:gd name="T53" fmla="*/ 4 h 64"/>
                  <a:gd name="T54" fmla="*/ 38 w 68"/>
                  <a:gd name="T55" fmla="*/ 0 h 64"/>
                  <a:gd name="T56" fmla="*/ 36 w 68"/>
                  <a:gd name="T57" fmla="*/ 0 h 64"/>
                  <a:gd name="T58" fmla="*/ 28 w 68"/>
                  <a:gd name="T59" fmla="*/ 2 h 64"/>
                  <a:gd name="T60" fmla="*/ 14 w 68"/>
                  <a:gd name="T61" fmla="*/ 0 h 64"/>
                  <a:gd name="T62" fmla="*/ 12 w 68"/>
                  <a:gd name="T6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8" h="64">
                    <a:moveTo>
                      <a:pt x="12" y="0"/>
                    </a:moveTo>
                    <a:lnTo>
                      <a:pt x="12" y="0"/>
                    </a:lnTo>
                    <a:lnTo>
                      <a:pt x="10" y="2"/>
                    </a:lnTo>
                    <a:lnTo>
                      <a:pt x="4" y="6"/>
                    </a:lnTo>
                    <a:lnTo>
                      <a:pt x="4" y="6"/>
                    </a:lnTo>
                    <a:lnTo>
                      <a:pt x="2" y="8"/>
                    </a:lnTo>
                    <a:lnTo>
                      <a:pt x="4" y="12"/>
                    </a:lnTo>
                    <a:lnTo>
                      <a:pt x="4" y="14"/>
                    </a:lnTo>
                    <a:lnTo>
                      <a:pt x="2" y="16"/>
                    </a:lnTo>
                    <a:lnTo>
                      <a:pt x="2" y="16"/>
                    </a:lnTo>
                    <a:lnTo>
                      <a:pt x="2" y="20"/>
                    </a:lnTo>
                    <a:lnTo>
                      <a:pt x="2" y="26"/>
                    </a:lnTo>
                    <a:lnTo>
                      <a:pt x="2" y="26"/>
                    </a:lnTo>
                    <a:lnTo>
                      <a:pt x="4" y="30"/>
                    </a:lnTo>
                    <a:lnTo>
                      <a:pt x="6" y="30"/>
                    </a:lnTo>
                    <a:lnTo>
                      <a:pt x="6" y="30"/>
                    </a:lnTo>
                    <a:lnTo>
                      <a:pt x="8" y="30"/>
                    </a:lnTo>
                    <a:lnTo>
                      <a:pt x="10" y="30"/>
                    </a:lnTo>
                    <a:lnTo>
                      <a:pt x="10" y="30"/>
                    </a:lnTo>
                    <a:lnTo>
                      <a:pt x="10" y="30"/>
                    </a:lnTo>
                    <a:lnTo>
                      <a:pt x="8" y="38"/>
                    </a:lnTo>
                    <a:lnTo>
                      <a:pt x="0" y="44"/>
                    </a:lnTo>
                    <a:lnTo>
                      <a:pt x="0" y="44"/>
                    </a:lnTo>
                    <a:lnTo>
                      <a:pt x="0" y="48"/>
                    </a:lnTo>
                    <a:lnTo>
                      <a:pt x="0" y="48"/>
                    </a:lnTo>
                    <a:lnTo>
                      <a:pt x="0" y="50"/>
                    </a:lnTo>
                    <a:lnTo>
                      <a:pt x="8" y="60"/>
                    </a:lnTo>
                    <a:lnTo>
                      <a:pt x="8" y="60"/>
                    </a:lnTo>
                    <a:lnTo>
                      <a:pt x="10" y="60"/>
                    </a:lnTo>
                    <a:lnTo>
                      <a:pt x="18" y="64"/>
                    </a:lnTo>
                    <a:lnTo>
                      <a:pt x="18" y="64"/>
                    </a:lnTo>
                    <a:lnTo>
                      <a:pt x="20" y="64"/>
                    </a:lnTo>
                    <a:lnTo>
                      <a:pt x="20" y="64"/>
                    </a:lnTo>
                    <a:lnTo>
                      <a:pt x="22" y="64"/>
                    </a:lnTo>
                    <a:lnTo>
                      <a:pt x="30" y="60"/>
                    </a:lnTo>
                    <a:lnTo>
                      <a:pt x="38" y="56"/>
                    </a:lnTo>
                    <a:lnTo>
                      <a:pt x="50" y="52"/>
                    </a:lnTo>
                    <a:lnTo>
                      <a:pt x="64" y="48"/>
                    </a:lnTo>
                    <a:lnTo>
                      <a:pt x="64" y="48"/>
                    </a:lnTo>
                    <a:lnTo>
                      <a:pt x="66" y="46"/>
                    </a:lnTo>
                    <a:lnTo>
                      <a:pt x="66" y="44"/>
                    </a:lnTo>
                    <a:lnTo>
                      <a:pt x="68" y="28"/>
                    </a:lnTo>
                    <a:lnTo>
                      <a:pt x="68" y="28"/>
                    </a:lnTo>
                    <a:lnTo>
                      <a:pt x="68" y="28"/>
                    </a:lnTo>
                    <a:lnTo>
                      <a:pt x="66" y="14"/>
                    </a:lnTo>
                    <a:lnTo>
                      <a:pt x="66" y="14"/>
                    </a:lnTo>
                    <a:lnTo>
                      <a:pt x="66" y="12"/>
                    </a:lnTo>
                    <a:lnTo>
                      <a:pt x="60" y="6"/>
                    </a:lnTo>
                    <a:lnTo>
                      <a:pt x="54" y="2"/>
                    </a:lnTo>
                    <a:lnTo>
                      <a:pt x="54" y="2"/>
                    </a:lnTo>
                    <a:lnTo>
                      <a:pt x="52" y="0"/>
                    </a:lnTo>
                    <a:lnTo>
                      <a:pt x="52" y="0"/>
                    </a:lnTo>
                    <a:lnTo>
                      <a:pt x="50" y="0"/>
                    </a:lnTo>
                    <a:lnTo>
                      <a:pt x="44" y="4"/>
                    </a:lnTo>
                    <a:lnTo>
                      <a:pt x="38" y="0"/>
                    </a:lnTo>
                    <a:lnTo>
                      <a:pt x="38" y="0"/>
                    </a:lnTo>
                    <a:lnTo>
                      <a:pt x="36" y="0"/>
                    </a:lnTo>
                    <a:lnTo>
                      <a:pt x="36" y="0"/>
                    </a:lnTo>
                    <a:lnTo>
                      <a:pt x="36" y="0"/>
                    </a:lnTo>
                    <a:lnTo>
                      <a:pt x="28" y="2"/>
                    </a:lnTo>
                    <a:lnTo>
                      <a:pt x="22" y="4"/>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3" name="Freeform 604"/>
              <p:cNvSpPr>
                <a:spLocks/>
              </p:cNvSpPr>
              <p:nvPr/>
            </p:nvSpPr>
            <p:spPr bwMode="auto">
              <a:xfrm>
                <a:off x="3015" y="1875"/>
                <a:ext cx="14" cy="26"/>
              </a:xfrm>
              <a:custGeom>
                <a:avLst/>
                <a:gdLst>
                  <a:gd name="T0" fmla="*/ 6 w 14"/>
                  <a:gd name="T1" fmla="*/ 26 h 26"/>
                  <a:gd name="T2" fmla="*/ 6 w 14"/>
                  <a:gd name="T3" fmla="*/ 26 h 26"/>
                  <a:gd name="T4" fmla="*/ 4 w 14"/>
                  <a:gd name="T5" fmla="*/ 26 h 26"/>
                  <a:gd name="T6" fmla="*/ 0 w 14"/>
                  <a:gd name="T7" fmla="*/ 22 h 26"/>
                  <a:gd name="T8" fmla="*/ 0 w 14"/>
                  <a:gd name="T9" fmla="*/ 22 h 26"/>
                  <a:gd name="T10" fmla="*/ 0 w 14"/>
                  <a:gd name="T11" fmla="*/ 20 h 26"/>
                  <a:gd name="T12" fmla="*/ 0 w 14"/>
                  <a:gd name="T13" fmla="*/ 6 h 26"/>
                  <a:gd name="T14" fmla="*/ 0 w 14"/>
                  <a:gd name="T15" fmla="*/ 6 h 26"/>
                  <a:gd name="T16" fmla="*/ 0 w 14"/>
                  <a:gd name="T17" fmla="*/ 6 h 26"/>
                  <a:gd name="T18" fmla="*/ 2 w 14"/>
                  <a:gd name="T19" fmla="*/ 2 h 26"/>
                  <a:gd name="T20" fmla="*/ 2 w 14"/>
                  <a:gd name="T21" fmla="*/ 2 h 26"/>
                  <a:gd name="T22" fmla="*/ 4 w 14"/>
                  <a:gd name="T23" fmla="*/ 2 h 26"/>
                  <a:gd name="T24" fmla="*/ 8 w 14"/>
                  <a:gd name="T25" fmla="*/ 0 h 26"/>
                  <a:gd name="T26" fmla="*/ 8 w 14"/>
                  <a:gd name="T27" fmla="*/ 0 h 26"/>
                  <a:gd name="T28" fmla="*/ 10 w 14"/>
                  <a:gd name="T29" fmla="*/ 0 h 26"/>
                  <a:gd name="T30" fmla="*/ 10 w 14"/>
                  <a:gd name="T31" fmla="*/ 0 h 26"/>
                  <a:gd name="T32" fmla="*/ 12 w 14"/>
                  <a:gd name="T33" fmla="*/ 0 h 26"/>
                  <a:gd name="T34" fmla="*/ 14 w 14"/>
                  <a:gd name="T35" fmla="*/ 10 h 26"/>
                  <a:gd name="T36" fmla="*/ 14 w 14"/>
                  <a:gd name="T37" fmla="*/ 10 h 26"/>
                  <a:gd name="T38" fmla="*/ 14 w 14"/>
                  <a:gd name="T39" fmla="*/ 10 h 26"/>
                  <a:gd name="T40" fmla="*/ 14 w 14"/>
                  <a:gd name="T41" fmla="*/ 10 h 26"/>
                  <a:gd name="T42" fmla="*/ 14 w 14"/>
                  <a:gd name="T43" fmla="*/ 12 h 26"/>
                  <a:gd name="T44" fmla="*/ 10 w 14"/>
                  <a:gd name="T45" fmla="*/ 14 h 26"/>
                  <a:gd name="T46" fmla="*/ 12 w 14"/>
                  <a:gd name="T47" fmla="*/ 16 h 26"/>
                  <a:gd name="T48" fmla="*/ 12 w 14"/>
                  <a:gd name="T49" fmla="*/ 16 h 26"/>
                  <a:gd name="T50" fmla="*/ 12 w 14"/>
                  <a:gd name="T51" fmla="*/ 18 h 26"/>
                  <a:gd name="T52" fmla="*/ 8 w 14"/>
                  <a:gd name="T53" fmla="*/ 24 h 26"/>
                  <a:gd name="T54" fmla="*/ 8 w 14"/>
                  <a:gd name="T55" fmla="*/ 24 h 26"/>
                  <a:gd name="T56" fmla="*/ 6 w 14"/>
                  <a:gd name="T57" fmla="*/ 26 h 26"/>
                  <a:gd name="T58" fmla="*/ 6 w 14"/>
                  <a:gd name="T59" fmla="*/ 26 h 26"/>
                  <a:gd name="T60" fmla="*/ 6 w 14"/>
                  <a:gd name="T61" fmla="*/ 26 h 26"/>
                  <a:gd name="T62" fmla="*/ 6 w 14"/>
                  <a:gd name="T6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 h="26">
                    <a:moveTo>
                      <a:pt x="6" y="26"/>
                    </a:moveTo>
                    <a:lnTo>
                      <a:pt x="6" y="26"/>
                    </a:lnTo>
                    <a:lnTo>
                      <a:pt x="4" y="26"/>
                    </a:lnTo>
                    <a:lnTo>
                      <a:pt x="0" y="22"/>
                    </a:lnTo>
                    <a:lnTo>
                      <a:pt x="0" y="22"/>
                    </a:lnTo>
                    <a:lnTo>
                      <a:pt x="0" y="20"/>
                    </a:lnTo>
                    <a:lnTo>
                      <a:pt x="0" y="6"/>
                    </a:lnTo>
                    <a:lnTo>
                      <a:pt x="0" y="6"/>
                    </a:lnTo>
                    <a:lnTo>
                      <a:pt x="0" y="6"/>
                    </a:lnTo>
                    <a:lnTo>
                      <a:pt x="2" y="2"/>
                    </a:lnTo>
                    <a:lnTo>
                      <a:pt x="2" y="2"/>
                    </a:lnTo>
                    <a:lnTo>
                      <a:pt x="4" y="2"/>
                    </a:lnTo>
                    <a:lnTo>
                      <a:pt x="8" y="0"/>
                    </a:lnTo>
                    <a:lnTo>
                      <a:pt x="8" y="0"/>
                    </a:lnTo>
                    <a:lnTo>
                      <a:pt x="10" y="0"/>
                    </a:lnTo>
                    <a:lnTo>
                      <a:pt x="10" y="0"/>
                    </a:lnTo>
                    <a:lnTo>
                      <a:pt x="12" y="0"/>
                    </a:lnTo>
                    <a:lnTo>
                      <a:pt x="14" y="10"/>
                    </a:lnTo>
                    <a:lnTo>
                      <a:pt x="14" y="10"/>
                    </a:lnTo>
                    <a:lnTo>
                      <a:pt x="14" y="10"/>
                    </a:lnTo>
                    <a:lnTo>
                      <a:pt x="14" y="10"/>
                    </a:lnTo>
                    <a:lnTo>
                      <a:pt x="14" y="12"/>
                    </a:lnTo>
                    <a:lnTo>
                      <a:pt x="10" y="14"/>
                    </a:lnTo>
                    <a:lnTo>
                      <a:pt x="12" y="16"/>
                    </a:lnTo>
                    <a:lnTo>
                      <a:pt x="12" y="16"/>
                    </a:lnTo>
                    <a:lnTo>
                      <a:pt x="12" y="18"/>
                    </a:lnTo>
                    <a:lnTo>
                      <a:pt x="8" y="24"/>
                    </a:lnTo>
                    <a:lnTo>
                      <a:pt x="8" y="24"/>
                    </a:lnTo>
                    <a:lnTo>
                      <a:pt x="6" y="26"/>
                    </a:lnTo>
                    <a:lnTo>
                      <a:pt x="6" y="26"/>
                    </a:lnTo>
                    <a:lnTo>
                      <a:pt x="6" y="26"/>
                    </a:lnTo>
                    <a:lnTo>
                      <a:pt x="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4" name="Freeform 605"/>
              <p:cNvSpPr>
                <a:spLocks noEditPoints="1"/>
              </p:cNvSpPr>
              <p:nvPr/>
            </p:nvSpPr>
            <p:spPr bwMode="auto">
              <a:xfrm>
                <a:off x="3013" y="1873"/>
                <a:ext cx="18" cy="30"/>
              </a:xfrm>
              <a:custGeom>
                <a:avLst/>
                <a:gdLst>
                  <a:gd name="T0" fmla="*/ 12 w 18"/>
                  <a:gd name="T1" fmla="*/ 4 h 30"/>
                  <a:gd name="T2" fmla="*/ 14 w 18"/>
                  <a:gd name="T3" fmla="*/ 12 h 30"/>
                  <a:gd name="T4" fmla="*/ 10 w 18"/>
                  <a:gd name="T5" fmla="*/ 14 h 30"/>
                  <a:gd name="T6" fmla="*/ 12 w 18"/>
                  <a:gd name="T7" fmla="*/ 20 h 30"/>
                  <a:gd name="T8" fmla="*/ 8 w 18"/>
                  <a:gd name="T9" fmla="*/ 26 h 30"/>
                  <a:gd name="T10" fmla="*/ 4 w 18"/>
                  <a:gd name="T11" fmla="*/ 22 h 30"/>
                  <a:gd name="T12" fmla="*/ 4 w 18"/>
                  <a:gd name="T13" fmla="*/ 16 h 30"/>
                  <a:gd name="T14" fmla="*/ 4 w 18"/>
                  <a:gd name="T15" fmla="*/ 8 h 30"/>
                  <a:gd name="T16" fmla="*/ 6 w 18"/>
                  <a:gd name="T17" fmla="*/ 6 h 30"/>
                  <a:gd name="T18" fmla="*/ 12 w 18"/>
                  <a:gd name="T19" fmla="*/ 4 h 30"/>
                  <a:gd name="T20" fmla="*/ 12 w 18"/>
                  <a:gd name="T21" fmla="*/ 0 h 30"/>
                  <a:gd name="T22" fmla="*/ 12 w 18"/>
                  <a:gd name="T23" fmla="*/ 0 h 30"/>
                  <a:gd name="T24" fmla="*/ 10 w 18"/>
                  <a:gd name="T25" fmla="*/ 0 h 30"/>
                  <a:gd name="T26" fmla="*/ 6 w 18"/>
                  <a:gd name="T27" fmla="*/ 2 h 30"/>
                  <a:gd name="T28" fmla="*/ 6 w 18"/>
                  <a:gd name="T29" fmla="*/ 2 h 30"/>
                  <a:gd name="T30" fmla="*/ 4 w 18"/>
                  <a:gd name="T31" fmla="*/ 2 h 30"/>
                  <a:gd name="T32" fmla="*/ 0 w 18"/>
                  <a:gd name="T33" fmla="*/ 6 h 30"/>
                  <a:gd name="T34" fmla="*/ 0 w 18"/>
                  <a:gd name="T35" fmla="*/ 6 h 30"/>
                  <a:gd name="T36" fmla="*/ 0 w 18"/>
                  <a:gd name="T37" fmla="*/ 8 h 30"/>
                  <a:gd name="T38" fmla="*/ 0 w 18"/>
                  <a:gd name="T39" fmla="*/ 16 h 30"/>
                  <a:gd name="T40" fmla="*/ 0 w 18"/>
                  <a:gd name="T41" fmla="*/ 22 h 30"/>
                  <a:gd name="T42" fmla="*/ 0 w 18"/>
                  <a:gd name="T43" fmla="*/ 22 h 30"/>
                  <a:gd name="T44" fmla="*/ 0 w 18"/>
                  <a:gd name="T45" fmla="*/ 26 h 30"/>
                  <a:gd name="T46" fmla="*/ 6 w 18"/>
                  <a:gd name="T47" fmla="*/ 30 h 30"/>
                  <a:gd name="T48" fmla="*/ 6 w 18"/>
                  <a:gd name="T49" fmla="*/ 30 h 30"/>
                  <a:gd name="T50" fmla="*/ 8 w 18"/>
                  <a:gd name="T51" fmla="*/ 30 h 30"/>
                  <a:gd name="T52" fmla="*/ 8 w 18"/>
                  <a:gd name="T53" fmla="*/ 30 h 30"/>
                  <a:gd name="T54" fmla="*/ 10 w 18"/>
                  <a:gd name="T55" fmla="*/ 30 h 30"/>
                  <a:gd name="T56" fmla="*/ 10 w 18"/>
                  <a:gd name="T57" fmla="*/ 30 h 30"/>
                  <a:gd name="T58" fmla="*/ 12 w 18"/>
                  <a:gd name="T59" fmla="*/ 28 h 30"/>
                  <a:gd name="T60" fmla="*/ 14 w 18"/>
                  <a:gd name="T61" fmla="*/ 20 h 30"/>
                  <a:gd name="T62" fmla="*/ 14 w 18"/>
                  <a:gd name="T63" fmla="*/ 20 h 30"/>
                  <a:gd name="T64" fmla="*/ 16 w 18"/>
                  <a:gd name="T65" fmla="*/ 18 h 30"/>
                  <a:gd name="T66" fmla="*/ 14 w 18"/>
                  <a:gd name="T67" fmla="*/ 16 h 30"/>
                  <a:gd name="T68" fmla="*/ 16 w 18"/>
                  <a:gd name="T69" fmla="*/ 16 h 30"/>
                  <a:gd name="T70" fmla="*/ 16 w 18"/>
                  <a:gd name="T71" fmla="*/ 16 h 30"/>
                  <a:gd name="T72" fmla="*/ 18 w 18"/>
                  <a:gd name="T73" fmla="*/ 14 h 30"/>
                  <a:gd name="T74" fmla="*/ 18 w 18"/>
                  <a:gd name="T75" fmla="*/ 14 h 30"/>
                  <a:gd name="T76" fmla="*/ 18 w 18"/>
                  <a:gd name="T77" fmla="*/ 10 h 30"/>
                  <a:gd name="T78" fmla="*/ 14 w 18"/>
                  <a:gd name="T79" fmla="*/ 2 h 30"/>
                  <a:gd name="T80" fmla="*/ 14 w 18"/>
                  <a:gd name="T81" fmla="*/ 2 h 30"/>
                  <a:gd name="T82" fmla="*/ 14 w 18"/>
                  <a:gd name="T83" fmla="*/ 0 h 30"/>
                  <a:gd name="T84" fmla="*/ 12 w 18"/>
                  <a:gd name="T85" fmla="*/ 0 h 30"/>
                  <a:gd name="T86" fmla="*/ 12 w 18"/>
                  <a:gd name="T8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8" h="30">
                    <a:moveTo>
                      <a:pt x="12" y="4"/>
                    </a:moveTo>
                    <a:lnTo>
                      <a:pt x="14" y="12"/>
                    </a:lnTo>
                    <a:lnTo>
                      <a:pt x="10" y="14"/>
                    </a:lnTo>
                    <a:lnTo>
                      <a:pt x="12" y="20"/>
                    </a:lnTo>
                    <a:lnTo>
                      <a:pt x="8" y="26"/>
                    </a:lnTo>
                    <a:lnTo>
                      <a:pt x="4" y="22"/>
                    </a:lnTo>
                    <a:lnTo>
                      <a:pt x="4" y="16"/>
                    </a:lnTo>
                    <a:lnTo>
                      <a:pt x="4" y="8"/>
                    </a:lnTo>
                    <a:lnTo>
                      <a:pt x="6" y="6"/>
                    </a:lnTo>
                    <a:lnTo>
                      <a:pt x="12" y="4"/>
                    </a:lnTo>
                    <a:close/>
                    <a:moveTo>
                      <a:pt x="12" y="0"/>
                    </a:moveTo>
                    <a:lnTo>
                      <a:pt x="12" y="0"/>
                    </a:lnTo>
                    <a:lnTo>
                      <a:pt x="10" y="0"/>
                    </a:lnTo>
                    <a:lnTo>
                      <a:pt x="6" y="2"/>
                    </a:lnTo>
                    <a:lnTo>
                      <a:pt x="6" y="2"/>
                    </a:lnTo>
                    <a:lnTo>
                      <a:pt x="4" y="2"/>
                    </a:lnTo>
                    <a:lnTo>
                      <a:pt x="0" y="6"/>
                    </a:lnTo>
                    <a:lnTo>
                      <a:pt x="0" y="6"/>
                    </a:lnTo>
                    <a:lnTo>
                      <a:pt x="0" y="8"/>
                    </a:lnTo>
                    <a:lnTo>
                      <a:pt x="0" y="16"/>
                    </a:lnTo>
                    <a:lnTo>
                      <a:pt x="0" y="22"/>
                    </a:lnTo>
                    <a:lnTo>
                      <a:pt x="0" y="22"/>
                    </a:lnTo>
                    <a:lnTo>
                      <a:pt x="0" y="26"/>
                    </a:lnTo>
                    <a:lnTo>
                      <a:pt x="6" y="30"/>
                    </a:lnTo>
                    <a:lnTo>
                      <a:pt x="6" y="30"/>
                    </a:lnTo>
                    <a:lnTo>
                      <a:pt x="8" y="30"/>
                    </a:lnTo>
                    <a:lnTo>
                      <a:pt x="8" y="30"/>
                    </a:lnTo>
                    <a:lnTo>
                      <a:pt x="10" y="30"/>
                    </a:lnTo>
                    <a:lnTo>
                      <a:pt x="10" y="30"/>
                    </a:lnTo>
                    <a:lnTo>
                      <a:pt x="12" y="28"/>
                    </a:lnTo>
                    <a:lnTo>
                      <a:pt x="14" y="20"/>
                    </a:lnTo>
                    <a:lnTo>
                      <a:pt x="14" y="20"/>
                    </a:lnTo>
                    <a:lnTo>
                      <a:pt x="16" y="18"/>
                    </a:lnTo>
                    <a:lnTo>
                      <a:pt x="14" y="16"/>
                    </a:lnTo>
                    <a:lnTo>
                      <a:pt x="16" y="16"/>
                    </a:lnTo>
                    <a:lnTo>
                      <a:pt x="16" y="16"/>
                    </a:lnTo>
                    <a:lnTo>
                      <a:pt x="18" y="14"/>
                    </a:lnTo>
                    <a:lnTo>
                      <a:pt x="18" y="14"/>
                    </a:lnTo>
                    <a:lnTo>
                      <a:pt x="18" y="10"/>
                    </a:lnTo>
                    <a:lnTo>
                      <a:pt x="14" y="2"/>
                    </a:lnTo>
                    <a:lnTo>
                      <a:pt x="14" y="2"/>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5" name="Freeform 606"/>
              <p:cNvSpPr>
                <a:spLocks/>
              </p:cNvSpPr>
              <p:nvPr/>
            </p:nvSpPr>
            <p:spPr bwMode="auto">
              <a:xfrm>
                <a:off x="3017" y="1877"/>
                <a:ext cx="10" cy="22"/>
              </a:xfrm>
              <a:custGeom>
                <a:avLst/>
                <a:gdLst>
                  <a:gd name="T0" fmla="*/ 8 w 10"/>
                  <a:gd name="T1" fmla="*/ 0 h 22"/>
                  <a:gd name="T2" fmla="*/ 10 w 10"/>
                  <a:gd name="T3" fmla="*/ 8 h 22"/>
                  <a:gd name="T4" fmla="*/ 6 w 10"/>
                  <a:gd name="T5" fmla="*/ 10 h 22"/>
                  <a:gd name="T6" fmla="*/ 8 w 10"/>
                  <a:gd name="T7" fmla="*/ 16 h 22"/>
                  <a:gd name="T8" fmla="*/ 4 w 10"/>
                  <a:gd name="T9" fmla="*/ 22 h 22"/>
                  <a:gd name="T10" fmla="*/ 0 w 10"/>
                  <a:gd name="T11" fmla="*/ 18 h 22"/>
                  <a:gd name="T12" fmla="*/ 0 w 10"/>
                  <a:gd name="T13" fmla="*/ 12 h 22"/>
                  <a:gd name="T14" fmla="*/ 0 w 10"/>
                  <a:gd name="T15" fmla="*/ 4 h 22"/>
                  <a:gd name="T16" fmla="*/ 2 w 10"/>
                  <a:gd name="T17" fmla="*/ 2 h 22"/>
                  <a:gd name="T18" fmla="*/ 8 w 10"/>
                  <a:gd name="T19"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 h="22">
                    <a:moveTo>
                      <a:pt x="8" y="0"/>
                    </a:moveTo>
                    <a:lnTo>
                      <a:pt x="10" y="8"/>
                    </a:lnTo>
                    <a:lnTo>
                      <a:pt x="6" y="10"/>
                    </a:lnTo>
                    <a:lnTo>
                      <a:pt x="8" y="16"/>
                    </a:lnTo>
                    <a:lnTo>
                      <a:pt x="4" y="22"/>
                    </a:lnTo>
                    <a:lnTo>
                      <a:pt x="0" y="18"/>
                    </a:lnTo>
                    <a:lnTo>
                      <a:pt x="0" y="12"/>
                    </a:lnTo>
                    <a:lnTo>
                      <a:pt x="0" y="4"/>
                    </a:lnTo>
                    <a:lnTo>
                      <a:pt x="2" y="2"/>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grpSp>
        <p:grpSp>
          <p:nvGrpSpPr>
            <p:cNvPr id="60" name="Group 808"/>
            <p:cNvGrpSpPr>
              <a:grpSpLocks/>
            </p:cNvGrpSpPr>
            <p:nvPr/>
          </p:nvGrpSpPr>
          <p:grpSpPr bwMode="auto">
            <a:xfrm>
              <a:off x="2923" y="991"/>
              <a:ext cx="2632" cy="1024"/>
              <a:chOff x="2923" y="991"/>
              <a:chExt cx="2632" cy="1024"/>
            </a:xfrm>
            <a:grpFill/>
          </p:grpSpPr>
          <p:sp>
            <p:nvSpPr>
              <p:cNvPr id="366" name="Freeform 608"/>
              <p:cNvSpPr>
                <a:spLocks/>
              </p:cNvSpPr>
              <p:nvPr/>
            </p:nvSpPr>
            <p:spPr bwMode="auto">
              <a:xfrm>
                <a:off x="3013" y="1873"/>
                <a:ext cx="18" cy="30"/>
              </a:xfrm>
              <a:custGeom>
                <a:avLst/>
                <a:gdLst>
                  <a:gd name="T0" fmla="*/ 12 w 18"/>
                  <a:gd name="T1" fmla="*/ 0 h 30"/>
                  <a:gd name="T2" fmla="*/ 12 w 18"/>
                  <a:gd name="T3" fmla="*/ 0 h 30"/>
                  <a:gd name="T4" fmla="*/ 10 w 18"/>
                  <a:gd name="T5" fmla="*/ 0 h 30"/>
                  <a:gd name="T6" fmla="*/ 6 w 18"/>
                  <a:gd name="T7" fmla="*/ 2 h 30"/>
                  <a:gd name="T8" fmla="*/ 6 w 18"/>
                  <a:gd name="T9" fmla="*/ 2 h 30"/>
                  <a:gd name="T10" fmla="*/ 4 w 18"/>
                  <a:gd name="T11" fmla="*/ 2 h 30"/>
                  <a:gd name="T12" fmla="*/ 0 w 18"/>
                  <a:gd name="T13" fmla="*/ 6 h 30"/>
                  <a:gd name="T14" fmla="*/ 0 w 18"/>
                  <a:gd name="T15" fmla="*/ 6 h 30"/>
                  <a:gd name="T16" fmla="*/ 0 w 18"/>
                  <a:gd name="T17" fmla="*/ 8 h 30"/>
                  <a:gd name="T18" fmla="*/ 0 w 18"/>
                  <a:gd name="T19" fmla="*/ 16 h 30"/>
                  <a:gd name="T20" fmla="*/ 0 w 18"/>
                  <a:gd name="T21" fmla="*/ 22 h 30"/>
                  <a:gd name="T22" fmla="*/ 0 w 18"/>
                  <a:gd name="T23" fmla="*/ 22 h 30"/>
                  <a:gd name="T24" fmla="*/ 0 w 18"/>
                  <a:gd name="T25" fmla="*/ 26 h 30"/>
                  <a:gd name="T26" fmla="*/ 6 w 18"/>
                  <a:gd name="T27" fmla="*/ 30 h 30"/>
                  <a:gd name="T28" fmla="*/ 6 w 18"/>
                  <a:gd name="T29" fmla="*/ 30 h 30"/>
                  <a:gd name="T30" fmla="*/ 8 w 18"/>
                  <a:gd name="T31" fmla="*/ 30 h 30"/>
                  <a:gd name="T32" fmla="*/ 8 w 18"/>
                  <a:gd name="T33" fmla="*/ 30 h 30"/>
                  <a:gd name="T34" fmla="*/ 10 w 18"/>
                  <a:gd name="T35" fmla="*/ 30 h 30"/>
                  <a:gd name="T36" fmla="*/ 10 w 18"/>
                  <a:gd name="T37" fmla="*/ 30 h 30"/>
                  <a:gd name="T38" fmla="*/ 12 w 18"/>
                  <a:gd name="T39" fmla="*/ 28 h 30"/>
                  <a:gd name="T40" fmla="*/ 14 w 18"/>
                  <a:gd name="T41" fmla="*/ 20 h 30"/>
                  <a:gd name="T42" fmla="*/ 14 w 18"/>
                  <a:gd name="T43" fmla="*/ 20 h 30"/>
                  <a:gd name="T44" fmla="*/ 16 w 18"/>
                  <a:gd name="T45" fmla="*/ 18 h 30"/>
                  <a:gd name="T46" fmla="*/ 14 w 18"/>
                  <a:gd name="T47" fmla="*/ 16 h 30"/>
                  <a:gd name="T48" fmla="*/ 16 w 18"/>
                  <a:gd name="T49" fmla="*/ 16 h 30"/>
                  <a:gd name="T50" fmla="*/ 16 w 18"/>
                  <a:gd name="T51" fmla="*/ 16 h 30"/>
                  <a:gd name="T52" fmla="*/ 18 w 18"/>
                  <a:gd name="T53" fmla="*/ 14 h 30"/>
                  <a:gd name="T54" fmla="*/ 18 w 18"/>
                  <a:gd name="T55" fmla="*/ 14 h 30"/>
                  <a:gd name="T56" fmla="*/ 18 w 18"/>
                  <a:gd name="T57" fmla="*/ 10 h 30"/>
                  <a:gd name="T58" fmla="*/ 14 w 18"/>
                  <a:gd name="T59" fmla="*/ 2 h 30"/>
                  <a:gd name="T60" fmla="*/ 14 w 18"/>
                  <a:gd name="T61" fmla="*/ 2 h 30"/>
                  <a:gd name="T62" fmla="*/ 14 w 18"/>
                  <a:gd name="T63" fmla="*/ 0 h 30"/>
                  <a:gd name="T64" fmla="*/ 12 w 18"/>
                  <a:gd name="T65" fmla="*/ 0 h 30"/>
                  <a:gd name="T66" fmla="*/ 12 w 18"/>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 h="30">
                    <a:moveTo>
                      <a:pt x="12" y="0"/>
                    </a:moveTo>
                    <a:lnTo>
                      <a:pt x="12" y="0"/>
                    </a:lnTo>
                    <a:lnTo>
                      <a:pt x="10" y="0"/>
                    </a:lnTo>
                    <a:lnTo>
                      <a:pt x="6" y="2"/>
                    </a:lnTo>
                    <a:lnTo>
                      <a:pt x="6" y="2"/>
                    </a:lnTo>
                    <a:lnTo>
                      <a:pt x="4" y="2"/>
                    </a:lnTo>
                    <a:lnTo>
                      <a:pt x="0" y="6"/>
                    </a:lnTo>
                    <a:lnTo>
                      <a:pt x="0" y="6"/>
                    </a:lnTo>
                    <a:lnTo>
                      <a:pt x="0" y="8"/>
                    </a:lnTo>
                    <a:lnTo>
                      <a:pt x="0" y="16"/>
                    </a:lnTo>
                    <a:lnTo>
                      <a:pt x="0" y="22"/>
                    </a:lnTo>
                    <a:lnTo>
                      <a:pt x="0" y="22"/>
                    </a:lnTo>
                    <a:lnTo>
                      <a:pt x="0" y="26"/>
                    </a:lnTo>
                    <a:lnTo>
                      <a:pt x="6" y="30"/>
                    </a:lnTo>
                    <a:lnTo>
                      <a:pt x="6" y="30"/>
                    </a:lnTo>
                    <a:lnTo>
                      <a:pt x="8" y="30"/>
                    </a:lnTo>
                    <a:lnTo>
                      <a:pt x="8" y="30"/>
                    </a:lnTo>
                    <a:lnTo>
                      <a:pt x="10" y="30"/>
                    </a:lnTo>
                    <a:lnTo>
                      <a:pt x="10" y="30"/>
                    </a:lnTo>
                    <a:lnTo>
                      <a:pt x="12" y="28"/>
                    </a:lnTo>
                    <a:lnTo>
                      <a:pt x="14" y="20"/>
                    </a:lnTo>
                    <a:lnTo>
                      <a:pt x="14" y="20"/>
                    </a:lnTo>
                    <a:lnTo>
                      <a:pt x="16" y="18"/>
                    </a:lnTo>
                    <a:lnTo>
                      <a:pt x="14" y="16"/>
                    </a:lnTo>
                    <a:lnTo>
                      <a:pt x="16" y="16"/>
                    </a:lnTo>
                    <a:lnTo>
                      <a:pt x="16" y="16"/>
                    </a:lnTo>
                    <a:lnTo>
                      <a:pt x="18" y="14"/>
                    </a:lnTo>
                    <a:lnTo>
                      <a:pt x="18" y="14"/>
                    </a:lnTo>
                    <a:lnTo>
                      <a:pt x="18" y="10"/>
                    </a:lnTo>
                    <a:lnTo>
                      <a:pt x="14" y="2"/>
                    </a:lnTo>
                    <a:lnTo>
                      <a:pt x="14" y="2"/>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67" name="Freeform 609"/>
              <p:cNvSpPr>
                <a:spLocks/>
              </p:cNvSpPr>
              <p:nvPr/>
            </p:nvSpPr>
            <p:spPr bwMode="auto">
              <a:xfrm>
                <a:off x="3009" y="1903"/>
                <a:ext cx="20" cy="42"/>
              </a:xfrm>
              <a:custGeom>
                <a:avLst/>
                <a:gdLst>
                  <a:gd name="T0" fmla="*/ 10 w 20"/>
                  <a:gd name="T1" fmla="*/ 42 h 42"/>
                  <a:gd name="T2" fmla="*/ 10 w 20"/>
                  <a:gd name="T3" fmla="*/ 42 h 42"/>
                  <a:gd name="T4" fmla="*/ 10 w 20"/>
                  <a:gd name="T5" fmla="*/ 42 h 42"/>
                  <a:gd name="T6" fmla="*/ 4 w 20"/>
                  <a:gd name="T7" fmla="*/ 40 h 42"/>
                  <a:gd name="T8" fmla="*/ 4 w 20"/>
                  <a:gd name="T9" fmla="*/ 40 h 42"/>
                  <a:gd name="T10" fmla="*/ 2 w 20"/>
                  <a:gd name="T11" fmla="*/ 38 h 42"/>
                  <a:gd name="T12" fmla="*/ 2 w 20"/>
                  <a:gd name="T13" fmla="*/ 18 h 42"/>
                  <a:gd name="T14" fmla="*/ 0 w 20"/>
                  <a:gd name="T15" fmla="*/ 16 h 42"/>
                  <a:gd name="T16" fmla="*/ 0 w 20"/>
                  <a:gd name="T17" fmla="*/ 16 h 42"/>
                  <a:gd name="T18" fmla="*/ 0 w 20"/>
                  <a:gd name="T19" fmla="*/ 14 h 42"/>
                  <a:gd name="T20" fmla="*/ 2 w 20"/>
                  <a:gd name="T21" fmla="*/ 6 h 42"/>
                  <a:gd name="T22" fmla="*/ 2 w 20"/>
                  <a:gd name="T23" fmla="*/ 6 h 42"/>
                  <a:gd name="T24" fmla="*/ 4 w 20"/>
                  <a:gd name="T25" fmla="*/ 4 h 42"/>
                  <a:gd name="T26" fmla="*/ 8 w 20"/>
                  <a:gd name="T27" fmla="*/ 4 h 42"/>
                  <a:gd name="T28" fmla="*/ 8 w 20"/>
                  <a:gd name="T29" fmla="*/ 0 h 42"/>
                  <a:gd name="T30" fmla="*/ 8 w 20"/>
                  <a:gd name="T31" fmla="*/ 0 h 42"/>
                  <a:gd name="T32" fmla="*/ 10 w 20"/>
                  <a:gd name="T33" fmla="*/ 0 h 42"/>
                  <a:gd name="T34" fmla="*/ 10 w 20"/>
                  <a:gd name="T35" fmla="*/ 0 h 42"/>
                  <a:gd name="T36" fmla="*/ 10 w 20"/>
                  <a:gd name="T37" fmla="*/ 0 h 42"/>
                  <a:gd name="T38" fmla="*/ 18 w 20"/>
                  <a:gd name="T39" fmla="*/ 2 h 42"/>
                  <a:gd name="T40" fmla="*/ 18 w 20"/>
                  <a:gd name="T41" fmla="*/ 2 h 42"/>
                  <a:gd name="T42" fmla="*/ 18 w 20"/>
                  <a:gd name="T43" fmla="*/ 2 h 42"/>
                  <a:gd name="T44" fmla="*/ 20 w 20"/>
                  <a:gd name="T45" fmla="*/ 6 h 42"/>
                  <a:gd name="T46" fmla="*/ 20 w 20"/>
                  <a:gd name="T47" fmla="*/ 6 h 42"/>
                  <a:gd name="T48" fmla="*/ 20 w 20"/>
                  <a:gd name="T49" fmla="*/ 8 h 42"/>
                  <a:gd name="T50" fmla="*/ 18 w 20"/>
                  <a:gd name="T51" fmla="*/ 16 h 42"/>
                  <a:gd name="T52" fmla="*/ 20 w 20"/>
                  <a:gd name="T53" fmla="*/ 30 h 42"/>
                  <a:gd name="T54" fmla="*/ 20 w 20"/>
                  <a:gd name="T55" fmla="*/ 30 h 42"/>
                  <a:gd name="T56" fmla="*/ 20 w 20"/>
                  <a:gd name="T57" fmla="*/ 32 h 42"/>
                  <a:gd name="T58" fmla="*/ 12 w 20"/>
                  <a:gd name="T59" fmla="*/ 42 h 42"/>
                  <a:gd name="T60" fmla="*/ 12 w 20"/>
                  <a:gd name="T61" fmla="*/ 42 h 42"/>
                  <a:gd name="T62" fmla="*/ 10 w 20"/>
                  <a:gd name="T63" fmla="*/ 42 h 42"/>
                  <a:gd name="T64" fmla="*/ 10 w 20"/>
                  <a:gd name="T65"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 h="42">
                    <a:moveTo>
                      <a:pt x="10" y="42"/>
                    </a:moveTo>
                    <a:lnTo>
                      <a:pt x="10" y="42"/>
                    </a:lnTo>
                    <a:lnTo>
                      <a:pt x="10" y="42"/>
                    </a:lnTo>
                    <a:lnTo>
                      <a:pt x="4" y="40"/>
                    </a:lnTo>
                    <a:lnTo>
                      <a:pt x="4" y="40"/>
                    </a:lnTo>
                    <a:lnTo>
                      <a:pt x="2" y="38"/>
                    </a:lnTo>
                    <a:lnTo>
                      <a:pt x="2" y="18"/>
                    </a:lnTo>
                    <a:lnTo>
                      <a:pt x="0" y="16"/>
                    </a:lnTo>
                    <a:lnTo>
                      <a:pt x="0" y="16"/>
                    </a:lnTo>
                    <a:lnTo>
                      <a:pt x="0" y="14"/>
                    </a:lnTo>
                    <a:lnTo>
                      <a:pt x="2" y="6"/>
                    </a:lnTo>
                    <a:lnTo>
                      <a:pt x="2" y="6"/>
                    </a:lnTo>
                    <a:lnTo>
                      <a:pt x="4" y="4"/>
                    </a:lnTo>
                    <a:lnTo>
                      <a:pt x="8" y="4"/>
                    </a:lnTo>
                    <a:lnTo>
                      <a:pt x="8" y="0"/>
                    </a:lnTo>
                    <a:lnTo>
                      <a:pt x="8" y="0"/>
                    </a:lnTo>
                    <a:lnTo>
                      <a:pt x="10" y="0"/>
                    </a:lnTo>
                    <a:lnTo>
                      <a:pt x="10" y="0"/>
                    </a:lnTo>
                    <a:lnTo>
                      <a:pt x="10" y="0"/>
                    </a:lnTo>
                    <a:lnTo>
                      <a:pt x="18" y="2"/>
                    </a:lnTo>
                    <a:lnTo>
                      <a:pt x="18" y="2"/>
                    </a:lnTo>
                    <a:lnTo>
                      <a:pt x="18" y="2"/>
                    </a:lnTo>
                    <a:lnTo>
                      <a:pt x="20" y="6"/>
                    </a:lnTo>
                    <a:lnTo>
                      <a:pt x="20" y="6"/>
                    </a:lnTo>
                    <a:lnTo>
                      <a:pt x="20" y="8"/>
                    </a:lnTo>
                    <a:lnTo>
                      <a:pt x="18" y="16"/>
                    </a:lnTo>
                    <a:lnTo>
                      <a:pt x="20" y="30"/>
                    </a:lnTo>
                    <a:lnTo>
                      <a:pt x="20" y="30"/>
                    </a:lnTo>
                    <a:lnTo>
                      <a:pt x="20" y="32"/>
                    </a:lnTo>
                    <a:lnTo>
                      <a:pt x="12" y="42"/>
                    </a:lnTo>
                    <a:lnTo>
                      <a:pt x="12" y="42"/>
                    </a:lnTo>
                    <a:lnTo>
                      <a:pt x="10" y="42"/>
                    </a:lnTo>
                    <a:lnTo>
                      <a:pt x="10"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68" name="Freeform 610"/>
              <p:cNvSpPr>
                <a:spLocks noEditPoints="1"/>
              </p:cNvSpPr>
              <p:nvPr/>
            </p:nvSpPr>
            <p:spPr bwMode="auto">
              <a:xfrm>
                <a:off x="3007" y="1901"/>
                <a:ext cx="24" cy="46"/>
              </a:xfrm>
              <a:custGeom>
                <a:avLst/>
                <a:gdLst>
                  <a:gd name="T0" fmla="*/ 12 w 24"/>
                  <a:gd name="T1" fmla="*/ 4 h 46"/>
                  <a:gd name="T2" fmla="*/ 18 w 24"/>
                  <a:gd name="T3" fmla="*/ 6 h 46"/>
                  <a:gd name="T4" fmla="*/ 20 w 24"/>
                  <a:gd name="T5" fmla="*/ 10 h 46"/>
                  <a:gd name="T6" fmla="*/ 18 w 24"/>
                  <a:gd name="T7" fmla="*/ 18 h 46"/>
                  <a:gd name="T8" fmla="*/ 20 w 24"/>
                  <a:gd name="T9" fmla="*/ 32 h 46"/>
                  <a:gd name="T10" fmla="*/ 16 w 24"/>
                  <a:gd name="T11" fmla="*/ 38 h 46"/>
                  <a:gd name="T12" fmla="*/ 12 w 24"/>
                  <a:gd name="T13" fmla="*/ 42 h 46"/>
                  <a:gd name="T14" fmla="*/ 6 w 24"/>
                  <a:gd name="T15" fmla="*/ 40 h 46"/>
                  <a:gd name="T16" fmla="*/ 6 w 24"/>
                  <a:gd name="T17" fmla="*/ 30 h 46"/>
                  <a:gd name="T18" fmla="*/ 6 w 24"/>
                  <a:gd name="T19" fmla="*/ 20 h 46"/>
                  <a:gd name="T20" fmla="*/ 4 w 24"/>
                  <a:gd name="T21" fmla="*/ 16 h 46"/>
                  <a:gd name="T22" fmla="*/ 6 w 24"/>
                  <a:gd name="T23" fmla="*/ 8 h 46"/>
                  <a:gd name="T24" fmla="*/ 10 w 24"/>
                  <a:gd name="T25" fmla="*/ 8 h 46"/>
                  <a:gd name="T26" fmla="*/ 12 w 24"/>
                  <a:gd name="T27" fmla="*/ 4 h 46"/>
                  <a:gd name="T28" fmla="*/ 12 w 24"/>
                  <a:gd name="T29" fmla="*/ 0 h 46"/>
                  <a:gd name="T30" fmla="*/ 12 w 24"/>
                  <a:gd name="T31" fmla="*/ 0 h 46"/>
                  <a:gd name="T32" fmla="*/ 10 w 24"/>
                  <a:gd name="T33" fmla="*/ 0 h 46"/>
                  <a:gd name="T34" fmla="*/ 8 w 24"/>
                  <a:gd name="T35" fmla="*/ 2 h 46"/>
                  <a:gd name="T36" fmla="*/ 8 w 24"/>
                  <a:gd name="T37" fmla="*/ 4 h 46"/>
                  <a:gd name="T38" fmla="*/ 6 w 24"/>
                  <a:gd name="T39" fmla="*/ 4 h 46"/>
                  <a:gd name="T40" fmla="*/ 6 w 24"/>
                  <a:gd name="T41" fmla="*/ 4 h 46"/>
                  <a:gd name="T42" fmla="*/ 2 w 24"/>
                  <a:gd name="T43" fmla="*/ 4 h 46"/>
                  <a:gd name="T44" fmla="*/ 2 w 24"/>
                  <a:gd name="T45" fmla="*/ 6 h 46"/>
                  <a:gd name="T46" fmla="*/ 0 w 24"/>
                  <a:gd name="T47" fmla="*/ 16 h 46"/>
                  <a:gd name="T48" fmla="*/ 0 w 24"/>
                  <a:gd name="T49" fmla="*/ 16 h 46"/>
                  <a:gd name="T50" fmla="*/ 0 w 24"/>
                  <a:gd name="T51" fmla="*/ 18 h 46"/>
                  <a:gd name="T52" fmla="*/ 2 w 24"/>
                  <a:gd name="T53" fmla="*/ 22 h 46"/>
                  <a:gd name="T54" fmla="*/ 2 w 24"/>
                  <a:gd name="T55" fmla="*/ 30 h 46"/>
                  <a:gd name="T56" fmla="*/ 2 w 24"/>
                  <a:gd name="T57" fmla="*/ 40 h 46"/>
                  <a:gd name="T58" fmla="*/ 2 w 24"/>
                  <a:gd name="T59" fmla="*/ 40 h 46"/>
                  <a:gd name="T60" fmla="*/ 4 w 24"/>
                  <a:gd name="T61" fmla="*/ 42 h 46"/>
                  <a:gd name="T62" fmla="*/ 6 w 24"/>
                  <a:gd name="T63" fmla="*/ 44 h 46"/>
                  <a:gd name="T64" fmla="*/ 10 w 24"/>
                  <a:gd name="T65" fmla="*/ 46 h 46"/>
                  <a:gd name="T66" fmla="*/ 10 w 24"/>
                  <a:gd name="T67" fmla="*/ 46 h 46"/>
                  <a:gd name="T68" fmla="*/ 12 w 24"/>
                  <a:gd name="T69" fmla="*/ 46 h 46"/>
                  <a:gd name="T70" fmla="*/ 12 w 24"/>
                  <a:gd name="T71" fmla="*/ 46 h 46"/>
                  <a:gd name="T72" fmla="*/ 16 w 24"/>
                  <a:gd name="T73" fmla="*/ 46 h 46"/>
                  <a:gd name="T74" fmla="*/ 18 w 24"/>
                  <a:gd name="T75" fmla="*/ 42 h 46"/>
                  <a:gd name="T76" fmla="*/ 24 w 24"/>
                  <a:gd name="T77" fmla="*/ 34 h 46"/>
                  <a:gd name="T78" fmla="*/ 24 w 24"/>
                  <a:gd name="T79" fmla="*/ 34 h 46"/>
                  <a:gd name="T80" fmla="*/ 24 w 24"/>
                  <a:gd name="T81" fmla="*/ 32 h 46"/>
                  <a:gd name="T82" fmla="*/ 22 w 24"/>
                  <a:gd name="T83" fmla="*/ 18 h 46"/>
                  <a:gd name="T84" fmla="*/ 24 w 24"/>
                  <a:gd name="T85" fmla="*/ 10 h 46"/>
                  <a:gd name="T86" fmla="*/ 24 w 24"/>
                  <a:gd name="T87" fmla="*/ 10 h 46"/>
                  <a:gd name="T88" fmla="*/ 24 w 24"/>
                  <a:gd name="T89" fmla="*/ 8 h 46"/>
                  <a:gd name="T90" fmla="*/ 22 w 24"/>
                  <a:gd name="T91" fmla="*/ 4 h 46"/>
                  <a:gd name="T92" fmla="*/ 22 w 24"/>
                  <a:gd name="T93" fmla="*/ 4 h 46"/>
                  <a:gd name="T94" fmla="*/ 20 w 24"/>
                  <a:gd name="T95" fmla="*/ 2 h 46"/>
                  <a:gd name="T96" fmla="*/ 14 w 24"/>
                  <a:gd name="T97" fmla="*/ 0 h 46"/>
                  <a:gd name="T98" fmla="*/ 14 w 24"/>
                  <a:gd name="T99" fmla="*/ 0 h 46"/>
                  <a:gd name="T100" fmla="*/ 12 w 24"/>
                  <a:gd name="T101" fmla="*/ 0 h 46"/>
                  <a:gd name="T102" fmla="*/ 12 w 24"/>
                  <a:gd name="T10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 h="46">
                    <a:moveTo>
                      <a:pt x="12" y="4"/>
                    </a:moveTo>
                    <a:lnTo>
                      <a:pt x="18" y="6"/>
                    </a:lnTo>
                    <a:lnTo>
                      <a:pt x="20" y="10"/>
                    </a:lnTo>
                    <a:lnTo>
                      <a:pt x="18" y="18"/>
                    </a:lnTo>
                    <a:lnTo>
                      <a:pt x="20" y="32"/>
                    </a:lnTo>
                    <a:lnTo>
                      <a:pt x="16" y="38"/>
                    </a:lnTo>
                    <a:lnTo>
                      <a:pt x="12" y="42"/>
                    </a:lnTo>
                    <a:lnTo>
                      <a:pt x="6" y="40"/>
                    </a:lnTo>
                    <a:lnTo>
                      <a:pt x="6" y="30"/>
                    </a:lnTo>
                    <a:lnTo>
                      <a:pt x="6" y="20"/>
                    </a:lnTo>
                    <a:lnTo>
                      <a:pt x="4" y="16"/>
                    </a:lnTo>
                    <a:lnTo>
                      <a:pt x="6" y="8"/>
                    </a:lnTo>
                    <a:lnTo>
                      <a:pt x="10" y="8"/>
                    </a:lnTo>
                    <a:lnTo>
                      <a:pt x="12" y="4"/>
                    </a:lnTo>
                    <a:close/>
                    <a:moveTo>
                      <a:pt x="12" y="0"/>
                    </a:moveTo>
                    <a:lnTo>
                      <a:pt x="12" y="0"/>
                    </a:lnTo>
                    <a:lnTo>
                      <a:pt x="10" y="0"/>
                    </a:lnTo>
                    <a:lnTo>
                      <a:pt x="8" y="2"/>
                    </a:lnTo>
                    <a:lnTo>
                      <a:pt x="8" y="4"/>
                    </a:lnTo>
                    <a:lnTo>
                      <a:pt x="6" y="4"/>
                    </a:lnTo>
                    <a:lnTo>
                      <a:pt x="6" y="4"/>
                    </a:lnTo>
                    <a:lnTo>
                      <a:pt x="2" y="4"/>
                    </a:lnTo>
                    <a:lnTo>
                      <a:pt x="2" y="6"/>
                    </a:lnTo>
                    <a:lnTo>
                      <a:pt x="0" y="16"/>
                    </a:lnTo>
                    <a:lnTo>
                      <a:pt x="0" y="16"/>
                    </a:lnTo>
                    <a:lnTo>
                      <a:pt x="0" y="18"/>
                    </a:lnTo>
                    <a:lnTo>
                      <a:pt x="2" y="22"/>
                    </a:lnTo>
                    <a:lnTo>
                      <a:pt x="2" y="30"/>
                    </a:lnTo>
                    <a:lnTo>
                      <a:pt x="2" y="40"/>
                    </a:lnTo>
                    <a:lnTo>
                      <a:pt x="2" y="40"/>
                    </a:lnTo>
                    <a:lnTo>
                      <a:pt x="4" y="42"/>
                    </a:lnTo>
                    <a:lnTo>
                      <a:pt x="6" y="44"/>
                    </a:lnTo>
                    <a:lnTo>
                      <a:pt x="10" y="46"/>
                    </a:lnTo>
                    <a:lnTo>
                      <a:pt x="10" y="46"/>
                    </a:lnTo>
                    <a:lnTo>
                      <a:pt x="12" y="46"/>
                    </a:lnTo>
                    <a:lnTo>
                      <a:pt x="12" y="46"/>
                    </a:lnTo>
                    <a:lnTo>
                      <a:pt x="16" y="46"/>
                    </a:lnTo>
                    <a:lnTo>
                      <a:pt x="18" y="42"/>
                    </a:lnTo>
                    <a:lnTo>
                      <a:pt x="24" y="34"/>
                    </a:lnTo>
                    <a:lnTo>
                      <a:pt x="24" y="34"/>
                    </a:lnTo>
                    <a:lnTo>
                      <a:pt x="24" y="32"/>
                    </a:lnTo>
                    <a:lnTo>
                      <a:pt x="22" y="18"/>
                    </a:lnTo>
                    <a:lnTo>
                      <a:pt x="24" y="10"/>
                    </a:lnTo>
                    <a:lnTo>
                      <a:pt x="24" y="10"/>
                    </a:lnTo>
                    <a:lnTo>
                      <a:pt x="24" y="8"/>
                    </a:lnTo>
                    <a:lnTo>
                      <a:pt x="22" y="4"/>
                    </a:lnTo>
                    <a:lnTo>
                      <a:pt x="22" y="4"/>
                    </a:lnTo>
                    <a:lnTo>
                      <a:pt x="20" y="2"/>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69" name="Freeform 611"/>
              <p:cNvSpPr>
                <a:spLocks/>
              </p:cNvSpPr>
              <p:nvPr/>
            </p:nvSpPr>
            <p:spPr bwMode="auto">
              <a:xfrm>
                <a:off x="3011" y="1905"/>
                <a:ext cx="16" cy="38"/>
              </a:xfrm>
              <a:custGeom>
                <a:avLst/>
                <a:gdLst>
                  <a:gd name="T0" fmla="*/ 8 w 16"/>
                  <a:gd name="T1" fmla="*/ 0 h 38"/>
                  <a:gd name="T2" fmla="*/ 14 w 16"/>
                  <a:gd name="T3" fmla="*/ 2 h 38"/>
                  <a:gd name="T4" fmla="*/ 16 w 16"/>
                  <a:gd name="T5" fmla="*/ 6 h 38"/>
                  <a:gd name="T6" fmla="*/ 14 w 16"/>
                  <a:gd name="T7" fmla="*/ 14 h 38"/>
                  <a:gd name="T8" fmla="*/ 16 w 16"/>
                  <a:gd name="T9" fmla="*/ 28 h 38"/>
                  <a:gd name="T10" fmla="*/ 12 w 16"/>
                  <a:gd name="T11" fmla="*/ 34 h 38"/>
                  <a:gd name="T12" fmla="*/ 8 w 16"/>
                  <a:gd name="T13" fmla="*/ 38 h 38"/>
                  <a:gd name="T14" fmla="*/ 2 w 16"/>
                  <a:gd name="T15" fmla="*/ 36 h 38"/>
                  <a:gd name="T16" fmla="*/ 2 w 16"/>
                  <a:gd name="T17" fmla="*/ 26 h 38"/>
                  <a:gd name="T18" fmla="*/ 2 w 16"/>
                  <a:gd name="T19" fmla="*/ 16 h 38"/>
                  <a:gd name="T20" fmla="*/ 0 w 16"/>
                  <a:gd name="T21" fmla="*/ 12 h 38"/>
                  <a:gd name="T22" fmla="*/ 2 w 16"/>
                  <a:gd name="T23" fmla="*/ 4 h 38"/>
                  <a:gd name="T24" fmla="*/ 6 w 16"/>
                  <a:gd name="T25" fmla="*/ 4 h 38"/>
                  <a:gd name="T26" fmla="*/ 8 w 16"/>
                  <a:gd name="T27"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 h="38">
                    <a:moveTo>
                      <a:pt x="8" y="0"/>
                    </a:moveTo>
                    <a:lnTo>
                      <a:pt x="14" y="2"/>
                    </a:lnTo>
                    <a:lnTo>
                      <a:pt x="16" y="6"/>
                    </a:lnTo>
                    <a:lnTo>
                      <a:pt x="14" y="14"/>
                    </a:lnTo>
                    <a:lnTo>
                      <a:pt x="16" y="28"/>
                    </a:lnTo>
                    <a:lnTo>
                      <a:pt x="12" y="34"/>
                    </a:lnTo>
                    <a:lnTo>
                      <a:pt x="8" y="38"/>
                    </a:lnTo>
                    <a:lnTo>
                      <a:pt x="2" y="36"/>
                    </a:lnTo>
                    <a:lnTo>
                      <a:pt x="2" y="26"/>
                    </a:lnTo>
                    <a:lnTo>
                      <a:pt x="2" y="16"/>
                    </a:lnTo>
                    <a:lnTo>
                      <a:pt x="0" y="12"/>
                    </a:lnTo>
                    <a:lnTo>
                      <a:pt x="2" y="4"/>
                    </a:lnTo>
                    <a:lnTo>
                      <a:pt x="6" y="4"/>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0" name="Freeform 612"/>
              <p:cNvSpPr>
                <a:spLocks/>
              </p:cNvSpPr>
              <p:nvPr/>
            </p:nvSpPr>
            <p:spPr bwMode="auto">
              <a:xfrm>
                <a:off x="3007" y="1901"/>
                <a:ext cx="24" cy="46"/>
              </a:xfrm>
              <a:custGeom>
                <a:avLst/>
                <a:gdLst>
                  <a:gd name="T0" fmla="*/ 12 w 24"/>
                  <a:gd name="T1" fmla="*/ 0 h 46"/>
                  <a:gd name="T2" fmla="*/ 12 w 24"/>
                  <a:gd name="T3" fmla="*/ 0 h 46"/>
                  <a:gd name="T4" fmla="*/ 10 w 24"/>
                  <a:gd name="T5" fmla="*/ 0 h 46"/>
                  <a:gd name="T6" fmla="*/ 8 w 24"/>
                  <a:gd name="T7" fmla="*/ 2 h 46"/>
                  <a:gd name="T8" fmla="*/ 8 w 24"/>
                  <a:gd name="T9" fmla="*/ 4 h 46"/>
                  <a:gd name="T10" fmla="*/ 6 w 24"/>
                  <a:gd name="T11" fmla="*/ 4 h 46"/>
                  <a:gd name="T12" fmla="*/ 6 w 24"/>
                  <a:gd name="T13" fmla="*/ 4 h 46"/>
                  <a:gd name="T14" fmla="*/ 2 w 24"/>
                  <a:gd name="T15" fmla="*/ 4 h 46"/>
                  <a:gd name="T16" fmla="*/ 2 w 24"/>
                  <a:gd name="T17" fmla="*/ 6 h 46"/>
                  <a:gd name="T18" fmla="*/ 0 w 24"/>
                  <a:gd name="T19" fmla="*/ 16 h 46"/>
                  <a:gd name="T20" fmla="*/ 0 w 24"/>
                  <a:gd name="T21" fmla="*/ 16 h 46"/>
                  <a:gd name="T22" fmla="*/ 0 w 24"/>
                  <a:gd name="T23" fmla="*/ 18 h 46"/>
                  <a:gd name="T24" fmla="*/ 2 w 24"/>
                  <a:gd name="T25" fmla="*/ 22 h 46"/>
                  <a:gd name="T26" fmla="*/ 2 w 24"/>
                  <a:gd name="T27" fmla="*/ 30 h 46"/>
                  <a:gd name="T28" fmla="*/ 2 w 24"/>
                  <a:gd name="T29" fmla="*/ 40 h 46"/>
                  <a:gd name="T30" fmla="*/ 2 w 24"/>
                  <a:gd name="T31" fmla="*/ 40 h 46"/>
                  <a:gd name="T32" fmla="*/ 4 w 24"/>
                  <a:gd name="T33" fmla="*/ 42 h 46"/>
                  <a:gd name="T34" fmla="*/ 6 w 24"/>
                  <a:gd name="T35" fmla="*/ 44 h 46"/>
                  <a:gd name="T36" fmla="*/ 10 w 24"/>
                  <a:gd name="T37" fmla="*/ 46 h 46"/>
                  <a:gd name="T38" fmla="*/ 10 w 24"/>
                  <a:gd name="T39" fmla="*/ 46 h 46"/>
                  <a:gd name="T40" fmla="*/ 12 w 24"/>
                  <a:gd name="T41" fmla="*/ 46 h 46"/>
                  <a:gd name="T42" fmla="*/ 12 w 24"/>
                  <a:gd name="T43" fmla="*/ 46 h 46"/>
                  <a:gd name="T44" fmla="*/ 16 w 24"/>
                  <a:gd name="T45" fmla="*/ 46 h 46"/>
                  <a:gd name="T46" fmla="*/ 18 w 24"/>
                  <a:gd name="T47" fmla="*/ 42 h 46"/>
                  <a:gd name="T48" fmla="*/ 24 w 24"/>
                  <a:gd name="T49" fmla="*/ 34 h 46"/>
                  <a:gd name="T50" fmla="*/ 24 w 24"/>
                  <a:gd name="T51" fmla="*/ 34 h 46"/>
                  <a:gd name="T52" fmla="*/ 24 w 24"/>
                  <a:gd name="T53" fmla="*/ 32 h 46"/>
                  <a:gd name="T54" fmla="*/ 22 w 24"/>
                  <a:gd name="T55" fmla="*/ 18 h 46"/>
                  <a:gd name="T56" fmla="*/ 24 w 24"/>
                  <a:gd name="T57" fmla="*/ 10 h 46"/>
                  <a:gd name="T58" fmla="*/ 24 w 24"/>
                  <a:gd name="T59" fmla="*/ 10 h 46"/>
                  <a:gd name="T60" fmla="*/ 24 w 24"/>
                  <a:gd name="T61" fmla="*/ 8 h 46"/>
                  <a:gd name="T62" fmla="*/ 22 w 24"/>
                  <a:gd name="T63" fmla="*/ 4 h 46"/>
                  <a:gd name="T64" fmla="*/ 22 w 24"/>
                  <a:gd name="T65" fmla="*/ 4 h 46"/>
                  <a:gd name="T66" fmla="*/ 20 w 24"/>
                  <a:gd name="T67" fmla="*/ 2 h 46"/>
                  <a:gd name="T68" fmla="*/ 14 w 24"/>
                  <a:gd name="T69" fmla="*/ 0 h 46"/>
                  <a:gd name="T70" fmla="*/ 14 w 24"/>
                  <a:gd name="T71" fmla="*/ 0 h 46"/>
                  <a:gd name="T72" fmla="*/ 12 w 24"/>
                  <a:gd name="T73" fmla="*/ 0 h 46"/>
                  <a:gd name="T74" fmla="*/ 12 w 24"/>
                  <a:gd name="T7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46">
                    <a:moveTo>
                      <a:pt x="12" y="0"/>
                    </a:moveTo>
                    <a:lnTo>
                      <a:pt x="12" y="0"/>
                    </a:lnTo>
                    <a:lnTo>
                      <a:pt x="10" y="0"/>
                    </a:lnTo>
                    <a:lnTo>
                      <a:pt x="8" y="2"/>
                    </a:lnTo>
                    <a:lnTo>
                      <a:pt x="8" y="4"/>
                    </a:lnTo>
                    <a:lnTo>
                      <a:pt x="6" y="4"/>
                    </a:lnTo>
                    <a:lnTo>
                      <a:pt x="6" y="4"/>
                    </a:lnTo>
                    <a:lnTo>
                      <a:pt x="2" y="4"/>
                    </a:lnTo>
                    <a:lnTo>
                      <a:pt x="2" y="6"/>
                    </a:lnTo>
                    <a:lnTo>
                      <a:pt x="0" y="16"/>
                    </a:lnTo>
                    <a:lnTo>
                      <a:pt x="0" y="16"/>
                    </a:lnTo>
                    <a:lnTo>
                      <a:pt x="0" y="18"/>
                    </a:lnTo>
                    <a:lnTo>
                      <a:pt x="2" y="22"/>
                    </a:lnTo>
                    <a:lnTo>
                      <a:pt x="2" y="30"/>
                    </a:lnTo>
                    <a:lnTo>
                      <a:pt x="2" y="40"/>
                    </a:lnTo>
                    <a:lnTo>
                      <a:pt x="2" y="40"/>
                    </a:lnTo>
                    <a:lnTo>
                      <a:pt x="4" y="42"/>
                    </a:lnTo>
                    <a:lnTo>
                      <a:pt x="6" y="44"/>
                    </a:lnTo>
                    <a:lnTo>
                      <a:pt x="10" y="46"/>
                    </a:lnTo>
                    <a:lnTo>
                      <a:pt x="10" y="46"/>
                    </a:lnTo>
                    <a:lnTo>
                      <a:pt x="12" y="46"/>
                    </a:lnTo>
                    <a:lnTo>
                      <a:pt x="12" y="46"/>
                    </a:lnTo>
                    <a:lnTo>
                      <a:pt x="16" y="46"/>
                    </a:lnTo>
                    <a:lnTo>
                      <a:pt x="18" y="42"/>
                    </a:lnTo>
                    <a:lnTo>
                      <a:pt x="24" y="34"/>
                    </a:lnTo>
                    <a:lnTo>
                      <a:pt x="24" y="34"/>
                    </a:lnTo>
                    <a:lnTo>
                      <a:pt x="24" y="32"/>
                    </a:lnTo>
                    <a:lnTo>
                      <a:pt x="22" y="18"/>
                    </a:lnTo>
                    <a:lnTo>
                      <a:pt x="24" y="10"/>
                    </a:lnTo>
                    <a:lnTo>
                      <a:pt x="24" y="10"/>
                    </a:lnTo>
                    <a:lnTo>
                      <a:pt x="24" y="8"/>
                    </a:lnTo>
                    <a:lnTo>
                      <a:pt x="22" y="4"/>
                    </a:lnTo>
                    <a:lnTo>
                      <a:pt x="22" y="4"/>
                    </a:lnTo>
                    <a:lnTo>
                      <a:pt x="20" y="2"/>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1" name="Freeform 613"/>
              <p:cNvSpPr>
                <a:spLocks/>
              </p:cNvSpPr>
              <p:nvPr/>
            </p:nvSpPr>
            <p:spPr bwMode="auto">
              <a:xfrm>
                <a:off x="2925" y="1723"/>
                <a:ext cx="60" cy="38"/>
              </a:xfrm>
              <a:custGeom>
                <a:avLst/>
                <a:gdLst>
                  <a:gd name="T0" fmla="*/ 44 w 60"/>
                  <a:gd name="T1" fmla="*/ 38 h 38"/>
                  <a:gd name="T2" fmla="*/ 44 w 60"/>
                  <a:gd name="T3" fmla="*/ 38 h 38"/>
                  <a:gd name="T4" fmla="*/ 44 w 60"/>
                  <a:gd name="T5" fmla="*/ 38 h 38"/>
                  <a:gd name="T6" fmla="*/ 36 w 60"/>
                  <a:gd name="T7" fmla="*/ 34 h 38"/>
                  <a:gd name="T8" fmla="*/ 36 w 60"/>
                  <a:gd name="T9" fmla="*/ 34 h 38"/>
                  <a:gd name="T10" fmla="*/ 36 w 60"/>
                  <a:gd name="T11" fmla="*/ 34 h 38"/>
                  <a:gd name="T12" fmla="*/ 34 w 60"/>
                  <a:gd name="T13" fmla="*/ 30 h 38"/>
                  <a:gd name="T14" fmla="*/ 24 w 60"/>
                  <a:gd name="T15" fmla="*/ 26 h 38"/>
                  <a:gd name="T16" fmla="*/ 10 w 60"/>
                  <a:gd name="T17" fmla="*/ 16 h 38"/>
                  <a:gd name="T18" fmla="*/ 0 w 60"/>
                  <a:gd name="T19" fmla="*/ 8 h 38"/>
                  <a:gd name="T20" fmla="*/ 0 w 60"/>
                  <a:gd name="T21" fmla="*/ 8 h 38"/>
                  <a:gd name="T22" fmla="*/ 0 w 60"/>
                  <a:gd name="T23" fmla="*/ 6 h 38"/>
                  <a:gd name="T24" fmla="*/ 0 w 60"/>
                  <a:gd name="T25" fmla="*/ 6 h 38"/>
                  <a:gd name="T26" fmla="*/ 2 w 60"/>
                  <a:gd name="T27" fmla="*/ 6 h 38"/>
                  <a:gd name="T28" fmla="*/ 12 w 60"/>
                  <a:gd name="T29" fmla="*/ 2 h 38"/>
                  <a:gd name="T30" fmla="*/ 26 w 60"/>
                  <a:gd name="T31" fmla="*/ 2 h 38"/>
                  <a:gd name="T32" fmla="*/ 36 w 60"/>
                  <a:gd name="T33" fmla="*/ 0 h 38"/>
                  <a:gd name="T34" fmla="*/ 46 w 60"/>
                  <a:gd name="T35" fmla="*/ 2 h 38"/>
                  <a:gd name="T36" fmla="*/ 50 w 60"/>
                  <a:gd name="T37" fmla="*/ 4 h 38"/>
                  <a:gd name="T38" fmla="*/ 50 w 60"/>
                  <a:gd name="T39" fmla="*/ 4 h 38"/>
                  <a:gd name="T40" fmla="*/ 50 w 60"/>
                  <a:gd name="T41" fmla="*/ 4 h 38"/>
                  <a:gd name="T42" fmla="*/ 56 w 60"/>
                  <a:gd name="T43" fmla="*/ 12 h 38"/>
                  <a:gd name="T44" fmla="*/ 60 w 60"/>
                  <a:gd name="T45" fmla="*/ 18 h 38"/>
                  <a:gd name="T46" fmla="*/ 60 w 60"/>
                  <a:gd name="T47" fmla="*/ 18 h 38"/>
                  <a:gd name="T48" fmla="*/ 60 w 60"/>
                  <a:gd name="T49" fmla="*/ 20 h 38"/>
                  <a:gd name="T50" fmla="*/ 58 w 60"/>
                  <a:gd name="T51" fmla="*/ 26 h 38"/>
                  <a:gd name="T52" fmla="*/ 58 w 60"/>
                  <a:gd name="T53" fmla="*/ 26 h 38"/>
                  <a:gd name="T54" fmla="*/ 56 w 60"/>
                  <a:gd name="T55" fmla="*/ 28 h 38"/>
                  <a:gd name="T56" fmla="*/ 52 w 60"/>
                  <a:gd name="T57" fmla="*/ 28 h 38"/>
                  <a:gd name="T58" fmla="*/ 52 w 60"/>
                  <a:gd name="T59" fmla="*/ 36 h 38"/>
                  <a:gd name="T60" fmla="*/ 52 w 60"/>
                  <a:gd name="T61" fmla="*/ 36 h 38"/>
                  <a:gd name="T62" fmla="*/ 50 w 60"/>
                  <a:gd name="T63" fmla="*/ 38 h 38"/>
                  <a:gd name="T64" fmla="*/ 44 w 60"/>
                  <a:gd name="T6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38">
                    <a:moveTo>
                      <a:pt x="44" y="38"/>
                    </a:moveTo>
                    <a:lnTo>
                      <a:pt x="44" y="38"/>
                    </a:lnTo>
                    <a:lnTo>
                      <a:pt x="44" y="38"/>
                    </a:lnTo>
                    <a:lnTo>
                      <a:pt x="36" y="34"/>
                    </a:lnTo>
                    <a:lnTo>
                      <a:pt x="36" y="34"/>
                    </a:lnTo>
                    <a:lnTo>
                      <a:pt x="36" y="34"/>
                    </a:lnTo>
                    <a:lnTo>
                      <a:pt x="34" y="30"/>
                    </a:lnTo>
                    <a:lnTo>
                      <a:pt x="24" y="26"/>
                    </a:lnTo>
                    <a:lnTo>
                      <a:pt x="10" y="16"/>
                    </a:lnTo>
                    <a:lnTo>
                      <a:pt x="0" y="8"/>
                    </a:lnTo>
                    <a:lnTo>
                      <a:pt x="0" y="8"/>
                    </a:lnTo>
                    <a:lnTo>
                      <a:pt x="0" y="6"/>
                    </a:lnTo>
                    <a:lnTo>
                      <a:pt x="0" y="6"/>
                    </a:lnTo>
                    <a:lnTo>
                      <a:pt x="2" y="6"/>
                    </a:lnTo>
                    <a:lnTo>
                      <a:pt x="12" y="2"/>
                    </a:lnTo>
                    <a:lnTo>
                      <a:pt x="26" y="2"/>
                    </a:lnTo>
                    <a:lnTo>
                      <a:pt x="36" y="0"/>
                    </a:lnTo>
                    <a:lnTo>
                      <a:pt x="46" y="2"/>
                    </a:lnTo>
                    <a:lnTo>
                      <a:pt x="50" y="4"/>
                    </a:lnTo>
                    <a:lnTo>
                      <a:pt x="50" y="4"/>
                    </a:lnTo>
                    <a:lnTo>
                      <a:pt x="50" y="4"/>
                    </a:lnTo>
                    <a:lnTo>
                      <a:pt x="56" y="12"/>
                    </a:lnTo>
                    <a:lnTo>
                      <a:pt x="60" y="18"/>
                    </a:lnTo>
                    <a:lnTo>
                      <a:pt x="60" y="18"/>
                    </a:lnTo>
                    <a:lnTo>
                      <a:pt x="60" y="20"/>
                    </a:lnTo>
                    <a:lnTo>
                      <a:pt x="58" y="26"/>
                    </a:lnTo>
                    <a:lnTo>
                      <a:pt x="58" y="26"/>
                    </a:lnTo>
                    <a:lnTo>
                      <a:pt x="56" y="28"/>
                    </a:lnTo>
                    <a:lnTo>
                      <a:pt x="52" y="28"/>
                    </a:lnTo>
                    <a:lnTo>
                      <a:pt x="52" y="36"/>
                    </a:lnTo>
                    <a:lnTo>
                      <a:pt x="52" y="36"/>
                    </a:lnTo>
                    <a:lnTo>
                      <a:pt x="50" y="38"/>
                    </a:lnTo>
                    <a:lnTo>
                      <a:pt x="44"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2" name="Freeform 614"/>
              <p:cNvSpPr>
                <a:spLocks noEditPoints="1"/>
              </p:cNvSpPr>
              <p:nvPr/>
            </p:nvSpPr>
            <p:spPr bwMode="auto">
              <a:xfrm>
                <a:off x="2923" y="1721"/>
                <a:ext cx="64" cy="42"/>
              </a:xfrm>
              <a:custGeom>
                <a:avLst/>
                <a:gdLst>
                  <a:gd name="T0" fmla="*/ 46 w 64"/>
                  <a:gd name="T1" fmla="*/ 6 h 42"/>
                  <a:gd name="T2" fmla="*/ 56 w 64"/>
                  <a:gd name="T3" fmla="*/ 14 h 42"/>
                  <a:gd name="T4" fmla="*/ 58 w 64"/>
                  <a:gd name="T5" fmla="*/ 28 h 42"/>
                  <a:gd name="T6" fmla="*/ 52 w 64"/>
                  <a:gd name="T7" fmla="*/ 38 h 42"/>
                  <a:gd name="T8" fmla="*/ 40 w 64"/>
                  <a:gd name="T9" fmla="*/ 34 h 42"/>
                  <a:gd name="T10" fmla="*/ 26 w 64"/>
                  <a:gd name="T11" fmla="*/ 28 h 42"/>
                  <a:gd name="T12" fmla="*/ 4 w 64"/>
                  <a:gd name="T13" fmla="*/ 10 h 42"/>
                  <a:gd name="T14" fmla="*/ 28 w 64"/>
                  <a:gd name="T15" fmla="*/ 6 h 42"/>
                  <a:gd name="T16" fmla="*/ 40 w 64"/>
                  <a:gd name="T17" fmla="*/ 0 h 42"/>
                  <a:gd name="T18" fmla="*/ 38 w 64"/>
                  <a:gd name="T19" fmla="*/ 0 h 42"/>
                  <a:gd name="T20" fmla="*/ 14 w 64"/>
                  <a:gd name="T21" fmla="*/ 2 h 42"/>
                  <a:gd name="T22" fmla="*/ 14 w 64"/>
                  <a:gd name="T23" fmla="*/ 2 h 42"/>
                  <a:gd name="T24" fmla="*/ 2 w 64"/>
                  <a:gd name="T25" fmla="*/ 6 h 42"/>
                  <a:gd name="T26" fmla="*/ 0 w 64"/>
                  <a:gd name="T27" fmla="*/ 8 h 42"/>
                  <a:gd name="T28" fmla="*/ 10 w 64"/>
                  <a:gd name="T29" fmla="*/ 20 h 42"/>
                  <a:gd name="T30" fmla="*/ 24 w 64"/>
                  <a:gd name="T31" fmla="*/ 30 h 42"/>
                  <a:gd name="T32" fmla="*/ 34 w 64"/>
                  <a:gd name="T33" fmla="*/ 34 h 42"/>
                  <a:gd name="T34" fmla="*/ 36 w 64"/>
                  <a:gd name="T35" fmla="*/ 36 h 42"/>
                  <a:gd name="T36" fmla="*/ 44 w 64"/>
                  <a:gd name="T37" fmla="*/ 42 h 42"/>
                  <a:gd name="T38" fmla="*/ 46 w 64"/>
                  <a:gd name="T39" fmla="*/ 42 h 42"/>
                  <a:gd name="T40" fmla="*/ 52 w 64"/>
                  <a:gd name="T41" fmla="*/ 42 h 42"/>
                  <a:gd name="T42" fmla="*/ 56 w 64"/>
                  <a:gd name="T43" fmla="*/ 38 h 42"/>
                  <a:gd name="T44" fmla="*/ 58 w 64"/>
                  <a:gd name="T45" fmla="*/ 32 h 42"/>
                  <a:gd name="T46" fmla="*/ 60 w 64"/>
                  <a:gd name="T47" fmla="*/ 30 h 42"/>
                  <a:gd name="T48" fmla="*/ 64 w 64"/>
                  <a:gd name="T49" fmla="*/ 24 h 42"/>
                  <a:gd name="T50" fmla="*/ 64 w 64"/>
                  <a:gd name="T51" fmla="*/ 20 h 42"/>
                  <a:gd name="T52" fmla="*/ 60 w 64"/>
                  <a:gd name="T53" fmla="*/ 12 h 42"/>
                  <a:gd name="T54" fmla="*/ 54 w 64"/>
                  <a:gd name="T55" fmla="*/ 6 h 42"/>
                  <a:gd name="T56" fmla="*/ 52 w 64"/>
                  <a:gd name="T57" fmla="*/ 4 h 42"/>
                  <a:gd name="T58" fmla="*/ 48 w 64"/>
                  <a:gd name="T59" fmla="*/ 2 h 42"/>
                  <a:gd name="T60" fmla="*/ 40 w 64"/>
                  <a:gd name="T61" fmla="*/ 0 h 42"/>
                  <a:gd name="T62" fmla="*/ 40 w 64"/>
                  <a:gd name="T6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4" h="42">
                    <a:moveTo>
                      <a:pt x="40" y="4"/>
                    </a:moveTo>
                    <a:lnTo>
                      <a:pt x="46" y="6"/>
                    </a:lnTo>
                    <a:lnTo>
                      <a:pt x="50" y="8"/>
                    </a:lnTo>
                    <a:lnTo>
                      <a:pt x="56" y="14"/>
                    </a:lnTo>
                    <a:lnTo>
                      <a:pt x="60" y="22"/>
                    </a:lnTo>
                    <a:lnTo>
                      <a:pt x="58" y="28"/>
                    </a:lnTo>
                    <a:lnTo>
                      <a:pt x="52" y="28"/>
                    </a:lnTo>
                    <a:lnTo>
                      <a:pt x="52" y="38"/>
                    </a:lnTo>
                    <a:lnTo>
                      <a:pt x="46" y="38"/>
                    </a:lnTo>
                    <a:lnTo>
                      <a:pt x="40" y="34"/>
                    </a:lnTo>
                    <a:lnTo>
                      <a:pt x="38" y="30"/>
                    </a:lnTo>
                    <a:lnTo>
                      <a:pt x="26" y="28"/>
                    </a:lnTo>
                    <a:lnTo>
                      <a:pt x="14" y="16"/>
                    </a:lnTo>
                    <a:lnTo>
                      <a:pt x="4" y="10"/>
                    </a:lnTo>
                    <a:lnTo>
                      <a:pt x="14" y="6"/>
                    </a:lnTo>
                    <a:lnTo>
                      <a:pt x="28" y="6"/>
                    </a:lnTo>
                    <a:lnTo>
                      <a:pt x="40" y="4"/>
                    </a:lnTo>
                    <a:close/>
                    <a:moveTo>
                      <a:pt x="40" y="0"/>
                    </a:moveTo>
                    <a:lnTo>
                      <a:pt x="40" y="0"/>
                    </a:lnTo>
                    <a:lnTo>
                      <a:pt x="38" y="0"/>
                    </a:lnTo>
                    <a:lnTo>
                      <a:pt x="28" y="2"/>
                    </a:lnTo>
                    <a:lnTo>
                      <a:pt x="14" y="2"/>
                    </a:lnTo>
                    <a:lnTo>
                      <a:pt x="14" y="2"/>
                    </a:lnTo>
                    <a:lnTo>
                      <a:pt x="14" y="2"/>
                    </a:lnTo>
                    <a:lnTo>
                      <a:pt x="2" y="6"/>
                    </a:lnTo>
                    <a:lnTo>
                      <a:pt x="2" y="6"/>
                    </a:lnTo>
                    <a:lnTo>
                      <a:pt x="0" y="8"/>
                    </a:lnTo>
                    <a:lnTo>
                      <a:pt x="0" y="8"/>
                    </a:lnTo>
                    <a:lnTo>
                      <a:pt x="2" y="12"/>
                    </a:lnTo>
                    <a:lnTo>
                      <a:pt x="10" y="20"/>
                    </a:lnTo>
                    <a:lnTo>
                      <a:pt x="24" y="30"/>
                    </a:lnTo>
                    <a:lnTo>
                      <a:pt x="24" y="30"/>
                    </a:lnTo>
                    <a:lnTo>
                      <a:pt x="24" y="30"/>
                    </a:lnTo>
                    <a:lnTo>
                      <a:pt x="34" y="34"/>
                    </a:lnTo>
                    <a:lnTo>
                      <a:pt x="36" y="36"/>
                    </a:lnTo>
                    <a:lnTo>
                      <a:pt x="36" y="36"/>
                    </a:lnTo>
                    <a:lnTo>
                      <a:pt x="38" y="38"/>
                    </a:lnTo>
                    <a:lnTo>
                      <a:pt x="44" y="42"/>
                    </a:lnTo>
                    <a:lnTo>
                      <a:pt x="44" y="42"/>
                    </a:lnTo>
                    <a:lnTo>
                      <a:pt x="46" y="42"/>
                    </a:lnTo>
                    <a:lnTo>
                      <a:pt x="52" y="42"/>
                    </a:lnTo>
                    <a:lnTo>
                      <a:pt x="52" y="42"/>
                    </a:lnTo>
                    <a:lnTo>
                      <a:pt x="56" y="40"/>
                    </a:lnTo>
                    <a:lnTo>
                      <a:pt x="56" y="38"/>
                    </a:lnTo>
                    <a:lnTo>
                      <a:pt x="56" y="32"/>
                    </a:lnTo>
                    <a:lnTo>
                      <a:pt x="58" y="32"/>
                    </a:lnTo>
                    <a:lnTo>
                      <a:pt x="58" y="32"/>
                    </a:lnTo>
                    <a:lnTo>
                      <a:pt x="60" y="30"/>
                    </a:lnTo>
                    <a:lnTo>
                      <a:pt x="62" y="28"/>
                    </a:lnTo>
                    <a:lnTo>
                      <a:pt x="64" y="24"/>
                    </a:lnTo>
                    <a:lnTo>
                      <a:pt x="64" y="24"/>
                    </a:lnTo>
                    <a:lnTo>
                      <a:pt x="64" y="20"/>
                    </a:lnTo>
                    <a:lnTo>
                      <a:pt x="60" y="12"/>
                    </a:lnTo>
                    <a:lnTo>
                      <a:pt x="60" y="12"/>
                    </a:lnTo>
                    <a:lnTo>
                      <a:pt x="60" y="12"/>
                    </a:lnTo>
                    <a:lnTo>
                      <a:pt x="54" y="6"/>
                    </a:lnTo>
                    <a:lnTo>
                      <a:pt x="54" y="6"/>
                    </a:lnTo>
                    <a:lnTo>
                      <a:pt x="52" y="4"/>
                    </a:lnTo>
                    <a:lnTo>
                      <a:pt x="48" y="2"/>
                    </a:lnTo>
                    <a:lnTo>
                      <a:pt x="48" y="2"/>
                    </a:lnTo>
                    <a:lnTo>
                      <a:pt x="48" y="2"/>
                    </a:lnTo>
                    <a:lnTo>
                      <a:pt x="40" y="0"/>
                    </a:lnTo>
                    <a:lnTo>
                      <a:pt x="40" y="0"/>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3" name="Freeform 615"/>
              <p:cNvSpPr>
                <a:spLocks/>
              </p:cNvSpPr>
              <p:nvPr/>
            </p:nvSpPr>
            <p:spPr bwMode="auto">
              <a:xfrm>
                <a:off x="2927" y="1725"/>
                <a:ext cx="56" cy="34"/>
              </a:xfrm>
              <a:custGeom>
                <a:avLst/>
                <a:gdLst>
                  <a:gd name="T0" fmla="*/ 36 w 56"/>
                  <a:gd name="T1" fmla="*/ 0 h 34"/>
                  <a:gd name="T2" fmla="*/ 42 w 56"/>
                  <a:gd name="T3" fmla="*/ 2 h 34"/>
                  <a:gd name="T4" fmla="*/ 46 w 56"/>
                  <a:gd name="T5" fmla="*/ 4 h 34"/>
                  <a:gd name="T6" fmla="*/ 52 w 56"/>
                  <a:gd name="T7" fmla="*/ 10 h 34"/>
                  <a:gd name="T8" fmla="*/ 56 w 56"/>
                  <a:gd name="T9" fmla="*/ 18 h 34"/>
                  <a:gd name="T10" fmla="*/ 54 w 56"/>
                  <a:gd name="T11" fmla="*/ 24 h 34"/>
                  <a:gd name="T12" fmla="*/ 48 w 56"/>
                  <a:gd name="T13" fmla="*/ 24 h 34"/>
                  <a:gd name="T14" fmla="*/ 48 w 56"/>
                  <a:gd name="T15" fmla="*/ 34 h 34"/>
                  <a:gd name="T16" fmla="*/ 42 w 56"/>
                  <a:gd name="T17" fmla="*/ 34 h 34"/>
                  <a:gd name="T18" fmla="*/ 36 w 56"/>
                  <a:gd name="T19" fmla="*/ 30 h 34"/>
                  <a:gd name="T20" fmla="*/ 34 w 56"/>
                  <a:gd name="T21" fmla="*/ 26 h 34"/>
                  <a:gd name="T22" fmla="*/ 22 w 56"/>
                  <a:gd name="T23" fmla="*/ 24 h 34"/>
                  <a:gd name="T24" fmla="*/ 10 w 56"/>
                  <a:gd name="T25" fmla="*/ 12 h 34"/>
                  <a:gd name="T26" fmla="*/ 0 w 56"/>
                  <a:gd name="T27" fmla="*/ 6 h 34"/>
                  <a:gd name="T28" fmla="*/ 10 w 56"/>
                  <a:gd name="T29" fmla="*/ 2 h 34"/>
                  <a:gd name="T30" fmla="*/ 24 w 56"/>
                  <a:gd name="T31" fmla="*/ 2 h 34"/>
                  <a:gd name="T32" fmla="*/ 36 w 56"/>
                  <a:gd name="T3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34">
                    <a:moveTo>
                      <a:pt x="36" y="0"/>
                    </a:moveTo>
                    <a:lnTo>
                      <a:pt x="42" y="2"/>
                    </a:lnTo>
                    <a:lnTo>
                      <a:pt x="46" y="4"/>
                    </a:lnTo>
                    <a:lnTo>
                      <a:pt x="52" y="10"/>
                    </a:lnTo>
                    <a:lnTo>
                      <a:pt x="56" y="18"/>
                    </a:lnTo>
                    <a:lnTo>
                      <a:pt x="54" y="24"/>
                    </a:lnTo>
                    <a:lnTo>
                      <a:pt x="48" y="24"/>
                    </a:lnTo>
                    <a:lnTo>
                      <a:pt x="48" y="34"/>
                    </a:lnTo>
                    <a:lnTo>
                      <a:pt x="42" y="34"/>
                    </a:lnTo>
                    <a:lnTo>
                      <a:pt x="36" y="30"/>
                    </a:lnTo>
                    <a:lnTo>
                      <a:pt x="34" y="26"/>
                    </a:lnTo>
                    <a:lnTo>
                      <a:pt x="22" y="24"/>
                    </a:lnTo>
                    <a:lnTo>
                      <a:pt x="10" y="12"/>
                    </a:lnTo>
                    <a:lnTo>
                      <a:pt x="0" y="6"/>
                    </a:lnTo>
                    <a:lnTo>
                      <a:pt x="10" y="2"/>
                    </a:lnTo>
                    <a:lnTo>
                      <a:pt x="24" y="2"/>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4" name="Freeform 616"/>
              <p:cNvSpPr>
                <a:spLocks/>
              </p:cNvSpPr>
              <p:nvPr/>
            </p:nvSpPr>
            <p:spPr bwMode="auto">
              <a:xfrm>
                <a:off x="2923" y="1721"/>
                <a:ext cx="64" cy="42"/>
              </a:xfrm>
              <a:custGeom>
                <a:avLst/>
                <a:gdLst>
                  <a:gd name="T0" fmla="*/ 40 w 64"/>
                  <a:gd name="T1" fmla="*/ 0 h 42"/>
                  <a:gd name="T2" fmla="*/ 40 w 64"/>
                  <a:gd name="T3" fmla="*/ 0 h 42"/>
                  <a:gd name="T4" fmla="*/ 38 w 64"/>
                  <a:gd name="T5" fmla="*/ 0 h 42"/>
                  <a:gd name="T6" fmla="*/ 28 w 64"/>
                  <a:gd name="T7" fmla="*/ 2 h 42"/>
                  <a:gd name="T8" fmla="*/ 14 w 64"/>
                  <a:gd name="T9" fmla="*/ 2 h 42"/>
                  <a:gd name="T10" fmla="*/ 14 w 64"/>
                  <a:gd name="T11" fmla="*/ 2 h 42"/>
                  <a:gd name="T12" fmla="*/ 14 w 64"/>
                  <a:gd name="T13" fmla="*/ 2 h 42"/>
                  <a:gd name="T14" fmla="*/ 2 w 64"/>
                  <a:gd name="T15" fmla="*/ 6 h 42"/>
                  <a:gd name="T16" fmla="*/ 2 w 64"/>
                  <a:gd name="T17" fmla="*/ 6 h 42"/>
                  <a:gd name="T18" fmla="*/ 0 w 64"/>
                  <a:gd name="T19" fmla="*/ 8 h 42"/>
                  <a:gd name="T20" fmla="*/ 0 w 64"/>
                  <a:gd name="T21" fmla="*/ 8 h 42"/>
                  <a:gd name="T22" fmla="*/ 2 w 64"/>
                  <a:gd name="T23" fmla="*/ 12 h 42"/>
                  <a:gd name="T24" fmla="*/ 10 w 64"/>
                  <a:gd name="T25" fmla="*/ 20 h 42"/>
                  <a:gd name="T26" fmla="*/ 24 w 64"/>
                  <a:gd name="T27" fmla="*/ 30 h 42"/>
                  <a:gd name="T28" fmla="*/ 24 w 64"/>
                  <a:gd name="T29" fmla="*/ 30 h 42"/>
                  <a:gd name="T30" fmla="*/ 24 w 64"/>
                  <a:gd name="T31" fmla="*/ 30 h 42"/>
                  <a:gd name="T32" fmla="*/ 34 w 64"/>
                  <a:gd name="T33" fmla="*/ 34 h 42"/>
                  <a:gd name="T34" fmla="*/ 36 w 64"/>
                  <a:gd name="T35" fmla="*/ 36 h 42"/>
                  <a:gd name="T36" fmla="*/ 36 w 64"/>
                  <a:gd name="T37" fmla="*/ 36 h 42"/>
                  <a:gd name="T38" fmla="*/ 38 w 64"/>
                  <a:gd name="T39" fmla="*/ 38 h 42"/>
                  <a:gd name="T40" fmla="*/ 44 w 64"/>
                  <a:gd name="T41" fmla="*/ 42 h 42"/>
                  <a:gd name="T42" fmla="*/ 44 w 64"/>
                  <a:gd name="T43" fmla="*/ 42 h 42"/>
                  <a:gd name="T44" fmla="*/ 46 w 64"/>
                  <a:gd name="T45" fmla="*/ 42 h 42"/>
                  <a:gd name="T46" fmla="*/ 52 w 64"/>
                  <a:gd name="T47" fmla="*/ 42 h 42"/>
                  <a:gd name="T48" fmla="*/ 52 w 64"/>
                  <a:gd name="T49" fmla="*/ 42 h 42"/>
                  <a:gd name="T50" fmla="*/ 56 w 64"/>
                  <a:gd name="T51" fmla="*/ 40 h 42"/>
                  <a:gd name="T52" fmla="*/ 56 w 64"/>
                  <a:gd name="T53" fmla="*/ 38 h 42"/>
                  <a:gd name="T54" fmla="*/ 56 w 64"/>
                  <a:gd name="T55" fmla="*/ 32 h 42"/>
                  <a:gd name="T56" fmla="*/ 58 w 64"/>
                  <a:gd name="T57" fmla="*/ 32 h 42"/>
                  <a:gd name="T58" fmla="*/ 58 w 64"/>
                  <a:gd name="T59" fmla="*/ 32 h 42"/>
                  <a:gd name="T60" fmla="*/ 60 w 64"/>
                  <a:gd name="T61" fmla="*/ 30 h 42"/>
                  <a:gd name="T62" fmla="*/ 62 w 64"/>
                  <a:gd name="T63" fmla="*/ 28 h 42"/>
                  <a:gd name="T64" fmla="*/ 64 w 64"/>
                  <a:gd name="T65" fmla="*/ 24 h 42"/>
                  <a:gd name="T66" fmla="*/ 64 w 64"/>
                  <a:gd name="T67" fmla="*/ 24 h 42"/>
                  <a:gd name="T68" fmla="*/ 64 w 64"/>
                  <a:gd name="T69" fmla="*/ 20 h 42"/>
                  <a:gd name="T70" fmla="*/ 60 w 64"/>
                  <a:gd name="T71" fmla="*/ 12 h 42"/>
                  <a:gd name="T72" fmla="*/ 60 w 64"/>
                  <a:gd name="T73" fmla="*/ 12 h 42"/>
                  <a:gd name="T74" fmla="*/ 60 w 64"/>
                  <a:gd name="T75" fmla="*/ 12 h 42"/>
                  <a:gd name="T76" fmla="*/ 54 w 64"/>
                  <a:gd name="T77" fmla="*/ 6 h 42"/>
                  <a:gd name="T78" fmla="*/ 54 w 64"/>
                  <a:gd name="T79" fmla="*/ 6 h 42"/>
                  <a:gd name="T80" fmla="*/ 52 w 64"/>
                  <a:gd name="T81" fmla="*/ 4 h 42"/>
                  <a:gd name="T82" fmla="*/ 48 w 64"/>
                  <a:gd name="T83" fmla="*/ 2 h 42"/>
                  <a:gd name="T84" fmla="*/ 48 w 64"/>
                  <a:gd name="T85" fmla="*/ 2 h 42"/>
                  <a:gd name="T86" fmla="*/ 48 w 64"/>
                  <a:gd name="T87" fmla="*/ 2 h 42"/>
                  <a:gd name="T88" fmla="*/ 40 w 64"/>
                  <a:gd name="T89" fmla="*/ 0 h 42"/>
                  <a:gd name="T90" fmla="*/ 40 w 64"/>
                  <a:gd name="T91" fmla="*/ 0 h 42"/>
                  <a:gd name="T92" fmla="*/ 40 w 64"/>
                  <a:gd name="T93" fmla="*/ 0 h 42"/>
                  <a:gd name="T94" fmla="*/ 40 w 64"/>
                  <a:gd name="T95"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4" h="42">
                    <a:moveTo>
                      <a:pt x="40" y="0"/>
                    </a:moveTo>
                    <a:lnTo>
                      <a:pt x="40" y="0"/>
                    </a:lnTo>
                    <a:lnTo>
                      <a:pt x="38" y="0"/>
                    </a:lnTo>
                    <a:lnTo>
                      <a:pt x="28" y="2"/>
                    </a:lnTo>
                    <a:lnTo>
                      <a:pt x="14" y="2"/>
                    </a:lnTo>
                    <a:lnTo>
                      <a:pt x="14" y="2"/>
                    </a:lnTo>
                    <a:lnTo>
                      <a:pt x="14" y="2"/>
                    </a:lnTo>
                    <a:lnTo>
                      <a:pt x="2" y="6"/>
                    </a:lnTo>
                    <a:lnTo>
                      <a:pt x="2" y="6"/>
                    </a:lnTo>
                    <a:lnTo>
                      <a:pt x="0" y="8"/>
                    </a:lnTo>
                    <a:lnTo>
                      <a:pt x="0" y="8"/>
                    </a:lnTo>
                    <a:lnTo>
                      <a:pt x="2" y="12"/>
                    </a:lnTo>
                    <a:lnTo>
                      <a:pt x="10" y="20"/>
                    </a:lnTo>
                    <a:lnTo>
                      <a:pt x="24" y="30"/>
                    </a:lnTo>
                    <a:lnTo>
                      <a:pt x="24" y="30"/>
                    </a:lnTo>
                    <a:lnTo>
                      <a:pt x="24" y="30"/>
                    </a:lnTo>
                    <a:lnTo>
                      <a:pt x="34" y="34"/>
                    </a:lnTo>
                    <a:lnTo>
                      <a:pt x="36" y="36"/>
                    </a:lnTo>
                    <a:lnTo>
                      <a:pt x="36" y="36"/>
                    </a:lnTo>
                    <a:lnTo>
                      <a:pt x="38" y="38"/>
                    </a:lnTo>
                    <a:lnTo>
                      <a:pt x="44" y="42"/>
                    </a:lnTo>
                    <a:lnTo>
                      <a:pt x="44" y="42"/>
                    </a:lnTo>
                    <a:lnTo>
                      <a:pt x="46" y="42"/>
                    </a:lnTo>
                    <a:lnTo>
                      <a:pt x="52" y="42"/>
                    </a:lnTo>
                    <a:lnTo>
                      <a:pt x="52" y="42"/>
                    </a:lnTo>
                    <a:lnTo>
                      <a:pt x="56" y="40"/>
                    </a:lnTo>
                    <a:lnTo>
                      <a:pt x="56" y="38"/>
                    </a:lnTo>
                    <a:lnTo>
                      <a:pt x="56" y="32"/>
                    </a:lnTo>
                    <a:lnTo>
                      <a:pt x="58" y="32"/>
                    </a:lnTo>
                    <a:lnTo>
                      <a:pt x="58" y="32"/>
                    </a:lnTo>
                    <a:lnTo>
                      <a:pt x="60" y="30"/>
                    </a:lnTo>
                    <a:lnTo>
                      <a:pt x="62" y="28"/>
                    </a:lnTo>
                    <a:lnTo>
                      <a:pt x="64" y="24"/>
                    </a:lnTo>
                    <a:lnTo>
                      <a:pt x="64" y="24"/>
                    </a:lnTo>
                    <a:lnTo>
                      <a:pt x="64" y="20"/>
                    </a:lnTo>
                    <a:lnTo>
                      <a:pt x="60" y="12"/>
                    </a:lnTo>
                    <a:lnTo>
                      <a:pt x="60" y="12"/>
                    </a:lnTo>
                    <a:lnTo>
                      <a:pt x="60" y="12"/>
                    </a:lnTo>
                    <a:lnTo>
                      <a:pt x="54" y="6"/>
                    </a:lnTo>
                    <a:lnTo>
                      <a:pt x="54" y="6"/>
                    </a:lnTo>
                    <a:lnTo>
                      <a:pt x="52" y="4"/>
                    </a:lnTo>
                    <a:lnTo>
                      <a:pt x="48" y="2"/>
                    </a:lnTo>
                    <a:lnTo>
                      <a:pt x="48" y="2"/>
                    </a:lnTo>
                    <a:lnTo>
                      <a:pt x="48" y="2"/>
                    </a:lnTo>
                    <a:lnTo>
                      <a:pt x="40" y="0"/>
                    </a:lnTo>
                    <a:lnTo>
                      <a:pt x="40" y="0"/>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5" name="Freeform 617"/>
              <p:cNvSpPr>
                <a:spLocks/>
              </p:cNvSpPr>
              <p:nvPr/>
            </p:nvSpPr>
            <p:spPr bwMode="auto">
              <a:xfrm>
                <a:off x="2937" y="1679"/>
                <a:ext cx="58" cy="54"/>
              </a:xfrm>
              <a:custGeom>
                <a:avLst/>
                <a:gdLst>
                  <a:gd name="T0" fmla="*/ 42 w 58"/>
                  <a:gd name="T1" fmla="*/ 54 h 54"/>
                  <a:gd name="T2" fmla="*/ 42 w 58"/>
                  <a:gd name="T3" fmla="*/ 54 h 54"/>
                  <a:gd name="T4" fmla="*/ 40 w 58"/>
                  <a:gd name="T5" fmla="*/ 54 h 54"/>
                  <a:gd name="T6" fmla="*/ 36 w 58"/>
                  <a:gd name="T7" fmla="*/ 48 h 54"/>
                  <a:gd name="T8" fmla="*/ 24 w 58"/>
                  <a:gd name="T9" fmla="*/ 44 h 54"/>
                  <a:gd name="T10" fmla="*/ 14 w 58"/>
                  <a:gd name="T11" fmla="*/ 46 h 54"/>
                  <a:gd name="T12" fmla="*/ 0 w 58"/>
                  <a:gd name="T13" fmla="*/ 46 h 54"/>
                  <a:gd name="T14" fmla="*/ 0 w 58"/>
                  <a:gd name="T15" fmla="*/ 46 h 54"/>
                  <a:gd name="T16" fmla="*/ 0 w 58"/>
                  <a:gd name="T17" fmla="*/ 46 h 54"/>
                  <a:gd name="T18" fmla="*/ 0 w 58"/>
                  <a:gd name="T19" fmla="*/ 46 h 54"/>
                  <a:gd name="T20" fmla="*/ 0 w 58"/>
                  <a:gd name="T21" fmla="*/ 42 h 54"/>
                  <a:gd name="T22" fmla="*/ 10 w 58"/>
                  <a:gd name="T23" fmla="*/ 36 h 54"/>
                  <a:gd name="T24" fmla="*/ 14 w 58"/>
                  <a:gd name="T25" fmla="*/ 30 h 54"/>
                  <a:gd name="T26" fmla="*/ 14 w 58"/>
                  <a:gd name="T27" fmla="*/ 20 h 54"/>
                  <a:gd name="T28" fmla="*/ 16 w 58"/>
                  <a:gd name="T29" fmla="*/ 14 h 54"/>
                  <a:gd name="T30" fmla="*/ 16 w 58"/>
                  <a:gd name="T31" fmla="*/ 14 h 54"/>
                  <a:gd name="T32" fmla="*/ 16 w 58"/>
                  <a:gd name="T33" fmla="*/ 14 h 54"/>
                  <a:gd name="T34" fmla="*/ 24 w 58"/>
                  <a:gd name="T35" fmla="*/ 10 h 54"/>
                  <a:gd name="T36" fmla="*/ 24 w 58"/>
                  <a:gd name="T37" fmla="*/ 10 h 54"/>
                  <a:gd name="T38" fmla="*/ 26 w 58"/>
                  <a:gd name="T39" fmla="*/ 10 h 54"/>
                  <a:gd name="T40" fmla="*/ 26 w 58"/>
                  <a:gd name="T41" fmla="*/ 10 h 54"/>
                  <a:gd name="T42" fmla="*/ 26 w 58"/>
                  <a:gd name="T43" fmla="*/ 10 h 54"/>
                  <a:gd name="T44" fmla="*/ 30 w 58"/>
                  <a:gd name="T45" fmla="*/ 16 h 54"/>
                  <a:gd name="T46" fmla="*/ 32 w 58"/>
                  <a:gd name="T47" fmla="*/ 20 h 54"/>
                  <a:gd name="T48" fmla="*/ 34 w 58"/>
                  <a:gd name="T49" fmla="*/ 18 h 54"/>
                  <a:gd name="T50" fmla="*/ 30 w 58"/>
                  <a:gd name="T51" fmla="*/ 8 h 54"/>
                  <a:gd name="T52" fmla="*/ 30 w 58"/>
                  <a:gd name="T53" fmla="*/ 8 h 54"/>
                  <a:gd name="T54" fmla="*/ 32 w 58"/>
                  <a:gd name="T55" fmla="*/ 6 h 54"/>
                  <a:gd name="T56" fmla="*/ 38 w 58"/>
                  <a:gd name="T57" fmla="*/ 2 h 54"/>
                  <a:gd name="T58" fmla="*/ 38 w 58"/>
                  <a:gd name="T59" fmla="*/ 2 h 54"/>
                  <a:gd name="T60" fmla="*/ 40 w 58"/>
                  <a:gd name="T61" fmla="*/ 0 h 54"/>
                  <a:gd name="T62" fmla="*/ 40 w 58"/>
                  <a:gd name="T63" fmla="*/ 0 h 54"/>
                  <a:gd name="T64" fmla="*/ 52 w 58"/>
                  <a:gd name="T65" fmla="*/ 0 h 54"/>
                  <a:gd name="T66" fmla="*/ 52 w 58"/>
                  <a:gd name="T67" fmla="*/ 0 h 54"/>
                  <a:gd name="T68" fmla="*/ 54 w 58"/>
                  <a:gd name="T69" fmla="*/ 0 h 54"/>
                  <a:gd name="T70" fmla="*/ 58 w 58"/>
                  <a:gd name="T71" fmla="*/ 12 h 54"/>
                  <a:gd name="T72" fmla="*/ 58 w 58"/>
                  <a:gd name="T73" fmla="*/ 12 h 54"/>
                  <a:gd name="T74" fmla="*/ 58 w 58"/>
                  <a:gd name="T75" fmla="*/ 14 h 54"/>
                  <a:gd name="T76" fmla="*/ 56 w 58"/>
                  <a:gd name="T77" fmla="*/ 20 h 54"/>
                  <a:gd name="T78" fmla="*/ 56 w 58"/>
                  <a:gd name="T79" fmla="*/ 28 h 54"/>
                  <a:gd name="T80" fmla="*/ 56 w 58"/>
                  <a:gd name="T81" fmla="*/ 28 h 54"/>
                  <a:gd name="T82" fmla="*/ 54 w 58"/>
                  <a:gd name="T83" fmla="*/ 30 h 54"/>
                  <a:gd name="T84" fmla="*/ 44 w 58"/>
                  <a:gd name="T85" fmla="*/ 36 h 54"/>
                  <a:gd name="T86" fmla="*/ 44 w 58"/>
                  <a:gd name="T87" fmla="*/ 52 h 54"/>
                  <a:gd name="T88" fmla="*/ 44 w 58"/>
                  <a:gd name="T89" fmla="*/ 52 h 54"/>
                  <a:gd name="T90" fmla="*/ 42 w 58"/>
                  <a:gd name="T91" fmla="*/ 54 h 54"/>
                  <a:gd name="T92" fmla="*/ 42 w 58"/>
                  <a:gd name="T93" fmla="*/ 54 h 54"/>
                  <a:gd name="T94" fmla="*/ 42 w 58"/>
                  <a:gd name="T95" fmla="*/ 54 h 54"/>
                  <a:gd name="T96" fmla="*/ 42 w 58"/>
                  <a:gd name="T9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 h="54">
                    <a:moveTo>
                      <a:pt x="42" y="54"/>
                    </a:moveTo>
                    <a:lnTo>
                      <a:pt x="42" y="54"/>
                    </a:lnTo>
                    <a:lnTo>
                      <a:pt x="40" y="54"/>
                    </a:lnTo>
                    <a:lnTo>
                      <a:pt x="36" y="48"/>
                    </a:lnTo>
                    <a:lnTo>
                      <a:pt x="24" y="44"/>
                    </a:lnTo>
                    <a:lnTo>
                      <a:pt x="14" y="46"/>
                    </a:lnTo>
                    <a:lnTo>
                      <a:pt x="0" y="46"/>
                    </a:lnTo>
                    <a:lnTo>
                      <a:pt x="0" y="46"/>
                    </a:lnTo>
                    <a:lnTo>
                      <a:pt x="0" y="46"/>
                    </a:lnTo>
                    <a:lnTo>
                      <a:pt x="0" y="46"/>
                    </a:lnTo>
                    <a:lnTo>
                      <a:pt x="0" y="42"/>
                    </a:lnTo>
                    <a:lnTo>
                      <a:pt x="10" y="36"/>
                    </a:lnTo>
                    <a:lnTo>
                      <a:pt x="14" y="30"/>
                    </a:lnTo>
                    <a:lnTo>
                      <a:pt x="14" y="20"/>
                    </a:lnTo>
                    <a:lnTo>
                      <a:pt x="16" y="14"/>
                    </a:lnTo>
                    <a:lnTo>
                      <a:pt x="16" y="14"/>
                    </a:lnTo>
                    <a:lnTo>
                      <a:pt x="16" y="14"/>
                    </a:lnTo>
                    <a:lnTo>
                      <a:pt x="24" y="10"/>
                    </a:lnTo>
                    <a:lnTo>
                      <a:pt x="24" y="10"/>
                    </a:lnTo>
                    <a:lnTo>
                      <a:pt x="26" y="10"/>
                    </a:lnTo>
                    <a:lnTo>
                      <a:pt x="26" y="10"/>
                    </a:lnTo>
                    <a:lnTo>
                      <a:pt x="26" y="10"/>
                    </a:lnTo>
                    <a:lnTo>
                      <a:pt x="30" y="16"/>
                    </a:lnTo>
                    <a:lnTo>
                      <a:pt x="32" y="20"/>
                    </a:lnTo>
                    <a:lnTo>
                      <a:pt x="34" y="18"/>
                    </a:lnTo>
                    <a:lnTo>
                      <a:pt x="30" y="8"/>
                    </a:lnTo>
                    <a:lnTo>
                      <a:pt x="30" y="8"/>
                    </a:lnTo>
                    <a:lnTo>
                      <a:pt x="32" y="6"/>
                    </a:lnTo>
                    <a:lnTo>
                      <a:pt x="38" y="2"/>
                    </a:lnTo>
                    <a:lnTo>
                      <a:pt x="38" y="2"/>
                    </a:lnTo>
                    <a:lnTo>
                      <a:pt x="40" y="0"/>
                    </a:lnTo>
                    <a:lnTo>
                      <a:pt x="40" y="0"/>
                    </a:lnTo>
                    <a:lnTo>
                      <a:pt x="52" y="0"/>
                    </a:lnTo>
                    <a:lnTo>
                      <a:pt x="52" y="0"/>
                    </a:lnTo>
                    <a:lnTo>
                      <a:pt x="54" y="0"/>
                    </a:lnTo>
                    <a:lnTo>
                      <a:pt x="58" y="12"/>
                    </a:lnTo>
                    <a:lnTo>
                      <a:pt x="58" y="12"/>
                    </a:lnTo>
                    <a:lnTo>
                      <a:pt x="58" y="14"/>
                    </a:lnTo>
                    <a:lnTo>
                      <a:pt x="56" y="20"/>
                    </a:lnTo>
                    <a:lnTo>
                      <a:pt x="56" y="28"/>
                    </a:lnTo>
                    <a:lnTo>
                      <a:pt x="56" y="28"/>
                    </a:lnTo>
                    <a:lnTo>
                      <a:pt x="54" y="30"/>
                    </a:lnTo>
                    <a:lnTo>
                      <a:pt x="44" y="36"/>
                    </a:lnTo>
                    <a:lnTo>
                      <a:pt x="44" y="52"/>
                    </a:lnTo>
                    <a:lnTo>
                      <a:pt x="44" y="52"/>
                    </a:lnTo>
                    <a:lnTo>
                      <a:pt x="42" y="54"/>
                    </a:lnTo>
                    <a:lnTo>
                      <a:pt x="42" y="54"/>
                    </a:lnTo>
                    <a:lnTo>
                      <a:pt x="42" y="54"/>
                    </a:lnTo>
                    <a:lnTo>
                      <a:pt x="42"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6" name="Freeform 618"/>
              <p:cNvSpPr>
                <a:spLocks noEditPoints="1"/>
              </p:cNvSpPr>
              <p:nvPr/>
            </p:nvSpPr>
            <p:spPr bwMode="auto">
              <a:xfrm>
                <a:off x="2935" y="1677"/>
                <a:ext cx="62" cy="58"/>
              </a:xfrm>
              <a:custGeom>
                <a:avLst/>
                <a:gdLst>
                  <a:gd name="T0" fmla="*/ 58 w 62"/>
                  <a:gd name="T1" fmla="*/ 16 h 58"/>
                  <a:gd name="T2" fmla="*/ 56 w 62"/>
                  <a:gd name="T3" fmla="*/ 30 h 58"/>
                  <a:gd name="T4" fmla="*/ 44 w 62"/>
                  <a:gd name="T5" fmla="*/ 38 h 58"/>
                  <a:gd name="T6" fmla="*/ 44 w 62"/>
                  <a:gd name="T7" fmla="*/ 54 h 58"/>
                  <a:gd name="T8" fmla="*/ 28 w 62"/>
                  <a:gd name="T9" fmla="*/ 44 h 58"/>
                  <a:gd name="T10" fmla="*/ 2 w 62"/>
                  <a:gd name="T11" fmla="*/ 46 h 58"/>
                  <a:gd name="T12" fmla="*/ 18 w 62"/>
                  <a:gd name="T13" fmla="*/ 32 h 58"/>
                  <a:gd name="T14" fmla="*/ 20 w 62"/>
                  <a:gd name="T15" fmla="*/ 18 h 58"/>
                  <a:gd name="T16" fmla="*/ 30 w 62"/>
                  <a:gd name="T17" fmla="*/ 20 h 58"/>
                  <a:gd name="T18" fmla="*/ 38 w 62"/>
                  <a:gd name="T19" fmla="*/ 22 h 58"/>
                  <a:gd name="T20" fmla="*/ 42 w 62"/>
                  <a:gd name="T21" fmla="*/ 4 h 58"/>
                  <a:gd name="T22" fmla="*/ 54 w 62"/>
                  <a:gd name="T23" fmla="*/ 0 h 58"/>
                  <a:gd name="T24" fmla="*/ 52 w 62"/>
                  <a:gd name="T25" fmla="*/ 0 h 58"/>
                  <a:gd name="T26" fmla="*/ 42 w 62"/>
                  <a:gd name="T27" fmla="*/ 0 h 58"/>
                  <a:gd name="T28" fmla="*/ 32 w 62"/>
                  <a:gd name="T29" fmla="*/ 8 h 58"/>
                  <a:gd name="T30" fmla="*/ 30 w 62"/>
                  <a:gd name="T31" fmla="*/ 10 h 58"/>
                  <a:gd name="T32" fmla="*/ 32 w 62"/>
                  <a:gd name="T33" fmla="*/ 12 h 58"/>
                  <a:gd name="T34" fmla="*/ 30 w 62"/>
                  <a:gd name="T35" fmla="*/ 12 h 58"/>
                  <a:gd name="T36" fmla="*/ 28 w 62"/>
                  <a:gd name="T37" fmla="*/ 10 h 58"/>
                  <a:gd name="T38" fmla="*/ 18 w 62"/>
                  <a:gd name="T39" fmla="*/ 14 h 58"/>
                  <a:gd name="T40" fmla="*/ 16 w 62"/>
                  <a:gd name="T41" fmla="*/ 16 h 58"/>
                  <a:gd name="T42" fmla="*/ 14 w 62"/>
                  <a:gd name="T43" fmla="*/ 22 h 58"/>
                  <a:gd name="T44" fmla="*/ 14 w 62"/>
                  <a:gd name="T45" fmla="*/ 30 h 58"/>
                  <a:gd name="T46" fmla="*/ 0 w 62"/>
                  <a:gd name="T47" fmla="*/ 44 h 58"/>
                  <a:gd name="T48" fmla="*/ 0 w 62"/>
                  <a:gd name="T49" fmla="*/ 46 h 58"/>
                  <a:gd name="T50" fmla="*/ 0 w 62"/>
                  <a:gd name="T51" fmla="*/ 48 h 58"/>
                  <a:gd name="T52" fmla="*/ 2 w 62"/>
                  <a:gd name="T53" fmla="*/ 50 h 58"/>
                  <a:gd name="T54" fmla="*/ 16 w 62"/>
                  <a:gd name="T55" fmla="*/ 50 h 58"/>
                  <a:gd name="T56" fmla="*/ 26 w 62"/>
                  <a:gd name="T57" fmla="*/ 48 h 58"/>
                  <a:gd name="T58" fmla="*/ 42 w 62"/>
                  <a:gd name="T59" fmla="*/ 56 h 58"/>
                  <a:gd name="T60" fmla="*/ 44 w 62"/>
                  <a:gd name="T61" fmla="*/ 58 h 58"/>
                  <a:gd name="T62" fmla="*/ 46 w 62"/>
                  <a:gd name="T63" fmla="*/ 58 h 58"/>
                  <a:gd name="T64" fmla="*/ 48 w 62"/>
                  <a:gd name="T65" fmla="*/ 56 h 58"/>
                  <a:gd name="T66" fmla="*/ 48 w 62"/>
                  <a:gd name="T67" fmla="*/ 44 h 58"/>
                  <a:gd name="T68" fmla="*/ 52 w 62"/>
                  <a:gd name="T69" fmla="*/ 38 h 58"/>
                  <a:gd name="T70" fmla="*/ 58 w 62"/>
                  <a:gd name="T71" fmla="*/ 34 h 58"/>
                  <a:gd name="T72" fmla="*/ 60 w 62"/>
                  <a:gd name="T73" fmla="*/ 22 h 58"/>
                  <a:gd name="T74" fmla="*/ 62 w 62"/>
                  <a:gd name="T75" fmla="*/ 18 h 58"/>
                  <a:gd name="T76" fmla="*/ 56 w 62"/>
                  <a:gd name="T77" fmla="*/ 2 h 58"/>
                  <a:gd name="T78" fmla="*/ 56 w 62"/>
                  <a:gd name="T79" fmla="*/ 0 h 58"/>
                  <a:gd name="T80" fmla="*/ 54 w 62"/>
                  <a:gd name="T8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2" h="58">
                    <a:moveTo>
                      <a:pt x="54" y="4"/>
                    </a:moveTo>
                    <a:lnTo>
                      <a:pt x="58" y="16"/>
                    </a:lnTo>
                    <a:lnTo>
                      <a:pt x="56" y="22"/>
                    </a:lnTo>
                    <a:lnTo>
                      <a:pt x="56" y="30"/>
                    </a:lnTo>
                    <a:lnTo>
                      <a:pt x="50" y="34"/>
                    </a:lnTo>
                    <a:lnTo>
                      <a:pt x="44" y="38"/>
                    </a:lnTo>
                    <a:lnTo>
                      <a:pt x="44" y="44"/>
                    </a:lnTo>
                    <a:lnTo>
                      <a:pt x="44" y="54"/>
                    </a:lnTo>
                    <a:lnTo>
                      <a:pt x="38" y="48"/>
                    </a:lnTo>
                    <a:lnTo>
                      <a:pt x="28" y="44"/>
                    </a:lnTo>
                    <a:lnTo>
                      <a:pt x="16" y="46"/>
                    </a:lnTo>
                    <a:lnTo>
                      <a:pt x="2" y="46"/>
                    </a:lnTo>
                    <a:lnTo>
                      <a:pt x="12" y="40"/>
                    </a:lnTo>
                    <a:lnTo>
                      <a:pt x="18" y="32"/>
                    </a:lnTo>
                    <a:lnTo>
                      <a:pt x="18" y="22"/>
                    </a:lnTo>
                    <a:lnTo>
                      <a:pt x="20" y="18"/>
                    </a:lnTo>
                    <a:lnTo>
                      <a:pt x="28" y="14"/>
                    </a:lnTo>
                    <a:lnTo>
                      <a:pt x="30" y="20"/>
                    </a:lnTo>
                    <a:lnTo>
                      <a:pt x="32" y="24"/>
                    </a:lnTo>
                    <a:lnTo>
                      <a:pt x="38" y="22"/>
                    </a:lnTo>
                    <a:lnTo>
                      <a:pt x="34" y="10"/>
                    </a:lnTo>
                    <a:lnTo>
                      <a:pt x="42" y="4"/>
                    </a:lnTo>
                    <a:lnTo>
                      <a:pt x="54" y="4"/>
                    </a:lnTo>
                    <a:close/>
                    <a:moveTo>
                      <a:pt x="54" y="0"/>
                    </a:moveTo>
                    <a:lnTo>
                      <a:pt x="54" y="0"/>
                    </a:lnTo>
                    <a:lnTo>
                      <a:pt x="52" y="0"/>
                    </a:lnTo>
                    <a:lnTo>
                      <a:pt x="42" y="0"/>
                    </a:lnTo>
                    <a:lnTo>
                      <a:pt x="42" y="0"/>
                    </a:lnTo>
                    <a:lnTo>
                      <a:pt x="40" y="2"/>
                    </a:lnTo>
                    <a:lnTo>
                      <a:pt x="32" y="8"/>
                    </a:lnTo>
                    <a:lnTo>
                      <a:pt x="32" y="8"/>
                    </a:lnTo>
                    <a:lnTo>
                      <a:pt x="30" y="10"/>
                    </a:lnTo>
                    <a:lnTo>
                      <a:pt x="30" y="12"/>
                    </a:lnTo>
                    <a:lnTo>
                      <a:pt x="32" y="12"/>
                    </a:lnTo>
                    <a:lnTo>
                      <a:pt x="30" y="12"/>
                    </a:lnTo>
                    <a:lnTo>
                      <a:pt x="30" y="12"/>
                    </a:lnTo>
                    <a:lnTo>
                      <a:pt x="28" y="10"/>
                    </a:lnTo>
                    <a:lnTo>
                      <a:pt x="28" y="10"/>
                    </a:lnTo>
                    <a:lnTo>
                      <a:pt x="26" y="10"/>
                    </a:lnTo>
                    <a:lnTo>
                      <a:pt x="18" y="14"/>
                    </a:lnTo>
                    <a:lnTo>
                      <a:pt x="18" y="14"/>
                    </a:lnTo>
                    <a:lnTo>
                      <a:pt x="16" y="16"/>
                    </a:lnTo>
                    <a:lnTo>
                      <a:pt x="14" y="22"/>
                    </a:lnTo>
                    <a:lnTo>
                      <a:pt x="14" y="22"/>
                    </a:lnTo>
                    <a:lnTo>
                      <a:pt x="14" y="22"/>
                    </a:lnTo>
                    <a:lnTo>
                      <a:pt x="14" y="30"/>
                    </a:lnTo>
                    <a:lnTo>
                      <a:pt x="10" y="36"/>
                    </a:lnTo>
                    <a:lnTo>
                      <a:pt x="0" y="44"/>
                    </a:lnTo>
                    <a:lnTo>
                      <a:pt x="0" y="44"/>
                    </a:lnTo>
                    <a:lnTo>
                      <a:pt x="0" y="46"/>
                    </a:lnTo>
                    <a:lnTo>
                      <a:pt x="0" y="48"/>
                    </a:lnTo>
                    <a:lnTo>
                      <a:pt x="0" y="48"/>
                    </a:lnTo>
                    <a:lnTo>
                      <a:pt x="0" y="50"/>
                    </a:lnTo>
                    <a:lnTo>
                      <a:pt x="2" y="50"/>
                    </a:lnTo>
                    <a:lnTo>
                      <a:pt x="16" y="50"/>
                    </a:lnTo>
                    <a:lnTo>
                      <a:pt x="16" y="50"/>
                    </a:lnTo>
                    <a:lnTo>
                      <a:pt x="16" y="50"/>
                    </a:lnTo>
                    <a:lnTo>
                      <a:pt x="26" y="48"/>
                    </a:lnTo>
                    <a:lnTo>
                      <a:pt x="36" y="52"/>
                    </a:lnTo>
                    <a:lnTo>
                      <a:pt x="42" y="56"/>
                    </a:lnTo>
                    <a:lnTo>
                      <a:pt x="42" y="56"/>
                    </a:lnTo>
                    <a:lnTo>
                      <a:pt x="44" y="58"/>
                    </a:lnTo>
                    <a:lnTo>
                      <a:pt x="44" y="58"/>
                    </a:lnTo>
                    <a:lnTo>
                      <a:pt x="46" y="58"/>
                    </a:lnTo>
                    <a:lnTo>
                      <a:pt x="46" y="58"/>
                    </a:lnTo>
                    <a:lnTo>
                      <a:pt x="48" y="56"/>
                    </a:lnTo>
                    <a:lnTo>
                      <a:pt x="48" y="54"/>
                    </a:lnTo>
                    <a:lnTo>
                      <a:pt x="48" y="44"/>
                    </a:lnTo>
                    <a:lnTo>
                      <a:pt x="48" y="40"/>
                    </a:lnTo>
                    <a:lnTo>
                      <a:pt x="52" y="38"/>
                    </a:lnTo>
                    <a:lnTo>
                      <a:pt x="58" y="34"/>
                    </a:lnTo>
                    <a:lnTo>
                      <a:pt x="58" y="34"/>
                    </a:lnTo>
                    <a:lnTo>
                      <a:pt x="60" y="30"/>
                    </a:lnTo>
                    <a:lnTo>
                      <a:pt x="60" y="22"/>
                    </a:lnTo>
                    <a:lnTo>
                      <a:pt x="62" y="18"/>
                    </a:lnTo>
                    <a:lnTo>
                      <a:pt x="62" y="18"/>
                    </a:lnTo>
                    <a:lnTo>
                      <a:pt x="62" y="14"/>
                    </a:lnTo>
                    <a:lnTo>
                      <a:pt x="56" y="2"/>
                    </a:lnTo>
                    <a:lnTo>
                      <a:pt x="56" y="2"/>
                    </a:lnTo>
                    <a:lnTo>
                      <a:pt x="56" y="0"/>
                    </a:lnTo>
                    <a:lnTo>
                      <a:pt x="54" y="0"/>
                    </a:lnTo>
                    <a:lnTo>
                      <a:pt x="5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7" name="Freeform 619"/>
              <p:cNvSpPr>
                <a:spLocks/>
              </p:cNvSpPr>
              <p:nvPr/>
            </p:nvSpPr>
            <p:spPr bwMode="auto">
              <a:xfrm>
                <a:off x="2937" y="1681"/>
                <a:ext cx="56" cy="50"/>
              </a:xfrm>
              <a:custGeom>
                <a:avLst/>
                <a:gdLst>
                  <a:gd name="T0" fmla="*/ 52 w 56"/>
                  <a:gd name="T1" fmla="*/ 0 h 50"/>
                  <a:gd name="T2" fmla="*/ 56 w 56"/>
                  <a:gd name="T3" fmla="*/ 12 h 50"/>
                  <a:gd name="T4" fmla="*/ 54 w 56"/>
                  <a:gd name="T5" fmla="*/ 18 h 50"/>
                  <a:gd name="T6" fmla="*/ 54 w 56"/>
                  <a:gd name="T7" fmla="*/ 26 h 50"/>
                  <a:gd name="T8" fmla="*/ 48 w 56"/>
                  <a:gd name="T9" fmla="*/ 30 h 50"/>
                  <a:gd name="T10" fmla="*/ 42 w 56"/>
                  <a:gd name="T11" fmla="*/ 34 h 50"/>
                  <a:gd name="T12" fmla="*/ 42 w 56"/>
                  <a:gd name="T13" fmla="*/ 40 h 50"/>
                  <a:gd name="T14" fmla="*/ 42 w 56"/>
                  <a:gd name="T15" fmla="*/ 50 h 50"/>
                  <a:gd name="T16" fmla="*/ 36 w 56"/>
                  <a:gd name="T17" fmla="*/ 44 h 50"/>
                  <a:gd name="T18" fmla="*/ 26 w 56"/>
                  <a:gd name="T19" fmla="*/ 40 h 50"/>
                  <a:gd name="T20" fmla="*/ 14 w 56"/>
                  <a:gd name="T21" fmla="*/ 42 h 50"/>
                  <a:gd name="T22" fmla="*/ 0 w 56"/>
                  <a:gd name="T23" fmla="*/ 42 h 50"/>
                  <a:gd name="T24" fmla="*/ 10 w 56"/>
                  <a:gd name="T25" fmla="*/ 36 h 50"/>
                  <a:gd name="T26" fmla="*/ 16 w 56"/>
                  <a:gd name="T27" fmla="*/ 28 h 50"/>
                  <a:gd name="T28" fmla="*/ 16 w 56"/>
                  <a:gd name="T29" fmla="*/ 18 h 50"/>
                  <a:gd name="T30" fmla="*/ 18 w 56"/>
                  <a:gd name="T31" fmla="*/ 14 h 50"/>
                  <a:gd name="T32" fmla="*/ 26 w 56"/>
                  <a:gd name="T33" fmla="*/ 10 h 50"/>
                  <a:gd name="T34" fmla="*/ 28 w 56"/>
                  <a:gd name="T35" fmla="*/ 16 h 50"/>
                  <a:gd name="T36" fmla="*/ 30 w 56"/>
                  <a:gd name="T37" fmla="*/ 20 h 50"/>
                  <a:gd name="T38" fmla="*/ 36 w 56"/>
                  <a:gd name="T39" fmla="*/ 18 h 50"/>
                  <a:gd name="T40" fmla="*/ 32 w 56"/>
                  <a:gd name="T41" fmla="*/ 6 h 50"/>
                  <a:gd name="T42" fmla="*/ 40 w 56"/>
                  <a:gd name="T43" fmla="*/ 0 h 50"/>
                  <a:gd name="T44" fmla="*/ 52 w 56"/>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 h="50">
                    <a:moveTo>
                      <a:pt x="52" y="0"/>
                    </a:moveTo>
                    <a:lnTo>
                      <a:pt x="56" y="12"/>
                    </a:lnTo>
                    <a:lnTo>
                      <a:pt x="54" y="18"/>
                    </a:lnTo>
                    <a:lnTo>
                      <a:pt x="54" y="26"/>
                    </a:lnTo>
                    <a:lnTo>
                      <a:pt x="48" y="30"/>
                    </a:lnTo>
                    <a:lnTo>
                      <a:pt x="42" y="34"/>
                    </a:lnTo>
                    <a:lnTo>
                      <a:pt x="42" y="40"/>
                    </a:lnTo>
                    <a:lnTo>
                      <a:pt x="42" y="50"/>
                    </a:lnTo>
                    <a:lnTo>
                      <a:pt x="36" y="44"/>
                    </a:lnTo>
                    <a:lnTo>
                      <a:pt x="26" y="40"/>
                    </a:lnTo>
                    <a:lnTo>
                      <a:pt x="14" y="42"/>
                    </a:lnTo>
                    <a:lnTo>
                      <a:pt x="0" y="42"/>
                    </a:lnTo>
                    <a:lnTo>
                      <a:pt x="10" y="36"/>
                    </a:lnTo>
                    <a:lnTo>
                      <a:pt x="16" y="28"/>
                    </a:lnTo>
                    <a:lnTo>
                      <a:pt x="16" y="18"/>
                    </a:lnTo>
                    <a:lnTo>
                      <a:pt x="18" y="14"/>
                    </a:lnTo>
                    <a:lnTo>
                      <a:pt x="26" y="10"/>
                    </a:lnTo>
                    <a:lnTo>
                      <a:pt x="28" y="16"/>
                    </a:lnTo>
                    <a:lnTo>
                      <a:pt x="30" y="20"/>
                    </a:lnTo>
                    <a:lnTo>
                      <a:pt x="36" y="18"/>
                    </a:lnTo>
                    <a:lnTo>
                      <a:pt x="32" y="6"/>
                    </a:lnTo>
                    <a:lnTo>
                      <a:pt x="40" y="0"/>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8" name="Freeform 620"/>
              <p:cNvSpPr>
                <a:spLocks/>
              </p:cNvSpPr>
              <p:nvPr/>
            </p:nvSpPr>
            <p:spPr bwMode="auto">
              <a:xfrm>
                <a:off x="2935" y="1677"/>
                <a:ext cx="62" cy="58"/>
              </a:xfrm>
              <a:custGeom>
                <a:avLst/>
                <a:gdLst>
                  <a:gd name="T0" fmla="*/ 54 w 62"/>
                  <a:gd name="T1" fmla="*/ 0 h 58"/>
                  <a:gd name="T2" fmla="*/ 54 w 62"/>
                  <a:gd name="T3" fmla="*/ 0 h 58"/>
                  <a:gd name="T4" fmla="*/ 52 w 62"/>
                  <a:gd name="T5" fmla="*/ 0 h 58"/>
                  <a:gd name="T6" fmla="*/ 42 w 62"/>
                  <a:gd name="T7" fmla="*/ 0 h 58"/>
                  <a:gd name="T8" fmla="*/ 42 w 62"/>
                  <a:gd name="T9" fmla="*/ 0 h 58"/>
                  <a:gd name="T10" fmla="*/ 40 w 62"/>
                  <a:gd name="T11" fmla="*/ 2 h 58"/>
                  <a:gd name="T12" fmla="*/ 32 w 62"/>
                  <a:gd name="T13" fmla="*/ 8 h 58"/>
                  <a:gd name="T14" fmla="*/ 32 w 62"/>
                  <a:gd name="T15" fmla="*/ 8 h 58"/>
                  <a:gd name="T16" fmla="*/ 30 w 62"/>
                  <a:gd name="T17" fmla="*/ 10 h 58"/>
                  <a:gd name="T18" fmla="*/ 30 w 62"/>
                  <a:gd name="T19" fmla="*/ 12 h 58"/>
                  <a:gd name="T20" fmla="*/ 32 w 62"/>
                  <a:gd name="T21" fmla="*/ 12 h 58"/>
                  <a:gd name="T22" fmla="*/ 30 w 62"/>
                  <a:gd name="T23" fmla="*/ 12 h 58"/>
                  <a:gd name="T24" fmla="*/ 30 w 62"/>
                  <a:gd name="T25" fmla="*/ 12 h 58"/>
                  <a:gd name="T26" fmla="*/ 28 w 62"/>
                  <a:gd name="T27" fmla="*/ 10 h 58"/>
                  <a:gd name="T28" fmla="*/ 28 w 62"/>
                  <a:gd name="T29" fmla="*/ 10 h 58"/>
                  <a:gd name="T30" fmla="*/ 26 w 62"/>
                  <a:gd name="T31" fmla="*/ 10 h 58"/>
                  <a:gd name="T32" fmla="*/ 18 w 62"/>
                  <a:gd name="T33" fmla="*/ 14 h 58"/>
                  <a:gd name="T34" fmla="*/ 18 w 62"/>
                  <a:gd name="T35" fmla="*/ 14 h 58"/>
                  <a:gd name="T36" fmla="*/ 16 w 62"/>
                  <a:gd name="T37" fmla="*/ 16 h 58"/>
                  <a:gd name="T38" fmla="*/ 14 w 62"/>
                  <a:gd name="T39" fmla="*/ 22 h 58"/>
                  <a:gd name="T40" fmla="*/ 14 w 62"/>
                  <a:gd name="T41" fmla="*/ 22 h 58"/>
                  <a:gd name="T42" fmla="*/ 14 w 62"/>
                  <a:gd name="T43" fmla="*/ 22 h 58"/>
                  <a:gd name="T44" fmla="*/ 14 w 62"/>
                  <a:gd name="T45" fmla="*/ 30 h 58"/>
                  <a:gd name="T46" fmla="*/ 10 w 62"/>
                  <a:gd name="T47" fmla="*/ 36 h 58"/>
                  <a:gd name="T48" fmla="*/ 0 w 62"/>
                  <a:gd name="T49" fmla="*/ 44 h 58"/>
                  <a:gd name="T50" fmla="*/ 0 w 62"/>
                  <a:gd name="T51" fmla="*/ 44 h 58"/>
                  <a:gd name="T52" fmla="*/ 0 w 62"/>
                  <a:gd name="T53" fmla="*/ 46 h 58"/>
                  <a:gd name="T54" fmla="*/ 0 w 62"/>
                  <a:gd name="T55" fmla="*/ 48 h 58"/>
                  <a:gd name="T56" fmla="*/ 0 w 62"/>
                  <a:gd name="T57" fmla="*/ 48 h 58"/>
                  <a:gd name="T58" fmla="*/ 0 w 62"/>
                  <a:gd name="T59" fmla="*/ 50 h 58"/>
                  <a:gd name="T60" fmla="*/ 2 w 62"/>
                  <a:gd name="T61" fmla="*/ 50 h 58"/>
                  <a:gd name="T62" fmla="*/ 16 w 62"/>
                  <a:gd name="T63" fmla="*/ 50 h 58"/>
                  <a:gd name="T64" fmla="*/ 16 w 62"/>
                  <a:gd name="T65" fmla="*/ 50 h 58"/>
                  <a:gd name="T66" fmla="*/ 16 w 62"/>
                  <a:gd name="T67" fmla="*/ 50 h 58"/>
                  <a:gd name="T68" fmla="*/ 26 w 62"/>
                  <a:gd name="T69" fmla="*/ 48 h 58"/>
                  <a:gd name="T70" fmla="*/ 36 w 62"/>
                  <a:gd name="T71" fmla="*/ 52 h 58"/>
                  <a:gd name="T72" fmla="*/ 42 w 62"/>
                  <a:gd name="T73" fmla="*/ 56 h 58"/>
                  <a:gd name="T74" fmla="*/ 42 w 62"/>
                  <a:gd name="T75" fmla="*/ 56 h 58"/>
                  <a:gd name="T76" fmla="*/ 44 w 62"/>
                  <a:gd name="T77" fmla="*/ 58 h 58"/>
                  <a:gd name="T78" fmla="*/ 44 w 62"/>
                  <a:gd name="T79" fmla="*/ 58 h 58"/>
                  <a:gd name="T80" fmla="*/ 46 w 62"/>
                  <a:gd name="T81" fmla="*/ 58 h 58"/>
                  <a:gd name="T82" fmla="*/ 46 w 62"/>
                  <a:gd name="T83" fmla="*/ 58 h 58"/>
                  <a:gd name="T84" fmla="*/ 48 w 62"/>
                  <a:gd name="T85" fmla="*/ 56 h 58"/>
                  <a:gd name="T86" fmla="*/ 48 w 62"/>
                  <a:gd name="T87" fmla="*/ 54 h 58"/>
                  <a:gd name="T88" fmla="*/ 48 w 62"/>
                  <a:gd name="T89" fmla="*/ 44 h 58"/>
                  <a:gd name="T90" fmla="*/ 48 w 62"/>
                  <a:gd name="T91" fmla="*/ 40 h 58"/>
                  <a:gd name="T92" fmla="*/ 52 w 62"/>
                  <a:gd name="T93" fmla="*/ 38 h 58"/>
                  <a:gd name="T94" fmla="*/ 58 w 62"/>
                  <a:gd name="T95" fmla="*/ 34 h 58"/>
                  <a:gd name="T96" fmla="*/ 58 w 62"/>
                  <a:gd name="T97" fmla="*/ 34 h 58"/>
                  <a:gd name="T98" fmla="*/ 60 w 62"/>
                  <a:gd name="T99" fmla="*/ 30 h 58"/>
                  <a:gd name="T100" fmla="*/ 60 w 62"/>
                  <a:gd name="T101" fmla="*/ 22 h 58"/>
                  <a:gd name="T102" fmla="*/ 62 w 62"/>
                  <a:gd name="T103" fmla="*/ 18 h 58"/>
                  <a:gd name="T104" fmla="*/ 62 w 62"/>
                  <a:gd name="T105" fmla="*/ 18 h 58"/>
                  <a:gd name="T106" fmla="*/ 62 w 62"/>
                  <a:gd name="T107" fmla="*/ 14 h 58"/>
                  <a:gd name="T108" fmla="*/ 56 w 62"/>
                  <a:gd name="T109" fmla="*/ 2 h 58"/>
                  <a:gd name="T110" fmla="*/ 56 w 62"/>
                  <a:gd name="T111" fmla="*/ 2 h 58"/>
                  <a:gd name="T112" fmla="*/ 56 w 62"/>
                  <a:gd name="T113" fmla="*/ 0 h 58"/>
                  <a:gd name="T114" fmla="*/ 54 w 62"/>
                  <a:gd name="T115" fmla="*/ 0 h 58"/>
                  <a:gd name="T116" fmla="*/ 54 w 62"/>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2" h="58">
                    <a:moveTo>
                      <a:pt x="54" y="0"/>
                    </a:moveTo>
                    <a:lnTo>
                      <a:pt x="54" y="0"/>
                    </a:lnTo>
                    <a:lnTo>
                      <a:pt x="52" y="0"/>
                    </a:lnTo>
                    <a:lnTo>
                      <a:pt x="42" y="0"/>
                    </a:lnTo>
                    <a:lnTo>
                      <a:pt x="42" y="0"/>
                    </a:lnTo>
                    <a:lnTo>
                      <a:pt x="40" y="2"/>
                    </a:lnTo>
                    <a:lnTo>
                      <a:pt x="32" y="8"/>
                    </a:lnTo>
                    <a:lnTo>
                      <a:pt x="32" y="8"/>
                    </a:lnTo>
                    <a:lnTo>
                      <a:pt x="30" y="10"/>
                    </a:lnTo>
                    <a:lnTo>
                      <a:pt x="30" y="12"/>
                    </a:lnTo>
                    <a:lnTo>
                      <a:pt x="32" y="12"/>
                    </a:lnTo>
                    <a:lnTo>
                      <a:pt x="30" y="12"/>
                    </a:lnTo>
                    <a:lnTo>
                      <a:pt x="30" y="12"/>
                    </a:lnTo>
                    <a:lnTo>
                      <a:pt x="28" y="10"/>
                    </a:lnTo>
                    <a:lnTo>
                      <a:pt x="28" y="10"/>
                    </a:lnTo>
                    <a:lnTo>
                      <a:pt x="26" y="10"/>
                    </a:lnTo>
                    <a:lnTo>
                      <a:pt x="18" y="14"/>
                    </a:lnTo>
                    <a:lnTo>
                      <a:pt x="18" y="14"/>
                    </a:lnTo>
                    <a:lnTo>
                      <a:pt x="16" y="16"/>
                    </a:lnTo>
                    <a:lnTo>
                      <a:pt x="14" y="22"/>
                    </a:lnTo>
                    <a:lnTo>
                      <a:pt x="14" y="22"/>
                    </a:lnTo>
                    <a:lnTo>
                      <a:pt x="14" y="22"/>
                    </a:lnTo>
                    <a:lnTo>
                      <a:pt x="14" y="30"/>
                    </a:lnTo>
                    <a:lnTo>
                      <a:pt x="10" y="36"/>
                    </a:lnTo>
                    <a:lnTo>
                      <a:pt x="0" y="44"/>
                    </a:lnTo>
                    <a:lnTo>
                      <a:pt x="0" y="44"/>
                    </a:lnTo>
                    <a:lnTo>
                      <a:pt x="0" y="46"/>
                    </a:lnTo>
                    <a:lnTo>
                      <a:pt x="0" y="48"/>
                    </a:lnTo>
                    <a:lnTo>
                      <a:pt x="0" y="48"/>
                    </a:lnTo>
                    <a:lnTo>
                      <a:pt x="0" y="50"/>
                    </a:lnTo>
                    <a:lnTo>
                      <a:pt x="2" y="50"/>
                    </a:lnTo>
                    <a:lnTo>
                      <a:pt x="16" y="50"/>
                    </a:lnTo>
                    <a:lnTo>
                      <a:pt x="16" y="50"/>
                    </a:lnTo>
                    <a:lnTo>
                      <a:pt x="16" y="50"/>
                    </a:lnTo>
                    <a:lnTo>
                      <a:pt x="26" y="48"/>
                    </a:lnTo>
                    <a:lnTo>
                      <a:pt x="36" y="52"/>
                    </a:lnTo>
                    <a:lnTo>
                      <a:pt x="42" y="56"/>
                    </a:lnTo>
                    <a:lnTo>
                      <a:pt x="42" y="56"/>
                    </a:lnTo>
                    <a:lnTo>
                      <a:pt x="44" y="58"/>
                    </a:lnTo>
                    <a:lnTo>
                      <a:pt x="44" y="58"/>
                    </a:lnTo>
                    <a:lnTo>
                      <a:pt x="46" y="58"/>
                    </a:lnTo>
                    <a:lnTo>
                      <a:pt x="46" y="58"/>
                    </a:lnTo>
                    <a:lnTo>
                      <a:pt x="48" y="56"/>
                    </a:lnTo>
                    <a:lnTo>
                      <a:pt x="48" y="54"/>
                    </a:lnTo>
                    <a:lnTo>
                      <a:pt x="48" y="44"/>
                    </a:lnTo>
                    <a:lnTo>
                      <a:pt x="48" y="40"/>
                    </a:lnTo>
                    <a:lnTo>
                      <a:pt x="52" y="38"/>
                    </a:lnTo>
                    <a:lnTo>
                      <a:pt x="58" y="34"/>
                    </a:lnTo>
                    <a:lnTo>
                      <a:pt x="58" y="34"/>
                    </a:lnTo>
                    <a:lnTo>
                      <a:pt x="60" y="30"/>
                    </a:lnTo>
                    <a:lnTo>
                      <a:pt x="60" y="22"/>
                    </a:lnTo>
                    <a:lnTo>
                      <a:pt x="62" y="18"/>
                    </a:lnTo>
                    <a:lnTo>
                      <a:pt x="62" y="18"/>
                    </a:lnTo>
                    <a:lnTo>
                      <a:pt x="62" y="14"/>
                    </a:lnTo>
                    <a:lnTo>
                      <a:pt x="56" y="2"/>
                    </a:lnTo>
                    <a:lnTo>
                      <a:pt x="56" y="2"/>
                    </a:lnTo>
                    <a:lnTo>
                      <a:pt x="56" y="0"/>
                    </a:lnTo>
                    <a:lnTo>
                      <a:pt x="54" y="0"/>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79" name="Freeform 621"/>
              <p:cNvSpPr>
                <a:spLocks/>
              </p:cNvSpPr>
              <p:nvPr/>
            </p:nvSpPr>
            <p:spPr bwMode="auto">
              <a:xfrm>
                <a:off x="3003" y="1599"/>
                <a:ext cx="44" cy="60"/>
              </a:xfrm>
              <a:custGeom>
                <a:avLst/>
                <a:gdLst>
                  <a:gd name="T0" fmla="*/ 16 w 44"/>
                  <a:gd name="T1" fmla="*/ 60 h 60"/>
                  <a:gd name="T2" fmla="*/ 16 w 44"/>
                  <a:gd name="T3" fmla="*/ 60 h 60"/>
                  <a:gd name="T4" fmla="*/ 14 w 44"/>
                  <a:gd name="T5" fmla="*/ 60 h 60"/>
                  <a:gd name="T6" fmla="*/ 8 w 44"/>
                  <a:gd name="T7" fmla="*/ 52 h 60"/>
                  <a:gd name="T8" fmla="*/ 4 w 44"/>
                  <a:gd name="T9" fmla="*/ 46 h 60"/>
                  <a:gd name="T10" fmla="*/ 0 w 44"/>
                  <a:gd name="T11" fmla="*/ 34 h 60"/>
                  <a:gd name="T12" fmla="*/ 0 w 44"/>
                  <a:gd name="T13" fmla="*/ 20 h 60"/>
                  <a:gd name="T14" fmla="*/ 0 w 44"/>
                  <a:gd name="T15" fmla="*/ 20 h 60"/>
                  <a:gd name="T16" fmla="*/ 0 w 44"/>
                  <a:gd name="T17" fmla="*/ 20 h 60"/>
                  <a:gd name="T18" fmla="*/ 8 w 44"/>
                  <a:gd name="T19" fmla="*/ 12 h 60"/>
                  <a:gd name="T20" fmla="*/ 8 w 44"/>
                  <a:gd name="T21" fmla="*/ 12 h 60"/>
                  <a:gd name="T22" fmla="*/ 10 w 44"/>
                  <a:gd name="T23" fmla="*/ 12 h 60"/>
                  <a:gd name="T24" fmla="*/ 10 w 44"/>
                  <a:gd name="T25" fmla="*/ 12 h 60"/>
                  <a:gd name="T26" fmla="*/ 10 w 44"/>
                  <a:gd name="T27" fmla="*/ 12 h 60"/>
                  <a:gd name="T28" fmla="*/ 16 w 44"/>
                  <a:gd name="T29" fmla="*/ 16 h 60"/>
                  <a:gd name="T30" fmla="*/ 22 w 44"/>
                  <a:gd name="T31" fmla="*/ 12 h 60"/>
                  <a:gd name="T32" fmla="*/ 24 w 44"/>
                  <a:gd name="T33" fmla="*/ 6 h 60"/>
                  <a:gd name="T34" fmla="*/ 32 w 44"/>
                  <a:gd name="T35" fmla="*/ 0 h 60"/>
                  <a:gd name="T36" fmla="*/ 32 w 44"/>
                  <a:gd name="T37" fmla="*/ 0 h 60"/>
                  <a:gd name="T38" fmla="*/ 34 w 44"/>
                  <a:gd name="T39" fmla="*/ 0 h 60"/>
                  <a:gd name="T40" fmla="*/ 34 w 44"/>
                  <a:gd name="T41" fmla="*/ 0 h 60"/>
                  <a:gd name="T42" fmla="*/ 36 w 44"/>
                  <a:gd name="T43" fmla="*/ 2 h 60"/>
                  <a:gd name="T44" fmla="*/ 38 w 44"/>
                  <a:gd name="T45" fmla="*/ 4 h 60"/>
                  <a:gd name="T46" fmla="*/ 38 w 44"/>
                  <a:gd name="T47" fmla="*/ 4 h 60"/>
                  <a:gd name="T48" fmla="*/ 40 w 44"/>
                  <a:gd name="T49" fmla="*/ 6 h 60"/>
                  <a:gd name="T50" fmla="*/ 38 w 44"/>
                  <a:gd name="T51" fmla="*/ 14 h 60"/>
                  <a:gd name="T52" fmla="*/ 38 w 44"/>
                  <a:gd name="T53" fmla="*/ 14 h 60"/>
                  <a:gd name="T54" fmla="*/ 38 w 44"/>
                  <a:gd name="T55" fmla="*/ 14 h 60"/>
                  <a:gd name="T56" fmla="*/ 34 w 44"/>
                  <a:gd name="T57" fmla="*/ 18 h 60"/>
                  <a:gd name="T58" fmla="*/ 36 w 44"/>
                  <a:gd name="T59" fmla="*/ 22 h 60"/>
                  <a:gd name="T60" fmla="*/ 42 w 44"/>
                  <a:gd name="T61" fmla="*/ 24 h 60"/>
                  <a:gd name="T62" fmla="*/ 42 w 44"/>
                  <a:gd name="T63" fmla="*/ 24 h 60"/>
                  <a:gd name="T64" fmla="*/ 44 w 44"/>
                  <a:gd name="T65" fmla="*/ 26 h 60"/>
                  <a:gd name="T66" fmla="*/ 44 w 44"/>
                  <a:gd name="T67" fmla="*/ 32 h 60"/>
                  <a:gd name="T68" fmla="*/ 44 w 44"/>
                  <a:gd name="T69" fmla="*/ 32 h 60"/>
                  <a:gd name="T70" fmla="*/ 42 w 44"/>
                  <a:gd name="T71" fmla="*/ 34 h 60"/>
                  <a:gd name="T72" fmla="*/ 32 w 44"/>
                  <a:gd name="T73" fmla="*/ 36 h 60"/>
                  <a:gd name="T74" fmla="*/ 26 w 44"/>
                  <a:gd name="T75" fmla="*/ 38 h 60"/>
                  <a:gd name="T76" fmla="*/ 24 w 44"/>
                  <a:gd name="T77" fmla="*/ 44 h 60"/>
                  <a:gd name="T78" fmla="*/ 22 w 44"/>
                  <a:gd name="T79" fmla="*/ 50 h 60"/>
                  <a:gd name="T80" fmla="*/ 26 w 44"/>
                  <a:gd name="T81" fmla="*/ 56 h 60"/>
                  <a:gd name="T82" fmla="*/ 26 w 44"/>
                  <a:gd name="T83" fmla="*/ 56 h 60"/>
                  <a:gd name="T84" fmla="*/ 26 w 44"/>
                  <a:gd name="T85" fmla="*/ 58 h 60"/>
                  <a:gd name="T86" fmla="*/ 26 w 44"/>
                  <a:gd name="T87" fmla="*/ 58 h 60"/>
                  <a:gd name="T88" fmla="*/ 24 w 44"/>
                  <a:gd name="T89" fmla="*/ 58 h 60"/>
                  <a:gd name="T90" fmla="*/ 16 w 44"/>
                  <a:gd name="T91" fmla="*/ 60 h 60"/>
                  <a:gd name="T92" fmla="*/ 16 w 44"/>
                  <a:gd name="T93" fmla="*/ 60 h 60"/>
                  <a:gd name="T94" fmla="*/ 16 w 44"/>
                  <a:gd name="T95" fmla="*/ 60 h 60"/>
                  <a:gd name="T96" fmla="*/ 16 w 44"/>
                  <a:gd name="T9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4" h="60">
                    <a:moveTo>
                      <a:pt x="16" y="60"/>
                    </a:moveTo>
                    <a:lnTo>
                      <a:pt x="16" y="60"/>
                    </a:lnTo>
                    <a:lnTo>
                      <a:pt x="14" y="60"/>
                    </a:lnTo>
                    <a:lnTo>
                      <a:pt x="8" y="52"/>
                    </a:lnTo>
                    <a:lnTo>
                      <a:pt x="4" y="46"/>
                    </a:lnTo>
                    <a:lnTo>
                      <a:pt x="0" y="34"/>
                    </a:lnTo>
                    <a:lnTo>
                      <a:pt x="0" y="20"/>
                    </a:lnTo>
                    <a:lnTo>
                      <a:pt x="0" y="20"/>
                    </a:lnTo>
                    <a:lnTo>
                      <a:pt x="0" y="20"/>
                    </a:lnTo>
                    <a:lnTo>
                      <a:pt x="8" y="12"/>
                    </a:lnTo>
                    <a:lnTo>
                      <a:pt x="8" y="12"/>
                    </a:lnTo>
                    <a:lnTo>
                      <a:pt x="10" y="12"/>
                    </a:lnTo>
                    <a:lnTo>
                      <a:pt x="10" y="12"/>
                    </a:lnTo>
                    <a:lnTo>
                      <a:pt x="10" y="12"/>
                    </a:lnTo>
                    <a:lnTo>
                      <a:pt x="16" y="16"/>
                    </a:lnTo>
                    <a:lnTo>
                      <a:pt x="22" y="12"/>
                    </a:lnTo>
                    <a:lnTo>
                      <a:pt x="24" y="6"/>
                    </a:lnTo>
                    <a:lnTo>
                      <a:pt x="32" y="0"/>
                    </a:lnTo>
                    <a:lnTo>
                      <a:pt x="32" y="0"/>
                    </a:lnTo>
                    <a:lnTo>
                      <a:pt x="34" y="0"/>
                    </a:lnTo>
                    <a:lnTo>
                      <a:pt x="34" y="0"/>
                    </a:lnTo>
                    <a:lnTo>
                      <a:pt x="36" y="2"/>
                    </a:lnTo>
                    <a:lnTo>
                      <a:pt x="38" y="4"/>
                    </a:lnTo>
                    <a:lnTo>
                      <a:pt x="38" y="4"/>
                    </a:lnTo>
                    <a:lnTo>
                      <a:pt x="40" y="6"/>
                    </a:lnTo>
                    <a:lnTo>
                      <a:pt x="38" y="14"/>
                    </a:lnTo>
                    <a:lnTo>
                      <a:pt x="38" y="14"/>
                    </a:lnTo>
                    <a:lnTo>
                      <a:pt x="38" y="14"/>
                    </a:lnTo>
                    <a:lnTo>
                      <a:pt x="34" y="18"/>
                    </a:lnTo>
                    <a:lnTo>
                      <a:pt x="36" y="22"/>
                    </a:lnTo>
                    <a:lnTo>
                      <a:pt x="42" y="24"/>
                    </a:lnTo>
                    <a:lnTo>
                      <a:pt x="42" y="24"/>
                    </a:lnTo>
                    <a:lnTo>
                      <a:pt x="44" y="26"/>
                    </a:lnTo>
                    <a:lnTo>
                      <a:pt x="44" y="32"/>
                    </a:lnTo>
                    <a:lnTo>
                      <a:pt x="44" y="32"/>
                    </a:lnTo>
                    <a:lnTo>
                      <a:pt x="42" y="34"/>
                    </a:lnTo>
                    <a:lnTo>
                      <a:pt x="32" y="36"/>
                    </a:lnTo>
                    <a:lnTo>
                      <a:pt x="26" y="38"/>
                    </a:lnTo>
                    <a:lnTo>
                      <a:pt x="24" y="44"/>
                    </a:lnTo>
                    <a:lnTo>
                      <a:pt x="22" y="50"/>
                    </a:lnTo>
                    <a:lnTo>
                      <a:pt x="26" y="56"/>
                    </a:lnTo>
                    <a:lnTo>
                      <a:pt x="26" y="56"/>
                    </a:lnTo>
                    <a:lnTo>
                      <a:pt x="26" y="58"/>
                    </a:lnTo>
                    <a:lnTo>
                      <a:pt x="26" y="58"/>
                    </a:lnTo>
                    <a:lnTo>
                      <a:pt x="24" y="58"/>
                    </a:lnTo>
                    <a:lnTo>
                      <a:pt x="16" y="60"/>
                    </a:lnTo>
                    <a:lnTo>
                      <a:pt x="16" y="60"/>
                    </a:lnTo>
                    <a:lnTo>
                      <a:pt x="16" y="60"/>
                    </a:lnTo>
                    <a:lnTo>
                      <a:pt x="16"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0" name="Freeform 622"/>
              <p:cNvSpPr>
                <a:spLocks noEditPoints="1"/>
              </p:cNvSpPr>
              <p:nvPr/>
            </p:nvSpPr>
            <p:spPr bwMode="auto">
              <a:xfrm>
                <a:off x="3001" y="1597"/>
                <a:ext cx="48" cy="64"/>
              </a:xfrm>
              <a:custGeom>
                <a:avLst/>
                <a:gdLst>
                  <a:gd name="T0" fmla="*/ 40 w 48"/>
                  <a:gd name="T1" fmla="*/ 8 h 64"/>
                  <a:gd name="T2" fmla="*/ 34 w 48"/>
                  <a:gd name="T3" fmla="*/ 20 h 64"/>
                  <a:gd name="T4" fmla="*/ 44 w 48"/>
                  <a:gd name="T5" fmla="*/ 28 h 64"/>
                  <a:gd name="T6" fmla="*/ 34 w 48"/>
                  <a:gd name="T7" fmla="*/ 36 h 64"/>
                  <a:gd name="T8" fmla="*/ 24 w 48"/>
                  <a:gd name="T9" fmla="*/ 44 h 64"/>
                  <a:gd name="T10" fmla="*/ 26 w 48"/>
                  <a:gd name="T11" fmla="*/ 58 h 64"/>
                  <a:gd name="T12" fmla="*/ 12 w 48"/>
                  <a:gd name="T13" fmla="*/ 54 h 64"/>
                  <a:gd name="T14" fmla="*/ 4 w 48"/>
                  <a:gd name="T15" fmla="*/ 36 h 64"/>
                  <a:gd name="T16" fmla="*/ 12 w 48"/>
                  <a:gd name="T17" fmla="*/ 16 h 64"/>
                  <a:gd name="T18" fmla="*/ 24 w 48"/>
                  <a:gd name="T19" fmla="*/ 16 h 64"/>
                  <a:gd name="T20" fmla="*/ 36 w 48"/>
                  <a:gd name="T21" fmla="*/ 4 h 64"/>
                  <a:gd name="T22" fmla="*/ 36 w 48"/>
                  <a:gd name="T23" fmla="*/ 0 h 64"/>
                  <a:gd name="T24" fmla="*/ 26 w 48"/>
                  <a:gd name="T25" fmla="*/ 6 h 64"/>
                  <a:gd name="T26" fmla="*/ 24 w 48"/>
                  <a:gd name="T27" fmla="*/ 8 h 64"/>
                  <a:gd name="T28" fmla="*/ 18 w 48"/>
                  <a:gd name="T29" fmla="*/ 16 h 64"/>
                  <a:gd name="T30" fmla="*/ 14 w 48"/>
                  <a:gd name="T31" fmla="*/ 12 h 64"/>
                  <a:gd name="T32" fmla="*/ 12 w 48"/>
                  <a:gd name="T33" fmla="*/ 12 h 64"/>
                  <a:gd name="T34" fmla="*/ 2 w 48"/>
                  <a:gd name="T35" fmla="*/ 20 h 64"/>
                  <a:gd name="T36" fmla="*/ 0 w 48"/>
                  <a:gd name="T37" fmla="*/ 22 h 64"/>
                  <a:gd name="T38" fmla="*/ 0 w 48"/>
                  <a:gd name="T39" fmla="*/ 36 h 64"/>
                  <a:gd name="T40" fmla="*/ 4 w 48"/>
                  <a:gd name="T41" fmla="*/ 48 h 64"/>
                  <a:gd name="T42" fmla="*/ 4 w 48"/>
                  <a:gd name="T43" fmla="*/ 48 h 64"/>
                  <a:gd name="T44" fmla="*/ 8 w 48"/>
                  <a:gd name="T45" fmla="*/ 56 h 64"/>
                  <a:gd name="T46" fmla="*/ 14 w 48"/>
                  <a:gd name="T47" fmla="*/ 64 h 64"/>
                  <a:gd name="T48" fmla="*/ 18 w 48"/>
                  <a:gd name="T49" fmla="*/ 64 h 64"/>
                  <a:gd name="T50" fmla="*/ 18 w 48"/>
                  <a:gd name="T51" fmla="*/ 64 h 64"/>
                  <a:gd name="T52" fmla="*/ 28 w 48"/>
                  <a:gd name="T53" fmla="*/ 62 h 64"/>
                  <a:gd name="T54" fmla="*/ 30 w 48"/>
                  <a:gd name="T55" fmla="*/ 60 h 64"/>
                  <a:gd name="T56" fmla="*/ 26 w 48"/>
                  <a:gd name="T57" fmla="*/ 52 h 64"/>
                  <a:gd name="T58" fmla="*/ 30 w 48"/>
                  <a:gd name="T59" fmla="*/ 42 h 64"/>
                  <a:gd name="T60" fmla="*/ 44 w 48"/>
                  <a:gd name="T61" fmla="*/ 38 h 64"/>
                  <a:gd name="T62" fmla="*/ 46 w 48"/>
                  <a:gd name="T63" fmla="*/ 36 h 64"/>
                  <a:gd name="T64" fmla="*/ 48 w 48"/>
                  <a:gd name="T65" fmla="*/ 28 h 64"/>
                  <a:gd name="T66" fmla="*/ 46 w 48"/>
                  <a:gd name="T67" fmla="*/ 26 h 64"/>
                  <a:gd name="T68" fmla="*/ 38 w 48"/>
                  <a:gd name="T69" fmla="*/ 22 h 64"/>
                  <a:gd name="T70" fmla="*/ 40 w 48"/>
                  <a:gd name="T71" fmla="*/ 18 h 64"/>
                  <a:gd name="T72" fmla="*/ 42 w 48"/>
                  <a:gd name="T73" fmla="*/ 16 h 64"/>
                  <a:gd name="T74" fmla="*/ 44 w 48"/>
                  <a:gd name="T75" fmla="*/ 10 h 64"/>
                  <a:gd name="T76" fmla="*/ 38 w 48"/>
                  <a:gd name="T77" fmla="*/ 2 h 64"/>
                  <a:gd name="T78" fmla="*/ 36 w 48"/>
                  <a:gd name="T7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8" h="64">
                    <a:moveTo>
                      <a:pt x="36" y="4"/>
                    </a:moveTo>
                    <a:lnTo>
                      <a:pt x="40" y="8"/>
                    </a:lnTo>
                    <a:lnTo>
                      <a:pt x="38" y="16"/>
                    </a:lnTo>
                    <a:lnTo>
                      <a:pt x="34" y="20"/>
                    </a:lnTo>
                    <a:lnTo>
                      <a:pt x="36" y="24"/>
                    </a:lnTo>
                    <a:lnTo>
                      <a:pt x="44" y="28"/>
                    </a:lnTo>
                    <a:lnTo>
                      <a:pt x="44" y="34"/>
                    </a:lnTo>
                    <a:lnTo>
                      <a:pt x="34" y="36"/>
                    </a:lnTo>
                    <a:lnTo>
                      <a:pt x="26" y="38"/>
                    </a:lnTo>
                    <a:lnTo>
                      <a:pt x="24" y="44"/>
                    </a:lnTo>
                    <a:lnTo>
                      <a:pt x="22" y="52"/>
                    </a:lnTo>
                    <a:lnTo>
                      <a:pt x="26" y="58"/>
                    </a:lnTo>
                    <a:lnTo>
                      <a:pt x="18" y="60"/>
                    </a:lnTo>
                    <a:lnTo>
                      <a:pt x="12" y="54"/>
                    </a:lnTo>
                    <a:lnTo>
                      <a:pt x="8" y="46"/>
                    </a:lnTo>
                    <a:lnTo>
                      <a:pt x="4" y="36"/>
                    </a:lnTo>
                    <a:lnTo>
                      <a:pt x="4" y="22"/>
                    </a:lnTo>
                    <a:lnTo>
                      <a:pt x="12" y="16"/>
                    </a:lnTo>
                    <a:lnTo>
                      <a:pt x="18" y="20"/>
                    </a:lnTo>
                    <a:lnTo>
                      <a:pt x="24" y="16"/>
                    </a:lnTo>
                    <a:lnTo>
                      <a:pt x="28" y="10"/>
                    </a:lnTo>
                    <a:lnTo>
                      <a:pt x="36" y="4"/>
                    </a:lnTo>
                    <a:close/>
                    <a:moveTo>
                      <a:pt x="36" y="0"/>
                    </a:moveTo>
                    <a:lnTo>
                      <a:pt x="36" y="0"/>
                    </a:lnTo>
                    <a:lnTo>
                      <a:pt x="34" y="2"/>
                    </a:lnTo>
                    <a:lnTo>
                      <a:pt x="26" y="6"/>
                    </a:lnTo>
                    <a:lnTo>
                      <a:pt x="26" y="6"/>
                    </a:lnTo>
                    <a:lnTo>
                      <a:pt x="24" y="8"/>
                    </a:lnTo>
                    <a:lnTo>
                      <a:pt x="22" y="12"/>
                    </a:lnTo>
                    <a:lnTo>
                      <a:pt x="18" y="16"/>
                    </a:lnTo>
                    <a:lnTo>
                      <a:pt x="14" y="12"/>
                    </a:lnTo>
                    <a:lnTo>
                      <a:pt x="14" y="12"/>
                    </a:lnTo>
                    <a:lnTo>
                      <a:pt x="12" y="12"/>
                    </a:lnTo>
                    <a:lnTo>
                      <a:pt x="12" y="12"/>
                    </a:lnTo>
                    <a:lnTo>
                      <a:pt x="8" y="12"/>
                    </a:lnTo>
                    <a:lnTo>
                      <a:pt x="2" y="20"/>
                    </a:lnTo>
                    <a:lnTo>
                      <a:pt x="2" y="20"/>
                    </a:lnTo>
                    <a:lnTo>
                      <a:pt x="0" y="22"/>
                    </a:lnTo>
                    <a:lnTo>
                      <a:pt x="0" y="36"/>
                    </a:lnTo>
                    <a:lnTo>
                      <a:pt x="0" y="36"/>
                    </a:lnTo>
                    <a:lnTo>
                      <a:pt x="0" y="36"/>
                    </a:lnTo>
                    <a:lnTo>
                      <a:pt x="4" y="48"/>
                    </a:lnTo>
                    <a:lnTo>
                      <a:pt x="4" y="48"/>
                    </a:lnTo>
                    <a:lnTo>
                      <a:pt x="4" y="48"/>
                    </a:lnTo>
                    <a:lnTo>
                      <a:pt x="8" y="56"/>
                    </a:lnTo>
                    <a:lnTo>
                      <a:pt x="8" y="56"/>
                    </a:lnTo>
                    <a:lnTo>
                      <a:pt x="8" y="56"/>
                    </a:lnTo>
                    <a:lnTo>
                      <a:pt x="14" y="64"/>
                    </a:lnTo>
                    <a:lnTo>
                      <a:pt x="14" y="64"/>
                    </a:lnTo>
                    <a:lnTo>
                      <a:pt x="18" y="64"/>
                    </a:lnTo>
                    <a:lnTo>
                      <a:pt x="18" y="64"/>
                    </a:lnTo>
                    <a:lnTo>
                      <a:pt x="18" y="64"/>
                    </a:lnTo>
                    <a:lnTo>
                      <a:pt x="28" y="62"/>
                    </a:lnTo>
                    <a:lnTo>
                      <a:pt x="28" y="62"/>
                    </a:lnTo>
                    <a:lnTo>
                      <a:pt x="30" y="60"/>
                    </a:lnTo>
                    <a:lnTo>
                      <a:pt x="30" y="60"/>
                    </a:lnTo>
                    <a:lnTo>
                      <a:pt x="30" y="58"/>
                    </a:lnTo>
                    <a:lnTo>
                      <a:pt x="26" y="52"/>
                    </a:lnTo>
                    <a:lnTo>
                      <a:pt x="28" y="46"/>
                    </a:lnTo>
                    <a:lnTo>
                      <a:pt x="30" y="42"/>
                    </a:lnTo>
                    <a:lnTo>
                      <a:pt x="36" y="40"/>
                    </a:lnTo>
                    <a:lnTo>
                      <a:pt x="44" y="38"/>
                    </a:lnTo>
                    <a:lnTo>
                      <a:pt x="44" y="38"/>
                    </a:lnTo>
                    <a:lnTo>
                      <a:pt x="46" y="36"/>
                    </a:lnTo>
                    <a:lnTo>
                      <a:pt x="48" y="34"/>
                    </a:lnTo>
                    <a:lnTo>
                      <a:pt x="48" y="28"/>
                    </a:lnTo>
                    <a:lnTo>
                      <a:pt x="48" y="28"/>
                    </a:lnTo>
                    <a:lnTo>
                      <a:pt x="46" y="26"/>
                    </a:lnTo>
                    <a:lnTo>
                      <a:pt x="44" y="24"/>
                    </a:lnTo>
                    <a:lnTo>
                      <a:pt x="38" y="22"/>
                    </a:lnTo>
                    <a:lnTo>
                      <a:pt x="38" y="20"/>
                    </a:lnTo>
                    <a:lnTo>
                      <a:pt x="40" y="18"/>
                    </a:lnTo>
                    <a:lnTo>
                      <a:pt x="40" y="18"/>
                    </a:lnTo>
                    <a:lnTo>
                      <a:pt x="42" y="16"/>
                    </a:lnTo>
                    <a:lnTo>
                      <a:pt x="44" y="10"/>
                    </a:lnTo>
                    <a:lnTo>
                      <a:pt x="44" y="10"/>
                    </a:lnTo>
                    <a:lnTo>
                      <a:pt x="42" y="6"/>
                    </a:lnTo>
                    <a:lnTo>
                      <a:pt x="38" y="2"/>
                    </a:lnTo>
                    <a:lnTo>
                      <a:pt x="38" y="2"/>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1" name="Freeform 623"/>
              <p:cNvSpPr>
                <a:spLocks/>
              </p:cNvSpPr>
              <p:nvPr/>
            </p:nvSpPr>
            <p:spPr bwMode="auto">
              <a:xfrm>
                <a:off x="3005" y="1601"/>
                <a:ext cx="40" cy="56"/>
              </a:xfrm>
              <a:custGeom>
                <a:avLst/>
                <a:gdLst>
                  <a:gd name="T0" fmla="*/ 32 w 40"/>
                  <a:gd name="T1" fmla="*/ 0 h 56"/>
                  <a:gd name="T2" fmla="*/ 36 w 40"/>
                  <a:gd name="T3" fmla="*/ 4 h 56"/>
                  <a:gd name="T4" fmla="*/ 34 w 40"/>
                  <a:gd name="T5" fmla="*/ 12 h 56"/>
                  <a:gd name="T6" fmla="*/ 30 w 40"/>
                  <a:gd name="T7" fmla="*/ 16 h 56"/>
                  <a:gd name="T8" fmla="*/ 32 w 40"/>
                  <a:gd name="T9" fmla="*/ 20 h 56"/>
                  <a:gd name="T10" fmla="*/ 40 w 40"/>
                  <a:gd name="T11" fmla="*/ 24 h 56"/>
                  <a:gd name="T12" fmla="*/ 40 w 40"/>
                  <a:gd name="T13" fmla="*/ 30 h 56"/>
                  <a:gd name="T14" fmla="*/ 30 w 40"/>
                  <a:gd name="T15" fmla="*/ 32 h 56"/>
                  <a:gd name="T16" fmla="*/ 22 w 40"/>
                  <a:gd name="T17" fmla="*/ 34 h 56"/>
                  <a:gd name="T18" fmla="*/ 20 w 40"/>
                  <a:gd name="T19" fmla="*/ 40 h 56"/>
                  <a:gd name="T20" fmla="*/ 18 w 40"/>
                  <a:gd name="T21" fmla="*/ 48 h 56"/>
                  <a:gd name="T22" fmla="*/ 22 w 40"/>
                  <a:gd name="T23" fmla="*/ 54 h 56"/>
                  <a:gd name="T24" fmla="*/ 14 w 40"/>
                  <a:gd name="T25" fmla="*/ 56 h 56"/>
                  <a:gd name="T26" fmla="*/ 8 w 40"/>
                  <a:gd name="T27" fmla="*/ 50 h 56"/>
                  <a:gd name="T28" fmla="*/ 4 w 40"/>
                  <a:gd name="T29" fmla="*/ 42 h 56"/>
                  <a:gd name="T30" fmla="*/ 0 w 40"/>
                  <a:gd name="T31" fmla="*/ 32 h 56"/>
                  <a:gd name="T32" fmla="*/ 0 w 40"/>
                  <a:gd name="T33" fmla="*/ 18 h 56"/>
                  <a:gd name="T34" fmla="*/ 8 w 40"/>
                  <a:gd name="T35" fmla="*/ 12 h 56"/>
                  <a:gd name="T36" fmla="*/ 14 w 40"/>
                  <a:gd name="T37" fmla="*/ 16 h 56"/>
                  <a:gd name="T38" fmla="*/ 20 w 40"/>
                  <a:gd name="T39" fmla="*/ 12 h 56"/>
                  <a:gd name="T40" fmla="*/ 24 w 40"/>
                  <a:gd name="T41" fmla="*/ 6 h 56"/>
                  <a:gd name="T42" fmla="*/ 32 w 40"/>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2" y="0"/>
                    </a:moveTo>
                    <a:lnTo>
                      <a:pt x="36" y="4"/>
                    </a:lnTo>
                    <a:lnTo>
                      <a:pt x="34" y="12"/>
                    </a:lnTo>
                    <a:lnTo>
                      <a:pt x="30" y="16"/>
                    </a:lnTo>
                    <a:lnTo>
                      <a:pt x="32" y="20"/>
                    </a:lnTo>
                    <a:lnTo>
                      <a:pt x="40" y="24"/>
                    </a:lnTo>
                    <a:lnTo>
                      <a:pt x="40" y="30"/>
                    </a:lnTo>
                    <a:lnTo>
                      <a:pt x="30" y="32"/>
                    </a:lnTo>
                    <a:lnTo>
                      <a:pt x="22" y="34"/>
                    </a:lnTo>
                    <a:lnTo>
                      <a:pt x="20" y="40"/>
                    </a:lnTo>
                    <a:lnTo>
                      <a:pt x="18" y="48"/>
                    </a:lnTo>
                    <a:lnTo>
                      <a:pt x="22" y="54"/>
                    </a:lnTo>
                    <a:lnTo>
                      <a:pt x="14" y="56"/>
                    </a:lnTo>
                    <a:lnTo>
                      <a:pt x="8" y="50"/>
                    </a:lnTo>
                    <a:lnTo>
                      <a:pt x="4" y="42"/>
                    </a:lnTo>
                    <a:lnTo>
                      <a:pt x="0" y="32"/>
                    </a:lnTo>
                    <a:lnTo>
                      <a:pt x="0" y="18"/>
                    </a:lnTo>
                    <a:lnTo>
                      <a:pt x="8" y="12"/>
                    </a:lnTo>
                    <a:lnTo>
                      <a:pt x="14" y="16"/>
                    </a:lnTo>
                    <a:lnTo>
                      <a:pt x="20" y="12"/>
                    </a:lnTo>
                    <a:lnTo>
                      <a:pt x="24" y="6"/>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2" name="Freeform 624"/>
              <p:cNvSpPr>
                <a:spLocks/>
              </p:cNvSpPr>
              <p:nvPr/>
            </p:nvSpPr>
            <p:spPr bwMode="auto">
              <a:xfrm>
                <a:off x="3001" y="1597"/>
                <a:ext cx="48" cy="64"/>
              </a:xfrm>
              <a:custGeom>
                <a:avLst/>
                <a:gdLst>
                  <a:gd name="T0" fmla="*/ 36 w 48"/>
                  <a:gd name="T1" fmla="*/ 0 h 64"/>
                  <a:gd name="T2" fmla="*/ 36 w 48"/>
                  <a:gd name="T3" fmla="*/ 0 h 64"/>
                  <a:gd name="T4" fmla="*/ 34 w 48"/>
                  <a:gd name="T5" fmla="*/ 2 h 64"/>
                  <a:gd name="T6" fmla="*/ 26 w 48"/>
                  <a:gd name="T7" fmla="*/ 6 h 64"/>
                  <a:gd name="T8" fmla="*/ 26 w 48"/>
                  <a:gd name="T9" fmla="*/ 6 h 64"/>
                  <a:gd name="T10" fmla="*/ 24 w 48"/>
                  <a:gd name="T11" fmla="*/ 8 h 64"/>
                  <a:gd name="T12" fmla="*/ 22 w 48"/>
                  <a:gd name="T13" fmla="*/ 12 h 64"/>
                  <a:gd name="T14" fmla="*/ 18 w 48"/>
                  <a:gd name="T15" fmla="*/ 16 h 64"/>
                  <a:gd name="T16" fmla="*/ 14 w 48"/>
                  <a:gd name="T17" fmla="*/ 12 h 64"/>
                  <a:gd name="T18" fmla="*/ 14 w 48"/>
                  <a:gd name="T19" fmla="*/ 12 h 64"/>
                  <a:gd name="T20" fmla="*/ 12 w 48"/>
                  <a:gd name="T21" fmla="*/ 12 h 64"/>
                  <a:gd name="T22" fmla="*/ 12 w 48"/>
                  <a:gd name="T23" fmla="*/ 12 h 64"/>
                  <a:gd name="T24" fmla="*/ 8 w 48"/>
                  <a:gd name="T25" fmla="*/ 12 h 64"/>
                  <a:gd name="T26" fmla="*/ 2 w 48"/>
                  <a:gd name="T27" fmla="*/ 20 h 64"/>
                  <a:gd name="T28" fmla="*/ 2 w 48"/>
                  <a:gd name="T29" fmla="*/ 20 h 64"/>
                  <a:gd name="T30" fmla="*/ 0 w 48"/>
                  <a:gd name="T31" fmla="*/ 22 h 64"/>
                  <a:gd name="T32" fmla="*/ 0 w 48"/>
                  <a:gd name="T33" fmla="*/ 36 h 64"/>
                  <a:gd name="T34" fmla="*/ 0 w 48"/>
                  <a:gd name="T35" fmla="*/ 36 h 64"/>
                  <a:gd name="T36" fmla="*/ 0 w 48"/>
                  <a:gd name="T37" fmla="*/ 36 h 64"/>
                  <a:gd name="T38" fmla="*/ 4 w 48"/>
                  <a:gd name="T39" fmla="*/ 48 h 64"/>
                  <a:gd name="T40" fmla="*/ 4 w 48"/>
                  <a:gd name="T41" fmla="*/ 48 h 64"/>
                  <a:gd name="T42" fmla="*/ 4 w 48"/>
                  <a:gd name="T43" fmla="*/ 48 h 64"/>
                  <a:gd name="T44" fmla="*/ 8 w 48"/>
                  <a:gd name="T45" fmla="*/ 56 h 64"/>
                  <a:gd name="T46" fmla="*/ 8 w 48"/>
                  <a:gd name="T47" fmla="*/ 56 h 64"/>
                  <a:gd name="T48" fmla="*/ 8 w 48"/>
                  <a:gd name="T49" fmla="*/ 56 h 64"/>
                  <a:gd name="T50" fmla="*/ 14 w 48"/>
                  <a:gd name="T51" fmla="*/ 64 h 64"/>
                  <a:gd name="T52" fmla="*/ 14 w 48"/>
                  <a:gd name="T53" fmla="*/ 64 h 64"/>
                  <a:gd name="T54" fmla="*/ 18 w 48"/>
                  <a:gd name="T55" fmla="*/ 64 h 64"/>
                  <a:gd name="T56" fmla="*/ 18 w 48"/>
                  <a:gd name="T57" fmla="*/ 64 h 64"/>
                  <a:gd name="T58" fmla="*/ 18 w 48"/>
                  <a:gd name="T59" fmla="*/ 64 h 64"/>
                  <a:gd name="T60" fmla="*/ 28 w 48"/>
                  <a:gd name="T61" fmla="*/ 62 h 64"/>
                  <a:gd name="T62" fmla="*/ 28 w 48"/>
                  <a:gd name="T63" fmla="*/ 62 h 64"/>
                  <a:gd name="T64" fmla="*/ 30 w 48"/>
                  <a:gd name="T65" fmla="*/ 60 h 64"/>
                  <a:gd name="T66" fmla="*/ 30 w 48"/>
                  <a:gd name="T67" fmla="*/ 60 h 64"/>
                  <a:gd name="T68" fmla="*/ 30 w 48"/>
                  <a:gd name="T69" fmla="*/ 58 h 64"/>
                  <a:gd name="T70" fmla="*/ 26 w 48"/>
                  <a:gd name="T71" fmla="*/ 52 h 64"/>
                  <a:gd name="T72" fmla="*/ 28 w 48"/>
                  <a:gd name="T73" fmla="*/ 46 h 64"/>
                  <a:gd name="T74" fmla="*/ 30 w 48"/>
                  <a:gd name="T75" fmla="*/ 42 h 64"/>
                  <a:gd name="T76" fmla="*/ 36 w 48"/>
                  <a:gd name="T77" fmla="*/ 40 h 64"/>
                  <a:gd name="T78" fmla="*/ 44 w 48"/>
                  <a:gd name="T79" fmla="*/ 38 h 64"/>
                  <a:gd name="T80" fmla="*/ 44 w 48"/>
                  <a:gd name="T81" fmla="*/ 38 h 64"/>
                  <a:gd name="T82" fmla="*/ 46 w 48"/>
                  <a:gd name="T83" fmla="*/ 36 h 64"/>
                  <a:gd name="T84" fmla="*/ 48 w 48"/>
                  <a:gd name="T85" fmla="*/ 34 h 64"/>
                  <a:gd name="T86" fmla="*/ 48 w 48"/>
                  <a:gd name="T87" fmla="*/ 28 h 64"/>
                  <a:gd name="T88" fmla="*/ 48 w 48"/>
                  <a:gd name="T89" fmla="*/ 28 h 64"/>
                  <a:gd name="T90" fmla="*/ 46 w 48"/>
                  <a:gd name="T91" fmla="*/ 26 h 64"/>
                  <a:gd name="T92" fmla="*/ 44 w 48"/>
                  <a:gd name="T93" fmla="*/ 24 h 64"/>
                  <a:gd name="T94" fmla="*/ 38 w 48"/>
                  <a:gd name="T95" fmla="*/ 22 h 64"/>
                  <a:gd name="T96" fmla="*/ 38 w 48"/>
                  <a:gd name="T97" fmla="*/ 20 h 64"/>
                  <a:gd name="T98" fmla="*/ 40 w 48"/>
                  <a:gd name="T99" fmla="*/ 18 h 64"/>
                  <a:gd name="T100" fmla="*/ 40 w 48"/>
                  <a:gd name="T101" fmla="*/ 18 h 64"/>
                  <a:gd name="T102" fmla="*/ 42 w 48"/>
                  <a:gd name="T103" fmla="*/ 16 h 64"/>
                  <a:gd name="T104" fmla="*/ 44 w 48"/>
                  <a:gd name="T105" fmla="*/ 10 h 64"/>
                  <a:gd name="T106" fmla="*/ 44 w 48"/>
                  <a:gd name="T107" fmla="*/ 10 h 64"/>
                  <a:gd name="T108" fmla="*/ 42 w 48"/>
                  <a:gd name="T109" fmla="*/ 6 h 64"/>
                  <a:gd name="T110" fmla="*/ 38 w 48"/>
                  <a:gd name="T111" fmla="*/ 2 h 64"/>
                  <a:gd name="T112" fmla="*/ 38 w 48"/>
                  <a:gd name="T113" fmla="*/ 2 h 64"/>
                  <a:gd name="T114" fmla="*/ 36 w 48"/>
                  <a:gd name="T115" fmla="*/ 0 h 64"/>
                  <a:gd name="T116" fmla="*/ 36 w 48"/>
                  <a:gd name="T11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8" h="64">
                    <a:moveTo>
                      <a:pt x="36" y="0"/>
                    </a:moveTo>
                    <a:lnTo>
                      <a:pt x="36" y="0"/>
                    </a:lnTo>
                    <a:lnTo>
                      <a:pt x="34" y="2"/>
                    </a:lnTo>
                    <a:lnTo>
                      <a:pt x="26" y="6"/>
                    </a:lnTo>
                    <a:lnTo>
                      <a:pt x="26" y="6"/>
                    </a:lnTo>
                    <a:lnTo>
                      <a:pt x="24" y="8"/>
                    </a:lnTo>
                    <a:lnTo>
                      <a:pt x="22" y="12"/>
                    </a:lnTo>
                    <a:lnTo>
                      <a:pt x="18" y="16"/>
                    </a:lnTo>
                    <a:lnTo>
                      <a:pt x="14" y="12"/>
                    </a:lnTo>
                    <a:lnTo>
                      <a:pt x="14" y="12"/>
                    </a:lnTo>
                    <a:lnTo>
                      <a:pt x="12" y="12"/>
                    </a:lnTo>
                    <a:lnTo>
                      <a:pt x="12" y="12"/>
                    </a:lnTo>
                    <a:lnTo>
                      <a:pt x="8" y="12"/>
                    </a:lnTo>
                    <a:lnTo>
                      <a:pt x="2" y="20"/>
                    </a:lnTo>
                    <a:lnTo>
                      <a:pt x="2" y="20"/>
                    </a:lnTo>
                    <a:lnTo>
                      <a:pt x="0" y="22"/>
                    </a:lnTo>
                    <a:lnTo>
                      <a:pt x="0" y="36"/>
                    </a:lnTo>
                    <a:lnTo>
                      <a:pt x="0" y="36"/>
                    </a:lnTo>
                    <a:lnTo>
                      <a:pt x="0" y="36"/>
                    </a:lnTo>
                    <a:lnTo>
                      <a:pt x="4" y="48"/>
                    </a:lnTo>
                    <a:lnTo>
                      <a:pt x="4" y="48"/>
                    </a:lnTo>
                    <a:lnTo>
                      <a:pt x="4" y="48"/>
                    </a:lnTo>
                    <a:lnTo>
                      <a:pt x="8" y="56"/>
                    </a:lnTo>
                    <a:lnTo>
                      <a:pt x="8" y="56"/>
                    </a:lnTo>
                    <a:lnTo>
                      <a:pt x="8" y="56"/>
                    </a:lnTo>
                    <a:lnTo>
                      <a:pt x="14" y="64"/>
                    </a:lnTo>
                    <a:lnTo>
                      <a:pt x="14" y="64"/>
                    </a:lnTo>
                    <a:lnTo>
                      <a:pt x="18" y="64"/>
                    </a:lnTo>
                    <a:lnTo>
                      <a:pt x="18" y="64"/>
                    </a:lnTo>
                    <a:lnTo>
                      <a:pt x="18" y="64"/>
                    </a:lnTo>
                    <a:lnTo>
                      <a:pt x="28" y="62"/>
                    </a:lnTo>
                    <a:lnTo>
                      <a:pt x="28" y="62"/>
                    </a:lnTo>
                    <a:lnTo>
                      <a:pt x="30" y="60"/>
                    </a:lnTo>
                    <a:lnTo>
                      <a:pt x="30" y="60"/>
                    </a:lnTo>
                    <a:lnTo>
                      <a:pt x="30" y="58"/>
                    </a:lnTo>
                    <a:lnTo>
                      <a:pt x="26" y="52"/>
                    </a:lnTo>
                    <a:lnTo>
                      <a:pt x="28" y="46"/>
                    </a:lnTo>
                    <a:lnTo>
                      <a:pt x="30" y="42"/>
                    </a:lnTo>
                    <a:lnTo>
                      <a:pt x="36" y="40"/>
                    </a:lnTo>
                    <a:lnTo>
                      <a:pt x="44" y="38"/>
                    </a:lnTo>
                    <a:lnTo>
                      <a:pt x="44" y="38"/>
                    </a:lnTo>
                    <a:lnTo>
                      <a:pt x="46" y="36"/>
                    </a:lnTo>
                    <a:lnTo>
                      <a:pt x="48" y="34"/>
                    </a:lnTo>
                    <a:lnTo>
                      <a:pt x="48" y="28"/>
                    </a:lnTo>
                    <a:lnTo>
                      <a:pt x="48" y="28"/>
                    </a:lnTo>
                    <a:lnTo>
                      <a:pt x="46" y="26"/>
                    </a:lnTo>
                    <a:lnTo>
                      <a:pt x="44" y="24"/>
                    </a:lnTo>
                    <a:lnTo>
                      <a:pt x="38" y="22"/>
                    </a:lnTo>
                    <a:lnTo>
                      <a:pt x="38" y="20"/>
                    </a:lnTo>
                    <a:lnTo>
                      <a:pt x="40" y="18"/>
                    </a:lnTo>
                    <a:lnTo>
                      <a:pt x="40" y="18"/>
                    </a:lnTo>
                    <a:lnTo>
                      <a:pt x="42" y="16"/>
                    </a:lnTo>
                    <a:lnTo>
                      <a:pt x="44" y="10"/>
                    </a:lnTo>
                    <a:lnTo>
                      <a:pt x="44" y="10"/>
                    </a:lnTo>
                    <a:lnTo>
                      <a:pt x="42" y="6"/>
                    </a:lnTo>
                    <a:lnTo>
                      <a:pt x="38" y="2"/>
                    </a:lnTo>
                    <a:lnTo>
                      <a:pt x="38" y="2"/>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3" name="Freeform 625"/>
              <p:cNvSpPr>
                <a:spLocks/>
              </p:cNvSpPr>
              <p:nvPr/>
            </p:nvSpPr>
            <p:spPr bwMode="auto">
              <a:xfrm>
                <a:off x="3047" y="1627"/>
                <a:ext cx="26" cy="28"/>
              </a:xfrm>
              <a:custGeom>
                <a:avLst/>
                <a:gdLst>
                  <a:gd name="T0" fmla="*/ 16 w 26"/>
                  <a:gd name="T1" fmla="*/ 28 h 28"/>
                  <a:gd name="T2" fmla="*/ 16 w 26"/>
                  <a:gd name="T3" fmla="*/ 28 h 28"/>
                  <a:gd name="T4" fmla="*/ 16 w 26"/>
                  <a:gd name="T5" fmla="*/ 26 h 28"/>
                  <a:gd name="T6" fmla="*/ 4 w 26"/>
                  <a:gd name="T7" fmla="*/ 24 h 28"/>
                  <a:gd name="T8" fmla="*/ 4 w 26"/>
                  <a:gd name="T9" fmla="*/ 24 h 28"/>
                  <a:gd name="T10" fmla="*/ 4 w 26"/>
                  <a:gd name="T11" fmla="*/ 22 h 28"/>
                  <a:gd name="T12" fmla="*/ 0 w 26"/>
                  <a:gd name="T13" fmla="*/ 16 h 28"/>
                  <a:gd name="T14" fmla="*/ 0 w 26"/>
                  <a:gd name="T15" fmla="*/ 16 h 28"/>
                  <a:gd name="T16" fmla="*/ 0 w 26"/>
                  <a:gd name="T17" fmla="*/ 16 h 28"/>
                  <a:gd name="T18" fmla="*/ 0 w 26"/>
                  <a:gd name="T19" fmla="*/ 8 h 28"/>
                  <a:gd name="T20" fmla="*/ 0 w 26"/>
                  <a:gd name="T21" fmla="*/ 8 h 28"/>
                  <a:gd name="T22" fmla="*/ 2 w 26"/>
                  <a:gd name="T23" fmla="*/ 6 h 28"/>
                  <a:gd name="T24" fmla="*/ 10 w 26"/>
                  <a:gd name="T25" fmla="*/ 6 h 28"/>
                  <a:gd name="T26" fmla="*/ 14 w 26"/>
                  <a:gd name="T27" fmla="*/ 8 h 28"/>
                  <a:gd name="T28" fmla="*/ 14 w 26"/>
                  <a:gd name="T29" fmla="*/ 4 h 28"/>
                  <a:gd name="T30" fmla="*/ 14 w 26"/>
                  <a:gd name="T31" fmla="*/ 4 h 28"/>
                  <a:gd name="T32" fmla="*/ 16 w 26"/>
                  <a:gd name="T33" fmla="*/ 2 h 28"/>
                  <a:gd name="T34" fmla="*/ 22 w 26"/>
                  <a:gd name="T35" fmla="*/ 0 h 28"/>
                  <a:gd name="T36" fmla="*/ 22 w 26"/>
                  <a:gd name="T37" fmla="*/ 0 h 28"/>
                  <a:gd name="T38" fmla="*/ 24 w 26"/>
                  <a:gd name="T39" fmla="*/ 0 h 28"/>
                  <a:gd name="T40" fmla="*/ 24 w 26"/>
                  <a:gd name="T41" fmla="*/ 0 h 28"/>
                  <a:gd name="T42" fmla="*/ 26 w 26"/>
                  <a:gd name="T43" fmla="*/ 2 h 28"/>
                  <a:gd name="T44" fmla="*/ 26 w 26"/>
                  <a:gd name="T45" fmla="*/ 6 h 28"/>
                  <a:gd name="T46" fmla="*/ 26 w 26"/>
                  <a:gd name="T47" fmla="*/ 6 h 28"/>
                  <a:gd name="T48" fmla="*/ 26 w 26"/>
                  <a:gd name="T49" fmla="*/ 8 h 28"/>
                  <a:gd name="T50" fmla="*/ 24 w 26"/>
                  <a:gd name="T51" fmla="*/ 14 h 28"/>
                  <a:gd name="T52" fmla="*/ 24 w 26"/>
                  <a:gd name="T53" fmla="*/ 14 h 28"/>
                  <a:gd name="T54" fmla="*/ 22 w 26"/>
                  <a:gd name="T55" fmla="*/ 14 h 28"/>
                  <a:gd name="T56" fmla="*/ 18 w 26"/>
                  <a:gd name="T57" fmla="*/ 16 h 28"/>
                  <a:gd name="T58" fmla="*/ 18 w 26"/>
                  <a:gd name="T59" fmla="*/ 26 h 28"/>
                  <a:gd name="T60" fmla="*/ 18 w 26"/>
                  <a:gd name="T61" fmla="*/ 26 h 28"/>
                  <a:gd name="T62" fmla="*/ 18 w 26"/>
                  <a:gd name="T63" fmla="*/ 26 h 28"/>
                  <a:gd name="T64" fmla="*/ 18 w 26"/>
                  <a:gd name="T65" fmla="*/ 26 h 28"/>
                  <a:gd name="T66" fmla="*/ 16 w 26"/>
                  <a:gd name="T67" fmla="*/ 28 h 28"/>
                  <a:gd name="T68" fmla="*/ 16 w 26"/>
                  <a:gd name="T69"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28">
                    <a:moveTo>
                      <a:pt x="16" y="28"/>
                    </a:moveTo>
                    <a:lnTo>
                      <a:pt x="16" y="28"/>
                    </a:lnTo>
                    <a:lnTo>
                      <a:pt x="16" y="26"/>
                    </a:lnTo>
                    <a:lnTo>
                      <a:pt x="4" y="24"/>
                    </a:lnTo>
                    <a:lnTo>
                      <a:pt x="4" y="24"/>
                    </a:lnTo>
                    <a:lnTo>
                      <a:pt x="4" y="22"/>
                    </a:lnTo>
                    <a:lnTo>
                      <a:pt x="0" y="16"/>
                    </a:lnTo>
                    <a:lnTo>
                      <a:pt x="0" y="16"/>
                    </a:lnTo>
                    <a:lnTo>
                      <a:pt x="0" y="16"/>
                    </a:lnTo>
                    <a:lnTo>
                      <a:pt x="0" y="8"/>
                    </a:lnTo>
                    <a:lnTo>
                      <a:pt x="0" y="8"/>
                    </a:lnTo>
                    <a:lnTo>
                      <a:pt x="2" y="6"/>
                    </a:lnTo>
                    <a:lnTo>
                      <a:pt x="10" y="6"/>
                    </a:lnTo>
                    <a:lnTo>
                      <a:pt x="14" y="8"/>
                    </a:lnTo>
                    <a:lnTo>
                      <a:pt x="14" y="4"/>
                    </a:lnTo>
                    <a:lnTo>
                      <a:pt x="14" y="4"/>
                    </a:lnTo>
                    <a:lnTo>
                      <a:pt x="16" y="2"/>
                    </a:lnTo>
                    <a:lnTo>
                      <a:pt x="22" y="0"/>
                    </a:lnTo>
                    <a:lnTo>
                      <a:pt x="22" y="0"/>
                    </a:lnTo>
                    <a:lnTo>
                      <a:pt x="24" y="0"/>
                    </a:lnTo>
                    <a:lnTo>
                      <a:pt x="24" y="0"/>
                    </a:lnTo>
                    <a:lnTo>
                      <a:pt x="26" y="2"/>
                    </a:lnTo>
                    <a:lnTo>
                      <a:pt x="26" y="6"/>
                    </a:lnTo>
                    <a:lnTo>
                      <a:pt x="26" y="6"/>
                    </a:lnTo>
                    <a:lnTo>
                      <a:pt x="26" y="8"/>
                    </a:lnTo>
                    <a:lnTo>
                      <a:pt x="24" y="14"/>
                    </a:lnTo>
                    <a:lnTo>
                      <a:pt x="24" y="14"/>
                    </a:lnTo>
                    <a:lnTo>
                      <a:pt x="22" y="14"/>
                    </a:lnTo>
                    <a:lnTo>
                      <a:pt x="18" y="16"/>
                    </a:lnTo>
                    <a:lnTo>
                      <a:pt x="18" y="26"/>
                    </a:lnTo>
                    <a:lnTo>
                      <a:pt x="18" y="26"/>
                    </a:lnTo>
                    <a:lnTo>
                      <a:pt x="18" y="26"/>
                    </a:lnTo>
                    <a:lnTo>
                      <a:pt x="18" y="26"/>
                    </a:lnTo>
                    <a:lnTo>
                      <a:pt x="16" y="28"/>
                    </a:lnTo>
                    <a:lnTo>
                      <a:pt x="16" y="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4" name="Freeform 626"/>
              <p:cNvSpPr>
                <a:spLocks noEditPoints="1"/>
              </p:cNvSpPr>
              <p:nvPr/>
            </p:nvSpPr>
            <p:spPr bwMode="auto">
              <a:xfrm>
                <a:off x="3045" y="1625"/>
                <a:ext cx="30" cy="32"/>
              </a:xfrm>
              <a:custGeom>
                <a:avLst/>
                <a:gdLst>
                  <a:gd name="T0" fmla="*/ 26 w 30"/>
                  <a:gd name="T1" fmla="*/ 4 h 32"/>
                  <a:gd name="T2" fmla="*/ 28 w 30"/>
                  <a:gd name="T3" fmla="*/ 8 h 32"/>
                  <a:gd name="T4" fmla="*/ 24 w 30"/>
                  <a:gd name="T5" fmla="*/ 14 h 32"/>
                  <a:gd name="T6" fmla="*/ 18 w 30"/>
                  <a:gd name="T7" fmla="*/ 16 h 32"/>
                  <a:gd name="T8" fmla="*/ 18 w 30"/>
                  <a:gd name="T9" fmla="*/ 22 h 32"/>
                  <a:gd name="T10" fmla="*/ 18 w 30"/>
                  <a:gd name="T11" fmla="*/ 28 h 32"/>
                  <a:gd name="T12" fmla="*/ 8 w 30"/>
                  <a:gd name="T13" fmla="*/ 24 h 32"/>
                  <a:gd name="T14" fmla="*/ 4 w 30"/>
                  <a:gd name="T15" fmla="*/ 18 h 32"/>
                  <a:gd name="T16" fmla="*/ 4 w 30"/>
                  <a:gd name="T17" fmla="*/ 10 h 32"/>
                  <a:gd name="T18" fmla="*/ 12 w 30"/>
                  <a:gd name="T19" fmla="*/ 10 h 32"/>
                  <a:gd name="T20" fmla="*/ 18 w 30"/>
                  <a:gd name="T21" fmla="*/ 12 h 32"/>
                  <a:gd name="T22" fmla="*/ 18 w 30"/>
                  <a:gd name="T23" fmla="*/ 6 h 32"/>
                  <a:gd name="T24" fmla="*/ 26 w 30"/>
                  <a:gd name="T25" fmla="*/ 4 h 32"/>
                  <a:gd name="T26" fmla="*/ 26 w 30"/>
                  <a:gd name="T27" fmla="*/ 0 h 32"/>
                  <a:gd name="T28" fmla="*/ 26 w 30"/>
                  <a:gd name="T29" fmla="*/ 0 h 32"/>
                  <a:gd name="T30" fmla="*/ 24 w 30"/>
                  <a:gd name="T31" fmla="*/ 0 h 32"/>
                  <a:gd name="T32" fmla="*/ 18 w 30"/>
                  <a:gd name="T33" fmla="*/ 2 h 32"/>
                  <a:gd name="T34" fmla="*/ 18 w 30"/>
                  <a:gd name="T35" fmla="*/ 2 h 32"/>
                  <a:gd name="T36" fmla="*/ 16 w 30"/>
                  <a:gd name="T37" fmla="*/ 4 h 32"/>
                  <a:gd name="T38" fmla="*/ 14 w 30"/>
                  <a:gd name="T39" fmla="*/ 6 h 32"/>
                  <a:gd name="T40" fmla="*/ 14 w 30"/>
                  <a:gd name="T41" fmla="*/ 6 h 32"/>
                  <a:gd name="T42" fmla="*/ 12 w 30"/>
                  <a:gd name="T43" fmla="*/ 6 h 32"/>
                  <a:gd name="T44" fmla="*/ 12 w 30"/>
                  <a:gd name="T45" fmla="*/ 6 h 32"/>
                  <a:gd name="T46" fmla="*/ 12 w 30"/>
                  <a:gd name="T47" fmla="*/ 6 h 32"/>
                  <a:gd name="T48" fmla="*/ 4 w 30"/>
                  <a:gd name="T49" fmla="*/ 6 h 32"/>
                  <a:gd name="T50" fmla="*/ 4 w 30"/>
                  <a:gd name="T51" fmla="*/ 6 h 32"/>
                  <a:gd name="T52" fmla="*/ 2 w 30"/>
                  <a:gd name="T53" fmla="*/ 8 h 32"/>
                  <a:gd name="T54" fmla="*/ 0 w 30"/>
                  <a:gd name="T55" fmla="*/ 10 h 32"/>
                  <a:gd name="T56" fmla="*/ 0 w 30"/>
                  <a:gd name="T57" fmla="*/ 18 h 32"/>
                  <a:gd name="T58" fmla="*/ 0 w 30"/>
                  <a:gd name="T59" fmla="*/ 18 h 32"/>
                  <a:gd name="T60" fmla="*/ 2 w 30"/>
                  <a:gd name="T61" fmla="*/ 20 h 32"/>
                  <a:gd name="T62" fmla="*/ 4 w 30"/>
                  <a:gd name="T63" fmla="*/ 26 h 32"/>
                  <a:gd name="T64" fmla="*/ 4 w 30"/>
                  <a:gd name="T65" fmla="*/ 26 h 32"/>
                  <a:gd name="T66" fmla="*/ 6 w 30"/>
                  <a:gd name="T67" fmla="*/ 28 h 32"/>
                  <a:gd name="T68" fmla="*/ 16 w 30"/>
                  <a:gd name="T69" fmla="*/ 30 h 32"/>
                  <a:gd name="T70" fmla="*/ 16 w 30"/>
                  <a:gd name="T71" fmla="*/ 30 h 32"/>
                  <a:gd name="T72" fmla="*/ 18 w 30"/>
                  <a:gd name="T73" fmla="*/ 32 h 32"/>
                  <a:gd name="T74" fmla="*/ 18 w 30"/>
                  <a:gd name="T75" fmla="*/ 32 h 32"/>
                  <a:gd name="T76" fmla="*/ 20 w 30"/>
                  <a:gd name="T77" fmla="*/ 30 h 32"/>
                  <a:gd name="T78" fmla="*/ 20 w 30"/>
                  <a:gd name="T79" fmla="*/ 30 h 32"/>
                  <a:gd name="T80" fmla="*/ 22 w 30"/>
                  <a:gd name="T81" fmla="*/ 28 h 32"/>
                  <a:gd name="T82" fmla="*/ 22 w 30"/>
                  <a:gd name="T83" fmla="*/ 22 h 32"/>
                  <a:gd name="T84" fmla="*/ 22 w 30"/>
                  <a:gd name="T85" fmla="*/ 18 h 32"/>
                  <a:gd name="T86" fmla="*/ 24 w 30"/>
                  <a:gd name="T87" fmla="*/ 18 h 32"/>
                  <a:gd name="T88" fmla="*/ 24 w 30"/>
                  <a:gd name="T89" fmla="*/ 18 h 32"/>
                  <a:gd name="T90" fmla="*/ 26 w 30"/>
                  <a:gd name="T91" fmla="*/ 16 h 32"/>
                  <a:gd name="T92" fmla="*/ 30 w 30"/>
                  <a:gd name="T93" fmla="*/ 10 h 32"/>
                  <a:gd name="T94" fmla="*/ 30 w 30"/>
                  <a:gd name="T95" fmla="*/ 10 h 32"/>
                  <a:gd name="T96" fmla="*/ 30 w 30"/>
                  <a:gd name="T97" fmla="*/ 6 h 32"/>
                  <a:gd name="T98" fmla="*/ 28 w 30"/>
                  <a:gd name="T99" fmla="*/ 2 h 32"/>
                  <a:gd name="T100" fmla="*/ 28 w 30"/>
                  <a:gd name="T101" fmla="*/ 2 h 32"/>
                  <a:gd name="T102" fmla="*/ 28 w 30"/>
                  <a:gd name="T103" fmla="*/ 2 h 32"/>
                  <a:gd name="T104" fmla="*/ 26 w 30"/>
                  <a:gd name="T105" fmla="*/ 0 h 32"/>
                  <a:gd name="T106" fmla="*/ 26 w 30"/>
                  <a:gd name="T10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0" h="32">
                    <a:moveTo>
                      <a:pt x="26" y="4"/>
                    </a:moveTo>
                    <a:lnTo>
                      <a:pt x="28" y="8"/>
                    </a:lnTo>
                    <a:lnTo>
                      <a:pt x="24" y="14"/>
                    </a:lnTo>
                    <a:lnTo>
                      <a:pt x="18" y="16"/>
                    </a:lnTo>
                    <a:lnTo>
                      <a:pt x="18" y="22"/>
                    </a:lnTo>
                    <a:lnTo>
                      <a:pt x="18" y="28"/>
                    </a:lnTo>
                    <a:lnTo>
                      <a:pt x="8" y="24"/>
                    </a:lnTo>
                    <a:lnTo>
                      <a:pt x="4" y="18"/>
                    </a:lnTo>
                    <a:lnTo>
                      <a:pt x="4" y="10"/>
                    </a:lnTo>
                    <a:lnTo>
                      <a:pt x="12" y="10"/>
                    </a:lnTo>
                    <a:lnTo>
                      <a:pt x="18" y="12"/>
                    </a:lnTo>
                    <a:lnTo>
                      <a:pt x="18" y="6"/>
                    </a:lnTo>
                    <a:lnTo>
                      <a:pt x="26" y="4"/>
                    </a:lnTo>
                    <a:close/>
                    <a:moveTo>
                      <a:pt x="26" y="0"/>
                    </a:moveTo>
                    <a:lnTo>
                      <a:pt x="26" y="0"/>
                    </a:lnTo>
                    <a:lnTo>
                      <a:pt x="24" y="0"/>
                    </a:lnTo>
                    <a:lnTo>
                      <a:pt x="18" y="2"/>
                    </a:lnTo>
                    <a:lnTo>
                      <a:pt x="18" y="2"/>
                    </a:lnTo>
                    <a:lnTo>
                      <a:pt x="16" y="4"/>
                    </a:lnTo>
                    <a:lnTo>
                      <a:pt x="14" y="6"/>
                    </a:lnTo>
                    <a:lnTo>
                      <a:pt x="14" y="6"/>
                    </a:lnTo>
                    <a:lnTo>
                      <a:pt x="12" y="6"/>
                    </a:lnTo>
                    <a:lnTo>
                      <a:pt x="12" y="6"/>
                    </a:lnTo>
                    <a:lnTo>
                      <a:pt x="12" y="6"/>
                    </a:lnTo>
                    <a:lnTo>
                      <a:pt x="4" y="6"/>
                    </a:lnTo>
                    <a:lnTo>
                      <a:pt x="4" y="6"/>
                    </a:lnTo>
                    <a:lnTo>
                      <a:pt x="2" y="8"/>
                    </a:lnTo>
                    <a:lnTo>
                      <a:pt x="0" y="10"/>
                    </a:lnTo>
                    <a:lnTo>
                      <a:pt x="0" y="18"/>
                    </a:lnTo>
                    <a:lnTo>
                      <a:pt x="0" y="18"/>
                    </a:lnTo>
                    <a:lnTo>
                      <a:pt x="2" y="20"/>
                    </a:lnTo>
                    <a:lnTo>
                      <a:pt x="4" y="26"/>
                    </a:lnTo>
                    <a:lnTo>
                      <a:pt x="4" y="26"/>
                    </a:lnTo>
                    <a:lnTo>
                      <a:pt x="6" y="28"/>
                    </a:lnTo>
                    <a:lnTo>
                      <a:pt x="16" y="30"/>
                    </a:lnTo>
                    <a:lnTo>
                      <a:pt x="16" y="30"/>
                    </a:lnTo>
                    <a:lnTo>
                      <a:pt x="18" y="32"/>
                    </a:lnTo>
                    <a:lnTo>
                      <a:pt x="18" y="32"/>
                    </a:lnTo>
                    <a:lnTo>
                      <a:pt x="20" y="30"/>
                    </a:lnTo>
                    <a:lnTo>
                      <a:pt x="20" y="30"/>
                    </a:lnTo>
                    <a:lnTo>
                      <a:pt x="22" y="28"/>
                    </a:lnTo>
                    <a:lnTo>
                      <a:pt x="22" y="22"/>
                    </a:lnTo>
                    <a:lnTo>
                      <a:pt x="22" y="18"/>
                    </a:lnTo>
                    <a:lnTo>
                      <a:pt x="24" y="18"/>
                    </a:lnTo>
                    <a:lnTo>
                      <a:pt x="24" y="18"/>
                    </a:lnTo>
                    <a:lnTo>
                      <a:pt x="26" y="16"/>
                    </a:lnTo>
                    <a:lnTo>
                      <a:pt x="30" y="10"/>
                    </a:lnTo>
                    <a:lnTo>
                      <a:pt x="30" y="10"/>
                    </a:lnTo>
                    <a:lnTo>
                      <a:pt x="30" y="6"/>
                    </a:lnTo>
                    <a:lnTo>
                      <a:pt x="28" y="2"/>
                    </a:lnTo>
                    <a:lnTo>
                      <a:pt x="28" y="2"/>
                    </a:lnTo>
                    <a:lnTo>
                      <a:pt x="28" y="2"/>
                    </a:lnTo>
                    <a:lnTo>
                      <a:pt x="26" y="0"/>
                    </a:lnTo>
                    <a:lnTo>
                      <a:pt x="2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5" name="Freeform 627"/>
              <p:cNvSpPr>
                <a:spLocks/>
              </p:cNvSpPr>
              <p:nvPr/>
            </p:nvSpPr>
            <p:spPr bwMode="auto">
              <a:xfrm>
                <a:off x="3049" y="1629"/>
                <a:ext cx="24" cy="24"/>
              </a:xfrm>
              <a:custGeom>
                <a:avLst/>
                <a:gdLst>
                  <a:gd name="T0" fmla="*/ 22 w 24"/>
                  <a:gd name="T1" fmla="*/ 0 h 24"/>
                  <a:gd name="T2" fmla="*/ 24 w 24"/>
                  <a:gd name="T3" fmla="*/ 4 h 24"/>
                  <a:gd name="T4" fmla="*/ 20 w 24"/>
                  <a:gd name="T5" fmla="*/ 10 h 24"/>
                  <a:gd name="T6" fmla="*/ 14 w 24"/>
                  <a:gd name="T7" fmla="*/ 12 h 24"/>
                  <a:gd name="T8" fmla="*/ 14 w 24"/>
                  <a:gd name="T9" fmla="*/ 18 h 24"/>
                  <a:gd name="T10" fmla="*/ 14 w 24"/>
                  <a:gd name="T11" fmla="*/ 24 h 24"/>
                  <a:gd name="T12" fmla="*/ 4 w 24"/>
                  <a:gd name="T13" fmla="*/ 20 h 24"/>
                  <a:gd name="T14" fmla="*/ 0 w 24"/>
                  <a:gd name="T15" fmla="*/ 14 h 24"/>
                  <a:gd name="T16" fmla="*/ 0 w 24"/>
                  <a:gd name="T17" fmla="*/ 6 h 24"/>
                  <a:gd name="T18" fmla="*/ 8 w 24"/>
                  <a:gd name="T19" fmla="*/ 6 h 24"/>
                  <a:gd name="T20" fmla="*/ 14 w 24"/>
                  <a:gd name="T21" fmla="*/ 8 h 24"/>
                  <a:gd name="T22" fmla="*/ 14 w 24"/>
                  <a:gd name="T23" fmla="*/ 2 h 24"/>
                  <a:gd name="T24" fmla="*/ 22 w 24"/>
                  <a:gd name="T25"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 h="24">
                    <a:moveTo>
                      <a:pt x="22" y="0"/>
                    </a:moveTo>
                    <a:lnTo>
                      <a:pt x="24" y="4"/>
                    </a:lnTo>
                    <a:lnTo>
                      <a:pt x="20" y="10"/>
                    </a:lnTo>
                    <a:lnTo>
                      <a:pt x="14" y="12"/>
                    </a:lnTo>
                    <a:lnTo>
                      <a:pt x="14" y="18"/>
                    </a:lnTo>
                    <a:lnTo>
                      <a:pt x="14" y="24"/>
                    </a:lnTo>
                    <a:lnTo>
                      <a:pt x="4" y="20"/>
                    </a:lnTo>
                    <a:lnTo>
                      <a:pt x="0" y="14"/>
                    </a:lnTo>
                    <a:lnTo>
                      <a:pt x="0" y="6"/>
                    </a:lnTo>
                    <a:lnTo>
                      <a:pt x="8" y="6"/>
                    </a:lnTo>
                    <a:lnTo>
                      <a:pt x="14" y="8"/>
                    </a:lnTo>
                    <a:lnTo>
                      <a:pt x="14" y="2"/>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6" name="Freeform 628"/>
              <p:cNvSpPr>
                <a:spLocks/>
              </p:cNvSpPr>
              <p:nvPr/>
            </p:nvSpPr>
            <p:spPr bwMode="auto">
              <a:xfrm>
                <a:off x="3045" y="1625"/>
                <a:ext cx="30" cy="32"/>
              </a:xfrm>
              <a:custGeom>
                <a:avLst/>
                <a:gdLst>
                  <a:gd name="T0" fmla="*/ 26 w 30"/>
                  <a:gd name="T1" fmla="*/ 0 h 32"/>
                  <a:gd name="T2" fmla="*/ 26 w 30"/>
                  <a:gd name="T3" fmla="*/ 0 h 32"/>
                  <a:gd name="T4" fmla="*/ 24 w 30"/>
                  <a:gd name="T5" fmla="*/ 0 h 32"/>
                  <a:gd name="T6" fmla="*/ 18 w 30"/>
                  <a:gd name="T7" fmla="*/ 2 h 32"/>
                  <a:gd name="T8" fmla="*/ 18 w 30"/>
                  <a:gd name="T9" fmla="*/ 2 h 32"/>
                  <a:gd name="T10" fmla="*/ 16 w 30"/>
                  <a:gd name="T11" fmla="*/ 4 h 32"/>
                  <a:gd name="T12" fmla="*/ 14 w 30"/>
                  <a:gd name="T13" fmla="*/ 6 h 32"/>
                  <a:gd name="T14" fmla="*/ 14 w 30"/>
                  <a:gd name="T15" fmla="*/ 6 h 32"/>
                  <a:gd name="T16" fmla="*/ 12 w 30"/>
                  <a:gd name="T17" fmla="*/ 6 h 32"/>
                  <a:gd name="T18" fmla="*/ 12 w 30"/>
                  <a:gd name="T19" fmla="*/ 6 h 32"/>
                  <a:gd name="T20" fmla="*/ 12 w 30"/>
                  <a:gd name="T21" fmla="*/ 6 h 32"/>
                  <a:gd name="T22" fmla="*/ 4 w 30"/>
                  <a:gd name="T23" fmla="*/ 6 h 32"/>
                  <a:gd name="T24" fmla="*/ 4 w 30"/>
                  <a:gd name="T25" fmla="*/ 6 h 32"/>
                  <a:gd name="T26" fmla="*/ 2 w 30"/>
                  <a:gd name="T27" fmla="*/ 8 h 32"/>
                  <a:gd name="T28" fmla="*/ 0 w 30"/>
                  <a:gd name="T29" fmla="*/ 10 h 32"/>
                  <a:gd name="T30" fmla="*/ 0 w 30"/>
                  <a:gd name="T31" fmla="*/ 18 h 32"/>
                  <a:gd name="T32" fmla="*/ 0 w 30"/>
                  <a:gd name="T33" fmla="*/ 18 h 32"/>
                  <a:gd name="T34" fmla="*/ 2 w 30"/>
                  <a:gd name="T35" fmla="*/ 20 h 32"/>
                  <a:gd name="T36" fmla="*/ 4 w 30"/>
                  <a:gd name="T37" fmla="*/ 26 h 32"/>
                  <a:gd name="T38" fmla="*/ 4 w 30"/>
                  <a:gd name="T39" fmla="*/ 26 h 32"/>
                  <a:gd name="T40" fmla="*/ 6 w 30"/>
                  <a:gd name="T41" fmla="*/ 28 h 32"/>
                  <a:gd name="T42" fmla="*/ 16 w 30"/>
                  <a:gd name="T43" fmla="*/ 30 h 32"/>
                  <a:gd name="T44" fmla="*/ 16 w 30"/>
                  <a:gd name="T45" fmla="*/ 30 h 32"/>
                  <a:gd name="T46" fmla="*/ 18 w 30"/>
                  <a:gd name="T47" fmla="*/ 32 h 32"/>
                  <a:gd name="T48" fmla="*/ 18 w 30"/>
                  <a:gd name="T49" fmla="*/ 32 h 32"/>
                  <a:gd name="T50" fmla="*/ 20 w 30"/>
                  <a:gd name="T51" fmla="*/ 30 h 32"/>
                  <a:gd name="T52" fmla="*/ 20 w 30"/>
                  <a:gd name="T53" fmla="*/ 30 h 32"/>
                  <a:gd name="T54" fmla="*/ 22 w 30"/>
                  <a:gd name="T55" fmla="*/ 28 h 32"/>
                  <a:gd name="T56" fmla="*/ 22 w 30"/>
                  <a:gd name="T57" fmla="*/ 22 h 32"/>
                  <a:gd name="T58" fmla="*/ 22 w 30"/>
                  <a:gd name="T59" fmla="*/ 18 h 32"/>
                  <a:gd name="T60" fmla="*/ 24 w 30"/>
                  <a:gd name="T61" fmla="*/ 18 h 32"/>
                  <a:gd name="T62" fmla="*/ 24 w 30"/>
                  <a:gd name="T63" fmla="*/ 18 h 32"/>
                  <a:gd name="T64" fmla="*/ 26 w 30"/>
                  <a:gd name="T65" fmla="*/ 16 h 32"/>
                  <a:gd name="T66" fmla="*/ 30 w 30"/>
                  <a:gd name="T67" fmla="*/ 10 h 32"/>
                  <a:gd name="T68" fmla="*/ 30 w 30"/>
                  <a:gd name="T69" fmla="*/ 10 h 32"/>
                  <a:gd name="T70" fmla="*/ 30 w 30"/>
                  <a:gd name="T71" fmla="*/ 6 h 32"/>
                  <a:gd name="T72" fmla="*/ 28 w 30"/>
                  <a:gd name="T73" fmla="*/ 2 h 32"/>
                  <a:gd name="T74" fmla="*/ 28 w 30"/>
                  <a:gd name="T75" fmla="*/ 2 h 32"/>
                  <a:gd name="T76" fmla="*/ 28 w 30"/>
                  <a:gd name="T77" fmla="*/ 2 h 32"/>
                  <a:gd name="T78" fmla="*/ 26 w 30"/>
                  <a:gd name="T79" fmla="*/ 0 h 32"/>
                  <a:gd name="T80" fmla="*/ 26 w 30"/>
                  <a:gd name="T8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0" h="32">
                    <a:moveTo>
                      <a:pt x="26" y="0"/>
                    </a:moveTo>
                    <a:lnTo>
                      <a:pt x="26" y="0"/>
                    </a:lnTo>
                    <a:lnTo>
                      <a:pt x="24" y="0"/>
                    </a:lnTo>
                    <a:lnTo>
                      <a:pt x="18" y="2"/>
                    </a:lnTo>
                    <a:lnTo>
                      <a:pt x="18" y="2"/>
                    </a:lnTo>
                    <a:lnTo>
                      <a:pt x="16" y="4"/>
                    </a:lnTo>
                    <a:lnTo>
                      <a:pt x="14" y="6"/>
                    </a:lnTo>
                    <a:lnTo>
                      <a:pt x="14" y="6"/>
                    </a:lnTo>
                    <a:lnTo>
                      <a:pt x="12" y="6"/>
                    </a:lnTo>
                    <a:lnTo>
                      <a:pt x="12" y="6"/>
                    </a:lnTo>
                    <a:lnTo>
                      <a:pt x="12" y="6"/>
                    </a:lnTo>
                    <a:lnTo>
                      <a:pt x="4" y="6"/>
                    </a:lnTo>
                    <a:lnTo>
                      <a:pt x="4" y="6"/>
                    </a:lnTo>
                    <a:lnTo>
                      <a:pt x="2" y="8"/>
                    </a:lnTo>
                    <a:lnTo>
                      <a:pt x="0" y="10"/>
                    </a:lnTo>
                    <a:lnTo>
                      <a:pt x="0" y="18"/>
                    </a:lnTo>
                    <a:lnTo>
                      <a:pt x="0" y="18"/>
                    </a:lnTo>
                    <a:lnTo>
                      <a:pt x="2" y="20"/>
                    </a:lnTo>
                    <a:lnTo>
                      <a:pt x="4" y="26"/>
                    </a:lnTo>
                    <a:lnTo>
                      <a:pt x="4" y="26"/>
                    </a:lnTo>
                    <a:lnTo>
                      <a:pt x="6" y="28"/>
                    </a:lnTo>
                    <a:lnTo>
                      <a:pt x="16" y="30"/>
                    </a:lnTo>
                    <a:lnTo>
                      <a:pt x="16" y="30"/>
                    </a:lnTo>
                    <a:lnTo>
                      <a:pt x="18" y="32"/>
                    </a:lnTo>
                    <a:lnTo>
                      <a:pt x="18" y="32"/>
                    </a:lnTo>
                    <a:lnTo>
                      <a:pt x="20" y="30"/>
                    </a:lnTo>
                    <a:lnTo>
                      <a:pt x="20" y="30"/>
                    </a:lnTo>
                    <a:lnTo>
                      <a:pt x="22" y="28"/>
                    </a:lnTo>
                    <a:lnTo>
                      <a:pt x="22" y="22"/>
                    </a:lnTo>
                    <a:lnTo>
                      <a:pt x="22" y="18"/>
                    </a:lnTo>
                    <a:lnTo>
                      <a:pt x="24" y="18"/>
                    </a:lnTo>
                    <a:lnTo>
                      <a:pt x="24" y="18"/>
                    </a:lnTo>
                    <a:lnTo>
                      <a:pt x="26" y="16"/>
                    </a:lnTo>
                    <a:lnTo>
                      <a:pt x="30" y="10"/>
                    </a:lnTo>
                    <a:lnTo>
                      <a:pt x="30" y="10"/>
                    </a:lnTo>
                    <a:lnTo>
                      <a:pt x="30" y="6"/>
                    </a:lnTo>
                    <a:lnTo>
                      <a:pt x="28" y="2"/>
                    </a:lnTo>
                    <a:lnTo>
                      <a:pt x="28" y="2"/>
                    </a:lnTo>
                    <a:lnTo>
                      <a:pt x="28" y="2"/>
                    </a:lnTo>
                    <a:lnTo>
                      <a:pt x="2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7" name="Freeform 629"/>
              <p:cNvSpPr>
                <a:spLocks/>
              </p:cNvSpPr>
              <p:nvPr/>
            </p:nvSpPr>
            <p:spPr bwMode="auto">
              <a:xfrm>
                <a:off x="2975" y="1655"/>
                <a:ext cx="132" cy="144"/>
              </a:xfrm>
              <a:custGeom>
                <a:avLst/>
                <a:gdLst>
                  <a:gd name="T0" fmla="*/ 52 w 132"/>
                  <a:gd name="T1" fmla="*/ 144 h 144"/>
                  <a:gd name="T2" fmla="*/ 50 w 132"/>
                  <a:gd name="T3" fmla="*/ 144 h 144"/>
                  <a:gd name="T4" fmla="*/ 52 w 132"/>
                  <a:gd name="T5" fmla="*/ 140 h 144"/>
                  <a:gd name="T6" fmla="*/ 46 w 132"/>
                  <a:gd name="T7" fmla="*/ 138 h 144"/>
                  <a:gd name="T8" fmla="*/ 22 w 132"/>
                  <a:gd name="T9" fmla="*/ 140 h 144"/>
                  <a:gd name="T10" fmla="*/ 20 w 132"/>
                  <a:gd name="T11" fmla="*/ 138 h 144"/>
                  <a:gd name="T12" fmla="*/ 20 w 132"/>
                  <a:gd name="T13" fmla="*/ 132 h 144"/>
                  <a:gd name="T14" fmla="*/ 28 w 132"/>
                  <a:gd name="T15" fmla="*/ 114 h 144"/>
                  <a:gd name="T16" fmla="*/ 12 w 132"/>
                  <a:gd name="T17" fmla="*/ 112 h 144"/>
                  <a:gd name="T18" fmla="*/ 12 w 132"/>
                  <a:gd name="T19" fmla="*/ 112 h 144"/>
                  <a:gd name="T20" fmla="*/ 2 w 132"/>
                  <a:gd name="T21" fmla="*/ 106 h 144"/>
                  <a:gd name="T22" fmla="*/ 2 w 132"/>
                  <a:gd name="T23" fmla="*/ 104 h 144"/>
                  <a:gd name="T24" fmla="*/ 2 w 132"/>
                  <a:gd name="T25" fmla="*/ 94 h 144"/>
                  <a:gd name="T26" fmla="*/ 2 w 132"/>
                  <a:gd name="T27" fmla="*/ 92 h 144"/>
                  <a:gd name="T28" fmla="*/ 0 w 132"/>
                  <a:gd name="T29" fmla="*/ 80 h 144"/>
                  <a:gd name="T30" fmla="*/ 0 w 132"/>
                  <a:gd name="T31" fmla="*/ 64 h 144"/>
                  <a:gd name="T32" fmla="*/ 10 w 132"/>
                  <a:gd name="T33" fmla="*/ 54 h 144"/>
                  <a:gd name="T34" fmla="*/ 10 w 132"/>
                  <a:gd name="T35" fmla="*/ 48 h 144"/>
                  <a:gd name="T36" fmla="*/ 14 w 132"/>
                  <a:gd name="T37" fmla="*/ 42 h 144"/>
                  <a:gd name="T38" fmla="*/ 10 w 132"/>
                  <a:gd name="T39" fmla="*/ 30 h 144"/>
                  <a:gd name="T40" fmla="*/ 10 w 132"/>
                  <a:gd name="T41" fmla="*/ 28 h 144"/>
                  <a:gd name="T42" fmla="*/ 18 w 132"/>
                  <a:gd name="T43" fmla="*/ 26 h 144"/>
                  <a:gd name="T44" fmla="*/ 34 w 132"/>
                  <a:gd name="T45" fmla="*/ 28 h 144"/>
                  <a:gd name="T46" fmla="*/ 36 w 132"/>
                  <a:gd name="T47" fmla="*/ 24 h 144"/>
                  <a:gd name="T48" fmla="*/ 42 w 132"/>
                  <a:gd name="T49" fmla="*/ 22 h 144"/>
                  <a:gd name="T50" fmla="*/ 40 w 132"/>
                  <a:gd name="T51" fmla="*/ 10 h 144"/>
                  <a:gd name="T52" fmla="*/ 40 w 132"/>
                  <a:gd name="T53" fmla="*/ 10 h 144"/>
                  <a:gd name="T54" fmla="*/ 42 w 132"/>
                  <a:gd name="T55" fmla="*/ 4 h 144"/>
                  <a:gd name="T56" fmla="*/ 52 w 132"/>
                  <a:gd name="T57" fmla="*/ 0 h 144"/>
                  <a:gd name="T58" fmla="*/ 52 w 132"/>
                  <a:gd name="T59" fmla="*/ 0 h 144"/>
                  <a:gd name="T60" fmla="*/ 54 w 132"/>
                  <a:gd name="T61" fmla="*/ 2 h 144"/>
                  <a:gd name="T62" fmla="*/ 60 w 132"/>
                  <a:gd name="T63" fmla="*/ 6 h 144"/>
                  <a:gd name="T64" fmla="*/ 62 w 132"/>
                  <a:gd name="T65" fmla="*/ 12 h 144"/>
                  <a:gd name="T66" fmla="*/ 76 w 132"/>
                  <a:gd name="T67" fmla="*/ 18 h 144"/>
                  <a:gd name="T68" fmla="*/ 86 w 132"/>
                  <a:gd name="T69" fmla="*/ 16 h 144"/>
                  <a:gd name="T70" fmla="*/ 88 w 132"/>
                  <a:gd name="T71" fmla="*/ 14 h 144"/>
                  <a:gd name="T72" fmla="*/ 106 w 132"/>
                  <a:gd name="T73" fmla="*/ 10 h 144"/>
                  <a:gd name="T74" fmla="*/ 108 w 132"/>
                  <a:gd name="T75" fmla="*/ 10 h 144"/>
                  <a:gd name="T76" fmla="*/ 110 w 132"/>
                  <a:gd name="T77" fmla="*/ 10 h 144"/>
                  <a:gd name="T78" fmla="*/ 122 w 132"/>
                  <a:gd name="T79" fmla="*/ 22 h 144"/>
                  <a:gd name="T80" fmla="*/ 122 w 132"/>
                  <a:gd name="T81" fmla="*/ 24 h 144"/>
                  <a:gd name="T82" fmla="*/ 126 w 132"/>
                  <a:gd name="T83" fmla="*/ 32 h 144"/>
                  <a:gd name="T84" fmla="*/ 122 w 132"/>
                  <a:gd name="T85" fmla="*/ 42 h 144"/>
                  <a:gd name="T86" fmla="*/ 128 w 132"/>
                  <a:gd name="T87" fmla="*/ 46 h 144"/>
                  <a:gd name="T88" fmla="*/ 128 w 132"/>
                  <a:gd name="T89" fmla="*/ 56 h 144"/>
                  <a:gd name="T90" fmla="*/ 132 w 132"/>
                  <a:gd name="T91" fmla="*/ 74 h 144"/>
                  <a:gd name="T92" fmla="*/ 132 w 132"/>
                  <a:gd name="T93" fmla="*/ 76 h 144"/>
                  <a:gd name="T94" fmla="*/ 132 w 132"/>
                  <a:gd name="T95" fmla="*/ 78 h 144"/>
                  <a:gd name="T96" fmla="*/ 118 w 132"/>
                  <a:gd name="T97" fmla="*/ 80 h 144"/>
                  <a:gd name="T98" fmla="*/ 98 w 132"/>
                  <a:gd name="T99" fmla="*/ 88 h 144"/>
                  <a:gd name="T100" fmla="*/ 104 w 132"/>
                  <a:gd name="T101" fmla="*/ 108 h 144"/>
                  <a:gd name="T102" fmla="*/ 114 w 132"/>
                  <a:gd name="T103" fmla="*/ 114 h 144"/>
                  <a:gd name="T104" fmla="*/ 114 w 132"/>
                  <a:gd name="T105" fmla="*/ 122 h 144"/>
                  <a:gd name="T106" fmla="*/ 114 w 132"/>
                  <a:gd name="T107" fmla="*/ 124 h 144"/>
                  <a:gd name="T108" fmla="*/ 100 w 132"/>
                  <a:gd name="T109" fmla="*/ 136 h 144"/>
                  <a:gd name="T110" fmla="*/ 98 w 132"/>
                  <a:gd name="T111" fmla="*/ 138 h 144"/>
                  <a:gd name="T112" fmla="*/ 80 w 132"/>
                  <a:gd name="T113" fmla="*/ 142 h 144"/>
                  <a:gd name="T114" fmla="*/ 78 w 132"/>
                  <a:gd name="T115" fmla="*/ 144 h 144"/>
                  <a:gd name="T116" fmla="*/ 52 w 132"/>
                  <a:gd name="T11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2" h="144">
                    <a:moveTo>
                      <a:pt x="52" y="144"/>
                    </a:moveTo>
                    <a:lnTo>
                      <a:pt x="52" y="144"/>
                    </a:lnTo>
                    <a:lnTo>
                      <a:pt x="50" y="144"/>
                    </a:lnTo>
                    <a:lnTo>
                      <a:pt x="50" y="144"/>
                    </a:lnTo>
                    <a:lnTo>
                      <a:pt x="50" y="142"/>
                    </a:lnTo>
                    <a:lnTo>
                      <a:pt x="52" y="140"/>
                    </a:lnTo>
                    <a:lnTo>
                      <a:pt x="52" y="140"/>
                    </a:lnTo>
                    <a:lnTo>
                      <a:pt x="46" y="138"/>
                    </a:lnTo>
                    <a:lnTo>
                      <a:pt x="36" y="140"/>
                    </a:lnTo>
                    <a:lnTo>
                      <a:pt x="22" y="140"/>
                    </a:lnTo>
                    <a:lnTo>
                      <a:pt x="22" y="140"/>
                    </a:lnTo>
                    <a:lnTo>
                      <a:pt x="20" y="138"/>
                    </a:lnTo>
                    <a:lnTo>
                      <a:pt x="20" y="132"/>
                    </a:lnTo>
                    <a:lnTo>
                      <a:pt x="20" y="132"/>
                    </a:lnTo>
                    <a:lnTo>
                      <a:pt x="20" y="132"/>
                    </a:lnTo>
                    <a:lnTo>
                      <a:pt x="28" y="114"/>
                    </a:lnTo>
                    <a:lnTo>
                      <a:pt x="28" y="112"/>
                    </a:lnTo>
                    <a:lnTo>
                      <a:pt x="12" y="112"/>
                    </a:lnTo>
                    <a:lnTo>
                      <a:pt x="12" y="112"/>
                    </a:lnTo>
                    <a:lnTo>
                      <a:pt x="12" y="112"/>
                    </a:lnTo>
                    <a:lnTo>
                      <a:pt x="8" y="108"/>
                    </a:lnTo>
                    <a:lnTo>
                      <a:pt x="2" y="106"/>
                    </a:lnTo>
                    <a:lnTo>
                      <a:pt x="2" y="106"/>
                    </a:lnTo>
                    <a:lnTo>
                      <a:pt x="2" y="104"/>
                    </a:lnTo>
                    <a:lnTo>
                      <a:pt x="4" y="98"/>
                    </a:lnTo>
                    <a:lnTo>
                      <a:pt x="2" y="94"/>
                    </a:lnTo>
                    <a:lnTo>
                      <a:pt x="2" y="94"/>
                    </a:lnTo>
                    <a:lnTo>
                      <a:pt x="2" y="92"/>
                    </a:lnTo>
                    <a:lnTo>
                      <a:pt x="4" y="88"/>
                    </a:lnTo>
                    <a:lnTo>
                      <a:pt x="0" y="80"/>
                    </a:lnTo>
                    <a:lnTo>
                      <a:pt x="0" y="64"/>
                    </a:lnTo>
                    <a:lnTo>
                      <a:pt x="0" y="64"/>
                    </a:lnTo>
                    <a:lnTo>
                      <a:pt x="0" y="62"/>
                    </a:lnTo>
                    <a:lnTo>
                      <a:pt x="10" y="54"/>
                    </a:lnTo>
                    <a:lnTo>
                      <a:pt x="10" y="48"/>
                    </a:lnTo>
                    <a:lnTo>
                      <a:pt x="10" y="48"/>
                    </a:lnTo>
                    <a:lnTo>
                      <a:pt x="12" y="46"/>
                    </a:lnTo>
                    <a:lnTo>
                      <a:pt x="14" y="42"/>
                    </a:lnTo>
                    <a:lnTo>
                      <a:pt x="10" y="30"/>
                    </a:lnTo>
                    <a:lnTo>
                      <a:pt x="10" y="30"/>
                    </a:lnTo>
                    <a:lnTo>
                      <a:pt x="10" y="28"/>
                    </a:lnTo>
                    <a:lnTo>
                      <a:pt x="10" y="28"/>
                    </a:lnTo>
                    <a:lnTo>
                      <a:pt x="10" y="28"/>
                    </a:lnTo>
                    <a:lnTo>
                      <a:pt x="18" y="26"/>
                    </a:lnTo>
                    <a:lnTo>
                      <a:pt x="26" y="26"/>
                    </a:lnTo>
                    <a:lnTo>
                      <a:pt x="34" y="28"/>
                    </a:lnTo>
                    <a:lnTo>
                      <a:pt x="36" y="24"/>
                    </a:lnTo>
                    <a:lnTo>
                      <a:pt x="36" y="24"/>
                    </a:lnTo>
                    <a:lnTo>
                      <a:pt x="38" y="24"/>
                    </a:lnTo>
                    <a:lnTo>
                      <a:pt x="42" y="22"/>
                    </a:lnTo>
                    <a:lnTo>
                      <a:pt x="42" y="18"/>
                    </a:lnTo>
                    <a:lnTo>
                      <a:pt x="40" y="10"/>
                    </a:lnTo>
                    <a:lnTo>
                      <a:pt x="40" y="10"/>
                    </a:lnTo>
                    <a:lnTo>
                      <a:pt x="40" y="10"/>
                    </a:lnTo>
                    <a:lnTo>
                      <a:pt x="42" y="4"/>
                    </a:lnTo>
                    <a:lnTo>
                      <a:pt x="42" y="4"/>
                    </a:lnTo>
                    <a:lnTo>
                      <a:pt x="44" y="2"/>
                    </a:lnTo>
                    <a:lnTo>
                      <a:pt x="52" y="0"/>
                    </a:lnTo>
                    <a:lnTo>
                      <a:pt x="52" y="0"/>
                    </a:lnTo>
                    <a:lnTo>
                      <a:pt x="52" y="0"/>
                    </a:lnTo>
                    <a:lnTo>
                      <a:pt x="52" y="0"/>
                    </a:lnTo>
                    <a:lnTo>
                      <a:pt x="54" y="2"/>
                    </a:lnTo>
                    <a:lnTo>
                      <a:pt x="60" y="6"/>
                    </a:lnTo>
                    <a:lnTo>
                      <a:pt x="60" y="6"/>
                    </a:lnTo>
                    <a:lnTo>
                      <a:pt x="60" y="8"/>
                    </a:lnTo>
                    <a:lnTo>
                      <a:pt x="62" y="12"/>
                    </a:lnTo>
                    <a:lnTo>
                      <a:pt x="70" y="16"/>
                    </a:lnTo>
                    <a:lnTo>
                      <a:pt x="76" y="18"/>
                    </a:lnTo>
                    <a:lnTo>
                      <a:pt x="82" y="20"/>
                    </a:lnTo>
                    <a:lnTo>
                      <a:pt x="86" y="16"/>
                    </a:lnTo>
                    <a:lnTo>
                      <a:pt x="86" y="16"/>
                    </a:lnTo>
                    <a:lnTo>
                      <a:pt x="88" y="14"/>
                    </a:lnTo>
                    <a:lnTo>
                      <a:pt x="100" y="12"/>
                    </a:lnTo>
                    <a:lnTo>
                      <a:pt x="106" y="10"/>
                    </a:lnTo>
                    <a:lnTo>
                      <a:pt x="106" y="10"/>
                    </a:lnTo>
                    <a:lnTo>
                      <a:pt x="108" y="10"/>
                    </a:lnTo>
                    <a:lnTo>
                      <a:pt x="108" y="10"/>
                    </a:lnTo>
                    <a:lnTo>
                      <a:pt x="110" y="10"/>
                    </a:lnTo>
                    <a:lnTo>
                      <a:pt x="110" y="16"/>
                    </a:lnTo>
                    <a:lnTo>
                      <a:pt x="122" y="22"/>
                    </a:lnTo>
                    <a:lnTo>
                      <a:pt x="122" y="22"/>
                    </a:lnTo>
                    <a:lnTo>
                      <a:pt x="122" y="24"/>
                    </a:lnTo>
                    <a:lnTo>
                      <a:pt x="126" y="32"/>
                    </a:lnTo>
                    <a:lnTo>
                      <a:pt x="126" y="32"/>
                    </a:lnTo>
                    <a:lnTo>
                      <a:pt x="126" y="34"/>
                    </a:lnTo>
                    <a:lnTo>
                      <a:pt x="122" y="42"/>
                    </a:lnTo>
                    <a:lnTo>
                      <a:pt x="128" y="46"/>
                    </a:lnTo>
                    <a:lnTo>
                      <a:pt x="128" y="46"/>
                    </a:lnTo>
                    <a:lnTo>
                      <a:pt x="130" y="48"/>
                    </a:lnTo>
                    <a:lnTo>
                      <a:pt x="128" y="56"/>
                    </a:lnTo>
                    <a:lnTo>
                      <a:pt x="130" y="68"/>
                    </a:lnTo>
                    <a:lnTo>
                      <a:pt x="132" y="74"/>
                    </a:lnTo>
                    <a:lnTo>
                      <a:pt x="132" y="74"/>
                    </a:lnTo>
                    <a:lnTo>
                      <a:pt x="132" y="76"/>
                    </a:lnTo>
                    <a:lnTo>
                      <a:pt x="132" y="76"/>
                    </a:lnTo>
                    <a:lnTo>
                      <a:pt x="132" y="78"/>
                    </a:lnTo>
                    <a:lnTo>
                      <a:pt x="126" y="80"/>
                    </a:lnTo>
                    <a:lnTo>
                      <a:pt x="118" y="80"/>
                    </a:lnTo>
                    <a:lnTo>
                      <a:pt x="110" y="84"/>
                    </a:lnTo>
                    <a:lnTo>
                      <a:pt x="98" y="88"/>
                    </a:lnTo>
                    <a:lnTo>
                      <a:pt x="90" y="92"/>
                    </a:lnTo>
                    <a:lnTo>
                      <a:pt x="104" y="108"/>
                    </a:lnTo>
                    <a:lnTo>
                      <a:pt x="114" y="114"/>
                    </a:lnTo>
                    <a:lnTo>
                      <a:pt x="114" y="114"/>
                    </a:lnTo>
                    <a:lnTo>
                      <a:pt x="114" y="116"/>
                    </a:lnTo>
                    <a:lnTo>
                      <a:pt x="114" y="122"/>
                    </a:lnTo>
                    <a:lnTo>
                      <a:pt x="114" y="122"/>
                    </a:lnTo>
                    <a:lnTo>
                      <a:pt x="114" y="124"/>
                    </a:lnTo>
                    <a:lnTo>
                      <a:pt x="100" y="130"/>
                    </a:lnTo>
                    <a:lnTo>
                      <a:pt x="100" y="136"/>
                    </a:lnTo>
                    <a:lnTo>
                      <a:pt x="100" y="136"/>
                    </a:lnTo>
                    <a:lnTo>
                      <a:pt x="98" y="138"/>
                    </a:lnTo>
                    <a:lnTo>
                      <a:pt x="88" y="138"/>
                    </a:lnTo>
                    <a:lnTo>
                      <a:pt x="80" y="142"/>
                    </a:lnTo>
                    <a:lnTo>
                      <a:pt x="80" y="142"/>
                    </a:lnTo>
                    <a:lnTo>
                      <a:pt x="78" y="144"/>
                    </a:lnTo>
                    <a:lnTo>
                      <a:pt x="78" y="144"/>
                    </a:lnTo>
                    <a:lnTo>
                      <a:pt x="52" y="144"/>
                    </a:lnTo>
                    <a:lnTo>
                      <a:pt x="52" y="1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8" name="Freeform 630"/>
              <p:cNvSpPr>
                <a:spLocks noEditPoints="1"/>
              </p:cNvSpPr>
              <p:nvPr/>
            </p:nvSpPr>
            <p:spPr bwMode="auto">
              <a:xfrm>
                <a:off x="2973" y="1653"/>
                <a:ext cx="136" cy="148"/>
              </a:xfrm>
              <a:custGeom>
                <a:avLst/>
                <a:gdLst>
                  <a:gd name="T0" fmla="*/ 70 w 136"/>
                  <a:gd name="T1" fmla="*/ 18 h 148"/>
                  <a:gd name="T2" fmla="*/ 102 w 136"/>
                  <a:gd name="T3" fmla="*/ 16 h 148"/>
                  <a:gd name="T4" fmla="*/ 126 w 136"/>
                  <a:gd name="T5" fmla="*/ 34 h 148"/>
                  <a:gd name="T6" fmla="*/ 130 w 136"/>
                  <a:gd name="T7" fmla="*/ 70 h 148"/>
                  <a:gd name="T8" fmla="*/ 112 w 136"/>
                  <a:gd name="T9" fmla="*/ 84 h 148"/>
                  <a:gd name="T10" fmla="*/ 104 w 136"/>
                  <a:gd name="T11" fmla="*/ 112 h 148"/>
                  <a:gd name="T12" fmla="*/ 100 w 136"/>
                  <a:gd name="T13" fmla="*/ 130 h 148"/>
                  <a:gd name="T14" fmla="*/ 54 w 136"/>
                  <a:gd name="T15" fmla="*/ 144 h 148"/>
                  <a:gd name="T16" fmla="*/ 38 w 136"/>
                  <a:gd name="T17" fmla="*/ 140 h 148"/>
                  <a:gd name="T18" fmla="*/ 32 w 136"/>
                  <a:gd name="T19" fmla="*/ 116 h 148"/>
                  <a:gd name="T20" fmla="*/ 6 w 136"/>
                  <a:gd name="T21" fmla="*/ 106 h 148"/>
                  <a:gd name="T22" fmla="*/ 4 w 136"/>
                  <a:gd name="T23" fmla="*/ 82 h 148"/>
                  <a:gd name="T24" fmla="*/ 18 w 136"/>
                  <a:gd name="T25" fmla="*/ 44 h 148"/>
                  <a:gd name="T26" fmla="*/ 36 w 136"/>
                  <a:gd name="T27" fmla="*/ 34 h 148"/>
                  <a:gd name="T28" fmla="*/ 44 w 136"/>
                  <a:gd name="T29" fmla="*/ 12 h 148"/>
                  <a:gd name="T30" fmla="*/ 54 w 136"/>
                  <a:gd name="T31" fmla="*/ 0 h 148"/>
                  <a:gd name="T32" fmla="*/ 42 w 136"/>
                  <a:gd name="T33" fmla="*/ 6 h 148"/>
                  <a:gd name="T34" fmla="*/ 42 w 136"/>
                  <a:gd name="T35" fmla="*/ 20 h 148"/>
                  <a:gd name="T36" fmla="*/ 36 w 136"/>
                  <a:gd name="T37" fmla="*/ 26 h 148"/>
                  <a:gd name="T38" fmla="*/ 28 w 136"/>
                  <a:gd name="T39" fmla="*/ 26 h 148"/>
                  <a:gd name="T40" fmla="*/ 12 w 136"/>
                  <a:gd name="T41" fmla="*/ 28 h 148"/>
                  <a:gd name="T42" fmla="*/ 10 w 136"/>
                  <a:gd name="T43" fmla="*/ 32 h 148"/>
                  <a:gd name="T44" fmla="*/ 10 w 136"/>
                  <a:gd name="T45" fmla="*/ 50 h 148"/>
                  <a:gd name="T46" fmla="*/ 0 w 136"/>
                  <a:gd name="T47" fmla="*/ 66 h 148"/>
                  <a:gd name="T48" fmla="*/ 4 w 136"/>
                  <a:gd name="T49" fmla="*/ 90 h 148"/>
                  <a:gd name="T50" fmla="*/ 4 w 136"/>
                  <a:gd name="T51" fmla="*/ 100 h 148"/>
                  <a:gd name="T52" fmla="*/ 4 w 136"/>
                  <a:gd name="T53" fmla="*/ 110 h 148"/>
                  <a:gd name="T54" fmla="*/ 14 w 136"/>
                  <a:gd name="T55" fmla="*/ 116 h 148"/>
                  <a:gd name="T56" fmla="*/ 20 w 136"/>
                  <a:gd name="T57" fmla="*/ 134 h 148"/>
                  <a:gd name="T58" fmla="*/ 24 w 136"/>
                  <a:gd name="T59" fmla="*/ 144 h 148"/>
                  <a:gd name="T60" fmla="*/ 40 w 136"/>
                  <a:gd name="T61" fmla="*/ 144 h 148"/>
                  <a:gd name="T62" fmla="*/ 50 w 136"/>
                  <a:gd name="T63" fmla="*/ 144 h 148"/>
                  <a:gd name="T64" fmla="*/ 54 w 136"/>
                  <a:gd name="T65" fmla="*/ 148 h 148"/>
                  <a:gd name="T66" fmla="*/ 82 w 136"/>
                  <a:gd name="T67" fmla="*/ 146 h 148"/>
                  <a:gd name="T68" fmla="*/ 104 w 136"/>
                  <a:gd name="T69" fmla="*/ 140 h 148"/>
                  <a:gd name="T70" fmla="*/ 116 w 136"/>
                  <a:gd name="T71" fmla="*/ 128 h 148"/>
                  <a:gd name="T72" fmla="*/ 118 w 136"/>
                  <a:gd name="T73" fmla="*/ 118 h 148"/>
                  <a:gd name="T74" fmla="*/ 100 w 136"/>
                  <a:gd name="T75" fmla="*/ 100 h 148"/>
                  <a:gd name="T76" fmla="*/ 122 w 136"/>
                  <a:gd name="T77" fmla="*/ 84 h 148"/>
                  <a:gd name="T78" fmla="*/ 136 w 136"/>
                  <a:gd name="T79" fmla="*/ 80 h 148"/>
                  <a:gd name="T80" fmla="*/ 132 w 136"/>
                  <a:gd name="T81" fmla="*/ 58 h 148"/>
                  <a:gd name="T82" fmla="*/ 130 w 136"/>
                  <a:gd name="T83" fmla="*/ 46 h 148"/>
                  <a:gd name="T84" fmla="*/ 130 w 136"/>
                  <a:gd name="T85" fmla="*/ 34 h 148"/>
                  <a:gd name="T86" fmla="*/ 114 w 136"/>
                  <a:gd name="T87" fmla="*/ 16 h 148"/>
                  <a:gd name="T88" fmla="*/ 110 w 136"/>
                  <a:gd name="T89" fmla="*/ 10 h 148"/>
                  <a:gd name="T90" fmla="*/ 88 w 136"/>
                  <a:gd name="T91" fmla="*/ 16 h 148"/>
                  <a:gd name="T92" fmla="*/ 78 w 136"/>
                  <a:gd name="T93" fmla="*/ 18 h 148"/>
                  <a:gd name="T94" fmla="*/ 64 w 136"/>
                  <a:gd name="T95" fmla="*/ 12 h 148"/>
                  <a:gd name="T96" fmla="*/ 58 w 136"/>
                  <a:gd name="T97"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6" h="148">
                    <a:moveTo>
                      <a:pt x="54" y="4"/>
                    </a:moveTo>
                    <a:lnTo>
                      <a:pt x="60" y="10"/>
                    </a:lnTo>
                    <a:lnTo>
                      <a:pt x="62" y="16"/>
                    </a:lnTo>
                    <a:lnTo>
                      <a:pt x="70" y="18"/>
                    </a:lnTo>
                    <a:lnTo>
                      <a:pt x="76" y="22"/>
                    </a:lnTo>
                    <a:lnTo>
                      <a:pt x="84" y="24"/>
                    </a:lnTo>
                    <a:lnTo>
                      <a:pt x="90" y="18"/>
                    </a:lnTo>
                    <a:lnTo>
                      <a:pt x="102" y="16"/>
                    </a:lnTo>
                    <a:lnTo>
                      <a:pt x="110" y="14"/>
                    </a:lnTo>
                    <a:lnTo>
                      <a:pt x="112" y="18"/>
                    </a:lnTo>
                    <a:lnTo>
                      <a:pt x="122" y="26"/>
                    </a:lnTo>
                    <a:lnTo>
                      <a:pt x="126" y="34"/>
                    </a:lnTo>
                    <a:lnTo>
                      <a:pt x="122" y="46"/>
                    </a:lnTo>
                    <a:lnTo>
                      <a:pt x="130" y="50"/>
                    </a:lnTo>
                    <a:lnTo>
                      <a:pt x="128" y="58"/>
                    </a:lnTo>
                    <a:lnTo>
                      <a:pt x="130" y="70"/>
                    </a:lnTo>
                    <a:lnTo>
                      <a:pt x="132" y="78"/>
                    </a:lnTo>
                    <a:lnTo>
                      <a:pt x="128" y="80"/>
                    </a:lnTo>
                    <a:lnTo>
                      <a:pt x="120" y="82"/>
                    </a:lnTo>
                    <a:lnTo>
                      <a:pt x="112" y="84"/>
                    </a:lnTo>
                    <a:lnTo>
                      <a:pt x="100" y="88"/>
                    </a:lnTo>
                    <a:lnTo>
                      <a:pt x="90" y="94"/>
                    </a:lnTo>
                    <a:lnTo>
                      <a:pt x="96" y="102"/>
                    </a:lnTo>
                    <a:lnTo>
                      <a:pt x="104" y="112"/>
                    </a:lnTo>
                    <a:lnTo>
                      <a:pt x="114" y="118"/>
                    </a:lnTo>
                    <a:lnTo>
                      <a:pt x="114" y="124"/>
                    </a:lnTo>
                    <a:lnTo>
                      <a:pt x="108" y="128"/>
                    </a:lnTo>
                    <a:lnTo>
                      <a:pt x="100" y="130"/>
                    </a:lnTo>
                    <a:lnTo>
                      <a:pt x="100" y="138"/>
                    </a:lnTo>
                    <a:lnTo>
                      <a:pt x="90" y="138"/>
                    </a:lnTo>
                    <a:lnTo>
                      <a:pt x="80" y="144"/>
                    </a:lnTo>
                    <a:lnTo>
                      <a:pt x="54" y="144"/>
                    </a:lnTo>
                    <a:lnTo>
                      <a:pt x="56" y="142"/>
                    </a:lnTo>
                    <a:lnTo>
                      <a:pt x="54" y="140"/>
                    </a:lnTo>
                    <a:lnTo>
                      <a:pt x="48" y="138"/>
                    </a:lnTo>
                    <a:lnTo>
                      <a:pt x="38" y="140"/>
                    </a:lnTo>
                    <a:lnTo>
                      <a:pt x="30" y="140"/>
                    </a:lnTo>
                    <a:lnTo>
                      <a:pt x="24" y="140"/>
                    </a:lnTo>
                    <a:lnTo>
                      <a:pt x="24" y="134"/>
                    </a:lnTo>
                    <a:lnTo>
                      <a:pt x="32" y="116"/>
                    </a:lnTo>
                    <a:lnTo>
                      <a:pt x="32" y="112"/>
                    </a:lnTo>
                    <a:lnTo>
                      <a:pt x="14" y="112"/>
                    </a:lnTo>
                    <a:lnTo>
                      <a:pt x="12" y="110"/>
                    </a:lnTo>
                    <a:lnTo>
                      <a:pt x="6" y="106"/>
                    </a:lnTo>
                    <a:lnTo>
                      <a:pt x="8" y="98"/>
                    </a:lnTo>
                    <a:lnTo>
                      <a:pt x="6" y="96"/>
                    </a:lnTo>
                    <a:lnTo>
                      <a:pt x="8" y="90"/>
                    </a:lnTo>
                    <a:lnTo>
                      <a:pt x="4" y="82"/>
                    </a:lnTo>
                    <a:lnTo>
                      <a:pt x="4" y="66"/>
                    </a:lnTo>
                    <a:lnTo>
                      <a:pt x="14" y="58"/>
                    </a:lnTo>
                    <a:lnTo>
                      <a:pt x="14" y="50"/>
                    </a:lnTo>
                    <a:lnTo>
                      <a:pt x="18" y="44"/>
                    </a:lnTo>
                    <a:lnTo>
                      <a:pt x="14" y="32"/>
                    </a:lnTo>
                    <a:lnTo>
                      <a:pt x="20" y="30"/>
                    </a:lnTo>
                    <a:lnTo>
                      <a:pt x="28" y="30"/>
                    </a:lnTo>
                    <a:lnTo>
                      <a:pt x="36" y="34"/>
                    </a:lnTo>
                    <a:lnTo>
                      <a:pt x="40" y="28"/>
                    </a:lnTo>
                    <a:lnTo>
                      <a:pt x="48" y="24"/>
                    </a:lnTo>
                    <a:lnTo>
                      <a:pt x="46" y="18"/>
                    </a:lnTo>
                    <a:lnTo>
                      <a:pt x="44" y="12"/>
                    </a:lnTo>
                    <a:lnTo>
                      <a:pt x="46" y="6"/>
                    </a:lnTo>
                    <a:lnTo>
                      <a:pt x="54" y="4"/>
                    </a:lnTo>
                    <a:close/>
                    <a:moveTo>
                      <a:pt x="54" y="0"/>
                    </a:moveTo>
                    <a:lnTo>
                      <a:pt x="54" y="0"/>
                    </a:lnTo>
                    <a:lnTo>
                      <a:pt x="54" y="0"/>
                    </a:lnTo>
                    <a:lnTo>
                      <a:pt x="44" y="2"/>
                    </a:lnTo>
                    <a:lnTo>
                      <a:pt x="44" y="2"/>
                    </a:lnTo>
                    <a:lnTo>
                      <a:pt x="42" y="6"/>
                    </a:lnTo>
                    <a:lnTo>
                      <a:pt x="40" y="10"/>
                    </a:lnTo>
                    <a:lnTo>
                      <a:pt x="40" y="10"/>
                    </a:lnTo>
                    <a:lnTo>
                      <a:pt x="40" y="12"/>
                    </a:lnTo>
                    <a:lnTo>
                      <a:pt x="42" y="20"/>
                    </a:lnTo>
                    <a:lnTo>
                      <a:pt x="42" y="22"/>
                    </a:lnTo>
                    <a:lnTo>
                      <a:pt x="38" y="24"/>
                    </a:lnTo>
                    <a:lnTo>
                      <a:pt x="38" y="24"/>
                    </a:lnTo>
                    <a:lnTo>
                      <a:pt x="36" y="26"/>
                    </a:lnTo>
                    <a:lnTo>
                      <a:pt x="34" y="28"/>
                    </a:lnTo>
                    <a:lnTo>
                      <a:pt x="28" y="26"/>
                    </a:lnTo>
                    <a:lnTo>
                      <a:pt x="28" y="26"/>
                    </a:lnTo>
                    <a:lnTo>
                      <a:pt x="28" y="26"/>
                    </a:lnTo>
                    <a:lnTo>
                      <a:pt x="20" y="26"/>
                    </a:lnTo>
                    <a:lnTo>
                      <a:pt x="20" y="26"/>
                    </a:lnTo>
                    <a:lnTo>
                      <a:pt x="20" y="26"/>
                    </a:lnTo>
                    <a:lnTo>
                      <a:pt x="12" y="28"/>
                    </a:lnTo>
                    <a:lnTo>
                      <a:pt x="12" y="28"/>
                    </a:lnTo>
                    <a:lnTo>
                      <a:pt x="10" y="30"/>
                    </a:lnTo>
                    <a:lnTo>
                      <a:pt x="10" y="30"/>
                    </a:lnTo>
                    <a:lnTo>
                      <a:pt x="10" y="32"/>
                    </a:lnTo>
                    <a:lnTo>
                      <a:pt x="14" y="44"/>
                    </a:lnTo>
                    <a:lnTo>
                      <a:pt x="12" y="46"/>
                    </a:lnTo>
                    <a:lnTo>
                      <a:pt x="12" y="46"/>
                    </a:lnTo>
                    <a:lnTo>
                      <a:pt x="10" y="50"/>
                    </a:lnTo>
                    <a:lnTo>
                      <a:pt x="10" y="56"/>
                    </a:lnTo>
                    <a:lnTo>
                      <a:pt x="2" y="62"/>
                    </a:lnTo>
                    <a:lnTo>
                      <a:pt x="2" y="62"/>
                    </a:lnTo>
                    <a:lnTo>
                      <a:pt x="0" y="66"/>
                    </a:lnTo>
                    <a:lnTo>
                      <a:pt x="0" y="82"/>
                    </a:lnTo>
                    <a:lnTo>
                      <a:pt x="0" y="82"/>
                    </a:lnTo>
                    <a:lnTo>
                      <a:pt x="0" y="82"/>
                    </a:lnTo>
                    <a:lnTo>
                      <a:pt x="4" y="90"/>
                    </a:lnTo>
                    <a:lnTo>
                      <a:pt x="2" y="94"/>
                    </a:lnTo>
                    <a:lnTo>
                      <a:pt x="2" y="94"/>
                    </a:lnTo>
                    <a:lnTo>
                      <a:pt x="2" y="98"/>
                    </a:lnTo>
                    <a:lnTo>
                      <a:pt x="4" y="100"/>
                    </a:lnTo>
                    <a:lnTo>
                      <a:pt x="2" y="104"/>
                    </a:lnTo>
                    <a:lnTo>
                      <a:pt x="2" y="104"/>
                    </a:lnTo>
                    <a:lnTo>
                      <a:pt x="2" y="108"/>
                    </a:lnTo>
                    <a:lnTo>
                      <a:pt x="4" y="110"/>
                    </a:lnTo>
                    <a:lnTo>
                      <a:pt x="8" y="112"/>
                    </a:lnTo>
                    <a:lnTo>
                      <a:pt x="12" y="116"/>
                    </a:lnTo>
                    <a:lnTo>
                      <a:pt x="12" y="116"/>
                    </a:lnTo>
                    <a:lnTo>
                      <a:pt x="14" y="116"/>
                    </a:lnTo>
                    <a:lnTo>
                      <a:pt x="28" y="116"/>
                    </a:lnTo>
                    <a:lnTo>
                      <a:pt x="20" y="132"/>
                    </a:lnTo>
                    <a:lnTo>
                      <a:pt x="20" y="132"/>
                    </a:lnTo>
                    <a:lnTo>
                      <a:pt x="20" y="134"/>
                    </a:lnTo>
                    <a:lnTo>
                      <a:pt x="20" y="140"/>
                    </a:lnTo>
                    <a:lnTo>
                      <a:pt x="20" y="140"/>
                    </a:lnTo>
                    <a:lnTo>
                      <a:pt x="22" y="142"/>
                    </a:lnTo>
                    <a:lnTo>
                      <a:pt x="24" y="144"/>
                    </a:lnTo>
                    <a:lnTo>
                      <a:pt x="30" y="144"/>
                    </a:lnTo>
                    <a:lnTo>
                      <a:pt x="38" y="144"/>
                    </a:lnTo>
                    <a:lnTo>
                      <a:pt x="38" y="144"/>
                    </a:lnTo>
                    <a:lnTo>
                      <a:pt x="40" y="144"/>
                    </a:lnTo>
                    <a:lnTo>
                      <a:pt x="48" y="142"/>
                    </a:lnTo>
                    <a:lnTo>
                      <a:pt x="52" y="142"/>
                    </a:lnTo>
                    <a:lnTo>
                      <a:pt x="50" y="144"/>
                    </a:lnTo>
                    <a:lnTo>
                      <a:pt x="50" y="144"/>
                    </a:lnTo>
                    <a:lnTo>
                      <a:pt x="52" y="148"/>
                    </a:lnTo>
                    <a:lnTo>
                      <a:pt x="52" y="148"/>
                    </a:lnTo>
                    <a:lnTo>
                      <a:pt x="54" y="148"/>
                    </a:lnTo>
                    <a:lnTo>
                      <a:pt x="54" y="148"/>
                    </a:lnTo>
                    <a:lnTo>
                      <a:pt x="54" y="148"/>
                    </a:lnTo>
                    <a:lnTo>
                      <a:pt x="80" y="148"/>
                    </a:lnTo>
                    <a:lnTo>
                      <a:pt x="80" y="148"/>
                    </a:lnTo>
                    <a:lnTo>
                      <a:pt x="82" y="146"/>
                    </a:lnTo>
                    <a:lnTo>
                      <a:pt x="90" y="142"/>
                    </a:lnTo>
                    <a:lnTo>
                      <a:pt x="100" y="142"/>
                    </a:lnTo>
                    <a:lnTo>
                      <a:pt x="100" y="142"/>
                    </a:lnTo>
                    <a:lnTo>
                      <a:pt x="104" y="140"/>
                    </a:lnTo>
                    <a:lnTo>
                      <a:pt x="104" y="138"/>
                    </a:lnTo>
                    <a:lnTo>
                      <a:pt x="104" y="134"/>
                    </a:lnTo>
                    <a:lnTo>
                      <a:pt x="110" y="130"/>
                    </a:lnTo>
                    <a:lnTo>
                      <a:pt x="116" y="128"/>
                    </a:lnTo>
                    <a:lnTo>
                      <a:pt x="116" y="128"/>
                    </a:lnTo>
                    <a:lnTo>
                      <a:pt x="118" y="126"/>
                    </a:lnTo>
                    <a:lnTo>
                      <a:pt x="118" y="124"/>
                    </a:lnTo>
                    <a:lnTo>
                      <a:pt x="118" y="118"/>
                    </a:lnTo>
                    <a:lnTo>
                      <a:pt x="118" y="118"/>
                    </a:lnTo>
                    <a:lnTo>
                      <a:pt x="116" y="114"/>
                    </a:lnTo>
                    <a:lnTo>
                      <a:pt x="106" y="108"/>
                    </a:lnTo>
                    <a:lnTo>
                      <a:pt x="100" y="100"/>
                    </a:lnTo>
                    <a:lnTo>
                      <a:pt x="96" y="94"/>
                    </a:lnTo>
                    <a:lnTo>
                      <a:pt x="102" y="92"/>
                    </a:lnTo>
                    <a:lnTo>
                      <a:pt x="112" y="88"/>
                    </a:lnTo>
                    <a:lnTo>
                      <a:pt x="122" y="84"/>
                    </a:lnTo>
                    <a:lnTo>
                      <a:pt x="128" y="84"/>
                    </a:lnTo>
                    <a:lnTo>
                      <a:pt x="134" y="82"/>
                    </a:lnTo>
                    <a:lnTo>
                      <a:pt x="134" y="82"/>
                    </a:lnTo>
                    <a:lnTo>
                      <a:pt x="136" y="80"/>
                    </a:lnTo>
                    <a:lnTo>
                      <a:pt x="136" y="80"/>
                    </a:lnTo>
                    <a:lnTo>
                      <a:pt x="136" y="76"/>
                    </a:lnTo>
                    <a:lnTo>
                      <a:pt x="134" y="70"/>
                    </a:lnTo>
                    <a:lnTo>
                      <a:pt x="132" y="58"/>
                    </a:lnTo>
                    <a:lnTo>
                      <a:pt x="134" y="50"/>
                    </a:lnTo>
                    <a:lnTo>
                      <a:pt x="134" y="50"/>
                    </a:lnTo>
                    <a:lnTo>
                      <a:pt x="132" y="48"/>
                    </a:lnTo>
                    <a:lnTo>
                      <a:pt x="130" y="46"/>
                    </a:lnTo>
                    <a:lnTo>
                      <a:pt x="126" y="44"/>
                    </a:lnTo>
                    <a:lnTo>
                      <a:pt x="130" y="36"/>
                    </a:lnTo>
                    <a:lnTo>
                      <a:pt x="130" y="36"/>
                    </a:lnTo>
                    <a:lnTo>
                      <a:pt x="130" y="34"/>
                    </a:lnTo>
                    <a:lnTo>
                      <a:pt x="126" y="24"/>
                    </a:lnTo>
                    <a:lnTo>
                      <a:pt x="126" y="24"/>
                    </a:lnTo>
                    <a:lnTo>
                      <a:pt x="124" y="22"/>
                    </a:lnTo>
                    <a:lnTo>
                      <a:pt x="114" y="16"/>
                    </a:lnTo>
                    <a:lnTo>
                      <a:pt x="114" y="12"/>
                    </a:lnTo>
                    <a:lnTo>
                      <a:pt x="114" y="12"/>
                    </a:lnTo>
                    <a:lnTo>
                      <a:pt x="112" y="10"/>
                    </a:lnTo>
                    <a:lnTo>
                      <a:pt x="110" y="10"/>
                    </a:lnTo>
                    <a:lnTo>
                      <a:pt x="110" y="10"/>
                    </a:lnTo>
                    <a:lnTo>
                      <a:pt x="108" y="10"/>
                    </a:lnTo>
                    <a:lnTo>
                      <a:pt x="102" y="12"/>
                    </a:lnTo>
                    <a:lnTo>
                      <a:pt x="88" y="16"/>
                    </a:lnTo>
                    <a:lnTo>
                      <a:pt x="88" y="16"/>
                    </a:lnTo>
                    <a:lnTo>
                      <a:pt x="86" y="16"/>
                    </a:lnTo>
                    <a:lnTo>
                      <a:pt x="82" y="20"/>
                    </a:lnTo>
                    <a:lnTo>
                      <a:pt x="78" y="18"/>
                    </a:lnTo>
                    <a:lnTo>
                      <a:pt x="72" y="16"/>
                    </a:lnTo>
                    <a:lnTo>
                      <a:pt x="72" y="16"/>
                    </a:lnTo>
                    <a:lnTo>
                      <a:pt x="72" y="16"/>
                    </a:lnTo>
                    <a:lnTo>
                      <a:pt x="64" y="12"/>
                    </a:lnTo>
                    <a:lnTo>
                      <a:pt x="64" y="8"/>
                    </a:lnTo>
                    <a:lnTo>
                      <a:pt x="64" y="8"/>
                    </a:lnTo>
                    <a:lnTo>
                      <a:pt x="62" y="8"/>
                    </a:lnTo>
                    <a:lnTo>
                      <a:pt x="58" y="2"/>
                    </a:lnTo>
                    <a:lnTo>
                      <a:pt x="58" y="2"/>
                    </a:lnTo>
                    <a:lnTo>
                      <a:pt x="54" y="0"/>
                    </a:lnTo>
                    <a:lnTo>
                      <a:pt x="5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89" name="Freeform 631"/>
              <p:cNvSpPr>
                <a:spLocks/>
              </p:cNvSpPr>
              <p:nvPr/>
            </p:nvSpPr>
            <p:spPr bwMode="auto">
              <a:xfrm>
                <a:off x="2977" y="1657"/>
                <a:ext cx="128" cy="140"/>
              </a:xfrm>
              <a:custGeom>
                <a:avLst/>
                <a:gdLst>
                  <a:gd name="T0" fmla="*/ 50 w 128"/>
                  <a:gd name="T1" fmla="*/ 0 h 140"/>
                  <a:gd name="T2" fmla="*/ 56 w 128"/>
                  <a:gd name="T3" fmla="*/ 6 h 140"/>
                  <a:gd name="T4" fmla="*/ 58 w 128"/>
                  <a:gd name="T5" fmla="*/ 12 h 140"/>
                  <a:gd name="T6" fmla="*/ 66 w 128"/>
                  <a:gd name="T7" fmla="*/ 14 h 140"/>
                  <a:gd name="T8" fmla="*/ 72 w 128"/>
                  <a:gd name="T9" fmla="*/ 18 h 140"/>
                  <a:gd name="T10" fmla="*/ 80 w 128"/>
                  <a:gd name="T11" fmla="*/ 20 h 140"/>
                  <a:gd name="T12" fmla="*/ 86 w 128"/>
                  <a:gd name="T13" fmla="*/ 14 h 140"/>
                  <a:gd name="T14" fmla="*/ 98 w 128"/>
                  <a:gd name="T15" fmla="*/ 12 h 140"/>
                  <a:gd name="T16" fmla="*/ 106 w 128"/>
                  <a:gd name="T17" fmla="*/ 10 h 140"/>
                  <a:gd name="T18" fmla="*/ 108 w 128"/>
                  <a:gd name="T19" fmla="*/ 14 h 140"/>
                  <a:gd name="T20" fmla="*/ 118 w 128"/>
                  <a:gd name="T21" fmla="*/ 22 h 140"/>
                  <a:gd name="T22" fmla="*/ 122 w 128"/>
                  <a:gd name="T23" fmla="*/ 30 h 140"/>
                  <a:gd name="T24" fmla="*/ 118 w 128"/>
                  <a:gd name="T25" fmla="*/ 42 h 140"/>
                  <a:gd name="T26" fmla="*/ 126 w 128"/>
                  <a:gd name="T27" fmla="*/ 46 h 140"/>
                  <a:gd name="T28" fmla="*/ 124 w 128"/>
                  <a:gd name="T29" fmla="*/ 54 h 140"/>
                  <a:gd name="T30" fmla="*/ 126 w 128"/>
                  <a:gd name="T31" fmla="*/ 66 h 140"/>
                  <a:gd name="T32" fmla="*/ 128 w 128"/>
                  <a:gd name="T33" fmla="*/ 74 h 140"/>
                  <a:gd name="T34" fmla="*/ 124 w 128"/>
                  <a:gd name="T35" fmla="*/ 76 h 140"/>
                  <a:gd name="T36" fmla="*/ 116 w 128"/>
                  <a:gd name="T37" fmla="*/ 78 h 140"/>
                  <a:gd name="T38" fmla="*/ 108 w 128"/>
                  <a:gd name="T39" fmla="*/ 80 h 140"/>
                  <a:gd name="T40" fmla="*/ 96 w 128"/>
                  <a:gd name="T41" fmla="*/ 84 h 140"/>
                  <a:gd name="T42" fmla="*/ 86 w 128"/>
                  <a:gd name="T43" fmla="*/ 90 h 140"/>
                  <a:gd name="T44" fmla="*/ 92 w 128"/>
                  <a:gd name="T45" fmla="*/ 98 h 140"/>
                  <a:gd name="T46" fmla="*/ 100 w 128"/>
                  <a:gd name="T47" fmla="*/ 108 h 140"/>
                  <a:gd name="T48" fmla="*/ 110 w 128"/>
                  <a:gd name="T49" fmla="*/ 114 h 140"/>
                  <a:gd name="T50" fmla="*/ 110 w 128"/>
                  <a:gd name="T51" fmla="*/ 120 h 140"/>
                  <a:gd name="T52" fmla="*/ 104 w 128"/>
                  <a:gd name="T53" fmla="*/ 124 h 140"/>
                  <a:gd name="T54" fmla="*/ 96 w 128"/>
                  <a:gd name="T55" fmla="*/ 126 h 140"/>
                  <a:gd name="T56" fmla="*/ 96 w 128"/>
                  <a:gd name="T57" fmla="*/ 134 h 140"/>
                  <a:gd name="T58" fmla="*/ 86 w 128"/>
                  <a:gd name="T59" fmla="*/ 134 h 140"/>
                  <a:gd name="T60" fmla="*/ 76 w 128"/>
                  <a:gd name="T61" fmla="*/ 140 h 140"/>
                  <a:gd name="T62" fmla="*/ 50 w 128"/>
                  <a:gd name="T63" fmla="*/ 140 h 140"/>
                  <a:gd name="T64" fmla="*/ 52 w 128"/>
                  <a:gd name="T65" fmla="*/ 138 h 140"/>
                  <a:gd name="T66" fmla="*/ 50 w 128"/>
                  <a:gd name="T67" fmla="*/ 136 h 140"/>
                  <a:gd name="T68" fmla="*/ 44 w 128"/>
                  <a:gd name="T69" fmla="*/ 134 h 140"/>
                  <a:gd name="T70" fmla="*/ 34 w 128"/>
                  <a:gd name="T71" fmla="*/ 136 h 140"/>
                  <a:gd name="T72" fmla="*/ 26 w 128"/>
                  <a:gd name="T73" fmla="*/ 136 h 140"/>
                  <a:gd name="T74" fmla="*/ 20 w 128"/>
                  <a:gd name="T75" fmla="*/ 136 h 140"/>
                  <a:gd name="T76" fmla="*/ 20 w 128"/>
                  <a:gd name="T77" fmla="*/ 130 h 140"/>
                  <a:gd name="T78" fmla="*/ 28 w 128"/>
                  <a:gd name="T79" fmla="*/ 112 h 140"/>
                  <a:gd name="T80" fmla="*/ 28 w 128"/>
                  <a:gd name="T81" fmla="*/ 108 h 140"/>
                  <a:gd name="T82" fmla="*/ 10 w 128"/>
                  <a:gd name="T83" fmla="*/ 108 h 140"/>
                  <a:gd name="T84" fmla="*/ 8 w 128"/>
                  <a:gd name="T85" fmla="*/ 106 h 140"/>
                  <a:gd name="T86" fmla="*/ 2 w 128"/>
                  <a:gd name="T87" fmla="*/ 102 h 140"/>
                  <a:gd name="T88" fmla="*/ 4 w 128"/>
                  <a:gd name="T89" fmla="*/ 94 h 140"/>
                  <a:gd name="T90" fmla="*/ 2 w 128"/>
                  <a:gd name="T91" fmla="*/ 92 h 140"/>
                  <a:gd name="T92" fmla="*/ 4 w 128"/>
                  <a:gd name="T93" fmla="*/ 86 h 140"/>
                  <a:gd name="T94" fmla="*/ 0 w 128"/>
                  <a:gd name="T95" fmla="*/ 78 h 140"/>
                  <a:gd name="T96" fmla="*/ 0 w 128"/>
                  <a:gd name="T97" fmla="*/ 62 h 140"/>
                  <a:gd name="T98" fmla="*/ 10 w 128"/>
                  <a:gd name="T99" fmla="*/ 54 h 140"/>
                  <a:gd name="T100" fmla="*/ 10 w 128"/>
                  <a:gd name="T101" fmla="*/ 46 h 140"/>
                  <a:gd name="T102" fmla="*/ 14 w 128"/>
                  <a:gd name="T103" fmla="*/ 40 h 140"/>
                  <a:gd name="T104" fmla="*/ 10 w 128"/>
                  <a:gd name="T105" fmla="*/ 28 h 140"/>
                  <a:gd name="T106" fmla="*/ 16 w 128"/>
                  <a:gd name="T107" fmla="*/ 26 h 140"/>
                  <a:gd name="T108" fmla="*/ 24 w 128"/>
                  <a:gd name="T109" fmla="*/ 26 h 140"/>
                  <a:gd name="T110" fmla="*/ 32 w 128"/>
                  <a:gd name="T111" fmla="*/ 30 h 140"/>
                  <a:gd name="T112" fmla="*/ 36 w 128"/>
                  <a:gd name="T113" fmla="*/ 24 h 140"/>
                  <a:gd name="T114" fmla="*/ 44 w 128"/>
                  <a:gd name="T115" fmla="*/ 20 h 140"/>
                  <a:gd name="T116" fmla="*/ 42 w 128"/>
                  <a:gd name="T117" fmla="*/ 14 h 140"/>
                  <a:gd name="T118" fmla="*/ 40 w 128"/>
                  <a:gd name="T119" fmla="*/ 8 h 140"/>
                  <a:gd name="T120" fmla="*/ 42 w 128"/>
                  <a:gd name="T121" fmla="*/ 2 h 140"/>
                  <a:gd name="T122" fmla="*/ 50 w 128"/>
                  <a:gd name="T123"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140">
                    <a:moveTo>
                      <a:pt x="50" y="0"/>
                    </a:moveTo>
                    <a:lnTo>
                      <a:pt x="56" y="6"/>
                    </a:lnTo>
                    <a:lnTo>
                      <a:pt x="58" y="12"/>
                    </a:lnTo>
                    <a:lnTo>
                      <a:pt x="66" y="14"/>
                    </a:lnTo>
                    <a:lnTo>
                      <a:pt x="72" y="18"/>
                    </a:lnTo>
                    <a:lnTo>
                      <a:pt x="80" y="20"/>
                    </a:lnTo>
                    <a:lnTo>
                      <a:pt x="86" y="14"/>
                    </a:lnTo>
                    <a:lnTo>
                      <a:pt x="98" y="12"/>
                    </a:lnTo>
                    <a:lnTo>
                      <a:pt x="106" y="10"/>
                    </a:lnTo>
                    <a:lnTo>
                      <a:pt x="108" y="14"/>
                    </a:lnTo>
                    <a:lnTo>
                      <a:pt x="118" y="22"/>
                    </a:lnTo>
                    <a:lnTo>
                      <a:pt x="122" y="30"/>
                    </a:lnTo>
                    <a:lnTo>
                      <a:pt x="118" y="42"/>
                    </a:lnTo>
                    <a:lnTo>
                      <a:pt x="126" y="46"/>
                    </a:lnTo>
                    <a:lnTo>
                      <a:pt x="124" y="54"/>
                    </a:lnTo>
                    <a:lnTo>
                      <a:pt x="126" y="66"/>
                    </a:lnTo>
                    <a:lnTo>
                      <a:pt x="128" y="74"/>
                    </a:lnTo>
                    <a:lnTo>
                      <a:pt x="124" y="76"/>
                    </a:lnTo>
                    <a:lnTo>
                      <a:pt x="116" y="78"/>
                    </a:lnTo>
                    <a:lnTo>
                      <a:pt x="108" y="80"/>
                    </a:lnTo>
                    <a:lnTo>
                      <a:pt x="96" y="84"/>
                    </a:lnTo>
                    <a:lnTo>
                      <a:pt x="86" y="90"/>
                    </a:lnTo>
                    <a:lnTo>
                      <a:pt x="92" y="98"/>
                    </a:lnTo>
                    <a:lnTo>
                      <a:pt x="100" y="108"/>
                    </a:lnTo>
                    <a:lnTo>
                      <a:pt x="110" y="114"/>
                    </a:lnTo>
                    <a:lnTo>
                      <a:pt x="110" y="120"/>
                    </a:lnTo>
                    <a:lnTo>
                      <a:pt x="104" y="124"/>
                    </a:lnTo>
                    <a:lnTo>
                      <a:pt x="96" y="126"/>
                    </a:lnTo>
                    <a:lnTo>
                      <a:pt x="96" y="134"/>
                    </a:lnTo>
                    <a:lnTo>
                      <a:pt x="86" y="134"/>
                    </a:lnTo>
                    <a:lnTo>
                      <a:pt x="76" y="140"/>
                    </a:lnTo>
                    <a:lnTo>
                      <a:pt x="50" y="140"/>
                    </a:lnTo>
                    <a:lnTo>
                      <a:pt x="52" y="138"/>
                    </a:lnTo>
                    <a:lnTo>
                      <a:pt x="50" y="136"/>
                    </a:lnTo>
                    <a:lnTo>
                      <a:pt x="44" y="134"/>
                    </a:lnTo>
                    <a:lnTo>
                      <a:pt x="34" y="136"/>
                    </a:lnTo>
                    <a:lnTo>
                      <a:pt x="26" y="136"/>
                    </a:lnTo>
                    <a:lnTo>
                      <a:pt x="20" y="136"/>
                    </a:lnTo>
                    <a:lnTo>
                      <a:pt x="20" y="130"/>
                    </a:lnTo>
                    <a:lnTo>
                      <a:pt x="28" y="112"/>
                    </a:lnTo>
                    <a:lnTo>
                      <a:pt x="28" y="108"/>
                    </a:lnTo>
                    <a:lnTo>
                      <a:pt x="10" y="108"/>
                    </a:lnTo>
                    <a:lnTo>
                      <a:pt x="8" y="106"/>
                    </a:lnTo>
                    <a:lnTo>
                      <a:pt x="2" y="102"/>
                    </a:lnTo>
                    <a:lnTo>
                      <a:pt x="4" y="94"/>
                    </a:lnTo>
                    <a:lnTo>
                      <a:pt x="2" y="92"/>
                    </a:lnTo>
                    <a:lnTo>
                      <a:pt x="4" y="86"/>
                    </a:lnTo>
                    <a:lnTo>
                      <a:pt x="0" y="78"/>
                    </a:lnTo>
                    <a:lnTo>
                      <a:pt x="0" y="62"/>
                    </a:lnTo>
                    <a:lnTo>
                      <a:pt x="10" y="54"/>
                    </a:lnTo>
                    <a:lnTo>
                      <a:pt x="10" y="46"/>
                    </a:lnTo>
                    <a:lnTo>
                      <a:pt x="14" y="40"/>
                    </a:lnTo>
                    <a:lnTo>
                      <a:pt x="10" y="28"/>
                    </a:lnTo>
                    <a:lnTo>
                      <a:pt x="16" y="26"/>
                    </a:lnTo>
                    <a:lnTo>
                      <a:pt x="24" y="26"/>
                    </a:lnTo>
                    <a:lnTo>
                      <a:pt x="32" y="30"/>
                    </a:lnTo>
                    <a:lnTo>
                      <a:pt x="36" y="24"/>
                    </a:lnTo>
                    <a:lnTo>
                      <a:pt x="44" y="20"/>
                    </a:lnTo>
                    <a:lnTo>
                      <a:pt x="42" y="14"/>
                    </a:lnTo>
                    <a:lnTo>
                      <a:pt x="40" y="8"/>
                    </a:lnTo>
                    <a:lnTo>
                      <a:pt x="42" y="2"/>
                    </a:lnTo>
                    <a:lnTo>
                      <a:pt x="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0" name="Freeform 632"/>
              <p:cNvSpPr>
                <a:spLocks/>
              </p:cNvSpPr>
              <p:nvPr/>
            </p:nvSpPr>
            <p:spPr bwMode="auto">
              <a:xfrm>
                <a:off x="2973" y="1653"/>
                <a:ext cx="136" cy="148"/>
              </a:xfrm>
              <a:custGeom>
                <a:avLst/>
                <a:gdLst>
                  <a:gd name="T0" fmla="*/ 54 w 136"/>
                  <a:gd name="T1" fmla="*/ 0 h 148"/>
                  <a:gd name="T2" fmla="*/ 42 w 136"/>
                  <a:gd name="T3" fmla="*/ 6 h 148"/>
                  <a:gd name="T4" fmla="*/ 40 w 136"/>
                  <a:gd name="T5" fmla="*/ 12 h 148"/>
                  <a:gd name="T6" fmla="*/ 38 w 136"/>
                  <a:gd name="T7" fmla="*/ 24 h 148"/>
                  <a:gd name="T8" fmla="*/ 34 w 136"/>
                  <a:gd name="T9" fmla="*/ 28 h 148"/>
                  <a:gd name="T10" fmla="*/ 28 w 136"/>
                  <a:gd name="T11" fmla="*/ 26 h 148"/>
                  <a:gd name="T12" fmla="*/ 20 w 136"/>
                  <a:gd name="T13" fmla="*/ 26 h 148"/>
                  <a:gd name="T14" fmla="*/ 10 w 136"/>
                  <a:gd name="T15" fmla="*/ 30 h 148"/>
                  <a:gd name="T16" fmla="*/ 14 w 136"/>
                  <a:gd name="T17" fmla="*/ 44 h 148"/>
                  <a:gd name="T18" fmla="*/ 10 w 136"/>
                  <a:gd name="T19" fmla="*/ 50 h 148"/>
                  <a:gd name="T20" fmla="*/ 2 w 136"/>
                  <a:gd name="T21" fmla="*/ 62 h 148"/>
                  <a:gd name="T22" fmla="*/ 0 w 136"/>
                  <a:gd name="T23" fmla="*/ 82 h 148"/>
                  <a:gd name="T24" fmla="*/ 2 w 136"/>
                  <a:gd name="T25" fmla="*/ 94 h 148"/>
                  <a:gd name="T26" fmla="*/ 4 w 136"/>
                  <a:gd name="T27" fmla="*/ 100 h 148"/>
                  <a:gd name="T28" fmla="*/ 2 w 136"/>
                  <a:gd name="T29" fmla="*/ 108 h 148"/>
                  <a:gd name="T30" fmla="*/ 12 w 136"/>
                  <a:gd name="T31" fmla="*/ 116 h 148"/>
                  <a:gd name="T32" fmla="*/ 28 w 136"/>
                  <a:gd name="T33" fmla="*/ 116 h 148"/>
                  <a:gd name="T34" fmla="*/ 20 w 136"/>
                  <a:gd name="T35" fmla="*/ 134 h 148"/>
                  <a:gd name="T36" fmla="*/ 22 w 136"/>
                  <a:gd name="T37" fmla="*/ 142 h 148"/>
                  <a:gd name="T38" fmla="*/ 38 w 136"/>
                  <a:gd name="T39" fmla="*/ 144 h 148"/>
                  <a:gd name="T40" fmla="*/ 48 w 136"/>
                  <a:gd name="T41" fmla="*/ 142 h 148"/>
                  <a:gd name="T42" fmla="*/ 50 w 136"/>
                  <a:gd name="T43" fmla="*/ 144 h 148"/>
                  <a:gd name="T44" fmla="*/ 54 w 136"/>
                  <a:gd name="T45" fmla="*/ 148 h 148"/>
                  <a:gd name="T46" fmla="*/ 80 w 136"/>
                  <a:gd name="T47" fmla="*/ 148 h 148"/>
                  <a:gd name="T48" fmla="*/ 90 w 136"/>
                  <a:gd name="T49" fmla="*/ 142 h 148"/>
                  <a:gd name="T50" fmla="*/ 104 w 136"/>
                  <a:gd name="T51" fmla="*/ 140 h 148"/>
                  <a:gd name="T52" fmla="*/ 110 w 136"/>
                  <a:gd name="T53" fmla="*/ 130 h 148"/>
                  <a:gd name="T54" fmla="*/ 118 w 136"/>
                  <a:gd name="T55" fmla="*/ 126 h 148"/>
                  <a:gd name="T56" fmla="*/ 118 w 136"/>
                  <a:gd name="T57" fmla="*/ 118 h 148"/>
                  <a:gd name="T58" fmla="*/ 100 w 136"/>
                  <a:gd name="T59" fmla="*/ 100 h 148"/>
                  <a:gd name="T60" fmla="*/ 112 w 136"/>
                  <a:gd name="T61" fmla="*/ 88 h 148"/>
                  <a:gd name="T62" fmla="*/ 134 w 136"/>
                  <a:gd name="T63" fmla="*/ 82 h 148"/>
                  <a:gd name="T64" fmla="*/ 136 w 136"/>
                  <a:gd name="T65" fmla="*/ 80 h 148"/>
                  <a:gd name="T66" fmla="*/ 132 w 136"/>
                  <a:gd name="T67" fmla="*/ 58 h 148"/>
                  <a:gd name="T68" fmla="*/ 132 w 136"/>
                  <a:gd name="T69" fmla="*/ 48 h 148"/>
                  <a:gd name="T70" fmla="*/ 130 w 136"/>
                  <a:gd name="T71" fmla="*/ 36 h 148"/>
                  <a:gd name="T72" fmla="*/ 126 w 136"/>
                  <a:gd name="T73" fmla="*/ 24 h 148"/>
                  <a:gd name="T74" fmla="*/ 114 w 136"/>
                  <a:gd name="T75" fmla="*/ 16 h 148"/>
                  <a:gd name="T76" fmla="*/ 112 w 136"/>
                  <a:gd name="T77" fmla="*/ 10 h 148"/>
                  <a:gd name="T78" fmla="*/ 108 w 136"/>
                  <a:gd name="T79" fmla="*/ 10 h 148"/>
                  <a:gd name="T80" fmla="*/ 88 w 136"/>
                  <a:gd name="T81" fmla="*/ 16 h 148"/>
                  <a:gd name="T82" fmla="*/ 78 w 136"/>
                  <a:gd name="T83" fmla="*/ 18 h 148"/>
                  <a:gd name="T84" fmla="*/ 72 w 136"/>
                  <a:gd name="T85" fmla="*/ 16 h 148"/>
                  <a:gd name="T86" fmla="*/ 64 w 136"/>
                  <a:gd name="T87" fmla="*/ 8 h 148"/>
                  <a:gd name="T88" fmla="*/ 58 w 136"/>
                  <a:gd name="T89"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36" h="148">
                    <a:moveTo>
                      <a:pt x="54" y="0"/>
                    </a:moveTo>
                    <a:lnTo>
                      <a:pt x="54" y="0"/>
                    </a:lnTo>
                    <a:lnTo>
                      <a:pt x="54" y="0"/>
                    </a:lnTo>
                    <a:lnTo>
                      <a:pt x="44" y="2"/>
                    </a:lnTo>
                    <a:lnTo>
                      <a:pt x="44" y="2"/>
                    </a:lnTo>
                    <a:lnTo>
                      <a:pt x="42" y="6"/>
                    </a:lnTo>
                    <a:lnTo>
                      <a:pt x="40" y="10"/>
                    </a:lnTo>
                    <a:lnTo>
                      <a:pt x="40" y="10"/>
                    </a:lnTo>
                    <a:lnTo>
                      <a:pt x="40" y="12"/>
                    </a:lnTo>
                    <a:lnTo>
                      <a:pt x="42" y="20"/>
                    </a:lnTo>
                    <a:lnTo>
                      <a:pt x="42" y="22"/>
                    </a:lnTo>
                    <a:lnTo>
                      <a:pt x="38" y="24"/>
                    </a:lnTo>
                    <a:lnTo>
                      <a:pt x="38" y="24"/>
                    </a:lnTo>
                    <a:lnTo>
                      <a:pt x="36" y="26"/>
                    </a:lnTo>
                    <a:lnTo>
                      <a:pt x="34" y="28"/>
                    </a:lnTo>
                    <a:lnTo>
                      <a:pt x="28" y="26"/>
                    </a:lnTo>
                    <a:lnTo>
                      <a:pt x="28" y="26"/>
                    </a:lnTo>
                    <a:lnTo>
                      <a:pt x="28" y="26"/>
                    </a:lnTo>
                    <a:lnTo>
                      <a:pt x="20" y="26"/>
                    </a:lnTo>
                    <a:lnTo>
                      <a:pt x="20" y="26"/>
                    </a:lnTo>
                    <a:lnTo>
                      <a:pt x="20" y="26"/>
                    </a:lnTo>
                    <a:lnTo>
                      <a:pt x="12" y="28"/>
                    </a:lnTo>
                    <a:lnTo>
                      <a:pt x="12" y="28"/>
                    </a:lnTo>
                    <a:lnTo>
                      <a:pt x="10" y="30"/>
                    </a:lnTo>
                    <a:lnTo>
                      <a:pt x="10" y="30"/>
                    </a:lnTo>
                    <a:lnTo>
                      <a:pt x="10" y="32"/>
                    </a:lnTo>
                    <a:lnTo>
                      <a:pt x="14" y="44"/>
                    </a:lnTo>
                    <a:lnTo>
                      <a:pt x="12" y="46"/>
                    </a:lnTo>
                    <a:lnTo>
                      <a:pt x="12" y="46"/>
                    </a:lnTo>
                    <a:lnTo>
                      <a:pt x="10" y="50"/>
                    </a:lnTo>
                    <a:lnTo>
                      <a:pt x="10" y="56"/>
                    </a:lnTo>
                    <a:lnTo>
                      <a:pt x="2" y="62"/>
                    </a:lnTo>
                    <a:lnTo>
                      <a:pt x="2" y="62"/>
                    </a:lnTo>
                    <a:lnTo>
                      <a:pt x="0" y="66"/>
                    </a:lnTo>
                    <a:lnTo>
                      <a:pt x="0" y="82"/>
                    </a:lnTo>
                    <a:lnTo>
                      <a:pt x="0" y="82"/>
                    </a:lnTo>
                    <a:lnTo>
                      <a:pt x="0" y="82"/>
                    </a:lnTo>
                    <a:lnTo>
                      <a:pt x="4" y="90"/>
                    </a:lnTo>
                    <a:lnTo>
                      <a:pt x="2" y="94"/>
                    </a:lnTo>
                    <a:lnTo>
                      <a:pt x="2" y="94"/>
                    </a:lnTo>
                    <a:lnTo>
                      <a:pt x="2" y="98"/>
                    </a:lnTo>
                    <a:lnTo>
                      <a:pt x="4" y="100"/>
                    </a:lnTo>
                    <a:lnTo>
                      <a:pt x="2" y="104"/>
                    </a:lnTo>
                    <a:lnTo>
                      <a:pt x="2" y="104"/>
                    </a:lnTo>
                    <a:lnTo>
                      <a:pt x="2" y="108"/>
                    </a:lnTo>
                    <a:lnTo>
                      <a:pt x="4" y="110"/>
                    </a:lnTo>
                    <a:lnTo>
                      <a:pt x="8" y="112"/>
                    </a:lnTo>
                    <a:lnTo>
                      <a:pt x="12" y="116"/>
                    </a:lnTo>
                    <a:lnTo>
                      <a:pt x="12" y="116"/>
                    </a:lnTo>
                    <a:lnTo>
                      <a:pt x="14" y="116"/>
                    </a:lnTo>
                    <a:lnTo>
                      <a:pt x="28" y="116"/>
                    </a:lnTo>
                    <a:lnTo>
                      <a:pt x="20" y="132"/>
                    </a:lnTo>
                    <a:lnTo>
                      <a:pt x="20" y="132"/>
                    </a:lnTo>
                    <a:lnTo>
                      <a:pt x="20" y="134"/>
                    </a:lnTo>
                    <a:lnTo>
                      <a:pt x="20" y="140"/>
                    </a:lnTo>
                    <a:lnTo>
                      <a:pt x="20" y="140"/>
                    </a:lnTo>
                    <a:lnTo>
                      <a:pt x="22" y="142"/>
                    </a:lnTo>
                    <a:lnTo>
                      <a:pt x="24" y="144"/>
                    </a:lnTo>
                    <a:lnTo>
                      <a:pt x="30" y="144"/>
                    </a:lnTo>
                    <a:lnTo>
                      <a:pt x="38" y="144"/>
                    </a:lnTo>
                    <a:lnTo>
                      <a:pt x="38" y="144"/>
                    </a:lnTo>
                    <a:lnTo>
                      <a:pt x="40" y="144"/>
                    </a:lnTo>
                    <a:lnTo>
                      <a:pt x="48" y="142"/>
                    </a:lnTo>
                    <a:lnTo>
                      <a:pt x="52" y="142"/>
                    </a:lnTo>
                    <a:lnTo>
                      <a:pt x="50" y="144"/>
                    </a:lnTo>
                    <a:lnTo>
                      <a:pt x="50" y="144"/>
                    </a:lnTo>
                    <a:lnTo>
                      <a:pt x="52" y="148"/>
                    </a:lnTo>
                    <a:lnTo>
                      <a:pt x="52" y="148"/>
                    </a:lnTo>
                    <a:lnTo>
                      <a:pt x="54" y="148"/>
                    </a:lnTo>
                    <a:lnTo>
                      <a:pt x="54" y="148"/>
                    </a:lnTo>
                    <a:lnTo>
                      <a:pt x="54" y="148"/>
                    </a:lnTo>
                    <a:lnTo>
                      <a:pt x="80" y="148"/>
                    </a:lnTo>
                    <a:lnTo>
                      <a:pt x="80" y="148"/>
                    </a:lnTo>
                    <a:lnTo>
                      <a:pt x="82" y="146"/>
                    </a:lnTo>
                    <a:lnTo>
                      <a:pt x="90" y="142"/>
                    </a:lnTo>
                    <a:lnTo>
                      <a:pt x="100" y="142"/>
                    </a:lnTo>
                    <a:lnTo>
                      <a:pt x="100" y="142"/>
                    </a:lnTo>
                    <a:lnTo>
                      <a:pt x="104" y="140"/>
                    </a:lnTo>
                    <a:lnTo>
                      <a:pt x="104" y="138"/>
                    </a:lnTo>
                    <a:lnTo>
                      <a:pt x="104" y="134"/>
                    </a:lnTo>
                    <a:lnTo>
                      <a:pt x="110" y="130"/>
                    </a:lnTo>
                    <a:lnTo>
                      <a:pt x="116" y="128"/>
                    </a:lnTo>
                    <a:lnTo>
                      <a:pt x="116" y="128"/>
                    </a:lnTo>
                    <a:lnTo>
                      <a:pt x="118" y="126"/>
                    </a:lnTo>
                    <a:lnTo>
                      <a:pt x="118" y="124"/>
                    </a:lnTo>
                    <a:lnTo>
                      <a:pt x="118" y="118"/>
                    </a:lnTo>
                    <a:lnTo>
                      <a:pt x="118" y="118"/>
                    </a:lnTo>
                    <a:lnTo>
                      <a:pt x="116" y="114"/>
                    </a:lnTo>
                    <a:lnTo>
                      <a:pt x="106" y="108"/>
                    </a:lnTo>
                    <a:lnTo>
                      <a:pt x="100" y="100"/>
                    </a:lnTo>
                    <a:lnTo>
                      <a:pt x="96" y="94"/>
                    </a:lnTo>
                    <a:lnTo>
                      <a:pt x="102" y="92"/>
                    </a:lnTo>
                    <a:lnTo>
                      <a:pt x="112" y="88"/>
                    </a:lnTo>
                    <a:lnTo>
                      <a:pt x="122" y="84"/>
                    </a:lnTo>
                    <a:lnTo>
                      <a:pt x="128" y="84"/>
                    </a:lnTo>
                    <a:lnTo>
                      <a:pt x="134" y="82"/>
                    </a:lnTo>
                    <a:lnTo>
                      <a:pt x="134" y="82"/>
                    </a:lnTo>
                    <a:lnTo>
                      <a:pt x="136" y="80"/>
                    </a:lnTo>
                    <a:lnTo>
                      <a:pt x="136" y="80"/>
                    </a:lnTo>
                    <a:lnTo>
                      <a:pt x="136" y="76"/>
                    </a:lnTo>
                    <a:lnTo>
                      <a:pt x="134" y="70"/>
                    </a:lnTo>
                    <a:lnTo>
                      <a:pt x="132" y="58"/>
                    </a:lnTo>
                    <a:lnTo>
                      <a:pt x="134" y="50"/>
                    </a:lnTo>
                    <a:lnTo>
                      <a:pt x="134" y="50"/>
                    </a:lnTo>
                    <a:lnTo>
                      <a:pt x="132" y="48"/>
                    </a:lnTo>
                    <a:lnTo>
                      <a:pt x="130" y="46"/>
                    </a:lnTo>
                    <a:lnTo>
                      <a:pt x="126" y="44"/>
                    </a:lnTo>
                    <a:lnTo>
                      <a:pt x="130" y="36"/>
                    </a:lnTo>
                    <a:lnTo>
                      <a:pt x="130" y="36"/>
                    </a:lnTo>
                    <a:lnTo>
                      <a:pt x="130" y="34"/>
                    </a:lnTo>
                    <a:lnTo>
                      <a:pt x="126" y="24"/>
                    </a:lnTo>
                    <a:lnTo>
                      <a:pt x="126" y="24"/>
                    </a:lnTo>
                    <a:lnTo>
                      <a:pt x="124" y="22"/>
                    </a:lnTo>
                    <a:lnTo>
                      <a:pt x="114" y="16"/>
                    </a:lnTo>
                    <a:lnTo>
                      <a:pt x="114" y="12"/>
                    </a:lnTo>
                    <a:lnTo>
                      <a:pt x="114" y="12"/>
                    </a:lnTo>
                    <a:lnTo>
                      <a:pt x="112" y="10"/>
                    </a:lnTo>
                    <a:lnTo>
                      <a:pt x="110" y="10"/>
                    </a:lnTo>
                    <a:lnTo>
                      <a:pt x="110" y="10"/>
                    </a:lnTo>
                    <a:lnTo>
                      <a:pt x="108" y="10"/>
                    </a:lnTo>
                    <a:lnTo>
                      <a:pt x="102" y="12"/>
                    </a:lnTo>
                    <a:lnTo>
                      <a:pt x="88" y="16"/>
                    </a:lnTo>
                    <a:lnTo>
                      <a:pt x="88" y="16"/>
                    </a:lnTo>
                    <a:lnTo>
                      <a:pt x="86" y="16"/>
                    </a:lnTo>
                    <a:lnTo>
                      <a:pt x="82" y="20"/>
                    </a:lnTo>
                    <a:lnTo>
                      <a:pt x="78" y="18"/>
                    </a:lnTo>
                    <a:lnTo>
                      <a:pt x="72" y="16"/>
                    </a:lnTo>
                    <a:lnTo>
                      <a:pt x="72" y="16"/>
                    </a:lnTo>
                    <a:lnTo>
                      <a:pt x="72" y="16"/>
                    </a:lnTo>
                    <a:lnTo>
                      <a:pt x="64" y="12"/>
                    </a:lnTo>
                    <a:lnTo>
                      <a:pt x="64" y="8"/>
                    </a:lnTo>
                    <a:lnTo>
                      <a:pt x="64" y="8"/>
                    </a:lnTo>
                    <a:lnTo>
                      <a:pt x="62" y="8"/>
                    </a:lnTo>
                    <a:lnTo>
                      <a:pt x="58" y="2"/>
                    </a:lnTo>
                    <a:lnTo>
                      <a:pt x="58" y="2"/>
                    </a:lnTo>
                    <a:lnTo>
                      <a:pt x="54" y="0"/>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1" name="Freeform 633"/>
              <p:cNvSpPr>
                <a:spLocks/>
              </p:cNvSpPr>
              <p:nvPr/>
            </p:nvSpPr>
            <p:spPr bwMode="auto">
              <a:xfrm>
                <a:off x="3065" y="1729"/>
                <a:ext cx="98" cy="48"/>
              </a:xfrm>
              <a:custGeom>
                <a:avLst/>
                <a:gdLst>
                  <a:gd name="T0" fmla="*/ 58 w 98"/>
                  <a:gd name="T1" fmla="*/ 48 h 48"/>
                  <a:gd name="T2" fmla="*/ 42 w 98"/>
                  <a:gd name="T3" fmla="*/ 42 h 48"/>
                  <a:gd name="T4" fmla="*/ 42 w 98"/>
                  <a:gd name="T5" fmla="*/ 46 h 48"/>
                  <a:gd name="T6" fmla="*/ 42 w 98"/>
                  <a:gd name="T7" fmla="*/ 46 h 48"/>
                  <a:gd name="T8" fmla="*/ 40 w 98"/>
                  <a:gd name="T9" fmla="*/ 46 h 48"/>
                  <a:gd name="T10" fmla="*/ 40 w 98"/>
                  <a:gd name="T11" fmla="*/ 46 h 48"/>
                  <a:gd name="T12" fmla="*/ 26 w 98"/>
                  <a:gd name="T13" fmla="*/ 44 h 48"/>
                  <a:gd name="T14" fmla="*/ 26 w 98"/>
                  <a:gd name="T15" fmla="*/ 44 h 48"/>
                  <a:gd name="T16" fmla="*/ 24 w 98"/>
                  <a:gd name="T17" fmla="*/ 44 h 48"/>
                  <a:gd name="T18" fmla="*/ 18 w 98"/>
                  <a:gd name="T19" fmla="*/ 40 h 48"/>
                  <a:gd name="T20" fmla="*/ 12 w 98"/>
                  <a:gd name="T21" fmla="*/ 34 h 48"/>
                  <a:gd name="T22" fmla="*/ 0 w 98"/>
                  <a:gd name="T23" fmla="*/ 20 h 48"/>
                  <a:gd name="T24" fmla="*/ 0 w 98"/>
                  <a:gd name="T25" fmla="*/ 20 h 48"/>
                  <a:gd name="T26" fmla="*/ 0 w 98"/>
                  <a:gd name="T27" fmla="*/ 18 h 48"/>
                  <a:gd name="T28" fmla="*/ 0 w 98"/>
                  <a:gd name="T29" fmla="*/ 18 h 48"/>
                  <a:gd name="T30" fmla="*/ 0 w 98"/>
                  <a:gd name="T31" fmla="*/ 16 h 48"/>
                  <a:gd name="T32" fmla="*/ 12 w 98"/>
                  <a:gd name="T33" fmla="*/ 10 h 48"/>
                  <a:gd name="T34" fmla="*/ 22 w 98"/>
                  <a:gd name="T35" fmla="*/ 6 h 48"/>
                  <a:gd name="T36" fmla="*/ 30 w 98"/>
                  <a:gd name="T37" fmla="*/ 4 h 48"/>
                  <a:gd name="T38" fmla="*/ 38 w 98"/>
                  <a:gd name="T39" fmla="*/ 2 h 48"/>
                  <a:gd name="T40" fmla="*/ 42 w 98"/>
                  <a:gd name="T41" fmla="*/ 0 h 48"/>
                  <a:gd name="T42" fmla="*/ 42 w 98"/>
                  <a:gd name="T43" fmla="*/ 0 h 48"/>
                  <a:gd name="T44" fmla="*/ 44 w 98"/>
                  <a:gd name="T45" fmla="*/ 0 h 48"/>
                  <a:gd name="T46" fmla="*/ 44 w 98"/>
                  <a:gd name="T47" fmla="*/ 0 h 48"/>
                  <a:gd name="T48" fmla="*/ 44 w 98"/>
                  <a:gd name="T49" fmla="*/ 0 h 48"/>
                  <a:gd name="T50" fmla="*/ 50 w 98"/>
                  <a:gd name="T51" fmla="*/ 4 h 48"/>
                  <a:gd name="T52" fmla="*/ 62 w 98"/>
                  <a:gd name="T53" fmla="*/ 6 h 48"/>
                  <a:gd name="T54" fmla="*/ 62 w 98"/>
                  <a:gd name="T55" fmla="*/ 6 h 48"/>
                  <a:gd name="T56" fmla="*/ 62 w 98"/>
                  <a:gd name="T57" fmla="*/ 8 h 48"/>
                  <a:gd name="T58" fmla="*/ 64 w 98"/>
                  <a:gd name="T59" fmla="*/ 14 h 48"/>
                  <a:gd name="T60" fmla="*/ 68 w 98"/>
                  <a:gd name="T61" fmla="*/ 16 h 48"/>
                  <a:gd name="T62" fmla="*/ 68 w 98"/>
                  <a:gd name="T63" fmla="*/ 14 h 48"/>
                  <a:gd name="T64" fmla="*/ 68 w 98"/>
                  <a:gd name="T65" fmla="*/ 14 h 48"/>
                  <a:gd name="T66" fmla="*/ 70 w 98"/>
                  <a:gd name="T67" fmla="*/ 12 h 48"/>
                  <a:gd name="T68" fmla="*/ 70 w 98"/>
                  <a:gd name="T69" fmla="*/ 12 h 48"/>
                  <a:gd name="T70" fmla="*/ 72 w 98"/>
                  <a:gd name="T71" fmla="*/ 12 h 48"/>
                  <a:gd name="T72" fmla="*/ 78 w 98"/>
                  <a:gd name="T73" fmla="*/ 14 h 48"/>
                  <a:gd name="T74" fmla="*/ 84 w 98"/>
                  <a:gd name="T75" fmla="*/ 18 h 48"/>
                  <a:gd name="T76" fmla="*/ 90 w 98"/>
                  <a:gd name="T77" fmla="*/ 22 h 48"/>
                  <a:gd name="T78" fmla="*/ 98 w 98"/>
                  <a:gd name="T79" fmla="*/ 26 h 48"/>
                  <a:gd name="T80" fmla="*/ 98 w 98"/>
                  <a:gd name="T81" fmla="*/ 26 h 48"/>
                  <a:gd name="T82" fmla="*/ 98 w 98"/>
                  <a:gd name="T83" fmla="*/ 28 h 48"/>
                  <a:gd name="T84" fmla="*/ 98 w 98"/>
                  <a:gd name="T85" fmla="*/ 28 h 48"/>
                  <a:gd name="T86" fmla="*/ 98 w 98"/>
                  <a:gd name="T87" fmla="*/ 30 h 48"/>
                  <a:gd name="T88" fmla="*/ 90 w 98"/>
                  <a:gd name="T89" fmla="*/ 36 h 48"/>
                  <a:gd name="T90" fmla="*/ 82 w 98"/>
                  <a:gd name="T91" fmla="*/ 42 h 48"/>
                  <a:gd name="T92" fmla="*/ 82 w 98"/>
                  <a:gd name="T93" fmla="*/ 42 h 48"/>
                  <a:gd name="T94" fmla="*/ 82 w 98"/>
                  <a:gd name="T95" fmla="*/ 44 h 48"/>
                  <a:gd name="T96" fmla="*/ 72 w 98"/>
                  <a:gd name="T97" fmla="*/ 44 h 48"/>
                  <a:gd name="T98" fmla="*/ 68 w 98"/>
                  <a:gd name="T99" fmla="*/ 48 h 48"/>
                  <a:gd name="T100" fmla="*/ 68 w 98"/>
                  <a:gd name="T101" fmla="*/ 48 h 48"/>
                  <a:gd name="T102" fmla="*/ 68 w 98"/>
                  <a:gd name="T103" fmla="*/ 48 h 48"/>
                  <a:gd name="T104" fmla="*/ 58 w 98"/>
                  <a:gd name="T10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8" h="48">
                    <a:moveTo>
                      <a:pt x="58" y="48"/>
                    </a:moveTo>
                    <a:lnTo>
                      <a:pt x="42" y="42"/>
                    </a:lnTo>
                    <a:lnTo>
                      <a:pt x="42" y="46"/>
                    </a:lnTo>
                    <a:lnTo>
                      <a:pt x="42" y="46"/>
                    </a:lnTo>
                    <a:lnTo>
                      <a:pt x="40" y="46"/>
                    </a:lnTo>
                    <a:lnTo>
                      <a:pt x="40" y="46"/>
                    </a:lnTo>
                    <a:lnTo>
                      <a:pt x="26" y="44"/>
                    </a:lnTo>
                    <a:lnTo>
                      <a:pt x="26" y="44"/>
                    </a:lnTo>
                    <a:lnTo>
                      <a:pt x="24" y="44"/>
                    </a:lnTo>
                    <a:lnTo>
                      <a:pt x="18" y="40"/>
                    </a:lnTo>
                    <a:lnTo>
                      <a:pt x="12" y="34"/>
                    </a:lnTo>
                    <a:lnTo>
                      <a:pt x="0" y="20"/>
                    </a:lnTo>
                    <a:lnTo>
                      <a:pt x="0" y="20"/>
                    </a:lnTo>
                    <a:lnTo>
                      <a:pt x="0" y="18"/>
                    </a:lnTo>
                    <a:lnTo>
                      <a:pt x="0" y="18"/>
                    </a:lnTo>
                    <a:lnTo>
                      <a:pt x="0" y="16"/>
                    </a:lnTo>
                    <a:lnTo>
                      <a:pt x="12" y="10"/>
                    </a:lnTo>
                    <a:lnTo>
                      <a:pt x="22" y="6"/>
                    </a:lnTo>
                    <a:lnTo>
                      <a:pt x="30" y="4"/>
                    </a:lnTo>
                    <a:lnTo>
                      <a:pt x="38" y="2"/>
                    </a:lnTo>
                    <a:lnTo>
                      <a:pt x="42" y="0"/>
                    </a:lnTo>
                    <a:lnTo>
                      <a:pt x="42" y="0"/>
                    </a:lnTo>
                    <a:lnTo>
                      <a:pt x="44" y="0"/>
                    </a:lnTo>
                    <a:lnTo>
                      <a:pt x="44" y="0"/>
                    </a:lnTo>
                    <a:lnTo>
                      <a:pt x="44" y="0"/>
                    </a:lnTo>
                    <a:lnTo>
                      <a:pt x="50" y="4"/>
                    </a:lnTo>
                    <a:lnTo>
                      <a:pt x="62" y="6"/>
                    </a:lnTo>
                    <a:lnTo>
                      <a:pt x="62" y="6"/>
                    </a:lnTo>
                    <a:lnTo>
                      <a:pt x="62" y="8"/>
                    </a:lnTo>
                    <a:lnTo>
                      <a:pt x="64" y="14"/>
                    </a:lnTo>
                    <a:lnTo>
                      <a:pt x="68" y="16"/>
                    </a:lnTo>
                    <a:lnTo>
                      <a:pt x="68" y="14"/>
                    </a:lnTo>
                    <a:lnTo>
                      <a:pt x="68" y="14"/>
                    </a:lnTo>
                    <a:lnTo>
                      <a:pt x="70" y="12"/>
                    </a:lnTo>
                    <a:lnTo>
                      <a:pt x="70" y="12"/>
                    </a:lnTo>
                    <a:lnTo>
                      <a:pt x="72" y="12"/>
                    </a:lnTo>
                    <a:lnTo>
                      <a:pt x="78" y="14"/>
                    </a:lnTo>
                    <a:lnTo>
                      <a:pt x="84" y="18"/>
                    </a:lnTo>
                    <a:lnTo>
                      <a:pt x="90" y="22"/>
                    </a:lnTo>
                    <a:lnTo>
                      <a:pt x="98" y="26"/>
                    </a:lnTo>
                    <a:lnTo>
                      <a:pt x="98" y="26"/>
                    </a:lnTo>
                    <a:lnTo>
                      <a:pt x="98" y="28"/>
                    </a:lnTo>
                    <a:lnTo>
                      <a:pt x="98" y="28"/>
                    </a:lnTo>
                    <a:lnTo>
                      <a:pt x="98" y="30"/>
                    </a:lnTo>
                    <a:lnTo>
                      <a:pt x="90" y="36"/>
                    </a:lnTo>
                    <a:lnTo>
                      <a:pt x="82" y="42"/>
                    </a:lnTo>
                    <a:lnTo>
                      <a:pt x="82" y="42"/>
                    </a:lnTo>
                    <a:lnTo>
                      <a:pt x="82" y="44"/>
                    </a:lnTo>
                    <a:lnTo>
                      <a:pt x="72" y="44"/>
                    </a:lnTo>
                    <a:lnTo>
                      <a:pt x="68" y="48"/>
                    </a:lnTo>
                    <a:lnTo>
                      <a:pt x="68" y="48"/>
                    </a:lnTo>
                    <a:lnTo>
                      <a:pt x="68" y="48"/>
                    </a:lnTo>
                    <a:lnTo>
                      <a:pt x="58"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2" name="Freeform 634"/>
              <p:cNvSpPr>
                <a:spLocks noEditPoints="1"/>
              </p:cNvSpPr>
              <p:nvPr/>
            </p:nvSpPr>
            <p:spPr bwMode="auto">
              <a:xfrm>
                <a:off x="3063" y="1727"/>
                <a:ext cx="102" cy="52"/>
              </a:xfrm>
              <a:custGeom>
                <a:avLst/>
                <a:gdLst>
                  <a:gd name="T0" fmla="*/ 52 w 102"/>
                  <a:gd name="T1" fmla="*/ 8 h 52"/>
                  <a:gd name="T2" fmla="*/ 64 w 102"/>
                  <a:gd name="T3" fmla="*/ 18 h 52"/>
                  <a:gd name="T4" fmla="*/ 72 w 102"/>
                  <a:gd name="T5" fmla="*/ 16 h 52"/>
                  <a:gd name="T6" fmla="*/ 84 w 102"/>
                  <a:gd name="T7" fmla="*/ 22 h 52"/>
                  <a:gd name="T8" fmla="*/ 98 w 102"/>
                  <a:gd name="T9" fmla="*/ 30 h 52"/>
                  <a:gd name="T10" fmla="*/ 84 w 102"/>
                  <a:gd name="T11" fmla="*/ 44 h 52"/>
                  <a:gd name="T12" fmla="*/ 70 w 102"/>
                  <a:gd name="T13" fmla="*/ 48 h 52"/>
                  <a:gd name="T14" fmla="*/ 44 w 102"/>
                  <a:gd name="T15" fmla="*/ 42 h 52"/>
                  <a:gd name="T16" fmla="*/ 28 w 102"/>
                  <a:gd name="T17" fmla="*/ 44 h 52"/>
                  <a:gd name="T18" fmla="*/ 16 w 102"/>
                  <a:gd name="T19" fmla="*/ 34 h 52"/>
                  <a:gd name="T20" fmla="*/ 14 w 102"/>
                  <a:gd name="T21" fmla="*/ 14 h 52"/>
                  <a:gd name="T22" fmla="*/ 32 w 102"/>
                  <a:gd name="T23" fmla="*/ 8 h 52"/>
                  <a:gd name="T24" fmla="*/ 46 w 102"/>
                  <a:gd name="T25" fmla="*/ 4 h 52"/>
                  <a:gd name="T26" fmla="*/ 46 w 102"/>
                  <a:gd name="T27" fmla="*/ 0 h 52"/>
                  <a:gd name="T28" fmla="*/ 38 w 102"/>
                  <a:gd name="T29" fmla="*/ 2 h 52"/>
                  <a:gd name="T30" fmla="*/ 32 w 102"/>
                  <a:gd name="T31" fmla="*/ 4 h 52"/>
                  <a:gd name="T32" fmla="*/ 22 w 102"/>
                  <a:gd name="T33" fmla="*/ 8 h 52"/>
                  <a:gd name="T34" fmla="*/ 12 w 102"/>
                  <a:gd name="T35" fmla="*/ 10 h 52"/>
                  <a:gd name="T36" fmla="*/ 2 w 102"/>
                  <a:gd name="T37" fmla="*/ 16 h 52"/>
                  <a:gd name="T38" fmla="*/ 0 w 102"/>
                  <a:gd name="T39" fmla="*/ 18 h 52"/>
                  <a:gd name="T40" fmla="*/ 0 w 102"/>
                  <a:gd name="T41" fmla="*/ 22 h 52"/>
                  <a:gd name="T42" fmla="*/ 18 w 102"/>
                  <a:gd name="T43" fmla="*/ 42 h 52"/>
                  <a:gd name="T44" fmla="*/ 18 w 102"/>
                  <a:gd name="T45" fmla="*/ 42 h 52"/>
                  <a:gd name="T46" fmla="*/ 26 w 102"/>
                  <a:gd name="T47" fmla="*/ 48 h 52"/>
                  <a:gd name="T48" fmla="*/ 42 w 102"/>
                  <a:gd name="T49" fmla="*/ 50 h 52"/>
                  <a:gd name="T50" fmla="*/ 42 w 102"/>
                  <a:gd name="T51" fmla="*/ 50 h 52"/>
                  <a:gd name="T52" fmla="*/ 44 w 102"/>
                  <a:gd name="T53" fmla="*/ 50 h 52"/>
                  <a:gd name="T54" fmla="*/ 46 w 102"/>
                  <a:gd name="T55" fmla="*/ 46 h 52"/>
                  <a:gd name="T56" fmla="*/ 60 w 102"/>
                  <a:gd name="T57" fmla="*/ 52 h 52"/>
                  <a:gd name="T58" fmla="*/ 70 w 102"/>
                  <a:gd name="T59" fmla="*/ 52 h 52"/>
                  <a:gd name="T60" fmla="*/ 72 w 102"/>
                  <a:gd name="T61" fmla="*/ 52 h 52"/>
                  <a:gd name="T62" fmla="*/ 84 w 102"/>
                  <a:gd name="T63" fmla="*/ 48 h 52"/>
                  <a:gd name="T64" fmla="*/ 86 w 102"/>
                  <a:gd name="T65" fmla="*/ 46 h 52"/>
                  <a:gd name="T66" fmla="*/ 100 w 102"/>
                  <a:gd name="T67" fmla="*/ 34 h 52"/>
                  <a:gd name="T68" fmla="*/ 102 w 102"/>
                  <a:gd name="T69" fmla="*/ 30 h 52"/>
                  <a:gd name="T70" fmla="*/ 102 w 102"/>
                  <a:gd name="T71" fmla="*/ 28 h 52"/>
                  <a:gd name="T72" fmla="*/ 94 w 102"/>
                  <a:gd name="T73" fmla="*/ 22 h 52"/>
                  <a:gd name="T74" fmla="*/ 86 w 102"/>
                  <a:gd name="T75" fmla="*/ 18 h 52"/>
                  <a:gd name="T76" fmla="*/ 82 w 102"/>
                  <a:gd name="T77" fmla="*/ 14 h 52"/>
                  <a:gd name="T78" fmla="*/ 74 w 102"/>
                  <a:gd name="T79" fmla="*/ 12 h 52"/>
                  <a:gd name="T80" fmla="*/ 72 w 102"/>
                  <a:gd name="T81" fmla="*/ 12 h 52"/>
                  <a:gd name="T82" fmla="*/ 70 w 102"/>
                  <a:gd name="T83" fmla="*/ 12 h 52"/>
                  <a:gd name="T84" fmla="*/ 68 w 102"/>
                  <a:gd name="T85" fmla="*/ 16 h 52"/>
                  <a:gd name="T86" fmla="*/ 66 w 102"/>
                  <a:gd name="T87" fmla="*/ 10 h 52"/>
                  <a:gd name="T88" fmla="*/ 64 w 102"/>
                  <a:gd name="T89" fmla="*/ 8 h 52"/>
                  <a:gd name="T90" fmla="*/ 46 w 102"/>
                  <a:gd name="T91" fmla="*/ 0 h 52"/>
                  <a:gd name="T92" fmla="*/ 46 w 102"/>
                  <a:gd name="T9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2" h="52">
                    <a:moveTo>
                      <a:pt x="46" y="4"/>
                    </a:moveTo>
                    <a:lnTo>
                      <a:pt x="52" y="8"/>
                    </a:lnTo>
                    <a:lnTo>
                      <a:pt x="62" y="10"/>
                    </a:lnTo>
                    <a:lnTo>
                      <a:pt x="64" y="18"/>
                    </a:lnTo>
                    <a:lnTo>
                      <a:pt x="72" y="20"/>
                    </a:lnTo>
                    <a:lnTo>
                      <a:pt x="72" y="16"/>
                    </a:lnTo>
                    <a:lnTo>
                      <a:pt x="80" y="18"/>
                    </a:lnTo>
                    <a:lnTo>
                      <a:pt x="84" y="22"/>
                    </a:lnTo>
                    <a:lnTo>
                      <a:pt x="92" y="26"/>
                    </a:lnTo>
                    <a:lnTo>
                      <a:pt x="98" y="30"/>
                    </a:lnTo>
                    <a:lnTo>
                      <a:pt x="90" y="36"/>
                    </a:lnTo>
                    <a:lnTo>
                      <a:pt x="84" y="44"/>
                    </a:lnTo>
                    <a:lnTo>
                      <a:pt x="74" y="44"/>
                    </a:lnTo>
                    <a:lnTo>
                      <a:pt x="70" y="48"/>
                    </a:lnTo>
                    <a:lnTo>
                      <a:pt x="60" y="48"/>
                    </a:lnTo>
                    <a:lnTo>
                      <a:pt x="44" y="42"/>
                    </a:lnTo>
                    <a:lnTo>
                      <a:pt x="42" y="46"/>
                    </a:lnTo>
                    <a:lnTo>
                      <a:pt x="28" y="44"/>
                    </a:lnTo>
                    <a:lnTo>
                      <a:pt x="20" y="40"/>
                    </a:lnTo>
                    <a:lnTo>
                      <a:pt x="16" y="34"/>
                    </a:lnTo>
                    <a:lnTo>
                      <a:pt x="4" y="20"/>
                    </a:lnTo>
                    <a:lnTo>
                      <a:pt x="14" y="14"/>
                    </a:lnTo>
                    <a:lnTo>
                      <a:pt x="24" y="10"/>
                    </a:lnTo>
                    <a:lnTo>
                      <a:pt x="32" y="8"/>
                    </a:lnTo>
                    <a:lnTo>
                      <a:pt x="40" y="6"/>
                    </a:lnTo>
                    <a:lnTo>
                      <a:pt x="46" y="4"/>
                    </a:lnTo>
                    <a:close/>
                    <a:moveTo>
                      <a:pt x="46" y="0"/>
                    </a:moveTo>
                    <a:lnTo>
                      <a:pt x="46" y="0"/>
                    </a:lnTo>
                    <a:lnTo>
                      <a:pt x="44" y="0"/>
                    </a:lnTo>
                    <a:lnTo>
                      <a:pt x="38" y="2"/>
                    </a:lnTo>
                    <a:lnTo>
                      <a:pt x="32" y="4"/>
                    </a:lnTo>
                    <a:lnTo>
                      <a:pt x="32" y="4"/>
                    </a:lnTo>
                    <a:lnTo>
                      <a:pt x="32" y="4"/>
                    </a:lnTo>
                    <a:lnTo>
                      <a:pt x="22" y="8"/>
                    </a:lnTo>
                    <a:lnTo>
                      <a:pt x="12" y="10"/>
                    </a:lnTo>
                    <a:lnTo>
                      <a:pt x="12" y="10"/>
                    </a:lnTo>
                    <a:lnTo>
                      <a:pt x="12" y="10"/>
                    </a:lnTo>
                    <a:lnTo>
                      <a:pt x="2" y="16"/>
                    </a:lnTo>
                    <a:lnTo>
                      <a:pt x="2" y="16"/>
                    </a:lnTo>
                    <a:lnTo>
                      <a:pt x="0" y="18"/>
                    </a:lnTo>
                    <a:lnTo>
                      <a:pt x="0" y="18"/>
                    </a:lnTo>
                    <a:lnTo>
                      <a:pt x="0" y="22"/>
                    </a:lnTo>
                    <a:lnTo>
                      <a:pt x="12" y="36"/>
                    </a:lnTo>
                    <a:lnTo>
                      <a:pt x="18" y="42"/>
                    </a:lnTo>
                    <a:lnTo>
                      <a:pt x="18" y="42"/>
                    </a:lnTo>
                    <a:lnTo>
                      <a:pt x="18" y="42"/>
                    </a:lnTo>
                    <a:lnTo>
                      <a:pt x="26" y="48"/>
                    </a:lnTo>
                    <a:lnTo>
                      <a:pt x="26" y="48"/>
                    </a:lnTo>
                    <a:lnTo>
                      <a:pt x="28" y="48"/>
                    </a:lnTo>
                    <a:lnTo>
                      <a:pt x="42" y="50"/>
                    </a:lnTo>
                    <a:lnTo>
                      <a:pt x="42" y="50"/>
                    </a:lnTo>
                    <a:lnTo>
                      <a:pt x="42" y="50"/>
                    </a:lnTo>
                    <a:lnTo>
                      <a:pt x="42" y="50"/>
                    </a:lnTo>
                    <a:lnTo>
                      <a:pt x="44" y="50"/>
                    </a:lnTo>
                    <a:lnTo>
                      <a:pt x="46" y="48"/>
                    </a:lnTo>
                    <a:lnTo>
                      <a:pt x="46" y="46"/>
                    </a:lnTo>
                    <a:lnTo>
                      <a:pt x="60" y="52"/>
                    </a:lnTo>
                    <a:lnTo>
                      <a:pt x="60" y="52"/>
                    </a:lnTo>
                    <a:lnTo>
                      <a:pt x="60" y="52"/>
                    </a:lnTo>
                    <a:lnTo>
                      <a:pt x="70" y="52"/>
                    </a:lnTo>
                    <a:lnTo>
                      <a:pt x="70" y="52"/>
                    </a:lnTo>
                    <a:lnTo>
                      <a:pt x="72" y="52"/>
                    </a:lnTo>
                    <a:lnTo>
                      <a:pt x="76" y="48"/>
                    </a:lnTo>
                    <a:lnTo>
                      <a:pt x="84" y="48"/>
                    </a:lnTo>
                    <a:lnTo>
                      <a:pt x="84" y="48"/>
                    </a:lnTo>
                    <a:lnTo>
                      <a:pt x="86" y="46"/>
                    </a:lnTo>
                    <a:lnTo>
                      <a:pt x="92" y="40"/>
                    </a:lnTo>
                    <a:lnTo>
                      <a:pt x="100" y="34"/>
                    </a:lnTo>
                    <a:lnTo>
                      <a:pt x="100" y="34"/>
                    </a:lnTo>
                    <a:lnTo>
                      <a:pt x="102" y="30"/>
                    </a:lnTo>
                    <a:lnTo>
                      <a:pt x="102" y="30"/>
                    </a:lnTo>
                    <a:lnTo>
                      <a:pt x="102" y="28"/>
                    </a:lnTo>
                    <a:lnTo>
                      <a:pt x="94" y="22"/>
                    </a:lnTo>
                    <a:lnTo>
                      <a:pt x="94" y="22"/>
                    </a:lnTo>
                    <a:lnTo>
                      <a:pt x="94" y="22"/>
                    </a:lnTo>
                    <a:lnTo>
                      <a:pt x="86" y="18"/>
                    </a:lnTo>
                    <a:lnTo>
                      <a:pt x="82" y="14"/>
                    </a:lnTo>
                    <a:lnTo>
                      <a:pt x="82" y="14"/>
                    </a:lnTo>
                    <a:lnTo>
                      <a:pt x="80" y="14"/>
                    </a:lnTo>
                    <a:lnTo>
                      <a:pt x="74" y="12"/>
                    </a:lnTo>
                    <a:lnTo>
                      <a:pt x="74" y="12"/>
                    </a:lnTo>
                    <a:lnTo>
                      <a:pt x="72" y="12"/>
                    </a:lnTo>
                    <a:lnTo>
                      <a:pt x="72" y="12"/>
                    </a:lnTo>
                    <a:lnTo>
                      <a:pt x="70" y="12"/>
                    </a:lnTo>
                    <a:lnTo>
                      <a:pt x="70" y="14"/>
                    </a:lnTo>
                    <a:lnTo>
                      <a:pt x="68" y="16"/>
                    </a:lnTo>
                    <a:lnTo>
                      <a:pt x="68" y="14"/>
                    </a:lnTo>
                    <a:lnTo>
                      <a:pt x="66" y="10"/>
                    </a:lnTo>
                    <a:lnTo>
                      <a:pt x="66" y="10"/>
                    </a:lnTo>
                    <a:lnTo>
                      <a:pt x="64" y="8"/>
                    </a:lnTo>
                    <a:lnTo>
                      <a:pt x="54" y="4"/>
                    </a:lnTo>
                    <a:lnTo>
                      <a:pt x="46" y="0"/>
                    </a:lnTo>
                    <a:lnTo>
                      <a:pt x="46" y="0"/>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3" name="Freeform 635"/>
              <p:cNvSpPr>
                <a:spLocks/>
              </p:cNvSpPr>
              <p:nvPr/>
            </p:nvSpPr>
            <p:spPr bwMode="auto">
              <a:xfrm>
                <a:off x="3067" y="1731"/>
                <a:ext cx="94" cy="44"/>
              </a:xfrm>
              <a:custGeom>
                <a:avLst/>
                <a:gdLst>
                  <a:gd name="T0" fmla="*/ 42 w 94"/>
                  <a:gd name="T1" fmla="*/ 0 h 44"/>
                  <a:gd name="T2" fmla="*/ 48 w 94"/>
                  <a:gd name="T3" fmla="*/ 4 h 44"/>
                  <a:gd name="T4" fmla="*/ 58 w 94"/>
                  <a:gd name="T5" fmla="*/ 6 h 44"/>
                  <a:gd name="T6" fmla="*/ 60 w 94"/>
                  <a:gd name="T7" fmla="*/ 14 h 44"/>
                  <a:gd name="T8" fmla="*/ 68 w 94"/>
                  <a:gd name="T9" fmla="*/ 16 h 44"/>
                  <a:gd name="T10" fmla="*/ 68 w 94"/>
                  <a:gd name="T11" fmla="*/ 12 h 44"/>
                  <a:gd name="T12" fmla="*/ 76 w 94"/>
                  <a:gd name="T13" fmla="*/ 14 h 44"/>
                  <a:gd name="T14" fmla="*/ 80 w 94"/>
                  <a:gd name="T15" fmla="*/ 18 h 44"/>
                  <a:gd name="T16" fmla="*/ 88 w 94"/>
                  <a:gd name="T17" fmla="*/ 22 h 44"/>
                  <a:gd name="T18" fmla="*/ 94 w 94"/>
                  <a:gd name="T19" fmla="*/ 26 h 44"/>
                  <a:gd name="T20" fmla="*/ 86 w 94"/>
                  <a:gd name="T21" fmla="*/ 32 h 44"/>
                  <a:gd name="T22" fmla="*/ 80 w 94"/>
                  <a:gd name="T23" fmla="*/ 40 h 44"/>
                  <a:gd name="T24" fmla="*/ 70 w 94"/>
                  <a:gd name="T25" fmla="*/ 40 h 44"/>
                  <a:gd name="T26" fmla="*/ 66 w 94"/>
                  <a:gd name="T27" fmla="*/ 44 h 44"/>
                  <a:gd name="T28" fmla="*/ 56 w 94"/>
                  <a:gd name="T29" fmla="*/ 44 h 44"/>
                  <a:gd name="T30" fmla="*/ 40 w 94"/>
                  <a:gd name="T31" fmla="*/ 38 h 44"/>
                  <a:gd name="T32" fmla="*/ 38 w 94"/>
                  <a:gd name="T33" fmla="*/ 42 h 44"/>
                  <a:gd name="T34" fmla="*/ 24 w 94"/>
                  <a:gd name="T35" fmla="*/ 40 h 44"/>
                  <a:gd name="T36" fmla="*/ 16 w 94"/>
                  <a:gd name="T37" fmla="*/ 36 h 44"/>
                  <a:gd name="T38" fmla="*/ 12 w 94"/>
                  <a:gd name="T39" fmla="*/ 30 h 44"/>
                  <a:gd name="T40" fmla="*/ 0 w 94"/>
                  <a:gd name="T41" fmla="*/ 16 h 44"/>
                  <a:gd name="T42" fmla="*/ 10 w 94"/>
                  <a:gd name="T43" fmla="*/ 10 h 44"/>
                  <a:gd name="T44" fmla="*/ 20 w 94"/>
                  <a:gd name="T45" fmla="*/ 6 h 44"/>
                  <a:gd name="T46" fmla="*/ 28 w 94"/>
                  <a:gd name="T47" fmla="*/ 4 h 44"/>
                  <a:gd name="T48" fmla="*/ 36 w 94"/>
                  <a:gd name="T49" fmla="*/ 2 h 44"/>
                  <a:gd name="T50" fmla="*/ 42 w 94"/>
                  <a:gd name="T5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4" h="44">
                    <a:moveTo>
                      <a:pt x="42" y="0"/>
                    </a:moveTo>
                    <a:lnTo>
                      <a:pt x="48" y="4"/>
                    </a:lnTo>
                    <a:lnTo>
                      <a:pt x="58" y="6"/>
                    </a:lnTo>
                    <a:lnTo>
                      <a:pt x="60" y="14"/>
                    </a:lnTo>
                    <a:lnTo>
                      <a:pt x="68" y="16"/>
                    </a:lnTo>
                    <a:lnTo>
                      <a:pt x="68" y="12"/>
                    </a:lnTo>
                    <a:lnTo>
                      <a:pt x="76" y="14"/>
                    </a:lnTo>
                    <a:lnTo>
                      <a:pt x="80" y="18"/>
                    </a:lnTo>
                    <a:lnTo>
                      <a:pt x="88" y="22"/>
                    </a:lnTo>
                    <a:lnTo>
                      <a:pt x="94" y="26"/>
                    </a:lnTo>
                    <a:lnTo>
                      <a:pt x="86" y="32"/>
                    </a:lnTo>
                    <a:lnTo>
                      <a:pt x="80" y="40"/>
                    </a:lnTo>
                    <a:lnTo>
                      <a:pt x="70" y="40"/>
                    </a:lnTo>
                    <a:lnTo>
                      <a:pt x="66" y="44"/>
                    </a:lnTo>
                    <a:lnTo>
                      <a:pt x="56" y="44"/>
                    </a:lnTo>
                    <a:lnTo>
                      <a:pt x="40" y="38"/>
                    </a:lnTo>
                    <a:lnTo>
                      <a:pt x="38" y="42"/>
                    </a:lnTo>
                    <a:lnTo>
                      <a:pt x="24" y="40"/>
                    </a:lnTo>
                    <a:lnTo>
                      <a:pt x="16" y="36"/>
                    </a:lnTo>
                    <a:lnTo>
                      <a:pt x="12" y="30"/>
                    </a:lnTo>
                    <a:lnTo>
                      <a:pt x="0" y="16"/>
                    </a:lnTo>
                    <a:lnTo>
                      <a:pt x="10" y="10"/>
                    </a:lnTo>
                    <a:lnTo>
                      <a:pt x="20" y="6"/>
                    </a:lnTo>
                    <a:lnTo>
                      <a:pt x="28" y="4"/>
                    </a:lnTo>
                    <a:lnTo>
                      <a:pt x="36" y="2"/>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4" name="Freeform 636"/>
              <p:cNvSpPr>
                <a:spLocks/>
              </p:cNvSpPr>
              <p:nvPr/>
            </p:nvSpPr>
            <p:spPr bwMode="auto">
              <a:xfrm>
                <a:off x="3063" y="1727"/>
                <a:ext cx="102" cy="52"/>
              </a:xfrm>
              <a:custGeom>
                <a:avLst/>
                <a:gdLst>
                  <a:gd name="T0" fmla="*/ 46 w 102"/>
                  <a:gd name="T1" fmla="*/ 0 h 52"/>
                  <a:gd name="T2" fmla="*/ 38 w 102"/>
                  <a:gd name="T3" fmla="*/ 2 h 52"/>
                  <a:gd name="T4" fmla="*/ 32 w 102"/>
                  <a:gd name="T5" fmla="*/ 4 h 52"/>
                  <a:gd name="T6" fmla="*/ 22 w 102"/>
                  <a:gd name="T7" fmla="*/ 8 h 52"/>
                  <a:gd name="T8" fmla="*/ 12 w 102"/>
                  <a:gd name="T9" fmla="*/ 10 h 52"/>
                  <a:gd name="T10" fmla="*/ 2 w 102"/>
                  <a:gd name="T11" fmla="*/ 16 h 52"/>
                  <a:gd name="T12" fmla="*/ 0 w 102"/>
                  <a:gd name="T13" fmla="*/ 18 h 52"/>
                  <a:gd name="T14" fmla="*/ 0 w 102"/>
                  <a:gd name="T15" fmla="*/ 22 h 52"/>
                  <a:gd name="T16" fmla="*/ 18 w 102"/>
                  <a:gd name="T17" fmla="*/ 42 h 52"/>
                  <a:gd name="T18" fmla="*/ 18 w 102"/>
                  <a:gd name="T19" fmla="*/ 42 h 52"/>
                  <a:gd name="T20" fmla="*/ 26 w 102"/>
                  <a:gd name="T21" fmla="*/ 48 h 52"/>
                  <a:gd name="T22" fmla="*/ 42 w 102"/>
                  <a:gd name="T23" fmla="*/ 50 h 52"/>
                  <a:gd name="T24" fmla="*/ 42 w 102"/>
                  <a:gd name="T25" fmla="*/ 50 h 52"/>
                  <a:gd name="T26" fmla="*/ 44 w 102"/>
                  <a:gd name="T27" fmla="*/ 50 h 52"/>
                  <a:gd name="T28" fmla="*/ 46 w 102"/>
                  <a:gd name="T29" fmla="*/ 46 h 52"/>
                  <a:gd name="T30" fmla="*/ 60 w 102"/>
                  <a:gd name="T31" fmla="*/ 52 h 52"/>
                  <a:gd name="T32" fmla="*/ 70 w 102"/>
                  <a:gd name="T33" fmla="*/ 52 h 52"/>
                  <a:gd name="T34" fmla="*/ 72 w 102"/>
                  <a:gd name="T35" fmla="*/ 52 h 52"/>
                  <a:gd name="T36" fmla="*/ 84 w 102"/>
                  <a:gd name="T37" fmla="*/ 48 h 52"/>
                  <a:gd name="T38" fmla="*/ 86 w 102"/>
                  <a:gd name="T39" fmla="*/ 46 h 52"/>
                  <a:gd name="T40" fmla="*/ 100 w 102"/>
                  <a:gd name="T41" fmla="*/ 34 h 52"/>
                  <a:gd name="T42" fmla="*/ 102 w 102"/>
                  <a:gd name="T43" fmla="*/ 30 h 52"/>
                  <a:gd name="T44" fmla="*/ 102 w 102"/>
                  <a:gd name="T45" fmla="*/ 28 h 52"/>
                  <a:gd name="T46" fmla="*/ 94 w 102"/>
                  <a:gd name="T47" fmla="*/ 22 h 52"/>
                  <a:gd name="T48" fmla="*/ 86 w 102"/>
                  <a:gd name="T49" fmla="*/ 18 h 52"/>
                  <a:gd name="T50" fmla="*/ 82 w 102"/>
                  <a:gd name="T51" fmla="*/ 14 h 52"/>
                  <a:gd name="T52" fmla="*/ 74 w 102"/>
                  <a:gd name="T53" fmla="*/ 12 h 52"/>
                  <a:gd name="T54" fmla="*/ 72 w 102"/>
                  <a:gd name="T55" fmla="*/ 12 h 52"/>
                  <a:gd name="T56" fmla="*/ 70 w 102"/>
                  <a:gd name="T57" fmla="*/ 12 h 52"/>
                  <a:gd name="T58" fmla="*/ 68 w 102"/>
                  <a:gd name="T59" fmla="*/ 16 h 52"/>
                  <a:gd name="T60" fmla="*/ 66 w 102"/>
                  <a:gd name="T61" fmla="*/ 10 h 52"/>
                  <a:gd name="T62" fmla="*/ 64 w 102"/>
                  <a:gd name="T63" fmla="*/ 8 h 52"/>
                  <a:gd name="T64" fmla="*/ 46 w 102"/>
                  <a:gd name="T65" fmla="*/ 0 h 52"/>
                  <a:gd name="T66" fmla="*/ 46 w 102"/>
                  <a:gd name="T6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52">
                    <a:moveTo>
                      <a:pt x="46" y="0"/>
                    </a:moveTo>
                    <a:lnTo>
                      <a:pt x="46" y="0"/>
                    </a:lnTo>
                    <a:lnTo>
                      <a:pt x="44" y="0"/>
                    </a:lnTo>
                    <a:lnTo>
                      <a:pt x="38" y="2"/>
                    </a:lnTo>
                    <a:lnTo>
                      <a:pt x="32" y="4"/>
                    </a:lnTo>
                    <a:lnTo>
                      <a:pt x="32" y="4"/>
                    </a:lnTo>
                    <a:lnTo>
                      <a:pt x="32" y="4"/>
                    </a:lnTo>
                    <a:lnTo>
                      <a:pt x="22" y="8"/>
                    </a:lnTo>
                    <a:lnTo>
                      <a:pt x="12" y="10"/>
                    </a:lnTo>
                    <a:lnTo>
                      <a:pt x="12" y="10"/>
                    </a:lnTo>
                    <a:lnTo>
                      <a:pt x="12" y="10"/>
                    </a:lnTo>
                    <a:lnTo>
                      <a:pt x="2" y="16"/>
                    </a:lnTo>
                    <a:lnTo>
                      <a:pt x="2" y="16"/>
                    </a:lnTo>
                    <a:lnTo>
                      <a:pt x="0" y="18"/>
                    </a:lnTo>
                    <a:lnTo>
                      <a:pt x="0" y="18"/>
                    </a:lnTo>
                    <a:lnTo>
                      <a:pt x="0" y="22"/>
                    </a:lnTo>
                    <a:lnTo>
                      <a:pt x="12" y="36"/>
                    </a:lnTo>
                    <a:lnTo>
                      <a:pt x="18" y="42"/>
                    </a:lnTo>
                    <a:lnTo>
                      <a:pt x="18" y="42"/>
                    </a:lnTo>
                    <a:lnTo>
                      <a:pt x="18" y="42"/>
                    </a:lnTo>
                    <a:lnTo>
                      <a:pt x="26" y="48"/>
                    </a:lnTo>
                    <a:lnTo>
                      <a:pt x="26" y="48"/>
                    </a:lnTo>
                    <a:lnTo>
                      <a:pt x="28" y="48"/>
                    </a:lnTo>
                    <a:lnTo>
                      <a:pt x="42" y="50"/>
                    </a:lnTo>
                    <a:lnTo>
                      <a:pt x="42" y="50"/>
                    </a:lnTo>
                    <a:lnTo>
                      <a:pt x="42" y="50"/>
                    </a:lnTo>
                    <a:lnTo>
                      <a:pt x="42" y="50"/>
                    </a:lnTo>
                    <a:lnTo>
                      <a:pt x="44" y="50"/>
                    </a:lnTo>
                    <a:lnTo>
                      <a:pt x="46" y="48"/>
                    </a:lnTo>
                    <a:lnTo>
                      <a:pt x="46" y="46"/>
                    </a:lnTo>
                    <a:lnTo>
                      <a:pt x="60" y="52"/>
                    </a:lnTo>
                    <a:lnTo>
                      <a:pt x="60" y="52"/>
                    </a:lnTo>
                    <a:lnTo>
                      <a:pt x="60" y="52"/>
                    </a:lnTo>
                    <a:lnTo>
                      <a:pt x="70" y="52"/>
                    </a:lnTo>
                    <a:lnTo>
                      <a:pt x="70" y="52"/>
                    </a:lnTo>
                    <a:lnTo>
                      <a:pt x="72" y="52"/>
                    </a:lnTo>
                    <a:lnTo>
                      <a:pt x="76" y="48"/>
                    </a:lnTo>
                    <a:lnTo>
                      <a:pt x="84" y="48"/>
                    </a:lnTo>
                    <a:lnTo>
                      <a:pt x="84" y="48"/>
                    </a:lnTo>
                    <a:lnTo>
                      <a:pt x="86" y="46"/>
                    </a:lnTo>
                    <a:lnTo>
                      <a:pt x="92" y="40"/>
                    </a:lnTo>
                    <a:lnTo>
                      <a:pt x="100" y="34"/>
                    </a:lnTo>
                    <a:lnTo>
                      <a:pt x="100" y="34"/>
                    </a:lnTo>
                    <a:lnTo>
                      <a:pt x="102" y="30"/>
                    </a:lnTo>
                    <a:lnTo>
                      <a:pt x="102" y="30"/>
                    </a:lnTo>
                    <a:lnTo>
                      <a:pt x="102" y="28"/>
                    </a:lnTo>
                    <a:lnTo>
                      <a:pt x="94" y="22"/>
                    </a:lnTo>
                    <a:lnTo>
                      <a:pt x="94" y="22"/>
                    </a:lnTo>
                    <a:lnTo>
                      <a:pt x="94" y="22"/>
                    </a:lnTo>
                    <a:lnTo>
                      <a:pt x="86" y="18"/>
                    </a:lnTo>
                    <a:lnTo>
                      <a:pt x="82" y="14"/>
                    </a:lnTo>
                    <a:lnTo>
                      <a:pt x="82" y="14"/>
                    </a:lnTo>
                    <a:lnTo>
                      <a:pt x="80" y="14"/>
                    </a:lnTo>
                    <a:lnTo>
                      <a:pt x="74" y="12"/>
                    </a:lnTo>
                    <a:lnTo>
                      <a:pt x="74" y="12"/>
                    </a:lnTo>
                    <a:lnTo>
                      <a:pt x="72" y="12"/>
                    </a:lnTo>
                    <a:lnTo>
                      <a:pt x="72" y="12"/>
                    </a:lnTo>
                    <a:lnTo>
                      <a:pt x="70" y="12"/>
                    </a:lnTo>
                    <a:lnTo>
                      <a:pt x="70" y="14"/>
                    </a:lnTo>
                    <a:lnTo>
                      <a:pt x="68" y="16"/>
                    </a:lnTo>
                    <a:lnTo>
                      <a:pt x="68" y="14"/>
                    </a:lnTo>
                    <a:lnTo>
                      <a:pt x="66" y="10"/>
                    </a:lnTo>
                    <a:lnTo>
                      <a:pt x="66" y="10"/>
                    </a:lnTo>
                    <a:lnTo>
                      <a:pt x="64" y="8"/>
                    </a:lnTo>
                    <a:lnTo>
                      <a:pt x="54" y="4"/>
                    </a:lnTo>
                    <a:lnTo>
                      <a:pt x="46" y="0"/>
                    </a:lnTo>
                    <a:lnTo>
                      <a:pt x="46" y="0"/>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5" name="Freeform 637"/>
              <p:cNvSpPr>
                <a:spLocks/>
              </p:cNvSpPr>
              <p:nvPr/>
            </p:nvSpPr>
            <p:spPr bwMode="auto">
              <a:xfrm>
                <a:off x="3131" y="1751"/>
                <a:ext cx="82" cy="38"/>
              </a:xfrm>
              <a:custGeom>
                <a:avLst/>
                <a:gdLst>
                  <a:gd name="T0" fmla="*/ 18 w 82"/>
                  <a:gd name="T1" fmla="*/ 38 h 38"/>
                  <a:gd name="T2" fmla="*/ 10 w 82"/>
                  <a:gd name="T3" fmla="*/ 36 h 38"/>
                  <a:gd name="T4" fmla="*/ 6 w 82"/>
                  <a:gd name="T5" fmla="*/ 32 h 38"/>
                  <a:gd name="T6" fmla="*/ 6 w 82"/>
                  <a:gd name="T7" fmla="*/ 32 h 38"/>
                  <a:gd name="T8" fmla="*/ 4 w 82"/>
                  <a:gd name="T9" fmla="*/ 30 h 38"/>
                  <a:gd name="T10" fmla="*/ 2 w 82"/>
                  <a:gd name="T11" fmla="*/ 24 h 38"/>
                  <a:gd name="T12" fmla="*/ 0 w 82"/>
                  <a:gd name="T13" fmla="*/ 20 h 38"/>
                  <a:gd name="T14" fmla="*/ 0 w 82"/>
                  <a:gd name="T15" fmla="*/ 20 h 38"/>
                  <a:gd name="T16" fmla="*/ 2 w 82"/>
                  <a:gd name="T17" fmla="*/ 18 h 38"/>
                  <a:gd name="T18" fmla="*/ 6 w 82"/>
                  <a:gd name="T19" fmla="*/ 14 h 38"/>
                  <a:gd name="T20" fmla="*/ 16 w 82"/>
                  <a:gd name="T21" fmla="*/ 12 h 38"/>
                  <a:gd name="T22" fmla="*/ 22 w 82"/>
                  <a:gd name="T23" fmla="*/ 6 h 38"/>
                  <a:gd name="T24" fmla="*/ 32 w 82"/>
                  <a:gd name="T25" fmla="*/ 0 h 38"/>
                  <a:gd name="T26" fmla="*/ 32 w 82"/>
                  <a:gd name="T27" fmla="*/ 0 h 38"/>
                  <a:gd name="T28" fmla="*/ 32 w 82"/>
                  <a:gd name="T29" fmla="*/ 0 h 38"/>
                  <a:gd name="T30" fmla="*/ 32 w 82"/>
                  <a:gd name="T31" fmla="*/ 0 h 38"/>
                  <a:gd name="T32" fmla="*/ 32 w 82"/>
                  <a:gd name="T33" fmla="*/ 0 h 38"/>
                  <a:gd name="T34" fmla="*/ 42 w 82"/>
                  <a:gd name="T35" fmla="*/ 2 h 38"/>
                  <a:gd name="T36" fmla="*/ 42 w 82"/>
                  <a:gd name="T37" fmla="*/ 2 h 38"/>
                  <a:gd name="T38" fmla="*/ 42 w 82"/>
                  <a:gd name="T39" fmla="*/ 2 h 38"/>
                  <a:gd name="T40" fmla="*/ 46 w 82"/>
                  <a:gd name="T41" fmla="*/ 8 h 38"/>
                  <a:gd name="T42" fmla="*/ 52 w 82"/>
                  <a:gd name="T43" fmla="*/ 8 h 38"/>
                  <a:gd name="T44" fmla="*/ 62 w 82"/>
                  <a:gd name="T45" fmla="*/ 4 h 38"/>
                  <a:gd name="T46" fmla="*/ 68 w 82"/>
                  <a:gd name="T47" fmla="*/ 4 h 38"/>
                  <a:gd name="T48" fmla="*/ 78 w 82"/>
                  <a:gd name="T49" fmla="*/ 8 h 38"/>
                  <a:gd name="T50" fmla="*/ 78 w 82"/>
                  <a:gd name="T51" fmla="*/ 8 h 38"/>
                  <a:gd name="T52" fmla="*/ 78 w 82"/>
                  <a:gd name="T53" fmla="*/ 8 h 38"/>
                  <a:gd name="T54" fmla="*/ 82 w 82"/>
                  <a:gd name="T55" fmla="*/ 12 h 38"/>
                  <a:gd name="T56" fmla="*/ 82 w 82"/>
                  <a:gd name="T57" fmla="*/ 12 h 38"/>
                  <a:gd name="T58" fmla="*/ 82 w 82"/>
                  <a:gd name="T59" fmla="*/ 14 h 38"/>
                  <a:gd name="T60" fmla="*/ 80 w 82"/>
                  <a:gd name="T61" fmla="*/ 20 h 38"/>
                  <a:gd name="T62" fmla="*/ 76 w 82"/>
                  <a:gd name="T63" fmla="*/ 26 h 38"/>
                  <a:gd name="T64" fmla="*/ 76 w 82"/>
                  <a:gd name="T65" fmla="*/ 26 h 38"/>
                  <a:gd name="T66" fmla="*/ 74 w 82"/>
                  <a:gd name="T67" fmla="*/ 28 h 38"/>
                  <a:gd name="T68" fmla="*/ 74 w 82"/>
                  <a:gd name="T69" fmla="*/ 28 h 38"/>
                  <a:gd name="T70" fmla="*/ 74 w 82"/>
                  <a:gd name="T71" fmla="*/ 28 h 38"/>
                  <a:gd name="T72" fmla="*/ 58 w 82"/>
                  <a:gd name="T73" fmla="*/ 24 h 38"/>
                  <a:gd name="T74" fmla="*/ 52 w 82"/>
                  <a:gd name="T75" fmla="*/ 26 h 38"/>
                  <a:gd name="T76" fmla="*/ 52 w 82"/>
                  <a:gd name="T77" fmla="*/ 28 h 38"/>
                  <a:gd name="T78" fmla="*/ 52 w 82"/>
                  <a:gd name="T79" fmla="*/ 28 h 38"/>
                  <a:gd name="T80" fmla="*/ 50 w 82"/>
                  <a:gd name="T81" fmla="*/ 28 h 38"/>
                  <a:gd name="T82" fmla="*/ 42 w 82"/>
                  <a:gd name="T83" fmla="*/ 28 h 38"/>
                  <a:gd name="T84" fmla="*/ 36 w 82"/>
                  <a:gd name="T85" fmla="*/ 32 h 38"/>
                  <a:gd name="T86" fmla="*/ 36 w 82"/>
                  <a:gd name="T87" fmla="*/ 32 h 38"/>
                  <a:gd name="T88" fmla="*/ 36 w 82"/>
                  <a:gd name="T89" fmla="*/ 32 h 38"/>
                  <a:gd name="T90" fmla="*/ 30 w 82"/>
                  <a:gd name="T91" fmla="*/ 32 h 38"/>
                  <a:gd name="T92" fmla="*/ 28 w 82"/>
                  <a:gd name="T93" fmla="*/ 36 h 38"/>
                  <a:gd name="T94" fmla="*/ 28 w 82"/>
                  <a:gd name="T95" fmla="*/ 36 h 38"/>
                  <a:gd name="T96" fmla="*/ 26 w 82"/>
                  <a:gd name="T97" fmla="*/ 38 h 38"/>
                  <a:gd name="T98" fmla="*/ 18 w 82"/>
                  <a:gd name="T9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2" h="38">
                    <a:moveTo>
                      <a:pt x="18" y="38"/>
                    </a:moveTo>
                    <a:lnTo>
                      <a:pt x="10" y="36"/>
                    </a:lnTo>
                    <a:lnTo>
                      <a:pt x="6" y="32"/>
                    </a:lnTo>
                    <a:lnTo>
                      <a:pt x="6" y="32"/>
                    </a:lnTo>
                    <a:lnTo>
                      <a:pt x="4" y="30"/>
                    </a:lnTo>
                    <a:lnTo>
                      <a:pt x="2" y="24"/>
                    </a:lnTo>
                    <a:lnTo>
                      <a:pt x="0" y="20"/>
                    </a:lnTo>
                    <a:lnTo>
                      <a:pt x="0" y="20"/>
                    </a:lnTo>
                    <a:lnTo>
                      <a:pt x="2" y="18"/>
                    </a:lnTo>
                    <a:lnTo>
                      <a:pt x="6" y="14"/>
                    </a:lnTo>
                    <a:lnTo>
                      <a:pt x="16" y="12"/>
                    </a:lnTo>
                    <a:lnTo>
                      <a:pt x="22" y="6"/>
                    </a:lnTo>
                    <a:lnTo>
                      <a:pt x="32" y="0"/>
                    </a:lnTo>
                    <a:lnTo>
                      <a:pt x="32" y="0"/>
                    </a:lnTo>
                    <a:lnTo>
                      <a:pt x="32" y="0"/>
                    </a:lnTo>
                    <a:lnTo>
                      <a:pt x="32" y="0"/>
                    </a:lnTo>
                    <a:lnTo>
                      <a:pt x="32" y="0"/>
                    </a:lnTo>
                    <a:lnTo>
                      <a:pt x="42" y="2"/>
                    </a:lnTo>
                    <a:lnTo>
                      <a:pt x="42" y="2"/>
                    </a:lnTo>
                    <a:lnTo>
                      <a:pt x="42" y="2"/>
                    </a:lnTo>
                    <a:lnTo>
                      <a:pt x="46" y="8"/>
                    </a:lnTo>
                    <a:lnTo>
                      <a:pt x="52" y="8"/>
                    </a:lnTo>
                    <a:lnTo>
                      <a:pt x="62" y="4"/>
                    </a:lnTo>
                    <a:lnTo>
                      <a:pt x="68" y="4"/>
                    </a:lnTo>
                    <a:lnTo>
                      <a:pt x="78" y="8"/>
                    </a:lnTo>
                    <a:lnTo>
                      <a:pt x="78" y="8"/>
                    </a:lnTo>
                    <a:lnTo>
                      <a:pt x="78" y="8"/>
                    </a:lnTo>
                    <a:lnTo>
                      <a:pt x="82" y="12"/>
                    </a:lnTo>
                    <a:lnTo>
                      <a:pt x="82" y="12"/>
                    </a:lnTo>
                    <a:lnTo>
                      <a:pt x="82" y="14"/>
                    </a:lnTo>
                    <a:lnTo>
                      <a:pt x="80" y="20"/>
                    </a:lnTo>
                    <a:lnTo>
                      <a:pt x="76" y="26"/>
                    </a:lnTo>
                    <a:lnTo>
                      <a:pt x="76" y="26"/>
                    </a:lnTo>
                    <a:lnTo>
                      <a:pt x="74" y="28"/>
                    </a:lnTo>
                    <a:lnTo>
                      <a:pt x="74" y="28"/>
                    </a:lnTo>
                    <a:lnTo>
                      <a:pt x="74" y="28"/>
                    </a:lnTo>
                    <a:lnTo>
                      <a:pt x="58" y="24"/>
                    </a:lnTo>
                    <a:lnTo>
                      <a:pt x="52" y="26"/>
                    </a:lnTo>
                    <a:lnTo>
                      <a:pt x="52" y="28"/>
                    </a:lnTo>
                    <a:lnTo>
                      <a:pt x="52" y="28"/>
                    </a:lnTo>
                    <a:lnTo>
                      <a:pt x="50" y="28"/>
                    </a:lnTo>
                    <a:lnTo>
                      <a:pt x="42" y="28"/>
                    </a:lnTo>
                    <a:lnTo>
                      <a:pt x="36" y="32"/>
                    </a:lnTo>
                    <a:lnTo>
                      <a:pt x="36" y="32"/>
                    </a:lnTo>
                    <a:lnTo>
                      <a:pt x="36" y="32"/>
                    </a:lnTo>
                    <a:lnTo>
                      <a:pt x="30" y="32"/>
                    </a:lnTo>
                    <a:lnTo>
                      <a:pt x="28" y="36"/>
                    </a:lnTo>
                    <a:lnTo>
                      <a:pt x="28" y="36"/>
                    </a:lnTo>
                    <a:lnTo>
                      <a:pt x="26" y="38"/>
                    </a:lnTo>
                    <a:lnTo>
                      <a:pt x="18"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6" name="Freeform 638"/>
              <p:cNvSpPr>
                <a:spLocks noEditPoints="1"/>
              </p:cNvSpPr>
              <p:nvPr/>
            </p:nvSpPr>
            <p:spPr bwMode="auto">
              <a:xfrm>
                <a:off x="3129" y="1749"/>
                <a:ext cx="86" cy="42"/>
              </a:xfrm>
              <a:custGeom>
                <a:avLst/>
                <a:gdLst>
                  <a:gd name="T0" fmla="*/ 44 w 86"/>
                  <a:gd name="T1" fmla="*/ 6 h 42"/>
                  <a:gd name="T2" fmla="*/ 56 w 86"/>
                  <a:gd name="T3" fmla="*/ 12 h 42"/>
                  <a:gd name="T4" fmla="*/ 70 w 86"/>
                  <a:gd name="T5" fmla="*/ 8 h 42"/>
                  <a:gd name="T6" fmla="*/ 84 w 86"/>
                  <a:gd name="T7" fmla="*/ 14 h 42"/>
                  <a:gd name="T8" fmla="*/ 76 w 86"/>
                  <a:gd name="T9" fmla="*/ 28 h 42"/>
                  <a:gd name="T10" fmla="*/ 58 w 86"/>
                  <a:gd name="T11" fmla="*/ 24 h 42"/>
                  <a:gd name="T12" fmla="*/ 52 w 86"/>
                  <a:gd name="T13" fmla="*/ 28 h 42"/>
                  <a:gd name="T14" fmla="*/ 38 w 86"/>
                  <a:gd name="T15" fmla="*/ 32 h 42"/>
                  <a:gd name="T16" fmla="*/ 28 w 86"/>
                  <a:gd name="T17" fmla="*/ 38 h 42"/>
                  <a:gd name="T18" fmla="*/ 14 w 86"/>
                  <a:gd name="T19" fmla="*/ 36 h 42"/>
                  <a:gd name="T20" fmla="*/ 6 w 86"/>
                  <a:gd name="T21" fmla="*/ 26 h 42"/>
                  <a:gd name="T22" fmla="*/ 10 w 86"/>
                  <a:gd name="T23" fmla="*/ 18 h 42"/>
                  <a:gd name="T24" fmla="*/ 26 w 86"/>
                  <a:gd name="T25" fmla="*/ 10 h 42"/>
                  <a:gd name="T26" fmla="*/ 34 w 86"/>
                  <a:gd name="T27" fmla="*/ 0 h 42"/>
                  <a:gd name="T28" fmla="*/ 32 w 86"/>
                  <a:gd name="T29" fmla="*/ 0 h 42"/>
                  <a:gd name="T30" fmla="*/ 24 w 86"/>
                  <a:gd name="T31" fmla="*/ 6 h 42"/>
                  <a:gd name="T32" fmla="*/ 16 w 86"/>
                  <a:gd name="T33" fmla="*/ 12 h 42"/>
                  <a:gd name="T34" fmla="*/ 10 w 86"/>
                  <a:gd name="T35" fmla="*/ 14 h 42"/>
                  <a:gd name="T36" fmla="*/ 2 w 86"/>
                  <a:gd name="T37" fmla="*/ 18 h 42"/>
                  <a:gd name="T38" fmla="*/ 0 w 86"/>
                  <a:gd name="T39" fmla="*/ 20 h 42"/>
                  <a:gd name="T40" fmla="*/ 2 w 86"/>
                  <a:gd name="T41" fmla="*/ 26 h 42"/>
                  <a:gd name="T42" fmla="*/ 4 w 86"/>
                  <a:gd name="T43" fmla="*/ 34 h 42"/>
                  <a:gd name="T44" fmla="*/ 12 w 86"/>
                  <a:gd name="T45" fmla="*/ 40 h 42"/>
                  <a:gd name="T46" fmla="*/ 12 w 86"/>
                  <a:gd name="T47" fmla="*/ 40 h 42"/>
                  <a:gd name="T48" fmla="*/ 20 w 86"/>
                  <a:gd name="T49" fmla="*/ 42 h 42"/>
                  <a:gd name="T50" fmla="*/ 28 w 86"/>
                  <a:gd name="T51" fmla="*/ 42 h 42"/>
                  <a:gd name="T52" fmla="*/ 30 w 86"/>
                  <a:gd name="T53" fmla="*/ 40 h 42"/>
                  <a:gd name="T54" fmla="*/ 38 w 86"/>
                  <a:gd name="T55" fmla="*/ 36 h 42"/>
                  <a:gd name="T56" fmla="*/ 40 w 86"/>
                  <a:gd name="T57" fmla="*/ 36 h 42"/>
                  <a:gd name="T58" fmla="*/ 52 w 86"/>
                  <a:gd name="T59" fmla="*/ 32 h 42"/>
                  <a:gd name="T60" fmla="*/ 54 w 86"/>
                  <a:gd name="T61" fmla="*/ 32 h 42"/>
                  <a:gd name="T62" fmla="*/ 60 w 86"/>
                  <a:gd name="T63" fmla="*/ 28 h 42"/>
                  <a:gd name="T64" fmla="*/ 76 w 86"/>
                  <a:gd name="T65" fmla="*/ 30 h 42"/>
                  <a:gd name="T66" fmla="*/ 76 w 86"/>
                  <a:gd name="T67" fmla="*/ 32 h 42"/>
                  <a:gd name="T68" fmla="*/ 80 w 86"/>
                  <a:gd name="T69" fmla="*/ 30 h 42"/>
                  <a:gd name="T70" fmla="*/ 82 w 86"/>
                  <a:gd name="T71" fmla="*/ 24 h 42"/>
                  <a:gd name="T72" fmla="*/ 86 w 86"/>
                  <a:gd name="T73" fmla="*/ 16 h 42"/>
                  <a:gd name="T74" fmla="*/ 86 w 86"/>
                  <a:gd name="T75" fmla="*/ 14 h 42"/>
                  <a:gd name="T76" fmla="*/ 82 w 86"/>
                  <a:gd name="T77" fmla="*/ 8 h 42"/>
                  <a:gd name="T78" fmla="*/ 82 w 86"/>
                  <a:gd name="T79" fmla="*/ 8 h 42"/>
                  <a:gd name="T80" fmla="*/ 72 w 86"/>
                  <a:gd name="T81" fmla="*/ 4 h 42"/>
                  <a:gd name="T82" fmla="*/ 64 w 86"/>
                  <a:gd name="T83" fmla="*/ 4 h 42"/>
                  <a:gd name="T84" fmla="*/ 62 w 86"/>
                  <a:gd name="T85" fmla="*/ 4 h 42"/>
                  <a:gd name="T86" fmla="*/ 48 w 86"/>
                  <a:gd name="T87" fmla="*/ 8 h 42"/>
                  <a:gd name="T88" fmla="*/ 46 w 86"/>
                  <a:gd name="T89" fmla="*/ 4 h 42"/>
                  <a:gd name="T90" fmla="*/ 36 w 86"/>
                  <a:gd name="T91" fmla="*/ 0 h 42"/>
                  <a:gd name="T92" fmla="*/ 34 w 86"/>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6" h="42">
                    <a:moveTo>
                      <a:pt x="34" y="4"/>
                    </a:moveTo>
                    <a:lnTo>
                      <a:pt x="44" y="6"/>
                    </a:lnTo>
                    <a:lnTo>
                      <a:pt x="46" y="12"/>
                    </a:lnTo>
                    <a:lnTo>
                      <a:pt x="56" y="12"/>
                    </a:lnTo>
                    <a:lnTo>
                      <a:pt x="64" y="8"/>
                    </a:lnTo>
                    <a:lnTo>
                      <a:pt x="70" y="8"/>
                    </a:lnTo>
                    <a:lnTo>
                      <a:pt x="80" y="12"/>
                    </a:lnTo>
                    <a:lnTo>
                      <a:pt x="84" y="14"/>
                    </a:lnTo>
                    <a:lnTo>
                      <a:pt x="80" y="22"/>
                    </a:lnTo>
                    <a:lnTo>
                      <a:pt x="76" y="28"/>
                    </a:lnTo>
                    <a:lnTo>
                      <a:pt x="68" y="26"/>
                    </a:lnTo>
                    <a:lnTo>
                      <a:pt x="58" y="24"/>
                    </a:lnTo>
                    <a:lnTo>
                      <a:pt x="54" y="28"/>
                    </a:lnTo>
                    <a:lnTo>
                      <a:pt x="52" y="28"/>
                    </a:lnTo>
                    <a:lnTo>
                      <a:pt x="44" y="28"/>
                    </a:lnTo>
                    <a:lnTo>
                      <a:pt x="38" y="32"/>
                    </a:lnTo>
                    <a:lnTo>
                      <a:pt x="30" y="32"/>
                    </a:lnTo>
                    <a:lnTo>
                      <a:pt x="28" y="38"/>
                    </a:lnTo>
                    <a:lnTo>
                      <a:pt x="20" y="38"/>
                    </a:lnTo>
                    <a:lnTo>
                      <a:pt x="14" y="36"/>
                    </a:lnTo>
                    <a:lnTo>
                      <a:pt x="8" y="32"/>
                    </a:lnTo>
                    <a:lnTo>
                      <a:pt x="6" y="26"/>
                    </a:lnTo>
                    <a:lnTo>
                      <a:pt x="4" y="22"/>
                    </a:lnTo>
                    <a:lnTo>
                      <a:pt x="10" y="18"/>
                    </a:lnTo>
                    <a:lnTo>
                      <a:pt x="18" y="16"/>
                    </a:lnTo>
                    <a:lnTo>
                      <a:pt x="26" y="10"/>
                    </a:lnTo>
                    <a:lnTo>
                      <a:pt x="34" y="4"/>
                    </a:lnTo>
                    <a:close/>
                    <a:moveTo>
                      <a:pt x="34" y="0"/>
                    </a:moveTo>
                    <a:lnTo>
                      <a:pt x="34" y="0"/>
                    </a:lnTo>
                    <a:lnTo>
                      <a:pt x="32" y="0"/>
                    </a:lnTo>
                    <a:lnTo>
                      <a:pt x="24" y="6"/>
                    </a:lnTo>
                    <a:lnTo>
                      <a:pt x="24" y="6"/>
                    </a:lnTo>
                    <a:lnTo>
                      <a:pt x="22" y="6"/>
                    </a:lnTo>
                    <a:lnTo>
                      <a:pt x="16" y="12"/>
                    </a:lnTo>
                    <a:lnTo>
                      <a:pt x="10" y="14"/>
                    </a:lnTo>
                    <a:lnTo>
                      <a:pt x="10" y="14"/>
                    </a:lnTo>
                    <a:lnTo>
                      <a:pt x="8" y="14"/>
                    </a:lnTo>
                    <a:lnTo>
                      <a:pt x="2" y="18"/>
                    </a:lnTo>
                    <a:lnTo>
                      <a:pt x="2" y="18"/>
                    </a:lnTo>
                    <a:lnTo>
                      <a:pt x="0" y="20"/>
                    </a:lnTo>
                    <a:lnTo>
                      <a:pt x="2" y="24"/>
                    </a:lnTo>
                    <a:lnTo>
                      <a:pt x="2" y="26"/>
                    </a:lnTo>
                    <a:lnTo>
                      <a:pt x="4" y="34"/>
                    </a:lnTo>
                    <a:lnTo>
                      <a:pt x="4" y="34"/>
                    </a:lnTo>
                    <a:lnTo>
                      <a:pt x="6" y="36"/>
                    </a:lnTo>
                    <a:lnTo>
                      <a:pt x="12" y="40"/>
                    </a:lnTo>
                    <a:lnTo>
                      <a:pt x="12" y="40"/>
                    </a:lnTo>
                    <a:lnTo>
                      <a:pt x="12" y="40"/>
                    </a:lnTo>
                    <a:lnTo>
                      <a:pt x="20" y="42"/>
                    </a:lnTo>
                    <a:lnTo>
                      <a:pt x="20" y="42"/>
                    </a:lnTo>
                    <a:lnTo>
                      <a:pt x="20" y="42"/>
                    </a:lnTo>
                    <a:lnTo>
                      <a:pt x="28" y="42"/>
                    </a:lnTo>
                    <a:lnTo>
                      <a:pt x="28" y="42"/>
                    </a:lnTo>
                    <a:lnTo>
                      <a:pt x="30" y="40"/>
                    </a:lnTo>
                    <a:lnTo>
                      <a:pt x="32" y="36"/>
                    </a:lnTo>
                    <a:lnTo>
                      <a:pt x="38" y="36"/>
                    </a:lnTo>
                    <a:lnTo>
                      <a:pt x="38" y="36"/>
                    </a:lnTo>
                    <a:lnTo>
                      <a:pt x="40" y="36"/>
                    </a:lnTo>
                    <a:lnTo>
                      <a:pt x="44" y="32"/>
                    </a:lnTo>
                    <a:lnTo>
                      <a:pt x="52" y="32"/>
                    </a:lnTo>
                    <a:lnTo>
                      <a:pt x="52" y="32"/>
                    </a:lnTo>
                    <a:lnTo>
                      <a:pt x="54" y="32"/>
                    </a:lnTo>
                    <a:lnTo>
                      <a:pt x="56" y="30"/>
                    </a:lnTo>
                    <a:lnTo>
                      <a:pt x="60" y="28"/>
                    </a:lnTo>
                    <a:lnTo>
                      <a:pt x="66" y="30"/>
                    </a:lnTo>
                    <a:lnTo>
                      <a:pt x="76" y="30"/>
                    </a:lnTo>
                    <a:lnTo>
                      <a:pt x="76" y="30"/>
                    </a:lnTo>
                    <a:lnTo>
                      <a:pt x="76" y="32"/>
                    </a:lnTo>
                    <a:lnTo>
                      <a:pt x="76" y="32"/>
                    </a:lnTo>
                    <a:lnTo>
                      <a:pt x="80" y="30"/>
                    </a:lnTo>
                    <a:lnTo>
                      <a:pt x="82" y="24"/>
                    </a:lnTo>
                    <a:lnTo>
                      <a:pt x="82" y="24"/>
                    </a:lnTo>
                    <a:lnTo>
                      <a:pt x="84" y="24"/>
                    </a:lnTo>
                    <a:lnTo>
                      <a:pt x="86" y="16"/>
                    </a:lnTo>
                    <a:lnTo>
                      <a:pt x="86" y="16"/>
                    </a:lnTo>
                    <a:lnTo>
                      <a:pt x="86" y="14"/>
                    </a:lnTo>
                    <a:lnTo>
                      <a:pt x="86" y="12"/>
                    </a:lnTo>
                    <a:lnTo>
                      <a:pt x="82" y="8"/>
                    </a:lnTo>
                    <a:lnTo>
                      <a:pt x="82" y="8"/>
                    </a:lnTo>
                    <a:lnTo>
                      <a:pt x="82" y="8"/>
                    </a:lnTo>
                    <a:lnTo>
                      <a:pt x="72" y="4"/>
                    </a:lnTo>
                    <a:lnTo>
                      <a:pt x="72" y="4"/>
                    </a:lnTo>
                    <a:lnTo>
                      <a:pt x="70" y="4"/>
                    </a:lnTo>
                    <a:lnTo>
                      <a:pt x="64" y="4"/>
                    </a:lnTo>
                    <a:lnTo>
                      <a:pt x="64" y="4"/>
                    </a:lnTo>
                    <a:lnTo>
                      <a:pt x="62" y="4"/>
                    </a:lnTo>
                    <a:lnTo>
                      <a:pt x="54" y="8"/>
                    </a:lnTo>
                    <a:lnTo>
                      <a:pt x="48" y="8"/>
                    </a:lnTo>
                    <a:lnTo>
                      <a:pt x="46" y="4"/>
                    </a:lnTo>
                    <a:lnTo>
                      <a:pt x="46" y="4"/>
                    </a:lnTo>
                    <a:lnTo>
                      <a:pt x="44" y="2"/>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7" name="Freeform 639"/>
              <p:cNvSpPr>
                <a:spLocks/>
              </p:cNvSpPr>
              <p:nvPr/>
            </p:nvSpPr>
            <p:spPr bwMode="auto">
              <a:xfrm>
                <a:off x="3133" y="1753"/>
                <a:ext cx="80" cy="34"/>
              </a:xfrm>
              <a:custGeom>
                <a:avLst/>
                <a:gdLst>
                  <a:gd name="T0" fmla="*/ 30 w 80"/>
                  <a:gd name="T1" fmla="*/ 0 h 34"/>
                  <a:gd name="T2" fmla="*/ 40 w 80"/>
                  <a:gd name="T3" fmla="*/ 2 h 34"/>
                  <a:gd name="T4" fmla="*/ 42 w 80"/>
                  <a:gd name="T5" fmla="*/ 8 h 34"/>
                  <a:gd name="T6" fmla="*/ 52 w 80"/>
                  <a:gd name="T7" fmla="*/ 8 h 34"/>
                  <a:gd name="T8" fmla="*/ 60 w 80"/>
                  <a:gd name="T9" fmla="*/ 4 h 34"/>
                  <a:gd name="T10" fmla="*/ 66 w 80"/>
                  <a:gd name="T11" fmla="*/ 4 h 34"/>
                  <a:gd name="T12" fmla="*/ 76 w 80"/>
                  <a:gd name="T13" fmla="*/ 8 h 34"/>
                  <a:gd name="T14" fmla="*/ 80 w 80"/>
                  <a:gd name="T15" fmla="*/ 10 h 34"/>
                  <a:gd name="T16" fmla="*/ 76 w 80"/>
                  <a:gd name="T17" fmla="*/ 18 h 34"/>
                  <a:gd name="T18" fmla="*/ 72 w 80"/>
                  <a:gd name="T19" fmla="*/ 24 h 34"/>
                  <a:gd name="T20" fmla="*/ 64 w 80"/>
                  <a:gd name="T21" fmla="*/ 22 h 34"/>
                  <a:gd name="T22" fmla="*/ 54 w 80"/>
                  <a:gd name="T23" fmla="*/ 20 h 34"/>
                  <a:gd name="T24" fmla="*/ 50 w 80"/>
                  <a:gd name="T25" fmla="*/ 24 h 34"/>
                  <a:gd name="T26" fmla="*/ 48 w 80"/>
                  <a:gd name="T27" fmla="*/ 24 h 34"/>
                  <a:gd name="T28" fmla="*/ 40 w 80"/>
                  <a:gd name="T29" fmla="*/ 24 h 34"/>
                  <a:gd name="T30" fmla="*/ 34 w 80"/>
                  <a:gd name="T31" fmla="*/ 28 h 34"/>
                  <a:gd name="T32" fmla="*/ 26 w 80"/>
                  <a:gd name="T33" fmla="*/ 28 h 34"/>
                  <a:gd name="T34" fmla="*/ 24 w 80"/>
                  <a:gd name="T35" fmla="*/ 34 h 34"/>
                  <a:gd name="T36" fmla="*/ 16 w 80"/>
                  <a:gd name="T37" fmla="*/ 34 h 34"/>
                  <a:gd name="T38" fmla="*/ 10 w 80"/>
                  <a:gd name="T39" fmla="*/ 32 h 34"/>
                  <a:gd name="T40" fmla="*/ 4 w 80"/>
                  <a:gd name="T41" fmla="*/ 28 h 34"/>
                  <a:gd name="T42" fmla="*/ 2 w 80"/>
                  <a:gd name="T43" fmla="*/ 22 h 34"/>
                  <a:gd name="T44" fmla="*/ 0 w 80"/>
                  <a:gd name="T45" fmla="*/ 18 h 34"/>
                  <a:gd name="T46" fmla="*/ 6 w 80"/>
                  <a:gd name="T47" fmla="*/ 14 h 34"/>
                  <a:gd name="T48" fmla="*/ 14 w 80"/>
                  <a:gd name="T49" fmla="*/ 12 h 34"/>
                  <a:gd name="T50" fmla="*/ 22 w 80"/>
                  <a:gd name="T51" fmla="*/ 6 h 34"/>
                  <a:gd name="T52" fmla="*/ 30 w 80"/>
                  <a:gd name="T5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0" h="34">
                    <a:moveTo>
                      <a:pt x="30" y="0"/>
                    </a:moveTo>
                    <a:lnTo>
                      <a:pt x="40" y="2"/>
                    </a:lnTo>
                    <a:lnTo>
                      <a:pt x="42" y="8"/>
                    </a:lnTo>
                    <a:lnTo>
                      <a:pt x="52" y="8"/>
                    </a:lnTo>
                    <a:lnTo>
                      <a:pt x="60" y="4"/>
                    </a:lnTo>
                    <a:lnTo>
                      <a:pt x="66" y="4"/>
                    </a:lnTo>
                    <a:lnTo>
                      <a:pt x="76" y="8"/>
                    </a:lnTo>
                    <a:lnTo>
                      <a:pt x="80" y="10"/>
                    </a:lnTo>
                    <a:lnTo>
                      <a:pt x="76" y="18"/>
                    </a:lnTo>
                    <a:lnTo>
                      <a:pt x="72" y="24"/>
                    </a:lnTo>
                    <a:lnTo>
                      <a:pt x="64" y="22"/>
                    </a:lnTo>
                    <a:lnTo>
                      <a:pt x="54" y="20"/>
                    </a:lnTo>
                    <a:lnTo>
                      <a:pt x="50" y="24"/>
                    </a:lnTo>
                    <a:lnTo>
                      <a:pt x="48" y="24"/>
                    </a:lnTo>
                    <a:lnTo>
                      <a:pt x="40" y="24"/>
                    </a:lnTo>
                    <a:lnTo>
                      <a:pt x="34" y="28"/>
                    </a:lnTo>
                    <a:lnTo>
                      <a:pt x="26" y="28"/>
                    </a:lnTo>
                    <a:lnTo>
                      <a:pt x="24" y="34"/>
                    </a:lnTo>
                    <a:lnTo>
                      <a:pt x="16" y="34"/>
                    </a:lnTo>
                    <a:lnTo>
                      <a:pt x="10" y="32"/>
                    </a:lnTo>
                    <a:lnTo>
                      <a:pt x="4" y="28"/>
                    </a:lnTo>
                    <a:lnTo>
                      <a:pt x="2" y="22"/>
                    </a:lnTo>
                    <a:lnTo>
                      <a:pt x="0" y="18"/>
                    </a:lnTo>
                    <a:lnTo>
                      <a:pt x="6" y="14"/>
                    </a:lnTo>
                    <a:lnTo>
                      <a:pt x="14" y="12"/>
                    </a:lnTo>
                    <a:lnTo>
                      <a:pt x="22" y="6"/>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8" name="Freeform 640"/>
              <p:cNvSpPr>
                <a:spLocks/>
              </p:cNvSpPr>
              <p:nvPr/>
            </p:nvSpPr>
            <p:spPr bwMode="auto">
              <a:xfrm>
                <a:off x="3129" y="1749"/>
                <a:ext cx="86" cy="42"/>
              </a:xfrm>
              <a:custGeom>
                <a:avLst/>
                <a:gdLst>
                  <a:gd name="T0" fmla="*/ 34 w 86"/>
                  <a:gd name="T1" fmla="*/ 0 h 42"/>
                  <a:gd name="T2" fmla="*/ 24 w 86"/>
                  <a:gd name="T3" fmla="*/ 6 h 42"/>
                  <a:gd name="T4" fmla="*/ 22 w 86"/>
                  <a:gd name="T5" fmla="*/ 6 h 42"/>
                  <a:gd name="T6" fmla="*/ 10 w 86"/>
                  <a:gd name="T7" fmla="*/ 14 h 42"/>
                  <a:gd name="T8" fmla="*/ 8 w 86"/>
                  <a:gd name="T9" fmla="*/ 14 h 42"/>
                  <a:gd name="T10" fmla="*/ 2 w 86"/>
                  <a:gd name="T11" fmla="*/ 18 h 42"/>
                  <a:gd name="T12" fmla="*/ 2 w 86"/>
                  <a:gd name="T13" fmla="*/ 24 h 42"/>
                  <a:gd name="T14" fmla="*/ 4 w 86"/>
                  <a:gd name="T15" fmla="*/ 34 h 42"/>
                  <a:gd name="T16" fmla="*/ 6 w 86"/>
                  <a:gd name="T17" fmla="*/ 36 h 42"/>
                  <a:gd name="T18" fmla="*/ 12 w 86"/>
                  <a:gd name="T19" fmla="*/ 40 h 42"/>
                  <a:gd name="T20" fmla="*/ 20 w 86"/>
                  <a:gd name="T21" fmla="*/ 42 h 42"/>
                  <a:gd name="T22" fmla="*/ 20 w 86"/>
                  <a:gd name="T23" fmla="*/ 42 h 42"/>
                  <a:gd name="T24" fmla="*/ 28 w 86"/>
                  <a:gd name="T25" fmla="*/ 42 h 42"/>
                  <a:gd name="T26" fmla="*/ 32 w 86"/>
                  <a:gd name="T27" fmla="*/ 36 h 42"/>
                  <a:gd name="T28" fmla="*/ 38 w 86"/>
                  <a:gd name="T29" fmla="*/ 36 h 42"/>
                  <a:gd name="T30" fmla="*/ 44 w 86"/>
                  <a:gd name="T31" fmla="*/ 32 h 42"/>
                  <a:gd name="T32" fmla="*/ 52 w 86"/>
                  <a:gd name="T33" fmla="*/ 32 h 42"/>
                  <a:gd name="T34" fmla="*/ 56 w 86"/>
                  <a:gd name="T35" fmla="*/ 30 h 42"/>
                  <a:gd name="T36" fmla="*/ 66 w 86"/>
                  <a:gd name="T37" fmla="*/ 30 h 42"/>
                  <a:gd name="T38" fmla="*/ 76 w 86"/>
                  <a:gd name="T39" fmla="*/ 30 h 42"/>
                  <a:gd name="T40" fmla="*/ 76 w 86"/>
                  <a:gd name="T41" fmla="*/ 32 h 42"/>
                  <a:gd name="T42" fmla="*/ 82 w 86"/>
                  <a:gd name="T43" fmla="*/ 24 h 42"/>
                  <a:gd name="T44" fmla="*/ 84 w 86"/>
                  <a:gd name="T45" fmla="*/ 24 h 42"/>
                  <a:gd name="T46" fmla="*/ 86 w 86"/>
                  <a:gd name="T47" fmla="*/ 16 h 42"/>
                  <a:gd name="T48" fmla="*/ 86 w 86"/>
                  <a:gd name="T49" fmla="*/ 12 h 42"/>
                  <a:gd name="T50" fmla="*/ 82 w 86"/>
                  <a:gd name="T51" fmla="*/ 8 h 42"/>
                  <a:gd name="T52" fmla="*/ 72 w 86"/>
                  <a:gd name="T53" fmla="*/ 4 h 42"/>
                  <a:gd name="T54" fmla="*/ 70 w 86"/>
                  <a:gd name="T55" fmla="*/ 4 h 42"/>
                  <a:gd name="T56" fmla="*/ 64 w 86"/>
                  <a:gd name="T57" fmla="*/ 4 h 42"/>
                  <a:gd name="T58" fmla="*/ 54 w 86"/>
                  <a:gd name="T59" fmla="*/ 8 h 42"/>
                  <a:gd name="T60" fmla="*/ 46 w 86"/>
                  <a:gd name="T61" fmla="*/ 4 h 42"/>
                  <a:gd name="T62" fmla="*/ 44 w 86"/>
                  <a:gd name="T63" fmla="*/ 2 h 42"/>
                  <a:gd name="T64" fmla="*/ 36 w 86"/>
                  <a:gd name="T65" fmla="*/ 0 h 42"/>
                  <a:gd name="T66" fmla="*/ 34 w 86"/>
                  <a:gd name="T6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6" h="42">
                    <a:moveTo>
                      <a:pt x="34" y="0"/>
                    </a:moveTo>
                    <a:lnTo>
                      <a:pt x="34" y="0"/>
                    </a:lnTo>
                    <a:lnTo>
                      <a:pt x="32" y="0"/>
                    </a:lnTo>
                    <a:lnTo>
                      <a:pt x="24" y="6"/>
                    </a:lnTo>
                    <a:lnTo>
                      <a:pt x="24" y="6"/>
                    </a:lnTo>
                    <a:lnTo>
                      <a:pt x="22" y="6"/>
                    </a:lnTo>
                    <a:lnTo>
                      <a:pt x="16" y="12"/>
                    </a:lnTo>
                    <a:lnTo>
                      <a:pt x="10" y="14"/>
                    </a:lnTo>
                    <a:lnTo>
                      <a:pt x="10" y="14"/>
                    </a:lnTo>
                    <a:lnTo>
                      <a:pt x="8" y="14"/>
                    </a:lnTo>
                    <a:lnTo>
                      <a:pt x="2" y="18"/>
                    </a:lnTo>
                    <a:lnTo>
                      <a:pt x="2" y="18"/>
                    </a:lnTo>
                    <a:lnTo>
                      <a:pt x="0" y="20"/>
                    </a:lnTo>
                    <a:lnTo>
                      <a:pt x="2" y="24"/>
                    </a:lnTo>
                    <a:lnTo>
                      <a:pt x="2" y="26"/>
                    </a:lnTo>
                    <a:lnTo>
                      <a:pt x="4" y="34"/>
                    </a:lnTo>
                    <a:lnTo>
                      <a:pt x="4" y="34"/>
                    </a:lnTo>
                    <a:lnTo>
                      <a:pt x="6" y="36"/>
                    </a:lnTo>
                    <a:lnTo>
                      <a:pt x="12" y="40"/>
                    </a:lnTo>
                    <a:lnTo>
                      <a:pt x="12" y="40"/>
                    </a:lnTo>
                    <a:lnTo>
                      <a:pt x="12" y="40"/>
                    </a:lnTo>
                    <a:lnTo>
                      <a:pt x="20" y="42"/>
                    </a:lnTo>
                    <a:lnTo>
                      <a:pt x="20" y="42"/>
                    </a:lnTo>
                    <a:lnTo>
                      <a:pt x="20" y="42"/>
                    </a:lnTo>
                    <a:lnTo>
                      <a:pt x="28" y="42"/>
                    </a:lnTo>
                    <a:lnTo>
                      <a:pt x="28" y="42"/>
                    </a:lnTo>
                    <a:lnTo>
                      <a:pt x="30" y="40"/>
                    </a:lnTo>
                    <a:lnTo>
                      <a:pt x="32" y="36"/>
                    </a:lnTo>
                    <a:lnTo>
                      <a:pt x="38" y="36"/>
                    </a:lnTo>
                    <a:lnTo>
                      <a:pt x="38" y="36"/>
                    </a:lnTo>
                    <a:lnTo>
                      <a:pt x="40" y="36"/>
                    </a:lnTo>
                    <a:lnTo>
                      <a:pt x="44" y="32"/>
                    </a:lnTo>
                    <a:lnTo>
                      <a:pt x="52" y="32"/>
                    </a:lnTo>
                    <a:lnTo>
                      <a:pt x="52" y="32"/>
                    </a:lnTo>
                    <a:lnTo>
                      <a:pt x="54" y="32"/>
                    </a:lnTo>
                    <a:lnTo>
                      <a:pt x="56" y="30"/>
                    </a:lnTo>
                    <a:lnTo>
                      <a:pt x="60" y="28"/>
                    </a:lnTo>
                    <a:lnTo>
                      <a:pt x="66" y="30"/>
                    </a:lnTo>
                    <a:lnTo>
                      <a:pt x="76" y="30"/>
                    </a:lnTo>
                    <a:lnTo>
                      <a:pt x="76" y="30"/>
                    </a:lnTo>
                    <a:lnTo>
                      <a:pt x="76" y="32"/>
                    </a:lnTo>
                    <a:lnTo>
                      <a:pt x="76" y="32"/>
                    </a:lnTo>
                    <a:lnTo>
                      <a:pt x="80" y="30"/>
                    </a:lnTo>
                    <a:lnTo>
                      <a:pt x="82" y="24"/>
                    </a:lnTo>
                    <a:lnTo>
                      <a:pt x="82" y="24"/>
                    </a:lnTo>
                    <a:lnTo>
                      <a:pt x="84" y="24"/>
                    </a:lnTo>
                    <a:lnTo>
                      <a:pt x="86" y="16"/>
                    </a:lnTo>
                    <a:lnTo>
                      <a:pt x="86" y="16"/>
                    </a:lnTo>
                    <a:lnTo>
                      <a:pt x="86" y="14"/>
                    </a:lnTo>
                    <a:lnTo>
                      <a:pt x="86" y="12"/>
                    </a:lnTo>
                    <a:lnTo>
                      <a:pt x="82" y="8"/>
                    </a:lnTo>
                    <a:lnTo>
                      <a:pt x="82" y="8"/>
                    </a:lnTo>
                    <a:lnTo>
                      <a:pt x="82" y="8"/>
                    </a:lnTo>
                    <a:lnTo>
                      <a:pt x="72" y="4"/>
                    </a:lnTo>
                    <a:lnTo>
                      <a:pt x="72" y="4"/>
                    </a:lnTo>
                    <a:lnTo>
                      <a:pt x="70" y="4"/>
                    </a:lnTo>
                    <a:lnTo>
                      <a:pt x="64" y="4"/>
                    </a:lnTo>
                    <a:lnTo>
                      <a:pt x="64" y="4"/>
                    </a:lnTo>
                    <a:lnTo>
                      <a:pt x="62" y="4"/>
                    </a:lnTo>
                    <a:lnTo>
                      <a:pt x="54" y="8"/>
                    </a:lnTo>
                    <a:lnTo>
                      <a:pt x="48" y="8"/>
                    </a:lnTo>
                    <a:lnTo>
                      <a:pt x="46" y="4"/>
                    </a:lnTo>
                    <a:lnTo>
                      <a:pt x="46" y="4"/>
                    </a:lnTo>
                    <a:lnTo>
                      <a:pt x="44" y="2"/>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99" name="Freeform 641"/>
              <p:cNvSpPr>
                <a:spLocks/>
              </p:cNvSpPr>
              <p:nvPr/>
            </p:nvSpPr>
            <p:spPr bwMode="auto">
              <a:xfrm>
                <a:off x="3093" y="1655"/>
                <a:ext cx="144" cy="112"/>
              </a:xfrm>
              <a:custGeom>
                <a:avLst/>
                <a:gdLst>
                  <a:gd name="T0" fmla="*/ 120 w 144"/>
                  <a:gd name="T1" fmla="*/ 112 h 112"/>
                  <a:gd name="T2" fmla="*/ 114 w 144"/>
                  <a:gd name="T3" fmla="*/ 108 h 112"/>
                  <a:gd name="T4" fmla="*/ 100 w 144"/>
                  <a:gd name="T5" fmla="*/ 104 h 112"/>
                  <a:gd name="T6" fmla="*/ 82 w 144"/>
                  <a:gd name="T7" fmla="*/ 110 h 112"/>
                  <a:gd name="T8" fmla="*/ 82 w 144"/>
                  <a:gd name="T9" fmla="*/ 110 h 112"/>
                  <a:gd name="T10" fmla="*/ 80 w 144"/>
                  <a:gd name="T11" fmla="*/ 108 h 112"/>
                  <a:gd name="T12" fmla="*/ 68 w 144"/>
                  <a:gd name="T13" fmla="*/ 100 h 112"/>
                  <a:gd name="T14" fmla="*/ 68 w 144"/>
                  <a:gd name="T15" fmla="*/ 100 h 112"/>
                  <a:gd name="T16" fmla="*/ 54 w 144"/>
                  <a:gd name="T17" fmla="*/ 92 h 112"/>
                  <a:gd name="T18" fmla="*/ 42 w 144"/>
                  <a:gd name="T19" fmla="*/ 86 h 112"/>
                  <a:gd name="T20" fmla="*/ 42 w 144"/>
                  <a:gd name="T21" fmla="*/ 88 h 112"/>
                  <a:gd name="T22" fmla="*/ 40 w 144"/>
                  <a:gd name="T23" fmla="*/ 90 h 112"/>
                  <a:gd name="T24" fmla="*/ 32 w 144"/>
                  <a:gd name="T25" fmla="*/ 88 h 112"/>
                  <a:gd name="T26" fmla="*/ 30 w 144"/>
                  <a:gd name="T27" fmla="*/ 86 h 112"/>
                  <a:gd name="T28" fmla="*/ 22 w 144"/>
                  <a:gd name="T29" fmla="*/ 80 h 112"/>
                  <a:gd name="T30" fmla="*/ 12 w 144"/>
                  <a:gd name="T31" fmla="*/ 74 h 112"/>
                  <a:gd name="T32" fmla="*/ 8 w 144"/>
                  <a:gd name="T33" fmla="*/ 66 h 112"/>
                  <a:gd name="T34" fmla="*/ 6 w 144"/>
                  <a:gd name="T35" fmla="*/ 64 h 112"/>
                  <a:gd name="T36" fmla="*/ 0 w 144"/>
                  <a:gd name="T37" fmla="*/ 42 h 112"/>
                  <a:gd name="T38" fmla="*/ 0 w 144"/>
                  <a:gd name="T39" fmla="*/ 40 h 112"/>
                  <a:gd name="T40" fmla="*/ 0 w 144"/>
                  <a:gd name="T41" fmla="*/ 22 h 112"/>
                  <a:gd name="T42" fmla="*/ 0 w 144"/>
                  <a:gd name="T43" fmla="*/ 20 h 112"/>
                  <a:gd name="T44" fmla="*/ 2 w 144"/>
                  <a:gd name="T45" fmla="*/ 18 h 112"/>
                  <a:gd name="T46" fmla="*/ 30 w 144"/>
                  <a:gd name="T47" fmla="*/ 10 h 112"/>
                  <a:gd name="T48" fmla="*/ 44 w 144"/>
                  <a:gd name="T49" fmla="*/ 0 h 112"/>
                  <a:gd name="T50" fmla="*/ 62 w 144"/>
                  <a:gd name="T51" fmla="*/ 0 h 112"/>
                  <a:gd name="T52" fmla="*/ 64 w 144"/>
                  <a:gd name="T53" fmla="*/ 2 h 112"/>
                  <a:gd name="T54" fmla="*/ 100 w 144"/>
                  <a:gd name="T55" fmla="*/ 8 h 112"/>
                  <a:gd name="T56" fmla="*/ 124 w 144"/>
                  <a:gd name="T57" fmla="*/ 6 h 112"/>
                  <a:gd name="T58" fmla="*/ 124 w 144"/>
                  <a:gd name="T59" fmla="*/ 6 h 112"/>
                  <a:gd name="T60" fmla="*/ 134 w 144"/>
                  <a:gd name="T61" fmla="*/ 16 h 112"/>
                  <a:gd name="T62" fmla="*/ 138 w 144"/>
                  <a:gd name="T63" fmla="*/ 26 h 112"/>
                  <a:gd name="T64" fmla="*/ 140 w 144"/>
                  <a:gd name="T65" fmla="*/ 30 h 112"/>
                  <a:gd name="T66" fmla="*/ 142 w 144"/>
                  <a:gd name="T67" fmla="*/ 44 h 112"/>
                  <a:gd name="T68" fmla="*/ 140 w 144"/>
                  <a:gd name="T69" fmla="*/ 46 h 112"/>
                  <a:gd name="T70" fmla="*/ 132 w 144"/>
                  <a:gd name="T71" fmla="*/ 48 h 112"/>
                  <a:gd name="T72" fmla="*/ 138 w 144"/>
                  <a:gd name="T73" fmla="*/ 50 h 112"/>
                  <a:gd name="T74" fmla="*/ 138 w 144"/>
                  <a:gd name="T75" fmla="*/ 64 h 112"/>
                  <a:gd name="T76" fmla="*/ 142 w 144"/>
                  <a:gd name="T77" fmla="*/ 76 h 112"/>
                  <a:gd name="T78" fmla="*/ 144 w 144"/>
                  <a:gd name="T79" fmla="*/ 80 h 112"/>
                  <a:gd name="T80" fmla="*/ 134 w 144"/>
                  <a:gd name="T81" fmla="*/ 88 h 112"/>
                  <a:gd name="T82" fmla="*/ 124 w 144"/>
                  <a:gd name="T83" fmla="*/ 102 h 112"/>
                  <a:gd name="T84" fmla="*/ 122 w 144"/>
                  <a:gd name="T85" fmla="*/ 110 h 112"/>
                  <a:gd name="T86" fmla="*/ 120 w 144"/>
                  <a:gd name="T87" fmla="*/ 112 h 112"/>
                  <a:gd name="T88" fmla="*/ 120 w 144"/>
                  <a:gd name="T89"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112">
                    <a:moveTo>
                      <a:pt x="120" y="112"/>
                    </a:moveTo>
                    <a:lnTo>
                      <a:pt x="120" y="112"/>
                    </a:lnTo>
                    <a:lnTo>
                      <a:pt x="118" y="110"/>
                    </a:lnTo>
                    <a:lnTo>
                      <a:pt x="114" y="108"/>
                    </a:lnTo>
                    <a:lnTo>
                      <a:pt x="106" y="104"/>
                    </a:lnTo>
                    <a:lnTo>
                      <a:pt x="100" y="104"/>
                    </a:lnTo>
                    <a:lnTo>
                      <a:pt x="92" y="108"/>
                    </a:lnTo>
                    <a:lnTo>
                      <a:pt x="82" y="110"/>
                    </a:lnTo>
                    <a:lnTo>
                      <a:pt x="82" y="110"/>
                    </a:lnTo>
                    <a:lnTo>
                      <a:pt x="82" y="110"/>
                    </a:lnTo>
                    <a:lnTo>
                      <a:pt x="82" y="110"/>
                    </a:lnTo>
                    <a:lnTo>
                      <a:pt x="80" y="108"/>
                    </a:lnTo>
                    <a:lnTo>
                      <a:pt x="76" y="102"/>
                    </a:lnTo>
                    <a:lnTo>
                      <a:pt x="68" y="100"/>
                    </a:lnTo>
                    <a:lnTo>
                      <a:pt x="68" y="100"/>
                    </a:lnTo>
                    <a:lnTo>
                      <a:pt x="68" y="100"/>
                    </a:lnTo>
                    <a:lnTo>
                      <a:pt x="60" y="94"/>
                    </a:lnTo>
                    <a:lnTo>
                      <a:pt x="54" y="92"/>
                    </a:lnTo>
                    <a:lnTo>
                      <a:pt x="48" y="88"/>
                    </a:lnTo>
                    <a:lnTo>
                      <a:pt x="42" y="86"/>
                    </a:lnTo>
                    <a:lnTo>
                      <a:pt x="42" y="88"/>
                    </a:lnTo>
                    <a:lnTo>
                      <a:pt x="42" y="88"/>
                    </a:lnTo>
                    <a:lnTo>
                      <a:pt x="40" y="90"/>
                    </a:lnTo>
                    <a:lnTo>
                      <a:pt x="40" y="90"/>
                    </a:lnTo>
                    <a:lnTo>
                      <a:pt x="40" y="90"/>
                    </a:lnTo>
                    <a:lnTo>
                      <a:pt x="32" y="88"/>
                    </a:lnTo>
                    <a:lnTo>
                      <a:pt x="32" y="88"/>
                    </a:lnTo>
                    <a:lnTo>
                      <a:pt x="30" y="86"/>
                    </a:lnTo>
                    <a:lnTo>
                      <a:pt x="28" y="80"/>
                    </a:lnTo>
                    <a:lnTo>
                      <a:pt x="22" y="80"/>
                    </a:lnTo>
                    <a:lnTo>
                      <a:pt x="12" y="74"/>
                    </a:lnTo>
                    <a:lnTo>
                      <a:pt x="12" y="74"/>
                    </a:lnTo>
                    <a:lnTo>
                      <a:pt x="10" y="72"/>
                    </a:lnTo>
                    <a:lnTo>
                      <a:pt x="8" y="66"/>
                    </a:lnTo>
                    <a:lnTo>
                      <a:pt x="8" y="66"/>
                    </a:lnTo>
                    <a:lnTo>
                      <a:pt x="6" y="64"/>
                    </a:lnTo>
                    <a:lnTo>
                      <a:pt x="6" y="44"/>
                    </a:lnTo>
                    <a:lnTo>
                      <a:pt x="0" y="42"/>
                    </a:lnTo>
                    <a:lnTo>
                      <a:pt x="0" y="42"/>
                    </a:lnTo>
                    <a:lnTo>
                      <a:pt x="0" y="40"/>
                    </a:lnTo>
                    <a:lnTo>
                      <a:pt x="4" y="30"/>
                    </a:lnTo>
                    <a:lnTo>
                      <a:pt x="0" y="22"/>
                    </a:lnTo>
                    <a:lnTo>
                      <a:pt x="0" y="22"/>
                    </a:lnTo>
                    <a:lnTo>
                      <a:pt x="0" y="20"/>
                    </a:lnTo>
                    <a:lnTo>
                      <a:pt x="0" y="20"/>
                    </a:lnTo>
                    <a:lnTo>
                      <a:pt x="2" y="18"/>
                    </a:lnTo>
                    <a:lnTo>
                      <a:pt x="16" y="14"/>
                    </a:lnTo>
                    <a:lnTo>
                      <a:pt x="30" y="10"/>
                    </a:lnTo>
                    <a:lnTo>
                      <a:pt x="44" y="0"/>
                    </a:lnTo>
                    <a:lnTo>
                      <a:pt x="44" y="0"/>
                    </a:lnTo>
                    <a:lnTo>
                      <a:pt x="46" y="0"/>
                    </a:lnTo>
                    <a:lnTo>
                      <a:pt x="62" y="0"/>
                    </a:lnTo>
                    <a:lnTo>
                      <a:pt x="62" y="0"/>
                    </a:lnTo>
                    <a:lnTo>
                      <a:pt x="64" y="2"/>
                    </a:lnTo>
                    <a:lnTo>
                      <a:pt x="66" y="8"/>
                    </a:lnTo>
                    <a:lnTo>
                      <a:pt x="100" y="8"/>
                    </a:lnTo>
                    <a:lnTo>
                      <a:pt x="100" y="8"/>
                    </a:lnTo>
                    <a:lnTo>
                      <a:pt x="124" y="6"/>
                    </a:lnTo>
                    <a:lnTo>
                      <a:pt x="124" y="6"/>
                    </a:lnTo>
                    <a:lnTo>
                      <a:pt x="124" y="6"/>
                    </a:lnTo>
                    <a:lnTo>
                      <a:pt x="134" y="16"/>
                    </a:lnTo>
                    <a:lnTo>
                      <a:pt x="134" y="16"/>
                    </a:lnTo>
                    <a:lnTo>
                      <a:pt x="134" y="16"/>
                    </a:lnTo>
                    <a:lnTo>
                      <a:pt x="138" y="26"/>
                    </a:lnTo>
                    <a:lnTo>
                      <a:pt x="140" y="30"/>
                    </a:lnTo>
                    <a:lnTo>
                      <a:pt x="140" y="30"/>
                    </a:lnTo>
                    <a:lnTo>
                      <a:pt x="142" y="32"/>
                    </a:lnTo>
                    <a:lnTo>
                      <a:pt x="142" y="44"/>
                    </a:lnTo>
                    <a:lnTo>
                      <a:pt x="142" y="44"/>
                    </a:lnTo>
                    <a:lnTo>
                      <a:pt x="140" y="46"/>
                    </a:lnTo>
                    <a:lnTo>
                      <a:pt x="134" y="46"/>
                    </a:lnTo>
                    <a:lnTo>
                      <a:pt x="132" y="48"/>
                    </a:lnTo>
                    <a:lnTo>
                      <a:pt x="138" y="50"/>
                    </a:lnTo>
                    <a:lnTo>
                      <a:pt x="138" y="50"/>
                    </a:lnTo>
                    <a:lnTo>
                      <a:pt x="138" y="52"/>
                    </a:lnTo>
                    <a:lnTo>
                      <a:pt x="138" y="64"/>
                    </a:lnTo>
                    <a:lnTo>
                      <a:pt x="140" y="70"/>
                    </a:lnTo>
                    <a:lnTo>
                      <a:pt x="142" y="76"/>
                    </a:lnTo>
                    <a:lnTo>
                      <a:pt x="144" y="80"/>
                    </a:lnTo>
                    <a:lnTo>
                      <a:pt x="144" y="80"/>
                    </a:lnTo>
                    <a:lnTo>
                      <a:pt x="142" y="82"/>
                    </a:lnTo>
                    <a:lnTo>
                      <a:pt x="134" y="88"/>
                    </a:lnTo>
                    <a:lnTo>
                      <a:pt x="126" y="94"/>
                    </a:lnTo>
                    <a:lnTo>
                      <a:pt x="124" y="102"/>
                    </a:lnTo>
                    <a:lnTo>
                      <a:pt x="122" y="110"/>
                    </a:lnTo>
                    <a:lnTo>
                      <a:pt x="122" y="110"/>
                    </a:lnTo>
                    <a:lnTo>
                      <a:pt x="120" y="112"/>
                    </a:lnTo>
                    <a:lnTo>
                      <a:pt x="120" y="112"/>
                    </a:lnTo>
                    <a:lnTo>
                      <a:pt x="120" y="112"/>
                    </a:lnTo>
                    <a:lnTo>
                      <a:pt x="120" y="1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0" name="Freeform 642"/>
              <p:cNvSpPr>
                <a:spLocks noEditPoints="1"/>
              </p:cNvSpPr>
              <p:nvPr/>
            </p:nvSpPr>
            <p:spPr bwMode="auto">
              <a:xfrm>
                <a:off x="3091" y="1653"/>
                <a:ext cx="148" cy="116"/>
              </a:xfrm>
              <a:custGeom>
                <a:avLst/>
                <a:gdLst>
                  <a:gd name="T0" fmla="*/ 84 w 148"/>
                  <a:gd name="T1" fmla="*/ 12 h 116"/>
                  <a:gd name="T2" fmla="*/ 130 w 148"/>
                  <a:gd name="T3" fmla="*/ 16 h 116"/>
                  <a:gd name="T4" fmla="*/ 142 w 148"/>
                  <a:gd name="T5" fmla="*/ 34 h 116"/>
                  <a:gd name="T6" fmla="*/ 132 w 148"/>
                  <a:gd name="T7" fmla="*/ 50 h 116"/>
                  <a:gd name="T8" fmla="*/ 140 w 148"/>
                  <a:gd name="T9" fmla="*/ 72 h 116"/>
                  <a:gd name="T10" fmla="*/ 134 w 148"/>
                  <a:gd name="T11" fmla="*/ 88 h 116"/>
                  <a:gd name="T12" fmla="*/ 122 w 148"/>
                  <a:gd name="T13" fmla="*/ 112 h 116"/>
                  <a:gd name="T14" fmla="*/ 102 w 148"/>
                  <a:gd name="T15" fmla="*/ 104 h 116"/>
                  <a:gd name="T16" fmla="*/ 80 w 148"/>
                  <a:gd name="T17" fmla="*/ 102 h 116"/>
                  <a:gd name="T18" fmla="*/ 56 w 148"/>
                  <a:gd name="T19" fmla="*/ 92 h 116"/>
                  <a:gd name="T20" fmla="*/ 42 w 148"/>
                  <a:gd name="T21" fmla="*/ 90 h 116"/>
                  <a:gd name="T22" fmla="*/ 26 w 148"/>
                  <a:gd name="T23" fmla="*/ 80 h 116"/>
                  <a:gd name="T24" fmla="*/ 10 w 148"/>
                  <a:gd name="T25" fmla="*/ 46 h 116"/>
                  <a:gd name="T26" fmla="*/ 4 w 148"/>
                  <a:gd name="T27" fmla="*/ 22 h 116"/>
                  <a:gd name="T28" fmla="*/ 48 w 148"/>
                  <a:gd name="T29" fmla="*/ 4 h 116"/>
                  <a:gd name="T30" fmla="*/ 48 w 148"/>
                  <a:gd name="T31" fmla="*/ 0 h 116"/>
                  <a:gd name="T32" fmla="*/ 30 w 148"/>
                  <a:gd name="T33" fmla="*/ 10 h 116"/>
                  <a:gd name="T34" fmla="*/ 2 w 148"/>
                  <a:gd name="T35" fmla="*/ 18 h 116"/>
                  <a:gd name="T36" fmla="*/ 0 w 148"/>
                  <a:gd name="T37" fmla="*/ 24 h 116"/>
                  <a:gd name="T38" fmla="*/ 0 w 148"/>
                  <a:gd name="T39" fmla="*/ 40 h 116"/>
                  <a:gd name="T40" fmla="*/ 6 w 148"/>
                  <a:gd name="T41" fmla="*/ 48 h 116"/>
                  <a:gd name="T42" fmla="*/ 8 w 148"/>
                  <a:gd name="T43" fmla="*/ 68 h 116"/>
                  <a:gd name="T44" fmla="*/ 12 w 148"/>
                  <a:gd name="T45" fmla="*/ 78 h 116"/>
                  <a:gd name="T46" fmla="*/ 24 w 148"/>
                  <a:gd name="T47" fmla="*/ 84 h 116"/>
                  <a:gd name="T48" fmla="*/ 30 w 148"/>
                  <a:gd name="T49" fmla="*/ 90 h 116"/>
                  <a:gd name="T50" fmla="*/ 40 w 148"/>
                  <a:gd name="T51" fmla="*/ 94 h 116"/>
                  <a:gd name="T52" fmla="*/ 46 w 148"/>
                  <a:gd name="T53" fmla="*/ 92 h 116"/>
                  <a:gd name="T54" fmla="*/ 54 w 148"/>
                  <a:gd name="T55" fmla="*/ 96 h 116"/>
                  <a:gd name="T56" fmla="*/ 62 w 148"/>
                  <a:gd name="T57" fmla="*/ 98 h 116"/>
                  <a:gd name="T58" fmla="*/ 70 w 148"/>
                  <a:gd name="T59" fmla="*/ 104 h 116"/>
                  <a:gd name="T60" fmla="*/ 80 w 148"/>
                  <a:gd name="T61" fmla="*/ 112 h 116"/>
                  <a:gd name="T62" fmla="*/ 84 w 148"/>
                  <a:gd name="T63" fmla="*/ 114 h 116"/>
                  <a:gd name="T64" fmla="*/ 94 w 148"/>
                  <a:gd name="T65" fmla="*/ 112 h 116"/>
                  <a:gd name="T66" fmla="*/ 116 w 148"/>
                  <a:gd name="T67" fmla="*/ 112 h 116"/>
                  <a:gd name="T68" fmla="*/ 122 w 148"/>
                  <a:gd name="T69" fmla="*/ 116 h 116"/>
                  <a:gd name="T70" fmla="*/ 122 w 148"/>
                  <a:gd name="T71" fmla="*/ 116 h 116"/>
                  <a:gd name="T72" fmla="*/ 130 w 148"/>
                  <a:gd name="T73" fmla="*/ 98 h 116"/>
                  <a:gd name="T74" fmla="*/ 146 w 148"/>
                  <a:gd name="T75" fmla="*/ 86 h 116"/>
                  <a:gd name="T76" fmla="*/ 146 w 148"/>
                  <a:gd name="T77" fmla="*/ 78 h 116"/>
                  <a:gd name="T78" fmla="*/ 142 w 148"/>
                  <a:gd name="T79" fmla="*/ 54 h 116"/>
                  <a:gd name="T80" fmla="*/ 138 w 148"/>
                  <a:gd name="T81" fmla="*/ 50 h 116"/>
                  <a:gd name="T82" fmla="*/ 144 w 148"/>
                  <a:gd name="T83" fmla="*/ 48 h 116"/>
                  <a:gd name="T84" fmla="*/ 146 w 148"/>
                  <a:gd name="T85" fmla="*/ 34 h 116"/>
                  <a:gd name="T86" fmla="*/ 138 w 148"/>
                  <a:gd name="T87" fmla="*/ 18 h 116"/>
                  <a:gd name="T88" fmla="*/ 134 w 148"/>
                  <a:gd name="T89" fmla="*/ 12 h 116"/>
                  <a:gd name="T90" fmla="*/ 126 w 148"/>
                  <a:gd name="T91" fmla="*/ 6 h 116"/>
                  <a:gd name="T92" fmla="*/ 102 w 148"/>
                  <a:gd name="T93" fmla="*/ 8 h 116"/>
                  <a:gd name="T94" fmla="*/ 68 w 148"/>
                  <a:gd name="T95" fmla="*/ 2 h 116"/>
                  <a:gd name="T96" fmla="*/ 64 w 148"/>
                  <a:gd name="T97"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116">
                    <a:moveTo>
                      <a:pt x="64" y="4"/>
                    </a:moveTo>
                    <a:lnTo>
                      <a:pt x="68" y="12"/>
                    </a:lnTo>
                    <a:lnTo>
                      <a:pt x="84" y="12"/>
                    </a:lnTo>
                    <a:lnTo>
                      <a:pt x="102" y="12"/>
                    </a:lnTo>
                    <a:lnTo>
                      <a:pt x="126" y="10"/>
                    </a:lnTo>
                    <a:lnTo>
                      <a:pt x="130" y="16"/>
                    </a:lnTo>
                    <a:lnTo>
                      <a:pt x="134" y="18"/>
                    </a:lnTo>
                    <a:lnTo>
                      <a:pt x="138" y="30"/>
                    </a:lnTo>
                    <a:lnTo>
                      <a:pt x="142" y="34"/>
                    </a:lnTo>
                    <a:lnTo>
                      <a:pt x="142" y="46"/>
                    </a:lnTo>
                    <a:lnTo>
                      <a:pt x="134" y="46"/>
                    </a:lnTo>
                    <a:lnTo>
                      <a:pt x="132" y="50"/>
                    </a:lnTo>
                    <a:lnTo>
                      <a:pt x="138" y="54"/>
                    </a:lnTo>
                    <a:lnTo>
                      <a:pt x="138" y="66"/>
                    </a:lnTo>
                    <a:lnTo>
                      <a:pt x="140" y="72"/>
                    </a:lnTo>
                    <a:lnTo>
                      <a:pt x="142" y="80"/>
                    </a:lnTo>
                    <a:lnTo>
                      <a:pt x="144" y="82"/>
                    </a:lnTo>
                    <a:lnTo>
                      <a:pt x="134" y="88"/>
                    </a:lnTo>
                    <a:lnTo>
                      <a:pt x="128" y="96"/>
                    </a:lnTo>
                    <a:lnTo>
                      <a:pt x="124" y="102"/>
                    </a:lnTo>
                    <a:lnTo>
                      <a:pt x="122" y="112"/>
                    </a:lnTo>
                    <a:lnTo>
                      <a:pt x="118" y="108"/>
                    </a:lnTo>
                    <a:lnTo>
                      <a:pt x="108" y="104"/>
                    </a:lnTo>
                    <a:lnTo>
                      <a:pt x="102" y="104"/>
                    </a:lnTo>
                    <a:lnTo>
                      <a:pt x="92" y="108"/>
                    </a:lnTo>
                    <a:lnTo>
                      <a:pt x="84" y="110"/>
                    </a:lnTo>
                    <a:lnTo>
                      <a:pt x="80" y="102"/>
                    </a:lnTo>
                    <a:lnTo>
                      <a:pt x="70" y="100"/>
                    </a:lnTo>
                    <a:lnTo>
                      <a:pt x="64" y="96"/>
                    </a:lnTo>
                    <a:lnTo>
                      <a:pt x="56" y="92"/>
                    </a:lnTo>
                    <a:lnTo>
                      <a:pt x="50" y="88"/>
                    </a:lnTo>
                    <a:lnTo>
                      <a:pt x="44" y="86"/>
                    </a:lnTo>
                    <a:lnTo>
                      <a:pt x="42" y="90"/>
                    </a:lnTo>
                    <a:lnTo>
                      <a:pt x="34" y="88"/>
                    </a:lnTo>
                    <a:lnTo>
                      <a:pt x="32" y="82"/>
                    </a:lnTo>
                    <a:lnTo>
                      <a:pt x="26" y="80"/>
                    </a:lnTo>
                    <a:lnTo>
                      <a:pt x="14" y="74"/>
                    </a:lnTo>
                    <a:lnTo>
                      <a:pt x="10" y="66"/>
                    </a:lnTo>
                    <a:lnTo>
                      <a:pt x="10" y="46"/>
                    </a:lnTo>
                    <a:lnTo>
                      <a:pt x="4" y="42"/>
                    </a:lnTo>
                    <a:lnTo>
                      <a:pt x="8" y="32"/>
                    </a:lnTo>
                    <a:lnTo>
                      <a:pt x="4" y="22"/>
                    </a:lnTo>
                    <a:lnTo>
                      <a:pt x="18" y="18"/>
                    </a:lnTo>
                    <a:lnTo>
                      <a:pt x="32" y="14"/>
                    </a:lnTo>
                    <a:lnTo>
                      <a:pt x="48" y="4"/>
                    </a:lnTo>
                    <a:lnTo>
                      <a:pt x="64" y="4"/>
                    </a:lnTo>
                    <a:close/>
                    <a:moveTo>
                      <a:pt x="64" y="0"/>
                    </a:moveTo>
                    <a:lnTo>
                      <a:pt x="48" y="0"/>
                    </a:lnTo>
                    <a:lnTo>
                      <a:pt x="48" y="0"/>
                    </a:lnTo>
                    <a:lnTo>
                      <a:pt x="46" y="2"/>
                    </a:lnTo>
                    <a:lnTo>
                      <a:pt x="30" y="10"/>
                    </a:lnTo>
                    <a:lnTo>
                      <a:pt x="16" y="16"/>
                    </a:lnTo>
                    <a:lnTo>
                      <a:pt x="2" y="18"/>
                    </a:lnTo>
                    <a:lnTo>
                      <a:pt x="2" y="18"/>
                    </a:lnTo>
                    <a:lnTo>
                      <a:pt x="0" y="20"/>
                    </a:lnTo>
                    <a:lnTo>
                      <a:pt x="0" y="20"/>
                    </a:lnTo>
                    <a:lnTo>
                      <a:pt x="0" y="24"/>
                    </a:lnTo>
                    <a:lnTo>
                      <a:pt x="2" y="32"/>
                    </a:lnTo>
                    <a:lnTo>
                      <a:pt x="0" y="40"/>
                    </a:lnTo>
                    <a:lnTo>
                      <a:pt x="0" y="40"/>
                    </a:lnTo>
                    <a:lnTo>
                      <a:pt x="0" y="44"/>
                    </a:lnTo>
                    <a:lnTo>
                      <a:pt x="2" y="46"/>
                    </a:lnTo>
                    <a:lnTo>
                      <a:pt x="6" y="48"/>
                    </a:lnTo>
                    <a:lnTo>
                      <a:pt x="6" y="66"/>
                    </a:lnTo>
                    <a:lnTo>
                      <a:pt x="6" y="66"/>
                    </a:lnTo>
                    <a:lnTo>
                      <a:pt x="8" y="68"/>
                    </a:lnTo>
                    <a:lnTo>
                      <a:pt x="10" y="76"/>
                    </a:lnTo>
                    <a:lnTo>
                      <a:pt x="10" y="76"/>
                    </a:lnTo>
                    <a:lnTo>
                      <a:pt x="12" y="78"/>
                    </a:lnTo>
                    <a:lnTo>
                      <a:pt x="24" y="82"/>
                    </a:lnTo>
                    <a:lnTo>
                      <a:pt x="24" y="82"/>
                    </a:lnTo>
                    <a:lnTo>
                      <a:pt x="24" y="84"/>
                    </a:lnTo>
                    <a:lnTo>
                      <a:pt x="30" y="84"/>
                    </a:lnTo>
                    <a:lnTo>
                      <a:pt x="30" y="90"/>
                    </a:lnTo>
                    <a:lnTo>
                      <a:pt x="30" y="90"/>
                    </a:lnTo>
                    <a:lnTo>
                      <a:pt x="34" y="92"/>
                    </a:lnTo>
                    <a:lnTo>
                      <a:pt x="40" y="94"/>
                    </a:lnTo>
                    <a:lnTo>
                      <a:pt x="40" y="94"/>
                    </a:lnTo>
                    <a:lnTo>
                      <a:pt x="42" y="94"/>
                    </a:lnTo>
                    <a:lnTo>
                      <a:pt x="42" y="94"/>
                    </a:lnTo>
                    <a:lnTo>
                      <a:pt x="46" y="92"/>
                    </a:lnTo>
                    <a:lnTo>
                      <a:pt x="46" y="92"/>
                    </a:lnTo>
                    <a:lnTo>
                      <a:pt x="50" y="92"/>
                    </a:lnTo>
                    <a:lnTo>
                      <a:pt x="54" y="96"/>
                    </a:lnTo>
                    <a:lnTo>
                      <a:pt x="54" y="96"/>
                    </a:lnTo>
                    <a:lnTo>
                      <a:pt x="54" y="96"/>
                    </a:lnTo>
                    <a:lnTo>
                      <a:pt x="62" y="98"/>
                    </a:lnTo>
                    <a:lnTo>
                      <a:pt x="68" y="104"/>
                    </a:lnTo>
                    <a:lnTo>
                      <a:pt x="68" y="104"/>
                    </a:lnTo>
                    <a:lnTo>
                      <a:pt x="70" y="104"/>
                    </a:lnTo>
                    <a:lnTo>
                      <a:pt x="78" y="106"/>
                    </a:lnTo>
                    <a:lnTo>
                      <a:pt x="80" y="112"/>
                    </a:lnTo>
                    <a:lnTo>
                      <a:pt x="80" y="112"/>
                    </a:lnTo>
                    <a:lnTo>
                      <a:pt x="84" y="114"/>
                    </a:lnTo>
                    <a:lnTo>
                      <a:pt x="84" y="114"/>
                    </a:lnTo>
                    <a:lnTo>
                      <a:pt x="84" y="114"/>
                    </a:lnTo>
                    <a:lnTo>
                      <a:pt x="94" y="112"/>
                    </a:lnTo>
                    <a:lnTo>
                      <a:pt x="94" y="112"/>
                    </a:lnTo>
                    <a:lnTo>
                      <a:pt x="94" y="112"/>
                    </a:lnTo>
                    <a:lnTo>
                      <a:pt x="102" y="108"/>
                    </a:lnTo>
                    <a:lnTo>
                      <a:pt x="108" y="108"/>
                    </a:lnTo>
                    <a:lnTo>
                      <a:pt x="116" y="112"/>
                    </a:lnTo>
                    <a:lnTo>
                      <a:pt x="118" y="114"/>
                    </a:lnTo>
                    <a:lnTo>
                      <a:pt x="118" y="114"/>
                    </a:lnTo>
                    <a:lnTo>
                      <a:pt x="122" y="116"/>
                    </a:lnTo>
                    <a:lnTo>
                      <a:pt x="122" y="116"/>
                    </a:lnTo>
                    <a:lnTo>
                      <a:pt x="122" y="116"/>
                    </a:lnTo>
                    <a:lnTo>
                      <a:pt x="122" y="116"/>
                    </a:lnTo>
                    <a:lnTo>
                      <a:pt x="126" y="112"/>
                    </a:lnTo>
                    <a:lnTo>
                      <a:pt x="128" y="104"/>
                    </a:lnTo>
                    <a:lnTo>
                      <a:pt x="130" y="98"/>
                    </a:lnTo>
                    <a:lnTo>
                      <a:pt x="136" y="92"/>
                    </a:lnTo>
                    <a:lnTo>
                      <a:pt x="146" y="86"/>
                    </a:lnTo>
                    <a:lnTo>
                      <a:pt x="146" y="86"/>
                    </a:lnTo>
                    <a:lnTo>
                      <a:pt x="148" y="84"/>
                    </a:lnTo>
                    <a:lnTo>
                      <a:pt x="146" y="82"/>
                    </a:lnTo>
                    <a:lnTo>
                      <a:pt x="146" y="78"/>
                    </a:lnTo>
                    <a:lnTo>
                      <a:pt x="144" y="72"/>
                    </a:lnTo>
                    <a:lnTo>
                      <a:pt x="142" y="66"/>
                    </a:lnTo>
                    <a:lnTo>
                      <a:pt x="142" y="54"/>
                    </a:lnTo>
                    <a:lnTo>
                      <a:pt x="142" y="54"/>
                    </a:lnTo>
                    <a:lnTo>
                      <a:pt x="140" y="52"/>
                    </a:lnTo>
                    <a:lnTo>
                      <a:pt x="138" y="50"/>
                    </a:lnTo>
                    <a:lnTo>
                      <a:pt x="142" y="50"/>
                    </a:lnTo>
                    <a:lnTo>
                      <a:pt x="142" y="50"/>
                    </a:lnTo>
                    <a:lnTo>
                      <a:pt x="144" y="48"/>
                    </a:lnTo>
                    <a:lnTo>
                      <a:pt x="146" y="46"/>
                    </a:lnTo>
                    <a:lnTo>
                      <a:pt x="146" y="34"/>
                    </a:lnTo>
                    <a:lnTo>
                      <a:pt x="146" y="34"/>
                    </a:lnTo>
                    <a:lnTo>
                      <a:pt x="144" y="30"/>
                    </a:lnTo>
                    <a:lnTo>
                      <a:pt x="142" y="28"/>
                    </a:lnTo>
                    <a:lnTo>
                      <a:pt x="138" y="18"/>
                    </a:lnTo>
                    <a:lnTo>
                      <a:pt x="138" y="18"/>
                    </a:lnTo>
                    <a:lnTo>
                      <a:pt x="138" y="16"/>
                    </a:lnTo>
                    <a:lnTo>
                      <a:pt x="134" y="12"/>
                    </a:lnTo>
                    <a:lnTo>
                      <a:pt x="128" y="8"/>
                    </a:lnTo>
                    <a:lnTo>
                      <a:pt x="128" y="8"/>
                    </a:lnTo>
                    <a:lnTo>
                      <a:pt x="126" y="6"/>
                    </a:lnTo>
                    <a:lnTo>
                      <a:pt x="126" y="6"/>
                    </a:lnTo>
                    <a:lnTo>
                      <a:pt x="124" y="6"/>
                    </a:lnTo>
                    <a:lnTo>
                      <a:pt x="102" y="8"/>
                    </a:lnTo>
                    <a:lnTo>
                      <a:pt x="84" y="8"/>
                    </a:lnTo>
                    <a:lnTo>
                      <a:pt x="70" y="8"/>
                    </a:lnTo>
                    <a:lnTo>
                      <a:pt x="68" y="2"/>
                    </a:lnTo>
                    <a:lnTo>
                      <a:pt x="68" y="2"/>
                    </a:lnTo>
                    <a:lnTo>
                      <a:pt x="64" y="0"/>
                    </a:lnTo>
                    <a:lnTo>
                      <a:pt x="6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1" name="Freeform 643"/>
              <p:cNvSpPr>
                <a:spLocks/>
              </p:cNvSpPr>
              <p:nvPr/>
            </p:nvSpPr>
            <p:spPr bwMode="auto">
              <a:xfrm>
                <a:off x="3095" y="1657"/>
                <a:ext cx="140" cy="108"/>
              </a:xfrm>
              <a:custGeom>
                <a:avLst/>
                <a:gdLst>
                  <a:gd name="T0" fmla="*/ 60 w 140"/>
                  <a:gd name="T1" fmla="*/ 0 h 108"/>
                  <a:gd name="T2" fmla="*/ 64 w 140"/>
                  <a:gd name="T3" fmla="*/ 8 h 108"/>
                  <a:gd name="T4" fmla="*/ 80 w 140"/>
                  <a:gd name="T5" fmla="*/ 8 h 108"/>
                  <a:gd name="T6" fmla="*/ 98 w 140"/>
                  <a:gd name="T7" fmla="*/ 8 h 108"/>
                  <a:gd name="T8" fmla="*/ 122 w 140"/>
                  <a:gd name="T9" fmla="*/ 6 h 108"/>
                  <a:gd name="T10" fmla="*/ 126 w 140"/>
                  <a:gd name="T11" fmla="*/ 12 h 108"/>
                  <a:gd name="T12" fmla="*/ 130 w 140"/>
                  <a:gd name="T13" fmla="*/ 14 h 108"/>
                  <a:gd name="T14" fmla="*/ 134 w 140"/>
                  <a:gd name="T15" fmla="*/ 26 h 108"/>
                  <a:gd name="T16" fmla="*/ 138 w 140"/>
                  <a:gd name="T17" fmla="*/ 30 h 108"/>
                  <a:gd name="T18" fmla="*/ 138 w 140"/>
                  <a:gd name="T19" fmla="*/ 42 h 108"/>
                  <a:gd name="T20" fmla="*/ 130 w 140"/>
                  <a:gd name="T21" fmla="*/ 42 h 108"/>
                  <a:gd name="T22" fmla="*/ 128 w 140"/>
                  <a:gd name="T23" fmla="*/ 46 h 108"/>
                  <a:gd name="T24" fmla="*/ 134 w 140"/>
                  <a:gd name="T25" fmla="*/ 50 h 108"/>
                  <a:gd name="T26" fmla="*/ 134 w 140"/>
                  <a:gd name="T27" fmla="*/ 62 h 108"/>
                  <a:gd name="T28" fmla="*/ 136 w 140"/>
                  <a:gd name="T29" fmla="*/ 68 h 108"/>
                  <a:gd name="T30" fmla="*/ 138 w 140"/>
                  <a:gd name="T31" fmla="*/ 76 h 108"/>
                  <a:gd name="T32" fmla="*/ 140 w 140"/>
                  <a:gd name="T33" fmla="*/ 78 h 108"/>
                  <a:gd name="T34" fmla="*/ 130 w 140"/>
                  <a:gd name="T35" fmla="*/ 84 h 108"/>
                  <a:gd name="T36" fmla="*/ 124 w 140"/>
                  <a:gd name="T37" fmla="*/ 92 h 108"/>
                  <a:gd name="T38" fmla="*/ 120 w 140"/>
                  <a:gd name="T39" fmla="*/ 98 h 108"/>
                  <a:gd name="T40" fmla="*/ 118 w 140"/>
                  <a:gd name="T41" fmla="*/ 108 h 108"/>
                  <a:gd name="T42" fmla="*/ 114 w 140"/>
                  <a:gd name="T43" fmla="*/ 104 h 108"/>
                  <a:gd name="T44" fmla="*/ 104 w 140"/>
                  <a:gd name="T45" fmla="*/ 100 h 108"/>
                  <a:gd name="T46" fmla="*/ 98 w 140"/>
                  <a:gd name="T47" fmla="*/ 100 h 108"/>
                  <a:gd name="T48" fmla="*/ 88 w 140"/>
                  <a:gd name="T49" fmla="*/ 104 h 108"/>
                  <a:gd name="T50" fmla="*/ 80 w 140"/>
                  <a:gd name="T51" fmla="*/ 106 h 108"/>
                  <a:gd name="T52" fmla="*/ 76 w 140"/>
                  <a:gd name="T53" fmla="*/ 98 h 108"/>
                  <a:gd name="T54" fmla="*/ 66 w 140"/>
                  <a:gd name="T55" fmla="*/ 96 h 108"/>
                  <a:gd name="T56" fmla="*/ 60 w 140"/>
                  <a:gd name="T57" fmla="*/ 92 h 108"/>
                  <a:gd name="T58" fmla="*/ 52 w 140"/>
                  <a:gd name="T59" fmla="*/ 88 h 108"/>
                  <a:gd name="T60" fmla="*/ 46 w 140"/>
                  <a:gd name="T61" fmla="*/ 84 h 108"/>
                  <a:gd name="T62" fmla="*/ 40 w 140"/>
                  <a:gd name="T63" fmla="*/ 82 h 108"/>
                  <a:gd name="T64" fmla="*/ 38 w 140"/>
                  <a:gd name="T65" fmla="*/ 86 h 108"/>
                  <a:gd name="T66" fmla="*/ 30 w 140"/>
                  <a:gd name="T67" fmla="*/ 84 h 108"/>
                  <a:gd name="T68" fmla="*/ 28 w 140"/>
                  <a:gd name="T69" fmla="*/ 78 h 108"/>
                  <a:gd name="T70" fmla="*/ 22 w 140"/>
                  <a:gd name="T71" fmla="*/ 76 h 108"/>
                  <a:gd name="T72" fmla="*/ 10 w 140"/>
                  <a:gd name="T73" fmla="*/ 70 h 108"/>
                  <a:gd name="T74" fmla="*/ 6 w 140"/>
                  <a:gd name="T75" fmla="*/ 62 h 108"/>
                  <a:gd name="T76" fmla="*/ 6 w 140"/>
                  <a:gd name="T77" fmla="*/ 42 h 108"/>
                  <a:gd name="T78" fmla="*/ 0 w 140"/>
                  <a:gd name="T79" fmla="*/ 38 h 108"/>
                  <a:gd name="T80" fmla="*/ 4 w 140"/>
                  <a:gd name="T81" fmla="*/ 28 h 108"/>
                  <a:gd name="T82" fmla="*/ 0 w 140"/>
                  <a:gd name="T83" fmla="*/ 18 h 108"/>
                  <a:gd name="T84" fmla="*/ 14 w 140"/>
                  <a:gd name="T85" fmla="*/ 14 h 108"/>
                  <a:gd name="T86" fmla="*/ 28 w 140"/>
                  <a:gd name="T87" fmla="*/ 10 h 108"/>
                  <a:gd name="T88" fmla="*/ 44 w 140"/>
                  <a:gd name="T89" fmla="*/ 0 h 108"/>
                  <a:gd name="T90" fmla="*/ 60 w 140"/>
                  <a:gd name="T91" fmla="*/ 0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0" h="108">
                    <a:moveTo>
                      <a:pt x="60" y="0"/>
                    </a:moveTo>
                    <a:lnTo>
                      <a:pt x="64" y="8"/>
                    </a:lnTo>
                    <a:lnTo>
                      <a:pt x="80" y="8"/>
                    </a:lnTo>
                    <a:lnTo>
                      <a:pt x="98" y="8"/>
                    </a:lnTo>
                    <a:lnTo>
                      <a:pt x="122" y="6"/>
                    </a:lnTo>
                    <a:lnTo>
                      <a:pt x="126" y="12"/>
                    </a:lnTo>
                    <a:lnTo>
                      <a:pt x="130" y="14"/>
                    </a:lnTo>
                    <a:lnTo>
                      <a:pt x="134" y="26"/>
                    </a:lnTo>
                    <a:lnTo>
                      <a:pt x="138" y="30"/>
                    </a:lnTo>
                    <a:lnTo>
                      <a:pt x="138" y="42"/>
                    </a:lnTo>
                    <a:lnTo>
                      <a:pt x="130" y="42"/>
                    </a:lnTo>
                    <a:lnTo>
                      <a:pt x="128" y="46"/>
                    </a:lnTo>
                    <a:lnTo>
                      <a:pt x="134" y="50"/>
                    </a:lnTo>
                    <a:lnTo>
                      <a:pt x="134" y="62"/>
                    </a:lnTo>
                    <a:lnTo>
                      <a:pt x="136" y="68"/>
                    </a:lnTo>
                    <a:lnTo>
                      <a:pt x="138" y="76"/>
                    </a:lnTo>
                    <a:lnTo>
                      <a:pt x="140" y="78"/>
                    </a:lnTo>
                    <a:lnTo>
                      <a:pt x="130" y="84"/>
                    </a:lnTo>
                    <a:lnTo>
                      <a:pt x="124" y="92"/>
                    </a:lnTo>
                    <a:lnTo>
                      <a:pt x="120" y="98"/>
                    </a:lnTo>
                    <a:lnTo>
                      <a:pt x="118" y="108"/>
                    </a:lnTo>
                    <a:lnTo>
                      <a:pt x="114" y="104"/>
                    </a:lnTo>
                    <a:lnTo>
                      <a:pt x="104" y="100"/>
                    </a:lnTo>
                    <a:lnTo>
                      <a:pt x="98" y="100"/>
                    </a:lnTo>
                    <a:lnTo>
                      <a:pt x="88" y="104"/>
                    </a:lnTo>
                    <a:lnTo>
                      <a:pt x="80" y="106"/>
                    </a:lnTo>
                    <a:lnTo>
                      <a:pt x="76" y="98"/>
                    </a:lnTo>
                    <a:lnTo>
                      <a:pt x="66" y="96"/>
                    </a:lnTo>
                    <a:lnTo>
                      <a:pt x="60" y="92"/>
                    </a:lnTo>
                    <a:lnTo>
                      <a:pt x="52" y="88"/>
                    </a:lnTo>
                    <a:lnTo>
                      <a:pt x="46" y="84"/>
                    </a:lnTo>
                    <a:lnTo>
                      <a:pt x="40" y="82"/>
                    </a:lnTo>
                    <a:lnTo>
                      <a:pt x="38" y="86"/>
                    </a:lnTo>
                    <a:lnTo>
                      <a:pt x="30" y="84"/>
                    </a:lnTo>
                    <a:lnTo>
                      <a:pt x="28" y="78"/>
                    </a:lnTo>
                    <a:lnTo>
                      <a:pt x="22" y="76"/>
                    </a:lnTo>
                    <a:lnTo>
                      <a:pt x="10" y="70"/>
                    </a:lnTo>
                    <a:lnTo>
                      <a:pt x="6" y="62"/>
                    </a:lnTo>
                    <a:lnTo>
                      <a:pt x="6" y="42"/>
                    </a:lnTo>
                    <a:lnTo>
                      <a:pt x="0" y="38"/>
                    </a:lnTo>
                    <a:lnTo>
                      <a:pt x="4" y="28"/>
                    </a:lnTo>
                    <a:lnTo>
                      <a:pt x="0" y="18"/>
                    </a:lnTo>
                    <a:lnTo>
                      <a:pt x="14" y="14"/>
                    </a:lnTo>
                    <a:lnTo>
                      <a:pt x="28" y="10"/>
                    </a:lnTo>
                    <a:lnTo>
                      <a:pt x="44"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2" name="Freeform 644"/>
              <p:cNvSpPr>
                <a:spLocks/>
              </p:cNvSpPr>
              <p:nvPr/>
            </p:nvSpPr>
            <p:spPr bwMode="auto">
              <a:xfrm>
                <a:off x="3091" y="1653"/>
                <a:ext cx="148" cy="116"/>
              </a:xfrm>
              <a:custGeom>
                <a:avLst/>
                <a:gdLst>
                  <a:gd name="T0" fmla="*/ 48 w 148"/>
                  <a:gd name="T1" fmla="*/ 0 h 116"/>
                  <a:gd name="T2" fmla="*/ 46 w 148"/>
                  <a:gd name="T3" fmla="*/ 2 h 116"/>
                  <a:gd name="T4" fmla="*/ 16 w 148"/>
                  <a:gd name="T5" fmla="*/ 16 h 116"/>
                  <a:gd name="T6" fmla="*/ 2 w 148"/>
                  <a:gd name="T7" fmla="*/ 18 h 116"/>
                  <a:gd name="T8" fmla="*/ 0 w 148"/>
                  <a:gd name="T9" fmla="*/ 20 h 116"/>
                  <a:gd name="T10" fmla="*/ 2 w 148"/>
                  <a:gd name="T11" fmla="*/ 32 h 116"/>
                  <a:gd name="T12" fmla="*/ 0 w 148"/>
                  <a:gd name="T13" fmla="*/ 40 h 116"/>
                  <a:gd name="T14" fmla="*/ 2 w 148"/>
                  <a:gd name="T15" fmla="*/ 46 h 116"/>
                  <a:gd name="T16" fmla="*/ 6 w 148"/>
                  <a:gd name="T17" fmla="*/ 66 h 116"/>
                  <a:gd name="T18" fmla="*/ 8 w 148"/>
                  <a:gd name="T19" fmla="*/ 68 h 116"/>
                  <a:gd name="T20" fmla="*/ 10 w 148"/>
                  <a:gd name="T21" fmla="*/ 76 h 116"/>
                  <a:gd name="T22" fmla="*/ 24 w 148"/>
                  <a:gd name="T23" fmla="*/ 82 h 116"/>
                  <a:gd name="T24" fmla="*/ 24 w 148"/>
                  <a:gd name="T25" fmla="*/ 84 h 116"/>
                  <a:gd name="T26" fmla="*/ 30 w 148"/>
                  <a:gd name="T27" fmla="*/ 90 h 116"/>
                  <a:gd name="T28" fmla="*/ 34 w 148"/>
                  <a:gd name="T29" fmla="*/ 92 h 116"/>
                  <a:gd name="T30" fmla="*/ 40 w 148"/>
                  <a:gd name="T31" fmla="*/ 94 h 116"/>
                  <a:gd name="T32" fmla="*/ 42 w 148"/>
                  <a:gd name="T33" fmla="*/ 94 h 116"/>
                  <a:gd name="T34" fmla="*/ 46 w 148"/>
                  <a:gd name="T35" fmla="*/ 92 h 116"/>
                  <a:gd name="T36" fmla="*/ 54 w 148"/>
                  <a:gd name="T37" fmla="*/ 96 h 116"/>
                  <a:gd name="T38" fmla="*/ 54 w 148"/>
                  <a:gd name="T39" fmla="*/ 96 h 116"/>
                  <a:gd name="T40" fmla="*/ 68 w 148"/>
                  <a:gd name="T41" fmla="*/ 104 h 116"/>
                  <a:gd name="T42" fmla="*/ 70 w 148"/>
                  <a:gd name="T43" fmla="*/ 104 h 116"/>
                  <a:gd name="T44" fmla="*/ 80 w 148"/>
                  <a:gd name="T45" fmla="*/ 112 h 116"/>
                  <a:gd name="T46" fmla="*/ 84 w 148"/>
                  <a:gd name="T47" fmla="*/ 114 h 116"/>
                  <a:gd name="T48" fmla="*/ 84 w 148"/>
                  <a:gd name="T49" fmla="*/ 114 h 116"/>
                  <a:gd name="T50" fmla="*/ 94 w 148"/>
                  <a:gd name="T51" fmla="*/ 112 h 116"/>
                  <a:gd name="T52" fmla="*/ 102 w 148"/>
                  <a:gd name="T53" fmla="*/ 108 h 116"/>
                  <a:gd name="T54" fmla="*/ 116 w 148"/>
                  <a:gd name="T55" fmla="*/ 112 h 116"/>
                  <a:gd name="T56" fmla="*/ 118 w 148"/>
                  <a:gd name="T57" fmla="*/ 114 h 116"/>
                  <a:gd name="T58" fmla="*/ 122 w 148"/>
                  <a:gd name="T59" fmla="*/ 116 h 116"/>
                  <a:gd name="T60" fmla="*/ 122 w 148"/>
                  <a:gd name="T61" fmla="*/ 116 h 116"/>
                  <a:gd name="T62" fmla="*/ 128 w 148"/>
                  <a:gd name="T63" fmla="*/ 104 h 116"/>
                  <a:gd name="T64" fmla="*/ 136 w 148"/>
                  <a:gd name="T65" fmla="*/ 92 h 116"/>
                  <a:gd name="T66" fmla="*/ 146 w 148"/>
                  <a:gd name="T67" fmla="*/ 86 h 116"/>
                  <a:gd name="T68" fmla="*/ 146 w 148"/>
                  <a:gd name="T69" fmla="*/ 82 h 116"/>
                  <a:gd name="T70" fmla="*/ 144 w 148"/>
                  <a:gd name="T71" fmla="*/ 72 h 116"/>
                  <a:gd name="T72" fmla="*/ 142 w 148"/>
                  <a:gd name="T73" fmla="*/ 54 h 116"/>
                  <a:gd name="T74" fmla="*/ 140 w 148"/>
                  <a:gd name="T75" fmla="*/ 52 h 116"/>
                  <a:gd name="T76" fmla="*/ 142 w 148"/>
                  <a:gd name="T77" fmla="*/ 50 h 116"/>
                  <a:gd name="T78" fmla="*/ 144 w 148"/>
                  <a:gd name="T79" fmla="*/ 48 h 116"/>
                  <a:gd name="T80" fmla="*/ 146 w 148"/>
                  <a:gd name="T81" fmla="*/ 34 h 116"/>
                  <a:gd name="T82" fmla="*/ 144 w 148"/>
                  <a:gd name="T83" fmla="*/ 30 h 116"/>
                  <a:gd name="T84" fmla="*/ 138 w 148"/>
                  <a:gd name="T85" fmla="*/ 18 h 116"/>
                  <a:gd name="T86" fmla="*/ 138 w 148"/>
                  <a:gd name="T87" fmla="*/ 16 h 116"/>
                  <a:gd name="T88" fmla="*/ 128 w 148"/>
                  <a:gd name="T89" fmla="*/ 8 h 116"/>
                  <a:gd name="T90" fmla="*/ 126 w 148"/>
                  <a:gd name="T91" fmla="*/ 6 h 116"/>
                  <a:gd name="T92" fmla="*/ 124 w 148"/>
                  <a:gd name="T93" fmla="*/ 6 h 116"/>
                  <a:gd name="T94" fmla="*/ 84 w 148"/>
                  <a:gd name="T95" fmla="*/ 8 h 116"/>
                  <a:gd name="T96" fmla="*/ 68 w 148"/>
                  <a:gd name="T97" fmla="*/ 2 h 116"/>
                  <a:gd name="T98" fmla="*/ 64 w 148"/>
                  <a:gd name="T99"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48" h="116">
                    <a:moveTo>
                      <a:pt x="64" y="0"/>
                    </a:moveTo>
                    <a:lnTo>
                      <a:pt x="48" y="0"/>
                    </a:lnTo>
                    <a:lnTo>
                      <a:pt x="48" y="0"/>
                    </a:lnTo>
                    <a:lnTo>
                      <a:pt x="46" y="2"/>
                    </a:lnTo>
                    <a:lnTo>
                      <a:pt x="30" y="10"/>
                    </a:lnTo>
                    <a:lnTo>
                      <a:pt x="16" y="16"/>
                    </a:lnTo>
                    <a:lnTo>
                      <a:pt x="2" y="18"/>
                    </a:lnTo>
                    <a:lnTo>
                      <a:pt x="2" y="18"/>
                    </a:lnTo>
                    <a:lnTo>
                      <a:pt x="0" y="20"/>
                    </a:lnTo>
                    <a:lnTo>
                      <a:pt x="0" y="20"/>
                    </a:lnTo>
                    <a:lnTo>
                      <a:pt x="0" y="24"/>
                    </a:lnTo>
                    <a:lnTo>
                      <a:pt x="2" y="32"/>
                    </a:lnTo>
                    <a:lnTo>
                      <a:pt x="0" y="40"/>
                    </a:lnTo>
                    <a:lnTo>
                      <a:pt x="0" y="40"/>
                    </a:lnTo>
                    <a:lnTo>
                      <a:pt x="0" y="44"/>
                    </a:lnTo>
                    <a:lnTo>
                      <a:pt x="2" y="46"/>
                    </a:lnTo>
                    <a:lnTo>
                      <a:pt x="6" y="48"/>
                    </a:lnTo>
                    <a:lnTo>
                      <a:pt x="6" y="66"/>
                    </a:lnTo>
                    <a:lnTo>
                      <a:pt x="6" y="66"/>
                    </a:lnTo>
                    <a:lnTo>
                      <a:pt x="8" y="68"/>
                    </a:lnTo>
                    <a:lnTo>
                      <a:pt x="10" y="76"/>
                    </a:lnTo>
                    <a:lnTo>
                      <a:pt x="10" y="76"/>
                    </a:lnTo>
                    <a:lnTo>
                      <a:pt x="12" y="78"/>
                    </a:lnTo>
                    <a:lnTo>
                      <a:pt x="24" y="82"/>
                    </a:lnTo>
                    <a:lnTo>
                      <a:pt x="24" y="82"/>
                    </a:lnTo>
                    <a:lnTo>
                      <a:pt x="24" y="84"/>
                    </a:lnTo>
                    <a:lnTo>
                      <a:pt x="30" y="84"/>
                    </a:lnTo>
                    <a:lnTo>
                      <a:pt x="30" y="90"/>
                    </a:lnTo>
                    <a:lnTo>
                      <a:pt x="30" y="90"/>
                    </a:lnTo>
                    <a:lnTo>
                      <a:pt x="34" y="92"/>
                    </a:lnTo>
                    <a:lnTo>
                      <a:pt x="40" y="94"/>
                    </a:lnTo>
                    <a:lnTo>
                      <a:pt x="40" y="94"/>
                    </a:lnTo>
                    <a:lnTo>
                      <a:pt x="42" y="94"/>
                    </a:lnTo>
                    <a:lnTo>
                      <a:pt x="42" y="94"/>
                    </a:lnTo>
                    <a:lnTo>
                      <a:pt x="46" y="92"/>
                    </a:lnTo>
                    <a:lnTo>
                      <a:pt x="46" y="92"/>
                    </a:lnTo>
                    <a:lnTo>
                      <a:pt x="50" y="92"/>
                    </a:lnTo>
                    <a:lnTo>
                      <a:pt x="54" y="96"/>
                    </a:lnTo>
                    <a:lnTo>
                      <a:pt x="54" y="96"/>
                    </a:lnTo>
                    <a:lnTo>
                      <a:pt x="54" y="96"/>
                    </a:lnTo>
                    <a:lnTo>
                      <a:pt x="62" y="98"/>
                    </a:lnTo>
                    <a:lnTo>
                      <a:pt x="68" y="104"/>
                    </a:lnTo>
                    <a:lnTo>
                      <a:pt x="68" y="104"/>
                    </a:lnTo>
                    <a:lnTo>
                      <a:pt x="70" y="104"/>
                    </a:lnTo>
                    <a:lnTo>
                      <a:pt x="78" y="106"/>
                    </a:lnTo>
                    <a:lnTo>
                      <a:pt x="80" y="112"/>
                    </a:lnTo>
                    <a:lnTo>
                      <a:pt x="80" y="112"/>
                    </a:lnTo>
                    <a:lnTo>
                      <a:pt x="84" y="114"/>
                    </a:lnTo>
                    <a:lnTo>
                      <a:pt x="84" y="114"/>
                    </a:lnTo>
                    <a:lnTo>
                      <a:pt x="84" y="114"/>
                    </a:lnTo>
                    <a:lnTo>
                      <a:pt x="94" y="112"/>
                    </a:lnTo>
                    <a:lnTo>
                      <a:pt x="94" y="112"/>
                    </a:lnTo>
                    <a:lnTo>
                      <a:pt x="94" y="112"/>
                    </a:lnTo>
                    <a:lnTo>
                      <a:pt x="102" y="108"/>
                    </a:lnTo>
                    <a:lnTo>
                      <a:pt x="108" y="108"/>
                    </a:lnTo>
                    <a:lnTo>
                      <a:pt x="116" y="112"/>
                    </a:lnTo>
                    <a:lnTo>
                      <a:pt x="118" y="114"/>
                    </a:lnTo>
                    <a:lnTo>
                      <a:pt x="118" y="114"/>
                    </a:lnTo>
                    <a:lnTo>
                      <a:pt x="122" y="116"/>
                    </a:lnTo>
                    <a:lnTo>
                      <a:pt x="122" y="116"/>
                    </a:lnTo>
                    <a:lnTo>
                      <a:pt x="122" y="116"/>
                    </a:lnTo>
                    <a:lnTo>
                      <a:pt x="122" y="116"/>
                    </a:lnTo>
                    <a:lnTo>
                      <a:pt x="126" y="112"/>
                    </a:lnTo>
                    <a:lnTo>
                      <a:pt x="128" y="104"/>
                    </a:lnTo>
                    <a:lnTo>
                      <a:pt x="130" y="98"/>
                    </a:lnTo>
                    <a:lnTo>
                      <a:pt x="136" y="92"/>
                    </a:lnTo>
                    <a:lnTo>
                      <a:pt x="146" y="86"/>
                    </a:lnTo>
                    <a:lnTo>
                      <a:pt x="146" y="86"/>
                    </a:lnTo>
                    <a:lnTo>
                      <a:pt x="148" y="84"/>
                    </a:lnTo>
                    <a:lnTo>
                      <a:pt x="146" y="82"/>
                    </a:lnTo>
                    <a:lnTo>
                      <a:pt x="146" y="78"/>
                    </a:lnTo>
                    <a:lnTo>
                      <a:pt x="144" y="72"/>
                    </a:lnTo>
                    <a:lnTo>
                      <a:pt x="142" y="66"/>
                    </a:lnTo>
                    <a:lnTo>
                      <a:pt x="142" y="54"/>
                    </a:lnTo>
                    <a:lnTo>
                      <a:pt x="142" y="54"/>
                    </a:lnTo>
                    <a:lnTo>
                      <a:pt x="140" y="52"/>
                    </a:lnTo>
                    <a:lnTo>
                      <a:pt x="138" y="50"/>
                    </a:lnTo>
                    <a:lnTo>
                      <a:pt x="142" y="50"/>
                    </a:lnTo>
                    <a:lnTo>
                      <a:pt x="142" y="50"/>
                    </a:lnTo>
                    <a:lnTo>
                      <a:pt x="144" y="48"/>
                    </a:lnTo>
                    <a:lnTo>
                      <a:pt x="146" y="46"/>
                    </a:lnTo>
                    <a:lnTo>
                      <a:pt x="146" y="34"/>
                    </a:lnTo>
                    <a:lnTo>
                      <a:pt x="146" y="34"/>
                    </a:lnTo>
                    <a:lnTo>
                      <a:pt x="144" y="30"/>
                    </a:lnTo>
                    <a:lnTo>
                      <a:pt x="142" y="28"/>
                    </a:lnTo>
                    <a:lnTo>
                      <a:pt x="138" y="18"/>
                    </a:lnTo>
                    <a:lnTo>
                      <a:pt x="138" y="18"/>
                    </a:lnTo>
                    <a:lnTo>
                      <a:pt x="138" y="16"/>
                    </a:lnTo>
                    <a:lnTo>
                      <a:pt x="134" y="12"/>
                    </a:lnTo>
                    <a:lnTo>
                      <a:pt x="128" y="8"/>
                    </a:lnTo>
                    <a:lnTo>
                      <a:pt x="128" y="8"/>
                    </a:lnTo>
                    <a:lnTo>
                      <a:pt x="126" y="6"/>
                    </a:lnTo>
                    <a:lnTo>
                      <a:pt x="126" y="6"/>
                    </a:lnTo>
                    <a:lnTo>
                      <a:pt x="124" y="6"/>
                    </a:lnTo>
                    <a:lnTo>
                      <a:pt x="102" y="8"/>
                    </a:lnTo>
                    <a:lnTo>
                      <a:pt x="84" y="8"/>
                    </a:lnTo>
                    <a:lnTo>
                      <a:pt x="70" y="8"/>
                    </a:lnTo>
                    <a:lnTo>
                      <a:pt x="68" y="2"/>
                    </a:lnTo>
                    <a:lnTo>
                      <a:pt x="68" y="2"/>
                    </a:lnTo>
                    <a:lnTo>
                      <a:pt x="64" y="0"/>
                    </a:lnTo>
                    <a:lnTo>
                      <a:pt x="6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3" name="Freeform 645"/>
              <p:cNvSpPr>
                <a:spLocks/>
              </p:cNvSpPr>
              <p:nvPr/>
            </p:nvSpPr>
            <p:spPr bwMode="auto">
              <a:xfrm>
                <a:off x="3121" y="1773"/>
                <a:ext cx="98" cy="54"/>
              </a:xfrm>
              <a:custGeom>
                <a:avLst/>
                <a:gdLst>
                  <a:gd name="T0" fmla="*/ 22 w 98"/>
                  <a:gd name="T1" fmla="*/ 54 h 54"/>
                  <a:gd name="T2" fmla="*/ 22 w 98"/>
                  <a:gd name="T3" fmla="*/ 54 h 54"/>
                  <a:gd name="T4" fmla="*/ 22 w 98"/>
                  <a:gd name="T5" fmla="*/ 54 h 54"/>
                  <a:gd name="T6" fmla="*/ 10 w 98"/>
                  <a:gd name="T7" fmla="*/ 46 h 54"/>
                  <a:gd name="T8" fmla="*/ 2 w 98"/>
                  <a:gd name="T9" fmla="*/ 38 h 54"/>
                  <a:gd name="T10" fmla="*/ 2 w 98"/>
                  <a:gd name="T11" fmla="*/ 38 h 54"/>
                  <a:gd name="T12" fmla="*/ 2 w 98"/>
                  <a:gd name="T13" fmla="*/ 38 h 54"/>
                  <a:gd name="T14" fmla="*/ 0 w 98"/>
                  <a:gd name="T15" fmla="*/ 30 h 54"/>
                  <a:gd name="T16" fmla="*/ 0 w 98"/>
                  <a:gd name="T17" fmla="*/ 30 h 54"/>
                  <a:gd name="T18" fmla="*/ 0 w 98"/>
                  <a:gd name="T19" fmla="*/ 28 h 54"/>
                  <a:gd name="T20" fmla="*/ 2 w 98"/>
                  <a:gd name="T21" fmla="*/ 24 h 54"/>
                  <a:gd name="T22" fmla="*/ 2 w 98"/>
                  <a:gd name="T23" fmla="*/ 24 h 54"/>
                  <a:gd name="T24" fmla="*/ 2 w 98"/>
                  <a:gd name="T25" fmla="*/ 22 h 54"/>
                  <a:gd name="T26" fmla="*/ 8 w 98"/>
                  <a:gd name="T27" fmla="*/ 18 h 54"/>
                  <a:gd name="T28" fmla="*/ 18 w 98"/>
                  <a:gd name="T29" fmla="*/ 14 h 54"/>
                  <a:gd name="T30" fmla="*/ 18 w 98"/>
                  <a:gd name="T31" fmla="*/ 14 h 54"/>
                  <a:gd name="T32" fmla="*/ 18 w 98"/>
                  <a:gd name="T33" fmla="*/ 14 h 54"/>
                  <a:gd name="T34" fmla="*/ 18 w 98"/>
                  <a:gd name="T35" fmla="*/ 14 h 54"/>
                  <a:gd name="T36" fmla="*/ 32 w 98"/>
                  <a:gd name="T37" fmla="*/ 14 h 54"/>
                  <a:gd name="T38" fmla="*/ 36 w 98"/>
                  <a:gd name="T39" fmla="*/ 10 h 54"/>
                  <a:gd name="T40" fmla="*/ 36 w 98"/>
                  <a:gd name="T41" fmla="*/ 10 h 54"/>
                  <a:gd name="T42" fmla="*/ 38 w 98"/>
                  <a:gd name="T43" fmla="*/ 10 h 54"/>
                  <a:gd name="T44" fmla="*/ 44 w 98"/>
                  <a:gd name="T45" fmla="*/ 10 h 54"/>
                  <a:gd name="T46" fmla="*/ 50 w 98"/>
                  <a:gd name="T47" fmla="*/ 6 h 54"/>
                  <a:gd name="T48" fmla="*/ 50 w 98"/>
                  <a:gd name="T49" fmla="*/ 6 h 54"/>
                  <a:gd name="T50" fmla="*/ 50 w 98"/>
                  <a:gd name="T51" fmla="*/ 6 h 54"/>
                  <a:gd name="T52" fmla="*/ 60 w 98"/>
                  <a:gd name="T53" fmla="*/ 6 h 54"/>
                  <a:gd name="T54" fmla="*/ 62 w 98"/>
                  <a:gd name="T55" fmla="*/ 4 h 54"/>
                  <a:gd name="T56" fmla="*/ 68 w 98"/>
                  <a:gd name="T57" fmla="*/ 0 h 54"/>
                  <a:gd name="T58" fmla="*/ 68 w 98"/>
                  <a:gd name="T59" fmla="*/ 0 h 54"/>
                  <a:gd name="T60" fmla="*/ 68 w 98"/>
                  <a:gd name="T61" fmla="*/ 0 h 54"/>
                  <a:gd name="T62" fmla="*/ 68 w 98"/>
                  <a:gd name="T63" fmla="*/ 0 h 54"/>
                  <a:gd name="T64" fmla="*/ 68 w 98"/>
                  <a:gd name="T65" fmla="*/ 0 h 54"/>
                  <a:gd name="T66" fmla="*/ 88 w 98"/>
                  <a:gd name="T67" fmla="*/ 4 h 54"/>
                  <a:gd name="T68" fmla="*/ 94 w 98"/>
                  <a:gd name="T69" fmla="*/ 8 h 54"/>
                  <a:gd name="T70" fmla="*/ 98 w 98"/>
                  <a:gd name="T71" fmla="*/ 14 h 54"/>
                  <a:gd name="T72" fmla="*/ 98 w 98"/>
                  <a:gd name="T73" fmla="*/ 14 h 54"/>
                  <a:gd name="T74" fmla="*/ 98 w 98"/>
                  <a:gd name="T75" fmla="*/ 16 h 54"/>
                  <a:gd name="T76" fmla="*/ 90 w 98"/>
                  <a:gd name="T77" fmla="*/ 24 h 54"/>
                  <a:gd name="T78" fmla="*/ 82 w 98"/>
                  <a:gd name="T79" fmla="*/ 36 h 54"/>
                  <a:gd name="T80" fmla="*/ 68 w 98"/>
                  <a:gd name="T81" fmla="*/ 50 h 54"/>
                  <a:gd name="T82" fmla="*/ 68 w 98"/>
                  <a:gd name="T83" fmla="*/ 50 h 54"/>
                  <a:gd name="T84" fmla="*/ 66 w 98"/>
                  <a:gd name="T85" fmla="*/ 50 h 54"/>
                  <a:gd name="T86" fmla="*/ 48 w 98"/>
                  <a:gd name="T87" fmla="*/ 50 h 54"/>
                  <a:gd name="T88" fmla="*/ 40 w 98"/>
                  <a:gd name="T89" fmla="*/ 52 h 54"/>
                  <a:gd name="T90" fmla="*/ 40 w 98"/>
                  <a:gd name="T91" fmla="*/ 52 h 54"/>
                  <a:gd name="T92" fmla="*/ 22 w 98"/>
                  <a:gd name="T93" fmla="*/ 54 h 54"/>
                  <a:gd name="T94" fmla="*/ 22 w 98"/>
                  <a:gd name="T9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 h="54">
                    <a:moveTo>
                      <a:pt x="22" y="54"/>
                    </a:moveTo>
                    <a:lnTo>
                      <a:pt x="22" y="54"/>
                    </a:lnTo>
                    <a:lnTo>
                      <a:pt x="22" y="54"/>
                    </a:lnTo>
                    <a:lnTo>
                      <a:pt x="10" y="46"/>
                    </a:lnTo>
                    <a:lnTo>
                      <a:pt x="2" y="38"/>
                    </a:lnTo>
                    <a:lnTo>
                      <a:pt x="2" y="38"/>
                    </a:lnTo>
                    <a:lnTo>
                      <a:pt x="2" y="38"/>
                    </a:lnTo>
                    <a:lnTo>
                      <a:pt x="0" y="30"/>
                    </a:lnTo>
                    <a:lnTo>
                      <a:pt x="0" y="30"/>
                    </a:lnTo>
                    <a:lnTo>
                      <a:pt x="0" y="28"/>
                    </a:lnTo>
                    <a:lnTo>
                      <a:pt x="2" y="24"/>
                    </a:lnTo>
                    <a:lnTo>
                      <a:pt x="2" y="24"/>
                    </a:lnTo>
                    <a:lnTo>
                      <a:pt x="2" y="22"/>
                    </a:lnTo>
                    <a:lnTo>
                      <a:pt x="8" y="18"/>
                    </a:lnTo>
                    <a:lnTo>
                      <a:pt x="18" y="14"/>
                    </a:lnTo>
                    <a:lnTo>
                      <a:pt x="18" y="14"/>
                    </a:lnTo>
                    <a:lnTo>
                      <a:pt x="18" y="14"/>
                    </a:lnTo>
                    <a:lnTo>
                      <a:pt x="18" y="14"/>
                    </a:lnTo>
                    <a:lnTo>
                      <a:pt x="32" y="14"/>
                    </a:lnTo>
                    <a:lnTo>
                      <a:pt x="36" y="10"/>
                    </a:lnTo>
                    <a:lnTo>
                      <a:pt x="36" y="10"/>
                    </a:lnTo>
                    <a:lnTo>
                      <a:pt x="38" y="10"/>
                    </a:lnTo>
                    <a:lnTo>
                      <a:pt x="44" y="10"/>
                    </a:lnTo>
                    <a:lnTo>
                      <a:pt x="50" y="6"/>
                    </a:lnTo>
                    <a:lnTo>
                      <a:pt x="50" y="6"/>
                    </a:lnTo>
                    <a:lnTo>
                      <a:pt x="50" y="6"/>
                    </a:lnTo>
                    <a:lnTo>
                      <a:pt x="60" y="6"/>
                    </a:lnTo>
                    <a:lnTo>
                      <a:pt x="62" y="4"/>
                    </a:lnTo>
                    <a:lnTo>
                      <a:pt x="68" y="0"/>
                    </a:lnTo>
                    <a:lnTo>
                      <a:pt x="68" y="0"/>
                    </a:lnTo>
                    <a:lnTo>
                      <a:pt x="68" y="0"/>
                    </a:lnTo>
                    <a:lnTo>
                      <a:pt x="68" y="0"/>
                    </a:lnTo>
                    <a:lnTo>
                      <a:pt x="68" y="0"/>
                    </a:lnTo>
                    <a:lnTo>
                      <a:pt x="88" y="4"/>
                    </a:lnTo>
                    <a:lnTo>
                      <a:pt x="94" y="8"/>
                    </a:lnTo>
                    <a:lnTo>
                      <a:pt x="98" y="14"/>
                    </a:lnTo>
                    <a:lnTo>
                      <a:pt x="98" y="14"/>
                    </a:lnTo>
                    <a:lnTo>
                      <a:pt x="98" y="16"/>
                    </a:lnTo>
                    <a:lnTo>
                      <a:pt x="90" y="24"/>
                    </a:lnTo>
                    <a:lnTo>
                      <a:pt x="82" y="36"/>
                    </a:lnTo>
                    <a:lnTo>
                      <a:pt x="68" y="50"/>
                    </a:lnTo>
                    <a:lnTo>
                      <a:pt x="68" y="50"/>
                    </a:lnTo>
                    <a:lnTo>
                      <a:pt x="66" y="50"/>
                    </a:lnTo>
                    <a:lnTo>
                      <a:pt x="48" y="50"/>
                    </a:lnTo>
                    <a:lnTo>
                      <a:pt x="40" y="52"/>
                    </a:lnTo>
                    <a:lnTo>
                      <a:pt x="40" y="52"/>
                    </a:lnTo>
                    <a:lnTo>
                      <a:pt x="22" y="54"/>
                    </a:lnTo>
                    <a:lnTo>
                      <a:pt x="22"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4" name="Freeform 646"/>
              <p:cNvSpPr>
                <a:spLocks noEditPoints="1"/>
              </p:cNvSpPr>
              <p:nvPr/>
            </p:nvSpPr>
            <p:spPr bwMode="auto">
              <a:xfrm>
                <a:off x="3119" y="1771"/>
                <a:ext cx="102" cy="58"/>
              </a:xfrm>
              <a:custGeom>
                <a:avLst/>
                <a:gdLst>
                  <a:gd name="T0" fmla="*/ 90 w 102"/>
                  <a:gd name="T1" fmla="*/ 8 h 58"/>
                  <a:gd name="T2" fmla="*/ 98 w 102"/>
                  <a:gd name="T3" fmla="*/ 18 h 58"/>
                  <a:gd name="T4" fmla="*/ 82 w 102"/>
                  <a:gd name="T5" fmla="*/ 36 h 58"/>
                  <a:gd name="T6" fmla="*/ 50 w 102"/>
                  <a:gd name="T7" fmla="*/ 50 h 58"/>
                  <a:gd name="T8" fmla="*/ 24 w 102"/>
                  <a:gd name="T9" fmla="*/ 54 h 58"/>
                  <a:gd name="T10" fmla="*/ 6 w 102"/>
                  <a:gd name="T11" fmla="*/ 38 h 58"/>
                  <a:gd name="T12" fmla="*/ 6 w 102"/>
                  <a:gd name="T13" fmla="*/ 26 h 58"/>
                  <a:gd name="T14" fmla="*/ 20 w 102"/>
                  <a:gd name="T15" fmla="*/ 18 h 58"/>
                  <a:gd name="T16" fmla="*/ 40 w 102"/>
                  <a:gd name="T17" fmla="*/ 14 h 58"/>
                  <a:gd name="T18" fmla="*/ 52 w 102"/>
                  <a:gd name="T19" fmla="*/ 10 h 58"/>
                  <a:gd name="T20" fmla="*/ 64 w 102"/>
                  <a:gd name="T21" fmla="*/ 8 h 58"/>
                  <a:gd name="T22" fmla="*/ 70 w 102"/>
                  <a:gd name="T23" fmla="*/ 0 h 58"/>
                  <a:gd name="T24" fmla="*/ 68 w 102"/>
                  <a:gd name="T25" fmla="*/ 2 h 58"/>
                  <a:gd name="T26" fmla="*/ 62 w 102"/>
                  <a:gd name="T27" fmla="*/ 4 h 58"/>
                  <a:gd name="T28" fmla="*/ 60 w 102"/>
                  <a:gd name="T29" fmla="*/ 6 h 58"/>
                  <a:gd name="T30" fmla="*/ 52 w 102"/>
                  <a:gd name="T31" fmla="*/ 6 h 58"/>
                  <a:gd name="T32" fmla="*/ 46 w 102"/>
                  <a:gd name="T33" fmla="*/ 10 h 58"/>
                  <a:gd name="T34" fmla="*/ 40 w 102"/>
                  <a:gd name="T35" fmla="*/ 10 h 58"/>
                  <a:gd name="T36" fmla="*/ 34 w 102"/>
                  <a:gd name="T37" fmla="*/ 14 h 58"/>
                  <a:gd name="T38" fmla="*/ 22 w 102"/>
                  <a:gd name="T39" fmla="*/ 14 h 58"/>
                  <a:gd name="T40" fmla="*/ 20 w 102"/>
                  <a:gd name="T41" fmla="*/ 14 h 58"/>
                  <a:gd name="T42" fmla="*/ 10 w 102"/>
                  <a:gd name="T43" fmla="*/ 16 h 58"/>
                  <a:gd name="T44" fmla="*/ 8 w 102"/>
                  <a:gd name="T45" fmla="*/ 18 h 58"/>
                  <a:gd name="T46" fmla="*/ 2 w 102"/>
                  <a:gd name="T47" fmla="*/ 24 h 58"/>
                  <a:gd name="T48" fmla="*/ 0 w 102"/>
                  <a:gd name="T49" fmla="*/ 30 h 58"/>
                  <a:gd name="T50" fmla="*/ 0 w 102"/>
                  <a:gd name="T51" fmla="*/ 32 h 58"/>
                  <a:gd name="T52" fmla="*/ 2 w 102"/>
                  <a:gd name="T53" fmla="*/ 40 h 58"/>
                  <a:gd name="T54" fmla="*/ 10 w 102"/>
                  <a:gd name="T55" fmla="*/ 48 h 58"/>
                  <a:gd name="T56" fmla="*/ 22 w 102"/>
                  <a:gd name="T57" fmla="*/ 58 h 58"/>
                  <a:gd name="T58" fmla="*/ 24 w 102"/>
                  <a:gd name="T59" fmla="*/ 58 h 58"/>
                  <a:gd name="T60" fmla="*/ 42 w 102"/>
                  <a:gd name="T61" fmla="*/ 58 h 58"/>
                  <a:gd name="T62" fmla="*/ 44 w 102"/>
                  <a:gd name="T63" fmla="*/ 56 h 58"/>
                  <a:gd name="T64" fmla="*/ 68 w 102"/>
                  <a:gd name="T65" fmla="*/ 54 h 58"/>
                  <a:gd name="T66" fmla="*/ 70 w 102"/>
                  <a:gd name="T67" fmla="*/ 52 h 58"/>
                  <a:gd name="T68" fmla="*/ 84 w 102"/>
                  <a:gd name="T69" fmla="*/ 40 h 58"/>
                  <a:gd name="T70" fmla="*/ 94 w 102"/>
                  <a:gd name="T71" fmla="*/ 26 h 58"/>
                  <a:gd name="T72" fmla="*/ 102 w 102"/>
                  <a:gd name="T73" fmla="*/ 20 h 58"/>
                  <a:gd name="T74" fmla="*/ 102 w 102"/>
                  <a:gd name="T75" fmla="*/ 14 h 58"/>
                  <a:gd name="T76" fmla="*/ 98 w 102"/>
                  <a:gd name="T77" fmla="*/ 10 h 58"/>
                  <a:gd name="T78" fmla="*/ 92 w 102"/>
                  <a:gd name="T79" fmla="*/ 4 h 58"/>
                  <a:gd name="T80" fmla="*/ 90 w 102"/>
                  <a:gd name="T81" fmla="*/ 4 h 58"/>
                  <a:gd name="T82" fmla="*/ 70 w 102"/>
                  <a:gd name="T83" fmla="*/ 0 h 58"/>
                  <a:gd name="T84" fmla="*/ 70 w 102"/>
                  <a:gd name="T8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2" h="58">
                    <a:moveTo>
                      <a:pt x="70" y="4"/>
                    </a:moveTo>
                    <a:lnTo>
                      <a:pt x="90" y="8"/>
                    </a:lnTo>
                    <a:lnTo>
                      <a:pt x="94" y="12"/>
                    </a:lnTo>
                    <a:lnTo>
                      <a:pt x="98" y="18"/>
                    </a:lnTo>
                    <a:lnTo>
                      <a:pt x="92" y="24"/>
                    </a:lnTo>
                    <a:lnTo>
                      <a:pt x="82" y="36"/>
                    </a:lnTo>
                    <a:lnTo>
                      <a:pt x="68" y="50"/>
                    </a:lnTo>
                    <a:lnTo>
                      <a:pt x="50" y="50"/>
                    </a:lnTo>
                    <a:lnTo>
                      <a:pt x="42" y="54"/>
                    </a:lnTo>
                    <a:lnTo>
                      <a:pt x="24" y="54"/>
                    </a:lnTo>
                    <a:lnTo>
                      <a:pt x="14" y="46"/>
                    </a:lnTo>
                    <a:lnTo>
                      <a:pt x="6" y="38"/>
                    </a:lnTo>
                    <a:lnTo>
                      <a:pt x="4" y="32"/>
                    </a:lnTo>
                    <a:lnTo>
                      <a:pt x="6" y="26"/>
                    </a:lnTo>
                    <a:lnTo>
                      <a:pt x="12" y="20"/>
                    </a:lnTo>
                    <a:lnTo>
                      <a:pt x="20" y="18"/>
                    </a:lnTo>
                    <a:lnTo>
                      <a:pt x="36" y="18"/>
                    </a:lnTo>
                    <a:lnTo>
                      <a:pt x="40" y="14"/>
                    </a:lnTo>
                    <a:lnTo>
                      <a:pt x="48" y="14"/>
                    </a:lnTo>
                    <a:lnTo>
                      <a:pt x="52" y="10"/>
                    </a:lnTo>
                    <a:lnTo>
                      <a:pt x="62" y="10"/>
                    </a:lnTo>
                    <a:lnTo>
                      <a:pt x="64" y="8"/>
                    </a:lnTo>
                    <a:lnTo>
                      <a:pt x="70" y="4"/>
                    </a:lnTo>
                    <a:close/>
                    <a:moveTo>
                      <a:pt x="70" y="0"/>
                    </a:moveTo>
                    <a:lnTo>
                      <a:pt x="70" y="0"/>
                    </a:lnTo>
                    <a:lnTo>
                      <a:pt x="68" y="2"/>
                    </a:lnTo>
                    <a:lnTo>
                      <a:pt x="62" y="4"/>
                    </a:lnTo>
                    <a:lnTo>
                      <a:pt x="62" y="4"/>
                    </a:lnTo>
                    <a:lnTo>
                      <a:pt x="62" y="6"/>
                    </a:lnTo>
                    <a:lnTo>
                      <a:pt x="60" y="6"/>
                    </a:lnTo>
                    <a:lnTo>
                      <a:pt x="52" y="6"/>
                    </a:lnTo>
                    <a:lnTo>
                      <a:pt x="52" y="6"/>
                    </a:lnTo>
                    <a:lnTo>
                      <a:pt x="50" y="6"/>
                    </a:lnTo>
                    <a:lnTo>
                      <a:pt x="46" y="10"/>
                    </a:lnTo>
                    <a:lnTo>
                      <a:pt x="40" y="10"/>
                    </a:lnTo>
                    <a:lnTo>
                      <a:pt x="40" y="10"/>
                    </a:lnTo>
                    <a:lnTo>
                      <a:pt x="36" y="12"/>
                    </a:lnTo>
                    <a:lnTo>
                      <a:pt x="34" y="14"/>
                    </a:lnTo>
                    <a:lnTo>
                      <a:pt x="22" y="14"/>
                    </a:lnTo>
                    <a:lnTo>
                      <a:pt x="22" y="14"/>
                    </a:lnTo>
                    <a:lnTo>
                      <a:pt x="20" y="14"/>
                    </a:lnTo>
                    <a:lnTo>
                      <a:pt x="20" y="14"/>
                    </a:lnTo>
                    <a:lnTo>
                      <a:pt x="20" y="14"/>
                    </a:lnTo>
                    <a:lnTo>
                      <a:pt x="10" y="16"/>
                    </a:lnTo>
                    <a:lnTo>
                      <a:pt x="10" y="16"/>
                    </a:lnTo>
                    <a:lnTo>
                      <a:pt x="8" y="18"/>
                    </a:lnTo>
                    <a:lnTo>
                      <a:pt x="2" y="24"/>
                    </a:lnTo>
                    <a:lnTo>
                      <a:pt x="2" y="24"/>
                    </a:lnTo>
                    <a:lnTo>
                      <a:pt x="2" y="24"/>
                    </a:lnTo>
                    <a:lnTo>
                      <a:pt x="0" y="30"/>
                    </a:lnTo>
                    <a:lnTo>
                      <a:pt x="0" y="30"/>
                    </a:lnTo>
                    <a:lnTo>
                      <a:pt x="0" y="32"/>
                    </a:lnTo>
                    <a:lnTo>
                      <a:pt x="2" y="40"/>
                    </a:lnTo>
                    <a:lnTo>
                      <a:pt x="2" y="40"/>
                    </a:lnTo>
                    <a:lnTo>
                      <a:pt x="2" y="42"/>
                    </a:lnTo>
                    <a:lnTo>
                      <a:pt x="10" y="48"/>
                    </a:lnTo>
                    <a:lnTo>
                      <a:pt x="22" y="58"/>
                    </a:lnTo>
                    <a:lnTo>
                      <a:pt x="22" y="58"/>
                    </a:lnTo>
                    <a:lnTo>
                      <a:pt x="24" y="58"/>
                    </a:lnTo>
                    <a:lnTo>
                      <a:pt x="24" y="58"/>
                    </a:lnTo>
                    <a:lnTo>
                      <a:pt x="24" y="58"/>
                    </a:lnTo>
                    <a:lnTo>
                      <a:pt x="42" y="58"/>
                    </a:lnTo>
                    <a:lnTo>
                      <a:pt x="42" y="58"/>
                    </a:lnTo>
                    <a:lnTo>
                      <a:pt x="44" y="56"/>
                    </a:lnTo>
                    <a:lnTo>
                      <a:pt x="50" y="54"/>
                    </a:lnTo>
                    <a:lnTo>
                      <a:pt x="68" y="54"/>
                    </a:lnTo>
                    <a:lnTo>
                      <a:pt x="68" y="54"/>
                    </a:lnTo>
                    <a:lnTo>
                      <a:pt x="70" y="52"/>
                    </a:lnTo>
                    <a:lnTo>
                      <a:pt x="84" y="40"/>
                    </a:lnTo>
                    <a:lnTo>
                      <a:pt x="84" y="40"/>
                    </a:lnTo>
                    <a:lnTo>
                      <a:pt x="84" y="40"/>
                    </a:lnTo>
                    <a:lnTo>
                      <a:pt x="94" y="26"/>
                    </a:lnTo>
                    <a:lnTo>
                      <a:pt x="102" y="20"/>
                    </a:lnTo>
                    <a:lnTo>
                      <a:pt x="102" y="20"/>
                    </a:lnTo>
                    <a:lnTo>
                      <a:pt x="102" y="18"/>
                    </a:lnTo>
                    <a:lnTo>
                      <a:pt x="102" y="14"/>
                    </a:lnTo>
                    <a:lnTo>
                      <a:pt x="98" y="10"/>
                    </a:lnTo>
                    <a:lnTo>
                      <a:pt x="98" y="10"/>
                    </a:lnTo>
                    <a:lnTo>
                      <a:pt x="96" y="8"/>
                    </a:lnTo>
                    <a:lnTo>
                      <a:pt x="92" y="4"/>
                    </a:lnTo>
                    <a:lnTo>
                      <a:pt x="92" y="4"/>
                    </a:lnTo>
                    <a:lnTo>
                      <a:pt x="90" y="4"/>
                    </a:lnTo>
                    <a:lnTo>
                      <a:pt x="70" y="0"/>
                    </a:lnTo>
                    <a:lnTo>
                      <a:pt x="70" y="0"/>
                    </a:lnTo>
                    <a:lnTo>
                      <a:pt x="70" y="0"/>
                    </a:lnTo>
                    <a:lnTo>
                      <a:pt x="7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5" name="Freeform 647"/>
              <p:cNvSpPr>
                <a:spLocks/>
              </p:cNvSpPr>
              <p:nvPr/>
            </p:nvSpPr>
            <p:spPr bwMode="auto">
              <a:xfrm>
                <a:off x="3123" y="1775"/>
                <a:ext cx="94" cy="50"/>
              </a:xfrm>
              <a:custGeom>
                <a:avLst/>
                <a:gdLst>
                  <a:gd name="T0" fmla="*/ 66 w 94"/>
                  <a:gd name="T1" fmla="*/ 0 h 50"/>
                  <a:gd name="T2" fmla="*/ 86 w 94"/>
                  <a:gd name="T3" fmla="*/ 4 h 50"/>
                  <a:gd name="T4" fmla="*/ 90 w 94"/>
                  <a:gd name="T5" fmla="*/ 8 h 50"/>
                  <a:gd name="T6" fmla="*/ 94 w 94"/>
                  <a:gd name="T7" fmla="*/ 14 h 50"/>
                  <a:gd name="T8" fmla="*/ 88 w 94"/>
                  <a:gd name="T9" fmla="*/ 20 h 50"/>
                  <a:gd name="T10" fmla="*/ 78 w 94"/>
                  <a:gd name="T11" fmla="*/ 32 h 50"/>
                  <a:gd name="T12" fmla="*/ 64 w 94"/>
                  <a:gd name="T13" fmla="*/ 46 h 50"/>
                  <a:gd name="T14" fmla="*/ 46 w 94"/>
                  <a:gd name="T15" fmla="*/ 46 h 50"/>
                  <a:gd name="T16" fmla="*/ 38 w 94"/>
                  <a:gd name="T17" fmla="*/ 50 h 50"/>
                  <a:gd name="T18" fmla="*/ 20 w 94"/>
                  <a:gd name="T19" fmla="*/ 50 h 50"/>
                  <a:gd name="T20" fmla="*/ 10 w 94"/>
                  <a:gd name="T21" fmla="*/ 42 h 50"/>
                  <a:gd name="T22" fmla="*/ 2 w 94"/>
                  <a:gd name="T23" fmla="*/ 34 h 50"/>
                  <a:gd name="T24" fmla="*/ 0 w 94"/>
                  <a:gd name="T25" fmla="*/ 28 h 50"/>
                  <a:gd name="T26" fmla="*/ 2 w 94"/>
                  <a:gd name="T27" fmla="*/ 22 h 50"/>
                  <a:gd name="T28" fmla="*/ 8 w 94"/>
                  <a:gd name="T29" fmla="*/ 16 h 50"/>
                  <a:gd name="T30" fmla="*/ 16 w 94"/>
                  <a:gd name="T31" fmla="*/ 14 h 50"/>
                  <a:gd name="T32" fmla="*/ 32 w 94"/>
                  <a:gd name="T33" fmla="*/ 14 h 50"/>
                  <a:gd name="T34" fmla="*/ 36 w 94"/>
                  <a:gd name="T35" fmla="*/ 10 h 50"/>
                  <a:gd name="T36" fmla="*/ 44 w 94"/>
                  <a:gd name="T37" fmla="*/ 10 h 50"/>
                  <a:gd name="T38" fmla="*/ 48 w 94"/>
                  <a:gd name="T39" fmla="*/ 6 h 50"/>
                  <a:gd name="T40" fmla="*/ 58 w 94"/>
                  <a:gd name="T41" fmla="*/ 6 h 50"/>
                  <a:gd name="T42" fmla="*/ 60 w 94"/>
                  <a:gd name="T43" fmla="*/ 4 h 50"/>
                  <a:gd name="T44" fmla="*/ 66 w 94"/>
                  <a:gd name="T4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94" h="50">
                    <a:moveTo>
                      <a:pt x="66" y="0"/>
                    </a:moveTo>
                    <a:lnTo>
                      <a:pt x="86" y="4"/>
                    </a:lnTo>
                    <a:lnTo>
                      <a:pt x="90" y="8"/>
                    </a:lnTo>
                    <a:lnTo>
                      <a:pt x="94" y="14"/>
                    </a:lnTo>
                    <a:lnTo>
                      <a:pt x="88" y="20"/>
                    </a:lnTo>
                    <a:lnTo>
                      <a:pt x="78" y="32"/>
                    </a:lnTo>
                    <a:lnTo>
                      <a:pt x="64" y="46"/>
                    </a:lnTo>
                    <a:lnTo>
                      <a:pt x="46" y="46"/>
                    </a:lnTo>
                    <a:lnTo>
                      <a:pt x="38" y="50"/>
                    </a:lnTo>
                    <a:lnTo>
                      <a:pt x="20" y="50"/>
                    </a:lnTo>
                    <a:lnTo>
                      <a:pt x="10" y="42"/>
                    </a:lnTo>
                    <a:lnTo>
                      <a:pt x="2" y="34"/>
                    </a:lnTo>
                    <a:lnTo>
                      <a:pt x="0" y="28"/>
                    </a:lnTo>
                    <a:lnTo>
                      <a:pt x="2" y="22"/>
                    </a:lnTo>
                    <a:lnTo>
                      <a:pt x="8" y="16"/>
                    </a:lnTo>
                    <a:lnTo>
                      <a:pt x="16" y="14"/>
                    </a:lnTo>
                    <a:lnTo>
                      <a:pt x="32" y="14"/>
                    </a:lnTo>
                    <a:lnTo>
                      <a:pt x="36" y="10"/>
                    </a:lnTo>
                    <a:lnTo>
                      <a:pt x="44" y="10"/>
                    </a:lnTo>
                    <a:lnTo>
                      <a:pt x="48" y="6"/>
                    </a:lnTo>
                    <a:lnTo>
                      <a:pt x="58" y="6"/>
                    </a:lnTo>
                    <a:lnTo>
                      <a:pt x="60" y="4"/>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6" name="Freeform 648"/>
              <p:cNvSpPr>
                <a:spLocks/>
              </p:cNvSpPr>
              <p:nvPr/>
            </p:nvSpPr>
            <p:spPr bwMode="auto">
              <a:xfrm>
                <a:off x="3119" y="1771"/>
                <a:ext cx="102" cy="58"/>
              </a:xfrm>
              <a:custGeom>
                <a:avLst/>
                <a:gdLst>
                  <a:gd name="T0" fmla="*/ 70 w 102"/>
                  <a:gd name="T1" fmla="*/ 0 h 58"/>
                  <a:gd name="T2" fmla="*/ 70 w 102"/>
                  <a:gd name="T3" fmla="*/ 0 h 58"/>
                  <a:gd name="T4" fmla="*/ 68 w 102"/>
                  <a:gd name="T5" fmla="*/ 2 h 58"/>
                  <a:gd name="T6" fmla="*/ 62 w 102"/>
                  <a:gd name="T7" fmla="*/ 4 h 58"/>
                  <a:gd name="T8" fmla="*/ 62 w 102"/>
                  <a:gd name="T9" fmla="*/ 4 h 58"/>
                  <a:gd name="T10" fmla="*/ 62 w 102"/>
                  <a:gd name="T11" fmla="*/ 6 h 58"/>
                  <a:gd name="T12" fmla="*/ 60 w 102"/>
                  <a:gd name="T13" fmla="*/ 6 h 58"/>
                  <a:gd name="T14" fmla="*/ 52 w 102"/>
                  <a:gd name="T15" fmla="*/ 6 h 58"/>
                  <a:gd name="T16" fmla="*/ 52 w 102"/>
                  <a:gd name="T17" fmla="*/ 6 h 58"/>
                  <a:gd name="T18" fmla="*/ 50 w 102"/>
                  <a:gd name="T19" fmla="*/ 6 h 58"/>
                  <a:gd name="T20" fmla="*/ 46 w 102"/>
                  <a:gd name="T21" fmla="*/ 10 h 58"/>
                  <a:gd name="T22" fmla="*/ 40 w 102"/>
                  <a:gd name="T23" fmla="*/ 10 h 58"/>
                  <a:gd name="T24" fmla="*/ 40 w 102"/>
                  <a:gd name="T25" fmla="*/ 10 h 58"/>
                  <a:gd name="T26" fmla="*/ 36 w 102"/>
                  <a:gd name="T27" fmla="*/ 12 h 58"/>
                  <a:gd name="T28" fmla="*/ 34 w 102"/>
                  <a:gd name="T29" fmla="*/ 14 h 58"/>
                  <a:gd name="T30" fmla="*/ 22 w 102"/>
                  <a:gd name="T31" fmla="*/ 14 h 58"/>
                  <a:gd name="T32" fmla="*/ 22 w 102"/>
                  <a:gd name="T33" fmla="*/ 14 h 58"/>
                  <a:gd name="T34" fmla="*/ 20 w 102"/>
                  <a:gd name="T35" fmla="*/ 14 h 58"/>
                  <a:gd name="T36" fmla="*/ 20 w 102"/>
                  <a:gd name="T37" fmla="*/ 14 h 58"/>
                  <a:gd name="T38" fmla="*/ 20 w 102"/>
                  <a:gd name="T39" fmla="*/ 14 h 58"/>
                  <a:gd name="T40" fmla="*/ 10 w 102"/>
                  <a:gd name="T41" fmla="*/ 16 h 58"/>
                  <a:gd name="T42" fmla="*/ 10 w 102"/>
                  <a:gd name="T43" fmla="*/ 16 h 58"/>
                  <a:gd name="T44" fmla="*/ 8 w 102"/>
                  <a:gd name="T45" fmla="*/ 18 h 58"/>
                  <a:gd name="T46" fmla="*/ 2 w 102"/>
                  <a:gd name="T47" fmla="*/ 24 h 58"/>
                  <a:gd name="T48" fmla="*/ 2 w 102"/>
                  <a:gd name="T49" fmla="*/ 24 h 58"/>
                  <a:gd name="T50" fmla="*/ 2 w 102"/>
                  <a:gd name="T51" fmla="*/ 24 h 58"/>
                  <a:gd name="T52" fmla="*/ 0 w 102"/>
                  <a:gd name="T53" fmla="*/ 30 h 58"/>
                  <a:gd name="T54" fmla="*/ 0 w 102"/>
                  <a:gd name="T55" fmla="*/ 30 h 58"/>
                  <a:gd name="T56" fmla="*/ 0 w 102"/>
                  <a:gd name="T57" fmla="*/ 32 h 58"/>
                  <a:gd name="T58" fmla="*/ 2 w 102"/>
                  <a:gd name="T59" fmla="*/ 40 h 58"/>
                  <a:gd name="T60" fmla="*/ 2 w 102"/>
                  <a:gd name="T61" fmla="*/ 40 h 58"/>
                  <a:gd name="T62" fmla="*/ 2 w 102"/>
                  <a:gd name="T63" fmla="*/ 42 h 58"/>
                  <a:gd name="T64" fmla="*/ 10 w 102"/>
                  <a:gd name="T65" fmla="*/ 48 h 58"/>
                  <a:gd name="T66" fmla="*/ 22 w 102"/>
                  <a:gd name="T67" fmla="*/ 58 h 58"/>
                  <a:gd name="T68" fmla="*/ 22 w 102"/>
                  <a:gd name="T69" fmla="*/ 58 h 58"/>
                  <a:gd name="T70" fmla="*/ 24 w 102"/>
                  <a:gd name="T71" fmla="*/ 58 h 58"/>
                  <a:gd name="T72" fmla="*/ 24 w 102"/>
                  <a:gd name="T73" fmla="*/ 58 h 58"/>
                  <a:gd name="T74" fmla="*/ 24 w 102"/>
                  <a:gd name="T75" fmla="*/ 58 h 58"/>
                  <a:gd name="T76" fmla="*/ 42 w 102"/>
                  <a:gd name="T77" fmla="*/ 58 h 58"/>
                  <a:gd name="T78" fmla="*/ 42 w 102"/>
                  <a:gd name="T79" fmla="*/ 58 h 58"/>
                  <a:gd name="T80" fmla="*/ 44 w 102"/>
                  <a:gd name="T81" fmla="*/ 56 h 58"/>
                  <a:gd name="T82" fmla="*/ 50 w 102"/>
                  <a:gd name="T83" fmla="*/ 54 h 58"/>
                  <a:gd name="T84" fmla="*/ 68 w 102"/>
                  <a:gd name="T85" fmla="*/ 54 h 58"/>
                  <a:gd name="T86" fmla="*/ 68 w 102"/>
                  <a:gd name="T87" fmla="*/ 54 h 58"/>
                  <a:gd name="T88" fmla="*/ 70 w 102"/>
                  <a:gd name="T89" fmla="*/ 52 h 58"/>
                  <a:gd name="T90" fmla="*/ 84 w 102"/>
                  <a:gd name="T91" fmla="*/ 40 h 58"/>
                  <a:gd name="T92" fmla="*/ 84 w 102"/>
                  <a:gd name="T93" fmla="*/ 40 h 58"/>
                  <a:gd name="T94" fmla="*/ 84 w 102"/>
                  <a:gd name="T95" fmla="*/ 40 h 58"/>
                  <a:gd name="T96" fmla="*/ 94 w 102"/>
                  <a:gd name="T97" fmla="*/ 26 h 58"/>
                  <a:gd name="T98" fmla="*/ 102 w 102"/>
                  <a:gd name="T99" fmla="*/ 20 h 58"/>
                  <a:gd name="T100" fmla="*/ 102 w 102"/>
                  <a:gd name="T101" fmla="*/ 20 h 58"/>
                  <a:gd name="T102" fmla="*/ 102 w 102"/>
                  <a:gd name="T103" fmla="*/ 18 h 58"/>
                  <a:gd name="T104" fmla="*/ 102 w 102"/>
                  <a:gd name="T105" fmla="*/ 14 h 58"/>
                  <a:gd name="T106" fmla="*/ 98 w 102"/>
                  <a:gd name="T107" fmla="*/ 10 h 58"/>
                  <a:gd name="T108" fmla="*/ 98 w 102"/>
                  <a:gd name="T109" fmla="*/ 10 h 58"/>
                  <a:gd name="T110" fmla="*/ 96 w 102"/>
                  <a:gd name="T111" fmla="*/ 8 h 58"/>
                  <a:gd name="T112" fmla="*/ 92 w 102"/>
                  <a:gd name="T113" fmla="*/ 4 h 58"/>
                  <a:gd name="T114" fmla="*/ 92 w 102"/>
                  <a:gd name="T115" fmla="*/ 4 h 58"/>
                  <a:gd name="T116" fmla="*/ 90 w 102"/>
                  <a:gd name="T117" fmla="*/ 4 h 58"/>
                  <a:gd name="T118" fmla="*/ 70 w 102"/>
                  <a:gd name="T119" fmla="*/ 0 h 58"/>
                  <a:gd name="T120" fmla="*/ 70 w 102"/>
                  <a:gd name="T121" fmla="*/ 0 h 58"/>
                  <a:gd name="T122" fmla="*/ 70 w 102"/>
                  <a:gd name="T123" fmla="*/ 0 h 58"/>
                  <a:gd name="T124" fmla="*/ 70 w 102"/>
                  <a:gd name="T1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02" h="58">
                    <a:moveTo>
                      <a:pt x="70" y="0"/>
                    </a:moveTo>
                    <a:lnTo>
                      <a:pt x="70" y="0"/>
                    </a:lnTo>
                    <a:lnTo>
                      <a:pt x="68" y="2"/>
                    </a:lnTo>
                    <a:lnTo>
                      <a:pt x="62" y="4"/>
                    </a:lnTo>
                    <a:lnTo>
                      <a:pt x="62" y="4"/>
                    </a:lnTo>
                    <a:lnTo>
                      <a:pt x="62" y="6"/>
                    </a:lnTo>
                    <a:lnTo>
                      <a:pt x="60" y="6"/>
                    </a:lnTo>
                    <a:lnTo>
                      <a:pt x="52" y="6"/>
                    </a:lnTo>
                    <a:lnTo>
                      <a:pt x="52" y="6"/>
                    </a:lnTo>
                    <a:lnTo>
                      <a:pt x="50" y="6"/>
                    </a:lnTo>
                    <a:lnTo>
                      <a:pt x="46" y="10"/>
                    </a:lnTo>
                    <a:lnTo>
                      <a:pt x="40" y="10"/>
                    </a:lnTo>
                    <a:lnTo>
                      <a:pt x="40" y="10"/>
                    </a:lnTo>
                    <a:lnTo>
                      <a:pt x="36" y="12"/>
                    </a:lnTo>
                    <a:lnTo>
                      <a:pt x="34" y="14"/>
                    </a:lnTo>
                    <a:lnTo>
                      <a:pt x="22" y="14"/>
                    </a:lnTo>
                    <a:lnTo>
                      <a:pt x="22" y="14"/>
                    </a:lnTo>
                    <a:lnTo>
                      <a:pt x="20" y="14"/>
                    </a:lnTo>
                    <a:lnTo>
                      <a:pt x="20" y="14"/>
                    </a:lnTo>
                    <a:lnTo>
                      <a:pt x="20" y="14"/>
                    </a:lnTo>
                    <a:lnTo>
                      <a:pt x="10" y="16"/>
                    </a:lnTo>
                    <a:lnTo>
                      <a:pt x="10" y="16"/>
                    </a:lnTo>
                    <a:lnTo>
                      <a:pt x="8" y="18"/>
                    </a:lnTo>
                    <a:lnTo>
                      <a:pt x="2" y="24"/>
                    </a:lnTo>
                    <a:lnTo>
                      <a:pt x="2" y="24"/>
                    </a:lnTo>
                    <a:lnTo>
                      <a:pt x="2" y="24"/>
                    </a:lnTo>
                    <a:lnTo>
                      <a:pt x="0" y="30"/>
                    </a:lnTo>
                    <a:lnTo>
                      <a:pt x="0" y="30"/>
                    </a:lnTo>
                    <a:lnTo>
                      <a:pt x="0" y="32"/>
                    </a:lnTo>
                    <a:lnTo>
                      <a:pt x="2" y="40"/>
                    </a:lnTo>
                    <a:lnTo>
                      <a:pt x="2" y="40"/>
                    </a:lnTo>
                    <a:lnTo>
                      <a:pt x="2" y="42"/>
                    </a:lnTo>
                    <a:lnTo>
                      <a:pt x="10" y="48"/>
                    </a:lnTo>
                    <a:lnTo>
                      <a:pt x="22" y="58"/>
                    </a:lnTo>
                    <a:lnTo>
                      <a:pt x="22" y="58"/>
                    </a:lnTo>
                    <a:lnTo>
                      <a:pt x="24" y="58"/>
                    </a:lnTo>
                    <a:lnTo>
                      <a:pt x="24" y="58"/>
                    </a:lnTo>
                    <a:lnTo>
                      <a:pt x="24" y="58"/>
                    </a:lnTo>
                    <a:lnTo>
                      <a:pt x="42" y="58"/>
                    </a:lnTo>
                    <a:lnTo>
                      <a:pt x="42" y="58"/>
                    </a:lnTo>
                    <a:lnTo>
                      <a:pt x="44" y="56"/>
                    </a:lnTo>
                    <a:lnTo>
                      <a:pt x="50" y="54"/>
                    </a:lnTo>
                    <a:lnTo>
                      <a:pt x="68" y="54"/>
                    </a:lnTo>
                    <a:lnTo>
                      <a:pt x="68" y="54"/>
                    </a:lnTo>
                    <a:lnTo>
                      <a:pt x="70" y="52"/>
                    </a:lnTo>
                    <a:lnTo>
                      <a:pt x="84" y="40"/>
                    </a:lnTo>
                    <a:lnTo>
                      <a:pt x="84" y="40"/>
                    </a:lnTo>
                    <a:lnTo>
                      <a:pt x="84" y="40"/>
                    </a:lnTo>
                    <a:lnTo>
                      <a:pt x="94" y="26"/>
                    </a:lnTo>
                    <a:lnTo>
                      <a:pt x="102" y="20"/>
                    </a:lnTo>
                    <a:lnTo>
                      <a:pt x="102" y="20"/>
                    </a:lnTo>
                    <a:lnTo>
                      <a:pt x="102" y="18"/>
                    </a:lnTo>
                    <a:lnTo>
                      <a:pt x="102" y="14"/>
                    </a:lnTo>
                    <a:lnTo>
                      <a:pt x="98" y="10"/>
                    </a:lnTo>
                    <a:lnTo>
                      <a:pt x="98" y="10"/>
                    </a:lnTo>
                    <a:lnTo>
                      <a:pt x="96" y="8"/>
                    </a:lnTo>
                    <a:lnTo>
                      <a:pt x="92" y="4"/>
                    </a:lnTo>
                    <a:lnTo>
                      <a:pt x="92" y="4"/>
                    </a:lnTo>
                    <a:lnTo>
                      <a:pt x="90" y="4"/>
                    </a:lnTo>
                    <a:lnTo>
                      <a:pt x="70" y="0"/>
                    </a:lnTo>
                    <a:lnTo>
                      <a:pt x="70" y="0"/>
                    </a:lnTo>
                    <a:lnTo>
                      <a:pt x="70"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7" name="Freeform 649"/>
              <p:cNvSpPr>
                <a:spLocks/>
              </p:cNvSpPr>
              <p:nvPr/>
            </p:nvSpPr>
            <p:spPr bwMode="auto">
              <a:xfrm>
                <a:off x="3075" y="1801"/>
                <a:ext cx="56" cy="26"/>
              </a:xfrm>
              <a:custGeom>
                <a:avLst/>
                <a:gdLst>
                  <a:gd name="T0" fmla="*/ 12 w 56"/>
                  <a:gd name="T1" fmla="*/ 26 h 26"/>
                  <a:gd name="T2" fmla="*/ 2 w 56"/>
                  <a:gd name="T3" fmla="*/ 22 h 26"/>
                  <a:gd name="T4" fmla="*/ 2 w 56"/>
                  <a:gd name="T5" fmla="*/ 22 h 26"/>
                  <a:gd name="T6" fmla="*/ 0 w 56"/>
                  <a:gd name="T7" fmla="*/ 22 h 26"/>
                  <a:gd name="T8" fmla="*/ 0 w 56"/>
                  <a:gd name="T9" fmla="*/ 22 h 26"/>
                  <a:gd name="T10" fmla="*/ 0 w 56"/>
                  <a:gd name="T11" fmla="*/ 20 h 26"/>
                  <a:gd name="T12" fmla="*/ 2 w 56"/>
                  <a:gd name="T13" fmla="*/ 14 h 26"/>
                  <a:gd name="T14" fmla="*/ 2 w 56"/>
                  <a:gd name="T15" fmla="*/ 14 h 26"/>
                  <a:gd name="T16" fmla="*/ 4 w 56"/>
                  <a:gd name="T17" fmla="*/ 14 h 26"/>
                  <a:gd name="T18" fmla="*/ 10 w 56"/>
                  <a:gd name="T19" fmla="*/ 8 h 26"/>
                  <a:gd name="T20" fmla="*/ 10 w 56"/>
                  <a:gd name="T21" fmla="*/ 8 h 26"/>
                  <a:gd name="T22" fmla="*/ 10 w 56"/>
                  <a:gd name="T23" fmla="*/ 6 h 26"/>
                  <a:gd name="T24" fmla="*/ 10 w 56"/>
                  <a:gd name="T25" fmla="*/ 6 h 26"/>
                  <a:gd name="T26" fmla="*/ 12 w 56"/>
                  <a:gd name="T27" fmla="*/ 6 h 26"/>
                  <a:gd name="T28" fmla="*/ 20 w 56"/>
                  <a:gd name="T29" fmla="*/ 10 h 26"/>
                  <a:gd name="T30" fmla="*/ 32 w 56"/>
                  <a:gd name="T31" fmla="*/ 8 h 26"/>
                  <a:gd name="T32" fmla="*/ 44 w 56"/>
                  <a:gd name="T33" fmla="*/ 4 h 26"/>
                  <a:gd name="T34" fmla="*/ 50 w 56"/>
                  <a:gd name="T35" fmla="*/ 0 h 26"/>
                  <a:gd name="T36" fmla="*/ 50 w 56"/>
                  <a:gd name="T37" fmla="*/ 0 h 26"/>
                  <a:gd name="T38" fmla="*/ 52 w 56"/>
                  <a:gd name="T39" fmla="*/ 0 h 26"/>
                  <a:gd name="T40" fmla="*/ 52 w 56"/>
                  <a:gd name="T41" fmla="*/ 0 h 26"/>
                  <a:gd name="T42" fmla="*/ 52 w 56"/>
                  <a:gd name="T43" fmla="*/ 0 h 26"/>
                  <a:gd name="T44" fmla="*/ 52 w 56"/>
                  <a:gd name="T45" fmla="*/ 0 h 26"/>
                  <a:gd name="T46" fmla="*/ 54 w 56"/>
                  <a:gd name="T47" fmla="*/ 2 h 26"/>
                  <a:gd name="T48" fmla="*/ 56 w 56"/>
                  <a:gd name="T49" fmla="*/ 8 h 26"/>
                  <a:gd name="T50" fmla="*/ 56 w 56"/>
                  <a:gd name="T51" fmla="*/ 8 h 26"/>
                  <a:gd name="T52" fmla="*/ 54 w 56"/>
                  <a:gd name="T53" fmla="*/ 10 h 26"/>
                  <a:gd name="T54" fmla="*/ 34 w 56"/>
                  <a:gd name="T55" fmla="*/ 26 h 26"/>
                  <a:gd name="T56" fmla="*/ 34 w 56"/>
                  <a:gd name="T57" fmla="*/ 26 h 26"/>
                  <a:gd name="T58" fmla="*/ 34 w 56"/>
                  <a:gd name="T59" fmla="*/ 26 h 26"/>
                  <a:gd name="T60" fmla="*/ 34 w 56"/>
                  <a:gd name="T61" fmla="*/ 26 h 26"/>
                  <a:gd name="T62" fmla="*/ 22 w 56"/>
                  <a:gd name="T63" fmla="*/ 26 h 26"/>
                  <a:gd name="T64" fmla="*/ 22 w 56"/>
                  <a:gd name="T65" fmla="*/ 26 h 26"/>
                  <a:gd name="T66" fmla="*/ 12 w 56"/>
                  <a:gd name="T67" fmla="*/ 26 h 26"/>
                  <a:gd name="T68" fmla="*/ 12 w 56"/>
                  <a:gd name="T6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26">
                    <a:moveTo>
                      <a:pt x="12" y="26"/>
                    </a:moveTo>
                    <a:lnTo>
                      <a:pt x="2" y="22"/>
                    </a:lnTo>
                    <a:lnTo>
                      <a:pt x="2" y="22"/>
                    </a:lnTo>
                    <a:lnTo>
                      <a:pt x="0" y="22"/>
                    </a:lnTo>
                    <a:lnTo>
                      <a:pt x="0" y="22"/>
                    </a:lnTo>
                    <a:lnTo>
                      <a:pt x="0" y="20"/>
                    </a:lnTo>
                    <a:lnTo>
                      <a:pt x="2" y="14"/>
                    </a:lnTo>
                    <a:lnTo>
                      <a:pt x="2" y="14"/>
                    </a:lnTo>
                    <a:lnTo>
                      <a:pt x="4" y="14"/>
                    </a:lnTo>
                    <a:lnTo>
                      <a:pt x="10" y="8"/>
                    </a:lnTo>
                    <a:lnTo>
                      <a:pt x="10" y="8"/>
                    </a:lnTo>
                    <a:lnTo>
                      <a:pt x="10" y="6"/>
                    </a:lnTo>
                    <a:lnTo>
                      <a:pt x="10" y="6"/>
                    </a:lnTo>
                    <a:lnTo>
                      <a:pt x="12" y="6"/>
                    </a:lnTo>
                    <a:lnTo>
                      <a:pt x="20" y="10"/>
                    </a:lnTo>
                    <a:lnTo>
                      <a:pt x="32" y="8"/>
                    </a:lnTo>
                    <a:lnTo>
                      <a:pt x="44" y="4"/>
                    </a:lnTo>
                    <a:lnTo>
                      <a:pt x="50" y="0"/>
                    </a:lnTo>
                    <a:lnTo>
                      <a:pt x="50" y="0"/>
                    </a:lnTo>
                    <a:lnTo>
                      <a:pt x="52" y="0"/>
                    </a:lnTo>
                    <a:lnTo>
                      <a:pt x="52" y="0"/>
                    </a:lnTo>
                    <a:lnTo>
                      <a:pt x="52" y="0"/>
                    </a:lnTo>
                    <a:lnTo>
                      <a:pt x="52" y="0"/>
                    </a:lnTo>
                    <a:lnTo>
                      <a:pt x="54" y="2"/>
                    </a:lnTo>
                    <a:lnTo>
                      <a:pt x="56" y="8"/>
                    </a:lnTo>
                    <a:lnTo>
                      <a:pt x="56" y="8"/>
                    </a:lnTo>
                    <a:lnTo>
                      <a:pt x="54" y="10"/>
                    </a:lnTo>
                    <a:lnTo>
                      <a:pt x="34" y="26"/>
                    </a:lnTo>
                    <a:lnTo>
                      <a:pt x="34" y="26"/>
                    </a:lnTo>
                    <a:lnTo>
                      <a:pt x="34" y="26"/>
                    </a:lnTo>
                    <a:lnTo>
                      <a:pt x="34" y="26"/>
                    </a:lnTo>
                    <a:lnTo>
                      <a:pt x="22" y="26"/>
                    </a:lnTo>
                    <a:lnTo>
                      <a:pt x="22" y="26"/>
                    </a:lnTo>
                    <a:lnTo>
                      <a:pt x="12" y="26"/>
                    </a:lnTo>
                    <a:lnTo>
                      <a:pt x="12"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8" name="Freeform 650"/>
              <p:cNvSpPr>
                <a:spLocks noEditPoints="1"/>
              </p:cNvSpPr>
              <p:nvPr/>
            </p:nvSpPr>
            <p:spPr bwMode="auto">
              <a:xfrm>
                <a:off x="3073" y="1799"/>
                <a:ext cx="58" cy="30"/>
              </a:xfrm>
              <a:custGeom>
                <a:avLst/>
                <a:gdLst>
                  <a:gd name="T0" fmla="*/ 54 w 58"/>
                  <a:gd name="T1" fmla="*/ 4 h 30"/>
                  <a:gd name="T2" fmla="*/ 56 w 58"/>
                  <a:gd name="T3" fmla="*/ 10 h 30"/>
                  <a:gd name="T4" fmla="*/ 48 w 58"/>
                  <a:gd name="T5" fmla="*/ 16 h 30"/>
                  <a:gd name="T6" fmla="*/ 42 w 58"/>
                  <a:gd name="T7" fmla="*/ 20 h 30"/>
                  <a:gd name="T8" fmla="*/ 36 w 58"/>
                  <a:gd name="T9" fmla="*/ 26 h 30"/>
                  <a:gd name="T10" fmla="*/ 24 w 58"/>
                  <a:gd name="T11" fmla="*/ 26 h 30"/>
                  <a:gd name="T12" fmla="*/ 14 w 58"/>
                  <a:gd name="T13" fmla="*/ 26 h 30"/>
                  <a:gd name="T14" fmla="*/ 4 w 58"/>
                  <a:gd name="T15" fmla="*/ 22 h 30"/>
                  <a:gd name="T16" fmla="*/ 6 w 58"/>
                  <a:gd name="T17" fmla="*/ 16 h 30"/>
                  <a:gd name="T18" fmla="*/ 12 w 58"/>
                  <a:gd name="T19" fmla="*/ 10 h 30"/>
                  <a:gd name="T20" fmla="*/ 22 w 58"/>
                  <a:gd name="T21" fmla="*/ 14 h 30"/>
                  <a:gd name="T22" fmla="*/ 34 w 58"/>
                  <a:gd name="T23" fmla="*/ 12 h 30"/>
                  <a:gd name="T24" fmla="*/ 48 w 58"/>
                  <a:gd name="T25" fmla="*/ 8 h 30"/>
                  <a:gd name="T26" fmla="*/ 54 w 58"/>
                  <a:gd name="T27" fmla="*/ 4 h 30"/>
                  <a:gd name="T28" fmla="*/ 54 w 58"/>
                  <a:gd name="T29" fmla="*/ 0 h 30"/>
                  <a:gd name="T30" fmla="*/ 54 w 58"/>
                  <a:gd name="T31" fmla="*/ 0 h 30"/>
                  <a:gd name="T32" fmla="*/ 52 w 58"/>
                  <a:gd name="T33" fmla="*/ 0 h 30"/>
                  <a:gd name="T34" fmla="*/ 46 w 58"/>
                  <a:gd name="T35" fmla="*/ 4 h 30"/>
                  <a:gd name="T36" fmla="*/ 32 w 58"/>
                  <a:gd name="T37" fmla="*/ 8 h 30"/>
                  <a:gd name="T38" fmla="*/ 22 w 58"/>
                  <a:gd name="T39" fmla="*/ 10 h 30"/>
                  <a:gd name="T40" fmla="*/ 14 w 58"/>
                  <a:gd name="T41" fmla="*/ 6 h 30"/>
                  <a:gd name="T42" fmla="*/ 14 w 58"/>
                  <a:gd name="T43" fmla="*/ 6 h 30"/>
                  <a:gd name="T44" fmla="*/ 12 w 58"/>
                  <a:gd name="T45" fmla="*/ 6 h 30"/>
                  <a:gd name="T46" fmla="*/ 12 w 58"/>
                  <a:gd name="T47" fmla="*/ 6 h 30"/>
                  <a:gd name="T48" fmla="*/ 10 w 58"/>
                  <a:gd name="T49" fmla="*/ 8 h 30"/>
                  <a:gd name="T50" fmla="*/ 4 w 58"/>
                  <a:gd name="T51" fmla="*/ 14 h 30"/>
                  <a:gd name="T52" fmla="*/ 4 w 58"/>
                  <a:gd name="T53" fmla="*/ 14 h 30"/>
                  <a:gd name="T54" fmla="*/ 2 w 58"/>
                  <a:gd name="T55" fmla="*/ 16 h 30"/>
                  <a:gd name="T56" fmla="*/ 0 w 58"/>
                  <a:gd name="T57" fmla="*/ 22 h 30"/>
                  <a:gd name="T58" fmla="*/ 0 w 58"/>
                  <a:gd name="T59" fmla="*/ 22 h 30"/>
                  <a:gd name="T60" fmla="*/ 2 w 58"/>
                  <a:gd name="T61" fmla="*/ 24 h 30"/>
                  <a:gd name="T62" fmla="*/ 2 w 58"/>
                  <a:gd name="T63" fmla="*/ 24 h 30"/>
                  <a:gd name="T64" fmla="*/ 4 w 58"/>
                  <a:gd name="T65" fmla="*/ 26 h 30"/>
                  <a:gd name="T66" fmla="*/ 14 w 58"/>
                  <a:gd name="T67" fmla="*/ 30 h 30"/>
                  <a:gd name="T68" fmla="*/ 14 w 58"/>
                  <a:gd name="T69" fmla="*/ 30 h 30"/>
                  <a:gd name="T70" fmla="*/ 14 w 58"/>
                  <a:gd name="T71" fmla="*/ 30 h 30"/>
                  <a:gd name="T72" fmla="*/ 24 w 58"/>
                  <a:gd name="T73" fmla="*/ 30 h 30"/>
                  <a:gd name="T74" fmla="*/ 24 w 58"/>
                  <a:gd name="T75" fmla="*/ 30 h 30"/>
                  <a:gd name="T76" fmla="*/ 24 w 58"/>
                  <a:gd name="T77" fmla="*/ 30 h 30"/>
                  <a:gd name="T78" fmla="*/ 24 w 58"/>
                  <a:gd name="T79" fmla="*/ 30 h 30"/>
                  <a:gd name="T80" fmla="*/ 24 w 58"/>
                  <a:gd name="T81" fmla="*/ 30 h 30"/>
                  <a:gd name="T82" fmla="*/ 36 w 58"/>
                  <a:gd name="T83" fmla="*/ 30 h 30"/>
                  <a:gd name="T84" fmla="*/ 36 w 58"/>
                  <a:gd name="T85" fmla="*/ 30 h 30"/>
                  <a:gd name="T86" fmla="*/ 38 w 58"/>
                  <a:gd name="T87" fmla="*/ 28 h 30"/>
                  <a:gd name="T88" fmla="*/ 44 w 58"/>
                  <a:gd name="T89" fmla="*/ 24 h 30"/>
                  <a:gd name="T90" fmla="*/ 50 w 58"/>
                  <a:gd name="T91" fmla="*/ 20 h 30"/>
                  <a:gd name="T92" fmla="*/ 58 w 58"/>
                  <a:gd name="T93" fmla="*/ 14 h 30"/>
                  <a:gd name="T94" fmla="*/ 58 w 58"/>
                  <a:gd name="T95" fmla="*/ 14 h 30"/>
                  <a:gd name="T96" fmla="*/ 58 w 58"/>
                  <a:gd name="T97" fmla="*/ 12 h 30"/>
                  <a:gd name="T98" fmla="*/ 58 w 58"/>
                  <a:gd name="T99" fmla="*/ 10 h 30"/>
                  <a:gd name="T100" fmla="*/ 56 w 58"/>
                  <a:gd name="T101" fmla="*/ 4 h 30"/>
                  <a:gd name="T102" fmla="*/ 56 w 58"/>
                  <a:gd name="T103" fmla="*/ 4 h 30"/>
                  <a:gd name="T104" fmla="*/ 54 w 58"/>
                  <a:gd name="T105" fmla="*/ 0 h 30"/>
                  <a:gd name="T106" fmla="*/ 54 w 58"/>
                  <a:gd name="T107" fmla="*/ 0 h 30"/>
                  <a:gd name="T108" fmla="*/ 54 w 58"/>
                  <a:gd name="T109" fmla="*/ 0 h 30"/>
                  <a:gd name="T110" fmla="*/ 54 w 58"/>
                  <a:gd name="T11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8" h="30">
                    <a:moveTo>
                      <a:pt x="54" y="4"/>
                    </a:moveTo>
                    <a:lnTo>
                      <a:pt x="56" y="10"/>
                    </a:lnTo>
                    <a:lnTo>
                      <a:pt x="48" y="16"/>
                    </a:lnTo>
                    <a:lnTo>
                      <a:pt x="42" y="20"/>
                    </a:lnTo>
                    <a:lnTo>
                      <a:pt x="36" y="26"/>
                    </a:lnTo>
                    <a:lnTo>
                      <a:pt x="24" y="26"/>
                    </a:lnTo>
                    <a:lnTo>
                      <a:pt x="14" y="26"/>
                    </a:lnTo>
                    <a:lnTo>
                      <a:pt x="4" y="22"/>
                    </a:lnTo>
                    <a:lnTo>
                      <a:pt x="6" y="16"/>
                    </a:lnTo>
                    <a:lnTo>
                      <a:pt x="12" y="10"/>
                    </a:lnTo>
                    <a:lnTo>
                      <a:pt x="22" y="14"/>
                    </a:lnTo>
                    <a:lnTo>
                      <a:pt x="34" y="12"/>
                    </a:lnTo>
                    <a:lnTo>
                      <a:pt x="48" y="8"/>
                    </a:lnTo>
                    <a:lnTo>
                      <a:pt x="54" y="4"/>
                    </a:lnTo>
                    <a:close/>
                    <a:moveTo>
                      <a:pt x="54" y="0"/>
                    </a:moveTo>
                    <a:lnTo>
                      <a:pt x="54" y="0"/>
                    </a:lnTo>
                    <a:lnTo>
                      <a:pt x="52" y="0"/>
                    </a:lnTo>
                    <a:lnTo>
                      <a:pt x="46" y="4"/>
                    </a:lnTo>
                    <a:lnTo>
                      <a:pt x="32" y="8"/>
                    </a:lnTo>
                    <a:lnTo>
                      <a:pt x="22" y="10"/>
                    </a:lnTo>
                    <a:lnTo>
                      <a:pt x="14" y="6"/>
                    </a:lnTo>
                    <a:lnTo>
                      <a:pt x="14" y="6"/>
                    </a:lnTo>
                    <a:lnTo>
                      <a:pt x="12" y="6"/>
                    </a:lnTo>
                    <a:lnTo>
                      <a:pt x="12" y="6"/>
                    </a:lnTo>
                    <a:lnTo>
                      <a:pt x="10" y="8"/>
                    </a:lnTo>
                    <a:lnTo>
                      <a:pt x="4" y="14"/>
                    </a:lnTo>
                    <a:lnTo>
                      <a:pt x="4" y="14"/>
                    </a:lnTo>
                    <a:lnTo>
                      <a:pt x="2" y="16"/>
                    </a:lnTo>
                    <a:lnTo>
                      <a:pt x="0" y="22"/>
                    </a:lnTo>
                    <a:lnTo>
                      <a:pt x="0" y="22"/>
                    </a:lnTo>
                    <a:lnTo>
                      <a:pt x="2" y="24"/>
                    </a:lnTo>
                    <a:lnTo>
                      <a:pt x="2" y="24"/>
                    </a:lnTo>
                    <a:lnTo>
                      <a:pt x="4" y="26"/>
                    </a:lnTo>
                    <a:lnTo>
                      <a:pt x="14" y="30"/>
                    </a:lnTo>
                    <a:lnTo>
                      <a:pt x="14" y="30"/>
                    </a:lnTo>
                    <a:lnTo>
                      <a:pt x="14" y="30"/>
                    </a:lnTo>
                    <a:lnTo>
                      <a:pt x="24" y="30"/>
                    </a:lnTo>
                    <a:lnTo>
                      <a:pt x="24" y="30"/>
                    </a:lnTo>
                    <a:lnTo>
                      <a:pt x="24" y="30"/>
                    </a:lnTo>
                    <a:lnTo>
                      <a:pt x="24" y="30"/>
                    </a:lnTo>
                    <a:lnTo>
                      <a:pt x="24" y="30"/>
                    </a:lnTo>
                    <a:lnTo>
                      <a:pt x="36" y="30"/>
                    </a:lnTo>
                    <a:lnTo>
                      <a:pt x="36" y="30"/>
                    </a:lnTo>
                    <a:lnTo>
                      <a:pt x="38" y="28"/>
                    </a:lnTo>
                    <a:lnTo>
                      <a:pt x="44" y="24"/>
                    </a:lnTo>
                    <a:lnTo>
                      <a:pt x="50" y="20"/>
                    </a:lnTo>
                    <a:lnTo>
                      <a:pt x="58" y="14"/>
                    </a:lnTo>
                    <a:lnTo>
                      <a:pt x="58" y="14"/>
                    </a:lnTo>
                    <a:lnTo>
                      <a:pt x="58" y="12"/>
                    </a:lnTo>
                    <a:lnTo>
                      <a:pt x="58" y="10"/>
                    </a:lnTo>
                    <a:lnTo>
                      <a:pt x="56" y="4"/>
                    </a:lnTo>
                    <a:lnTo>
                      <a:pt x="56" y="4"/>
                    </a:lnTo>
                    <a:lnTo>
                      <a:pt x="54" y="0"/>
                    </a:lnTo>
                    <a:lnTo>
                      <a:pt x="54" y="0"/>
                    </a:lnTo>
                    <a:lnTo>
                      <a:pt x="54" y="0"/>
                    </a:lnTo>
                    <a:lnTo>
                      <a:pt x="5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09" name="Freeform 651"/>
              <p:cNvSpPr>
                <a:spLocks/>
              </p:cNvSpPr>
              <p:nvPr/>
            </p:nvSpPr>
            <p:spPr bwMode="auto">
              <a:xfrm>
                <a:off x="3077" y="1803"/>
                <a:ext cx="52" cy="22"/>
              </a:xfrm>
              <a:custGeom>
                <a:avLst/>
                <a:gdLst>
                  <a:gd name="T0" fmla="*/ 50 w 52"/>
                  <a:gd name="T1" fmla="*/ 0 h 22"/>
                  <a:gd name="T2" fmla="*/ 52 w 52"/>
                  <a:gd name="T3" fmla="*/ 6 h 22"/>
                  <a:gd name="T4" fmla="*/ 44 w 52"/>
                  <a:gd name="T5" fmla="*/ 12 h 22"/>
                  <a:gd name="T6" fmla="*/ 38 w 52"/>
                  <a:gd name="T7" fmla="*/ 16 h 22"/>
                  <a:gd name="T8" fmla="*/ 32 w 52"/>
                  <a:gd name="T9" fmla="*/ 22 h 22"/>
                  <a:gd name="T10" fmla="*/ 20 w 52"/>
                  <a:gd name="T11" fmla="*/ 22 h 22"/>
                  <a:gd name="T12" fmla="*/ 10 w 52"/>
                  <a:gd name="T13" fmla="*/ 22 h 22"/>
                  <a:gd name="T14" fmla="*/ 0 w 52"/>
                  <a:gd name="T15" fmla="*/ 18 h 22"/>
                  <a:gd name="T16" fmla="*/ 2 w 52"/>
                  <a:gd name="T17" fmla="*/ 12 h 22"/>
                  <a:gd name="T18" fmla="*/ 8 w 52"/>
                  <a:gd name="T19" fmla="*/ 6 h 22"/>
                  <a:gd name="T20" fmla="*/ 18 w 52"/>
                  <a:gd name="T21" fmla="*/ 10 h 22"/>
                  <a:gd name="T22" fmla="*/ 30 w 52"/>
                  <a:gd name="T23" fmla="*/ 8 h 22"/>
                  <a:gd name="T24" fmla="*/ 44 w 52"/>
                  <a:gd name="T25" fmla="*/ 4 h 22"/>
                  <a:gd name="T26" fmla="*/ 50 w 52"/>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22">
                    <a:moveTo>
                      <a:pt x="50" y="0"/>
                    </a:moveTo>
                    <a:lnTo>
                      <a:pt x="52" y="6"/>
                    </a:lnTo>
                    <a:lnTo>
                      <a:pt x="44" y="12"/>
                    </a:lnTo>
                    <a:lnTo>
                      <a:pt x="38" y="16"/>
                    </a:lnTo>
                    <a:lnTo>
                      <a:pt x="32" y="22"/>
                    </a:lnTo>
                    <a:lnTo>
                      <a:pt x="20" y="22"/>
                    </a:lnTo>
                    <a:lnTo>
                      <a:pt x="10" y="22"/>
                    </a:lnTo>
                    <a:lnTo>
                      <a:pt x="0" y="18"/>
                    </a:lnTo>
                    <a:lnTo>
                      <a:pt x="2" y="12"/>
                    </a:lnTo>
                    <a:lnTo>
                      <a:pt x="8" y="6"/>
                    </a:lnTo>
                    <a:lnTo>
                      <a:pt x="18" y="10"/>
                    </a:lnTo>
                    <a:lnTo>
                      <a:pt x="30" y="8"/>
                    </a:lnTo>
                    <a:lnTo>
                      <a:pt x="44" y="4"/>
                    </a:lnTo>
                    <a:lnTo>
                      <a:pt x="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0" name="Freeform 652"/>
              <p:cNvSpPr>
                <a:spLocks/>
              </p:cNvSpPr>
              <p:nvPr/>
            </p:nvSpPr>
            <p:spPr bwMode="auto">
              <a:xfrm>
                <a:off x="3073" y="1799"/>
                <a:ext cx="58" cy="30"/>
              </a:xfrm>
              <a:custGeom>
                <a:avLst/>
                <a:gdLst>
                  <a:gd name="T0" fmla="*/ 54 w 58"/>
                  <a:gd name="T1" fmla="*/ 0 h 30"/>
                  <a:gd name="T2" fmla="*/ 54 w 58"/>
                  <a:gd name="T3" fmla="*/ 0 h 30"/>
                  <a:gd name="T4" fmla="*/ 52 w 58"/>
                  <a:gd name="T5" fmla="*/ 0 h 30"/>
                  <a:gd name="T6" fmla="*/ 46 w 58"/>
                  <a:gd name="T7" fmla="*/ 4 h 30"/>
                  <a:gd name="T8" fmla="*/ 32 w 58"/>
                  <a:gd name="T9" fmla="*/ 8 h 30"/>
                  <a:gd name="T10" fmla="*/ 22 w 58"/>
                  <a:gd name="T11" fmla="*/ 10 h 30"/>
                  <a:gd name="T12" fmla="*/ 14 w 58"/>
                  <a:gd name="T13" fmla="*/ 6 h 30"/>
                  <a:gd name="T14" fmla="*/ 14 w 58"/>
                  <a:gd name="T15" fmla="*/ 6 h 30"/>
                  <a:gd name="T16" fmla="*/ 12 w 58"/>
                  <a:gd name="T17" fmla="*/ 6 h 30"/>
                  <a:gd name="T18" fmla="*/ 12 w 58"/>
                  <a:gd name="T19" fmla="*/ 6 h 30"/>
                  <a:gd name="T20" fmla="*/ 10 w 58"/>
                  <a:gd name="T21" fmla="*/ 8 h 30"/>
                  <a:gd name="T22" fmla="*/ 4 w 58"/>
                  <a:gd name="T23" fmla="*/ 14 h 30"/>
                  <a:gd name="T24" fmla="*/ 4 w 58"/>
                  <a:gd name="T25" fmla="*/ 14 h 30"/>
                  <a:gd name="T26" fmla="*/ 2 w 58"/>
                  <a:gd name="T27" fmla="*/ 16 h 30"/>
                  <a:gd name="T28" fmla="*/ 0 w 58"/>
                  <a:gd name="T29" fmla="*/ 22 h 30"/>
                  <a:gd name="T30" fmla="*/ 0 w 58"/>
                  <a:gd name="T31" fmla="*/ 22 h 30"/>
                  <a:gd name="T32" fmla="*/ 2 w 58"/>
                  <a:gd name="T33" fmla="*/ 24 h 30"/>
                  <a:gd name="T34" fmla="*/ 2 w 58"/>
                  <a:gd name="T35" fmla="*/ 24 h 30"/>
                  <a:gd name="T36" fmla="*/ 4 w 58"/>
                  <a:gd name="T37" fmla="*/ 26 h 30"/>
                  <a:gd name="T38" fmla="*/ 14 w 58"/>
                  <a:gd name="T39" fmla="*/ 30 h 30"/>
                  <a:gd name="T40" fmla="*/ 14 w 58"/>
                  <a:gd name="T41" fmla="*/ 30 h 30"/>
                  <a:gd name="T42" fmla="*/ 14 w 58"/>
                  <a:gd name="T43" fmla="*/ 30 h 30"/>
                  <a:gd name="T44" fmla="*/ 24 w 58"/>
                  <a:gd name="T45" fmla="*/ 30 h 30"/>
                  <a:gd name="T46" fmla="*/ 24 w 58"/>
                  <a:gd name="T47" fmla="*/ 30 h 30"/>
                  <a:gd name="T48" fmla="*/ 24 w 58"/>
                  <a:gd name="T49" fmla="*/ 30 h 30"/>
                  <a:gd name="T50" fmla="*/ 24 w 58"/>
                  <a:gd name="T51" fmla="*/ 30 h 30"/>
                  <a:gd name="T52" fmla="*/ 24 w 58"/>
                  <a:gd name="T53" fmla="*/ 30 h 30"/>
                  <a:gd name="T54" fmla="*/ 36 w 58"/>
                  <a:gd name="T55" fmla="*/ 30 h 30"/>
                  <a:gd name="T56" fmla="*/ 36 w 58"/>
                  <a:gd name="T57" fmla="*/ 30 h 30"/>
                  <a:gd name="T58" fmla="*/ 38 w 58"/>
                  <a:gd name="T59" fmla="*/ 28 h 30"/>
                  <a:gd name="T60" fmla="*/ 44 w 58"/>
                  <a:gd name="T61" fmla="*/ 24 h 30"/>
                  <a:gd name="T62" fmla="*/ 50 w 58"/>
                  <a:gd name="T63" fmla="*/ 20 h 30"/>
                  <a:gd name="T64" fmla="*/ 58 w 58"/>
                  <a:gd name="T65" fmla="*/ 14 h 30"/>
                  <a:gd name="T66" fmla="*/ 58 w 58"/>
                  <a:gd name="T67" fmla="*/ 14 h 30"/>
                  <a:gd name="T68" fmla="*/ 58 w 58"/>
                  <a:gd name="T69" fmla="*/ 12 h 30"/>
                  <a:gd name="T70" fmla="*/ 58 w 58"/>
                  <a:gd name="T71" fmla="*/ 10 h 30"/>
                  <a:gd name="T72" fmla="*/ 56 w 58"/>
                  <a:gd name="T73" fmla="*/ 4 h 30"/>
                  <a:gd name="T74" fmla="*/ 56 w 58"/>
                  <a:gd name="T75" fmla="*/ 4 h 30"/>
                  <a:gd name="T76" fmla="*/ 54 w 58"/>
                  <a:gd name="T77" fmla="*/ 0 h 30"/>
                  <a:gd name="T78" fmla="*/ 54 w 58"/>
                  <a:gd name="T79" fmla="*/ 0 h 30"/>
                  <a:gd name="T80" fmla="*/ 54 w 58"/>
                  <a:gd name="T81" fmla="*/ 0 h 30"/>
                  <a:gd name="T82" fmla="*/ 54 w 58"/>
                  <a:gd name="T8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8" h="30">
                    <a:moveTo>
                      <a:pt x="54" y="0"/>
                    </a:moveTo>
                    <a:lnTo>
                      <a:pt x="54" y="0"/>
                    </a:lnTo>
                    <a:lnTo>
                      <a:pt x="52" y="0"/>
                    </a:lnTo>
                    <a:lnTo>
                      <a:pt x="46" y="4"/>
                    </a:lnTo>
                    <a:lnTo>
                      <a:pt x="32" y="8"/>
                    </a:lnTo>
                    <a:lnTo>
                      <a:pt x="22" y="10"/>
                    </a:lnTo>
                    <a:lnTo>
                      <a:pt x="14" y="6"/>
                    </a:lnTo>
                    <a:lnTo>
                      <a:pt x="14" y="6"/>
                    </a:lnTo>
                    <a:lnTo>
                      <a:pt x="12" y="6"/>
                    </a:lnTo>
                    <a:lnTo>
                      <a:pt x="12" y="6"/>
                    </a:lnTo>
                    <a:lnTo>
                      <a:pt x="10" y="8"/>
                    </a:lnTo>
                    <a:lnTo>
                      <a:pt x="4" y="14"/>
                    </a:lnTo>
                    <a:lnTo>
                      <a:pt x="4" y="14"/>
                    </a:lnTo>
                    <a:lnTo>
                      <a:pt x="2" y="16"/>
                    </a:lnTo>
                    <a:lnTo>
                      <a:pt x="0" y="22"/>
                    </a:lnTo>
                    <a:lnTo>
                      <a:pt x="0" y="22"/>
                    </a:lnTo>
                    <a:lnTo>
                      <a:pt x="2" y="24"/>
                    </a:lnTo>
                    <a:lnTo>
                      <a:pt x="2" y="24"/>
                    </a:lnTo>
                    <a:lnTo>
                      <a:pt x="4" y="26"/>
                    </a:lnTo>
                    <a:lnTo>
                      <a:pt x="14" y="30"/>
                    </a:lnTo>
                    <a:lnTo>
                      <a:pt x="14" y="30"/>
                    </a:lnTo>
                    <a:lnTo>
                      <a:pt x="14" y="30"/>
                    </a:lnTo>
                    <a:lnTo>
                      <a:pt x="24" y="30"/>
                    </a:lnTo>
                    <a:lnTo>
                      <a:pt x="24" y="30"/>
                    </a:lnTo>
                    <a:lnTo>
                      <a:pt x="24" y="30"/>
                    </a:lnTo>
                    <a:lnTo>
                      <a:pt x="24" y="30"/>
                    </a:lnTo>
                    <a:lnTo>
                      <a:pt x="24" y="30"/>
                    </a:lnTo>
                    <a:lnTo>
                      <a:pt x="36" y="30"/>
                    </a:lnTo>
                    <a:lnTo>
                      <a:pt x="36" y="30"/>
                    </a:lnTo>
                    <a:lnTo>
                      <a:pt x="38" y="28"/>
                    </a:lnTo>
                    <a:lnTo>
                      <a:pt x="44" y="24"/>
                    </a:lnTo>
                    <a:lnTo>
                      <a:pt x="50" y="20"/>
                    </a:lnTo>
                    <a:lnTo>
                      <a:pt x="58" y="14"/>
                    </a:lnTo>
                    <a:lnTo>
                      <a:pt x="58" y="14"/>
                    </a:lnTo>
                    <a:lnTo>
                      <a:pt x="58" y="12"/>
                    </a:lnTo>
                    <a:lnTo>
                      <a:pt x="58" y="10"/>
                    </a:lnTo>
                    <a:lnTo>
                      <a:pt x="56" y="4"/>
                    </a:lnTo>
                    <a:lnTo>
                      <a:pt x="56" y="4"/>
                    </a:lnTo>
                    <a:lnTo>
                      <a:pt x="54" y="0"/>
                    </a:lnTo>
                    <a:lnTo>
                      <a:pt x="54" y="0"/>
                    </a:lnTo>
                    <a:lnTo>
                      <a:pt x="54" y="0"/>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1" name="Freeform 653"/>
              <p:cNvSpPr>
                <a:spLocks/>
              </p:cNvSpPr>
              <p:nvPr/>
            </p:nvSpPr>
            <p:spPr bwMode="auto">
              <a:xfrm>
                <a:off x="3081" y="1807"/>
                <a:ext cx="88" cy="72"/>
              </a:xfrm>
              <a:custGeom>
                <a:avLst/>
                <a:gdLst>
                  <a:gd name="T0" fmla="*/ 58 w 88"/>
                  <a:gd name="T1" fmla="*/ 72 h 72"/>
                  <a:gd name="T2" fmla="*/ 46 w 88"/>
                  <a:gd name="T3" fmla="*/ 62 h 72"/>
                  <a:gd name="T4" fmla="*/ 28 w 88"/>
                  <a:gd name="T5" fmla="*/ 48 h 72"/>
                  <a:gd name="T6" fmla="*/ 22 w 88"/>
                  <a:gd name="T7" fmla="*/ 34 h 72"/>
                  <a:gd name="T8" fmla="*/ 10 w 88"/>
                  <a:gd name="T9" fmla="*/ 36 h 72"/>
                  <a:gd name="T10" fmla="*/ 10 w 88"/>
                  <a:gd name="T11" fmla="*/ 36 h 72"/>
                  <a:gd name="T12" fmla="*/ 8 w 88"/>
                  <a:gd name="T13" fmla="*/ 36 h 72"/>
                  <a:gd name="T14" fmla="*/ 2 w 88"/>
                  <a:gd name="T15" fmla="*/ 34 h 72"/>
                  <a:gd name="T16" fmla="*/ 0 w 88"/>
                  <a:gd name="T17" fmla="*/ 24 h 72"/>
                  <a:gd name="T18" fmla="*/ 0 w 88"/>
                  <a:gd name="T19" fmla="*/ 22 h 72"/>
                  <a:gd name="T20" fmla="*/ 4 w 88"/>
                  <a:gd name="T21" fmla="*/ 18 h 72"/>
                  <a:gd name="T22" fmla="*/ 6 w 88"/>
                  <a:gd name="T23" fmla="*/ 18 h 72"/>
                  <a:gd name="T24" fmla="*/ 10 w 88"/>
                  <a:gd name="T25" fmla="*/ 20 h 72"/>
                  <a:gd name="T26" fmla="*/ 26 w 88"/>
                  <a:gd name="T27" fmla="*/ 18 h 72"/>
                  <a:gd name="T28" fmla="*/ 44 w 88"/>
                  <a:gd name="T29" fmla="*/ 0 h 72"/>
                  <a:gd name="T30" fmla="*/ 46 w 88"/>
                  <a:gd name="T31" fmla="*/ 0 h 72"/>
                  <a:gd name="T32" fmla="*/ 54 w 88"/>
                  <a:gd name="T33" fmla="*/ 8 h 72"/>
                  <a:gd name="T34" fmla="*/ 72 w 88"/>
                  <a:gd name="T35" fmla="*/ 16 h 72"/>
                  <a:gd name="T36" fmla="*/ 80 w 88"/>
                  <a:gd name="T37" fmla="*/ 14 h 72"/>
                  <a:gd name="T38" fmla="*/ 80 w 88"/>
                  <a:gd name="T39" fmla="*/ 14 h 72"/>
                  <a:gd name="T40" fmla="*/ 84 w 88"/>
                  <a:gd name="T41" fmla="*/ 24 h 72"/>
                  <a:gd name="T42" fmla="*/ 88 w 88"/>
                  <a:gd name="T43" fmla="*/ 28 h 72"/>
                  <a:gd name="T44" fmla="*/ 84 w 88"/>
                  <a:gd name="T45" fmla="*/ 34 h 72"/>
                  <a:gd name="T46" fmla="*/ 82 w 88"/>
                  <a:gd name="T47" fmla="*/ 36 h 72"/>
                  <a:gd name="T48" fmla="*/ 52 w 88"/>
                  <a:gd name="T49" fmla="*/ 32 h 72"/>
                  <a:gd name="T50" fmla="*/ 38 w 88"/>
                  <a:gd name="T51" fmla="*/ 32 h 72"/>
                  <a:gd name="T52" fmla="*/ 44 w 88"/>
                  <a:gd name="T53" fmla="*/ 46 h 72"/>
                  <a:gd name="T54" fmla="*/ 56 w 88"/>
                  <a:gd name="T55" fmla="*/ 58 h 72"/>
                  <a:gd name="T56" fmla="*/ 62 w 88"/>
                  <a:gd name="T57" fmla="*/ 62 h 72"/>
                  <a:gd name="T58" fmla="*/ 60 w 88"/>
                  <a:gd name="T59" fmla="*/ 70 h 72"/>
                  <a:gd name="T60" fmla="*/ 58 w 88"/>
                  <a:gd name="T61" fmla="*/ 72 h 72"/>
                  <a:gd name="T62" fmla="*/ 58 w 88"/>
                  <a:gd name="T63"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8" h="72">
                    <a:moveTo>
                      <a:pt x="58" y="72"/>
                    </a:moveTo>
                    <a:lnTo>
                      <a:pt x="58" y="72"/>
                    </a:lnTo>
                    <a:lnTo>
                      <a:pt x="58" y="72"/>
                    </a:lnTo>
                    <a:lnTo>
                      <a:pt x="46" y="62"/>
                    </a:lnTo>
                    <a:lnTo>
                      <a:pt x="34" y="54"/>
                    </a:lnTo>
                    <a:lnTo>
                      <a:pt x="28" y="48"/>
                    </a:lnTo>
                    <a:lnTo>
                      <a:pt x="22" y="40"/>
                    </a:lnTo>
                    <a:lnTo>
                      <a:pt x="22" y="34"/>
                    </a:lnTo>
                    <a:lnTo>
                      <a:pt x="18" y="34"/>
                    </a:lnTo>
                    <a:lnTo>
                      <a:pt x="10" y="36"/>
                    </a:lnTo>
                    <a:lnTo>
                      <a:pt x="10" y="36"/>
                    </a:lnTo>
                    <a:lnTo>
                      <a:pt x="10" y="36"/>
                    </a:lnTo>
                    <a:lnTo>
                      <a:pt x="10" y="36"/>
                    </a:lnTo>
                    <a:lnTo>
                      <a:pt x="8" y="36"/>
                    </a:lnTo>
                    <a:lnTo>
                      <a:pt x="2" y="34"/>
                    </a:lnTo>
                    <a:lnTo>
                      <a:pt x="2" y="34"/>
                    </a:lnTo>
                    <a:lnTo>
                      <a:pt x="0" y="32"/>
                    </a:lnTo>
                    <a:lnTo>
                      <a:pt x="0" y="24"/>
                    </a:lnTo>
                    <a:lnTo>
                      <a:pt x="0" y="24"/>
                    </a:lnTo>
                    <a:lnTo>
                      <a:pt x="0" y="22"/>
                    </a:lnTo>
                    <a:lnTo>
                      <a:pt x="4" y="18"/>
                    </a:lnTo>
                    <a:lnTo>
                      <a:pt x="4" y="18"/>
                    </a:lnTo>
                    <a:lnTo>
                      <a:pt x="6" y="18"/>
                    </a:lnTo>
                    <a:lnTo>
                      <a:pt x="6" y="18"/>
                    </a:lnTo>
                    <a:lnTo>
                      <a:pt x="6" y="18"/>
                    </a:lnTo>
                    <a:lnTo>
                      <a:pt x="10" y="20"/>
                    </a:lnTo>
                    <a:lnTo>
                      <a:pt x="16" y="20"/>
                    </a:lnTo>
                    <a:lnTo>
                      <a:pt x="26" y="18"/>
                    </a:lnTo>
                    <a:lnTo>
                      <a:pt x="44" y="0"/>
                    </a:lnTo>
                    <a:lnTo>
                      <a:pt x="44" y="0"/>
                    </a:lnTo>
                    <a:lnTo>
                      <a:pt x="46" y="0"/>
                    </a:lnTo>
                    <a:lnTo>
                      <a:pt x="46" y="0"/>
                    </a:lnTo>
                    <a:lnTo>
                      <a:pt x="46" y="0"/>
                    </a:lnTo>
                    <a:lnTo>
                      <a:pt x="54" y="8"/>
                    </a:lnTo>
                    <a:lnTo>
                      <a:pt x="64" y="16"/>
                    </a:lnTo>
                    <a:lnTo>
                      <a:pt x="72" y="16"/>
                    </a:lnTo>
                    <a:lnTo>
                      <a:pt x="80" y="14"/>
                    </a:lnTo>
                    <a:lnTo>
                      <a:pt x="80" y="14"/>
                    </a:lnTo>
                    <a:lnTo>
                      <a:pt x="80" y="14"/>
                    </a:lnTo>
                    <a:lnTo>
                      <a:pt x="80" y="14"/>
                    </a:lnTo>
                    <a:lnTo>
                      <a:pt x="82" y="16"/>
                    </a:lnTo>
                    <a:lnTo>
                      <a:pt x="84" y="24"/>
                    </a:lnTo>
                    <a:lnTo>
                      <a:pt x="88" y="28"/>
                    </a:lnTo>
                    <a:lnTo>
                      <a:pt x="88" y="28"/>
                    </a:lnTo>
                    <a:lnTo>
                      <a:pt x="88" y="30"/>
                    </a:lnTo>
                    <a:lnTo>
                      <a:pt x="84" y="34"/>
                    </a:lnTo>
                    <a:lnTo>
                      <a:pt x="84" y="34"/>
                    </a:lnTo>
                    <a:lnTo>
                      <a:pt x="82" y="36"/>
                    </a:lnTo>
                    <a:lnTo>
                      <a:pt x="82" y="36"/>
                    </a:lnTo>
                    <a:lnTo>
                      <a:pt x="52" y="32"/>
                    </a:lnTo>
                    <a:lnTo>
                      <a:pt x="46" y="30"/>
                    </a:lnTo>
                    <a:lnTo>
                      <a:pt x="38" y="32"/>
                    </a:lnTo>
                    <a:lnTo>
                      <a:pt x="40" y="36"/>
                    </a:lnTo>
                    <a:lnTo>
                      <a:pt x="44" y="46"/>
                    </a:lnTo>
                    <a:lnTo>
                      <a:pt x="46" y="52"/>
                    </a:lnTo>
                    <a:lnTo>
                      <a:pt x="56" y="58"/>
                    </a:lnTo>
                    <a:lnTo>
                      <a:pt x="62" y="62"/>
                    </a:lnTo>
                    <a:lnTo>
                      <a:pt x="62" y="62"/>
                    </a:lnTo>
                    <a:lnTo>
                      <a:pt x="62" y="64"/>
                    </a:lnTo>
                    <a:lnTo>
                      <a:pt x="60" y="70"/>
                    </a:lnTo>
                    <a:lnTo>
                      <a:pt x="60" y="70"/>
                    </a:lnTo>
                    <a:lnTo>
                      <a:pt x="58" y="72"/>
                    </a:lnTo>
                    <a:lnTo>
                      <a:pt x="58" y="72"/>
                    </a:lnTo>
                    <a:lnTo>
                      <a:pt x="58" y="72"/>
                    </a:lnTo>
                    <a:lnTo>
                      <a:pt x="58" y="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2" name="Freeform 654"/>
              <p:cNvSpPr>
                <a:spLocks noEditPoints="1"/>
              </p:cNvSpPr>
              <p:nvPr/>
            </p:nvSpPr>
            <p:spPr bwMode="auto">
              <a:xfrm>
                <a:off x="3079" y="1805"/>
                <a:ext cx="92" cy="76"/>
              </a:xfrm>
              <a:custGeom>
                <a:avLst/>
                <a:gdLst>
                  <a:gd name="T0" fmla="*/ 54 w 92"/>
                  <a:gd name="T1" fmla="*/ 12 h 76"/>
                  <a:gd name="T2" fmla="*/ 74 w 92"/>
                  <a:gd name="T3" fmla="*/ 20 h 76"/>
                  <a:gd name="T4" fmla="*/ 84 w 92"/>
                  <a:gd name="T5" fmla="*/ 26 h 76"/>
                  <a:gd name="T6" fmla="*/ 84 w 92"/>
                  <a:gd name="T7" fmla="*/ 36 h 76"/>
                  <a:gd name="T8" fmla="*/ 54 w 92"/>
                  <a:gd name="T9" fmla="*/ 32 h 76"/>
                  <a:gd name="T10" fmla="*/ 38 w 92"/>
                  <a:gd name="T11" fmla="*/ 32 h 76"/>
                  <a:gd name="T12" fmla="*/ 44 w 92"/>
                  <a:gd name="T13" fmla="*/ 50 h 76"/>
                  <a:gd name="T14" fmla="*/ 56 w 92"/>
                  <a:gd name="T15" fmla="*/ 62 h 76"/>
                  <a:gd name="T16" fmla="*/ 60 w 92"/>
                  <a:gd name="T17" fmla="*/ 72 h 76"/>
                  <a:gd name="T18" fmla="*/ 38 w 92"/>
                  <a:gd name="T19" fmla="*/ 56 h 76"/>
                  <a:gd name="T20" fmla="*/ 26 w 92"/>
                  <a:gd name="T21" fmla="*/ 40 h 76"/>
                  <a:gd name="T22" fmla="*/ 20 w 92"/>
                  <a:gd name="T23" fmla="*/ 34 h 76"/>
                  <a:gd name="T24" fmla="*/ 4 w 92"/>
                  <a:gd name="T25" fmla="*/ 34 h 76"/>
                  <a:gd name="T26" fmla="*/ 8 w 92"/>
                  <a:gd name="T27" fmla="*/ 22 h 76"/>
                  <a:gd name="T28" fmla="*/ 18 w 92"/>
                  <a:gd name="T29" fmla="*/ 24 h 76"/>
                  <a:gd name="T30" fmla="*/ 34 w 92"/>
                  <a:gd name="T31" fmla="*/ 16 h 76"/>
                  <a:gd name="T32" fmla="*/ 48 w 92"/>
                  <a:gd name="T33" fmla="*/ 4 h 76"/>
                  <a:gd name="T34" fmla="*/ 48 w 92"/>
                  <a:gd name="T35" fmla="*/ 0 h 76"/>
                  <a:gd name="T36" fmla="*/ 38 w 92"/>
                  <a:gd name="T37" fmla="*/ 8 h 76"/>
                  <a:gd name="T38" fmla="*/ 26 w 92"/>
                  <a:gd name="T39" fmla="*/ 18 h 76"/>
                  <a:gd name="T40" fmla="*/ 12 w 92"/>
                  <a:gd name="T41" fmla="*/ 20 h 76"/>
                  <a:gd name="T42" fmla="*/ 10 w 92"/>
                  <a:gd name="T43" fmla="*/ 18 h 76"/>
                  <a:gd name="T44" fmla="*/ 8 w 92"/>
                  <a:gd name="T45" fmla="*/ 18 h 76"/>
                  <a:gd name="T46" fmla="*/ 2 w 92"/>
                  <a:gd name="T47" fmla="*/ 24 h 76"/>
                  <a:gd name="T48" fmla="*/ 0 w 92"/>
                  <a:gd name="T49" fmla="*/ 26 h 76"/>
                  <a:gd name="T50" fmla="*/ 0 w 92"/>
                  <a:gd name="T51" fmla="*/ 34 h 76"/>
                  <a:gd name="T52" fmla="*/ 2 w 92"/>
                  <a:gd name="T53" fmla="*/ 36 h 76"/>
                  <a:gd name="T54" fmla="*/ 10 w 92"/>
                  <a:gd name="T55" fmla="*/ 40 h 76"/>
                  <a:gd name="T56" fmla="*/ 12 w 92"/>
                  <a:gd name="T57" fmla="*/ 40 h 76"/>
                  <a:gd name="T58" fmla="*/ 20 w 92"/>
                  <a:gd name="T59" fmla="*/ 38 h 76"/>
                  <a:gd name="T60" fmla="*/ 22 w 92"/>
                  <a:gd name="T61" fmla="*/ 42 h 76"/>
                  <a:gd name="T62" fmla="*/ 24 w 92"/>
                  <a:gd name="T63" fmla="*/ 42 h 76"/>
                  <a:gd name="T64" fmla="*/ 26 w 92"/>
                  <a:gd name="T65" fmla="*/ 50 h 76"/>
                  <a:gd name="T66" fmla="*/ 36 w 92"/>
                  <a:gd name="T67" fmla="*/ 58 h 76"/>
                  <a:gd name="T68" fmla="*/ 36 w 92"/>
                  <a:gd name="T69" fmla="*/ 58 h 76"/>
                  <a:gd name="T70" fmla="*/ 58 w 92"/>
                  <a:gd name="T71" fmla="*/ 74 h 76"/>
                  <a:gd name="T72" fmla="*/ 60 w 92"/>
                  <a:gd name="T73" fmla="*/ 76 h 76"/>
                  <a:gd name="T74" fmla="*/ 62 w 92"/>
                  <a:gd name="T75" fmla="*/ 76 h 76"/>
                  <a:gd name="T76" fmla="*/ 64 w 92"/>
                  <a:gd name="T77" fmla="*/ 72 h 76"/>
                  <a:gd name="T78" fmla="*/ 66 w 92"/>
                  <a:gd name="T79" fmla="*/ 68 h 76"/>
                  <a:gd name="T80" fmla="*/ 64 w 92"/>
                  <a:gd name="T81" fmla="*/ 62 h 76"/>
                  <a:gd name="T82" fmla="*/ 50 w 92"/>
                  <a:gd name="T83" fmla="*/ 52 h 76"/>
                  <a:gd name="T84" fmla="*/ 44 w 92"/>
                  <a:gd name="T85" fmla="*/ 38 h 76"/>
                  <a:gd name="T86" fmla="*/ 48 w 92"/>
                  <a:gd name="T87" fmla="*/ 34 h 76"/>
                  <a:gd name="T88" fmla="*/ 54 w 92"/>
                  <a:gd name="T89" fmla="*/ 36 h 76"/>
                  <a:gd name="T90" fmla="*/ 70 w 92"/>
                  <a:gd name="T91" fmla="*/ 38 h 76"/>
                  <a:gd name="T92" fmla="*/ 84 w 92"/>
                  <a:gd name="T93" fmla="*/ 40 h 76"/>
                  <a:gd name="T94" fmla="*/ 84 w 92"/>
                  <a:gd name="T95" fmla="*/ 40 h 76"/>
                  <a:gd name="T96" fmla="*/ 92 w 92"/>
                  <a:gd name="T97" fmla="*/ 34 h 76"/>
                  <a:gd name="T98" fmla="*/ 92 w 92"/>
                  <a:gd name="T99" fmla="*/ 32 h 76"/>
                  <a:gd name="T100" fmla="*/ 88 w 92"/>
                  <a:gd name="T101" fmla="*/ 24 h 76"/>
                  <a:gd name="T102" fmla="*/ 86 w 92"/>
                  <a:gd name="T103" fmla="*/ 18 h 76"/>
                  <a:gd name="T104" fmla="*/ 82 w 92"/>
                  <a:gd name="T105" fmla="*/ 14 h 76"/>
                  <a:gd name="T106" fmla="*/ 82 w 92"/>
                  <a:gd name="T107" fmla="*/ 14 h 76"/>
                  <a:gd name="T108" fmla="*/ 68 w 92"/>
                  <a:gd name="T109" fmla="*/ 16 h 76"/>
                  <a:gd name="T110" fmla="*/ 50 w 92"/>
                  <a:gd name="T111" fmla="*/ 2 h 76"/>
                  <a:gd name="T112" fmla="*/ 48 w 92"/>
                  <a:gd name="T11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2" h="76">
                    <a:moveTo>
                      <a:pt x="48" y="4"/>
                    </a:moveTo>
                    <a:lnTo>
                      <a:pt x="54" y="12"/>
                    </a:lnTo>
                    <a:lnTo>
                      <a:pt x="66" y="20"/>
                    </a:lnTo>
                    <a:lnTo>
                      <a:pt x="74" y="20"/>
                    </a:lnTo>
                    <a:lnTo>
                      <a:pt x="82" y="18"/>
                    </a:lnTo>
                    <a:lnTo>
                      <a:pt x="84" y="26"/>
                    </a:lnTo>
                    <a:lnTo>
                      <a:pt x="88" y="32"/>
                    </a:lnTo>
                    <a:lnTo>
                      <a:pt x="84" y="36"/>
                    </a:lnTo>
                    <a:lnTo>
                      <a:pt x="70" y="34"/>
                    </a:lnTo>
                    <a:lnTo>
                      <a:pt x="54" y="32"/>
                    </a:lnTo>
                    <a:lnTo>
                      <a:pt x="50" y="30"/>
                    </a:lnTo>
                    <a:lnTo>
                      <a:pt x="38" y="32"/>
                    </a:lnTo>
                    <a:lnTo>
                      <a:pt x="40" y="38"/>
                    </a:lnTo>
                    <a:lnTo>
                      <a:pt x="44" y="50"/>
                    </a:lnTo>
                    <a:lnTo>
                      <a:pt x="48" y="56"/>
                    </a:lnTo>
                    <a:lnTo>
                      <a:pt x="56" y="62"/>
                    </a:lnTo>
                    <a:lnTo>
                      <a:pt x="62" y="66"/>
                    </a:lnTo>
                    <a:lnTo>
                      <a:pt x="60" y="72"/>
                    </a:lnTo>
                    <a:lnTo>
                      <a:pt x="50" y="62"/>
                    </a:lnTo>
                    <a:lnTo>
                      <a:pt x="38" y="56"/>
                    </a:lnTo>
                    <a:lnTo>
                      <a:pt x="30" y="48"/>
                    </a:lnTo>
                    <a:lnTo>
                      <a:pt x="26" y="40"/>
                    </a:lnTo>
                    <a:lnTo>
                      <a:pt x="24" y="34"/>
                    </a:lnTo>
                    <a:lnTo>
                      <a:pt x="20" y="34"/>
                    </a:lnTo>
                    <a:lnTo>
                      <a:pt x="12" y="36"/>
                    </a:lnTo>
                    <a:lnTo>
                      <a:pt x="4" y="34"/>
                    </a:lnTo>
                    <a:lnTo>
                      <a:pt x="4" y="26"/>
                    </a:lnTo>
                    <a:lnTo>
                      <a:pt x="8" y="22"/>
                    </a:lnTo>
                    <a:lnTo>
                      <a:pt x="12" y="24"/>
                    </a:lnTo>
                    <a:lnTo>
                      <a:pt x="18" y="24"/>
                    </a:lnTo>
                    <a:lnTo>
                      <a:pt x="28" y="22"/>
                    </a:lnTo>
                    <a:lnTo>
                      <a:pt x="34" y="16"/>
                    </a:lnTo>
                    <a:lnTo>
                      <a:pt x="40" y="12"/>
                    </a:lnTo>
                    <a:lnTo>
                      <a:pt x="48" y="4"/>
                    </a:lnTo>
                    <a:close/>
                    <a:moveTo>
                      <a:pt x="48" y="0"/>
                    </a:moveTo>
                    <a:lnTo>
                      <a:pt x="48" y="0"/>
                    </a:lnTo>
                    <a:lnTo>
                      <a:pt x="44" y="2"/>
                    </a:lnTo>
                    <a:lnTo>
                      <a:pt x="38" y="8"/>
                    </a:lnTo>
                    <a:lnTo>
                      <a:pt x="32" y="14"/>
                    </a:lnTo>
                    <a:lnTo>
                      <a:pt x="26" y="18"/>
                    </a:lnTo>
                    <a:lnTo>
                      <a:pt x="18" y="20"/>
                    </a:lnTo>
                    <a:lnTo>
                      <a:pt x="12" y="20"/>
                    </a:lnTo>
                    <a:lnTo>
                      <a:pt x="10" y="18"/>
                    </a:lnTo>
                    <a:lnTo>
                      <a:pt x="10" y="18"/>
                    </a:lnTo>
                    <a:lnTo>
                      <a:pt x="8" y="18"/>
                    </a:lnTo>
                    <a:lnTo>
                      <a:pt x="8" y="18"/>
                    </a:lnTo>
                    <a:lnTo>
                      <a:pt x="6" y="20"/>
                    </a:lnTo>
                    <a:lnTo>
                      <a:pt x="2" y="24"/>
                    </a:lnTo>
                    <a:lnTo>
                      <a:pt x="2" y="24"/>
                    </a:lnTo>
                    <a:lnTo>
                      <a:pt x="0" y="26"/>
                    </a:lnTo>
                    <a:lnTo>
                      <a:pt x="0" y="34"/>
                    </a:lnTo>
                    <a:lnTo>
                      <a:pt x="0" y="34"/>
                    </a:lnTo>
                    <a:lnTo>
                      <a:pt x="0" y="36"/>
                    </a:lnTo>
                    <a:lnTo>
                      <a:pt x="2" y="36"/>
                    </a:lnTo>
                    <a:lnTo>
                      <a:pt x="10" y="40"/>
                    </a:lnTo>
                    <a:lnTo>
                      <a:pt x="10" y="40"/>
                    </a:lnTo>
                    <a:lnTo>
                      <a:pt x="12" y="40"/>
                    </a:lnTo>
                    <a:lnTo>
                      <a:pt x="12" y="40"/>
                    </a:lnTo>
                    <a:lnTo>
                      <a:pt x="14" y="40"/>
                    </a:lnTo>
                    <a:lnTo>
                      <a:pt x="20" y="38"/>
                    </a:lnTo>
                    <a:lnTo>
                      <a:pt x="22" y="38"/>
                    </a:lnTo>
                    <a:lnTo>
                      <a:pt x="22" y="42"/>
                    </a:lnTo>
                    <a:lnTo>
                      <a:pt x="22" y="42"/>
                    </a:lnTo>
                    <a:lnTo>
                      <a:pt x="24" y="42"/>
                    </a:lnTo>
                    <a:lnTo>
                      <a:pt x="26" y="50"/>
                    </a:lnTo>
                    <a:lnTo>
                      <a:pt x="26" y="50"/>
                    </a:lnTo>
                    <a:lnTo>
                      <a:pt x="28" y="50"/>
                    </a:lnTo>
                    <a:lnTo>
                      <a:pt x="36" y="58"/>
                    </a:lnTo>
                    <a:lnTo>
                      <a:pt x="36" y="58"/>
                    </a:lnTo>
                    <a:lnTo>
                      <a:pt x="36" y="58"/>
                    </a:lnTo>
                    <a:lnTo>
                      <a:pt x="46" y="66"/>
                    </a:lnTo>
                    <a:lnTo>
                      <a:pt x="58" y="74"/>
                    </a:lnTo>
                    <a:lnTo>
                      <a:pt x="58" y="74"/>
                    </a:lnTo>
                    <a:lnTo>
                      <a:pt x="60" y="76"/>
                    </a:lnTo>
                    <a:lnTo>
                      <a:pt x="60" y="76"/>
                    </a:lnTo>
                    <a:lnTo>
                      <a:pt x="62" y="76"/>
                    </a:lnTo>
                    <a:lnTo>
                      <a:pt x="62" y="76"/>
                    </a:lnTo>
                    <a:lnTo>
                      <a:pt x="64" y="72"/>
                    </a:lnTo>
                    <a:lnTo>
                      <a:pt x="66" y="68"/>
                    </a:lnTo>
                    <a:lnTo>
                      <a:pt x="66" y="68"/>
                    </a:lnTo>
                    <a:lnTo>
                      <a:pt x="66" y="64"/>
                    </a:lnTo>
                    <a:lnTo>
                      <a:pt x="64" y="62"/>
                    </a:lnTo>
                    <a:lnTo>
                      <a:pt x="58" y="60"/>
                    </a:lnTo>
                    <a:lnTo>
                      <a:pt x="50" y="52"/>
                    </a:lnTo>
                    <a:lnTo>
                      <a:pt x="48" y="48"/>
                    </a:lnTo>
                    <a:lnTo>
                      <a:pt x="44" y="38"/>
                    </a:lnTo>
                    <a:lnTo>
                      <a:pt x="42" y="34"/>
                    </a:lnTo>
                    <a:lnTo>
                      <a:pt x="48" y="34"/>
                    </a:lnTo>
                    <a:lnTo>
                      <a:pt x="54" y="36"/>
                    </a:lnTo>
                    <a:lnTo>
                      <a:pt x="54" y="36"/>
                    </a:lnTo>
                    <a:lnTo>
                      <a:pt x="54" y="36"/>
                    </a:lnTo>
                    <a:lnTo>
                      <a:pt x="70" y="38"/>
                    </a:lnTo>
                    <a:lnTo>
                      <a:pt x="84" y="40"/>
                    </a:lnTo>
                    <a:lnTo>
                      <a:pt x="84" y="40"/>
                    </a:lnTo>
                    <a:lnTo>
                      <a:pt x="84" y="40"/>
                    </a:lnTo>
                    <a:lnTo>
                      <a:pt x="84" y="40"/>
                    </a:lnTo>
                    <a:lnTo>
                      <a:pt x="88" y="38"/>
                    </a:lnTo>
                    <a:lnTo>
                      <a:pt x="92" y="34"/>
                    </a:lnTo>
                    <a:lnTo>
                      <a:pt x="92" y="34"/>
                    </a:lnTo>
                    <a:lnTo>
                      <a:pt x="92" y="32"/>
                    </a:lnTo>
                    <a:lnTo>
                      <a:pt x="92" y="30"/>
                    </a:lnTo>
                    <a:lnTo>
                      <a:pt x="88" y="24"/>
                    </a:lnTo>
                    <a:lnTo>
                      <a:pt x="86" y="18"/>
                    </a:lnTo>
                    <a:lnTo>
                      <a:pt x="86" y="18"/>
                    </a:lnTo>
                    <a:lnTo>
                      <a:pt x="86" y="16"/>
                    </a:lnTo>
                    <a:lnTo>
                      <a:pt x="82" y="14"/>
                    </a:lnTo>
                    <a:lnTo>
                      <a:pt x="82" y="14"/>
                    </a:lnTo>
                    <a:lnTo>
                      <a:pt x="82" y="14"/>
                    </a:lnTo>
                    <a:lnTo>
                      <a:pt x="72" y="16"/>
                    </a:lnTo>
                    <a:lnTo>
                      <a:pt x="68" y="16"/>
                    </a:lnTo>
                    <a:lnTo>
                      <a:pt x="58" y="8"/>
                    </a:lnTo>
                    <a:lnTo>
                      <a:pt x="50" y="2"/>
                    </a:lnTo>
                    <a:lnTo>
                      <a:pt x="50" y="2"/>
                    </a:lnTo>
                    <a:lnTo>
                      <a:pt x="48" y="0"/>
                    </a:lnTo>
                    <a:lnTo>
                      <a:pt x="4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3" name="Freeform 655"/>
              <p:cNvSpPr>
                <a:spLocks/>
              </p:cNvSpPr>
              <p:nvPr/>
            </p:nvSpPr>
            <p:spPr bwMode="auto">
              <a:xfrm>
                <a:off x="3083" y="1809"/>
                <a:ext cx="84" cy="68"/>
              </a:xfrm>
              <a:custGeom>
                <a:avLst/>
                <a:gdLst>
                  <a:gd name="T0" fmla="*/ 44 w 84"/>
                  <a:gd name="T1" fmla="*/ 0 h 68"/>
                  <a:gd name="T2" fmla="*/ 50 w 84"/>
                  <a:gd name="T3" fmla="*/ 8 h 68"/>
                  <a:gd name="T4" fmla="*/ 62 w 84"/>
                  <a:gd name="T5" fmla="*/ 16 h 68"/>
                  <a:gd name="T6" fmla="*/ 70 w 84"/>
                  <a:gd name="T7" fmla="*/ 16 h 68"/>
                  <a:gd name="T8" fmla="*/ 78 w 84"/>
                  <a:gd name="T9" fmla="*/ 14 h 68"/>
                  <a:gd name="T10" fmla="*/ 80 w 84"/>
                  <a:gd name="T11" fmla="*/ 22 h 68"/>
                  <a:gd name="T12" fmla="*/ 84 w 84"/>
                  <a:gd name="T13" fmla="*/ 28 h 68"/>
                  <a:gd name="T14" fmla="*/ 80 w 84"/>
                  <a:gd name="T15" fmla="*/ 32 h 68"/>
                  <a:gd name="T16" fmla="*/ 66 w 84"/>
                  <a:gd name="T17" fmla="*/ 30 h 68"/>
                  <a:gd name="T18" fmla="*/ 50 w 84"/>
                  <a:gd name="T19" fmla="*/ 28 h 68"/>
                  <a:gd name="T20" fmla="*/ 46 w 84"/>
                  <a:gd name="T21" fmla="*/ 26 h 68"/>
                  <a:gd name="T22" fmla="*/ 34 w 84"/>
                  <a:gd name="T23" fmla="*/ 28 h 68"/>
                  <a:gd name="T24" fmla="*/ 36 w 84"/>
                  <a:gd name="T25" fmla="*/ 34 h 68"/>
                  <a:gd name="T26" fmla="*/ 40 w 84"/>
                  <a:gd name="T27" fmla="*/ 46 h 68"/>
                  <a:gd name="T28" fmla="*/ 44 w 84"/>
                  <a:gd name="T29" fmla="*/ 52 h 68"/>
                  <a:gd name="T30" fmla="*/ 52 w 84"/>
                  <a:gd name="T31" fmla="*/ 58 h 68"/>
                  <a:gd name="T32" fmla="*/ 58 w 84"/>
                  <a:gd name="T33" fmla="*/ 62 h 68"/>
                  <a:gd name="T34" fmla="*/ 56 w 84"/>
                  <a:gd name="T35" fmla="*/ 68 h 68"/>
                  <a:gd name="T36" fmla="*/ 46 w 84"/>
                  <a:gd name="T37" fmla="*/ 58 h 68"/>
                  <a:gd name="T38" fmla="*/ 34 w 84"/>
                  <a:gd name="T39" fmla="*/ 52 h 68"/>
                  <a:gd name="T40" fmla="*/ 26 w 84"/>
                  <a:gd name="T41" fmla="*/ 44 h 68"/>
                  <a:gd name="T42" fmla="*/ 22 w 84"/>
                  <a:gd name="T43" fmla="*/ 36 h 68"/>
                  <a:gd name="T44" fmla="*/ 20 w 84"/>
                  <a:gd name="T45" fmla="*/ 30 h 68"/>
                  <a:gd name="T46" fmla="*/ 16 w 84"/>
                  <a:gd name="T47" fmla="*/ 30 h 68"/>
                  <a:gd name="T48" fmla="*/ 8 w 84"/>
                  <a:gd name="T49" fmla="*/ 32 h 68"/>
                  <a:gd name="T50" fmla="*/ 0 w 84"/>
                  <a:gd name="T51" fmla="*/ 30 h 68"/>
                  <a:gd name="T52" fmla="*/ 0 w 84"/>
                  <a:gd name="T53" fmla="*/ 22 h 68"/>
                  <a:gd name="T54" fmla="*/ 4 w 84"/>
                  <a:gd name="T55" fmla="*/ 18 h 68"/>
                  <a:gd name="T56" fmla="*/ 8 w 84"/>
                  <a:gd name="T57" fmla="*/ 20 h 68"/>
                  <a:gd name="T58" fmla="*/ 14 w 84"/>
                  <a:gd name="T59" fmla="*/ 20 h 68"/>
                  <a:gd name="T60" fmla="*/ 24 w 84"/>
                  <a:gd name="T61" fmla="*/ 18 h 68"/>
                  <a:gd name="T62" fmla="*/ 30 w 84"/>
                  <a:gd name="T63" fmla="*/ 12 h 68"/>
                  <a:gd name="T64" fmla="*/ 36 w 84"/>
                  <a:gd name="T65" fmla="*/ 8 h 68"/>
                  <a:gd name="T66" fmla="*/ 44 w 84"/>
                  <a:gd name="T67"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4" h="68">
                    <a:moveTo>
                      <a:pt x="44" y="0"/>
                    </a:moveTo>
                    <a:lnTo>
                      <a:pt x="50" y="8"/>
                    </a:lnTo>
                    <a:lnTo>
                      <a:pt x="62" y="16"/>
                    </a:lnTo>
                    <a:lnTo>
                      <a:pt x="70" y="16"/>
                    </a:lnTo>
                    <a:lnTo>
                      <a:pt x="78" y="14"/>
                    </a:lnTo>
                    <a:lnTo>
                      <a:pt x="80" y="22"/>
                    </a:lnTo>
                    <a:lnTo>
                      <a:pt x="84" y="28"/>
                    </a:lnTo>
                    <a:lnTo>
                      <a:pt x="80" y="32"/>
                    </a:lnTo>
                    <a:lnTo>
                      <a:pt x="66" y="30"/>
                    </a:lnTo>
                    <a:lnTo>
                      <a:pt x="50" y="28"/>
                    </a:lnTo>
                    <a:lnTo>
                      <a:pt x="46" y="26"/>
                    </a:lnTo>
                    <a:lnTo>
                      <a:pt x="34" y="28"/>
                    </a:lnTo>
                    <a:lnTo>
                      <a:pt x="36" y="34"/>
                    </a:lnTo>
                    <a:lnTo>
                      <a:pt x="40" y="46"/>
                    </a:lnTo>
                    <a:lnTo>
                      <a:pt x="44" y="52"/>
                    </a:lnTo>
                    <a:lnTo>
                      <a:pt x="52" y="58"/>
                    </a:lnTo>
                    <a:lnTo>
                      <a:pt x="58" y="62"/>
                    </a:lnTo>
                    <a:lnTo>
                      <a:pt x="56" y="68"/>
                    </a:lnTo>
                    <a:lnTo>
                      <a:pt x="46" y="58"/>
                    </a:lnTo>
                    <a:lnTo>
                      <a:pt x="34" y="52"/>
                    </a:lnTo>
                    <a:lnTo>
                      <a:pt x="26" y="44"/>
                    </a:lnTo>
                    <a:lnTo>
                      <a:pt x="22" y="36"/>
                    </a:lnTo>
                    <a:lnTo>
                      <a:pt x="20" y="30"/>
                    </a:lnTo>
                    <a:lnTo>
                      <a:pt x="16" y="30"/>
                    </a:lnTo>
                    <a:lnTo>
                      <a:pt x="8" y="32"/>
                    </a:lnTo>
                    <a:lnTo>
                      <a:pt x="0" y="30"/>
                    </a:lnTo>
                    <a:lnTo>
                      <a:pt x="0" y="22"/>
                    </a:lnTo>
                    <a:lnTo>
                      <a:pt x="4" y="18"/>
                    </a:lnTo>
                    <a:lnTo>
                      <a:pt x="8" y="20"/>
                    </a:lnTo>
                    <a:lnTo>
                      <a:pt x="14" y="20"/>
                    </a:lnTo>
                    <a:lnTo>
                      <a:pt x="24" y="18"/>
                    </a:lnTo>
                    <a:lnTo>
                      <a:pt x="30" y="12"/>
                    </a:lnTo>
                    <a:lnTo>
                      <a:pt x="36" y="8"/>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4" name="Freeform 656"/>
              <p:cNvSpPr>
                <a:spLocks/>
              </p:cNvSpPr>
              <p:nvPr/>
            </p:nvSpPr>
            <p:spPr bwMode="auto">
              <a:xfrm>
                <a:off x="3079" y="1805"/>
                <a:ext cx="92" cy="76"/>
              </a:xfrm>
              <a:custGeom>
                <a:avLst/>
                <a:gdLst>
                  <a:gd name="T0" fmla="*/ 48 w 92"/>
                  <a:gd name="T1" fmla="*/ 0 h 76"/>
                  <a:gd name="T2" fmla="*/ 38 w 92"/>
                  <a:gd name="T3" fmla="*/ 8 h 76"/>
                  <a:gd name="T4" fmla="*/ 26 w 92"/>
                  <a:gd name="T5" fmla="*/ 18 h 76"/>
                  <a:gd name="T6" fmla="*/ 12 w 92"/>
                  <a:gd name="T7" fmla="*/ 20 h 76"/>
                  <a:gd name="T8" fmla="*/ 10 w 92"/>
                  <a:gd name="T9" fmla="*/ 18 h 76"/>
                  <a:gd name="T10" fmla="*/ 8 w 92"/>
                  <a:gd name="T11" fmla="*/ 18 h 76"/>
                  <a:gd name="T12" fmla="*/ 2 w 92"/>
                  <a:gd name="T13" fmla="*/ 24 h 76"/>
                  <a:gd name="T14" fmla="*/ 0 w 92"/>
                  <a:gd name="T15" fmla="*/ 26 h 76"/>
                  <a:gd name="T16" fmla="*/ 0 w 92"/>
                  <a:gd name="T17" fmla="*/ 34 h 76"/>
                  <a:gd name="T18" fmla="*/ 2 w 92"/>
                  <a:gd name="T19" fmla="*/ 36 h 76"/>
                  <a:gd name="T20" fmla="*/ 10 w 92"/>
                  <a:gd name="T21" fmla="*/ 40 h 76"/>
                  <a:gd name="T22" fmla="*/ 12 w 92"/>
                  <a:gd name="T23" fmla="*/ 40 h 76"/>
                  <a:gd name="T24" fmla="*/ 20 w 92"/>
                  <a:gd name="T25" fmla="*/ 38 h 76"/>
                  <a:gd name="T26" fmla="*/ 22 w 92"/>
                  <a:gd name="T27" fmla="*/ 42 h 76"/>
                  <a:gd name="T28" fmla="*/ 24 w 92"/>
                  <a:gd name="T29" fmla="*/ 42 h 76"/>
                  <a:gd name="T30" fmla="*/ 26 w 92"/>
                  <a:gd name="T31" fmla="*/ 50 h 76"/>
                  <a:gd name="T32" fmla="*/ 36 w 92"/>
                  <a:gd name="T33" fmla="*/ 58 h 76"/>
                  <a:gd name="T34" fmla="*/ 36 w 92"/>
                  <a:gd name="T35" fmla="*/ 58 h 76"/>
                  <a:gd name="T36" fmla="*/ 58 w 92"/>
                  <a:gd name="T37" fmla="*/ 74 h 76"/>
                  <a:gd name="T38" fmla="*/ 60 w 92"/>
                  <a:gd name="T39" fmla="*/ 76 h 76"/>
                  <a:gd name="T40" fmla="*/ 62 w 92"/>
                  <a:gd name="T41" fmla="*/ 76 h 76"/>
                  <a:gd name="T42" fmla="*/ 64 w 92"/>
                  <a:gd name="T43" fmla="*/ 72 h 76"/>
                  <a:gd name="T44" fmla="*/ 66 w 92"/>
                  <a:gd name="T45" fmla="*/ 68 h 76"/>
                  <a:gd name="T46" fmla="*/ 64 w 92"/>
                  <a:gd name="T47" fmla="*/ 62 h 76"/>
                  <a:gd name="T48" fmla="*/ 50 w 92"/>
                  <a:gd name="T49" fmla="*/ 52 h 76"/>
                  <a:gd name="T50" fmla="*/ 44 w 92"/>
                  <a:gd name="T51" fmla="*/ 38 h 76"/>
                  <a:gd name="T52" fmla="*/ 48 w 92"/>
                  <a:gd name="T53" fmla="*/ 34 h 76"/>
                  <a:gd name="T54" fmla="*/ 54 w 92"/>
                  <a:gd name="T55" fmla="*/ 36 h 76"/>
                  <a:gd name="T56" fmla="*/ 70 w 92"/>
                  <a:gd name="T57" fmla="*/ 38 h 76"/>
                  <a:gd name="T58" fmla="*/ 84 w 92"/>
                  <a:gd name="T59" fmla="*/ 40 h 76"/>
                  <a:gd name="T60" fmla="*/ 84 w 92"/>
                  <a:gd name="T61" fmla="*/ 40 h 76"/>
                  <a:gd name="T62" fmla="*/ 92 w 92"/>
                  <a:gd name="T63" fmla="*/ 34 h 76"/>
                  <a:gd name="T64" fmla="*/ 92 w 92"/>
                  <a:gd name="T65" fmla="*/ 32 h 76"/>
                  <a:gd name="T66" fmla="*/ 88 w 92"/>
                  <a:gd name="T67" fmla="*/ 24 h 76"/>
                  <a:gd name="T68" fmla="*/ 86 w 92"/>
                  <a:gd name="T69" fmla="*/ 18 h 76"/>
                  <a:gd name="T70" fmla="*/ 82 w 92"/>
                  <a:gd name="T71" fmla="*/ 14 h 76"/>
                  <a:gd name="T72" fmla="*/ 82 w 92"/>
                  <a:gd name="T73" fmla="*/ 14 h 76"/>
                  <a:gd name="T74" fmla="*/ 68 w 92"/>
                  <a:gd name="T75" fmla="*/ 16 h 76"/>
                  <a:gd name="T76" fmla="*/ 50 w 92"/>
                  <a:gd name="T77" fmla="*/ 2 h 76"/>
                  <a:gd name="T78" fmla="*/ 48 w 92"/>
                  <a:gd name="T7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2" h="76">
                    <a:moveTo>
                      <a:pt x="48" y="0"/>
                    </a:moveTo>
                    <a:lnTo>
                      <a:pt x="48" y="0"/>
                    </a:lnTo>
                    <a:lnTo>
                      <a:pt x="44" y="2"/>
                    </a:lnTo>
                    <a:lnTo>
                      <a:pt x="38" y="8"/>
                    </a:lnTo>
                    <a:lnTo>
                      <a:pt x="32" y="14"/>
                    </a:lnTo>
                    <a:lnTo>
                      <a:pt x="26" y="18"/>
                    </a:lnTo>
                    <a:lnTo>
                      <a:pt x="18" y="20"/>
                    </a:lnTo>
                    <a:lnTo>
                      <a:pt x="12" y="20"/>
                    </a:lnTo>
                    <a:lnTo>
                      <a:pt x="10" y="18"/>
                    </a:lnTo>
                    <a:lnTo>
                      <a:pt x="10" y="18"/>
                    </a:lnTo>
                    <a:lnTo>
                      <a:pt x="8" y="18"/>
                    </a:lnTo>
                    <a:lnTo>
                      <a:pt x="8" y="18"/>
                    </a:lnTo>
                    <a:lnTo>
                      <a:pt x="6" y="20"/>
                    </a:lnTo>
                    <a:lnTo>
                      <a:pt x="2" y="24"/>
                    </a:lnTo>
                    <a:lnTo>
                      <a:pt x="2" y="24"/>
                    </a:lnTo>
                    <a:lnTo>
                      <a:pt x="0" y="26"/>
                    </a:lnTo>
                    <a:lnTo>
                      <a:pt x="0" y="34"/>
                    </a:lnTo>
                    <a:lnTo>
                      <a:pt x="0" y="34"/>
                    </a:lnTo>
                    <a:lnTo>
                      <a:pt x="0" y="36"/>
                    </a:lnTo>
                    <a:lnTo>
                      <a:pt x="2" y="36"/>
                    </a:lnTo>
                    <a:lnTo>
                      <a:pt x="10" y="40"/>
                    </a:lnTo>
                    <a:lnTo>
                      <a:pt x="10" y="40"/>
                    </a:lnTo>
                    <a:lnTo>
                      <a:pt x="12" y="40"/>
                    </a:lnTo>
                    <a:lnTo>
                      <a:pt x="12" y="40"/>
                    </a:lnTo>
                    <a:lnTo>
                      <a:pt x="14" y="40"/>
                    </a:lnTo>
                    <a:lnTo>
                      <a:pt x="20" y="38"/>
                    </a:lnTo>
                    <a:lnTo>
                      <a:pt x="22" y="38"/>
                    </a:lnTo>
                    <a:lnTo>
                      <a:pt x="22" y="42"/>
                    </a:lnTo>
                    <a:lnTo>
                      <a:pt x="22" y="42"/>
                    </a:lnTo>
                    <a:lnTo>
                      <a:pt x="24" y="42"/>
                    </a:lnTo>
                    <a:lnTo>
                      <a:pt x="26" y="50"/>
                    </a:lnTo>
                    <a:lnTo>
                      <a:pt x="26" y="50"/>
                    </a:lnTo>
                    <a:lnTo>
                      <a:pt x="28" y="50"/>
                    </a:lnTo>
                    <a:lnTo>
                      <a:pt x="36" y="58"/>
                    </a:lnTo>
                    <a:lnTo>
                      <a:pt x="36" y="58"/>
                    </a:lnTo>
                    <a:lnTo>
                      <a:pt x="36" y="58"/>
                    </a:lnTo>
                    <a:lnTo>
                      <a:pt x="46" y="66"/>
                    </a:lnTo>
                    <a:lnTo>
                      <a:pt x="58" y="74"/>
                    </a:lnTo>
                    <a:lnTo>
                      <a:pt x="58" y="74"/>
                    </a:lnTo>
                    <a:lnTo>
                      <a:pt x="60" y="76"/>
                    </a:lnTo>
                    <a:lnTo>
                      <a:pt x="60" y="76"/>
                    </a:lnTo>
                    <a:lnTo>
                      <a:pt x="62" y="76"/>
                    </a:lnTo>
                    <a:lnTo>
                      <a:pt x="62" y="76"/>
                    </a:lnTo>
                    <a:lnTo>
                      <a:pt x="64" y="72"/>
                    </a:lnTo>
                    <a:lnTo>
                      <a:pt x="66" y="68"/>
                    </a:lnTo>
                    <a:lnTo>
                      <a:pt x="66" y="68"/>
                    </a:lnTo>
                    <a:lnTo>
                      <a:pt x="66" y="64"/>
                    </a:lnTo>
                    <a:lnTo>
                      <a:pt x="64" y="62"/>
                    </a:lnTo>
                    <a:lnTo>
                      <a:pt x="58" y="60"/>
                    </a:lnTo>
                    <a:lnTo>
                      <a:pt x="50" y="52"/>
                    </a:lnTo>
                    <a:lnTo>
                      <a:pt x="48" y="48"/>
                    </a:lnTo>
                    <a:lnTo>
                      <a:pt x="44" y="38"/>
                    </a:lnTo>
                    <a:lnTo>
                      <a:pt x="42" y="34"/>
                    </a:lnTo>
                    <a:lnTo>
                      <a:pt x="48" y="34"/>
                    </a:lnTo>
                    <a:lnTo>
                      <a:pt x="54" y="36"/>
                    </a:lnTo>
                    <a:lnTo>
                      <a:pt x="54" y="36"/>
                    </a:lnTo>
                    <a:lnTo>
                      <a:pt x="54" y="36"/>
                    </a:lnTo>
                    <a:lnTo>
                      <a:pt x="70" y="38"/>
                    </a:lnTo>
                    <a:lnTo>
                      <a:pt x="84" y="40"/>
                    </a:lnTo>
                    <a:lnTo>
                      <a:pt x="84" y="40"/>
                    </a:lnTo>
                    <a:lnTo>
                      <a:pt x="84" y="40"/>
                    </a:lnTo>
                    <a:lnTo>
                      <a:pt x="84" y="40"/>
                    </a:lnTo>
                    <a:lnTo>
                      <a:pt x="88" y="38"/>
                    </a:lnTo>
                    <a:lnTo>
                      <a:pt x="92" y="34"/>
                    </a:lnTo>
                    <a:lnTo>
                      <a:pt x="92" y="34"/>
                    </a:lnTo>
                    <a:lnTo>
                      <a:pt x="92" y="32"/>
                    </a:lnTo>
                    <a:lnTo>
                      <a:pt x="92" y="30"/>
                    </a:lnTo>
                    <a:lnTo>
                      <a:pt x="88" y="24"/>
                    </a:lnTo>
                    <a:lnTo>
                      <a:pt x="86" y="18"/>
                    </a:lnTo>
                    <a:lnTo>
                      <a:pt x="86" y="18"/>
                    </a:lnTo>
                    <a:lnTo>
                      <a:pt x="86" y="16"/>
                    </a:lnTo>
                    <a:lnTo>
                      <a:pt x="82" y="14"/>
                    </a:lnTo>
                    <a:lnTo>
                      <a:pt x="82" y="14"/>
                    </a:lnTo>
                    <a:lnTo>
                      <a:pt x="82" y="14"/>
                    </a:lnTo>
                    <a:lnTo>
                      <a:pt x="72" y="16"/>
                    </a:lnTo>
                    <a:lnTo>
                      <a:pt x="68" y="16"/>
                    </a:lnTo>
                    <a:lnTo>
                      <a:pt x="58" y="8"/>
                    </a:lnTo>
                    <a:lnTo>
                      <a:pt x="50" y="2"/>
                    </a:lnTo>
                    <a:lnTo>
                      <a:pt x="50" y="2"/>
                    </a:lnTo>
                    <a:lnTo>
                      <a:pt x="48" y="0"/>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5" name="Freeform 657"/>
              <p:cNvSpPr>
                <a:spLocks/>
              </p:cNvSpPr>
              <p:nvPr/>
            </p:nvSpPr>
            <p:spPr bwMode="auto">
              <a:xfrm>
                <a:off x="3115" y="1829"/>
                <a:ext cx="60" cy="56"/>
              </a:xfrm>
              <a:custGeom>
                <a:avLst/>
                <a:gdLst>
                  <a:gd name="T0" fmla="*/ 42 w 60"/>
                  <a:gd name="T1" fmla="*/ 56 h 56"/>
                  <a:gd name="T2" fmla="*/ 42 w 60"/>
                  <a:gd name="T3" fmla="*/ 56 h 56"/>
                  <a:gd name="T4" fmla="*/ 40 w 60"/>
                  <a:gd name="T5" fmla="*/ 54 h 56"/>
                  <a:gd name="T6" fmla="*/ 24 w 60"/>
                  <a:gd name="T7" fmla="*/ 44 h 56"/>
                  <a:gd name="T8" fmla="*/ 16 w 60"/>
                  <a:gd name="T9" fmla="*/ 36 h 56"/>
                  <a:gd name="T10" fmla="*/ 10 w 60"/>
                  <a:gd name="T11" fmla="*/ 32 h 56"/>
                  <a:gd name="T12" fmla="*/ 6 w 60"/>
                  <a:gd name="T13" fmla="*/ 26 h 56"/>
                  <a:gd name="T14" fmla="*/ 2 w 60"/>
                  <a:gd name="T15" fmla="*/ 12 h 56"/>
                  <a:gd name="T16" fmla="*/ 0 w 60"/>
                  <a:gd name="T17" fmla="*/ 6 h 56"/>
                  <a:gd name="T18" fmla="*/ 0 w 60"/>
                  <a:gd name="T19" fmla="*/ 6 h 56"/>
                  <a:gd name="T20" fmla="*/ 0 w 60"/>
                  <a:gd name="T21" fmla="*/ 4 h 56"/>
                  <a:gd name="T22" fmla="*/ 0 w 60"/>
                  <a:gd name="T23" fmla="*/ 4 h 56"/>
                  <a:gd name="T24" fmla="*/ 2 w 60"/>
                  <a:gd name="T25" fmla="*/ 2 h 56"/>
                  <a:gd name="T26" fmla="*/ 12 w 60"/>
                  <a:gd name="T27" fmla="*/ 0 h 56"/>
                  <a:gd name="T28" fmla="*/ 26 w 60"/>
                  <a:gd name="T29" fmla="*/ 2 h 56"/>
                  <a:gd name="T30" fmla="*/ 48 w 60"/>
                  <a:gd name="T31" fmla="*/ 6 h 56"/>
                  <a:gd name="T32" fmla="*/ 54 w 60"/>
                  <a:gd name="T33" fmla="*/ 6 h 56"/>
                  <a:gd name="T34" fmla="*/ 54 w 60"/>
                  <a:gd name="T35" fmla="*/ 6 h 56"/>
                  <a:gd name="T36" fmla="*/ 56 w 60"/>
                  <a:gd name="T37" fmla="*/ 8 h 56"/>
                  <a:gd name="T38" fmla="*/ 58 w 60"/>
                  <a:gd name="T39" fmla="*/ 16 h 56"/>
                  <a:gd name="T40" fmla="*/ 58 w 60"/>
                  <a:gd name="T41" fmla="*/ 16 h 56"/>
                  <a:gd name="T42" fmla="*/ 58 w 60"/>
                  <a:gd name="T43" fmla="*/ 18 h 56"/>
                  <a:gd name="T44" fmla="*/ 54 w 60"/>
                  <a:gd name="T45" fmla="*/ 20 h 56"/>
                  <a:gd name="T46" fmla="*/ 60 w 60"/>
                  <a:gd name="T47" fmla="*/ 26 h 56"/>
                  <a:gd name="T48" fmla="*/ 60 w 60"/>
                  <a:gd name="T49" fmla="*/ 26 h 56"/>
                  <a:gd name="T50" fmla="*/ 60 w 60"/>
                  <a:gd name="T51" fmla="*/ 30 h 56"/>
                  <a:gd name="T52" fmla="*/ 52 w 60"/>
                  <a:gd name="T53" fmla="*/ 34 h 56"/>
                  <a:gd name="T54" fmla="*/ 50 w 60"/>
                  <a:gd name="T55" fmla="*/ 42 h 56"/>
                  <a:gd name="T56" fmla="*/ 50 w 60"/>
                  <a:gd name="T57" fmla="*/ 42 h 56"/>
                  <a:gd name="T58" fmla="*/ 48 w 60"/>
                  <a:gd name="T59" fmla="*/ 44 h 56"/>
                  <a:gd name="T60" fmla="*/ 44 w 60"/>
                  <a:gd name="T61" fmla="*/ 44 h 56"/>
                  <a:gd name="T62" fmla="*/ 44 w 60"/>
                  <a:gd name="T63" fmla="*/ 54 h 56"/>
                  <a:gd name="T64" fmla="*/ 44 w 60"/>
                  <a:gd name="T65" fmla="*/ 54 h 56"/>
                  <a:gd name="T66" fmla="*/ 42 w 60"/>
                  <a:gd name="T67" fmla="*/ 54 h 56"/>
                  <a:gd name="T68" fmla="*/ 42 w 60"/>
                  <a:gd name="T69" fmla="*/ 54 h 56"/>
                  <a:gd name="T70" fmla="*/ 42 w 60"/>
                  <a:gd name="T71" fmla="*/ 56 h 56"/>
                  <a:gd name="T72" fmla="*/ 42 w 60"/>
                  <a:gd name="T73"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0" h="56">
                    <a:moveTo>
                      <a:pt x="42" y="56"/>
                    </a:moveTo>
                    <a:lnTo>
                      <a:pt x="42" y="56"/>
                    </a:lnTo>
                    <a:lnTo>
                      <a:pt x="40" y="54"/>
                    </a:lnTo>
                    <a:lnTo>
                      <a:pt x="24" y="44"/>
                    </a:lnTo>
                    <a:lnTo>
                      <a:pt x="16" y="36"/>
                    </a:lnTo>
                    <a:lnTo>
                      <a:pt x="10" y="32"/>
                    </a:lnTo>
                    <a:lnTo>
                      <a:pt x="6" y="26"/>
                    </a:lnTo>
                    <a:lnTo>
                      <a:pt x="2" y="12"/>
                    </a:lnTo>
                    <a:lnTo>
                      <a:pt x="0" y="6"/>
                    </a:lnTo>
                    <a:lnTo>
                      <a:pt x="0" y="6"/>
                    </a:lnTo>
                    <a:lnTo>
                      <a:pt x="0" y="4"/>
                    </a:lnTo>
                    <a:lnTo>
                      <a:pt x="0" y="4"/>
                    </a:lnTo>
                    <a:lnTo>
                      <a:pt x="2" y="2"/>
                    </a:lnTo>
                    <a:lnTo>
                      <a:pt x="12" y="0"/>
                    </a:lnTo>
                    <a:lnTo>
                      <a:pt x="26" y="2"/>
                    </a:lnTo>
                    <a:lnTo>
                      <a:pt x="48" y="6"/>
                    </a:lnTo>
                    <a:lnTo>
                      <a:pt x="54" y="6"/>
                    </a:lnTo>
                    <a:lnTo>
                      <a:pt x="54" y="6"/>
                    </a:lnTo>
                    <a:lnTo>
                      <a:pt x="56" y="8"/>
                    </a:lnTo>
                    <a:lnTo>
                      <a:pt x="58" y="16"/>
                    </a:lnTo>
                    <a:lnTo>
                      <a:pt x="58" y="16"/>
                    </a:lnTo>
                    <a:lnTo>
                      <a:pt x="58" y="18"/>
                    </a:lnTo>
                    <a:lnTo>
                      <a:pt x="54" y="20"/>
                    </a:lnTo>
                    <a:lnTo>
                      <a:pt x="60" y="26"/>
                    </a:lnTo>
                    <a:lnTo>
                      <a:pt x="60" y="26"/>
                    </a:lnTo>
                    <a:lnTo>
                      <a:pt x="60" y="30"/>
                    </a:lnTo>
                    <a:lnTo>
                      <a:pt x="52" y="34"/>
                    </a:lnTo>
                    <a:lnTo>
                      <a:pt x="50" y="42"/>
                    </a:lnTo>
                    <a:lnTo>
                      <a:pt x="50" y="42"/>
                    </a:lnTo>
                    <a:lnTo>
                      <a:pt x="48" y="44"/>
                    </a:lnTo>
                    <a:lnTo>
                      <a:pt x="44" y="44"/>
                    </a:lnTo>
                    <a:lnTo>
                      <a:pt x="44" y="54"/>
                    </a:lnTo>
                    <a:lnTo>
                      <a:pt x="44" y="54"/>
                    </a:lnTo>
                    <a:lnTo>
                      <a:pt x="42" y="54"/>
                    </a:lnTo>
                    <a:lnTo>
                      <a:pt x="42" y="54"/>
                    </a:lnTo>
                    <a:lnTo>
                      <a:pt x="42" y="56"/>
                    </a:lnTo>
                    <a:lnTo>
                      <a:pt x="42" y="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6" name="Freeform 658"/>
              <p:cNvSpPr>
                <a:spLocks noEditPoints="1"/>
              </p:cNvSpPr>
              <p:nvPr/>
            </p:nvSpPr>
            <p:spPr bwMode="auto">
              <a:xfrm>
                <a:off x="3113" y="1827"/>
                <a:ext cx="64" cy="60"/>
              </a:xfrm>
              <a:custGeom>
                <a:avLst/>
                <a:gdLst>
                  <a:gd name="T0" fmla="*/ 28 w 64"/>
                  <a:gd name="T1" fmla="*/ 6 h 60"/>
                  <a:gd name="T2" fmla="*/ 56 w 64"/>
                  <a:gd name="T3" fmla="*/ 10 h 60"/>
                  <a:gd name="T4" fmla="*/ 54 w 64"/>
                  <a:gd name="T5" fmla="*/ 22 h 60"/>
                  <a:gd name="T6" fmla="*/ 52 w 64"/>
                  <a:gd name="T7" fmla="*/ 36 h 60"/>
                  <a:gd name="T8" fmla="*/ 44 w 64"/>
                  <a:gd name="T9" fmla="*/ 44 h 60"/>
                  <a:gd name="T10" fmla="*/ 36 w 64"/>
                  <a:gd name="T11" fmla="*/ 50 h 60"/>
                  <a:gd name="T12" fmla="*/ 18 w 64"/>
                  <a:gd name="T13" fmla="*/ 36 h 60"/>
                  <a:gd name="T14" fmla="*/ 10 w 64"/>
                  <a:gd name="T15" fmla="*/ 26 h 60"/>
                  <a:gd name="T16" fmla="*/ 4 w 64"/>
                  <a:gd name="T17" fmla="*/ 6 h 60"/>
                  <a:gd name="T18" fmla="*/ 16 w 64"/>
                  <a:gd name="T19" fmla="*/ 0 h 60"/>
                  <a:gd name="T20" fmla="*/ 14 w 64"/>
                  <a:gd name="T21" fmla="*/ 0 h 60"/>
                  <a:gd name="T22" fmla="*/ 4 w 64"/>
                  <a:gd name="T23" fmla="*/ 2 h 60"/>
                  <a:gd name="T24" fmla="*/ 0 w 64"/>
                  <a:gd name="T25" fmla="*/ 4 h 60"/>
                  <a:gd name="T26" fmla="*/ 2 w 64"/>
                  <a:gd name="T27" fmla="*/ 16 h 60"/>
                  <a:gd name="T28" fmla="*/ 6 w 64"/>
                  <a:gd name="T29" fmla="*/ 28 h 60"/>
                  <a:gd name="T30" fmla="*/ 10 w 64"/>
                  <a:gd name="T31" fmla="*/ 34 h 60"/>
                  <a:gd name="T32" fmla="*/ 10 w 64"/>
                  <a:gd name="T33" fmla="*/ 36 h 60"/>
                  <a:gd name="T34" fmla="*/ 26 w 64"/>
                  <a:gd name="T35" fmla="*/ 46 h 60"/>
                  <a:gd name="T36" fmla="*/ 40 w 64"/>
                  <a:gd name="T37" fmla="*/ 58 h 60"/>
                  <a:gd name="T38" fmla="*/ 44 w 64"/>
                  <a:gd name="T39" fmla="*/ 60 h 60"/>
                  <a:gd name="T40" fmla="*/ 44 w 64"/>
                  <a:gd name="T41" fmla="*/ 58 h 60"/>
                  <a:gd name="T42" fmla="*/ 48 w 64"/>
                  <a:gd name="T43" fmla="*/ 56 h 60"/>
                  <a:gd name="T44" fmla="*/ 50 w 64"/>
                  <a:gd name="T45" fmla="*/ 48 h 60"/>
                  <a:gd name="T46" fmla="*/ 54 w 64"/>
                  <a:gd name="T47" fmla="*/ 46 h 60"/>
                  <a:gd name="T48" fmla="*/ 56 w 64"/>
                  <a:gd name="T49" fmla="*/ 38 h 60"/>
                  <a:gd name="T50" fmla="*/ 62 w 64"/>
                  <a:gd name="T51" fmla="*/ 32 h 60"/>
                  <a:gd name="T52" fmla="*/ 64 w 64"/>
                  <a:gd name="T53" fmla="*/ 28 h 60"/>
                  <a:gd name="T54" fmla="*/ 60 w 64"/>
                  <a:gd name="T55" fmla="*/ 20 h 60"/>
                  <a:gd name="T56" fmla="*/ 62 w 64"/>
                  <a:gd name="T57" fmla="*/ 18 h 60"/>
                  <a:gd name="T58" fmla="*/ 60 w 64"/>
                  <a:gd name="T59" fmla="*/ 10 h 60"/>
                  <a:gd name="T60" fmla="*/ 56 w 64"/>
                  <a:gd name="T61" fmla="*/ 6 h 60"/>
                  <a:gd name="T62" fmla="*/ 28 w 64"/>
                  <a:gd name="T63" fmla="*/ 2 h 60"/>
                  <a:gd name="T64" fmla="*/ 16 w 64"/>
                  <a:gd name="T65" fmla="*/ 0 h 60"/>
                  <a:gd name="T66" fmla="*/ 16 w 64"/>
                  <a:gd name="T6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60">
                    <a:moveTo>
                      <a:pt x="16" y="4"/>
                    </a:moveTo>
                    <a:lnTo>
                      <a:pt x="28" y="6"/>
                    </a:lnTo>
                    <a:lnTo>
                      <a:pt x="50" y="10"/>
                    </a:lnTo>
                    <a:lnTo>
                      <a:pt x="56" y="10"/>
                    </a:lnTo>
                    <a:lnTo>
                      <a:pt x="58" y="18"/>
                    </a:lnTo>
                    <a:lnTo>
                      <a:pt x="54" y="22"/>
                    </a:lnTo>
                    <a:lnTo>
                      <a:pt x="60" y="30"/>
                    </a:lnTo>
                    <a:lnTo>
                      <a:pt x="52" y="36"/>
                    </a:lnTo>
                    <a:lnTo>
                      <a:pt x="50" y="44"/>
                    </a:lnTo>
                    <a:lnTo>
                      <a:pt x="44" y="44"/>
                    </a:lnTo>
                    <a:lnTo>
                      <a:pt x="44" y="56"/>
                    </a:lnTo>
                    <a:lnTo>
                      <a:pt x="36" y="50"/>
                    </a:lnTo>
                    <a:lnTo>
                      <a:pt x="28" y="44"/>
                    </a:lnTo>
                    <a:lnTo>
                      <a:pt x="18" y="36"/>
                    </a:lnTo>
                    <a:lnTo>
                      <a:pt x="14" y="32"/>
                    </a:lnTo>
                    <a:lnTo>
                      <a:pt x="10" y="26"/>
                    </a:lnTo>
                    <a:lnTo>
                      <a:pt x="6" y="14"/>
                    </a:lnTo>
                    <a:lnTo>
                      <a:pt x="4" y="6"/>
                    </a:lnTo>
                    <a:lnTo>
                      <a:pt x="16" y="4"/>
                    </a:lnTo>
                    <a:close/>
                    <a:moveTo>
                      <a:pt x="16" y="0"/>
                    </a:moveTo>
                    <a:lnTo>
                      <a:pt x="16" y="0"/>
                    </a:lnTo>
                    <a:lnTo>
                      <a:pt x="14" y="0"/>
                    </a:lnTo>
                    <a:lnTo>
                      <a:pt x="4" y="2"/>
                    </a:lnTo>
                    <a:lnTo>
                      <a:pt x="4" y="2"/>
                    </a:lnTo>
                    <a:lnTo>
                      <a:pt x="0" y="4"/>
                    </a:lnTo>
                    <a:lnTo>
                      <a:pt x="0" y="4"/>
                    </a:lnTo>
                    <a:lnTo>
                      <a:pt x="0" y="8"/>
                    </a:lnTo>
                    <a:lnTo>
                      <a:pt x="2" y="16"/>
                    </a:lnTo>
                    <a:lnTo>
                      <a:pt x="6" y="28"/>
                    </a:lnTo>
                    <a:lnTo>
                      <a:pt x="6" y="28"/>
                    </a:lnTo>
                    <a:lnTo>
                      <a:pt x="6" y="28"/>
                    </a:lnTo>
                    <a:lnTo>
                      <a:pt x="10" y="34"/>
                    </a:lnTo>
                    <a:lnTo>
                      <a:pt x="10" y="34"/>
                    </a:lnTo>
                    <a:lnTo>
                      <a:pt x="10" y="36"/>
                    </a:lnTo>
                    <a:lnTo>
                      <a:pt x="16" y="38"/>
                    </a:lnTo>
                    <a:lnTo>
                      <a:pt x="26" y="46"/>
                    </a:lnTo>
                    <a:lnTo>
                      <a:pt x="34" y="52"/>
                    </a:lnTo>
                    <a:lnTo>
                      <a:pt x="40" y="58"/>
                    </a:lnTo>
                    <a:lnTo>
                      <a:pt x="40" y="58"/>
                    </a:lnTo>
                    <a:lnTo>
                      <a:pt x="44" y="60"/>
                    </a:lnTo>
                    <a:lnTo>
                      <a:pt x="44" y="60"/>
                    </a:lnTo>
                    <a:lnTo>
                      <a:pt x="44" y="58"/>
                    </a:lnTo>
                    <a:lnTo>
                      <a:pt x="44" y="58"/>
                    </a:lnTo>
                    <a:lnTo>
                      <a:pt x="48" y="56"/>
                    </a:lnTo>
                    <a:lnTo>
                      <a:pt x="48" y="48"/>
                    </a:lnTo>
                    <a:lnTo>
                      <a:pt x="50" y="48"/>
                    </a:lnTo>
                    <a:lnTo>
                      <a:pt x="50" y="48"/>
                    </a:lnTo>
                    <a:lnTo>
                      <a:pt x="54" y="46"/>
                    </a:lnTo>
                    <a:lnTo>
                      <a:pt x="54" y="44"/>
                    </a:lnTo>
                    <a:lnTo>
                      <a:pt x="56" y="38"/>
                    </a:lnTo>
                    <a:lnTo>
                      <a:pt x="62" y="32"/>
                    </a:lnTo>
                    <a:lnTo>
                      <a:pt x="62" y="32"/>
                    </a:lnTo>
                    <a:lnTo>
                      <a:pt x="64" y="30"/>
                    </a:lnTo>
                    <a:lnTo>
                      <a:pt x="64" y="28"/>
                    </a:lnTo>
                    <a:lnTo>
                      <a:pt x="60" y="22"/>
                    </a:lnTo>
                    <a:lnTo>
                      <a:pt x="60" y="20"/>
                    </a:lnTo>
                    <a:lnTo>
                      <a:pt x="60" y="20"/>
                    </a:lnTo>
                    <a:lnTo>
                      <a:pt x="62" y="18"/>
                    </a:lnTo>
                    <a:lnTo>
                      <a:pt x="60" y="10"/>
                    </a:lnTo>
                    <a:lnTo>
                      <a:pt x="60" y="10"/>
                    </a:lnTo>
                    <a:lnTo>
                      <a:pt x="58" y="8"/>
                    </a:lnTo>
                    <a:lnTo>
                      <a:pt x="56" y="6"/>
                    </a:lnTo>
                    <a:lnTo>
                      <a:pt x="50" y="6"/>
                    </a:lnTo>
                    <a:lnTo>
                      <a:pt x="28" y="2"/>
                    </a:lnTo>
                    <a:lnTo>
                      <a:pt x="16" y="0"/>
                    </a:lnTo>
                    <a:lnTo>
                      <a:pt x="16"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7" name="Freeform 659"/>
              <p:cNvSpPr>
                <a:spLocks/>
              </p:cNvSpPr>
              <p:nvPr/>
            </p:nvSpPr>
            <p:spPr bwMode="auto">
              <a:xfrm>
                <a:off x="3117" y="1831"/>
                <a:ext cx="56" cy="52"/>
              </a:xfrm>
              <a:custGeom>
                <a:avLst/>
                <a:gdLst>
                  <a:gd name="T0" fmla="*/ 12 w 56"/>
                  <a:gd name="T1" fmla="*/ 0 h 52"/>
                  <a:gd name="T2" fmla="*/ 24 w 56"/>
                  <a:gd name="T3" fmla="*/ 2 h 52"/>
                  <a:gd name="T4" fmla="*/ 46 w 56"/>
                  <a:gd name="T5" fmla="*/ 6 h 52"/>
                  <a:gd name="T6" fmla="*/ 52 w 56"/>
                  <a:gd name="T7" fmla="*/ 6 h 52"/>
                  <a:gd name="T8" fmla="*/ 54 w 56"/>
                  <a:gd name="T9" fmla="*/ 14 h 52"/>
                  <a:gd name="T10" fmla="*/ 50 w 56"/>
                  <a:gd name="T11" fmla="*/ 18 h 52"/>
                  <a:gd name="T12" fmla="*/ 56 w 56"/>
                  <a:gd name="T13" fmla="*/ 26 h 52"/>
                  <a:gd name="T14" fmla="*/ 48 w 56"/>
                  <a:gd name="T15" fmla="*/ 32 h 52"/>
                  <a:gd name="T16" fmla="*/ 46 w 56"/>
                  <a:gd name="T17" fmla="*/ 40 h 52"/>
                  <a:gd name="T18" fmla="*/ 40 w 56"/>
                  <a:gd name="T19" fmla="*/ 40 h 52"/>
                  <a:gd name="T20" fmla="*/ 40 w 56"/>
                  <a:gd name="T21" fmla="*/ 52 h 52"/>
                  <a:gd name="T22" fmla="*/ 32 w 56"/>
                  <a:gd name="T23" fmla="*/ 46 h 52"/>
                  <a:gd name="T24" fmla="*/ 24 w 56"/>
                  <a:gd name="T25" fmla="*/ 40 h 52"/>
                  <a:gd name="T26" fmla="*/ 14 w 56"/>
                  <a:gd name="T27" fmla="*/ 32 h 52"/>
                  <a:gd name="T28" fmla="*/ 10 w 56"/>
                  <a:gd name="T29" fmla="*/ 28 h 52"/>
                  <a:gd name="T30" fmla="*/ 6 w 56"/>
                  <a:gd name="T31" fmla="*/ 22 h 52"/>
                  <a:gd name="T32" fmla="*/ 2 w 56"/>
                  <a:gd name="T33" fmla="*/ 10 h 52"/>
                  <a:gd name="T34" fmla="*/ 0 w 56"/>
                  <a:gd name="T35" fmla="*/ 2 h 52"/>
                  <a:gd name="T36" fmla="*/ 12 w 56"/>
                  <a:gd name="T3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 h="52">
                    <a:moveTo>
                      <a:pt x="12" y="0"/>
                    </a:moveTo>
                    <a:lnTo>
                      <a:pt x="24" y="2"/>
                    </a:lnTo>
                    <a:lnTo>
                      <a:pt x="46" y="6"/>
                    </a:lnTo>
                    <a:lnTo>
                      <a:pt x="52" y="6"/>
                    </a:lnTo>
                    <a:lnTo>
                      <a:pt x="54" y="14"/>
                    </a:lnTo>
                    <a:lnTo>
                      <a:pt x="50" y="18"/>
                    </a:lnTo>
                    <a:lnTo>
                      <a:pt x="56" y="26"/>
                    </a:lnTo>
                    <a:lnTo>
                      <a:pt x="48" y="32"/>
                    </a:lnTo>
                    <a:lnTo>
                      <a:pt x="46" y="40"/>
                    </a:lnTo>
                    <a:lnTo>
                      <a:pt x="40" y="40"/>
                    </a:lnTo>
                    <a:lnTo>
                      <a:pt x="40" y="52"/>
                    </a:lnTo>
                    <a:lnTo>
                      <a:pt x="32" y="46"/>
                    </a:lnTo>
                    <a:lnTo>
                      <a:pt x="24" y="40"/>
                    </a:lnTo>
                    <a:lnTo>
                      <a:pt x="14" y="32"/>
                    </a:lnTo>
                    <a:lnTo>
                      <a:pt x="10" y="28"/>
                    </a:lnTo>
                    <a:lnTo>
                      <a:pt x="6" y="22"/>
                    </a:lnTo>
                    <a:lnTo>
                      <a:pt x="2" y="10"/>
                    </a:lnTo>
                    <a:lnTo>
                      <a:pt x="0" y="2"/>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8" name="Freeform 660"/>
              <p:cNvSpPr>
                <a:spLocks/>
              </p:cNvSpPr>
              <p:nvPr/>
            </p:nvSpPr>
            <p:spPr bwMode="auto">
              <a:xfrm>
                <a:off x="3113" y="1827"/>
                <a:ext cx="64" cy="60"/>
              </a:xfrm>
              <a:custGeom>
                <a:avLst/>
                <a:gdLst>
                  <a:gd name="T0" fmla="*/ 16 w 64"/>
                  <a:gd name="T1" fmla="*/ 0 h 60"/>
                  <a:gd name="T2" fmla="*/ 16 w 64"/>
                  <a:gd name="T3" fmla="*/ 0 h 60"/>
                  <a:gd name="T4" fmla="*/ 14 w 64"/>
                  <a:gd name="T5" fmla="*/ 0 h 60"/>
                  <a:gd name="T6" fmla="*/ 4 w 64"/>
                  <a:gd name="T7" fmla="*/ 2 h 60"/>
                  <a:gd name="T8" fmla="*/ 4 w 64"/>
                  <a:gd name="T9" fmla="*/ 2 h 60"/>
                  <a:gd name="T10" fmla="*/ 0 w 64"/>
                  <a:gd name="T11" fmla="*/ 4 h 60"/>
                  <a:gd name="T12" fmla="*/ 0 w 64"/>
                  <a:gd name="T13" fmla="*/ 4 h 60"/>
                  <a:gd name="T14" fmla="*/ 0 w 64"/>
                  <a:gd name="T15" fmla="*/ 8 h 60"/>
                  <a:gd name="T16" fmla="*/ 2 w 64"/>
                  <a:gd name="T17" fmla="*/ 16 h 60"/>
                  <a:gd name="T18" fmla="*/ 6 w 64"/>
                  <a:gd name="T19" fmla="*/ 28 h 60"/>
                  <a:gd name="T20" fmla="*/ 6 w 64"/>
                  <a:gd name="T21" fmla="*/ 28 h 60"/>
                  <a:gd name="T22" fmla="*/ 6 w 64"/>
                  <a:gd name="T23" fmla="*/ 28 h 60"/>
                  <a:gd name="T24" fmla="*/ 10 w 64"/>
                  <a:gd name="T25" fmla="*/ 34 h 60"/>
                  <a:gd name="T26" fmla="*/ 10 w 64"/>
                  <a:gd name="T27" fmla="*/ 34 h 60"/>
                  <a:gd name="T28" fmla="*/ 10 w 64"/>
                  <a:gd name="T29" fmla="*/ 36 h 60"/>
                  <a:gd name="T30" fmla="*/ 16 w 64"/>
                  <a:gd name="T31" fmla="*/ 38 h 60"/>
                  <a:gd name="T32" fmla="*/ 26 w 64"/>
                  <a:gd name="T33" fmla="*/ 46 h 60"/>
                  <a:gd name="T34" fmla="*/ 34 w 64"/>
                  <a:gd name="T35" fmla="*/ 52 h 60"/>
                  <a:gd name="T36" fmla="*/ 40 w 64"/>
                  <a:gd name="T37" fmla="*/ 58 h 60"/>
                  <a:gd name="T38" fmla="*/ 40 w 64"/>
                  <a:gd name="T39" fmla="*/ 58 h 60"/>
                  <a:gd name="T40" fmla="*/ 44 w 64"/>
                  <a:gd name="T41" fmla="*/ 60 h 60"/>
                  <a:gd name="T42" fmla="*/ 44 w 64"/>
                  <a:gd name="T43" fmla="*/ 60 h 60"/>
                  <a:gd name="T44" fmla="*/ 44 w 64"/>
                  <a:gd name="T45" fmla="*/ 58 h 60"/>
                  <a:gd name="T46" fmla="*/ 44 w 64"/>
                  <a:gd name="T47" fmla="*/ 58 h 60"/>
                  <a:gd name="T48" fmla="*/ 48 w 64"/>
                  <a:gd name="T49" fmla="*/ 56 h 60"/>
                  <a:gd name="T50" fmla="*/ 48 w 64"/>
                  <a:gd name="T51" fmla="*/ 48 h 60"/>
                  <a:gd name="T52" fmla="*/ 50 w 64"/>
                  <a:gd name="T53" fmla="*/ 48 h 60"/>
                  <a:gd name="T54" fmla="*/ 50 w 64"/>
                  <a:gd name="T55" fmla="*/ 48 h 60"/>
                  <a:gd name="T56" fmla="*/ 54 w 64"/>
                  <a:gd name="T57" fmla="*/ 46 h 60"/>
                  <a:gd name="T58" fmla="*/ 54 w 64"/>
                  <a:gd name="T59" fmla="*/ 44 h 60"/>
                  <a:gd name="T60" fmla="*/ 56 w 64"/>
                  <a:gd name="T61" fmla="*/ 38 h 60"/>
                  <a:gd name="T62" fmla="*/ 62 w 64"/>
                  <a:gd name="T63" fmla="*/ 32 h 60"/>
                  <a:gd name="T64" fmla="*/ 62 w 64"/>
                  <a:gd name="T65" fmla="*/ 32 h 60"/>
                  <a:gd name="T66" fmla="*/ 64 w 64"/>
                  <a:gd name="T67" fmla="*/ 30 h 60"/>
                  <a:gd name="T68" fmla="*/ 64 w 64"/>
                  <a:gd name="T69" fmla="*/ 28 h 60"/>
                  <a:gd name="T70" fmla="*/ 60 w 64"/>
                  <a:gd name="T71" fmla="*/ 22 h 60"/>
                  <a:gd name="T72" fmla="*/ 60 w 64"/>
                  <a:gd name="T73" fmla="*/ 20 h 60"/>
                  <a:gd name="T74" fmla="*/ 60 w 64"/>
                  <a:gd name="T75" fmla="*/ 20 h 60"/>
                  <a:gd name="T76" fmla="*/ 62 w 64"/>
                  <a:gd name="T77" fmla="*/ 18 h 60"/>
                  <a:gd name="T78" fmla="*/ 60 w 64"/>
                  <a:gd name="T79" fmla="*/ 10 h 60"/>
                  <a:gd name="T80" fmla="*/ 60 w 64"/>
                  <a:gd name="T81" fmla="*/ 10 h 60"/>
                  <a:gd name="T82" fmla="*/ 58 w 64"/>
                  <a:gd name="T83" fmla="*/ 8 h 60"/>
                  <a:gd name="T84" fmla="*/ 56 w 64"/>
                  <a:gd name="T85" fmla="*/ 6 h 60"/>
                  <a:gd name="T86" fmla="*/ 50 w 64"/>
                  <a:gd name="T87" fmla="*/ 6 h 60"/>
                  <a:gd name="T88" fmla="*/ 28 w 64"/>
                  <a:gd name="T89" fmla="*/ 2 h 60"/>
                  <a:gd name="T90" fmla="*/ 16 w 64"/>
                  <a:gd name="T91" fmla="*/ 0 h 60"/>
                  <a:gd name="T92" fmla="*/ 16 w 64"/>
                  <a:gd name="T93" fmla="*/ 0 h 60"/>
                  <a:gd name="T94" fmla="*/ 16 w 64"/>
                  <a:gd name="T95" fmla="*/ 0 h 60"/>
                  <a:gd name="T96" fmla="*/ 16 w 64"/>
                  <a:gd name="T9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64" h="60">
                    <a:moveTo>
                      <a:pt x="16" y="0"/>
                    </a:moveTo>
                    <a:lnTo>
                      <a:pt x="16" y="0"/>
                    </a:lnTo>
                    <a:lnTo>
                      <a:pt x="14" y="0"/>
                    </a:lnTo>
                    <a:lnTo>
                      <a:pt x="4" y="2"/>
                    </a:lnTo>
                    <a:lnTo>
                      <a:pt x="4" y="2"/>
                    </a:lnTo>
                    <a:lnTo>
                      <a:pt x="0" y="4"/>
                    </a:lnTo>
                    <a:lnTo>
                      <a:pt x="0" y="4"/>
                    </a:lnTo>
                    <a:lnTo>
                      <a:pt x="0" y="8"/>
                    </a:lnTo>
                    <a:lnTo>
                      <a:pt x="2" y="16"/>
                    </a:lnTo>
                    <a:lnTo>
                      <a:pt x="6" y="28"/>
                    </a:lnTo>
                    <a:lnTo>
                      <a:pt x="6" y="28"/>
                    </a:lnTo>
                    <a:lnTo>
                      <a:pt x="6" y="28"/>
                    </a:lnTo>
                    <a:lnTo>
                      <a:pt x="10" y="34"/>
                    </a:lnTo>
                    <a:lnTo>
                      <a:pt x="10" y="34"/>
                    </a:lnTo>
                    <a:lnTo>
                      <a:pt x="10" y="36"/>
                    </a:lnTo>
                    <a:lnTo>
                      <a:pt x="16" y="38"/>
                    </a:lnTo>
                    <a:lnTo>
                      <a:pt x="26" y="46"/>
                    </a:lnTo>
                    <a:lnTo>
                      <a:pt x="34" y="52"/>
                    </a:lnTo>
                    <a:lnTo>
                      <a:pt x="40" y="58"/>
                    </a:lnTo>
                    <a:lnTo>
                      <a:pt x="40" y="58"/>
                    </a:lnTo>
                    <a:lnTo>
                      <a:pt x="44" y="60"/>
                    </a:lnTo>
                    <a:lnTo>
                      <a:pt x="44" y="60"/>
                    </a:lnTo>
                    <a:lnTo>
                      <a:pt x="44" y="58"/>
                    </a:lnTo>
                    <a:lnTo>
                      <a:pt x="44" y="58"/>
                    </a:lnTo>
                    <a:lnTo>
                      <a:pt x="48" y="56"/>
                    </a:lnTo>
                    <a:lnTo>
                      <a:pt x="48" y="48"/>
                    </a:lnTo>
                    <a:lnTo>
                      <a:pt x="50" y="48"/>
                    </a:lnTo>
                    <a:lnTo>
                      <a:pt x="50" y="48"/>
                    </a:lnTo>
                    <a:lnTo>
                      <a:pt x="54" y="46"/>
                    </a:lnTo>
                    <a:lnTo>
                      <a:pt x="54" y="44"/>
                    </a:lnTo>
                    <a:lnTo>
                      <a:pt x="56" y="38"/>
                    </a:lnTo>
                    <a:lnTo>
                      <a:pt x="62" y="32"/>
                    </a:lnTo>
                    <a:lnTo>
                      <a:pt x="62" y="32"/>
                    </a:lnTo>
                    <a:lnTo>
                      <a:pt x="64" y="30"/>
                    </a:lnTo>
                    <a:lnTo>
                      <a:pt x="64" y="28"/>
                    </a:lnTo>
                    <a:lnTo>
                      <a:pt x="60" y="22"/>
                    </a:lnTo>
                    <a:lnTo>
                      <a:pt x="60" y="20"/>
                    </a:lnTo>
                    <a:lnTo>
                      <a:pt x="60" y="20"/>
                    </a:lnTo>
                    <a:lnTo>
                      <a:pt x="62" y="18"/>
                    </a:lnTo>
                    <a:lnTo>
                      <a:pt x="60" y="10"/>
                    </a:lnTo>
                    <a:lnTo>
                      <a:pt x="60" y="10"/>
                    </a:lnTo>
                    <a:lnTo>
                      <a:pt x="58" y="8"/>
                    </a:lnTo>
                    <a:lnTo>
                      <a:pt x="56" y="6"/>
                    </a:lnTo>
                    <a:lnTo>
                      <a:pt x="50" y="6"/>
                    </a:lnTo>
                    <a:lnTo>
                      <a:pt x="28" y="2"/>
                    </a:lnTo>
                    <a:lnTo>
                      <a:pt x="16" y="0"/>
                    </a:lnTo>
                    <a:lnTo>
                      <a:pt x="16"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19" name="Freeform 661"/>
              <p:cNvSpPr>
                <a:spLocks/>
              </p:cNvSpPr>
              <p:nvPr/>
            </p:nvSpPr>
            <p:spPr bwMode="auto">
              <a:xfrm>
                <a:off x="3155" y="1819"/>
                <a:ext cx="64" cy="70"/>
              </a:xfrm>
              <a:custGeom>
                <a:avLst/>
                <a:gdLst>
                  <a:gd name="T0" fmla="*/ 14 w 64"/>
                  <a:gd name="T1" fmla="*/ 70 h 70"/>
                  <a:gd name="T2" fmla="*/ 6 w 64"/>
                  <a:gd name="T3" fmla="*/ 66 h 70"/>
                  <a:gd name="T4" fmla="*/ 0 w 64"/>
                  <a:gd name="T5" fmla="*/ 62 h 70"/>
                  <a:gd name="T6" fmla="*/ 0 w 64"/>
                  <a:gd name="T7" fmla="*/ 50 h 70"/>
                  <a:gd name="T8" fmla="*/ 2 w 64"/>
                  <a:gd name="T9" fmla="*/ 48 h 70"/>
                  <a:gd name="T10" fmla="*/ 8 w 64"/>
                  <a:gd name="T11" fmla="*/ 42 h 70"/>
                  <a:gd name="T12" fmla="*/ 8 w 64"/>
                  <a:gd name="T13" fmla="*/ 42 h 70"/>
                  <a:gd name="T14" fmla="*/ 10 w 64"/>
                  <a:gd name="T15" fmla="*/ 32 h 70"/>
                  <a:gd name="T16" fmla="*/ 10 w 64"/>
                  <a:gd name="T17" fmla="*/ 30 h 70"/>
                  <a:gd name="T18" fmla="*/ 12 w 64"/>
                  <a:gd name="T19" fmla="*/ 22 h 70"/>
                  <a:gd name="T20" fmla="*/ 8 w 64"/>
                  <a:gd name="T21" fmla="*/ 22 h 70"/>
                  <a:gd name="T22" fmla="*/ 6 w 64"/>
                  <a:gd name="T23" fmla="*/ 22 h 70"/>
                  <a:gd name="T24" fmla="*/ 10 w 64"/>
                  <a:gd name="T25" fmla="*/ 16 h 70"/>
                  <a:gd name="T26" fmla="*/ 4 w 64"/>
                  <a:gd name="T27" fmla="*/ 6 h 70"/>
                  <a:gd name="T28" fmla="*/ 12 w 64"/>
                  <a:gd name="T29" fmla="*/ 0 h 70"/>
                  <a:gd name="T30" fmla="*/ 14 w 64"/>
                  <a:gd name="T31" fmla="*/ 0 h 70"/>
                  <a:gd name="T32" fmla="*/ 30 w 64"/>
                  <a:gd name="T33" fmla="*/ 0 h 70"/>
                  <a:gd name="T34" fmla="*/ 34 w 64"/>
                  <a:gd name="T35" fmla="*/ 8 h 70"/>
                  <a:gd name="T36" fmla="*/ 46 w 64"/>
                  <a:gd name="T37" fmla="*/ 24 h 70"/>
                  <a:gd name="T38" fmla="*/ 60 w 64"/>
                  <a:gd name="T39" fmla="*/ 26 h 70"/>
                  <a:gd name="T40" fmla="*/ 62 w 64"/>
                  <a:gd name="T41" fmla="*/ 36 h 70"/>
                  <a:gd name="T42" fmla="*/ 60 w 64"/>
                  <a:gd name="T43" fmla="*/ 38 h 70"/>
                  <a:gd name="T44" fmla="*/ 60 w 64"/>
                  <a:gd name="T45" fmla="*/ 46 h 70"/>
                  <a:gd name="T46" fmla="*/ 64 w 64"/>
                  <a:gd name="T47" fmla="*/ 50 h 70"/>
                  <a:gd name="T48" fmla="*/ 60 w 64"/>
                  <a:gd name="T49" fmla="*/ 62 h 70"/>
                  <a:gd name="T50" fmla="*/ 58 w 64"/>
                  <a:gd name="T51" fmla="*/ 64 h 70"/>
                  <a:gd name="T52" fmla="*/ 40 w 64"/>
                  <a:gd name="T53" fmla="*/ 68 h 70"/>
                  <a:gd name="T54" fmla="*/ 32 w 64"/>
                  <a:gd name="T55" fmla="*/ 68 h 70"/>
                  <a:gd name="T56" fmla="*/ 24 w 64"/>
                  <a:gd name="T57" fmla="*/ 64 h 70"/>
                  <a:gd name="T58" fmla="*/ 16 w 64"/>
                  <a:gd name="T59" fmla="*/ 64 h 70"/>
                  <a:gd name="T60" fmla="*/ 16 w 64"/>
                  <a:gd name="T61" fmla="*/ 70 h 70"/>
                  <a:gd name="T62" fmla="*/ 14 w 64"/>
                  <a:gd name="T63" fmla="*/ 70 h 70"/>
                  <a:gd name="T64" fmla="*/ 14 w 64"/>
                  <a:gd name="T65"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 h="70">
                    <a:moveTo>
                      <a:pt x="14" y="70"/>
                    </a:moveTo>
                    <a:lnTo>
                      <a:pt x="14" y="70"/>
                    </a:lnTo>
                    <a:lnTo>
                      <a:pt x="12" y="70"/>
                    </a:lnTo>
                    <a:lnTo>
                      <a:pt x="6" y="66"/>
                    </a:lnTo>
                    <a:lnTo>
                      <a:pt x="0" y="62"/>
                    </a:lnTo>
                    <a:lnTo>
                      <a:pt x="0" y="62"/>
                    </a:lnTo>
                    <a:lnTo>
                      <a:pt x="0" y="60"/>
                    </a:lnTo>
                    <a:lnTo>
                      <a:pt x="0" y="50"/>
                    </a:lnTo>
                    <a:lnTo>
                      <a:pt x="0" y="50"/>
                    </a:lnTo>
                    <a:lnTo>
                      <a:pt x="2" y="48"/>
                    </a:lnTo>
                    <a:lnTo>
                      <a:pt x="6" y="48"/>
                    </a:lnTo>
                    <a:lnTo>
                      <a:pt x="8" y="42"/>
                    </a:lnTo>
                    <a:lnTo>
                      <a:pt x="8" y="42"/>
                    </a:lnTo>
                    <a:lnTo>
                      <a:pt x="8" y="42"/>
                    </a:lnTo>
                    <a:lnTo>
                      <a:pt x="14" y="38"/>
                    </a:lnTo>
                    <a:lnTo>
                      <a:pt x="10" y="32"/>
                    </a:lnTo>
                    <a:lnTo>
                      <a:pt x="10" y="32"/>
                    </a:lnTo>
                    <a:lnTo>
                      <a:pt x="10" y="30"/>
                    </a:lnTo>
                    <a:lnTo>
                      <a:pt x="12" y="26"/>
                    </a:lnTo>
                    <a:lnTo>
                      <a:pt x="12" y="22"/>
                    </a:lnTo>
                    <a:lnTo>
                      <a:pt x="8" y="22"/>
                    </a:lnTo>
                    <a:lnTo>
                      <a:pt x="8" y="22"/>
                    </a:lnTo>
                    <a:lnTo>
                      <a:pt x="6" y="22"/>
                    </a:lnTo>
                    <a:lnTo>
                      <a:pt x="6" y="22"/>
                    </a:lnTo>
                    <a:lnTo>
                      <a:pt x="6" y="18"/>
                    </a:lnTo>
                    <a:lnTo>
                      <a:pt x="10" y="16"/>
                    </a:lnTo>
                    <a:lnTo>
                      <a:pt x="4" y="6"/>
                    </a:lnTo>
                    <a:lnTo>
                      <a:pt x="4" y="6"/>
                    </a:lnTo>
                    <a:lnTo>
                      <a:pt x="6" y="4"/>
                    </a:lnTo>
                    <a:lnTo>
                      <a:pt x="12" y="0"/>
                    </a:lnTo>
                    <a:lnTo>
                      <a:pt x="12" y="0"/>
                    </a:lnTo>
                    <a:lnTo>
                      <a:pt x="14" y="0"/>
                    </a:lnTo>
                    <a:lnTo>
                      <a:pt x="30" y="0"/>
                    </a:lnTo>
                    <a:lnTo>
                      <a:pt x="30" y="0"/>
                    </a:lnTo>
                    <a:lnTo>
                      <a:pt x="32" y="0"/>
                    </a:lnTo>
                    <a:lnTo>
                      <a:pt x="34" y="8"/>
                    </a:lnTo>
                    <a:lnTo>
                      <a:pt x="40" y="14"/>
                    </a:lnTo>
                    <a:lnTo>
                      <a:pt x="46" y="24"/>
                    </a:lnTo>
                    <a:lnTo>
                      <a:pt x="60" y="26"/>
                    </a:lnTo>
                    <a:lnTo>
                      <a:pt x="60" y="26"/>
                    </a:lnTo>
                    <a:lnTo>
                      <a:pt x="62" y="28"/>
                    </a:lnTo>
                    <a:lnTo>
                      <a:pt x="62" y="36"/>
                    </a:lnTo>
                    <a:lnTo>
                      <a:pt x="62" y="36"/>
                    </a:lnTo>
                    <a:lnTo>
                      <a:pt x="60" y="38"/>
                    </a:lnTo>
                    <a:lnTo>
                      <a:pt x="56" y="40"/>
                    </a:lnTo>
                    <a:lnTo>
                      <a:pt x="60" y="46"/>
                    </a:lnTo>
                    <a:lnTo>
                      <a:pt x="64" y="50"/>
                    </a:lnTo>
                    <a:lnTo>
                      <a:pt x="64" y="50"/>
                    </a:lnTo>
                    <a:lnTo>
                      <a:pt x="64" y="52"/>
                    </a:lnTo>
                    <a:lnTo>
                      <a:pt x="60" y="62"/>
                    </a:lnTo>
                    <a:lnTo>
                      <a:pt x="60" y="62"/>
                    </a:lnTo>
                    <a:lnTo>
                      <a:pt x="58" y="64"/>
                    </a:lnTo>
                    <a:lnTo>
                      <a:pt x="48" y="66"/>
                    </a:lnTo>
                    <a:lnTo>
                      <a:pt x="40" y="68"/>
                    </a:lnTo>
                    <a:lnTo>
                      <a:pt x="32" y="68"/>
                    </a:lnTo>
                    <a:lnTo>
                      <a:pt x="32" y="68"/>
                    </a:lnTo>
                    <a:lnTo>
                      <a:pt x="32" y="68"/>
                    </a:lnTo>
                    <a:lnTo>
                      <a:pt x="24" y="64"/>
                    </a:lnTo>
                    <a:lnTo>
                      <a:pt x="20" y="62"/>
                    </a:lnTo>
                    <a:lnTo>
                      <a:pt x="16" y="64"/>
                    </a:lnTo>
                    <a:lnTo>
                      <a:pt x="16" y="70"/>
                    </a:lnTo>
                    <a:lnTo>
                      <a:pt x="16" y="70"/>
                    </a:lnTo>
                    <a:lnTo>
                      <a:pt x="14" y="70"/>
                    </a:lnTo>
                    <a:lnTo>
                      <a:pt x="14" y="70"/>
                    </a:lnTo>
                    <a:lnTo>
                      <a:pt x="14" y="70"/>
                    </a:lnTo>
                    <a:lnTo>
                      <a:pt x="14" y="7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0" name="Freeform 662"/>
              <p:cNvSpPr>
                <a:spLocks noEditPoints="1"/>
              </p:cNvSpPr>
              <p:nvPr/>
            </p:nvSpPr>
            <p:spPr bwMode="auto">
              <a:xfrm>
                <a:off x="3153" y="1817"/>
                <a:ext cx="68" cy="74"/>
              </a:xfrm>
              <a:custGeom>
                <a:avLst/>
                <a:gdLst>
                  <a:gd name="T0" fmla="*/ 34 w 68"/>
                  <a:gd name="T1" fmla="*/ 10 h 74"/>
                  <a:gd name="T2" fmla="*/ 48 w 68"/>
                  <a:gd name="T3" fmla="*/ 28 h 74"/>
                  <a:gd name="T4" fmla="*/ 62 w 68"/>
                  <a:gd name="T5" fmla="*/ 38 h 74"/>
                  <a:gd name="T6" fmla="*/ 62 w 68"/>
                  <a:gd name="T7" fmla="*/ 48 h 74"/>
                  <a:gd name="T8" fmla="*/ 60 w 68"/>
                  <a:gd name="T9" fmla="*/ 64 h 74"/>
                  <a:gd name="T10" fmla="*/ 42 w 68"/>
                  <a:gd name="T11" fmla="*/ 68 h 74"/>
                  <a:gd name="T12" fmla="*/ 28 w 68"/>
                  <a:gd name="T13" fmla="*/ 64 h 74"/>
                  <a:gd name="T14" fmla="*/ 18 w 68"/>
                  <a:gd name="T15" fmla="*/ 66 h 74"/>
                  <a:gd name="T16" fmla="*/ 8 w 68"/>
                  <a:gd name="T17" fmla="*/ 66 h 74"/>
                  <a:gd name="T18" fmla="*/ 4 w 68"/>
                  <a:gd name="T19" fmla="*/ 52 h 74"/>
                  <a:gd name="T20" fmla="*/ 12 w 68"/>
                  <a:gd name="T21" fmla="*/ 44 h 74"/>
                  <a:gd name="T22" fmla="*/ 14 w 68"/>
                  <a:gd name="T23" fmla="*/ 32 h 74"/>
                  <a:gd name="T24" fmla="*/ 16 w 68"/>
                  <a:gd name="T25" fmla="*/ 22 h 74"/>
                  <a:gd name="T26" fmla="*/ 14 w 68"/>
                  <a:gd name="T27" fmla="*/ 18 h 74"/>
                  <a:gd name="T28" fmla="*/ 16 w 68"/>
                  <a:gd name="T29" fmla="*/ 4 h 74"/>
                  <a:gd name="T30" fmla="*/ 32 w 68"/>
                  <a:gd name="T31" fmla="*/ 0 h 74"/>
                  <a:gd name="T32" fmla="*/ 16 w 68"/>
                  <a:gd name="T33" fmla="*/ 0 h 74"/>
                  <a:gd name="T34" fmla="*/ 6 w 68"/>
                  <a:gd name="T35" fmla="*/ 4 h 74"/>
                  <a:gd name="T36" fmla="*/ 4 w 68"/>
                  <a:gd name="T37" fmla="*/ 6 h 74"/>
                  <a:gd name="T38" fmla="*/ 8 w 68"/>
                  <a:gd name="T39" fmla="*/ 18 h 74"/>
                  <a:gd name="T40" fmla="*/ 8 w 68"/>
                  <a:gd name="T41" fmla="*/ 20 h 74"/>
                  <a:gd name="T42" fmla="*/ 6 w 68"/>
                  <a:gd name="T43" fmla="*/ 24 h 74"/>
                  <a:gd name="T44" fmla="*/ 8 w 68"/>
                  <a:gd name="T45" fmla="*/ 26 h 74"/>
                  <a:gd name="T46" fmla="*/ 12 w 68"/>
                  <a:gd name="T47" fmla="*/ 26 h 74"/>
                  <a:gd name="T48" fmla="*/ 10 w 68"/>
                  <a:gd name="T49" fmla="*/ 30 h 74"/>
                  <a:gd name="T50" fmla="*/ 10 w 68"/>
                  <a:gd name="T51" fmla="*/ 32 h 74"/>
                  <a:gd name="T52" fmla="*/ 14 w 68"/>
                  <a:gd name="T53" fmla="*/ 38 h 74"/>
                  <a:gd name="T54" fmla="*/ 10 w 68"/>
                  <a:gd name="T55" fmla="*/ 42 h 74"/>
                  <a:gd name="T56" fmla="*/ 8 w 68"/>
                  <a:gd name="T57" fmla="*/ 48 h 74"/>
                  <a:gd name="T58" fmla="*/ 4 w 68"/>
                  <a:gd name="T59" fmla="*/ 48 h 74"/>
                  <a:gd name="T60" fmla="*/ 0 w 68"/>
                  <a:gd name="T61" fmla="*/ 52 h 74"/>
                  <a:gd name="T62" fmla="*/ 0 w 68"/>
                  <a:gd name="T63" fmla="*/ 62 h 74"/>
                  <a:gd name="T64" fmla="*/ 0 w 68"/>
                  <a:gd name="T65" fmla="*/ 66 h 74"/>
                  <a:gd name="T66" fmla="*/ 14 w 68"/>
                  <a:gd name="T67" fmla="*/ 74 h 74"/>
                  <a:gd name="T68" fmla="*/ 16 w 68"/>
                  <a:gd name="T69" fmla="*/ 74 h 74"/>
                  <a:gd name="T70" fmla="*/ 16 w 68"/>
                  <a:gd name="T71" fmla="*/ 74 h 74"/>
                  <a:gd name="T72" fmla="*/ 20 w 68"/>
                  <a:gd name="T73" fmla="*/ 72 h 74"/>
                  <a:gd name="T74" fmla="*/ 22 w 68"/>
                  <a:gd name="T75" fmla="*/ 66 h 74"/>
                  <a:gd name="T76" fmla="*/ 32 w 68"/>
                  <a:gd name="T77" fmla="*/ 72 h 74"/>
                  <a:gd name="T78" fmla="*/ 34 w 68"/>
                  <a:gd name="T79" fmla="*/ 72 h 74"/>
                  <a:gd name="T80" fmla="*/ 42 w 68"/>
                  <a:gd name="T81" fmla="*/ 72 h 74"/>
                  <a:gd name="T82" fmla="*/ 52 w 68"/>
                  <a:gd name="T83" fmla="*/ 70 h 74"/>
                  <a:gd name="T84" fmla="*/ 60 w 68"/>
                  <a:gd name="T85" fmla="*/ 68 h 74"/>
                  <a:gd name="T86" fmla="*/ 68 w 68"/>
                  <a:gd name="T87" fmla="*/ 56 h 74"/>
                  <a:gd name="T88" fmla="*/ 68 w 68"/>
                  <a:gd name="T89" fmla="*/ 52 h 74"/>
                  <a:gd name="T90" fmla="*/ 62 w 68"/>
                  <a:gd name="T91" fmla="*/ 42 h 74"/>
                  <a:gd name="T92" fmla="*/ 64 w 68"/>
                  <a:gd name="T93" fmla="*/ 42 h 74"/>
                  <a:gd name="T94" fmla="*/ 66 w 68"/>
                  <a:gd name="T95" fmla="*/ 30 h 74"/>
                  <a:gd name="T96" fmla="*/ 64 w 68"/>
                  <a:gd name="T97" fmla="*/ 26 h 74"/>
                  <a:gd name="T98" fmla="*/ 50 w 68"/>
                  <a:gd name="T99" fmla="*/ 24 h 74"/>
                  <a:gd name="T100" fmla="*/ 38 w 68"/>
                  <a:gd name="T101" fmla="*/ 8 h 74"/>
                  <a:gd name="T102" fmla="*/ 36 w 68"/>
                  <a:gd name="T103" fmla="*/ 2 h 74"/>
                  <a:gd name="T104" fmla="*/ 32 w 68"/>
                  <a:gd name="T10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8" h="74">
                    <a:moveTo>
                      <a:pt x="32" y="4"/>
                    </a:moveTo>
                    <a:lnTo>
                      <a:pt x="34" y="10"/>
                    </a:lnTo>
                    <a:lnTo>
                      <a:pt x="40" y="18"/>
                    </a:lnTo>
                    <a:lnTo>
                      <a:pt x="48" y="28"/>
                    </a:lnTo>
                    <a:lnTo>
                      <a:pt x="62" y="30"/>
                    </a:lnTo>
                    <a:lnTo>
                      <a:pt x="62" y="38"/>
                    </a:lnTo>
                    <a:lnTo>
                      <a:pt x="56" y="42"/>
                    </a:lnTo>
                    <a:lnTo>
                      <a:pt x="62" y="48"/>
                    </a:lnTo>
                    <a:lnTo>
                      <a:pt x="64" y="54"/>
                    </a:lnTo>
                    <a:lnTo>
                      <a:pt x="60" y="64"/>
                    </a:lnTo>
                    <a:lnTo>
                      <a:pt x="50" y="66"/>
                    </a:lnTo>
                    <a:lnTo>
                      <a:pt x="42" y="68"/>
                    </a:lnTo>
                    <a:lnTo>
                      <a:pt x="34" y="68"/>
                    </a:lnTo>
                    <a:lnTo>
                      <a:pt x="28" y="64"/>
                    </a:lnTo>
                    <a:lnTo>
                      <a:pt x="20" y="62"/>
                    </a:lnTo>
                    <a:lnTo>
                      <a:pt x="18" y="66"/>
                    </a:lnTo>
                    <a:lnTo>
                      <a:pt x="16" y="70"/>
                    </a:lnTo>
                    <a:lnTo>
                      <a:pt x="8" y="66"/>
                    </a:lnTo>
                    <a:lnTo>
                      <a:pt x="4" y="62"/>
                    </a:lnTo>
                    <a:lnTo>
                      <a:pt x="4" y="52"/>
                    </a:lnTo>
                    <a:lnTo>
                      <a:pt x="10" y="52"/>
                    </a:lnTo>
                    <a:lnTo>
                      <a:pt x="12" y="44"/>
                    </a:lnTo>
                    <a:lnTo>
                      <a:pt x="18" y="40"/>
                    </a:lnTo>
                    <a:lnTo>
                      <a:pt x="14" y="32"/>
                    </a:lnTo>
                    <a:lnTo>
                      <a:pt x="18" y="30"/>
                    </a:lnTo>
                    <a:lnTo>
                      <a:pt x="16" y="22"/>
                    </a:lnTo>
                    <a:lnTo>
                      <a:pt x="10" y="22"/>
                    </a:lnTo>
                    <a:lnTo>
                      <a:pt x="14" y="18"/>
                    </a:lnTo>
                    <a:lnTo>
                      <a:pt x="8" y="6"/>
                    </a:lnTo>
                    <a:lnTo>
                      <a:pt x="16" y="4"/>
                    </a:lnTo>
                    <a:lnTo>
                      <a:pt x="32" y="4"/>
                    </a:lnTo>
                    <a:close/>
                    <a:moveTo>
                      <a:pt x="32" y="0"/>
                    </a:moveTo>
                    <a:lnTo>
                      <a:pt x="16" y="0"/>
                    </a:lnTo>
                    <a:lnTo>
                      <a:pt x="16" y="0"/>
                    </a:lnTo>
                    <a:lnTo>
                      <a:pt x="14" y="0"/>
                    </a:lnTo>
                    <a:lnTo>
                      <a:pt x="6" y="4"/>
                    </a:lnTo>
                    <a:lnTo>
                      <a:pt x="6" y="4"/>
                    </a:lnTo>
                    <a:lnTo>
                      <a:pt x="4" y="6"/>
                    </a:lnTo>
                    <a:lnTo>
                      <a:pt x="4" y="8"/>
                    </a:lnTo>
                    <a:lnTo>
                      <a:pt x="8" y="18"/>
                    </a:lnTo>
                    <a:lnTo>
                      <a:pt x="8" y="20"/>
                    </a:lnTo>
                    <a:lnTo>
                      <a:pt x="8" y="20"/>
                    </a:lnTo>
                    <a:lnTo>
                      <a:pt x="6" y="22"/>
                    </a:lnTo>
                    <a:lnTo>
                      <a:pt x="6" y="24"/>
                    </a:lnTo>
                    <a:lnTo>
                      <a:pt x="6" y="24"/>
                    </a:lnTo>
                    <a:lnTo>
                      <a:pt x="8" y="26"/>
                    </a:lnTo>
                    <a:lnTo>
                      <a:pt x="10" y="26"/>
                    </a:lnTo>
                    <a:lnTo>
                      <a:pt x="12" y="26"/>
                    </a:lnTo>
                    <a:lnTo>
                      <a:pt x="12" y="28"/>
                    </a:lnTo>
                    <a:lnTo>
                      <a:pt x="10" y="30"/>
                    </a:lnTo>
                    <a:lnTo>
                      <a:pt x="10" y="30"/>
                    </a:lnTo>
                    <a:lnTo>
                      <a:pt x="10" y="32"/>
                    </a:lnTo>
                    <a:lnTo>
                      <a:pt x="10" y="36"/>
                    </a:lnTo>
                    <a:lnTo>
                      <a:pt x="14" y="38"/>
                    </a:lnTo>
                    <a:lnTo>
                      <a:pt x="10" y="42"/>
                    </a:lnTo>
                    <a:lnTo>
                      <a:pt x="10" y="42"/>
                    </a:lnTo>
                    <a:lnTo>
                      <a:pt x="8" y="44"/>
                    </a:lnTo>
                    <a:lnTo>
                      <a:pt x="8" y="48"/>
                    </a:lnTo>
                    <a:lnTo>
                      <a:pt x="4" y="48"/>
                    </a:lnTo>
                    <a:lnTo>
                      <a:pt x="4" y="48"/>
                    </a:lnTo>
                    <a:lnTo>
                      <a:pt x="2" y="48"/>
                    </a:lnTo>
                    <a:lnTo>
                      <a:pt x="0" y="52"/>
                    </a:lnTo>
                    <a:lnTo>
                      <a:pt x="0" y="62"/>
                    </a:lnTo>
                    <a:lnTo>
                      <a:pt x="0" y="62"/>
                    </a:lnTo>
                    <a:lnTo>
                      <a:pt x="0" y="64"/>
                    </a:lnTo>
                    <a:lnTo>
                      <a:pt x="0" y="66"/>
                    </a:lnTo>
                    <a:lnTo>
                      <a:pt x="6" y="68"/>
                    </a:lnTo>
                    <a:lnTo>
                      <a:pt x="14" y="74"/>
                    </a:lnTo>
                    <a:lnTo>
                      <a:pt x="14" y="74"/>
                    </a:lnTo>
                    <a:lnTo>
                      <a:pt x="16" y="74"/>
                    </a:lnTo>
                    <a:lnTo>
                      <a:pt x="16" y="74"/>
                    </a:lnTo>
                    <a:lnTo>
                      <a:pt x="16" y="74"/>
                    </a:lnTo>
                    <a:lnTo>
                      <a:pt x="16" y="74"/>
                    </a:lnTo>
                    <a:lnTo>
                      <a:pt x="20" y="72"/>
                    </a:lnTo>
                    <a:lnTo>
                      <a:pt x="20" y="68"/>
                    </a:lnTo>
                    <a:lnTo>
                      <a:pt x="22" y="66"/>
                    </a:lnTo>
                    <a:lnTo>
                      <a:pt x="26" y="68"/>
                    </a:lnTo>
                    <a:lnTo>
                      <a:pt x="32" y="72"/>
                    </a:lnTo>
                    <a:lnTo>
                      <a:pt x="32" y="72"/>
                    </a:lnTo>
                    <a:lnTo>
                      <a:pt x="34" y="72"/>
                    </a:lnTo>
                    <a:lnTo>
                      <a:pt x="42" y="72"/>
                    </a:lnTo>
                    <a:lnTo>
                      <a:pt x="42" y="72"/>
                    </a:lnTo>
                    <a:lnTo>
                      <a:pt x="44" y="72"/>
                    </a:lnTo>
                    <a:lnTo>
                      <a:pt x="52" y="70"/>
                    </a:lnTo>
                    <a:lnTo>
                      <a:pt x="60" y="68"/>
                    </a:lnTo>
                    <a:lnTo>
                      <a:pt x="60" y="68"/>
                    </a:lnTo>
                    <a:lnTo>
                      <a:pt x="62" y="66"/>
                    </a:lnTo>
                    <a:lnTo>
                      <a:pt x="68" y="56"/>
                    </a:lnTo>
                    <a:lnTo>
                      <a:pt x="68" y="56"/>
                    </a:lnTo>
                    <a:lnTo>
                      <a:pt x="68" y="52"/>
                    </a:lnTo>
                    <a:lnTo>
                      <a:pt x="64" y="46"/>
                    </a:lnTo>
                    <a:lnTo>
                      <a:pt x="62" y="42"/>
                    </a:lnTo>
                    <a:lnTo>
                      <a:pt x="64" y="42"/>
                    </a:lnTo>
                    <a:lnTo>
                      <a:pt x="64" y="42"/>
                    </a:lnTo>
                    <a:lnTo>
                      <a:pt x="66" y="38"/>
                    </a:lnTo>
                    <a:lnTo>
                      <a:pt x="66" y="30"/>
                    </a:lnTo>
                    <a:lnTo>
                      <a:pt x="66" y="30"/>
                    </a:lnTo>
                    <a:lnTo>
                      <a:pt x="64" y="26"/>
                    </a:lnTo>
                    <a:lnTo>
                      <a:pt x="62" y="26"/>
                    </a:lnTo>
                    <a:lnTo>
                      <a:pt x="50" y="24"/>
                    </a:lnTo>
                    <a:lnTo>
                      <a:pt x="44" y="14"/>
                    </a:lnTo>
                    <a:lnTo>
                      <a:pt x="38" y="8"/>
                    </a:lnTo>
                    <a:lnTo>
                      <a:pt x="36" y="2"/>
                    </a:lnTo>
                    <a:lnTo>
                      <a:pt x="36" y="2"/>
                    </a:lnTo>
                    <a:lnTo>
                      <a:pt x="36"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1" name="Freeform 663"/>
              <p:cNvSpPr>
                <a:spLocks/>
              </p:cNvSpPr>
              <p:nvPr/>
            </p:nvSpPr>
            <p:spPr bwMode="auto">
              <a:xfrm>
                <a:off x="3157" y="1821"/>
                <a:ext cx="60" cy="66"/>
              </a:xfrm>
              <a:custGeom>
                <a:avLst/>
                <a:gdLst>
                  <a:gd name="T0" fmla="*/ 28 w 60"/>
                  <a:gd name="T1" fmla="*/ 0 h 66"/>
                  <a:gd name="T2" fmla="*/ 30 w 60"/>
                  <a:gd name="T3" fmla="*/ 6 h 66"/>
                  <a:gd name="T4" fmla="*/ 36 w 60"/>
                  <a:gd name="T5" fmla="*/ 14 h 66"/>
                  <a:gd name="T6" fmla="*/ 44 w 60"/>
                  <a:gd name="T7" fmla="*/ 24 h 66"/>
                  <a:gd name="T8" fmla="*/ 58 w 60"/>
                  <a:gd name="T9" fmla="*/ 26 h 66"/>
                  <a:gd name="T10" fmla="*/ 58 w 60"/>
                  <a:gd name="T11" fmla="*/ 34 h 66"/>
                  <a:gd name="T12" fmla="*/ 52 w 60"/>
                  <a:gd name="T13" fmla="*/ 38 h 66"/>
                  <a:gd name="T14" fmla="*/ 58 w 60"/>
                  <a:gd name="T15" fmla="*/ 44 h 66"/>
                  <a:gd name="T16" fmla="*/ 60 w 60"/>
                  <a:gd name="T17" fmla="*/ 50 h 66"/>
                  <a:gd name="T18" fmla="*/ 56 w 60"/>
                  <a:gd name="T19" fmla="*/ 60 h 66"/>
                  <a:gd name="T20" fmla="*/ 46 w 60"/>
                  <a:gd name="T21" fmla="*/ 62 h 66"/>
                  <a:gd name="T22" fmla="*/ 38 w 60"/>
                  <a:gd name="T23" fmla="*/ 64 h 66"/>
                  <a:gd name="T24" fmla="*/ 30 w 60"/>
                  <a:gd name="T25" fmla="*/ 64 h 66"/>
                  <a:gd name="T26" fmla="*/ 24 w 60"/>
                  <a:gd name="T27" fmla="*/ 60 h 66"/>
                  <a:gd name="T28" fmla="*/ 16 w 60"/>
                  <a:gd name="T29" fmla="*/ 58 h 66"/>
                  <a:gd name="T30" fmla="*/ 14 w 60"/>
                  <a:gd name="T31" fmla="*/ 62 h 66"/>
                  <a:gd name="T32" fmla="*/ 12 w 60"/>
                  <a:gd name="T33" fmla="*/ 66 h 66"/>
                  <a:gd name="T34" fmla="*/ 4 w 60"/>
                  <a:gd name="T35" fmla="*/ 62 h 66"/>
                  <a:gd name="T36" fmla="*/ 0 w 60"/>
                  <a:gd name="T37" fmla="*/ 58 h 66"/>
                  <a:gd name="T38" fmla="*/ 0 w 60"/>
                  <a:gd name="T39" fmla="*/ 48 h 66"/>
                  <a:gd name="T40" fmla="*/ 6 w 60"/>
                  <a:gd name="T41" fmla="*/ 48 h 66"/>
                  <a:gd name="T42" fmla="*/ 8 w 60"/>
                  <a:gd name="T43" fmla="*/ 40 h 66"/>
                  <a:gd name="T44" fmla="*/ 14 w 60"/>
                  <a:gd name="T45" fmla="*/ 36 h 66"/>
                  <a:gd name="T46" fmla="*/ 10 w 60"/>
                  <a:gd name="T47" fmla="*/ 28 h 66"/>
                  <a:gd name="T48" fmla="*/ 14 w 60"/>
                  <a:gd name="T49" fmla="*/ 26 h 66"/>
                  <a:gd name="T50" fmla="*/ 12 w 60"/>
                  <a:gd name="T51" fmla="*/ 18 h 66"/>
                  <a:gd name="T52" fmla="*/ 6 w 60"/>
                  <a:gd name="T53" fmla="*/ 18 h 66"/>
                  <a:gd name="T54" fmla="*/ 10 w 60"/>
                  <a:gd name="T55" fmla="*/ 14 h 66"/>
                  <a:gd name="T56" fmla="*/ 4 w 60"/>
                  <a:gd name="T57" fmla="*/ 2 h 66"/>
                  <a:gd name="T58" fmla="*/ 12 w 60"/>
                  <a:gd name="T59" fmla="*/ 0 h 66"/>
                  <a:gd name="T60" fmla="*/ 28 w 60"/>
                  <a:gd name="T61"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0" h="66">
                    <a:moveTo>
                      <a:pt x="28" y="0"/>
                    </a:moveTo>
                    <a:lnTo>
                      <a:pt x="30" y="6"/>
                    </a:lnTo>
                    <a:lnTo>
                      <a:pt x="36" y="14"/>
                    </a:lnTo>
                    <a:lnTo>
                      <a:pt x="44" y="24"/>
                    </a:lnTo>
                    <a:lnTo>
                      <a:pt x="58" y="26"/>
                    </a:lnTo>
                    <a:lnTo>
                      <a:pt x="58" y="34"/>
                    </a:lnTo>
                    <a:lnTo>
                      <a:pt x="52" y="38"/>
                    </a:lnTo>
                    <a:lnTo>
                      <a:pt x="58" y="44"/>
                    </a:lnTo>
                    <a:lnTo>
                      <a:pt x="60" y="50"/>
                    </a:lnTo>
                    <a:lnTo>
                      <a:pt x="56" y="60"/>
                    </a:lnTo>
                    <a:lnTo>
                      <a:pt x="46" y="62"/>
                    </a:lnTo>
                    <a:lnTo>
                      <a:pt x="38" y="64"/>
                    </a:lnTo>
                    <a:lnTo>
                      <a:pt x="30" y="64"/>
                    </a:lnTo>
                    <a:lnTo>
                      <a:pt x="24" y="60"/>
                    </a:lnTo>
                    <a:lnTo>
                      <a:pt x="16" y="58"/>
                    </a:lnTo>
                    <a:lnTo>
                      <a:pt x="14" y="62"/>
                    </a:lnTo>
                    <a:lnTo>
                      <a:pt x="12" y="66"/>
                    </a:lnTo>
                    <a:lnTo>
                      <a:pt x="4" y="62"/>
                    </a:lnTo>
                    <a:lnTo>
                      <a:pt x="0" y="58"/>
                    </a:lnTo>
                    <a:lnTo>
                      <a:pt x="0" y="48"/>
                    </a:lnTo>
                    <a:lnTo>
                      <a:pt x="6" y="48"/>
                    </a:lnTo>
                    <a:lnTo>
                      <a:pt x="8" y="40"/>
                    </a:lnTo>
                    <a:lnTo>
                      <a:pt x="14" y="36"/>
                    </a:lnTo>
                    <a:lnTo>
                      <a:pt x="10" y="28"/>
                    </a:lnTo>
                    <a:lnTo>
                      <a:pt x="14" y="26"/>
                    </a:lnTo>
                    <a:lnTo>
                      <a:pt x="12" y="18"/>
                    </a:lnTo>
                    <a:lnTo>
                      <a:pt x="6" y="18"/>
                    </a:lnTo>
                    <a:lnTo>
                      <a:pt x="10" y="14"/>
                    </a:lnTo>
                    <a:lnTo>
                      <a:pt x="4" y="2"/>
                    </a:lnTo>
                    <a:lnTo>
                      <a:pt x="12"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2" name="Freeform 664"/>
              <p:cNvSpPr>
                <a:spLocks/>
              </p:cNvSpPr>
              <p:nvPr/>
            </p:nvSpPr>
            <p:spPr bwMode="auto">
              <a:xfrm>
                <a:off x="3153" y="1817"/>
                <a:ext cx="68" cy="74"/>
              </a:xfrm>
              <a:custGeom>
                <a:avLst/>
                <a:gdLst>
                  <a:gd name="T0" fmla="*/ 16 w 68"/>
                  <a:gd name="T1" fmla="*/ 0 h 74"/>
                  <a:gd name="T2" fmla="*/ 14 w 68"/>
                  <a:gd name="T3" fmla="*/ 0 h 74"/>
                  <a:gd name="T4" fmla="*/ 6 w 68"/>
                  <a:gd name="T5" fmla="*/ 4 h 74"/>
                  <a:gd name="T6" fmla="*/ 4 w 68"/>
                  <a:gd name="T7" fmla="*/ 8 h 74"/>
                  <a:gd name="T8" fmla="*/ 8 w 68"/>
                  <a:gd name="T9" fmla="*/ 20 h 74"/>
                  <a:gd name="T10" fmla="*/ 6 w 68"/>
                  <a:gd name="T11" fmla="*/ 22 h 74"/>
                  <a:gd name="T12" fmla="*/ 6 w 68"/>
                  <a:gd name="T13" fmla="*/ 24 h 74"/>
                  <a:gd name="T14" fmla="*/ 10 w 68"/>
                  <a:gd name="T15" fmla="*/ 26 h 74"/>
                  <a:gd name="T16" fmla="*/ 12 w 68"/>
                  <a:gd name="T17" fmla="*/ 28 h 74"/>
                  <a:gd name="T18" fmla="*/ 10 w 68"/>
                  <a:gd name="T19" fmla="*/ 30 h 74"/>
                  <a:gd name="T20" fmla="*/ 10 w 68"/>
                  <a:gd name="T21" fmla="*/ 36 h 74"/>
                  <a:gd name="T22" fmla="*/ 10 w 68"/>
                  <a:gd name="T23" fmla="*/ 42 h 74"/>
                  <a:gd name="T24" fmla="*/ 8 w 68"/>
                  <a:gd name="T25" fmla="*/ 44 h 74"/>
                  <a:gd name="T26" fmla="*/ 4 w 68"/>
                  <a:gd name="T27" fmla="*/ 48 h 74"/>
                  <a:gd name="T28" fmla="*/ 2 w 68"/>
                  <a:gd name="T29" fmla="*/ 48 h 74"/>
                  <a:gd name="T30" fmla="*/ 0 w 68"/>
                  <a:gd name="T31" fmla="*/ 62 h 74"/>
                  <a:gd name="T32" fmla="*/ 0 w 68"/>
                  <a:gd name="T33" fmla="*/ 64 h 74"/>
                  <a:gd name="T34" fmla="*/ 6 w 68"/>
                  <a:gd name="T35" fmla="*/ 68 h 74"/>
                  <a:gd name="T36" fmla="*/ 14 w 68"/>
                  <a:gd name="T37" fmla="*/ 74 h 74"/>
                  <a:gd name="T38" fmla="*/ 16 w 68"/>
                  <a:gd name="T39" fmla="*/ 74 h 74"/>
                  <a:gd name="T40" fmla="*/ 16 w 68"/>
                  <a:gd name="T41" fmla="*/ 74 h 74"/>
                  <a:gd name="T42" fmla="*/ 20 w 68"/>
                  <a:gd name="T43" fmla="*/ 68 h 74"/>
                  <a:gd name="T44" fmla="*/ 26 w 68"/>
                  <a:gd name="T45" fmla="*/ 68 h 74"/>
                  <a:gd name="T46" fmla="*/ 32 w 68"/>
                  <a:gd name="T47" fmla="*/ 72 h 74"/>
                  <a:gd name="T48" fmla="*/ 42 w 68"/>
                  <a:gd name="T49" fmla="*/ 72 h 74"/>
                  <a:gd name="T50" fmla="*/ 44 w 68"/>
                  <a:gd name="T51" fmla="*/ 72 h 74"/>
                  <a:gd name="T52" fmla="*/ 60 w 68"/>
                  <a:gd name="T53" fmla="*/ 68 h 74"/>
                  <a:gd name="T54" fmla="*/ 62 w 68"/>
                  <a:gd name="T55" fmla="*/ 66 h 74"/>
                  <a:gd name="T56" fmla="*/ 68 w 68"/>
                  <a:gd name="T57" fmla="*/ 56 h 74"/>
                  <a:gd name="T58" fmla="*/ 64 w 68"/>
                  <a:gd name="T59" fmla="*/ 46 h 74"/>
                  <a:gd name="T60" fmla="*/ 64 w 68"/>
                  <a:gd name="T61" fmla="*/ 42 h 74"/>
                  <a:gd name="T62" fmla="*/ 66 w 68"/>
                  <a:gd name="T63" fmla="*/ 38 h 74"/>
                  <a:gd name="T64" fmla="*/ 66 w 68"/>
                  <a:gd name="T65" fmla="*/ 30 h 74"/>
                  <a:gd name="T66" fmla="*/ 62 w 68"/>
                  <a:gd name="T67" fmla="*/ 26 h 74"/>
                  <a:gd name="T68" fmla="*/ 44 w 68"/>
                  <a:gd name="T69" fmla="*/ 14 h 74"/>
                  <a:gd name="T70" fmla="*/ 36 w 68"/>
                  <a:gd name="T71" fmla="*/ 2 h 74"/>
                  <a:gd name="T72" fmla="*/ 36 w 68"/>
                  <a:gd name="T73" fmla="*/ 0 h 74"/>
                  <a:gd name="T74" fmla="*/ 32 w 68"/>
                  <a:gd name="T75"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8" h="74">
                    <a:moveTo>
                      <a:pt x="32" y="0"/>
                    </a:moveTo>
                    <a:lnTo>
                      <a:pt x="16" y="0"/>
                    </a:lnTo>
                    <a:lnTo>
                      <a:pt x="16" y="0"/>
                    </a:lnTo>
                    <a:lnTo>
                      <a:pt x="14" y="0"/>
                    </a:lnTo>
                    <a:lnTo>
                      <a:pt x="6" y="4"/>
                    </a:lnTo>
                    <a:lnTo>
                      <a:pt x="6" y="4"/>
                    </a:lnTo>
                    <a:lnTo>
                      <a:pt x="4" y="6"/>
                    </a:lnTo>
                    <a:lnTo>
                      <a:pt x="4" y="8"/>
                    </a:lnTo>
                    <a:lnTo>
                      <a:pt x="8" y="18"/>
                    </a:lnTo>
                    <a:lnTo>
                      <a:pt x="8" y="20"/>
                    </a:lnTo>
                    <a:lnTo>
                      <a:pt x="8" y="20"/>
                    </a:lnTo>
                    <a:lnTo>
                      <a:pt x="6" y="22"/>
                    </a:lnTo>
                    <a:lnTo>
                      <a:pt x="6" y="24"/>
                    </a:lnTo>
                    <a:lnTo>
                      <a:pt x="6" y="24"/>
                    </a:lnTo>
                    <a:lnTo>
                      <a:pt x="8" y="26"/>
                    </a:lnTo>
                    <a:lnTo>
                      <a:pt x="10" y="26"/>
                    </a:lnTo>
                    <a:lnTo>
                      <a:pt x="12" y="26"/>
                    </a:lnTo>
                    <a:lnTo>
                      <a:pt x="12" y="28"/>
                    </a:lnTo>
                    <a:lnTo>
                      <a:pt x="10" y="30"/>
                    </a:lnTo>
                    <a:lnTo>
                      <a:pt x="10" y="30"/>
                    </a:lnTo>
                    <a:lnTo>
                      <a:pt x="10" y="32"/>
                    </a:lnTo>
                    <a:lnTo>
                      <a:pt x="10" y="36"/>
                    </a:lnTo>
                    <a:lnTo>
                      <a:pt x="14" y="38"/>
                    </a:lnTo>
                    <a:lnTo>
                      <a:pt x="10" y="42"/>
                    </a:lnTo>
                    <a:lnTo>
                      <a:pt x="10" y="42"/>
                    </a:lnTo>
                    <a:lnTo>
                      <a:pt x="8" y="44"/>
                    </a:lnTo>
                    <a:lnTo>
                      <a:pt x="8" y="48"/>
                    </a:lnTo>
                    <a:lnTo>
                      <a:pt x="4" y="48"/>
                    </a:lnTo>
                    <a:lnTo>
                      <a:pt x="4" y="48"/>
                    </a:lnTo>
                    <a:lnTo>
                      <a:pt x="2" y="48"/>
                    </a:lnTo>
                    <a:lnTo>
                      <a:pt x="0" y="52"/>
                    </a:lnTo>
                    <a:lnTo>
                      <a:pt x="0" y="62"/>
                    </a:lnTo>
                    <a:lnTo>
                      <a:pt x="0" y="62"/>
                    </a:lnTo>
                    <a:lnTo>
                      <a:pt x="0" y="64"/>
                    </a:lnTo>
                    <a:lnTo>
                      <a:pt x="0" y="66"/>
                    </a:lnTo>
                    <a:lnTo>
                      <a:pt x="6" y="68"/>
                    </a:lnTo>
                    <a:lnTo>
                      <a:pt x="14" y="74"/>
                    </a:lnTo>
                    <a:lnTo>
                      <a:pt x="14" y="74"/>
                    </a:lnTo>
                    <a:lnTo>
                      <a:pt x="16" y="74"/>
                    </a:lnTo>
                    <a:lnTo>
                      <a:pt x="16" y="74"/>
                    </a:lnTo>
                    <a:lnTo>
                      <a:pt x="16" y="74"/>
                    </a:lnTo>
                    <a:lnTo>
                      <a:pt x="16" y="74"/>
                    </a:lnTo>
                    <a:lnTo>
                      <a:pt x="20" y="72"/>
                    </a:lnTo>
                    <a:lnTo>
                      <a:pt x="20" y="68"/>
                    </a:lnTo>
                    <a:lnTo>
                      <a:pt x="22" y="66"/>
                    </a:lnTo>
                    <a:lnTo>
                      <a:pt x="26" y="68"/>
                    </a:lnTo>
                    <a:lnTo>
                      <a:pt x="32" y="72"/>
                    </a:lnTo>
                    <a:lnTo>
                      <a:pt x="32" y="72"/>
                    </a:lnTo>
                    <a:lnTo>
                      <a:pt x="34" y="72"/>
                    </a:lnTo>
                    <a:lnTo>
                      <a:pt x="42" y="72"/>
                    </a:lnTo>
                    <a:lnTo>
                      <a:pt x="42" y="72"/>
                    </a:lnTo>
                    <a:lnTo>
                      <a:pt x="44" y="72"/>
                    </a:lnTo>
                    <a:lnTo>
                      <a:pt x="52" y="70"/>
                    </a:lnTo>
                    <a:lnTo>
                      <a:pt x="60" y="68"/>
                    </a:lnTo>
                    <a:lnTo>
                      <a:pt x="60" y="68"/>
                    </a:lnTo>
                    <a:lnTo>
                      <a:pt x="62" y="66"/>
                    </a:lnTo>
                    <a:lnTo>
                      <a:pt x="68" y="56"/>
                    </a:lnTo>
                    <a:lnTo>
                      <a:pt x="68" y="56"/>
                    </a:lnTo>
                    <a:lnTo>
                      <a:pt x="68" y="52"/>
                    </a:lnTo>
                    <a:lnTo>
                      <a:pt x="64" y="46"/>
                    </a:lnTo>
                    <a:lnTo>
                      <a:pt x="62" y="42"/>
                    </a:lnTo>
                    <a:lnTo>
                      <a:pt x="64" y="42"/>
                    </a:lnTo>
                    <a:lnTo>
                      <a:pt x="64" y="42"/>
                    </a:lnTo>
                    <a:lnTo>
                      <a:pt x="66" y="38"/>
                    </a:lnTo>
                    <a:lnTo>
                      <a:pt x="66" y="30"/>
                    </a:lnTo>
                    <a:lnTo>
                      <a:pt x="66" y="30"/>
                    </a:lnTo>
                    <a:lnTo>
                      <a:pt x="64" y="26"/>
                    </a:lnTo>
                    <a:lnTo>
                      <a:pt x="62" y="26"/>
                    </a:lnTo>
                    <a:lnTo>
                      <a:pt x="50" y="24"/>
                    </a:lnTo>
                    <a:lnTo>
                      <a:pt x="44" y="14"/>
                    </a:lnTo>
                    <a:lnTo>
                      <a:pt x="38" y="8"/>
                    </a:lnTo>
                    <a:lnTo>
                      <a:pt x="36" y="2"/>
                    </a:lnTo>
                    <a:lnTo>
                      <a:pt x="36" y="2"/>
                    </a:lnTo>
                    <a:lnTo>
                      <a:pt x="36"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3" name="Freeform 665"/>
              <p:cNvSpPr>
                <a:spLocks/>
              </p:cNvSpPr>
              <p:nvPr/>
            </p:nvSpPr>
            <p:spPr bwMode="auto">
              <a:xfrm>
                <a:off x="3183" y="1881"/>
                <a:ext cx="42" cy="32"/>
              </a:xfrm>
              <a:custGeom>
                <a:avLst/>
                <a:gdLst>
                  <a:gd name="T0" fmla="*/ 6 w 42"/>
                  <a:gd name="T1" fmla="*/ 32 h 32"/>
                  <a:gd name="T2" fmla="*/ 6 w 42"/>
                  <a:gd name="T3" fmla="*/ 32 h 32"/>
                  <a:gd name="T4" fmla="*/ 6 w 42"/>
                  <a:gd name="T5" fmla="*/ 30 h 32"/>
                  <a:gd name="T6" fmla="*/ 0 w 42"/>
                  <a:gd name="T7" fmla="*/ 20 h 32"/>
                  <a:gd name="T8" fmla="*/ 0 w 42"/>
                  <a:gd name="T9" fmla="*/ 20 h 32"/>
                  <a:gd name="T10" fmla="*/ 0 w 42"/>
                  <a:gd name="T11" fmla="*/ 18 h 32"/>
                  <a:gd name="T12" fmla="*/ 2 w 42"/>
                  <a:gd name="T13" fmla="*/ 6 h 32"/>
                  <a:gd name="T14" fmla="*/ 2 w 42"/>
                  <a:gd name="T15" fmla="*/ 6 h 32"/>
                  <a:gd name="T16" fmla="*/ 4 w 42"/>
                  <a:gd name="T17" fmla="*/ 4 h 32"/>
                  <a:gd name="T18" fmla="*/ 10 w 42"/>
                  <a:gd name="T19" fmla="*/ 4 h 32"/>
                  <a:gd name="T20" fmla="*/ 20 w 42"/>
                  <a:gd name="T21" fmla="*/ 0 h 32"/>
                  <a:gd name="T22" fmla="*/ 30 w 42"/>
                  <a:gd name="T23" fmla="*/ 0 h 32"/>
                  <a:gd name="T24" fmla="*/ 30 w 42"/>
                  <a:gd name="T25" fmla="*/ 0 h 32"/>
                  <a:gd name="T26" fmla="*/ 30 w 42"/>
                  <a:gd name="T27" fmla="*/ 0 h 32"/>
                  <a:gd name="T28" fmla="*/ 30 w 42"/>
                  <a:gd name="T29" fmla="*/ 0 h 32"/>
                  <a:gd name="T30" fmla="*/ 32 w 42"/>
                  <a:gd name="T31" fmla="*/ 0 h 32"/>
                  <a:gd name="T32" fmla="*/ 34 w 42"/>
                  <a:gd name="T33" fmla="*/ 6 h 32"/>
                  <a:gd name="T34" fmla="*/ 40 w 42"/>
                  <a:gd name="T35" fmla="*/ 12 h 32"/>
                  <a:gd name="T36" fmla="*/ 40 w 42"/>
                  <a:gd name="T37" fmla="*/ 12 h 32"/>
                  <a:gd name="T38" fmla="*/ 40 w 42"/>
                  <a:gd name="T39" fmla="*/ 12 h 32"/>
                  <a:gd name="T40" fmla="*/ 42 w 42"/>
                  <a:gd name="T41" fmla="*/ 18 h 32"/>
                  <a:gd name="T42" fmla="*/ 42 w 42"/>
                  <a:gd name="T43" fmla="*/ 18 h 32"/>
                  <a:gd name="T44" fmla="*/ 42 w 42"/>
                  <a:gd name="T45" fmla="*/ 20 h 32"/>
                  <a:gd name="T46" fmla="*/ 34 w 42"/>
                  <a:gd name="T47" fmla="*/ 26 h 32"/>
                  <a:gd name="T48" fmla="*/ 34 w 42"/>
                  <a:gd name="T49" fmla="*/ 26 h 32"/>
                  <a:gd name="T50" fmla="*/ 32 w 42"/>
                  <a:gd name="T51" fmla="*/ 26 h 32"/>
                  <a:gd name="T52" fmla="*/ 20 w 42"/>
                  <a:gd name="T53" fmla="*/ 28 h 32"/>
                  <a:gd name="T54" fmla="*/ 8 w 42"/>
                  <a:gd name="T55" fmla="*/ 32 h 32"/>
                  <a:gd name="T56" fmla="*/ 8 w 42"/>
                  <a:gd name="T57" fmla="*/ 32 h 32"/>
                  <a:gd name="T58" fmla="*/ 6 w 42"/>
                  <a:gd name="T59" fmla="*/ 32 h 32"/>
                  <a:gd name="T60" fmla="*/ 6 w 42"/>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 h="32">
                    <a:moveTo>
                      <a:pt x="6" y="32"/>
                    </a:moveTo>
                    <a:lnTo>
                      <a:pt x="6" y="32"/>
                    </a:lnTo>
                    <a:lnTo>
                      <a:pt x="6" y="30"/>
                    </a:lnTo>
                    <a:lnTo>
                      <a:pt x="0" y="20"/>
                    </a:lnTo>
                    <a:lnTo>
                      <a:pt x="0" y="20"/>
                    </a:lnTo>
                    <a:lnTo>
                      <a:pt x="0" y="18"/>
                    </a:lnTo>
                    <a:lnTo>
                      <a:pt x="2" y="6"/>
                    </a:lnTo>
                    <a:lnTo>
                      <a:pt x="2" y="6"/>
                    </a:lnTo>
                    <a:lnTo>
                      <a:pt x="4" y="4"/>
                    </a:lnTo>
                    <a:lnTo>
                      <a:pt x="10" y="4"/>
                    </a:lnTo>
                    <a:lnTo>
                      <a:pt x="20" y="0"/>
                    </a:lnTo>
                    <a:lnTo>
                      <a:pt x="30" y="0"/>
                    </a:lnTo>
                    <a:lnTo>
                      <a:pt x="30" y="0"/>
                    </a:lnTo>
                    <a:lnTo>
                      <a:pt x="30" y="0"/>
                    </a:lnTo>
                    <a:lnTo>
                      <a:pt x="30" y="0"/>
                    </a:lnTo>
                    <a:lnTo>
                      <a:pt x="32" y="0"/>
                    </a:lnTo>
                    <a:lnTo>
                      <a:pt x="34" y="6"/>
                    </a:lnTo>
                    <a:lnTo>
                      <a:pt x="40" y="12"/>
                    </a:lnTo>
                    <a:lnTo>
                      <a:pt x="40" y="12"/>
                    </a:lnTo>
                    <a:lnTo>
                      <a:pt x="40" y="12"/>
                    </a:lnTo>
                    <a:lnTo>
                      <a:pt x="42" y="18"/>
                    </a:lnTo>
                    <a:lnTo>
                      <a:pt x="42" y="18"/>
                    </a:lnTo>
                    <a:lnTo>
                      <a:pt x="42" y="20"/>
                    </a:lnTo>
                    <a:lnTo>
                      <a:pt x="34" y="26"/>
                    </a:lnTo>
                    <a:lnTo>
                      <a:pt x="34" y="26"/>
                    </a:lnTo>
                    <a:lnTo>
                      <a:pt x="32" y="26"/>
                    </a:lnTo>
                    <a:lnTo>
                      <a:pt x="20" y="28"/>
                    </a:lnTo>
                    <a:lnTo>
                      <a:pt x="8" y="32"/>
                    </a:lnTo>
                    <a:lnTo>
                      <a:pt x="8" y="32"/>
                    </a:lnTo>
                    <a:lnTo>
                      <a:pt x="6" y="32"/>
                    </a:lnTo>
                    <a:lnTo>
                      <a:pt x="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4" name="Freeform 666"/>
              <p:cNvSpPr>
                <a:spLocks noEditPoints="1"/>
              </p:cNvSpPr>
              <p:nvPr/>
            </p:nvSpPr>
            <p:spPr bwMode="auto">
              <a:xfrm>
                <a:off x="3181" y="1879"/>
                <a:ext cx="46" cy="36"/>
              </a:xfrm>
              <a:custGeom>
                <a:avLst/>
                <a:gdLst>
                  <a:gd name="T0" fmla="*/ 32 w 46"/>
                  <a:gd name="T1" fmla="*/ 4 h 36"/>
                  <a:gd name="T2" fmla="*/ 34 w 46"/>
                  <a:gd name="T3" fmla="*/ 10 h 36"/>
                  <a:gd name="T4" fmla="*/ 40 w 46"/>
                  <a:gd name="T5" fmla="*/ 16 h 36"/>
                  <a:gd name="T6" fmla="*/ 42 w 46"/>
                  <a:gd name="T7" fmla="*/ 20 h 36"/>
                  <a:gd name="T8" fmla="*/ 34 w 46"/>
                  <a:gd name="T9" fmla="*/ 26 h 36"/>
                  <a:gd name="T10" fmla="*/ 22 w 46"/>
                  <a:gd name="T11" fmla="*/ 28 h 36"/>
                  <a:gd name="T12" fmla="*/ 8 w 46"/>
                  <a:gd name="T13" fmla="*/ 32 h 36"/>
                  <a:gd name="T14" fmla="*/ 4 w 46"/>
                  <a:gd name="T15" fmla="*/ 20 h 36"/>
                  <a:gd name="T16" fmla="*/ 6 w 46"/>
                  <a:gd name="T17" fmla="*/ 8 h 36"/>
                  <a:gd name="T18" fmla="*/ 12 w 46"/>
                  <a:gd name="T19" fmla="*/ 8 h 36"/>
                  <a:gd name="T20" fmla="*/ 22 w 46"/>
                  <a:gd name="T21" fmla="*/ 4 h 36"/>
                  <a:gd name="T22" fmla="*/ 32 w 46"/>
                  <a:gd name="T23" fmla="*/ 4 h 36"/>
                  <a:gd name="T24" fmla="*/ 32 w 46"/>
                  <a:gd name="T25" fmla="*/ 0 h 36"/>
                  <a:gd name="T26" fmla="*/ 32 w 46"/>
                  <a:gd name="T27" fmla="*/ 0 h 36"/>
                  <a:gd name="T28" fmla="*/ 32 w 46"/>
                  <a:gd name="T29" fmla="*/ 0 h 36"/>
                  <a:gd name="T30" fmla="*/ 22 w 46"/>
                  <a:gd name="T31" fmla="*/ 0 h 36"/>
                  <a:gd name="T32" fmla="*/ 22 w 46"/>
                  <a:gd name="T33" fmla="*/ 0 h 36"/>
                  <a:gd name="T34" fmla="*/ 22 w 46"/>
                  <a:gd name="T35" fmla="*/ 2 h 36"/>
                  <a:gd name="T36" fmla="*/ 12 w 46"/>
                  <a:gd name="T37" fmla="*/ 4 h 36"/>
                  <a:gd name="T38" fmla="*/ 6 w 46"/>
                  <a:gd name="T39" fmla="*/ 4 h 36"/>
                  <a:gd name="T40" fmla="*/ 6 w 46"/>
                  <a:gd name="T41" fmla="*/ 4 h 36"/>
                  <a:gd name="T42" fmla="*/ 2 w 46"/>
                  <a:gd name="T43" fmla="*/ 6 h 36"/>
                  <a:gd name="T44" fmla="*/ 2 w 46"/>
                  <a:gd name="T45" fmla="*/ 8 h 36"/>
                  <a:gd name="T46" fmla="*/ 0 w 46"/>
                  <a:gd name="T47" fmla="*/ 20 h 36"/>
                  <a:gd name="T48" fmla="*/ 0 w 46"/>
                  <a:gd name="T49" fmla="*/ 20 h 36"/>
                  <a:gd name="T50" fmla="*/ 0 w 46"/>
                  <a:gd name="T51" fmla="*/ 22 h 36"/>
                  <a:gd name="T52" fmla="*/ 6 w 46"/>
                  <a:gd name="T53" fmla="*/ 34 h 36"/>
                  <a:gd name="T54" fmla="*/ 6 w 46"/>
                  <a:gd name="T55" fmla="*/ 34 h 36"/>
                  <a:gd name="T56" fmla="*/ 8 w 46"/>
                  <a:gd name="T57" fmla="*/ 36 h 36"/>
                  <a:gd name="T58" fmla="*/ 8 w 46"/>
                  <a:gd name="T59" fmla="*/ 36 h 36"/>
                  <a:gd name="T60" fmla="*/ 10 w 46"/>
                  <a:gd name="T61" fmla="*/ 36 h 36"/>
                  <a:gd name="T62" fmla="*/ 24 w 46"/>
                  <a:gd name="T63" fmla="*/ 32 h 36"/>
                  <a:gd name="T64" fmla="*/ 34 w 46"/>
                  <a:gd name="T65" fmla="*/ 30 h 36"/>
                  <a:gd name="T66" fmla="*/ 34 w 46"/>
                  <a:gd name="T67" fmla="*/ 30 h 36"/>
                  <a:gd name="T68" fmla="*/ 36 w 46"/>
                  <a:gd name="T69" fmla="*/ 30 h 36"/>
                  <a:gd name="T70" fmla="*/ 44 w 46"/>
                  <a:gd name="T71" fmla="*/ 24 h 36"/>
                  <a:gd name="T72" fmla="*/ 44 w 46"/>
                  <a:gd name="T73" fmla="*/ 24 h 36"/>
                  <a:gd name="T74" fmla="*/ 46 w 46"/>
                  <a:gd name="T75" fmla="*/ 22 h 36"/>
                  <a:gd name="T76" fmla="*/ 46 w 46"/>
                  <a:gd name="T77" fmla="*/ 20 h 36"/>
                  <a:gd name="T78" fmla="*/ 44 w 46"/>
                  <a:gd name="T79" fmla="*/ 14 h 36"/>
                  <a:gd name="T80" fmla="*/ 44 w 46"/>
                  <a:gd name="T81" fmla="*/ 14 h 36"/>
                  <a:gd name="T82" fmla="*/ 42 w 46"/>
                  <a:gd name="T83" fmla="*/ 12 h 36"/>
                  <a:gd name="T84" fmla="*/ 38 w 46"/>
                  <a:gd name="T85" fmla="*/ 8 h 36"/>
                  <a:gd name="T86" fmla="*/ 36 w 46"/>
                  <a:gd name="T87" fmla="*/ 2 h 36"/>
                  <a:gd name="T88" fmla="*/ 36 w 46"/>
                  <a:gd name="T89" fmla="*/ 2 h 36"/>
                  <a:gd name="T90" fmla="*/ 34 w 46"/>
                  <a:gd name="T91" fmla="*/ 0 h 36"/>
                  <a:gd name="T92" fmla="*/ 32 w 46"/>
                  <a:gd name="T93" fmla="*/ 0 h 36"/>
                  <a:gd name="T94" fmla="*/ 32 w 46"/>
                  <a:gd name="T9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 h="36">
                    <a:moveTo>
                      <a:pt x="32" y="4"/>
                    </a:moveTo>
                    <a:lnTo>
                      <a:pt x="34" y="10"/>
                    </a:lnTo>
                    <a:lnTo>
                      <a:pt x="40" y="16"/>
                    </a:lnTo>
                    <a:lnTo>
                      <a:pt x="42" y="20"/>
                    </a:lnTo>
                    <a:lnTo>
                      <a:pt x="34" y="26"/>
                    </a:lnTo>
                    <a:lnTo>
                      <a:pt x="22" y="28"/>
                    </a:lnTo>
                    <a:lnTo>
                      <a:pt x="8" y="32"/>
                    </a:lnTo>
                    <a:lnTo>
                      <a:pt x="4" y="20"/>
                    </a:lnTo>
                    <a:lnTo>
                      <a:pt x="6" y="8"/>
                    </a:lnTo>
                    <a:lnTo>
                      <a:pt x="12" y="8"/>
                    </a:lnTo>
                    <a:lnTo>
                      <a:pt x="22" y="4"/>
                    </a:lnTo>
                    <a:lnTo>
                      <a:pt x="32" y="4"/>
                    </a:lnTo>
                    <a:close/>
                    <a:moveTo>
                      <a:pt x="32" y="0"/>
                    </a:moveTo>
                    <a:lnTo>
                      <a:pt x="32" y="0"/>
                    </a:lnTo>
                    <a:lnTo>
                      <a:pt x="32" y="0"/>
                    </a:lnTo>
                    <a:lnTo>
                      <a:pt x="22" y="0"/>
                    </a:lnTo>
                    <a:lnTo>
                      <a:pt x="22" y="0"/>
                    </a:lnTo>
                    <a:lnTo>
                      <a:pt x="22" y="2"/>
                    </a:lnTo>
                    <a:lnTo>
                      <a:pt x="12" y="4"/>
                    </a:lnTo>
                    <a:lnTo>
                      <a:pt x="6" y="4"/>
                    </a:lnTo>
                    <a:lnTo>
                      <a:pt x="6" y="4"/>
                    </a:lnTo>
                    <a:lnTo>
                      <a:pt x="2" y="6"/>
                    </a:lnTo>
                    <a:lnTo>
                      <a:pt x="2" y="8"/>
                    </a:lnTo>
                    <a:lnTo>
                      <a:pt x="0" y="20"/>
                    </a:lnTo>
                    <a:lnTo>
                      <a:pt x="0" y="20"/>
                    </a:lnTo>
                    <a:lnTo>
                      <a:pt x="0" y="22"/>
                    </a:lnTo>
                    <a:lnTo>
                      <a:pt x="6" y="34"/>
                    </a:lnTo>
                    <a:lnTo>
                      <a:pt x="6" y="34"/>
                    </a:lnTo>
                    <a:lnTo>
                      <a:pt x="8" y="36"/>
                    </a:lnTo>
                    <a:lnTo>
                      <a:pt x="8" y="36"/>
                    </a:lnTo>
                    <a:lnTo>
                      <a:pt x="10" y="36"/>
                    </a:lnTo>
                    <a:lnTo>
                      <a:pt x="24" y="32"/>
                    </a:lnTo>
                    <a:lnTo>
                      <a:pt x="34" y="30"/>
                    </a:lnTo>
                    <a:lnTo>
                      <a:pt x="34" y="30"/>
                    </a:lnTo>
                    <a:lnTo>
                      <a:pt x="36" y="30"/>
                    </a:lnTo>
                    <a:lnTo>
                      <a:pt x="44" y="24"/>
                    </a:lnTo>
                    <a:lnTo>
                      <a:pt x="44" y="24"/>
                    </a:lnTo>
                    <a:lnTo>
                      <a:pt x="46" y="22"/>
                    </a:lnTo>
                    <a:lnTo>
                      <a:pt x="46" y="20"/>
                    </a:lnTo>
                    <a:lnTo>
                      <a:pt x="44" y="14"/>
                    </a:lnTo>
                    <a:lnTo>
                      <a:pt x="44" y="14"/>
                    </a:lnTo>
                    <a:lnTo>
                      <a:pt x="42" y="12"/>
                    </a:lnTo>
                    <a:lnTo>
                      <a:pt x="38" y="8"/>
                    </a:lnTo>
                    <a:lnTo>
                      <a:pt x="36" y="2"/>
                    </a:lnTo>
                    <a:lnTo>
                      <a:pt x="36" y="2"/>
                    </a:lnTo>
                    <a:lnTo>
                      <a:pt x="34"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5" name="Freeform 667"/>
              <p:cNvSpPr>
                <a:spLocks/>
              </p:cNvSpPr>
              <p:nvPr/>
            </p:nvSpPr>
            <p:spPr bwMode="auto">
              <a:xfrm>
                <a:off x="3185" y="1883"/>
                <a:ext cx="38" cy="28"/>
              </a:xfrm>
              <a:custGeom>
                <a:avLst/>
                <a:gdLst>
                  <a:gd name="T0" fmla="*/ 28 w 38"/>
                  <a:gd name="T1" fmla="*/ 0 h 28"/>
                  <a:gd name="T2" fmla="*/ 30 w 38"/>
                  <a:gd name="T3" fmla="*/ 6 h 28"/>
                  <a:gd name="T4" fmla="*/ 36 w 38"/>
                  <a:gd name="T5" fmla="*/ 12 h 28"/>
                  <a:gd name="T6" fmla="*/ 38 w 38"/>
                  <a:gd name="T7" fmla="*/ 16 h 28"/>
                  <a:gd name="T8" fmla="*/ 30 w 38"/>
                  <a:gd name="T9" fmla="*/ 22 h 28"/>
                  <a:gd name="T10" fmla="*/ 18 w 38"/>
                  <a:gd name="T11" fmla="*/ 24 h 28"/>
                  <a:gd name="T12" fmla="*/ 4 w 38"/>
                  <a:gd name="T13" fmla="*/ 28 h 28"/>
                  <a:gd name="T14" fmla="*/ 0 w 38"/>
                  <a:gd name="T15" fmla="*/ 16 h 28"/>
                  <a:gd name="T16" fmla="*/ 2 w 38"/>
                  <a:gd name="T17" fmla="*/ 4 h 28"/>
                  <a:gd name="T18" fmla="*/ 8 w 38"/>
                  <a:gd name="T19" fmla="*/ 4 h 28"/>
                  <a:gd name="T20" fmla="*/ 18 w 38"/>
                  <a:gd name="T21" fmla="*/ 0 h 28"/>
                  <a:gd name="T22" fmla="*/ 28 w 38"/>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 h="28">
                    <a:moveTo>
                      <a:pt x="28" y="0"/>
                    </a:moveTo>
                    <a:lnTo>
                      <a:pt x="30" y="6"/>
                    </a:lnTo>
                    <a:lnTo>
                      <a:pt x="36" y="12"/>
                    </a:lnTo>
                    <a:lnTo>
                      <a:pt x="38" y="16"/>
                    </a:lnTo>
                    <a:lnTo>
                      <a:pt x="30" y="22"/>
                    </a:lnTo>
                    <a:lnTo>
                      <a:pt x="18" y="24"/>
                    </a:lnTo>
                    <a:lnTo>
                      <a:pt x="4" y="28"/>
                    </a:lnTo>
                    <a:lnTo>
                      <a:pt x="0" y="16"/>
                    </a:lnTo>
                    <a:lnTo>
                      <a:pt x="2" y="4"/>
                    </a:lnTo>
                    <a:lnTo>
                      <a:pt x="8" y="4"/>
                    </a:lnTo>
                    <a:lnTo>
                      <a:pt x="1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6" name="Freeform 668"/>
              <p:cNvSpPr>
                <a:spLocks/>
              </p:cNvSpPr>
              <p:nvPr/>
            </p:nvSpPr>
            <p:spPr bwMode="auto">
              <a:xfrm>
                <a:off x="3181" y="1879"/>
                <a:ext cx="46" cy="36"/>
              </a:xfrm>
              <a:custGeom>
                <a:avLst/>
                <a:gdLst>
                  <a:gd name="T0" fmla="*/ 32 w 46"/>
                  <a:gd name="T1" fmla="*/ 0 h 36"/>
                  <a:gd name="T2" fmla="*/ 32 w 46"/>
                  <a:gd name="T3" fmla="*/ 0 h 36"/>
                  <a:gd name="T4" fmla="*/ 32 w 46"/>
                  <a:gd name="T5" fmla="*/ 0 h 36"/>
                  <a:gd name="T6" fmla="*/ 22 w 46"/>
                  <a:gd name="T7" fmla="*/ 0 h 36"/>
                  <a:gd name="T8" fmla="*/ 22 w 46"/>
                  <a:gd name="T9" fmla="*/ 0 h 36"/>
                  <a:gd name="T10" fmla="*/ 22 w 46"/>
                  <a:gd name="T11" fmla="*/ 2 h 36"/>
                  <a:gd name="T12" fmla="*/ 12 w 46"/>
                  <a:gd name="T13" fmla="*/ 4 h 36"/>
                  <a:gd name="T14" fmla="*/ 6 w 46"/>
                  <a:gd name="T15" fmla="*/ 4 h 36"/>
                  <a:gd name="T16" fmla="*/ 6 w 46"/>
                  <a:gd name="T17" fmla="*/ 4 h 36"/>
                  <a:gd name="T18" fmla="*/ 2 w 46"/>
                  <a:gd name="T19" fmla="*/ 6 h 36"/>
                  <a:gd name="T20" fmla="*/ 2 w 46"/>
                  <a:gd name="T21" fmla="*/ 8 h 36"/>
                  <a:gd name="T22" fmla="*/ 0 w 46"/>
                  <a:gd name="T23" fmla="*/ 20 h 36"/>
                  <a:gd name="T24" fmla="*/ 0 w 46"/>
                  <a:gd name="T25" fmla="*/ 20 h 36"/>
                  <a:gd name="T26" fmla="*/ 0 w 46"/>
                  <a:gd name="T27" fmla="*/ 22 h 36"/>
                  <a:gd name="T28" fmla="*/ 6 w 46"/>
                  <a:gd name="T29" fmla="*/ 34 h 36"/>
                  <a:gd name="T30" fmla="*/ 6 w 46"/>
                  <a:gd name="T31" fmla="*/ 34 h 36"/>
                  <a:gd name="T32" fmla="*/ 8 w 46"/>
                  <a:gd name="T33" fmla="*/ 36 h 36"/>
                  <a:gd name="T34" fmla="*/ 8 w 46"/>
                  <a:gd name="T35" fmla="*/ 36 h 36"/>
                  <a:gd name="T36" fmla="*/ 10 w 46"/>
                  <a:gd name="T37" fmla="*/ 36 h 36"/>
                  <a:gd name="T38" fmla="*/ 24 w 46"/>
                  <a:gd name="T39" fmla="*/ 32 h 36"/>
                  <a:gd name="T40" fmla="*/ 34 w 46"/>
                  <a:gd name="T41" fmla="*/ 30 h 36"/>
                  <a:gd name="T42" fmla="*/ 34 w 46"/>
                  <a:gd name="T43" fmla="*/ 30 h 36"/>
                  <a:gd name="T44" fmla="*/ 36 w 46"/>
                  <a:gd name="T45" fmla="*/ 30 h 36"/>
                  <a:gd name="T46" fmla="*/ 44 w 46"/>
                  <a:gd name="T47" fmla="*/ 24 h 36"/>
                  <a:gd name="T48" fmla="*/ 44 w 46"/>
                  <a:gd name="T49" fmla="*/ 24 h 36"/>
                  <a:gd name="T50" fmla="*/ 46 w 46"/>
                  <a:gd name="T51" fmla="*/ 22 h 36"/>
                  <a:gd name="T52" fmla="*/ 46 w 46"/>
                  <a:gd name="T53" fmla="*/ 20 h 36"/>
                  <a:gd name="T54" fmla="*/ 44 w 46"/>
                  <a:gd name="T55" fmla="*/ 14 h 36"/>
                  <a:gd name="T56" fmla="*/ 44 w 46"/>
                  <a:gd name="T57" fmla="*/ 14 h 36"/>
                  <a:gd name="T58" fmla="*/ 42 w 46"/>
                  <a:gd name="T59" fmla="*/ 12 h 36"/>
                  <a:gd name="T60" fmla="*/ 38 w 46"/>
                  <a:gd name="T61" fmla="*/ 8 h 36"/>
                  <a:gd name="T62" fmla="*/ 36 w 46"/>
                  <a:gd name="T63" fmla="*/ 2 h 36"/>
                  <a:gd name="T64" fmla="*/ 36 w 46"/>
                  <a:gd name="T65" fmla="*/ 2 h 36"/>
                  <a:gd name="T66" fmla="*/ 34 w 46"/>
                  <a:gd name="T67" fmla="*/ 0 h 36"/>
                  <a:gd name="T68" fmla="*/ 32 w 46"/>
                  <a:gd name="T69" fmla="*/ 0 h 36"/>
                  <a:gd name="T70" fmla="*/ 32 w 46"/>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36">
                    <a:moveTo>
                      <a:pt x="32" y="0"/>
                    </a:moveTo>
                    <a:lnTo>
                      <a:pt x="32" y="0"/>
                    </a:lnTo>
                    <a:lnTo>
                      <a:pt x="32" y="0"/>
                    </a:lnTo>
                    <a:lnTo>
                      <a:pt x="22" y="0"/>
                    </a:lnTo>
                    <a:lnTo>
                      <a:pt x="22" y="0"/>
                    </a:lnTo>
                    <a:lnTo>
                      <a:pt x="22" y="2"/>
                    </a:lnTo>
                    <a:lnTo>
                      <a:pt x="12" y="4"/>
                    </a:lnTo>
                    <a:lnTo>
                      <a:pt x="6" y="4"/>
                    </a:lnTo>
                    <a:lnTo>
                      <a:pt x="6" y="4"/>
                    </a:lnTo>
                    <a:lnTo>
                      <a:pt x="2" y="6"/>
                    </a:lnTo>
                    <a:lnTo>
                      <a:pt x="2" y="8"/>
                    </a:lnTo>
                    <a:lnTo>
                      <a:pt x="0" y="20"/>
                    </a:lnTo>
                    <a:lnTo>
                      <a:pt x="0" y="20"/>
                    </a:lnTo>
                    <a:lnTo>
                      <a:pt x="0" y="22"/>
                    </a:lnTo>
                    <a:lnTo>
                      <a:pt x="6" y="34"/>
                    </a:lnTo>
                    <a:lnTo>
                      <a:pt x="6" y="34"/>
                    </a:lnTo>
                    <a:lnTo>
                      <a:pt x="8" y="36"/>
                    </a:lnTo>
                    <a:lnTo>
                      <a:pt x="8" y="36"/>
                    </a:lnTo>
                    <a:lnTo>
                      <a:pt x="10" y="36"/>
                    </a:lnTo>
                    <a:lnTo>
                      <a:pt x="24" y="32"/>
                    </a:lnTo>
                    <a:lnTo>
                      <a:pt x="34" y="30"/>
                    </a:lnTo>
                    <a:lnTo>
                      <a:pt x="34" y="30"/>
                    </a:lnTo>
                    <a:lnTo>
                      <a:pt x="36" y="30"/>
                    </a:lnTo>
                    <a:lnTo>
                      <a:pt x="44" y="24"/>
                    </a:lnTo>
                    <a:lnTo>
                      <a:pt x="44" y="24"/>
                    </a:lnTo>
                    <a:lnTo>
                      <a:pt x="46" y="22"/>
                    </a:lnTo>
                    <a:lnTo>
                      <a:pt x="46" y="20"/>
                    </a:lnTo>
                    <a:lnTo>
                      <a:pt x="44" y="14"/>
                    </a:lnTo>
                    <a:lnTo>
                      <a:pt x="44" y="14"/>
                    </a:lnTo>
                    <a:lnTo>
                      <a:pt x="42" y="12"/>
                    </a:lnTo>
                    <a:lnTo>
                      <a:pt x="38" y="8"/>
                    </a:lnTo>
                    <a:lnTo>
                      <a:pt x="36" y="2"/>
                    </a:lnTo>
                    <a:lnTo>
                      <a:pt x="36" y="2"/>
                    </a:lnTo>
                    <a:lnTo>
                      <a:pt x="34"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7" name="Freeform 669"/>
              <p:cNvSpPr>
                <a:spLocks/>
              </p:cNvSpPr>
              <p:nvPr/>
            </p:nvSpPr>
            <p:spPr bwMode="auto">
              <a:xfrm>
                <a:off x="3071" y="1953"/>
                <a:ext cx="42" cy="26"/>
              </a:xfrm>
              <a:custGeom>
                <a:avLst/>
                <a:gdLst>
                  <a:gd name="T0" fmla="*/ 32 w 42"/>
                  <a:gd name="T1" fmla="*/ 26 h 26"/>
                  <a:gd name="T2" fmla="*/ 32 w 42"/>
                  <a:gd name="T3" fmla="*/ 26 h 26"/>
                  <a:gd name="T4" fmla="*/ 32 w 42"/>
                  <a:gd name="T5" fmla="*/ 26 h 26"/>
                  <a:gd name="T6" fmla="*/ 24 w 42"/>
                  <a:gd name="T7" fmla="*/ 18 h 26"/>
                  <a:gd name="T8" fmla="*/ 16 w 42"/>
                  <a:gd name="T9" fmla="*/ 18 h 26"/>
                  <a:gd name="T10" fmla="*/ 16 w 42"/>
                  <a:gd name="T11" fmla="*/ 18 h 26"/>
                  <a:gd name="T12" fmla="*/ 14 w 42"/>
                  <a:gd name="T13" fmla="*/ 18 h 26"/>
                  <a:gd name="T14" fmla="*/ 10 w 42"/>
                  <a:gd name="T15" fmla="*/ 14 h 26"/>
                  <a:gd name="T16" fmla="*/ 0 w 42"/>
                  <a:gd name="T17" fmla="*/ 12 h 26"/>
                  <a:gd name="T18" fmla="*/ 0 w 42"/>
                  <a:gd name="T19" fmla="*/ 12 h 26"/>
                  <a:gd name="T20" fmla="*/ 0 w 42"/>
                  <a:gd name="T21" fmla="*/ 10 h 26"/>
                  <a:gd name="T22" fmla="*/ 0 w 42"/>
                  <a:gd name="T23" fmla="*/ 10 h 26"/>
                  <a:gd name="T24" fmla="*/ 0 w 42"/>
                  <a:gd name="T25" fmla="*/ 10 h 26"/>
                  <a:gd name="T26" fmla="*/ 2 w 42"/>
                  <a:gd name="T27" fmla="*/ 2 h 26"/>
                  <a:gd name="T28" fmla="*/ 2 w 42"/>
                  <a:gd name="T29" fmla="*/ 2 h 26"/>
                  <a:gd name="T30" fmla="*/ 4 w 42"/>
                  <a:gd name="T31" fmla="*/ 0 h 26"/>
                  <a:gd name="T32" fmla="*/ 40 w 42"/>
                  <a:gd name="T33" fmla="*/ 0 h 26"/>
                  <a:gd name="T34" fmla="*/ 40 w 42"/>
                  <a:gd name="T35" fmla="*/ 0 h 26"/>
                  <a:gd name="T36" fmla="*/ 42 w 42"/>
                  <a:gd name="T37" fmla="*/ 2 h 26"/>
                  <a:gd name="T38" fmla="*/ 42 w 42"/>
                  <a:gd name="T39" fmla="*/ 6 h 26"/>
                  <a:gd name="T40" fmla="*/ 42 w 42"/>
                  <a:gd name="T41" fmla="*/ 6 h 26"/>
                  <a:gd name="T42" fmla="*/ 42 w 42"/>
                  <a:gd name="T43" fmla="*/ 8 h 26"/>
                  <a:gd name="T44" fmla="*/ 36 w 42"/>
                  <a:gd name="T45" fmla="*/ 12 h 26"/>
                  <a:gd name="T46" fmla="*/ 38 w 42"/>
                  <a:gd name="T47" fmla="*/ 18 h 26"/>
                  <a:gd name="T48" fmla="*/ 38 w 42"/>
                  <a:gd name="T49" fmla="*/ 18 h 26"/>
                  <a:gd name="T50" fmla="*/ 38 w 42"/>
                  <a:gd name="T51" fmla="*/ 20 h 26"/>
                  <a:gd name="T52" fmla="*/ 34 w 42"/>
                  <a:gd name="T53" fmla="*/ 26 h 26"/>
                  <a:gd name="T54" fmla="*/ 34 w 42"/>
                  <a:gd name="T55" fmla="*/ 26 h 26"/>
                  <a:gd name="T56" fmla="*/ 34 w 42"/>
                  <a:gd name="T57" fmla="*/ 26 h 26"/>
                  <a:gd name="T58" fmla="*/ 34 w 42"/>
                  <a:gd name="T59" fmla="*/ 26 h 26"/>
                  <a:gd name="T60" fmla="*/ 32 w 42"/>
                  <a:gd name="T61" fmla="*/ 26 h 26"/>
                  <a:gd name="T62" fmla="*/ 32 w 42"/>
                  <a:gd name="T6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2" h="26">
                    <a:moveTo>
                      <a:pt x="32" y="26"/>
                    </a:moveTo>
                    <a:lnTo>
                      <a:pt x="32" y="26"/>
                    </a:lnTo>
                    <a:lnTo>
                      <a:pt x="32" y="26"/>
                    </a:lnTo>
                    <a:lnTo>
                      <a:pt x="24" y="18"/>
                    </a:lnTo>
                    <a:lnTo>
                      <a:pt x="16" y="18"/>
                    </a:lnTo>
                    <a:lnTo>
                      <a:pt x="16" y="18"/>
                    </a:lnTo>
                    <a:lnTo>
                      <a:pt x="14" y="18"/>
                    </a:lnTo>
                    <a:lnTo>
                      <a:pt x="10" y="14"/>
                    </a:lnTo>
                    <a:lnTo>
                      <a:pt x="0" y="12"/>
                    </a:lnTo>
                    <a:lnTo>
                      <a:pt x="0" y="12"/>
                    </a:lnTo>
                    <a:lnTo>
                      <a:pt x="0" y="10"/>
                    </a:lnTo>
                    <a:lnTo>
                      <a:pt x="0" y="10"/>
                    </a:lnTo>
                    <a:lnTo>
                      <a:pt x="0" y="10"/>
                    </a:lnTo>
                    <a:lnTo>
                      <a:pt x="2" y="2"/>
                    </a:lnTo>
                    <a:lnTo>
                      <a:pt x="2" y="2"/>
                    </a:lnTo>
                    <a:lnTo>
                      <a:pt x="4" y="0"/>
                    </a:lnTo>
                    <a:lnTo>
                      <a:pt x="40" y="0"/>
                    </a:lnTo>
                    <a:lnTo>
                      <a:pt x="40" y="0"/>
                    </a:lnTo>
                    <a:lnTo>
                      <a:pt x="42" y="2"/>
                    </a:lnTo>
                    <a:lnTo>
                      <a:pt x="42" y="6"/>
                    </a:lnTo>
                    <a:lnTo>
                      <a:pt x="42" y="6"/>
                    </a:lnTo>
                    <a:lnTo>
                      <a:pt x="42" y="8"/>
                    </a:lnTo>
                    <a:lnTo>
                      <a:pt x="36" y="12"/>
                    </a:lnTo>
                    <a:lnTo>
                      <a:pt x="38" y="18"/>
                    </a:lnTo>
                    <a:lnTo>
                      <a:pt x="38" y="18"/>
                    </a:lnTo>
                    <a:lnTo>
                      <a:pt x="38" y="20"/>
                    </a:lnTo>
                    <a:lnTo>
                      <a:pt x="34" y="26"/>
                    </a:lnTo>
                    <a:lnTo>
                      <a:pt x="34" y="26"/>
                    </a:lnTo>
                    <a:lnTo>
                      <a:pt x="34" y="26"/>
                    </a:lnTo>
                    <a:lnTo>
                      <a:pt x="34" y="26"/>
                    </a:lnTo>
                    <a:lnTo>
                      <a:pt x="32" y="26"/>
                    </a:lnTo>
                    <a:lnTo>
                      <a:pt x="32"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8" name="Freeform 670"/>
              <p:cNvSpPr>
                <a:spLocks noEditPoints="1"/>
              </p:cNvSpPr>
              <p:nvPr/>
            </p:nvSpPr>
            <p:spPr bwMode="auto">
              <a:xfrm>
                <a:off x="3069" y="1951"/>
                <a:ext cx="46" cy="30"/>
              </a:xfrm>
              <a:custGeom>
                <a:avLst/>
                <a:gdLst>
                  <a:gd name="T0" fmla="*/ 42 w 46"/>
                  <a:gd name="T1" fmla="*/ 4 h 30"/>
                  <a:gd name="T2" fmla="*/ 42 w 46"/>
                  <a:gd name="T3" fmla="*/ 8 h 30"/>
                  <a:gd name="T4" fmla="*/ 36 w 46"/>
                  <a:gd name="T5" fmla="*/ 14 h 30"/>
                  <a:gd name="T6" fmla="*/ 38 w 46"/>
                  <a:gd name="T7" fmla="*/ 20 h 30"/>
                  <a:gd name="T8" fmla="*/ 34 w 46"/>
                  <a:gd name="T9" fmla="*/ 26 h 30"/>
                  <a:gd name="T10" fmla="*/ 28 w 46"/>
                  <a:gd name="T11" fmla="*/ 18 h 30"/>
                  <a:gd name="T12" fmla="*/ 18 w 46"/>
                  <a:gd name="T13" fmla="*/ 18 h 30"/>
                  <a:gd name="T14" fmla="*/ 12 w 46"/>
                  <a:gd name="T15" fmla="*/ 14 h 30"/>
                  <a:gd name="T16" fmla="*/ 4 w 46"/>
                  <a:gd name="T17" fmla="*/ 12 h 30"/>
                  <a:gd name="T18" fmla="*/ 6 w 46"/>
                  <a:gd name="T19" fmla="*/ 4 h 30"/>
                  <a:gd name="T20" fmla="*/ 18 w 46"/>
                  <a:gd name="T21" fmla="*/ 4 h 30"/>
                  <a:gd name="T22" fmla="*/ 28 w 46"/>
                  <a:gd name="T23" fmla="*/ 4 h 30"/>
                  <a:gd name="T24" fmla="*/ 42 w 46"/>
                  <a:gd name="T25" fmla="*/ 4 h 30"/>
                  <a:gd name="T26" fmla="*/ 42 w 46"/>
                  <a:gd name="T27" fmla="*/ 0 h 30"/>
                  <a:gd name="T28" fmla="*/ 28 w 46"/>
                  <a:gd name="T29" fmla="*/ 0 h 30"/>
                  <a:gd name="T30" fmla="*/ 18 w 46"/>
                  <a:gd name="T31" fmla="*/ 0 h 30"/>
                  <a:gd name="T32" fmla="*/ 6 w 46"/>
                  <a:gd name="T33" fmla="*/ 0 h 30"/>
                  <a:gd name="T34" fmla="*/ 6 w 46"/>
                  <a:gd name="T35" fmla="*/ 0 h 30"/>
                  <a:gd name="T36" fmla="*/ 2 w 46"/>
                  <a:gd name="T37" fmla="*/ 0 h 30"/>
                  <a:gd name="T38" fmla="*/ 2 w 46"/>
                  <a:gd name="T39" fmla="*/ 4 h 30"/>
                  <a:gd name="T40" fmla="*/ 0 w 46"/>
                  <a:gd name="T41" fmla="*/ 10 h 30"/>
                  <a:gd name="T42" fmla="*/ 0 w 46"/>
                  <a:gd name="T43" fmla="*/ 10 h 30"/>
                  <a:gd name="T44" fmla="*/ 0 w 46"/>
                  <a:gd name="T45" fmla="*/ 14 h 30"/>
                  <a:gd name="T46" fmla="*/ 0 w 46"/>
                  <a:gd name="T47" fmla="*/ 14 h 30"/>
                  <a:gd name="T48" fmla="*/ 2 w 46"/>
                  <a:gd name="T49" fmla="*/ 16 h 30"/>
                  <a:gd name="T50" fmla="*/ 10 w 46"/>
                  <a:gd name="T51" fmla="*/ 18 h 30"/>
                  <a:gd name="T52" fmla="*/ 16 w 46"/>
                  <a:gd name="T53" fmla="*/ 22 h 30"/>
                  <a:gd name="T54" fmla="*/ 16 w 46"/>
                  <a:gd name="T55" fmla="*/ 22 h 30"/>
                  <a:gd name="T56" fmla="*/ 18 w 46"/>
                  <a:gd name="T57" fmla="*/ 22 h 30"/>
                  <a:gd name="T58" fmla="*/ 26 w 46"/>
                  <a:gd name="T59" fmla="*/ 22 h 30"/>
                  <a:gd name="T60" fmla="*/ 32 w 46"/>
                  <a:gd name="T61" fmla="*/ 30 h 30"/>
                  <a:gd name="T62" fmla="*/ 32 w 46"/>
                  <a:gd name="T63" fmla="*/ 30 h 30"/>
                  <a:gd name="T64" fmla="*/ 34 w 46"/>
                  <a:gd name="T65" fmla="*/ 30 h 30"/>
                  <a:gd name="T66" fmla="*/ 34 w 46"/>
                  <a:gd name="T67" fmla="*/ 30 h 30"/>
                  <a:gd name="T68" fmla="*/ 36 w 46"/>
                  <a:gd name="T69" fmla="*/ 30 h 30"/>
                  <a:gd name="T70" fmla="*/ 36 w 46"/>
                  <a:gd name="T71" fmla="*/ 30 h 30"/>
                  <a:gd name="T72" fmla="*/ 38 w 46"/>
                  <a:gd name="T73" fmla="*/ 28 h 30"/>
                  <a:gd name="T74" fmla="*/ 42 w 46"/>
                  <a:gd name="T75" fmla="*/ 24 h 30"/>
                  <a:gd name="T76" fmla="*/ 42 w 46"/>
                  <a:gd name="T77" fmla="*/ 24 h 30"/>
                  <a:gd name="T78" fmla="*/ 42 w 46"/>
                  <a:gd name="T79" fmla="*/ 20 h 30"/>
                  <a:gd name="T80" fmla="*/ 42 w 46"/>
                  <a:gd name="T81" fmla="*/ 14 h 30"/>
                  <a:gd name="T82" fmla="*/ 46 w 46"/>
                  <a:gd name="T83" fmla="*/ 10 h 30"/>
                  <a:gd name="T84" fmla="*/ 46 w 46"/>
                  <a:gd name="T85" fmla="*/ 10 h 30"/>
                  <a:gd name="T86" fmla="*/ 46 w 46"/>
                  <a:gd name="T87" fmla="*/ 8 h 30"/>
                  <a:gd name="T88" fmla="*/ 46 w 46"/>
                  <a:gd name="T89" fmla="*/ 4 h 30"/>
                  <a:gd name="T90" fmla="*/ 46 w 46"/>
                  <a:gd name="T91" fmla="*/ 4 h 30"/>
                  <a:gd name="T92" fmla="*/ 46 w 46"/>
                  <a:gd name="T93" fmla="*/ 2 h 30"/>
                  <a:gd name="T94" fmla="*/ 42 w 46"/>
                  <a:gd name="T95" fmla="*/ 0 h 30"/>
                  <a:gd name="T96" fmla="*/ 42 w 46"/>
                  <a:gd name="T9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30">
                    <a:moveTo>
                      <a:pt x="42" y="4"/>
                    </a:moveTo>
                    <a:lnTo>
                      <a:pt x="42" y="8"/>
                    </a:lnTo>
                    <a:lnTo>
                      <a:pt x="36" y="14"/>
                    </a:lnTo>
                    <a:lnTo>
                      <a:pt x="38" y="20"/>
                    </a:lnTo>
                    <a:lnTo>
                      <a:pt x="34" y="26"/>
                    </a:lnTo>
                    <a:lnTo>
                      <a:pt x="28" y="18"/>
                    </a:lnTo>
                    <a:lnTo>
                      <a:pt x="18" y="18"/>
                    </a:lnTo>
                    <a:lnTo>
                      <a:pt x="12" y="14"/>
                    </a:lnTo>
                    <a:lnTo>
                      <a:pt x="4" y="12"/>
                    </a:lnTo>
                    <a:lnTo>
                      <a:pt x="6" y="4"/>
                    </a:lnTo>
                    <a:lnTo>
                      <a:pt x="18" y="4"/>
                    </a:lnTo>
                    <a:lnTo>
                      <a:pt x="28" y="4"/>
                    </a:lnTo>
                    <a:lnTo>
                      <a:pt x="42" y="4"/>
                    </a:lnTo>
                    <a:close/>
                    <a:moveTo>
                      <a:pt x="42" y="0"/>
                    </a:moveTo>
                    <a:lnTo>
                      <a:pt x="28" y="0"/>
                    </a:lnTo>
                    <a:lnTo>
                      <a:pt x="18" y="0"/>
                    </a:lnTo>
                    <a:lnTo>
                      <a:pt x="6" y="0"/>
                    </a:lnTo>
                    <a:lnTo>
                      <a:pt x="6" y="0"/>
                    </a:lnTo>
                    <a:lnTo>
                      <a:pt x="2" y="0"/>
                    </a:lnTo>
                    <a:lnTo>
                      <a:pt x="2" y="4"/>
                    </a:lnTo>
                    <a:lnTo>
                      <a:pt x="0" y="10"/>
                    </a:lnTo>
                    <a:lnTo>
                      <a:pt x="0" y="10"/>
                    </a:lnTo>
                    <a:lnTo>
                      <a:pt x="0" y="14"/>
                    </a:lnTo>
                    <a:lnTo>
                      <a:pt x="0" y="14"/>
                    </a:lnTo>
                    <a:lnTo>
                      <a:pt x="2" y="16"/>
                    </a:lnTo>
                    <a:lnTo>
                      <a:pt x="10" y="18"/>
                    </a:lnTo>
                    <a:lnTo>
                      <a:pt x="16" y="22"/>
                    </a:lnTo>
                    <a:lnTo>
                      <a:pt x="16" y="22"/>
                    </a:lnTo>
                    <a:lnTo>
                      <a:pt x="18" y="22"/>
                    </a:lnTo>
                    <a:lnTo>
                      <a:pt x="26" y="22"/>
                    </a:lnTo>
                    <a:lnTo>
                      <a:pt x="32" y="30"/>
                    </a:lnTo>
                    <a:lnTo>
                      <a:pt x="32" y="30"/>
                    </a:lnTo>
                    <a:lnTo>
                      <a:pt x="34" y="30"/>
                    </a:lnTo>
                    <a:lnTo>
                      <a:pt x="34" y="30"/>
                    </a:lnTo>
                    <a:lnTo>
                      <a:pt x="36" y="30"/>
                    </a:lnTo>
                    <a:lnTo>
                      <a:pt x="36" y="30"/>
                    </a:lnTo>
                    <a:lnTo>
                      <a:pt x="38" y="28"/>
                    </a:lnTo>
                    <a:lnTo>
                      <a:pt x="42" y="24"/>
                    </a:lnTo>
                    <a:lnTo>
                      <a:pt x="42" y="24"/>
                    </a:lnTo>
                    <a:lnTo>
                      <a:pt x="42" y="20"/>
                    </a:lnTo>
                    <a:lnTo>
                      <a:pt x="42" y="14"/>
                    </a:lnTo>
                    <a:lnTo>
                      <a:pt x="46" y="10"/>
                    </a:lnTo>
                    <a:lnTo>
                      <a:pt x="46" y="10"/>
                    </a:lnTo>
                    <a:lnTo>
                      <a:pt x="46" y="8"/>
                    </a:lnTo>
                    <a:lnTo>
                      <a:pt x="46" y="4"/>
                    </a:lnTo>
                    <a:lnTo>
                      <a:pt x="46" y="4"/>
                    </a:lnTo>
                    <a:lnTo>
                      <a:pt x="46" y="2"/>
                    </a:lnTo>
                    <a:lnTo>
                      <a:pt x="42" y="0"/>
                    </a:lnTo>
                    <a:lnTo>
                      <a:pt x="4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29" name="Freeform 671"/>
              <p:cNvSpPr>
                <a:spLocks/>
              </p:cNvSpPr>
              <p:nvPr/>
            </p:nvSpPr>
            <p:spPr bwMode="auto">
              <a:xfrm>
                <a:off x="3073" y="1955"/>
                <a:ext cx="38" cy="22"/>
              </a:xfrm>
              <a:custGeom>
                <a:avLst/>
                <a:gdLst>
                  <a:gd name="T0" fmla="*/ 38 w 38"/>
                  <a:gd name="T1" fmla="*/ 0 h 22"/>
                  <a:gd name="T2" fmla="*/ 38 w 38"/>
                  <a:gd name="T3" fmla="*/ 4 h 22"/>
                  <a:gd name="T4" fmla="*/ 32 w 38"/>
                  <a:gd name="T5" fmla="*/ 10 h 22"/>
                  <a:gd name="T6" fmla="*/ 34 w 38"/>
                  <a:gd name="T7" fmla="*/ 16 h 22"/>
                  <a:gd name="T8" fmla="*/ 30 w 38"/>
                  <a:gd name="T9" fmla="*/ 22 h 22"/>
                  <a:gd name="T10" fmla="*/ 24 w 38"/>
                  <a:gd name="T11" fmla="*/ 14 h 22"/>
                  <a:gd name="T12" fmla="*/ 14 w 38"/>
                  <a:gd name="T13" fmla="*/ 14 h 22"/>
                  <a:gd name="T14" fmla="*/ 8 w 38"/>
                  <a:gd name="T15" fmla="*/ 10 h 22"/>
                  <a:gd name="T16" fmla="*/ 0 w 38"/>
                  <a:gd name="T17" fmla="*/ 8 h 22"/>
                  <a:gd name="T18" fmla="*/ 2 w 38"/>
                  <a:gd name="T19" fmla="*/ 0 h 22"/>
                  <a:gd name="T20" fmla="*/ 14 w 38"/>
                  <a:gd name="T21" fmla="*/ 0 h 22"/>
                  <a:gd name="T22" fmla="*/ 24 w 38"/>
                  <a:gd name="T23" fmla="*/ 0 h 22"/>
                  <a:gd name="T24" fmla="*/ 38 w 38"/>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8" h="22">
                    <a:moveTo>
                      <a:pt x="38" y="0"/>
                    </a:moveTo>
                    <a:lnTo>
                      <a:pt x="38" y="4"/>
                    </a:lnTo>
                    <a:lnTo>
                      <a:pt x="32" y="10"/>
                    </a:lnTo>
                    <a:lnTo>
                      <a:pt x="34" y="16"/>
                    </a:lnTo>
                    <a:lnTo>
                      <a:pt x="30" y="22"/>
                    </a:lnTo>
                    <a:lnTo>
                      <a:pt x="24" y="14"/>
                    </a:lnTo>
                    <a:lnTo>
                      <a:pt x="14" y="14"/>
                    </a:lnTo>
                    <a:lnTo>
                      <a:pt x="8" y="10"/>
                    </a:lnTo>
                    <a:lnTo>
                      <a:pt x="0" y="8"/>
                    </a:lnTo>
                    <a:lnTo>
                      <a:pt x="2" y="0"/>
                    </a:lnTo>
                    <a:lnTo>
                      <a:pt x="14" y="0"/>
                    </a:lnTo>
                    <a:lnTo>
                      <a:pt x="24"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0" name="Freeform 672"/>
              <p:cNvSpPr>
                <a:spLocks/>
              </p:cNvSpPr>
              <p:nvPr/>
            </p:nvSpPr>
            <p:spPr bwMode="auto">
              <a:xfrm>
                <a:off x="3069" y="1951"/>
                <a:ext cx="46" cy="30"/>
              </a:xfrm>
              <a:custGeom>
                <a:avLst/>
                <a:gdLst>
                  <a:gd name="T0" fmla="*/ 42 w 46"/>
                  <a:gd name="T1" fmla="*/ 0 h 30"/>
                  <a:gd name="T2" fmla="*/ 28 w 46"/>
                  <a:gd name="T3" fmla="*/ 0 h 30"/>
                  <a:gd name="T4" fmla="*/ 18 w 46"/>
                  <a:gd name="T5" fmla="*/ 0 h 30"/>
                  <a:gd name="T6" fmla="*/ 6 w 46"/>
                  <a:gd name="T7" fmla="*/ 0 h 30"/>
                  <a:gd name="T8" fmla="*/ 6 w 46"/>
                  <a:gd name="T9" fmla="*/ 0 h 30"/>
                  <a:gd name="T10" fmla="*/ 2 w 46"/>
                  <a:gd name="T11" fmla="*/ 0 h 30"/>
                  <a:gd name="T12" fmla="*/ 2 w 46"/>
                  <a:gd name="T13" fmla="*/ 4 h 30"/>
                  <a:gd name="T14" fmla="*/ 0 w 46"/>
                  <a:gd name="T15" fmla="*/ 10 h 30"/>
                  <a:gd name="T16" fmla="*/ 0 w 46"/>
                  <a:gd name="T17" fmla="*/ 10 h 30"/>
                  <a:gd name="T18" fmla="*/ 0 w 46"/>
                  <a:gd name="T19" fmla="*/ 14 h 30"/>
                  <a:gd name="T20" fmla="*/ 0 w 46"/>
                  <a:gd name="T21" fmla="*/ 14 h 30"/>
                  <a:gd name="T22" fmla="*/ 2 w 46"/>
                  <a:gd name="T23" fmla="*/ 16 h 30"/>
                  <a:gd name="T24" fmla="*/ 10 w 46"/>
                  <a:gd name="T25" fmla="*/ 18 h 30"/>
                  <a:gd name="T26" fmla="*/ 16 w 46"/>
                  <a:gd name="T27" fmla="*/ 22 h 30"/>
                  <a:gd name="T28" fmla="*/ 16 w 46"/>
                  <a:gd name="T29" fmla="*/ 22 h 30"/>
                  <a:gd name="T30" fmla="*/ 18 w 46"/>
                  <a:gd name="T31" fmla="*/ 22 h 30"/>
                  <a:gd name="T32" fmla="*/ 26 w 46"/>
                  <a:gd name="T33" fmla="*/ 22 h 30"/>
                  <a:gd name="T34" fmla="*/ 32 w 46"/>
                  <a:gd name="T35" fmla="*/ 30 h 30"/>
                  <a:gd name="T36" fmla="*/ 32 w 46"/>
                  <a:gd name="T37" fmla="*/ 30 h 30"/>
                  <a:gd name="T38" fmla="*/ 34 w 46"/>
                  <a:gd name="T39" fmla="*/ 30 h 30"/>
                  <a:gd name="T40" fmla="*/ 34 w 46"/>
                  <a:gd name="T41" fmla="*/ 30 h 30"/>
                  <a:gd name="T42" fmla="*/ 36 w 46"/>
                  <a:gd name="T43" fmla="*/ 30 h 30"/>
                  <a:gd name="T44" fmla="*/ 36 w 46"/>
                  <a:gd name="T45" fmla="*/ 30 h 30"/>
                  <a:gd name="T46" fmla="*/ 38 w 46"/>
                  <a:gd name="T47" fmla="*/ 28 h 30"/>
                  <a:gd name="T48" fmla="*/ 42 w 46"/>
                  <a:gd name="T49" fmla="*/ 24 h 30"/>
                  <a:gd name="T50" fmla="*/ 42 w 46"/>
                  <a:gd name="T51" fmla="*/ 24 h 30"/>
                  <a:gd name="T52" fmla="*/ 42 w 46"/>
                  <a:gd name="T53" fmla="*/ 20 h 30"/>
                  <a:gd name="T54" fmla="*/ 42 w 46"/>
                  <a:gd name="T55" fmla="*/ 14 h 30"/>
                  <a:gd name="T56" fmla="*/ 46 w 46"/>
                  <a:gd name="T57" fmla="*/ 10 h 30"/>
                  <a:gd name="T58" fmla="*/ 46 w 46"/>
                  <a:gd name="T59" fmla="*/ 10 h 30"/>
                  <a:gd name="T60" fmla="*/ 46 w 46"/>
                  <a:gd name="T61" fmla="*/ 8 h 30"/>
                  <a:gd name="T62" fmla="*/ 46 w 46"/>
                  <a:gd name="T63" fmla="*/ 4 h 30"/>
                  <a:gd name="T64" fmla="*/ 46 w 46"/>
                  <a:gd name="T65" fmla="*/ 4 h 30"/>
                  <a:gd name="T66" fmla="*/ 46 w 46"/>
                  <a:gd name="T67" fmla="*/ 2 h 30"/>
                  <a:gd name="T68" fmla="*/ 42 w 46"/>
                  <a:gd name="T69" fmla="*/ 0 h 30"/>
                  <a:gd name="T70" fmla="*/ 42 w 46"/>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6" h="30">
                    <a:moveTo>
                      <a:pt x="42" y="0"/>
                    </a:moveTo>
                    <a:lnTo>
                      <a:pt x="28" y="0"/>
                    </a:lnTo>
                    <a:lnTo>
                      <a:pt x="18" y="0"/>
                    </a:lnTo>
                    <a:lnTo>
                      <a:pt x="6" y="0"/>
                    </a:lnTo>
                    <a:lnTo>
                      <a:pt x="6" y="0"/>
                    </a:lnTo>
                    <a:lnTo>
                      <a:pt x="2" y="0"/>
                    </a:lnTo>
                    <a:lnTo>
                      <a:pt x="2" y="4"/>
                    </a:lnTo>
                    <a:lnTo>
                      <a:pt x="0" y="10"/>
                    </a:lnTo>
                    <a:lnTo>
                      <a:pt x="0" y="10"/>
                    </a:lnTo>
                    <a:lnTo>
                      <a:pt x="0" y="14"/>
                    </a:lnTo>
                    <a:lnTo>
                      <a:pt x="0" y="14"/>
                    </a:lnTo>
                    <a:lnTo>
                      <a:pt x="2" y="16"/>
                    </a:lnTo>
                    <a:lnTo>
                      <a:pt x="10" y="18"/>
                    </a:lnTo>
                    <a:lnTo>
                      <a:pt x="16" y="22"/>
                    </a:lnTo>
                    <a:lnTo>
                      <a:pt x="16" y="22"/>
                    </a:lnTo>
                    <a:lnTo>
                      <a:pt x="18" y="22"/>
                    </a:lnTo>
                    <a:lnTo>
                      <a:pt x="26" y="22"/>
                    </a:lnTo>
                    <a:lnTo>
                      <a:pt x="32" y="30"/>
                    </a:lnTo>
                    <a:lnTo>
                      <a:pt x="32" y="30"/>
                    </a:lnTo>
                    <a:lnTo>
                      <a:pt x="34" y="30"/>
                    </a:lnTo>
                    <a:lnTo>
                      <a:pt x="34" y="30"/>
                    </a:lnTo>
                    <a:lnTo>
                      <a:pt x="36" y="30"/>
                    </a:lnTo>
                    <a:lnTo>
                      <a:pt x="36" y="30"/>
                    </a:lnTo>
                    <a:lnTo>
                      <a:pt x="38" y="28"/>
                    </a:lnTo>
                    <a:lnTo>
                      <a:pt x="42" y="24"/>
                    </a:lnTo>
                    <a:lnTo>
                      <a:pt x="42" y="24"/>
                    </a:lnTo>
                    <a:lnTo>
                      <a:pt x="42" y="20"/>
                    </a:lnTo>
                    <a:lnTo>
                      <a:pt x="42" y="14"/>
                    </a:lnTo>
                    <a:lnTo>
                      <a:pt x="46" y="10"/>
                    </a:lnTo>
                    <a:lnTo>
                      <a:pt x="46" y="10"/>
                    </a:lnTo>
                    <a:lnTo>
                      <a:pt x="46" y="8"/>
                    </a:lnTo>
                    <a:lnTo>
                      <a:pt x="46" y="4"/>
                    </a:lnTo>
                    <a:lnTo>
                      <a:pt x="46" y="4"/>
                    </a:lnTo>
                    <a:lnTo>
                      <a:pt x="46" y="2"/>
                    </a:lnTo>
                    <a:lnTo>
                      <a:pt x="4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1" name="Freeform 673"/>
              <p:cNvSpPr>
                <a:spLocks/>
              </p:cNvSpPr>
              <p:nvPr/>
            </p:nvSpPr>
            <p:spPr bwMode="auto">
              <a:xfrm>
                <a:off x="2987" y="1801"/>
                <a:ext cx="172" cy="162"/>
              </a:xfrm>
              <a:custGeom>
                <a:avLst/>
                <a:gdLst>
                  <a:gd name="T0" fmla="*/ 130 w 172"/>
                  <a:gd name="T1" fmla="*/ 160 h 162"/>
                  <a:gd name="T2" fmla="*/ 126 w 172"/>
                  <a:gd name="T3" fmla="*/ 154 h 162"/>
                  <a:gd name="T4" fmla="*/ 128 w 172"/>
                  <a:gd name="T5" fmla="*/ 126 h 162"/>
                  <a:gd name="T6" fmla="*/ 116 w 172"/>
                  <a:gd name="T7" fmla="*/ 120 h 162"/>
                  <a:gd name="T8" fmla="*/ 108 w 172"/>
                  <a:gd name="T9" fmla="*/ 118 h 162"/>
                  <a:gd name="T10" fmla="*/ 86 w 172"/>
                  <a:gd name="T11" fmla="*/ 104 h 162"/>
                  <a:gd name="T12" fmla="*/ 74 w 172"/>
                  <a:gd name="T13" fmla="*/ 90 h 162"/>
                  <a:gd name="T14" fmla="*/ 50 w 172"/>
                  <a:gd name="T15" fmla="*/ 80 h 162"/>
                  <a:gd name="T16" fmla="*/ 46 w 172"/>
                  <a:gd name="T17" fmla="*/ 58 h 162"/>
                  <a:gd name="T18" fmla="*/ 20 w 172"/>
                  <a:gd name="T19" fmla="*/ 56 h 162"/>
                  <a:gd name="T20" fmla="*/ 18 w 172"/>
                  <a:gd name="T21" fmla="*/ 62 h 162"/>
                  <a:gd name="T22" fmla="*/ 10 w 172"/>
                  <a:gd name="T23" fmla="*/ 64 h 162"/>
                  <a:gd name="T24" fmla="*/ 10 w 172"/>
                  <a:gd name="T25" fmla="*/ 64 h 162"/>
                  <a:gd name="T26" fmla="*/ 4 w 172"/>
                  <a:gd name="T27" fmla="*/ 56 h 162"/>
                  <a:gd name="T28" fmla="*/ 0 w 172"/>
                  <a:gd name="T29" fmla="*/ 40 h 162"/>
                  <a:gd name="T30" fmla="*/ 2 w 172"/>
                  <a:gd name="T31" fmla="*/ 32 h 162"/>
                  <a:gd name="T32" fmla="*/ 2 w 172"/>
                  <a:gd name="T33" fmla="*/ 30 h 162"/>
                  <a:gd name="T34" fmla="*/ 2 w 172"/>
                  <a:gd name="T35" fmla="*/ 22 h 162"/>
                  <a:gd name="T36" fmla="*/ 14 w 172"/>
                  <a:gd name="T37" fmla="*/ 18 h 162"/>
                  <a:gd name="T38" fmla="*/ 18 w 172"/>
                  <a:gd name="T39" fmla="*/ 16 h 162"/>
                  <a:gd name="T40" fmla="*/ 20 w 172"/>
                  <a:gd name="T41" fmla="*/ 16 h 162"/>
                  <a:gd name="T42" fmla="*/ 32 w 172"/>
                  <a:gd name="T43" fmla="*/ 20 h 162"/>
                  <a:gd name="T44" fmla="*/ 32 w 172"/>
                  <a:gd name="T45" fmla="*/ 10 h 162"/>
                  <a:gd name="T46" fmla="*/ 34 w 172"/>
                  <a:gd name="T47" fmla="*/ 10 h 162"/>
                  <a:gd name="T48" fmla="*/ 46 w 172"/>
                  <a:gd name="T49" fmla="*/ 14 h 162"/>
                  <a:gd name="T50" fmla="*/ 52 w 172"/>
                  <a:gd name="T51" fmla="*/ 6 h 162"/>
                  <a:gd name="T52" fmla="*/ 60 w 172"/>
                  <a:gd name="T53" fmla="*/ 2 h 162"/>
                  <a:gd name="T54" fmla="*/ 76 w 172"/>
                  <a:gd name="T55" fmla="*/ 0 h 162"/>
                  <a:gd name="T56" fmla="*/ 84 w 172"/>
                  <a:gd name="T57" fmla="*/ 10 h 162"/>
                  <a:gd name="T58" fmla="*/ 100 w 172"/>
                  <a:gd name="T59" fmla="*/ 8 h 162"/>
                  <a:gd name="T60" fmla="*/ 100 w 172"/>
                  <a:gd name="T61" fmla="*/ 10 h 162"/>
                  <a:gd name="T62" fmla="*/ 94 w 172"/>
                  <a:gd name="T63" fmla="*/ 24 h 162"/>
                  <a:gd name="T64" fmla="*/ 78 w 172"/>
                  <a:gd name="T65" fmla="*/ 32 h 162"/>
                  <a:gd name="T66" fmla="*/ 92 w 172"/>
                  <a:gd name="T67" fmla="*/ 60 h 162"/>
                  <a:gd name="T68" fmla="*/ 102 w 172"/>
                  <a:gd name="T69" fmla="*/ 66 h 162"/>
                  <a:gd name="T70" fmla="*/ 118 w 172"/>
                  <a:gd name="T71" fmla="*/ 92 h 162"/>
                  <a:gd name="T72" fmla="*/ 132 w 172"/>
                  <a:gd name="T73" fmla="*/ 92 h 162"/>
                  <a:gd name="T74" fmla="*/ 136 w 172"/>
                  <a:gd name="T75" fmla="*/ 98 h 162"/>
                  <a:gd name="T76" fmla="*/ 134 w 172"/>
                  <a:gd name="T77" fmla="*/ 100 h 162"/>
                  <a:gd name="T78" fmla="*/ 160 w 172"/>
                  <a:gd name="T79" fmla="*/ 112 h 162"/>
                  <a:gd name="T80" fmla="*/ 170 w 172"/>
                  <a:gd name="T81" fmla="*/ 124 h 162"/>
                  <a:gd name="T82" fmla="*/ 170 w 172"/>
                  <a:gd name="T83" fmla="*/ 128 h 162"/>
                  <a:gd name="T84" fmla="*/ 164 w 172"/>
                  <a:gd name="T85" fmla="*/ 132 h 162"/>
                  <a:gd name="T86" fmla="*/ 156 w 172"/>
                  <a:gd name="T87" fmla="*/ 126 h 162"/>
                  <a:gd name="T88" fmla="*/ 142 w 172"/>
                  <a:gd name="T89" fmla="*/ 128 h 162"/>
                  <a:gd name="T90" fmla="*/ 152 w 172"/>
                  <a:gd name="T91" fmla="*/ 140 h 162"/>
                  <a:gd name="T92" fmla="*/ 152 w 172"/>
                  <a:gd name="T93" fmla="*/ 142 h 162"/>
                  <a:gd name="T94" fmla="*/ 144 w 172"/>
                  <a:gd name="T95" fmla="*/ 150 h 162"/>
                  <a:gd name="T96" fmla="*/ 132 w 172"/>
                  <a:gd name="T97"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72" h="162">
                    <a:moveTo>
                      <a:pt x="132" y="162"/>
                    </a:moveTo>
                    <a:lnTo>
                      <a:pt x="132" y="162"/>
                    </a:lnTo>
                    <a:lnTo>
                      <a:pt x="130" y="160"/>
                    </a:lnTo>
                    <a:lnTo>
                      <a:pt x="126" y="156"/>
                    </a:lnTo>
                    <a:lnTo>
                      <a:pt x="126" y="156"/>
                    </a:lnTo>
                    <a:lnTo>
                      <a:pt x="126" y="154"/>
                    </a:lnTo>
                    <a:lnTo>
                      <a:pt x="128" y="146"/>
                    </a:lnTo>
                    <a:lnTo>
                      <a:pt x="132" y="134"/>
                    </a:lnTo>
                    <a:lnTo>
                      <a:pt x="128" y="126"/>
                    </a:lnTo>
                    <a:lnTo>
                      <a:pt x="118" y="122"/>
                    </a:lnTo>
                    <a:lnTo>
                      <a:pt x="118" y="122"/>
                    </a:lnTo>
                    <a:lnTo>
                      <a:pt x="116" y="120"/>
                    </a:lnTo>
                    <a:lnTo>
                      <a:pt x="116" y="118"/>
                    </a:lnTo>
                    <a:lnTo>
                      <a:pt x="108" y="118"/>
                    </a:lnTo>
                    <a:lnTo>
                      <a:pt x="108" y="118"/>
                    </a:lnTo>
                    <a:lnTo>
                      <a:pt x="106" y="116"/>
                    </a:lnTo>
                    <a:lnTo>
                      <a:pt x="98" y="104"/>
                    </a:lnTo>
                    <a:lnTo>
                      <a:pt x="86" y="104"/>
                    </a:lnTo>
                    <a:lnTo>
                      <a:pt x="86" y="104"/>
                    </a:lnTo>
                    <a:lnTo>
                      <a:pt x="84" y="104"/>
                    </a:lnTo>
                    <a:lnTo>
                      <a:pt x="74" y="90"/>
                    </a:lnTo>
                    <a:lnTo>
                      <a:pt x="68" y="86"/>
                    </a:lnTo>
                    <a:lnTo>
                      <a:pt x="50" y="80"/>
                    </a:lnTo>
                    <a:lnTo>
                      <a:pt x="50" y="80"/>
                    </a:lnTo>
                    <a:lnTo>
                      <a:pt x="50" y="78"/>
                    </a:lnTo>
                    <a:lnTo>
                      <a:pt x="48" y="64"/>
                    </a:lnTo>
                    <a:lnTo>
                      <a:pt x="46" y="58"/>
                    </a:lnTo>
                    <a:lnTo>
                      <a:pt x="36" y="54"/>
                    </a:lnTo>
                    <a:lnTo>
                      <a:pt x="26" y="52"/>
                    </a:lnTo>
                    <a:lnTo>
                      <a:pt x="20" y="56"/>
                    </a:lnTo>
                    <a:lnTo>
                      <a:pt x="20" y="60"/>
                    </a:lnTo>
                    <a:lnTo>
                      <a:pt x="20" y="60"/>
                    </a:lnTo>
                    <a:lnTo>
                      <a:pt x="18" y="62"/>
                    </a:lnTo>
                    <a:lnTo>
                      <a:pt x="10" y="64"/>
                    </a:lnTo>
                    <a:lnTo>
                      <a:pt x="10" y="64"/>
                    </a:lnTo>
                    <a:lnTo>
                      <a:pt x="10" y="64"/>
                    </a:lnTo>
                    <a:lnTo>
                      <a:pt x="10" y="64"/>
                    </a:lnTo>
                    <a:lnTo>
                      <a:pt x="10" y="64"/>
                    </a:lnTo>
                    <a:lnTo>
                      <a:pt x="10" y="64"/>
                    </a:lnTo>
                    <a:lnTo>
                      <a:pt x="8" y="62"/>
                    </a:lnTo>
                    <a:lnTo>
                      <a:pt x="8" y="56"/>
                    </a:lnTo>
                    <a:lnTo>
                      <a:pt x="4" y="56"/>
                    </a:lnTo>
                    <a:lnTo>
                      <a:pt x="4" y="56"/>
                    </a:lnTo>
                    <a:lnTo>
                      <a:pt x="2" y="54"/>
                    </a:lnTo>
                    <a:lnTo>
                      <a:pt x="0" y="40"/>
                    </a:lnTo>
                    <a:lnTo>
                      <a:pt x="0" y="40"/>
                    </a:lnTo>
                    <a:lnTo>
                      <a:pt x="0" y="40"/>
                    </a:lnTo>
                    <a:lnTo>
                      <a:pt x="2" y="32"/>
                    </a:lnTo>
                    <a:lnTo>
                      <a:pt x="2" y="30"/>
                    </a:lnTo>
                    <a:lnTo>
                      <a:pt x="2" y="30"/>
                    </a:lnTo>
                    <a:lnTo>
                      <a:pt x="2" y="30"/>
                    </a:lnTo>
                    <a:lnTo>
                      <a:pt x="2" y="24"/>
                    </a:lnTo>
                    <a:lnTo>
                      <a:pt x="2" y="24"/>
                    </a:lnTo>
                    <a:lnTo>
                      <a:pt x="2" y="22"/>
                    </a:lnTo>
                    <a:lnTo>
                      <a:pt x="14" y="20"/>
                    </a:lnTo>
                    <a:lnTo>
                      <a:pt x="14" y="18"/>
                    </a:lnTo>
                    <a:lnTo>
                      <a:pt x="14" y="18"/>
                    </a:lnTo>
                    <a:lnTo>
                      <a:pt x="14" y="16"/>
                    </a:lnTo>
                    <a:lnTo>
                      <a:pt x="18" y="16"/>
                    </a:lnTo>
                    <a:lnTo>
                      <a:pt x="18" y="16"/>
                    </a:lnTo>
                    <a:lnTo>
                      <a:pt x="20" y="14"/>
                    </a:lnTo>
                    <a:lnTo>
                      <a:pt x="20" y="14"/>
                    </a:lnTo>
                    <a:lnTo>
                      <a:pt x="20" y="16"/>
                    </a:lnTo>
                    <a:lnTo>
                      <a:pt x="26" y="18"/>
                    </a:lnTo>
                    <a:lnTo>
                      <a:pt x="30" y="20"/>
                    </a:lnTo>
                    <a:lnTo>
                      <a:pt x="32" y="20"/>
                    </a:lnTo>
                    <a:lnTo>
                      <a:pt x="32" y="12"/>
                    </a:lnTo>
                    <a:lnTo>
                      <a:pt x="32" y="12"/>
                    </a:lnTo>
                    <a:lnTo>
                      <a:pt x="32" y="10"/>
                    </a:lnTo>
                    <a:lnTo>
                      <a:pt x="32" y="10"/>
                    </a:lnTo>
                    <a:lnTo>
                      <a:pt x="34" y="10"/>
                    </a:lnTo>
                    <a:lnTo>
                      <a:pt x="34" y="10"/>
                    </a:lnTo>
                    <a:lnTo>
                      <a:pt x="34" y="10"/>
                    </a:lnTo>
                    <a:lnTo>
                      <a:pt x="40" y="14"/>
                    </a:lnTo>
                    <a:lnTo>
                      <a:pt x="46" y="14"/>
                    </a:lnTo>
                    <a:lnTo>
                      <a:pt x="50" y="8"/>
                    </a:lnTo>
                    <a:lnTo>
                      <a:pt x="50" y="8"/>
                    </a:lnTo>
                    <a:lnTo>
                      <a:pt x="52" y="6"/>
                    </a:lnTo>
                    <a:lnTo>
                      <a:pt x="60" y="6"/>
                    </a:lnTo>
                    <a:lnTo>
                      <a:pt x="60" y="2"/>
                    </a:lnTo>
                    <a:lnTo>
                      <a:pt x="60" y="2"/>
                    </a:lnTo>
                    <a:lnTo>
                      <a:pt x="62" y="0"/>
                    </a:lnTo>
                    <a:lnTo>
                      <a:pt x="76" y="0"/>
                    </a:lnTo>
                    <a:lnTo>
                      <a:pt x="76" y="0"/>
                    </a:lnTo>
                    <a:lnTo>
                      <a:pt x="78" y="2"/>
                    </a:lnTo>
                    <a:lnTo>
                      <a:pt x="78" y="6"/>
                    </a:lnTo>
                    <a:lnTo>
                      <a:pt x="84" y="10"/>
                    </a:lnTo>
                    <a:lnTo>
                      <a:pt x="84" y="10"/>
                    </a:lnTo>
                    <a:lnTo>
                      <a:pt x="100" y="8"/>
                    </a:lnTo>
                    <a:lnTo>
                      <a:pt x="100" y="8"/>
                    </a:lnTo>
                    <a:lnTo>
                      <a:pt x="100" y="8"/>
                    </a:lnTo>
                    <a:lnTo>
                      <a:pt x="100" y="8"/>
                    </a:lnTo>
                    <a:lnTo>
                      <a:pt x="100" y="10"/>
                    </a:lnTo>
                    <a:lnTo>
                      <a:pt x="96" y="18"/>
                    </a:lnTo>
                    <a:lnTo>
                      <a:pt x="94" y="24"/>
                    </a:lnTo>
                    <a:lnTo>
                      <a:pt x="94" y="24"/>
                    </a:lnTo>
                    <a:lnTo>
                      <a:pt x="92" y="26"/>
                    </a:lnTo>
                    <a:lnTo>
                      <a:pt x="88" y="28"/>
                    </a:lnTo>
                    <a:lnTo>
                      <a:pt x="78" y="32"/>
                    </a:lnTo>
                    <a:lnTo>
                      <a:pt x="78" y="48"/>
                    </a:lnTo>
                    <a:lnTo>
                      <a:pt x="84" y="54"/>
                    </a:lnTo>
                    <a:lnTo>
                      <a:pt x="92" y="60"/>
                    </a:lnTo>
                    <a:lnTo>
                      <a:pt x="102" y="66"/>
                    </a:lnTo>
                    <a:lnTo>
                      <a:pt x="102" y="66"/>
                    </a:lnTo>
                    <a:lnTo>
                      <a:pt x="102" y="66"/>
                    </a:lnTo>
                    <a:lnTo>
                      <a:pt x="104" y="78"/>
                    </a:lnTo>
                    <a:lnTo>
                      <a:pt x="110" y="86"/>
                    </a:lnTo>
                    <a:lnTo>
                      <a:pt x="118" y="92"/>
                    </a:lnTo>
                    <a:lnTo>
                      <a:pt x="132" y="92"/>
                    </a:lnTo>
                    <a:lnTo>
                      <a:pt x="132" y="92"/>
                    </a:lnTo>
                    <a:lnTo>
                      <a:pt x="132" y="92"/>
                    </a:lnTo>
                    <a:lnTo>
                      <a:pt x="136" y="96"/>
                    </a:lnTo>
                    <a:lnTo>
                      <a:pt x="136" y="96"/>
                    </a:lnTo>
                    <a:lnTo>
                      <a:pt x="136" y="98"/>
                    </a:lnTo>
                    <a:lnTo>
                      <a:pt x="136" y="98"/>
                    </a:lnTo>
                    <a:lnTo>
                      <a:pt x="136" y="98"/>
                    </a:lnTo>
                    <a:lnTo>
                      <a:pt x="134" y="100"/>
                    </a:lnTo>
                    <a:lnTo>
                      <a:pt x="138" y="102"/>
                    </a:lnTo>
                    <a:lnTo>
                      <a:pt x="146" y="106"/>
                    </a:lnTo>
                    <a:lnTo>
                      <a:pt x="160" y="112"/>
                    </a:lnTo>
                    <a:lnTo>
                      <a:pt x="166" y="118"/>
                    </a:lnTo>
                    <a:lnTo>
                      <a:pt x="170" y="124"/>
                    </a:lnTo>
                    <a:lnTo>
                      <a:pt x="170" y="124"/>
                    </a:lnTo>
                    <a:lnTo>
                      <a:pt x="172" y="126"/>
                    </a:lnTo>
                    <a:lnTo>
                      <a:pt x="172" y="126"/>
                    </a:lnTo>
                    <a:lnTo>
                      <a:pt x="170" y="128"/>
                    </a:lnTo>
                    <a:lnTo>
                      <a:pt x="164" y="130"/>
                    </a:lnTo>
                    <a:lnTo>
                      <a:pt x="164" y="130"/>
                    </a:lnTo>
                    <a:lnTo>
                      <a:pt x="164" y="132"/>
                    </a:lnTo>
                    <a:lnTo>
                      <a:pt x="164" y="132"/>
                    </a:lnTo>
                    <a:lnTo>
                      <a:pt x="162" y="130"/>
                    </a:lnTo>
                    <a:lnTo>
                      <a:pt x="156" y="126"/>
                    </a:lnTo>
                    <a:lnTo>
                      <a:pt x="150" y="120"/>
                    </a:lnTo>
                    <a:lnTo>
                      <a:pt x="146" y="122"/>
                    </a:lnTo>
                    <a:lnTo>
                      <a:pt x="142" y="128"/>
                    </a:lnTo>
                    <a:lnTo>
                      <a:pt x="148" y="134"/>
                    </a:lnTo>
                    <a:lnTo>
                      <a:pt x="150" y="136"/>
                    </a:lnTo>
                    <a:lnTo>
                      <a:pt x="152" y="140"/>
                    </a:lnTo>
                    <a:lnTo>
                      <a:pt x="152" y="140"/>
                    </a:lnTo>
                    <a:lnTo>
                      <a:pt x="152" y="142"/>
                    </a:lnTo>
                    <a:lnTo>
                      <a:pt x="152" y="142"/>
                    </a:lnTo>
                    <a:lnTo>
                      <a:pt x="152" y="144"/>
                    </a:lnTo>
                    <a:lnTo>
                      <a:pt x="146" y="146"/>
                    </a:lnTo>
                    <a:lnTo>
                      <a:pt x="144" y="150"/>
                    </a:lnTo>
                    <a:lnTo>
                      <a:pt x="138" y="158"/>
                    </a:lnTo>
                    <a:lnTo>
                      <a:pt x="132" y="162"/>
                    </a:lnTo>
                    <a:lnTo>
                      <a:pt x="132" y="162"/>
                    </a:lnTo>
                    <a:lnTo>
                      <a:pt x="132" y="162"/>
                    </a:lnTo>
                    <a:lnTo>
                      <a:pt x="132" y="16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2" name="Freeform 674"/>
              <p:cNvSpPr>
                <a:spLocks noEditPoints="1"/>
              </p:cNvSpPr>
              <p:nvPr/>
            </p:nvSpPr>
            <p:spPr bwMode="auto">
              <a:xfrm>
                <a:off x="2985" y="1799"/>
                <a:ext cx="176" cy="166"/>
              </a:xfrm>
              <a:custGeom>
                <a:avLst/>
                <a:gdLst>
                  <a:gd name="T0" fmla="*/ 102 w 176"/>
                  <a:gd name="T1" fmla="*/ 12 h 166"/>
                  <a:gd name="T2" fmla="*/ 78 w 176"/>
                  <a:gd name="T3" fmla="*/ 34 h 166"/>
                  <a:gd name="T4" fmla="*/ 94 w 176"/>
                  <a:gd name="T5" fmla="*/ 64 h 166"/>
                  <a:gd name="T6" fmla="*/ 120 w 176"/>
                  <a:gd name="T7" fmla="*/ 96 h 166"/>
                  <a:gd name="T8" fmla="*/ 138 w 176"/>
                  <a:gd name="T9" fmla="*/ 106 h 166"/>
                  <a:gd name="T10" fmla="*/ 172 w 176"/>
                  <a:gd name="T11" fmla="*/ 128 h 166"/>
                  <a:gd name="T12" fmla="*/ 146 w 176"/>
                  <a:gd name="T13" fmla="*/ 122 h 166"/>
                  <a:gd name="T14" fmla="*/ 154 w 176"/>
                  <a:gd name="T15" fmla="*/ 144 h 166"/>
                  <a:gd name="T16" fmla="*/ 134 w 176"/>
                  <a:gd name="T17" fmla="*/ 162 h 166"/>
                  <a:gd name="T18" fmla="*/ 132 w 176"/>
                  <a:gd name="T19" fmla="*/ 126 h 166"/>
                  <a:gd name="T20" fmla="*/ 102 w 176"/>
                  <a:gd name="T21" fmla="*/ 104 h 166"/>
                  <a:gd name="T22" fmla="*/ 54 w 176"/>
                  <a:gd name="T23" fmla="*/ 80 h 166"/>
                  <a:gd name="T24" fmla="*/ 26 w 176"/>
                  <a:gd name="T25" fmla="*/ 50 h 166"/>
                  <a:gd name="T26" fmla="*/ 12 w 176"/>
                  <a:gd name="T27" fmla="*/ 56 h 166"/>
                  <a:gd name="T28" fmla="*/ 6 w 176"/>
                  <a:gd name="T29" fmla="*/ 32 h 166"/>
                  <a:gd name="T30" fmla="*/ 22 w 176"/>
                  <a:gd name="T31" fmla="*/ 18 h 166"/>
                  <a:gd name="T32" fmla="*/ 36 w 176"/>
                  <a:gd name="T33" fmla="*/ 14 h 166"/>
                  <a:gd name="T34" fmla="*/ 62 w 176"/>
                  <a:gd name="T35" fmla="*/ 10 h 166"/>
                  <a:gd name="T36" fmla="*/ 102 w 176"/>
                  <a:gd name="T37" fmla="*/ 12 h 166"/>
                  <a:gd name="T38" fmla="*/ 62 w 176"/>
                  <a:gd name="T39" fmla="*/ 2 h 166"/>
                  <a:gd name="T40" fmla="*/ 54 w 176"/>
                  <a:gd name="T41" fmla="*/ 6 h 166"/>
                  <a:gd name="T42" fmla="*/ 38 w 176"/>
                  <a:gd name="T43" fmla="*/ 10 h 166"/>
                  <a:gd name="T44" fmla="*/ 34 w 176"/>
                  <a:gd name="T45" fmla="*/ 10 h 166"/>
                  <a:gd name="T46" fmla="*/ 32 w 176"/>
                  <a:gd name="T47" fmla="*/ 20 h 166"/>
                  <a:gd name="T48" fmla="*/ 22 w 176"/>
                  <a:gd name="T49" fmla="*/ 14 h 166"/>
                  <a:gd name="T50" fmla="*/ 16 w 176"/>
                  <a:gd name="T51" fmla="*/ 18 h 166"/>
                  <a:gd name="T52" fmla="*/ 4 w 176"/>
                  <a:gd name="T53" fmla="*/ 22 h 166"/>
                  <a:gd name="T54" fmla="*/ 2 w 176"/>
                  <a:gd name="T55" fmla="*/ 32 h 166"/>
                  <a:gd name="T56" fmla="*/ 0 w 176"/>
                  <a:gd name="T57" fmla="*/ 40 h 166"/>
                  <a:gd name="T58" fmla="*/ 2 w 176"/>
                  <a:gd name="T59" fmla="*/ 56 h 166"/>
                  <a:gd name="T60" fmla="*/ 8 w 176"/>
                  <a:gd name="T61" fmla="*/ 64 h 166"/>
                  <a:gd name="T62" fmla="*/ 12 w 176"/>
                  <a:gd name="T63" fmla="*/ 68 h 166"/>
                  <a:gd name="T64" fmla="*/ 20 w 176"/>
                  <a:gd name="T65" fmla="*/ 66 h 166"/>
                  <a:gd name="T66" fmla="*/ 38 w 176"/>
                  <a:gd name="T67" fmla="*/ 58 h 166"/>
                  <a:gd name="T68" fmla="*/ 50 w 176"/>
                  <a:gd name="T69" fmla="*/ 80 h 166"/>
                  <a:gd name="T70" fmla="*/ 86 w 176"/>
                  <a:gd name="T71" fmla="*/ 106 h 166"/>
                  <a:gd name="T72" fmla="*/ 106 w 176"/>
                  <a:gd name="T73" fmla="*/ 120 h 166"/>
                  <a:gd name="T74" fmla="*/ 118 w 176"/>
                  <a:gd name="T75" fmla="*/ 124 h 166"/>
                  <a:gd name="T76" fmla="*/ 130 w 176"/>
                  <a:gd name="T77" fmla="*/ 136 h 166"/>
                  <a:gd name="T78" fmla="*/ 126 w 176"/>
                  <a:gd name="T79" fmla="*/ 158 h 166"/>
                  <a:gd name="T80" fmla="*/ 134 w 176"/>
                  <a:gd name="T81" fmla="*/ 166 h 166"/>
                  <a:gd name="T82" fmla="*/ 142 w 176"/>
                  <a:gd name="T83" fmla="*/ 160 h 166"/>
                  <a:gd name="T84" fmla="*/ 150 w 176"/>
                  <a:gd name="T85" fmla="*/ 148 h 166"/>
                  <a:gd name="T86" fmla="*/ 156 w 176"/>
                  <a:gd name="T87" fmla="*/ 146 h 166"/>
                  <a:gd name="T88" fmla="*/ 154 w 176"/>
                  <a:gd name="T89" fmla="*/ 138 h 166"/>
                  <a:gd name="T90" fmla="*/ 152 w 176"/>
                  <a:gd name="T91" fmla="*/ 124 h 166"/>
                  <a:gd name="T92" fmla="*/ 166 w 176"/>
                  <a:gd name="T93" fmla="*/ 136 h 166"/>
                  <a:gd name="T94" fmla="*/ 174 w 176"/>
                  <a:gd name="T95" fmla="*/ 132 h 166"/>
                  <a:gd name="T96" fmla="*/ 170 w 176"/>
                  <a:gd name="T97" fmla="*/ 120 h 166"/>
                  <a:gd name="T98" fmla="*/ 164 w 176"/>
                  <a:gd name="T99" fmla="*/ 112 h 166"/>
                  <a:gd name="T100" fmla="*/ 140 w 176"/>
                  <a:gd name="T101" fmla="*/ 102 h 166"/>
                  <a:gd name="T102" fmla="*/ 140 w 176"/>
                  <a:gd name="T103" fmla="*/ 96 h 166"/>
                  <a:gd name="T104" fmla="*/ 120 w 176"/>
                  <a:gd name="T105" fmla="*/ 92 h 166"/>
                  <a:gd name="T106" fmla="*/ 106 w 176"/>
                  <a:gd name="T107" fmla="*/ 68 h 166"/>
                  <a:gd name="T108" fmla="*/ 82 w 176"/>
                  <a:gd name="T109" fmla="*/ 50 h 166"/>
                  <a:gd name="T110" fmla="*/ 96 w 176"/>
                  <a:gd name="T111" fmla="*/ 30 h 166"/>
                  <a:gd name="T112" fmla="*/ 104 w 176"/>
                  <a:gd name="T113" fmla="*/ 14 h 166"/>
                  <a:gd name="T114" fmla="*/ 104 w 176"/>
                  <a:gd name="T115" fmla="*/ 8 h 166"/>
                  <a:gd name="T116" fmla="*/ 102 w 176"/>
                  <a:gd name="T117" fmla="*/ 8 h 166"/>
                  <a:gd name="T118" fmla="*/ 100 w 176"/>
                  <a:gd name="T119" fmla="*/ 8 h 166"/>
                  <a:gd name="T120" fmla="*/ 82 w 176"/>
                  <a:gd name="T121" fmla="*/ 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166">
                    <a:moveTo>
                      <a:pt x="78" y="4"/>
                    </a:moveTo>
                    <a:lnTo>
                      <a:pt x="78" y="10"/>
                    </a:lnTo>
                    <a:lnTo>
                      <a:pt x="86" y="14"/>
                    </a:lnTo>
                    <a:lnTo>
                      <a:pt x="102" y="12"/>
                    </a:lnTo>
                    <a:lnTo>
                      <a:pt x="96" y="18"/>
                    </a:lnTo>
                    <a:lnTo>
                      <a:pt x="94" y="26"/>
                    </a:lnTo>
                    <a:lnTo>
                      <a:pt x="88" y="28"/>
                    </a:lnTo>
                    <a:lnTo>
                      <a:pt x="78" y="34"/>
                    </a:lnTo>
                    <a:lnTo>
                      <a:pt x="78" y="42"/>
                    </a:lnTo>
                    <a:lnTo>
                      <a:pt x="78" y="50"/>
                    </a:lnTo>
                    <a:lnTo>
                      <a:pt x="84" y="58"/>
                    </a:lnTo>
                    <a:lnTo>
                      <a:pt x="94" y="64"/>
                    </a:lnTo>
                    <a:lnTo>
                      <a:pt x="102" y="68"/>
                    </a:lnTo>
                    <a:lnTo>
                      <a:pt x="104" y="80"/>
                    </a:lnTo>
                    <a:lnTo>
                      <a:pt x="110" y="88"/>
                    </a:lnTo>
                    <a:lnTo>
                      <a:pt x="120" y="96"/>
                    </a:lnTo>
                    <a:lnTo>
                      <a:pt x="134" y="96"/>
                    </a:lnTo>
                    <a:lnTo>
                      <a:pt x="136" y="100"/>
                    </a:lnTo>
                    <a:lnTo>
                      <a:pt x="134" y="100"/>
                    </a:lnTo>
                    <a:lnTo>
                      <a:pt x="138" y="106"/>
                    </a:lnTo>
                    <a:lnTo>
                      <a:pt x="148" y="110"/>
                    </a:lnTo>
                    <a:lnTo>
                      <a:pt x="160" y="116"/>
                    </a:lnTo>
                    <a:lnTo>
                      <a:pt x="168" y="122"/>
                    </a:lnTo>
                    <a:lnTo>
                      <a:pt x="172" y="128"/>
                    </a:lnTo>
                    <a:lnTo>
                      <a:pt x="166" y="132"/>
                    </a:lnTo>
                    <a:lnTo>
                      <a:pt x="160" y="126"/>
                    </a:lnTo>
                    <a:lnTo>
                      <a:pt x="154" y="120"/>
                    </a:lnTo>
                    <a:lnTo>
                      <a:pt x="146" y="122"/>
                    </a:lnTo>
                    <a:lnTo>
                      <a:pt x="142" y="130"/>
                    </a:lnTo>
                    <a:lnTo>
                      <a:pt x="148" y="136"/>
                    </a:lnTo>
                    <a:lnTo>
                      <a:pt x="152" y="140"/>
                    </a:lnTo>
                    <a:lnTo>
                      <a:pt x="154" y="144"/>
                    </a:lnTo>
                    <a:lnTo>
                      <a:pt x="146" y="146"/>
                    </a:lnTo>
                    <a:lnTo>
                      <a:pt x="144" y="150"/>
                    </a:lnTo>
                    <a:lnTo>
                      <a:pt x="138" y="158"/>
                    </a:lnTo>
                    <a:lnTo>
                      <a:pt x="134" y="162"/>
                    </a:lnTo>
                    <a:lnTo>
                      <a:pt x="130" y="156"/>
                    </a:lnTo>
                    <a:lnTo>
                      <a:pt x="132" y="150"/>
                    </a:lnTo>
                    <a:lnTo>
                      <a:pt x="136" y="136"/>
                    </a:lnTo>
                    <a:lnTo>
                      <a:pt x="132" y="126"/>
                    </a:lnTo>
                    <a:lnTo>
                      <a:pt x="120" y="122"/>
                    </a:lnTo>
                    <a:lnTo>
                      <a:pt x="120" y="118"/>
                    </a:lnTo>
                    <a:lnTo>
                      <a:pt x="110" y="118"/>
                    </a:lnTo>
                    <a:lnTo>
                      <a:pt x="102" y="104"/>
                    </a:lnTo>
                    <a:lnTo>
                      <a:pt x="88" y="104"/>
                    </a:lnTo>
                    <a:lnTo>
                      <a:pt x="78" y="90"/>
                    </a:lnTo>
                    <a:lnTo>
                      <a:pt x="70" y="86"/>
                    </a:lnTo>
                    <a:lnTo>
                      <a:pt x="54" y="80"/>
                    </a:lnTo>
                    <a:lnTo>
                      <a:pt x="52" y="66"/>
                    </a:lnTo>
                    <a:lnTo>
                      <a:pt x="50" y="58"/>
                    </a:lnTo>
                    <a:lnTo>
                      <a:pt x="40" y="54"/>
                    </a:lnTo>
                    <a:lnTo>
                      <a:pt x="26" y="50"/>
                    </a:lnTo>
                    <a:lnTo>
                      <a:pt x="22" y="56"/>
                    </a:lnTo>
                    <a:lnTo>
                      <a:pt x="20" y="62"/>
                    </a:lnTo>
                    <a:lnTo>
                      <a:pt x="12" y="64"/>
                    </a:lnTo>
                    <a:lnTo>
                      <a:pt x="12" y="56"/>
                    </a:lnTo>
                    <a:lnTo>
                      <a:pt x="6" y="56"/>
                    </a:lnTo>
                    <a:lnTo>
                      <a:pt x="4" y="42"/>
                    </a:lnTo>
                    <a:lnTo>
                      <a:pt x="6" y="34"/>
                    </a:lnTo>
                    <a:lnTo>
                      <a:pt x="6" y="32"/>
                    </a:lnTo>
                    <a:lnTo>
                      <a:pt x="6" y="26"/>
                    </a:lnTo>
                    <a:lnTo>
                      <a:pt x="18" y="24"/>
                    </a:lnTo>
                    <a:lnTo>
                      <a:pt x="18" y="20"/>
                    </a:lnTo>
                    <a:lnTo>
                      <a:pt x="22" y="18"/>
                    </a:lnTo>
                    <a:lnTo>
                      <a:pt x="26" y="22"/>
                    </a:lnTo>
                    <a:lnTo>
                      <a:pt x="32" y="24"/>
                    </a:lnTo>
                    <a:lnTo>
                      <a:pt x="36" y="22"/>
                    </a:lnTo>
                    <a:lnTo>
                      <a:pt x="36" y="14"/>
                    </a:lnTo>
                    <a:lnTo>
                      <a:pt x="40" y="18"/>
                    </a:lnTo>
                    <a:lnTo>
                      <a:pt x="50" y="18"/>
                    </a:lnTo>
                    <a:lnTo>
                      <a:pt x="54" y="10"/>
                    </a:lnTo>
                    <a:lnTo>
                      <a:pt x="62" y="10"/>
                    </a:lnTo>
                    <a:lnTo>
                      <a:pt x="64" y="4"/>
                    </a:lnTo>
                    <a:lnTo>
                      <a:pt x="78" y="4"/>
                    </a:lnTo>
                    <a:close/>
                    <a:moveTo>
                      <a:pt x="102" y="12"/>
                    </a:moveTo>
                    <a:lnTo>
                      <a:pt x="102" y="12"/>
                    </a:lnTo>
                    <a:close/>
                    <a:moveTo>
                      <a:pt x="78" y="0"/>
                    </a:moveTo>
                    <a:lnTo>
                      <a:pt x="64" y="0"/>
                    </a:lnTo>
                    <a:lnTo>
                      <a:pt x="64" y="0"/>
                    </a:lnTo>
                    <a:lnTo>
                      <a:pt x="62" y="2"/>
                    </a:lnTo>
                    <a:lnTo>
                      <a:pt x="60" y="4"/>
                    </a:lnTo>
                    <a:lnTo>
                      <a:pt x="60" y="6"/>
                    </a:lnTo>
                    <a:lnTo>
                      <a:pt x="54" y="6"/>
                    </a:lnTo>
                    <a:lnTo>
                      <a:pt x="54" y="6"/>
                    </a:lnTo>
                    <a:lnTo>
                      <a:pt x="50" y="8"/>
                    </a:lnTo>
                    <a:lnTo>
                      <a:pt x="48" y="14"/>
                    </a:lnTo>
                    <a:lnTo>
                      <a:pt x="42" y="14"/>
                    </a:lnTo>
                    <a:lnTo>
                      <a:pt x="38" y="10"/>
                    </a:lnTo>
                    <a:lnTo>
                      <a:pt x="38" y="10"/>
                    </a:lnTo>
                    <a:lnTo>
                      <a:pt x="36" y="10"/>
                    </a:lnTo>
                    <a:lnTo>
                      <a:pt x="36" y="10"/>
                    </a:lnTo>
                    <a:lnTo>
                      <a:pt x="34" y="10"/>
                    </a:lnTo>
                    <a:lnTo>
                      <a:pt x="34" y="10"/>
                    </a:lnTo>
                    <a:lnTo>
                      <a:pt x="32" y="12"/>
                    </a:lnTo>
                    <a:lnTo>
                      <a:pt x="32" y="14"/>
                    </a:lnTo>
                    <a:lnTo>
                      <a:pt x="32" y="20"/>
                    </a:lnTo>
                    <a:lnTo>
                      <a:pt x="28" y="18"/>
                    </a:lnTo>
                    <a:lnTo>
                      <a:pt x="24" y="16"/>
                    </a:lnTo>
                    <a:lnTo>
                      <a:pt x="24" y="16"/>
                    </a:lnTo>
                    <a:lnTo>
                      <a:pt x="22" y="14"/>
                    </a:lnTo>
                    <a:lnTo>
                      <a:pt x="22" y="14"/>
                    </a:lnTo>
                    <a:lnTo>
                      <a:pt x="20" y="16"/>
                    </a:lnTo>
                    <a:lnTo>
                      <a:pt x="16" y="18"/>
                    </a:lnTo>
                    <a:lnTo>
                      <a:pt x="16" y="18"/>
                    </a:lnTo>
                    <a:lnTo>
                      <a:pt x="14" y="18"/>
                    </a:lnTo>
                    <a:lnTo>
                      <a:pt x="14" y="20"/>
                    </a:lnTo>
                    <a:lnTo>
                      <a:pt x="14" y="20"/>
                    </a:lnTo>
                    <a:lnTo>
                      <a:pt x="4" y="22"/>
                    </a:lnTo>
                    <a:lnTo>
                      <a:pt x="4" y="22"/>
                    </a:lnTo>
                    <a:lnTo>
                      <a:pt x="2" y="24"/>
                    </a:lnTo>
                    <a:lnTo>
                      <a:pt x="2" y="26"/>
                    </a:lnTo>
                    <a:lnTo>
                      <a:pt x="2" y="32"/>
                    </a:lnTo>
                    <a:lnTo>
                      <a:pt x="2" y="32"/>
                    </a:lnTo>
                    <a:lnTo>
                      <a:pt x="2" y="34"/>
                    </a:lnTo>
                    <a:lnTo>
                      <a:pt x="2" y="34"/>
                    </a:lnTo>
                    <a:lnTo>
                      <a:pt x="0" y="40"/>
                    </a:lnTo>
                    <a:lnTo>
                      <a:pt x="0" y="40"/>
                    </a:lnTo>
                    <a:lnTo>
                      <a:pt x="0" y="42"/>
                    </a:lnTo>
                    <a:lnTo>
                      <a:pt x="2" y="56"/>
                    </a:lnTo>
                    <a:lnTo>
                      <a:pt x="2" y="56"/>
                    </a:lnTo>
                    <a:lnTo>
                      <a:pt x="2" y="60"/>
                    </a:lnTo>
                    <a:lnTo>
                      <a:pt x="6" y="60"/>
                    </a:lnTo>
                    <a:lnTo>
                      <a:pt x="8" y="60"/>
                    </a:lnTo>
                    <a:lnTo>
                      <a:pt x="8" y="64"/>
                    </a:lnTo>
                    <a:lnTo>
                      <a:pt x="8" y="64"/>
                    </a:lnTo>
                    <a:lnTo>
                      <a:pt x="10" y="66"/>
                    </a:lnTo>
                    <a:lnTo>
                      <a:pt x="10" y="66"/>
                    </a:lnTo>
                    <a:lnTo>
                      <a:pt x="12" y="68"/>
                    </a:lnTo>
                    <a:lnTo>
                      <a:pt x="12" y="68"/>
                    </a:lnTo>
                    <a:lnTo>
                      <a:pt x="14" y="68"/>
                    </a:lnTo>
                    <a:lnTo>
                      <a:pt x="20" y="66"/>
                    </a:lnTo>
                    <a:lnTo>
                      <a:pt x="20" y="66"/>
                    </a:lnTo>
                    <a:lnTo>
                      <a:pt x="24" y="62"/>
                    </a:lnTo>
                    <a:lnTo>
                      <a:pt x="24" y="58"/>
                    </a:lnTo>
                    <a:lnTo>
                      <a:pt x="28" y="56"/>
                    </a:lnTo>
                    <a:lnTo>
                      <a:pt x="38" y="58"/>
                    </a:lnTo>
                    <a:lnTo>
                      <a:pt x="46" y="62"/>
                    </a:lnTo>
                    <a:lnTo>
                      <a:pt x="48" y="66"/>
                    </a:lnTo>
                    <a:lnTo>
                      <a:pt x="50" y="80"/>
                    </a:lnTo>
                    <a:lnTo>
                      <a:pt x="50" y="80"/>
                    </a:lnTo>
                    <a:lnTo>
                      <a:pt x="52" y="84"/>
                    </a:lnTo>
                    <a:lnTo>
                      <a:pt x="70" y="90"/>
                    </a:lnTo>
                    <a:lnTo>
                      <a:pt x="76" y="94"/>
                    </a:lnTo>
                    <a:lnTo>
                      <a:pt x="86" y="106"/>
                    </a:lnTo>
                    <a:lnTo>
                      <a:pt x="86" y="106"/>
                    </a:lnTo>
                    <a:lnTo>
                      <a:pt x="88" y="108"/>
                    </a:lnTo>
                    <a:lnTo>
                      <a:pt x="100" y="108"/>
                    </a:lnTo>
                    <a:lnTo>
                      <a:pt x="106" y="120"/>
                    </a:lnTo>
                    <a:lnTo>
                      <a:pt x="106" y="120"/>
                    </a:lnTo>
                    <a:lnTo>
                      <a:pt x="110" y="122"/>
                    </a:lnTo>
                    <a:lnTo>
                      <a:pt x="116" y="122"/>
                    </a:lnTo>
                    <a:lnTo>
                      <a:pt x="118" y="124"/>
                    </a:lnTo>
                    <a:lnTo>
                      <a:pt x="118" y="124"/>
                    </a:lnTo>
                    <a:lnTo>
                      <a:pt x="120" y="126"/>
                    </a:lnTo>
                    <a:lnTo>
                      <a:pt x="128" y="130"/>
                    </a:lnTo>
                    <a:lnTo>
                      <a:pt x="130" y="136"/>
                    </a:lnTo>
                    <a:lnTo>
                      <a:pt x="128" y="148"/>
                    </a:lnTo>
                    <a:lnTo>
                      <a:pt x="126" y="156"/>
                    </a:lnTo>
                    <a:lnTo>
                      <a:pt x="126" y="156"/>
                    </a:lnTo>
                    <a:lnTo>
                      <a:pt x="126" y="158"/>
                    </a:lnTo>
                    <a:lnTo>
                      <a:pt x="130" y="164"/>
                    </a:lnTo>
                    <a:lnTo>
                      <a:pt x="130" y="164"/>
                    </a:lnTo>
                    <a:lnTo>
                      <a:pt x="134" y="166"/>
                    </a:lnTo>
                    <a:lnTo>
                      <a:pt x="134" y="166"/>
                    </a:lnTo>
                    <a:lnTo>
                      <a:pt x="136" y="164"/>
                    </a:lnTo>
                    <a:lnTo>
                      <a:pt x="140" y="162"/>
                    </a:lnTo>
                    <a:lnTo>
                      <a:pt x="140" y="162"/>
                    </a:lnTo>
                    <a:lnTo>
                      <a:pt x="142" y="160"/>
                    </a:lnTo>
                    <a:lnTo>
                      <a:pt x="148" y="154"/>
                    </a:lnTo>
                    <a:lnTo>
                      <a:pt x="148" y="154"/>
                    </a:lnTo>
                    <a:lnTo>
                      <a:pt x="148" y="152"/>
                    </a:lnTo>
                    <a:lnTo>
                      <a:pt x="150" y="148"/>
                    </a:lnTo>
                    <a:lnTo>
                      <a:pt x="154" y="148"/>
                    </a:lnTo>
                    <a:lnTo>
                      <a:pt x="154" y="148"/>
                    </a:lnTo>
                    <a:lnTo>
                      <a:pt x="156" y="146"/>
                    </a:lnTo>
                    <a:lnTo>
                      <a:pt x="156" y="146"/>
                    </a:lnTo>
                    <a:lnTo>
                      <a:pt x="156" y="142"/>
                    </a:lnTo>
                    <a:lnTo>
                      <a:pt x="154" y="138"/>
                    </a:lnTo>
                    <a:lnTo>
                      <a:pt x="154" y="138"/>
                    </a:lnTo>
                    <a:lnTo>
                      <a:pt x="154" y="138"/>
                    </a:lnTo>
                    <a:lnTo>
                      <a:pt x="150" y="134"/>
                    </a:lnTo>
                    <a:lnTo>
                      <a:pt x="148" y="130"/>
                    </a:lnTo>
                    <a:lnTo>
                      <a:pt x="148" y="126"/>
                    </a:lnTo>
                    <a:lnTo>
                      <a:pt x="152" y="124"/>
                    </a:lnTo>
                    <a:lnTo>
                      <a:pt x="158" y="128"/>
                    </a:lnTo>
                    <a:lnTo>
                      <a:pt x="162" y="134"/>
                    </a:lnTo>
                    <a:lnTo>
                      <a:pt x="162" y="134"/>
                    </a:lnTo>
                    <a:lnTo>
                      <a:pt x="166" y="136"/>
                    </a:lnTo>
                    <a:lnTo>
                      <a:pt x="166" y="136"/>
                    </a:lnTo>
                    <a:lnTo>
                      <a:pt x="168" y="134"/>
                    </a:lnTo>
                    <a:lnTo>
                      <a:pt x="174" y="132"/>
                    </a:lnTo>
                    <a:lnTo>
                      <a:pt x="174" y="132"/>
                    </a:lnTo>
                    <a:lnTo>
                      <a:pt x="176" y="128"/>
                    </a:lnTo>
                    <a:lnTo>
                      <a:pt x="176" y="128"/>
                    </a:lnTo>
                    <a:lnTo>
                      <a:pt x="174" y="126"/>
                    </a:lnTo>
                    <a:lnTo>
                      <a:pt x="170" y="120"/>
                    </a:lnTo>
                    <a:lnTo>
                      <a:pt x="170" y="120"/>
                    </a:lnTo>
                    <a:lnTo>
                      <a:pt x="170" y="120"/>
                    </a:lnTo>
                    <a:lnTo>
                      <a:pt x="164" y="112"/>
                    </a:lnTo>
                    <a:lnTo>
                      <a:pt x="164" y="112"/>
                    </a:lnTo>
                    <a:lnTo>
                      <a:pt x="162" y="112"/>
                    </a:lnTo>
                    <a:lnTo>
                      <a:pt x="150" y="106"/>
                    </a:lnTo>
                    <a:lnTo>
                      <a:pt x="142" y="102"/>
                    </a:lnTo>
                    <a:lnTo>
                      <a:pt x="140" y="102"/>
                    </a:lnTo>
                    <a:lnTo>
                      <a:pt x="140" y="102"/>
                    </a:lnTo>
                    <a:lnTo>
                      <a:pt x="140" y="100"/>
                    </a:lnTo>
                    <a:lnTo>
                      <a:pt x="140" y="100"/>
                    </a:lnTo>
                    <a:lnTo>
                      <a:pt x="140" y="96"/>
                    </a:lnTo>
                    <a:lnTo>
                      <a:pt x="136" y="92"/>
                    </a:lnTo>
                    <a:lnTo>
                      <a:pt x="136" y="92"/>
                    </a:lnTo>
                    <a:lnTo>
                      <a:pt x="134" y="92"/>
                    </a:lnTo>
                    <a:lnTo>
                      <a:pt x="120" y="92"/>
                    </a:lnTo>
                    <a:lnTo>
                      <a:pt x="114" y="86"/>
                    </a:lnTo>
                    <a:lnTo>
                      <a:pt x="108" y="78"/>
                    </a:lnTo>
                    <a:lnTo>
                      <a:pt x="106" y="68"/>
                    </a:lnTo>
                    <a:lnTo>
                      <a:pt x="106" y="68"/>
                    </a:lnTo>
                    <a:lnTo>
                      <a:pt x="104" y="66"/>
                    </a:lnTo>
                    <a:lnTo>
                      <a:pt x="96" y="60"/>
                    </a:lnTo>
                    <a:lnTo>
                      <a:pt x="88" y="54"/>
                    </a:lnTo>
                    <a:lnTo>
                      <a:pt x="82" y="50"/>
                    </a:lnTo>
                    <a:lnTo>
                      <a:pt x="82" y="42"/>
                    </a:lnTo>
                    <a:lnTo>
                      <a:pt x="82" y="36"/>
                    </a:lnTo>
                    <a:lnTo>
                      <a:pt x="90" y="32"/>
                    </a:lnTo>
                    <a:lnTo>
                      <a:pt x="96" y="30"/>
                    </a:lnTo>
                    <a:lnTo>
                      <a:pt x="96" y="30"/>
                    </a:lnTo>
                    <a:lnTo>
                      <a:pt x="98" y="26"/>
                    </a:lnTo>
                    <a:lnTo>
                      <a:pt x="100" y="20"/>
                    </a:lnTo>
                    <a:lnTo>
                      <a:pt x="104" y="14"/>
                    </a:lnTo>
                    <a:lnTo>
                      <a:pt x="104" y="14"/>
                    </a:lnTo>
                    <a:lnTo>
                      <a:pt x="106" y="12"/>
                    </a:lnTo>
                    <a:lnTo>
                      <a:pt x="106" y="12"/>
                    </a:lnTo>
                    <a:lnTo>
                      <a:pt x="104" y="8"/>
                    </a:lnTo>
                    <a:lnTo>
                      <a:pt x="102" y="8"/>
                    </a:lnTo>
                    <a:lnTo>
                      <a:pt x="102" y="8"/>
                    </a:lnTo>
                    <a:lnTo>
                      <a:pt x="102" y="8"/>
                    </a:lnTo>
                    <a:lnTo>
                      <a:pt x="102" y="8"/>
                    </a:lnTo>
                    <a:lnTo>
                      <a:pt x="102" y="8"/>
                    </a:lnTo>
                    <a:lnTo>
                      <a:pt x="100" y="8"/>
                    </a:lnTo>
                    <a:lnTo>
                      <a:pt x="100" y="8"/>
                    </a:lnTo>
                    <a:lnTo>
                      <a:pt x="100" y="8"/>
                    </a:lnTo>
                    <a:lnTo>
                      <a:pt x="88" y="10"/>
                    </a:lnTo>
                    <a:lnTo>
                      <a:pt x="82" y="8"/>
                    </a:lnTo>
                    <a:lnTo>
                      <a:pt x="82" y="4"/>
                    </a:lnTo>
                    <a:lnTo>
                      <a:pt x="82" y="4"/>
                    </a:lnTo>
                    <a:lnTo>
                      <a:pt x="80" y="2"/>
                    </a:lnTo>
                    <a:lnTo>
                      <a:pt x="78" y="0"/>
                    </a:lnTo>
                    <a:lnTo>
                      <a:pt x="7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3" name="Freeform 675"/>
              <p:cNvSpPr>
                <a:spLocks/>
              </p:cNvSpPr>
              <p:nvPr/>
            </p:nvSpPr>
            <p:spPr bwMode="auto">
              <a:xfrm>
                <a:off x="2989" y="1803"/>
                <a:ext cx="168" cy="158"/>
              </a:xfrm>
              <a:custGeom>
                <a:avLst/>
                <a:gdLst>
                  <a:gd name="T0" fmla="*/ 74 w 168"/>
                  <a:gd name="T1" fmla="*/ 6 h 158"/>
                  <a:gd name="T2" fmla="*/ 98 w 168"/>
                  <a:gd name="T3" fmla="*/ 8 h 158"/>
                  <a:gd name="T4" fmla="*/ 90 w 168"/>
                  <a:gd name="T5" fmla="*/ 22 h 158"/>
                  <a:gd name="T6" fmla="*/ 74 w 168"/>
                  <a:gd name="T7" fmla="*/ 30 h 158"/>
                  <a:gd name="T8" fmla="*/ 74 w 168"/>
                  <a:gd name="T9" fmla="*/ 46 h 158"/>
                  <a:gd name="T10" fmla="*/ 90 w 168"/>
                  <a:gd name="T11" fmla="*/ 60 h 158"/>
                  <a:gd name="T12" fmla="*/ 100 w 168"/>
                  <a:gd name="T13" fmla="*/ 76 h 158"/>
                  <a:gd name="T14" fmla="*/ 116 w 168"/>
                  <a:gd name="T15" fmla="*/ 92 h 158"/>
                  <a:gd name="T16" fmla="*/ 132 w 168"/>
                  <a:gd name="T17" fmla="*/ 96 h 158"/>
                  <a:gd name="T18" fmla="*/ 134 w 168"/>
                  <a:gd name="T19" fmla="*/ 102 h 158"/>
                  <a:gd name="T20" fmla="*/ 156 w 168"/>
                  <a:gd name="T21" fmla="*/ 112 h 158"/>
                  <a:gd name="T22" fmla="*/ 168 w 168"/>
                  <a:gd name="T23" fmla="*/ 124 h 158"/>
                  <a:gd name="T24" fmla="*/ 156 w 168"/>
                  <a:gd name="T25" fmla="*/ 122 h 158"/>
                  <a:gd name="T26" fmla="*/ 142 w 168"/>
                  <a:gd name="T27" fmla="*/ 118 h 158"/>
                  <a:gd name="T28" fmla="*/ 144 w 168"/>
                  <a:gd name="T29" fmla="*/ 132 h 158"/>
                  <a:gd name="T30" fmla="*/ 150 w 168"/>
                  <a:gd name="T31" fmla="*/ 140 h 158"/>
                  <a:gd name="T32" fmla="*/ 140 w 168"/>
                  <a:gd name="T33" fmla="*/ 146 h 158"/>
                  <a:gd name="T34" fmla="*/ 130 w 168"/>
                  <a:gd name="T35" fmla="*/ 158 h 158"/>
                  <a:gd name="T36" fmla="*/ 128 w 168"/>
                  <a:gd name="T37" fmla="*/ 146 h 158"/>
                  <a:gd name="T38" fmla="*/ 128 w 168"/>
                  <a:gd name="T39" fmla="*/ 122 h 158"/>
                  <a:gd name="T40" fmla="*/ 116 w 168"/>
                  <a:gd name="T41" fmla="*/ 114 h 158"/>
                  <a:gd name="T42" fmla="*/ 98 w 168"/>
                  <a:gd name="T43" fmla="*/ 100 h 158"/>
                  <a:gd name="T44" fmla="*/ 74 w 168"/>
                  <a:gd name="T45" fmla="*/ 86 h 158"/>
                  <a:gd name="T46" fmla="*/ 50 w 168"/>
                  <a:gd name="T47" fmla="*/ 76 h 158"/>
                  <a:gd name="T48" fmla="*/ 46 w 168"/>
                  <a:gd name="T49" fmla="*/ 54 h 158"/>
                  <a:gd name="T50" fmla="*/ 22 w 168"/>
                  <a:gd name="T51" fmla="*/ 46 h 158"/>
                  <a:gd name="T52" fmla="*/ 16 w 168"/>
                  <a:gd name="T53" fmla="*/ 58 h 158"/>
                  <a:gd name="T54" fmla="*/ 8 w 168"/>
                  <a:gd name="T55" fmla="*/ 52 h 158"/>
                  <a:gd name="T56" fmla="*/ 0 w 168"/>
                  <a:gd name="T57" fmla="*/ 38 h 158"/>
                  <a:gd name="T58" fmla="*/ 2 w 168"/>
                  <a:gd name="T59" fmla="*/ 28 h 158"/>
                  <a:gd name="T60" fmla="*/ 14 w 168"/>
                  <a:gd name="T61" fmla="*/ 20 h 158"/>
                  <a:gd name="T62" fmla="*/ 18 w 168"/>
                  <a:gd name="T63" fmla="*/ 14 h 158"/>
                  <a:gd name="T64" fmla="*/ 28 w 168"/>
                  <a:gd name="T65" fmla="*/ 20 h 158"/>
                  <a:gd name="T66" fmla="*/ 32 w 168"/>
                  <a:gd name="T67" fmla="*/ 10 h 158"/>
                  <a:gd name="T68" fmla="*/ 46 w 168"/>
                  <a:gd name="T69" fmla="*/ 14 h 158"/>
                  <a:gd name="T70" fmla="*/ 58 w 168"/>
                  <a:gd name="T71" fmla="*/ 6 h 158"/>
                  <a:gd name="T72" fmla="*/ 74 w 168"/>
                  <a:gd name="T73" fmla="*/ 0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68" h="158">
                    <a:moveTo>
                      <a:pt x="74" y="0"/>
                    </a:moveTo>
                    <a:lnTo>
                      <a:pt x="74" y="6"/>
                    </a:lnTo>
                    <a:lnTo>
                      <a:pt x="82" y="10"/>
                    </a:lnTo>
                    <a:lnTo>
                      <a:pt x="98" y="8"/>
                    </a:lnTo>
                    <a:lnTo>
                      <a:pt x="92" y="14"/>
                    </a:lnTo>
                    <a:lnTo>
                      <a:pt x="90" y="22"/>
                    </a:lnTo>
                    <a:lnTo>
                      <a:pt x="84" y="24"/>
                    </a:lnTo>
                    <a:lnTo>
                      <a:pt x="74" y="30"/>
                    </a:lnTo>
                    <a:lnTo>
                      <a:pt x="74" y="38"/>
                    </a:lnTo>
                    <a:lnTo>
                      <a:pt x="74" y="46"/>
                    </a:lnTo>
                    <a:lnTo>
                      <a:pt x="80" y="54"/>
                    </a:lnTo>
                    <a:lnTo>
                      <a:pt x="90" y="60"/>
                    </a:lnTo>
                    <a:lnTo>
                      <a:pt x="98" y="64"/>
                    </a:lnTo>
                    <a:lnTo>
                      <a:pt x="100" y="76"/>
                    </a:lnTo>
                    <a:lnTo>
                      <a:pt x="106" y="84"/>
                    </a:lnTo>
                    <a:lnTo>
                      <a:pt x="116" y="92"/>
                    </a:lnTo>
                    <a:lnTo>
                      <a:pt x="130" y="92"/>
                    </a:lnTo>
                    <a:lnTo>
                      <a:pt x="132" y="96"/>
                    </a:lnTo>
                    <a:lnTo>
                      <a:pt x="130" y="96"/>
                    </a:lnTo>
                    <a:lnTo>
                      <a:pt x="134" y="102"/>
                    </a:lnTo>
                    <a:lnTo>
                      <a:pt x="144" y="106"/>
                    </a:lnTo>
                    <a:lnTo>
                      <a:pt x="156" y="112"/>
                    </a:lnTo>
                    <a:lnTo>
                      <a:pt x="164" y="118"/>
                    </a:lnTo>
                    <a:lnTo>
                      <a:pt x="168" y="124"/>
                    </a:lnTo>
                    <a:lnTo>
                      <a:pt x="162" y="128"/>
                    </a:lnTo>
                    <a:lnTo>
                      <a:pt x="156" y="122"/>
                    </a:lnTo>
                    <a:lnTo>
                      <a:pt x="150" y="116"/>
                    </a:lnTo>
                    <a:lnTo>
                      <a:pt x="142" y="118"/>
                    </a:lnTo>
                    <a:lnTo>
                      <a:pt x="138" y="126"/>
                    </a:lnTo>
                    <a:lnTo>
                      <a:pt x="144" y="132"/>
                    </a:lnTo>
                    <a:lnTo>
                      <a:pt x="148" y="136"/>
                    </a:lnTo>
                    <a:lnTo>
                      <a:pt x="150" y="140"/>
                    </a:lnTo>
                    <a:lnTo>
                      <a:pt x="142" y="142"/>
                    </a:lnTo>
                    <a:lnTo>
                      <a:pt x="140" y="146"/>
                    </a:lnTo>
                    <a:lnTo>
                      <a:pt x="134" y="154"/>
                    </a:lnTo>
                    <a:lnTo>
                      <a:pt x="130" y="158"/>
                    </a:lnTo>
                    <a:lnTo>
                      <a:pt x="126" y="152"/>
                    </a:lnTo>
                    <a:lnTo>
                      <a:pt x="128" y="146"/>
                    </a:lnTo>
                    <a:lnTo>
                      <a:pt x="132" y="132"/>
                    </a:lnTo>
                    <a:lnTo>
                      <a:pt x="128" y="122"/>
                    </a:lnTo>
                    <a:lnTo>
                      <a:pt x="116" y="118"/>
                    </a:lnTo>
                    <a:lnTo>
                      <a:pt x="116" y="114"/>
                    </a:lnTo>
                    <a:lnTo>
                      <a:pt x="106" y="114"/>
                    </a:lnTo>
                    <a:lnTo>
                      <a:pt x="98" y="100"/>
                    </a:lnTo>
                    <a:lnTo>
                      <a:pt x="84" y="100"/>
                    </a:lnTo>
                    <a:lnTo>
                      <a:pt x="74" y="86"/>
                    </a:lnTo>
                    <a:lnTo>
                      <a:pt x="66" y="82"/>
                    </a:lnTo>
                    <a:lnTo>
                      <a:pt x="50" y="76"/>
                    </a:lnTo>
                    <a:lnTo>
                      <a:pt x="48" y="62"/>
                    </a:lnTo>
                    <a:lnTo>
                      <a:pt x="46" y="54"/>
                    </a:lnTo>
                    <a:lnTo>
                      <a:pt x="36" y="50"/>
                    </a:lnTo>
                    <a:lnTo>
                      <a:pt x="22" y="46"/>
                    </a:lnTo>
                    <a:lnTo>
                      <a:pt x="18" y="52"/>
                    </a:lnTo>
                    <a:lnTo>
                      <a:pt x="16" y="58"/>
                    </a:lnTo>
                    <a:lnTo>
                      <a:pt x="8" y="60"/>
                    </a:lnTo>
                    <a:lnTo>
                      <a:pt x="8" y="52"/>
                    </a:lnTo>
                    <a:lnTo>
                      <a:pt x="2" y="52"/>
                    </a:lnTo>
                    <a:lnTo>
                      <a:pt x="0" y="38"/>
                    </a:lnTo>
                    <a:lnTo>
                      <a:pt x="2" y="30"/>
                    </a:lnTo>
                    <a:lnTo>
                      <a:pt x="2" y="28"/>
                    </a:lnTo>
                    <a:lnTo>
                      <a:pt x="2" y="22"/>
                    </a:lnTo>
                    <a:lnTo>
                      <a:pt x="14" y="20"/>
                    </a:lnTo>
                    <a:lnTo>
                      <a:pt x="14" y="16"/>
                    </a:lnTo>
                    <a:lnTo>
                      <a:pt x="18" y="14"/>
                    </a:lnTo>
                    <a:lnTo>
                      <a:pt x="22" y="18"/>
                    </a:lnTo>
                    <a:lnTo>
                      <a:pt x="28" y="20"/>
                    </a:lnTo>
                    <a:lnTo>
                      <a:pt x="32" y="18"/>
                    </a:lnTo>
                    <a:lnTo>
                      <a:pt x="32" y="10"/>
                    </a:lnTo>
                    <a:lnTo>
                      <a:pt x="36" y="14"/>
                    </a:lnTo>
                    <a:lnTo>
                      <a:pt x="46" y="14"/>
                    </a:lnTo>
                    <a:lnTo>
                      <a:pt x="50" y="6"/>
                    </a:lnTo>
                    <a:lnTo>
                      <a:pt x="58" y="6"/>
                    </a:lnTo>
                    <a:lnTo>
                      <a:pt x="60" y="0"/>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4" name="Line 676"/>
              <p:cNvSpPr>
                <a:spLocks noChangeShapeType="1"/>
              </p:cNvSpPr>
              <p:nvPr/>
            </p:nvSpPr>
            <p:spPr bwMode="auto">
              <a:xfrm>
                <a:off x="3087" y="1811"/>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5" name="Freeform 677"/>
              <p:cNvSpPr>
                <a:spLocks/>
              </p:cNvSpPr>
              <p:nvPr/>
            </p:nvSpPr>
            <p:spPr bwMode="auto">
              <a:xfrm>
                <a:off x="2985" y="1799"/>
                <a:ext cx="176" cy="166"/>
              </a:xfrm>
              <a:custGeom>
                <a:avLst/>
                <a:gdLst>
                  <a:gd name="T0" fmla="*/ 64 w 176"/>
                  <a:gd name="T1" fmla="*/ 0 h 166"/>
                  <a:gd name="T2" fmla="*/ 60 w 176"/>
                  <a:gd name="T3" fmla="*/ 6 h 166"/>
                  <a:gd name="T4" fmla="*/ 50 w 176"/>
                  <a:gd name="T5" fmla="*/ 8 h 166"/>
                  <a:gd name="T6" fmla="*/ 38 w 176"/>
                  <a:gd name="T7" fmla="*/ 10 h 166"/>
                  <a:gd name="T8" fmla="*/ 36 w 176"/>
                  <a:gd name="T9" fmla="*/ 10 h 166"/>
                  <a:gd name="T10" fmla="*/ 32 w 176"/>
                  <a:gd name="T11" fmla="*/ 12 h 166"/>
                  <a:gd name="T12" fmla="*/ 28 w 176"/>
                  <a:gd name="T13" fmla="*/ 18 h 166"/>
                  <a:gd name="T14" fmla="*/ 22 w 176"/>
                  <a:gd name="T15" fmla="*/ 14 h 166"/>
                  <a:gd name="T16" fmla="*/ 16 w 176"/>
                  <a:gd name="T17" fmla="*/ 18 h 166"/>
                  <a:gd name="T18" fmla="*/ 14 w 176"/>
                  <a:gd name="T19" fmla="*/ 20 h 166"/>
                  <a:gd name="T20" fmla="*/ 4 w 176"/>
                  <a:gd name="T21" fmla="*/ 22 h 166"/>
                  <a:gd name="T22" fmla="*/ 2 w 176"/>
                  <a:gd name="T23" fmla="*/ 32 h 166"/>
                  <a:gd name="T24" fmla="*/ 2 w 176"/>
                  <a:gd name="T25" fmla="*/ 34 h 166"/>
                  <a:gd name="T26" fmla="*/ 0 w 176"/>
                  <a:gd name="T27" fmla="*/ 42 h 166"/>
                  <a:gd name="T28" fmla="*/ 2 w 176"/>
                  <a:gd name="T29" fmla="*/ 60 h 166"/>
                  <a:gd name="T30" fmla="*/ 8 w 176"/>
                  <a:gd name="T31" fmla="*/ 64 h 166"/>
                  <a:gd name="T32" fmla="*/ 10 w 176"/>
                  <a:gd name="T33" fmla="*/ 66 h 166"/>
                  <a:gd name="T34" fmla="*/ 14 w 176"/>
                  <a:gd name="T35" fmla="*/ 68 h 166"/>
                  <a:gd name="T36" fmla="*/ 24 w 176"/>
                  <a:gd name="T37" fmla="*/ 62 h 166"/>
                  <a:gd name="T38" fmla="*/ 38 w 176"/>
                  <a:gd name="T39" fmla="*/ 58 h 166"/>
                  <a:gd name="T40" fmla="*/ 50 w 176"/>
                  <a:gd name="T41" fmla="*/ 80 h 166"/>
                  <a:gd name="T42" fmla="*/ 70 w 176"/>
                  <a:gd name="T43" fmla="*/ 90 h 166"/>
                  <a:gd name="T44" fmla="*/ 86 w 176"/>
                  <a:gd name="T45" fmla="*/ 106 h 166"/>
                  <a:gd name="T46" fmla="*/ 106 w 176"/>
                  <a:gd name="T47" fmla="*/ 120 h 166"/>
                  <a:gd name="T48" fmla="*/ 116 w 176"/>
                  <a:gd name="T49" fmla="*/ 122 h 166"/>
                  <a:gd name="T50" fmla="*/ 120 w 176"/>
                  <a:gd name="T51" fmla="*/ 126 h 166"/>
                  <a:gd name="T52" fmla="*/ 128 w 176"/>
                  <a:gd name="T53" fmla="*/ 148 h 166"/>
                  <a:gd name="T54" fmla="*/ 126 w 176"/>
                  <a:gd name="T55" fmla="*/ 158 h 166"/>
                  <a:gd name="T56" fmla="*/ 134 w 176"/>
                  <a:gd name="T57" fmla="*/ 166 h 166"/>
                  <a:gd name="T58" fmla="*/ 140 w 176"/>
                  <a:gd name="T59" fmla="*/ 162 h 166"/>
                  <a:gd name="T60" fmla="*/ 148 w 176"/>
                  <a:gd name="T61" fmla="*/ 154 h 166"/>
                  <a:gd name="T62" fmla="*/ 150 w 176"/>
                  <a:gd name="T63" fmla="*/ 148 h 166"/>
                  <a:gd name="T64" fmla="*/ 156 w 176"/>
                  <a:gd name="T65" fmla="*/ 146 h 166"/>
                  <a:gd name="T66" fmla="*/ 154 w 176"/>
                  <a:gd name="T67" fmla="*/ 138 h 166"/>
                  <a:gd name="T68" fmla="*/ 150 w 176"/>
                  <a:gd name="T69" fmla="*/ 134 h 166"/>
                  <a:gd name="T70" fmla="*/ 152 w 176"/>
                  <a:gd name="T71" fmla="*/ 124 h 166"/>
                  <a:gd name="T72" fmla="*/ 162 w 176"/>
                  <a:gd name="T73" fmla="*/ 134 h 166"/>
                  <a:gd name="T74" fmla="*/ 168 w 176"/>
                  <a:gd name="T75" fmla="*/ 134 h 166"/>
                  <a:gd name="T76" fmla="*/ 176 w 176"/>
                  <a:gd name="T77" fmla="*/ 128 h 166"/>
                  <a:gd name="T78" fmla="*/ 170 w 176"/>
                  <a:gd name="T79" fmla="*/ 120 h 166"/>
                  <a:gd name="T80" fmla="*/ 164 w 176"/>
                  <a:gd name="T81" fmla="*/ 112 h 166"/>
                  <a:gd name="T82" fmla="*/ 150 w 176"/>
                  <a:gd name="T83" fmla="*/ 106 h 166"/>
                  <a:gd name="T84" fmla="*/ 140 w 176"/>
                  <a:gd name="T85" fmla="*/ 102 h 166"/>
                  <a:gd name="T86" fmla="*/ 140 w 176"/>
                  <a:gd name="T87" fmla="*/ 96 h 166"/>
                  <a:gd name="T88" fmla="*/ 134 w 176"/>
                  <a:gd name="T89" fmla="*/ 92 h 166"/>
                  <a:gd name="T90" fmla="*/ 108 w 176"/>
                  <a:gd name="T91" fmla="*/ 78 h 166"/>
                  <a:gd name="T92" fmla="*/ 104 w 176"/>
                  <a:gd name="T93" fmla="*/ 66 h 166"/>
                  <a:gd name="T94" fmla="*/ 82 w 176"/>
                  <a:gd name="T95" fmla="*/ 50 h 166"/>
                  <a:gd name="T96" fmla="*/ 90 w 176"/>
                  <a:gd name="T97" fmla="*/ 32 h 166"/>
                  <a:gd name="T98" fmla="*/ 98 w 176"/>
                  <a:gd name="T99" fmla="*/ 26 h 166"/>
                  <a:gd name="T100" fmla="*/ 104 w 176"/>
                  <a:gd name="T101" fmla="*/ 14 h 166"/>
                  <a:gd name="T102" fmla="*/ 104 w 176"/>
                  <a:gd name="T103" fmla="*/ 8 h 166"/>
                  <a:gd name="T104" fmla="*/ 102 w 176"/>
                  <a:gd name="T105" fmla="*/ 8 h 166"/>
                  <a:gd name="T106" fmla="*/ 100 w 176"/>
                  <a:gd name="T107" fmla="*/ 8 h 166"/>
                  <a:gd name="T108" fmla="*/ 88 w 176"/>
                  <a:gd name="T109" fmla="*/ 10 h 166"/>
                  <a:gd name="T110" fmla="*/ 82 w 176"/>
                  <a:gd name="T111" fmla="*/ 4 h 166"/>
                  <a:gd name="T112" fmla="*/ 78 w 176"/>
                  <a:gd name="T113"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6" h="166">
                    <a:moveTo>
                      <a:pt x="78" y="0"/>
                    </a:moveTo>
                    <a:lnTo>
                      <a:pt x="64" y="0"/>
                    </a:lnTo>
                    <a:lnTo>
                      <a:pt x="64" y="0"/>
                    </a:lnTo>
                    <a:lnTo>
                      <a:pt x="62" y="2"/>
                    </a:lnTo>
                    <a:lnTo>
                      <a:pt x="60" y="4"/>
                    </a:lnTo>
                    <a:lnTo>
                      <a:pt x="60" y="6"/>
                    </a:lnTo>
                    <a:lnTo>
                      <a:pt x="54" y="6"/>
                    </a:lnTo>
                    <a:lnTo>
                      <a:pt x="54" y="6"/>
                    </a:lnTo>
                    <a:lnTo>
                      <a:pt x="50" y="8"/>
                    </a:lnTo>
                    <a:lnTo>
                      <a:pt x="48" y="14"/>
                    </a:lnTo>
                    <a:lnTo>
                      <a:pt x="42" y="14"/>
                    </a:lnTo>
                    <a:lnTo>
                      <a:pt x="38" y="10"/>
                    </a:lnTo>
                    <a:lnTo>
                      <a:pt x="38" y="10"/>
                    </a:lnTo>
                    <a:lnTo>
                      <a:pt x="36" y="10"/>
                    </a:lnTo>
                    <a:lnTo>
                      <a:pt x="36" y="10"/>
                    </a:lnTo>
                    <a:lnTo>
                      <a:pt x="34" y="10"/>
                    </a:lnTo>
                    <a:lnTo>
                      <a:pt x="34" y="10"/>
                    </a:lnTo>
                    <a:lnTo>
                      <a:pt x="32" y="12"/>
                    </a:lnTo>
                    <a:lnTo>
                      <a:pt x="32" y="14"/>
                    </a:lnTo>
                    <a:lnTo>
                      <a:pt x="32" y="20"/>
                    </a:lnTo>
                    <a:lnTo>
                      <a:pt x="28" y="18"/>
                    </a:lnTo>
                    <a:lnTo>
                      <a:pt x="24" y="16"/>
                    </a:lnTo>
                    <a:lnTo>
                      <a:pt x="24" y="16"/>
                    </a:lnTo>
                    <a:lnTo>
                      <a:pt x="22" y="14"/>
                    </a:lnTo>
                    <a:lnTo>
                      <a:pt x="22" y="14"/>
                    </a:lnTo>
                    <a:lnTo>
                      <a:pt x="20" y="16"/>
                    </a:lnTo>
                    <a:lnTo>
                      <a:pt x="16" y="18"/>
                    </a:lnTo>
                    <a:lnTo>
                      <a:pt x="16" y="18"/>
                    </a:lnTo>
                    <a:lnTo>
                      <a:pt x="14" y="18"/>
                    </a:lnTo>
                    <a:lnTo>
                      <a:pt x="14" y="20"/>
                    </a:lnTo>
                    <a:lnTo>
                      <a:pt x="14" y="20"/>
                    </a:lnTo>
                    <a:lnTo>
                      <a:pt x="4" y="22"/>
                    </a:lnTo>
                    <a:lnTo>
                      <a:pt x="4" y="22"/>
                    </a:lnTo>
                    <a:lnTo>
                      <a:pt x="2" y="24"/>
                    </a:lnTo>
                    <a:lnTo>
                      <a:pt x="2" y="26"/>
                    </a:lnTo>
                    <a:lnTo>
                      <a:pt x="2" y="32"/>
                    </a:lnTo>
                    <a:lnTo>
                      <a:pt x="2" y="32"/>
                    </a:lnTo>
                    <a:lnTo>
                      <a:pt x="2" y="34"/>
                    </a:lnTo>
                    <a:lnTo>
                      <a:pt x="2" y="34"/>
                    </a:lnTo>
                    <a:lnTo>
                      <a:pt x="0" y="40"/>
                    </a:lnTo>
                    <a:lnTo>
                      <a:pt x="0" y="40"/>
                    </a:lnTo>
                    <a:lnTo>
                      <a:pt x="0" y="42"/>
                    </a:lnTo>
                    <a:lnTo>
                      <a:pt x="2" y="56"/>
                    </a:lnTo>
                    <a:lnTo>
                      <a:pt x="2" y="56"/>
                    </a:lnTo>
                    <a:lnTo>
                      <a:pt x="2" y="60"/>
                    </a:lnTo>
                    <a:lnTo>
                      <a:pt x="6" y="60"/>
                    </a:lnTo>
                    <a:lnTo>
                      <a:pt x="8" y="60"/>
                    </a:lnTo>
                    <a:lnTo>
                      <a:pt x="8" y="64"/>
                    </a:lnTo>
                    <a:lnTo>
                      <a:pt x="8" y="64"/>
                    </a:lnTo>
                    <a:lnTo>
                      <a:pt x="10" y="66"/>
                    </a:lnTo>
                    <a:lnTo>
                      <a:pt x="10" y="66"/>
                    </a:lnTo>
                    <a:lnTo>
                      <a:pt x="12" y="68"/>
                    </a:lnTo>
                    <a:lnTo>
                      <a:pt x="12" y="68"/>
                    </a:lnTo>
                    <a:lnTo>
                      <a:pt x="14" y="68"/>
                    </a:lnTo>
                    <a:lnTo>
                      <a:pt x="20" y="66"/>
                    </a:lnTo>
                    <a:lnTo>
                      <a:pt x="20" y="66"/>
                    </a:lnTo>
                    <a:lnTo>
                      <a:pt x="24" y="62"/>
                    </a:lnTo>
                    <a:lnTo>
                      <a:pt x="24" y="58"/>
                    </a:lnTo>
                    <a:lnTo>
                      <a:pt x="28" y="56"/>
                    </a:lnTo>
                    <a:lnTo>
                      <a:pt x="38" y="58"/>
                    </a:lnTo>
                    <a:lnTo>
                      <a:pt x="46" y="62"/>
                    </a:lnTo>
                    <a:lnTo>
                      <a:pt x="48" y="66"/>
                    </a:lnTo>
                    <a:lnTo>
                      <a:pt x="50" y="80"/>
                    </a:lnTo>
                    <a:lnTo>
                      <a:pt x="50" y="80"/>
                    </a:lnTo>
                    <a:lnTo>
                      <a:pt x="52" y="84"/>
                    </a:lnTo>
                    <a:lnTo>
                      <a:pt x="70" y="90"/>
                    </a:lnTo>
                    <a:lnTo>
                      <a:pt x="76" y="94"/>
                    </a:lnTo>
                    <a:lnTo>
                      <a:pt x="86" y="106"/>
                    </a:lnTo>
                    <a:lnTo>
                      <a:pt x="86" y="106"/>
                    </a:lnTo>
                    <a:lnTo>
                      <a:pt x="88" y="108"/>
                    </a:lnTo>
                    <a:lnTo>
                      <a:pt x="100" y="108"/>
                    </a:lnTo>
                    <a:lnTo>
                      <a:pt x="106" y="120"/>
                    </a:lnTo>
                    <a:lnTo>
                      <a:pt x="106" y="120"/>
                    </a:lnTo>
                    <a:lnTo>
                      <a:pt x="110" y="122"/>
                    </a:lnTo>
                    <a:lnTo>
                      <a:pt x="116" y="122"/>
                    </a:lnTo>
                    <a:lnTo>
                      <a:pt x="118" y="124"/>
                    </a:lnTo>
                    <a:lnTo>
                      <a:pt x="118" y="124"/>
                    </a:lnTo>
                    <a:lnTo>
                      <a:pt x="120" y="126"/>
                    </a:lnTo>
                    <a:lnTo>
                      <a:pt x="128" y="130"/>
                    </a:lnTo>
                    <a:lnTo>
                      <a:pt x="130" y="136"/>
                    </a:lnTo>
                    <a:lnTo>
                      <a:pt x="128" y="148"/>
                    </a:lnTo>
                    <a:lnTo>
                      <a:pt x="126" y="156"/>
                    </a:lnTo>
                    <a:lnTo>
                      <a:pt x="126" y="156"/>
                    </a:lnTo>
                    <a:lnTo>
                      <a:pt x="126" y="158"/>
                    </a:lnTo>
                    <a:lnTo>
                      <a:pt x="130" y="164"/>
                    </a:lnTo>
                    <a:lnTo>
                      <a:pt x="130" y="164"/>
                    </a:lnTo>
                    <a:lnTo>
                      <a:pt x="134" y="166"/>
                    </a:lnTo>
                    <a:lnTo>
                      <a:pt x="134" y="166"/>
                    </a:lnTo>
                    <a:lnTo>
                      <a:pt x="136" y="164"/>
                    </a:lnTo>
                    <a:lnTo>
                      <a:pt x="140" y="162"/>
                    </a:lnTo>
                    <a:lnTo>
                      <a:pt x="140" y="162"/>
                    </a:lnTo>
                    <a:lnTo>
                      <a:pt x="142" y="160"/>
                    </a:lnTo>
                    <a:lnTo>
                      <a:pt x="148" y="154"/>
                    </a:lnTo>
                    <a:lnTo>
                      <a:pt x="148" y="154"/>
                    </a:lnTo>
                    <a:lnTo>
                      <a:pt x="148" y="152"/>
                    </a:lnTo>
                    <a:lnTo>
                      <a:pt x="150" y="148"/>
                    </a:lnTo>
                    <a:lnTo>
                      <a:pt x="154" y="148"/>
                    </a:lnTo>
                    <a:lnTo>
                      <a:pt x="154" y="148"/>
                    </a:lnTo>
                    <a:lnTo>
                      <a:pt x="156" y="146"/>
                    </a:lnTo>
                    <a:lnTo>
                      <a:pt x="156" y="146"/>
                    </a:lnTo>
                    <a:lnTo>
                      <a:pt x="156" y="142"/>
                    </a:lnTo>
                    <a:lnTo>
                      <a:pt x="154" y="138"/>
                    </a:lnTo>
                    <a:lnTo>
                      <a:pt x="154" y="138"/>
                    </a:lnTo>
                    <a:lnTo>
                      <a:pt x="154" y="138"/>
                    </a:lnTo>
                    <a:lnTo>
                      <a:pt x="150" y="134"/>
                    </a:lnTo>
                    <a:lnTo>
                      <a:pt x="148" y="130"/>
                    </a:lnTo>
                    <a:lnTo>
                      <a:pt x="148" y="126"/>
                    </a:lnTo>
                    <a:lnTo>
                      <a:pt x="152" y="124"/>
                    </a:lnTo>
                    <a:lnTo>
                      <a:pt x="158" y="128"/>
                    </a:lnTo>
                    <a:lnTo>
                      <a:pt x="162" y="134"/>
                    </a:lnTo>
                    <a:lnTo>
                      <a:pt x="162" y="134"/>
                    </a:lnTo>
                    <a:lnTo>
                      <a:pt x="166" y="136"/>
                    </a:lnTo>
                    <a:lnTo>
                      <a:pt x="166" y="136"/>
                    </a:lnTo>
                    <a:lnTo>
                      <a:pt x="168" y="134"/>
                    </a:lnTo>
                    <a:lnTo>
                      <a:pt x="174" y="132"/>
                    </a:lnTo>
                    <a:lnTo>
                      <a:pt x="174" y="132"/>
                    </a:lnTo>
                    <a:lnTo>
                      <a:pt x="176" y="128"/>
                    </a:lnTo>
                    <a:lnTo>
                      <a:pt x="176" y="128"/>
                    </a:lnTo>
                    <a:lnTo>
                      <a:pt x="174" y="126"/>
                    </a:lnTo>
                    <a:lnTo>
                      <a:pt x="170" y="120"/>
                    </a:lnTo>
                    <a:lnTo>
                      <a:pt x="170" y="120"/>
                    </a:lnTo>
                    <a:lnTo>
                      <a:pt x="170" y="120"/>
                    </a:lnTo>
                    <a:lnTo>
                      <a:pt x="164" y="112"/>
                    </a:lnTo>
                    <a:lnTo>
                      <a:pt x="164" y="112"/>
                    </a:lnTo>
                    <a:lnTo>
                      <a:pt x="162" y="112"/>
                    </a:lnTo>
                    <a:lnTo>
                      <a:pt x="150" y="106"/>
                    </a:lnTo>
                    <a:lnTo>
                      <a:pt x="142" y="102"/>
                    </a:lnTo>
                    <a:lnTo>
                      <a:pt x="140" y="102"/>
                    </a:lnTo>
                    <a:lnTo>
                      <a:pt x="140" y="102"/>
                    </a:lnTo>
                    <a:lnTo>
                      <a:pt x="140" y="100"/>
                    </a:lnTo>
                    <a:lnTo>
                      <a:pt x="140" y="100"/>
                    </a:lnTo>
                    <a:lnTo>
                      <a:pt x="140" y="96"/>
                    </a:lnTo>
                    <a:lnTo>
                      <a:pt x="136" y="92"/>
                    </a:lnTo>
                    <a:lnTo>
                      <a:pt x="136" y="92"/>
                    </a:lnTo>
                    <a:lnTo>
                      <a:pt x="134" y="92"/>
                    </a:lnTo>
                    <a:lnTo>
                      <a:pt x="120" y="92"/>
                    </a:lnTo>
                    <a:lnTo>
                      <a:pt x="114" y="86"/>
                    </a:lnTo>
                    <a:lnTo>
                      <a:pt x="108" y="78"/>
                    </a:lnTo>
                    <a:lnTo>
                      <a:pt x="106" y="68"/>
                    </a:lnTo>
                    <a:lnTo>
                      <a:pt x="106" y="68"/>
                    </a:lnTo>
                    <a:lnTo>
                      <a:pt x="104" y="66"/>
                    </a:lnTo>
                    <a:lnTo>
                      <a:pt x="96" y="60"/>
                    </a:lnTo>
                    <a:lnTo>
                      <a:pt x="88" y="54"/>
                    </a:lnTo>
                    <a:lnTo>
                      <a:pt x="82" y="50"/>
                    </a:lnTo>
                    <a:lnTo>
                      <a:pt x="82" y="42"/>
                    </a:lnTo>
                    <a:lnTo>
                      <a:pt x="82" y="36"/>
                    </a:lnTo>
                    <a:lnTo>
                      <a:pt x="90" y="32"/>
                    </a:lnTo>
                    <a:lnTo>
                      <a:pt x="96" y="30"/>
                    </a:lnTo>
                    <a:lnTo>
                      <a:pt x="96" y="30"/>
                    </a:lnTo>
                    <a:lnTo>
                      <a:pt x="98" y="26"/>
                    </a:lnTo>
                    <a:lnTo>
                      <a:pt x="100" y="20"/>
                    </a:lnTo>
                    <a:lnTo>
                      <a:pt x="104" y="14"/>
                    </a:lnTo>
                    <a:lnTo>
                      <a:pt x="104" y="14"/>
                    </a:lnTo>
                    <a:lnTo>
                      <a:pt x="106" y="12"/>
                    </a:lnTo>
                    <a:lnTo>
                      <a:pt x="106" y="12"/>
                    </a:lnTo>
                    <a:lnTo>
                      <a:pt x="104" y="8"/>
                    </a:lnTo>
                    <a:lnTo>
                      <a:pt x="102" y="8"/>
                    </a:lnTo>
                    <a:lnTo>
                      <a:pt x="102" y="8"/>
                    </a:lnTo>
                    <a:lnTo>
                      <a:pt x="102" y="8"/>
                    </a:lnTo>
                    <a:lnTo>
                      <a:pt x="102" y="8"/>
                    </a:lnTo>
                    <a:lnTo>
                      <a:pt x="102" y="8"/>
                    </a:lnTo>
                    <a:lnTo>
                      <a:pt x="100" y="8"/>
                    </a:lnTo>
                    <a:lnTo>
                      <a:pt x="100" y="8"/>
                    </a:lnTo>
                    <a:lnTo>
                      <a:pt x="100" y="8"/>
                    </a:lnTo>
                    <a:lnTo>
                      <a:pt x="88" y="10"/>
                    </a:lnTo>
                    <a:lnTo>
                      <a:pt x="82" y="8"/>
                    </a:lnTo>
                    <a:lnTo>
                      <a:pt x="82" y="4"/>
                    </a:lnTo>
                    <a:lnTo>
                      <a:pt x="82" y="4"/>
                    </a:lnTo>
                    <a:lnTo>
                      <a:pt x="80" y="2"/>
                    </a:lnTo>
                    <a:lnTo>
                      <a:pt x="78" y="0"/>
                    </a:lnTo>
                    <a:lnTo>
                      <a:pt x="7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6" name="Freeform 678"/>
              <p:cNvSpPr>
                <a:spLocks/>
              </p:cNvSpPr>
              <p:nvPr/>
            </p:nvSpPr>
            <p:spPr bwMode="auto">
              <a:xfrm>
                <a:off x="3277" y="1773"/>
                <a:ext cx="48" cy="60"/>
              </a:xfrm>
              <a:custGeom>
                <a:avLst/>
                <a:gdLst>
                  <a:gd name="T0" fmla="*/ 18 w 48"/>
                  <a:gd name="T1" fmla="*/ 60 h 60"/>
                  <a:gd name="T2" fmla="*/ 18 w 48"/>
                  <a:gd name="T3" fmla="*/ 60 h 60"/>
                  <a:gd name="T4" fmla="*/ 18 w 48"/>
                  <a:gd name="T5" fmla="*/ 60 h 60"/>
                  <a:gd name="T6" fmla="*/ 14 w 48"/>
                  <a:gd name="T7" fmla="*/ 48 h 60"/>
                  <a:gd name="T8" fmla="*/ 14 w 48"/>
                  <a:gd name="T9" fmla="*/ 48 h 60"/>
                  <a:gd name="T10" fmla="*/ 14 w 48"/>
                  <a:gd name="T11" fmla="*/ 46 h 60"/>
                  <a:gd name="T12" fmla="*/ 18 w 48"/>
                  <a:gd name="T13" fmla="*/ 36 h 60"/>
                  <a:gd name="T14" fmla="*/ 16 w 48"/>
                  <a:gd name="T15" fmla="*/ 34 h 60"/>
                  <a:gd name="T16" fmla="*/ 12 w 48"/>
                  <a:gd name="T17" fmla="*/ 28 h 60"/>
                  <a:gd name="T18" fmla="*/ 4 w 48"/>
                  <a:gd name="T19" fmla="*/ 20 h 60"/>
                  <a:gd name="T20" fmla="*/ 4 w 48"/>
                  <a:gd name="T21" fmla="*/ 20 h 60"/>
                  <a:gd name="T22" fmla="*/ 4 w 48"/>
                  <a:gd name="T23" fmla="*/ 20 h 60"/>
                  <a:gd name="T24" fmla="*/ 2 w 48"/>
                  <a:gd name="T25" fmla="*/ 12 h 60"/>
                  <a:gd name="T26" fmla="*/ 0 w 48"/>
                  <a:gd name="T27" fmla="*/ 6 h 60"/>
                  <a:gd name="T28" fmla="*/ 0 w 48"/>
                  <a:gd name="T29" fmla="*/ 6 h 60"/>
                  <a:gd name="T30" fmla="*/ 0 w 48"/>
                  <a:gd name="T31" fmla="*/ 4 h 60"/>
                  <a:gd name="T32" fmla="*/ 4 w 48"/>
                  <a:gd name="T33" fmla="*/ 2 h 60"/>
                  <a:gd name="T34" fmla="*/ 4 w 48"/>
                  <a:gd name="T35" fmla="*/ 2 h 60"/>
                  <a:gd name="T36" fmla="*/ 6 w 48"/>
                  <a:gd name="T37" fmla="*/ 0 h 60"/>
                  <a:gd name="T38" fmla="*/ 6 w 48"/>
                  <a:gd name="T39" fmla="*/ 0 h 60"/>
                  <a:gd name="T40" fmla="*/ 18 w 48"/>
                  <a:gd name="T41" fmla="*/ 2 h 60"/>
                  <a:gd name="T42" fmla="*/ 28 w 48"/>
                  <a:gd name="T43" fmla="*/ 6 h 60"/>
                  <a:gd name="T44" fmla="*/ 28 w 48"/>
                  <a:gd name="T45" fmla="*/ 6 h 60"/>
                  <a:gd name="T46" fmla="*/ 30 w 48"/>
                  <a:gd name="T47" fmla="*/ 8 h 60"/>
                  <a:gd name="T48" fmla="*/ 36 w 48"/>
                  <a:gd name="T49" fmla="*/ 22 h 60"/>
                  <a:gd name="T50" fmla="*/ 44 w 48"/>
                  <a:gd name="T51" fmla="*/ 26 h 60"/>
                  <a:gd name="T52" fmla="*/ 44 w 48"/>
                  <a:gd name="T53" fmla="*/ 26 h 60"/>
                  <a:gd name="T54" fmla="*/ 46 w 48"/>
                  <a:gd name="T55" fmla="*/ 28 h 60"/>
                  <a:gd name="T56" fmla="*/ 48 w 48"/>
                  <a:gd name="T57" fmla="*/ 36 h 60"/>
                  <a:gd name="T58" fmla="*/ 48 w 48"/>
                  <a:gd name="T59" fmla="*/ 36 h 60"/>
                  <a:gd name="T60" fmla="*/ 48 w 48"/>
                  <a:gd name="T61" fmla="*/ 38 h 60"/>
                  <a:gd name="T62" fmla="*/ 46 w 48"/>
                  <a:gd name="T63" fmla="*/ 42 h 60"/>
                  <a:gd name="T64" fmla="*/ 46 w 48"/>
                  <a:gd name="T65" fmla="*/ 42 h 60"/>
                  <a:gd name="T66" fmla="*/ 44 w 48"/>
                  <a:gd name="T67" fmla="*/ 44 h 60"/>
                  <a:gd name="T68" fmla="*/ 36 w 48"/>
                  <a:gd name="T69" fmla="*/ 44 h 60"/>
                  <a:gd name="T70" fmla="*/ 30 w 48"/>
                  <a:gd name="T71" fmla="*/ 42 h 60"/>
                  <a:gd name="T72" fmla="*/ 30 w 48"/>
                  <a:gd name="T73" fmla="*/ 48 h 60"/>
                  <a:gd name="T74" fmla="*/ 30 w 48"/>
                  <a:gd name="T75" fmla="*/ 48 h 60"/>
                  <a:gd name="T76" fmla="*/ 30 w 48"/>
                  <a:gd name="T77" fmla="*/ 48 h 60"/>
                  <a:gd name="T78" fmla="*/ 24 w 48"/>
                  <a:gd name="T79" fmla="*/ 56 h 60"/>
                  <a:gd name="T80" fmla="*/ 20 w 48"/>
                  <a:gd name="T81" fmla="*/ 60 h 60"/>
                  <a:gd name="T82" fmla="*/ 20 w 48"/>
                  <a:gd name="T83" fmla="*/ 60 h 60"/>
                  <a:gd name="T84" fmla="*/ 20 w 48"/>
                  <a:gd name="T85" fmla="*/ 60 h 60"/>
                  <a:gd name="T86" fmla="*/ 20 w 48"/>
                  <a:gd name="T87" fmla="*/ 60 h 60"/>
                  <a:gd name="T88" fmla="*/ 18 w 48"/>
                  <a:gd name="T89" fmla="*/ 60 h 60"/>
                  <a:gd name="T90" fmla="*/ 18 w 48"/>
                  <a:gd name="T9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8" h="60">
                    <a:moveTo>
                      <a:pt x="18" y="60"/>
                    </a:moveTo>
                    <a:lnTo>
                      <a:pt x="18" y="60"/>
                    </a:lnTo>
                    <a:lnTo>
                      <a:pt x="18" y="60"/>
                    </a:lnTo>
                    <a:lnTo>
                      <a:pt x="14" y="48"/>
                    </a:lnTo>
                    <a:lnTo>
                      <a:pt x="14" y="48"/>
                    </a:lnTo>
                    <a:lnTo>
                      <a:pt x="14" y="46"/>
                    </a:lnTo>
                    <a:lnTo>
                      <a:pt x="18" y="36"/>
                    </a:lnTo>
                    <a:lnTo>
                      <a:pt x="16" y="34"/>
                    </a:lnTo>
                    <a:lnTo>
                      <a:pt x="12" y="28"/>
                    </a:lnTo>
                    <a:lnTo>
                      <a:pt x="4" y="20"/>
                    </a:lnTo>
                    <a:lnTo>
                      <a:pt x="4" y="20"/>
                    </a:lnTo>
                    <a:lnTo>
                      <a:pt x="4" y="20"/>
                    </a:lnTo>
                    <a:lnTo>
                      <a:pt x="2" y="12"/>
                    </a:lnTo>
                    <a:lnTo>
                      <a:pt x="0" y="6"/>
                    </a:lnTo>
                    <a:lnTo>
                      <a:pt x="0" y="6"/>
                    </a:lnTo>
                    <a:lnTo>
                      <a:pt x="0" y="4"/>
                    </a:lnTo>
                    <a:lnTo>
                      <a:pt x="4" y="2"/>
                    </a:lnTo>
                    <a:lnTo>
                      <a:pt x="4" y="2"/>
                    </a:lnTo>
                    <a:lnTo>
                      <a:pt x="6" y="0"/>
                    </a:lnTo>
                    <a:lnTo>
                      <a:pt x="6" y="0"/>
                    </a:lnTo>
                    <a:lnTo>
                      <a:pt x="18" y="2"/>
                    </a:lnTo>
                    <a:lnTo>
                      <a:pt x="28" y="6"/>
                    </a:lnTo>
                    <a:lnTo>
                      <a:pt x="28" y="6"/>
                    </a:lnTo>
                    <a:lnTo>
                      <a:pt x="30" y="8"/>
                    </a:lnTo>
                    <a:lnTo>
                      <a:pt x="36" y="22"/>
                    </a:lnTo>
                    <a:lnTo>
                      <a:pt x="44" y="26"/>
                    </a:lnTo>
                    <a:lnTo>
                      <a:pt x="44" y="26"/>
                    </a:lnTo>
                    <a:lnTo>
                      <a:pt x="46" y="28"/>
                    </a:lnTo>
                    <a:lnTo>
                      <a:pt x="48" y="36"/>
                    </a:lnTo>
                    <a:lnTo>
                      <a:pt x="48" y="36"/>
                    </a:lnTo>
                    <a:lnTo>
                      <a:pt x="48" y="38"/>
                    </a:lnTo>
                    <a:lnTo>
                      <a:pt x="46" y="42"/>
                    </a:lnTo>
                    <a:lnTo>
                      <a:pt x="46" y="42"/>
                    </a:lnTo>
                    <a:lnTo>
                      <a:pt x="44" y="44"/>
                    </a:lnTo>
                    <a:lnTo>
                      <a:pt x="36" y="44"/>
                    </a:lnTo>
                    <a:lnTo>
                      <a:pt x="30" y="42"/>
                    </a:lnTo>
                    <a:lnTo>
                      <a:pt x="30" y="48"/>
                    </a:lnTo>
                    <a:lnTo>
                      <a:pt x="30" y="48"/>
                    </a:lnTo>
                    <a:lnTo>
                      <a:pt x="30" y="48"/>
                    </a:lnTo>
                    <a:lnTo>
                      <a:pt x="24" y="56"/>
                    </a:lnTo>
                    <a:lnTo>
                      <a:pt x="20" y="60"/>
                    </a:lnTo>
                    <a:lnTo>
                      <a:pt x="20" y="60"/>
                    </a:lnTo>
                    <a:lnTo>
                      <a:pt x="20" y="60"/>
                    </a:lnTo>
                    <a:lnTo>
                      <a:pt x="20" y="60"/>
                    </a:lnTo>
                    <a:lnTo>
                      <a:pt x="18" y="60"/>
                    </a:lnTo>
                    <a:lnTo>
                      <a:pt x="18"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7" name="Freeform 679"/>
              <p:cNvSpPr>
                <a:spLocks noEditPoints="1"/>
              </p:cNvSpPr>
              <p:nvPr/>
            </p:nvSpPr>
            <p:spPr bwMode="auto">
              <a:xfrm>
                <a:off x="3275" y="1771"/>
                <a:ext cx="52" cy="64"/>
              </a:xfrm>
              <a:custGeom>
                <a:avLst/>
                <a:gdLst>
                  <a:gd name="T0" fmla="*/ 20 w 52"/>
                  <a:gd name="T1" fmla="*/ 6 h 64"/>
                  <a:gd name="T2" fmla="*/ 34 w 52"/>
                  <a:gd name="T3" fmla="*/ 18 h 64"/>
                  <a:gd name="T4" fmla="*/ 46 w 52"/>
                  <a:gd name="T5" fmla="*/ 30 h 64"/>
                  <a:gd name="T6" fmla="*/ 46 w 52"/>
                  <a:gd name="T7" fmla="*/ 44 h 64"/>
                  <a:gd name="T8" fmla="*/ 30 w 52"/>
                  <a:gd name="T9" fmla="*/ 42 h 64"/>
                  <a:gd name="T10" fmla="*/ 24 w 52"/>
                  <a:gd name="T11" fmla="*/ 56 h 64"/>
                  <a:gd name="T12" fmla="*/ 18 w 52"/>
                  <a:gd name="T13" fmla="*/ 50 h 64"/>
                  <a:gd name="T14" fmla="*/ 20 w 52"/>
                  <a:gd name="T15" fmla="*/ 34 h 64"/>
                  <a:gd name="T16" fmla="*/ 8 w 52"/>
                  <a:gd name="T17" fmla="*/ 22 h 64"/>
                  <a:gd name="T18" fmla="*/ 4 w 52"/>
                  <a:gd name="T19" fmla="*/ 8 h 64"/>
                  <a:gd name="T20" fmla="*/ 8 w 52"/>
                  <a:gd name="T21" fmla="*/ 0 h 64"/>
                  <a:gd name="T22" fmla="*/ 4 w 52"/>
                  <a:gd name="T23" fmla="*/ 2 h 64"/>
                  <a:gd name="T24" fmla="*/ 2 w 52"/>
                  <a:gd name="T25" fmla="*/ 6 h 64"/>
                  <a:gd name="T26" fmla="*/ 2 w 52"/>
                  <a:gd name="T27" fmla="*/ 16 h 64"/>
                  <a:gd name="T28" fmla="*/ 4 w 52"/>
                  <a:gd name="T29" fmla="*/ 22 h 64"/>
                  <a:gd name="T30" fmla="*/ 14 w 52"/>
                  <a:gd name="T31" fmla="*/ 32 h 64"/>
                  <a:gd name="T32" fmla="*/ 18 w 52"/>
                  <a:gd name="T33" fmla="*/ 38 h 64"/>
                  <a:gd name="T34" fmla="*/ 14 w 52"/>
                  <a:gd name="T35" fmla="*/ 48 h 64"/>
                  <a:gd name="T36" fmla="*/ 18 w 52"/>
                  <a:gd name="T37" fmla="*/ 62 h 64"/>
                  <a:gd name="T38" fmla="*/ 20 w 52"/>
                  <a:gd name="T39" fmla="*/ 64 h 64"/>
                  <a:gd name="T40" fmla="*/ 22 w 52"/>
                  <a:gd name="T41" fmla="*/ 64 h 64"/>
                  <a:gd name="T42" fmla="*/ 24 w 52"/>
                  <a:gd name="T43" fmla="*/ 64 h 64"/>
                  <a:gd name="T44" fmla="*/ 28 w 52"/>
                  <a:gd name="T45" fmla="*/ 60 h 64"/>
                  <a:gd name="T46" fmla="*/ 34 w 52"/>
                  <a:gd name="T47" fmla="*/ 52 h 64"/>
                  <a:gd name="T48" fmla="*/ 34 w 52"/>
                  <a:gd name="T49" fmla="*/ 50 h 64"/>
                  <a:gd name="T50" fmla="*/ 38 w 52"/>
                  <a:gd name="T51" fmla="*/ 48 h 64"/>
                  <a:gd name="T52" fmla="*/ 38 w 52"/>
                  <a:gd name="T53" fmla="*/ 48 h 64"/>
                  <a:gd name="T54" fmla="*/ 46 w 52"/>
                  <a:gd name="T55" fmla="*/ 48 h 64"/>
                  <a:gd name="T56" fmla="*/ 52 w 52"/>
                  <a:gd name="T57" fmla="*/ 40 h 64"/>
                  <a:gd name="T58" fmla="*/ 52 w 52"/>
                  <a:gd name="T59" fmla="*/ 36 h 64"/>
                  <a:gd name="T60" fmla="*/ 50 w 52"/>
                  <a:gd name="T61" fmla="*/ 28 h 64"/>
                  <a:gd name="T62" fmla="*/ 40 w 52"/>
                  <a:gd name="T63" fmla="*/ 22 h 64"/>
                  <a:gd name="T64" fmla="*/ 34 w 52"/>
                  <a:gd name="T65" fmla="*/ 8 h 64"/>
                  <a:gd name="T66" fmla="*/ 32 w 52"/>
                  <a:gd name="T67" fmla="*/ 6 h 64"/>
                  <a:gd name="T68" fmla="*/ 22 w 52"/>
                  <a:gd name="T69" fmla="*/ 2 h 64"/>
                  <a:gd name="T70" fmla="*/ 8 w 52"/>
                  <a:gd name="T71" fmla="*/ 0 h 64"/>
                  <a:gd name="T72" fmla="*/ 8 w 52"/>
                  <a:gd name="T73"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64">
                    <a:moveTo>
                      <a:pt x="8" y="4"/>
                    </a:moveTo>
                    <a:lnTo>
                      <a:pt x="20" y="6"/>
                    </a:lnTo>
                    <a:lnTo>
                      <a:pt x="30" y="10"/>
                    </a:lnTo>
                    <a:lnTo>
                      <a:pt x="34" y="18"/>
                    </a:lnTo>
                    <a:lnTo>
                      <a:pt x="36" y="26"/>
                    </a:lnTo>
                    <a:lnTo>
                      <a:pt x="46" y="30"/>
                    </a:lnTo>
                    <a:lnTo>
                      <a:pt x="48" y="38"/>
                    </a:lnTo>
                    <a:lnTo>
                      <a:pt x="46" y="44"/>
                    </a:lnTo>
                    <a:lnTo>
                      <a:pt x="38" y="44"/>
                    </a:lnTo>
                    <a:lnTo>
                      <a:pt x="30" y="42"/>
                    </a:lnTo>
                    <a:lnTo>
                      <a:pt x="30" y="50"/>
                    </a:lnTo>
                    <a:lnTo>
                      <a:pt x="24" y="56"/>
                    </a:lnTo>
                    <a:lnTo>
                      <a:pt x="22" y="60"/>
                    </a:lnTo>
                    <a:lnTo>
                      <a:pt x="18" y="50"/>
                    </a:lnTo>
                    <a:lnTo>
                      <a:pt x="22" y="38"/>
                    </a:lnTo>
                    <a:lnTo>
                      <a:pt x="20" y="34"/>
                    </a:lnTo>
                    <a:lnTo>
                      <a:pt x="16" y="28"/>
                    </a:lnTo>
                    <a:lnTo>
                      <a:pt x="8" y="22"/>
                    </a:lnTo>
                    <a:lnTo>
                      <a:pt x="6" y="14"/>
                    </a:lnTo>
                    <a:lnTo>
                      <a:pt x="4" y="8"/>
                    </a:lnTo>
                    <a:lnTo>
                      <a:pt x="8" y="4"/>
                    </a:lnTo>
                    <a:close/>
                    <a:moveTo>
                      <a:pt x="8" y="0"/>
                    </a:moveTo>
                    <a:lnTo>
                      <a:pt x="8" y="0"/>
                    </a:lnTo>
                    <a:lnTo>
                      <a:pt x="4" y="2"/>
                    </a:lnTo>
                    <a:lnTo>
                      <a:pt x="2" y="6"/>
                    </a:lnTo>
                    <a:lnTo>
                      <a:pt x="2" y="6"/>
                    </a:lnTo>
                    <a:lnTo>
                      <a:pt x="0" y="10"/>
                    </a:lnTo>
                    <a:lnTo>
                      <a:pt x="2" y="16"/>
                    </a:lnTo>
                    <a:lnTo>
                      <a:pt x="4" y="22"/>
                    </a:lnTo>
                    <a:lnTo>
                      <a:pt x="4" y="22"/>
                    </a:lnTo>
                    <a:lnTo>
                      <a:pt x="4" y="24"/>
                    </a:lnTo>
                    <a:lnTo>
                      <a:pt x="14" y="32"/>
                    </a:lnTo>
                    <a:lnTo>
                      <a:pt x="16" y="36"/>
                    </a:lnTo>
                    <a:lnTo>
                      <a:pt x="18" y="38"/>
                    </a:lnTo>
                    <a:lnTo>
                      <a:pt x="14" y="48"/>
                    </a:lnTo>
                    <a:lnTo>
                      <a:pt x="14" y="48"/>
                    </a:lnTo>
                    <a:lnTo>
                      <a:pt x="14" y="50"/>
                    </a:lnTo>
                    <a:lnTo>
                      <a:pt x="18" y="62"/>
                    </a:lnTo>
                    <a:lnTo>
                      <a:pt x="18" y="62"/>
                    </a:lnTo>
                    <a:lnTo>
                      <a:pt x="20" y="64"/>
                    </a:lnTo>
                    <a:lnTo>
                      <a:pt x="20" y="64"/>
                    </a:lnTo>
                    <a:lnTo>
                      <a:pt x="22" y="64"/>
                    </a:lnTo>
                    <a:lnTo>
                      <a:pt x="22" y="64"/>
                    </a:lnTo>
                    <a:lnTo>
                      <a:pt x="24" y="64"/>
                    </a:lnTo>
                    <a:lnTo>
                      <a:pt x="28" y="60"/>
                    </a:lnTo>
                    <a:lnTo>
                      <a:pt x="28" y="60"/>
                    </a:lnTo>
                    <a:lnTo>
                      <a:pt x="28" y="60"/>
                    </a:lnTo>
                    <a:lnTo>
                      <a:pt x="34" y="52"/>
                    </a:lnTo>
                    <a:lnTo>
                      <a:pt x="34" y="52"/>
                    </a:lnTo>
                    <a:lnTo>
                      <a:pt x="34" y="50"/>
                    </a:lnTo>
                    <a:lnTo>
                      <a:pt x="34" y="46"/>
                    </a:lnTo>
                    <a:lnTo>
                      <a:pt x="38" y="48"/>
                    </a:lnTo>
                    <a:lnTo>
                      <a:pt x="38" y="48"/>
                    </a:lnTo>
                    <a:lnTo>
                      <a:pt x="38" y="48"/>
                    </a:lnTo>
                    <a:lnTo>
                      <a:pt x="46" y="48"/>
                    </a:lnTo>
                    <a:lnTo>
                      <a:pt x="46" y="48"/>
                    </a:lnTo>
                    <a:lnTo>
                      <a:pt x="48" y="46"/>
                    </a:lnTo>
                    <a:lnTo>
                      <a:pt x="52" y="40"/>
                    </a:lnTo>
                    <a:lnTo>
                      <a:pt x="52" y="40"/>
                    </a:lnTo>
                    <a:lnTo>
                      <a:pt x="52" y="36"/>
                    </a:lnTo>
                    <a:lnTo>
                      <a:pt x="50" y="28"/>
                    </a:lnTo>
                    <a:lnTo>
                      <a:pt x="50" y="28"/>
                    </a:lnTo>
                    <a:lnTo>
                      <a:pt x="48" y="28"/>
                    </a:lnTo>
                    <a:lnTo>
                      <a:pt x="40" y="22"/>
                    </a:lnTo>
                    <a:lnTo>
                      <a:pt x="38" y="16"/>
                    </a:lnTo>
                    <a:lnTo>
                      <a:pt x="34" y="8"/>
                    </a:lnTo>
                    <a:lnTo>
                      <a:pt x="34" y="8"/>
                    </a:lnTo>
                    <a:lnTo>
                      <a:pt x="32" y="6"/>
                    </a:lnTo>
                    <a:lnTo>
                      <a:pt x="22" y="2"/>
                    </a:lnTo>
                    <a:lnTo>
                      <a:pt x="22" y="2"/>
                    </a:lnTo>
                    <a:lnTo>
                      <a:pt x="20" y="2"/>
                    </a:lnTo>
                    <a:lnTo>
                      <a:pt x="8" y="0"/>
                    </a:lnTo>
                    <a:lnTo>
                      <a:pt x="8" y="0"/>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8" name="Freeform 680"/>
              <p:cNvSpPr>
                <a:spLocks/>
              </p:cNvSpPr>
              <p:nvPr/>
            </p:nvSpPr>
            <p:spPr bwMode="auto">
              <a:xfrm>
                <a:off x="3279" y="1775"/>
                <a:ext cx="44" cy="56"/>
              </a:xfrm>
              <a:custGeom>
                <a:avLst/>
                <a:gdLst>
                  <a:gd name="T0" fmla="*/ 4 w 44"/>
                  <a:gd name="T1" fmla="*/ 0 h 56"/>
                  <a:gd name="T2" fmla="*/ 16 w 44"/>
                  <a:gd name="T3" fmla="*/ 2 h 56"/>
                  <a:gd name="T4" fmla="*/ 26 w 44"/>
                  <a:gd name="T5" fmla="*/ 6 h 56"/>
                  <a:gd name="T6" fmla="*/ 30 w 44"/>
                  <a:gd name="T7" fmla="*/ 14 h 56"/>
                  <a:gd name="T8" fmla="*/ 32 w 44"/>
                  <a:gd name="T9" fmla="*/ 22 h 56"/>
                  <a:gd name="T10" fmla="*/ 42 w 44"/>
                  <a:gd name="T11" fmla="*/ 26 h 56"/>
                  <a:gd name="T12" fmla="*/ 44 w 44"/>
                  <a:gd name="T13" fmla="*/ 34 h 56"/>
                  <a:gd name="T14" fmla="*/ 42 w 44"/>
                  <a:gd name="T15" fmla="*/ 40 h 56"/>
                  <a:gd name="T16" fmla="*/ 34 w 44"/>
                  <a:gd name="T17" fmla="*/ 40 h 56"/>
                  <a:gd name="T18" fmla="*/ 26 w 44"/>
                  <a:gd name="T19" fmla="*/ 38 h 56"/>
                  <a:gd name="T20" fmla="*/ 26 w 44"/>
                  <a:gd name="T21" fmla="*/ 46 h 56"/>
                  <a:gd name="T22" fmla="*/ 20 w 44"/>
                  <a:gd name="T23" fmla="*/ 52 h 56"/>
                  <a:gd name="T24" fmla="*/ 18 w 44"/>
                  <a:gd name="T25" fmla="*/ 56 h 56"/>
                  <a:gd name="T26" fmla="*/ 14 w 44"/>
                  <a:gd name="T27" fmla="*/ 46 h 56"/>
                  <a:gd name="T28" fmla="*/ 18 w 44"/>
                  <a:gd name="T29" fmla="*/ 34 h 56"/>
                  <a:gd name="T30" fmla="*/ 16 w 44"/>
                  <a:gd name="T31" fmla="*/ 30 h 56"/>
                  <a:gd name="T32" fmla="*/ 12 w 44"/>
                  <a:gd name="T33" fmla="*/ 24 h 56"/>
                  <a:gd name="T34" fmla="*/ 4 w 44"/>
                  <a:gd name="T35" fmla="*/ 18 h 56"/>
                  <a:gd name="T36" fmla="*/ 2 w 44"/>
                  <a:gd name="T37" fmla="*/ 10 h 56"/>
                  <a:gd name="T38" fmla="*/ 0 w 44"/>
                  <a:gd name="T39" fmla="*/ 4 h 56"/>
                  <a:gd name="T40" fmla="*/ 4 w 44"/>
                  <a:gd name="T4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 h="56">
                    <a:moveTo>
                      <a:pt x="4" y="0"/>
                    </a:moveTo>
                    <a:lnTo>
                      <a:pt x="16" y="2"/>
                    </a:lnTo>
                    <a:lnTo>
                      <a:pt x="26" y="6"/>
                    </a:lnTo>
                    <a:lnTo>
                      <a:pt x="30" y="14"/>
                    </a:lnTo>
                    <a:lnTo>
                      <a:pt x="32" y="22"/>
                    </a:lnTo>
                    <a:lnTo>
                      <a:pt x="42" y="26"/>
                    </a:lnTo>
                    <a:lnTo>
                      <a:pt x="44" y="34"/>
                    </a:lnTo>
                    <a:lnTo>
                      <a:pt x="42" y="40"/>
                    </a:lnTo>
                    <a:lnTo>
                      <a:pt x="34" y="40"/>
                    </a:lnTo>
                    <a:lnTo>
                      <a:pt x="26" y="38"/>
                    </a:lnTo>
                    <a:lnTo>
                      <a:pt x="26" y="46"/>
                    </a:lnTo>
                    <a:lnTo>
                      <a:pt x="20" y="52"/>
                    </a:lnTo>
                    <a:lnTo>
                      <a:pt x="18" y="56"/>
                    </a:lnTo>
                    <a:lnTo>
                      <a:pt x="14" y="46"/>
                    </a:lnTo>
                    <a:lnTo>
                      <a:pt x="18" y="34"/>
                    </a:lnTo>
                    <a:lnTo>
                      <a:pt x="16" y="30"/>
                    </a:lnTo>
                    <a:lnTo>
                      <a:pt x="12" y="24"/>
                    </a:lnTo>
                    <a:lnTo>
                      <a:pt x="4" y="18"/>
                    </a:lnTo>
                    <a:lnTo>
                      <a:pt x="2" y="10"/>
                    </a:lnTo>
                    <a:lnTo>
                      <a:pt x="0" y="4"/>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39" name="Freeform 681"/>
              <p:cNvSpPr>
                <a:spLocks/>
              </p:cNvSpPr>
              <p:nvPr/>
            </p:nvSpPr>
            <p:spPr bwMode="auto">
              <a:xfrm>
                <a:off x="3275" y="1771"/>
                <a:ext cx="52" cy="64"/>
              </a:xfrm>
              <a:custGeom>
                <a:avLst/>
                <a:gdLst>
                  <a:gd name="T0" fmla="*/ 8 w 52"/>
                  <a:gd name="T1" fmla="*/ 0 h 64"/>
                  <a:gd name="T2" fmla="*/ 8 w 52"/>
                  <a:gd name="T3" fmla="*/ 0 h 64"/>
                  <a:gd name="T4" fmla="*/ 4 w 52"/>
                  <a:gd name="T5" fmla="*/ 2 h 64"/>
                  <a:gd name="T6" fmla="*/ 2 w 52"/>
                  <a:gd name="T7" fmla="*/ 6 h 64"/>
                  <a:gd name="T8" fmla="*/ 2 w 52"/>
                  <a:gd name="T9" fmla="*/ 6 h 64"/>
                  <a:gd name="T10" fmla="*/ 0 w 52"/>
                  <a:gd name="T11" fmla="*/ 10 h 64"/>
                  <a:gd name="T12" fmla="*/ 2 w 52"/>
                  <a:gd name="T13" fmla="*/ 16 h 64"/>
                  <a:gd name="T14" fmla="*/ 4 w 52"/>
                  <a:gd name="T15" fmla="*/ 22 h 64"/>
                  <a:gd name="T16" fmla="*/ 4 w 52"/>
                  <a:gd name="T17" fmla="*/ 22 h 64"/>
                  <a:gd name="T18" fmla="*/ 4 w 52"/>
                  <a:gd name="T19" fmla="*/ 24 h 64"/>
                  <a:gd name="T20" fmla="*/ 14 w 52"/>
                  <a:gd name="T21" fmla="*/ 32 h 64"/>
                  <a:gd name="T22" fmla="*/ 16 w 52"/>
                  <a:gd name="T23" fmla="*/ 36 h 64"/>
                  <a:gd name="T24" fmla="*/ 18 w 52"/>
                  <a:gd name="T25" fmla="*/ 38 h 64"/>
                  <a:gd name="T26" fmla="*/ 14 w 52"/>
                  <a:gd name="T27" fmla="*/ 48 h 64"/>
                  <a:gd name="T28" fmla="*/ 14 w 52"/>
                  <a:gd name="T29" fmla="*/ 48 h 64"/>
                  <a:gd name="T30" fmla="*/ 14 w 52"/>
                  <a:gd name="T31" fmla="*/ 50 h 64"/>
                  <a:gd name="T32" fmla="*/ 18 w 52"/>
                  <a:gd name="T33" fmla="*/ 62 h 64"/>
                  <a:gd name="T34" fmla="*/ 18 w 52"/>
                  <a:gd name="T35" fmla="*/ 62 h 64"/>
                  <a:gd name="T36" fmla="*/ 20 w 52"/>
                  <a:gd name="T37" fmla="*/ 64 h 64"/>
                  <a:gd name="T38" fmla="*/ 20 w 52"/>
                  <a:gd name="T39" fmla="*/ 64 h 64"/>
                  <a:gd name="T40" fmla="*/ 22 w 52"/>
                  <a:gd name="T41" fmla="*/ 64 h 64"/>
                  <a:gd name="T42" fmla="*/ 22 w 52"/>
                  <a:gd name="T43" fmla="*/ 64 h 64"/>
                  <a:gd name="T44" fmla="*/ 24 w 52"/>
                  <a:gd name="T45" fmla="*/ 64 h 64"/>
                  <a:gd name="T46" fmla="*/ 28 w 52"/>
                  <a:gd name="T47" fmla="*/ 60 h 64"/>
                  <a:gd name="T48" fmla="*/ 28 w 52"/>
                  <a:gd name="T49" fmla="*/ 60 h 64"/>
                  <a:gd name="T50" fmla="*/ 28 w 52"/>
                  <a:gd name="T51" fmla="*/ 60 h 64"/>
                  <a:gd name="T52" fmla="*/ 34 w 52"/>
                  <a:gd name="T53" fmla="*/ 52 h 64"/>
                  <a:gd name="T54" fmla="*/ 34 w 52"/>
                  <a:gd name="T55" fmla="*/ 52 h 64"/>
                  <a:gd name="T56" fmla="*/ 34 w 52"/>
                  <a:gd name="T57" fmla="*/ 50 h 64"/>
                  <a:gd name="T58" fmla="*/ 34 w 52"/>
                  <a:gd name="T59" fmla="*/ 46 h 64"/>
                  <a:gd name="T60" fmla="*/ 38 w 52"/>
                  <a:gd name="T61" fmla="*/ 48 h 64"/>
                  <a:gd name="T62" fmla="*/ 38 w 52"/>
                  <a:gd name="T63" fmla="*/ 48 h 64"/>
                  <a:gd name="T64" fmla="*/ 38 w 52"/>
                  <a:gd name="T65" fmla="*/ 48 h 64"/>
                  <a:gd name="T66" fmla="*/ 46 w 52"/>
                  <a:gd name="T67" fmla="*/ 48 h 64"/>
                  <a:gd name="T68" fmla="*/ 46 w 52"/>
                  <a:gd name="T69" fmla="*/ 48 h 64"/>
                  <a:gd name="T70" fmla="*/ 48 w 52"/>
                  <a:gd name="T71" fmla="*/ 46 h 64"/>
                  <a:gd name="T72" fmla="*/ 52 w 52"/>
                  <a:gd name="T73" fmla="*/ 40 h 64"/>
                  <a:gd name="T74" fmla="*/ 52 w 52"/>
                  <a:gd name="T75" fmla="*/ 40 h 64"/>
                  <a:gd name="T76" fmla="*/ 52 w 52"/>
                  <a:gd name="T77" fmla="*/ 36 h 64"/>
                  <a:gd name="T78" fmla="*/ 50 w 52"/>
                  <a:gd name="T79" fmla="*/ 28 h 64"/>
                  <a:gd name="T80" fmla="*/ 50 w 52"/>
                  <a:gd name="T81" fmla="*/ 28 h 64"/>
                  <a:gd name="T82" fmla="*/ 48 w 52"/>
                  <a:gd name="T83" fmla="*/ 28 h 64"/>
                  <a:gd name="T84" fmla="*/ 40 w 52"/>
                  <a:gd name="T85" fmla="*/ 22 h 64"/>
                  <a:gd name="T86" fmla="*/ 38 w 52"/>
                  <a:gd name="T87" fmla="*/ 16 h 64"/>
                  <a:gd name="T88" fmla="*/ 34 w 52"/>
                  <a:gd name="T89" fmla="*/ 8 h 64"/>
                  <a:gd name="T90" fmla="*/ 34 w 52"/>
                  <a:gd name="T91" fmla="*/ 8 h 64"/>
                  <a:gd name="T92" fmla="*/ 32 w 52"/>
                  <a:gd name="T93" fmla="*/ 6 h 64"/>
                  <a:gd name="T94" fmla="*/ 22 w 52"/>
                  <a:gd name="T95" fmla="*/ 2 h 64"/>
                  <a:gd name="T96" fmla="*/ 22 w 52"/>
                  <a:gd name="T97" fmla="*/ 2 h 64"/>
                  <a:gd name="T98" fmla="*/ 20 w 52"/>
                  <a:gd name="T99" fmla="*/ 2 h 64"/>
                  <a:gd name="T100" fmla="*/ 8 w 52"/>
                  <a:gd name="T101" fmla="*/ 0 h 64"/>
                  <a:gd name="T102" fmla="*/ 8 w 52"/>
                  <a:gd name="T103" fmla="*/ 0 h 64"/>
                  <a:gd name="T104" fmla="*/ 8 w 52"/>
                  <a:gd name="T105" fmla="*/ 0 h 64"/>
                  <a:gd name="T106" fmla="*/ 8 w 52"/>
                  <a:gd name="T107"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2" h="64">
                    <a:moveTo>
                      <a:pt x="8" y="0"/>
                    </a:moveTo>
                    <a:lnTo>
                      <a:pt x="8" y="0"/>
                    </a:lnTo>
                    <a:lnTo>
                      <a:pt x="4" y="2"/>
                    </a:lnTo>
                    <a:lnTo>
                      <a:pt x="2" y="6"/>
                    </a:lnTo>
                    <a:lnTo>
                      <a:pt x="2" y="6"/>
                    </a:lnTo>
                    <a:lnTo>
                      <a:pt x="0" y="10"/>
                    </a:lnTo>
                    <a:lnTo>
                      <a:pt x="2" y="16"/>
                    </a:lnTo>
                    <a:lnTo>
                      <a:pt x="4" y="22"/>
                    </a:lnTo>
                    <a:lnTo>
                      <a:pt x="4" y="22"/>
                    </a:lnTo>
                    <a:lnTo>
                      <a:pt x="4" y="24"/>
                    </a:lnTo>
                    <a:lnTo>
                      <a:pt x="14" y="32"/>
                    </a:lnTo>
                    <a:lnTo>
                      <a:pt x="16" y="36"/>
                    </a:lnTo>
                    <a:lnTo>
                      <a:pt x="18" y="38"/>
                    </a:lnTo>
                    <a:lnTo>
                      <a:pt x="14" y="48"/>
                    </a:lnTo>
                    <a:lnTo>
                      <a:pt x="14" y="48"/>
                    </a:lnTo>
                    <a:lnTo>
                      <a:pt x="14" y="50"/>
                    </a:lnTo>
                    <a:lnTo>
                      <a:pt x="18" y="62"/>
                    </a:lnTo>
                    <a:lnTo>
                      <a:pt x="18" y="62"/>
                    </a:lnTo>
                    <a:lnTo>
                      <a:pt x="20" y="64"/>
                    </a:lnTo>
                    <a:lnTo>
                      <a:pt x="20" y="64"/>
                    </a:lnTo>
                    <a:lnTo>
                      <a:pt x="22" y="64"/>
                    </a:lnTo>
                    <a:lnTo>
                      <a:pt x="22" y="64"/>
                    </a:lnTo>
                    <a:lnTo>
                      <a:pt x="24" y="64"/>
                    </a:lnTo>
                    <a:lnTo>
                      <a:pt x="28" y="60"/>
                    </a:lnTo>
                    <a:lnTo>
                      <a:pt x="28" y="60"/>
                    </a:lnTo>
                    <a:lnTo>
                      <a:pt x="28" y="60"/>
                    </a:lnTo>
                    <a:lnTo>
                      <a:pt x="34" y="52"/>
                    </a:lnTo>
                    <a:lnTo>
                      <a:pt x="34" y="52"/>
                    </a:lnTo>
                    <a:lnTo>
                      <a:pt x="34" y="50"/>
                    </a:lnTo>
                    <a:lnTo>
                      <a:pt x="34" y="46"/>
                    </a:lnTo>
                    <a:lnTo>
                      <a:pt x="38" y="48"/>
                    </a:lnTo>
                    <a:lnTo>
                      <a:pt x="38" y="48"/>
                    </a:lnTo>
                    <a:lnTo>
                      <a:pt x="38" y="48"/>
                    </a:lnTo>
                    <a:lnTo>
                      <a:pt x="46" y="48"/>
                    </a:lnTo>
                    <a:lnTo>
                      <a:pt x="46" y="48"/>
                    </a:lnTo>
                    <a:lnTo>
                      <a:pt x="48" y="46"/>
                    </a:lnTo>
                    <a:lnTo>
                      <a:pt x="52" y="40"/>
                    </a:lnTo>
                    <a:lnTo>
                      <a:pt x="52" y="40"/>
                    </a:lnTo>
                    <a:lnTo>
                      <a:pt x="52" y="36"/>
                    </a:lnTo>
                    <a:lnTo>
                      <a:pt x="50" y="28"/>
                    </a:lnTo>
                    <a:lnTo>
                      <a:pt x="50" y="28"/>
                    </a:lnTo>
                    <a:lnTo>
                      <a:pt x="48" y="28"/>
                    </a:lnTo>
                    <a:lnTo>
                      <a:pt x="40" y="22"/>
                    </a:lnTo>
                    <a:lnTo>
                      <a:pt x="38" y="16"/>
                    </a:lnTo>
                    <a:lnTo>
                      <a:pt x="34" y="8"/>
                    </a:lnTo>
                    <a:lnTo>
                      <a:pt x="34" y="8"/>
                    </a:lnTo>
                    <a:lnTo>
                      <a:pt x="32" y="6"/>
                    </a:lnTo>
                    <a:lnTo>
                      <a:pt x="22" y="2"/>
                    </a:lnTo>
                    <a:lnTo>
                      <a:pt x="22" y="2"/>
                    </a:lnTo>
                    <a:lnTo>
                      <a:pt x="20" y="2"/>
                    </a:lnTo>
                    <a:lnTo>
                      <a:pt x="8" y="0"/>
                    </a:lnTo>
                    <a:lnTo>
                      <a:pt x="8"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0" name="Freeform 682"/>
              <p:cNvSpPr>
                <a:spLocks/>
              </p:cNvSpPr>
              <p:nvPr/>
            </p:nvSpPr>
            <p:spPr bwMode="auto">
              <a:xfrm>
                <a:off x="3205" y="1701"/>
                <a:ext cx="260" cy="150"/>
              </a:xfrm>
              <a:custGeom>
                <a:avLst/>
                <a:gdLst>
                  <a:gd name="T0" fmla="*/ 166 w 260"/>
                  <a:gd name="T1" fmla="*/ 148 h 150"/>
                  <a:gd name="T2" fmla="*/ 154 w 260"/>
                  <a:gd name="T3" fmla="*/ 130 h 150"/>
                  <a:gd name="T4" fmla="*/ 152 w 260"/>
                  <a:gd name="T5" fmla="*/ 130 h 150"/>
                  <a:gd name="T6" fmla="*/ 166 w 260"/>
                  <a:gd name="T7" fmla="*/ 120 h 150"/>
                  <a:gd name="T8" fmla="*/ 148 w 260"/>
                  <a:gd name="T9" fmla="*/ 120 h 150"/>
                  <a:gd name="T10" fmla="*/ 132 w 260"/>
                  <a:gd name="T11" fmla="*/ 110 h 150"/>
                  <a:gd name="T12" fmla="*/ 128 w 260"/>
                  <a:gd name="T13" fmla="*/ 116 h 150"/>
                  <a:gd name="T14" fmla="*/ 112 w 260"/>
                  <a:gd name="T15" fmla="*/ 136 h 150"/>
                  <a:gd name="T16" fmla="*/ 110 w 260"/>
                  <a:gd name="T17" fmla="*/ 136 h 150"/>
                  <a:gd name="T18" fmla="*/ 108 w 260"/>
                  <a:gd name="T19" fmla="*/ 136 h 150"/>
                  <a:gd name="T20" fmla="*/ 102 w 260"/>
                  <a:gd name="T21" fmla="*/ 134 h 150"/>
                  <a:gd name="T22" fmla="*/ 100 w 260"/>
                  <a:gd name="T23" fmla="*/ 134 h 150"/>
                  <a:gd name="T24" fmla="*/ 90 w 260"/>
                  <a:gd name="T25" fmla="*/ 132 h 150"/>
                  <a:gd name="T26" fmla="*/ 90 w 260"/>
                  <a:gd name="T27" fmla="*/ 128 h 150"/>
                  <a:gd name="T28" fmla="*/ 98 w 260"/>
                  <a:gd name="T29" fmla="*/ 110 h 150"/>
                  <a:gd name="T30" fmla="*/ 100 w 260"/>
                  <a:gd name="T31" fmla="*/ 108 h 150"/>
                  <a:gd name="T32" fmla="*/ 118 w 260"/>
                  <a:gd name="T33" fmla="*/ 108 h 150"/>
                  <a:gd name="T34" fmla="*/ 106 w 260"/>
                  <a:gd name="T35" fmla="*/ 96 h 150"/>
                  <a:gd name="T36" fmla="*/ 88 w 260"/>
                  <a:gd name="T37" fmla="*/ 78 h 150"/>
                  <a:gd name="T38" fmla="*/ 74 w 260"/>
                  <a:gd name="T39" fmla="*/ 80 h 150"/>
                  <a:gd name="T40" fmla="*/ 64 w 260"/>
                  <a:gd name="T41" fmla="*/ 80 h 150"/>
                  <a:gd name="T42" fmla="*/ 60 w 260"/>
                  <a:gd name="T43" fmla="*/ 88 h 150"/>
                  <a:gd name="T44" fmla="*/ 40 w 260"/>
                  <a:gd name="T45" fmla="*/ 88 h 150"/>
                  <a:gd name="T46" fmla="*/ 12 w 260"/>
                  <a:gd name="T47" fmla="*/ 90 h 150"/>
                  <a:gd name="T48" fmla="*/ 8 w 260"/>
                  <a:gd name="T49" fmla="*/ 88 h 150"/>
                  <a:gd name="T50" fmla="*/ 0 w 260"/>
                  <a:gd name="T51" fmla="*/ 78 h 150"/>
                  <a:gd name="T52" fmla="*/ 6 w 260"/>
                  <a:gd name="T53" fmla="*/ 60 h 150"/>
                  <a:gd name="T54" fmla="*/ 20 w 260"/>
                  <a:gd name="T55" fmla="*/ 38 h 150"/>
                  <a:gd name="T56" fmla="*/ 24 w 260"/>
                  <a:gd name="T57" fmla="*/ 16 h 150"/>
                  <a:gd name="T58" fmla="*/ 32 w 260"/>
                  <a:gd name="T59" fmla="*/ 4 h 150"/>
                  <a:gd name="T60" fmla="*/ 34 w 260"/>
                  <a:gd name="T61" fmla="*/ 4 h 150"/>
                  <a:gd name="T62" fmla="*/ 102 w 260"/>
                  <a:gd name="T63" fmla="*/ 12 h 150"/>
                  <a:gd name="T64" fmla="*/ 106 w 260"/>
                  <a:gd name="T65" fmla="*/ 18 h 150"/>
                  <a:gd name="T66" fmla="*/ 124 w 260"/>
                  <a:gd name="T67" fmla="*/ 4 h 150"/>
                  <a:gd name="T68" fmla="*/ 136 w 260"/>
                  <a:gd name="T69" fmla="*/ 2 h 150"/>
                  <a:gd name="T70" fmla="*/ 138 w 260"/>
                  <a:gd name="T71" fmla="*/ 2 h 150"/>
                  <a:gd name="T72" fmla="*/ 152 w 260"/>
                  <a:gd name="T73" fmla="*/ 0 h 150"/>
                  <a:gd name="T74" fmla="*/ 174 w 260"/>
                  <a:gd name="T75" fmla="*/ 0 h 150"/>
                  <a:gd name="T76" fmla="*/ 180 w 260"/>
                  <a:gd name="T77" fmla="*/ 10 h 150"/>
                  <a:gd name="T78" fmla="*/ 178 w 260"/>
                  <a:gd name="T79" fmla="*/ 20 h 150"/>
                  <a:gd name="T80" fmla="*/ 194 w 260"/>
                  <a:gd name="T81" fmla="*/ 24 h 150"/>
                  <a:gd name="T82" fmla="*/ 224 w 260"/>
                  <a:gd name="T83" fmla="*/ 38 h 150"/>
                  <a:gd name="T84" fmla="*/ 244 w 260"/>
                  <a:gd name="T85" fmla="*/ 44 h 150"/>
                  <a:gd name="T86" fmla="*/ 260 w 260"/>
                  <a:gd name="T87" fmla="*/ 52 h 150"/>
                  <a:gd name="T88" fmla="*/ 260 w 260"/>
                  <a:gd name="T89" fmla="*/ 72 h 150"/>
                  <a:gd name="T90" fmla="*/ 258 w 260"/>
                  <a:gd name="T91" fmla="*/ 86 h 150"/>
                  <a:gd name="T92" fmla="*/ 234 w 260"/>
                  <a:gd name="T93" fmla="*/ 98 h 150"/>
                  <a:gd name="T94" fmla="*/ 220 w 260"/>
                  <a:gd name="T95" fmla="*/ 106 h 150"/>
                  <a:gd name="T96" fmla="*/ 176 w 260"/>
                  <a:gd name="T97" fmla="*/ 120 h 150"/>
                  <a:gd name="T98" fmla="*/ 182 w 260"/>
                  <a:gd name="T99" fmla="*/ 122 h 150"/>
                  <a:gd name="T100" fmla="*/ 192 w 260"/>
                  <a:gd name="T101" fmla="*/ 130 h 150"/>
                  <a:gd name="T102" fmla="*/ 210 w 260"/>
                  <a:gd name="T103" fmla="*/ 130 h 150"/>
                  <a:gd name="T104" fmla="*/ 216 w 260"/>
                  <a:gd name="T105" fmla="*/ 130 h 150"/>
                  <a:gd name="T106" fmla="*/ 220 w 260"/>
                  <a:gd name="T107" fmla="*/ 138 h 150"/>
                  <a:gd name="T108" fmla="*/ 220 w 260"/>
                  <a:gd name="T109" fmla="*/ 140 h 150"/>
                  <a:gd name="T110" fmla="*/ 184 w 260"/>
                  <a:gd name="T111" fmla="*/ 144 h 150"/>
                  <a:gd name="T112" fmla="*/ 176 w 260"/>
                  <a:gd name="T113"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0" h="150">
                    <a:moveTo>
                      <a:pt x="168" y="150"/>
                    </a:moveTo>
                    <a:lnTo>
                      <a:pt x="168" y="150"/>
                    </a:lnTo>
                    <a:lnTo>
                      <a:pt x="166" y="148"/>
                    </a:lnTo>
                    <a:lnTo>
                      <a:pt x="166" y="140"/>
                    </a:lnTo>
                    <a:lnTo>
                      <a:pt x="162" y="136"/>
                    </a:lnTo>
                    <a:lnTo>
                      <a:pt x="154" y="130"/>
                    </a:lnTo>
                    <a:lnTo>
                      <a:pt x="154" y="130"/>
                    </a:lnTo>
                    <a:lnTo>
                      <a:pt x="152" y="130"/>
                    </a:lnTo>
                    <a:lnTo>
                      <a:pt x="152" y="130"/>
                    </a:lnTo>
                    <a:lnTo>
                      <a:pt x="154" y="128"/>
                    </a:lnTo>
                    <a:lnTo>
                      <a:pt x="158" y="124"/>
                    </a:lnTo>
                    <a:lnTo>
                      <a:pt x="166" y="120"/>
                    </a:lnTo>
                    <a:lnTo>
                      <a:pt x="166" y="120"/>
                    </a:lnTo>
                    <a:lnTo>
                      <a:pt x="148" y="120"/>
                    </a:lnTo>
                    <a:lnTo>
                      <a:pt x="148" y="120"/>
                    </a:lnTo>
                    <a:lnTo>
                      <a:pt x="146" y="118"/>
                    </a:lnTo>
                    <a:lnTo>
                      <a:pt x="142" y="110"/>
                    </a:lnTo>
                    <a:lnTo>
                      <a:pt x="132" y="110"/>
                    </a:lnTo>
                    <a:lnTo>
                      <a:pt x="128" y="110"/>
                    </a:lnTo>
                    <a:lnTo>
                      <a:pt x="128" y="116"/>
                    </a:lnTo>
                    <a:lnTo>
                      <a:pt x="128" y="116"/>
                    </a:lnTo>
                    <a:lnTo>
                      <a:pt x="126" y="118"/>
                    </a:lnTo>
                    <a:lnTo>
                      <a:pt x="116" y="126"/>
                    </a:lnTo>
                    <a:lnTo>
                      <a:pt x="112" y="136"/>
                    </a:lnTo>
                    <a:lnTo>
                      <a:pt x="112" y="136"/>
                    </a:lnTo>
                    <a:lnTo>
                      <a:pt x="110" y="136"/>
                    </a:lnTo>
                    <a:lnTo>
                      <a:pt x="110" y="136"/>
                    </a:lnTo>
                    <a:lnTo>
                      <a:pt x="110" y="136"/>
                    </a:lnTo>
                    <a:lnTo>
                      <a:pt x="110" y="136"/>
                    </a:lnTo>
                    <a:lnTo>
                      <a:pt x="108" y="136"/>
                    </a:lnTo>
                    <a:lnTo>
                      <a:pt x="104" y="132"/>
                    </a:lnTo>
                    <a:lnTo>
                      <a:pt x="102" y="134"/>
                    </a:lnTo>
                    <a:lnTo>
                      <a:pt x="102" y="134"/>
                    </a:lnTo>
                    <a:lnTo>
                      <a:pt x="100" y="134"/>
                    </a:lnTo>
                    <a:lnTo>
                      <a:pt x="100" y="134"/>
                    </a:lnTo>
                    <a:lnTo>
                      <a:pt x="100" y="134"/>
                    </a:lnTo>
                    <a:lnTo>
                      <a:pt x="92" y="132"/>
                    </a:lnTo>
                    <a:lnTo>
                      <a:pt x="92" y="132"/>
                    </a:lnTo>
                    <a:lnTo>
                      <a:pt x="90" y="132"/>
                    </a:lnTo>
                    <a:lnTo>
                      <a:pt x="90" y="130"/>
                    </a:lnTo>
                    <a:lnTo>
                      <a:pt x="90" y="130"/>
                    </a:lnTo>
                    <a:lnTo>
                      <a:pt x="90" y="128"/>
                    </a:lnTo>
                    <a:lnTo>
                      <a:pt x="98" y="118"/>
                    </a:lnTo>
                    <a:lnTo>
                      <a:pt x="98" y="110"/>
                    </a:lnTo>
                    <a:lnTo>
                      <a:pt x="98" y="110"/>
                    </a:lnTo>
                    <a:lnTo>
                      <a:pt x="100" y="110"/>
                    </a:lnTo>
                    <a:lnTo>
                      <a:pt x="100" y="110"/>
                    </a:lnTo>
                    <a:lnTo>
                      <a:pt x="100" y="108"/>
                    </a:lnTo>
                    <a:lnTo>
                      <a:pt x="100" y="108"/>
                    </a:lnTo>
                    <a:lnTo>
                      <a:pt x="116" y="110"/>
                    </a:lnTo>
                    <a:lnTo>
                      <a:pt x="118" y="108"/>
                    </a:lnTo>
                    <a:lnTo>
                      <a:pt x="116" y="102"/>
                    </a:lnTo>
                    <a:lnTo>
                      <a:pt x="106" y="96"/>
                    </a:lnTo>
                    <a:lnTo>
                      <a:pt x="106" y="96"/>
                    </a:lnTo>
                    <a:lnTo>
                      <a:pt x="106" y="96"/>
                    </a:lnTo>
                    <a:lnTo>
                      <a:pt x="98" y="82"/>
                    </a:lnTo>
                    <a:lnTo>
                      <a:pt x="88" y="78"/>
                    </a:lnTo>
                    <a:lnTo>
                      <a:pt x="80" y="76"/>
                    </a:lnTo>
                    <a:lnTo>
                      <a:pt x="78" y="76"/>
                    </a:lnTo>
                    <a:lnTo>
                      <a:pt x="74" y="80"/>
                    </a:lnTo>
                    <a:lnTo>
                      <a:pt x="74" y="80"/>
                    </a:lnTo>
                    <a:lnTo>
                      <a:pt x="74" y="80"/>
                    </a:lnTo>
                    <a:lnTo>
                      <a:pt x="64" y="80"/>
                    </a:lnTo>
                    <a:lnTo>
                      <a:pt x="60" y="86"/>
                    </a:lnTo>
                    <a:lnTo>
                      <a:pt x="60" y="86"/>
                    </a:lnTo>
                    <a:lnTo>
                      <a:pt x="60" y="88"/>
                    </a:lnTo>
                    <a:lnTo>
                      <a:pt x="42" y="88"/>
                    </a:lnTo>
                    <a:lnTo>
                      <a:pt x="42" y="88"/>
                    </a:lnTo>
                    <a:lnTo>
                      <a:pt x="40" y="88"/>
                    </a:lnTo>
                    <a:lnTo>
                      <a:pt x="30" y="82"/>
                    </a:lnTo>
                    <a:lnTo>
                      <a:pt x="12" y="90"/>
                    </a:lnTo>
                    <a:lnTo>
                      <a:pt x="12" y="90"/>
                    </a:lnTo>
                    <a:lnTo>
                      <a:pt x="10" y="90"/>
                    </a:lnTo>
                    <a:lnTo>
                      <a:pt x="10" y="90"/>
                    </a:lnTo>
                    <a:lnTo>
                      <a:pt x="8" y="88"/>
                    </a:lnTo>
                    <a:lnTo>
                      <a:pt x="6" y="82"/>
                    </a:lnTo>
                    <a:lnTo>
                      <a:pt x="0" y="78"/>
                    </a:lnTo>
                    <a:lnTo>
                      <a:pt x="0" y="78"/>
                    </a:lnTo>
                    <a:lnTo>
                      <a:pt x="0" y="76"/>
                    </a:lnTo>
                    <a:lnTo>
                      <a:pt x="4" y="70"/>
                    </a:lnTo>
                    <a:lnTo>
                      <a:pt x="6" y="60"/>
                    </a:lnTo>
                    <a:lnTo>
                      <a:pt x="8" y="54"/>
                    </a:lnTo>
                    <a:lnTo>
                      <a:pt x="16" y="42"/>
                    </a:lnTo>
                    <a:lnTo>
                      <a:pt x="20" y="38"/>
                    </a:lnTo>
                    <a:lnTo>
                      <a:pt x="28" y="34"/>
                    </a:lnTo>
                    <a:lnTo>
                      <a:pt x="24" y="24"/>
                    </a:lnTo>
                    <a:lnTo>
                      <a:pt x="24" y="16"/>
                    </a:lnTo>
                    <a:lnTo>
                      <a:pt x="24" y="16"/>
                    </a:lnTo>
                    <a:lnTo>
                      <a:pt x="24" y="16"/>
                    </a:lnTo>
                    <a:lnTo>
                      <a:pt x="32" y="4"/>
                    </a:lnTo>
                    <a:lnTo>
                      <a:pt x="32" y="4"/>
                    </a:lnTo>
                    <a:lnTo>
                      <a:pt x="34" y="4"/>
                    </a:lnTo>
                    <a:lnTo>
                      <a:pt x="34" y="4"/>
                    </a:lnTo>
                    <a:lnTo>
                      <a:pt x="34" y="4"/>
                    </a:lnTo>
                    <a:lnTo>
                      <a:pt x="78" y="12"/>
                    </a:lnTo>
                    <a:lnTo>
                      <a:pt x="102" y="12"/>
                    </a:lnTo>
                    <a:lnTo>
                      <a:pt x="102" y="12"/>
                    </a:lnTo>
                    <a:lnTo>
                      <a:pt x="104" y="14"/>
                    </a:lnTo>
                    <a:lnTo>
                      <a:pt x="106" y="18"/>
                    </a:lnTo>
                    <a:lnTo>
                      <a:pt x="120" y="20"/>
                    </a:lnTo>
                    <a:lnTo>
                      <a:pt x="124" y="4"/>
                    </a:lnTo>
                    <a:lnTo>
                      <a:pt x="124" y="4"/>
                    </a:lnTo>
                    <a:lnTo>
                      <a:pt x="126" y="4"/>
                    </a:lnTo>
                    <a:lnTo>
                      <a:pt x="136" y="2"/>
                    </a:lnTo>
                    <a:lnTo>
                      <a:pt x="136" y="2"/>
                    </a:lnTo>
                    <a:lnTo>
                      <a:pt x="136" y="2"/>
                    </a:lnTo>
                    <a:lnTo>
                      <a:pt x="136" y="2"/>
                    </a:lnTo>
                    <a:lnTo>
                      <a:pt x="138" y="2"/>
                    </a:lnTo>
                    <a:lnTo>
                      <a:pt x="144" y="4"/>
                    </a:lnTo>
                    <a:lnTo>
                      <a:pt x="148" y="4"/>
                    </a:lnTo>
                    <a:lnTo>
                      <a:pt x="152" y="0"/>
                    </a:lnTo>
                    <a:lnTo>
                      <a:pt x="152" y="0"/>
                    </a:lnTo>
                    <a:lnTo>
                      <a:pt x="152" y="0"/>
                    </a:lnTo>
                    <a:lnTo>
                      <a:pt x="174" y="0"/>
                    </a:lnTo>
                    <a:lnTo>
                      <a:pt x="174" y="0"/>
                    </a:lnTo>
                    <a:lnTo>
                      <a:pt x="176" y="0"/>
                    </a:lnTo>
                    <a:lnTo>
                      <a:pt x="180" y="10"/>
                    </a:lnTo>
                    <a:lnTo>
                      <a:pt x="180" y="10"/>
                    </a:lnTo>
                    <a:lnTo>
                      <a:pt x="180" y="10"/>
                    </a:lnTo>
                    <a:lnTo>
                      <a:pt x="178" y="20"/>
                    </a:lnTo>
                    <a:lnTo>
                      <a:pt x="192" y="24"/>
                    </a:lnTo>
                    <a:lnTo>
                      <a:pt x="192" y="24"/>
                    </a:lnTo>
                    <a:lnTo>
                      <a:pt x="194" y="24"/>
                    </a:lnTo>
                    <a:lnTo>
                      <a:pt x="198" y="36"/>
                    </a:lnTo>
                    <a:lnTo>
                      <a:pt x="224" y="38"/>
                    </a:lnTo>
                    <a:lnTo>
                      <a:pt x="224" y="38"/>
                    </a:lnTo>
                    <a:lnTo>
                      <a:pt x="226" y="40"/>
                    </a:lnTo>
                    <a:lnTo>
                      <a:pt x="228" y="44"/>
                    </a:lnTo>
                    <a:lnTo>
                      <a:pt x="244" y="44"/>
                    </a:lnTo>
                    <a:lnTo>
                      <a:pt x="244" y="44"/>
                    </a:lnTo>
                    <a:lnTo>
                      <a:pt x="246" y="44"/>
                    </a:lnTo>
                    <a:lnTo>
                      <a:pt x="260" y="52"/>
                    </a:lnTo>
                    <a:lnTo>
                      <a:pt x="260" y="52"/>
                    </a:lnTo>
                    <a:lnTo>
                      <a:pt x="260" y="54"/>
                    </a:lnTo>
                    <a:lnTo>
                      <a:pt x="260" y="72"/>
                    </a:lnTo>
                    <a:lnTo>
                      <a:pt x="258" y="84"/>
                    </a:lnTo>
                    <a:lnTo>
                      <a:pt x="258" y="84"/>
                    </a:lnTo>
                    <a:lnTo>
                      <a:pt x="258" y="86"/>
                    </a:lnTo>
                    <a:lnTo>
                      <a:pt x="244" y="90"/>
                    </a:lnTo>
                    <a:lnTo>
                      <a:pt x="236" y="92"/>
                    </a:lnTo>
                    <a:lnTo>
                      <a:pt x="234" y="98"/>
                    </a:lnTo>
                    <a:lnTo>
                      <a:pt x="234" y="98"/>
                    </a:lnTo>
                    <a:lnTo>
                      <a:pt x="232" y="100"/>
                    </a:lnTo>
                    <a:lnTo>
                      <a:pt x="220" y="106"/>
                    </a:lnTo>
                    <a:lnTo>
                      <a:pt x="204" y="110"/>
                    </a:lnTo>
                    <a:lnTo>
                      <a:pt x="190" y="116"/>
                    </a:lnTo>
                    <a:lnTo>
                      <a:pt x="176" y="120"/>
                    </a:lnTo>
                    <a:lnTo>
                      <a:pt x="176" y="120"/>
                    </a:lnTo>
                    <a:lnTo>
                      <a:pt x="182" y="122"/>
                    </a:lnTo>
                    <a:lnTo>
                      <a:pt x="182" y="122"/>
                    </a:lnTo>
                    <a:lnTo>
                      <a:pt x="182" y="122"/>
                    </a:lnTo>
                    <a:lnTo>
                      <a:pt x="188" y="128"/>
                    </a:lnTo>
                    <a:lnTo>
                      <a:pt x="192" y="130"/>
                    </a:lnTo>
                    <a:lnTo>
                      <a:pt x="196" y="130"/>
                    </a:lnTo>
                    <a:lnTo>
                      <a:pt x="196" y="130"/>
                    </a:lnTo>
                    <a:lnTo>
                      <a:pt x="210" y="130"/>
                    </a:lnTo>
                    <a:lnTo>
                      <a:pt x="210" y="130"/>
                    </a:lnTo>
                    <a:lnTo>
                      <a:pt x="210" y="130"/>
                    </a:lnTo>
                    <a:lnTo>
                      <a:pt x="216" y="130"/>
                    </a:lnTo>
                    <a:lnTo>
                      <a:pt x="216" y="130"/>
                    </a:lnTo>
                    <a:lnTo>
                      <a:pt x="218" y="132"/>
                    </a:lnTo>
                    <a:lnTo>
                      <a:pt x="220" y="138"/>
                    </a:lnTo>
                    <a:lnTo>
                      <a:pt x="220" y="138"/>
                    </a:lnTo>
                    <a:lnTo>
                      <a:pt x="220" y="140"/>
                    </a:lnTo>
                    <a:lnTo>
                      <a:pt x="220" y="140"/>
                    </a:lnTo>
                    <a:lnTo>
                      <a:pt x="218" y="140"/>
                    </a:lnTo>
                    <a:lnTo>
                      <a:pt x="190" y="140"/>
                    </a:lnTo>
                    <a:lnTo>
                      <a:pt x="184" y="144"/>
                    </a:lnTo>
                    <a:lnTo>
                      <a:pt x="178" y="150"/>
                    </a:lnTo>
                    <a:lnTo>
                      <a:pt x="178" y="150"/>
                    </a:lnTo>
                    <a:lnTo>
                      <a:pt x="176" y="150"/>
                    </a:lnTo>
                    <a:lnTo>
                      <a:pt x="168" y="1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1" name="Freeform 683"/>
              <p:cNvSpPr>
                <a:spLocks noEditPoints="1"/>
              </p:cNvSpPr>
              <p:nvPr/>
            </p:nvSpPr>
            <p:spPr bwMode="auto">
              <a:xfrm>
                <a:off x="3203" y="1699"/>
                <a:ext cx="264" cy="154"/>
              </a:xfrm>
              <a:custGeom>
                <a:avLst/>
                <a:gdLst>
                  <a:gd name="T0" fmla="*/ 198 w 264"/>
                  <a:gd name="T1" fmla="*/ 40 h 154"/>
                  <a:gd name="T2" fmla="*/ 260 w 264"/>
                  <a:gd name="T3" fmla="*/ 74 h 154"/>
                  <a:gd name="T4" fmla="*/ 222 w 264"/>
                  <a:gd name="T5" fmla="*/ 106 h 154"/>
                  <a:gd name="T6" fmla="*/ 184 w 264"/>
                  <a:gd name="T7" fmla="*/ 126 h 154"/>
                  <a:gd name="T8" fmla="*/ 218 w 264"/>
                  <a:gd name="T9" fmla="*/ 134 h 154"/>
                  <a:gd name="T10" fmla="*/ 186 w 264"/>
                  <a:gd name="T11" fmla="*/ 144 h 154"/>
                  <a:gd name="T12" fmla="*/ 156 w 264"/>
                  <a:gd name="T13" fmla="*/ 132 h 154"/>
                  <a:gd name="T14" fmla="*/ 146 w 264"/>
                  <a:gd name="T15" fmla="*/ 110 h 154"/>
                  <a:gd name="T16" fmla="*/ 112 w 264"/>
                  <a:gd name="T17" fmla="*/ 136 h 154"/>
                  <a:gd name="T18" fmla="*/ 102 w 264"/>
                  <a:gd name="T19" fmla="*/ 120 h 154"/>
                  <a:gd name="T20" fmla="*/ 110 w 264"/>
                  <a:gd name="T21" fmla="*/ 96 h 154"/>
                  <a:gd name="T22" fmla="*/ 76 w 264"/>
                  <a:gd name="T23" fmla="*/ 80 h 154"/>
                  <a:gd name="T24" fmla="*/ 12 w 264"/>
                  <a:gd name="T25" fmla="*/ 90 h 154"/>
                  <a:gd name="T26" fmla="*/ 12 w 264"/>
                  <a:gd name="T27" fmla="*/ 56 h 154"/>
                  <a:gd name="T28" fmla="*/ 28 w 264"/>
                  <a:gd name="T29" fmla="*/ 18 h 154"/>
                  <a:gd name="T30" fmla="*/ 124 w 264"/>
                  <a:gd name="T31" fmla="*/ 24 h 154"/>
                  <a:gd name="T32" fmla="*/ 154 w 264"/>
                  <a:gd name="T33" fmla="*/ 4 h 154"/>
                  <a:gd name="T34" fmla="*/ 154 w 264"/>
                  <a:gd name="T35" fmla="*/ 0 h 154"/>
                  <a:gd name="T36" fmla="*/ 140 w 264"/>
                  <a:gd name="T37" fmla="*/ 2 h 154"/>
                  <a:gd name="T38" fmla="*/ 126 w 264"/>
                  <a:gd name="T39" fmla="*/ 4 h 154"/>
                  <a:gd name="T40" fmla="*/ 110 w 264"/>
                  <a:gd name="T41" fmla="*/ 18 h 154"/>
                  <a:gd name="T42" fmla="*/ 80 w 264"/>
                  <a:gd name="T43" fmla="*/ 12 h 154"/>
                  <a:gd name="T44" fmla="*/ 32 w 264"/>
                  <a:gd name="T45" fmla="*/ 6 h 154"/>
                  <a:gd name="T46" fmla="*/ 24 w 264"/>
                  <a:gd name="T47" fmla="*/ 26 h 154"/>
                  <a:gd name="T48" fmla="*/ 20 w 264"/>
                  <a:gd name="T49" fmla="*/ 40 h 154"/>
                  <a:gd name="T50" fmla="*/ 10 w 264"/>
                  <a:gd name="T51" fmla="*/ 54 h 154"/>
                  <a:gd name="T52" fmla="*/ 0 w 264"/>
                  <a:gd name="T53" fmla="*/ 76 h 154"/>
                  <a:gd name="T54" fmla="*/ 8 w 264"/>
                  <a:gd name="T55" fmla="*/ 92 h 154"/>
                  <a:gd name="T56" fmla="*/ 32 w 264"/>
                  <a:gd name="T57" fmla="*/ 86 h 154"/>
                  <a:gd name="T58" fmla="*/ 62 w 264"/>
                  <a:gd name="T59" fmla="*/ 92 h 154"/>
                  <a:gd name="T60" fmla="*/ 76 w 264"/>
                  <a:gd name="T61" fmla="*/ 84 h 154"/>
                  <a:gd name="T62" fmla="*/ 100 w 264"/>
                  <a:gd name="T63" fmla="*/ 86 h 154"/>
                  <a:gd name="T64" fmla="*/ 118 w 264"/>
                  <a:gd name="T65" fmla="*/ 110 h 154"/>
                  <a:gd name="T66" fmla="*/ 102 w 264"/>
                  <a:gd name="T67" fmla="*/ 108 h 154"/>
                  <a:gd name="T68" fmla="*/ 90 w 264"/>
                  <a:gd name="T69" fmla="*/ 128 h 154"/>
                  <a:gd name="T70" fmla="*/ 90 w 264"/>
                  <a:gd name="T71" fmla="*/ 136 h 154"/>
                  <a:gd name="T72" fmla="*/ 102 w 264"/>
                  <a:gd name="T73" fmla="*/ 138 h 154"/>
                  <a:gd name="T74" fmla="*/ 112 w 264"/>
                  <a:gd name="T75" fmla="*/ 140 h 154"/>
                  <a:gd name="T76" fmla="*/ 120 w 264"/>
                  <a:gd name="T77" fmla="*/ 128 h 154"/>
                  <a:gd name="T78" fmla="*/ 136 w 264"/>
                  <a:gd name="T79" fmla="*/ 114 h 154"/>
                  <a:gd name="T80" fmla="*/ 150 w 264"/>
                  <a:gd name="T81" fmla="*/ 124 h 154"/>
                  <a:gd name="T82" fmla="*/ 152 w 264"/>
                  <a:gd name="T83" fmla="*/ 132 h 154"/>
                  <a:gd name="T84" fmla="*/ 166 w 264"/>
                  <a:gd name="T85" fmla="*/ 150 h 154"/>
                  <a:gd name="T86" fmla="*/ 180 w 264"/>
                  <a:gd name="T87" fmla="*/ 152 h 154"/>
                  <a:gd name="T88" fmla="*/ 220 w 264"/>
                  <a:gd name="T89" fmla="*/ 144 h 154"/>
                  <a:gd name="T90" fmla="*/ 222 w 264"/>
                  <a:gd name="T91" fmla="*/ 134 h 154"/>
                  <a:gd name="T92" fmla="*/ 212 w 264"/>
                  <a:gd name="T93" fmla="*/ 130 h 154"/>
                  <a:gd name="T94" fmla="*/ 192 w 264"/>
                  <a:gd name="T95" fmla="*/ 128 h 154"/>
                  <a:gd name="T96" fmla="*/ 192 w 264"/>
                  <a:gd name="T97" fmla="*/ 120 h 154"/>
                  <a:gd name="T98" fmla="*/ 222 w 264"/>
                  <a:gd name="T99" fmla="*/ 110 h 154"/>
                  <a:gd name="T100" fmla="*/ 246 w 264"/>
                  <a:gd name="T101" fmla="*/ 94 h 154"/>
                  <a:gd name="T102" fmla="*/ 264 w 264"/>
                  <a:gd name="T103" fmla="*/ 76 h 154"/>
                  <a:gd name="T104" fmla="*/ 262 w 264"/>
                  <a:gd name="T105" fmla="*/ 54 h 154"/>
                  <a:gd name="T106" fmla="*/ 230 w 264"/>
                  <a:gd name="T107" fmla="*/ 40 h 154"/>
                  <a:gd name="T108" fmla="*/ 198 w 264"/>
                  <a:gd name="T109" fmla="*/ 26 h 154"/>
                  <a:gd name="T110" fmla="*/ 184 w 264"/>
                  <a:gd name="T111" fmla="*/ 14 h 154"/>
                  <a:gd name="T112" fmla="*/ 176 w 264"/>
                  <a:gd name="T113"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4" h="154">
                    <a:moveTo>
                      <a:pt x="176" y="4"/>
                    </a:moveTo>
                    <a:lnTo>
                      <a:pt x="180" y="12"/>
                    </a:lnTo>
                    <a:lnTo>
                      <a:pt x="178" y="24"/>
                    </a:lnTo>
                    <a:lnTo>
                      <a:pt x="194" y="28"/>
                    </a:lnTo>
                    <a:lnTo>
                      <a:pt x="198" y="40"/>
                    </a:lnTo>
                    <a:lnTo>
                      <a:pt x="226" y="42"/>
                    </a:lnTo>
                    <a:lnTo>
                      <a:pt x="228" y="48"/>
                    </a:lnTo>
                    <a:lnTo>
                      <a:pt x="246" y="48"/>
                    </a:lnTo>
                    <a:lnTo>
                      <a:pt x="260" y="56"/>
                    </a:lnTo>
                    <a:lnTo>
                      <a:pt x="260" y="74"/>
                    </a:lnTo>
                    <a:lnTo>
                      <a:pt x="260" y="86"/>
                    </a:lnTo>
                    <a:lnTo>
                      <a:pt x="244" y="90"/>
                    </a:lnTo>
                    <a:lnTo>
                      <a:pt x="236" y="92"/>
                    </a:lnTo>
                    <a:lnTo>
                      <a:pt x="234" y="100"/>
                    </a:lnTo>
                    <a:lnTo>
                      <a:pt x="222" y="106"/>
                    </a:lnTo>
                    <a:lnTo>
                      <a:pt x="206" y="110"/>
                    </a:lnTo>
                    <a:lnTo>
                      <a:pt x="190" y="116"/>
                    </a:lnTo>
                    <a:lnTo>
                      <a:pt x="176" y="120"/>
                    </a:lnTo>
                    <a:lnTo>
                      <a:pt x="174" y="124"/>
                    </a:lnTo>
                    <a:lnTo>
                      <a:pt x="184" y="126"/>
                    </a:lnTo>
                    <a:lnTo>
                      <a:pt x="188" y="132"/>
                    </a:lnTo>
                    <a:lnTo>
                      <a:pt x="192" y="134"/>
                    </a:lnTo>
                    <a:lnTo>
                      <a:pt x="198" y="134"/>
                    </a:lnTo>
                    <a:lnTo>
                      <a:pt x="212" y="134"/>
                    </a:lnTo>
                    <a:lnTo>
                      <a:pt x="218" y="134"/>
                    </a:lnTo>
                    <a:lnTo>
                      <a:pt x="220" y="140"/>
                    </a:lnTo>
                    <a:lnTo>
                      <a:pt x="214" y="140"/>
                    </a:lnTo>
                    <a:lnTo>
                      <a:pt x="202" y="140"/>
                    </a:lnTo>
                    <a:lnTo>
                      <a:pt x="192" y="140"/>
                    </a:lnTo>
                    <a:lnTo>
                      <a:pt x="186" y="144"/>
                    </a:lnTo>
                    <a:lnTo>
                      <a:pt x="178" y="150"/>
                    </a:lnTo>
                    <a:lnTo>
                      <a:pt x="170" y="150"/>
                    </a:lnTo>
                    <a:lnTo>
                      <a:pt x="170" y="142"/>
                    </a:lnTo>
                    <a:lnTo>
                      <a:pt x="166" y="136"/>
                    </a:lnTo>
                    <a:lnTo>
                      <a:pt x="156" y="132"/>
                    </a:lnTo>
                    <a:lnTo>
                      <a:pt x="162" y="128"/>
                    </a:lnTo>
                    <a:lnTo>
                      <a:pt x="170" y="124"/>
                    </a:lnTo>
                    <a:lnTo>
                      <a:pt x="170" y="120"/>
                    </a:lnTo>
                    <a:lnTo>
                      <a:pt x="150" y="120"/>
                    </a:lnTo>
                    <a:lnTo>
                      <a:pt x="146" y="110"/>
                    </a:lnTo>
                    <a:lnTo>
                      <a:pt x="134" y="110"/>
                    </a:lnTo>
                    <a:lnTo>
                      <a:pt x="128" y="112"/>
                    </a:lnTo>
                    <a:lnTo>
                      <a:pt x="128" y="118"/>
                    </a:lnTo>
                    <a:lnTo>
                      <a:pt x="116" y="126"/>
                    </a:lnTo>
                    <a:lnTo>
                      <a:pt x="112" y="136"/>
                    </a:lnTo>
                    <a:lnTo>
                      <a:pt x="106" y="132"/>
                    </a:lnTo>
                    <a:lnTo>
                      <a:pt x="102" y="134"/>
                    </a:lnTo>
                    <a:lnTo>
                      <a:pt x="94" y="134"/>
                    </a:lnTo>
                    <a:lnTo>
                      <a:pt x="94" y="132"/>
                    </a:lnTo>
                    <a:lnTo>
                      <a:pt x="102" y="120"/>
                    </a:lnTo>
                    <a:lnTo>
                      <a:pt x="102" y="112"/>
                    </a:lnTo>
                    <a:lnTo>
                      <a:pt x="118" y="114"/>
                    </a:lnTo>
                    <a:lnTo>
                      <a:pt x="122" y="110"/>
                    </a:lnTo>
                    <a:lnTo>
                      <a:pt x="118" y="102"/>
                    </a:lnTo>
                    <a:lnTo>
                      <a:pt x="110" y="96"/>
                    </a:lnTo>
                    <a:lnTo>
                      <a:pt x="102" y="82"/>
                    </a:lnTo>
                    <a:lnTo>
                      <a:pt x="92" y="78"/>
                    </a:lnTo>
                    <a:lnTo>
                      <a:pt x="82" y="76"/>
                    </a:lnTo>
                    <a:lnTo>
                      <a:pt x="80" y="76"/>
                    </a:lnTo>
                    <a:lnTo>
                      <a:pt x="76" y="80"/>
                    </a:lnTo>
                    <a:lnTo>
                      <a:pt x="64" y="80"/>
                    </a:lnTo>
                    <a:lnTo>
                      <a:pt x="62" y="88"/>
                    </a:lnTo>
                    <a:lnTo>
                      <a:pt x="44" y="88"/>
                    </a:lnTo>
                    <a:lnTo>
                      <a:pt x="32" y="82"/>
                    </a:lnTo>
                    <a:lnTo>
                      <a:pt x="12" y="90"/>
                    </a:lnTo>
                    <a:lnTo>
                      <a:pt x="8" y="82"/>
                    </a:lnTo>
                    <a:lnTo>
                      <a:pt x="4" y="78"/>
                    </a:lnTo>
                    <a:lnTo>
                      <a:pt x="8" y="72"/>
                    </a:lnTo>
                    <a:lnTo>
                      <a:pt x="10" y="64"/>
                    </a:lnTo>
                    <a:lnTo>
                      <a:pt x="12" y="56"/>
                    </a:lnTo>
                    <a:lnTo>
                      <a:pt x="20" y="46"/>
                    </a:lnTo>
                    <a:lnTo>
                      <a:pt x="24" y="42"/>
                    </a:lnTo>
                    <a:lnTo>
                      <a:pt x="32" y="36"/>
                    </a:lnTo>
                    <a:lnTo>
                      <a:pt x="28" y="26"/>
                    </a:lnTo>
                    <a:lnTo>
                      <a:pt x="28" y="18"/>
                    </a:lnTo>
                    <a:lnTo>
                      <a:pt x="36" y="8"/>
                    </a:lnTo>
                    <a:lnTo>
                      <a:pt x="80" y="16"/>
                    </a:lnTo>
                    <a:lnTo>
                      <a:pt x="104" y="16"/>
                    </a:lnTo>
                    <a:lnTo>
                      <a:pt x="106" y="22"/>
                    </a:lnTo>
                    <a:lnTo>
                      <a:pt x="124" y="24"/>
                    </a:lnTo>
                    <a:lnTo>
                      <a:pt x="128" y="8"/>
                    </a:lnTo>
                    <a:lnTo>
                      <a:pt x="138" y="6"/>
                    </a:lnTo>
                    <a:lnTo>
                      <a:pt x="146" y="10"/>
                    </a:lnTo>
                    <a:lnTo>
                      <a:pt x="152" y="8"/>
                    </a:lnTo>
                    <a:lnTo>
                      <a:pt x="154" y="4"/>
                    </a:lnTo>
                    <a:lnTo>
                      <a:pt x="162" y="4"/>
                    </a:lnTo>
                    <a:lnTo>
                      <a:pt x="176" y="4"/>
                    </a:lnTo>
                    <a:close/>
                    <a:moveTo>
                      <a:pt x="176" y="0"/>
                    </a:moveTo>
                    <a:lnTo>
                      <a:pt x="162" y="0"/>
                    </a:lnTo>
                    <a:lnTo>
                      <a:pt x="154" y="0"/>
                    </a:lnTo>
                    <a:lnTo>
                      <a:pt x="154" y="0"/>
                    </a:lnTo>
                    <a:lnTo>
                      <a:pt x="152" y="0"/>
                    </a:lnTo>
                    <a:lnTo>
                      <a:pt x="148" y="4"/>
                    </a:lnTo>
                    <a:lnTo>
                      <a:pt x="146" y="4"/>
                    </a:lnTo>
                    <a:lnTo>
                      <a:pt x="140" y="2"/>
                    </a:lnTo>
                    <a:lnTo>
                      <a:pt x="140" y="2"/>
                    </a:lnTo>
                    <a:lnTo>
                      <a:pt x="138" y="2"/>
                    </a:lnTo>
                    <a:lnTo>
                      <a:pt x="138" y="2"/>
                    </a:lnTo>
                    <a:lnTo>
                      <a:pt x="138" y="2"/>
                    </a:lnTo>
                    <a:lnTo>
                      <a:pt x="126" y="4"/>
                    </a:lnTo>
                    <a:lnTo>
                      <a:pt x="126" y="4"/>
                    </a:lnTo>
                    <a:lnTo>
                      <a:pt x="124" y="4"/>
                    </a:lnTo>
                    <a:lnTo>
                      <a:pt x="124" y="6"/>
                    </a:lnTo>
                    <a:lnTo>
                      <a:pt x="120" y="20"/>
                    </a:lnTo>
                    <a:lnTo>
                      <a:pt x="110" y="18"/>
                    </a:lnTo>
                    <a:lnTo>
                      <a:pt x="108" y="16"/>
                    </a:lnTo>
                    <a:lnTo>
                      <a:pt x="108" y="16"/>
                    </a:lnTo>
                    <a:lnTo>
                      <a:pt x="106" y="14"/>
                    </a:lnTo>
                    <a:lnTo>
                      <a:pt x="104" y="12"/>
                    </a:lnTo>
                    <a:lnTo>
                      <a:pt x="80" y="12"/>
                    </a:lnTo>
                    <a:lnTo>
                      <a:pt x="36" y="4"/>
                    </a:lnTo>
                    <a:lnTo>
                      <a:pt x="36" y="4"/>
                    </a:lnTo>
                    <a:lnTo>
                      <a:pt x="36" y="4"/>
                    </a:lnTo>
                    <a:lnTo>
                      <a:pt x="36" y="4"/>
                    </a:lnTo>
                    <a:lnTo>
                      <a:pt x="32" y="6"/>
                    </a:lnTo>
                    <a:lnTo>
                      <a:pt x="26" y="16"/>
                    </a:lnTo>
                    <a:lnTo>
                      <a:pt x="26" y="16"/>
                    </a:lnTo>
                    <a:lnTo>
                      <a:pt x="24" y="18"/>
                    </a:lnTo>
                    <a:lnTo>
                      <a:pt x="24" y="26"/>
                    </a:lnTo>
                    <a:lnTo>
                      <a:pt x="24" y="26"/>
                    </a:lnTo>
                    <a:lnTo>
                      <a:pt x="24" y="26"/>
                    </a:lnTo>
                    <a:lnTo>
                      <a:pt x="28" y="34"/>
                    </a:lnTo>
                    <a:lnTo>
                      <a:pt x="22" y="38"/>
                    </a:lnTo>
                    <a:lnTo>
                      <a:pt x="22" y="38"/>
                    </a:lnTo>
                    <a:lnTo>
                      <a:pt x="20" y="40"/>
                    </a:lnTo>
                    <a:lnTo>
                      <a:pt x="16" y="42"/>
                    </a:lnTo>
                    <a:lnTo>
                      <a:pt x="16" y="42"/>
                    </a:lnTo>
                    <a:lnTo>
                      <a:pt x="16" y="44"/>
                    </a:lnTo>
                    <a:lnTo>
                      <a:pt x="10" y="54"/>
                    </a:lnTo>
                    <a:lnTo>
                      <a:pt x="10" y="54"/>
                    </a:lnTo>
                    <a:lnTo>
                      <a:pt x="8" y="56"/>
                    </a:lnTo>
                    <a:lnTo>
                      <a:pt x="6" y="62"/>
                    </a:lnTo>
                    <a:lnTo>
                      <a:pt x="4" y="70"/>
                    </a:lnTo>
                    <a:lnTo>
                      <a:pt x="0" y="76"/>
                    </a:lnTo>
                    <a:lnTo>
                      <a:pt x="0" y="76"/>
                    </a:lnTo>
                    <a:lnTo>
                      <a:pt x="0" y="80"/>
                    </a:lnTo>
                    <a:lnTo>
                      <a:pt x="2" y="82"/>
                    </a:lnTo>
                    <a:lnTo>
                      <a:pt x="6" y="84"/>
                    </a:lnTo>
                    <a:lnTo>
                      <a:pt x="8" y="92"/>
                    </a:lnTo>
                    <a:lnTo>
                      <a:pt x="8" y="92"/>
                    </a:lnTo>
                    <a:lnTo>
                      <a:pt x="10" y="92"/>
                    </a:lnTo>
                    <a:lnTo>
                      <a:pt x="12" y="94"/>
                    </a:lnTo>
                    <a:lnTo>
                      <a:pt x="12" y="94"/>
                    </a:lnTo>
                    <a:lnTo>
                      <a:pt x="14" y="94"/>
                    </a:lnTo>
                    <a:lnTo>
                      <a:pt x="32" y="86"/>
                    </a:lnTo>
                    <a:lnTo>
                      <a:pt x="42" y="90"/>
                    </a:lnTo>
                    <a:lnTo>
                      <a:pt x="42" y="90"/>
                    </a:lnTo>
                    <a:lnTo>
                      <a:pt x="44" y="92"/>
                    </a:lnTo>
                    <a:lnTo>
                      <a:pt x="62" y="92"/>
                    </a:lnTo>
                    <a:lnTo>
                      <a:pt x="62" y="92"/>
                    </a:lnTo>
                    <a:lnTo>
                      <a:pt x="64" y="90"/>
                    </a:lnTo>
                    <a:lnTo>
                      <a:pt x="64" y="90"/>
                    </a:lnTo>
                    <a:lnTo>
                      <a:pt x="68" y="84"/>
                    </a:lnTo>
                    <a:lnTo>
                      <a:pt x="76" y="84"/>
                    </a:lnTo>
                    <a:lnTo>
                      <a:pt x="76" y="84"/>
                    </a:lnTo>
                    <a:lnTo>
                      <a:pt x="78" y="82"/>
                    </a:lnTo>
                    <a:lnTo>
                      <a:pt x="80" y="80"/>
                    </a:lnTo>
                    <a:lnTo>
                      <a:pt x="82" y="80"/>
                    </a:lnTo>
                    <a:lnTo>
                      <a:pt x="90" y="82"/>
                    </a:lnTo>
                    <a:lnTo>
                      <a:pt x="100" y="86"/>
                    </a:lnTo>
                    <a:lnTo>
                      <a:pt x="106" y="98"/>
                    </a:lnTo>
                    <a:lnTo>
                      <a:pt x="106" y="98"/>
                    </a:lnTo>
                    <a:lnTo>
                      <a:pt x="108" y="100"/>
                    </a:lnTo>
                    <a:lnTo>
                      <a:pt x="116" y="104"/>
                    </a:lnTo>
                    <a:lnTo>
                      <a:pt x="118" y="110"/>
                    </a:lnTo>
                    <a:lnTo>
                      <a:pt x="116" y="110"/>
                    </a:lnTo>
                    <a:lnTo>
                      <a:pt x="102" y="108"/>
                    </a:lnTo>
                    <a:lnTo>
                      <a:pt x="102" y="108"/>
                    </a:lnTo>
                    <a:lnTo>
                      <a:pt x="102" y="108"/>
                    </a:lnTo>
                    <a:lnTo>
                      <a:pt x="102" y="108"/>
                    </a:lnTo>
                    <a:lnTo>
                      <a:pt x="100" y="110"/>
                    </a:lnTo>
                    <a:lnTo>
                      <a:pt x="100" y="110"/>
                    </a:lnTo>
                    <a:lnTo>
                      <a:pt x="98" y="112"/>
                    </a:lnTo>
                    <a:lnTo>
                      <a:pt x="98" y="118"/>
                    </a:lnTo>
                    <a:lnTo>
                      <a:pt x="90" y="128"/>
                    </a:lnTo>
                    <a:lnTo>
                      <a:pt x="90" y="128"/>
                    </a:lnTo>
                    <a:lnTo>
                      <a:pt x="90" y="132"/>
                    </a:lnTo>
                    <a:lnTo>
                      <a:pt x="90" y="134"/>
                    </a:lnTo>
                    <a:lnTo>
                      <a:pt x="90" y="134"/>
                    </a:lnTo>
                    <a:lnTo>
                      <a:pt x="90" y="136"/>
                    </a:lnTo>
                    <a:lnTo>
                      <a:pt x="92" y="136"/>
                    </a:lnTo>
                    <a:lnTo>
                      <a:pt x="102" y="138"/>
                    </a:lnTo>
                    <a:lnTo>
                      <a:pt x="102" y="138"/>
                    </a:lnTo>
                    <a:lnTo>
                      <a:pt x="102" y="138"/>
                    </a:lnTo>
                    <a:lnTo>
                      <a:pt x="102" y="138"/>
                    </a:lnTo>
                    <a:lnTo>
                      <a:pt x="106" y="138"/>
                    </a:lnTo>
                    <a:lnTo>
                      <a:pt x="106" y="136"/>
                    </a:lnTo>
                    <a:lnTo>
                      <a:pt x="108" y="140"/>
                    </a:lnTo>
                    <a:lnTo>
                      <a:pt x="108" y="140"/>
                    </a:lnTo>
                    <a:lnTo>
                      <a:pt x="112" y="140"/>
                    </a:lnTo>
                    <a:lnTo>
                      <a:pt x="112" y="140"/>
                    </a:lnTo>
                    <a:lnTo>
                      <a:pt x="112" y="140"/>
                    </a:lnTo>
                    <a:lnTo>
                      <a:pt x="112" y="140"/>
                    </a:lnTo>
                    <a:lnTo>
                      <a:pt x="116" y="138"/>
                    </a:lnTo>
                    <a:lnTo>
                      <a:pt x="120" y="128"/>
                    </a:lnTo>
                    <a:lnTo>
                      <a:pt x="130" y="122"/>
                    </a:lnTo>
                    <a:lnTo>
                      <a:pt x="130" y="122"/>
                    </a:lnTo>
                    <a:lnTo>
                      <a:pt x="132" y="118"/>
                    </a:lnTo>
                    <a:lnTo>
                      <a:pt x="132" y="114"/>
                    </a:lnTo>
                    <a:lnTo>
                      <a:pt x="136" y="114"/>
                    </a:lnTo>
                    <a:lnTo>
                      <a:pt x="142" y="114"/>
                    </a:lnTo>
                    <a:lnTo>
                      <a:pt x="146" y="122"/>
                    </a:lnTo>
                    <a:lnTo>
                      <a:pt x="146" y="122"/>
                    </a:lnTo>
                    <a:lnTo>
                      <a:pt x="146" y="124"/>
                    </a:lnTo>
                    <a:lnTo>
                      <a:pt x="150" y="124"/>
                    </a:lnTo>
                    <a:lnTo>
                      <a:pt x="160" y="124"/>
                    </a:lnTo>
                    <a:lnTo>
                      <a:pt x="154" y="128"/>
                    </a:lnTo>
                    <a:lnTo>
                      <a:pt x="154" y="128"/>
                    </a:lnTo>
                    <a:lnTo>
                      <a:pt x="152" y="132"/>
                    </a:lnTo>
                    <a:lnTo>
                      <a:pt x="152" y="132"/>
                    </a:lnTo>
                    <a:lnTo>
                      <a:pt x="154" y="134"/>
                    </a:lnTo>
                    <a:lnTo>
                      <a:pt x="162" y="140"/>
                    </a:lnTo>
                    <a:lnTo>
                      <a:pt x="166" y="144"/>
                    </a:lnTo>
                    <a:lnTo>
                      <a:pt x="166" y="150"/>
                    </a:lnTo>
                    <a:lnTo>
                      <a:pt x="166" y="150"/>
                    </a:lnTo>
                    <a:lnTo>
                      <a:pt x="166" y="152"/>
                    </a:lnTo>
                    <a:lnTo>
                      <a:pt x="170" y="154"/>
                    </a:lnTo>
                    <a:lnTo>
                      <a:pt x="178" y="154"/>
                    </a:lnTo>
                    <a:lnTo>
                      <a:pt x="178" y="154"/>
                    </a:lnTo>
                    <a:lnTo>
                      <a:pt x="180" y="152"/>
                    </a:lnTo>
                    <a:lnTo>
                      <a:pt x="188" y="148"/>
                    </a:lnTo>
                    <a:lnTo>
                      <a:pt x="194" y="144"/>
                    </a:lnTo>
                    <a:lnTo>
                      <a:pt x="202" y="144"/>
                    </a:lnTo>
                    <a:lnTo>
                      <a:pt x="214" y="144"/>
                    </a:lnTo>
                    <a:lnTo>
                      <a:pt x="220" y="144"/>
                    </a:lnTo>
                    <a:lnTo>
                      <a:pt x="220" y="144"/>
                    </a:lnTo>
                    <a:lnTo>
                      <a:pt x="222" y="142"/>
                    </a:lnTo>
                    <a:lnTo>
                      <a:pt x="222" y="142"/>
                    </a:lnTo>
                    <a:lnTo>
                      <a:pt x="224" y="140"/>
                    </a:lnTo>
                    <a:lnTo>
                      <a:pt x="222" y="134"/>
                    </a:lnTo>
                    <a:lnTo>
                      <a:pt x="222" y="134"/>
                    </a:lnTo>
                    <a:lnTo>
                      <a:pt x="218" y="132"/>
                    </a:lnTo>
                    <a:lnTo>
                      <a:pt x="214" y="130"/>
                    </a:lnTo>
                    <a:lnTo>
                      <a:pt x="214" y="130"/>
                    </a:lnTo>
                    <a:lnTo>
                      <a:pt x="212" y="130"/>
                    </a:lnTo>
                    <a:lnTo>
                      <a:pt x="212" y="130"/>
                    </a:lnTo>
                    <a:lnTo>
                      <a:pt x="212" y="130"/>
                    </a:lnTo>
                    <a:lnTo>
                      <a:pt x="198" y="130"/>
                    </a:lnTo>
                    <a:lnTo>
                      <a:pt x="194" y="130"/>
                    </a:lnTo>
                    <a:lnTo>
                      <a:pt x="192" y="128"/>
                    </a:lnTo>
                    <a:lnTo>
                      <a:pt x="186" y="122"/>
                    </a:lnTo>
                    <a:lnTo>
                      <a:pt x="186" y="122"/>
                    </a:lnTo>
                    <a:lnTo>
                      <a:pt x="186" y="122"/>
                    </a:lnTo>
                    <a:lnTo>
                      <a:pt x="192" y="120"/>
                    </a:lnTo>
                    <a:lnTo>
                      <a:pt x="192" y="120"/>
                    </a:lnTo>
                    <a:lnTo>
                      <a:pt x="192" y="120"/>
                    </a:lnTo>
                    <a:lnTo>
                      <a:pt x="206" y="114"/>
                    </a:lnTo>
                    <a:lnTo>
                      <a:pt x="222" y="110"/>
                    </a:lnTo>
                    <a:lnTo>
                      <a:pt x="222" y="110"/>
                    </a:lnTo>
                    <a:lnTo>
                      <a:pt x="222" y="110"/>
                    </a:lnTo>
                    <a:lnTo>
                      <a:pt x="236" y="104"/>
                    </a:lnTo>
                    <a:lnTo>
                      <a:pt x="236" y="104"/>
                    </a:lnTo>
                    <a:lnTo>
                      <a:pt x="238" y="102"/>
                    </a:lnTo>
                    <a:lnTo>
                      <a:pt x="238" y="96"/>
                    </a:lnTo>
                    <a:lnTo>
                      <a:pt x="246" y="94"/>
                    </a:lnTo>
                    <a:lnTo>
                      <a:pt x="260" y="90"/>
                    </a:lnTo>
                    <a:lnTo>
                      <a:pt x="260" y="90"/>
                    </a:lnTo>
                    <a:lnTo>
                      <a:pt x="262" y="88"/>
                    </a:lnTo>
                    <a:lnTo>
                      <a:pt x="262" y="86"/>
                    </a:lnTo>
                    <a:lnTo>
                      <a:pt x="264" y="76"/>
                    </a:lnTo>
                    <a:lnTo>
                      <a:pt x="264" y="76"/>
                    </a:lnTo>
                    <a:lnTo>
                      <a:pt x="264" y="74"/>
                    </a:lnTo>
                    <a:lnTo>
                      <a:pt x="264" y="56"/>
                    </a:lnTo>
                    <a:lnTo>
                      <a:pt x="264" y="56"/>
                    </a:lnTo>
                    <a:lnTo>
                      <a:pt x="262" y="54"/>
                    </a:lnTo>
                    <a:lnTo>
                      <a:pt x="248" y="44"/>
                    </a:lnTo>
                    <a:lnTo>
                      <a:pt x="248" y="44"/>
                    </a:lnTo>
                    <a:lnTo>
                      <a:pt x="246" y="44"/>
                    </a:lnTo>
                    <a:lnTo>
                      <a:pt x="232" y="44"/>
                    </a:lnTo>
                    <a:lnTo>
                      <a:pt x="230" y="40"/>
                    </a:lnTo>
                    <a:lnTo>
                      <a:pt x="230" y="40"/>
                    </a:lnTo>
                    <a:lnTo>
                      <a:pt x="230" y="38"/>
                    </a:lnTo>
                    <a:lnTo>
                      <a:pt x="226" y="38"/>
                    </a:lnTo>
                    <a:lnTo>
                      <a:pt x="200" y="36"/>
                    </a:lnTo>
                    <a:lnTo>
                      <a:pt x="198" y="26"/>
                    </a:lnTo>
                    <a:lnTo>
                      <a:pt x="198" y="26"/>
                    </a:lnTo>
                    <a:lnTo>
                      <a:pt x="196" y="24"/>
                    </a:lnTo>
                    <a:lnTo>
                      <a:pt x="182" y="20"/>
                    </a:lnTo>
                    <a:lnTo>
                      <a:pt x="184" y="14"/>
                    </a:lnTo>
                    <a:lnTo>
                      <a:pt x="184" y="14"/>
                    </a:lnTo>
                    <a:lnTo>
                      <a:pt x="184" y="12"/>
                    </a:lnTo>
                    <a:lnTo>
                      <a:pt x="180" y="2"/>
                    </a:lnTo>
                    <a:lnTo>
                      <a:pt x="180" y="2"/>
                    </a:lnTo>
                    <a:lnTo>
                      <a:pt x="178" y="0"/>
                    </a:lnTo>
                    <a:lnTo>
                      <a:pt x="176" y="0"/>
                    </a:lnTo>
                    <a:lnTo>
                      <a:pt x="17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2" name="Freeform 684"/>
              <p:cNvSpPr>
                <a:spLocks/>
              </p:cNvSpPr>
              <p:nvPr/>
            </p:nvSpPr>
            <p:spPr bwMode="auto">
              <a:xfrm>
                <a:off x="3207" y="1703"/>
                <a:ext cx="256" cy="146"/>
              </a:xfrm>
              <a:custGeom>
                <a:avLst/>
                <a:gdLst>
                  <a:gd name="T0" fmla="*/ 176 w 256"/>
                  <a:gd name="T1" fmla="*/ 8 h 146"/>
                  <a:gd name="T2" fmla="*/ 190 w 256"/>
                  <a:gd name="T3" fmla="*/ 24 h 146"/>
                  <a:gd name="T4" fmla="*/ 222 w 256"/>
                  <a:gd name="T5" fmla="*/ 38 h 146"/>
                  <a:gd name="T6" fmla="*/ 242 w 256"/>
                  <a:gd name="T7" fmla="*/ 44 h 146"/>
                  <a:gd name="T8" fmla="*/ 256 w 256"/>
                  <a:gd name="T9" fmla="*/ 70 h 146"/>
                  <a:gd name="T10" fmla="*/ 240 w 256"/>
                  <a:gd name="T11" fmla="*/ 86 h 146"/>
                  <a:gd name="T12" fmla="*/ 230 w 256"/>
                  <a:gd name="T13" fmla="*/ 96 h 146"/>
                  <a:gd name="T14" fmla="*/ 202 w 256"/>
                  <a:gd name="T15" fmla="*/ 106 h 146"/>
                  <a:gd name="T16" fmla="*/ 172 w 256"/>
                  <a:gd name="T17" fmla="*/ 116 h 146"/>
                  <a:gd name="T18" fmla="*/ 180 w 256"/>
                  <a:gd name="T19" fmla="*/ 122 h 146"/>
                  <a:gd name="T20" fmla="*/ 188 w 256"/>
                  <a:gd name="T21" fmla="*/ 130 h 146"/>
                  <a:gd name="T22" fmla="*/ 208 w 256"/>
                  <a:gd name="T23" fmla="*/ 130 h 146"/>
                  <a:gd name="T24" fmla="*/ 216 w 256"/>
                  <a:gd name="T25" fmla="*/ 136 h 146"/>
                  <a:gd name="T26" fmla="*/ 198 w 256"/>
                  <a:gd name="T27" fmla="*/ 136 h 146"/>
                  <a:gd name="T28" fmla="*/ 182 w 256"/>
                  <a:gd name="T29" fmla="*/ 140 h 146"/>
                  <a:gd name="T30" fmla="*/ 166 w 256"/>
                  <a:gd name="T31" fmla="*/ 146 h 146"/>
                  <a:gd name="T32" fmla="*/ 162 w 256"/>
                  <a:gd name="T33" fmla="*/ 132 h 146"/>
                  <a:gd name="T34" fmla="*/ 158 w 256"/>
                  <a:gd name="T35" fmla="*/ 124 h 146"/>
                  <a:gd name="T36" fmla="*/ 166 w 256"/>
                  <a:gd name="T37" fmla="*/ 116 h 146"/>
                  <a:gd name="T38" fmla="*/ 142 w 256"/>
                  <a:gd name="T39" fmla="*/ 106 h 146"/>
                  <a:gd name="T40" fmla="*/ 124 w 256"/>
                  <a:gd name="T41" fmla="*/ 108 h 146"/>
                  <a:gd name="T42" fmla="*/ 112 w 256"/>
                  <a:gd name="T43" fmla="*/ 122 h 146"/>
                  <a:gd name="T44" fmla="*/ 102 w 256"/>
                  <a:gd name="T45" fmla="*/ 128 h 146"/>
                  <a:gd name="T46" fmla="*/ 90 w 256"/>
                  <a:gd name="T47" fmla="*/ 130 h 146"/>
                  <a:gd name="T48" fmla="*/ 98 w 256"/>
                  <a:gd name="T49" fmla="*/ 116 h 146"/>
                  <a:gd name="T50" fmla="*/ 114 w 256"/>
                  <a:gd name="T51" fmla="*/ 110 h 146"/>
                  <a:gd name="T52" fmla="*/ 114 w 256"/>
                  <a:gd name="T53" fmla="*/ 98 h 146"/>
                  <a:gd name="T54" fmla="*/ 98 w 256"/>
                  <a:gd name="T55" fmla="*/ 78 h 146"/>
                  <a:gd name="T56" fmla="*/ 78 w 256"/>
                  <a:gd name="T57" fmla="*/ 72 h 146"/>
                  <a:gd name="T58" fmla="*/ 72 w 256"/>
                  <a:gd name="T59" fmla="*/ 76 h 146"/>
                  <a:gd name="T60" fmla="*/ 58 w 256"/>
                  <a:gd name="T61" fmla="*/ 84 h 146"/>
                  <a:gd name="T62" fmla="*/ 28 w 256"/>
                  <a:gd name="T63" fmla="*/ 78 h 146"/>
                  <a:gd name="T64" fmla="*/ 4 w 256"/>
                  <a:gd name="T65" fmla="*/ 78 h 146"/>
                  <a:gd name="T66" fmla="*/ 4 w 256"/>
                  <a:gd name="T67" fmla="*/ 68 h 146"/>
                  <a:gd name="T68" fmla="*/ 8 w 256"/>
                  <a:gd name="T69" fmla="*/ 52 h 146"/>
                  <a:gd name="T70" fmla="*/ 20 w 256"/>
                  <a:gd name="T71" fmla="*/ 38 h 146"/>
                  <a:gd name="T72" fmla="*/ 24 w 256"/>
                  <a:gd name="T73" fmla="*/ 22 h 146"/>
                  <a:gd name="T74" fmla="*/ 32 w 256"/>
                  <a:gd name="T75" fmla="*/ 4 h 146"/>
                  <a:gd name="T76" fmla="*/ 100 w 256"/>
                  <a:gd name="T77" fmla="*/ 12 h 146"/>
                  <a:gd name="T78" fmla="*/ 120 w 256"/>
                  <a:gd name="T79" fmla="*/ 20 h 146"/>
                  <a:gd name="T80" fmla="*/ 134 w 256"/>
                  <a:gd name="T81" fmla="*/ 2 h 146"/>
                  <a:gd name="T82" fmla="*/ 148 w 256"/>
                  <a:gd name="T83" fmla="*/ 4 h 146"/>
                  <a:gd name="T84" fmla="*/ 158 w 256"/>
                  <a:gd name="T85"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146">
                    <a:moveTo>
                      <a:pt x="172" y="0"/>
                    </a:moveTo>
                    <a:lnTo>
                      <a:pt x="176" y="8"/>
                    </a:lnTo>
                    <a:lnTo>
                      <a:pt x="174" y="20"/>
                    </a:lnTo>
                    <a:lnTo>
                      <a:pt x="190" y="24"/>
                    </a:lnTo>
                    <a:lnTo>
                      <a:pt x="194" y="36"/>
                    </a:lnTo>
                    <a:lnTo>
                      <a:pt x="222" y="38"/>
                    </a:lnTo>
                    <a:lnTo>
                      <a:pt x="224" y="44"/>
                    </a:lnTo>
                    <a:lnTo>
                      <a:pt x="242" y="44"/>
                    </a:lnTo>
                    <a:lnTo>
                      <a:pt x="256" y="52"/>
                    </a:lnTo>
                    <a:lnTo>
                      <a:pt x="256" y="70"/>
                    </a:lnTo>
                    <a:lnTo>
                      <a:pt x="256" y="82"/>
                    </a:lnTo>
                    <a:lnTo>
                      <a:pt x="240" y="86"/>
                    </a:lnTo>
                    <a:lnTo>
                      <a:pt x="232" y="88"/>
                    </a:lnTo>
                    <a:lnTo>
                      <a:pt x="230" y="96"/>
                    </a:lnTo>
                    <a:lnTo>
                      <a:pt x="218" y="102"/>
                    </a:lnTo>
                    <a:lnTo>
                      <a:pt x="202" y="106"/>
                    </a:lnTo>
                    <a:lnTo>
                      <a:pt x="186" y="112"/>
                    </a:lnTo>
                    <a:lnTo>
                      <a:pt x="172" y="116"/>
                    </a:lnTo>
                    <a:lnTo>
                      <a:pt x="170" y="120"/>
                    </a:lnTo>
                    <a:lnTo>
                      <a:pt x="180" y="122"/>
                    </a:lnTo>
                    <a:lnTo>
                      <a:pt x="184" y="128"/>
                    </a:lnTo>
                    <a:lnTo>
                      <a:pt x="188" y="130"/>
                    </a:lnTo>
                    <a:lnTo>
                      <a:pt x="194" y="130"/>
                    </a:lnTo>
                    <a:lnTo>
                      <a:pt x="208" y="130"/>
                    </a:lnTo>
                    <a:lnTo>
                      <a:pt x="214" y="130"/>
                    </a:lnTo>
                    <a:lnTo>
                      <a:pt x="216" y="136"/>
                    </a:lnTo>
                    <a:lnTo>
                      <a:pt x="210" y="136"/>
                    </a:lnTo>
                    <a:lnTo>
                      <a:pt x="198" y="136"/>
                    </a:lnTo>
                    <a:lnTo>
                      <a:pt x="188" y="136"/>
                    </a:lnTo>
                    <a:lnTo>
                      <a:pt x="182" y="140"/>
                    </a:lnTo>
                    <a:lnTo>
                      <a:pt x="174" y="146"/>
                    </a:lnTo>
                    <a:lnTo>
                      <a:pt x="166" y="146"/>
                    </a:lnTo>
                    <a:lnTo>
                      <a:pt x="166" y="138"/>
                    </a:lnTo>
                    <a:lnTo>
                      <a:pt x="162" y="132"/>
                    </a:lnTo>
                    <a:lnTo>
                      <a:pt x="152" y="128"/>
                    </a:lnTo>
                    <a:lnTo>
                      <a:pt x="158" y="124"/>
                    </a:lnTo>
                    <a:lnTo>
                      <a:pt x="166" y="120"/>
                    </a:lnTo>
                    <a:lnTo>
                      <a:pt x="166" y="116"/>
                    </a:lnTo>
                    <a:lnTo>
                      <a:pt x="146" y="116"/>
                    </a:lnTo>
                    <a:lnTo>
                      <a:pt x="142" y="106"/>
                    </a:lnTo>
                    <a:lnTo>
                      <a:pt x="130" y="106"/>
                    </a:lnTo>
                    <a:lnTo>
                      <a:pt x="124" y="108"/>
                    </a:lnTo>
                    <a:lnTo>
                      <a:pt x="124" y="114"/>
                    </a:lnTo>
                    <a:lnTo>
                      <a:pt x="112" y="122"/>
                    </a:lnTo>
                    <a:lnTo>
                      <a:pt x="108" y="132"/>
                    </a:lnTo>
                    <a:lnTo>
                      <a:pt x="102" y="128"/>
                    </a:lnTo>
                    <a:lnTo>
                      <a:pt x="98" y="130"/>
                    </a:lnTo>
                    <a:lnTo>
                      <a:pt x="90" y="130"/>
                    </a:lnTo>
                    <a:lnTo>
                      <a:pt x="90" y="128"/>
                    </a:lnTo>
                    <a:lnTo>
                      <a:pt x="98" y="116"/>
                    </a:lnTo>
                    <a:lnTo>
                      <a:pt x="98" y="108"/>
                    </a:lnTo>
                    <a:lnTo>
                      <a:pt x="114" y="110"/>
                    </a:lnTo>
                    <a:lnTo>
                      <a:pt x="118" y="106"/>
                    </a:lnTo>
                    <a:lnTo>
                      <a:pt x="114" y="98"/>
                    </a:lnTo>
                    <a:lnTo>
                      <a:pt x="106" y="92"/>
                    </a:lnTo>
                    <a:lnTo>
                      <a:pt x="98" y="78"/>
                    </a:lnTo>
                    <a:lnTo>
                      <a:pt x="88" y="74"/>
                    </a:lnTo>
                    <a:lnTo>
                      <a:pt x="78" y="72"/>
                    </a:lnTo>
                    <a:lnTo>
                      <a:pt x="76" y="72"/>
                    </a:lnTo>
                    <a:lnTo>
                      <a:pt x="72" y="76"/>
                    </a:lnTo>
                    <a:lnTo>
                      <a:pt x="60" y="76"/>
                    </a:lnTo>
                    <a:lnTo>
                      <a:pt x="58" y="84"/>
                    </a:lnTo>
                    <a:lnTo>
                      <a:pt x="40" y="84"/>
                    </a:lnTo>
                    <a:lnTo>
                      <a:pt x="28" y="78"/>
                    </a:lnTo>
                    <a:lnTo>
                      <a:pt x="8" y="86"/>
                    </a:lnTo>
                    <a:lnTo>
                      <a:pt x="4" y="78"/>
                    </a:lnTo>
                    <a:lnTo>
                      <a:pt x="0" y="74"/>
                    </a:lnTo>
                    <a:lnTo>
                      <a:pt x="4" y="68"/>
                    </a:lnTo>
                    <a:lnTo>
                      <a:pt x="6" y="60"/>
                    </a:lnTo>
                    <a:lnTo>
                      <a:pt x="8" y="52"/>
                    </a:lnTo>
                    <a:lnTo>
                      <a:pt x="16" y="42"/>
                    </a:lnTo>
                    <a:lnTo>
                      <a:pt x="20" y="38"/>
                    </a:lnTo>
                    <a:lnTo>
                      <a:pt x="28" y="32"/>
                    </a:lnTo>
                    <a:lnTo>
                      <a:pt x="24" y="22"/>
                    </a:lnTo>
                    <a:lnTo>
                      <a:pt x="24" y="14"/>
                    </a:lnTo>
                    <a:lnTo>
                      <a:pt x="32" y="4"/>
                    </a:lnTo>
                    <a:lnTo>
                      <a:pt x="76" y="12"/>
                    </a:lnTo>
                    <a:lnTo>
                      <a:pt x="100" y="12"/>
                    </a:lnTo>
                    <a:lnTo>
                      <a:pt x="102" y="18"/>
                    </a:lnTo>
                    <a:lnTo>
                      <a:pt x="120" y="20"/>
                    </a:lnTo>
                    <a:lnTo>
                      <a:pt x="124" y="4"/>
                    </a:lnTo>
                    <a:lnTo>
                      <a:pt x="134" y="2"/>
                    </a:lnTo>
                    <a:lnTo>
                      <a:pt x="142" y="6"/>
                    </a:lnTo>
                    <a:lnTo>
                      <a:pt x="148" y="4"/>
                    </a:lnTo>
                    <a:lnTo>
                      <a:pt x="150" y="0"/>
                    </a:lnTo>
                    <a:lnTo>
                      <a:pt x="158" y="0"/>
                    </a:lnTo>
                    <a:lnTo>
                      <a:pt x="1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3" name="Freeform 685"/>
              <p:cNvSpPr>
                <a:spLocks/>
              </p:cNvSpPr>
              <p:nvPr/>
            </p:nvSpPr>
            <p:spPr bwMode="auto">
              <a:xfrm>
                <a:off x="3203" y="1699"/>
                <a:ext cx="264" cy="154"/>
              </a:xfrm>
              <a:custGeom>
                <a:avLst/>
                <a:gdLst>
                  <a:gd name="T0" fmla="*/ 154 w 264"/>
                  <a:gd name="T1" fmla="*/ 0 h 154"/>
                  <a:gd name="T2" fmla="*/ 140 w 264"/>
                  <a:gd name="T3" fmla="*/ 2 h 154"/>
                  <a:gd name="T4" fmla="*/ 138 w 264"/>
                  <a:gd name="T5" fmla="*/ 2 h 154"/>
                  <a:gd name="T6" fmla="*/ 124 w 264"/>
                  <a:gd name="T7" fmla="*/ 6 h 154"/>
                  <a:gd name="T8" fmla="*/ 108 w 264"/>
                  <a:gd name="T9" fmla="*/ 16 h 154"/>
                  <a:gd name="T10" fmla="*/ 36 w 264"/>
                  <a:gd name="T11" fmla="*/ 4 h 154"/>
                  <a:gd name="T12" fmla="*/ 32 w 264"/>
                  <a:gd name="T13" fmla="*/ 6 h 154"/>
                  <a:gd name="T14" fmla="*/ 24 w 264"/>
                  <a:gd name="T15" fmla="*/ 26 h 154"/>
                  <a:gd name="T16" fmla="*/ 22 w 264"/>
                  <a:gd name="T17" fmla="*/ 38 h 154"/>
                  <a:gd name="T18" fmla="*/ 16 w 264"/>
                  <a:gd name="T19" fmla="*/ 42 h 154"/>
                  <a:gd name="T20" fmla="*/ 8 w 264"/>
                  <a:gd name="T21" fmla="*/ 56 h 154"/>
                  <a:gd name="T22" fmla="*/ 0 w 264"/>
                  <a:gd name="T23" fmla="*/ 76 h 154"/>
                  <a:gd name="T24" fmla="*/ 8 w 264"/>
                  <a:gd name="T25" fmla="*/ 92 h 154"/>
                  <a:gd name="T26" fmla="*/ 12 w 264"/>
                  <a:gd name="T27" fmla="*/ 94 h 154"/>
                  <a:gd name="T28" fmla="*/ 42 w 264"/>
                  <a:gd name="T29" fmla="*/ 90 h 154"/>
                  <a:gd name="T30" fmla="*/ 64 w 264"/>
                  <a:gd name="T31" fmla="*/ 90 h 154"/>
                  <a:gd name="T32" fmla="*/ 76 w 264"/>
                  <a:gd name="T33" fmla="*/ 84 h 154"/>
                  <a:gd name="T34" fmla="*/ 90 w 264"/>
                  <a:gd name="T35" fmla="*/ 82 h 154"/>
                  <a:gd name="T36" fmla="*/ 108 w 264"/>
                  <a:gd name="T37" fmla="*/ 100 h 154"/>
                  <a:gd name="T38" fmla="*/ 102 w 264"/>
                  <a:gd name="T39" fmla="*/ 108 h 154"/>
                  <a:gd name="T40" fmla="*/ 100 w 264"/>
                  <a:gd name="T41" fmla="*/ 110 h 154"/>
                  <a:gd name="T42" fmla="*/ 90 w 264"/>
                  <a:gd name="T43" fmla="*/ 128 h 154"/>
                  <a:gd name="T44" fmla="*/ 90 w 264"/>
                  <a:gd name="T45" fmla="*/ 134 h 154"/>
                  <a:gd name="T46" fmla="*/ 102 w 264"/>
                  <a:gd name="T47" fmla="*/ 138 h 154"/>
                  <a:gd name="T48" fmla="*/ 106 w 264"/>
                  <a:gd name="T49" fmla="*/ 136 h 154"/>
                  <a:gd name="T50" fmla="*/ 112 w 264"/>
                  <a:gd name="T51" fmla="*/ 140 h 154"/>
                  <a:gd name="T52" fmla="*/ 120 w 264"/>
                  <a:gd name="T53" fmla="*/ 128 h 154"/>
                  <a:gd name="T54" fmla="*/ 132 w 264"/>
                  <a:gd name="T55" fmla="*/ 114 h 154"/>
                  <a:gd name="T56" fmla="*/ 146 w 264"/>
                  <a:gd name="T57" fmla="*/ 122 h 154"/>
                  <a:gd name="T58" fmla="*/ 154 w 264"/>
                  <a:gd name="T59" fmla="*/ 128 h 154"/>
                  <a:gd name="T60" fmla="*/ 154 w 264"/>
                  <a:gd name="T61" fmla="*/ 134 h 154"/>
                  <a:gd name="T62" fmla="*/ 166 w 264"/>
                  <a:gd name="T63" fmla="*/ 150 h 154"/>
                  <a:gd name="T64" fmla="*/ 178 w 264"/>
                  <a:gd name="T65" fmla="*/ 154 h 154"/>
                  <a:gd name="T66" fmla="*/ 202 w 264"/>
                  <a:gd name="T67" fmla="*/ 144 h 154"/>
                  <a:gd name="T68" fmla="*/ 222 w 264"/>
                  <a:gd name="T69" fmla="*/ 142 h 154"/>
                  <a:gd name="T70" fmla="*/ 222 w 264"/>
                  <a:gd name="T71" fmla="*/ 134 h 154"/>
                  <a:gd name="T72" fmla="*/ 212 w 264"/>
                  <a:gd name="T73" fmla="*/ 130 h 154"/>
                  <a:gd name="T74" fmla="*/ 194 w 264"/>
                  <a:gd name="T75" fmla="*/ 130 h 154"/>
                  <a:gd name="T76" fmla="*/ 186 w 264"/>
                  <a:gd name="T77" fmla="*/ 122 h 154"/>
                  <a:gd name="T78" fmla="*/ 206 w 264"/>
                  <a:gd name="T79" fmla="*/ 114 h 154"/>
                  <a:gd name="T80" fmla="*/ 236 w 264"/>
                  <a:gd name="T81" fmla="*/ 104 h 154"/>
                  <a:gd name="T82" fmla="*/ 246 w 264"/>
                  <a:gd name="T83" fmla="*/ 94 h 154"/>
                  <a:gd name="T84" fmla="*/ 262 w 264"/>
                  <a:gd name="T85" fmla="*/ 86 h 154"/>
                  <a:gd name="T86" fmla="*/ 264 w 264"/>
                  <a:gd name="T87" fmla="*/ 56 h 154"/>
                  <a:gd name="T88" fmla="*/ 248 w 264"/>
                  <a:gd name="T89" fmla="*/ 44 h 154"/>
                  <a:gd name="T90" fmla="*/ 230 w 264"/>
                  <a:gd name="T91" fmla="*/ 40 h 154"/>
                  <a:gd name="T92" fmla="*/ 198 w 264"/>
                  <a:gd name="T93" fmla="*/ 26 h 154"/>
                  <a:gd name="T94" fmla="*/ 184 w 264"/>
                  <a:gd name="T95" fmla="*/ 14 h 154"/>
                  <a:gd name="T96" fmla="*/ 180 w 264"/>
                  <a:gd name="T97" fmla="*/ 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64" h="154">
                    <a:moveTo>
                      <a:pt x="176" y="0"/>
                    </a:moveTo>
                    <a:lnTo>
                      <a:pt x="162" y="0"/>
                    </a:lnTo>
                    <a:lnTo>
                      <a:pt x="154" y="0"/>
                    </a:lnTo>
                    <a:lnTo>
                      <a:pt x="154" y="0"/>
                    </a:lnTo>
                    <a:lnTo>
                      <a:pt x="152" y="0"/>
                    </a:lnTo>
                    <a:lnTo>
                      <a:pt x="148" y="4"/>
                    </a:lnTo>
                    <a:lnTo>
                      <a:pt x="146" y="4"/>
                    </a:lnTo>
                    <a:lnTo>
                      <a:pt x="140" y="2"/>
                    </a:lnTo>
                    <a:lnTo>
                      <a:pt x="140" y="2"/>
                    </a:lnTo>
                    <a:lnTo>
                      <a:pt x="138" y="2"/>
                    </a:lnTo>
                    <a:lnTo>
                      <a:pt x="138" y="2"/>
                    </a:lnTo>
                    <a:lnTo>
                      <a:pt x="138" y="2"/>
                    </a:lnTo>
                    <a:lnTo>
                      <a:pt x="126" y="4"/>
                    </a:lnTo>
                    <a:lnTo>
                      <a:pt x="126" y="4"/>
                    </a:lnTo>
                    <a:lnTo>
                      <a:pt x="124" y="4"/>
                    </a:lnTo>
                    <a:lnTo>
                      <a:pt x="124" y="6"/>
                    </a:lnTo>
                    <a:lnTo>
                      <a:pt x="120" y="20"/>
                    </a:lnTo>
                    <a:lnTo>
                      <a:pt x="110" y="18"/>
                    </a:lnTo>
                    <a:lnTo>
                      <a:pt x="108" y="16"/>
                    </a:lnTo>
                    <a:lnTo>
                      <a:pt x="108" y="16"/>
                    </a:lnTo>
                    <a:lnTo>
                      <a:pt x="106" y="14"/>
                    </a:lnTo>
                    <a:lnTo>
                      <a:pt x="104" y="12"/>
                    </a:lnTo>
                    <a:lnTo>
                      <a:pt x="80" y="12"/>
                    </a:lnTo>
                    <a:lnTo>
                      <a:pt x="36" y="4"/>
                    </a:lnTo>
                    <a:lnTo>
                      <a:pt x="36" y="4"/>
                    </a:lnTo>
                    <a:lnTo>
                      <a:pt x="36" y="4"/>
                    </a:lnTo>
                    <a:lnTo>
                      <a:pt x="36" y="4"/>
                    </a:lnTo>
                    <a:lnTo>
                      <a:pt x="32" y="6"/>
                    </a:lnTo>
                    <a:lnTo>
                      <a:pt x="26" y="16"/>
                    </a:lnTo>
                    <a:lnTo>
                      <a:pt x="26" y="16"/>
                    </a:lnTo>
                    <a:lnTo>
                      <a:pt x="24" y="18"/>
                    </a:lnTo>
                    <a:lnTo>
                      <a:pt x="24" y="26"/>
                    </a:lnTo>
                    <a:lnTo>
                      <a:pt x="24" y="26"/>
                    </a:lnTo>
                    <a:lnTo>
                      <a:pt x="24" y="26"/>
                    </a:lnTo>
                    <a:lnTo>
                      <a:pt x="28" y="34"/>
                    </a:lnTo>
                    <a:lnTo>
                      <a:pt x="22" y="38"/>
                    </a:lnTo>
                    <a:lnTo>
                      <a:pt x="22" y="38"/>
                    </a:lnTo>
                    <a:lnTo>
                      <a:pt x="20" y="40"/>
                    </a:lnTo>
                    <a:lnTo>
                      <a:pt x="16" y="42"/>
                    </a:lnTo>
                    <a:lnTo>
                      <a:pt x="16" y="42"/>
                    </a:lnTo>
                    <a:lnTo>
                      <a:pt x="16" y="44"/>
                    </a:lnTo>
                    <a:lnTo>
                      <a:pt x="10" y="54"/>
                    </a:lnTo>
                    <a:lnTo>
                      <a:pt x="10" y="54"/>
                    </a:lnTo>
                    <a:lnTo>
                      <a:pt x="8" y="56"/>
                    </a:lnTo>
                    <a:lnTo>
                      <a:pt x="6" y="62"/>
                    </a:lnTo>
                    <a:lnTo>
                      <a:pt x="4" y="70"/>
                    </a:lnTo>
                    <a:lnTo>
                      <a:pt x="0" y="76"/>
                    </a:lnTo>
                    <a:lnTo>
                      <a:pt x="0" y="76"/>
                    </a:lnTo>
                    <a:lnTo>
                      <a:pt x="0" y="80"/>
                    </a:lnTo>
                    <a:lnTo>
                      <a:pt x="2" y="82"/>
                    </a:lnTo>
                    <a:lnTo>
                      <a:pt x="6" y="84"/>
                    </a:lnTo>
                    <a:lnTo>
                      <a:pt x="8" y="92"/>
                    </a:lnTo>
                    <a:lnTo>
                      <a:pt x="8" y="92"/>
                    </a:lnTo>
                    <a:lnTo>
                      <a:pt x="10" y="92"/>
                    </a:lnTo>
                    <a:lnTo>
                      <a:pt x="12" y="94"/>
                    </a:lnTo>
                    <a:lnTo>
                      <a:pt x="12" y="94"/>
                    </a:lnTo>
                    <a:lnTo>
                      <a:pt x="14" y="94"/>
                    </a:lnTo>
                    <a:lnTo>
                      <a:pt x="32" y="86"/>
                    </a:lnTo>
                    <a:lnTo>
                      <a:pt x="42" y="90"/>
                    </a:lnTo>
                    <a:lnTo>
                      <a:pt x="42" y="90"/>
                    </a:lnTo>
                    <a:lnTo>
                      <a:pt x="44" y="92"/>
                    </a:lnTo>
                    <a:lnTo>
                      <a:pt x="62" y="92"/>
                    </a:lnTo>
                    <a:lnTo>
                      <a:pt x="62" y="92"/>
                    </a:lnTo>
                    <a:lnTo>
                      <a:pt x="64" y="90"/>
                    </a:lnTo>
                    <a:lnTo>
                      <a:pt x="64" y="90"/>
                    </a:lnTo>
                    <a:lnTo>
                      <a:pt x="68" y="84"/>
                    </a:lnTo>
                    <a:lnTo>
                      <a:pt x="76" y="84"/>
                    </a:lnTo>
                    <a:lnTo>
                      <a:pt x="76" y="84"/>
                    </a:lnTo>
                    <a:lnTo>
                      <a:pt x="78" y="82"/>
                    </a:lnTo>
                    <a:lnTo>
                      <a:pt x="80" y="80"/>
                    </a:lnTo>
                    <a:lnTo>
                      <a:pt x="82" y="80"/>
                    </a:lnTo>
                    <a:lnTo>
                      <a:pt x="90" y="82"/>
                    </a:lnTo>
                    <a:lnTo>
                      <a:pt x="100" y="86"/>
                    </a:lnTo>
                    <a:lnTo>
                      <a:pt x="106" y="98"/>
                    </a:lnTo>
                    <a:lnTo>
                      <a:pt x="106" y="98"/>
                    </a:lnTo>
                    <a:lnTo>
                      <a:pt x="108" y="100"/>
                    </a:lnTo>
                    <a:lnTo>
                      <a:pt x="116" y="104"/>
                    </a:lnTo>
                    <a:lnTo>
                      <a:pt x="118" y="110"/>
                    </a:lnTo>
                    <a:lnTo>
                      <a:pt x="116" y="110"/>
                    </a:lnTo>
                    <a:lnTo>
                      <a:pt x="102" y="108"/>
                    </a:lnTo>
                    <a:lnTo>
                      <a:pt x="102" y="108"/>
                    </a:lnTo>
                    <a:lnTo>
                      <a:pt x="102" y="108"/>
                    </a:lnTo>
                    <a:lnTo>
                      <a:pt x="102" y="108"/>
                    </a:lnTo>
                    <a:lnTo>
                      <a:pt x="100" y="110"/>
                    </a:lnTo>
                    <a:lnTo>
                      <a:pt x="100" y="110"/>
                    </a:lnTo>
                    <a:lnTo>
                      <a:pt x="98" y="112"/>
                    </a:lnTo>
                    <a:lnTo>
                      <a:pt x="98" y="118"/>
                    </a:lnTo>
                    <a:lnTo>
                      <a:pt x="90" y="128"/>
                    </a:lnTo>
                    <a:lnTo>
                      <a:pt x="90" y="128"/>
                    </a:lnTo>
                    <a:lnTo>
                      <a:pt x="90" y="132"/>
                    </a:lnTo>
                    <a:lnTo>
                      <a:pt x="90" y="134"/>
                    </a:lnTo>
                    <a:lnTo>
                      <a:pt x="90" y="134"/>
                    </a:lnTo>
                    <a:lnTo>
                      <a:pt x="90" y="136"/>
                    </a:lnTo>
                    <a:lnTo>
                      <a:pt x="92" y="136"/>
                    </a:lnTo>
                    <a:lnTo>
                      <a:pt x="102" y="138"/>
                    </a:lnTo>
                    <a:lnTo>
                      <a:pt x="102" y="138"/>
                    </a:lnTo>
                    <a:lnTo>
                      <a:pt x="102" y="138"/>
                    </a:lnTo>
                    <a:lnTo>
                      <a:pt x="102" y="138"/>
                    </a:lnTo>
                    <a:lnTo>
                      <a:pt x="106" y="138"/>
                    </a:lnTo>
                    <a:lnTo>
                      <a:pt x="106" y="136"/>
                    </a:lnTo>
                    <a:lnTo>
                      <a:pt x="108" y="140"/>
                    </a:lnTo>
                    <a:lnTo>
                      <a:pt x="108" y="140"/>
                    </a:lnTo>
                    <a:lnTo>
                      <a:pt x="112" y="140"/>
                    </a:lnTo>
                    <a:lnTo>
                      <a:pt x="112" y="140"/>
                    </a:lnTo>
                    <a:lnTo>
                      <a:pt x="112" y="140"/>
                    </a:lnTo>
                    <a:lnTo>
                      <a:pt x="112" y="140"/>
                    </a:lnTo>
                    <a:lnTo>
                      <a:pt x="116" y="138"/>
                    </a:lnTo>
                    <a:lnTo>
                      <a:pt x="120" y="128"/>
                    </a:lnTo>
                    <a:lnTo>
                      <a:pt x="130" y="122"/>
                    </a:lnTo>
                    <a:lnTo>
                      <a:pt x="130" y="122"/>
                    </a:lnTo>
                    <a:lnTo>
                      <a:pt x="132" y="118"/>
                    </a:lnTo>
                    <a:lnTo>
                      <a:pt x="132" y="114"/>
                    </a:lnTo>
                    <a:lnTo>
                      <a:pt x="136" y="114"/>
                    </a:lnTo>
                    <a:lnTo>
                      <a:pt x="142" y="114"/>
                    </a:lnTo>
                    <a:lnTo>
                      <a:pt x="146" y="122"/>
                    </a:lnTo>
                    <a:lnTo>
                      <a:pt x="146" y="122"/>
                    </a:lnTo>
                    <a:lnTo>
                      <a:pt x="146" y="124"/>
                    </a:lnTo>
                    <a:lnTo>
                      <a:pt x="150" y="124"/>
                    </a:lnTo>
                    <a:lnTo>
                      <a:pt x="160" y="124"/>
                    </a:lnTo>
                    <a:lnTo>
                      <a:pt x="154" y="128"/>
                    </a:lnTo>
                    <a:lnTo>
                      <a:pt x="154" y="128"/>
                    </a:lnTo>
                    <a:lnTo>
                      <a:pt x="152" y="132"/>
                    </a:lnTo>
                    <a:lnTo>
                      <a:pt x="152" y="132"/>
                    </a:lnTo>
                    <a:lnTo>
                      <a:pt x="154" y="134"/>
                    </a:lnTo>
                    <a:lnTo>
                      <a:pt x="162" y="140"/>
                    </a:lnTo>
                    <a:lnTo>
                      <a:pt x="166" y="144"/>
                    </a:lnTo>
                    <a:lnTo>
                      <a:pt x="166" y="150"/>
                    </a:lnTo>
                    <a:lnTo>
                      <a:pt x="166" y="150"/>
                    </a:lnTo>
                    <a:lnTo>
                      <a:pt x="166" y="152"/>
                    </a:lnTo>
                    <a:lnTo>
                      <a:pt x="170" y="154"/>
                    </a:lnTo>
                    <a:lnTo>
                      <a:pt x="178" y="154"/>
                    </a:lnTo>
                    <a:lnTo>
                      <a:pt x="178" y="154"/>
                    </a:lnTo>
                    <a:lnTo>
                      <a:pt x="180" y="152"/>
                    </a:lnTo>
                    <a:lnTo>
                      <a:pt x="188" y="148"/>
                    </a:lnTo>
                    <a:lnTo>
                      <a:pt x="194" y="144"/>
                    </a:lnTo>
                    <a:lnTo>
                      <a:pt x="202" y="144"/>
                    </a:lnTo>
                    <a:lnTo>
                      <a:pt x="214" y="144"/>
                    </a:lnTo>
                    <a:lnTo>
                      <a:pt x="220" y="144"/>
                    </a:lnTo>
                    <a:lnTo>
                      <a:pt x="220" y="144"/>
                    </a:lnTo>
                    <a:lnTo>
                      <a:pt x="222" y="142"/>
                    </a:lnTo>
                    <a:lnTo>
                      <a:pt x="222" y="142"/>
                    </a:lnTo>
                    <a:lnTo>
                      <a:pt x="224" y="140"/>
                    </a:lnTo>
                    <a:lnTo>
                      <a:pt x="222" y="134"/>
                    </a:lnTo>
                    <a:lnTo>
                      <a:pt x="222" y="134"/>
                    </a:lnTo>
                    <a:lnTo>
                      <a:pt x="218" y="132"/>
                    </a:lnTo>
                    <a:lnTo>
                      <a:pt x="214" y="130"/>
                    </a:lnTo>
                    <a:lnTo>
                      <a:pt x="214" y="130"/>
                    </a:lnTo>
                    <a:lnTo>
                      <a:pt x="212" y="130"/>
                    </a:lnTo>
                    <a:lnTo>
                      <a:pt x="212" y="130"/>
                    </a:lnTo>
                    <a:lnTo>
                      <a:pt x="212" y="130"/>
                    </a:lnTo>
                    <a:lnTo>
                      <a:pt x="198" y="130"/>
                    </a:lnTo>
                    <a:lnTo>
                      <a:pt x="194" y="130"/>
                    </a:lnTo>
                    <a:lnTo>
                      <a:pt x="192" y="128"/>
                    </a:lnTo>
                    <a:lnTo>
                      <a:pt x="186" y="122"/>
                    </a:lnTo>
                    <a:lnTo>
                      <a:pt x="186" y="122"/>
                    </a:lnTo>
                    <a:lnTo>
                      <a:pt x="186" y="122"/>
                    </a:lnTo>
                    <a:lnTo>
                      <a:pt x="192" y="120"/>
                    </a:lnTo>
                    <a:lnTo>
                      <a:pt x="192" y="120"/>
                    </a:lnTo>
                    <a:lnTo>
                      <a:pt x="192" y="120"/>
                    </a:lnTo>
                    <a:lnTo>
                      <a:pt x="206" y="114"/>
                    </a:lnTo>
                    <a:lnTo>
                      <a:pt x="222" y="110"/>
                    </a:lnTo>
                    <a:lnTo>
                      <a:pt x="222" y="110"/>
                    </a:lnTo>
                    <a:lnTo>
                      <a:pt x="222" y="110"/>
                    </a:lnTo>
                    <a:lnTo>
                      <a:pt x="236" y="104"/>
                    </a:lnTo>
                    <a:lnTo>
                      <a:pt x="236" y="104"/>
                    </a:lnTo>
                    <a:lnTo>
                      <a:pt x="238" y="102"/>
                    </a:lnTo>
                    <a:lnTo>
                      <a:pt x="238" y="96"/>
                    </a:lnTo>
                    <a:lnTo>
                      <a:pt x="246" y="94"/>
                    </a:lnTo>
                    <a:lnTo>
                      <a:pt x="260" y="90"/>
                    </a:lnTo>
                    <a:lnTo>
                      <a:pt x="260" y="90"/>
                    </a:lnTo>
                    <a:lnTo>
                      <a:pt x="262" y="88"/>
                    </a:lnTo>
                    <a:lnTo>
                      <a:pt x="262" y="86"/>
                    </a:lnTo>
                    <a:lnTo>
                      <a:pt x="264" y="76"/>
                    </a:lnTo>
                    <a:lnTo>
                      <a:pt x="264" y="76"/>
                    </a:lnTo>
                    <a:lnTo>
                      <a:pt x="264" y="74"/>
                    </a:lnTo>
                    <a:lnTo>
                      <a:pt x="264" y="56"/>
                    </a:lnTo>
                    <a:lnTo>
                      <a:pt x="264" y="56"/>
                    </a:lnTo>
                    <a:lnTo>
                      <a:pt x="262" y="54"/>
                    </a:lnTo>
                    <a:lnTo>
                      <a:pt x="248" y="44"/>
                    </a:lnTo>
                    <a:lnTo>
                      <a:pt x="248" y="44"/>
                    </a:lnTo>
                    <a:lnTo>
                      <a:pt x="246" y="44"/>
                    </a:lnTo>
                    <a:lnTo>
                      <a:pt x="232" y="44"/>
                    </a:lnTo>
                    <a:lnTo>
                      <a:pt x="230" y="40"/>
                    </a:lnTo>
                    <a:lnTo>
                      <a:pt x="230" y="40"/>
                    </a:lnTo>
                    <a:lnTo>
                      <a:pt x="230" y="38"/>
                    </a:lnTo>
                    <a:lnTo>
                      <a:pt x="226" y="38"/>
                    </a:lnTo>
                    <a:lnTo>
                      <a:pt x="200" y="36"/>
                    </a:lnTo>
                    <a:lnTo>
                      <a:pt x="198" y="26"/>
                    </a:lnTo>
                    <a:lnTo>
                      <a:pt x="198" y="26"/>
                    </a:lnTo>
                    <a:lnTo>
                      <a:pt x="196" y="24"/>
                    </a:lnTo>
                    <a:lnTo>
                      <a:pt x="182" y="20"/>
                    </a:lnTo>
                    <a:lnTo>
                      <a:pt x="184" y="14"/>
                    </a:lnTo>
                    <a:lnTo>
                      <a:pt x="184" y="14"/>
                    </a:lnTo>
                    <a:lnTo>
                      <a:pt x="184" y="12"/>
                    </a:lnTo>
                    <a:lnTo>
                      <a:pt x="180" y="2"/>
                    </a:lnTo>
                    <a:lnTo>
                      <a:pt x="180" y="2"/>
                    </a:lnTo>
                    <a:lnTo>
                      <a:pt x="178" y="0"/>
                    </a:lnTo>
                    <a:lnTo>
                      <a:pt x="176" y="0"/>
                    </a:lnTo>
                    <a:lnTo>
                      <a:pt x="1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4" name="Freeform 686"/>
              <p:cNvSpPr>
                <a:spLocks/>
              </p:cNvSpPr>
              <p:nvPr/>
            </p:nvSpPr>
            <p:spPr bwMode="auto">
              <a:xfrm>
                <a:off x="3183" y="1779"/>
                <a:ext cx="132" cy="82"/>
              </a:xfrm>
              <a:custGeom>
                <a:avLst/>
                <a:gdLst>
                  <a:gd name="T0" fmla="*/ 108 w 132"/>
                  <a:gd name="T1" fmla="*/ 82 h 82"/>
                  <a:gd name="T2" fmla="*/ 96 w 132"/>
                  <a:gd name="T3" fmla="*/ 78 h 82"/>
                  <a:gd name="T4" fmla="*/ 78 w 132"/>
                  <a:gd name="T5" fmla="*/ 80 h 82"/>
                  <a:gd name="T6" fmla="*/ 78 w 132"/>
                  <a:gd name="T7" fmla="*/ 80 h 82"/>
                  <a:gd name="T8" fmla="*/ 30 w 132"/>
                  <a:gd name="T9" fmla="*/ 78 h 82"/>
                  <a:gd name="T10" fmla="*/ 28 w 132"/>
                  <a:gd name="T11" fmla="*/ 76 h 82"/>
                  <a:gd name="T12" fmla="*/ 16 w 132"/>
                  <a:gd name="T13" fmla="*/ 66 h 82"/>
                  <a:gd name="T14" fmla="*/ 14 w 132"/>
                  <a:gd name="T15" fmla="*/ 66 h 82"/>
                  <a:gd name="T16" fmla="*/ 2 w 132"/>
                  <a:gd name="T17" fmla="*/ 48 h 82"/>
                  <a:gd name="T18" fmla="*/ 0 w 132"/>
                  <a:gd name="T19" fmla="*/ 48 h 82"/>
                  <a:gd name="T20" fmla="*/ 0 w 132"/>
                  <a:gd name="T21" fmla="*/ 40 h 82"/>
                  <a:gd name="T22" fmla="*/ 12 w 132"/>
                  <a:gd name="T23" fmla="*/ 26 h 82"/>
                  <a:gd name="T24" fmla="*/ 28 w 132"/>
                  <a:gd name="T25" fmla="*/ 10 h 82"/>
                  <a:gd name="T26" fmla="*/ 50 w 132"/>
                  <a:gd name="T27" fmla="*/ 2 h 82"/>
                  <a:gd name="T28" fmla="*/ 50 w 132"/>
                  <a:gd name="T29" fmla="*/ 2 h 82"/>
                  <a:gd name="T30" fmla="*/ 50 w 132"/>
                  <a:gd name="T31" fmla="*/ 2 h 82"/>
                  <a:gd name="T32" fmla="*/ 78 w 132"/>
                  <a:gd name="T33" fmla="*/ 8 h 82"/>
                  <a:gd name="T34" fmla="*/ 80 w 132"/>
                  <a:gd name="T35" fmla="*/ 2 h 82"/>
                  <a:gd name="T36" fmla="*/ 94 w 132"/>
                  <a:gd name="T37" fmla="*/ 0 h 82"/>
                  <a:gd name="T38" fmla="*/ 96 w 132"/>
                  <a:gd name="T39" fmla="*/ 2 h 82"/>
                  <a:gd name="T40" fmla="*/ 100 w 132"/>
                  <a:gd name="T41" fmla="*/ 14 h 82"/>
                  <a:gd name="T42" fmla="*/ 114 w 132"/>
                  <a:gd name="T43" fmla="*/ 30 h 82"/>
                  <a:gd name="T44" fmla="*/ 114 w 132"/>
                  <a:gd name="T45" fmla="*/ 30 h 82"/>
                  <a:gd name="T46" fmla="*/ 112 w 132"/>
                  <a:gd name="T47" fmla="*/ 48 h 82"/>
                  <a:gd name="T48" fmla="*/ 120 w 132"/>
                  <a:gd name="T49" fmla="*/ 52 h 82"/>
                  <a:gd name="T50" fmla="*/ 122 w 132"/>
                  <a:gd name="T51" fmla="*/ 50 h 82"/>
                  <a:gd name="T52" fmla="*/ 124 w 132"/>
                  <a:gd name="T53" fmla="*/ 48 h 82"/>
                  <a:gd name="T54" fmla="*/ 132 w 132"/>
                  <a:gd name="T55" fmla="*/ 54 h 82"/>
                  <a:gd name="T56" fmla="*/ 132 w 132"/>
                  <a:gd name="T57" fmla="*/ 58 h 82"/>
                  <a:gd name="T58" fmla="*/ 128 w 132"/>
                  <a:gd name="T59" fmla="*/ 62 h 82"/>
                  <a:gd name="T60" fmla="*/ 120 w 132"/>
                  <a:gd name="T61" fmla="*/ 66 h 82"/>
                  <a:gd name="T62" fmla="*/ 116 w 132"/>
                  <a:gd name="T63" fmla="*/ 80 h 82"/>
                  <a:gd name="T64" fmla="*/ 114 w 132"/>
                  <a:gd name="T65"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32" h="82">
                    <a:moveTo>
                      <a:pt x="108" y="82"/>
                    </a:moveTo>
                    <a:lnTo>
                      <a:pt x="108" y="82"/>
                    </a:lnTo>
                    <a:lnTo>
                      <a:pt x="108" y="82"/>
                    </a:lnTo>
                    <a:lnTo>
                      <a:pt x="96" y="78"/>
                    </a:lnTo>
                    <a:lnTo>
                      <a:pt x="86" y="74"/>
                    </a:lnTo>
                    <a:lnTo>
                      <a:pt x="78" y="80"/>
                    </a:lnTo>
                    <a:lnTo>
                      <a:pt x="78" y="80"/>
                    </a:lnTo>
                    <a:lnTo>
                      <a:pt x="78" y="80"/>
                    </a:lnTo>
                    <a:lnTo>
                      <a:pt x="40" y="80"/>
                    </a:lnTo>
                    <a:lnTo>
                      <a:pt x="30" y="78"/>
                    </a:lnTo>
                    <a:lnTo>
                      <a:pt x="30" y="78"/>
                    </a:lnTo>
                    <a:lnTo>
                      <a:pt x="28" y="76"/>
                    </a:lnTo>
                    <a:lnTo>
                      <a:pt x="28" y="68"/>
                    </a:lnTo>
                    <a:lnTo>
                      <a:pt x="16" y="66"/>
                    </a:lnTo>
                    <a:lnTo>
                      <a:pt x="16" y="66"/>
                    </a:lnTo>
                    <a:lnTo>
                      <a:pt x="14" y="66"/>
                    </a:lnTo>
                    <a:lnTo>
                      <a:pt x="6" y="56"/>
                    </a:lnTo>
                    <a:lnTo>
                      <a:pt x="2" y="48"/>
                    </a:lnTo>
                    <a:lnTo>
                      <a:pt x="2" y="48"/>
                    </a:lnTo>
                    <a:lnTo>
                      <a:pt x="0" y="48"/>
                    </a:lnTo>
                    <a:lnTo>
                      <a:pt x="0" y="40"/>
                    </a:lnTo>
                    <a:lnTo>
                      <a:pt x="0" y="40"/>
                    </a:lnTo>
                    <a:lnTo>
                      <a:pt x="0" y="40"/>
                    </a:lnTo>
                    <a:lnTo>
                      <a:pt x="12" y="26"/>
                    </a:lnTo>
                    <a:lnTo>
                      <a:pt x="22" y="14"/>
                    </a:lnTo>
                    <a:lnTo>
                      <a:pt x="28" y="10"/>
                    </a:lnTo>
                    <a:lnTo>
                      <a:pt x="42" y="4"/>
                    </a:lnTo>
                    <a:lnTo>
                      <a:pt x="50" y="2"/>
                    </a:lnTo>
                    <a:lnTo>
                      <a:pt x="50" y="2"/>
                    </a:lnTo>
                    <a:lnTo>
                      <a:pt x="50" y="2"/>
                    </a:lnTo>
                    <a:lnTo>
                      <a:pt x="50" y="2"/>
                    </a:lnTo>
                    <a:lnTo>
                      <a:pt x="50" y="2"/>
                    </a:lnTo>
                    <a:lnTo>
                      <a:pt x="62" y="8"/>
                    </a:lnTo>
                    <a:lnTo>
                      <a:pt x="78" y="8"/>
                    </a:lnTo>
                    <a:lnTo>
                      <a:pt x="80" y="2"/>
                    </a:lnTo>
                    <a:lnTo>
                      <a:pt x="80" y="2"/>
                    </a:lnTo>
                    <a:lnTo>
                      <a:pt x="82" y="0"/>
                    </a:lnTo>
                    <a:lnTo>
                      <a:pt x="94" y="0"/>
                    </a:lnTo>
                    <a:lnTo>
                      <a:pt x="94" y="0"/>
                    </a:lnTo>
                    <a:lnTo>
                      <a:pt x="96" y="2"/>
                    </a:lnTo>
                    <a:lnTo>
                      <a:pt x="98" y="10"/>
                    </a:lnTo>
                    <a:lnTo>
                      <a:pt x="100" y="14"/>
                    </a:lnTo>
                    <a:lnTo>
                      <a:pt x="112" y="26"/>
                    </a:lnTo>
                    <a:lnTo>
                      <a:pt x="114" y="30"/>
                    </a:lnTo>
                    <a:lnTo>
                      <a:pt x="114" y="30"/>
                    </a:lnTo>
                    <a:lnTo>
                      <a:pt x="114" y="30"/>
                    </a:lnTo>
                    <a:lnTo>
                      <a:pt x="110" y="38"/>
                    </a:lnTo>
                    <a:lnTo>
                      <a:pt x="112" y="48"/>
                    </a:lnTo>
                    <a:lnTo>
                      <a:pt x="114" y="50"/>
                    </a:lnTo>
                    <a:lnTo>
                      <a:pt x="120" y="52"/>
                    </a:lnTo>
                    <a:lnTo>
                      <a:pt x="122" y="50"/>
                    </a:lnTo>
                    <a:lnTo>
                      <a:pt x="122" y="50"/>
                    </a:lnTo>
                    <a:lnTo>
                      <a:pt x="124" y="48"/>
                    </a:lnTo>
                    <a:lnTo>
                      <a:pt x="124" y="48"/>
                    </a:lnTo>
                    <a:lnTo>
                      <a:pt x="126" y="50"/>
                    </a:lnTo>
                    <a:lnTo>
                      <a:pt x="132" y="54"/>
                    </a:lnTo>
                    <a:lnTo>
                      <a:pt x="132" y="54"/>
                    </a:lnTo>
                    <a:lnTo>
                      <a:pt x="132" y="58"/>
                    </a:lnTo>
                    <a:lnTo>
                      <a:pt x="128" y="62"/>
                    </a:lnTo>
                    <a:lnTo>
                      <a:pt x="128" y="62"/>
                    </a:lnTo>
                    <a:lnTo>
                      <a:pt x="126" y="64"/>
                    </a:lnTo>
                    <a:lnTo>
                      <a:pt x="120" y="66"/>
                    </a:lnTo>
                    <a:lnTo>
                      <a:pt x="118" y="70"/>
                    </a:lnTo>
                    <a:lnTo>
                      <a:pt x="116" y="80"/>
                    </a:lnTo>
                    <a:lnTo>
                      <a:pt x="116" y="80"/>
                    </a:lnTo>
                    <a:lnTo>
                      <a:pt x="114" y="82"/>
                    </a:lnTo>
                    <a:lnTo>
                      <a:pt x="108"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5" name="Freeform 687"/>
              <p:cNvSpPr>
                <a:spLocks noEditPoints="1"/>
              </p:cNvSpPr>
              <p:nvPr/>
            </p:nvSpPr>
            <p:spPr bwMode="auto">
              <a:xfrm>
                <a:off x="3181" y="1777"/>
                <a:ext cx="136" cy="86"/>
              </a:xfrm>
              <a:custGeom>
                <a:avLst/>
                <a:gdLst>
                  <a:gd name="T0" fmla="*/ 100 w 136"/>
                  <a:gd name="T1" fmla="*/ 12 h 86"/>
                  <a:gd name="T2" fmla="*/ 112 w 136"/>
                  <a:gd name="T3" fmla="*/ 28 h 86"/>
                  <a:gd name="T4" fmla="*/ 110 w 136"/>
                  <a:gd name="T5" fmla="*/ 40 h 86"/>
                  <a:gd name="T6" fmla="*/ 114 w 136"/>
                  <a:gd name="T7" fmla="*/ 54 h 86"/>
                  <a:gd name="T8" fmla="*/ 126 w 136"/>
                  <a:gd name="T9" fmla="*/ 52 h 86"/>
                  <a:gd name="T10" fmla="*/ 128 w 136"/>
                  <a:gd name="T11" fmla="*/ 64 h 86"/>
                  <a:gd name="T12" fmla="*/ 118 w 136"/>
                  <a:gd name="T13" fmla="*/ 72 h 86"/>
                  <a:gd name="T14" fmla="*/ 110 w 136"/>
                  <a:gd name="T15" fmla="*/ 82 h 86"/>
                  <a:gd name="T16" fmla="*/ 86 w 136"/>
                  <a:gd name="T17" fmla="*/ 74 h 86"/>
                  <a:gd name="T18" fmla="*/ 68 w 136"/>
                  <a:gd name="T19" fmla="*/ 80 h 86"/>
                  <a:gd name="T20" fmla="*/ 32 w 136"/>
                  <a:gd name="T21" fmla="*/ 78 h 86"/>
                  <a:gd name="T22" fmla="*/ 18 w 136"/>
                  <a:gd name="T23" fmla="*/ 66 h 86"/>
                  <a:gd name="T24" fmla="*/ 4 w 136"/>
                  <a:gd name="T25" fmla="*/ 50 h 86"/>
                  <a:gd name="T26" fmla="*/ 16 w 136"/>
                  <a:gd name="T27" fmla="*/ 30 h 86"/>
                  <a:gd name="T28" fmla="*/ 32 w 136"/>
                  <a:gd name="T29" fmla="*/ 12 h 86"/>
                  <a:gd name="T30" fmla="*/ 52 w 136"/>
                  <a:gd name="T31" fmla="*/ 6 h 86"/>
                  <a:gd name="T32" fmla="*/ 82 w 136"/>
                  <a:gd name="T33" fmla="*/ 12 h 86"/>
                  <a:gd name="T34" fmla="*/ 96 w 136"/>
                  <a:gd name="T35" fmla="*/ 4 h 86"/>
                  <a:gd name="T36" fmla="*/ 84 w 136"/>
                  <a:gd name="T37" fmla="*/ 0 h 86"/>
                  <a:gd name="T38" fmla="*/ 82 w 136"/>
                  <a:gd name="T39" fmla="*/ 2 h 86"/>
                  <a:gd name="T40" fmla="*/ 64 w 136"/>
                  <a:gd name="T41" fmla="*/ 8 h 86"/>
                  <a:gd name="T42" fmla="*/ 54 w 136"/>
                  <a:gd name="T43" fmla="*/ 2 h 86"/>
                  <a:gd name="T44" fmla="*/ 52 w 136"/>
                  <a:gd name="T45" fmla="*/ 2 h 86"/>
                  <a:gd name="T46" fmla="*/ 44 w 136"/>
                  <a:gd name="T47" fmla="*/ 4 h 86"/>
                  <a:gd name="T48" fmla="*/ 44 w 136"/>
                  <a:gd name="T49" fmla="*/ 4 h 86"/>
                  <a:gd name="T50" fmla="*/ 30 w 136"/>
                  <a:gd name="T51" fmla="*/ 10 h 86"/>
                  <a:gd name="T52" fmla="*/ 22 w 136"/>
                  <a:gd name="T53" fmla="*/ 14 h 86"/>
                  <a:gd name="T54" fmla="*/ 22 w 136"/>
                  <a:gd name="T55" fmla="*/ 16 h 86"/>
                  <a:gd name="T56" fmla="*/ 0 w 136"/>
                  <a:gd name="T57" fmla="*/ 40 h 86"/>
                  <a:gd name="T58" fmla="*/ 0 w 136"/>
                  <a:gd name="T59" fmla="*/ 44 h 86"/>
                  <a:gd name="T60" fmla="*/ 2 w 136"/>
                  <a:gd name="T61" fmla="*/ 50 h 86"/>
                  <a:gd name="T62" fmla="*/ 8 w 136"/>
                  <a:gd name="T63" fmla="*/ 58 h 86"/>
                  <a:gd name="T64" fmla="*/ 14 w 136"/>
                  <a:gd name="T65" fmla="*/ 70 h 86"/>
                  <a:gd name="T66" fmla="*/ 28 w 136"/>
                  <a:gd name="T67" fmla="*/ 72 h 86"/>
                  <a:gd name="T68" fmla="*/ 28 w 136"/>
                  <a:gd name="T69" fmla="*/ 78 h 86"/>
                  <a:gd name="T70" fmla="*/ 30 w 136"/>
                  <a:gd name="T71" fmla="*/ 82 h 86"/>
                  <a:gd name="T72" fmla="*/ 42 w 136"/>
                  <a:gd name="T73" fmla="*/ 84 h 86"/>
                  <a:gd name="T74" fmla="*/ 68 w 136"/>
                  <a:gd name="T75" fmla="*/ 84 h 86"/>
                  <a:gd name="T76" fmla="*/ 80 w 136"/>
                  <a:gd name="T77" fmla="*/ 84 h 86"/>
                  <a:gd name="T78" fmla="*/ 88 w 136"/>
                  <a:gd name="T79" fmla="*/ 78 h 86"/>
                  <a:gd name="T80" fmla="*/ 108 w 136"/>
                  <a:gd name="T81" fmla="*/ 86 h 86"/>
                  <a:gd name="T82" fmla="*/ 110 w 136"/>
                  <a:gd name="T83" fmla="*/ 86 h 86"/>
                  <a:gd name="T84" fmla="*/ 116 w 136"/>
                  <a:gd name="T85" fmla="*/ 86 h 86"/>
                  <a:gd name="T86" fmla="*/ 120 w 136"/>
                  <a:gd name="T87" fmla="*/ 84 h 86"/>
                  <a:gd name="T88" fmla="*/ 124 w 136"/>
                  <a:gd name="T89" fmla="*/ 70 h 86"/>
                  <a:gd name="T90" fmla="*/ 130 w 136"/>
                  <a:gd name="T91" fmla="*/ 68 h 86"/>
                  <a:gd name="T92" fmla="*/ 136 w 136"/>
                  <a:gd name="T93" fmla="*/ 60 h 86"/>
                  <a:gd name="T94" fmla="*/ 136 w 136"/>
                  <a:gd name="T95" fmla="*/ 58 h 86"/>
                  <a:gd name="T96" fmla="*/ 130 w 136"/>
                  <a:gd name="T97" fmla="*/ 50 h 86"/>
                  <a:gd name="T98" fmla="*/ 126 w 136"/>
                  <a:gd name="T99" fmla="*/ 48 h 86"/>
                  <a:gd name="T100" fmla="*/ 124 w 136"/>
                  <a:gd name="T101" fmla="*/ 50 h 86"/>
                  <a:gd name="T102" fmla="*/ 116 w 136"/>
                  <a:gd name="T103" fmla="*/ 52 h 86"/>
                  <a:gd name="T104" fmla="*/ 114 w 136"/>
                  <a:gd name="T105" fmla="*/ 42 h 86"/>
                  <a:gd name="T106" fmla="*/ 118 w 136"/>
                  <a:gd name="T107" fmla="*/ 34 h 86"/>
                  <a:gd name="T108" fmla="*/ 116 w 136"/>
                  <a:gd name="T109" fmla="*/ 26 h 86"/>
                  <a:gd name="T110" fmla="*/ 114 w 136"/>
                  <a:gd name="T111" fmla="*/ 26 h 86"/>
                  <a:gd name="T112" fmla="*/ 102 w 136"/>
                  <a:gd name="T113" fmla="*/ 12 h 86"/>
                  <a:gd name="T114" fmla="*/ 100 w 136"/>
                  <a:gd name="T115" fmla="*/ 2 h 86"/>
                  <a:gd name="T116" fmla="*/ 96 w 136"/>
                  <a:gd name="T117"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36" h="86">
                    <a:moveTo>
                      <a:pt x="96" y="4"/>
                    </a:moveTo>
                    <a:lnTo>
                      <a:pt x="100" y="12"/>
                    </a:lnTo>
                    <a:lnTo>
                      <a:pt x="100" y="18"/>
                    </a:lnTo>
                    <a:lnTo>
                      <a:pt x="112" y="28"/>
                    </a:lnTo>
                    <a:lnTo>
                      <a:pt x="114" y="32"/>
                    </a:lnTo>
                    <a:lnTo>
                      <a:pt x="110" y="40"/>
                    </a:lnTo>
                    <a:lnTo>
                      <a:pt x="112" y="50"/>
                    </a:lnTo>
                    <a:lnTo>
                      <a:pt x="114" y="54"/>
                    </a:lnTo>
                    <a:lnTo>
                      <a:pt x="122" y="56"/>
                    </a:lnTo>
                    <a:lnTo>
                      <a:pt x="126" y="52"/>
                    </a:lnTo>
                    <a:lnTo>
                      <a:pt x="132" y="58"/>
                    </a:lnTo>
                    <a:lnTo>
                      <a:pt x="128" y="64"/>
                    </a:lnTo>
                    <a:lnTo>
                      <a:pt x="120" y="66"/>
                    </a:lnTo>
                    <a:lnTo>
                      <a:pt x="118" y="72"/>
                    </a:lnTo>
                    <a:lnTo>
                      <a:pt x="116" y="82"/>
                    </a:lnTo>
                    <a:lnTo>
                      <a:pt x="110" y="82"/>
                    </a:lnTo>
                    <a:lnTo>
                      <a:pt x="100" y="78"/>
                    </a:lnTo>
                    <a:lnTo>
                      <a:pt x="86" y="74"/>
                    </a:lnTo>
                    <a:lnTo>
                      <a:pt x="80" y="80"/>
                    </a:lnTo>
                    <a:lnTo>
                      <a:pt x="68" y="80"/>
                    </a:lnTo>
                    <a:lnTo>
                      <a:pt x="42" y="80"/>
                    </a:lnTo>
                    <a:lnTo>
                      <a:pt x="32" y="78"/>
                    </a:lnTo>
                    <a:lnTo>
                      <a:pt x="32" y="68"/>
                    </a:lnTo>
                    <a:lnTo>
                      <a:pt x="18" y="66"/>
                    </a:lnTo>
                    <a:lnTo>
                      <a:pt x="10" y="56"/>
                    </a:lnTo>
                    <a:lnTo>
                      <a:pt x="4" y="50"/>
                    </a:lnTo>
                    <a:lnTo>
                      <a:pt x="4" y="42"/>
                    </a:lnTo>
                    <a:lnTo>
                      <a:pt x="16" y="30"/>
                    </a:lnTo>
                    <a:lnTo>
                      <a:pt x="24" y="18"/>
                    </a:lnTo>
                    <a:lnTo>
                      <a:pt x="32" y="12"/>
                    </a:lnTo>
                    <a:lnTo>
                      <a:pt x="44" y="8"/>
                    </a:lnTo>
                    <a:lnTo>
                      <a:pt x="52" y="6"/>
                    </a:lnTo>
                    <a:lnTo>
                      <a:pt x="62" y="12"/>
                    </a:lnTo>
                    <a:lnTo>
                      <a:pt x="82" y="12"/>
                    </a:lnTo>
                    <a:lnTo>
                      <a:pt x="84" y="4"/>
                    </a:lnTo>
                    <a:lnTo>
                      <a:pt x="96" y="4"/>
                    </a:lnTo>
                    <a:close/>
                    <a:moveTo>
                      <a:pt x="96" y="0"/>
                    </a:moveTo>
                    <a:lnTo>
                      <a:pt x="84" y="0"/>
                    </a:lnTo>
                    <a:lnTo>
                      <a:pt x="84" y="0"/>
                    </a:lnTo>
                    <a:lnTo>
                      <a:pt x="82" y="2"/>
                    </a:lnTo>
                    <a:lnTo>
                      <a:pt x="78" y="8"/>
                    </a:lnTo>
                    <a:lnTo>
                      <a:pt x="64" y="8"/>
                    </a:lnTo>
                    <a:lnTo>
                      <a:pt x="54" y="2"/>
                    </a:lnTo>
                    <a:lnTo>
                      <a:pt x="54" y="2"/>
                    </a:lnTo>
                    <a:lnTo>
                      <a:pt x="52" y="2"/>
                    </a:lnTo>
                    <a:lnTo>
                      <a:pt x="52" y="2"/>
                    </a:lnTo>
                    <a:lnTo>
                      <a:pt x="52" y="2"/>
                    </a:lnTo>
                    <a:lnTo>
                      <a:pt x="44" y="4"/>
                    </a:lnTo>
                    <a:lnTo>
                      <a:pt x="44" y="4"/>
                    </a:lnTo>
                    <a:lnTo>
                      <a:pt x="44" y="4"/>
                    </a:lnTo>
                    <a:lnTo>
                      <a:pt x="30" y="10"/>
                    </a:lnTo>
                    <a:lnTo>
                      <a:pt x="30" y="10"/>
                    </a:lnTo>
                    <a:lnTo>
                      <a:pt x="30" y="10"/>
                    </a:lnTo>
                    <a:lnTo>
                      <a:pt x="22" y="14"/>
                    </a:lnTo>
                    <a:lnTo>
                      <a:pt x="22" y="14"/>
                    </a:lnTo>
                    <a:lnTo>
                      <a:pt x="22" y="16"/>
                    </a:lnTo>
                    <a:lnTo>
                      <a:pt x="12" y="28"/>
                    </a:lnTo>
                    <a:lnTo>
                      <a:pt x="0" y="40"/>
                    </a:lnTo>
                    <a:lnTo>
                      <a:pt x="0" y="40"/>
                    </a:lnTo>
                    <a:lnTo>
                      <a:pt x="0" y="44"/>
                    </a:lnTo>
                    <a:lnTo>
                      <a:pt x="2" y="50"/>
                    </a:lnTo>
                    <a:lnTo>
                      <a:pt x="2" y="50"/>
                    </a:lnTo>
                    <a:lnTo>
                      <a:pt x="2" y="52"/>
                    </a:lnTo>
                    <a:lnTo>
                      <a:pt x="8" y="58"/>
                    </a:lnTo>
                    <a:lnTo>
                      <a:pt x="14" y="70"/>
                    </a:lnTo>
                    <a:lnTo>
                      <a:pt x="14" y="70"/>
                    </a:lnTo>
                    <a:lnTo>
                      <a:pt x="18" y="70"/>
                    </a:lnTo>
                    <a:lnTo>
                      <a:pt x="28" y="72"/>
                    </a:lnTo>
                    <a:lnTo>
                      <a:pt x="28" y="78"/>
                    </a:lnTo>
                    <a:lnTo>
                      <a:pt x="28" y="78"/>
                    </a:lnTo>
                    <a:lnTo>
                      <a:pt x="28" y="80"/>
                    </a:lnTo>
                    <a:lnTo>
                      <a:pt x="30" y="82"/>
                    </a:lnTo>
                    <a:lnTo>
                      <a:pt x="42" y="84"/>
                    </a:lnTo>
                    <a:lnTo>
                      <a:pt x="42" y="84"/>
                    </a:lnTo>
                    <a:lnTo>
                      <a:pt x="42" y="84"/>
                    </a:lnTo>
                    <a:lnTo>
                      <a:pt x="68" y="84"/>
                    </a:lnTo>
                    <a:lnTo>
                      <a:pt x="80" y="84"/>
                    </a:lnTo>
                    <a:lnTo>
                      <a:pt x="80" y="84"/>
                    </a:lnTo>
                    <a:lnTo>
                      <a:pt x="82" y="84"/>
                    </a:lnTo>
                    <a:lnTo>
                      <a:pt x="88" y="78"/>
                    </a:lnTo>
                    <a:lnTo>
                      <a:pt x="98" y="82"/>
                    </a:lnTo>
                    <a:lnTo>
                      <a:pt x="108" y="86"/>
                    </a:lnTo>
                    <a:lnTo>
                      <a:pt x="108" y="86"/>
                    </a:lnTo>
                    <a:lnTo>
                      <a:pt x="110" y="86"/>
                    </a:lnTo>
                    <a:lnTo>
                      <a:pt x="116" y="86"/>
                    </a:lnTo>
                    <a:lnTo>
                      <a:pt x="116" y="86"/>
                    </a:lnTo>
                    <a:lnTo>
                      <a:pt x="118" y="86"/>
                    </a:lnTo>
                    <a:lnTo>
                      <a:pt x="120" y="84"/>
                    </a:lnTo>
                    <a:lnTo>
                      <a:pt x="122" y="74"/>
                    </a:lnTo>
                    <a:lnTo>
                      <a:pt x="124" y="70"/>
                    </a:lnTo>
                    <a:lnTo>
                      <a:pt x="130" y="68"/>
                    </a:lnTo>
                    <a:lnTo>
                      <a:pt x="130" y="68"/>
                    </a:lnTo>
                    <a:lnTo>
                      <a:pt x="132" y="66"/>
                    </a:lnTo>
                    <a:lnTo>
                      <a:pt x="136" y="60"/>
                    </a:lnTo>
                    <a:lnTo>
                      <a:pt x="136" y="60"/>
                    </a:lnTo>
                    <a:lnTo>
                      <a:pt x="136" y="58"/>
                    </a:lnTo>
                    <a:lnTo>
                      <a:pt x="134" y="56"/>
                    </a:lnTo>
                    <a:lnTo>
                      <a:pt x="130" y="50"/>
                    </a:lnTo>
                    <a:lnTo>
                      <a:pt x="130" y="50"/>
                    </a:lnTo>
                    <a:lnTo>
                      <a:pt x="126" y="48"/>
                    </a:lnTo>
                    <a:lnTo>
                      <a:pt x="126" y="48"/>
                    </a:lnTo>
                    <a:lnTo>
                      <a:pt x="124" y="50"/>
                    </a:lnTo>
                    <a:lnTo>
                      <a:pt x="122" y="52"/>
                    </a:lnTo>
                    <a:lnTo>
                      <a:pt x="116" y="52"/>
                    </a:lnTo>
                    <a:lnTo>
                      <a:pt x="116" y="48"/>
                    </a:lnTo>
                    <a:lnTo>
                      <a:pt x="114" y="42"/>
                    </a:lnTo>
                    <a:lnTo>
                      <a:pt x="118" y="34"/>
                    </a:lnTo>
                    <a:lnTo>
                      <a:pt x="118" y="34"/>
                    </a:lnTo>
                    <a:lnTo>
                      <a:pt x="118" y="30"/>
                    </a:lnTo>
                    <a:lnTo>
                      <a:pt x="116" y="26"/>
                    </a:lnTo>
                    <a:lnTo>
                      <a:pt x="116" y="26"/>
                    </a:lnTo>
                    <a:lnTo>
                      <a:pt x="114" y="26"/>
                    </a:lnTo>
                    <a:lnTo>
                      <a:pt x="104" y="16"/>
                    </a:lnTo>
                    <a:lnTo>
                      <a:pt x="102" y="12"/>
                    </a:lnTo>
                    <a:lnTo>
                      <a:pt x="100" y="2"/>
                    </a:lnTo>
                    <a:lnTo>
                      <a:pt x="100" y="2"/>
                    </a:lnTo>
                    <a:lnTo>
                      <a:pt x="98" y="0"/>
                    </a:lnTo>
                    <a:lnTo>
                      <a:pt x="96" y="0"/>
                    </a:lnTo>
                    <a:lnTo>
                      <a:pt x="9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6" name="Freeform 688"/>
              <p:cNvSpPr>
                <a:spLocks/>
              </p:cNvSpPr>
              <p:nvPr/>
            </p:nvSpPr>
            <p:spPr bwMode="auto">
              <a:xfrm>
                <a:off x="3185" y="1781"/>
                <a:ext cx="128" cy="78"/>
              </a:xfrm>
              <a:custGeom>
                <a:avLst/>
                <a:gdLst>
                  <a:gd name="T0" fmla="*/ 92 w 128"/>
                  <a:gd name="T1" fmla="*/ 0 h 78"/>
                  <a:gd name="T2" fmla="*/ 96 w 128"/>
                  <a:gd name="T3" fmla="*/ 8 h 78"/>
                  <a:gd name="T4" fmla="*/ 96 w 128"/>
                  <a:gd name="T5" fmla="*/ 14 h 78"/>
                  <a:gd name="T6" fmla="*/ 108 w 128"/>
                  <a:gd name="T7" fmla="*/ 24 h 78"/>
                  <a:gd name="T8" fmla="*/ 110 w 128"/>
                  <a:gd name="T9" fmla="*/ 28 h 78"/>
                  <a:gd name="T10" fmla="*/ 106 w 128"/>
                  <a:gd name="T11" fmla="*/ 36 h 78"/>
                  <a:gd name="T12" fmla="*/ 108 w 128"/>
                  <a:gd name="T13" fmla="*/ 46 h 78"/>
                  <a:gd name="T14" fmla="*/ 110 w 128"/>
                  <a:gd name="T15" fmla="*/ 50 h 78"/>
                  <a:gd name="T16" fmla="*/ 118 w 128"/>
                  <a:gd name="T17" fmla="*/ 52 h 78"/>
                  <a:gd name="T18" fmla="*/ 122 w 128"/>
                  <a:gd name="T19" fmla="*/ 48 h 78"/>
                  <a:gd name="T20" fmla="*/ 128 w 128"/>
                  <a:gd name="T21" fmla="*/ 54 h 78"/>
                  <a:gd name="T22" fmla="*/ 124 w 128"/>
                  <a:gd name="T23" fmla="*/ 60 h 78"/>
                  <a:gd name="T24" fmla="*/ 116 w 128"/>
                  <a:gd name="T25" fmla="*/ 62 h 78"/>
                  <a:gd name="T26" fmla="*/ 114 w 128"/>
                  <a:gd name="T27" fmla="*/ 68 h 78"/>
                  <a:gd name="T28" fmla="*/ 112 w 128"/>
                  <a:gd name="T29" fmla="*/ 78 h 78"/>
                  <a:gd name="T30" fmla="*/ 106 w 128"/>
                  <a:gd name="T31" fmla="*/ 78 h 78"/>
                  <a:gd name="T32" fmla="*/ 96 w 128"/>
                  <a:gd name="T33" fmla="*/ 74 h 78"/>
                  <a:gd name="T34" fmla="*/ 82 w 128"/>
                  <a:gd name="T35" fmla="*/ 70 h 78"/>
                  <a:gd name="T36" fmla="*/ 76 w 128"/>
                  <a:gd name="T37" fmla="*/ 76 h 78"/>
                  <a:gd name="T38" fmla="*/ 64 w 128"/>
                  <a:gd name="T39" fmla="*/ 76 h 78"/>
                  <a:gd name="T40" fmla="*/ 38 w 128"/>
                  <a:gd name="T41" fmla="*/ 76 h 78"/>
                  <a:gd name="T42" fmla="*/ 28 w 128"/>
                  <a:gd name="T43" fmla="*/ 74 h 78"/>
                  <a:gd name="T44" fmla="*/ 28 w 128"/>
                  <a:gd name="T45" fmla="*/ 64 h 78"/>
                  <a:gd name="T46" fmla="*/ 14 w 128"/>
                  <a:gd name="T47" fmla="*/ 62 h 78"/>
                  <a:gd name="T48" fmla="*/ 6 w 128"/>
                  <a:gd name="T49" fmla="*/ 52 h 78"/>
                  <a:gd name="T50" fmla="*/ 0 w 128"/>
                  <a:gd name="T51" fmla="*/ 46 h 78"/>
                  <a:gd name="T52" fmla="*/ 0 w 128"/>
                  <a:gd name="T53" fmla="*/ 38 h 78"/>
                  <a:gd name="T54" fmla="*/ 12 w 128"/>
                  <a:gd name="T55" fmla="*/ 26 h 78"/>
                  <a:gd name="T56" fmla="*/ 20 w 128"/>
                  <a:gd name="T57" fmla="*/ 14 h 78"/>
                  <a:gd name="T58" fmla="*/ 28 w 128"/>
                  <a:gd name="T59" fmla="*/ 8 h 78"/>
                  <a:gd name="T60" fmla="*/ 40 w 128"/>
                  <a:gd name="T61" fmla="*/ 4 h 78"/>
                  <a:gd name="T62" fmla="*/ 48 w 128"/>
                  <a:gd name="T63" fmla="*/ 2 h 78"/>
                  <a:gd name="T64" fmla="*/ 58 w 128"/>
                  <a:gd name="T65" fmla="*/ 8 h 78"/>
                  <a:gd name="T66" fmla="*/ 78 w 128"/>
                  <a:gd name="T67" fmla="*/ 8 h 78"/>
                  <a:gd name="T68" fmla="*/ 80 w 128"/>
                  <a:gd name="T69" fmla="*/ 0 h 78"/>
                  <a:gd name="T70" fmla="*/ 92 w 128"/>
                  <a:gd name="T7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8" h="78">
                    <a:moveTo>
                      <a:pt x="92" y="0"/>
                    </a:moveTo>
                    <a:lnTo>
                      <a:pt x="96" y="8"/>
                    </a:lnTo>
                    <a:lnTo>
                      <a:pt x="96" y="14"/>
                    </a:lnTo>
                    <a:lnTo>
                      <a:pt x="108" y="24"/>
                    </a:lnTo>
                    <a:lnTo>
                      <a:pt x="110" y="28"/>
                    </a:lnTo>
                    <a:lnTo>
                      <a:pt x="106" y="36"/>
                    </a:lnTo>
                    <a:lnTo>
                      <a:pt x="108" y="46"/>
                    </a:lnTo>
                    <a:lnTo>
                      <a:pt x="110" y="50"/>
                    </a:lnTo>
                    <a:lnTo>
                      <a:pt x="118" y="52"/>
                    </a:lnTo>
                    <a:lnTo>
                      <a:pt x="122" y="48"/>
                    </a:lnTo>
                    <a:lnTo>
                      <a:pt x="128" y="54"/>
                    </a:lnTo>
                    <a:lnTo>
                      <a:pt x="124" y="60"/>
                    </a:lnTo>
                    <a:lnTo>
                      <a:pt x="116" y="62"/>
                    </a:lnTo>
                    <a:lnTo>
                      <a:pt x="114" y="68"/>
                    </a:lnTo>
                    <a:lnTo>
                      <a:pt x="112" y="78"/>
                    </a:lnTo>
                    <a:lnTo>
                      <a:pt x="106" y="78"/>
                    </a:lnTo>
                    <a:lnTo>
                      <a:pt x="96" y="74"/>
                    </a:lnTo>
                    <a:lnTo>
                      <a:pt x="82" y="70"/>
                    </a:lnTo>
                    <a:lnTo>
                      <a:pt x="76" y="76"/>
                    </a:lnTo>
                    <a:lnTo>
                      <a:pt x="64" y="76"/>
                    </a:lnTo>
                    <a:lnTo>
                      <a:pt x="38" y="76"/>
                    </a:lnTo>
                    <a:lnTo>
                      <a:pt x="28" y="74"/>
                    </a:lnTo>
                    <a:lnTo>
                      <a:pt x="28" y="64"/>
                    </a:lnTo>
                    <a:lnTo>
                      <a:pt x="14" y="62"/>
                    </a:lnTo>
                    <a:lnTo>
                      <a:pt x="6" y="52"/>
                    </a:lnTo>
                    <a:lnTo>
                      <a:pt x="0" y="46"/>
                    </a:lnTo>
                    <a:lnTo>
                      <a:pt x="0" y="38"/>
                    </a:lnTo>
                    <a:lnTo>
                      <a:pt x="12" y="26"/>
                    </a:lnTo>
                    <a:lnTo>
                      <a:pt x="20" y="14"/>
                    </a:lnTo>
                    <a:lnTo>
                      <a:pt x="28" y="8"/>
                    </a:lnTo>
                    <a:lnTo>
                      <a:pt x="40" y="4"/>
                    </a:lnTo>
                    <a:lnTo>
                      <a:pt x="48" y="2"/>
                    </a:lnTo>
                    <a:lnTo>
                      <a:pt x="58" y="8"/>
                    </a:lnTo>
                    <a:lnTo>
                      <a:pt x="78" y="8"/>
                    </a:lnTo>
                    <a:lnTo>
                      <a:pt x="80" y="0"/>
                    </a:lnTo>
                    <a:lnTo>
                      <a:pt x="9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7" name="Freeform 689"/>
              <p:cNvSpPr>
                <a:spLocks/>
              </p:cNvSpPr>
              <p:nvPr/>
            </p:nvSpPr>
            <p:spPr bwMode="auto">
              <a:xfrm>
                <a:off x="3181" y="1777"/>
                <a:ext cx="136" cy="86"/>
              </a:xfrm>
              <a:custGeom>
                <a:avLst/>
                <a:gdLst>
                  <a:gd name="T0" fmla="*/ 84 w 136"/>
                  <a:gd name="T1" fmla="*/ 0 h 86"/>
                  <a:gd name="T2" fmla="*/ 82 w 136"/>
                  <a:gd name="T3" fmla="*/ 2 h 86"/>
                  <a:gd name="T4" fmla="*/ 64 w 136"/>
                  <a:gd name="T5" fmla="*/ 8 h 86"/>
                  <a:gd name="T6" fmla="*/ 54 w 136"/>
                  <a:gd name="T7" fmla="*/ 2 h 86"/>
                  <a:gd name="T8" fmla="*/ 52 w 136"/>
                  <a:gd name="T9" fmla="*/ 2 h 86"/>
                  <a:gd name="T10" fmla="*/ 44 w 136"/>
                  <a:gd name="T11" fmla="*/ 4 h 86"/>
                  <a:gd name="T12" fmla="*/ 44 w 136"/>
                  <a:gd name="T13" fmla="*/ 4 h 86"/>
                  <a:gd name="T14" fmla="*/ 30 w 136"/>
                  <a:gd name="T15" fmla="*/ 10 h 86"/>
                  <a:gd name="T16" fmla="*/ 22 w 136"/>
                  <a:gd name="T17" fmla="*/ 14 h 86"/>
                  <a:gd name="T18" fmla="*/ 22 w 136"/>
                  <a:gd name="T19" fmla="*/ 16 h 86"/>
                  <a:gd name="T20" fmla="*/ 0 w 136"/>
                  <a:gd name="T21" fmla="*/ 40 h 86"/>
                  <a:gd name="T22" fmla="*/ 0 w 136"/>
                  <a:gd name="T23" fmla="*/ 44 h 86"/>
                  <a:gd name="T24" fmla="*/ 2 w 136"/>
                  <a:gd name="T25" fmla="*/ 50 h 86"/>
                  <a:gd name="T26" fmla="*/ 8 w 136"/>
                  <a:gd name="T27" fmla="*/ 58 h 86"/>
                  <a:gd name="T28" fmla="*/ 14 w 136"/>
                  <a:gd name="T29" fmla="*/ 70 h 86"/>
                  <a:gd name="T30" fmla="*/ 28 w 136"/>
                  <a:gd name="T31" fmla="*/ 72 h 86"/>
                  <a:gd name="T32" fmla="*/ 28 w 136"/>
                  <a:gd name="T33" fmla="*/ 78 h 86"/>
                  <a:gd name="T34" fmla="*/ 30 w 136"/>
                  <a:gd name="T35" fmla="*/ 82 h 86"/>
                  <a:gd name="T36" fmla="*/ 42 w 136"/>
                  <a:gd name="T37" fmla="*/ 84 h 86"/>
                  <a:gd name="T38" fmla="*/ 68 w 136"/>
                  <a:gd name="T39" fmla="*/ 84 h 86"/>
                  <a:gd name="T40" fmla="*/ 80 w 136"/>
                  <a:gd name="T41" fmla="*/ 84 h 86"/>
                  <a:gd name="T42" fmla="*/ 88 w 136"/>
                  <a:gd name="T43" fmla="*/ 78 h 86"/>
                  <a:gd name="T44" fmla="*/ 108 w 136"/>
                  <a:gd name="T45" fmla="*/ 86 h 86"/>
                  <a:gd name="T46" fmla="*/ 110 w 136"/>
                  <a:gd name="T47" fmla="*/ 86 h 86"/>
                  <a:gd name="T48" fmla="*/ 116 w 136"/>
                  <a:gd name="T49" fmla="*/ 86 h 86"/>
                  <a:gd name="T50" fmla="*/ 120 w 136"/>
                  <a:gd name="T51" fmla="*/ 84 h 86"/>
                  <a:gd name="T52" fmla="*/ 124 w 136"/>
                  <a:gd name="T53" fmla="*/ 70 h 86"/>
                  <a:gd name="T54" fmla="*/ 130 w 136"/>
                  <a:gd name="T55" fmla="*/ 68 h 86"/>
                  <a:gd name="T56" fmla="*/ 136 w 136"/>
                  <a:gd name="T57" fmla="*/ 60 h 86"/>
                  <a:gd name="T58" fmla="*/ 136 w 136"/>
                  <a:gd name="T59" fmla="*/ 58 h 86"/>
                  <a:gd name="T60" fmla="*/ 130 w 136"/>
                  <a:gd name="T61" fmla="*/ 50 h 86"/>
                  <a:gd name="T62" fmla="*/ 126 w 136"/>
                  <a:gd name="T63" fmla="*/ 48 h 86"/>
                  <a:gd name="T64" fmla="*/ 124 w 136"/>
                  <a:gd name="T65" fmla="*/ 50 h 86"/>
                  <a:gd name="T66" fmla="*/ 116 w 136"/>
                  <a:gd name="T67" fmla="*/ 52 h 86"/>
                  <a:gd name="T68" fmla="*/ 114 w 136"/>
                  <a:gd name="T69" fmla="*/ 42 h 86"/>
                  <a:gd name="T70" fmla="*/ 118 w 136"/>
                  <a:gd name="T71" fmla="*/ 34 h 86"/>
                  <a:gd name="T72" fmla="*/ 116 w 136"/>
                  <a:gd name="T73" fmla="*/ 26 h 86"/>
                  <a:gd name="T74" fmla="*/ 114 w 136"/>
                  <a:gd name="T75" fmla="*/ 26 h 86"/>
                  <a:gd name="T76" fmla="*/ 102 w 136"/>
                  <a:gd name="T77" fmla="*/ 12 h 86"/>
                  <a:gd name="T78" fmla="*/ 100 w 136"/>
                  <a:gd name="T79" fmla="*/ 2 h 86"/>
                  <a:gd name="T80" fmla="*/ 96 w 136"/>
                  <a:gd name="T81"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86">
                    <a:moveTo>
                      <a:pt x="96" y="0"/>
                    </a:moveTo>
                    <a:lnTo>
                      <a:pt x="84" y="0"/>
                    </a:lnTo>
                    <a:lnTo>
                      <a:pt x="84" y="0"/>
                    </a:lnTo>
                    <a:lnTo>
                      <a:pt x="82" y="2"/>
                    </a:lnTo>
                    <a:lnTo>
                      <a:pt x="78" y="8"/>
                    </a:lnTo>
                    <a:lnTo>
                      <a:pt x="64" y="8"/>
                    </a:lnTo>
                    <a:lnTo>
                      <a:pt x="54" y="2"/>
                    </a:lnTo>
                    <a:lnTo>
                      <a:pt x="54" y="2"/>
                    </a:lnTo>
                    <a:lnTo>
                      <a:pt x="52" y="2"/>
                    </a:lnTo>
                    <a:lnTo>
                      <a:pt x="52" y="2"/>
                    </a:lnTo>
                    <a:lnTo>
                      <a:pt x="52" y="2"/>
                    </a:lnTo>
                    <a:lnTo>
                      <a:pt x="44" y="4"/>
                    </a:lnTo>
                    <a:lnTo>
                      <a:pt x="44" y="4"/>
                    </a:lnTo>
                    <a:lnTo>
                      <a:pt x="44" y="4"/>
                    </a:lnTo>
                    <a:lnTo>
                      <a:pt x="30" y="10"/>
                    </a:lnTo>
                    <a:lnTo>
                      <a:pt x="30" y="10"/>
                    </a:lnTo>
                    <a:lnTo>
                      <a:pt x="30" y="10"/>
                    </a:lnTo>
                    <a:lnTo>
                      <a:pt x="22" y="14"/>
                    </a:lnTo>
                    <a:lnTo>
                      <a:pt x="22" y="14"/>
                    </a:lnTo>
                    <a:lnTo>
                      <a:pt x="22" y="16"/>
                    </a:lnTo>
                    <a:lnTo>
                      <a:pt x="12" y="28"/>
                    </a:lnTo>
                    <a:lnTo>
                      <a:pt x="0" y="40"/>
                    </a:lnTo>
                    <a:lnTo>
                      <a:pt x="0" y="40"/>
                    </a:lnTo>
                    <a:lnTo>
                      <a:pt x="0" y="44"/>
                    </a:lnTo>
                    <a:lnTo>
                      <a:pt x="2" y="50"/>
                    </a:lnTo>
                    <a:lnTo>
                      <a:pt x="2" y="50"/>
                    </a:lnTo>
                    <a:lnTo>
                      <a:pt x="2" y="52"/>
                    </a:lnTo>
                    <a:lnTo>
                      <a:pt x="8" y="58"/>
                    </a:lnTo>
                    <a:lnTo>
                      <a:pt x="14" y="70"/>
                    </a:lnTo>
                    <a:lnTo>
                      <a:pt x="14" y="70"/>
                    </a:lnTo>
                    <a:lnTo>
                      <a:pt x="18" y="70"/>
                    </a:lnTo>
                    <a:lnTo>
                      <a:pt x="28" y="72"/>
                    </a:lnTo>
                    <a:lnTo>
                      <a:pt x="28" y="78"/>
                    </a:lnTo>
                    <a:lnTo>
                      <a:pt x="28" y="78"/>
                    </a:lnTo>
                    <a:lnTo>
                      <a:pt x="28" y="80"/>
                    </a:lnTo>
                    <a:lnTo>
                      <a:pt x="30" y="82"/>
                    </a:lnTo>
                    <a:lnTo>
                      <a:pt x="42" y="84"/>
                    </a:lnTo>
                    <a:lnTo>
                      <a:pt x="42" y="84"/>
                    </a:lnTo>
                    <a:lnTo>
                      <a:pt x="42" y="84"/>
                    </a:lnTo>
                    <a:lnTo>
                      <a:pt x="68" y="84"/>
                    </a:lnTo>
                    <a:lnTo>
                      <a:pt x="80" y="84"/>
                    </a:lnTo>
                    <a:lnTo>
                      <a:pt x="80" y="84"/>
                    </a:lnTo>
                    <a:lnTo>
                      <a:pt x="82" y="84"/>
                    </a:lnTo>
                    <a:lnTo>
                      <a:pt x="88" y="78"/>
                    </a:lnTo>
                    <a:lnTo>
                      <a:pt x="98" y="82"/>
                    </a:lnTo>
                    <a:lnTo>
                      <a:pt x="108" y="86"/>
                    </a:lnTo>
                    <a:lnTo>
                      <a:pt x="108" y="86"/>
                    </a:lnTo>
                    <a:lnTo>
                      <a:pt x="110" y="86"/>
                    </a:lnTo>
                    <a:lnTo>
                      <a:pt x="116" y="86"/>
                    </a:lnTo>
                    <a:lnTo>
                      <a:pt x="116" y="86"/>
                    </a:lnTo>
                    <a:lnTo>
                      <a:pt x="118" y="86"/>
                    </a:lnTo>
                    <a:lnTo>
                      <a:pt x="120" y="84"/>
                    </a:lnTo>
                    <a:lnTo>
                      <a:pt x="122" y="74"/>
                    </a:lnTo>
                    <a:lnTo>
                      <a:pt x="124" y="70"/>
                    </a:lnTo>
                    <a:lnTo>
                      <a:pt x="130" y="68"/>
                    </a:lnTo>
                    <a:lnTo>
                      <a:pt x="130" y="68"/>
                    </a:lnTo>
                    <a:lnTo>
                      <a:pt x="132" y="66"/>
                    </a:lnTo>
                    <a:lnTo>
                      <a:pt x="136" y="60"/>
                    </a:lnTo>
                    <a:lnTo>
                      <a:pt x="136" y="60"/>
                    </a:lnTo>
                    <a:lnTo>
                      <a:pt x="136" y="58"/>
                    </a:lnTo>
                    <a:lnTo>
                      <a:pt x="134" y="56"/>
                    </a:lnTo>
                    <a:lnTo>
                      <a:pt x="130" y="50"/>
                    </a:lnTo>
                    <a:lnTo>
                      <a:pt x="130" y="50"/>
                    </a:lnTo>
                    <a:lnTo>
                      <a:pt x="126" y="48"/>
                    </a:lnTo>
                    <a:lnTo>
                      <a:pt x="126" y="48"/>
                    </a:lnTo>
                    <a:lnTo>
                      <a:pt x="124" y="50"/>
                    </a:lnTo>
                    <a:lnTo>
                      <a:pt x="122" y="52"/>
                    </a:lnTo>
                    <a:lnTo>
                      <a:pt x="116" y="52"/>
                    </a:lnTo>
                    <a:lnTo>
                      <a:pt x="116" y="48"/>
                    </a:lnTo>
                    <a:lnTo>
                      <a:pt x="114" y="42"/>
                    </a:lnTo>
                    <a:lnTo>
                      <a:pt x="118" y="34"/>
                    </a:lnTo>
                    <a:lnTo>
                      <a:pt x="118" y="34"/>
                    </a:lnTo>
                    <a:lnTo>
                      <a:pt x="118" y="30"/>
                    </a:lnTo>
                    <a:lnTo>
                      <a:pt x="116" y="26"/>
                    </a:lnTo>
                    <a:lnTo>
                      <a:pt x="116" y="26"/>
                    </a:lnTo>
                    <a:lnTo>
                      <a:pt x="114" y="26"/>
                    </a:lnTo>
                    <a:lnTo>
                      <a:pt x="104" y="16"/>
                    </a:lnTo>
                    <a:lnTo>
                      <a:pt x="102" y="12"/>
                    </a:lnTo>
                    <a:lnTo>
                      <a:pt x="100" y="2"/>
                    </a:lnTo>
                    <a:lnTo>
                      <a:pt x="100" y="2"/>
                    </a:lnTo>
                    <a:lnTo>
                      <a:pt x="98" y="0"/>
                    </a:lnTo>
                    <a:lnTo>
                      <a:pt x="96" y="0"/>
                    </a:lnTo>
                    <a:lnTo>
                      <a:pt x="9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8" name="Freeform 690"/>
              <p:cNvSpPr>
                <a:spLocks/>
              </p:cNvSpPr>
              <p:nvPr/>
            </p:nvSpPr>
            <p:spPr bwMode="auto">
              <a:xfrm>
                <a:off x="3211" y="1853"/>
                <a:ext cx="86" cy="54"/>
              </a:xfrm>
              <a:custGeom>
                <a:avLst/>
                <a:gdLst>
                  <a:gd name="T0" fmla="*/ 36 w 86"/>
                  <a:gd name="T1" fmla="*/ 54 h 54"/>
                  <a:gd name="T2" fmla="*/ 26 w 86"/>
                  <a:gd name="T3" fmla="*/ 50 h 54"/>
                  <a:gd name="T4" fmla="*/ 22 w 86"/>
                  <a:gd name="T5" fmla="*/ 50 h 54"/>
                  <a:gd name="T6" fmla="*/ 14 w 86"/>
                  <a:gd name="T7" fmla="*/ 52 h 54"/>
                  <a:gd name="T8" fmla="*/ 14 w 86"/>
                  <a:gd name="T9" fmla="*/ 52 h 54"/>
                  <a:gd name="T10" fmla="*/ 14 w 86"/>
                  <a:gd name="T11" fmla="*/ 52 h 54"/>
                  <a:gd name="T12" fmla="*/ 14 w 86"/>
                  <a:gd name="T13" fmla="*/ 52 h 54"/>
                  <a:gd name="T14" fmla="*/ 12 w 86"/>
                  <a:gd name="T15" fmla="*/ 50 h 54"/>
                  <a:gd name="T16" fmla="*/ 10 w 86"/>
                  <a:gd name="T17" fmla="*/ 46 h 54"/>
                  <a:gd name="T18" fmla="*/ 4 w 86"/>
                  <a:gd name="T19" fmla="*/ 40 h 54"/>
                  <a:gd name="T20" fmla="*/ 4 w 86"/>
                  <a:gd name="T21" fmla="*/ 40 h 54"/>
                  <a:gd name="T22" fmla="*/ 4 w 86"/>
                  <a:gd name="T23" fmla="*/ 40 h 54"/>
                  <a:gd name="T24" fmla="*/ 2 w 86"/>
                  <a:gd name="T25" fmla="*/ 32 h 54"/>
                  <a:gd name="T26" fmla="*/ 2 w 86"/>
                  <a:gd name="T27" fmla="*/ 32 h 54"/>
                  <a:gd name="T28" fmla="*/ 2 w 86"/>
                  <a:gd name="T29" fmla="*/ 30 h 54"/>
                  <a:gd name="T30" fmla="*/ 8 w 86"/>
                  <a:gd name="T31" fmla="*/ 22 h 54"/>
                  <a:gd name="T32" fmla="*/ 2 w 86"/>
                  <a:gd name="T33" fmla="*/ 14 h 54"/>
                  <a:gd name="T34" fmla="*/ 0 w 86"/>
                  <a:gd name="T35" fmla="*/ 10 h 54"/>
                  <a:gd name="T36" fmla="*/ 0 w 86"/>
                  <a:gd name="T37" fmla="*/ 10 h 54"/>
                  <a:gd name="T38" fmla="*/ 0 w 86"/>
                  <a:gd name="T39" fmla="*/ 6 h 54"/>
                  <a:gd name="T40" fmla="*/ 6 w 86"/>
                  <a:gd name="T41" fmla="*/ 2 h 54"/>
                  <a:gd name="T42" fmla="*/ 6 w 86"/>
                  <a:gd name="T43" fmla="*/ 2 h 54"/>
                  <a:gd name="T44" fmla="*/ 6 w 86"/>
                  <a:gd name="T45" fmla="*/ 2 h 54"/>
                  <a:gd name="T46" fmla="*/ 6 w 86"/>
                  <a:gd name="T47" fmla="*/ 2 h 54"/>
                  <a:gd name="T48" fmla="*/ 6 w 86"/>
                  <a:gd name="T49" fmla="*/ 2 h 54"/>
                  <a:gd name="T50" fmla="*/ 18 w 86"/>
                  <a:gd name="T51" fmla="*/ 6 h 54"/>
                  <a:gd name="T52" fmla="*/ 40 w 86"/>
                  <a:gd name="T53" fmla="*/ 6 h 54"/>
                  <a:gd name="T54" fmla="*/ 50 w 86"/>
                  <a:gd name="T55" fmla="*/ 6 h 54"/>
                  <a:gd name="T56" fmla="*/ 56 w 86"/>
                  <a:gd name="T57" fmla="*/ 0 h 54"/>
                  <a:gd name="T58" fmla="*/ 56 w 86"/>
                  <a:gd name="T59" fmla="*/ 0 h 54"/>
                  <a:gd name="T60" fmla="*/ 58 w 86"/>
                  <a:gd name="T61" fmla="*/ 0 h 54"/>
                  <a:gd name="T62" fmla="*/ 58 w 86"/>
                  <a:gd name="T63" fmla="*/ 0 h 54"/>
                  <a:gd name="T64" fmla="*/ 58 w 86"/>
                  <a:gd name="T65" fmla="*/ 0 h 54"/>
                  <a:gd name="T66" fmla="*/ 70 w 86"/>
                  <a:gd name="T67" fmla="*/ 2 h 54"/>
                  <a:gd name="T68" fmla="*/ 80 w 86"/>
                  <a:gd name="T69" fmla="*/ 8 h 54"/>
                  <a:gd name="T70" fmla="*/ 84 w 86"/>
                  <a:gd name="T71" fmla="*/ 8 h 54"/>
                  <a:gd name="T72" fmla="*/ 84 w 86"/>
                  <a:gd name="T73" fmla="*/ 8 h 54"/>
                  <a:gd name="T74" fmla="*/ 86 w 86"/>
                  <a:gd name="T75" fmla="*/ 10 h 54"/>
                  <a:gd name="T76" fmla="*/ 86 w 86"/>
                  <a:gd name="T77" fmla="*/ 14 h 54"/>
                  <a:gd name="T78" fmla="*/ 86 w 86"/>
                  <a:gd name="T79" fmla="*/ 14 h 54"/>
                  <a:gd name="T80" fmla="*/ 86 w 86"/>
                  <a:gd name="T81" fmla="*/ 16 h 54"/>
                  <a:gd name="T82" fmla="*/ 80 w 86"/>
                  <a:gd name="T83" fmla="*/ 18 h 54"/>
                  <a:gd name="T84" fmla="*/ 80 w 86"/>
                  <a:gd name="T85" fmla="*/ 26 h 54"/>
                  <a:gd name="T86" fmla="*/ 80 w 86"/>
                  <a:gd name="T87" fmla="*/ 26 h 54"/>
                  <a:gd name="T88" fmla="*/ 80 w 86"/>
                  <a:gd name="T89" fmla="*/ 28 h 54"/>
                  <a:gd name="T90" fmla="*/ 74 w 86"/>
                  <a:gd name="T91" fmla="*/ 34 h 54"/>
                  <a:gd name="T92" fmla="*/ 74 w 86"/>
                  <a:gd name="T93" fmla="*/ 34 h 54"/>
                  <a:gd name="T94" fmla="*/ 80 w 86"/>
                  <a:gd name="T95" fmla="*/ 38 h 54"/>
                  <a:gd name="T96" fmla="*/ 80 w 86"/>
                  <a:gd name="T97" fmla="*/ 38 h 54"/>
                  <a:gd name="T98" fmla="*/ 82 w 86"/>
                  <a:gd name="T99" fmla="*/ 40 h 54"/>
                  <a:gd name="T100" fmla="*/ 80 w 86"/>
                  <a:gd name="T101" fmla="*/ 44 h 54"/>
                  <a:gd name="T102" fmla="*/ 80 w 86"/>
                  <a:gd name="T103" fmla="*/ 44 h 54"/>
                  <a:gd name="T104" fmla="*/ 78 w 86"/>
                  <a:gd name="T105" fmla="*/ 44 h 54"/>
                  <a:gd name="T106" fmla="*/ 78 w 86"/>
                  <a:gd name="T107" fmla="*/ 44 h 54"/>
                  <a:gd name="T108" fmla="*/ 78 w 86"/>
                  <a:gd name="T109" fmla="*/ 44 h 54"/>
                  <a:gd name="T110" fmla="*/ 70 w 86"/>
                  <a:gd name="T111" fmla="*/ 42 h 54"/>
                  <a:gd name="T112" fmla="*/ 62 w 86"/>
                  <a:gd name="T113" fmla="*/ 42 h 54"/>
                  <a:gd name="T114" fmla="*/ 58 w 86"/>
                  <a:gd name="T115" fmla="*/ 44 h 54"/>
                  <a:gd name="T116" fmla="*/ 54 w 86"/>
                  <a:gd name="T117" fmla="*/ 48 h 54"/>
                  <a:gd name="T118" fmla="*/ 54 w 86"/>
                  <a:gd name="T119" fmla="*/ 52 h 54"/>
                  <a:gd name="T120" fmla="*/ 54 w 86"/>
                  <a:gd name="T121" fmla="*/ 52 h 54"/>
                  <a:gd name="T122" fmla="*/ 52 w 86"/>
                  <a:gd name="T123" fmla="*/ 54 h 54"/>
                  <a:gd name="T124" fmla="*/ 36 w 86"/>
                  <a:gd name="T12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6" h="54">
                    <a:moveTo>
                      <a:pt x="36" y="54"/>
                    </a:moveTo>
                    <a:lnTo>
                      <a:pt x="26" y="50"/>
                    </a:lnTo>
                    <a:lnTo>
                      <a:pt x="22" y="50"/>
                    </a:lnTo>
                    <a:lnTo>
                      <a:pt x="14" y="52"/>
                    </a:lnTo>
                    <a:lnTo>
                      <a:pt x="14" y="52"/>
                    </a:lnTo>
                    <a:lnTo>
                      <a:pt x="14" y="52"/>
                    </a:lnTo>
                    <a:lnTo>
                      <a:pt x="14" y="52"/>
                    </a:lnTo>
                    <a:lnTo>
                      <a:pt x="12" y="50"/>
                    </a:lnTo>
                    <a:lnTo>
                      <a:pt x="10" y="46"/>
                    </a:lnTo>
                    <a:lnTo>
                      <a:pt x="4" y="40"/>
                    </a:lnTo>
                    <a:lnTo>
                      <a:pt x="4" y="40"/>
                    </a:lnTo>
                    <a:lnTo>
                      <a:pt x="4" y="40"/>
                    </a:lnTo>
                    <a:lnTo>
                      <a:pt x="2" y="32"/>
                    </a:lnTo>
                    <a:lnTo>
                      <a:pt x="2" y="32"/>
                    </a:lnTo>
                    <a:lnTo>
                      <a:pt x="2" y="30"/>
                    </a:lnTo>
                    <a:lnTo>
                      <a:pt x="8" y="22"/>
                    </a:lnTo>
                    <a:lnTo>
                      <a:pt x="2" y="14"/>
                    </a:lnTo>
                    <a:lnTo>
                      <a:pt x="0" y="10"/>
                    </a:lnTo>
                    <a:lnTo>
                      <a:pt x="0" y="10"/>
                    </a:lnTo>
                    <a:lnTo>
                      <a:pt x="0" y="6"/>
                    </a:lnTo>
                    <a:lnTo>
                      <a:pt x="6" y="2"/>
                    </a:lnTo>
                    <a:lnTo>
                      <a:pt x="6" y="2"/>
                    </a:lnTo>
                    <a:lnTo>
                      <a:pt x="6" y="2"/>
                    </a:lnTo>
                    <a:lnTo>
                      <a:pt x="6" y="2"/>
                    </a:lnTo>
                    <a:lnTo>
                      <a:pt x="6" y="2"/>
                    </a:lnTo>
                    <a:lnTo>
                      <a:pt x="18" y="6"/>
                    </a:lnTo>
                    <a:lnTo>
                      <a:pt x="40" y="6"/>
                    </a:lnTo>
                    <a:lnTo>
                      <a:pt x="50" y="6"/>
                    </a:lnTo>
                    <a:lnTo>
                      <a:pt x="56" y="0"/>
                    </a:lnTo>
                    <a:lnTo>
                      <a:pt x="56" y="0"/>
                    </a:lnTo>
                    <a:lnTo>
                      <a:pt x="58" y="0"/>
                    </a:lnTo>
                    <a:lnTo>
                      <a:pt x="58" y="0"/>
                    </a:lnTo>
                    <a:lnTo>
                      <a:pt x="58" y="0"/>
                    </a:lnTo>
                    <a:lnTo>
                      <a:pt x="70" y="2"/>
                    </a:lnTo>
                    <a:lnTo>
                      <a:pt x="80" y="8"/>
                    </a:lnTo>
                    <a:lnTo>
                      <a:pt x="84" y="8"/>
                    </a:lnTo>
                    <a:lnTo>
                      <a:pt x="84" y="8"/>
                    </a:lnTo>
                    <a:lnTo>
                      <a:pt x="86" y="10"/>
                    </a:lnTo>
                    <a:lnTo>
                      <a:pt x="86" y="14"/>
                    </a:lnTo>
                    <a:lnTo>
                      <a:pt x="86" y="14"/>
                    </a:lnTo>
                    <a:lnTo>
                      <a:pt x="86" y="16"/>
                    </a:lnTo>
                    <a:lnTo>
                      <a:pt x="80" y="18"/>
                    </a:lnTo>
                    <a:lnTo>
                      <a:pt x="80" y="26"/>
                    </a:lnTo>
                    <a:lnTo>
                      <a:pt x="80" y="26"/>
                    </a:lnTo>
                    <a:lnTo>
                      <a:pt x="80" y="28"/>
                    </a:lnTo>
                    <a:lnTo>
                      <a:pt x="74" y="34"/>
                    </a:lnTo>
                    <a:lnTo>
                      <a:pt x="74" y="34"/>
                    </a:lnTo>
                    <a:lnTo>
                      <a:pt x="80" y="38"/>
                    </a:lnTo>
                    <a:lnTo>
                      <a:pt x="80" y="38"/>
                    </a:lnTo>
                    <a:lnTo>
                      <a:pt x="82" y="40"/>
                    </a:lnTo>
                    <a:lnTo>
                      <a:pt x="80" y="44"/>
                    </a:lnTo>
                    <a:lnTo>
                      <a:pt x="80" y="44"/>
                    </a:lnTo>
                    <a:lnTo>
                      <a:pt x="78" y="44"/>
                    </a:lnTo>
                    <a:lnTo>
                      <a:pt x="78" y="44"/>
                    </a:lnTo>
                    <a:lnTo>
                      <a:pt x="78" y="44"/>
                    </a:lnTo>
                    <a:lnTo>
                      <a:pt x="70" y="42"/>
                    </a:lnTo>
                    <a:lnTo>
                      <a:pt x="62" y="42"/>
                    </a:lnTo>
                    <a:lnTo>
                      <a:pt x="58" y="44"/>
                    </a:lnTo>
                    <a:lnTo>
                      <a:pt x="54" y="48"/>
                    </a:lnTo>
                    <a:lnTo>
                      <a:pt x="54" y="52"/>
                    </a:lnTo>
                    <a:lnTo>
                      <a:pt x="54" y="52"/>
                    </a:lnTo>
                    <a:lnTo>
                      <a:pt x="52" y="54"/>
                    </a:lnTo>
                    <a:lnTo>
                      <a:pt x="36"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49" name="Freeform 691"/>
              <p:cNvSpPr>
                <a:spLocks noEditPoints="1"/>
              </p:cNvSpPr>
              <p:nvPr/>
            </p:nvSpPr>
            <p:spPr bwMode="auto">
              <a:xfrm>
                <a:off x="3209" y="1851"/>
                <a:ext cx="90" cy="58"/>
              </a:xfrm>
              <a:custGeom>
                <a:avLst/>
                <a:gdLst>
                  <a:gd name="T0" fmla="*/ 72 w 90"/>
                  <a:gd name="T1" fmla="*/ 6 h 58"/>
                  <a:gd name="T2" fmla="*/ 86 w 90"/>
                  <a:gd name="T3" fmla="*/ 12 h 58"/>
                  <a:gd name="T4" fmla="*/ 80 w 90"/>
                  <a:gd name="T5" fmla="*/ 18 h 58"/>
                  <a:gd name="T6" fmla="*/ 74 w 90"/>
                  <a:gd name="T7" fmla="*/ 36 h 58"/>
                  <a:gd name="T8" fmla="*/ 82 w 90"/>
                  <a:gd name="T9" fmla="*/ 40 h 58"/>
                  <a:gd name="T10" fmla="*/ 72 w 90"/>
                  <a:gd name="T11" fmla="*/ 42 h 58"/>
                  <a:gd name="T12" fmla="*/ 58 w 90"/>
                  <a:gd name="T13" fmla="*/ 44 h 58"/>
                  <a:gd name="T14" fmla="*/ 54 w 90"/>
                  <a:gd name="T15" fmla="*/ 54 h 58"/>
                  <a:gd name="T16" fmla="*/ 38 w 90"/>
                  <a:gd name="T17" fmla="*/ 54 h 58"/>
                  <a:gd name="T18" fmla="*/ 24 w 90"/>
                  <a:gd name="T19" fmla="*/ 50 h 58"/>
                  <a:gd name="T20" fmla="*/ 14 w 90"/>
                  <a:gd name="T21" fmla="*/ 46 h 58"/>
                  <a:gd name="T22" fmla="*/ 6 w 90"/>
                  <a:gd name="T23" fmla="*/ 34 h 58"/>
                  <a:gd name="T24" fmla="*/ 6 w 90"/>
                  <a:gd name="T25" fmla="*/ 16 h 58"/>
                  <a:gd name="T26" fmla="*/ 8 w 90"/>
                  <a:gd name="T27" fmla="*/ 6 h 58"/>
                  <a:gd name="T28" fmla="*/ 42 w 90"/>
                  <a:gd name="T29" fmla="*/ 10 h 58"/>
                  <a:gd name="T30" fmla="*/ 60 w 90"/>
                  <a:gd name="T31" fmla="*/ 4 h 58"/>
                  <a:gd name="T32" fmla="*/ 60 w 90"/>
                  <a:gd name="T33" fmla="*/ 0 h 58"/>
                  <a:gd name="T34" fmla="*/ 50 w 90"/>
                  <a:gd name="T35" fmla="*/ 6 h 58"/>
                  <a:gd name="T36" fmla="*/ 20 w 90"/>
                  <a:gd name="T37" fmla="*/ 6 h 58"/>
                  <a:gd name="T38" fmla="*/ 10 w 90"/>
                  <a:gd name="T39" fmla="*/ 2 h 58"/>
                  <a:gd name="T40" fmla="*/ 8 w 90"/>
                  <a:gd name="T41" fmla="*/ 2 h 58"/>
                  <a:gd name="T42" fmla="*/ 0 w 90"/>
                  <a:gd name="T43" fmla="*/ 6 h 58"/>
                  <a:gd name="T44" fmla="*/ 0 w 90"/>
                  <a:gd name="T45" fmla="*/ 10 h 58"/>
                  <a:gd name="T46" fmla="*/ 4 w 90"/>
                  <a:gd name="T47" fmla="*/ 18 h 58"/>
                  <a:gd name="T48" fmla="*/ 2 w 90"/>
                  <a:gd name="T49" fmla="*/ 32 h 58"/>
                  <a:gd name="T50" fmla="*/ 2 w 90"/>
                  <a:gd name="T51" fmla="*/ 34 h 58"/>
                  <a:gd name="T52" fmla="*/ 4 w 90"/>
                  <a:gd name="T53" fmla="*/ 42 h 58"/>
                  <a:gd name="T54" fmla="*/ 10 w 90"/>
                  <a:gd name="T55" fmla="*/ 48 h 58"/>
                  <a:gd name="T56" fmla="*/ 12 w 90"/>
                  <a:gd name="T57" fmla="*/ 52 h 58"/>
                  <a:gd name="T58" fmla="*/ 16 w 90"/>
                  <a:gd name="T59" fmla="*/ 56 h 58"/>
                  <a:gd name="T60" fmla="*/ 16 w 90"/>
                  <a:gd name="T61" fmla="*/ 56 h 58"/>
                  <a:gd name="T62" fmla="*/ 28 w 90"/>
                  <a:gd name="T63" fmla="*/ 54 h 58"/>
                  <a:gd name="T64" fmla="*/ 36 w 90"/>
                  <a:gd name="T65" fmla="*/ 58 h 58"/>
                  <a:gd name="T66" fmla="*/ 48 w 90"/>
                  <a:gd name="T67" fmla="*/ 58 h 58"/>
                  <a:gd name="T68" fmla="*/ 54 w 90"/>
                  <a:gd name="T69" fmla="*/ 58 h 58"/>
                  <a:gd name="T70" fmla="*/ 58 w 90"/>
                  <a:gd name="T71" fmla="*/ 54 h 58"/>
                  <a:gd name="T72" fmla="*/ 60 w 90"/>
                  <a:gd name="T73" fmla="*/ 48 h 58"/>
                  <a:gd name="T74" fmla="*/ 70 w 90"/>
                  <a:gd name="T75" fmla="*/ 46 h 58"/>
                  <a:gd name="T76" fmla="*/ 80 w 90"/>
                  <a:gd name="T77" fmla="*/ 48 h 58"/>
                  <a:gd name="T78" fmla="*/ 80 w 90"/>
                  <a:gd name="T79" fmla="*/ 48 h 58"/>
                  <a:gd name="T80" fmla="*/ 84 w 90"/>
                  <a:gd name="T81" fmla="*/ 46 h 58"/>
                  <a:gd name="T82" fmla="*/ 86 w 90"/>
                  <a:gd name="T83" fmla="*/ 42 h 58"/>
                  <a:gd name="T84" fmla="*/ 84 w 90"/>
                  <a:gd name="T85" fmla="*/ 38 h 58"/>
                  <a:gd name="T86" fmla="*/ 84 w 90"/>
                  <a:gd name="T87" fmla="*/ 32 h 58"/>
                  <a:gd name="T88" fmla="*/ 84 w 90"/>
                  <a:gd name="T89" fmla="*/ 28 h 58"/>
                  <a:gd name="T90" fmla="*/ 88 w 90"/>
                  <a:gd name="T91" fmla="*/ 20 h 58"/>
                  <a:gd name="T92" fmla="*/ 90 w 90"/>
                  <a:gd name="T93" fmla="*/ 18 h 58"/>
                  <a:gd name="T94" fmla="*/ 90 w 90"/>
                  <a:gd name="T95" fmla="*/ 12 h 58"/>
                  <a:gd name="T96" fmla="*/ 90 w 90"/>
                  <a:gd name="T97" fmla="*/ 10 h 58"/>
                  <a:gd name="T98" fmla="*/ 82 w 90"/>
                  <a:gd name="T99" fmla="*/ 8 h 58"/>
                  <a:gd name="T100" fmla="*/ 74 w 90"/>
                  <a:gd name="T101" fmla="*/ 4 h 58"/>
                  <a:gd name="T102" fmla="*/ 60 w 90"/>
                  <a:gd name="T103" fmla="*/ 0 h 58"/>
                  <a:gd name="T104" fmla="*/ 60 w 90"/>
                  <a:gd name="T10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 h="58">
                    <a:moveTo>
                      <a:pt x="60" y="4"/>
                    </a:moveTo>
                    <a:lnTo>
                      <a:pt x="72" y="6"/>
                    </a:lnTo>
                    <a:lnTo>
                      <a:pt x="82" y="12"/>
                    </a:lnTo>
                    <a:lnTo>
                      <a:pt x="86" y="12"/>
                    </a:lnTo>
                    <a:lnTo>
                      <a:pt x="86" y="16"/>
                    </a:lnTo>
                    <a:lnTo>
                      <a:pt x="80" y="18"/>
                    </a:lnTo>
                    <a:lnTo>
                      <a:pt x="80" y="28"/>
                    </a:lnTo>
                    <a:lnTo>
                      <a:pt x="74" y="36"/>
                    </a:lnTo>
                    <a:lnTo>
                      <a:pt x="74" y="38"/>
                    </a:lnTo>
                    <a:lnTo>
                      <a:pt x="82" y="40"/>
                    </a:lnTo>
                    <a:lnTo>
                      <a:pt x="80" y="44"/>
                    </a:lnTo>
                    <a:lnTo>
                      <a:pt x="72" y="42"/>
                    </a:lnTo>
                    <a:lnTo>
                      <a:pt x="64" y="40"/>
                    </a:lnTo>
                    <a:lnTo>
                      <a:pt x="58" y="44"/>
                    </a:lnTo>
                    <a:lnTo>
                      <a:pt x="54" y="50"/>
                    </a:lnTo>
                    <a:lnTo>
                      <a:pt x="54" y="54"/>
                    </a:lnTo>
                    <a:lnTo>
                      <a:pt x="48" y="54"/>
                    </a:lnTo>
                    <a:lnTo>
                      <a:pt x="38" y="54"/>
                    </a:lnTo>
                    <a:lnTo>
                      <a:pt x="28" y="50"/>
                    </a:lnTo>
                    <a:lnTo>
                      <a:pt x="24" y="50"/>
                    </a:lnTo>
                    <a:lnTo>
                      <a:pt x="16" y="52"/>
                    </a:lnTo>
                    <a:lnTo>
                      <a:pt x="14" y="46"/>
                    </a:lnTo>
                    <a:lnTo>
                      <a:pt x="8" y="40"/>
                    </a:lnTo>
                    <a:lnTo>
                      <a:pt x="6" y="34"/>
                    </a:lnTo>
                    <a:lnTo>
                      <a:pt x="12" y="22"/>
                    </a:lnTo>
                    <a:lnTo>
                      <a:pt x="6" y="16"/>
                    </a:lnTo>
                    <a:lnTo>
                      <a:pt x="4" y="10"/>
                    </a:lnTo>
                    <a:lnTo>
                      <a:pt x="8" y="6"/>
                    </a:lnTo>
                    <a:lnTo>
                      <a:pt x="18" y="10"/>
                    </a:lnTo>
                    <a:lnTo>
                      <a:pt x="42" y="10"/>
                    </a:lnTo>
                    <a:lnTo>
                      <a:pt x="52" y="10"/>
                    </a:lnTo>
                    <a:lnTo>
                      <a:pt x="60" y="4"/>
                    </a:lnTo>
                    <a:close/>
                    <a:moveTo>
                      <a:pt x="60" y="0"/>
                    </a:moveTo>
                    <a:lnTo>
                      <a:pt x="60" y="0"/>
                    </a:lnTo>
                    <a:lnTo>
                      <a:pt x="56" y="0"/>
                    </a:lnTo>
                    <a:lnTo>
                      <a:pt x="50" y="6"/>
                    </a:lnTo>
                    <a:lnTo>
                      <a:pt x="42" y="6"/>
                    </a:lnTo>
                    <a:lnTo>
                      <a:pt x="20" y="6"/>
                    </a:lnTo>
                    <a:lnTo>
                      <a:pt x="10" y="2"/>
                    </a:lnTo>
                    <a:lnTo>
                      <a:pt x="10" y="2"/>
                    </a:lnTo>
                    <a:lnTo>
                      <a:pt x="8" y="2"/>
                    </a:lnTo>
                    <a:lnTo>
                      <a:pt x="8" y="2"/>
                    </a:lnTo>
                    <a:lnTo>
                      <a:pt x="6" y="4"/>
                    </a:lnTo>
                    <a:lnTo>
                      <a:pt x="0" y="6"/>
                    </a:lnTo>
                    <a:lnTo>
                      <a:pt x="0" y="6"/>
                    </a:lnTo>
                    <a:lnTo>
                      <a:pt x="0" y="10"/>
                    </a:lnTo>
                    <a:lnTo>
                      <a:pt x="0" y="12"/>
                    </a:lnTo>
                    <a:lnTo>
                      <a:pt x="4" y="18"/>
                    </a:lnTo>
                    <a:lnTo>
                      <a:pt x="6" y="24"/>
                    </a:lnTo>
                    <a:lnTo>
                      <a:pt x="2" y="32"/>
                    </a:lnTo>
                    <a:lnTo>
                      <a:pt x="2" y="32"/>
                    </a:lnTo>
                    <a:lnTo>
                      <a:pt x="2" y="34"/>
                    </a:lnTo>
                    <a:lnTo>
                      <a:pt x="4" y="42"/>
                    </a:lnTo>
                    <a:lnTo>
                      <a:pt x="4" y="42"/>
                    </a:lnTo>
                    <a:lnTo>
                      <a:pt x="6" y="44"/>
                    </a:lnTo>
                    <a:lnTo>
                      <a:pt x="10" y="48"/>
                    </a:lnTo>
                    <a:lnTo>
                      <a:pt x="12" y="52"/>
                    </a:lnTo>
                    <a:lnTo>
                      <a:pt x="12" y="52"/>
                    </a:lnTo>
                    <a:lnTo>
                      <a:pt x="12" y="54"/>
                    </a:lnTo>
                    <a:lnTo>
                      <a:pt x="16" y="56"/>
                    </a:lnTo>
                    <a:lnTo>
                      <a:pt x="16" y="56"/>
                    </a:lnTo>
                    <a:lnTo>
                      <a:pt x="16" y="56"/>
                    </a:lnTo>
                    <a:lnTo>
                      <a:pt x="24" y="54"/>
                    </a:lnTo>
                    <a:lnTo>
                      <a:pt x="28" y="54"/>
                    </a:lnTo>
                    <a:lnTo>
                      <a:pt x="36" y="58"/>
                    </a:lnTo>
                    <a:lnTo>
                      <a:pt x="36" y="58"/>
                    </a:lnTo>
                    <a:lnTo>
                      <a:pt x="38" y="58"/>
                    </a:lnTo>
                    <a:lnTo>
                      <a:pt x="48" y="58"/>
                    </a:lnTo>
                    <a:lnTo>
                      <a:pt x="54" y="58"/>
                    </a:lnTo>
                    <a:lnTo>
                      <a:pt x="54" y="58"/>
                    </a:lnTo>
                    <a:lnTo>
                      <a:pt x="58" y="56"/>
                    </a:lnTo>
                    <a:lnTo>
                      <a:pt x="58" y="54"/>
                    </a:lnTo>
                    <a:lnTo>
                      <a:pt x="58" y="52"/>
                    </a:lnTo>
                    <a:lnTo>
                      <a:pt x="60" y="48"/>
                    </a:lnTo>
                    <a:lnTo>
                      <a:pt x="66" y="46"/>
                    </a:lnTo>
                    <a:lnTo>
                      <a:pt x="70" y="46"/>
                    </a:lnTo>
                    <a:lnTo>
                      <a:pt x="80" y="48"/>
                    </a:lnTo>
                    <a:lnTo>
                      <a:pt x="80" y="48"/>
                    </a:lnTo>
                    <a:lnTo>
                      <a:pt x="80" y="48"/>
                    </a:lnTo>
                    <a:lnTo>
                      <a:pt x="80" y="48"/>
                    </a:lnTo>
                    <a:lnTo>
                      <a:pt x="82" y="48"/>
                    </a:lnTo>
                    <a:lnTo>
                      <a:pt x="84" y="46"/>
                    </a:lnTo>
                    <a:lnTo>
                      <a:pt x="86" y="42"/>
                    </a:lnTo>
                    <a:lnTo>
                      <a:pt x="86" y="42"/>
                    </a:lnTo>
                    <a:lnTo>
                      <a:pt x="86" y="40"/>
                    </a:lnTo>
                    <a:lnTo>
                      <a:pt x="84" y="38"/>
                    </a:lnTo>
                    <a:lnTo>
                      <a:pt x="80" y="36"/>
                    </a:lnTo>
                    <a:lnTo>
                      <a:pt x="84" y="32"/>
                    </a:lnTo>
                    <a:lnTo>
                      <a:pt x="84" y="32"/>
                    </a:lnTo>
                    <a:lnTo>
                      <a:pt x="84" y="28"/>
                    </a:lnTo>
                    <a:lnTo>
                      <a:pt x="84" y="20"/>
                    </a:lnTo>
                    <a:lnTo>
                      <a:pt x="88" y="20"/>
                    </a:lnTo>
                    <a:lnTo>
                      <a:pt x="88" y="20"/>
                    </a:lnTo>
                    <a:lnTo>
                      <a:pt x="90" y="18"/>
                    </a:lnTo>
                    <a:lnTo>
                      <a:pt x="90" y="16"/>
                    </a:lnTo>
                    <a:lnTo>
                      <a:pt x="90" y="12"/>
                    </a:lnTo>
                    <a:lnTo>
                      <a:pt x="90" y="12"/>
                    </a:lnTo>
                    <a:lnTo>
                      <a:pt x="90" y="10"/>
                    </a:lnTo>
                    <a:lnTo>
                      <a:pt x="86" y="8"/>
                    </a:lnTo>
                    <a:lnTo>
                      <a:pt x="82" y="8"/>
                    </a:lnTo>
                    <a:lnTo>
                      <a:pt x="74" y="4"/>
                    </a:lnTo>
                    <a:lnTo>
                      <a:pt x="74" y="4"/>
                    </a:lnTo>
                    <a:lnTo>
                      <a:pt x="72" y="2"/>
                    </a:lnTo>
                    <a:lnTo>
                      <a:pt x="60" y="0"/>
                    </a:lnTo>
                    <a:lnTo>
                      <a:pt x="60" y="0"/>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0" name="Freeform 692"/>
              <p:cNvSpPr>
                <a:spLocks/>
              </p:cNvSpPr>
              <p:nvPr/>
            </p:nvSpPr>
            <p:spPr bwMode="auto">
              <a:xfrm>
                <a:off x="3213" y="1855"/>
                <a:ext cx="82" cy="50"/>
              </a:xfrm>
              <a:custGeom>
                <a:avLst/>
                <a:gdLst>
                  <a:gd name="T0" fmla="*/ 56 w 82"/>
                  <a:gd name="T1" fmla="*/ 0 h 50"/>
                  <a:gd name="T2" fmla="*/ 68 w 82"/>
                  <a:gd name="T3" fmla="*/ 2 h 50"/>
                  <a:gd name="T4" fmla="*/ 78 w 82"/>
                  <a:gd name="T5" fmla="*/ 8 h 50"/>
                  <a:gd name="T6" fmla="*/ 82 w 82"/>
                  <a:gd name="T7" fmla="*/ 8 h 50"/>
                  <a:gd name="T8" fmla="*/ 82 w 82"/>
                  <a:gd name="T9" fmla="*/ 12 h 50"/>
                  <a:gd name="T10" fmla="*/ 76 w 82"/>
                  <a:gd name="T11" fmla="*/ 14 h 50"/>
                  <a:gd name="T12" fmla="*/ 76 w 82"/>
                  <a:gd name="T13" fmla="*/ 24 h 50"/>
                  <a:gd name="T14" fmla="*/ 70 w 82"/>
                  <a:gd name="T15" fmla="*/ 32 h 50"/>
                  <a:gd name="T16" fmla="*/ 70 w 82"/>
                  <a:gd name="T17" fmla="*/ 34 h 50"/>
                  <a:gd name="T18" fmla="*/ 78 w 82"/>
                  <a:gd name="T19" fmla="*/ 36 h 50"/>
                  <a:gd name="T20" fmla="*/ 76 w 82"/>
                  <a:gd name="T21" fmla="*/ 40 h 50"/>
                  <a:gd name="T22" fmla="*/ 68 w 82"/>
                  <a:gd name="T23" fmla="*/ 38 h 50"/>
                  <a:gd name="T24" fmla="*/ 60 w 82"/>
                  <a:gd name="T25" fmla="*/ 36 h 50"/>
                  <a:gd name="T26" fmla="*/ 54 w 82"/>
                  <a:gd name="T27" fmla="*/ 40 h 50"/>
                  <a:gd name="T28" fmla="*/ 50 w 82"/>
                  <a:gd name="T29" fmla="*/ 46 h 50"/>
                  <a:gd name="T30" fmla="*/ 50 w 82"/>
                  <a:gd name="T31" fmla="*/ 50 h 50"/>
                  <a:gd name="T32" fmla="*/ 44 w 82"/>
                  <a:gd name="T33" fmla="*/ 50 h 50"/>
                  <a:gd name="T34" fmla="*/ 34 w 82"/>
                  <a:gd name="T35" fmla="*/ 50 h 50"/>
                  <a:gd name="T36" fmla="*/ 24 w 82"/>
                  <a:gd name="T37" fmla="*/ 46 h 50"/>
                  <a:gd name="T38" fmla="*/ 20 w 82"/>
                  <a:gd name="T39" fmla="*/ 46 h 50"/>
                  <a:gd name="T40" fmla="*/ 12 w 82"/>
                  <a:gd name="T41" fmla="*/ 48 h 50"/>
                  <a:gd name="T42" fmla="*/ 10 w 82"/>
                  <a:gd name="T43" fmla="*/ 42 h 50"/>
                  <a:gd name="T44" fmla="*/ 4 w 82"/>
                  <a:gd name="T45" fmla="*/ 36 h 50"/>
                  <a:gd name="T46" fmla="*/ 2 w 82"/>
                  <a:gd name="T47" fmla="*/ 30 h 50"/>
                  <a:gd name="T48" fmla="*/ 8 w 82"/>
                  <a:gd name="T49" fmla="*/ 18 h 50"/>
                  <a:gd name="T50" fmla="*/ 2 w 82"/>
                  <a:gd name="T51" fmla="*/ 12 h 50"/>
                  <a:gd name="T52" fmla="*/ 0 w 82"/>
                  <a:gd name="T53" fmla="*/ 6 h 50"/>
                  <a:gd name="T54" fmla="*/ 4 w 82"/>
                  <a:gd name="T55" fmla="*/ 2 h 50"/>
                  <a:gd name="T56" fmla="*/ 14 w 82"/>
                  <a:gd name="T57" fmla="*/ 6 h 50"/>
                  <a:gd name="T58" fmla="*/ 38 w 82"/>
                  <a:gd name="T59" fmla="*/ 6 h 50"/>
                  <a:gd name="T60" fmla="*/ 48 w 82"/>
                  <a:gd name="T61" fmla="*/ 6 h 50"/>
                  <a:gd name="T62" fmla="*/ 56 w 82"/>
                  <a:gd name="T6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2" h="50">
                    <a:moveTo>
                      <a:pt x="56" y="0"/>
                    </a:moveTo>
                    <a:lnTo>
                      <a:pt x="68" y="2"/>
                    </a:lnTo>
                    <a:lnTo>
                      <a:pt x="78" y="8"/>
                    </a:lnTo>
                    <a:lnTo>
                      <a:pt x="82" y="8"/>
                    </a:lnTo>
                    <a:lnTo>
                      <a:pt x="82" y="12"/>
                    </a:lnTo>
                    <a:lnTo>
                      <a:pt x="76" y="14"/>
                    </a:lnTo>
                    <a:lnTo>
                      <a:pt x="76" y="24"/>
                    </a:lnTo>
                    <a:lnTo>
                      <a:pt x="70" y="32"/>
                    </a:lnTo>
                    <a:lnTo>
                      <a:pt x="70" y="34"/>
                    </a:lnTo>
                    <a:lnTo>
                      <a:pt x="78" y="36"/>
                    </a:lnTo>
                    <a:lnTo>
                      <a:pt x="76" y="40"/>
                    </a:lnTo>
                    <a:lnTo>
                      <a:pt x="68" y="38"/>
                    </a:lnTo>
                    <a:lnTo>
                      <a:pt x="60" y="36"/>
                    </a:lnTo>
                    <a:lnTo>
                      <a:pt x="54" y="40"/>
                    </a:lnTo>
                    <a:lnTo>
                      <a:pt x="50" y="46"/>
                    </a:lnTo>
                    <a:lnTo>
                      <a:pt x="50" y="50"/>
                    </a:lnTo>
                    <a:lnTo>
                      <a:pt x="44" y="50"/>
                    </a:lnTo>
                    <a:lnTo>
                      <a:pt x="34" y="50"/>
                    </a:lnTo>
                    <a:lnTo>
                      <a:pt x="24" y="46"/>
                    </a:lnTo>
                    <a:lnTo>
                      <a:pt x="20" y="46"/>
                    </a:lnTo>
                    <a:lnTo>
                      <a:pt x="12" y="48"/>
                    </a:lnTo>
                    <a:lnTo>
                      <a:pt x="10" y="42"/>
                    </a:lnTo>
                    <a:lnTo>
                      <a:pt x="4" y="36"/>
                    </a:lnTo>
                    <a:lnTo>
                      <a:pt x="2" y="30"/>
                    </a:lnTo>
                    <a:lnTo>
                      <a:pt x="8" y="18"/>
                    </a:lnTo>
                    <a:lnTo>
                      <a:pt x="2" y="12"/>
                    </a:lnTo>
                    <a:lnTo>
                      <a:pt x="0" y="6"/>
                    </a:lnTo>
                    <a:lnTo>
                      <a:pt x="4" y="2"/>
                    </a:lnTo>
                    <a:lnTo>
                      <a:pt x="14" y="6"/>
                    </a:lnTo>
                    <a:lnTo>
                      <a:pt x="38" y="6"/>
                    </a:lnTo>
                    <a:lnTo>
                      <a:pt x="48" y="6"/>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1" name="Freeform 693"/>
              <p:cNvSpPr>
                <a:spLocks/>
              </p:cNvSpPr>
              <p:nvPr/>
            </p:nvSpPr>
            <p:spPr bwMode="auto">
              <a:xfrm>
                <a:off x="3209" y="1851"/>
                <a:ext cx="90" cy="58"/>
              </a:xfrm>
              <a:custGeom>
                <a:avLst/>
                <a:gdLst>
                  <a:gd name="T0" fmla="*/ 60 w 90"/>
                  <a:gd name="T1" fmla="*/ 0 h 58"/>
                  <a:gd name="T2" fmla="*/ 50 w 90"/>
                  <a:gd name="T3" fmla="*/ 6 h 58"/>
                  <a:gd name="T4" fmla="*/ 20 w 90"/>
                  <a:gd name="T5" fmla="*/ 6 h 58"/>
                  <a:gd name="T6" fmla="*/ 10 w 90"/>
                  <a:gd name="T7" fmla="*/ 2 h 58"/>
                  <a:gd name="T8" fmla="*/ 8 w 90"/>
                  <a:gd name="T9" fmla="*/ 2 h 58"/>
                  <a:gd name="T10" fmla="*/ 0 w 90"/>
                  <a:gd name="T11" fmla="*/ 6 h 58"/>
                  <a:gd name="T12" fmla="*/ 0 w 90"/>
                  <a:gd name="T13" fmla="*/ 10 h 58"/>
                  <a:gd name="T14" fmla="*/ 4 w 90"/>
                  <a:gd name="T15" fmla="*/ 18 h 58"/>
                  <a:gd name="T16" fmla="*/ 2 w 90"/>
                  <a:gd name="T17" fmla="*/ 32 h 58"/>
                  <a:gd name="T18" fmla="*/ 2 w 90"/>
                  <a:gd name="T19" fmla="*/ 34 h 58"/>
                  <a:gd name="T20" fmla="*/ 4 w 90"/>
                  <a:gd name="T21" fmla="*/ 42 h 58"/>
                  <a:gd name="T22" fmla="*/ 10 w 90"/>
                  <a:gd name="T23" fmla="*/ 48 h 58"/>
                  <a:gd name="T24" fmla="*/ 12 w 90"/>
                  <a:gd name="T25" fmla="*/ 52 h 58"/>
                  <a:gd name="T26" fmla="*/ 16 w 90"/>
                  <a:gd name="T27" fmla="*/ 56 h 58"/>
                  <a:gd name="T28" fmla="*/ 16 w 90"/>
                  <a:gd name="T29" fmla="*/ 56 h 58"/>
                  <a:gd name="T30" fmla="*/ 28 w 90"/>
                  <a:gd name="T31" fmla="*/ 54 h 58"/>
                  <a:gd name="T32" fmla="*/ 36 w 90"/>
                  <a:gd name="T33" fmla="*/ 58 h 58"/>
                  <a:gd name="T34" fmla="*/ 48 w 90"/>
                  <a:gd name="T35" fmla="*/ 58 h 58"/>
                  <a:gd name="T36" fmla="*/ 54 w 90"/>
                  <a:gd name="T37" fmla="*/ 58 h 58"/>
                  <a:gd name="T38" fmla="*/ 58 w 90"/>
                  <a:gd name="T39" fmla="*/ 54 h 58"/>
                  <a:gd name="T40" fmla="*/ 60 w 90"/>
                  <a:gd name="T41" fmla="*/ 48 h 58"/>
                  <a:gd name="T42" fmla="*/ 70 w 90"/>
                  <a:gd name="T43" fmla="*/ 46 h 58"/>
                  <a:gd name="T44" fmla="*/ 80 w 90"/>
                  <a:gd name="T45" fmla="*/ 48 h 58"/>
                  <a:gd name="T46" fmla="*/ 80 w 90"/>
                  <a:gd name="T47" fmla="*/ 48 h 58"/>
                  <a:gd name="T48" fmla="*/ 84 w 90"/>
                  <a:gd name="T49" fmla="*/ 46 h 58"/>
                  <a:gd name="T50" fmla="*/ 86 w 90"/>
                  <a:gd name="T51" fmla="*/ 42 h 58"/>
                  <a:gd name="T52" fmla="*/ 84 w 90"/>
                  <a:gd name="T53" fmla="*/ 38 h 58"/>
                  <a:gd name="T54" fmla="*/ 84 w 90"/>
                  <a:gd name="T55" fmla="*/ 32 h 58"/>
                  <a:gd name="T56" fmla="*/ 84 w 90"/>
                  <a:gd name="T57" fmla="*/ 28 h 58"/>
                  <a:gd name="T58" fmla="*/ 88 w 90"/>
                  <a:gd name="T59" fmla="*/ 20 h 58"/>
                  <a:gd name="T60" fmla="*/ 90 w 90"/>
                  <a:gd name="T61" fmla="*/ 18 h 58"/>
                  <a:gd name="T62" fmla="*/ 90 w 90"/>
                  <a:gd name="T63" fmla="*/ 12 h 58"/>
                  <a:gd name="T64" fmla="*/ 90 w 90"/>
                  <a:gd name="T65" fmla="*/ 10 h 58"/>
                  <a:gd name="T66" fmla="*/ 82 w 90"/>
                  <a:gd name="T67" fmla="*/ 8 h 58"/>
                  <a:gd name="T68" fmla="*/ 74 w 90"/>
                  <a:gd name="T69" fmla="*/ 4 h 58"/>
                  <a:gd name="T70" fmla="*/ 60 w 90"/>
                  <a:gd name="T71" fmla="*/ 0 h 58"/>
                  <a:gd name="T72" fmla="*/ 60 w 90"/>
                  <a:gd name="T7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0" h="58">
                    <a:moveTo>
                      <a:pt x="60" y="0"/>
                    </a:moveTo>
                    <a:lnTo>
                      <a:pt x="60" y="0"/>
                    </a:lnTo>
                    <a:lnTo>
                      <a:pt x="56" y="0"/>
                    </a:lnTo>
                    <a:lnTo>
                      <a:pt x="50" y="6"/>
                    </a:lnTo>
                    <a:lnTo>
                      <a:pt x="42" y="6"/>
                    </a:lnTo>
                    <a:lnTo>
                      <a:pt x="20" y="6"/>
                    </a:lnTo>
                    <a:lnTo>
                      <a:pt x="10" y="2"/>
                    </a:lnTo>
                    <a:lnTo>
                      <a:pt x="10" y="2"/>
                    </a:lnTo>
                    <a:lnTo>
                      <a:pt x="8" y="2"/>
                    </a:lnTo>
                    <a:lnTo>
                      <a:pt x="8" y="2"/>
                    </a:lnTo>
                    <a:lnTo>
                      <a:pt x="6" y="4"/>
                    </a:lnTo>
                    <a:lnTo>
                      <a:pt x="0" y="6"/>
                    </a:lnTo>
                    <a:lnTo>
                      <a:pt x="0" y="6"/>
                    </a:lnTo>
                    <a:lnTo>
                      <a:pt x="0" y="10"/>
                    </a:lnTo>
                    <a:lnTo>
                      <a:pt x="0" y="12"/>
                    </a:lnTo>
                    <a:lnTo>
                      <a:pt x="4" y="18"/>
                    </a:lnTo>
                    <a:lnTo>
                      <a:pt x="6" y="24"/>
                    </a:lnTo>
                    <a:lnTo>
                      <a:pt x="2" y="32"/>
                    </a:lnTo>
                    <a:lnTo>
                      <a:pt x="2" y="32"/>
                    </a:lnTo>
                    <a:lnTo>
                      <a:pt x="2" y="34"/>
                    </a:lnTo>
                    <a:lnTo>
                      <a:pt x="4" y="42"/>
                    </a:lnTo>
                    <a:lnTo>
                      <a:pt x="4" y="42"/>
                    </a:lnTo>
                    <a:lnTo>
                      <a:pt x="6" y="44"/>
                    </a:lnTo>
                    <a:lnTo>
                      <a:pt x="10" y="48"/>
                    </a:lnTo>
                    <a:lnTo>
                      <a:pt x="12" y="52"/>
                    </a:lnTo>
                    <a:lnTo>
                      <a:pt x="12" y="52"/>
                    </a:lnTo>
                    <a:lnTo>
                      <a:pt x="12" y="54"/>
                    </a:lnTo>
                    <a:lnTo>
                      <a:pt x="16" y="56"/>
                    </a:lnTo>
                    <a:lnTo>
                      <a:pt x="16" y="56"/>
                    </a:lnTo>
                    <a:lnTo>
                      <a:pt x="16" y="56"/>
                    </a:lnTo>
                    <a:lnTo>
                      <a:pt x="24" y="54"/>
                    </a:lnTo>
                    <a:lnTo>
                      <a:pt x="28" y="54"/>
                    </a:lnTo>
                    <a:lnTo>
                      <a:pt x="36" y="58"/>
                    </a:lnTo>
                    <a:lnTo>
                      <a:pt x="36" y="58"/>
                    </a:lnTo>
                    <a:lnTo>
                      <a:pt x="38" y="58"/>
                    </a:lnTo>
                    <a:lnTo>
                      <a:pt x="48" y="58"/>
                    </a:lnTo>
                    <a:lnTo>
                      <a:pt x="54" y="58"/>
                    </a:lnTo>
                    <a:lnTo>
                      <a:pt x="54" y="58"/>
                    </a:lnTo>
                    <a:lnTo>
                      <a:pt x="58" y="56"/>
                    </a:lnTo>
                    <a:lnTo>
                      <a:pt x="58" y="54"/>
                    </a:lnTo>
                    <a:lnTo>
                      <a:pt x="58" y="52"/>
                    </a:lnTo>
                    <a:lnTo>
                      <a:pt x="60" y="48"/>
                    </a:lnTo>
                    <a:lnTo>
                      <a:pt x="66" y="46"/>
                    </a:lnTo>
                    <a:lnTo>
                      <a:pt x="70" y="46"/>
                    </a:lnTo>
                    <a:lnTo>
                      <a:pt x="80" y="48"/>
                    </a:lnTo>
                    <a:lnTo>
                      <a:pt x="80" y="48"/>
                    </a:lnTo>
                    <a:lnTo>
                      <a:pt x="80" y="48"/>
                    </a:lnTo>
                    <a:lnTo>
                      <a:pt x="80" y="48"/>
                    </a:lnTo>
                    <a:lnTo>
                      <a:pt x="82" y="48"/>
                    </a:lnTo>
                    <a:lnTo>
                      <a:pt x="84" y="46"/>
                    </a:lnTo>
                    <a:lnTo>
                      <a:pt x="86" y="42"/>
                    </a:lnTo>
                    <a:lnTo>
                      <a:pt x="86" y="42"/>
                    </a:lnTo>
                    <a:lnTo>
                      <a:pt x="86" y="40"/>
                    </a:lnTo>
                    <a:lnTo>
                      <a:pt x="84" y="38"/>
                    </a:lnTo>
                    <a:lnTo>
                      <a:pt x="80" y="36"/>
                    </a:lnTo>
                    <a:lnTo>
                      <a:pt x="84" y="32"/>
                    </a:lnTo>
                    <a:lnTo>
                      <a:pt x="84" y="32"/>
                    </a:lnTo>
                    <a:lnTo>
                      <a:pt x="84" y="28"/>
                    </a:lnTo>
                    <a:lnTo>
                      <a:pt x="84" y="20"/>
                    </a:lnTo>
                    <a:lnTo>
                      <a:pt x="88" y="20"/>
                    </a:lnTo>
                    <a:lnTo>
                      <a:pt x="88" y="20"/>
                    </a:lnTo>
                    <a:lnTo>
                      <a:pt x="90" y="18"/>
                    </a:lnTo>
                    <a:lnTo>
                      <a:pt x="90" y="16"/>
                    </a:lnTo>
                    <a:lnTo>
                      <a:pt x="90" y="12"/>
                    </a:lnTo>
                    <a:lnTo>
                      <a:pt x="90" y="12"/>
                    </a:lnTo>
                    <a:lnTo>
                      <a:pt x="90" y="10"/>
                    </a:lnTo>
                    <a:lnTo>
                      <a:pt x="86" y="8"/>
                    </a:lnTo>
                    <a:lnTo>
                      <a:pt x="82" y="8"/>
                    </a:lnTo>
                    <a:lnTo>
                      <a:pt x="74" y="4"/>
                    </a:lnTo>
                    <a:lnTo>
                      <a:pt x="74" y="4"/>
                    </a:lnTo>
                    <a:lnTo>
                      <a:pt x="72" y="2"/>
                    </a:lnTo>
                    <a:lnTo>
                      <a:pt x="60" y="0"/>
                    </a:lnTo>
                    <a:lnTo>
                      <a:pt x="60" y="0"/>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2" name="Freeform 694"/>
              <p:cNvSpPr>
                <a:spLocks/>
              </p:cNvSpPr>
              <p:nvPr/>
            </p:nvSpPr>
            <p:spPr bwMode="auto">
              <a:xfrm>
                <a:off x="3261" y="1885"/>
                <a:ext cx="42" cy="32"/>
              </a:xfrm>
              <a:custGeom>
                <a:avLst/>
                <a:gdLst>
                  <a:gd name="T0" fmla="*/ 6 w 42"/>
                  <a:gd name="T1" fmla="*/ 32 h 32"/>
                  <a:gd name="T2" fmla="*/ 6 w 42"/>
                  <a:gd name="T3" fmla="*/ 32 h 32"/>
                  <a:gd name="T4" fmla="*/ 4 w 42"/>
                  <a:gd name="T5" fmla="*/ 32 h 32"/>
                  <a:gd name="T6" fmla="*/ 4 w 42"/>
                  <a:gd name="T7" fmla="*/ 32 h 32"/>
                  <a:gd name="T8" fmla="*/ 4 w 42"/>
                  <a:gd name="T9" fmla="*/ 30 h 32"/>
                  <a:gd name="T10" fmla="*/ 4 w 42"/>
                  <a:gd name="T11" fmla="*/ 30 h 32"/>
                  <a:gd name="T12" fmla="*/ 4 w 42"/>
                  <a:gd name="T13" fmla="*/ 30 h 32"/>
                  <a:gd name="T14" fmla="*/ 4 w 42"/>
                  <a:gd name="T15" fmla="*/ 30 h 32"/>
                  <a:gd name="T16" fmla="*/ 2 w 42"/>
                  <a:gd name="T17" fmla="*/ 28 h 32"/>
                  <a:gd name="T18" fmla="*/ 0 w 42"/>
                  <a:gd name="T19" fmla="*/ 22 h 32"/>
                  <a:gd name="T20" fmla="*/ 0 w 42"/>
                  <a:gd name="T21" fmla="*/ 16 h 32"/>
                  <a:gd name="T22" fmla="*/ 0 w 42"/>
                  <a:gd name="T23" fmla="*/ 12 h 32"/>
                  <a:gd name="T24" fmla="*/ 0 w 42"/>
                  <a:gd name="T25" fmla="*/ 12 h 32"/>
                  <a:gd name="T26" fmla="*/ 0 w 42"/>
                  <a:gd name="T27" fmla="*/ 10 h 32"/>
                  <a:gd name="T28" fmla="*/ 4 w 42"/>
                  <a:gd name="T29" fmla="*/ 6 h 32"/>
                  <a:gd name="T30" fmla="*/ 4 w 42"/>
                  <a:gd name="T31" fmla="*/ 6 h 32"/>
                  <a:gd name="T32" fmla="*/ 4 w 42"/>
                  <a:gd name="T33" fmla="*/ 4 h 32"/>
                  <a:gd name="T34" fmla="*/ 12 w 42"/>
                  <a:gd name="T35" fmla="*/ 0 h 32"/>
                  <a:gd name="T36" fmla="*/ 12 w 42"/>
                  <a:gd name="T37" fmla="*/ 0 h 32"/>
                  <a:gd name="T38" fmla="*/ 12 w 42"/>
                  <a:gd name="T39" fmla="*/ 0 h 32"/>
                  <a:gd name="T40" fmla="*/ 12 w 42"/>
                  <a:gd name="T41" fmla="*/ 0 h 32"/>
                  <a:gd name="T42" fmla="*/ 14 w 42"/>
                  <a:gd name="T43" fmla="*/ 0 h 32"/>
                  <a:gd name="T44" fmla="*/ 22 w 42"/>
                  <a:gd name="T45" fmla="*/ 4 h 32"/>
                  <a:gd name="T46" fmla="*/ 30 w 42"/>
                  <a:gd name="T47" fmla="*/ 4 h 32"/>
                  <a:gd name="T48" fmla="*/ 30 w 42"/>
                  <a:gd name="T49" fmla="*/ 4 h 32"/>
                  <a:gd name="T50" fmla="*/ 32 w 42"/>
                  <a:gd name="T51" fmla="*/ 6 h 32"/>
                  <a:gd name="T52" fmla="*/ 32 w 42"/>
                  <a:gd name="T53" fmla="*/ 10 h 32"/>
                  <a:gd name="T54" fmla="*/ 38 w 42"/>
                  <a:gd name="T55" fmla="*/ 14 h 32"/>
                  <a:gd name="T56" fmla="*/ 42 w 42"/>
                  <a:gd name="T57" fmla="*/ 18 h 32"/>
                  <a:gd name="T58" fmla="*/ 42 w 42"/>
                  <a:gd name="T59" fmla="*/ 18 h 32"/>
                  <a:gd name="T60" fmla="*/ 42 w 42"/>
                  <a:gd name="T61" fmla="*/ 20 h 32"/>
                  <a:gd name="T62" fmla="*/ 42 w 42"/>
                  <a:gd name="T63" fmla="*/ 20 h 32"/>
                  <a:gd name="T64" fmla="*/ 40 w 42"/>
                  <a:gd name="T65" fmla="*/ 22 h 32"/>
                  <a:gd name="T66" fmla="*/ 40 w 42"/>
                  <a:gd name="T67" fmla="*/ 22 h 32"/>
                  <a:gd name="T68" fmla="*/ 40 w 42"/>
                  <a:gd name="T69" fmla="*/ 22 h 32"/>
                  <a:gd name="T70" fmla="*/ 34 w 42"/>
                  <a:gd name="T71" fmla="*/ 20 h 32"/>
                  <a:gd name="T72" fmla="*/ 26 w 42"/>
                  <a:gd name="T73" fmla="*/ 24 h 32"/>
                  <a:gd name="T74" fmla="*/ 16 w 42"/>
                  <a:gd name="T75" fmla="*/ 30 h 32"/>
                  <a:gd name="T76" fmla="*/ 6 w 42"/>
                  <a:gd name="T77" fmla="*/ 32 h 32"/>
                  <a:gd name="T78" fmla="*/ 6 w 42"/>
                  <a:gd name="T79" fmla="*/ 32 h 32"/>
                  <a:gd name="T80" fmla="*/ 6 w 42"/>
                  <a:gd name="T81" fmla="*/ 32 h 32"/>
                  <a:gd name="T82" fmla="*/ 6 w 42"/>
                  <a:gd name="T8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32">
                    <a:moveTo>
                      <a:pt x="6" y="32"/>
                    </a:moveTo>
                    <a:lnTo>
                      <a:pt x="6" y="32"/>
                    </a:lnTo>
                    <a:lnTo>
                      <a:pt x="4" y="32"/>
                    </a:lnTo>
                    <a:lnTo>
                      <a:pt x="4" y="32"/>
                    </a:lnTo>
                    <a:lnTo>
                      <a:pt x="4" y="30"/>
                    </a:lnTo>
                    <a:lnTo>
                      <a:pt x="4" y="30"/>
                    </a:lnTo>
                    <a:lnTo>
                      <a:pt x="4" y="30"/>
                    </a:lnTo>
                    <a:lnTo>
                      <a:pt x="4" y="30"/>
                    </a:lnTo>
                    <a:lnTo>
                      <a:pt x="2" y="28"/>
                    </a:lnTo>
                    <a:lnTo>
                      <a:pt x="0" y="22"/>
                    </a:lnTo>
                    <a:lnTo>
                      <a:pt x="0" y="16"/>
                    </a:lnTo>
                    <a:lnTo>
                      <a:pt x="0" y="12"/>
                    </a:lnTo>
                    <a:lnTo>
                      <a:pt x="0" y="12"/>
                    </a:lnTo>
                    <a:lnTo>
                      <a:pt x="0" y="10"/>
                    </a:lnTo>
                    <a:lnTo>
                      <a:pt x="4" y="6"/>
                    </a:lnTo>
                    <a:lnTo>
                      <a:pt x="4" y="6"/>
                    </a:lnTo>
                    <a:lnTo>
                      <a:pt x="4" y="4"/>
                    </a:lnTo>
                    <a:lnTo>
                      <a:pt x="12" y="0"/>
                    </a:lnTo>
                    <a:lnTo>
                      <a:pt x="12" y="0"/>
                    </a:lnTo>
                    <a:lnTo>
                      <a:pt x="12" y="0"/>
                    </a:lnTo>
                    <a:lnTo>
                      <a:pt x="12" y="0"/>
                    </a:lnTo>
                    <a:lnTo>
                      <a:pt x="14" y="0"/>
                    </a:lnTo>
                    <a:lnTo>
                      <a:pt x="22" y="4"/>
                    </a:lnTo>
                    <a:lnTo>
                      <a:pt x="30" y="4"/>
                    </a:lnTo>
                    <a:lnTo>
                      <a:pt x="30" y="4"/>
                    </a:lnTo>
                    <a:lnTo>
                      <a:pt x="32" y="6"/>
                    </a:lnTo>
                    <a:lnTo>
                      <a:pt x="32" y="10"/>
                    </a:lnTo>
                    <a:lnTo>
                      <a:pt x="38" y="14"/>
                    </a:lnTo>
                    <a:lnTo>
                      <a:pt x="42" y="18"/>
                    </a:lnTo>
                    <a:lnTo>
                      <a:pt x="42" y="18"/>
                    </a:lnTo>
                    <a:lnTo>
                      <a:pt x="42" y="20"/>
                    </a:lnTo>
                    <a:lnTo>
                      <a:pt x="42" y="20"/>
                    </a:lnTo>
                    <a:lnTo>
                      <a:pt x="40" y="22"/>
                    </a:lnTo>
                    <a:lnTo>
                      <a:pt x="40" y="22"/>
                    </a:lnTo>
                    <a:lnTo>
                      <a:pt x="40" y="22"/>
                    </a:lnTo>
                    <a:lnTo>
                      <a:pt x="34" y="20"/>
                    </a:lnTo>
                    <a:lnTo>
                      <a:pt x="26" y="24"/>
                    </a:lnTo>
                    <a:lnTo>
                      <a:pt x="16" y="30"/>
                    </a:lnTo>
                    <a:lnTo>
                      <a:pt x="6" y="32"/>
                    </a:lnTo>
                    <a:lnTo>
                      <a:pt x="6" y="32"/>
                    </a:lnTo>
                    <a:lnTo>
                      <a:pt x="6" y="32"/>
                    </a:lnTo>
                    <a:lnTo>
                      <a:pt x="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3" name="Freeform 695"/>
              <p:cNvSpPr>
                <a:spLocks noEditPoints="1"/>
              </p:cNvSpPr>
              <p:nvPr/>
            </p:nvSpPr>
            <p:spPr bwMode="auto">
              <a:xfrm>
                <a:off x="3259" y="1883"/>
                <a:ext cx="46" cy="36"/>
              </a:xfrm>
              <a:custGeom>
                <a:avLst/>
                <a:gdLst>
                  <a:gd name="T0" fmla="*/ 24 w 46"/>
                  <a:gd name="T1" fmla="*/ 8 h 36"/>
                  <a:gd name="T2" fmla="*/ 34 w 46"/>
                  <a:gd name="T3" fmla="*/ 14 h 36"/>
                  <a:gd name="T4" fmla="*/ 42 w 46"/>
                  <a:gd name="T5" fmla="*/ 22 h 36"/>
                  <a:gd name="T6" fmla="*/ 28 w 46"/>
                  <a:gd name="T7" fmla="*/ 24 h 36"/>
                  <a:gd name="T8" fmla="*/ 8 w 46"/>
                  <a:gd name="T9" fmla="*/ 32 h 36"/>
                  <a:gd name="T10" fmla="*/ 6 w 46"/>
                  <a:gd name="T11" fmla="*/ 30 h 36"/>
                  <a:gd name="T12" fmla="*/ 4 w 46"/>
                  <a:gd name="T13" fmla="*/ 18 h 36"/>
                  <a:gd name="T14" fmla="*/ 8 w 46"/>
                  <a:gd name="T15" fmla="*/ 8 h 36"/>
                  <a:gd name="T16" fmla="*/ 14 w 46"/>
                  <a:gd name="T17" fmla="*/ 0 h 36"/>
                  <a:gd name="T18" fmla="*/ 12 w 46"/>
                  <a:gd name="T19" fmla="*/ 2 h 36"/>
                  <a:gd name="T20" fmla="*/ 6 w 46"/>
                  <a:gd name="T21" fmla="*/ 4 h 36"/>
                  <a:gd name="T22" fmla="*/ 0 w 46"/>
                  <a:gd name="T23" fmla="*/ 12 h 36"/>
                  <a:gd name="T24" fmla="*/ 0 w 46"/>
                  <a:gd name="T25" fmla="*/ 14 h 36"/>
                  <a:gd name="T26" fmla="*/ 0 w 46"/>
                  <a:gd name="T27" fmla="*/ 24 h 36"/>
                  <a:gd name="T28" fmla="*/ 0 w 46"/>
                  <a:gd name="T29" fmla="*/ 24 h 36"/>
                  <a:gd name="T30" fmla="*/ 2 w 46"/>
                  <a:gd name="T31" fmla="*/ 30 h 36"/>
                  <a:gd name="T32" fmla="*/ 4 w 46"/>
                  <a:gd name="T33" fmla="*/ 32 h 36"/>
                  <a:gd name="T34" fmla="*/ 4 w 46"/>
                  <a:gd name="T35" fmla="*/ 34 h 36"/>
                  <a:gd name="T36" fmla="*/ 8 w 46"/>
                  <a:gd name="T37" fmla="*/ 36 h 36"/>
                  <a:gd name="T38" fmla="*/ 8 w 46"/>
                  <a:gd name="T39" fmla="*/ 36 h 36"/>
                  <a:gd name="T40" fmla="*/ 18 w 46"/>
                  <a:gd name="T41" fmla="*/ 34 h 36"/>
                  <a:gd name="T42" fmla="*/ 30 w 46"/>
                  <a:gd name="T43" fmla="*/ 26 h 36"/>
                  <a:gd name="T44" fmla="*/ 42 w 46"/>
                  <a:gd name="T45" fmla="*/ 26 h 36"/>
                  <a:gd name="T46" fmla="*/ 42 w 46"/>
                  <a:gd name="T47" fmla="*/ 26 h 36"/>
                  <a:gd name="T48" fmla="*/ 46 w 46"/>
                  <a:gd name="T49" fmla="*/ 24 h 36"/>
                  <a:gd name="T50" fmla="*/ 46 w 46"/>
                  <a:gd name="T51" fmla="*/ 20 h 36"/>
                  <a:gd name="T52" fmla="*/ 42 w 46"/>
                  <a:gd name="T53" fmla="*/ 14 h 36"/>
                  <a:gd name="T54" fmla="*/ 42 w 46"/>
                  <a:gd name="T55" fmla="*/ 14 h 36"/>
                  <a:gd name="T56" fmla="*/ 36 w 46"/>
                  <a:gd name="T57" fmla="*/ 8 h 36"/>
                  <a:gd name="T58" fmla="*/ 34 w 46"/>
                  <a:gd name="T59" fmla="*/ 6 h 36"/>
                  <a:gd name="T60" fmla="*/ 24 w 46"/>
                  <a:gd name="T61" fmla="*/ 4 h 36"/>
                  <a:gd name="T62" fmla="*/ 16 w 46"/>
                  <a:gd name="T63" fmla="*/ 0 h 36"/>
                  <a:gd name="T64" fmla="*/ 14 w 46"/>
                  <a:gd name="T6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6" h="36">
                    <a:moveTo>
                      <a:pt x="14" y="4"/>
                    </a:moveTo>
                    <a:lnTo>
                      <a:pt x="24" y="8"/>
                    </a:lnTo>
                    <a:lnTo>
                      <a:pt x="32" y="8"/>
                    </a:lnTo>
                    <a:lnTo>
                      <a:pt x="34" y="14"/>
                    </a:lnTo>
                    <a:lnTo>
                      <a:pt x="38" y="18"/>
                    </a:lnTo>
                    <a:lnTo>
                      <a:pt x="42" y="22"/>
                    </a:lnTo>
                    <a:lnTo>
                      <a:pt x="36" y="20"/>
                    </a:lnTo>
                    <a:lnTo>
                      <a:pt x="28" y="24"/>
                    </a:lnTo>
                    <a:lnTo>
                      <a:pt x="16" y="30"/>
                    </a:lnTo>
                    <a:lnTo>
                      <a:pt x="8" y="32"/>
                    </a:lnTo>
                    <a:lnTo>
                      <a:pt x="12" y="30"/>
                    </a:lnTo>
                    <a:lnTo>
                      <a:pt x="6" y="30"/>
                    </a:lnTo>
                    <a:lnTo>
                      <a:pt x="4" y="24"/>
                    </a:lnTo>
                    <a:lnTo>
                      <a:pt x="4" y="18"/>
                    </a:lnTo>
                    <a:lnTo>
                      <a:pt x="4" y="14"/>
                    </a:lnTo>
                    <a:lnTo>
                      <a:pt x="8" y="8"/>
                    </a:lnTo>
                    <a:lnTo>
                      <a:pt x="14" y="4"/>
                    </a:lnTo>
                    <a:close/>
                    <a:moveTo>
                      <a:pt x="14" y="0"/>
                    </a:moveTo>
                    <a:lnTo>
                      <a:pt x="14" y="0"/>
                    </a:lnTo>
                    <a:lnTo>
                      <a:pt x="12" y="2"/>
                    </a:lnTo>
                    <a:lnTo>
                      <a:pt x="6" y="4"/>
                    </a:lnTo>
                    <a:lnTo>
                      <a:pt x="6" y="4"/>
                    </a:lnTo>
                    <a:lnTo>
                      <a:pt x="4" y="6"/>
                    </a:lnTo>
                    <a:lnTo>
                      <a:pt x="0" y="12"/>
                    </a:lnTo>
                    <a:lnTo>
                      <a:pt x="0" y="12"/>
                    </a:lnTo>
                    <a:lnTo>
                      <a:pt x="0" y="14"/>
                    </a:lnTo>
                    <a:lnTo>
                      <a:pt x="0" y="18"/>
                    </a:lnTo>
                    <a:lnTo>
                      <a:pt x="0" y="24"/>
                    </a:lnTo>
                    <a:lnTo>
                      <a:pt x="0" y="24"/>
                    </a:lnTo>
                    <a:lnTo>
                      <a:pt x="0" y="24"/>
                    </a:lnTo>
                    <a:lnTo>
                      <a:pt x="2" y="30"/>
                    </a:lnTo>
                    <a:lnTo>
                      <a:pt x="2" y="30"/>
                    </a:lnTo>
                    <a:lnTo>
                      <a:pt x="4" y="32"/>
                    </a:lnTo>
                    <a:lnTo>
                      <a:pt x="4" y="32"/>
                    </a:lnTo>
                    <a:lnTo>
                      <a:pt x="4" y="34"/>
                    </a:lnTo>
                    <a:lnTo>
                      <a:pt x="4" y="34"/>
                    </a:lnTo>
                    <a:lnTo>
                      <a:pt x="4" y="36"/>
                    </a:lnTo>
                    <a:lnTo>
                      <a:pt x="8" y="36"/>
                    </a:lnTo>
                    <a:lnTo>
                      <a:pt x="8" y="36"/>
                    </a:lnTo>
                    <a:lnTo>
                      <a:pt x="8" y="36"/>
                    </a:lnTo>
                    <a:lnTo>
                      <a:pt x="18" y="34"/>
                    </a:lnTo>
                    <a:lnTo>
                      <a:pt x="18" y="34"/>
                    </a:lnTo>
                    <a:lnTo>
                      <a:pt x="18" y="34"/>
                    </a:lnTo>
                    <a:lnTo>
                      <a:pt x="30" y="26"/>
                    </a:lnTo>
                    <a:lnTo>
                      <a:pt x="36" y="24"/>
                    </a:lnTo>
                    <a:lnTo>
                      <a:pt x="42" y="26"/>
                    </a:lnTo>
                    <a:lnTo>
                      <a:pt x="42" y="26"/>
                    </a:lnTo>
                    <a:lnTo>
                      <a:pt x="42" y="26"/>
                    </a:lnTo>
                    <a:lnTo>
                      <a:pt x="42" y="26"/>
                    </a:lnTo>
                    <a:lnTo>
                      <a:pt x="46" y="24"/>
                    </a:lnTo>
                    <a:lnTo>
                      <a:pt x="46" y="24"/>
                    </a:lnTo>
                    <a:lnTo>
                      <a:pt x="46" y="20"/>
                    </a:lnTo>
                    <a:lnTo>
                      <a:pt x="46" y="18"/>
                    </a:lnTo>
                    <a:lnTo>
                      <a:pt x="42" y="14"/>
                    </a:lnTo>
                    <a:lnTo>
                      <a:pt x="42" y="14"/>
                    </a:lnTo>
                    <a:lnTo>
                      <a:pt x="42" y="14"/>
                    </a:lnTo>
                    <a:lnTo>
                      <a:pt x="36" y="12"/>
                    </a:lnTo>
                    <a:lnTo>
                      <a:pt x="36" y="8"/>
                    </a:lnTo>
                    <a:lnTo>
                      <a:pt x="36" y="8"/>
                    </a:lnTo>
                    <a:lnTo>
                      <a:pt x="34" y="6"/>
                    </a:lnTo>
                    <a:lnTo>
                      <a:pt x="32" y="4"/>
                    </a:lnTo>
                    <a:lnTo>
                      <a:pt x="24" y="4"/>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4" name="Freeform 696"/>
              <p:cNvSpPr>
                <a:spLocks/>
              </p:cNvSpPr>
              <p:nvPr/>
            </p:nvSpPr>
            <p:spPr bwMode="auto">
              <a:xfrm>
                <a:off x="3263" y="1887"/>
                <a:ext cx="38" cy="28"/>
              </a:xfrm>
              <a:custGeom>
                <a:avLst/>
                <a:gdLst>
                  <a:gd name="T0" fmla="*/ 10 w 38"/>
                  <a:gd name="T1" fmla="*/ 0 h 28"/>
                  <a:gd name="T2" fmla="*/ 20 w 38"/>
                  <a:gd name="T3" fmla="*/ 4 h 28"/>
                  <a:gd name="T4" fmla="*/ 28 w 38"/>
                  <a:gd name="T5" fmla="*/ 4 h 28"/>
                  <a:gd name="T6" fmla="*/ 30 w 38"/>
                  <a:gd name="T7" fmla="*/ 10 h 28"/>
                  <a:gd name="T8" fmla="*/ 34 w 38"/>
                  <a:gd name="T9" fmla="*/ 14 h 28"/>
                  <a:gd name="T10" fmla="*/ 38 w 38"/>
                  <a:gd name="T11" fmla="*/ 18 h 28"/>
                  <a:gd name="T12" fmla="*/ 32 w 38"/>
                  <a:gd name="T13" fmla="*/ 16 h 28"/>
                  <a:gd name="T14" fmla="*/ 24 w 38"/>
                  <a:gd name="T15" fmla="*/ 20 h 28"/>
                  <a:gd name="T16" fmla="*/ 12 w 38"/>
                  <a:gd name="T17" fmla="*/ 26 h 28"/>
                  <a:gd name="T18" fmla="*/ 4 w 38"/>
                  <a:gd name="T19" fmla="*/ 28 h 28"/>
                  <a:gd name="T20" fmla="*/ 8 w 38"/>
                  <a:gd name="T21" fmla="*/ 26 h 28"/>
                  <a:gd name="T22" fmla="*/ 2 w 38"/>
                  <a:gd name="T23" fmla="*/ 26 h 28"/>
                  <a:gd name="T24" fmla="*/ 0 w 38"/>
                  <a:gd name="T25" fmla="*/ 20 h 28"/>
                  <a:gd name="T26" fmla="*/ 0 w 38"/>
                  <a:gd name="T27" fmla="*/ 14 h 28"/>
                  <a:gd name="T28" fmla="*/ 0 w 38"/>
                  <a:gd name="T29" fmla="*/ 10 h 28"/>
                  <a:gd name="T30" fmla="*/ 4 w 38"/>
                  <a:gd name="T31" fmla="*/ 4 h 28"/>
                  <a:gd name="T32" fmla="*/ 10 w 38"/>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8" h="28">
                    <a:moveTo>
                      <a:pt x="10" y="0"/>
                    </a:moveTo>
                    <a:lnTo>
                      <a:pt x="20" y="4"/>
                    </a:lnTo>
                    <a:lnTo>
                      <a:pt x="28" y="4"/>
                    </a:lnTo>
                    <a:lnTo>
                      <a:pt x="30" y="10"/>
                    </a:lnTo>
                    <a:lnTo>
                      <a:pt x="34" y="14"/>
                    </a:lnTo>
                    <a:lnTo>
                      <a:pt x="38" y="18"/>
                    </a:lnTo>
                    <a:lnTo>
                      <a:pt x="32" y="16"/>
                    </a:lnTo>
                    <a:lnTo>
                      <a:pt x="24" y="20"/>
                    </a:lnTo>
                    <a:lnTo>
                      <a:pt x="12" y="26"/>
                    </a:lnTo>
                    <a:lnTo>
                      <a:pt x="4" y="28"/>
                    </a:lnTo>
                    <a:lnTo>
                      <a:pt x="8" y="26"/>
                    </a:lnTo>
                    <a:lnTo>
                      <a:pt x="2" y="26"/>
                    </a:lnTo>
                    <a:lnTo>
                      <a:pt x="0" y="20"/>
                    </a:lnTo>
                    <a:lnTo>
                      <a:pt x="0" y="14"/>
                    </a:lnTo>
                    <a:lnTo>
                      <a:pt x="0" y="10"/>
                    </a:lnTo>
                    <a:lnTo>
                      <a:pt x="4" y="4"/>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5" name="Freeform 697"/>
              <p:cNvSpPr>
                <a:spLocks/>
              </p:cNvSpPr>
              <p:nvPr/>
            </p:nvSpPr>
            <p:spPr bwMode="auto">
              <a:xfrm>
                <a:off x="3259" y="1883"/>
                <a:ext cx="46" cy="36"/>
              </a:xfrm>
              <a:custGeom>
                <a:avLst/>
                <a:gdLst>
                  <a:gd name="T0" fmla="*/ 14 w 46"/>
                  <a:gd name="T1" fmla="*/ 0 h 36"/>
                  <a:gd name="T2" fmla="*/ 14 w 46"/>
                  <a:gd name="T3" fmla="*/ 0 h 36"/>
                  <a:gd name="T4" fmla="*/ 12 w 46"/>
                  <a:gd name="T5" fmla="*/ 2 h 36"/>
                  <a:gd name="T6" fmla="*/ 6 w 46"/>
                  <a:gd name="T7" fmla="*/ 4 h 36"/>
                  <a:gd name="T8" fmla="*/ 6 w 46"/>
                  <a:gd name="T9" fmla="*/ 4 h 36"/>
                  <a:gd name="T10" fmla="*/ 4 w 46"/>
                  <a:gd name="T11" fmla="*/ 6 h 36"/>
                  <a:gd name="T12" fmla="*/ 0 w 46"/>
                  <a:gd name="T13" fmla="*/ 12 h 36"/>
                  <a:gd name="T14" fmla="*/ 0 w 46"/>
                  <a:gd name="T15" fmla="*/ 12 h 36"/>
                  <a:gd name="T16" fmla="*/ 0 w 46"/>
                  <a:gd name="T17" fmla="*/ 14 h 36"/>
                  <a:gd name="T18" fmla="*/ 0 w 46"/>
                  <a:gd name="T19" fmla="*/ 18 h 36"/>
                  <a:gd name="T20" fmla="*/ 0 w 46"/>
                  <a:gd name="T21" fmla="*/ 24 h 36"/>
                  <a:gd name="T22" fmla="*/ 0 w 46"/>
                  <a:gd name="T23" fmla="*/ 24 h 36"/>
                  <a:gd name="T24" fmla="*/ 0 w 46"/>
                  <a:gd name="T25" fmla="*/ 24 h 36"/>
                  <a:gd name="T26" fmla="*/ 2 w 46"/>
                  <a:gd name="T27" fmla="*/ 30 h 36"/>
                  <a:gd name="T28" fmla="*/ 2 w 46"/>
                  <a:gd name="T29" fmla="*/ 30 h 36"/>
                  <a:gd name="T30" fmla="*/ 4 w 46"/>
                  <a:gd name="T31" fmla="*/ 32 h 36"/>
                  <a:gd name="T32" fmla="*/ 4 w 46"/>
                  <a:gd name="T33" fmla="*/ 32 h 36"/>
                  <a:gd name="T34" fmla="*/ 4 w 46"/>
                  <a:gd name="T35" fmla="*/ 34 h 36"/>
                  <a:gd name="T36" fmla="*/ 4 w 46"/>
                  <a:gd name="T37" fmla="*/ 34 h 36"/>
                  <a:gd name="T38" fmla="*/ 4 w 46"/>
                  <a:gd name="T39" fmla="*/ 36 h 36"/>
                  <a:gd name="T40" fmla="*/ 8 w 46"/>
                  <a:gd name="T41" fmla="*/ 36 h 36"/>
                  <a:gd name="T42" fmla="*/ 8 w 46"/>
                  <a:gd name="T43" fmla="*/ 36 h 36"/>
                  <a:gd name="T44" fmla="*/ 8 w 46"/>
                  <a:gd name="T45" fmla="*/ 36 h 36"/>
                  <a:gd name="T46" fmla="*/ 18 w 46"/>
                  <a:gd name="T47" fmla="*/ 34 h 36"/>
                  <a:gd name="T48" fmla="*/ 18 w 46"/>
                  <a:gd name="T49" fmla="*/ 34 h 36"/>
                  <a:gd name="T50" fmla="*/ 18 w 46"/>
                  <a:gd name="T51" fmla="*/ 34 h 36"/>
                  <a:gd name="T52" fmla="*/ 30 w 46"/>
                  <a:gd name="T53" fmla="*/ 26 h 36"/>
                  <a:gd name="T54" fmla="*/ 36 w 46"/>
                  <a:gd name="T55" fmla="*/ 24 h 36"/>
                  <a:gd name="T56" fmla="*/ 42 w 46"/>
                  <a:gd name="T57" fmla="*/ 26 h 36"/>
                  <a:gd name="T58" fmla="*/ 42 w 46"/>
                  <a:gd name="T59" fmla="*/ 26 h 36"/>
                  <a:gd name="T60" fmla="*/ 42 w 46"/>
                  <a:gd name="T61" fmla="*/ 26 h 36"/>
                  <a:gd name="T62" fmla="*/ 42 w 46"/>
                  <a:gd name="T63" fmla="*/ 26 h 36"/>
                  <a:gd name="T64" fmla="*/ 46 w 46"/>
                  <a:gd name="T65" fmla="*/ 24 h 36"/>
                  <a:gd name="T66" fmla="*/ 46 w 46"/>
                  <a:gd name="T67" fmla="*/ 24 h 36"/>
                  <a:gd name="T68" fmla="*/ 46 w 46"/>
                  <a:gd name="T69" fmla="*/ 20 h 36"/>
                  <a:gd name="T70" fmla="*/ 46 w 46"/>
                  <a:gd name="T71" fmla="*/ 18 h 36"/>
                  <a:gd name="T72" fmla="*/ 42 w 46"/>
                  <a:gd name="T73" fmla="*/ 14 h 36"/>
                  <a:gd name="T74" fmla="*/ 42 w 46"/>
                  <a:gd name="T75" fmla="*/ 14 h 36"/>
                  <a:gd name="T76" fmla="*/ 42 w 46"/>
                  <a:gd name="T77" fmla="*/ 14 h 36"/>
                  <a:gd name="T78" fmla="*/ 36 w 46"/>
                  <a:gd name="T79" fmla="*/ 12 h 36"/>
                  <a:gd name="T80" fmla="*/ 36 w 46"/>
                  <a:gd name="T81" fmla="*/ 8 h 36"/>
                  <a:gd name="T82" fmla="*/ 36 w 46"/>
                  <a:gd name="T83" fmla="*/ 8 h 36"/>
                  <a:gd name="T84" fmla="*/ 34 w 46"/>
                  <a:gd name="T85" fmla="*/ 6 h 36"/>
                  <a:gd name="T86" fmla="*/ 32 w 46"/>
                  <a:gd name="T87" fmla="*/ 4 h 36"/>
                  <a:gd name="T88" fmla="*/ 24 w 46"/>
                  <a:gd name="T89" fmla="*/ 4 h 36"/>
                  <a:gd name="T90" fmla="*/ 16 w 46"/>
                  <a:gd name="T91" fmla="*/ 0 h 36"/>
                  <a:gd name="T92" fmla="*/ 16 w 46"/>
                  <a:gd name="T93" fmla="*/ 0 h 36"/>
                  <a:gd name="T94" fmla="*/ 14 w 46"/>
                  <a:gd name="T95" fmla="*/ 0 h 36"/>
                  <a:gd name="T96" fmla="*/ 14 w 46"/>
                  <a:gd name="T9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6" h="36">
                    <a:moveTo>
                      <a:pt x="14" y="0"/>
                    </a:moveTo>
                    <a:lnTo>
                      <a:pt x="14" y="0"/>
                    </a:lnTo>
                    <a:lnTo>
                      <a:pt x="12" y="2"/>
                    </a:lnTo>
                    <a:lnTo>
                      <a:pt x="6" y="4"/>
                    </a:lnTo>
                    <a:lnTo>
                      <a:pt x="6" y="4"/>
                    </a:lnTo>
                    <a:lnTo>
                      <a:pt x="4" y="6"/>
                    </a:lnTo>
                    <a:lnTo>
                      <a:pt x="0" y="12"/>
                    </a:lnTo>
                    <a:lnTo>
                      <a:pt x="0" y="12"/>
                    </a:lnTo>
                    <a:lnTo>
                      <a:pt x="0" y="14"/>
                    </a:lnTo>
                    <a:lnTo>
                      <a:pt x="0" y="18"/>
                    </a:lnTo>
                    <a:lnTo>
                      <a:pt x="0" y="24"/>
                    </a:lnTo>
                    <a:lnTo>
                      <a:pt x="0" y="24"/>
                    </a:lnTo>
                    <a:lnTo>
                      <a:pt x="0" y="24"/>
                    </a:lnTo>
                    <a:lnTo>
                      <a:pt x="2" y="30"/>
                    </a:lnTo>
                    <a:lnTo>
                      <a:pt x="2" y="30"/>
                    </a:lnTo>
                    <a:lnTo>
                      <a:pt x="4" y="32"/>
                    </a:lnTo>
                    <a:lnTo>
                      <a:pt x="4" y="32"/>
                    </a:lnTo>
                    <a:lnTo>
                      <a:pt x="4" y="34"/>
                    </a:lnTo>
                    <a:lnTo>
                      <a:pt x="4" y="34"/>
                    </a:lnTo>
                    <a:lnTo>
                      <a:pt x="4" y="36"/>
                    </a:lnTo>
                    <a:lnTo>
                      <a:pt x="8" y="36"/>
                    </a:lnTo>
                    <a:lnTo>
                      <a:pt x="8" y="36"/>
                    </a:lnTo>
                    <a:lnTo>
                      <a:pt x="8" y="36"/>
                    </a:lnTo>
                    <a:lnTo>
                      <a:pt x="18" y="34"/>
                    </a:lnTo>
                    <a:lnTo>
                      <a:pt x="18" y="34"/>
                    </a:lnTo>
                    <a:lnTo>
                      <a:pt x="18" y="34"/>
                    </a:lnTo>
                    <a:lnTo>
                      <a:pt x="30" y="26"/>
                    </a:lnTo>
                    <a:lnTo>
                      <a:pt x="36" y="24"/>
                    </a:lnTo>
                    <a:lnTo>
                      <a:pt x="42" y="26"/>
                    </a:lnTo>
                    <a:lnTo>
                      <a:pt x="42" y="26"/>
                    </a:lnTo>
                    <a:lnTo>
                      <a:pt x="42" y="26"/>
                    </a:lnTo>
                    <a:lnTo>
                      <a:pt x="42" y="26"/>
                    </a:lnTo>
                    <a:lnTo>
                      <a:pt x="46" y="24"/>
                    </a:lnTo>
                    <a:lnTo>
                      <a:pt x="46" y="24"/>
                    </a:lnTo>
                    <a:lnTo>
                      <a:pt x="46" y="20"/>
                    </a:lnTo>
                    <a:lnTo>
                      <a:pt x="46" y="18"/>
                    </a:lnTo>
                    <a:lnTo>
                      <a:pt x="42" y="14"/>
                    </a:lnTo>
                    <a:lnTo>
                      <a:pt x="42" y="14"/>
                    </a:lnTo>
                    <a:lnTo>
                      <a:pt x="42" y="14"/>
                    </a:lnTo>
                    <a:lnTo>
                      <a:pt x="36" y="12"/>
                    </a:lnTo>
                    <a:lnTo>
                      <a:pt x="36" y="8"/>
                    </a:lnTo>
                    <a:lnTo>
                      <a:pt x="36" y="8"/>
                    </a:lnTo>
                    <a:lnTo>
                      <a:pt x="34" y="6"/>
                    </a:lnTo>
                    <a:lnTo>
                      <a:pt x="32" y="4"/>
                    </a:lnTo>
                    <a:lnTo>
                      <a:pt x="24" y="4"/>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6" name="Freeform 698"/>
              <p:cNvSpPr>
                <a:spLocks/>
              </p:cNvSpPr>
              <p:nvPr/>
            </p:nvSpPr>
            <p:spPr bwMode="auto">
              <a:xfrm>
                <a:off x="3227" y="1997"/>
                <a:ext cx="42" cy="10"/>
              </a:xfrm>
              <a:custGeom>
                <a:avLst/>
                <a:gdLst>
                  <a:gd name="T0" fmla="*/ 18 w 42"/>
                  <a:gd name="T1" fmla="*/ 10 h 10"/>
                  <a:gd name="T2" fmla="*/ 18 w 42"/>
                  <a:gd name="T3" fmla="*/ 10 h 10"/>
                  <a:gd name="T4" fmla="*/ 16 w 42"/>
                  <a:gd name="T5" fmla="*/ 10 h 10"/>
                  <a:gd name="T6" fmla="*/ 16 w 42"/>
                  <a:gd name="T7" fmla="*/ 8 h 10"/>
                  <a:gd name="T8" fmla="*/ 8 w 42"/>
                  <a:gd name="T9" fmla="*/ 8 h 10"/>
                  <a:gd name="T10" fmla="*/ 2 w 42"/>
                  <a:gd name="T11" fmla="*/ 8 h 10"/>
                  <a:gd name="T12" fmla="*/ 2 w 42"/>
                  <a:gd name="T13" fmla="*/ 8 h 10"/>
                  <a:gd name="T14" fmla="*/ 0 w 42"/>
                  <a:gd name="T15" fmla="*/ 6 h 10"/>
                  <a:gd name="T16" fmla="*/ 0 w 42"/>
                  <a:gd name="T17" fmla="*/ 6 h 10"/>
                  <a:gd name="T18" fmla="*/ 0 w 42"/>
                  <a:gd name="T19" fmla="*/ 4 h 10"/>
                  <a:gd name="T20" fmla="*/ 4 w 42"/>
                  <a:gd name="T21" fmla="*/ 2 h 10"/>
                  <a:gd name="T22" fmla="*/ 4 w 42"/>
                  <a:gd name="T23" fmla="*/ 2 h 10"/>
                  <a:gd name="T24" fmla="*/ 6 w 42"/>
                  <a:gd name="T25" fmla="*/ 0 h 10"/>
                  <a:gd name="T26" fmla="*/ 10 w 42"/>
                  <a:gd name="T27" fmla="*/ 0 h 10"/>
                  <a:gd name="T28" fmla="*/ 16 w 42"/>
                  <a:gd name="T29" fmla="*/ 2 h 10"/>
                  <a:gd name="T30" fmla="*/ 22 w 42"/>
                  <a:gd name="T31" fmla="*/ 2 h 10"/>
                  <a:gd name="T32" fmla="*/ 32 w 42"/>
                  <a:gd name="T33" fmla="*/ 2 h 10"/>
                  <a:gd name="T34" fmla="*/ 40 w 42"/>
                  <a:gd name="T35" fmla="*/ 4 h 10"/>
                  <a:gd name="T36" fmla="*/ 40 w 42"/>
                  <a:gd name="T37" fmla="*/ 4 h 10"/>
                  <a:gd name="T38" fmla="*/ 40 w 42"/>
                  <a:gd name="T39" fmla="*/ 4 h 10"/>
                  <a:gd name="T40" fmla="*/ 42 w 42"/>
                  <a:gd name="T41" fmla="*/ 6 h 10"/>
                  <a:gd name="T42" fmla="*/ 42 w 42"/>
                  <a:gd name="T43" fmla="*/ 6 h 10"/>
                  <a:gd name="T44" fmla="*/ 42 w 42"/>
                  <a:gd name="T45" fmla="*/ 8 h 10"/>
                  <a:gd name="T46" fmla="*/ 42 w 42"/>
                  <a:gd name="T47" fmla="*/ 8 h 10"/>
                  <a:gd name="T48" fmla="*/ 42 w 42"/>
                  <a:gd name="T49" fmla="*/ 10 h 10"/>
                  <a:gd name="T50" fmla="*/ 38 w 42"/>
                  <a:gd name="T51" fmla="*/ 10 h 10"/>
                  <a:gd name="T52" fmla="*/ 38 w 42"/>
                  <a:gd name="T53" fmla="*/ 10 h 10"/>
                  <a:gd name="T54" fmla="*/ 38 w 42"/>
                  <a:gd name="T55" fmla="*/ 10 h 10"/>
                  <a:gd name="T56" fmla="*/ 38 w 42"/>
                  <a:gd name="T57" fmla="*/ 10 h 10"/>
                  <a:gd name="T58" fmla="*/ 30 w 42"/>
                  <a:gd name="T59" fmla="*/ 10 h 10"/>
                  <a:gd name="T60" fmla="*/ 24 w 42"/>
                  <a:gd name="T61" fmla="*/ 10 h 10"/>
                  <a:gd name="T62" fmla="*/ 18 w 42"/>
                  <a:gd name="T63" fmla="*/ 10 h 10"/>
                  <a:gd name="T64" fmla="*/ 18 w 42"/>
                  <a:gd name="T65" fmla="*/ 10 h 10"/>
                  <a:gd name="T66" fmla="*/ 18 w 42"/>
                  <a:gd name="T67" fmla="*/ 10 h 10"/>
                  <a:gd name="T68" fmla="*/ 18 w 42"/>
                  <a:gd name="T6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10">
                    <a:moveTo>
                      <a:pt x="18" y="10"/>
                    </a:moveTo>
                    <a:lnTo>
                      <a:pt x="18" y="10"/>
                    </a:lnTo>
                    <a:lnTo>
                      <a:pt x="16" y="10"/>
                    </a:lnTo>
                    <a:lnTo>
                      <a:pt x="16" y="8"/>
                    </a:lnTo>
                    <a:lnTo>
                      <a:pt x="8" y="8"/>
                    </a:lnTo>
                    <a:lnTo>
                      <a:pt x="2" y="8"/>
                    </a:lnTo>
                    <a:lnTo>
                      <a:pt x="2" y="8"/>
                    </a:lnTo>
                    <a:lnTo>
                      <a:pt x="0" y="6"/>
                    </a:lnTo>
                    <a:lnTo>
                      <a:pt x="0" y="6"/>
                    </a:lnTo>
                    <a:lnTo>
                      <a:pt x="0" y="4"/>
                    </a:lnTo>
                    <a:lnTo>
                      <a:pt x="4" y="2"/>
                    </a:lnTo>
                    <a:lnTo>
                      <a:pt x="4" y="2"/>
                    </a:lnTo>
                    <a:lnTo>
                      <a:pt x="6" y="0"/>
                    </a:lnTo>
                    <a:lnTo>
                      <a:pt x="10" y="0"/>
                    </a:lnTo>
                    <a:lnTo>
                      <a:pt x="16" y="2"/>
                    </a:lnTo>
                    <a:lnTo>
                      <a:pt x="22" y="2"/>
                    </a:lnTo>
                    <a:lnTo>
                      <a:pt x="32" y="2"/>
                    </a:lnTo>
                    <a:lnTo>
                      <a:pt x="40" y="4"/>
                    </a:lnTo>
                    <a:lnTo>
                      <a:pt x="40" y="4"/>
                    </a:lnTo>
                    <a:lnTo>
                      <a:pt x="40" y="4"/>
                    </a:lnTo>
                    <a:lnTo>
                      <a:pt x="42" y="6"/>
                    </a:lnTo>
                    <a:lnTo>
                      <a:pt x="42" y="6"/>
                    </a:lnTo>
                    <a:lnTo>
                      <a:pt x="42" y="8"/>
                    </a:lnTo>
                    <a:lnTo>
                      <a:pt x="42" y="8"/>
                    </a:lnTo>
                    <a:lnTo>
                      <a:pt x="42" y="10"/>
                    </a:lnTo>
                    <a:lnTo>
                      <a:pt x="38" y="10"/>
                    </a:lnTo>
                    <a:lnTo>
                      <a:pt x="38" y="10"/>
                    </a:lnTo>
                    <a:lnTo>
                      <a:pt x="38" y="10"/>
                    </a:lnTo>
                    <a:lnTo>
                      <a:pt x="38" y="10"/>
                    </a:lnTo>
                    <a:lnTo>
                      <a:pt x="30" y="10"/>
                    </a:lnTo>
                    <a:lnTo>
                      <a:pt x="24" y="10"/>
                    </a:lnTo>
                    <a:lnTo>
                      <a:pt x="18" y="10"/>
                    </a:lnTo>
                    <a:lnTo>
                      <a:pt x="18" y="10"/>
                    </a:lnTo>
                    <a:lnTo>
                      <a:pt x="18" y="10"/>
                    </a:lnTo>
                    <a:lnTo>
                      <a:pt x="18" y="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7" name="Freeform 699"/>
              <p:cNvSpPr>
                <a:spLocks noEditPoints="1"/>
              </p:cNvSpPr>
              <p:nvPr/>
            </p:nvSpPr>
            <p:spPr bwMode="auto">
              <a:xfrm>
                <a:off x="3225" y="1995"/>
                <a:ext cx="46" cy="14"/>
              </a:xfrm>
              <a:custGeom>
                <a:avLst/>
                <a:gdLst>
                  <a:gd name="T0" fmla="*/ 12 w 46"/>
                  <a:gd name="T1" fmla="*/ 4 h 14"/>
                  <a:gd name="T2" fmla="*/ 18 w 46"/>
                  <a:gd name="T3" fmla="*/ 6 h 14"/>
                  <a:gd name="T4" fmla="*/ 24 w 46"/>
                  <a:gd name="T5" fmla="*/ 6 h 14"/>
                  <a:gd name="T6" fmla="*/ 30 w 46"/>
                  <a:gd name="T7" fmla="*/ 6 h 14"/>
                  <a:gd name="T8" fmla="*/ 34 w 46"/>
                  <a:gd name="T9" fmla="*/ 6 h 14"/>
                  <a:gd name="T10" fmla="*/ 42 w 46"/>
                  <a:gd name="T11" fmla="*/ 8 h 14"/>
                  <a:gd name="T12" fmla="*/ 42 w 46"/>
                  <a:gd name="T13" fmla="*/ 10 h 14"/>
                  <a:gd name="T14" fmla="*/ 40 w 46"/>
                  <a:gd name="T15" fmla="*/ 10 h 14"/>
                  <a:gd name="T16" fmla="*/ 32 w 46"/>
                  <a:gd name="T17" fmla="*/ 10 h 14"/>
                  <a:gd name="T18" fmla="*/ 26 w 46"/>
                  <a:gd name="T19" fmla="*/ 10 h 14"/>
                  <a:gd name="T20" fmla="*/ 20 w 46"/>
                  <a:gd name="T21" fmla="*/ 10 h 14"/>
                  <a:gd name="T22" fmla="*/ 18 w 46"/>
                  <a:gd name="T23" fmla="*/ 8 h 14"/>
                  <a:gd name="T24" fmla="*/ 10 w 46"/>
                  <a:gd name="T25" fmla="*/ 8 h 14"/>
                  <a:gd name="T26" fmla="*/ 4 w 46"/>
                  <a:gd name="T27" fmla="*/ 8 h 14"/>
                  <a:gd name="T28" fmla="*/ 8 w 46"/>
                  <a:gd name="T29" fmla="*/ 4 h 14"/>
                  <a:gd name="T30" fmla="*/ 12 w 46"/>
                  <a:gd name="T31" fmla="*/ 4 h 14"/>
                  <a:gd name="T32" fmla="*/ 12 w 46"/>
                  <a:gd name="T33" fmla="*/ 0 h 14"/>
                  <a:gd name="T34" fmla="*/ 8 w 46"/>
                  <a:gd name="T35" fmla="*/ 0 h 14"/>
                  <a:gd name="T36" fmla="*/ 8 w 46"/>
                  <a:gd name="T37" fmla="*/ 0 h 14"/>
                  <a:gd name="T38" fmla="*/ 6 w 46"/>
                  <a:gd name="T39" fmla="*/ 2 h 14"/>
                  <a:gd name="T40" fmla="*/ 2 w 46"/>
                  <a:gd name="T41" fmla="*/ 4 h 14"/>
                  <a:gd name="T42" fmla="*/ 2 w 46"/>
                  <a:gd name="T43" fmla="*/ 4 h 14"/>
                  <a:gd name="T44" fmla="*/ 0 w 46"/>
                  <a:gd name="T45" fmla="*/ 6 h 14"/>
                  <a:gd name="T46" fmla="*/ 0 w 46"/>
                  <a:gd name="T47" fmla="*/ 8 h 14"/>
                  <a:gd name="T48" fmla="*/ 0 w 46"/>
                  <a:gd name="T49" fmla="*/ 8 h 14"/>
                  <a:gd name="T50" fmla="*/ 2 w 46"/>
                  <a:gd name="T51" fmla="*/ 10 h 14"/>
                  <a:gd name="T52" fmla="*/ 4 w 46"/>
                  <a:gd name="T53" fmla="*/ 12 h 14"/>
                  <a:gd name="T54" fmla="*/ 10 w 46"/>
                  <a:gd name="T55" fmla="*/ 12 h 14"/>
                  <a:gd name="T56" fmla="*/ 10 w 46"/>
                  <a:gd name="T57" fmla="*/ 12 h 14"/>
                  <a:gd name="T58" fmla="*/ 10 w 46"/>
                  <a:gd name="T59" fmla="*/ 12 h 14"/>
                  <a:gd name="T60" fmla="*/ 16 w 46"/>
                  <a:gd name="T61" fmla="*/ 12 h 14"/>
                  <a:gd name="T62" fmla="*/ 16 w 46"/>
                  <a:gd name="T63" fmla="*/ 12 h 14"/>
                  <a:gd name="T64" fmla="*/ 16 w 46"/>
                  <a:gd name="T65" fmla="*/ 12 h 14"/>
                  <a:gd name="T66" fmla="*/ 20 w 46"/>
                  <a:gd name="T67" fmla="*/ 14 h 14"/>
                  <a:gd name="T68" fmla="*/ 20 w 46"/>
                  <a:gd name="T69" fmla="*/ 14 h 14"/>
                  <a:gd name="T70" fmla="*/ 20 w 46"/>
                  <a:gd name="T71" fmla="*/ 14 h 14"/>
                  <a:gd name="T72" fmla="*/ 26 w 46"/>
                  <a:gd name="T73" fmla="*/ 14 h 14"/>
                  <a:gd name="T74" fmla="*/ 32 w 46"/>
                  <a:gd name="T75" fmla="*/ 14 h 14"/>
                  <a:gd name="T76" fmla="*/ 38 w 46"/>
                  <a:gd name="T77" fmla="*/ 14 h 14"/>
                  <a:gd name="T78" fmla="*/ 38 w 46"/>
                  <a:gd name="T79" fmla="*/ 14 h 14"/>
                  <a:gd name="T80" fmla="*/ 40 w 46"/>
                  <a:gd name="T81" fmla="*/ 14 h 14"/>
                  <a:gd name="T82" fmla="*/ 40 w 46"/>
                  <a:gd name="T83" fmla="*/ 14 h 14"/>
                  <a:gd name="T84" fmla="*/ 40 w 46"/>
                  <a:gd name="T85" fmla="*/ 14 h 14"/>
                  <a:gd name="T86" fmla="*/ 44 w 46"/>
                  <a:gd name="T87" fmla="*/ 14 h 14"/>
                  <a:gd name="T88" fmla="*/ 44 w 46"/>
                  <a:gd name="T89" fmla="*/ 14 h 14"/>
                  <a:gd name="T90" fmla="*/ 46 w 46"/>
                  <a:gd name="T91" fmla="*/ 10 h 14"/>
                  <a:gd name="T92" fmla="*/ 46 w 46"/>
                  <a:gd name="T93" fmla="*/ 10 h 14"/>
                  <a:gd name="T94" fmla="*/ 46 w 46"/>
                  <a:gd name="T95" fmla="*/ 6 h 14"/>
                  <a:gd name="T96" fmla="*/ 44 w 46"/>
                  <a:gd name="T97" fmla="*/ 4 h 14"/>
                  <a:gd name="T98" fmla="*/ 44 w 46"/>
                  <a:gd name="T99" fmla="*/ 4 h 14"/>
                  <a:gd name="T100" fmla="*/ 42 w 46"/>
                  <a:gd name="T101" fmla="*/ 4 h 14"/>
                  <a:gd name="T102" fmla="*/ 34 w 46"/>
                  <a:gd name="T103" fmla="*/ 2 h 14"/>
                  <a:gd name="T104" fmla="*/ 34 w 46"/>
                  <a:gd name="T105" fmla="*/ 2 h 14"/>
                  <a:gd name="T106" fmla="*/ 34 w 46"/>
                  <a:gd name="T107" fmla="*/ 2 h 14"/>
                  <a:gd name="T108" fmla="*/ 30 w 46"/>
                  <a:gd name="T109" fmla="*/ 2 h 14"/>
                  <a:gd name="T110" fmla="*/ 24 w 46"/>
                  <a:gd name="T111" fmla="*/ 2 h 14"/>
                  <a:gd name="T112" fmla="*/ 18 w 46"/>
                  <a:gd name="T113" fmla="*/ 2 h 14"/>
                  <a:gd name="T114" fmla="*/ 14 w 46"/>
                  <a:gd name="T115" fmla="*/ 0 h 14"/>
                  <a:gd name="T116" fmla="*/ 14 w 46"/>
                  <a:gd name="T117" fmla="*/ 0 h 14"/>
                  <a:gd name="T118" fmla="*/ 12 w 46"/>
                  <a:gd name="T119" fmla="*/ 0 h 14"/>
                  <a:gd name="T120" fmla="*/ 12 w 46"/>
                  <a:gd name="T1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6" h="14">
                    <a:moveTo>
                      <a:pt x="12" y="4"/>
                    </a:moveTo>
                    <a:lnTo>
                      <a:pt x="18" y="6"/>
                    </a:lnTo>
                    <a:lnTo>
                      <a:pt x="24" y="6"/>
                    </a:lnTo>
                    <a:lnTo>
                      <a:pt x="30" y="6"/>
                    </a:lnTo>
                    <a:lnTo>
                      <a:pt x="34" y="6"/>
                    </a:lnTo>
                    <a:lnTo>
                      <a:pt x="42" y="8"/>
                    </a:lnTo>
                    <a:lnTo>
                      <a:pt x="42" y="10"/>
                    </a:lnTo>
                    <a:lnTo>
                      <a:pt x="40" y="10"/>
                    </a:lnTo>
                    <a:lnTo>
                      <a:pt x="32" y="10"/>
                    </a:lnTo>
                    <a:lnTo>
                      <a:pt x="26" y="10"/>
                    </a:lnTo>
                    <a:lnTo>
                      <a:pt x="20" y="10"/>
                    </a:lnTo>
                    <a:lnTo>
                      <a:pt x="18" y="8"/>
                    </a:lnTo>
                    <a:lnTo>
                      <a:pt x="10" y="8"/>
                    </a:lnTo>
                    <a:lnTo>
                      <a:pt x="4" y="8"/>
                    </a:lnTo>
                    <a:lnTo>
                      <a:pt x="8" y="4"/>
                    </a:lnTo>
                    <a:lnTo>
                      <a:pt x="12" y="4"/>
                    </a:lnTo>
                    <a:close/>
                    <a:moveTo>
                      <a:pt x="12" y="0"/>
                    </a:moveTo>
                    <a:lnTo>
                      <a:pt x="8" y="0"/>
                    </a:lnTo>
                    <a:lnTo>
                      <a:pt x="8" y="0"/>
                    </a:lnTo>
                    <a:lnTo>
                      <a:pt x="6" y="2"/>
                    </a:lnTo>
                    <a:lnTo>
                      <a:pt x="2" y="4"/>
                    </a:lnTo>
                    <a:lnTo>
                      <a:pt x="2" y="4"/>
                    </a:lnTo>
                    <a:lnTo>
                      <a:pt x="0" y="6"/>
                    </a:lnTo>
                    <a:lnTo>
                      <a:pt x="0" y="8"/>
                    </a:lnTo>
                    <a:lnTo>
                      <a:pt x="0" y="8"/>
                    </a:lnTo>
                    <a:lnTo>
                      <a:pt x="2" y="10"/>
                    </a:lnTo>
                    <a:lnTo>
                      <a:pt x="4" y="12"/>
                    </a:lnTo>
                    <a:lnTo>
                      <a:pt x="10" y="12"/>
                    </a:lnTo>
                    <a:lnTo>
                      <a:pt x="10" y="12"/>
                    </a:lnTo>
                    <a:lnTo>
                      <a:pt x="10" y="12"/>
                    </a:lnTo>
                    <a:lnTo>
                      <a:pt x="16" y="12"/>
                    </a:lnTo>
                    <a:lnTo>
                      <a:pt x="16" y="12"/>
                    </a:lnTo>
                    <a:lnTo>
                      <a:pt x="16" y="12"/>
                    </a:lnTo>
                    <a:lnTo>
                      <a:pt x="20" y="14"/>
                    </a:lnTo>
                    <a:lnTo>
                      <a:pt x="20" y="14"/>
                    </a:lnTo>
                    <a:lnTo>
                      <a:pt x="20" y="14"/>
                    </a:lnTo>
                    <a:lnTo>
                      <a:pt x="26" y="14"/>
                    </a:lnTo>
                    <a:lnTo>
                      <a:pt x="32" y="14"/>
                    </a:lnTo>
                    <a:lnTo>
                      <a:pt x="38" y="14"/>
                    </a:lnTo>
                    <a:lnTo>
                      <a:pt x="38" y="14"/>
                    </a:lnTo>
                    <a:lnTo>
                      <a:pt x="40" y="14"/>
                    </a:lnTo>
                    <a:lnTo>
                      <a:pt x="40" y="14"/>
                    </a:lnTo>
                    <a:lnTo>
                      <a:pt x="40" y="14"/>
                    </a:lnTo>
                    <a:lnTo>
                      <a:pt x="44" y="14"/>
                    </a:lnTo>
                    <a:lnTo>
                      <a:pt x="44" y="14"/>
                    </a:lnTo>
                    <a:lnTo>
                      <a:pt x="46" y="10"/>
                    </a:lnTo>
                    <a:lnTo>
                      <a:pt x="46" y="10"/>
                    </a:lnTo>
                    <a:lnTo>
                      <a:pt x="46" y="6"/>
                    </a:lnTo>
                    <a:lnTo>
                      <a:pt x="44" y="4"/>
                    </a:lnTo>
                    <a:lnTo>
                      <a:pt x="44" y="4"/>
                    </a:lnTo>
                    <a:lnTo>
                      <a:pt x="42" y="4"/>
                    </a:lnTo>
                    <a:lnTo>
                      <a:pt x="34" y="2"/>
                    </a:lnTo>
                    <a:lnTo>
                      <a:pt x="34" y="2"/>
                    </a:lnTo>
                    <a:lnTo>
                      <a:pt x="34" y="2"/>
                    </a:lnTo>
                    <a:lnTo>
                      <a:pt x="30" y="2"/>
                    </a:lnTo>
                    <a:lnTo>
                      <a:pt x="24" y="2"/>
                    </a:lnTo>
                    <a:lnTo>
                      <a:pt x="18" y="2"/>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8" name="Freeform 700"/>
              <p:cNvSpPr>
                <a:spLocks/>
              </p:cNvSpPr>
              <p:nvPr/>
            </p:nvSpPr>
            <p:spPr bwMode="auto">
              <a:xfrm>
                <a:off x="3229" y="1999"/>
                <a:ext cx="38" cy="6"/>
              </a:xfrm>
              <a:custGeom>
                <a:avLst/>
                <a:gdLst>
                  <a:gd name="T0" fmla="*/ 8 w 38"/>
                  <a:gd name="T1" fmla="*/ 0 h 6"/>
                  <a:gd name="T2" fmla="*/ 14 w 38"/>
                  <a:gd name="T3" fmla="*/ 2 h 6"/>
                  <a:gd name="T4" fmla="*/ 20 w 38"/>
                  <a:gd name="T5" fmla="*/ 2 h 6"/>
                  <a:gd name="T6" fmla="*/ 26 w 38"/>
                  <a:gd name="T7" fmla="*/ 2 h 6"/>
                  <a:gd name="T8" fmla="*/ 30 w 38"/>
                  <a:gd name="T9" fmla="*/ 2 h 6"/>
                  <a:gd name="T10" fmla="*/ 38 w 38"/>
                  <a:gd name="T11" fmla="*/ 4 h 6"/>
                  <a:gd name="T12" fmla="*/ 38 w 38"/>
                  <a:gd name="T13" fmla="*/ 6 h 6"/>
                  <a:gd name="T14" fmla="*/ 36 w 38"/>
                  <a:gd name="T15" fmla="*/ 6 h 6"/>
                  <a:gd name="T16" fmla="*/ 28 w 38"/>
                  <a:gd name="T17" fmla="*/ 6 h 6"/>
                  <a:gd name="T18" fmla="*/ 22 w 38"/>
                  <a:gd name="T19" fmla="*/ 6 h 6"/>
                  <a:gd name="T20" fmla="*/ 16 w 38"/>
                  <a:gd name="T21" fmla="*/ 6 h 6"/>
                  <a:gd name="T22" fmla="*/ 14 w 38"/>
                  <a:gd name="T23" fmla="*/ 4 h 6"/>
                  <a:gd name="T24" fmla="*/ 6 w 38"/>
                  <a:gd name="T25" fmla="*/ 4 h 6"/>
                  <a:gd name="T26" fmla="*/ 0 w 38"/>
                  <a:gd name="T27" fmla="*/ 4 h 6"/>
                  <a:gd name="T28" fmla="*/ 4 w 38"/>
                  <a:gd name="T29" fmla="*/ 0 h 6"/>
                  <a:gd name="T30" fmla="*/ 8 w 38"/>
                  <a:gd name="T31"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8" h="6">
                    <a:moveTo>
                      <a:pt x="8" y="0"/>
                    </a:moveTo>
                    <a:lnTo>
                      <a:pt x="14" y="2"/>
                    </a:lnTo>
                    <a:lnTo>
                      <a:pt x="20" y="2"/>
                    </a:lnTo>
                    <a:lnTo>
                      <a:pt x="26" y="2"/>
                    </a:lnTo>
                    <a:lnTo>
                      <a:pt x="30" y="2"/>
                    </a:lnTo>
                    <a:lnTo>
                      <a:pt x="38" y="4"/>
                    </a:lnTo>
                    <a:lnTo>
                      <a:pt x="38" y="6"/>
                    </a:lnTo>
                    <a:lnTo>
                      <a:pt x="36" y="6"/>
                    </a:lnTo>
                    <a:lnTo>
                      <a:pt x="28" y="6"/>
                    </a:lnTo>
                    <a:lnTo>
                      <a:pt x="22" y="6"/>
                    </a:lnTo>
                    <a:lnTo>
                      <a:pt x="16" y="6"/>
                    </a:lnTo>
                    <a:lnTo>
                      <a:pt x="14" y="4"/>
                    </a:lnTo>
                    <a:lnTo>
                      <a:pt x="6" y="4"/>
                    </a:lnTo>
                    <a:lnTo>
                      <a:pt x="0" y="4"/>
                    </a:lnTo>
                    <a:lnTo>
                      <a:pt x="4"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59" name="Freeform 701"/>
              <p:cNvSpPr>
                <a:spLocks/>
              </p:cNvSpPr>
              <p:nvPr/>
            </p:nvSpPr>
            <p:spPr bwMode="auto">
              <a:xfrm>
                <a:off x="3225" y="1995"/>
                <a:ext cx="46" cy="14"/>
              </a:xfrm>
              <a:custGeom>
                <a:avLst/>
                <a:gdLst>
                  <a:gd name="T0" fmla="*/ 12 w 46"/>
                  <a:gd name="T1" fmla="*/ 0 h 14"/>
                  <a:gd name="T2" fmla="*/ 8 w 46"/>
                  <a:gd name="T3" fmla="*/ 0 h 14"/>
                  <a:gd name="T4" fmla="*/ 8 w 46"/>
                  <a:gd name="T5" fmla="*/ 0 h 14"/>
                  <a:gd name="T6" fmla="*/ 6 w 46"/>
                  <a:gd name="T7" fmla="*/ 2 h 14"/>
                  <a:gd name="T8" fmla="*/ 2 w 46"/>
                  <a:gd name="T9" fmla="*/ 4 h 14"/>
                  <a:gd name="T10" fmla="*/ 2 w 46"/>
                  <a:gd name="T11" fmla="*/ 4 h 14"/>
                  <a:gd name="T12" fmla="*/ 0 w 46"/>
                  <a:gd name="T13" fmla="*/ 6 h 14"/>
                  <a:gd name="T14" fmla="*/ 0 w 46"/>
                  <a:gd name="T15" fmla="*/ 8 h 14"/>
                  <a:gd name="T16" fmla="*/ 0 w 46"/>
                  <a:gd name="T17" fmla="*/ 8 h 14"/>
                  <a:gd name="T18" fmla="*/ 2 w 46"/>
                  <a:gd name="T19" fmla="*/ 10 h 14"/>
                  <a:gd name="T20" fmla="*/ 4 w 46"/>
                  <a:gd name="T21" fmla="*/ 12 h 14"/>
                  <a:gd name="T22" fmla="*/ 10 w 46"/>
                  <a:gd name="T23" fmla="*/ 12 h 14"/>
                  <a:gd name="T24" fmla="*/ 10 w 46"/>
                  <a:gd name="T25" fmla="*/ 12 h 14"/>
                  <a:gd name="T26" fmla="*/ 10 w 46"/>
                  <a:gd name="T27" fmla="*/ 12 h 14"/>
                  <a:gd name="T28" fmla="*/ 16 w 46"/>
                  <a:gd name="T29" fmla="*/ 12 h 14"/>
                  <a:gd name="T30" fmla="*/ 16 w 46"/>
                  <a:gd name="T31" fmla="*/ 12 h 14"/>
                  <a:gd name="T32" fmla="*/ 16 w 46"/>
                  <a:gd name="T33" fmla="*/ 12 h 14"/>
                  <a:gd name="T34" fmla="*/ 20 w 46"/>
                  <a:gd name="T35" fmla="*/ 14 h 14"/>
                  <a:gd name="T36" fmla="*/ 20 w 46"/>
                  <a:gd name="T37" fmla="*/ 14 h 14"/>
                  <a:gd name="T38" fmla="*/ 20 w 46"/>
                  <a:gd name="T39" fmla="*/ 14 h 14"/>
                  <a:gd name="T40" fmla="*/ 26 w 46"/>
                  <a:gd name="T41" fmla="*/ 14 h 14"/>
                  <a:gd name="T42" fmla="*/ 32 w 46"/>
                  <a:gd name="T43" fmla="*/ 14 h 14"/>
                  <a:gd name="T44" fmla="*/ 38 w 46"/>
                  <a:gd name="T45" fmla="*/ 14 h 14"/>
                  <a:gd name="T46" fmla="*/ 38 w 46"/>
                  <a:gd name="T47" fmla="*/ 14 h 14"/>
                  <a:gd name="T48" fmla="*/ 40 w 46"/>
                  <a:gd name="T49" fmla="*/ 14 h 14"/>
                  <a:gd name="T50" fmla="*/ 40 w 46"/>
                  <a:gd name="T51" fmla="*/ 14 h 14"/>
                  <a:gd name="T52" fmla="*/ 40 w 46"/>
                  <a:gd name="T53" fmla="*/ 14 h 14"/>
                  <a:gd name="T54" fmla="*/ 44 w 46"/>
                  <a:gd name="T55" fmla="*/ 14 h 14"/>
                  <a:gd name="T56" fmla="*/ 44 w 46"/>
                  <a:gd name="T57" fmla="*/ 14 h 14"/>
                  <a:gd name="T58" fmla="*/ 46 w 46"/>
                  <a:gd name="T59" fmla="*/ 10 h 14"/>
                  <a:gd name="T60" fmla="*/ 46 w 46"/>
                  <a:gd name="T61" fmla="*/ 10 h 14"/>
                  <a:gd name="T62" fmla="*/ 46 w 46"/>
                  <a:gd name="T63" fmla="*/ 6 h 14"/>
                  <a:gd name="T64" fmla="*/ 44 w 46"/>
                  <a:gd name="T65" fmla="*/ 4 h 14"/>
                  <a:gd name="T66" fmla="*/ 44 w 46"/>
                  <a:gd name="T67" fmla="*/ 4 h 14"/>
                  <a:gd name="T68" fmla="*/ 42 w 46"/>
                  <a:gd name="T69" fmla="*/ 4 h 14"/>
                  <a:gd name="T70" fmla="*/ 34 w 46"/>
                  <a:gd name="T71" fmla="*/ 2 h 14"/>
                  <a:gd name="T72" fmla="*/ 34 w 46"/>
                  <a:gd name="T73" fmla="*/ 2 h 14"/>
                  <a:gd name="T74" fmla="*/ 34 w 46"/>
                  <a:gd name="T75" fmla="*/ 2 h 14"/>
                  <a:gd name="T76" fmla="*/ 30 w 46"/>
                  <a:gd name="T77" fmla="*/ 2 h 14"/>
                  <a:gd name="T78" fmla="*/ 24 w 46"/>
                  <a:gd name="T79" fmla="*/ 2 h 14"/>
                  <a:gd name="T80" fmla="*/ 18 w 46"/>
                  <a:gd name="T81" fmla="*/ 2 h 14"/>
                  <a:gd name="T82" fmla="*/ 14 w 46"/>
                  <a:gd name="T83" fmla="*/ 0 h 14"/>
                  <a:gd name="T84" fmla="*/ 14 w 46"/>
                  <a:gd name="T85" fmla="*/ 0 h 14"/>
                  <a:gd name="T86" fmla="*/ 12 w 46"/>
                  <a:gd name="T87" fmla="*/ 0 h 14"/>
                  <a:gd name="T88" fmla="*/ 12 w 46"/>
                  <a:gd name="T89"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6" h="14">
                    <a:moveTo>
                      <a:pt x="12" y="0"/>
                    </a:moveTo>
                    <a:lnTo>
                      <a:pt x="8" y="0"/>
                    </a:lnTo>
                    <a:lnTo>
                      <a:pt x="8" y="0"/>
                    </a:lnTo>
                    <a:lnTo>
                      <a:pt x="6" y="2"/>
                    </a:lnTo>
                    <a:lnTo>
                      <a:pt x="2" y="4"/>
                    </a:lnTo>
                    <a:lnTo>
                      <a:pt x="2" y="4"/>
                    </a:lnTo>
                    <a:lnTo>
                      <a:pt x="0" y="6"/>
                    </a:lnTo>
                    <a:lnTo>
                      <a:pt x="0" y="8"/>
                    </a:lnTo>
                    <a:lnTo>
                      <a:pt x="0" y="8"/>
                    </a:lnTo>
                    <a:lnTo>
                      <a:pt x="2" y="10"/>
                    </a:lnTo>
                    <a:lnTo>
                      <a:pt x="4" y="12"/>
                    </a:lnTo>
                    <a:lnTo>
                      <a:pt x="10" y="12"/>
                    </a:lnTo>
                    <a:lnTo>
                      <a:pt x="10" y="12"/>
                    </a:lnTo>
                    <a:lnTo>
                      <a:pt x="10" y="12"/>
                    </a:lnTo>
                    <a:lnTo>
                      <a:pt x="16" y="12"/>
                    </a:lnTo>
                    <a:lnTo>
                      <a:pt x="16" y="12"/>
                    </a:lnTo>
                    <a:lnTo>
                      <a:pt x="16" y="12"/>
                    </a:lnTo>
                    <a:lnTo>
                      <a:pt x="20" y="14"/>
                    </a:lnTo>
                    <a:lnTo>
                      <a:pt x="20" y="14"/>
                    </a:lnTo>
                    <a:lnTo>
                      <a:pt x="20" y="14"/>
                    </a:lnTo>
                    <a:lnTo>
                      <a:pt x="26" y="14"/>
                    </a:lnTo>
                    <a:lnTo>
                      <a:pt x="32" y="14"/>
                    </a:lnTo>
                    <a:lnTo>
                      <a:pt x="38" y="14"/>
                    </a:lnTo>
                    <a:lnTo>
                      <a:pt x="38" y="14"/>
                    </a:lnTo>
                    <a:lnTo>
                      <a:pt x="40" y="14"/>
                    </a:lnTo>
                    <a:lnTo>
                      <a:pt x="40" y="14"/>
                    </a:lnTo>
                    <a:lnTo>
                      <a:pt x="40" y="14"/>
                    </a:lnTo>
                    <a:lnTo>
                      <a:pt x="44" y="14"/>
                    </a:lnTo>
                    <a:lnTo>
                      <a:pt x="44" y="14"/>
                    </a:lnTo>
                    <a:lnTo>
                      <a:pt x="46" y="10"/>
                    </a:lnTo>
                    <a:lnTo>
                      <a:pt x="46" y="10"/>
                    </a:lnTo>
                    <a:lnTo>
                      <a:pt x="46" y="6"/>
                    </a:lnTo>
                    <a:lnTo>
                      <a:pt x="44" y="4"/>
                    </a:lnTo>
                    <a:lnTo>
                      <a:pt x="44" y="4"/>
                    </a:lnTo>
                    <a:lnTo>
                      <a:pt x="42" y="4"/>
                    </a:lnTo>
                    <a:lnTo>
                      <a:pt x="34" y="2"/>
                    </a:lnTo>
                    <a:lnTo>
                      <a:pt x="34" y="2"/>
                    </a:lnTo>
                    <a:lnTo>
                      <a:pt x="34" y="2"/>
                    </a:lnTo>
                    <a:lnTo>
                      <a:pt x="30" y="2"/>
                    </a:lnTo>
                    <a:lnTo>
                      <a:pt x="24" y="2"/>
                    </a:lnTo>
                    <a:lnTo>
                      <a:pt x="18" y="2"/>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0" name="Freeform 702"/>
              <p:cNvSpPr>
                <a:spLocks/>
              </p:cNvSpPr>
              <p:nvPr/>
            </p:nvSpPr>
            <p:spPr bwMode="auto">
              <a:xfrm>
                <a:off x="3177" y="1897"/>
                <a:ext cx="88" cy="88"/>
              </a:xfrm>
              <a:custGeom>
                <a:avLst/>
                <a:gdLst>
                  <a:gd name="T0" fmla="*/ 40 w 88"/>
                  <a:gd name="T1" fmla="*/ 88 h 88"/>
                  <a:gd name="T2" fmla="*/ 40 w 88"/>
                  <a:gd name="T3" fmla="*/ 86 h 88"/>
                  <a:gd name="T4" fmla="*/ 34 w 88"/>
                  <a:gd name="T5" fmla="*/ 88 h 88"/>
                  <a:gd name="T6" fmla="*/ 32 w 88"/>
                  <a:gd name="T7" fmla="*/ 88 h 88"/>
                  <a:gd name="T8" fmla="*/ 30 w 88"/>
                  <a:gd name="T9" fmla="*/ 80 h 88"/>
                  <a:gd name="T10" fmla="*/ 26 w 88"/>
                  <a:gd name="T11" fmla="*/ 82 h 88"/>
                  <a:gd name="T12" fmla="*/ 26 w 88"/>
                  <a:gd name="T13" fmla="*/ 82 h 88"/>
                  <a:gd name="T14" fmla="*/ 22 w 88"/>
                  <a:gd name="T15" fmla="*/ 78 h 88"/>
                  <a:gd name="T16" fmla="*/ 18 w 88"/>
                  <a:gd name="T17" fmla="*/ 70 h 88"/>
                  <a:gd name="T18" fmla="*/ 18 w 88"/>
                  <a:gd name="T19" fmla="*/ 62 h 88"/>
                  <a:gd name="T20" fmla="*/ 22 w 88"/>
                  <a:gd name="T21" fmla="*/ 58 h 88"/>
                  <a:gd name="T22" fmla="*/ 28 w 88"/>
                  <a:gd name="T23" fmla="*/ 56 h 88"/>
                  <a:gd name="T24" fmla="*/ 40 w 88"/>
                  <a:gd name="T25" fmla="*/ 58 h 88"/>
                  <a:gd name="T26" fmla="*/ 24 w 88"/>
                  <a:gd name="T27" fmla="*/ 54 h 88"/>
                  <a:gd name="T28" fmla="*/ 18 w 88"/>
                  <a:gd name="T29" fmla="*/ 56 h 88"/>
                  <a:gd name="T30" fmla="*/ 14 w 88"/>
                  <a:gd name="T31" fmla="*/ 54 h 88"/>
                  <a:gd name="T32" fmla="*/ 12 w 88"/>
                  <a:gd name="T33" fmla="*/ 46 h 88"/>
                  <a:gd name="T34" fmla="*/ 16 w 88"/>
                  <a:gd name="T35" fmla="*/ 44 h 88"/>
                  <a:gd name="T36" fmla="*/ 10 w 88"/>
                  <a:gd name="T37" fmla="*/ 44 h 88"/>
                  <a:gd name="T38" fmla="*/ 0 w 88"/>
                  <a:gd name="T39" fmla="*/ 36 h 88"/>
                  <a:gd name="T40" fmla="*/ 10 w 88"/>
                  <a:gd name="T41" fmla="*/ 22 h 88"/>
                  <a:gd name="T42" fmla="*/ 12 w 88"/>
                  <a:gd name="T43" fmla="*/ 16 h 88"/>
                  <a:gd name="T44" fmla="*/ 32 w 88"/>
                  <a:gd name="T45" fmla="*/ 8 h 88"/>
                  <a:gd name="T46" fmla="*/ 52 w 88"/>
                  <a:gd name="T47" fmla="*/ 0 h 88"/>
                  <a:gd name="T48" fmla="*/ 54 w 88"/>
                  <a:gd name="T49" fmla="*/ 0 h 88"/>
                  <a:gd name="T50" fmla="*/ 68 w 88"/>
                  <a:gd name="T51" fmla="*/ 6 h 88"/>
                  <a:gd name="T52" fmla="*/ 88 w 88"/>
                  <a:gd name="T53" fmla="*/ 8 h 88"/>
                  <a:gd name="T54" fmla="*/ 86 w 88"/>
                  <a:gd name="T55" fmla="*/ 14 h 88"/>
                  <a:gd name="T56" fmla="*/ 82 w 88"/>
                  <a:gd name="T57" fmla="*/ 16 h 88"/>
                  <a:gd name="T58" fmla="*/ 56 w 88"/>
                  <a:gd name="T59" fmla="*/ 18 h 88"/>
                  <a:gd name="T60" fmla="*/ 56 w 88"/>
                  <a:gd name="T61" fmla="*/ 22 h 88"/>
                  <a:gd name="T62" fmla="*/ 52 w 88"/>
                  <a:gd name="T63" fmla="*/ 28 h 88"/>
                  <a:gd name="T64" fmla="*/ 52 w 88"/>
                  <a:gd name="T65" fmla="*/ 28 h 88"/>
                  <a:gd name="T66" fmla="*/ 42 w 88"/>
                  <a:gd name="T67" fmla="*/ 26 h 88"/>
                  <a:gd name="T68" fmla="*/ 36 w 88"/>
                  <a:gd name="T69" fmla="*/ 26 h 88"/>
                  <a:gd name="T70" fmla="*/ 42 w 88"/>
                  <a:gd name="T71" fmla="*/ 36 h 88"/>
                  <a:gd name="T72" fmla="*/ 44 w 88"/>
                  <a:gd name="T73" fmla="*/ 44 h 88"/>
                  <a:gd name="T74" fmla="*/ 54 w 88"/>
                  <a:gd name="T75" fmla="*/ 48 h 88"/>
                  <a:gd name="T76" fmla="*/ 58 w 88"/>
                  <a:gd name="T77" fmla="*/ 52 h 88"/>
                  <a:gd name="T78" fmla="*/ 60 w 88"/>
                  <a:gd name="T79" fmla="*/ 58 h 88"/>
                  <a:gd name="T80" fmla="*/ 54 w 88"/>
                  <a:gd name="T81" fmla="*/ 64 h 88"/>
                  <a:gd name="T82" fmla="*/ 52 w 88"/>
                  <a:gd name="T83" fmla="*/ 64 h 88"/>
                  <a:gd name="T84" fmla="*/ 50 w 88"/>
                  <a:gd name="T85" fmla="*/ 64 h 88"/>
                  <a:gd name="T86" fmla="*/ 48 w 88"/>
                  <a:gd name="T87" fmla="*/ 68 h 88"/>
                  <a:gd name="T88" fmla="*/ 40 w 88"/>
                  <a:gd name="T89" fmla="*/ 70 h 88"/>
                  <a:gd name="T90" fmla="*/ 46 w 88"/>
                  <a:gd name="T91" fmla="*/ 78 h 88"/>
                  <a:gd name="T92" fmla="*/ 46 w 88"/>
                  <a:gd name="T93" fmla="*/ 82 h 88"/>
                  <a:gd name="T94" fmla="*/ 44 w 88"/>
                  <a:gd name="T95" fmla="*/ 86 h 88"/>
                  <a:gd name="T96" fmla="*/ 42 w 88"/>
                  <a:gd name="T97"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88">
                    <a:moveTo>
                      <a:pt x="42" y="88"/>
                    </a:moveTo>
                    <a:lnTo>
                      <a:pt x="42" y="88"/>
                    </a:lnTo>
                    <a:lnTo>
                      <a:pt x="40" y="88"/>
                    </a:lnTo>
                    <a:lnTo>
                      <a:pt x="40" y="86"/>
                    </a:lnTo>
                    <a:lnTo>
                      <a:pt x="40" y="86"/>
                    </a:lnTo>
                    <a:lnTo>
                      <a:pt x="40" y="86"/>
                    </a:lnTo>
                    <a:lnTo>
                      <a:pt x="34" y="88"/>
                    </a:lnTo>
                    <a:lnTo>
                      <a:pt x="34" y="88"/>
                    </a:lnTo>
                    <a:lnTo>
                      <a:pt x="34" y="88"/>
                    </a:lnTo>
                    <a:lnTo>
                      <a:pt x="34" y="88"/>
                    </a:lnTo>
                    <a:lnTo>
                      <a:pt x="32" y="88"/>
                    </a:lnTo>
                    <a:lnTo>
                      <a:pt x="32" y="88"/>
                    </a:lnTo>
                    <a:lnTo>
                      <a:pt x="32" y="86"/>
                    </a:lnTo>
                    <a:lnTo>
                      <a:pt x="30" y="80"/>
                    </a:lnTo>
                    <a:lnTo>
                      <a:pt x="30" y="80"/>
                    </a:lnTo>
                    <a:lnTo>
                      <a:pt x="28" y="82"/>
                    </a:lnTo>
                    <a:lnTo>
                      <a:pt x="28" y="82"/>
                    </a:lnTo>
                    <a:lnTo>
                      <a:pt x="26" y="82"/>
                    </a:lnTo>
                    <a:lnTo>
                      <a:pt x="26" y="82"/>
                    </a:lnTo>
                    <a:lnTo>
                      <a:pt x="26" y="82"/>
                    </a:lnTo>
                    <a:lnTo>
                      <a:pt x="26" y="82"/>
                    </a:lnTo>
                    <a:lnTo>
                      <a:pt x="24" y="82"/>
                    </a:lnTo>
                    <a:lnTo>
                      <a:pt x="22" y="78"/>
                    </a:lnTo>
                    <a:lnTo>
                      <a:pt x="22" y="78"/>
                    </a:lnTo>
                    <a:lnTo>
                      <a:pt x="22" y="78"/>
                    </a:lnTo>
                    <a:lnTo>
                      <a:pt x="22" y="74"/>
                    </a:lnTo>
                    <a:lnTo>
                      <a:pt x="18" y="70"/>
                    </a:lnTo>
                    <a:lnTo>
                      <a:pt x="18" y="70"/>
                    </a:lnTo>
                    <a:lnTo>
                      <a:pt x="18" y="68"/>
                    </a:lnTo>
                    <a:lnTo>
                      <a:pt x="18" y="62"/>
                    </a:lnTo>
                    <a:lnTo>
                      <a:pt x="18" y="62"/>
                    </a:lnTo>
                    <a:lnTo>
                      <a:pt x="18" y="60"/>
                    </a:lnTo>
                    <a:lnTo>
                      <a:pt x="22" y="58"/>
                    </a:lnTo>
                    <a:lnTo>
                      <a:pt x="22" y="58"/>
                    </a:lnTo>
                    <a:lnTo>
                      <a:pt x="22" y="56"/>
                    </a:lnTo>
                    <a:lnTo>
                      <a:pt x="28" y="56"/>
                    </a:lnTo>
                    <a:lnTo>
                      <a:pt x="36" y="58"/>
                    </a:lnTo>
                    <a:lnTo>
                      <a:pt x="40" y="58"/>
                    </a:lnTo>
                    <a:lnTo>
                      <a:pt x="40" y="58"/>
                    </a:lnTo>
                    <a:lnTo>
                      <a:pt x="38" y="56"/>
                    </a:lnTo>
                    <a:lnTo>
                      <a:pt x="30" y="56"/>
                    </a:lnTo>
                    <a:lnTo>
                      <a:pt x="24" y="54"/>
                    </a:lnTo>
                    <a:lnTo>
                      <a:pt x="18" y="56"/>
                    </a:lnTo>
                    <a:lnTo>
                      <a:pt x="18" y="56"/>
                    </a:lnTo>
                    <a:lnTo>
                      <a:pt x="18" y="56"/>
                    </a:lnTo>
                    <a:lnTo>
                      <a:pt x="18" y="56"/>
                    </a:lnTo>
                    <a:lnTo>
                      <a:pt x="16" y="56"/>
                    </a:lnTo>
                    <a:lnTo>
                      <a:pt x="14" y="54"/>
                    </a:lnTo>
                    <a:lnTo>
                      <a:pt x="14" y="54"/>
                    </a:lnTo>
                    <a:lnTo>
                      <a:pt x="12" y="52"/>
                    </a:lnTo>
                    <a:lnTo>
                      <a:pt x="12" y="46"/>
                    </a:lnTo>
                    <a:lnTo>
                      <a:pt x="12" y="46"/>
                    </a:lnTo>
                    <a:lnTo>
                      <a:pt x="12" y="44"/>
                    </a:lnTo>
                    <a:lnTo>
                      <a:pt x="16" y="44"/>
                    </a:lnTo>
                    <a:lnTo>
                      <a:pt x="10" y="44"/>
                    </a:lnTo>
                    <a:lnTo>
                      <a:pt x="10" y="44"/>
                    </a:lnTo>
                    <a:lnTo>
                      <a:pt x="10" y="44"/>
                    </a:lnTo>
                    <a:lnTo>
                      <a:pt x="4" y="40"/>
                    </a:lnTo>
                    <a:lnTo>
                      <a:pt x="0" y="36"/>
                    </a:lnTo>
                    <a:lnTo>
                      <a:pt x="0" y="36"/>
                    </a:lnTo>
                    <a:lnTo>
                      <a:pt x="0" y="34"/>
                    </a:lnTo>
                    <a:lnTo>
                      <a:pt x="2" y="30"/>
                    </a:lnTo>
                    <a:lnTo>
                      <a:pt x="10" y="22"/>
                    </a:lnTo>
                    <a:lnTo>
                      <a:pt x="12" y="18"/>
                    </a:lnTo>
                    <a:lnTo>
                      <a:pt x="12" y="16"/>
                    </a:lnTo>
                    <a:lnTo>
                      <a:pt x="12" y="16"/>
                    </a:lnTo>
                    <a:lnTo>
                      <a:pt x="14" y="14"/>
                    </a:lnTo>
                    <a:lnTo>
                      <a:pt x="16" y="12"/>
                    </a:lnTo>
                    <a:lnTo>
                      <a:pt x="32" y="8"/>
                    </a:lnTo>
                    <a:lnTo>
                      <a:pt x="36" y="8"/>
                    </a:lnTo>
                    <a:lnTo>
                      <a:pt x="44" y="4"/>
                    </a:lnTo>
                    <a:lnTo>
                      <a:pt x="52" y="0"/>
                    </a:lnTo>
                    <a:lnTo>
                      <a:pt x="52" y="0"/>
                    </a:lnTo>
                    <a:lnTo>
                      <a:pt x="54" y="0"/>
                    </a:lnTo>
                    <a:lnTo>
                      <a:pt x="54" y="0"/>
                    </a:lnTo>
                    <a:lnTo>
                      <a:pt x="54" y="0"/>
                    </a:lnTo>
                    <a:lnTo>
                      <a:pt x="64" y="4"/>
                    </a:lnTo>
                    <a:lnTo>
                      <a:pt x="68" y="6"/>
                    </a:lnTo>
                    <a:lnTo>
                      <a:pt x="86" y="6"/>
                    </a:lnTo>
                    <a:lnTo>
                      <a:pt x="86" y="6"/>
                    </a:lnTo>
                    <a:lnTo>
                      <a:pt x="88" y="8"/>
                    </a:lnTo>
                    <a:lnTo>
                      <a:pt x="88" y="12"/>
                    </a:lnTo>
                    <a:lnTo>
                      <a:pt x="88" y="12"/>
                    </a:lnTo>
                    <a:lnTo>
                      <a:pt x="86" y="14"/>
                    </a:lnTo>
                    <a:lnTo>
                      <a:pt x="82" y="16"/>
                    </a:lnTo>
                    <a:lnTo>
                      <a:pt x="82" y="16"/>
                    </a:lnTo>
                    <a:lnTo>
                      <a:pt x="82" y="16"/>
                    </a:lnTo>
                    <a:lnTo>
                      <a:pt x="64" y="16"/>
                    </a:lnTo>
                    <a:lnTo>
                      <a:pt x="60" y="18"/>
                    </a:lnTo>
                    <a:lnTo>
                      <a:pt x="56" y="18"/>
                    </a:lnTo>
                    <a:lnTo>
                      <a:pt x="56" y="20"/>
                    </a:lnTo>
                    <a:lnTo>
                      <a:pt x="56" y="20"/>
                    </a:lnTo>
                    <a:lnTo>
                      <a:pt x="56" y="22"/>
                    </a:lnTo>
                    <a:lnTo>
                      <a:pt x="56" y="26"/>
                    </a:lnTo>
                    <a:lnTo>
                      <a:pt x="52" y="28"/>
                    </a:lnTo>
                    <a:lnTo>
                      <a:pt x="52" y="28"/>
                    </a:lnTo>
                    <a:lnTo>
                      <a:pt x="52" y="28"/>
                    </a:lnTo>
                    <a:lnTo>
                      <a:pt x="52" y="28"/>
                    </a:lnTo>
                    <a:lnTo>
                      <a:pt x="52" y="28"/>
                    </a:lnTo>
                    <a:lnTo>
                      <a:pt x="44" y="26"/>
                    </a:lnTo>
                    <a:lnTo>
                      <a:pt x="44" y="26"/>
                    </a:lnTo>
                    <a:lnTo>
                      <a:pt x="42" y="26"/>
                    </a:lnTo>
                    <a:lnTo>
                      <a:pt x="40" y="22"/>
                    </a:lnTo>
                    <a:lnTo>
                      <a:pt x="36" y="22"/>
                    </a:lnTo>
                    <a:lnTo>
                      <a:pt x="36" y="26"/>
                    </a:lnTo>
                    <a:lnTo>
                      <a:pt x="38" y="28"/>
                    </a:lnTo>
                    <a:lnTo>
                      <a:pt x="42" y="36"/>
                    </a:lnTo>
                    <a:lnTo>
                      <a:pt x="42" y="36"/>
                    </a:lnTo>
                    <a:lnTo>
                      <a:pt x="42" y="36"/>
                    </a:lnTo>
                    <a:lnTo>
                      <a:pt x="42" y="40"/>
                    </a:lnTo>
                    <a:lnTo>
                      <a:pt x="44" y="44"/>
                    </a:lnTo>
                    <a:lnTo>
                      <a:pt x="48" y="46"/>
                    </a:lnTo>
                    <a:lnTo>
                      <a:pt x="54" y="48"/>
                    </a:lnTo>
                    <a:lnTo>
                      <a:pt x="54" y="48"/>
                    </a:lnTo>
                    <a:lnTo>
                      <a:pt x="54" y="48"/>
                    </a:lnTo>
                    <a:lnTo>
                      <a:pt x="58" y="52"/>
                    </a:lnTo>
                    <a:lnTo>
                      <a:pt x="58" y="52"/>
                    </a:lnTo>
                    <a:lnTo>
                      <a:pt x="58" y="52"/>
                    </a:lnTo>
                    <a:lnTo>
                      <a:pt x="60" y="58"/>
                    </a:lnTo>
                    <a:lnTo>
                      <a:pt x="60" y="58"/>
                    </a:lnTo>
                    <a:lnTo>
                      <a:pt x="60" y="60"/>
                    </a:lnTo>
                    <a:lnTo>
                      <a:pt x="54" y="64"/>
                    </a:lnTo>
                    <a:lnTo>
                      <a:pt x="54" y="64"/>
                    </a:lnTo>
                    <a:lnTo>
                      <a:pt x="54" y="64"/>
                    </a:lnTo>
                    <a:lnTo>
                      <a:pt x="54" y="64"/>
                    </a:lnTo>
                    <a:lnTo>
                      <a:pt x="52" y="64"/>
                    </a:lnTo>
                    <a:lnTo>
                      <a:pt x="48" y="62"/>
                    </a:lnTo>
                    <a:lnTo>
                      <a:pt x="50" y="64"/>
                    </a:lnTo>
                    <a:lnTo>
                      <a:pt x="50" y="64"/>
                    </a:lnTo>
                    <a:lnTo>
                      <a:pt x="50" y="66"/>
                    </a:lnTo>
                    <a:lnTo>
                      <a:pt x="50" y="66"/>
                    </a:lnTo>
                    <a:lnTo>
                      <a:pt x="48" y="68"/>
                    </a:lnTo>
                    <a:lnTo>
                      <a:pt x="44" y="70"/>
                    </a:lnTo>
                    <a:lnTo>
                      <a:pt x="40" y="70"/>
                    </a:lnTo>
                    <a:lnTo>
                      <a:pt x="40" y="70"/>
                    </a:lnTo>
                    <a:lnTo>
                      <a:pt x="42" y="74"/>
                    </a:lnTo>
                    <a:lnTo>
                      <a:pt x="46" y="78"/>
                    </a:lnTo>
                    <a:lnTo>
                      <a:pt x="46" y="78"/>
                    </a:lnTo>
                    <a:lnTo>
                      <a:pt x="46" y="80"/>
                    </a:lnTo>
                    <a:lnTo>
                      <a:pt x="46" y="82"/>
                    </a:lnTo>
                    <a:lnTo>
                      <a:pt x="46" y="82"/>
                    </a:lnTo>
                    <a:lnTo>
                      <a:pt x="46" y="84"/>
                    </a:lnTo>
                    <a:lnTo>
                      <a:pt x="44" y="86"/>
                    </a:lnTo>
                    <a:lnTo>
                      <a:pt x="44" y="86"/>
                    </a:lnTo>
                    <a:lnTo>
                      <a:pt x="42" y="88"/>
                    </a:lnTo>
                    <a:lnTo>
                      <a:pt x="42" y="88"/>
                    </a:lnTo>
                    <a:lnTo>
                      <a:pt x="42" y="88"/>
                    </a:lnTo>
                    <a:lnTo>
                      <a:pt x="42"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1" name="Freeform 703"/>
              <p:cNvSpPr>
                <a:spLocks noEditPoints="1"/>
              </p:cNvSpPr>
              <p:nvPr/>
            </p:nvSpPr>
            <p:spPr bwMode="auto">
              <a:xfrm>
                <a:off x="3175" y="1895"/>
                <a:ext cx="92" cy="92"/>
              </a:xfrm>
              <a:custGeom>
                <a:avLst/>
                <a:gdLst>
                  <a:gd name="T0" fmla="*/ 70 w 92"/>
                  <a:gd name="T1" fmla="*/ 10 h 92"/>
                  <a:gd name="T2" fmla="*/ 84 w 92"/>
                  <a:gd name="T3" fmla="*/ 16 h 92"/>
                  <a:gd name="T4" fmla="*/ 60 w 92"/>
                  <a:gd name="T5" fmla="*/ 18 h 92"/>
                  <a:gd name="T6" fmla="*/ 54 w 92"/>
                  <a:gd name="T7" fmla="*/ 28 h 92"/>
                  <a:gd name="T8" fmla="*/ 36 w 92"/>
                  <a:gd name="T9" fmla="*/ 28 h 92"/>
                  <a:gd name="T10" fmla="*/ 44 w 92"/>
                  <a:gd name="T11" fmla="*/ 46 h 92"/>
                  <a:gd name="T12" fmla="*/ 60 w 92"/>
                  <a:gd name="T13" fmla="*/ 60 h 92"/>
                  <a:gd name="T14" fmla="*/ 46 w 92"/>
                  <a:gd name="T15" fmla="*/ 64 h 92"/>
                  <a:gd name="T16" fmla="*/ 40 w 92"/>
                  <a:gd name="T17" fmla="*/ 72 h 92"/>
                  <a:gd name="T18" fmla="*/ 44 w 92"/>
                  <a:gd name="T19" fmla="*/ 88 h 92"/>
                  <a:gd name="T20" fmla="*/ 34 w 92"/>
                  <a:gd name="T21" fmla="*/ 82 h 92"/>
                  <a:gd name="T22" fmla="*/ 26 w 92"/>
                  <a:gd name="T23" fmla="*/ 74 h 92"/>
                  <a:gd name="T24" fmla="*/ 30 w 92"/>
                  <a:gd name="T25" fmla="*/ 60 h 92"/>
                  <a:gd name="T26" fmla="*/ 40 w 92"/>
                  <a:gd name="T27" fmla="*/ 58 h 92"/>
                  <a:gd name="T28" fmla="*/ 16 w 92"/>
                  <a:gd name="T29" fmla="*/ 54 h 92"/>
                  <a:gd name="T30" fmla="*/ 12 w 92"/>
                  <a:gd name="T31" fmla="*/ 44 h 92"/>
                  <a:gd name="T32" fmla="*/ 12 w 92"/>
                  <a:gd name="T33" fmla="*/ 26 h 92"/>
                  <a:gd name="T34" fmla="*/ 26 w 92"/>
                  <a:gd name="T35" fmla="*/ 14 h 92"/>
                  <a:gd name="T36" fmla="*/ 56 w 92"/>
                  <a:gd name="T37" fmla="*/ 4 h 92"/>
                  <a:gd name="T38" fmla="*/ 44 w 92"/>
                  <a:gd name="T39" fmla="*/ 4 h 92"/>
                  <a:gd name="T40" fmla="*/ 34 w 92"/>
                  <a:gd name="T41" fmla="*/ 8 h 92"/>
                  <a:gd name="T42" fmla="*/ 18 w 92"/>
                  <a:gd name="T43" fmla="*/ 12 h 92"/>
                  <a:gd name="T44" fmla="*/ 14 w 92"/>
                  <a:gd name="T45" fmla="*/ 14 h 92"/>
                  <a:gd name="T46" fmla="*/ 10 w 92"/>
                  <a:gd name="T47" fmla="*/ 24 h 92"/>
                  <a:gd name="T48" fmla="*/ 0 w 92"/>
                  <a:gd name="T49" fmla="*/ 34 h 92"/>
                  <a:gd name="T50" fmla="*/ 4 w 92"/>
                  <a:gd name="T51" fmla="*/ 42 h 92"/>
                  <a:gd name="T52" fmla="*/ 10 w 92"/>
                  <a:gd name="T53" fmla="*/ 46 h 92"/>
                  <a:gd name="T54" fmla="*/ 12 w 92"/>
                  <a:gd name="T55" fmla="*/ 54 h 92"/>
                  <a:gd name="T56" fmla="*/ 18 w 92"/>
                  <a:gd name="T57" fmla="*/ 60 h 92"/>
                  <a:gd name="T58" fmla="*/ 20 w 92"/>
                  <a:gd name="T59" fmla="*/ 60 h 92"/>
                  <a:gd name="T60" fmla="*/ 18 w 92"/>
                  <a:gd name="T61" fmla="*/ 70 h 92"/>
                  <a:gd name="T62" fmla="*/ 22 w 92"/>
                  <a:gd name="T63" fmla="*/ 80 h 92"/>
                  <a:gd name="T64" fmla="*/ 24 w 92"/>
                  <a:gd name="T65" fmla="*/ 84 h 92"/>
                  <a:gd name="T66" fmla="*/ 28 w 92"/>
                  <a:gd name="T67" fmla="*/ 86 h 92"/>
                  <a:gd name="T68" fmla="*/ 34 w 92"/>
                  <a:gd name="T69" fmla="*/ 92 h 92"/>
                  <a:gd name="T70" fmla="*/ 36 w 92"/>
                  <a:gd name="T71" fmla="*/ 92 h 92"/>
                  <a:gd name="T72" fmla="*/ 44 w 92"/>
                  <a:gd name="T73" fmla="*/ 92 h 92"/>
                  <a:gd name="T74" fmla="*/ 50 w 92"/>
                  <a:gd name="T75" fmla="*/ 86 h 92"/>
                  <a:gd name="T76" fmla="*/ 50 w 92"/>
                  <a:gd name="T77" fmla="*/ 82 h 92"/>
                  <a:gd name="T78" fmla="*/ 44 w 92"/>
                  <a:gd name="T79" fmla="*/ 74 h 92"/>
                  <a:gd name="T80" fmla="*/ 52 w 92"/>
                  <a:gd name="T81" fmla="*/ 72 h 92"/>
                  <a:gd name="T82" fmla="*/ 54 w 92"/>
                  <a:gd name="T83" fmla="*/ 68 h 92"/>
                  <a:gd name="T84" fmla="*/ 58 w 92"/>
                  <a:gd name="T85" fmla="*/ 68 h 92"/>
                  <a:gd name="T86" fmla="*/ 64 w 92"/>
                  <a:gd name="T87" fmla="*/ 60 h 92"/>
                  <a:gd name="T88" fmla="*/ 58 w 92"/>
                  <a:gd name="T89" fmla="*/ 50 h 92"/>
                  <a:gd name="T90" fmla="*/ 48 w 92"/>
                  <a:gd name="T91" fmla="*/ 44 h 92"/>
                  <a:gd name="T92" fmla="*/ 46 w 92"/>
                  <a:gd name="T93" fmla="*/ 36 h 92"/>
                  <a:gd name="T94" fmla="*/ 42 w 92"/>
                  <a:gd name="T95" fmla="*/ 26 h 92"/>
                  <a:gd name="T96" fmla="*/ 52 w 92"/>
                  <a:gd name="T97" fmla="*/ 32 h 92"/>
                  <a:gd name="T98" fmla="*/ 56 w 92"/>
                  <a:gd name="T99" fmla="*/ 30 h 92"/>
                  <a:gd name="T100" fmla="*/ 60 w 92"/>
                  <a:gd name="T101" fmla="*/ 24 h 92"/>
                  <a:gd name="T102" fmla="*/ 62 w 92"/>
                  <a:gd name="T103" fmla="*/ 22 h 92"/>
                  <a:gd name="T104" fmla="*/ 84 w 92"/>
                  <a:gd name="T105" fmla="*/ 20 h 92"/>
                  <a:gd name="T106" fmla="*/ 90 w 92"/>
                  <a:gd name="T107" fmla="*/ 18 h 92"/>
                  <a:gd name="T108" fmla="*/ 92 w 92"/>
                  <a:gd name="T109" fmla="*/ 10 h 92"/>
                  <a:gd name="T110" fmla="*/ 70 w 92"/>
                  <a:gd name="T111" fmla="*/ 6 h 92"/>
                  <a:gd name="T112" fmla="*/ 62 w 92"/>
                  <a:gd name="T113" fmla="*/ 2 h 92"/>
                  <a:gd name="T114" fmla="*/ 56 w 92"/>
                  <a:gd name="T11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2" h="92">
                    <a:moveTo>
                      <a:pt x="56" y="4"/>
                    </a:moveTo>
                    <a:lnTo>
                      <a:pt x="60" y="6"/>
                    </a:lnTo>
                    <a:lnTo>
                      <a:pt x="66" y="8"/>
                    </a:lnTo>
                    <a:lnTo>
                      <a:pt x="70" y="10"/>
                    </a:lnTo>
                    <a:lnTo>
                      <a:pt x="80" y="10"/>
                    </a:lnTo>
                    <a:lnTo>
                      <a:pt x="88" y="10"/>
                    </a:lnTo>
                    <a:lnTo>
                      <a:pt x="88" y="14"/>
                    </a:lnTo>
                    <a:lnTo>
                      <a:pt x="84" y="16"/>
                    </a:lnTo>
                    <a:lnTo>
                      <a:pt x="78" y="16"/>
                    </a:lnTo>
                    <a:lnTo>
                      <a:pt x="74" y="16"/>
                    </a:lnTo>
                    <a:lnTo>
                      <a:pt x="66" y="16"/>
                    </a:lnTo>
                    <a:lnTo>
                      <a:pt x="60" y="18"/>
                    </a:lnTo>
                    <a:lnTo>
                      <a:pt x="56" y="18"/>
                    </a:lnTo>
                    <a:lnTo>
                      <a:pt x="58" y="22"/>
                    </a:lnTo>
                    <a:lnTo>
                      <a:pt x="56" y="26"/>
                    </a:lnTo>
                    <a:lnTo>
                      <a:pt x="54" y="28"/>
                    </a:lnTo>
                    <a:lnTo>
                      <a:pt x="46" y="26"/>
                    </a:lnTo>
                    <a:lnTo>
                      <a:pt x="42" y="22"/>
                    </a:lnTo>
                    <a:lnTo>
                      <a:pt x="38" y="22"/>
                    </a:lnTo>
                    <a:lnTo>
                      <a:pt x="36" y="28"/>
                    </a:lnTo>
                    <a:lnTo>
                      <a:pt x="38" y="32"/>
                    </a:lnTo>
                    <a:lnTo>
                      <a:pt x="42" y="38"/>
                    </a:lnTo>
                    <a:lnTo>
                      <a:pt x="42" y="42"/>
                    </a:lnTo>
                    <a:lnTo>
                      <a:pt x="44" y="46"/>
                    </a:lnTo>
                    <a:lnTo>
                      <a:pt x="48" y="50"/>
                    </a:lnTo>
                    <a:lnTo>
                      <a:pt x="56" y="52"/>
                    </a:lnTo>
                    <a:lnTo>
                      <a:pt x="58" y="56"/>
                    </a:lnTo>
                    <a:lnTo>
                      <a:pt x="60" y="60"/>
                    </a:lnTo>
                    <a:lnTo>
                      <a:pt x="56" y="64"/>
                    </a:lnTo>
                    <a:lnTo>
                      <a:pt x="50" y="62"/>
                    </a:lnTo>
                    <a:lnTo>
                      <a:pt x="46" y="58"/>
                    </a:lnTo>
                    <a:lnTo>
                      <a:pt x="46" y="64"/>
                    </a:lnTo>
                    <a:lnTo>
                      <a:pt x="50" y="68"/>
                    </a:lnTo>
                    <a:lnTo>
                      <a:pt x="44" y="70"/>
                    </a:lnTo>
                    <a:lnTo>
                      <a:pt x="40" y="70"/>
                    </a:lnTo>
                    <a:lnTo>
                      <a:pt x="40" y="72"/>
                    </a:lnTo>
                    <a:lnTo>
                      <a:pt x="42" y="78"/>
                    </a:lnTo>
                    <a:lnTo>
                      <a:pt x="46" y="82"/>
                    </a:lnTo>
                    <a:lnTo>
                      <a:pt x="46" y="84"/>
                    </a:lnTo>
                    <a:lnTo>
                      <a:pt x="44" y="88"/>
                    </a:lnTo>
                    <a:lnTo>
                      <a:pt x="40" y="82"/>
                    </a:lnTo>
                    <a:lnTo>
                      <a:pt x="40" y="86"/>
                    </a:lnTo>
                    <a:lnTo>
                      <a:pt x="36" y="88"/>
                    </a:lnTo>
                    <a:lnTo>
                      <a:pt x="34" y="82"/>
                    </a:lnTo>
                    <a:lnTo>
                      <a:pt x="32" y="78"/>
                    </a:lnTo>
                    <a:lnTo>
                      <a:pt x="28" y="82"/>
                    </a:lnTo>
                    <a:lnTo>
                      <a:pt x="26" y="80"/>
                    </a:lnTo>
                    <a:lnTo>
                      <a:pt x="26" y="74"/>
                    </a:lnTo>
                    <a:lnTo>
                      <a:pt x="22" y="70"/>
                    </a:lnTo>
                    <a:lnTo>
                      <a:pt x="22" y="64"/>
                    </a:lnTo>
                    <a:lnTo>
                      <a:pt x="24" y="60"/>
                    </a:lnTo>
                    <a:lnTo>
                      <a:pt x="30" y="60"/>
                    </a:lnTo>
                    <a:lnTo>
                      <a:pt x="38" y="62"/>
                    </a:lnTo>
                    <a:lnTo>
                      <a:pt x="42" y="62"/>
                    </a:lnTo>
                    <a:lnTo>
                      <a:pt x="44" y="58"/>
                    </a:lnTo>
                    <a:lnTo>
                      <a:pt x="40" y="58"/>
                    </a:lnTo>
                    <a:lnTo>
                      <a:pt x="32" y="56"/>
                    </a:lnTo>
                    <a:lnTo>
                      <a:pt x="26" y="54"/>
                    </a:lnTo>
                    <a:lnTo>
                      <a:pt x="20" y="56"/>
                    </a:lnTo>
                    <a:lnTo>
                      <a:pt x="16" y="54"/>
                    </a:lnTo>
                    <a:lnTo>
                      <a:pt x="16" y="48"/>
                    </a:lnTo>
                    <a:lnTo>
                      <a:pt x="22" y="46"/>
                    </a:lnTo>
                    <a:lnTo>
                      <a:pt x="18" y="44"/>
                    </a:lnTo>
                    <a:lnTo>
                      <a:pt x="12" y="44"/>
                    </a:lnTo>
                    <a:lnTo>
                      <a:pt x="8" y="40"/>
                    </a:lnTo>
                    <a:lnTo>
                      <a:pt x="4" y="36"/>
                    </a:lnTo>
                    <a:lnTo>
                      <a:pt x="6" y="34"/>
                    </a:lnTo>
                    <a:lnTo>
                      <a:pt x="12" y="26"/>
                    </a:lnTo>
                    <a:lnTo>
                      <a:pt x="16" y="22"/>
                    </a:lnTo>
                    <a:lnTo>
                      <a:pt x="16" y="18"/>
                    </a:lnTo>
                    <a:lnTo>
                      <a:pt x="20" y="16"/>
                    </a:lnTo>
                    <a:lnTo>
                      <a:pt x="26" y="14"/>
                    </a:lnTo>
                    <a:lnTo>
                      <a:pt x="34" y="12"/>
                    </a:lnTo>
                    <a:lnTo>
                      <a:pt x="40" y="12"/>
                    </a:lnTo>
                    <a:lnTo>
                      <a:pt x="46" y="8"/>
                    </a:lnTo>
                    <a:lnTo>
                      <a:pt x="56" y="4"/>
                    </a:lnTo>
                    <a:close/>
                    <a:moveTo>
                      <a:pt x="56" y="0"/>
                    </a:moveTo>
                    <a:lnTo>
                      <a:pt x="56" y="0"/>
                    </a:lnTo>
                    <a:lnTo>
                      <a:pt x="54" y="0"/>
                    </a:lnTo>
                    <a:lnTo>
                      <a:pt x="44" y="4"/>
                    </a:lnTo>
                    <a:lnTo>
                      <a:pt x="44" y="4"/>
                    </a:lnTo>
                    <a:lnTo>
                      <a:pt x="44" y="4"/>
                    </a:lnTo>
                    <a:lnTo>
                      <a:pt x="38" y="8"/>
                    </a:lnTo>
                    <a:lnTo>
                      <a:pt x="34" y="8"/>
                    </a:lnTo>
                    <a:lnTo>
                      <a:pt x="34" y="8"/>
                    </a:lnTo>
                    <a:lnTo>
                      <a:pt x="32" y="8"/>
                    </a:lnTo>
                    <a:lnTo>
                      <a:pt x="26" y="10"/>
                    </a:lnTo>
                    <a:lnTo>
                      <a:pt x="18" y="12"/>
                    </a:lnTo>
                    <a:lnTo>
                      <a:pt x="18" y="12"/>
                    </a:lnTo>
                    <a:lnTo>
                      <a:pt x="18" y="12"/>
                    </a:lnTo>
                    <a:lnTo>
                      <a:pt x="14" y="14"/>
                    </a:lnTo>
                    <a:lnTo>
                      <a:pt x="14" y="14"/>
                    </a:lnTo>
                    <a:lnTo>
                      <a:pt x="12" y="16"/>
                    </a:lnTo>
                    <a:lnTo>
                      <a:pt x="12" y="18"/>
                    </a:lnTo>
                    <a:lnTo>
                      <a:pt x="12" y="20"/>
                    </a:lnTo>
                    <a:lnTo>
                      <a:pt x="10" y="24"/>
                    </a:lnTo>
                    <a:lnTo>
                      <a:pt x="2" y="30"/>
                    </a:lnTo>
                    <a:lnTo>
                      <a:pt x="2" y="30"/>
                    </a:lnTo>
                    <a:lnTo>
                      <a:pt x="2" y="32"/>
                    </a:lnTo>
                    <a:lnTo>
                      <a:pt x="0" y="34"/>
                    </a:lnTo>
                    <a:lnTo>
                      <a:pt x="0" y="34"/>
                    </a:lnTo>
                    <a:lnTo>
                      <a:pt x="0" y="38"/>
                    </a:lnTo>
                    <a:lnTo>
                      <a:pt x="0" y="40"/>
                    </a:lnTo>
                    <a:lnTo>
                      <a:pt x="4" y="42"/>
                    </a:lnTo>
                    <a:lnTo>
                      <a:pt x="4" y="42"/>
                    </a:lnTo>
                    <a:lnTo>
                      <a:pt x="4" y="44"/>
                    </a:lnTo>
                    <a:lnTo>
                      <a:pt x="10" y="46"/>
                    </a:lnTo>
                    <a:lnTo>
                      <a:pt x="10" y="46"/>
                    </a:lnTo>
                    <a:lnTo>
                      <a:pt x="12" y="48"/>
                    </a:lnTo>
                    <a:lnTo>
                      <a:pt x="12" y="48"/>
                    </a:lnTo>
                    <a:lnTo>
                      <a:pt x="12" y="48"/>
                    </a:lnTo>
                    <a:lnTo>
                      <a:pt x="12" y="54"/>
                    </a:lnTo>
                    <a:lnTo>
                      <a:pt x="12" y="54"/>
                    </a:lnTo>
                    <a:lnTo>
                      <a:pt x="12" y="56"/>
                    </a:lnTo>
                    <a:lnTo>
                      <a:pt x="14" y="58"/>
                    </a:lnTo>
                    <a:lnTo>
                      <a:pt x="18" y="60"/>
                    </a:lnTo>
                    <a:lnTo>
                      <a:pt x="18" y="60"/>
                    </a:lnTo>
                    <a:lnTo>
                      <a:pt x="20" y="60"/>
                    </a:lnTo>
                    <a:lnTo>
                      <a:pt x="20" y="60"/>
                    </a:lnTo>
                    <a:lnTo>
                      <a:pt x="20" y="60"/>
                    </a:lnTo>
                    <a:lnTo>
                      <a:pt x="18" y="62"/>
                    </a:lnTo>
                    <a:lnTo>
                      <a:pt x="18" y="62"/>
                    </a:lnTo>
                    <a:lnTo>
                      <a:pt x="18" y="64"/>
                    </a:lnTo>
                    <a:lnTo>
                      <a:pt x="18" y="70"/>
                    </a:lnTo>
                    <a:lnTo>
                      <a:pt x="18" y="70"/>
                    </a:lnTo>
                    <a:lnTo>
                      <a:pt x="20" y="74"/>
                    </a:lnTo>
                    <a:lnTo>
                      <a:pt x="22" y="76"/>
                    </a:lnTo>
                    <a:lnTo>
                      <a:pt x="22" y="80"/>
                    </a:lnTo>
                    <a:lnTo>
                      <a:pt x="22" y="80"/>
                    </a:lnTo>
                    <a:lnTo>
                      <a:pt x="24" y="82"/>
                    </a:lnTo>
                    <a:lnTo>
                      <a:pt x="24" y="84"/>
                    </a:lnTo>
                    <a:lnTo>
                      <a:pt x="24" y="84"/>
                    </a:lnTo>
                    <a:lnTo>
                      <a:pt x="28" y="86"/>
                    </a:lnTo>
                    <a:lnTo>
                      <a:pt x="28" y="86"/>
                    </a:lnTo>
                    <a:lnTo>
                      <a:pt x="28" y="86"/>
                    </a:lnTo>
                    <a:lnTo>
                      <a:pt x="28" y="86"/>
                    </a:lnTo>
                    <a:lnTo>
                      <a:pt x="30" y="86"/>
                    </a:lnTo>
                    <a:lnTo>
                      <a:pt x="32" y="90"/>
                    </a:lnTo>
                    <a:lnTo>
                      <a:pt x="32" y="90"/>
                    </a:lnTo>
                    <a:lnTo>
                      <a:pt x="34" y="92"/>
                    </a:lnTo>
                    <a:lnTo>
                      <a:pt x="34" y="92"/>
                    </a:lnTo>
                    <a:lnTo>
                      <a:pt x="36" y="92"/>
                    </a:lnTo>
                    <a:lnTo>
                      <a:pt x="36" y="92"/>
                    </a:lnTo>
                    <a:lnTo>
                      <a:pt x="36" y="92"/>
                    </a:lnTo>
                    <a:lnTo>
                      <a:pt x="42" y="90"/>
                    </a:lnTo>
                    <a:lnTo>
                      <a:pt x="42" y="90"/>
                    </a:lnTo>
                    <a:lnTo>
                      <a:pt x="44" y="92"/>
                    </a:lnTo>
                    <a:lnTo>
                      <a:pt x="44" y="92"/>
                    </a:lnTo>
                    <a:lnTo>
                      <a:pt x="44" y="92"/>
                    </a:lnTo>
                    <a:lnTo>
                      <a:pt x="44" y="92"/>
                    </a:lnTo>
                    <a:lnTo>
                      <a:pt x="48" y="90"/>
                    </a:lnTo>
                    <a:lnTo>
                      <a:pt x="50" y="86"/>
                    </a:lnTo>
                    <a:lnTo>
                      <a:pt x="50" y="86"/>
                    </a:lnTo>
                    <a:lnTo>
                      <a:pt x="50" y="84"/>
                    </a:lnTo>
                    <a:lnTo>
                      <a:pt x="50" y="82"/>
                    </a:lnTo>
                    <a:lnTo>
                      <a:pt x="50" y="82"/>
                    </a:lnTo>
                    <a:lnTo>
                      <a:pt x="50" y="78"/>
                    </a:lnTo>
                    <a:lnTo>
                      <a:pt x="46" y="76"/>
                    </a:lnTo>
                    <a:lnTo>
                      <a:pt x="44" y="74"/>
                    </a:lnTo>
                    <a:lnTo>
                      <a:pt x="44" y="74"/>
                    </a:lnTo>
                    <a:lnTo>
                      <a:pt x="44" y="74"/>
                    </a:lnTo>
                    <a:lnTo>
                      <a:pt x="46" y="72"/>
                    </a:lnTo>
                    <a:lnTo>
                      <a:pt x="52" y="72"/>
                    </a:lnTo>
                    <a:lnTo>
                      <a:pt x="52" y="72"/>
                    </a:lnTo>
                    <a:lnTo>
                      <a:pt x="54" y="68"/>
                    </a:lnTo>
                    <a:lnTo>
                      <a:pt x="54" y="68"/>
                    </a:lnTo>
                    <a:lnTo>
                      <a:pt x="54" y="68"/>
                    </a:lnTo>
                    <a:lnTo>
                      <a:pt x="54" y="68"/>
                    </a:lnTo>
                    <a:lnTo>
                      <a:pt x="54" y="68"/>
                    </a:lnTo>
                    <a:lnTo>
                      <a:pt x="56" y="68"/>
                    </a:lnTo>
                    <a:lnTo>
                      <a:pt x="56" y="68"/>
                    </a:lnTo>
                    <a:lnTo>
                      <a:pt x="58" y="68"/>
                    </a:lnTo>
                    <a:lnTo>
                      <a:pt x="62" y="64"/>
                    </a:lnTo>
                    <a:lnTo>
                      <a:pt x="62" y="64"/>
                    </a:lnTo>
                    <a:lnTo>
                      <a:pt x="64" y="62"/>
                    </a:lnTo>
                    <a:lnTo>
                      <a:pt x="64" y="60"/>
                    </a:lnTo>
                    <a:lnTo>
                      <a:pt x="62" y="54"/>
                    </a:lnTo>
                    <a:lnTo>
                      <a:pt x="62" y="54"/>
                    </a:lnTo>
                    <a:lnTo>
                      <a:pt x="62" y="52"/>
                    </a:lnTo>
                    <a:lnTo>
                      <a:pt x="58" y="50"/>
                    </a:lnTo>
                    <a:lnTo>
                      <a:pt x="58" y="50"/>
                    </a:lnTo>
                    <a:lnTo>
                      <a:pt x="56" y="48"/>
                    </a:lnTo>
                    <a:lnTo>
                      <a:pt x="50" y="46"/>
                    </a:lnTo>
                    <a:lnTo>
                      <a:pt x="48" y="44"/>
                    </a:lnTo>
                    <a:lnTo>
                      <a:pt x="46" y="42"/>
                    </a:lnTo>
                    <a:lnTo>
                      <a:pt x="46" y="38"/>
                    </a:lnTo>
                    <a:lnTo>
                      <a:pt x="46" y="38"/>
                    </a:lnTo>
                    <a:lnTo>
                      <a:pt x="46" y="36"/>
                    </a:lnTo>
                    <a:lnTo>
                      <a:pt x="40" y="30"/>
                    </a:lnTo>
                    <a:lnTo>
                      <a:pt x="40" y="28"/>
                    </a:lnTo>
                    <a:lnTo>
                      <a:pt x="40" y="26"/>
                    </a:lnTo>
                    <a:lnTo>
                      <a:pt x="42" y="26"/>
                    </a:lnTo>
                    <a:lnTo>
                      <a:pt x="44" y="28"/>
                    </a:lnTo>
                    <a:lnTo>
                      <a:pt x="44" y="28"/>
                    </a:lnTo>
                    <a:lnTo>
                      <a:pt x="46" y="30"/>
                    </a:lnTo>
                    <a:lnTo>
                      <a:pt x="52" y="32"/>
                    </a:lnTo>
                    <a:lnTo>
                      <a:pt x="52" y="32"/>
                    </a:lnTo>
                    <a:lnTo>
                      <a:pt x="54" y="32"/>
                    </a:lnTo>
                    <a:lnTo>
                      <a:pt x="54" y="32"/>
                    </a:lnTo>
                    <a:lnTo>
                      <a:pt x="56" y="30"/>
                    </a:lnTo>
                    <a:lnTo>
                      <a:pt x="58" y="30"/>
                    </a:lnTo>
                    <a:lnTo>
                      <a:pt x="58" y="30"/>
                    </a:lnTo>
                    <a:lnTo>
                      <a:pt x="58" y="28"/>
                    </a:lnTo>
                    <a:lnTo>
                      <a:pt x="60" y="24"/>
                    </a:lnTo>
                    <a:lnTo>
                      <a:pt x="60" y="24"/>
                    </a:lnTo>
                    <a:lnTo>
                      <a:pt x="60" y="22"/>
                    </a:lnTo>
                    <a:lnTo>
                      <a:pt x="60" y="22"/>
                    </a:lnTo>
                    <a:lnTo>
                      <a:pt x="62" y="22"/>
                    </a:lnTo>
                    <a:lnTo>
                      <a:pt x="66" y="20"/>
                    </a:lnTo>
                    <a:lnTo>
                      <a:pt x="74" y="20"/>
                    </a:lnTo>
                    <a:lnTo>
                      <a:pt x="78" y="20"/>
                    </a:lnTo>
                    <a:lnTo>
                      <a:pt x="84" y="20"/>
                    </a:lnTo>
                    <a:lnTo>
                      <a:pt x="84" y="20"/>
                    </a:lnTo>
                    <a:lnTo>
                      <a:pt x="86" y="20"/>
                    </a:lnTo>
                    <a:lnTo>
                      <a:pt x="90" y="18"/>
                    </a:lnTo>
                    <a:lnTo>
                      <a:pt x="90" y="18"/>
                    </a:lnTo>
                    <a:lnTo>
                      <a:pt x="90" y="16"/>
                    </a:lnTo>
                    <a:lnTo>
                      <a:pt x="92" y="14"/>
                    </a:lnTo>
                    <a:lnTo>
                      <a:pt x="92" y="10"/>
                    </a:lnTo>
                    <a:lnTo>
                      <a:pt x="92" y="10"/>
                    </a:lnTo>
                    <a:lnTo>
                      <a:pt x="90" y="6"/>
                    </a:lnTo>
                    <a:lnTo>
                      <a:pt x="88" y="6"/>
                    </a:lnTo>
                    <a:lnTo>
                      <a:pt x="80" y="6"/>
                    </a:lnTo>
                    <a:lnTo>
                      <a:pt x="70" y="6"/>
                    </a:lnTo>
                    <a:lnTo>
                      <a:pt x="68" y="4"/>
                    </a:lnTo>
                    <a:lnTo>
                      <a:pt x="68" y="4"/>
                    </a:lnTo>
                    <a:lnTo>
                      <a:pt x="68" y="4"/>
                    </a:lnTo>
                    <a:lnTo>
                      <a:pt x="62" y="2"/>
                    </a:lnTo>
                    <a:lnTo>
                      <a:pt x="56" y="0"/>
                    </a:lnTo>
                    <a:lnTo>
                      <a:pt x="56" y="0"/>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2" name="Freeform 704"/>
              <p:cNvSpPr>
                <a:spLocks/>
              </p:cNvSpPr>
              <p:nvPr/>
            </p:nvSpPr>
            <p:spPr bwMode="auto">
              <a:xfrm>
                <a:off x="3179" y="1899"/>
                <a:ext cx="84" cy="84"/>
              </a:xfrm>
              <a:custGeom>
                <a:avLst/>
                <a:gdLst>
                  <a:gd name="T0" fmla="*/ 56 w 84"/>
                  <a:gd name="T1" fmla="*/ 2 h 84"/>
                  <a:gd name="T2" fmla="*/ 66 w 84"/>
                  <a:gd name="T3" fmla="*/ 6 h 84"/>
                  <a:gd name="T4" fmla="*/ 84 w 84"/>
                  <a:gd name="T5" fmla="*/ 6 h 84"/>
                  <a:gd name="T6" fmla="*/ 80 w 84"/>
                  <a:gd name="T7" fmla="*/ 12 h 84"/>
                  <a:gd name="T8" fmla="*/ 70 w 84"/>
                  <a:gd name="T9" fmla="*/ 12 h 84"/>
                  <a:gd name="T10" fmla="*/ 56 w 84"/>
                  <a:gd name="T11" fmla="*/ 14 h 84"/>
                  <a:gd name="T12" fmla="*/ 54 w 84"/>
                  <a:gd name="T13" fmla="*/ 18 h 84"/>
                  <a:gd name="T14" fmla="*/ 50 w 84"/>
                  <a:gd name="T15" fmla="*/ 24 h 84"/>
                  <a:gd name="T16" fmla="*/ 38 w 84"/>
                  <a:gd name="T17" fmla="*/ 18 h 84"/>
                  <a:gd name="T18" fmla="*/ 32 w 84"/>
                  <a:gd name="T19" fmla="*/ 24 h 84"/>
                  <a:gd name="T20" fmla="*/ 38 w 84"/>
                  <a:gd name="T21" fmla="*/ 34 h 84"/>
                  <a:gd name="T22" fmla="*/ 40 w 84"/>
                  <a:gd name="T23" fmla="*/ 42 h 84"/>
                  <a:gd name="T24" fmla="*/ 52 w 84"/>
                  <a:gd name="T25" fmla="*/ 48 h 84"/>
                  <a:gd name="T26" fmla="*/ 56 w 84"/>
                  <a:gd name="T27" fmla="*/ 56 h 84"/>
                  <a:gd name="T28" fmla="*/ 46 w 84"/>
                  <a:gd name="T29" fmla="*/ 58 h 84"/>
                  <a:gd name="T30" fmla="*/ 42 w 84"/>
                  <a:gd name="T31" fmla="*/ 60 h 84"/>
                  <a:gd name="T32" fmla="*/ 40 w 84"/>
                  <a:gd name="T33" fmla="*/ 66 h 84"/>
                  <a:gd name="T34" fmla="*/ 36 w 84"/>
                  <a:gd name="T35" fmla="*/ 68 h 84"/>
                  <a:gd name="T36" fmla="*/ 42 w 84"/>
                  <a:gd name="T37" fmla="*/ 78 h 84"/>
                  <a:gd name="T38" fmla="*/ 40 w 84"/>
                  <a:gd name="T39" fmla="*/ 84 h 84"/>
                  <a:gd name="T40" fmla="*/ 36 w 84"/>
                  <a:gd name="T41" fmla="*/ 82 h 84"/>
                  <a:gd name="T42" fmla="*/ 30 w 84"/>
                  <a:gd name="T43" fmla="*/ 78 h 84"/>
                  <a:gd name="T44" fmla="*/ 24 w 84"/>
                  <a:gd name="T45" fmla="*/ 78 h 84"/>
                  <a:gd name="T46" fmla="*/ 22 w 84"/>
                  <a:gd name="T47" fmla="*/ 70 h 84"/>
                  <a:gd name="T48" fmla="*/ 18 w 84"/>
                  <a:gd name="T49" fmla="*/ 60 h 84"/>
                  <a:gd name="T50" fmla="*/ 26 w 84"/>
                  <a:gd name="T51" fmla="*/ 56 h 84"/>
                  <a:gd name="T52" fmla="*/ 38 w 84"/>
                  <a:gd name="T53" fmla="*/ 58 h 84"/>
                  <a:gd name="T54" fmla="*/ 36 w 84"/>
                  <a:gd name="T55" fmla="*/ 54 h 84"/>
                  <a:gd name="T56" fmla="*/ 22 w 84"/>
                  <a:gd name="T57" fmla="*/ 50 h 84"/>
                  <a:gd name="T58" fmla="*/ 12 w 84"/>
                  <a:gd name="T59" fmla="*/ 50 h 84"/>
                  <a:gd name="T60" fmla="*/ 18 w 84"/>
                  <a:gd name="T61" fmla="*/ 42 h 84"/>
                  <a:gd name="T62" fmla="*/ 8 w 84"/>
                  <a:gd name="T63" fmla="*/ 40 h 84"/>
                  <a:gd name="T64" fmla="*/ 0 w 84"/>
                  <a:gd name="T65" fmla="*/ 32 h 84"/>
                  <a:gd name="T66" fmla="*/ 8 w 84"/>
                  <a:gd name="T67" fmla="*/ 22 h 84"/>
                  <a:gd name="T68" fmla="*/ 12 w 84"/>
                  <a:gd name="T69" fmla="*/ 14 h 84"/>
                  <a:gd name="T70" fmla="*/ 22 w 84"/>
                  <a:gd name="T71" fmla="*/ 10 h 84"/>
                  <a:gd name="T72" fmla="*/ 36 w 84"/>
                  <a:gd name="T73" fmla="*/ 8 h 84"/>
                  <a:gd name="T74" fmla="*/ 52 w 84"/>
                  <a:gd name="T75"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4" h="84">
                    <a:moveTo>
                      <a:pt x="52" y="0"/>
                    </a:moveTo>
                    <a:lnTo>
                      <a:pt x="56" y="2"/>
                    </a:lnTo>
                    <a:lnTo>
                      <a:pt x="62" y="4"/>
                    </a:lnTo>
                    <a:lnTo>
                      <a:pt x="66" y="6"/>
                    </a:lnTo>
                    <a:lnTo>
                      <a:pt x="76" y="6"/>
                    </a:lnTo>
                    <a:lnTo>
                      <a:pt x="84" y="6"/>
                    </a:lnTo>
                    <a:lnTo>
                      <a:pt x="84" y="10"/>
                    </a:lnTo>
                    <a:lnTo>
                      <a:pt x="80" y="12"/>
                    </a:lnTo>
                    <a:lnTo>
                      <a:pt x="74" y="12"/>
                    </a:lnTo>
                    <a:lnTo>
                      <a:pt x="70" y="12"/>
                    </a:lnTo>
                    <a:lnTo>
                      <a:pt x="62" y="12"/>
                    </a:lnTo>
                    <a:lnTo>
                      <a:pt x="56" y="14"/>
                    </a:lnTo>
                    <a:lnTo>
                      <a:pt x="52" y="14"/>
                    </a:lnTo>
                    <a:lnTo>
                      <a:pt x="54" y="18"/>
                    </a:lnTo>
                    <a:lnTo>
                      <a:pt x="52" y="22"/>
                    </a:lnTo>
                    <a:lnTo>
                      <a:pt x="50" y="24"/>
                    </a:lnTo>
                    <a:lnTo>
                      <a:pt x="42" y="22"/>
                    </a:lnTo>
                    <a:lnTo>
                      <a:pt x="38" y="18"/>
                    </a:lnTo>
                    <a:lnTo>
                      <a:pt x="34" y="18"/>
                    </a:lnTo>
                    <a:lnTo>
                      <a:pt x="32" y="24"/>
                    </a:lnTo>
                    <a:lnTo>
                      <a:pt x="34" y="28"/>
                    </a:lnTo>
                    <a:lnTo>
                      <a:pt x="38" y="34"/>
                    </a:lnTo>
                    <a:lnTo>
                      <a:pt x="38" y="38"/>
                    </a:lnTo>
                    <a:lnTo>
                      <a:pt x="40" y="42"/>
                    </a:lnTo>
                    <a:lnTo>
                      <a:pt x="44" y="46"/>
                    </a:lnTo>
                    <a:lnTo>
                      <a:pt x="52" y="48"/>
                    </a:lnTo>
                    <a:lnTo>
                      <a:pt x="54" y="52"/>
                    </a:lnTo>
                    <a:lnTo>
                      <a:pt x="56" y="56"/>
                    </a:lnTo>
                    <a:lnTo>
                      <a:pt x="52" y="60"/>
                    </a:lnTo>
                    <a:lnTo>
                      <a:pt x="46" y="58"/>
                    </a:lnTo>
                    <a:lnTo>
                      <a:pt x="42" y="54"/>
                    </a:lnTo>
                    <a:lnTo>
                      <a:pt x="42" y="60"/>
                    </a:lnTo>
                    <a:lnTo>
                      <a:pt x="46" y="64"/>
                    </a:lnTo>
                    <a:lnTo>
                      <a:pt x="40" y="66"/>
                    </a:lnTo>
                    <a:lnTo>
                      <a:pt x="36" y="66"/>
                    </a:lnTo>
                    <a:lnTo>
                      <a:pt x="36" y="68"/>
                    </a:lnTo>
                    <a:lnTo>
                      <a:pt x="38" y="74"/>
                    </a:lnTo>
                    <a:lnTo>
                      <a:pt x="42" y="78"/>
                    </a:lnTo>
                    <a:lnTo>
                      <a:pt x="42" y="80"/>
                    </a:lnTo>
                    <a:lnTo>
                      <a:pt x="40" y="84"/>
                    </a:lnTo>
                    <a:lnTo>
                      <a:pt x="36" y="78"/>
                    </a:lnTo>
                    <a:lnTo>
                      <a:pt x="36" y="82"/>
                    </a:lnTo>
                    <a:lnTo>
                      <a:pt x="32" y="84"/>
                    </a:lnTo>
                    <a:lnTo>
                      <a:pt x="30" y="78"/>
                    </a:lnTo>
                    <a:lnTo>
                      <a:pt x="28" y="74"/>
                    </a:lnTo>
                    <a:lnTo>
                      <a:pt x="24" y="78"/>
                    </a:lnTo>
                    <a:lnTo>
                      <a:pt x="22" y="76"/>
                    </a:lnTo>
                    <a:lnTo>
                      <a:pt x="22" y="70"/>
                    </a:lnTo>
                    <a:lnTo>
                      <a:pt x="18" y="66"/>
                    </a:lnTo>
                    <a:lnTo>
                      <a:pt x="18" y="60"/>
                    </a:lnTo>
                    <a:lnTo>
                      <a:pt x="20" y="56"/>
                    </a:lnTo>
                    <a:lnTo>
                      <a:pt x="26" y="56"/>
                    </a:lnTo>
                    <a:lnTo>
                      <a:pt x="34" y="58"/>
                    </a:lnTo>
                    <a:lnTo>
                      <a:pt x="38" y="58"/>
                    </a:lnTo>
                    <a:lnTo>
                      <a:pt x="40" y="54"/>
                    </a:lnTo>
                    <a:lnTo>
                      <a:pt x="36" y="54"/>
                    </a:lnTo>
                    <a:lnTo>
                      <a:pt x="28" y="52"/>
                    </a:lnTo>
                    <a:lnTo>
                      <a:pt x="22" y="50"/>
                    </a:lnTo>
                    <a:lnTo>
                      <a:pt x="16" y="52"/>
                    </a:lnTo>
                    <a:lnTo>
                      <a:pt x="12" y="50"/>
                    </a:lnTo>
                    <a:lnTo>
                      <a:pt x="12" y="44"/>
                    </a:lnTo>
                    <a:lnTo>
                      <a:pt x="18" y="42"/>
                    </a:lnTo>
                    <a:lnTo>
                      <a:pt x="14" y="40"/>
                    </a:lnTo>
                    <a:lnTo>
                      <a:pt x="8" y="40"/>
                    </a:lnTo>
                    <a:lnTo>
                      <a:pt x="4" y="36"/>
                    </a:lnTo>
                    <a:lnTo>
                      <a:pt x="0" y="32"/>
                    </a:lnTo>
                    <a:lnTo>
                      <a:pt x="2" y="30"/>
                    </a:lnTo>
                    <a:lnTo>
                      <a:pt x="8" y="22"/>
                    </a:lnTo>
                    <a:lnTo>
                      <a:pt x="12" y="18"/>
                    </a:lnTo>
                    <a:lnTo>
                      <a:pt x="12" y="14"/>
                    </a:lnTo>
                    <a:lnTo>
                      <a:pt x="16" y="12"/>
                    </a:lnTo>
                    <a:lnTo>
                      <a:pt x="22" y="10"/>
                    </a:lnTo>
                    <a:lnTo>
                      <a:pt x="30" y="8"/>
                    </a:lnTo>
                    <a:lnTo>
                      <a:pt x="36" y="8"/>
                    </a:lnTo>
                    <a:lnTo>
                      <a:pt x="42" y="4"/>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3" name="Freeform 705"/>
              <p:cNvSpPr>
                <a:spLocks/>
              </p:cNvSpPr>
              <p:nvPr/>
            </p:nvSpPr>
            <p:spPr bwMode="auto">
              <a:xfrm>
                <a:off x="3175" y="1895"/>
                <a:ext cx="92" cy="92"/>
              </a:xfrm>
              <a:custGeom>
                <a:avLst/>
                <a:gdLst>
                  <a:gd name="T0" fmla="*/ 54 w 92"/>
                  <a:gd name="T1" fmla="*/ 0 h 92"/>
                  <a:gd name="T2" fmla="*/ 44 w 92"/>
                  <a:gd name="T3" fmla="*/ 4 h 92"/>
                  <a:gd name="T4" fmla="*/ 34 w 92"/>
                  <a:gd name="T5" fmla="*/ 8 h 92"/>
                  <a:gd name="T6" fmla="*/ 18 w 92"/>
                  <a:gd name="T7" fmla="*/ 12 h 92"/>
                  <a:gd name="T8" fmla="*/ 14 w 92"/>
                  <a:gd name="T9" fmla="*/ 14 h 92"/>
                  <a:gd name="T10" fmla="*/ 12 w 92"/>
                  <a:gd name="T11" fmla="*/ 18 h 92"/>
                  <a:gd name="T12" fmla="*/ 2 w 92"/>
                  <a:gd name="T13" fmla="*/ 30 h 92"/>
                  <a:gd name="T14" fmla="*/ 0 w 92"/>
                  <a:gd name="T15" fmla="*/ 34 h 92"/>
                  <a:gd name="T16" fmla="*/ 0 w 92"/>
                  <a:gd name="T17" fmla="*/ 40 h 92"/>
                  <a:gd name="T18" fmla="*/ 4 w 92"/>
                  <a:gd name="T19" fmla="*/ 44 h 92"/>
                  <a:gd name="T20" fmla="*/ 12 w 92"/>
                  <a:gd name="T21" fmla="*/ 48 h 92"/>
                  <a:gd name="T22" fmla="*/ 12 w 92"/>
                  <a:gd name="T23" fmla="*/ 54 h 92"/>
                  <a:gd name="T24" fmla="*/ 14 w 92"/>
                  <a:gd name="T25" fmla="*/ 58 h 92"/>
                  <a:gd name="T26" fmla="*/ 20 w 92"/>
                  <a:gd name="T27" fmla="*/ 60 h 92"/>
                  <a:gd name="T28" fmla="*/ 18 w 92"/>
                  <a:gd name="T29" fmla="*/ 62 h 92"/>
                  <a:gd name="T30" fmla="*/ 18 w 92"/>
                  <a:gd name="T31" fmla="*/ 70 h 92"/>
                  <a:gd name="T32" fmla="*/ 22 w 92"/>
                  <a:gd name="T33" fmla="*/ 76 h 92"/>
                  <a:gd name="T34" fmla="*/ 24 w 92"/>
                  <a:gd name="T35" fmla="*/ 82 h 92"/>
                  <a:gd name="T36" fmla="*/ 28 w 92"/>
                  <a:gd name="T37" fmla="*/ 86 h 92"/>
                  <a:gd name="T38" fmla="*/ 28 w 92"/>
                  <a:gd name="T39" fmla="*/ 86 h 92"/>
                  <a:gd name="T40" fmla="*/ 32 w 92"/>
                  <a:gd name="T41" fmla="*/ 90 h 92"/>
                  <a:gd name="T42" fmla="*/ 36 w 92"/>
                  <a:gd name="T43" fmla="*/ 92 h 92"/>
                  <a:gd name="T44" fmla="*/ 42 w 92"/>
                  <a:gd name="T45" fmla="*/ 90 h 92"/>
                  <a:gd name="T46" fmla="*/ 44 w 92"/>
                  <a:gd name="T47" fmla="*/ 92 h 92"/>
                  <a:gd name="T48" fmla="*/ 48 w 92"/>
                  <a:gd name="T49" fmla="*/ 90 h 92"/>
                  <a:gd name="T50" fmla="*/ 50 w 92"/>
                  <a:gd name="T51" fmla="*/ 84 h 92"/>
                  <a:gd name="T52" fmla="*/ 50 w 92"/>
                  <a:gd name="T53" fmla="*/ 78 h 92"/>
                  <a:gd name="T54" fmla="*/ 44 w 92"/>
                  <a:gd name="T55" fmla="*/ 74 h 92"/>
                  <a:gd name="T56" fmla="*/ 52 w 92"/>
                  <a:gd name="T57" fmla="*/ 72 h 92"/>
                  <a:gd name="T58" fmla="*/ 54 w 92"/>
                  <a:gd name="T59" fmla="*/ 68 h 92"/>
                  <a:gd name="T60" fmla="*/ 54 w 92"/>
                  <a:gd name="T61" fmla="*/ 68 h 92"/>
                  <a:gd name="T62" fmla="*/ 58 w 92"/>
                  <a:gd name="T63" fmla="*/ 68 h 92"/>
                  <a:gd name="T64" fmla="*/ 64 w 92"/>
                  <a:gd name="T65" fmla="*/ 62 h 92"/>
                  <a:gd name="T66" fmla="*/ 62 w 92"/>
                  <a:gd name="T67" fmla="*/ 54 h 92"/>
                  <a:gd name="T68" fmla="*/ 58 w 92"/>
                  <a:gd name="T69" fmla="*/ 50 h 92"/>
                  <a:gd name="T70" fmla="*/ 48 w 92"/>
                  <a:gd name="T71" fmla="*/ 44 h 92"/>
                  <a:gd name="T72" fmla="*/ 46 w 92"/>
                  <a:gd name="T73" fmla="*/ 38 h 92"/>
                  <a:gd name="T74" fmla="*/ 40 w 92"/>
                  <a:gd name="T75" fmla="*/ 28 h 92"/>
                  <a:gd name="T76" fmla="*/ 44 w 92"/>
                  <a:gd name="T77" fmla="*/ 28 h 92"/>
                  <a:gd name="T78" fmla="*/ 52 w 92"/>
                  <a:gd name="T79" fmla="*/ 32 h 92"/>
                  <a:gd name="T80" fmla="*/ 54 w 92"/>
                  <a:gd name="T81" fmla="*/ 32 h 92"/>
                  <a:gd name="T82" fmla="*/ 58 w 92"/>
                  <a:gd name="T83" fmla="*/ 30 h 92"/>
                  <a:gd name="T84" fmla="*/ 60 w 92"/>
                  <a:gd name="T85" fmla="*/ 24 h 92"/>
                  <a:gd name="T86" fmla="*/ 62 w 92"/>
                  <a:gd name="T87" fmla="*/ 22 h 92"/>
                  <a:gd name="T88" fmla="*/ 78 w 92"/>
                  <a:gd name="T89" fmla="*/ 20 h 92"/>
                  <a:gd name="T90" fmla="*/ 86 w 92"/>
                  <a:gd name="T91" fmla="*/ 20 h 92"/>
                  <a:gd name="T92" fmla="*/ 90 w 92"/>
                  <a:gd name="T93" fmla="*/ 16 h 92"/>
                  <a:gd name="T94" fmla="*/ 92 w 92"/>
                  <a:gd name="T95" fmla="*/ 10 h 92"/>
                  <a:gd name="T96" fmla="*/ 80 w 92"/>
                  <a:gd name="T97" fmla="*/ 6 h 92"/>
                  <a:gd name="T98" fmla="*/ 68 w 92"/>
                  <a:gd name="T99" fmla="*/ 4 h 92"/>
                  <a:gd name="T100" fmla="*/ 56 w 92"/>
                  <a:gd name="T101" fmla="*/ 0 h 92"/>
                  <a:gd name="T102" fmla="*/ 56 w 92"/>
                  <a:gd name="T10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2" h="92">
                    <a:moveTo>
                      <a:pt x="56" y="0"/>
                    </a:moveTo>
                    <a:lnTo>
                      <a:pt x="56" y="0"/>
                    </a:lnTo>
                    <a:lnTo>
                      <a:pt x="54" y="0"/>
                    </a:lnTo>
                    <a:lnTo>
                      <a:pt x="44" y="4"/>
                    </a:lnTo>
                    <a:lnTo>
                      <a:pt x="44" y="4"/>
                    </a:lnTo>
                    <a:lnTo>
                      <a:pt x="44" y="4"/>
                    </a:lnTo>
                    <a:lnTo>
                      <a:pt x="38" y="8"/>
                    </a:lnTo>
                    <a:lnTo>
                      <a:pt x="34" y="8"/>
                    </a:lnTo>
                    <a:lnTo>
                      <a:pt x="34" y="8"/>
                    </a:lnTo>
                    <a:lnTo>
                      <a:pt x="32" y="8"/>
                    </a:lnTo>
                    <a:lnTo>
                      <a:pt x="26" y="10"/>
                    </a:lnTo>
                    <a:lnTo>
                      <a:pt x="18" y="12"/>
                    </a:lnTo>
                    <a:lnTo>
                      <a:pt x="18" y="12"/>
                    </a:lnTo>
                    <a:lnTo>
                      <a:pt x="18" y="12"/>
                    </a:lnTo>
                    <a:lnTo>
                      <a:pt x="14" y="14"/>
                    </a:lnTo>
                    <a:lnTo>
                      <a:pt x="14" y="14"/>
                    </a:lnTo>
                    <a:lnTo>
                      <a:pt x="12" y="16"/>
                    </a:lnTo>
                    <a:lnTo>
                      <a:pt x="12" y="18"/>
                    </a:lnTo>
                    <a:lnTo>
                      <a:pt x="12" y="20"/>
                    </a:lnTo>
                    <a:lnTo>
                      <a:pt x="10" y="24"/>
                    </a:lnTo>
                    <a:lnTo>
                      <a:pt x="2" y="30"/>
                    </a:lnTo>
                    <a:lnTo>
                      <a:pt x="2" y="30"/>
                    </a:lnTo>
                    <a:lnTo>
                      <a:pt x="2" y="32"/>
                    </a:lnTo>
                    <a:lnTo>
                      <a:pt x="0" y="34"/>
                    </a:lnTo>
                    <a:lnTo>
                      <a:pt x="0" y="34"/>
                    </a:lnTo>
                    <a:lnTo>
                      <a:pt x="0" y="38"/>
                    </a:lnTo>
                    <a:lnTo>
                      <a:pt x="0" y="40"/>
                    </a:lnTo>
                    <a:lnTo>
                      <a:pt x="4" y="42"/>
                    </a:lnTo>
                    <a:lnTo>
                      <a:pt x="4" y="42"/>
                    </a:lnTo>
                    <a:lnTo>
                      <a:pt x="4" y="44"/>
                    </a:lnTo>
                    <a:lnTo>
                      <a:pt x="10" y="46"/>
                    </a:lnTo>
                    <a:lnTo>
                      <a:pt x="10" y="46"/>
                    </a:lnTo>
                    <a:lnTo>
                      <a:pt x="12" y="48"/>
                    </a:lnTo>
                    <a:lnTo>
                      <a:pt x="12" y="48"/>
                    </a:lnTo>
                    <a:lnTo>
                      <a:pt x="12" y="48"/>
                    </a:lnTo>
                    <a:lnTo>
                      <a:pt x="12" y="54"/>
                    </a:lnTo>
                    <a:lnTo>
                      <a:pt x="12" y="54"/>
                    </a:lnTo>
                    <a:lnTo>
                      <a:pt x="12" y="56"/>
                    </a:lnTo>
                    <a:lnTo>
                      <a:pt x="14" y="58"/>
                    </a:lnTo>
                    <a:lnTo>
                      <a:pt x="18" y="60"/>
                    </a:lnTo>
                    <a:lnTo>
                      <a:pt x="18" y="60"/>
                    </a:lnTo>
                    <a:lnTo>
                      <a:pt x="20" y="60"/>
                    </a:lnTo>
                    <a:lnTo>
                      <a:pt x="20" y="60"/>
                    </a:lnTo>
                    <a:lnTo>
                      <a:pt x="20" y="60"/>
                    </a:lnTo>
                    <a:lnTo>
                      <a:pt x="18" y="62"/>
                    </a:lnTo>
                    <a:lnTo>
                      <a:pt x="18" y="62"/>
                    </a:lnTo>
                    <a:lnTo>
                      <a:pt x="18" y="64"/>
                    </a:lnTo>
                    <a:lnTo>
                      <a:pt x="18" y="70"/>
                    </a:lnTo>
                    <a:lnTo>
                      <a:pt x="18" y="70"/>
                    </a:lnTo>
                    <a:lnTo>
                      <a:pt x="20" y="74"/>
                    </a:lnTo>
                    <a:lnTo>
                      <a:pt x="22" y="76"/>
                    </a:lnTo>
                    <a:lnTo>
                      <a:pt x="22" y="80"/>
                    </a:lnTo>
                    <a:lnTo>
                      <a:pt x="22" y="80"/>
                    </a:lnTo>
                    <a:lnTo>
                      <a:pt x="24" y="82"/>
                    </a:lnTo>
                    <a:lnTo>
                      <a:pt x="24" y="84"/>
                    </a:lnTo>
                    <a:lnTo>
                      <a:pt x="24" y="84"/>
                    </a:lnTo>
                    <a:lnTo>
                      <a:pt x="28" y="86"/>
                    </a:lnTo>
                    <a:lnTo>
                      <a:pt x="28" y="86"/>
                    </a:lnTo>
                    <a:lnTo>
                      <a:pt x="28" y="86"/>
                    </a:lnTo>
                    <a:lnTo>
                      <a:pt x="28" y="86"/>
                    </a:lnTo>
                    <a:lnTo>
                      <a:pt x="30" y="86"/>
                    </a:lnTo>
                    <a:lnTo>
                      <a:pt x="32" y="90"/>
                    </a:lnTo>
                    <a:lnTo>
                      <a:pt x="32" y="90"/>
                    </a:lnTo>
                    <a:lnTo>
                      <a:pt x="34" y="92"/>
                    </a:lnTo>
                    <a:lnTo>
                      <a:pt x="34" y="92"/>
                    </a:lnTo>
                    <a:lnTo>
                      <a:pt x="36" y="92"/>
                    </a:lnTo>
                    <a:lnTo>
                      <a:pt x="36" y="92"/>
                    </a:lnTo>
                    <a:lnTo>
                      <a:pt x="36" y="92"/>
                    </a:lnTo>
                    <a:lnTo>
                      <a:pt x="42" y="90"/>
                    </a:lnTo>
                    <a:lnTo>
                      <a:pt x="42" y="90"/>
                    </a:lnTo>
                    <a:lnTo>
                      <a:pt x="44" y="92"/>
                    </a:lnTo>
                    <a:lnTo>
                      <a:pt x="44" y="92"/>
                    </a:lnTo>
                    <a:lnTo>
                      <a:pt x="44" y="92"/>
                    </a:lnTo>
                    <a:lnTo>
                      <a:pt x="44" y="92"/>
                    </a:lnTo>
                    <a:lnTo>
                      <a:pt x="48" y="90"/>
                    </a:lnTo>
                    <a:lnTo>
                      <a:pt x="50" y="86"/>
                    </a:lnTo>
                    <a:lnTo>
                      <a:pt x="50" y="86"/>
                    </a:lnTo>
                    <a:lnTo>
                      <a:pt x="50" y="84"/>
                    </a:lnTo>
                    <a:lnTo>
                      <a:pt x="50" y="82"/>
                    </a:lnTo>
                    <a:lnTo>
                      <a:pt x="50" y="82"/>
                    </a:lnTo>
                    <a:lnTo>
                      <a:pt x="50" y="78"/>
                    </a:lnTo>
                    <a:lnTo>
                      <a:pt x="46" y="76"/>
                    </a:lnTo>
                    <a:lnTo>
                      <a:pt x="44" y="74"/>
                    </a:lnTo>
                    <a:lnTo>
                      <a:pt x="44" y="74"/>
                    </a:lnTo>
                    <a:lnTo>
                      <a:pt x="44" y="74"/>
                    </a:lnTo>
                    <a:lnTo>
                      <a:pt x="46" y="72"/>
                    </a:lnTo>
                    <a:lnTo>
                      <a:pt x="52" y="72"/>
                    </a:lnTo>
                    <a:lnTo>
                      <a:pt x="52" y="72"/>
                    </a:lnTo>
                    <a:lnTo>
                      <a:pt x="54" y="68"/>
                    </a:lnTo>
                    <a:lnTo>
                      <a:pt x="54" y="68"/>
                    </a:lnTo>
                    <a:lnTo>
                      <a:pt x="54" y="68"/>
                    </a:lnTo>
                    <a:lnTo>
                      <a:pt x="54" y="68"/>
                    </a:lnTo>
                    <a:lnTo>
                      <a:pt x="54" y="68"/>
                    </a:lnTo>
                    <a:lnTo>
                      <a:pt x="56" y="68"/>
                    </a:lnTo>
                    <a:lnTo>
                      <a:pt x="56" y="68"/>
                    </a:lnTo>
                    <a:lnTo>
                      <a:pt x="58" y="68"/>
                    </a:lnTo>
                    <a:lnTo>
                      <a:pt x="62" y="64"/>
                    </a:lnTo>
                    <a:lnTo>
                      <a:pt x="62" y="64"/>
                    </a:lnTo>
                    <a:lnTo>
                      <a:pt x="64" y="62"/>
                    </a:lnTo>
                    <a:lnTo>
                      <a:pt x="64" y="60"/>
                    </a:lnTo>
                    <a:lnTo>
                      <a:pt x="62" y="54"/>
                    </a:lnTo>
                    <a:lnTo>
                      <a:pt x="62" y="54"/>
                    </a:lnTo>
                    <a:lnTo>
                      <a:pt x="62" y="52"/>
                    </a:lnTo>
                    <a:lnTo>
                      <a:pt x="58" y="50"/>
                    </a:lnTo>
                    <a:lnTo>
                      <a:pt x="58" y="50"/>
                    </a:lnTo>
                    <a:lnTo>
                      <a:pt x="56" y="48"/>
                    </a:lnTo>
                    <a:lnTo>
                      <a:pt x="50" y="46"/>
                    </a:lnTo>
                    <a:lnTo>
                      <a:pt x="48" y="44"/>
                    </a:lnTo>
                    <a:lnTo>
                      <a:pt x="46" y="42"/>
                    </a:lnTo>
                    <a:lnTo>
                      <a:pt x="46" y="38"/>
                    </a:lnTo>
                    <a:lnTo>
                      <a:pt x="46" y="38"/>
                    </a:lnTo>
                    <a:lnTo>
                      <a:pt x="46" y="36"/>
                    </a:lnTo>
                    <a:lnTo>
                      <a:pt x="40" y="30"/>
                    </a:lnTo>
                    <a:lnTo>
                      <a:pt x="40" y="28"/>
                    </a:lnTo>
                    <a:lnTo>
                      <a:pt x="40" y="26"/>
                    </a:lnTo>
                    <a:lnTo>
                      <a:pt x="42" y="26"/>
                    </a:lnTo>
                    <a:lnTo>
                      <a:pt x="44" y="28"/>
                    </a:lnTo>
                    <a:lnTo>
                      <a:pt x="44" y="28"/>
                    </a:lnTo>
                    <a:lnTo>
                      <a:pt x="46" y="30"/>
                    </a:lnTo>
                    <a:lnTo>
                      <a:pt x="52" y="32"/>
                    </a:lnTo>
                    <a:lnTo>
                      <a:pt x="52" y="32"/>
                    </a:lnTo>
                    <a:lnTo>
                      <a:pt x="54" y="32"/>
                    </a:lnTo>
                    <a:lnTo>
                      <a:pt x="54" y="32"/>
                    </a:lnTo>
                    <a:lnTo>
                      <a:pt x="56" y="30"/>
                    </a:lnTo>
                    <a:lnTo>
                      <a:pt x="58" y="30"/>
                    </a:lnTo>
                    <a:lnTo>
                      <a:pt x="58" y="30"/>
                    </a:lnTo>
                    <a:lnTo>
                      <a:pt x="58" y="28"/>
                    </a:lnTo>
                    <a:lnTo>
                      <a:pt x="60" y="24"/>
                    </a:lnTo>
                    <a:lnTo>
                      <a:pt x="60" y="24"/>
                    </a:lnTo>
                    <a:lnTo>
                      <a:pt x="60" y="22"/>
                    </a:lnTo>
                    <a:lnTo>
                      <a:pt x="60" y="22"/>
                    </a:lnTo>
                    <a:lnTo>
                      <a:pt x="62" y="22"/>
                    </a:lnTo>
                    <a:lnTo>
                      <a:pt x="66" y="20"/>
                    </a:lnTo>
                    <a:lnTo>
                      <a:pt x="74" y="20"/>
                    </a:lnTo>
                    <a:lnTo>
                      <a:pt x="78" y="20"/>
                    </a:lnTo>
                    <a:lnTo>
                      <a:pt x="84" y="20"/>
                    </a:lnTo>
                    <a:lnTo>
                      <a:pt x="84" y="20"/>
                    </a:lnTo>
                    <a:lnTo>
                      <a:pt x="86" y="20"/>
                    </a:lnTo>
                    <a:lnTo>
                      <a:pt x="90" y="18"/>
                    </a:lnTo>
                    <a:lnTo>
                      <a:pt x="90" y="18"/>
                    </a:lnTo>
                    <a:lnTo>
                      <a:pt x="90" y="16"/>
                    </a:lnTo>
                    <a:lnTo>
                      <a:pt x="92" y="14"/>
                    </a:lnTo>
                    <a:lnTo>
                      <a:pt x="92" y="10"/>
                    </a:lnTo>
                    <a:lnTo>
                      <a:pt x="92" y="10"/>
                    </a:lnTo>
                    <a:lnTo>
                      <a:pt x="90" y="6"/>
                    </a:lnTo>
                    <a:lnTo>
                      <a:pt x="88" y="6"/>
                    </a:lnTo>
                    <a:lnTo>
                      <a:pt x="80" y="6"/>
                    </a:lnTo>
                    <a:lnTo>
                      <a:pt x="70" y="6"/>
                    </a:lnTo>
                    <a:lnTo>
                      <a:pt x="68" y="4"/>
                    </a:lnTo>
                    <a:lnTo>
                      <a:pt x="68" y="4"/>
                    </a:lnTo>
                    <a:lnTo>
                      <a:pt x="68" y="4"/>
                    </a:lnTo>
                    <a:lnTo>
                      <a:pt x="62" y="2"/>
                    </a:lnTo>
                    <a:lnTo>
                      <a:pt x="56" y="0"/>
                    </a:lnTo>
                    <a:lnTo>
                      <a:pt x="56" y="0"/>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4" name="Freeform 706"/>
              <p:cNvSpPr>
                <a:spLocks/>
              </p:cNvSpPr>
              <p:nvPr/>
            </p:nvSpPr>
            <p:spPr bwMode="auto">
              <a:xfrm>
                <a:off x="3165" y="1881"/>
                <a:ext cx="26" cy="54"/>
              </a:xfrm>
              <a:custGeom>
                <a:avLst/>
                <a:gdLst>
                  <a:gd name="T0" fmla="*/ 12 w 26"/>
                  <a:gd name="T1" fmla="*/ 54 h 54"/>
                  <a:gd name="T2" fmla="*/ 12 w 26"/>
                  <a:gd name="T3" fmla="*/ 54 h 54"/>
                  <a:gd name="T4" fmla="*/ 10 w 26"/>
                  <a:gd name="T5" fmla="*/ 52 h 54"/>
                  <a:gd name="T6" fmla="*/ 2 w 26"/>
                  <a:gd name="T7" fmla="*/ 38 h 54"/>
                  <a:gd name="T8" fmla="*/ 2 w 26"/>
                  <a:gd name="T9" fmla="*/ 38 h 54"/>
                  <a:gd name="T10" fmla="*/ 2 w 26"/>
                  <a:gd name="T11" fmla="*/ 36 h 54"/>
                  <a:gd name="T12" fmla="*/ 4 w 26"/>
                  <a:gd name="T13" fmla="*/ 26 h 54"/>
                  <a:gd name="T14" fmla="*/ 2 w 26"/>
                  <a:gd name="T15" fmla="*/ 18 h 54"/>
                  <a:gd name="T16" fmla="*/ 0 w 26"/>
                  <a:gd name="T17" fmla="*/ 12 h 54"/>
                  <a:gd name="T18" fmla="*/ 0 w 26"/>
                  <a:gd name="T19" fmla="*/ 12 h 54"/>
                  <a:gd name="T20" fmla="*/ 0 w 26"/>
                  <a:gd name="T21" fmla="*/ 12 h 54"/>
                  <a:gd name="T22" fmla="*/ 2 w 26"/>
                  <a:gd name="T23" fmla="*/ 4 h 54"/>
                  <a:gd name="T24" fmla="*/ 2 w 26"/>
                  <a:gd name="T25" fmla="*/ 4 h 54"/>
                  <a:gd name="T26" fmla="*/ 2 w 26"/>
                  <a:gd name="T27" fmla="*/ 4 h 54"/>
                  <a:gd name="T28" fmla="*/ 6 w 26"/>
                  <a:gd name="T29" fmla="*/ 0 h 54"/>
                  <a:gd name="T30" fmla="*/ 6 w 26"/>
                  <a:gd name="T31" fmla="*/ 0 h 54"/>
                  <a:gd name="T32" fmla="*/ 8 w 26"/>
                  <a:gd name="T33" fmla="*/ 0 h 54"/>
                  <a:gd name="T34" fmla="*/ 8 w 26"/>
                  <a:gd name="T35" fmla="*/ 0 h 54"/>
                  <a:gd name="T36" fmla="*/ 8 w 26"/>
                  <a:gd name="T37" fmla="*/ 0 h 54"/>
                  <a:gd name="T38" fmla="*/ 14 w 26"/>
                  <a:gd name="T39" fmla="*/ 0 h 54"/>
                  <a:gd name="T40" fmla="*/ 14 w 26"/>
                  <a:gd name="T41" fmla="*/ 0 h 54"/>
                  <a:gd name="T42" fmla="*/ 16 w 26"/>
                  <a:gd name="T43" fmla="*/ 2 h 54"/>
                  <a:gd name="T44" fmla="*/ 22 w 26"/>
                  <a:gd name="T45" fmla="*/ 6 h 54"/>
                  <a:gd name="T46" fmla="*/ 22 w 26"/>
                  <a:gd name="T47" fmla="*/ 6 h 54"/>
                  <a:gd name="T48" fmla="*/ 24 w 26"/>
                  <a:gd name="T49" fmla="*/ 8 h 54"/>
                  <a:gd name="T50" fmla="*/ 22 w 26"/>
                  <a:gd name="T51" fmla="*/ 16 h 54"/>
                  <a:gd name="T52" fmla="*/ 22 w 26"/>
                  <a:gd name="T53" fmla="*/ 20 h 54"/>
                  <a:gd name="T54" fmla="*/ 26 w 26"/>
                  <a:gd name="T55" fmla="*/ 30 h 54"/>
                  <a:gd name="T56" fmla="*/ 26 w 26"/>
                  <a:gd name="T57" fmla="*/ 30 h 54"/>
                  <a:gd name="T58" fmla="*/ 26 w 26"/>
                  <a:gd name="T59" fmla="*/ 32 h 54"/>
                  <a:gd name="T60" fmla="*/ 26 w 26"/>
                  <a:gd name="T61" fmla="*/ 36 h 54"/>
                  <a:gd name="T62" fmla="*/ 26 w 26"/>
                  <a:gd name="T63" fmla="*/ 36 h 54"/>
                  <a:gd name="T64" fmla="*/ 26 w 26"/>
                  <a:gd name="T65" fmla="*/ 36 h 54"/>
                  <a:gd name="T66" fmla="*/ 22 w 26"/>
                  <a:gd name="T67" fmla="*/ 42 h 54"/>
                  <a:gd name="T68" fmla="*/ 14 w 26"/>
                  <a:gd name="T69" fmla="*/ 52 h 54"/>
                  <a:gd name="T70" fmla="*/ 14 w 26"/>
                  <a:gd name="T71" fmla="*/ 52 h 54"/>
                  <a:gd name="T72" fmla="*/ 12 w 26"/>
                  <a:gd name="T73" fmla="*/ 54 h 54"/>
                  <a:gd name="T74" fmla="*/ 12 w 26"/>
                  <a:gd name="T75" fmla="*/ 54 h 54"/>
                  <a:gd name="T76" fmla="*/ 12 w 26"/>
                  <a:gd name="T77" fmla="*/ 54 h 54"/>
                  <a:gd name="T78" fmla="*/ 12 w 26"/>
                  <a:gd name="T7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54">
                    <a:moveTo>
                      <a:pt x="12" y="54"/>
                    </a:moveTo>
                    <a:lnTo>
                      <a:pt x="12" y="54"/>
                    </a:lnTo>
                    <a:lnTo>
                      <a:pt x="10" y="52"/>
                    </a:lnTo>
                    <a:lnTo>
                      <a:pt x="2" y="38"/>
                    </a:lnTo>
                    <a:lnTo>
                      <a:pt x="2" y="38"/>
                    </a:lnTo>
                    <a:lnTo>
                      <a:pt x="2" y="36"/>
                    </a:lnTo>
                    <a:lnTo>
                      <a:pt x="4" y="26"/>
                    </a:lnTo>
                    <a:lnTo>
                      <a:pt x="2" y="18"/>
                    </a:lnTo>
                    <a:lnTo>
                      <a:pt x="0" y="12"/>
                    </a:lnTo>
                    <a:lnTo>
                      <a:pt x="0" y="12"/>
                    </a:lnTo>
                    <a:lnTo>
                      <a:pt x="0" y="12"/>
                    </a:lnTo>
                    <a:lnTo>
                      <a:pt x="2" y="4"/>
                    </a:lnTo>
                    <a:lnTo>
                      <a:pt x="2" y="4"/>
                    </a:lnTo>
                    <a:lnTo>
                      <a:pt x="2" y="4"/>
                    </a:lnTo>
                    <a:lnTo>
                      <a:pt x="6" y="0"/>
                    </a:lnTo>
                    <a:lnTo>
                      <a:pt x="6" y="0"/>
                    </a:lnTo>
                    <a:lnTo>
                      <a:pt x="8" y="0"/>
                    </a:lnTo>
                    <a:lnTo>
                      <a:pt x="8" y="0"/>
                    </a:lnTo>
                    <a:lnTo>
                      <a:pt x="8" y="0"/>
                    </a:lnTo>
                    <a:lnTo>
                      <a:pt x="14" y="0"/>
                    </a:lnTo>
                    <a:lnTo>
                      <a:pt x="14" y="0"/>
                    </a:lnTo>
                    <a:lnTo>
                      <a:pt x="16" y="2"/>
                    </a:lnTo>
                    <a:lnTo>
                      <a:pt x="22" y="6"/>
                    </a:lnTo>
                    <a:lnTo>
                      <a:pt x="22" y="6"/>
                    </a:lnTo>
                    <a:lnTo>
                      <a:pt x="24" y="8"/>
                    </a:lnTo>
                    <a:lnTo>
                      <a:pt x="22" y="16"/>
                    </a:lnTo>
                    <a:lnTo>
                      <a:pt x="22" y="20"/>
                    </a:lnTo>
                    <a:lnTo>
                      <a:pt x="26" y="30"/>
                    </a:lnTo>
                    <a:lnTo>
                      <a:pt x="26" y="30"/>
                    </a:lnTo>
                    <a:lnTo>
                      <a:pt x="26" y="32"/>
                    </a:lnTo>
                    <a:lnTo>
                      <a:pt x="26" y="36"/>
                    </a:lnTo>
                    <a:lnTo>
                      <a:pt x="26" y="36"/>
                    </a:lnTo>
                    <a:lnTo>
                      <a:pt x="26" y="36"/>
                    </a:lnTo>
                    <a:lnTo>
                      <a:pt x="22" y="42"/>
                    </a:lnTo>
                    <a:lnTo>
                      <a:pt x="14" y="52"/>
                    </a:lnTo>
                    <a:lnTo>
                      <a:pt x="14" y="52"/>
                    </a:lnTo>
                    <a:lnTo>
                      <a:pt x="12" y="54"/>
                    </a:lnTo>
                    <a:lnTo>
                      <a:pt x="12" y="54"/>
                    </a:lnTo>
                    <a:lnTo>
                      <a:pt x="12" y="54"/>
                    </a:lnTo>
                    <a:lnTo>
                      <a:pt x="12"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5" name="Freeform 707"/>
              <p:cNvSpPr>
                <a:spLocks noEditPoints="1"/>
              </p:cNvSpPr>
              <p:nvPr/>
            </p:nvSpPr>
            <p:spPr bwMode="auto">
              <a:xfrm>
                <a:off x="3163" y="1879"/>
                <a:ext cx="30" cy="58"/>
              </a:xfrm>
              <a:custGeom>
                <a:avLst/>
                <a:gdLst>
                  <a:gd name="T0" fmla="*/ 10 w 30"/>
                  <a:gd name="T1" fmla="*/ 4 h 58"/>
                  <a:gd name="T2" fmla="*/ 16 w 30"/>
                  <a:gd name="T3" fmla="*/ 4 h 58"/>
                  <a:gd name="T4" fmla="*/ 24 w 30"/>
                  <a:gd name="T5" fmla="*/ 10 h 58"/>
                  <a:gd name="T6" fmla="*/ 22 w 30"/>
                  <a:gd name="T7" fmla="*/ 18 h 58"/>
                  <a:gd name="T8" fmla="*/ 22 w 30"/>
                  <a:gd name="T9" fmla="*/ 22 h 58"/>
                  <a:gd name="T10" fmla="*/ 24 w 30"/>
                  <a:gd name="T11" fmla="*/ 30 h 58"/>
                  <a:gd name="T12" fmla="*/ 26 w 30"/>
                  <a:gd name="T13" fmla="*/ 34 h 58"/>
                  <a:gd name="T14" fmla="*/ 26 w 30"/>
                  <a:gd name="T15" fmla="*/ 38 h 58"/>
                  <a:gd name="T16" fmla="*/ 24 w 30"/>
                  <a:gd name="T17" fmla="*/ 42 h 58"/>
                  <a:gd name="T18" fmla="*/ 14 w 30"/>
                  <a:gd name="T19" fmla="*/ 54 h 58"/>
                  <a:gd name="T20" fmla="*/ 6 w 30"/>
                  <a:gd name="T21" fmla="*/ 40 h 58"/>
                  <a:gd name="T22" fmla="*/ 8 w 30"/>
                  <a:gd name="T23" fmla="*/ 28 h 58"/>
                  <a:gd name="T24" fmla="*/ 6 w 30"/>
                  <a:gd name="T25" fmla="*/ 20 h 58"/>
                  <a:gd name="T26" fmla="*/ 4 w 30"/>
                  <a:gd name="T27" fmla="*/ 14 h 58"/>
                  <a:gd name="T28" fmla="*/ 6 w 30"/>
                  <a:gd name="T29" fmla="*/ 6 h 58"/>
                  <a:gd name="T30" fmla="*/ 10 w 30"/>
                  <a:gd name="T31" fmla="*/ 4 h 58"/>
                  <a:gd name="T32" fmla="*/ 10 w 30"/>
                  <a:gd name="T33" fmla="*/ 0 h 58"/>
                  <a:gd name="T34" fmla="*/ 10 w 30"/>
                  <a:gd name="T35" fmla="*/ 0 h 58"/>
                  <a:gd name="T36" fmla="*/ 6 w 30"/>
                  <a:gd name="T37" fmla="*/ 0 h 58"/>
                  <a:gd name="T38" fmla="*/ 4 w 30"/>
                  <a:gd name="T39" fmla="*/ 4 h 58"/>
                  <a:gd name="T40" fmla="*/ 4 w 30"/>
                  <a:gd name="T41" fmla="*/ 4 h 58"/>
                  <a:gd name="T42" fmla="*/ 2 w 30"/>
                  <a:gd name="T43" fmla="*/ 6 h 58"/>
                  <a:gd name="T44" fmla="*/ 0 w 30"/>
                  <a:gd name="T45" fmla="*/ 12 h 58"/>
                  <a:gd name="T46" fmla="*/ 0 w 30"/>
                  <a:gd name="T47" fmla="*/ 12 h 58"/>
                  <a:gd name="T48" fmla="*/ 0 w 30"/>
                  <a:gd name="T49" fmla="*/ 16 h 58"/>
                  <a:gd name="T50" fmla="*/ 2 w 30"/>
                  <a:gd name="T51" fmla="*/ 20 h 58"/>
                  <a:gd name="T52" fmla="*/ 4 w 30"/>
                  <a:gd name="T53" fmla="*/ 28 h 58"/>
                  <a:gd name="T54" fmla="*/ 2 w 30"/>
                  <a:gd name="T55" fmla="*/ 38 h 58"/>
                  <a:gd name="T56" fmla="*/ 2 w 30"/>
                  <a:gd name="T57" fmla="*/ 38 h 58"/>
                  <a:gd name="T58" fmla="*/ 2 w 30"/>
                  <a:gd name="T59" fmla="*/ 42 h 58"/>
                  <a:gd name="T60" fmla="*/ 12 w 30"/>
                  <a:gd name="T61" fmla="*/ 56 h 58"/>
                  <a:gd name="T62" fmla="*/ 12 w 30"/>
                  <a:gd name="T63" fmla="*/ 56 h 58"/>
                  <a:gd name="T64" fmla="*/ 14 w 30"/>
                  <a:gd name="T65" fmla="*/ 58 h 58"/>
                  <a:gd name="T66" fmla="*/ 14 w 30"/>
                  <a:gd name="T67" fmla="*/ 58 h 58"/>
                  <a:gd name="T68" fmla="*/ 14 w 30"/>
                  <a:gd name="T69" fmla="*/ 58 h 58"/>
                  <a:gd name="T70" fmla="*/ 14 w 30"/>
                  <a:gd name="T71" fmla="*/ 58 h 58"/>
                  <a:gd name="T72" fmla="*/ 18 w 30"/>
                  <a:gd name="T73" fmla="*/ 56 h 58"/>
                  <a:gd name="T74" fmla="*/ 26 w 30"/>
                  <a:gd name="T75" fmla="*/ 46 h 58"/>
                  <a:gd name="T76" fmla="*/ 26 w 30"/>
                  <a:gd name="T77" fmla="*/ 46 h 58"/>
                  <a:gd name="T78" fmla="*/ 26 w 30"/>
                  <a:gd name="T79" fmla="*/ 44 h 58"/>
                  <a:gd name="T80" fmla="*/ 30 w 30"/>
                  <a:gd name="T81" fmla="*/ 40 h 58"/>
                  <a:gd name="T82" fmla="*/ 30 w 30"/>
                  <a:gd name="T83" fmla="*/ 40 h 58"/>
                  <a:gd name="T84" fmla="*/ 30 w 30"/>
                  <a:gd name="T85" fmla="*/ 38 h 58"/>
                  <a:gd name="T86" fmla="*/ 30 w 30"/>
                  <a:gd name="T87" fmla="*/ 34 h 58"/>
                  <a:gd name="T88" fmla="*/ 30 w 30"/>
                  <a:gd name="T89" fmla="*/ 34 h 58"/>
                  <a:gd name="T90" fmla="*/ 30 w 30"/>
                  <a:gd name="T91" fmla="*/ 32 h 58"/>
                  <a:gd name="T92" fmla="*/ 28 w 30"/>
                  <a:gd name="T93" fmla="*/ 28 h 58"/>
                  <a:gd name="T94" fmla="*/ 26 w 30"/>
                  <a:gd name="T95" fmla="*/ 22 h 58"/>
                  <a:gd name="T96" fmla="*/ 26 w 30"/>
                  <a:gd name="T97" fmla="*/ 18 h 58"/>
                  <a:gd name="T98" fmla="*/ 28 w 30"/>
                  <a:gd name="T99" fmla="*/ 12 h 58"/>
                  <a:gd name="T100" fmla="*/ 28 w 30"/>
                  <a:gd name="T101" fmla="*/ 12 h 58"/>
                  <a:gd name="T102" fmla="*/ 26 w 30"/>
                  <a:gd name="T103" fmla="*/ 8 h 58"/>
                  <a:gd name="T104" fmla="*/ 26 w 30"/>
                  <a:gd name="T105" fmla="*/ 8 h 58"/>
                  <a:gd name="T106" fmla="*/ 18 w 30"/>
                  <a:gd name="T107" fmla="*/ 2 h 58"/>
                  <a:gd name="T108" fmla="*/ 18 w 30"/>
                  <a:gd name="T109" fmla="*/ 2 h 58"/>
                  <a:gd name="T110" fmla="*/ 18 w 30"/>
                  <a:gd name="T111" fmla="*/ 2 h 58"/>
                  <a:gd name="T112" fmla="*/ 10 w 30"/>
                  <a:gd name="T113" fmla="*/ 0 h 58"/>
                  <a:gd name="T114" fmla="*/ 10 w 30"/>
                  <a:gd name="T115" fmla="*/ 0 h 58"/>
                  <a:gd name="T116" fmla="*/ 10 w 30"/>
                  <a:gd name="T117" fmla="*/ 0 h 58"/>
                  <a:gd name="T118" fmla="*/ 10 w 30"/>
                  <a:gd name="T11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0" h="58">
                    <a:moveTo>
                      <a:pt x="10" y="4"/>
                    </a:moveTo>
                    <a:lnTo>
                      <a:pt x="16" y="4"/>
                    </a:lnTo>
                    <a:lnTo>
                      <a:pt x="24" y="10"/>
                    </a:lnTo>
                    <a:lnTo>
                      <a:pt x="22" y="18"/>
                    </a:lnTo>
                    <a:lnTo>
                      <a:pt x="22" y="22"/>
                    </a:lnTo>
                    <a:lnTo>
                      <a:pt x="24" y="30"/>
                    </a:lnTo>
                    <a:lnTo>
                      <a:pt x="26" y="34"/>
                    </a:lnTo>
                    <a:lnTo>
                      <a:pt x="26" y="38"/>
                    </a:lnTo>
                    <a:lnTo>
                      <a:pt x="24" y="42"/>
                    </a:lnTo>
                    <a:lnTo>
                      <a:pt x="14" y="54"/>
                    </a:lnTo>
                    <a:lnTo>
                      <a:pt x="6" y="40"/>
                    </a:lnTo>
                    <a:lnTo>
                      <a:pt x="8" y="28"/>
                    </a:lnTo>
                    <a:lnTo>
                      <a:pt x="6" y="20"/>
                    </a:lnTo>
                    <a:lnTo>
                      <a:pt x="4" y="14"/>
                    </a:lnTo>
                    <a:lnTo>
                      <a:pt x="6" y="6"/>
                    </a:lnTo>
                    <a:lnTo>
                      <a:pt x="10" y="4"/>
                    </a:lnTo>
                    <a:close/>
                    <a:moveTo>
                      <a:pt x="10" y="0"/>
                    </a:moveTo>
                    <a:lnTo>
                      <a:pt x="10" y="0"/>
                    </a:lnTo>
                    <a:lnTo>
                      <a:pt x="6" y="0"/>
                    </a:lnTo>
                    <a:lnTo>
                      <a:pt x="4" y="4"/>
                    </a:lnTo>
                    <a:lnTo>
                      <a:pt x="4" y="4"/>
                    </a:lnTo>
                    <a:lnTo>
                      <a:pt x="2" y="6"/>
                    </a:lnTo>
                    <a:lnTo>
                      <a:pt x="0" y="12"/>
                    </a:lnTo>
                    <a:lnTo>
                      <a:pt x="0" y="12"/>
                    </a:lnTo>
                    <a:lnTo>
                      <a:pt x="0" y="16"/>
                    </a:lnTo>
                    <a:lnTo>
                      <a:pt x="2" y="20"/>
                    </a:lnTo>
                    <a:lnTo>
                      <a:pt x="4" y="28"/>
                    </a:lnTo>
                    <a:lnTo>
                      <a:pt x="2" y="38"/>
                    </a:lnTo>
                    <a:lnTo>
                      <a:pt x="2" y="38"/>
                    </a:lnTo>
                    <a:lnTo>
                      <a:pt x="2" y="42"/>
                    </a:lnTo>
                    <a:lnTo>
                      <a:pt x="12" y="56"/>
                    </a:lnTo>
                    <a:lnTo>
                      <a:pt x="12" y="56"/>
                    </a:lnTo>
                    <a:lnTo>
                      <a:pt x="14" y="58"/>
                    </a:lnTo>
                    <a:lnTo>
                      <a:pt x="14" y="58"/>
                    </a:lnTo>
                    <a:lnTo>
                      <a:pt x="14" y="58"/>
                    </a:lnTo>
                    <a:lnTo>
                      <a:pt x="14" y="58"/>
                    </a:lnTo>
                    <a:lnTo>
                      <a:pt x="18" y="56"/>
                    </a:lnTo>
                    <a:lnTo>
                      <a:pt x="26" y="46"/>
                    </a:lnTo>
                    <a:lnTo>
                      <a:pt x="26" y="46"/>
                    </a:lnTo>
                    <a:lnTo>
                      <a:pt x="26" y="44"/>
                    </a:lnTo>
                    <a:lnTo>
                      <a:pt x="30" y="40"/>
                    </a:lnTo>
                    <a:lnTo>
                      <a:pt x="30" y="40"/>
                    </a:lnTo>
                    <a:lnTo>
                      <a:pt x="30" y="38"/>
                    </a:lnTo>
                    <a:lnTo>
                      <a:pt x="30" y="34"/>
                    </a:lnTo>
                    <a:lnTo>
                      <a:pt x="30" y="34"/>
                    </a:lnTo>
                    <a:lnTo>
                      <a:pt x="30" y="32"/>
                    </a:lnTo>
                    <a:lnTo>
                      <a:pt x="28" y="28"/>
                    </a:lnTo>
                    <a:lnTo>
                      <a:pt x="26" y="22"/>
                    </a:lnTo>
                    <a:lnTo>
                      <a:pt x="26" y="18"/>
                    </a:lnTo>
                    <a:lnTo>
                      <a:pt x="28" y="12"/>
                    </a:lnTo>
                    <a:lnTo>
                      <a:pt x="28" y="12"/>
                    </a:lnTo>
                    <a:lnTo>
                      <a:pt x="26" y="8"/>
                    </a:lnTo>
                    <a:lnTo>
                      <a:pt x="26" y="8"/>
                    </a:lnTo>
                    <a:lnTo>
                      <a:pt x="18" y="2"/>
                    </a:lnTo>
                    <a:lnTo>
                      <a:pt x="18" y="2"/>
                    </a:lnTo>
                    <a:lnTo>
                      <a:pt x="18" y="2"/>
                    </a:lnTo>
                    <a:lnTo>
                      <a:pt x="10" y="0"/>
                    </a:lnTo>
                    <a:lnTo>
                      <a:pt x="10"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6" name="Freeform 708"/>
              <p:cNvSpPr>
                <a:spLocks/>
              </p:cNvSpPr>
              <p:nvPr/>
            </p:nvSpPr>
            <p:spPr bwMode="auto">
              <a:xfrm>
                <a:off x="3167" y="1883"/>
                <a:ext cx="22" cy="50"/>
              </a:xfrm>
              <a:custGeom>
                <a:avLst/>
                <a:gdLst>
                  <a:gd name="T0" fmla="*/ 6 w 22"/>
                  <a:gd name="T1" fmla="*/ 0 h 50"/>
                  <a:gd name="T2" fmla="*/ 12 w 22"/>
                  <a:gd name="T3" fmla="*/ 0 h 50"/>
                  <a:gd name="T4" fmla="*/ 20 w 22"/>
                  <a:gd name="T5" fmla="*/ 6 h 50"/>
                  <a:gd name="T6" fmla="*/ 18 w 22"/>
                  <a:gd name="T7" fmla="*/ 14 h 50"/>
                  <a:gd name="T8" fmla="*/ 18 w 22"/>
                  <a:gd name="T9" fmla="*/ 18 h 50"/>
                  <a:gd name="T10" fmla="*/ 20 w 22"/>
                  <a:gd name="T11" fmla="*/ 26 h 50"/>
                  <a:gd name="T12" fmla="*/ 22 w 22"/>
                  <a:gd name="T13" fmla="*/ 30 h 50"/>
                  <a:gd name="T14" fmla="*/ 22 w 22"/>
                  <a:gd name="T15" fmla="*/ 34 h 50"/>
                  <a:gd name="T16" fmla="*/ 20 w 22"/>
                  <a:gd name="T17" fmla="*/ 38 h 50"/>
                  <a:gd name="T18" fmla="*/ 10 w 22"/>
                  <a:gd name="T19" fmla="*/ 50 h 50"/>
                  <a:gd name="T20" fmla="*/ 2 w 22"/>
                  <a:gd name="T21" fmla="*/ 36 h 50"/>
                  <a:gd name="T22" fmla="*/ 4 w 22"/>
                  <a:gd name="T23" fmla="*/ 24 h 50"/>
                  <a:gd name="T24" fmla="*/ 2 w 22"/>
                  <a:gd name="T25" fmla="*/ 16 h 50"/>
                  <a:gd name="T26" fmla="*/ 0 w 22"/>
                  <a:gd name="T27" fmla="*/ 10 h 50"/>
                  <a:gd name="T28" fmla="*/ 2 w 22"/>
                  <a:gd name="T29" fmla="*/ 2 h 50"/>
                  <a:gd name="T30" fmla="*/ 6 w 22"/>
                  <a:gd name="T3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2" h="50">
                    <a:moveTo>
                      <a:pt x="6" y="0"/>
                    </a:moveTo>
                    <a:lnTo>
                      <a:pt x="12" y="0"/>
                    </a:lnTo>
                    <a:lnTo>
                      <a:pt x="20" y="6"/>
                    </a:lnTo>
                    <a:lnTo>
                      <a:pt x="18" y="14"/>
                    </a:lnTo>
                    <a:lnTo>
                      <a:pt x="18" y="18"/>
                    </a:lnTo>
                    <a:lnTo>
                      <a:pt x="20" y="26"/>
                    </a:lnTo>
                    <a:lnTo>
                      <a:pt x="22" y="30"/>
                    </a:lnTo>
                    <a:lnTo>
                      <a:pt x="22" y="34"/>
                    </a:lnTo>
                    <a:lnTo>
                      <a:pt x="20" y="38"/>
                    </a:lnTo>
                    <a:lnTo>
                      <a:pt x="10" y="50"/>
                    </a:lnTo>
                    <a:lnTo>
                      <a:pt x="2" y="36"/>
                    </a:lnTo>
                    <a:lnTo>
                      <a:pt x="4" y="24"/>
                    </a:lnTo>
                    <a:lnTo>
                      <a:pt x="2" y="16"/>
                    </a:lnTo>
                    <a:lnTo>
                      <a:pt x="0" y="10"/>
                    </a:lnTo>
                    <a:lnTo>
                      <a:pt x="2" y="2"/>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7" name="Freeform 709"/>
              <p:cNvSpPr>
                <a:spLocks/>
              </p:cNvSpPr>
              <p:nvPr/>
            </p:nvSpPr>
            <p:spPr bwMode="auto">
              <a:xfrm>
                <a:off x="3163" y="1879"/>
                <a:ext cx="30" cy="58"/>
              </a:xfrm>
              <a:custGeom>
                <a:avLst/>
                <a:gdLst>
                  <a:gd name="T0" fmla="*/ 10 w 30"/>
                  <a:gd name="T1" fmla="*/ 0 h 58"/>
                  <a:gd name="T2" fmla="*/ 10 w 30"/>
                  <a:gd name="T3" fmla="*/ 0 h 58"/>
                  <a:gd name="T4" fmla="*/ 6 w 30"/>
                  <a:gd name="T5" fmla="*/ 0 h 58"/>
                  <a:gd name="T6" fmla="*/ 4 w 30"/>
                  <a:gd name="T7" fmla="*/ 4 h 58"/>
                  <a:gd name="T8" fmla="*/ 4 w 30"/>
                  <a:gd name="T9" fmla="*/ 4 h 58"/>
                  <a:gd name="T10" fmla="*/ 2 w 30"/>
                  <a:gd name="T11" fmla="*/ 6 h 58"/>
                  <a:gd name="T12" fmla="*/ 0 w 30"/>
                  <a:gd name="T13" fmla="*/ 12 h 58"/>
                  <a:gd name="T14" fmla="*/ 0 w 30"/>
                  <a:gd name="T15" fmla="*/ 12 h 58"/>
                  <a:gd name="T16" fmla="*/ 0 w 30"/>
                  <a:gd name="T17" fmla="*/ 16 h 58"/>
                  <a:gd name="T18" fmla="*/ 2 w 30"/>
                  <a:gd name="T19" fmla="*/ 20 h 58"/>
                  <a:gd name="T20" fmla="*/ 4 w 30"/>
                  <a:gd name="T21" fmla="*/ 28 h 58"/>
                  <a:gd name="T22" fmla="*/ 2 w 30"/>
                  <a:gd name="T23" fmla="*/ 38 h 58"/>
                  <a:gd name="T24" fmla="*/ 2 w 30"/>
                  <a:gd name="T25" fmla="*/ 38 h 58"/>
                  <a:gd name="T26" fmla="*/ 2 w 30"/>
                  <a:gd name="T27" fmla="*/ 42 h 58"/>
                  <a:gd name="T28" fmla="*/ 12 w 30"/>
                  <a:gd name="T29" fmla="*/ 56 h 58"/>
                  <a:gd name="T30" fmla="*/ 12 w 30"/>
                  <a:gd name="T31" fmla="*/ 56 h 58"/>
                  <a:gd name="T32" fmla="*/ 14 w 30"/>
                  <a:gd name="T33" fmla="*/ 58 h 58"/>
                  <a:gd name="T34" fmla="*/ 14 w 30"/>
                  <a:gd name="T35" fmla="*/ 58 h 58"/>
                  <a:gd name="T36" fmla="*/ 14 w 30"/>
                  <a:gd name="T37" fmla="*/ 58 h 58"/>
                  <a:gd name="T38" fmla="*/ 14 w 30"/>
                  <a:gd name="T39" fmla="*/ 58 h 58"/>
                  <a:gd name="T40" fmla="*/ 18 w 30"/>
                  <a:gd name="T41" fmla="*/ 56 h 58"/>
                  <a:gd name="T42" fmla="*/ 26 w 30"/>
                  <a:gd name="T43" fmla="*/ 46 h 58"/>
                  <a:gd name="T44" fmla="*/ 26 w 30"/>
                  <a:gd name="T45" fmla="*/ 46 h 58"/>
                  <a:gd name="T46" fmla="*/ 26 w 30"/>
                  <a:gd name="T47" fmla="*/ 44 h 58"/>
                  <a:gd name="T48" fmla="*/ 30 w 30"/>
                  <a:gd name="T49" fmla="*/ 40 h 58"/>
                  <a:gd name="T50" fmla="*/ 30 w 30"/>
                  <a:gd name="T51" fmla="*/ 40 h 58"/>
                  <a:gd name="T52" fmla="*/ 30 w 30"/>
                  <a:gd name="T53" fmla="*/ 38 h 58"/>
                  <a:gd name="T54" fmla="*/ 30 w 30"/>
                  <a:gd name="T55" fmla="*/ 34 h 58"/>
                  <a:gd name="T56" fmla="*/ 30 w 30"/>
                  <a:gd name="T57" fmla="*/ 34 h 58"/>
                  <a:gd name="T58" fmla="*/ 30 w 30"/>
                  <a:gd name="T59" fmla="*/ 32 h 58"/>
                  <a:gd name="T60" fmla="*/ 28 w 30"/>
                  <a:gd name="T61" fmla="*/ 28 h 58"/>
                  <a:gd name="T62" fmla="*/ 26 w 30"/>
                  <a:gd name="T63" fmla="*/ 22 h 58"/>
                  <a:gd name="T64" fmla="*/ 26 w 30"/>
                  <a:gd name="T65" fmla="*/ 18 h 58"/>
                  <a:gd name="T66" fmla="*/ 28 w 30"/>
                  <a:gd name="T67" fmla="*/ 12 h 58"/>
                  <a:gd name="T68" fmla="*/ 28 w 30"/>
                  <a:gd name="T69" fmla="*/ 12 h 58"/>
                  <a:gd name="T70" fmla="*/ 26 w 30"/>
                  <a:gd name="T71" fmla="*/ 8 h 58"/>
                  <a:gd name="T72" fmla="*/ 26 w 30"/>
                  <a:gd name="T73" fmla="*/ 8 h 58"/>
                  <a:gd name="T74" fmla="*/ 18 w 30"/>
                  <a:gd name="T75" fmla="*/ 2 h 58"/>
                  <a:gd name="T76" fmla="*/ 18 w 30"/>
                  <a:gd name="T77" fmla="*/ 2 h 58"/>
                  <a:gd name="T78" fmla="*/ 18 w 30"/>
                  <a:gd name="T79" fmla="*/ 2 h 58"/>
                  <a:gd name="T80" fmla="*/ 10 w 30"/>
                  <a:gd name="T81" fmla="*/ 0 h 58"/>
                  <a:gd name="T82" fmla="*/ 10 w 30"/>
                  <a:gd name="T83" fmla="*/ 0 h 58"/>
                  <a:gd name="T84" fmla="*/ 10 w 30"/>
                  <a:gd name="T85" fmla="*/ 0 h 58"/>
                  <a:gd name="T86" fmla="*/ 10 w 30"/>
                  <a:gd name="T8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0" h="58">
                    <a:moveTo>
                      <a:pt x="10" y="0"/>
                    </a:moveTo>
                    <a:lnTo>
                      <a:pt x="10" y="0"/>
                    </a:lnTo>
                    <a:lnTo>
                      <a:pt x="6" y="0"/>
                    </a:lnTo>
                    <a:lnTo>
                      <a:pt x="4" y="4"/>
                    </a:lnTo>
                    <a:lnTo>
                      <a:pt x="4" y="4"/>
                    </a:lnTo>
                    <a:lnTo>
                      <a:pt x="2" y="6"/>
                    </a:lnTo>
                    <a:lnTo>
                      <a:pt x="0" y="12"/>
                    </a:lnTo>
                    <a:lnTo>
                      <a:pt x="0" y="12"/>
                    </a:lnTo>
                    <a:lnTo>
                      <a:pt x="0" y="16"/>
                    </a:lnTo>
                    <a:lnTo>
                      <a:pt x="2" y="20"/>
                    </a:lnTo>
                    <a:lnTo>
                      <a:pt x="4" y="28"/>
                    </a:lnTo>
                    <a:lnTo>
                      <a:pt x="2" y="38"/>
                    </a:lnTo>
                    <a:lnTo>
                      <a:pt x="2" y="38"/>
                    </a:lnTo>
                    <a:lnTo>
                      <a:pt x="2" y="42"/>
                    </a:lnTo>
                    <a:lnTo>
                      <a:pt x="12" y="56"/>
                    </a:lnTo>
                    <a:lnTo>
                      <a:pt x="12" y="56"/>
                    </a:lnTo>
                    <a:lnTo>
                      <a:pt x="14" y="58"/>
                    </a:lnTo>
                    <a:lnTo>
                      <a:pt x="14" y="58"/>
                    </a:lnTo>
                    <a:lnTo>
                      <a:pt x="14" y="58"/>
                    </a:lnTo>
                    <a:lnTo>
                      <a:pt x="14" y="58"/>
                    </a:lnTo>
                    <a:lnTo>
                      <a:pt x="18" y="56"/>
                    </a:lnTo>
                    <a:lnTo>
                      <a:pt x="26" y="46"/>
                    </a:lnTo>
                    <a:lnTo>
                      <a:pt x="26" y="46"/>
                    </a:lnTo>
                    <a:lnTo>
                      <a:pt x="26" y="44"/>
                    </a:lnTo>
                    <a:lnTo>
                      <a:pt x="30" y="40"/>
                    </a:lnTo>
                    <a:lnTo>
                      <a:pt x="30" y="40"/>
                    </a:lnTo>
                    <a:lnTo>
                      <a:pt x="30" y="38"/>
                    </a:lnTo>
                    <a:lnTo>
                      <a:pt x="30" y="34"/>
                    </a:lnTo>
                    <a:lnTo>
                      <a:pt x="30" y="34"/>
                    </a:lnTo>
                    <a:lnTo>
                      <a:pt x="30" y="32"/>
                    </a:lnTo>
                    <a:lnTo>
                      <a:pt x="28" y="28"/>
                    </a:lnTo>
                    <a:lnTo>
                      <a:pt x="26" y="22"/>
                    </a:lnTo>
                    <a:lnTo>
                      <a:pt x="26" y="18"/>
                    </a:lnTo>
                    <a:lnTo>
                      <a:pt x="28" y="12"/>
                    </a:lnTo>
                    <a:lnTo>
                      <a:pt x="28" y="12"/>
                    </a:lnTo>
                    <a:lnTo>
                      <a:pt x="26" y="8"/>
                    </a:lnTo>
                    <a:lnTo>
                      <a:pt x="26" y="8"/>
                    </a:lnTo>
                    <a:lnTo>
                      <a:pt x="18" y="2"/>
                    </a:lnTo>
                    <a:lnTo>
                      <a:pt x="18" y="2"/>
                    </a:lnTo>
                    <a:lnTo>
                      <a:pt x="18" y="2"/>
                    </a:lnTo>
                    <a:lnTo>
                      <a:pt x="10" y="0"/>
                    </a:lnTo>
                    <a:lnTo>
                      <a:pt x="10"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8" name="Freeform 710"/>
              <p:cNvSpPr>
                <a:spLocks/>
              </p:cNvSpPr>
              <p:nvPr/>
            </p:nvSpPr>
            <p:spPr bwMode="auto">
              <a:xfrm>
                <a:off x="3015" y="1033"/>
                <a:ext cx="154" cy="110"/>
              </a:xfrm>
              <a:custGeom>
                <a:avLst/>
                <a:gdLst>
                  <a:gd name="T0" fmla="*/ 84 w 154"/>
                  <a:gd name="T1" fmla="*/ 110 h 110"/>
                  <a:gd name="T2" fmla="*/ 72 w 154"/>
                  <a:gd name="T3" fmla="*/ 104 h 110"/>
                  <a:gd name="T4" fmla="*/ 62 w 154"/>
                  <a:gd name="T5" fmla="*/ 96 h 110"/>
                  <a:gd name="T6" fmla="*/ 54 w 154"/>
                  <a:gd name="T7" fmla="*/ 90 h 110"/>
                  <a:gd name="T8" fmla="*/ 40 w 154"/>
                  <a:gd name="T9" fmla="*/ 84 h 110"/>
                  <a:gd name="T10" fmla="*/ 50 w 154"/>
                  <a:gd name="T11" fmla="*/ 74 h 110"/>
                  <a:gd name="T12" fmla="*/ 50 w 154"/>
                  <a:gd name="T13" fmla="*/ 74 h 110"/>
                  <a:gd name="T14" fmla="*/ 54 w 154"/>
                  <a:gd name="T15" fmla="*/ 72 h 110"/>
                  <a:gd name="T16" fmla="*/ 40 w 154"/>
                  <a:gd name="T17" fmla="*/ 74 h 110"/>
                  <a:gd name="T18" fmla="*/ 38 w 154"/>
                  <a:gd name="T19" fmla="*/ 72 h 110"/>
                  <a:gd name="T20" fmla="*/ 40 w 154"/>
                  <a:gd name="T21" fmla="*/ 60 h 110"/>
                  <a:gd name="T22" fmla="*/ 78 w 154"/>
                  <a:gd name="T23" fmla="*/ 54 h 110"/>
                  <a:gd name="T24" fmla="*/ 78 w 154"/>
                  <a:gd name="T25" fmla="*/ 50 h 110"/>
                  <a:gd name="T26" fmla="*/ 66 w 154"/>
                  <a:gd name="T27" fmla="*/ 50 h 110"/>
                  <a:gd name="T28" fmla="*/ 64 w 154"/>
                  <a:gd name="T29" fmla="*/ 42 h 110"/>
                  <a:gd name="T30" fmla="*/ 58 w 154"/>
                  <a:gd name="T31" fmla="*/ 46 h 110"/>
                  <a:gd name="T32" fmla="*/ 50 w 154"/>
                  <a:gd name="T33" fmla="*/ 52 h 110"/>
                  <a:gd name="T34" fmla="*/ 36 w 154"/>
                  <a:gd name="T35" fmla="*/ 60 h 110"/>
                  <a:gd name="T36" fmla="*/ 34 w 154"/>
                  <a:gd name="T37" fmla="*/ 60 h 110"/>
                  <a:gd name="T38" fmla="*/ 10 w 154"/>
                  <a:gd name="T39" fmla="*/ 44 h 110"/>
                  <a:gd name="T40" fmla="*/ 6 w 154"/>
                  <a:gd name="T41" fmla="*/ 34 h 110"/>
                  <a:gd name="T42" fmla="*/ 16 w 154"/>
                  <a:gd name="T43" fmla="*/ 26 h 110"/>
                  <a:gd name="T44" fmla="*/ 4 w 154"/>
                  <a:gd name="T45" fmla="*/ 30 h 110"/>
                  <a:gd name="T46" fmla="*/ 4 w 154"/>
                  <a:gd name="T47" fmla="*/ 30 h 110"/>
                  <a:gd name="T48" fmla="*/ 2 w 154"/>
                  <a:gd name="T49" fmla="*/ 28 h 110"/>
                  <a:gd name="T50" fmla="*/ 0 w 154"/>
                  <a:gd name="T51" fmla="*/ 18 h 110"/>
                  <a:gd name="T52" fmla="*/ 4 w 154"/>
                  <a:gd name="T53" fmla="*/ 10 h 110"/>
                  <a:gd name="T54" fmla="*/ 44 w 154"/>
                  <a:gd name="T55" fmla="*/ 8 h 110"/>
                  <a:gd name="T56" fmla="*/ 48 w 154"/>
                  <a:gd name="T57" fmla="*/ 18 h 110"/>
                  <a:gd name="T58" fmla="*/ 50 w 154"/>
                  <a:gd name="T59" fmla="*/ 10 h 110"/>
                  <a:gd name="T60" fmla="*/ 58 w 154"/>
                  <a:gd name="T61" fmla="*/ 8 h 110"/>
                  <a:gd name="T62" fmla="*/ 68 w 154"/>
                  <a:gd name="T63" fmla="*/ 12 h 110"/>
                  <a:gd name="T64" fmla="*/ 72 w 154"/>
                  <a:gd name="T65" fmla="*/ 20 h 110"/>
                  <a:gd name="T66" fmla="*/ 80 w 154"/>
                  <a:gd name="T67" fmla="*/ 32 h 110"/>
                  <a:gd name="T68" fmla="*/ 72 w 154"/>
                  <a:gd name="T69" fmla="*/ 6 h 110"/>
                  <a:gd name="T70" fmla="*/ 76 w 154"/>
                  <a:gd name="T71" fmla="*/ 0 h 110"/>
                  <a:gd name="T72" fmla="*/ 78 w 154"/>
                  <a:gd name="T73" fmla="*/ 0 h 110"/>
                  <a:gd name="T74" fmla="*/ 98 w 154"/>
                  <a:gd name="T75" fmla="*/ 8 h 110"/>
                  <a:gd name="T76" fmla="*/ 100 w 154"/>
                  <a:gd name="T77" fmla="*/ 8 h 110"/>
                  <a:gd name="T78" fmla="*/ 100 w 154"/>
                  <a:gd name="T79" fmla="*/ 20 h 110"/>
                  <a:gd name="T80" fmla="*/ 106 w 154"/>
                  <a:gd name="T81" fmla="*/ 14 h 110"/>
                  <a:gd name="T82" fmla="*/ 116 w 154"/>
                  <a:gd name="T83" fmla="*/ 20 h 110"/>
                  <a:gd name="T84" fmla="*/ 118 w 154"/>
                  <a:gd name="T85" fmla="*/ 28 h 110"/>
                  <a:gd name="T86" fmla="*/ 154 w 154"/>
                  <a:gd name="T87" fmla="*/ 40 h 110"/>
                  <a:gd name="T88" fmla="*/ 154 w 154"/>
                  <a:gd name="T89" fmla="*/ 42 h 110"/>
                  <a:gd name="T90" fmla="*/ 114 w 154"/>
                  <a:gd name="T91" fmla="*/ 56 h 110"/>
                  <a:gd name="T92" fmla="*/ 110 w 154"/>
                  <a:gd name="T93" fmla="*/ 76 h 110"/>
                  <a:gd name="T94" fmla="*/ 94 w 154"/>
                  <a:gd name="T95" fmla="*/ 94 h 110"/>
                  <a:gd name="T96" fmla="*/ 86 w 154"/>
                  <a:gd name="T97" fmla="*/ 110 h 110"/>
                  <a:gd name="T98" fmla="*/ 86 w 154"/>
                  <a:gd name="T9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54" h="110">
                    <a:moveTo>
                      <a:pt x="86" y="110"/>
                    </a:moveTo>
                    <a:lnTo>
                      <a:pt x="86" y="110"/>
                    </a:lnTo>
                    <a:lnTo>
                      <a:pt x="84" y="110"/>
                    </a:lnTo>
                    <a:lnTo>
                      <a:pt x="74" y="106"/>
                    </a:lnTo>
                    <a:lnTo>
                      <a:pt x="74" y="106"/>
                    </a:lnTo>
                    <a:lnTo>
                      <a:pt x="72" y="104"/>
                    </a:lnTo>
                    <a:lnTo>
                      <a:pt x="72" y="94"/>
                    </a:lnTo>
                    <a:lnTo>
                      <a:pt x="72" y="94"/>
                    </a:lnTo>
                    <a:lnTo>
                      <a:pt x="62" y="96"/>
                    </a:lnTo>
                    <a:lnTo>
                      <a:pt x="62" y="96"/>
                    </a:lnTo>
                    <a:lnTo>
                      <a:pt x="60" y="96"/>
                    </a:lnTo>
                    <a:lnTo>
                      <a:pt x="54" y="90"/>
                    </a:lnTo>
                    <a:lnTo>
                      <a:pt x="42" y="86"/>
                    </a:lnTo>
                    <a:lnTo>
                      <a:pt x="42" y="86"/>
                    </a:lnTo>
                    <a:lnTo>
                      <a:pt x="40" y="84"/>
                    </a:lnTo>
                    <a:lnTo>
                      <a:pt x="40" y="84"/>
                    </a:lnTo>
                    <a:lnTo>
                      <a:pt x="40" y="82"/>
                    </a:lnTo>
                    <a:lnTo>
                      <a:pt x="50" y="74"/>
                    </a:lnTo>
                    <a:lnTo>
                      <a:pt x="50" y="74"/>
                    </a:lnTo>
                    <a:lnTo>
                      <a:pt x="50" y="74"/>
                    </a:lnTo>
                    <a:lnTo>
                      <a:pt x="50" y="74"/>
                    </a:lnTo>
                    <a:lnTo>
                      <a:pt x="68" y="76"/>
                    </a:lnTo>
                    <a:lnTo>
                      <a:pt x="64" y="74"/>
                    </a:lnTo>
                    <a:lnTo>
                      <a:pt x="54" y="72"/>
                    </a:lnTo>
                    <a:lnTo>
                      <a:pt x="54" y="72"/>
                    </a:lnTo>
                    <a:lnTo>
                      <a:pt x="40" y="74"/>
                    </a:lnTo>
                    <a:lnTo>
                      <a:pt x="40" y="74"/>
                    </a:lnTo>
                    <a:lnTo>
                      <a:pt x="38" y="72"/>
                    </a:lnTo>
                    <a:lnTo>
                      <a:pt x="38" y="72"/>
                    </a:lnTo>
                    <a:lnTo>
                      <a:pt x="38" y="72"/>
                    </a:lnTo>
                    <a:lnTo>
                      <a:pt x="38" y="62"/>
                    </a:lnTo>
                    <a:lnTo>
                      <a:pt x="38" y="62"/>
                    </a:lnTo>
                    <a:lnTo>
                      <a:pt x="40" y="60"/>
                    </a:lnTo>
                    <a:lnTo>
                      <a:pt x="50" y="56"/>
                    </a:lnTo>
                    <a:lnTo>
                      <a:pt x="64" y="54"/>
                    </a:lnTo>
                    <a:lnTo>
                      <a:pt x="78" y="54"/>
                    </a:lnTo>
                    <a:lnTo>
                      <a:pt x="86" y="50"/>
                    </a:lnTo>
                    <a:lnTo>
                      <a:pt x="82" y="48"/>
                    </a:lnTo>
                    <a:lnTo>
                      <a:pt x="78" y="50"/>
                    </a:lnTo>
                    <a:lnTo>
                      <a:pt x="78" y="50"/>
                    </a:lnTo>
                    <a:lnTo>
                      <a:pt x="76" y="50"/>
                    </a:lnTo>
                    <a:lnTo>
                      <a:pt x="66" y="50"/>
                    </a:lnTo>
                    <a:lnTo>
                      <a:pt x="66" y="50"/>
                    </a:lnTo>
                    <a:lnTo>
                      <a:pt x="64" y="48"/>
                    </a:lnTo>
                    <a:lnTo>
                      <a:pt x="64" y="42"/>
                    </a:lnTo>
                    <a:lnTo>
                      <a:pt x="60" y="42"/>
                    </a:lnTo>
                    <a:lnTo>
                      <a:pt x="58" y="46"/>
                    </a:lnTo>
                    <a:lnTo>
                      <a:pt x="58" y="46"/>
                    </a:lnTo>
                    <a:lnTo>
                      <a:pt x="56" y="46"/>
                    </a:lnTo>
                    <a:lnTo>
                      <a:pt x="52" y="46"/>
                    </a:lnTo>
                    <a:lnTo>
                      <a:pt x="50" y="52"/>
                    </a:lnTo>
                    <a:lnTo>
                      <a:pt x="50" y="52"/>
                    </a:lnTo>
                    <a:lnTo>
                      <a:pt x="48" y="54"/>
                    </a:lnTo>
                    <a:lnTo>
                      <a:pt x="36" y="60"/>
                    </a:lnTo>
                    <a:lnTo>
                      <a:pt x="36" y="60"/>
                    </a:lnTo>
                    <a:lnTo>
                      <a:pt x="34" y="60"/>
                    </a:lnTo>
                    <a:lnTo>
                      <a:pt x="34" y="60"/>
                    </a:lnTo>
                    <a:lnTo>
                      <a:pt x="34" y="60"/>
                    </a:lnTo>
                    <a:lnTo>
                      <a:pt x="24" y="56"/>
                    </a:lnTo>
                    <a:lnTo>
                      <a:pt x="10" y="44"/>
                    </a:lnTo>
                    <a:lnTo>
                      <a:pt x="10" y="44"/>
                    </a:lnTo>
                    <a:lnTo>
                      <a:pt x="10" y="44"/>
                    </a:lnTo>
                    <a:lnTo>
                      <a:pt x="6" y="34"/>
                    </a:lnTo>
                    <a:lnTo>
                      <a:pt x="6" y="34"/>
                    </a:lnTo>
                    <a:lnTo>
                      <a:pt x="6" y="32"/>
                    </a:lnTo>
                    <a:lnTo>
                      <a:pt x="16" y="26"/>
                    </a:lnTo>
                    <a:lnTo>
                      <a:pt x="16" y="26"/>
                    </a:lnTo>
                    <a:lnTo>
                      <a:pt x="12" y="26"/>
                    </a:lnTo>
                    <a:lnTo>
                      <a:pt x="4" y="30"/>
                    </a:lnTo>
                    <a:lnTo>
                      <a:pt x="4" y="30"/>
                    </a:lnTo>
                    <a:lnTo>
                      <a:pt x="4" y="30"/>
                    </a:lnTo>
                    <a:lnTo>
                      <a:pt x="4" y="30"/>
                    </a:lnTo>
                    <a:lnTo>
                      <a:pt x="2" y="30"/>
                    </a:lnTo>
                    <a:lnTo>
                      <a:pt x="2" y="30"/>
                    </a:lnTo>
                    <a:lnTo>
                      <a:pt x="2" y="28"/>
                    </a:lnTo>
                    <a:lnTo>
                      <a:pt x="0" y="20"/>
                    </a:lnTo>
                    <a:lnTo>
                      <a:pt x="0" y="20"/>
                    </a:lnTo>
                    <a:lnTo>
                      <a:pt x="0" y="18"/>
                    </a:lnTo>
                    <a:lnTo>
                      <a:pt x="4" y="12"/>
                    </a:lnTo>
                    <a:lnTo>
                      <a:pt x="4" y="12"/>
                    </a:lnTo>
                    <a:lnTo>
                      <a:pt x="4" y="10"/>
                    </a:lnTo>
                    <a:lnTo>
                      <a:pt x="18" y="8"/>
                    </a:lnTo>
                    <a:lnTo>
                      <a:pt x="32" y="8"/>
                    </a:lnTo>
                    <a:lnTo>
                      <a:pt x="44" y="8"/>
                    </a:lnTo>
                    <a:lnTo>
                      <a:pt x="44" y="8"/>
                    </a:lnTo>
                    <a:lnTo>
                      <a:pt x="46" y="10"/>
                    </a:lnTo>
                    <a:lnTo>
                      <a:pt x="48" y="18"/>
                    </a:lnTo>
                    <a:lnTo>
                      <a:pt x="50" y="12"/>
                    </a:lnTo>
                    <a:lnTo>
                      <a:pt x="50" y="12"/>
                    </a:lnTo>
                    <a:lnTo>
                      <a:pt x="50" y="10"/>
                    </a:lnTo>
                    <a:lnTo>
                      <a:pt x="58" y="8"/>
                    </a:lnTo>
                    <a:lnTo>
                      <a:pt x="58" y="8"/>
                    </a:lnTo>
                    <a:lnTo>
                      <a:pt x="58" y="8"/>
                    </a:lnTo>
                    <a:lnTo>
                      <a:pt x="58" y="8"/>
                    </a:lnTo>
                    <a:lnTo>
                      <a:pt x="58" y="8"/>
                    </a:lnTo>
                    <a:lnTo>
                      <a:pt x="68" y="12"/>
                    </a:lnTo>
                    <a:lnTo>
                      <a:pt x="68" y="12"/>
                    </a:lnTo>
                    <a:lnTo>
                      <a:pt x="70" y="14"/>
                    </a:lnTo>
                    <a:lnTo>
                      <a:pt x="72" y="20"/>
                    </a:lnTo>
                    <a:lnTo>
                      <a:pt x="72" y="26"/>
                    </a:lnTo>
                    <a:lnTo>
                      <a:pt x="78" y="32"/>
                    </a:lnTo>
                    <a:lnTo>
                      <a:pt x="80" y="32"/>
                    </a:lnTo>
                    <a:lnTo>
                      <a:pt x="78" y="24"/>
                    </a:lnTo>
                    <a:lnTo>
                      <a:pt x="74" y="14"/>
                    </a:lnTo>
                    <a:lnTo>
                      <a:pt x="72" y="6"/>
                    </a:lnTo>
                    <a:lnTo>
                      <a:pt x="72" y="6"/>
                    </a:lnTo>
                    <a:lnTo>
                      <a:pt x="74" y="4"/>
                    </a:lnTo>
                    <a:lnTo>
                      <a:pt x="76" y="0"/>
                    </a:lnTo>
                    <a:lnTo>
                      <a:pt x="76" y="0"/>
                    </a:lnTo>
                    <a:lnTo>
                      <a:pt x="78" y="0"/>
                    </a:lnTo>
                    <a:lnTo>
                      <a:pt x="78" y="0"/>
                    </a:lnTo>
                    <a:lnTo>
                      <a:pt x="78" y="0"/>
                    </a:lnTo>
                    <a:lnTo>
                      <a:pt x="88" y="4"/>
                    </a:lnTo>
                    <a:lnTo>
                      <a:pt x="98" y="8"/>
                    </a:lnTo>
                    <a:lnTo>
                      <a:pt x="98" y="8"/>
                    </a:lnTo>
                    <a:lnTo>
                      <a:pt x="100" y="8"/>
                    </a:lnTo>
                    <a:lnTo>
                      <a:pt x="100" y="8"/>
                    </a:lnTo>
                    <a:lnTo>
                      <a:pt x="100" y="10"/>
                    </a:lnTo>
                    <a:lnTo>
                      <a:pt x="96" y="18"/>
                    </a:lnTo>
                    <a:lnTo>
                      <a:pt x="100" y="20"/>
                    </a:lnTo>
                    <a:lnTo>
                      <a:pt x="104" y="16"/>
                    </a:lnTo>
                    <a:lnTo>
                      <a:pt x="104" y="16"/>
                    </a:lnTo>
                    <a:lnTo>
                      <a:pt x="106" y="14"/>
                    </a:lnTo>
                    <a:lnTo>
                      <a:pt x="106" y="14"/>
                    </a:lnTo>
                    <a:lnTo>
                      <a:pt x="106" y="14"/>
                    </a:lnTo>
                    <a:lnTo>
                      <a:pt x="116" y="20"/>
                    </a:lnTo>
                    <a:lnTo>
                      <a:pt x="116" y="20"/>
                    </a:lnTo>
                    <a:lnTo>
                      <a:pt x="118" y="22"/>
                    </a:lnTo>
                    <a:lnTo>
                      <a:pt x="118" y="28"/>
                    </a:lnTo>
                    <a:lnTo>
                      <a:pt x="138" y="32"/>
                    </a:lnTo>
                    <a:lnTo>
                      <a:pt x="154" y="40"/>
                    </a:lnTo>
                    <a:lnTo>
                      <a:pt x="154" y="40"/>
                    </a:lnTo>
                    <a:lnTo>
                      <a:pt x="154" y="42"/>
                    </a:lnTo>
                    <a:lnTo>
                      <a:pt x="154" y="42"/>
                    </a:lnTo>
                    <a:lnTo>
                      <a:pt x="154" y="42"/>
                    </a:lnTo>
                    <a:lnTo>
                      <a:pt x="146" y="46"/>
                    </a:lnTo>
                    <a:lnTo>
                      <a:pt x="126" y="50"/>
                    </a:lnTo>
                    <a:lnTo>
                      <a:pt x="114" y="56"/>
                    </a:lnTo>
                    <a:lnTo>
                      <a:pt x="110" y="64"/>
                    </a:lnTo>
                    <a:lnTo>
                      <a:pt x="110" y="76"/>
                    </a:lnTo>
                    <a:lnTo>
                      <a:pt x="110" y="76"/>
                    </a:lnTo>
                    <a:lnTo>
                      <a:pt x="108" y="78"/>
                    </a:lnTo>
                    <a:lnTo>
                      <a:pt x="100" y="82"/>
                    </a:lnTo>
                    <a:lnTo>
                      <a:pt x="94" y="94"/>
                    </a:lnTo>
                    <a:lnTo>
                      <a:pt x="88" y="110"/>
                    </a:lnTo>
                    <a:lnTo>
                      <a:pt x="88" y="110"/>
                    </a:lnTo>
                    <a:lnTo>
                      <a:pt x="86" y="110"/>
                    </a:lnTo>
                    <a:lnTo>
                      <a:pt x="86" y="110"/>
                    </a:lnTo>
                    <a:lnTo>
                      <a:pt x="86" y="110"/>
                    </a:lnTo>
                    <a:lnTo>
                      <a:pt x="86" y="1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69" name="Freeform 711"/>
              <p:cNvSpPr>
                <a:spLocks noEditPoints="1"/>
              </p:cNvSpPr>
              <p:nvPr/>
            </p:nvSpPr>
            <p:spPr bwMode="auto">
              <a:xfrm>
                <a:off x="3013" y="1031"/>
                <a:ext cx="158" cy="114"/>
              </a:xfrm>
              <a:custGeom>
                <a:avLst/>
                <a:gdLst>
                  <a:gd name="T0" fmla="*/ 96 w 158"/>
                  <a:gd name="T1" fmla="*/ 22 h 114"/>
                  <a:gd name="T2" fmla="*/ 118 w 158"/>
                  <a:gd name="T3" fmla="*/ 30 h 114"/>
                  <a:gd name="T4" fmla="*/ 128 w 158"/>
                  <a:gd name="T5" fmla="*/ 50 h 114"/>
                  <a:gd name="T6" fmla="*/ 100 w 158"/>
                  <a:gd name="T7" fmla="*/ 82 h 114"/>
                  <a:gd name="T8" fmla="*/ 76 w 158"/>
                  <a:gd name="T9" fmla="*/ 94 h 114"/>
                  <a:gd name="T10" fmla="*/ 52 w 158"/>
                  <a:gd name="T11" fmla="*/ 78 h 114"/>
                  <a:gd name="T12" fmla="*/ 42 w 158"/>
                  <a:gd name="T13" fmla="*/ 74 h 114"/>
                  <a:gd name="T14" fmla="*/ 80 w 158"/>
                  <a:gd name="T15" fmla="*/ 58 h 114"/>
                  <a:gd name="T16" fmla="*/ 68 w 158"/>
                  <a:gd name="T17" fmla="*/ 50 h 114"/>
                  <a:gd name="T18" fmla="*/ 52 w 158"/>
                  <a:gd name="T19" fmla="*/ 46 h 114"/>
                  <a:gd name="T20" fmla="*/ 14 w 158"/>
                  <a:gd name="T21" fmla="*/ 44 h 114"/>
                  <a:gd name="T22" fmla="*/ 14 w 158"/>
                  <a:gd name="T23" fmla="*/ 26 h 114"/>
                  <a:gd name="T24" fmla="*/ 20 w 158"/>
                  <a:gd name="T25" fmla="*/ 12 h 114"/>
                  <a:gd name="T26" fmla="*/ 52 w 158"/>
                  <a:gd name="T27" fmla="*/ 14 h 114"/>
                  <a:gd name="T28" fmla="*/ 72 w 158"/>
                  <a:gd name="T29" fmla="*/ 28 h 114"/>
                  <a:gd name="T30" fmla="*/ 78 w 158"/>
                  <a:gd name="T31" fmla="*/ 14 h 114"/>
                  <a:gd name="T32" fmla="*/ 80 w 158"/>
                  <a:gd name="T33" fmla="*/ 0 h 114"/>
                  <a:gd name="T34" fmla="*/ 72 w 158"/>
                  <a:gd name="T35" fmla="*/ 8 h 114"/>
                  <a:gd name="T36" fmla="*/ 76 w 158"/>
                  <a:gd name="T37" fmla="*/ 26 h 114"/>
                  <a:gd name="T38" fmla="*/ 70 w 158"/>
                  <a:gd name="T39" fmla="*/ 12 h 114"/>
                  <a:gd name="T40" fmla="*/ 60 w 158"/>
                  <a:gd name="T41" fmla="*/ 8 h 114"/>
                  <a:gd name="T42" fmla="*/ 50 w 158"/>
                  <a:gd name="T43" fmla="*/ 12 h 114"/>
                  <a:gd name="T44" fmla="*/ 46 w 158"/>
                  <a:gd name="T45" fmla="*/ 8 h 114"/>
                  <a:gd name="T46" fmla="*/ 20 w 158"/>
                  <a:gd name="T47" fmla="*/ 8 h 114"/>
                  <a:gd name="T48" fmla="*/ 6 w 158"/>
                  <a:gd name="T49" fmla="*/ 10 h 114"/>
                  <a:gd name="T50" fmla="*/ 0 w 158"/>
                  <a:gd name="T51" fmla="*/ 22 h 114"/>
                  <a:gd name="T52" fmla="*/ 4 w 158"/>
                  <a:gd name="T53" fmla="*/ 34 h 114"/>
                  <a:gd name="T54" fmla="*/ 6 w 158"/>
                  <a:gd name="T55" fmla="*/ 34 h 114"/>
                  <a:gd name="T56" fmla="*/ 10 w 158"/>
                  <a:gd name="T57" fmla="*/ 48 h 114"/>
                  <a:gd name="T58" fmla="*/ 34 w 158"/>
                  <a:gd name="T59" fmla="*/ 64 h 114"/>
                  <a:gd name="T60" fmla="*/ 38 w 158"/>
                  <a:gd name="T61" fmla="*/ 64 h 114"/>
                  <a:gd name="T62" fmla="*/ 40 w 158"/>
                  <a:gd name="T63" fmla="*/ 76 h 114"/>
                  <a:gd name="T64" fmla="*/ 50 w 158"/>
                  <a:gd name="T65" fmla="*/ 76 h 114"/>
                  <a:gd name="T66" fmla="*/ 40 w 158"/>
                  <a:gd name="T67" fmla="*/ 86 h 114"/>
                  <a:gd name="T68" fmla="*/ 62 w 158"/>
                  <a:gd name="T69" fmla="*/ 100 h 114"/>
                  <a:gd name="T70" fmla="*/ 72 w 158"/>
                  <a:gd name="T71" fmla="*/ 100 h 114"/>
                  <a:gd name="T72" fmla="*/ 74 w 158"/>
                  <a:gd name="T73" fmla="*/ 108 h 114"/>
                  <a:gd name="T74" fmla="*/ 88 w 158"/>
                  <a:gd name="T75" fmla="*/ 114 h 114"/>
                  <a:gd name="T76" fmla="*/ 98 w 158"/>
                  <a:gd name="T77" fmla="*/ 96 h 114"/>
                  <a:gd name="T78" fmla="*/ 114 w 158"/>
                  <a:gd name="T79" fmla="*/ 80 h 114"/>
                  <a:gd name="T80" fmla="*/ 148 w 158"/>
                  <a:gd name="T81" fmla="*/ 50 h 114"/>
                  <a:gd name="T82" fmla="*/ 156 w 158"/>
                  <a:gd name="T83" fmla="*/ 46 h 114"/>
                  <a:gd name="T84" fmla="*/ 158 w 158"/>
                  <a:gd name="T85" fmla="*/ 40 h 114"/>
                  <a:gd name="T86" fmla="*/ 140 w 158"/>
                  <a:gd name="T87" fmla="*/ 32 h 114"/>
                  <a:gd name="T88" fmla="*/ 122 w 158"/>
                  <a:gd name="T89" fmla="*/ 22 h 114"/>
                  <a:gd name="T90" fmla="*/ 108 w 158"/>
                  <a:gd name="T91" fmla="*/ 14 h 114"/>
                  <a:gd name="T92" fmla="*/ 102 w 158"/>
                  <a:gd name="T93" fmla="*/ 18 h 114"/>
                  <a:gd name="T94" fmla="*/ 104 w 158"/>
                  <a:gd name="T95" fmla="*/ 10 h 114"/>
                  <a:gd name="T96" fmla="*/ 82 w 158"/>
                  <a:gd name="T97" fmla="*/ 0 h 114"/>
                  <a:gd name="T98" fmla="*/ 58 w 158"/>
                  <a:gd name="T99" fmla="*/ 50 h 114"/>
                  <a:gd name="T100" fmla="*/ 64 w 158"/>
                  <a:gd name="T101" fmla="*/ 50 h 114"/>
                  <a:gd name="T102" fmla="*/ 64 w 158"/>
                  <a:gd name="T103" fmla="*/ 54 h 114"/>
                  <a:gd name="T104" fmla="*/ 52 w 158"/>
                  <a:gd name="T105" fmla="*/ 56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8" h="114">
                    <a:moveTo>
                      <a:pt x="80" y="4"/>
                    </a:moveTo>
                    <a:lnTo>
                      <a:pt x="90" y="8"/>
                    </a:lnTo>
                    <a:lnTo>
                      <a:pt x="100" y="12"/>
                    </a:lnTo>
                    <a:lnTo>
                      <a:pt x="96" y="22"/>
                    </a:lnTo>
                    <a:lnTo>
                      <a:pt x="104" y="24"/>
                    </a:lnTo>
                    <a:lnTo>
                      <a:pt x="108" y="18"/>
                    </a:lnTo>
                    <a:lnTo>
                      <a:pt x="118" y="24"/>
                    </a:lnTo>
                    <a:lnTo>
                      <a:pt x="118" y="30"/>
                    </a:lnTo>
                    <a:lnTo>
                      <a:pt x="140" y="36"/>
                    </a:lnTo>
                    <a:lnTo>
                      <a:pt x="154" y="44"/>
                    </a:lnTo>
                    <a:lnTo>
                      <a:pt x="148" y="46"/>
                    </a:lnTo>
                    <a:lnTo>
                      <a:pt x="128" y="50"/>
                    </a:lnTo>
                    <a:lnTo>
                      <a:pt x="114" y="58"/>
                    </a:lnTo>
                    <a:lnTo>
                      <a:pt x="110" y="64"/>
                    </a:lnTo>
                    <a:lnTo>
                      <a:pt x="110" y="78"/>
                    </a:lnTo>
                    <a:lnTo>
                      <a:pt x="100" y="82"/>
                    </a:lnTo>
                    <a:lnTo>
                      <a:pt x="94" y="94"/>
                    </a:lnTo>
                    <a:lnTo>
                      <a:pt x="88" y="110"/>
                    </a:lnTo>
                    <a:lnTo>
                      <a:pt x="76" y="106"/>
                    </a:lnTo>
                    <a:lnTo>
                      <a:pt x="76" y="94"/>
                    </a:lnTo>
                    <a:lnTo>
                      <a:pt x="64" y="96"/>
                    </a:lnTo>
                    <a:lnTo>
                      <a:pt x="56" y="90"/>
                    </a:lnTo>
                    <a:lnTo>
                      <a:pt x="44" y="86"/>
                    </a:lnTo>
                    <a:lnTo>
                      <a:pt x="52" y="78"/>
                    </a:lnTo>
                    <a:lnTo>
                      <a:pt x="78" y="82"/>
                    </a:lnTo>
                    <a:lnTo>
                      <a:pt x="68" y="76"/>
                    </a:lnTo>
                    <a:lnTo>
                      <a:pt x="56" y="72"/>
                    </a:lnTo>
                    <a:lnTo>
                      <a:pt x="42" y="74"/>
                    </a:lnTo>
                    <a:lnTo>
                      <a:pt x="42" y="64"/>
                    </a:lnTo>
                    <a:lnTo>
                      <a:pt x="52" y="60"/>
                    </a:lnTo>
                    <a:lnTo>
                      <a:pt x="66" y="58"/>
                    </a:lnTo>
                    <a:lnTo>
                      <a:pt x="80" y="58"/>
                    </a:lnTo>
                    <a:lnTo>
                      <a:pt x="90" y="54"/>
                    </a:lnTo>
                    <a:lnTo>
                      <a:pt x="84" y="46"/>
                    </a:lnTo>
                    <a:lnTo>
                      <a:pt x="78" y="50"/>
                    </a:lnTo>
                    <a:lnTo>
                      <a:pt x="68" y="50"/>
                    </a:lnTo>
                    <a:lnTo>
                      <a:pt x="68" y="44"/>
                    </a:lnTo>
                    <a:lnTo>
                      <a:pt x="62" y="42"/>
                    </a:lnTo>
                    <a:lnTo>
                      <a:pt x="58" y="46"/>
                    </a:lnTo>
                    <a:lnTo>
                      <a:pt x="52" y="46"/>
                    </a:lnTo>
                    <a:lnTo>
                      <a:pt x="50" y="54"/>
                    </a:lnTo>
                    <a:lnTo>
                      <a:pt x="36" y="60"/>
                    </a:lnTo>
                    <a:lnTo>
                      <a:pt x="28" y="56"/>
                    </a:lnTo>
                    <a:lnTo>
                      <a:pt x="14" y="44"/>
                    </a:lnTo>
                    <a:lnTo>
                      <a:pt x="10" y="36"/>
                    </a:lnTo>
                    <a:lnTo>
                      <a:pt x="20" y="28"/>
                    </a:lnTo>
                    <a:lnTo>
                      <a:pt x="20" y="26"/>
                    </a:lnTo>
                    <a:lnTo>
                      <a:pt x="14" y="26"/>
                    </a:lnTo>
                    <a:lnTo>
                      <a:pt x="6" y="30"/>
                    </a:lnTo>
                    <a:lnTo>
                      <a:pt x="4" y="22"/>
                    </a:lnTo>
                    <a:lnTo>
                      <a:pt x="6" y="14"/>
                    </a:lnTo>
                    <a:lnTo>
                      <a:pt x="20" y="12"/>
                    </a:lnTo>
                    <a:lnTo>
                      <a:pt x="34" y="12"/>
                    </a:lnTo>
                    <a:lnTo>
                      <a:pt x="46" y="12"/>
                    </a:lnTo>
                    <a:lnTo>
                      <a:pt x="50" y="28"/>
                    </a:lnTo>
                    <a:lnTo>
                      <a:pt x="52" y="14"/>
                    </a:lnTo>
                    <a:lnTo>
                      <a:pt x="60" y="12"/>
                    </a:lnTo>
                    <a:lnTo>
                      <a:pt x="70" y="16"/>
                    </a:lnTo>
                    <a:lnTo>
                      <a:pt x="72" y="24"/>
                    </a:lnTo>
                    <a:lnTo>
                      <a:pt x="72" y="28"/>
                    </a:lnTo>
                    <a:lnTo>
                      <a:pt x="78" y="36"/>
                    </a:lnTo>
                    <a:lnTo>
                      <a:pt x="84" y="38"/>
                    </a:lnTo>
                    <a:lnTo>
                      <a:pt x="82" y="26"/>
                    </a:lnTo>
                    <a:lnTo>
                      <a:pt x="78" y="14"/>
                    </a:lnTo>
                    <a:lnTo>
                      <a:pt x="76" y="8"/>
                    </a:lnTo>
                    <a:lnTo>
                      <a:pt x="80" y="4"/>
                    </a:lnTo>
                    <a:close/>
                    <a:moveTo>
                      <a:pt x="80" y="0"/>
                    </a:moveTo>
                    <a:lnTo>
                      <a:pt x="80" y="0"/>
                    </a:lnTo>
                    <a:lnTo>
                      <a:pt x="78" y="2"/>
                    </a:lnTo>
                    <a:lnTo>
                      <a:pt x="74" y="4"/>
                    </a:lnTo>
                    <a:lnTo>
                      <a:pt x="74" y="4"/>
                    </a:lnTo>
                    <a:lnTo>
                      <a:pt x="72" y="8"/>
                    </a:lnTo>
                    <a:lnTo>
                      <a:pt x="74" y="16"/>
                    </a:lnTo>
                    <a:lnTo>
                      <a:pt x="78" y="26"/>
                    </a:lnTo>
                    <a:lnTo>
                      <a:pt x="78" y="30"/>
                    </a:lnTo>
                    <a:lnTo>
                      <a:pt x="76" y="26"/>
                    </a:lnTo>
                    <a:lnTo>
                      <a:pt x="74" y="22"/>
                    </a:lnTo>
                    <a:lnTo>
                      <a:pt x="74" y="16"/>
                    </a:lnTo>
                    <a:lnTo>
                      <a:pt x="74" y="16"/>
                    </a:lnTo>
                    <a:lnTo>
                      <a:pt x="70" y="12"/>
                    </a:lnTo>
                    <a:lnTo>
                      <a:pt x="62" y="10"/>
                    </a:lnTo>
                    <a:lnTo>
                      <a:pt x="62" y="10"/>
                    </a:lnTo>
                    <a:lnTo>
                      <a:pt x="60" y="8"/>
                    </a:lnTo>
                    <a:lnTo>
                      <a:pt x="60" y="8"/>
                    </a:lnTo>
                    <a:lnTo>
                      <a:pt x="60" y="8"/>
                    </a:lnTo>
                    <a:lnTo>
                      <a:pt x="52" y="10"/>
                    </a:lnTo>
                    <a:lnTo>
                      <a:pt x="52" y="10"/>
                    </a:lnTo>
                    <a:lnTo>
                      <a:pt x="50" y="12"/>
                    </a:lnTo>
                    <a:lnTo>
                      <a:pt x="50" y="12"/>
                    </a:lnTo>
                    <a:lnTo>
                      <a:pt x="50" y="12"/>
                    </a:lnTo>
                    <a:lnTo>
                      <a:pt x="48" y="10"/>
                    </a:lnTo>
                    <a:lnTo>
                      <a:pt x="46" y="8"/>
                    </a:lnTo>
                    <a:lnTo>
                      <a:pt x="34" y="8"/>
                    </a:lnTo>
                    <a:lnTo>
                      <a:pt x="34" y="8"/>
                    </a:lnTo>
                    <a:lnTo>
                      <a:pt x="34" y="8"/>
                    </a:lnTo>
                    <a:lnTo>
                      <a:pt x="20" y="8"/>
                    </a:lnTo>
                    <a:lnTo>
                      <a:pt x="20" y="8"/>
                    </a:lnTo>
                    <a:lnTo>
                      <a:pt x="20" y="8"/>
                    </a:lnTo>
                    <a:lnTo>
                      <a:pt x="6" y="10"/>
                    </a:lnTo>
                    <a:lnTo>
                      <a:pt x="6" y="10"/>
                    </a:lnTo>
                    <a:lnTo>
                      <a:pt x="4" y="12"/>
                    </a:lnTo>
                    <a:lnTo>
                      <a:pt x="0" y="20"/>
                    </a:lnTo>
                    <a:lnTo>
                      <a:pt x="0" y="20"/>
                    </a:lnTo>
                    <a:lnTo>
                      <a:pt x="0" y="22"/>
                    </a:lnTo>
                    <a:lnTo>
                      <a:pt x="2" y="32"/>
                    </a:lnTo>
                    <a:lnTo>
                      <a:pt x="2" y="32"/>
                    </a:lnTo>
                    <a:lnTo>
                      <a:pt x="4" y="34"/>
                    </a:lnTo>
                    <a:lnTo>
                      <a:pt x="4" y="34"/>
                    </a:lnTo>
                    <a:lnTo>
                      <a:pt x="6" y="34"/>
                    </a:lnTo>
                    <a:lnTo>
                      <a:pt x="6" y="34"/>
                    </a:lnTo>
                    <a:lnTo>
                      <a:pt x="6" y="34"/>
                    </a:lnTo>
                    <a:lnTo>
                      <a:pt x="6" y="34"/>
                    </a:lnTo>
                    <a:lnTo>
                      <a:pt x="6" y="38"/>
                    </a:lnTo>
                    <a:lnTo>
                      <a:pt x="10" y="46"/>
                    </a:lnTo>
                    <a:lnTo>
                      <a:pt x="10" y="46"/>
                    </a:lnTo>
                    <a:lnTo>
                      <a:pt x="10" y="48"/>
                    </a:lnTo>
                    <a:lnTo>
                      <a:pt x="26" y="58"/>
                    </a:lnTo>
                    <a:lnTo>
                      <a:pt x="26" y="58"/>
                    </a:lnTo>
                    <a:lnTo>
                      <a:pt x="26" y="58"/>
                    </a:lnTo>
                    <a:lnTo>
                      <a:pt x="34" y="64"/>
                    </a:lnTo>
                    <a:lnTo>
                      <a:pt x="34" y="64"/>
                    </a:lnTo>
                    <a:lnTo>
                      <a:pt x="36" y="64"/>
                    </a:lnTo>
                    <a:lnTo>
                      <a:pt x="36" y="64"/>
                    </a:lnTo>
                    <a:lnTo>
                      <a:pt x="38" y="64"/>
                    </a:lnTo>
                    <a:lnTo>
                      <a:pt x="38" y="74"/>
                    </a:lnTo>
                    <a:lnTo>
                      <a:pt x="38" y="74"/>
                    </a:lnTo>
                    <a:lnTo>
                      <a:pt x="40" y="76"/>
                    </a:lnTo>
                    <a:lnTo>
                      <a:pt x="40" y="76"/>
                    </a:lnTo>
                    <a:lnTo>
                      <a:pt x="42" y="78"/>
                    </a:lnTo>
                    <a:lnTo>
                      <a:pt x="42" y="78"/>
                    </a:lnTo>
                    <a:lnTo>
                      <a:pt x="42" y="78"/>
                    </a:lnTo>
                    <a:lnTo>
                      <a:pt x="50" y="76"/>
                    </a:lnTo>
                    <a:lnTo>
                      <a:pt x="42" y="82"/>
                    </a:lnTo>
                    <a:lnTo>
                      <a:pt x="42" y="82"/>
                    </a:lnTo>
                    <a:lnTo>
                      <a:pt x="40" y="86"/>
                    </a:lnTo>
                    <a:lnTo>
                      <a:pt x="40" y="86"/>
                    </a:lnTo>
                    <a:lnTo>
                      <a:pt x="42" y="90"/>
                    </a:lnTo>
                    <a:lnTo>
                      <a:pt x="54" y="94"/>
                    </a:lnTo>
                    <a:lnTo>
                      <a:pt x="62" y="100"/>
                    </a:lnTo>
                    <a:lnTo>
                      <a:pt x="62" y="100"/>
                    </a:lnTo>
                    <a:lnTo>
                      <a:pt x="64" y="100"/>
                    </a:lnTo>
                    <a:lnTo>
                      <a:pt x="64" y="100"/>
                    </a:lnTo>
                    <a:lnTo>
                      <a:pt x="64" y="100"/>
                    </a:lnTo>
                    <a:lnTo>
                      <a:pt x="72" y="100"/>
                    </a:lnTo>
                    <a:lnTo>
                      <a:pt x="72" y="106"/>
                    </a:lnTo>
                    <a:lnTo>
                      <a:pt x="72" y="106"/>
                    </a:lnTo>
                    <a:lnTo>
                      <a:pt x="74" y="108"/>
                    </a:lnTo>
                    <a:lnTo>
                      <a:pt x="74" y="108"/>
                    </a:lnTo>
                    <a:lnTo>
                      <a:pt x="86" y="114"/>
                    </a:lnTo>
                    <a:lnTo>
                      <a:pt x="86" y="114"/>
                    </a:lnTo>
                    <a:lnTo>
                      <a:pt x="88" y="114"/>
                    </a:lnTo>
                    <a:lnTo>
                      <a:pt x="88" y="114"/>
                    </a:lnTo>
                    <a:lnTo>
                      <a:pt x="88" y="114"/>
                    </a:lnTo>
                    <a:lnTo>
                      <a:pt x="88" y="114"/>
                    </a:lnTo>
                    <a:lnTo>
                      <a:pt x="90" y="112"/>
                    </a:lnTo>
                    <a:lnTo>
                      <a:pt x="98" y="96"/>
                    </a:lnTo>
                    <a:lnTo>
                      <a:pt x="104" y="86"/>
                    </a:lnTo>
                    <a:lnTo>
                      <a:pt x="110" y="82"/>
                    </a:lnTo>
                    <a:lnTo>
                      <a:pt x="110" y="82"/>
                    </a:lnTo>
                    <a:lnTo>
                      <a:pt x="114" y="80"/>
                    </a:lnTo>
                    <a:lnTo>
                      <a:pt x="114" y="66"/>
                    </a:lnTo>
                    <a:lnTo>
                      <a:pt x="118" y="60"/>
                    </a:lnTo>
                    <a:lnTo>
                      <a:pt x="128" y="54"/>
                    </a:lnTo>
                    <a:lnTo>
                      <a:pt x="148" y="50"/>
                    </a:lnTo>
                    <a:lnTo>
                      <a:pt x="148" y="50"/>
                    </a:lnTo>
                    <a:lnTo>
                      <a:pt x="148" y="50"/>
                    </a:lnTo>
                    <a:lnTo>
                      <a:pt x="156" y="46"/>
                    </a:lnTo>
                    <a:lnTo>
                      <a:pt x="156" y="46"/>
                    </a:lnTo>
                    <a:lnTo>
                      <a:pt x="158" y="46"/>
                    </a:lnTo>
                    <a:lnTo>
                      <a:pt x="158" y="44"/>
                    </a:lnTo>
                    <a:lnTo>
                      <a:pt x="158" y="44"/>
                    </a:lnTo>
                    <a:lnTo>
                      <a:pt x="158" y="40"/>
                    </a:lnTo>
                    <a:lnTo>
                      <a:pt x="156" y="40"/>
                    </a:lnTo>
                    <a:lnTo>
                      <a:pt x="142" y="32"/>
                    </a:lnTo>
                    <a:lnTo>
                      <a:pt x="142" y="32"/>
                    </a:lnTo>
                    <a:lnTo>
                      <a:pt x="140" y="32"/>
                    </a:lnTo>
                    <a:lnTo>
                      <a:pt x="122" y="28"/>
                    </a:lnTo>
                    <a:lnTo>
                      <a:pt x="122" y="24"/>
                    </a:lnTo>
                    <a:lnTo>
                      <a:pt x="122" y="24"/>
                    </a:lnTo>
                    <a:lnTo>
                      <a:pt x="122" y="22"/>
                    </a:lnTo>
                    <a:lnTo>
                      <a:pt x="120" y="20"/>
                    </a:lnTo>
                    <a:lnTo>
                      <a:pt x="110" y="14"/>
                    </a:lnTo>
                    <a:lnTo>
                      <a:pt x="110" y="14"/>
                    </a:lnTo>
                    <a:lnTo>
                      <a:pt x="108" y="14"/>
                    </a:lnTo>
                    <a:lnTo>
                      <a:pt x="108" y="14"/>
                    </a:lnTo>
                    <a:lnTo>
                      <a:pt x="104" y="16"/>
                    </a:lnTo>
                    <a:lnTo>
                      <a:pt x="102" y="18"/>
                    </a:lnTo>
                    <a:lnTo>
                      <a:pt x="102" y="18"/>
                    </a:lnTo>
                    <a:lnTo>
                      <a:pt x="104" y="12"/>
                    </a:lnTo>
                    <a:lnTo>
                      <a:pt x="104" y="12"/>
                    </a:lnTo>
                    <a:lnTo>
                      <a:pt x="104" y="10"/>
                    </a:lnTo>
                    <a:lnTo>
                      <a:pt x="104" y="10"/>
                    </a:lnTo>
                    <a:lnTo>
                      <a:pt x="102" y="8"/>
                    </a:lnTo>
                    <a:lnTo>
                      <a:pt x="90" y="4"/>
                    </a:lnTo>
                    <a:lnTo>
                      <a:pt x="82" y="0"/>
                    </a:lnTo>
                    <a:lnTo>
                      <a:pt x="82" y="0"/>
                    </a:lnTo>
                    <a:lnTo>
                      <a:pt x="80" y="0"/>
                    </a:lnTo>
                    <a:lnTo>
                      <a:pt x="80" y="0"/>
                    </a:lnTo>
                    <a:close/>
                    <a:moveTo>
                      <a:pt x="56" y="50"/>
                    </a:moveTo>
                    <a:lnTo>
                      <a:pt x="58" y="50"/>
                    </a:lnTo>
                    <a:lnTo>
                      <a:pt x="58" y="50"/>
                    </a:lnTo>
                    <a:lnTo>
                      <a:pt x="62" y="48"/>
                    </a:lnTo>
                    <a:lnTo>
                      <a:pt x="64" y="46"/>
                    </a:lnTo>
                    <a:lnTo>
                      <a:pt x="64" y="50"/>
                    </a:lnTo>
                    <a:lnTo>
                      <a:pt x="64" y="50"/>
                    </a:lnTo>
                    <a:lnTo>
                      <a:pt x="66" y="54"/>
                    </a:lnTo>
                    <a:lnTo>
                      <a:pt x="66" y="54"/>
                    </a:lnTo>
                    <a:lnTo>
                      <a:pt x="64" y="54"/>
                    </a:lnTo>
                    <a:lnTo>
                      <a:pt x="52" y="56"/>
                    </a:lnTo>
                    <a:lnTo>
                      <a:pt x="52" y="58"/>
                    </a:lnTo>
                    <a:lnTo>
                      <a:pt x="52" y="58"/>
                    </a:lnTo>
                    <a:lnTo>
                      <a:pt x="52" y="56"/>
                    </a:lnTo>
                    <a:lnTo>
                      <a:pt x="56" y="50"/>
                    </a:lnTo>
                    <a:lnTo>
                      <a:pt x="56"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0" name="Freeform 712"/>
              <p:cNvSpPr>
                <a:spLocks/>
              </p:cNvSpPr>
              <p:nvPr/>
            </p:nvSpPr>
            <p:spPr bwMode="auto">
              <a:xfrm>
                <a:off x="3017" y="1035"/>
                <a:ext cx="150" cy="106"/>
              </a:xfrm>
              <a:custGeom>
                <a:avLst/>
                <a:gdLst>
                  <a:gd name="T0" fmla="*/ 86 w 150"/>
                  <a:gd name="T1" fmla="*/ 4 h 106"/>
                  <a:gd name="T2" fmla="*/ 92 w 150"/>
                  <a:gd name="T3" fmla="*/ 18 h 106"/>
                  <a:gd name="T4" fmla="*/ 104 w 150"/>
                  <a:gd name="T5" fmla="*/ 14 h 106"/>
                  <a:gd name="T6" fmla="*/ 114 w 150"/>
                  <a:gd name="T7" fmla="*/ 26 h 106"/>
                  <a:gd name="T8" fmla="*/ 150 w 150"/>
                  <a:gd name="T9" fmla="*/ 40 h 106"/>
                  <a:gd name="T10" fmla="*/ 124 w 150"/>
                  <a:gd name="T11" fmla="*/ 46 h 106"/>
                  <a:gd name="T12" fmla="*/ 106 w 150"/>
                  <a:gd name="T13" fmla="*/ 60 h 106"/>
                  <a:gd name="T14" fmla="*/ 96 w 150"/>
                  <a:gd name="T15" fmla="*/ 78 h 106"/>
                  <a:gd name="T16" fmla="*/ 84 w 150"/>
                  <a:gd name="T17" fmla="*/ 106 h 106"/>
                  <a:gd name="T18" fmla="*/ 72 w 150"/>
                  <a:gd name="T19" fmla="*/ 90 h 106"/>
                  <a:gd name="T20" fmla="*/ 52 w 150"/>
                  <a:gd name="T21" fmla="*/ 86 h 106"/>
                  <a:gd name="T22" fmla="*/ 48 w 150"/>
                  <a:gd name="T23" fmla="*/ 74 h 106"/>
                  <a:gd name="T24" fmla="*/ 64 w 150"/>
                  <a:gd name="T25" fmla="*/ 72 h 106"/>
                  <a:gd name="T26" fmla="*/ 38 w 150"/>
                  <a:gd name="T27" fmla="*/ 70 h 106"/>
                  <a:gd name="T28" fmla="*/ 48 w 150"/>
                  <a:gd name="T29" fmla="*/ 56 h 106"/>
                  <a:gd name="T30" fmla="*/ 76 w 150"/>
                  <a:gd name="T31" fmla="*/ 54 h 106"/>
                  <a:gd name="T32" fmla="*/ 80 w 150"/>
                  <a:gd name="T33" fmla="*/ 42 h 106"/>
                  <a:gd name="T34" fmla="*/ 64 w 150"/>
                  <a:gd name="T35" fmla="*/ 46 h 106"/>
                  <a:gd name="T36" fmla="*/ 58 w 150"/>
                  <a:gd name="T37" fmla="*/ 38 h 106"/>
                  <a:gd name="T38" fmla="*/ 48 w 150"/>
                  <a:gd name="T39" fmla="*/ 42 h 106"/>
                  <a:gd name="T40" fmla="*/ 32 w 150"/>
                  <a:gd name="T41" fmla="*/ 56 h 106"/>
                  <a:gd name="T42" fmla="*/ 10 w 150"/>
                  <a:gd name="T43" fmla="*/ 40 h 106"/>
                  <a:gd name="T44" fmla="*/ 16 w 150"/>
                  <a:gd name="T45" fmla="*/ 24 h 106"/>
                  <a:gd name="T46" fmla="*/ 10 w 150"/>
                  <a:gd name="T47" fmla="*/ 22 h 106"/>
                  <a:gd name="T48" fmla="*/ 0 w 150"/>
                  <a:gd name="T49" fmla="*/ 18 h 106"/>
                  <a:gd name="T50" fmla="*/ 16 w 150"/>
                  <a:gd name="T51" fmla="*/ 8 h 106"/>
                  <a:gd name="T52" fmla="*/ 42 w 150"/>
                  <a:gd name="T53" fmla="*/ 8 h 106"/>
                  <a:gd name="T54" fmla="*/ 48 w 150"/>
                  <a:gd name="T55" fmla="*/ 10 h 106"/>
                  <a:gd name="T56" fmla="*/ 66 w 150"/>
                  <a:gd name="T57" fmla="*/ 12 h 106"/>
                  <a:gd name="T58" fmla="*/ 68 w 150"/>
                  <a:gd name="T59" fmla="*/ 24 h 106"/>
                  <a:gd name="T60" fmla="*/ 80 w 150"/>
                  <a:gd name="T61" fmla="*/ 34 h 106"/>
                  <a:gd name="T62" fmla="*/ 74 w 150"/>
                  <a:gd name="T63" fmla="*/ 10 h 106"/>
                  <a:gd name="T64" fmla="*/ 76 w 150"/>
                  <a:gd name="T65"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0" h="106">
                    <a:moveTo>
                      <a:pt x="76" y="0"/>
                    </a:moveTo>
                    <a:lnTo>
                      <a:pt x="86" y="4"/>
                    </a:lnTo>
                    <a:lnTo>
                      <a:pt x="96" y="8"/>
                    </a:lnTo>
                    <a:lnTo>
                      <a:pt x="92" y="18"/>
                    </a:lnTo>
                    <a:lnTo>
                      <a:pt x="100" y="20"/>
                    </a:lnTo>
                    <a:lnTo>
                      <a:pt x="104" y="14"/>
                    </a:lnTo>
                    <a:lnTo>
                      <a:pt x="114" y="20"/>
                    </a:lnTo>
                    <a:lnTo>
                      <a:pt x="114" y="26"/>
                    </a:lnTo>
                    <a:lnTo>
                      <a:pt x="136" y="32"/>
                    </a:lnTo>
                    <a:lnTo>
                      <a:pt x="150" y="40"/>
                    </a:lnTo>
                    <a:lnTo>
                      <a:pt x="144" y="42"/>
                    </a:lnTo>
                    <a:lnTo>
                      <a:pt x="124" y="46"/>
                    </a:lnTo>
                    <a:lnTo>
                      <a:pt x="110" y="54"/>
                    </a:lnTo>
                    <a:lnTo>
                      <a:pt x="106" y="60"/>
                    </a:lnTo>
                    <a:lnTo>
                      <a:pt x="106" y="74"/>
                    </a:lnTo>
                    <a:lnTo>
                      <a:pt x="96" y="78"/>
                    </a:lnTo>
                    <a:lnTo>
                      <a:pt x="90" y="90"/>
                    </a:lnTo>
                    <a:lnTo>
                      <a:pt x="84" y="106"/>
                    </a:lnTo>
                    <a:lnTo>
                      <a:pt x="72" y="102"/>
                    </a:lnTo>
                    <a:lnTo>
                      <a:pt x="72" y="90"/>
                    </a:lnTo>
                    <a:lnTo>
                      <a:pt x="60" y="92"/>
                    </a:lnTo>
                    <a:lnTo>
                      <a:pt x="52" y="86"/>
                    </a:lnTo>
                    <a:lnTo>
                      <a:pt x="40" y="82"/>
                    </a:lnTo>
                    <a:lnTo>
                      <a:pt x="48" y="74"/>
                    </a:lnTo>
                    <a:lnTo>
                      <a:pt x="74" y="78"/>
                    </a:lnTo>
                    <a:lnTo>
                      <a:pt x="64" y="72"/>
                    </a:lnTo>
                    <a:lnTo>
                      <a:pt x="52" y="68"/>
                    </a:lnTo>
                    <a:lnTo>
                      <a:pt x="38" y="70"/>
                    </a:lnTo>
                    <a:lnTo>
                      <a:pt x="38" y="60"/>
                    </a:lnTo>
                    <a:lnTo>
                      <a:pt x="48" y="56"/>
                    </a:lnTo>
                    <a:lnTo>
                      <a:pt x="62" y="54"/>
                    </a:lnTo>
                    <a:lnTo>
                      <a:pt x="76" y="54"/>
                    </a:lnTo>
                    <a:lnTo>
                      <a:pt x="86" y="50"/>
                    </a:lnTo>
                    <a:lnTo>
                      <a:pt x="80" y="42"/>
                    </a:lnTo>
                    <a:lnTo>
                      <a:pt x="74" y="46"/>
                    </a:lnTo>
                    <a:lnTo>
                      <a:pt x="64" y="46"/>
                    </a:lnTo>
                    <a:lnTo>
                      <a:pt x="64" y="40"/>
                    </a:lnTo>
                    <a:lnTo>
                      <a:pt x="58" y="38"/>
                    </a:lnTo>
                    <a:lnTo>
                      <a:pt x="54" y="42"/>
                    </a:lnTo>
                    <a:lnTo>
                      <a:pt x="48" y="42"/>
                    </a:lnTo>
                    <a:lnTo>
                      <a:pt x="46" y="50"/>
                    </a:lnTo>
                    <a:lnTo>
                      <a:pt x="32" y="56"/>
                    </a:lnTo>
                    <a:lnTo>
                      <a:pt x="24" y="52"/>
                    </a:lnTo>
                    <a:lnTo>
                      <a:pt x="10" y="40"/>
                    </a:lnTo>
                    <a:lnTo>
                      <a:pt x="6" y="32"/>
                    </a:lnTo>
                    <a:lnTo>
                      <a:pt x="16" y="24"/>
                    </a:lnTo>
                    <a:lnTo>
                      <a:pt x="16" y="22"/>
                    </a:lnTo>
                    <a:lnTo>
                      <a:pt x="10" y="22"/>
                    </a:lnTo>
                    <a:lnTo>
                      <a:pt x="2" y="26"/>
                    </a:lnTo>
                    <a:lnTo>
                      <a:pt x="0" y="18"/>
                    </a:lnTo>
                    <a:lnTo>
                      <a:pt x="2" y="10"/>
                    </a:lnTo>
                    <a:lnTo>
                      <a:pt x="16" y="8"/>
                    </a:lnTo>
                    <a:lnTo>
                      <a:pt x="30" y="8"/>
                    </a:lnTo>
                    <a:lnTo>
                      <a:pt x="42" y="8"/>
                    </a:lnTo>
                    <a:lnTo>
                      <a:pt x="46" y="24"/>
                    </a:lnTo>
                    <a:lnTo>
                      <a:pt x="48" y="10"/>
                    </a:lnTo>
                    <a:lnTo>
                      <a:pt x="56" y="8"/>
                    </a:lnTo>
                    <a:lnTo>
                      <a:pt x="66" y="12"/>
                    </a:lnTo>
                    <a:lnTo>
                      <a:pt x="68" y="20"/>
                    </a:lnTo>
                    <a:lnTo>
                      <a:pt x="68" y="24"/>
                    </a:lnTo>
                    <a:lnTo>
                      <a:pt x="74" y="32"/>
                    </a:lnTo>
                    <a:lnTo>
                      <a:pt x="80" y="34"/>
                    </a:lnTo>
                    <a:lnTo>
                      <a:pt x="78" y="22"/>
                    </a:lnTo>
                    <a:lnTo>
                      <a:pt x="74" y="10"/>
                    </a:lnTo>
                    <a:lnTo>
                      <a:pt x="72" y="4"/>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1" name="Freeform 713"/>
              <p:cNvSpPr>
                <a:spLocks/>
              </p:cNvSpPr>
              <p:nvPr/>
            </p:nvSpPr>
            <p:spPr bwMode="auto">
              <a:xfrm>
                <a:off x="3013" y="1031"/>
                <a:ext cx="158" cy="114"/>
              </a:xfrm>
              <a:custGeom>
                <a:avLst/>
                <a:gdLst>
                  <a:gd name="T0" fmla="*/ 78 w 158"/>
                  <a:gd name="T1" fmla="*/ 2 h 114"/>
                  <a:gd name="T2" fmla="*/ 72 w 158"/>
                  <a:gd name="T3" fmla="*/ 8 h 114"/>
                  <a:gd name="T4" fmla="*/ 78 w 158"/>
                  <a:gd name="T5" fmla="*/ 30 h 114"/>
                  <a:gd name="T6" fmla="*/ 74 w 158"/>
                  <a:gd name="T7" fmla="*/ 16 h 114"/>
                  <a:gd name="T8" fmla="*/ 62 w 158"/>
                  <a:gd name="T9" fmla="*/ 10 h 114"/>
                  <a:gd name="T10" fmla="*/ 60 w 158"/>
                  <a:gd name="T11" fmla="*/ 8 h 114"/>
                  <a:gd name="T12" fmla="*/ 52 w 158"/>
                  <a:gd name="T13" fmla="*/ 10 h 114"/>
                  <a:gd name="T14" fmla="*/ 50 w 158"/>
                  <a:gd name="T15" fmla="*/ 12 h 114"/>
                  <a:gd name="T16" fmla="*/ 34 w 158"/>
                  <a:gd name="T17" fmla="*/ 8 h 114"/>
                  <a:gd name="T18" fmla="*/ 20 w 158"/>
                  <a:gd name="T19" fmla="*/ 8 h 114"/>
                  <a:gd name="T20" fmla="*/ 6 w 158"/>
                  <a:gd name="T21" fmla="*/ 10 h 114"/>
                  <a:gd name="T22" fmla="*/ 0 w 158"/>
                  <a:gd name="T23" fmla="*/ 20 h 114"/>
                  <a:gd name="T24" fmla="*/ 2 w 158"/>
                  <a:gd name="T25" fmla="*/ 32 h 114"/>
                  <a:gd name="T26" fmla="*/ 4 w 158"/>
                  <a:gd name="T27" fmla="*/ 34 h 114"/>
                  <a:gd name="T28" fmla="*/ 6 w 158"/>
                  <a:gd name="T29" fmla="*/ 34 h 114"/>
                  <a:gd name="T30" fmla="*/ 10 w 158"/>
                  <a:gd name="T31" fmla="*/ 46 h 114"/>
                  <a:gd name="T32" fmla="*/ 26 w 158"/>
                  <a:gd name="T33" fmla="*/ 58 h 114"/>
                  <a:gd name="T34" fmla="*/ 34 w 158"/>
                  <a:gd name="T35" fmla="*/ 64 h 114"/>
                  <a:gd name="T36" fmla="*/ 36 w 158"/>
                  <a:gd name="T37" fmla="*/ 64 h 114"/>
                  <a:gd name="T38" fmla="*/ 38 w 158"/>
                  <a:gd name="T39" fmla="*/ 74 h 114"/>
                  <a:gd name="T40" fmla="*/ 42 w 158"/>
                  <a:gd name="T41" fmla="*/ 78 h 114"/>
                  <a:gd name="T42" fmla="*/ 50 w 158"/>
                  <a:gd name="T43" fmla="*/ 76 h 114"/>
                  <a:gd name="T44" fmla="*/ 40 w 158"/>
                  <a:gd name="T45" fmla="*/ 86 h 114"/>
                  <a:gd name="T46" fmla="*/ 54 w 158"/>
                  <a:gd name="T47" fmla="*/ 94 h 114"/>
                  <a:gd name="T48" fmla="*/ 64 w 158"/>
                  <a:gd name="T49" fmla="*/ 100 h 114"/>
                  <a:gd name="T50" fmla="*/ 72 w 158"/>
                  <a:gd name="T51" fmla="*/ 100 h 114"/>
                  <a:gd name="T52" fmla="*/ 74 w 158"/>
                  <a:gd name="T53" fmla="*/ 108 h 114"/>
                  <a:gd name="T54" fmla="*/ 86 w 158"/>
                  <a:gd name="T55" fmla="*/ 114 h 114"/>
                  <a:gd name="T56" fmla="*/ 88 w 158"/>
                  <a:gd name="T57" fmla="*/ 114 h 114"/>
                  <a:gd name="T58" fmla="*/ 98 w 158"/>
                  <a:gd name="T59" fmla="*/ 96 h 114"/>
                  <a:gd name="T60" fmla="*/ 110 w 158"/>
                  <a:gd name="T61" fmla="*/ 82 h 114"/>
                  <a:gd name="T62" fmla="*/ 118 w 158"/>
                  <a:gd name="T63" fmla="*/ 60 h 114"/>
                  <a:gd name="T64" fmla="*/ 148 w 158"/>
                  <a:gd name="T65" fmla="*/ 50 h 114"/>
                  <a:gd name="T66" fmla="*/ 156 w 158"/>
                  <a:gd name="T67" fmla="*/ 46 h 114"/>
                  <a:gd name="T68" fmla="*/ 158 w 158"/>
                  <a:gd name="T69" fmla="*/ 44 h 114"/>
                  <a:gd name="T70" fmla="*/ 142 w 158"/>
                  <a:gd name="T71" fmla="*/ 32 h 114"/>
                  <a:gd name="T72" fmla="*/ 122 w 158"/>
                  <a:gd name="T73" fmla="*/ 28 h 114"/>
                  <a:gd name="T74" fmla="*/ 122 w 158"/>
                  <a:gd name="T75" fmla="*/ 22 h 114"/>
                  <a:gd name="T76" fmla="*/ 110 w 158"/>
                  <a:gd name="T77" fmla="*/ 14 h 114"/>
                  <a:gd name="T78" fmla="*/ 104 w 158"/>
                  <a:gd name="T79" fmla="*/ 16 h 114"/>
                  <a:gd name="T80" fmla="*/ 104 w 158"/>
                  <a:gd name="T81" fmla="*/ 12 h 114"/>
                  <a:gd name="T82" fmla="*/ 104 w 158"/>
                  <a:gd name="T83" fmla="*/ 10 h 114"/>
                  <a:gd name="T84" fmla="*/ 82 w 158"/>
                  <a:gd name="T85" fmla="*/ 0 h 114"/>
                  <a:gd name="T86" fmla="*/ 80 w 158"/>
                  <a:gd name="T87"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8" h="114">
                    <a:moveTo>
                      <a:pt x="80" y="0"/>
                    </a:moveTo>
                    <a:lnTo>
                      <a:pt x="80" y="0"/>
                    </a:lnTo>
                    <a:lnTo>
                      <a:pt x="78" y="2"/>
                    </a:lnTo>
                    <a:lnTo>
                      <a:pt x="74" y="4"/>
                    </a:lnTo>
                    <a:lnTo>
                      <a:pt x="74" y="4"/>
                    </a:lnTo>
                    <a:lnTo>
                      <a:pt x="72" y="8"/>
                    </a:lnTo>
                    <a:lnTo>
                      <a:pt x="74" y="16"/>
                    </a:lnTo>
                    <a:lnTo>
                      <a:pt x="78" y="26"/>
                    </a:lnTo>
                    <a:lnTo>
                      <a:pt x="78" y="30"/>
                    </a:lnTo>
                    <a:lnTo>
                      <a:pt x="76" y="26"/>
                    </a:lnTo>
                    <a:lnTo>
                      <a:pt x="74" y="22"/>
                    </a:lnTo>
                    <a:lnTo>
                      <a:pt x="74" y="16"/>
                    </a:lnTo>
                    <a:lnTo>
                      <a:pt x="74" y="16"/>
                    </a:lnTo>
                    <a:lnTo>
                      <a:pt x="70" y="12"/>
                    </a:lnTo>
                    <a:lnTo>
                      <a:pt x="62" y="10"/>
                    </a:lnTo>
                    <a:lnTo>
                      <a:pt x="62" y="10"/>
                    </a:lnTo>
                    <a:lnTo>
                      <a:pt x="60" y="8"/>
                    </a:lnTo>
                    <a:lnTo>
                      <a:pt x="60" y="8"/>
                    </a:lnTo>
                    <a:lnTo>
                      <a:pt x="60" y="8"/>
                    </a:lnTo>
                    <a:lnTo>
                      <a:pt x="52" y="10"/>
                    </a:lnTo>
                    <a:lnTo>
                      <a:pt x="52" y="10"/>
                    </a:lnTo>
                    <a:lnTo>
                      <a:pt x="50" y="12"/>
                    </a:lnTo>
                    <a:lnTo>
                      <a:pt x="50" y="12"/>
                    </a:lnTo>
                    <a:lnTo>
                      <a:pt x="50" y="12"/>
                    </a:lnTo>
                    <a:lnTo>
                      <a:pt x="48" y="10"/>
                    </a:lnTo>
                    <a:lnTo>
                      <a:pt x="46" y="8"/>
                    </a:lnTo>
                    <a:lnTo>
                      <a:pt x="34" y="8"/>
                    </a:lnTo>
                    <a:lnTo>
                      <a:pt x="34" y="8"/>
                    </a:lnTo>
                    <a:lnTo>
                      <a:pt x="34" y="8"/>
                    </a:lnTo>
                    <a:lnTo>
                      <a:pt x="20" y="8"/>
                    </a:lnTo>
                    <a:lnTo>
                      <a:pt x="20" y="8"/>
                    </a:lnTo>
                    <a:lnTo>
                      <a:pt x="20" y="8"/>
                    </a:lnTo>
                    <a:lnTo>
                      <a:pt x="6" y="10"/>
                    </a:lnTo>
                    <a:lnTo>
                      <a:pt x="6" y="10"/>
                    </a:lnTo>
                    <a:lnTo>
                      <a:pt x="4" y="12"/>
                    </a:lnTo>
                    <a:lnTo>
                      <a:pt x="0" y="20"/>
                    </a:lnTo>
                    <a:lnTo>
                      <a:pt x="0" y="20"/>
                    </a:lnTo>
                    <a:lnTo>
                      <a:pt x="0" y="22"/>
                    </a:lnTo>
                    <a:lnTo>
                      <a:pt x="2" y="32"/>
                    </a:lnTo>
                    <a:lnTo>
                      <a:pt x="2" y="32"/>
                    </a:lnTo>
                    <a:lnTo>
                      <a:pt x="4" y="34"/>
                    </a:lnTo>
                    <a:lnTo>
                      <a:pt x="4" y="34"/>
                    </a:lnTo>
                    <a:lnTo>
                      <a:pt x="6" y="34"/>
                    </a:lnTo>
                    <a:lnTo>
                      <a:pt x="6" y="34"/>
                    </a:lnTo>
                    <a:lnTo>
                      <a:pt x="6" y="34"/>
                    </a:lnTo>
                    <a:lnTo>
                      <a:pt x="6" y="34"/>
                    </a:lnTo>
                    <a:lnTo>
                      <a:pt x="6" y="38"/>
                    </a:lnTo>
                    <a:lnTo>
                      <a:pt x="10" y="46"/>
                    </a:lnTo>
                    <a:lnTo>
                      <a:pt x="10" y="46"/>
                    </a:lnTo>
                    <a:lnTo>
                      <a:pt x="10" y="48"/>
                    </a:lnTo>
                    <a:lnTo>
                      <a:pt x="26" y="58"/>
                    </a:lnTo>
                    <a:lnTo>
                      <a:pt x="26" y="58"/>
                    </a:lnTo>
                    <a:lnTo>
                      <a:pt x="26" y="58"/>
                    </a:lnTo>
                    <a:lnTo>
                      <a:pt x="34" y="64"/>
                    </a:lnTo>
                    <a:lnTo>
                      <a:pt x="34" y="64"/>
                    </a:lnTo>
                    <a:lnTo>
                      <a:pt x="36" y="64"/>
                    </a:lnTo>
                    <a:lnTo>
                      <a:pt x="36" y="64"/>
                    </a:lnTo>
                    <a:lnTo>
                      <a:pt x="38" y="64"/>
                    </a:lnTo>
                    <a:lnTo>
                      <a:pt x="38" y="74"/>
                    </a:lnTo>
                    <a:lnTo>
                      <a:pt x="38" y="74"/>
                    </a:lnTo>
                    <a:lnTo>
                      <a:pt x="40" y="76"/>
                    </a:lnTo>
                    <a:lnTo>
                      <a:pt x="40" y="76"/>
                    </a:lnTo>
                    <a:lnTo>
                      <a:pt x="42" y="78"/>
                    </a:lnTo>
                    <a:lnTo>
                      <a:pt x="42" y="78"/>
                    </a:lnTo>
                    <a:lnTo>
                      <a:pt x="42" y="78"/>
                    </a:lnTo>
                    <a:lnTo>
                      <a:pt x="50" y="76"/>
                    </a:lnTo>
                    <a:lnTo>
                      <a:pt x="42" y="82"/>
                    </a:lnTo>
                    <a:lnTo>
                      <a:pt x="42" y="82"/>
                    </a:lnTo>
                    <a:lnTo>
                      <a:pt x="40" y="86"/>
                    </a:lnTo>
                    <a:lnTo>
                      <a:pt x="40" y="86"/>
                    </a:lnTo>
                    <a:lnTo>
                      <a:pt x="42" y="90"/>
                    </a:lnTo>
                    <a:lnTo>
                      <a:pt x="54" y="94"/>
                    </a:lnTo>
                    <a:lnTo>
                      <a:pt x="62" y="100"/>
                    </a:lnTo>
                    <a:lnTo>
                      <a:pt x="62" y="100"/>
                    </a:lnTo>
                    <a:lnTo>
                      <a:pt x="64" y="100"/>
                    </a:lnTo>
                    <a:lnTo>
                      <a:pt x="64" y="100"/>
                    </a:lnTo>
                    <a:lnTo>
                      <a:pt x="64" y="100"/>
                    </a:lnTo>
                    <a:lnTo>
                      <a:pt x="72" y="100"/>
                    </a:lnTo>
                    <a:lnTo>
                      <a:pt x="72" y="106"/>
                    </a:lnTo>
                    <a:lnTo>
                      <a:pt x="72" y="106"/>
                    </a:lnTo>
                    <a:lnTo>
                      <a:pt x="74" y="108"/>
                    </a:lnTo>
                    <a:lnTo>
                      <a:pt x="74" y="108"/>
                    </a:lnTo>
                    <a:lnTo>
                      <a:pt x="86" y="114"/>
                    </a:lnTo>
                    <a:lnTo>
                      <a:pt x="86" y="114"/>
                    </a:lnTo>
                    <a:lnTo>
                      <a:pt x="88" y="114"/>
                    </a:lnTo>
                    <a:lnTo>
                      <a:pt x="88" y="114"/>
                    </a:lnTo>
                    <a:lnTo>
                      <a:pt x="88" y="114"/>
                    </a:lnTo>
                    <a:lnTo>
                      <a:pt x="88" y="114"/>
                    </a:lnTo>
                    <a:lnTo>
                      <a:pt x="90" y="112"/>
                    </a:lnTo>
                    <a:lnTo>
                      <a:pt x="98" y="96"/>
                    </a:lnTo>
                    <a:lnTo>
                      <a:pt x="104" y="86"/>
                    </a:lnTo>
                    <a:lnTo>
                      <a:pt x="110" y="82"/>
                    </a:lnTo>
                    <a:lnTo>
                      <a:pt x="110" y="82"/>
                    </a:lnTo>
                    <a:lnTo>
                      <a:pt x="114" y="80"/>
                    </a:lnTo>
                    <a:lnTo>
                      <a:pt x="114" y="66"/>
                    </a:lnTo>
                    <a:lnTo>
                      <a:pt x="118" y="60"/>
                    </a:lnTo>
                    <a:lnTo>
                      <a:pt x="128" y="54"/>
                    </a:lnTo>
                    <a:lnTo>
                      <a:pt x="148" y="50"/>
                    </a:lnTo>
                    <a:lnTo>
                      <a:pt x="148" y="50"/>
                    </a:lnTo>
                    <a:lnTo>
                      <a:pt x="148" y="50"/>
                    </a:lnTo>
                    <a:lnTo>
                      <a:pt x="156" y="46"/>
                    </a:lnTo>
                    <a:lnTo>
                      <a:pt x="156" y="46"/>
                    </a:lnTo>
                    <a:lnTo>
                      <a:pt x="158" y="46"/>
                    </a:lnTo>
                    <a:lnTo>
                      <a:pt x="158" y="44"/>
                    </a:lnTo>
                    <a:lnTo>
                      <a:pt x="158" y="44"/>
                    </a:lnTo>
                    <a:lnTo>
                      <a:pt x="158" y="40"/>
                    </a:lnTo>
                    <a:lnTo>
                      <a:pt x="156" y="40"/>
                    </a:lnTo>
                    <a:lnTo>
                      <a:pt x="142" y="32"/>
                    </a:lnTo>
                    <a:lnTo>
                      <a:pt x="142" y="32"/>
                    </a:lnTo>
                    <a:lnTo>
                      <a:pt x="140" y="32"/>
                    </a:lnTo>
                    <a:lnTo>
                      <a:pt x="122" y="28"/>
                    </a:lnTo>
                    <a:lnTo>
                      <a:pt x="122" y="24"/>
                    </a:lnTo>
                    <a:lnTo>
                      <a:pt x="122" y="24"/>
                    </a:lnTo>
                    <a:lnTo>
                      <a:pt x="122" y="22"/>
                    </a:lnTo>
                    <a:lnTo>
                      <a:pt x="120" y="20"/>
                    </a:lnTo>
                    <a:lnTo>
                      <a:pt x="110" y="14"/>
                    </a:lnTo>
                    <a:lnTo>
                      <a:pt x="110" y="14"/>
                    </a:lnTo>
                    <a:lnTo>
                      <a:pt x="108" y="14"/>
                    </a:lnTo>
                    <a:lnTo>
                      <a:pt x="108" y="14"/>
                    </a:lnTo>
                    <a:lnTo>
                      <a:pt x="104" y="16"/>
                    </a:lnTo>
                    <a:lnTo>
                      <a:pt x="102" y="18"/>
                    </a:lnTo>
                    <a:lnTo>
                      <a:pt x="102" y="18"/>
                    </a:lnTo>
                    <a:lnTo>
                      <a:pt x="104" y="12"/>
                    </a:lnTo>
                    <a:lnTo>
                      <a:pt x="104" y="12"/>
                    </a:lnTo>
                    <a:lnTo>
                      <a:pt x="104" y="10"/>
                    </a:lnTo>
                    <a:lnTo>
                      <a:pt x="104" y="10"/>
                    </a:lnTo>
                    <a:lnTo>
                      <a:pt x="102" y="8"/>
                    </a:lnTo>
                    <a:lnTo>
                      <a:pt x="90" y="4"/>
                    </a:lnTo>
                    <a:lnTo>
                      <a:pt x="82" y="0"/>
                    </a:lnTo>
                    <a:lnTo>
                      <a:pt x="82" y="0"/>
                    </a:lnTo>
                    <a:lnTo>
                      <a:pt x="80" y="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2" name="Freeform 714"/>
              <p:cNvSpPr>
                <a:spLocks/>
              </p:cNvSpPr>
              <p:nvPr/>
            </p:nvSpPr>
            <p:spPr bwMode="auto">
              <a:xfrm>
                <a:off x="3065" y="1077"/>
                <a:ext cx="14" cy="12"/>
              </a:xfrm>
              <a:custGeom>
                <a:avLst/>
                <a:gdLst>
                  <a:gd name="T0" fmla="*/ 4 w 14"/>
                  <a:gd name="T1" fmla="*/ 4 h 12"/>
                  <a:gd name="T2" fmla="*/ 6 w 14"/>
                  <a:gd name="T3" fmla="*/ 4 h 12"/>
                  <a:gd name="T4" fmla="*/ 6 w 14"/>
                  <a:gd name="T5" fmla="*/ 4 h 12"/>
                  <a:gd name="T6" fmla="*/ 10 w 14"/>
                  <a:gd name="T7" fmla="*/ 2 h 12"/>
                  <a:gd name="T8" fmla="*/ 12 w 14"/>
                  <a:gd name="T9" fmla="*/ 0 h 12"/>
                  <a:gd name="T10" fmla="*/ 12 w 14"/>
                  <a:gd name="T11" fmla="*/ 4 h 12"/>
                  <a:gd name="T12" fmla="*/ 12 w 14"/>
                  <a:gd name="T13" fmla="*/ 4 h 12"/>
                  <a:gd name="T14" fmla="*/ 14 w 14"/>
                  <a:gd name="T15" fmla="*/ 8 h 12"/>
                  <a:gd name="T16" fmla="*/ 14 w 14"/>
                  <a:gd name="T17" fmla="*/ 8 h 12"/>
                  <a:gd name="T18" fmla="*/ 12 w 14"/>
                  <a:gd name="T19" fmla="*/ 8 h 12"/>
                  <a:gd name="T20" fmla="*/ 0 w 14"/>
                  <a:gd name="T21" fmla="*/ 10 h 12"/>
                  <a:gd name="T22" fmla="*/ 0 w 14"/>
                  <a:gd name="T23" fmla="*/ 12 h 12"/>
                  <a:gd name="T24" fmla="*/ 0 w 14"/>
                  <a:gd name="T25" fmla="*/ 12 h 12"/>
                  <a:gd name="T26" fmla="*/ 0 w 14"/>
                  <a:gd name="T27" fmla="*/ 10 h 12"/>
                  <a:gd name="T28" fmla="*/ 4 w 14"/>
                  <a:gd name="T29" fmla="*/ 4 h 12"/>
                  <a:gd name="T30" fmla="*/ 4 w 14"/>
                  <a:gd name="T31" fmla="*/ 4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 h="12">
                    <a:moveTo>
                      <a:pt x="4" y="4"/>
                    </a:moveTo>
                    <a:lnTo>
                      <a:pt x="6" y="4"/>
                    </a:lnTo>
                    <a:lnTo>
                      <a:pt x="6" y="4"/>
                    </a:lnTo>
                    <a:lnTo>
                      <a:pt x="10" y="2"/>
                    </a:lnTo>
                    <a:lnTo>
                      <a:pt x="12" y="0"/>
                    </a:lnTo>
                    <a:lnTo>
                      <a:pt x="12" y="4"/>
                    </a:lnTo>
                    <a:lnTo>
                      <a:pt x="12" y="4"/>
                    </a:lnTo>
                    <a:lnTo>
                      <a:pt x="14" y="8"/>
                    </a:lnTo>
                    <a:lnTo>
                      <a:pt x="14" y="8"/>
                    </a:lnTo>
                    <a:lnTo>
                      <a:pt x="12" y="8"/>
                    </a:lnTo>
                    <a:lnTo>
                      <a:pt x="0" y="10"/>
                    </a:lnTo>
                    <a:lnTo>
                      <a:pt x="0" y="12"/>
                    </a:lnTo>
                    <a:lnTo>
                      <a:pt x="0" y="12"/>
                    </a:lnTo>
                    <a:lnTo>
                      <a:pt x="0" y="10"/>
                    </a:lnTo>
                    <a:lnTo>
                      <a:pt x="4" y="4"/>
                    </a:lnTo>
                    <a:lnTo>
                      <a:pt x="4" y="4"/>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3" name="Freeform 715"/>
              <p:cNvSpPr>
                <a:spLocks/>
              </p:cNvSpPr>
              <p:nvPr/>
            </p:nvSpPr>
            <p:spPr bwMode="auto">
              <a:xfrm>
                <a:off x="3121" y="1017"/>
                <a:ext cx="132" cy="48"/>
              </a:xfrm>
              <a:custGeom>
                <a:avLst/>
                <a:gdLst>
                  <a:gd name="T0" fmla="*/ 84 w 132"/>
                  <a:gd name="T1" fmla="*/ 48 h 48"/>
                  <a:gd name="T2" fmla="*/ 68 w 132"/>
                  <a:gd name="T3" fmla="*/ 44 h 48"/>
                  <a:gd name="T4" fmla="*/ 68 w 132"/>
                  <a:gd name="T5" fmla="*/ 44 h 48"/>
                  <a:gd name="T6" fmla="*/ 66 w 132"/>
                  <a:gd name="T7" fmla="*/ 44 h 48"/>
                  <a:gd name="T8" fmla="*/ 62 w 132"/>
                  <a:gd name="T9" fmla="*/ 38 h 48"/>
                  <a:gd name="T10" fmla="*/ 32 w 132"/>
                  <a:gd name="T11" fmla="*/ 38 h 48"/>
                  <a:gd name="T12" fmla="*/ 32 w 132"/>
                  <a:gd name="T13" fmla="*/ 38 h 48"/>
                  <a:gd name="T14" fmla="*/ 30 w 132"/>
                  <a:gd name="T15" fmla="*/ 36 h 48"/>
                  <a:gd name="T16" fmla="*/ 30 w 132"/>
                  <a:gd name="T17" fmla="*/ 36 h 48"/>
                  <a:gd name="T18" fmla="*/ 30 w 132"/>
                  <a:gd name="T19" fmla="*/ 34 h 48"/>
                  <a:gd name="T20" fmla="*/ 32 w 132"/>
                  <a:gd name="T21" fmla="*/ 28 h 48"/>
                  <a:gd name="T22" fmla="*/ 32 w 132"/>
                  <a:gd name="T23" fmla="*/ 28 h 48"/>
                  <a:gd name="T24" fmla="*/ 34 w 132"/>
                  <a:gd name="T25" fmla="*/ 26 h 48"/>
                  <a:gd name="T26" fmla="*/ 50 w 132"/>
                  <a:gd name="T27" fmla="*/ 24 h 48"/>
                  <a:gd name="T28" fmla="*/ 50 w 132"/>
                  <a:gd name="T29" fmla="*/ 24 h 48"/>
                  <a:gd name="T30" fmla="*/ 46 w 132"/>
                  <a:gd name="T31" fmla="*/ 22 h 48"/>
                  <a:gd name="T32" fmla="*/ 32 w 132"/>
                  <a:gd name="T33" fmla="*/ 22 h 48"/>
                  <a:gd name="T34" fmla="*/ 18 w 132"/>
                  <a:gd name="T35" fmla="*/ 26 h 48"/>
                  <a:gd name="T36" fmla="*/ 4 w 132"/>
                  <a:gd name="T37" fmla="*/ 24 h 48"/>
                  <a:gd name="T38" fmla="*/ 4 w 132"/>
                  <a:gd name="T39" fmla="*/ 24 h 48"/>
                  <a:gd name="T40" fmla="*/ 2 w 132"/>
                  <a:gd name="T41" fmla="*/ 24 h 48"/>
                  <a:gd name="T42" fmla="*/ 0 w 132"/>
                  <a:gd name="T43" fmla="*/ 18 h 48"/>
                  <a:gd name="T44" fmla="*/ 0 w 132"/>
                  <a:gd name="T45" fmla="*/ 18 h 48"/>
                  <a:gd name="T46" fmla="*/ 0 w 132"/>
                  <a:gd name="T47" fmla="*/ 16 h 48"/>
                  <a:gd name="T48" fmla="*/ 10 w 132"/>
                  <a:gd name="T49" fmla="*/ 12 h 48"/>
                  <a:gd name="T50" fmla="*/ 20 w 132"/>
                  <a:gd name="T51" fmla="*/ 4 h 48"/>
                  <a:gd name="T52" fmla="*/ 20 w 132"/>
                  <a:gd name="T53" fmla="*/ 4 h 48"/>
                  <a:gd name="T54" fmla="*/ 22 w 132"/>
                  <a:gd name="T55" fmla="*/ 4 h 48"/>
                  <a:gd name="T56" fmla="*/ 28 w 132"/>
                  <a:gd name="T57" fmla="*/ 4 h 48"/>
                  <a:gd name="T58" fmla="*/ 44 w 132"/>
                  <a:gd name="T59" fmla="*/ 8 h 48"/>
                  <a:gd name="T60" fmla="*/ 52 w 132"/>
                  <a:gd name="T61" fmla="*/ 8 h 48"/>
                  <a:gd name="T62" fmla="*/ 60 w 132"/>
                  <a:gd name="T63" fmla="*/ 10 h 48"/>
                  <a:gd name="T64" fmla="*/ 66 w 132"/>
                  <a:gd name="T65" fmla="*/ 0 h 48"/>
                  <a:gd name="T66" fmla="*/ 66 w 132"/>
                  <a:gd name="T67" fmla="*/ 0 h 48"/>
                  <a:gd name="T68" fmla="*/ 68 w 132"/>
                  <a:gd name="T69" fmla="*/ 0 h 48"/>
                  <a:gd name="T70" fmla="*/ 68 w 132"/>
                  <a:gd name="T71" fmla="*/ 0 h 48"/>
                  <a:gd name="T72" fmla="*/ 68 w 132"/>
                  <a:gd name="T73" fmla="*/ 0 h 48"/>
                  <a:gd name="T74" fmla="*/ 68 w 132"/>
                  <a:gd name="T75" fmla="*/ 0 h 48"/>
                  <a:gd name="T76" fmla="*/ 70 w 132"/>
                  <a:gd name="T77" fmla="*/ 0 h 48"/>
                  <a:gd name="T78" fmla="*/ 76 w 132"/>
                  <a:gd name="T79" fmla="*/ 12 h 48"/>
                  <a:gd name="T80" fmla="*/ 86 w 132"/>
                  <a:gd name="T81" fmla="*/ 6 h 48"/>
                  <a:gd name="T82" fmla="*/ 86 w 132"/>
                  <a:gd name="T83" fmla="*/ 6 h 48"/>
                  <a:gd name="T84" fmla="*/ 88 w 132"/>
                  <a:gd name="T85" fmla="*/ 6 h 48"/>
                  <a:gd name="T86" fmla="*/ 88 w 132"/>
                  <a:gd name="T87" fmla="*/ 6 h 48"/>
                  <a:gd name="T88" fmla="*/ 104 w 132"/>
                  <a:gd name="T89" fmla="*/ 8 h 48"/>
                  <a:gd name="T90" fmla="*/ 120 w 132"/>
                  <a:gd name="T91" fmla="*/ 12 h 48"/>
                  <a:gd name="T92" fmla="*/ 130 w 132"/>
                  <a:gd name="T93" fmla="*/ 14 h 48"/>
                  <a:gd name="T94" fmla="*/ 130 w 132"/>
                  <a:gd name="T95" fmla="*/ 14 h 48"/>
                  <a:gd name="T96" fmla="*/ 132 w 132"/>
                  <a:gd name="T97" fmla="*/ 14 h 48"/>
                  <a:gd name="T98" fmla="*/ 132 w 132"/>
                  <a:gd name="T99" fmla="*/ 14 h 48"/>
                  <a:gd name="T100" fmla="*/ 132 w 132"/>
                  <a:gd name="T101" fmla="*/ 16 h 48"/>
                  <a:gd name="T102" fmla="*/ 126 w 132"/>
                  <a:gd name="T103" fmla="*/ 22 h 48"/>
                  <a:gd name="T104" fmla="*/ 112 w 132"/>
                  <a:gd name="T105" fmla="*/ 30 h 48"/>
                  <a:gd name="T106" fmla="*/ 104 w 132"/>
                  <a:gd name="T107" fmla="*/ 36 h 48"/>
                  <a:gd name="T108" fmla="*/ 104 w 132"/>
                  <a:gd name="T109" fmla="*/ 36 h 48"/>
                  <a:gd name="T110" fmla="*/ 104 w 132"/>
                  <a:gd name="T111" fmla="*/ 38 h 48"/>
                  <a:gd name="T112" fmla="*/ 92 w 132"/>
                  <a:gd name="T113" fmla="*/ 38 h 48"/>
                  <a:gd name="T114" fmla="*/ 86 w 132"/>
                  <a:gd name="T115" fmla="*/ 48 h 48"/>
                  <a:gd name="T116" fmla="*/ 86 w 132"/>
                  <a:gd name="T117" fmla="*/ 48 h 48"/>
                  <a:gd name="T118" fmla="*/ 84 w 132"/>
                  <a:gd name="T119" fmla="*/ 48 h 48"/>
                  <a:gd name="T120" fmla="*/ 84 w 132"/>
                  <a:gd name="T121" fmla="*/ 48 h 48"/>
                  <a:gd name="T122" fmla="*/ 84 w 132"/>
                  <a:gd name="T123" fmla="*/ 48 h 48"/>
                  <a:gd name="T124" fmla="*/ 84 w 132"/>
                  <a:gd name="T125"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2" h="48">
                    <a:moveTo>
                      <a:pt x="84" y="48"/>
                    </a:moveTo>
                    <a:lnTo>
                      <a:pt x="68" y="44"/>
                    </a:lnTo>
                    <a:lnTo>
                      <a:pt x="68" y="44"/>
                    </a:lnTo>
                    <a:lnTo>
                      <a:pt x="66" y="44"/>
                    </a:lnTo>
                    <a:lnTo>
                      <a:pt x="62" y="38"/>
                    </a:lnTo>
                    <a:lnTo>
                      <a:pt x="32" y="38"/>
                    </a:lnTo>
                    <a:lnTo>
                      <a:pt x="32" y="38"/>
                    </a:lnTo>
                    <a:lnTo>
                      <a:pt x="30" y="36"/>
                    </a:lnTo>
                    <a:lnTo>
                      <a:pt x="30" y="36"/>
                    </a:lnTo>
                    <a:lnTo>
                      <a:pt x="30" y="34"/>
                    </a:lnTo>
                    <a:lnTo>
                      <a:pt x="32" y="28"/>
                    </a:lnTo>
                    <a:lnTo>
                      <a:pt x="32" y="28"/>
                    </a:lnTo>
                    <a:lnTo>
                      <a:pt x="34" y="26"/>
                    </a:lnTo>
                    <a:lnTo>
                      <a:pt x="50" y="24"/>
                    </a:lnTo>
                    <a:lnTo>
                      <a:pt x="50" y="24"/>
                    </a:lnTo>
                    <a:lnTo>
                      <a:pt x="46" y="22"/>
                    </a:lnTo>
                    <a:lnTo>
                      <a:pt x="32" y="22"/>
                    </a:lnTo>
                    <a:lnTo>
                      <a:pt x="18" y="26"/>
                    </a:lnTo>
                    <a:lnTo>
                      <a:pt x="4" y="24"/>
                    </a:lnTo>
                    <a:lnTo>
                      <a:pt x="4" y="24"/>
                    </a:lnTo>
                    <a:lnTo>
                      <a:pt x="2" y="24"/>
                    </a:lnTo>
                    <a:lnTo>
                      <a:pt x="0" y="18"/>
                    </a:lnTo>
                    <a:lnTo>
                      <a:pt x="0" y="18"/>
                    </a:lnTo>
                    <a:lnTo>
                      <a:pt x="0" y="16"/>
                    </a:lnTo>
                    <a:lnTo>
                      <a:pt x="10" y="12"/>
                    </a:lnTo>
                    <a:lnTo>
                      <a:pt x="20" y="4"/>
                    </a:lnTo>
                    <a:lnTo>
                      <a:pt x="20" y="4"/>
                    </a:lnTo>
                    <a:lnTo>
                      <a:pt x="22" y="4"/>
                    </a:lnTo>
                    <a:lnTo>
                      <a:pt x="28" y="4"/>
                    </a:lnTo>
                    <a:lnTo>
                      <a:pt x="44" y="8"/>
                    </a:lnTo>
                    <a:lnTo>
                      <a:pt x="52" y="8"/>
                    </a:lnTo>
                    <a:lnTo>
                      <a:pt x="60" y="10"/>
                    </a:lnTo>
                    <a:lnTo>
                      <a:pt x="66" y="0"/>
                    </a:lnTo>
                    <a:lnTo>
                      <a:pt x="66" y="0"/>
                    </a:lnTo>
                    <a:lnTo>
                      <a:pt x="68" y="0"/>
                    </a:lnTo>
                    <a:lnTo>
                      <a:pt x="68" y="0"/>
                    </a:lnTo>
                    <a:lnTo>
                      <a:pt x="68" y="0"/>
                    </a:lnTo>
                    <a:lnTo>
                      <a:pt x="68" y="0"/>
                    </a:lnTo>
                    <a:lnTo>
                      <a:pt x="70" y="0"/>
                    </a:lnTo>
                    <a:lnTo>
                      <a:pt x="76" y="12"/>
                    </a:lnTo>
                    <a:lnTo>
                      <a:pt x="86" y="6"/>
                    </a:lnTo>
                    <a:lnTo>
                      <a:pt x="86" y="6"/>
                    </a:lnTo>
                    <a:lnTo>
                      <a:pt x="88" y="6"/>
                    </a:lnTo>
                    <a:lnTo>
                      <a:pt x="88" y="6"/>
                    </a:lnTo>
                    <a:lnTo>
                      <a:pt x="104" y="8"/>
                    </a:lnTo>
                    <a:lnTo>
                      <a:pt x="120" y="12"/>
                    </a:lnTo>
                    <a:lnTo>
                      <a:pt x="130" y="14"/>
                    </a:lnTo>
                    <a:lnTo>
                      <a:pt x="130" y="14"/>
                    </a:lnTo>
                    <a:lnTo>
                      <a:pt x="132" y="14"/>
                    </a:lnTo>
                    <a:lnTo>
                      <a:pt x="132" y="14"/>
                    </a:lnTo>
                    <a:lnTo>
                      <a:pt x="132" y="16"/>
                    </a:lnTo>
                    <a:lnTo>
                      <a:pt x="126" y="22"/>
                    </a:lnTo>
                    <a:lnTo>
                      <a:pt x="112" y="30"/>
                    </a:lnTo>
                    <a:lnTo>
                      <a:pt x="104" y="36"/>
                    </a:lnTo>
                    <a:lnTo>
                      <a:pt x="104" y="36"/>
                    </a:lnTo>
                    <a:lnTo>
                      <a:pt x="104" y="38"/>
                    </a:lnTo>
                    <a:lnTo>
                      <a:pt x="92" y="38"/>
                    </a:lnTo>
                    <a:lnTo>
                      <a:pt x="86" y="48"/>
                    </a:lnTo>
                    <a:lnTo>
                      <a:pt x="86" y="48"/>
                    </a:lnTo>
                    <a:lnTo>
                      <a:pt x="84" y="48"/>
                    </a:lnTo>
                    <a:lnTo>
                      <a:pt x="84" y="48"/>
                    </a:lnTo>
                    <a:lnTo>
                      <a:pt x="84" y="48"/>
                    </a:lnTo>
                    <a:lnTo>
                      <a:pt x="84"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4" name="Freeform 716"/>
              <p:cNvSpPr>
                <a:spLocks noEditPoints="1"/>
              </p:cNvSpPr>
              <p:nvPr/>
            </p:nvSpPr>
            <p:spPr bwMode="auto">
              <a:xfrm>
                <a:off x="3119" y="1015"/>
                <a:ext cx="136" cy="52"/>
              </a:xfrm>
              <a:custGeom>
                <a:avLst/>
                <a:gdLst>
                  <a:gd name="T0" fmla="*/ 76 w 136"/>
                  <a:gd name="T1" fmla="*/ 16 h 52"/>
                  <a:gd name="T2" fmla="*/ 106 w 136"/>
                  <a:gd name="T3" fmla="*/ 12 h 52"/>
                  <a:gd name="T4" fmla="*/ 132 w 136"/>
                  <a:gd name="T5" fmla="*/ 18 h 52"/>
                  <a:gd name="T6" fmla="*/ 112 w 136"/>
                  <a:gd name="T7" fmla="*/ 30 h 52"/>
                  <a:gd name="T8" fmla="*/ 92 w 136"/>
                  <a:gd name="T9" fmla="*/ 38 h 52"/>
                  <a:gd name="T10" fmla="*/ 70 w 136"/>
                  <a:gd name="T11" fmla="*/ 44 h 52"/>
                  <a:gd name="T12" fmla="*/ 58 w 136"/>
                  <a:gd name="T13" fmla="*/ 38 h 52"/>
                  <a:gd name="T14" fmla="*/ 34 w 136"/>
                  <a:gd name="T15" fmla="*/ 38 h 52"/>
                  <a:gd name="T16" fmla="*/ 52 w 136"/>
                  <a:gd name="T17" fmla="*/ 28 h 52"/>
                  <a:gd name="T18" fmla="*/ 48 w 136"/>
                  <a:gd name="T19" fmla="*/ 22 h 52"/>
                  <a:gd name="T20" fmla="*/ 20 w 136"/>
                  <a:gd name="T21" fmla="*/ 26 h 52"/>
                  <a:gd name="T22" fmla="*/ 4 w 136"/>
                  <a:gd name="T23" fmla="*/ 20 h 52"/>
                  <a:gd name="T24" fmla="*/ 24 w 136"/>
                  <a:gd name="T25" fmla="*/ 8 h 52"/>
                  <a:gd name="T26" fmla="*/ 44 w 136"/>
                  <a:gd name="T27" fmla="*/ 12 h 52"/>
                  <a:gd name="T28" fmla="*/ 62 w 136"/>
                  <a:gd name="T29" fmla="*/ 14 h 52"/>
                  <a:gd name="T30" fmla="*/ 70 w 136"/>
                  <a:gd name="T31" fmla="*/ 0 h 52"/>
                  <a:gd name="T32" fmla="*/ 66 w 136"/>
                  <a:gd name="T33" fmla="*/ 0 h 52"/>
                  <a:gd name="T34" fmla="*/ 54 w 136"/>
                  <a:gd name="T35" fmla="*/ 8 h 52"/>
                  <a:gd name="T36" fmla="*/ 54 w 136"/>
                  <a:gd name="T37" fmla="*/ 8 h 52"/>
                  <a:gd name="T38" fmla="*/ 32 w 136"/>
                  <a:gd name="T39" fmla="*/ 4 h 52"/>
                  <a:gd name="T40" fmla="*/ 30 w 136"/>
                  <a:gd name="T41" fmla="*/ 4 h 52"/>
                  <a:gd name="T42" fmla="*/ 24 w 136"/>
                  <a:gd name="T43" fmla="*/ 4 h 52"/>
                  <a:gd name="T44" fmla="*/ 10 w 136"/>
                  <a:gd name="T45" fmla="*/ 12 h 52"/>
                  <a:gd name="T46" fmla="*/ 2 w 136"/>
                  <a:gd name="T47" fmla="*/ 16 h 52"/>
                  <a:gd name="T48" fmla="*/ 0 w 136"/>
                  <a:gd name="T49" fmla="*/ 20 h 52"/>
                  <a:gd name="T50" fmla="*/ 2 w 136"/>
                  <a:gd name="T51" fmla="*/ 26 h 52"/>
                  <a:gd name="T52" fmla="*/ 4 w 136"/>
                  <a:gd name="T53" fmla="*/ 28 h 52"/>
                  <a:gd name="T54" fmla="*/ 20 w 136"/>
                  <a:gd name="T55" fmla="*/ 30 h 52"/>
                  <a:gd name="T56" fmla="*/ 20 w 136"/>
                  <a:gd name="T57" fmla="*/ 30 h 52"/>
                  <a:gd name="T58" fmla="*/ 32 w 136"/>
                  <a:gd name="T59" fmla="*/ 28 h 52"/>
                  <a:gd name="T60" fmla="*/ 32 w 136"/>
                  <a:gd name="T61" fmla="*/ 30 h 52"/>
                  <a:gd name="T62" fmla="*/ 30 w 136"/>
                  <a:gd name="T63" fmla="*/ 36 h 52"/>
                  <a:gd name="T64" fmla="*/ 30 w 136"/>
                  <a:gd name="T65" fmla="*/ 40 h 52"/>
                  <a:gd name="T66" fmla="*/ 50 w 136"/>
                  <a:gd name="T67" fmla="*/ 42 h 52"/>
                  <a:gd name="T68" fmla="*/ 62 w 136"/>
                  <a:gd name="T69" fmla="*/ 42 h 52"/>
                  <a:gd name="T70" fmla="*/ 66 w 136"/>
                  <a:gd name="T71" fmla="*/ 46 h 52"/>
                  <a:gd name="T72" fmla="*/ 84 w 136"/>
                  <a:gd name="T73" fmla="*/ 52 h 52"/>
                  <a:gd name="T74" fmla="*/ 86 w 136"/>
                  <a:gd name="T75" fmla="*/ 52 h 52"/>
                  <a:gd name="T76" fmla="*/ 90 w 136"/>
                  <a:gd name="T77" fmla="*/ 50 h 52"/>
                  <a:gd name="T78" fmla="*/ 106 w 136"/>
                  <a:gd name="T79" fmla="*/ 42 h 52"/>
                  <a:gd name="T80" fmla="*/ 108 w 136"/>
                  <a:gd name="T81" fmla="*/ 40 h 52"/>
                  <a:gd name="T82" fmla="*/ 128 w 136"/>
                  <a:gd name="T83" fmla="*/ 26 h 52"/>
                  <a:gd name="T84" fmla="*/ 130 w 136"/>
                  <a:gd name="T85" fmla="*/ 26 h 52"/>
                  <a:gd name="T86" fmla="*/ 136 w 136"/>
                  <a:gd name="T87" fmla="*/ 20 h 52"/>
                  <a:gd name="T88" fmla="*/ 136 w 136"/>
                  <a:gd name="T89" fmla="*/ 16 h 52"/>
                  <a:gd name="T90" fmla="*/ 122 w 136"/>
                  <a:gd name="T91" fmla="*/ 12 h 52"/>
                  <a:gd name="T92" fmla="*/ 106 w 136"/>
                  <a:gd name="T93" fmla="*/ 8 h 52"/>
                  <a:gd name="T94" fmla="*/ 90 w 136"/>
                  <a:gd name="T95" fmla="*/ 6 h 52"/>
                  <a:gd name="T96" fmla="*/ 90 w 136"/>
                  <a:gd name="T97" fmla="*/ 6 h 52"/>
                  <a:gd name="T98" fmla="*/ 88 w 136"/>
                  <a:gd name="T99" fmla="*/ 6 h 52"/>
                  <a:gd name="T100" fmla="*/ 74 w 136"/>
                  <a:gd name="T101" fmla="*/ 2 h 52"/>
                  <a:gd name="T102" fmla="*/ 70 w 136"/>
                  <a:gd name="T103" fmla="*/ 0 h 52"/>
                  <a:gd name="T104" fmla="*/ 70 w 136"/>
                  <a:gd name="T10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6" h="52">
                    <a:moveTo>
                      <a:pt x="70" y="4"/>
                    </a:moveTo>
                    <a:lnTo>
                      <a:pt x="76" y="16"/>
                    </a:lnTo>
                    <a:lnTo>
                      <a:pt x="90" y="10"/>
                    </a:lnTo>
                    <a:lnTo>
                      <a:pt x="106" y="12"/>
                    </a:lnTo>
                    <a:lnTo>
                      <a:pt x="122" y="16"/>
                    </a:lnTo>
                    <a:lnTo>
                      <a:pt x="132" y="18"/>
                    </a:lnTo>
                    <a:lnTo>
                      <a:pt x="126" y="22"/>
                    </a:lnTo>
                    <a:lnTo>
                      <a:pt x="112" y="30"/>
                    </a:lnTo>
                    <a:lnTo>
                      <a:pt x="106" y="38"/>
                    </a:lnTo>
                    <a:lnTo>
                      <a:pt x="92" y="38"/>
                    </a:lnTo>
                    <a:lnTo>
                      <a:pt x="86" y="48"/>
                    </a:lnTo>
                    <a:lnTo>
                      <a:pt x="70" y="44"/>
                    </a:lnTo>
                    <a:lnTo>
                      <a:pt x="64" y="38"/>
                    </a:lnTo>
                    <a:lnTo>
                      <a:pt x="58" y="38"/>
                    </a:lnTo>
                    <a:lnTo>
                      <a:pt x="50" y="38"/>
                    </a:lnTo>
                    <a:lnTo>
                      <a:pt x="34" y="38"/>
                    </a:lnTo>
                    <a:lnTo>
                      <a:pt x="36" y="30"/>
                    </a:lnTo>
                    <a:lnTo>
                      <a:pt x="52" y="28"/>
                    </a:lnTo>
                    <a:lnTo>
                      <a:pt x="58" y="24"/>
                    </a:lnTo>
                    <a:lnTo>
                      <a:pt x="48" y="22"/>
                    </a:lnTo>
                    <a:lnTo>
                      <a:pt x="34" y="22"/>
                    </a:lnTo>
                    <a:lnTo>
                      <a:pt x="20" y="26"/>
                    </a:lnTo>
                    <a:lnTo>
                      <a:pt x="6" y="24"/>
                    </a:lnTo>
                    <a:lnTo>
                      <a:pt x="4" y="20"/>
                    </a:lnTo>
                    <a:lnTo>
                      <a:pt x="12" y="16"/>
                    </a:lnTo>
                    <a:lnTo>
                      <a:pt x="24" y="8"/>
                    </a:lnTo>
                    <a:lnTo>
                      <a:pt x="30" y="8"/>
                    </a:lnTo>
                    <a:lnTo>
                      <a:pt x="44" y="12"/>
                    </a:lnTo>
                    <a:lnTo>
                      <a:pt x="54" y="12"/>
                    </a:lnTo>
                    <a:lnTo>
                      <a:pt x="62" y="14"/>
                    </a:lnTo>
                    <a:lnTo>
                      <a:pt x="70" y="4"/>
                    </a:lnTo>
                    <a:close/>
                    <a:moveTo>
                      <a:pt x="70" y="0"/>
                    </a:moveTo>
                    <a:lnTo>
                      <a:pt x="70" y="0"/>
                    </a:lnTo>
                    <a:lnTo>
                      <a:pt x="66" y="0"/>
                    </a:lnTo>
                    <a:lnTo>
                      <a:pt x="60" y="10"/>
                    </a:lnTo>
                    <a:lnTo>
                      <a:pt x="54" y="8"/>
                    </a:lnTo>
                    <a:lnTo>
                      <a:pt x="54" y="8"/>
                    </a:lnTo>
                    <a:lnTo>
                      <a:pt x="54" y="8"/>
                    </a:lnTo>
                    <a:lnTo>
                      <a:pt x="46" y="8"/>
                    </a:lnTo>
                    <a:lnTo>
                      <a:pt x="32" y="4"/>
                    </a:lnTo>
                    <a:lnTo>
                      <a:pt x="32" y="4"/>
                    </a:lnTo>
                    <a:lnTo>
                      <a:pt x="30" y="4"/>
                    </a:lnTo>
                    <a:lnTo>
                      <a:pt x="24" y="4"/>
                    </a:lnTo>
                    <a:lnTo>
                      <a:pt x="24" y="4"/>
                    </a:lnTo>
                    <a:lnTo>
                      <a:pt x="20" y="6"/>
                    </a:lnTo>
                    <a:lnTo>
                      <a:pt x="10" y="12"/>
                    </a:lnTo>
                    <a:lnTo>
                      <a:pt x="2" y="16"/>
                    </a:lnTo>
                    <a:lnTo>
                      <a:pt x="2" y="16"/>
                    </a:lnTo>
                    <a:lnTo>
                      <a:pt x="0" y="18"/>
                    </a:lnTo>
                    <a:lnTo>
                      <a:pt x="0" y="20"/>
                    </a:lnTo>
                    <a:lnTo>
                      <a:pt x="2" y="26"/>
                    </a:lnTo>
                    <a:lnTo>
                      <a:pt x="2" y="26"/>
                    </a:lnTo>
                    <a:lnTo>
                      <a:pt x="2" y="28"/>
                    </a:lnTo>
                    <a:lnTo>
                      <a:pt x="4" y="28"/>
                    </a:lnTo>
                    <a:lnTo>
                      <a:pt x="20" y="30"/>
                    </a:lnTo>
                    <a:lnTo>
                      <a:pt x="20" y="30"/>
                    </a:lnTo>
                    <a:lnTo>
                      <a:pt x="20" y="30"/>
                    </a:lnTo>
                    <a:lnTo>
                      <a:pt x="20" y="30"/>
                    </a:lnTo>
                    <a:lnTo>
                      <a:pt x="20" y="30"/>
                    </a:lnTo>
                    <a:lnTo>
                      <a:pt x="32" y="28"/>
                    </a:lnTo>
                    <a:lnTo>
                      <a:pt x="32" y="28"/>
                    </a:lnTo>
                    <a:lnTo>
                      <a:pt x="32" y="30"/>
                    </a:lnTo>
                    <a:lnTo>
                      <a:pt x="30" y="36"/>
                    </a:lnTo>
                    <a:lnTo>
                      <a:pt x="30" y="36"/>
                    </a:lnTo>
                    <a:lnTo>
                      <a:pt x="30" y="40"/>
                    </a:lnTo>
                    <a:lnTo>
                      <a:pt x="30" y="40"/>
                    </a:lnTo>
                    <a:lnTo>
                      <a:pt x="34" y="42"/>
                    </a:lnTo>
                    <a:lnTo>
                      <a:pt x="50" y="42"/>
                    </a:lnTo>
                    <a:lnTo>
                      <a:pt x="58" y="42"/>
                    </a:lnTo>
                    <a:lnTo>
                      <a:pt x="62" y="42"/>
                    </a:lnTo>
                    <a:lnTo>
                      <a:pt x="66" y="46"/>
                    </a:lnTo>
                    <a:lnTo>
                      <a:pt x="66" y="46"/>
                    </a:lnTo>
                    <a:lnTo>
                      <a:pt x="68" y="48"/>
                    </a:lnTo>
                    <a:lnTo>
                      <a:pt x="84" y="52"/>
                    </a:lnTo>
                    <a:lnTo>
                      <a:pt x="84" y="52"/>
                    </a:lnTo>
                    <a:lnTo>
                      <a:pt x="86" y="52"/>
                    </a:lnTo>
                    <a:lnTo>
                      <a:pt x="86" y="52"/>
                    </a:lnTo>
                    <a:lnTo>
                      <a:pt x="90" y="50"/>
                    </a:lnTo>
                    <a:lnTo>
                      <a:pt x="96" y="42"/>
                    </a:lnTo>
                    <a:lnTo>
                      <a:pt x="106" y="42"/>
                    </a:lnTo>
                    <a:lnTo>
                      <a:pt x="106" y="42"/>
                    </a:lnTo>
                    <a:lnTo>
                      <a:pt x="108" y="40"/>
                    </a:lnTo>
                    <a:lnTo>
                      <a:pt x="114" y="34"/>
                    </a:lnTo>
                    <a:lnTo>
                      <a:pt x="128" y="26"/>
                    </a:lnTo>
                    <a:lnTo>
                      <a:pt x="128" y="26"/>
                    </a:lnTo>
                    <a:lnTo>
                      <a:pt x="130" y="26"/>
                    </a:lnTo>
                    <a:lnTo>
                      <a:pt x="136" y="20"/>
                    </a:lnTo>
                    <a:lnTo>
                      <a:pt x="136" y="20"/>
                    </a:lnTo>
                    <a:lnTo>
                      <a:pt x="136" y="16"/>
                    </a:lnTo>
                    <a:lnTo>
                      <a:pt x="136" y="16"/>
                    </a:lnTo>
                    <a:lnTo>
                      <a:pt x="132" y="14"/>
                    </a:lnTo>
                    <a:lnTo>
                      <a:pt x="122" y="12"/>
                    </a:lnTo>
                    <a:lnTo>
                      <a:pt x="106" y="8"/>
                    </a:lnTo>
                    <a:lnTo>
                      <a:pt x="106" y="8"/>
                    </a:lnTo>
                    <a:lnTo>
                      <a:pt x="106" y="8"/>
                    </a:lnTo>
                    <a:lnTo>
                      <a:pt x="90" y="6"/>
                    </a:lnTo>
                    <a:lnTo>
                      <a:pt x="90" y="6"/>
                    </a:lnTo>
                    <a:lnTo>
                      <a:pt x="90" y="6"/>
                    </a:lnTo>
                    <a:lnTo>
                      <a:pt x="90" y="6"/>
                    </a:lnTo>
                    <a:lnTo>
                      <a:pt x="88" y="6"/>
                    </a:lnTo>
                    <a:lnTo>
                      <a:pt x="78" y="10"/>
                    </a:lnTo>
                    <a:lnTo>
                      <a:pt x="74" y="2"/>
                    </a:lnTo>
                    <a:lnTo>
                      <a:pt x="74" y="2"/>
                    </a:lnTo>
                    <a:lnTo>
                      <a:pt x="70" y="0"/>
                    </a:lnTo>
                    <a:lnTo>
                      <a:pt x="70" y="0"/>
                    </a:lnTo>
                    <a:lnTo>
                      <a:pt x="70" y="0"/>
                    </a:lnTo>
                    <a:lnTo>
                      <a:pt x="7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5" name="Freeform 717"/>
              <p:cNvSpPr>
                <a:spLocks/>
              </p:cNvSpPr>
              <p:nvPr/>
            </p:nvSpPr>
            <p:spPr bwMode="auto">
              <a:xfrm>
                <a:off x="3123" y="1019"/>
                <a:ext cx="128" cy="44"/>
              </a:xfrm>
              <a:custGeom>
                <a:avLst/>
                <a:gdLst>
                  <a:gd name="T0" fmla="*/ 66 w 128"/>
                  <a:gd name="T1" fmla="*/ 0 h 44"/>
                  <a:gd name="T2" fmla="*/ 72 w 128"/>
                  <a:gd name="T3" fmla="*/ 12 h 44"/>
                  <a:gd name="T4" fmla="*/ 86 w 128"/>
                  <a:gd name="T5" fmla="*/ 6 h 44"/>
                  <a:gd name="T6" fmla="*/ 102 w 128"/>
                  <a:gd name="T7" fmla="*/ 8 h 44"/>
                  <a:gd name="T8" fmla="*/ 118 w 128"/>
                  <a:gd name="T9" fmla="*/ 12 h 44"/>
                  <a:gd name="T10" fmla="*/ 128 w 128"/>
                  <a:gd name="T11" fmla="*/ 14 h 44"/>
                  <a:gd name="T12" fmla="*/ 122 w 128"/>
                  <a:gd name="T13" fmla="*/ 18 h 44"/>
                  <a:gd name="T14" fmla="*/ 108 w 128"/>
                  <a:gd name="T15" fmla="*/ 26 h 44"/>
                  <a:gd name="T16" fmla="*/ 102 w 128"/>
                  <a:gd name="T17" fmla="*/ 34 h 44"/>
                  <a:gd name="T18" fmla="*/ 88 w 128"/>
                  <a:gd name="T19" fmla="*/ 34 h 44"/>
                  <a:gd name="T20" fmla="*/ 82 w 128"/>
                  <a:gd name="T21" fmla="*/ 44 h 44"/>
                  <a:gd name="T22" fmla="*/ 66 w 128"/>
                  <a:gd name="T23" fmla="*/ 40 h 44"/>
                  <a:gd name="T24" fmla="*/ 60 w 128"/>
                  <a:gd name="T25" fmla="*/ 34 h 44"/>
                  <a:gd name="T26" fmla="*/ 54 w 128"/>
                  <a:gd name="T27" fmla="*/ 34 h 44"/>
                  <a:gd name="T28" fmla="*/ 46 w 128"/>
                  <a:gd name="T29" fmla="*/ 34 h 44"/>
                  <a:gd name="T30" fmla="*/ 30 w 128"/>
                  <a:gd name="T31" fmla="*/ 34 h 44"/>
                  <a:gd name="T32" fmla="*/ 32 w 128"/>
                  <a:gd name="T33" fmla="*/ 26 h 44"/>
                  <a:gd name="T34" fmla="*/ 48 w 128"/>
                  <a:gd name="T35" fmla="*/ 24 h 44"/>
                  <a:gd name="T36" fmla="*/ 54 w 128"/>
                  <a:gd name="T37" fmla="*/ 20 h 44"/>
                  <a:gd name="T38" fmla="*/ 44 w 128"/>
                  <a:gd name="T39" fmla="*/ 18 h 44"/>
                  <a:gd name="T40" fmla="*/ 30 w 128"/>
                  <a:gd name="T41" fmla="*/ 18 h 44"/>
                  <a:gd name="T42" fmla="*/ 16 w 128"/>
                  <a:gd name="T43" fmla="*/ 22 h 44"/>
                  <a:gd name="T44" fmla="*/ 2 w 128"/>
                  <a:gd name="T45" fmla="*/ 20 h 44"/>
                  <a:gd name="T46" fmla="*/ 0 w 128"/>
                  <a:gd name="T47" fmla="*/ 16 h 44"/>
                  <a:gd name="T48" fmla="*/ 8 w 128"/>
                  <a:gd name="T49" fmla="*/ 12 h 44"/>
                  <a:gd name="T50" fmla="*/ 20 w 128"/>
                  <a:gd name="T51" fmla="*/ 4 h 44"/>
                  <a:gd name="T52" fmla="*/ 26 w 128"/>
                  <a:gd name="T53" fmla="*/ 4 h 44"/>
                  <a:gd name="T54" fmla="*/ 40 w 128"/>
                  <a:gd name="T55" fmla="*/ 8 h 44"/>
                  <a:gd name="T56" fmla="*/ 50 w 128"/>
                  <a:gd name="T57" fmla="*/ 8 h 44"/>
                  <a:gd name="T58" fmla="*/ 58 w 128"/>
                  <a:gd name="T59" fmla="*/ 10 h 44"/>
                  <a:gd name="T60" fmla="*/ 66 w 128"/>
                  <a:gd name="T61"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8" h="44">
                    <a:moveTo>
                      <a:pt x="66" y="0"/>
                    </a:moveTo>
                    <a:lnTo>
                      <a:pt x="72" y="12"/>
                    </a:lnTo>
                    <a:lnTo>
                      <a:pt x="86" y="6"/>
                    </a:lnTo>
                    <a:lnTo>
                      <a:pt x="102" y="8"/>
                    </a:lnTo>
                    <a:lnTo>
                      <a:pt x="118" y="12"/>
                    </a:lnTo>
                    <a:lnTo>
                      <a:pt x="128" y="14"/>
                    </a:lnTo>
                    <a:lnTo>
                      <a:pt x="122" y="18"/>
                    </a:lnTo>
                    <a:lnTo>
                      <a:pt x="108" y="26"/>
                    </a:lnTo>
                    <a:lnTo>
                      <a:pt x="102" y="34"/>
                    </a:lnTo>
                    <a:lnTo>
                      <a:pt x="88" y="34"/>
                    </a:lnTo>
                    <a:lnTo>
                      <a:pt x="82" y="44"/>
                    </a:lnTo>
                    <a:lnTo>
                      <a:pt x="66" y="40"/>
                    </a:lnTo>
                    <a:lnTo>
                      <a:pt x="60" y="34"/>
                    </a:lnTo>
                    <a:lnTo>
                      <a:pt x="54" y="34"/>
                    </a:lnTo>
                    <a:lnTo>
                      <a:pt x="46" y="34"/>
                    </a:lnTo>
                    <a:lnTo>
                      <a:pt x="30" y="34"/>
                    </a:lnTo>
                    <a:lnTo>
                      <a:pt x="32" y="26"/>
                    </a:lnTo>
                    <a:lnTo>
                      <a:pt x="48" y="24"/>
                    </a:lnTo>
                    <a:lnTo>
                      <a:pt x="54" y="20"/>
                    </a:lnTo>
                    <a:lnTo>
                      <a:pt x="44" y="18"/>
                    </a:lnTo>
                    <a:lnTo>
                      <a:pt x="30" y="18"/>
                    </a:lnTo>
                    <a:lnTo>
                      <a:pt x="16" y="22"/>
                    </a:lnTo>
                    <a:lnTo>
                      <a:pt x="2" y="20"/>
                    </a:lnTo>
                    <a:lnTo>
                      <a:pt x="0" y="16"/>
                    </a:lnTo>
                    <a:lnTo>
                      <a:pt x="8" y="12"/>
                    </a:lnTo>
                    <a:lnTo>
                      <a:pt x="20" y="4"/>
                    </a:lnTo>
                    <a:lnTo>
                      <a:pt x="26" y="4"/>
                    </a:lnTo>
                    <a:lnTo>
                      <a:pt x="40" y="8"/>
                    </a:lnTo>
                    <a:lnTo>
                      <a:pt x="50" y="8"/>
                    </a:lnTo>
                    <a:lnTo>
                      <a:pt x="58" y="1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6" name="Freeform 718"/>
              <p:cNvSpPr>
                <a:spLocks/>
              </p:cNvSpPr>
              <p:nvPr/>
            </p:nvSpPr>
            <p:spPr bwMode="auto">
              <a:xfrm>
                <a:off x="3119" y="1015"/>
                <a:ext cx="136" cy="52"/>
              </a:xfrm>
              <a:custGeom>
                <a:avLst/>
                <a:gdLst>
                  <a:gd name="T0" fmla="*/ 70 w 136"/>
                  <a:gd name="T1" fmla="*/ 0 h 52"/>
                  <a:gd name="T2" fmla="*/ 60 w 136"/>
                  <a:gd name="T3" fmla="*/ 10 h 52"/>
                  <a:gd name="T4" fmla="*/ 54 w 136"/>
                  <a:gd name="T5" fmla="*/ 8 h 52"/>
                  <a:gd name="T6" fmla="*/ 46 w 136"/>
                  <a:gd name="T7" fmla="*/ 8 h 52"/>
                  <a:gd name="T8" fmla="*/ 32 w 136"/>
                  <a:gd name="T9" fmla="*/ 4 h 52"/>
                  <a:gd name="T10" fmla="*/ 24 w 136"/>
                  <a:gd name="T11" fmla="*/ 4 h 52"/>
                  <a:gd name="T12" fmla="*/ 20 w 136"/>
                  <a:gd name="T13" fmla="*/ 6 h 52"/>
                  <a:gd name="T14" fmla="*/ 2 w 136"/>
                  <a:gd name="T15" fmla="*/ 16 h 52"/>
                  <a:gd name="T16" fmla="*/ 0 w 136"/>
                  <a:gd name="T17" fmla="*/ 18 h 52"/>
                  <a:gd name="T18" fmla="*/ 2 w 136"/>
                  <a:gd name="T19" fmla="*/ 26 h 52"/>
                  <a:gd name="T20" fmla="*/ 2 w 136"/>
                  <a:gd name="T21" fmla="*/ 28 h 52"/>
                  <a:gd name="T22" fmla="*/ 20 w 136"/>
                  <a:gd name="T23" fmla="*/ 30 h 52"/>
                  <a:gd name="T24" fmla="*/ 20 w 136"/>
                  <a:gd name="T25" fmla="*/ 30 h 52"/>
                  <a:gd name="T26" fmla="*/ 20 w 136"/>
                  <a:gd name="T27" fmla="*/ 30 h 52"/>
                  <a:gd name="T28" fmla="*/ 32 w 136"/>
                  <a:gd name="T29" fmla="*/ 28 h 52"/>
                  <a:gd name="T30" fmla="*/ 30 w 136"/>
                  <a:gd name="T31" fmla="*/ 36 h 52"/>
                  <a:gd name="T32" fmla="*/ 30 w 136"/>
                  <a:gd name="T33" fmla="*/ 40 h 52"/>
                  <a:gd name="T34" fmla="*/ 34 w 136"/>
                  <a:gd name="T35" fmla="*/ 42 h 52"/>
                  <a:gd name="T36" fmla="*/ 58 w 136"/>
                  <a:gd name="T37" fmla="*/ 42 h 52"/>
                  <a:gd name="T38" fmla="*/ 66 w 136"/>
                  <a:gd name="T39" fmla="*/ 46 h 52"/>
                  <a:gd name="T40" fmla="*/ 68 w 136"/>
                  <a:gd name="T41" fmla="*/ 48 h 52"/>
                  <a:gd name="T42" fmla="*/ 84 w 136"/>
                  <a:gd name="T43" fmla="*/ 52 h 52"/>
                  <a:gd name="T44" fmla="*/ 86 w 136"/>
                  <a:gd name="T45" fmla="*/ 52 h 52"/>
                  <a:gd name="T46" fmla="*/ 96 w 136"/>
                  <a:gd name="T47" fmla="*/ 42 h 52"/>
                  <a:gd name="T48" fmla="*/ 106 w 136"/>
                  <a:gd name="T49" fmla="*/ 42 h 52"/>
                  <a:gd name="T50" fmla="*/ 114 w 136"/>
                  <a:gd name="T51" fmla="*/ 34 h 52"/>
                  <a:gd name="T52" fmla="*/ 128 w 136"/>
                  <a:gd name="T53" fmla="*/ 26 h 52"/>
                  <a:gd name="T54" fmla="*/ 136 w 136"/>
                  <a:gd name="T55" fmla="*/ 20 h 52"/>
                  <a:gd name="T56" fmla="*/ 136 w 136"/>
                  <a:gd name="T57" fmla="*/ 16 h 52"/>
                  <a:gd name="T58" fmla="*/ 132 w 136"/>
                  <a:gd name="T59" fmla="*/ 14 h 52"/>
                  <a:gd name="T60" fmla="*/ 106 w 136"/>
                  <a:gd name="T61" fmla="*/ 8 h 52"/>
                  <a:gd name="T62" fmla="*/ 106 w 136"/>
                  <a:gd name="T63" fmla="*/ 8 h 52"/>
                  <a:gd name="T64" fmla="*/ 90 w 136"/>
                  <a:gd name="T65" fmla="*/ 6 h 52"/>
                  <a:gd name="T66" fmla="*/ 90 w 136"/>
                  <a:gd name="T67" fmla="*/ 6 h 52"/>
                  <a:gd name="T68" fmla="*/ 78 w 136"/>
                  <a:gd name="T69" fmla="*/ 10 h 52"/>
                  <a:gd name="T70" fmla="*/ 74 w 136"/>
                  <a:gd name="T71" fmla="*/ 2 h 52"/>
                  <a:gd name="T72" fmla="*/ 70 w 136"/>
                  <a:gd name="T73" fmla="*/ 0 h 52"/>
                  <a:gd name="T74" fmla="*/ 70 w 136"/>
                  <a:gd name="T75"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6" h="52">
                    <a:moveTo>
                      <a:pt x="70" y="0"/>
                    </a:moveTo>
                    <a:lnTo>
                      <a:pt x="70" y="0"/>
                    </a:lnTo>
                    <a:lnTo>
                      <a:pt x="66" y="0"/>
                    </a:lnTo>
                    <a:lnTo>
                      <a:pt x="60" y="10"/>
                    </a:lnTo>
                    <a:lnTo>
                      <a:pt x="54" y="8"/>
                    </a:lnTo>
                    <a:lnTo>
                      <a:pt x="54" y="8"/>
                    </a:lnTo>
                    <a:lnTo>
                      <a:pt x="54" y="8"/>
                    </a:lnTo>
                    <a:lnTo>
                      <a:pt x="46" y="8"/>
                    </a:lnTo>
                    <a:lnTo>
                      <a:pt x="32" y="4"/>
                    </a:lnTo>
                    <a:lnTo>
                      <a:pt x="32" y="4"/>
                    </a:lnTo>
                    <a:lnTo>
                      <a:pt x="30" y="4"/>
                    </a:lnTo>
                    <a:lnTo>
                      <a:pt x="24" y="4"/>
                    </a:lnTo>
                    <a:lnTo>
                      <a:pt x="24" y="4"/>
                    </a:lnTo>
                    <a:lnTo>
                      <a:pt x="20" y="6"/>
                    </a:lnTo>
                    <a:lnTo>
                      <a:pt x="10" y="12"/>
                    </a:lnTo>
                    <a:lnTo>
                      <a:pt x="2" y="16"/>
                    </a:lnTo>
                    <a:lnTo>
                      <a:pt x="2" y="16"/>
                    </a:lnTo>
                    <a:lnTo>
                      <a:pt x="0" y="18"/>
                    </a:lnTo>
                    <a:lnTo>
                      <a:pt x="0" y="20"/>
                    </a:lnTo>
                    <a:lnTo>
                      <a:pt x="2" y="26"/>
                    </a:lnTo>
                    <a:lnTo>
                      <a:pt x="2" y="26"/>
                    </a:lnTo>
                    <a:lnTo>
                      <a:pt x="2" y="28"/>
                    </a:lnTo>
                    <a:lnTo>
                      <a:pt x="4" y="28"/>
                    </a:lnTo>
                    <a:lnTo>
                      <a:pt x="20" y="30"/>
                    </a:lnTo>
                    <a:lnTo>
                      <a:pt x="20" y="30"/>
                    </a:lnTo>
                    <a:lnTo>
                      <a:pt x="20" y="30"/>
                    </a:lnTo>
                    <a:lnTo>
                      <a:pt x="20" y="30"/>
                    </a:lnTo>
                    <a:lnTo>
                      <a:pt x="20" y="30"/>
                    </a:lnTo>
                    <a:lnTo>
                      <a:pt x="32" y="28"/>
                    </a:lnTo>
                    <a:lnTo>
                      <a:pt x="32" y="28"/>
                    </a:lnTo>
                    <a:lnTo>
                      <a:pt x="32" y="30"/>
                    </a:lnTo>
                    <a:lnTo>
                      <a:pt x="30" y="36"/>
                    </a:lnTo>
                    <a:lnTo>
                      <a:pt x="30" y="36"/>
                    </a:lnTo>
                    <a:lnTo>
                      <a:pt x="30" y="40"/>
                    </a:lnTo>
                    <a:lnTo>
                      <a:pt x="30" y="40"/>
                    </a:lnTo>
                    <a:lnTo>
                      <a:pt x="34" y="42"/>
                    </a:lnTo>
                    <a:lnTo>
                      <a:pt x="50" y="42"/>
                    </a:lnTo>
                    <a:lnTo>
                      <a:pt x="58" y="42"/>
                    </a:lnTo>
                    <a:lnTo>
                      <a:pt x="62" y="42"/>
                    </a:lnTo>
                    <a:lnTo>
                      <a:pt x="66" y="46"/>
                    </a:lnTo>
                    <a:lnTo>
                      <a:pt x="66" y="46"/>
                    </a:lnTo>
                    <a:lnTo>
                      <a:pt x="68" y="48"/>
                    </a:lnTo>
                    <a:lnTo>
                      <a:pt x="84" y="52"/>
                    </a:lnTo>
                    <a:lnTo>
                      <a:pt x="84" y="52"/>
                    </a:lnTo>
                    <a:lnTo>
                      <a:pt x="86" y="52"/>
                    </a:lnTo>
                    <a:lnTo>
                      <a:pt x="86" y="52"/>
                    </a:lnTo>
                    <a:lnTo>
                      <a:pt x="90" y="50"/>
                    </a:lnTo>
                    <a:lnTo>
                      <a:pt x="96" y="42"/>
                    </a:lnTo>
                    <a:lnTo>
                      <a:pt x="106" y="42"/>
                    </a:lnTo>
                    <a:lnTo>
                      <a:pt x="106" y="42"/>
                    </a:lnTo>
                    <a:lnTo>
                      <a:pt x="108" y="40"/>
                    </a:lnTo>
                    <a:lnTo>
                      <a:pt x="114" y="34"/>
                    </a:lnTo>
                    <a:lnTo>
                      <a:pt x="128" y="26"/>
                    </a:lnTo>
                    <a:lnTo>
                      <a:pt x="128" y="26"/>
                    </a:lnTo>
                    <a:lnTo>
                      <a:pt x="130" y="26"/>
                    </a:lnTo>
                    <a:lnTo>
                      <a:pt x="136" y="20"/>
                    </a:lnTo>
                    <a:lnTo>
                      <a:pt x="136" y="20"/>
                    </a:lnTo>
                    <a:lnTo>
                      <a:pt x="136" y="16"/>
                    </a:lnTo>
                    <a:lnTo>
                      <a:pt x="136" y="16"/>
                    </a:lnTo>
                    <a:lnTo>
                      <a:pt x="132" y="14"/>
                    </a:lnTo>
                    <a:lnTo>
                      <a:pt x="122" y="12"/>
                    </a:lnTo>
                    <a:lnTo>
                      <a:pt x="106" y="8"/>
                    </a:lnTo>
                    <a:lnTo>
                      <a:pt x="106" y="8"/>
                    </a:lnTo>
                    <a:lnTo>
                      <a:pt x="106" y="8"/>
                    </a:lnTo>
                    <a:lnTo>
                      <a:pt x="90" y="6"/>
                    </a:lnTo>
                    <a:lnTo>
                      <a:pt x="90" y="6"/>
                    </a:lnTo>
                    <a:lnTo>
                      <a:pt x="90" y="6"/>
                    </a:lnTo>
                    <a:lnTo>
                      <a:pt x="90" y="6"/>
                    </a:lnTo>
                    <a:lnTo>
                      <a:pt x="88" y="6"/>
                    </a:lnTo>
                    <a:lnTo>
                      <a:pt x="78" y="10"/>
                    </a:lnTo>
                    <a:lnTo>
                      <a:pt x="74" y="2"/>
                    </a:lnTo>
                    <a:lnTo>
                      <a:pt x="74" y="2"/>
                    </a:lnTo>
                    <a:lnTo>
                      <a:pt x="70" y="0"/>
                    </a:lnTo>
                    <a:lnTo>
                      <a:pt x="70" y="0"/>
                    </a:lnTo>
                    <a:lnTo>
                      <a:pt x="70" y="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7" name="Freeform 719"/>
              <p:cNvSpPr>
                <a:spLocks/>
              </p:cNvSpPr>
              <p:nvPr/>
            </p:nvSpPr>
            <p:spPr bwMode="auto">
              <a:xfrm>
                <a:off x="3155" y="1089"/>
                <a:ext cx="58" cy="32"/>
              </a:xfrm>
              <a:custGeom>
                <a:avLst/>
                <a:gdLst>
                  <a:gd name="T0" fmla="*/ 26 w 58"/>
                  <a:gd name="T1" fmla="*/ 32 h 32"/>
                  <a:gd name="T2" fmla="*/ 26 w 58"/>
                  <a:gd name="T3" fmla="*/ 32 h 32"/>
                  <a:gd name="T4" fmla="*/ 24 w 58"/>
                  <a:gd name="T5" fmla="*/ 32 h 32"/>
                  <a:gd name="T6" fmla="*/ 24 w 58"/>
                  <a:gd name="T7" fmla="*/ 32 h 32"/>
                  <a:gd name="T8" fmla="*/ 24 w 58"/>
                  <a:gd name="T9" fmla="*/ 30 h 32"/>
                  <a:gd name="T10" fmla="*/ 24 w 58"/>
                  <a:gd name="T11" fmla="*/ 22 h 32"/>
                  <a:gd name="T12" fmla="*/ 18 w 58"/>
                  <a:gd name="T13" fmla="*/ 22 h 32"/>
                  <a:gd name="T14" fmla="*/ 12 w 58"/>
                  <a:gd name="T15" fmla="*/ 24 h 32"/>
                  <a:gd name="T16" fmla="*/ 6 w 58"/>
                  <a:gd name="T17" fmla="*/ 28 h 32"/>
                  <a:gd name="T18" fmla="*/ 6 w 58"/>
                  <a:gd name="T19" fmla="*/ 28 h 32"/>
                  <a:gd name="T20" fmla="*/ 4 w 58"/>
                  <a:gd name="T21" fmla="*/ 28 h 32"/>
                  <a:gd name="T22" fmla="*/ 4 w 58"/>
                  <a:gd name="T23" fmla="*/ 28 h 32"/>
                  <a:gd name="T24" fmla="*/ 4 w 58"/>
                  <a:gd name="T25" fmla="*/ 28 h 32"/>
                  <a:gd name="T26" fmla="*/ 4 w 58"/>
                  <a:gd name="T27" fmla="*/ 28 h 32"/>
                  <a:gd name="T28" fmla="*/ 4 w 58"/>
                  <a:gd name="T29" fmla="*/ 28 h 32"/>
                  <a:gd name="T30" fmla="*/ 0 w 58"/>
                  <a:gd name="T31" fmla="*/ 20 h 32"/>
                  <a:gd name="T32" fmla="*/ 0 w 58"/>
                  <a:gd name="T33" fmla="*/ 20 h 32"/>
                  <a:gd name="T34" fmla="*/ 0 w 58"/>
                  <a:gd name="T35" fmla="*/ 18 h 32"/>
                  <a:gd name="T36" fmla="*/ 6 w 58"/>
                  <a:gd name="T37" fmla="*/ 12 h 32"/>
                  <a:gd name="T38" fmla="*/ 10 w 58"/>
                  <a:gd name="T39" fmla="*/ 8 h 32"/>
                  <a:gd name="T40" fmla="*/ 14 w 58"/>
                  <a:gd name="T41" fmla="*/ 4 h 32"/>
                  <a:gd name="T42" fmla="*/ 14 w 58"/>
                  <a:gd name="T43" fmla="*/ 4 h 32"/>
                  <a:gd name="T44" fmla="*/ 14 w 58"/>
                  <a:gd name="T45" fmla="*/ 4 h 32"/>
                  <a:gd name="T46" fmla="*/ 30 w 58"/>
                  <a:gd name="T47" fmla="*/ 0 h 32"/>
                  <a:gd name="T48" fmla="*/ 38 w 58"/>
                  <a:gd name="T49" fmla="*/ 0 h 32"/>
                  <a:gd name="T50" fmla="*/ 38 w 58"/>
                  <a:gd name="T51" fmla="*/ 0 h 32"/>
                  <a:gd name="T52" fmla="*/ 40 w 58"/>
                  <a:gd name="T53" fmla="*/ 2 h 32"/>
                  <a:gd name="T54" fmla="*/ 44 w 58"/>
                  <a:gd name="T55" fmla="*/ 8 h 32"/>
                  <a:gd name="T56" fmla="*/ 48 w 58"/>
                  <a:gd name="T57" fmla="*/ 10 h 32"/>
                  <a:gd name="T58" fmla="*/ 58 w 58"/>
                  <a:gd name="T59" fmla="*/ 10 h 32"/>
                  <a:gd name="T60" fmla="*/ 58 w 58"/>
                  <a:gd name="T61" fmla="*/ 10 h 32"/>
                  <a:gd name="T62" fmla="*/ 58 w 58"/>
                  <a:gd name="T63" fmla="*/ 12 h 32"/>
                  <a:gd name="T64" fmla="*/ 58 w 58"/>
                  <a:gd name="T65" fmla="*/ 12 h 32"/>
                  <a:gd name="T66" fmla="*/ 58 w 58"/>
                  <a:gd name="T67" fmla="*/ 14 h 32"/>
                  <a:gd name="T68" fmla="*/ 52 w 58"/>
                  <a:gd name="T69" fmla="*/ 20 h 32"/>
                  <a:gd name="T70" fmla="*/ 38 w 58"/>
                  <a:gd name="T71" fmla="*/ 28 h 32"/>
                  <a:gd name="T72" fmla="*/ 26 w 58"/>
                  <a:gd name="T73" fmla="*/ 32 h 32"/>
                  <a:gd name="T74" fmla="*/ 26 w 58"/>
                  <a:gd name="T75" fmla="*/ 32 h 32"/>
                  <a:gd name="T76" fmla="*/ 26 w 58"/>
                  <a:gd name="T77" fmla="*/ 32 h 32"/>
                  <a:gd name="T78" fmla="*/ 26 w 58"/>
                  <a:gd name="T79"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8" h="32">
                    <a:moveTo>
                      <a:pt x="26" y="32"/>
                    </a:moveTo>
                    <a:lnTo>
                      <a:pt x="26" y="32"/>
                    </a:lnTo>
                    <a:lnTo>
                      <a:pt x="24" y="32"/>
                    </a:lnTo>
                    <a:lnTo>
                      <a:pt x="24" y="32"/>
                    </a:lnTo>
                    <a:lnTo>
                      <a:pt x="24" y="30"/>
                    </a:lnTo>
                    <a:lnTo>
                      <a:pt x="24" y="22"/>
                    </a:lnTo>
                    <a:lnTo>
                      <a:pt x="18" y="22"/>
                    </a:lnTo>
                    <a:lnTo>
                      <a:pt x="12" y="24"/>
                    </a:lnTo>
                    <a:lnTo>
                      <a:pt x="6" y="28"/>
                    </a:lnTo>
                    <a:lnTo>
                      <a:pt x="6" y="28"/>
                    </a:lnTo>
                    <a:lnTo>
                      <a:pt x="4" y="28"/>
                    </a:lnTo>
                    <a:lnTo>
                      <a:pt x="4" y="28"/>
                    </a:lnTo>
                    <a:lnTo>
                      <a:pt x="4" y="28"/>
                    </a:lnTo>
                    <a:lnTo>
                      <a:pt x="4" y="28"/>
                    </a:lnTo>
                    <a:lnTo>
                      <a:pt x="4" y="28"/>
                    </a:lnTo>
                    <a:lnTo>
                      <a:pt x="0" y="20"/>
                    </a:lnTo>
                    <a:lnTo>
                      <a:pt x="0" y="20"/>
                    </a:lnTo>
                    <a:lnTo>
                      <a:pt x="0" y="18"/>
                    </a:lnTo>
                    <a:lnTo>
                      <a:pt x="6" y="12"/>
                    </a:lnTo>
                    <a:lnTo>
                      <a:pt x="10" y="8"/>
                    </a:lnTo>
                    <a:lnTo>
                      <a:pt x="14" y="4"/>
                    </a:lnTo>
                    <a:lnTo>
                      <a:pt x="14" y="4"/>
                    </a:lnTo>
                    <a:lnTo>
                      <a:pt x="14" y="4"/>
                    </a:lnTo>
                    <a:lnTo>
                      <a:pt x="30" y="0"/>
                    </a:lnTo>
                    <a:lnTo>
                      <a:pt x="38" y="0"/>
                    </a:lnTo>
                    <a:lnTo>
                      <a:pt x="38" y="0"/>
                    </a:lnTo>
                    <a:lnTo>
                      <a:pt x="40" y="2"/>
                    </a:lnTo>
                    <a:lnTo>
                      <a:pt x="44" y="8"/>
                    </a:lnTo>
                    <a:lnTo>
                      <a:pt x="48" y="10"/>
                    </a:lnTo>
                    <a:lnTo>
                      <a:pt x="58" y="10"/>
                    </a:lnTo>
                    <a:lnTo>
                      <a:pt x="58" y="10"/>
                    </a:lnTo>
                    <a:lnTo>
                      <a:pt x="58" y="12"/>
                    </a:lnTo>
                    <a:lnTo>
                      <a:pt x="58" y="12"/>
                    </a:lnTo>
                    <a:lnTo>
                      <a:pt x="58" y="14"/>
                    </a:lnTo>
                    <a:lnTo>
                      <a:pt x="52" y="20"/>
                    </a:lnTo>
                    <a:lnTo>
                      <a:pt x="38" y="28"/>
                    </a:lnTo>
                    <a:lnTo>
                      <a:pt x="26" y="32"/>
                    </a:lnTo>
                    <a:lnTo>
                      <a:pt x="26" y="32"/>
                    </a:lnTo>
                    <a:lnTo>
                      <a:pt x="26" y="32"/>
                    </a:lnTo>
                    <a:lnTo>
                      <a:pt x="26"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8" name="Freeform 720"/>
              <p:cNvSpPr>
                <a:spLocks noEditPoints="1"/>
              </p:cNvSpPr>
              <p:nvPr/>
            </p:nvSpPr>
            <p:spPr bwMode="auto">
              <a:xfrm>
                <a:off x="3153" y="1087"/>
                <a:ext cx="64" cy="36"/>
              </a:xfrm>
              <a:custGeom>
                <a:avLst/>
                <a:gdLst>
                  <a:gd name="T0" fmla="*/ 44 w 64"/>
                  <a:gd name="T1" fmla="*/ 12 h 36"/>
                  <a:gd name="T2" fmla="*/ 60 w 64"/>
                  <a:gd name="T3" fmla="*/ 14 h 36"/>
                  <a:gd name="T4" fmla="*/ 40 w 64"/>
                  <a:gd name="T5" fmla="*/ 28 h 36"/>
                  <a:gd name="T6" fmla="*/ 28 w 64"/>
                  <a:gd name="T7" fmla="*/ 22 h 36"/>
                  <a:gd name="T8" fmla="*/ 12 w 64"/>
                  <a:gd name="T9" fmla="*/ 24 h 36"/>
                  <a:gd name="T10" fmla="*/ 4 w 64"/>
                  <a:gd name="T11" fmla="*/ 22 h 36"/>
                  <a:gd name="T12" fmla="*/ 12 w 64"/>
                  <a:gd name="T13" fmla="*/ 12 h 36"/>
                  <a:gd name="T14" fmla="*/ 32 w 64"/>
                  <a:gd name="T15" fmla="*/ 4 h 36"/>
                  <a:gd name="T16" fmla="*/ 60 w 64"/>
                  <a:gd name="T17" fmla="*/ 14 h 36"/>
                  <a:gd name="T18" fmla="*/ 40 w 64"/>
                  <a:gd name="T19" fmla="*/ 0 h 36"/>
                  <a:gd name="T20" fmla="*/ 32 w 64"/>
                  <a:gd name="T21" fmla="*/ 0 h 36"/>
                  <a:gd name="T22" fmla="*/ 16 w 64"/>
                  <a:gd name="T23" fmla="*/ 4 h 36"/>
                  <a:gd name="T24" fmla="*/ 14 w 64"/>
                  <a:gd name="T25" fmla="*/ 4 h 36"/>
                  <a:gd name="T26" fmla="*/ 10 w 64"/>
                  <a:gd name="T27" fmla="*/ 8 h 36"/>
                  <a:gd name="T28" fmla="*/ 6 w 64"/>
                  <a:gd name="T29" fmla="*/ 14 h 36"/>
                  <a:gd name="T30" fmla="*/ 0 w 64"/>
                  <a:gd name="T31" fmla="*/ 18 h 36"/>
                  <a:gd name="T32" fmla="*/ 0 w 64"/>
                  <a:gd name="T33" fmla="*/ 24 h 36"/>
                  <a:gd name="T34" fmla="*/ 4 w 64"/>
                  <a:gd name="T35" fmla="*/ 30 h 36"/>
                  <a:gd name="T36" fmla="*/ 6 w 64"/>
                  <a:gd name="T37" fmla="*/ 32 h 36"/>
                  <a:gd name="T38" fmla="*/ 6 w 64"/>
                  <a:gd name="T39" fmla="*/ 32 h 36"/>
                  <a:gd name="T40" fmla="*/ 14 w 64"/>
                  <a:gd name="T41" fmla="*/ 26 h 36"/>
                  <a:gd name="T42" fmla="*/ 24 w 64"/>
                  <a:gd name="T43" fmla="*/ 26 h 36"/>
                  <a:gd name="T44" fmla="*/ 24 w 64"/>
                  <a:gd name="T45" fmla="*/ 32 h 36"/>
                  <a:gd name="T46" fmla="*/ 26 w 64"/>
                  <a:gd name="T47" fmla="*/ 36 h 36"/>
                  <a:gd name="T48" fmla="*/ 28 w 64"/>
                  <a:gd name="T49" fmla="*/ 36 h 36"/>
                  <a:gd name="T50" fmla="*/ 40 w 64"/>
                  <a:gd name="T51" fmla="*/ 32 h 36"/>
                  <a:gd name="T52" fmla="*/ 42 w 64"/>
                  <a:gd name="T53" fmla="*/ 32 h 36"/>
                  <a:gd name="T54" fmla="*/ 56 w 64"/>
                  <a:gd name="T55" fmla="*/ 26 h 36"/>
                  <a:gd name="T56" fmla="*/ 62 w 64"/>
                  <a:gd name="T57" fmla="*/ 18 h 36"/>
                  <a:gd name="T58" fmla="*/ 64 w 64"/>
                  <a:gd name="T59" fmla="*/ 14 h 36"/>
                  <a:gd name="T60" fmla="*/ 62 w 64"/>
                  <a:gd name="T61" fmla="*/ 12 h 36"/>
                  <a:gd name="T62" fmla="*/ 60 w 64"/>
                  <a:gd name="T63" fmla="*/ 10 h 36"/>
                  <a:gd name="T64" fmla="*/ 46 w 64"/>
                  <a:gd name="T65" fmla="*/ 8 h 36"/>
                  <a:gd name="T66" fmla="*/ 44 w 64"/>
                  <a:gd name="T67" fmla="*/ 2 h 36"/>
                  <a:gd name="T68" fmla="*/ 40 w 64"/>
                  <a:gd name="T6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4" h="36">
                    <a:moveTo>
                      <a:pt x="40" y="4"/>
                    </a:moveTo>
                    <a:lnTo>
                      <a:pt x="44" y="12"/>
                    </a:lnTo>
                    <a:lnTo>
                      <a:pt x="50" y="14"/>
                    </a:lnTo>
                    <a:lnTo>
                      <a:pt x="60" y="14"/>
                    </a:lnTo>
                    <a:lnTo>
                      <a:pt x="54" y="22"/>
                    </a:lnTo>
                    <a:lnTo>
                      <a:pt x="40" y="28"/>
                    </a:lnTo>
                    <a:lnTo>
                      <a:pt x="28" y="32"/>
                    </a:lnTo>
                    <a:lnTo>
                      <a:pt x="28" y="22"/>
                    </a:lnTo>
                    <a:lnTo>
                      <a:pt x="20" y="22"/>
                    </a:lnTo>
                    <a:lnTo>
                      <a:pt x="12" y="24"/>
                    </a:lnTo>
                    <a:lnTo>
                      <a:pt x="6" y="28"/>
                    </a:lnTo>
                    <a:lnTo>
                      <a:pt x="4" y="22"/>
                    </a:lnTo>
                    <a:lnTo>
                      <a:pt x="8" y="16"/>
                    </a:lnTo>
                    <a:lnTo>
                      <a:pt x="12" y="12"/>
                    </a:lnTo>
                    <a:lnTo>
                      <a:pt x="16" y="8"/>
                    </a:lnTo>
                    <a:lnTo>
                      <a:pt x="32" y="4"/>
                    </a:lnTo>
                    <a:lnTo>
                      <a:pt x="40" y="4"/>
                    </a:lnTo>
                    <a:close/>
                    <a:moveTo>
                      <a:pt x="60" y="14"/>
                    </a:moveTo>
                    <a:lnTo>
                      <a:pt x="60" y="14"/>
                    </a:lnTo>
                    <a:close/>
                    <a:moveTo>
                      <a:pt x="40" y="0"/>
                    </a:moveTo>
                    <a:lnTo>
                      <a:pt x="32" y="0"/>
                    </a:lnTo>
                    <a:lnTo>
                      <a:pt x="32" y="0"/>
                    </a:lnTo>
                    <a:lnTo>
                      <a:pt x="32" y="0"/>
                    </a:lnTo>
                    <a:lnTo>
                      <a:pt x="16" y="4"/>
                    </a:lnTo>
                    <a:lnTo>
                      <a:pt x="16" y="4"/>
                    </a:lnTo>
                    <a:lnTo>
                      <a:pt x="14" y="4"/>
                    </a:lnTo>
                    <a:lnTo>
                      <a:pt x="10" y="8"/>
                    </a:lnTo>
                    <a:lnTo>
                      <a:pt x="10" y="8"/>
                    </a:lnTo>
                    <a:lnTo>
                      <a:pt x="10" y="8"/>
                    </a:lnTo>
                    <a:lnTo>
                      <a:pt x="6" y="14"/>
                    </a:lnTo>
                    <a:lnTo>
                      <a:pt x="0" y="18"/>
                    </a:lnTo>
                    <a:lnTo>
                      <a:pt x="0" y="18"/>
                    </a:lnTo>
                    <a:lnTo>
                      <a:pt x="0" y="20"/>
                    </a:lnTo>
                    <a:lnTo>
                      <a:pt x="0" y="24"/>
                    </a:lnTo>
                    <a:lnTo>
                      <a:pt x="4" y="30"/>
                    </a:lnTo>
                    <a:lnTo>
                      <a:pt x="4" y="30"/>
                    </a:lnTo>
                    <a:lnTo>
                      <a:pt x="6" y="32"/>
                    </a:lnTo>
                    <a:lnTo>
                      <a:pt x="6" y="32"/>
                    </a:lnTo>
                    <a:lnTo>
                      <a:pt x="6" y="32"/>
                    </a:lnTo>
                    <a:lnTo>
                      <a:pt x="6" y="32"/>
                    </a:lnTo>
                    <a:lnTo>
                      <a:pt x="10" y="32"/>
                    </a:lnTo>
                    <a:lnTo>
                      <a:pt x="14" y="26"/>
                    </a:lnTo>
                    <a:lnTo>
                      <a:pt x="20" y="26"/>
                    </a:lnTo>
                    <a:lnTo>
                      <a:pt x="24" y="26"/>
                    </a:lnTo>
                    <a:lnTo>
                      <a:pt x="24" y="32"/>
                    </a:lnTo>
                    <a:lnTo>
                      <a:pt x="24" y="32"/>
                    </a:lnTo>
                    <a:lnTo>
                      <a:pt x="26" y="36"/>
                    </a:lnTo>
                    <a:lnTo>
                      <a:pt x="26" y="36"/>
                    </a:lnTo>
                    <a:lnTo>
                      <a:pt x="28" y="36"/>
                    </a:lnTo>
                    <a:lnTo>
                      <a:pt x="28" y="36"/>
                    </a:lnTo>
                    <a:lnTo>
                      <a:pt x="30" y="36"/>
                    </a:lnTo>
                    <a:lnTo>
                      <a:pt x="40" y="32"/>
                    </a:lnTo>
                    <a:lnTo>
                      <a:pt x="40" y="32"/>
                    </a:lnTo>
                    <a:lnTo>
                      <a:pt x="42" y="32"/>
                    </a:lnTo>
                    <a:lnTo>
                      <a:pt x="56" y="26"/>
                    </a:lnTo>
                    <a:lnTo>
                      <a:pt x="56" y="26"/>
                    </a:lnTo>
                    <a:lnTo>
                      <a:pt x="56" y="24"/>
                    </a:lnTo>
                    <a:lnTo>
                      <a:pt x="62" y="18"/>
                    </a:lnTo>
                    <a:lnTo>
                      <a:pt x="62" y="18"/>
                    </a:lnTo>
                    <a:lnTo>
                      <a:pt x="64" y="14"/>
                    </a:lnTo>
                    <a:lnTo>
                      <a:pt x="64" y="14"/>
                    </a:lnTo>
                    <a:lnTo>
                      <a:pt x="62" y="12"/>
                    </a:lnTo>
                    <a:lnTo>
                      <a:pt x="60" y="10"/>
                    </a:lnTo>
                    <a:lnTo>
                      <a:pt x="60" y="10"/>
                    </a:lnTo>
                    <a:lnTo>
                      <a:pt x="50" y="10"/>
                    </a:lnTo>
                    <a:lnTo>
                      <a:pt x="46" y="8"/>
                    </a:lnTo>
                    <a:lnTo>
                      <a:pt x="44" y="2"/>
                    </a:lnTo>
                    <a:lnTo>
                      <a:pt x="44" y="2"/>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79" name="Freeform 721"/>
              <p:cNvSpPr>
                <a:spLocks/>
              </p:cNvSpPr>
              <p:nvPr/>
            </p:nvSpPr>
            <p:spPr bwMode="auto">
              <a:xfrm>
                <a:off x="3157" y="1091"/>
                <a:ext cx="56" cy="28"/>
              </a:xfrm>
              <a:custGeom>
                <a:avLst/>
                <a:gdLst>
                  <a:gd name="T0" fmla="*/ 36 w 56"/>
                  <a:gd name="T1" fmla="*/ 0 h 28"/>
                  <a:gd name="T2" fmla="*/ 40 w 56"/>
                  <a:gd name="T3" fmla="*/ 8 h 28"/>
                  <a:gd name="T4" fmla="*/ 46 w 56"/>
                  <a:gd name="T5" fmla="*/ 10 h 28"/>
                  <a:gd name="T6" fmla="*/ 56 w 56"/>
                  <a:gd name="T7" fmla="*/ 10 h 28"/>
                  <a:gd name="T8" fmla="*/ 50 w 56"/>
                  <a:gd name="T9" fmla="*/ 18 h 28"/>
                  <a:gd name="T10" fmla="*/ 36 w 56"/>
                  <a:gd name="T11" fmla="*/ 24 h 28"/>
                  <a:gd name="T12" fmla="*/ 24 w 56"/>
                  <a:gd name="T13" fmla="*/ 28 h 28"/>
                  <a:gd name="T14" fmla="*/ 24 w 56"/>
                  <a:gd name="T15" fmla="*/ 18 h 28"/>
                  <a:gd name="T16" fmla="*/ 16 w 56"/>
                  <a:gd name="T17" fmla="*/ 18 h 28"/>
                  <a:gd name="T18" fmla="*/ 8 w 56"/>
                  <a:gd name="T19" fmla="*/ 20 h 28"/>
                  <a:gd name="T20" fmla="*/ 2 w 56"/>
                  <a:gd name="T21" fmla="*/ 24 h 28"/>
                  <a:gd name="T22" fmla="*/ 0 w 56"/>
                  <a:gd name="T23" fmla="*/ 18 h 28"/>
                  <a:gd name="T24" fmla="*/ 4 w 56"/>
                  <a:gd name="T25" fmla="*/ 12 h 28"/>
                  <a:gd name="T26" fmla="*/ 8 w 56"/>
                  <a:gd name="T27" fmla="*/ 8 h 28"/>
                  <a:gd name="T28" fmla="*/ 12 w 56"/>
                  <a:gd name="T29" fmla="*/ 4 h 28"/>
                  <a:gd name="T30" fmla="*/ 28 w 56"/>
                  <a:gd name="T31" fmla="*/ 0 h 28"/>
                  <a:gd name="T32" fmla="*/ 36 w 56"/>
                  <a:gd name="T3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 h="28">
                    <a:moveTo>
                      <a:pt x="36" y="0"/>
                    </a:moveTo>
                    <a:lnTo>
                      <a:pt x="40" y="8"/>
                    </a:lnTo>
                    <a:lnTo>
                      <a:pt x="46" y="10"/>
                    </a:lnTo>
                    <a:lnTo>
                      <a:pt x="56" y="10"/>
                    </a:lnTo>
                    <a:lnTo>
                      <a:pt x="50" y="18"/>
                    </a:lnTo>
                    <a:lnTo>
                      <a:pt x="36" y="24"/>
                    </a:lnTo>
                    <a:lnTo>
                      <a:pt x="24" y="28"/>
                    </a:lnTo>
                    <a:lnTo>
                      <a:pt x="24" y="18"/>
                    </a:lnTo>
                    <a:lnTo>
                      <a:pt x="16" y="18"/>
                    </a:lnTo>
                    <a:lnTo>
                      <a:pt x="8" y="20"/>
                    </a:lnTo>
                    <a:lnTo>
                      <a:pt x="2" y="24"/>
                    </a:lnTo>
                    <a:lnTo>
                      <a:pt x="0" y="18"/>
                    </a:lnTo>
                    <a:lnTo>
                      <a:pt x="4" y="12"/>
                    </a:lnTo>
                    <a:lnTo>
                      <a:pt x="8" y="8"/>
                    </a:lnTo>
                    <a:lnTo>
                      <a:pt x="12" y="4"/>
                    </a:lnTo>
                    <a:lnTo>
                      <a:pt x="28"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0" name="Line 722"/>
              <p:cNvSpPr>
                <a:spLocks noChangeShapeType="1"/>
              </p:cNvSpPr>
              <p:nvPr/>
            </p:nvSpPr>
            <p:spPr bwMode="auto">
              <a:xfrm>
                <a:off x="3213" y="1101"/>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1" name="Freeform 723"/>
              <p:cNvSpPr>
                <a:spLocks/>
              </p:cNvSpPr>
              <p:nvPr/>
            </p:nvSpPr>
            <p:spPr bwMode="auto">
              <a:xfrm>
                <a:off x="3153" y="1087"/>
                <a:ext cx="64" cy="36"/>
              </a:xfrm>
              <a:custGeom>
                <a:avLst/>
                <a:gdLst>
                  <a:gd name="T0" fmla="*/ 40 w 64"/>
                  <a:gd name="T1" fmla="*/ 0 h 36"/>
                  <a:gd name="T2" fmla="*/ 32 w 64"/>
                  <a:gd name="T3" fmla="*/ 0 h 36"/>
                  <a:gd name="T4" fmla="*/ 32 w 64"/>
                  <a:gd name="T5" fmla="*/ 0 h 36"/>
                  <a:gd name="T6" fmla="*/ 32 w 64"/>
                  <a:gd name="T7" fmla="*/ 0 h 36"/>
                  <a:gd name="T8" fmla="*/ 16 w 64"/>
                  <a:gd name="T9" fmla="*/ 4 h 36"/>
                  <a:gd name="T10" fmla="*/ 16 w 64"/>
                  <a:gd name="T11" fmla="*/ 4 h 36"/>
                  <a:gd name="T12" fmla="*/ 14 w 64"/>
                  <a:gd name="T13" fmla="*/ 4 h 36"/>
                  <a:gd name="T14" fmla="*/ 10 w 64"/>
                  <a:gd name="T15" fmla="*/ 8 h 36"/>
                  <a:gd name="T16" fmla="*/ 10 w 64"/>
                  <a:gd name="T17" fmla="*/ 8 h 36"/>
                  <a:gd name="T18" fmla="*/ 10 w 64"/>
                  <a:gd name="T19" fmla="*/ 8 h 36"/>
                  <a:gd name="T20" fmla="*/ 6 w 64"/>
                  <a:gd name="T21" fmla="*/ 14 h 36"/>
                  <a:gd name="T22" fmla="*/ 0 w 64"/>
                  <a:gd name="T23" fmla="*/ 18 h 36"/>
                  <a:gd name="T24" fmla="*/ 0 w 64"/>
                  <a:gd name="T25" fmla="*/ 18 h 36"/>
                  <a:gd name="T26" fmla="*/ 0 w 64"/>
                  <a:gd name="T27" fmla="*/ 20 h 36"/>
                  <a:gd name="T28" fmla="*/ 0 w 64"/>
                  <a:gd name="T29" fmla="*/ 24 h 36"/>
                  <a:gd name="T30" fmla="*/ 4 w 64"/>
                  <a:gd name="T31" fmla="*/ 30 h 36"/>
                  <a:gd name="T32" fmla="*/ 4 w 64"/>
                  <a:gd name="T33" fmla="*/ 30 h 36"/>
                  <a:gd name="T34" fmla="*/ 6 w 64"/>
                  <a:gd name="T35" fmla="*/ 32 h 36"/>
                  <a:gd name="T36" fmla="*/ 6 w 64"/>
                  <a:gd name="T37" fmla="*/ 32 h 36"/>
                  <a:gd name="T38" fmla="*/ 6 w 64"/>
                  <a:gd name="T39" fmla="*/ 32 h 36"/>
                  <a:gd name="T40" fmla="*/ 6 w 64"/>
                  <a:gd name="T41" fmla="*/ 32 h 36"/>
                  <a:gd name="T42" fmla="*/ 10 w 64"/>
                  <a:gd name="T43" fmla="*/ 32 h 36"/>
                  <a:gd name="T44" fmla="*/ 14 w 64"/>
                  <a:gd name="T45" fmla="*/ 26 h 36"/>
                  <a:gd name="T46" fmla="*/ 20 w 64"/>
                  <a:gd name="T47" fmla="*/ 26 h 36"/>
                  <a:gd name="T48" fmla="*/ 24 w 64"/>
                  <a:gd name="T49" fmla="*/ 26 h 36"/>
                  <a:gd name="T50" fmla="*/ 24 w 64"/>
                  <a:gd name="T51" fmla="*/ 32 h 36"/>
                  <a:gd name="T52" fmla="*/ 24 w 64"/>
                  <a:gd name="T53" fmla="*/ 32 h 36"/>
                  <a:gd name="T54" fmla="*/ 26 w 64"/>
                  <a:gd name="T55" fmla="*/ 36 h 36"/>
                  <a:gd name="T56" fmla="*/ 26 w 64"/>
                  <a:gd name="T57" fmla="*/ 36 h 36"/>
                  <a:gd name="T58" fmla="*/ 28 w 64"/>
                  <a:gd name="T59" fmla="*/ 36 h 36"/>
                  <a:gd name="T60" fmla="*/ 28 w 64"/>
                  <a:gd name="T61" fmla="*/ 36 h 36"/>
                  <a:gd name="T62" fmla="*/ 30 w 64"/>
                  <a:gd name="T63" fmla="*/ 36 h 36"/>
                  <a:gd name="T64" fmla="*/ 40 w 64"/>
                  <a:gd name="T65" fmla="*/ 32 h 36"/>
                  <a:gd name="T66" fmla="*/ 40 w 64"/>
                  <a:gd name="T67" fmla="*/ 32 h 36"/>
                  <a:gd name="T68" fmla="*/ 42 w 64"/>
                  <a:gd name="T69" fmla="*/ 32 h 36"/>
                  <a:gd name="T70" fmla="*/ 56 w 64"/>
                  <a:gd name="T71" fmla="*/ 26 h 36"/>
                  <a:gd name="T72" fmla="*/ 56 w 64"/>
                  <a:gd name="T73" fmla="*/ 26 h 36"/>
                  <a:gd name="T74" fmla="*/ 56 w 64"/>
                  <a:gd name="T75" fmla="*/ 24 h 36"/>
                  <a:gd name="T76" fmla="*/ 62 w 64"/>
                  <a:gd name="T77" fmla="*/ 18 h 36"/>
                  <a:gd name="T78" fmla="*/ 62 w 64"/>
                  <a:gd name="T79" fmla="*/ 18 h 36"/>
                  <a:gd name="T80" fmla="*/ 64 w 64"/>
                  <a:gd name="T81" fmla="*/ 14 h 36"/>
                  <a:gd name="T82" fmla="*/ 64 w 64"/>
                  <a:gd name="T83" fmla="*/ 14 h 36"/>
                  <a:gd name="T84" fmla="*/ 62 w 64"/>
                  <a:gd name="T85" fmla="*/ 12 h 36"/>
                  <a:gd name="T86" fmla="*/ 60 w 64"/>
                  <a:gd name="T87" fmla="*/ 10 h 36"/>
                  <a:gd name="T88" fmla="*/ 60 w 64"/>
                  <a:gd name="T89" fmla="*/ 10 h 36"/>
                  <a:gd name="T90" fmla="*/ 50 w 64"/>
                  <a:gd name="T91" fmla="*/ 10 h 36"/>
                  <a:gd name="T92" fmla="*/ 46 w 64"/>
                  <a:gd name="T93" fmla="*/ 8 h 36"/>
                  <a:gd name="T94" fmla="*/ 44 w 64"/>
                  <a:gd name="T95" fmla="*/ 2 h 36"/>
                  <a:gd name="T96" fmla="*/ 44 w 64"/>
                  <a:gd name="T97" fmla="*/ 2 h 36"/>
                  <a:gd name="T98" fmla="*/ 40 w 64"/>
                  <a:gd name="T99" fmla="*/ 0 h 36"/>
                  <a:gd name="T100" fmla="*/ 40 w 64"/>
                  <a:gd name="T10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 h="36">
                    <a:moveTo>
                      <a:pt x="40" y="0"/>
                    </a:moveTo>
                    <a:lnTo>
                      <a:pt x="32" y="0"/>
                    </a:lnTo>
                    <a:lnTo>
                      <a:pt x="32" y="0"/>
                    </a:lnTo>
                    <a:lnTo>
                      <a:pt x="32" y="0"/>
                    </a:lnTo>
                    <a:lnTo>
                      <a:pt x="16" y="4"/>
                    </a:lnTo>
                    <a:lnTo>
                      <a:pt x="16" y="4"/>
                    </a:lnTo>
                    <a:lnTo>
                      <a:pt x="14" y="4"/>
                    </a:lnTo>
                    <a:lnTo>
                      <a:pt x="10" y="8"/>
                    </a:lnTo>
                    <a:lnTo>
                      <a:pt x="10" y="8"/>
                    </a:lnTo>
                    <a:lnTo>
                      <a:pt x="10" y="8"/>
                    </a:lnTo>
                    <a:lnTo>
                      <a:pt x="6" y="14"/>
                    </a:lnTo>
                    <a:lnTo>
                      <a:pt x="0" y="18"/>
                    </a:lnTo>
                    <a:lnTo>
                      <a:pt x="0" y="18"/>
                    </a:lnTo>
                    <a:lnTo>
                      <a:pt x="0" y="20"/>
                    </a:lnTo>
                    <a:lnTo>
                      <a:pt x="0" y="24"/>
                    </a:lnTo>
                    <a:lnTo>
                      <a:pt x="4" y="30"/>
                    </a:lnTo>
                    <a:lnTo>
                      <a:pt x="4" y="30"/>
                    </a:lnTo>
                    <a:lnTo>
                      <a:pt x="6" y="32"/>
                    </a:lnTo>
                    <a:lnTo>
                      <a:pt x="6" y="32"/>
                    </a:lnTo>
                    <a:lnTo>
                      <a:pt x="6" y="32"/>
                    </a:lnTo>
                    <a:lnTo>
                      <a:pt x="6" y="32"/>
                    </a:lnTo>
                    <a:lnTo>
                      <a:pt x="10" y="32"/>
                    </a:lnTo>
                    <a:lnTo>
                      <a:pt x="14" y="26"/>
                    </a:lnTo>
                    <a:lnTo>
                      <a:pt x="20" y="26"/>
                    </a:lnTo>
                    <a:lnTo>
                      <a:pt x="24" y="26"/>
                    </a:lnTo>
                    <a:lnTo>
                      <a:pt x="24" y="32"/>
                    </a:lnTo>
                    <a:lnTo>
                      <a:pt x="24" y="32"/>
                    </a:lnTo>
                    <a:lnTo>
                      <a:pt x="26" y="36"/>
                    </a:lnTo>
                    <a:lnTo>
                      <a:pt x="26" y="36"/>
                    </a:lnTo>
                    <a:lnTo>
                      <a:pt x="28" y="36"/>
                    </a:lnTo>
                    <a:lnTo>
                      <a:pt x="28" y="36"/>
                    </a:lnTo>
                    <a:lnTo>
                      <a:pt x="30" y="36"/>
                    </a:lnTo>
                    <a:lnTo>
                      <a:pt x="40" y="32"/>
                    </a:lnTo>
                    <a:lnTo>
                      <a:pt x="40" y="32"/>
                    </a:lnTo>
                    <a:lnTo>
                      <a:pt x="42" y="32"/>
                    </a:lnTo>
                    <a:lnTo>
                      <a:pt x="56" y="26"/>
                    </a:lnTo>
                    <a:lnTo>
                      <a:pt x="56" y="26"/>
                    </a:lnTo>
                    <a:lnTo>
                      <a:pt x="56" y="24"/>
                    </a:lnTo>
                    <a:lnTo>
                      <a:pt x="62" y="18"/>
                    </a:lnTo>
                    <a:lnTo>
                      <a:pt x="62" y="18"/>
                    </a:lnTo>
                    <a:lnTo>
                      <a:pt x="64" y="14"/>
                    </a:lnTo>
                    <a:lnTo>
                      <a:pt x="64" y="14"/>
                    </a:lnTo>
                    <a:lnTo>
                      <a:pt x="62" y="12"/>
                    </a:lnTo>
                    <a:lnTo>
                      <a:pt x="60" y="10"/>
                    </a:lnTo>
                    <a:lnTo>
                      <a:pt x="60" y="10"/>
                    </a:lnTo>
                    <a:lnTo>
                      <a:pt x="50" y="10"/>
                    </a:lnTo>
                    <a:lnTo>
                      <a:pt x="46" y="8"/>
                    </a:lnTo>
                    <a:lnTo>
                      <a:pt x="44" y="2"/>
                    </a:lnTo>
                    <a:lnTo>
                      <a:pt x="44" y="2"/>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2" name="Freeform 724"/>
              <p:cNvSpPr>
                <a:spLocks/>
              </p:cNvSpPr>
              <p:nvPr/>
            </p:nvSpPr>
            <p:spPr bwMode="auto">
              <a:xfrm>
                <a:off x="3479" y="1903"/>
                <a:ext cx="48" cy="42"/>
              </a:xfrm>
              <a:custGeom>
                <a:avLst/>
                <a:gdLst>
                  <a:gd name="T0" fmla="*/ 44 w 48"/>
                  <a:gd name="T1" fmla="*/ 42 h 42"/>
                  <a:gd name="T2" fmla="*/ 38 w 48"/>
                  <a:gd name="T3" fmla="*/ 40 h 42"/>
                  <a:gd name="T4" fmla="*/ 38 w 48"/>
                  <a:gd name="T5" fmla="*/ 40 h 42"/>
                  <a:gd name="T6" fmla="*/ 36 w 48"/>
                  <a:gd name="T7" fmla="*/ 40 h 42"/>
                  <a:gd name="T8" fmla="*/ 34 w 48"/>
                  <a:gd name="T9" fmla="*/ 34 h 42"/>
                  <a:gd name="T10" fmla="*/ 30 w 48"/>
                  <a:gd name="T11" fmla="*/ 32 h 42"/>
                  <a:gd name="T12" fmla="*/ 26 w 48"/>
                  <a:gd name="T13" fmla="*/ 28 h 42"/>
                  <a:gd name="T14" fmla="*/ 20 w 48"/>
                  <a:gd name="T15" fmla="*/ 28 h 42"/>
                  <a:gd name="T16" fmla="*/ 18 w 48"/>
                  <a:gd name="T17" fmla="*/ 30 h 42"/>
                  <a:gd name="T18" fmla="*/ 18 w 48"/>
                  <a:gd name="T19" fmla="*/ 30 h 42"/>
                  <a:gd name="T20" fmla="*/ 18 w 48"/>
                  <a:gd name="T21" fmla="*/ 32 h 42"/>
                  <a:gd name="T22" fmla="*/ 18 w 48"/>
                  <a:gd name="T23" fmla="*/ 32 h 42"/>
                  <a:gd name="T24" fmla="*/ 18 w 48"/>
                  <a:gd name="T25" fmla="*/ 32 h 42"/>
                  <a:gd name="T26" fmla="*/ 18 w 48"/>
                  <a:gd name="T27" fmla="*/ 32 h 42"/>
                  <a:gd name="T28" fmla="*/ 16 w 48"/>
                  <a:gd name="T29" fmla="*/ 32 h 42"/>
                  <a:gd name="T30" fmla="*/ 12 w 48"/>
                  <a:gd name="T31" fmla="*/ 28 h 42"/>
                  <a:gd name="T32" fmla="*/ 2 w 48"/>
                  <a:gd name="T33" fmla="*/ 28 h 42"/>
                  <a:gd name="T34" fmla="*/ 2 w 48"/>
                  <a:gd name="T35" fmla="*/ 28 h 42"/>
                  <a:gd name="T36" fmla="*/ 0 w 48"/>
                  <a:gd name="T37" fmla="*/ 26 h 42"/>
                  <a:gd name="T38" fmla="*/ 0 w 48"/>
                  <a:gd name="T39" fmla="*/ 6 h 42"/>
                  <a:gd name="T40" fmla="*/ 0 w 48"/>
                  <a:gd name="T41" fmla="*/ 6 h 42"/>
                  <a:gd name="T42" fmla="*/ 0 w 48"/>
                  <a:gd name="T43" fmla="*/ 4 h 42"/>
                  <a:gd name="T44" fmla="*/ 6 w 48"/>
                  <a:gd name="T45" fmla="*/ 4 h 42"/>
                  <a:gd name="T46" fmla="*/ 14 w 48"/>
                  <a:gd name="T47" fmla="*/ 0 h 42"/>
                  <a:gd name="T48" fmla="*/ 22 w 48"/>
                  <a:gd name="T49" fmla="*/ 0 h 42"/>
                  <a:gd name="T50" fmla="*/ 22 w 48"/>
                  <a:gd name="T51" fmla="*/ 0 h 42"/>
                  <a:gd name="T52" fmla="*/ 24 w 48"/>
                  <a:gd name="T53" fmla="*/ 0 h 42"/>
                  <a:gd name="T54" fmla="*/ 28 w 48"/>
                  <a:gd name="T55" fmla="*/ 4 h 42"/>
                  <a:gd name="T56" fmla="*/ 28 w 48"/>
                  <a:gd name="T57" fmla="*/ 4 h 42"/>
                  <a:gd name="T58" fmla="*/ 28 w 48"/>
                  <a:gd name="T59" fmla="*/ 4 h 42"/>
                  <a:gd name="T60" fmla="*/ 30 w 48"/>
                  <a:gd name="T61" fmla="*/ 10 h 42"/>
                  <a:gd name="T62" fmla="*/ 32 w 48"/>
                  <a:gd name="T63" fmla="*/ 18 h 42"/>
                  <a:gd name="T64" fmla="*/ 34 w 48"/>
                  <a:gd name="T65" fmla="*/ 22 h 42"/>
                  <a:gd name="T66" fmla="*/ 38 w 48"/>
                  <a:gd name="T67" fmla="*/ 24 h 42"/>
                  <a:gd name="T68" fmla="*/ 42 w 48"/>
                  <a:gd name="T69" fmla="*/ 26 h 42"/>
                  <a:gd name="T70" fmla="*/ 42 w 48"/>
                  <a:gd name="T71" fmla="*/ 26 h 42"/>
                  <a:gd name="T72" fmla="*/ 42 w 48"/>
                  <a:gd name="T73" fmla="*/ 26 h 42"/>
                  <a:gd name="T74" fmla="*/ 46 w 48"/>
                  <a:gd name="T75" fmla="*/ 30 h 42"/>
                  <a:gd name="T76" fmla="*/ 48 w 48"/>
                  <a:gd name="T77" fmla="*/ 34 h 42"/>
                  <a:gd name="T78" fmla="*/ 48 w 48"/>
                  <a:gd name="T79" fmla="*/ 34 h 42"/>
                  <a:gd name="T80" fmla="*/ 48 w 48"/>
                  <a:gd name="T81" fmla="*/ 36 h 42"/>
                  <a:gd name="T82" fmla="*/ 46 w 48"/>
                  <a:gd name="T83" fmla="*/ 42 h 42"/>
                  <a:gd name="T84" fmla="*/ 46 w 48"/>
                  <a:gd name="T85" fmla="*/ 42 h 42"/>
                  <a:gd name="T86" fmla="*/ 44 w 48"/>
                  <a:gd name="T87" fmla="*/ 42 h 42"/>
                  <a:gd name="T88" fmla="*/ 44 w 48"/>
                  <a:gd name="T89" fmla="*/ 42 h 42"/>
                  <a:gd name="T90" fmla="*/ 44 w 48"/>
                  <a:gd name="T91" fmla="*/ 42 h 42"/>
                  <a:gd name="T92" fmla="*/ 44 w 48"/>
                  <a:gd name="T93"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42">
                    <a:moveTo>
                      <a:pt x="44" y="42"/>
                    </a:moveTo>
                    <a:lnTo>
                      <a:pt x="38" y="40"/>
                    </a:lnTo>
                    <a:lnTo>
                      <a:pt x="38" y="40"/>
                    </a:lnTo>
                    <a:lnTo>
                      <a:pt x="36" y="40"/>
                    </a:lnTo>
                    <a:lnTo>
                      <a:pt x="34" y="34"/>
                    </a:lnTo>
                    <a:lnTo>
                      <a:pt x="30" y="32"/>
                    </a:lnTo>
                    <a:lnTo>
                      <a:pt x="26" y="28"/>
                    </a:lnTo>
                    <a:lnTo>
                      <a:pt x="20" y="28"/>
                    </a:lnTo>
                    <a:lnTo>
                      <a:pt x="18" y="30"/>
                    </a:lnTo>
                    <a:lnTo>
                      <a:pt x="18" y="30"/>
                    </a:lnTo>
                    <a:lnTo>
                      <a:pt x="18" y="32"/>
                    </a:lnTo>
                    <a:lnTo>
                      <a:pt x="18" y="32"/>
                    </a:lnTo>
                    <a:lnTo>
                      <a:pt x="18" y="32"/>
                    </a:lnTo>
                    <a:lnTo>
                      <a:pt x="18" y="32"/>
                    </a:lnTo>
                    <a:lnTo>
                      <a:pt x="16" y="32"/>
                    </a:lnTo>
                    <a:lnTo>
                      <a:pt x="12" y="28"/>
                    </a:lnTo>
                    <a:lnTo>
                      <a:pt x="2" y="28"/>
                    </a:lnTo>
                    <a:lnTo>
                      <a:pt x="2" y="28"/>
                    </a:lnTo>
                    <a:lnTo>
                      <a:pt x="0" y="26"/>
                    </a:lnTo>
                    <a:lnTo>
                      <a:pt x="0" y="6"/>
                    </a:lnTo>
                    <a:lnTo>
                      <a:pt x="0" y="6"/>
                    </a:lnTo>
                    <a:lnTo>
                      <a:pt x="0" y="4"/>
                    </a:lnTo>
                    <a:lnTo>
                      <a:pt x="6" y="4"/>
                    </a:lnTo>
                    <a:lnTo>
                      <a:pt x="14" y="0"/>
                    </a:lnTo>
                    <a:lnTo>
                      <a:pt x="22" y="0"/>
                    </a:lnTo>
                    <a:lnTo>
                      <a:pt x="22" y="0"/>
                    </a:lnTo>
                    <a:lnTo>
                      <a:pt x="24" y="0"/>
                    </a:lnTo>
                    <a:lnTo>
                      <a:pt x="28" y="4"/>
                    </a:lnTo>
                    <a:lnTo>
                      <a:pt x="28" y="4"/>
                    </a:lnTo>
                    <a:lnTo>
                      <a:pt x="28" y="4"/>
                    </a:lnTo>
                    <a:lnTo>
                      <a:pt x="30" y="10"/>
                    </a:lnTo>
                    <a:lnTo>
                      <a:pt x="32" y="18"/>
                    </a:lnTo>
                    <a:lnTo>
                      <a:pt x="34" y="22"/>
                    </a:lnTo>
                    <a:lnTo>
                      <a:pt x="38" y="24"/>
                    </a:lnTo>
                    <a:lnTo>
                      <a:pt x="42" y="26"/>
                    </a:lnTo>
                    <a:lnTo>
                      <a:pt x="42" y="26"/>
                    </a:lnTo>
                    <a:lnTo>
                      <a:pt x="42" y="26"/>
                    </a:lnTo>
                    <a:lnTo>
                      <a:pt x="46" y="30"/>
                    </a:lnTo>
                    <a:lnTo>
                      <a:pt x="48" y="34"/>
                    </a:lnTo>
                    <a:lnTo>
                      <a:pt x="48" y="34"/>
                    </a:lnTo>
                    <a:lnTo>
                      <a:pt x="48" y="36"/>
                    </a:lnTo>
                    <a:lnTo>
                      <a:pt x="46" y="42"/>
                    </a:lnTo>
                    <a:lnTo>
                      <a:pt x="46" y="42"/>
                    </a:lnTo>
                    <a:lnTo>
                      <a:pt x="44" y="42"/>
                    </a:lnTo>
                    <a:lnTo>
                      <a:pt x="44" y="42"/>
                    </a:lnTo>
                    <a:lnTo>
                      <a:pt x="44" y="42"/>
                    </a:lnTo>
                    <a:lnTo>
                      <a:pt x="44"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3" name="Freeform 725"/>
              <p:cNvSpPr>
                <a:spLocks noEditPoints="1"/>
              </p:cNvSpPr>
              <p:nvPr/>
            </p:nvSpPr>
            <p:spPr bwMode="auto">
              <a:xfrm>
                <a:off x="3477" y="1901"/>
                <a:ext cx="52" cy="46"/>
              </a:xfrm>
              <a:custGeom>
                <a:avLst/>
                <a:gdLst>
                  <a:gd name="T0" fmla="*/ 28 w 52"/>
                  <a:gd name="T1" fmla="*/ 8 h 46"/>
                  <a:gd name="T2" fmla="*/ 32 w 52"/>
                  <a:gd name="T3" fmla="*/ 20 h 46"/>
                  <a:gd name="T4" fmla="*/ 38 w 52"/>
                  <a:gd name="T5" fmla="*/ 28 h 46"/>
                  <a:gd name="T6" fmla="*/ 46 w 52"/>
                  <a:gd name="T7" fmla="*/ 34 h 46"/>
                  <a:gd name="T8" fmla="*/ 46 w 52"/>
                  <a:gd name="T9" fmla="*/ 42 h 46"/>
                  <a:gd name="T10" fmla="*/ 38 w 52"/>
                  <a:gd name="T11" fmla="*/ 34 h 46"/>
                  <a:gd name="T12" fmla="*/ 28 w 52"/>
                  <a:gd name="T13" fmla="*/ 28 h 46"/>
                  <a:gd name="T14" fmla="*/ 20 w 52"/>
                  <a:gd name="T15" fmla="*/ 32 h 46"/>
                  <a:gd name="T16" fmla="*/ 4 w 52"/>
                  <a:gd name="T17" fmla="*/ 28 h 46"/>
                  <a:gd name="T18" fmla="*/ 4 w 52"/>
                  <a:gd name="T19" fmla="*/ 8 h 46"/>
                  <a:gd name="T20" fmla="*/ 18 w 52"/>
                  <a:gd name="T21" fmla="*/ 4 h 46"/>
                  <a:gd name="T22" fmla="*/ 24 w 52"/>
                  <a:gd name="T23" fmla="*/ 0 h 46"/>
                  <a:gd name="T24" fmla="*/ 18 w 52"/>
                  <a:gd name="T25" fmla="*/ 0 h 46"/>
                  <a:gd name="T26" fmla="*/ 8 w 52"/>
                  <a:gd name="T27" fmla="*/ 4 h 46"/>
                  <a:gd name="T28" fmla="*/ 2 w 52"/>
                  <a:gd name="T29" fmla="*/ 6 h 46"/>
                  <a:gd name="T30" fmla="*/ 0 w 52"/>
                  <a:gd name="T31" fmla="*/ 8 h 46"/>
                  <a:gd name="T32" fmla="*/ 0 w 52"/>
                  <a:gd name="T33" fmla="*/ 28 h 46"/>
                  <a:gd name="T34" fmla="*/ 0 w 52"/>
                  <a:gd name="T35" fmla="*/ 32 h 46"/>
                  <a:gd name="T36" fmla="*/ 12 w 52"/>
                  <a:gd name="T37" fmla="*/ 32 h 46"/>
                  <a:gd name="T38" fmla="*/ 16 w 52"/>
                  <a:gd name="T39" fmla="*/ 36 h 46"/>
                  <a:gd name="T40" fmla="*/ 20 w 52"/>
                  <a:gd name="T41" fmla="*/ 36 h 46"/>
                  <a:gd name="T42" fmla="*/ 20 w 52"/>
                  <a:gd name="T43" fmla="*/ 36 h 46"/>
                  <a:gd name="T44" fmla="*/ 24 w 52"/>
                  <a:gd name="T45" fmla="*/ 32 h 46"/>
                  <a:gd name="T46" fmla="*/ 30 w 52"/>
                  <a:gd name="T47" fmla="*/ 36 h 46"/>
                  <a:gd name="T48" fmla="*/ 32 w 52"/>
                  <a:gd name="T49" fmla="*/ 36 h 46"/>
                  <a:gd name="T50" fmla="*/ 36 w 52"/>
                  <a:gd name="T51" fmla="*/ 42 h 46"/>
                  <a:gd name="T52" fmla="*/ 38 w 52"/>
                  <a:gd name="T53" fmla="*/ 44 h 46"/>
                  <a:gd name="T54" fmla="*/ 46 w 52"/>
                  <a:gd name="T55" fmla="*/ 46 h 46"/>
                  <a:gd name="T56" fmla="*/ 46 w 52"/>
                  <a:gd name="T57" fmla="*/ 46 h 46"/>
                  <a:gd name="T58" fmla="*/ 50 w 52"/>
                  <a:gd name="T59" fmla="*/ 44 h 46"/>
                  <a:gd name="T60" fmla="*/ 52 w 52"/>
                  <a:gd name="T61" fmla="*/ 38 h 46"/>
                  <a:gd name="T62" fmla="*/ 50 w 52"/>
                  <a:gd name="T63" fmla="*/ 32 h 46"/>
                  <a:gd name="T64" fmla="*/ 50 w 52"/>
                  <a:gd name="T65" fmla="*/ 32 h 46"/>
                  <a:gd name="T66" fmla="*/ 46 w 52"/>
                  <a:gd name="T67" fmla="*/ 28 h 46"/>
                  <a:gd name="T68" fmla="*/ 40 w 52"/>
                  <a:gd name="T69" fmla="*/ 26 h 46"/>
                  <a:gd name="T70" fmla="*/ 34 w 52"/>
                  <a:gd name="T71" fmla="*/ 18 h 46"/>
                  <a:gd name="T72" fmla="*/ 32 w 52"/>
                  <a:gd name="T73" fmla="*/ 6 h 46"/>
                  <a:gd name="T74" fmla="*/ 30 w 52"/>
                  <a:gd name="T75" fmla="*/ 4 h 46"/>
                  <a:gd name="T76" fmla="*/ 28 w 52"/>
                  <a:gd name="T77" fmla="*/ 0 h 46"/>
                  <a:gd name="T78" fmla="*/ 24 w 52"/>
                  <a:gd name="T7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 h="46">
                    <a:moveTo>
                      <a:pt x="24" y="4"/>
                    </a:moveTo>
                    <a:lnTo>
                      <a:pt x="28" y="8"/>
                    </a:lnTo>
                    <a:lnTo>
                      <a:pt x="30" y="12"/>
                    </a:lnTo>
                    <a:lnTo>
                      <a:pt x="32" y="20"/>
                    </a:lnTo>
                    <a:lnTo>
                      <a:pt x="34" y="24"/>
                    </a:lnTo>
                    <a:lnTo>
                      <a:pt x="38" y="28"/>
                    </a:lnTo>
                    <a:lnTo>
                      <a:pt x="44" y="30"/>
                    </a:lnTo>
                    <a:lnTo>
                      <a:pt x="46" y="34"/>
                    </a:lnTo>
                    <a:lnTo>
                      <a:pt x="48" y="38"/>
                    </a:lnTo>
                    <a:lnTo>
                      <a:pt x="46" y="42"/>
                    </a:lnTo>
                    <a:lnTo>
                      <a:pt x="40" y="42"/>
                    </a:lnTo>
                    <a:lnTo>
                      <a:pt x="38" y="34"/>
                    </a:lnTo>
                    <a:lnTo>
                      <a:pt x="32" y="32"/>
                    </a:lnTo>
                    <a:lnTo>
                      <a:pt x="28" y="28"/>
                    </a:lnTo>
                    <a:lnTo>
                      <a:pt x="20" y="28"/>
                    </a:lnTo>
                    <a:lnTo>
                      <a:pt x="20" y="32"/>
                    </a:lnTo>
                    <a:lnTo>
                      <a:pt x="14" y="28"/>
                    </a:lnTo>
                    <a:lnTo>
                      <a:pt x="4" y="28"/>
                    </a:lnTo>
                    <a:lnTo>
                      <a:pt x="4" y="18"/>
                    </a:lnTo>
                    <a:lnTo>
                      <a:pt x="4" y="8"/>
                    </a:lnTo>
                    <a:lnTo>
                      <a:pt x="8" y="8"/>
                    </a:lnTo>
                    <a:lnTo>
                      <a:pt x="18" y="4"/>
                    </a:lnTo>
                    <a:lnTo>
                      <a:pt x="24" y="4"/>
                    </a:lnTo>
                    <a:close/>
                    <a:moveTo>
                      <a:pt x="24" y="0"/>
                    </a:moveTo>
                    <a:lnTo>
                      <a:pt x="18" y="0"/>
                    </a:lnTo>
                    <a:lnTo>
                      <a:pt x="18" y="0"/>
                    </a:lnTo>
                    <a:lnTo>
                      <a:pt x="16" y="0"/>
                    </a:lnTo>
                    <a:lnTo>
                      <a:pt x="8" y="4"/>
                    </a:lnTo>
                    <a:lnTo>
                      <a:pt x="2" y="6"/>
                    </a:lnTo>
                    <a:lnTo>
                      <a:pt x="2" y="6"/>
                    </a:lnTo>
                    <a:lnTo>
                      <a:pt x="0" y="6"/>
                    </a:lnTo>
                    <a:lnTo>
                      <a:pt x="0" y="8"/>
                    </a:lnTo>
                    <a:lnTo>
                      <a:pt x="0" y="18"/>
                    </a:lnTo>
                    <a:lnTo>
                      <a:pt x="0" y="28"/>
                    </a:lnTo>
                    <a:lnTo>
                      <a:pt x="0" y="28"/>
                    </a:lnTo>
                    <a:lnTo>
                      <a:pt x="0" y="32"/>
                    </a:lnTo>
                    <a:lnTo>
                      <a:pt x="4" y="32"/>
                    </a:lnTo>
                    <a:lnTo>
                      <a:pt x="12" y="32"/>
                    </a:lnTo>
                    <a:lnTo>
                      <a:pt x="16" y="36"/>
                    </a:lnTo>
                    <a:lnTo>
                      <a:pt x="16" y="36"/>
                    </a:lnTo>
                    <a:lnTo>
                      <a:pt x="20" y="36"/>
                    </a:lnTo>
                    <a:lnTo>
                      <a:pt x="20" y="36"/>
                    </a:lnTo>
                    <a:lnTo>
                      <a:pt x="20" y="36"/>
                    </a:lnTo>
                    <a:lnTo>
                      <a:pt x="20" y="36"/>
                    </a:lnTo>
                    <a:lnTo>
                      <a:pt x="22" y="34"/>
                    </a:lnTo>
                    <a:lnTo>
                      <a:pt x="24" y="32"/>
                    </a:lnTo>
                    <a:lnTo>
                      <a:pt x="26" y="32"/>
                    </a:lnTo>
                    <a:lnTo>
                      <a:pt x="30" y="36"/>
                    </a:lnTo>
                    <a:lnTo>
                      <a:pt x="30" y="36"/>
                    </a:lnTo>
                    <a:lnTo>
                      <a:pt x="32" y="36"/>
                    </a:lnTo>
                    <a:lnTo>
                      <a:pt x="34" y="36"/>
                    </a:lnTo>
                    <a:lnTo>
                      <a:pt x="36" y="42"/>
                    </a:lnTo>
                    <a:lnTo>
                      <a:pt x="36" y="42"/>
                    </a:lnTo>
                    <a:lnTo>
                      <a:pt x="38" y="44"/>
                    </a:lnTo>
                    <a:lnTo>
                      <a:pt x="46" y="46"/>
                    </a:lnTo>
                    <a:lnTo>
                      <a:pt x="46" y="46"/>
                    </a:lnTo>
                    <a:lnTo>
                      <a:pt x="46" y="46"/>
                    </a:lnTo>
                    <a:lnTo>
                      <a:pt x="46" y="46"/>
                    </a:lnTo>
                    <a:lnTo>
                      <a:pt x="48" y="46"/>
                    </a:lnTo>
                    <a:lnTo>
                      <a:pt x="50" y="44"/>
                    </a:lnTo>
                    <a:lnTo>
                      <a:pt x="52" y="38"/>
                    </a:lnTo>
                    <a:lnTo>
                      <a:pt x="52" y="38"/>
                    </a:lnTo>
                    <a:lnTo>
                      <a:pt x="52" y="36"/>
                    </a:lnTo>
                    <a:lnTo>
                      <a:pt x="50" y="32"/>
                    </a:lnTo>
                    <a:lnTo>
                      <a:pt x="50" y="32"/>
                    </a:lnTo>
                    <a:lnTo>
                      <a:pt x="50" y="32"/>
                    </a:lnTo>
                    <a:lnTo>
                      <a:pt x="46" y="28"/>
                    </a:lnTo>
                    <a:lnTo>
                      <a:pt x="46" y="28"/>
                    </a:lnTo>
                    <a:lnTo>
                      <a:pt x="44" y="26"/>
                    </a:lnTo>
                    <a:lnTo>
                      <a:pt x="40" y="26"/>
                    </a:lnTo>
                    <a:lnTo>
                      <a:pt x="38" y="22"/>
                    </a:lnTo>
                    <a:lnTo>
                      <a:pt x="34" y="18"/>
                    </a:lnTo>
                    <a:lnTo>
                      <a:pt x="34" y="12"/>
                    </a:lnTo>
                    <a:lnTo>
                      <a:pt x="32" y="6"/>
                    </a:lnTo>
                    <a:lnTo>
                      <a:pt x="32" y="6"/>
                    </a:lnTo>
                    <a:lnTo>
                      <a:pt x="30" y="4"/>
                    </a:lnTo>
                    <a:lnTo>
                      <a:pt x="28" y="0"/>
                    </a:lnTo>
                    <a:lnTo>
                      <a:pt x="28" y="0"/>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4" name="Freeform 726"/>
              <p:cNvSpPr>
                <a:spLocks/>
              </p:cNvSpPr>
              <p:nvPr/>
            </p:nvSpPr>
            <p:spPr bwMode="auto">
              <a:xfrm>
                <a:off x="3481" y="1905"/>
                <a:ext cx="44" cy="38"/>
              </a:xfrm>
              <a:custGeom>
                <a:avLst/>
                <a:gdLst>
                  <a:gd name="T0" fmla="*/ 20 w 44"/>
                  <a:gd name="T1" fmla="*/ 0 h 38"/>
                  <a:gd name="T2" fmla="*/ 24 w 44"/>
                  <a:gd name="T3" fmla="*/ 4 h 38"/>
                  <a:gd name="T4" fmla="*/ 26 w 44"/>
                  <a:gd name="T5" fmla="*/ 8 h 38"/>
                  <a:gd name="T6" fmla="*/ 28 w 44"/>
                  <a:gd name="T7" fmla="*/ 16 h 38"/>
                  <a:gd name="T8" fmla="*/ 30 w 44"/>
                  <a:gd name="T9" fmla="*/ 20 h 38"/>
                  <a:gd name="T10" fmla="*/ 34 w 44"/>
                  <a:gd name="T11" fmla="*/ 24 h 38"/>
                  <a:gd name="T12" fmla="*/ 40 w 44"/>
                  <a:gd name="T13" fmla="*/ 26 h 38"/>
                  <a:gd name="T14" fmla="*/ 42 w 44"/>
                  <a:gd name="T15" fmla="*/ 30 h 38"/>
                  <a:gd name="T16" fmla="*/ 44 w 44"/>
                  <a:gd name="T17" fmla="*/ 34 h 38"/>
                  <a:gd name="T18" fmla="*/ 42 w 44"/>
                  <a:gd name="T19" fmla="*/ 38 h 38"/>
                  <a:gd name="T20" fmla="*/ 36 w 44"/>
                  <a:gd name="T21" fmla="*/ 38 h 38"/>
                  <a:gd name="T22" fmla="*/ 34 w 44"/>
                  <a:gd name="T23" fmla="*/ 30 h 38"/>
                  <a:gd name="T24" fmla="*/ 28 w 44"/>
                  <a:gd name="T25" fmla="*/ 28 h 38"/>
                  <a:gd name="T26" fmla="*/ 24 w 44"/>
                  <a:gd name="T27" fmla="*/ 24 h 38"/>
                  <a:gd name="T28" fmla="*/ 16 w 44"/>
                  <a:gd name="T29" fmla="*/ 24 h 38"/>
                  <a:gd name="T30" fmla="*/ 16 w 44"/>
                  <a:gd name="T31" fmla="*/ 28 h 38"/>
                  <a:gd name="T32" fmla="*/ 10 w 44"/>
                  <a:gd name="T33" fmla="*/ 24 h 38"/>
                  <a:gd name="T34" fmla="*/ 0 w 44"/>
                  <a:gd name="T35" fmla="*/ 24 h 38"/>
                  <a:gd name="T36" fmla="*/ 0 w 44"/>
                  <a:gd name="T37" fmla="*/ 14 h 38"/>
                  <a:gd name="T38" fmla="*/ 0 w 44"/>
                  <a:gd name="T39" fmla="*/ 4 h 38"/>
                  <a:gd name="T40" fmla="*/ 4 w 44"/>
                  <a:gd name="T41" fmla="*/ 4 h 38"/>
                  <a:gd name="T42" fmla="*/ 14 w 44"/>
                  <a:gd name="T43" fmla="*/ 0 h 38"/>
                  <a:gd name="T44" fmla="*/ 20 w 4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38">
                    <a:moveTo>
                      <a:pt x="20" y="0"/>
                    </a:moveTo>
                    <a:lnTo>
                      <a:pt x="24" y="4"/>
                    </a:lnTo>
                    <a:lnTo>
                      <a:pt x="26" y="8"/>
                    </a:lnTo>
                    <a:lnTo>
                      <a:pt x="28" y="16"/>
                    </a:lnTo>
                    <a:lnTo>
                      <a:pt x="30" y="20"/>
                    </a:lnTo>
                    <a:lnTo>
                      <a:pt x="34" y="24"/>
                    </a:lnTo>
                    <a:lnTo>
                      <a:pt x="40" y="26"/>
                    </a:lnTo>
                    <a:lnTo>
                      <a:pt x="42" y="30"/>
                    </a:lnTo>
                    <a:lnTo>
                      <a:pt x="44" y="34"/>
                    </a:lnTo>
                    <a:lnTo>
                      <a:pt x="42" y="38"/>
                    </a:lnTo>
                    <a:lnTo>
                      <a:pt x="36" y="38"/>
                    </a:lnTo>
                    <a:lnTo>
                      <a:pt x="34" y="30"/>
                    </a:lnTo>
                    <a:lnTo>
                      <a:pt x="28" y="28"/>
                    </a:lnTo>
                    <a:lnTo>
                      <a:pt x="24" y="24"/>
                    </a:lnTo>
                    <a:lnTo>
                      <a:pt x="16" y="24"/>
                    </a:lnTo>
                    <a:lnTo>
                      <a:pt x="16" y="28"/>
                    </a:lnTo>
                    <a:lnTo>
                      <a:pt x="10" y="24"/>
                    </a:lnTo>
                    <a:lnTo>
                      <a:pt x="0" y="24"/>
                    </a:lnTo>
                    <a:lnTo>
                      <a:pt x="0" y="14"/>
                    </a:lnTo>
                    <a:lnTo>
                      <a:pt x="0" y="4"/>
                    </a:lnTo>
                    <a:lnTo>
                      <a:pt x="4" y="4"/>
                    </a:lnTo>
                    <a:lnTo>
                      <a:pt x="14"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5" name="Freeform 727"/>
              <p:cNvSpPr>
                <a:spLocks/>
              </p:cNvSpPr>
              <p:nvPr/>
            </p:nvSpPr>
            <p:spPr bwMode="auto">
              <a:xfrm>
                <a:off x="3477" y="1901"/>
                <a:ext cx="52" cy="46"/>
              </a:xfrm>
              <a:custGeom>
                <a:avLst/>
                <a:gdLst>
                  <a:gd name="T0" fmla="*/ 24 w 52"/>
                  <a:gd name="T1" fmla="*/ 0 h 46"/>
                  <a:gd name="T2" fmla="*/ 18 w 52"/>
                  <a:gd name="T3" fmla="*/ 0 h 46"/>
                  <a:gd name="T4" fmla="*/ 18 w 52"/>
                  <a:gd name="T5" fmla="*/ 0 h 46"/>
                  <a:gd name="T6" fmla="*/ 16 w 52"/>
                  <a:gd name="T7" fmla="*/ 0 h 46"/>
                  <a:gd name="T8" fmla="*/ 8 w 52"/>
                  <a:gd name="T9" fmla="*/ 4 h 46"/>
                  <a:gd name="T10" fmla="*/ 2 w 52"/>
                  <a:gd name="T11" fmla="*/ 6 h 46"/>
                  <a:gd name="T12" fmla="*/ 2 w 52"/>
                  <a:gd name="T13" fmla="*/ 6 h 46"/>
                  <a:gd name="T14" fmla="*/ 0 w 52"/>
                  <a:gd name="T15" fmla="*/ 6 h 46"/>
                  <a:gd name="T16" fmla="*/ 0 w 52"/>
                  <a:gd name="T17" fmla="*/ 8 h 46"/>
                  <a:gd name="T18" fmla="*/ 0 w 52"/>
                  <a:gd name="T19" fmla="*/ 18 h 46"/>
                  <a:gd name="T20" fmla="*/ 0 w 52"/>
                  <a:gd name="T21" fmla="*/ 28 h 46"/>
                  <a:gd name="T22" fmla="*/ 0 w 52"/>
                  <a:gd name="T23" fmla="*/ 28 h 46"/>
                  <a:gd name="T24" fmla="*/ 0 w 52"/>
                  <a:gd name="T25" fmla="*/ 32 h 46"/>
                  <a:gd name="T26" fmla="*/ 4 w 52"/>
                  <a:gd name="T27" fmla="*/ 32 h 46"/>
                  <a:gd name="T28" fmla="*/ 12 w 52"/>
                  <a:gd name="T29" fmla="*/ 32 h 46"/>
                  <a:gd name="T30" fmla="*/ 16 w 52"/>
                  <a:gd name="T31" fmla="*/ 36 h 46"/>
                  <a:gd name="T32" fmla="*/ 16 w 52"/>
                  <a:gd name="T33" fmla="*/ 36 h 46"/>
                  <a:gd name="T34" fmla="*/ 20 w 52"/>
                  <a:gd name="T35" fmla="*/ 36 h 46"/>
                  <a:gd name="T36" fmla="*/ 20 w 52"/>
                  <a:gd name="T37" fmla="*/ 36 h 46"/>
                  <a:gd name="T38" fmla="*/ 20 w 52"/>
                  <a:gd name="T39" fmla="*/ 36 h 46"/>
                  <a:gd name="T40" fmla="*/ 20 w 52"/>
                  <a:gd name="T41" fmla="*/ 36 h 46"/>
                  <a:gd name="T42" fmla="*/ 22 w 52"/>
                  <a:gd name="T43" fmla="*/ 34 h 46"/>
                  <a:gd name="T44" fmla="*/ 24 w 52"/>
                  <a:gd name="T45" fmla="*/ 32 h 46"/>
                  <a:gd name="T46" fmla="*/ 26 w 52"/>
                  <a:gd name="T47" fmla="*/ 32 h 46"/>
                  <a:gd name="T48" fmla="*/ 30 w 52"/>
                  <a:gd name="T49" fmla="*/ 36 h 46"/>
                  <a:gd name="T50" fmla="*/ 30 w 52"/>
                  <a:gd name="T51" fmla="*/ 36 h 46"/>
                  <a:gd name="T52" fmla="*/ 32 w 52"/>
                  <a:gd name="T53" fmla="*/ 36 h 46"/>
                  <a:gd name="T54" fmla="*/ 34 w 52"/>
                  <a:gd name="T55" fmla="*/ 36 h 46"/>
                  <a:gd name="T56" fmla="*/ 36 w 52"/>
                  <a:gd name="T57" fmla="*/ 42 h 46"/>
                  <a:gd name="T58" fmla="*/ 36 w 52"/>
                  <a:gd name="T59" fmla="*/ 42 h 46"/>
                  <a:gd name="T60" fmla="*/ 38 w 52"/>
                  <a:gd name="T61" fmla="*/ 44 h 46"/>
                  <a:gd name="T62" fmla="*/ 46 w 52"/>
                  <a:gd name="T63" fmla="*/ 46 h 46"/>
                  <a:gd name="T64" fmla="*/ 46 w 52"/>
                  <a:gd name="T65" fmla="*/ 46 h 46"/>
                  <a:gd name="T66" fmla="*/ 46 w 52"/>
                  <a:gd name="T67" fmla="*/ 46 h 46"/>
                  <a:gd name="T68" fmla="*/ 46 w 52"/>
                  <a:gd name="T69" fmla="*/ 46 h 46"/>
                  <a:gd name="T70" fmla="*/ 48 w 52"/>
                  <a:gd name="T71" fmla="*/ 46 h 46"/>
                  <a:gd name="T72" fmla="*/ 50 w 52"/>
                  <a:gd name="T73" fmla="*/ 44 h 46"/>
                  <a:gd name="T74" fmla="*/ 52 w 52"/>
                  <a:gd name="T75" fmla="*/ 38 h 46"/>
                  <a:gd name="T76" fmla="*/ 52 w 52"/>
                  <a:gd name="T77" fmla="*/ 38 h 46"/>
                  <a:gd name="T78" fmla="*/ 52 w 52"/>
                  <a:gd name="T79" fmla="*/ 36 h 46"/>
                  <a:gd name="T80" fmla="*/ 50 w 52"/>
                  <a:gd name="T81" fmla="*/ 32 h 46"/>
                  <a:gd name="T82" fmla="*/ 50 w 52"/>
                  <a:gd name="T83" fmla="*/ 32 h 46"/>
                  <a:gd name="T84" fmla="*/ 50 w 52"/>
                  <a:gd name="T85" fmla="*/ 32 h 46"/>
                  <a:gd name="T86" fmla="*/ 46 w 52"/>
                  <a:gd name="T87" fmla="*/ 28 h 46"/>
                  <a:gd name="T88" fmla="*/ 46 w 52"/>
                  <a:gd name="T89" fmla="*/ 28 h 46"/>
                  <a:gd name="T90" fmla="*/ 44 w 52"/>
                  <a:gd name="T91" fmla="*/ 26 h 46"/>
                  <a:gd name="T92" fmla="*/ 40 w 52"/>
                  <a:gd name="T93" fmla="*/ 26 h 46"/>
                  <a:gd name="T94" fmla="*/ 38 w 52"/>
                  <a:gd name="T95" fmla="*/ 22 h 46"/>
                  <a:gd name="T96" fmla="*/ 34 w 52"/>
                  <a:gd name="T97" fmla="*/ 18 h 46"/>
                  <a:gd name="T98" fmla="*/ 34 w 52"/>
                  <a:gd name="T99" fmla="*/ 12 h 46"/>
                  <a:gd name="T100" fmla="*/ 32 w 52"/>
                  <a:gd name="T101" fmla="*/ 6 h 46"/>
                  <a:gd name="T102" fmla="*/ 32 w 52"/>
                  <a:gd name="T103" fmla="*/ 6 h 46"/>
                  <a:gd name="T104" fmla="*/ 30 w 52"/>
                  <a:gd name="T105" fmla="*/ 4 h 46"/>
                  <a:gd name="T106" fmla="*/ 28 w 52"/>
                  <a:gd name="T107" fmla="*/ 0 h 46"/>
                  <a:gd name="T108" fmla="*/ 28 w 52"/>
                  <a:gd name="T109" fmla="*/ 0 h 46"/>
                  <a:gd name="T110" fmla="*/ 24 w 52"/>
                  <a:gd name="T111" fmla="*/ 0 h 46"/>
                  <a:gd name="T112" fmla="*/ 24 w 52"/>
                  <a:gd name="T11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 h="46">
                    <a:moveTo>
                      <a:pt x="24" y="0"/>
                    </a:moveTo>
                    <a:lnTo>
                      <a:pt x="18" y="0"/>
                    </a:lnTo>
                    <a:lnTo>
                      <a:pt x="18" y="0"/>
                    </a:lnTo>
                    <a:lnTo>
                      <a:pt x="16" y="0"/>
                    </a:lnTo>
                    <a:lnTo>
                      <a:pt x="8" y="4"/>
                    </a:lnTo>
                    <a:lnTo>
                      <a:pt x="2" y="6"/>
                    </a:lnTo>
                    <a:lnTo>
                      <a:pt x="2" y="6"/>
                    </a:lnTo>
                    <a:lnTo>
                      <a:pt x="0" y="6"/>
                    </a:lnTo>
                    <a:lnTo>
                      <a:pt x="0" y="8"/>
                    </a:lnTo>
                    <a:lnTo>
                      <a:pt x="0" y="18"/>
                    </a:lnTo>
                    <a:lnTo>
                      <a:pt x="0" y="28"/>
                    </a:lnTo>
                    <a:lnTo>
                      <a:pt x="0" y="28"/>
                    </a:lnTo>
                    <a:lnTo>
                      <a:pt x="0" y="32"/>
                    </a:lnTo>
                    <a:lnTo>
                      <a:pt x="4" y="32"/>
                    </a:lnTo>
                    <a:lnTo>
                      <a:pt x="12" y="32"/>
                    </a:lnTo>
                    <a:lnTo>
                      <a:pt x="16" y="36"/>
                    </a:lnTo>
                    <a:lnTo>
                      <a:pt x="16" y="36"/>
                    </a:lnTo>
                    <a:lnTo>
                      <a:pt x="20" y="36"/>
                    </a:lnTo>
                    <a:lnTo>
                      <a:pt x="20" y="36"/>
                    </a:lnTo>
                    <a:lnTo>
                      <a:pt x="20" y="36"/>
                    </a:lnTo>
                    <a:lnTo>
                      <a:pt x="20" y="36"/>
                    </a:lnTo>
                    <a:lnTo>
                      <a:pt x="22" y="34"/>
                    </a:lnTo>
                    <a:lnTo>
                      <a:pt x="24" y="32"/>
                    </a:lnTo>
                    <a:lnTo>
                      <a:pt x="26" y="32"/>
                    </a:lnTo>
                    <a:lnTo>
                      <a:pt x="30" y="36"/>
                    </a:lnTo>
                    <a:lnTo>
                      <a:pt x="30" y="36"/>
                    </a:lnTo>
                    <a:lnTo>
                      <a:pt x="32" y="36"/>
                    </a:lnTo>
                    <a:lnTo>
                      <a:pt x="34" y="36"/>
                    </a:lnTo>
                    <a:lnTo>
                      <a:pt x="36" y="42"/>
                    </a:lnTo>
                    <a:lnTo>
                      <a:pt x="36" y="42"/>
                    </a:lnTo>
                    <a:lnTo>
                      <a:pt x="38" y="44"/>
                    </a:lnTo>
                    <a:lnTo>
                      <a:pt x="46" y="46"/>
                    </a:lnTo>
                    <a:lnTo>
                      <a:pt x="46" y="46"/>
                    </a:lnTo>
                    <a:lnTo>
                      <a:pt x="46" y="46"/>
                    </a:lnTo>
                    <a:lnTo>
                      <a:pt x="46" y="46"/>
                    </a:lnTo>
                    <a:lnTo>
                      <a:pt x="48" y="46"/>
                    </a:lnTo>
                    <a:lnTo>
                      <a:pt x="50" y="44"/>
                    </a:lnTo>
                    <a:lnTo>
                      <a:pt x="52" y="38"/>
                    </a:lnTo>
                    <a:lnTo>
                      <a:pt x="52" y="38"/>
                    </a:lnTo>
                    <a:lnTo>
                      <a:pt x="52" y="36"/>
                    </a:lnTo>
                    <a:lnTo>
                      <a:pt x="50" y="32"/>
                    </a:lnTo>
                    <a:lnTo>
                      <a:pt x="50" y="32"/>
                    </a:lnTo>
                    <a:lnTo>
                      <a:pt x="50" y="32"/>
                    </a:lnTo>
                    <a:lnTo>
                      <a:pt x="46" y="28"/>
                    </a:lnTo>
                    <a:lnTo>
                      <a:pt x="46" y="28"/>
                    </a:lnTo>
                    <a:lnTo>
                      <a:pt x="44" y="26"/>
                    </a:lnTo>
                    <a:lnTo>
                      <a:pt x="40" y="26"/>
                    </a:lnTo>
                    <a:lnTo>
                      <a:pt x="38" y="22"/>
                    </a:lnTo>
                    <a:lnTo>
                      <a:pt x="34" y="18"/>
                    </a:lnTo>
                    <a:lnTo>
                      <a:pt x="34" y="12"/>
                    </a:lnTo>
                    <a:lnTo>
                      <a:pt x="32" y="6"/>
                    </a:lnTo>
                    <a:lnTo>
                      <a:pt x="32" y="6"/>
                    </a:lnTo>
                    <a:lnTo>
                      <a:pt x="30" y="4"/>
                    </a:lnTo>
                    <a:lnTo>
                      <a:pt x="28" y="0"/>
                    </a:lnTo>
                    <a:lnTo>
                      <a:pt x="28" y="0"/>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6" name="Freeform 728"/>
              <p:cNvSpPr>
                <a:spLocks/>
              </p:cNvSpPr>
              <p:nvPr/>
            </p:nvSpPr>
            <p:spPr bwMode="auto">
              <a:xfrm>
                <a:off x="3501" y="1891"/>
                <a:ext cx="76" cy="60"/>
              </a:xfrm>
              <a:custGeom>
                <a:avLst/>
                <a:gdLst>
                  <a:gd name="T0" fmla="*/ 46 w 76"/>
                  <a:gd name="T1" fmla="*/ 60 h 60"/>
                  <a:gd name="T2" fmla="*/ 40 w 76"/>
                  <a:gd name="T3" fmla="*/ 56 h 60"/>
                  <a:gd name="T4" fmla="*/ 40 w 76"/>
                  <a:gd name="T5" fmla="*/ 56 h 60"/>
                  <a:gd name="T6" fmla="*/ 40 w 76"/>
                  <a:gd name="T7" fmla="*/ 54 h 60"/>
                  <a:gd name="T8" fmla="*/ 42 w 76"/>
                  <a:gd name="T9" fmla="*/ 48 h 60"/>
                  <a:gd name="T10" fmla="*/ 42 w 76"/>
                  <a:gd name="T11" fmla="*/ 46 h 60"/>
                  <a:gd name="T12" fmla="*/ 40 w 76"/>
                  <a:gd name="T13" fmla="*/ 40 h 60"/>
                  <a:gd name="T14" fmla="*/ 26 w 76"/>
                  <a:gd name="T15" fmla="*/ 52 h 60"/>
                  <a:gd name="T16" fmla="*/ 24 w 76"/>
                  <a:gd name="T17" fmla="*/ 52 h 60"/>
                  <a:gd name="T18" fmla="*/ 24 w 76"/>
                  <a:gd name="T19" fmla="*/ 52 h 60"/>
                  <a:gd name="T20" fmla="*/ 22 w 76"/>
                  <a:gd name="T21" fmla="*/ 50 h 60"/>
                  <a:gd name="T22" fmla="*/ 22 w 76"/>
                  <a:gd name="T23" fmla="*/ 42 h 60"/>
                  <a:gd name="T24" fmla="*/ 12 w 76"/>
                  <a:gd name="T25" fmla="*/ 34 h 60"/>
                  <a:gd name="T26" fmla="*/ 6 w 76"/>
                  <a:gd name="T27" fmla="*/ 20 h 60"/>
                  <a:gd name="T28" fmla="*/ 0 w 76"/>
                  <a:gd name="T29" fmla="*/ 14 h 60"/>
                  <a:gd name="T30" fmla="*/ 0 w 76"/>
                  <a:gd name="T31" fmla="*/ 12 h 60"/>
                  <a:gd name="T32" fmla="*/ 0 w 76"/>
                  <a:gd name="T33" fmla="*/ 10 h 60"/>
                  <a:gd name="T34" fmla="*/ 6 w 76"/>
                  <a:gd name="T35" fmla="*/ 8 h 60"/>
                  <a:gd name="T36" fmla="*/ 8 w 76"/>
                  <a:gd name="T37" fmla="*/ 8 h 60"/>
                  <a:gd name="T38" fmla="*/ 14 w 76"/>
                  <a:gd name="T39" fmla="*/ 10 h 60"/>
                  <a:gd name="T40" fmla="*/ 22 w 76"/>
                  <a:gd name="T41" fmla="*/ 16 h 60"/>
                  <a:gd name="T42" fmla="*/ 20 w 76"/>
                  <a:gd name="T43" fmla="*/ 10 h 60"/>
                  <a:gd name="T44" fmla="*/ 14 w 76"/>
                  <a:gd name="T45" fmla="*/ 6 h 60"/>
                  <a:gd name="T46" fmla="*/ 14 w 76"/>
                  <a:gd name="T47" fmla="*/ 4 h 60"/>
                  <a:gd name="T48" fmla="*/ 18 w 76"/>
                  <a:gd name="T49" fmla="*/ 0 h 60"/>
                  <a:gd name="T50" fmla="*/ 20 w 76"/>
                  <a:gd name="T51" fmla="*/ 0 h 60"/>
                  <a:gd name="T52" fmla="*/ 20 w 76"/>
                  <a:gd name="T53" fmla="*/ 0 h 60"/>
                  <a:gd name="T54" fmla="*/ 26 w 76"/>
                  <a:gd name="T55" fmla="*/ 2 h 60"/>
                  <a:gd name="T56" fmla="*/ 32 w 76"/>
                  <a:gd name="T57" fmla="*/ 8 h 60"/>
                  <a:gd name="T58" fmla="*/ 40 w 76"/>
                  <a:gd name="T59" fmla="*/ 10 h 60"/>
                  <a:gd name="T60" fmla="*/ 50 w 76"/>
                  <a:gd name="T61" fmla="*/ 2 h 60"/>
                  <a:gd name="T62" fmla="*/ 50 w 76"/>
                  <a:gd name="T63" fmla="*/ 2 h 60"/>
                  <a:gd name="T64" fmla="*/ 50 w 76"/>
                  <a:gd name="T65" fmla="*/ 2 h 60"/>
                  <a:gd name="T66" fmla="*/ 52 w 76"/>
                  <a:gd name="T67" fmla="*/ 2 h 60"/>
                  <a:gd name="T68" fmla="*/ 60 w 76"/>
                  <a:gd name="T69" fmla="*/ 18 h 60"/>
                  <a:gd name="T70" fmla="*/ 72 w 76"/>
                  <a:gd name="T71" fmla="*/ 24 h 60"/>
                  <a:gd name="T72" fmla="*/ 76 w 76"/>
                  <a:gd name="T73" fmla="*/ 26 h 60"/>
                  <a:gd name="T74" fmla="*/ 76 w 76"/>
                  <a:gd name="T75" fmla="*/ 32 h 60"/>
                  <a:gd name="T76" fmla="*/ 74 w 76"/>
                  <a:gd name="T77" fmla="*/ 34 h 60"/>
                  <a:gd name="T78" fmla="*/ 62 w 76"/>
                  <a:gd name="T79" fmla="*/ 36 h 60"/>
                  <a:gd name="T80" fmla="*/ 62 w 76"/>
                  <a:gd name="T81" fmla="*/ 42 h 60"/>
                  <a:gd name="T82" fmla="*/ 62 w 76"/>
                  <a:gd name="T83" fmla="*/ 44 h 60"/>
                  <a:gd name="T84" fmla="*/ 62 w 76"/>
                  <a:gd name="T85" fmla="*/ 48 h 60"/>
                  <a:gd name="T86" fmla="*/ 56 w 76"/>
                  <a:gd name="T87" fmla="*/ 50 h 60"/>
                  <a:gd name="T88" fmla="*/ 56 w 76"/>
                  <a:gd name="T89" fmla="*/ 58 h 60"/>
                  <a:gd name="T90" fmla="*/ 46 w 76"/>
                  <a:gd name="T9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6" h="60">
                    <a:moveTo>
                      <a:pt x="46" y="60"/>
                    </a:moveTo>
                    <a:lnTo>
                      <a:pt x="46" y="60"/>
                    </a:lnTo>
                    <a:lnTo>
                      <a:pt x="46" y="60"/>
                    </a:lnTo>
                    <a:lnTo>
                      <a:pt x="40" y="56"/>
                    </a:lnTo>
                    <a:lnTo>
                      <a:pt x="40" y="56"/>
                    </a:lnTo>
                    <a:lnTo>
                      <a:pt x="40" y="56"/>
                    </a:lnTo>
                    <a:lnTo>
                      <a:pt x="40" y="56"/>
                    </a:lnTo>
                    <a:lnTo>
                      <a:pt x="40" y="54"/>
                    </a:lnTo>
                    <a:lnTo>
                      <a:pt x="44" y="52"/>
                    </a:lnTo>
                    <a:lnTo>
                      <a:pt x="42" y="48"/>
                    </a:lnTo>
                    <a:lnTo>
                      <a:pt x="42" y="48"/>
                    </a:lnTo>
                    <a:lnTo>
                      <a:pt x="42" y="46"/>
                    </a:lnTo>
                    <a:lnTo>
                      <a:pt x="42" y="40"/>
                    </a:lnTo>
                    <a:lnTo>
                      <a:pt x="40" y="40"/>
                    </a:lnTo>
                    <a:lnTo>
                      <a:pt x="36" y="44"/>
                    </a:lnTo>
                    <a:lnTo>
                      <a:pt x="26" y="52"/>
                    </a:lnTo>
                    <a:lnTo>
                      <a:pt x="26" y="52"/>
                    </a:lnTo>
                    <a:lnTo>
                      <a:pt x="24" y="52"/>
                    </a:lnTo>
                    <a:lnTo>
                      <a:pt x="24" y="52"/>
                    </a:lnTo>
                    <a:lnTo>
                      <a:pt x="24" y="52"/>
                    </a:lnTo>
                    <a:lnTo>
                      <a:pt x="24" y="52"/>
                    </a:lnTo>
                    <a:lnTo>
                      <a:pt x="22" y="50"/>
                    </a:lnTo>
                    <a:lnTo>
                      <a:pt x="24" y="44"/>
                    </a:lnTo>
                    <a:lnTo>
                      <a:pt x="22" y="42"/>
                    </a:lnTo>
                    <a:lnTo>
                      <a:pt x="12" y="34"/>
                    </a:lnTo>
                    <a:lnTo>
                      <a:pt x="12" y="34"/>
                    </a:lnTo>
                    <a:lnTo>
                      <a:pt x="10" y="34"/>
                    </a:lnTo>
                    <a:lnTo>
                      <a:pt x="6" y="20"/>
                    </a:lnTo>
                    <a:lnTo>
                      <a:pt x="4" y="16"/>
                    </a:lnTo>
                    <a:lnTo>
                      <a:pt x="0" y="14"/>
                    </a:lnTo>
                    <a:lnTo>
                      <a:pt x="0" y="14"/>
                    </a:lnTo>
                    <a:lnTo>
                      <a:pt x="0" y="12"/>
                    </a:lnTo>
                    <a:lnTo>
                      <a:pt x="0" y="12"/>
                    </a:lnTo>
                    <a:lnTo>
                      <a:pt x="0" y="10"/>
                    </a:lnTo>
                    <a:lnTo>
                      <a:pt x="6" y="8"/>
                    </a:lnTo>
                    <a:lnTo>
                      <a:pt x="6" y="8"/>
                    </a:lnTo>
                    <a:lnTo>
                      <a:pt x="8" y="8"/>
                    </a:lnTo>
                    <a:lnTo>
                      <a:pt x="8" y="8"/>
                    </a:lnTo>
                    <a:lnTo>
                      <a:pt x="8" y="8"/>
                    </a:lnTo>
                    <a:lnTo>
                      <a:pt x="14" y="10"/>
                    </a:lnTo>
                    <a:lnTo>
                      <a:pt x="18" y="16"/>
                    </a:lnTo>
                    <a:lnTo>
                      <a:pt x="22" y="16"/>
                    </a:lnTo>
                    <a:lnTo>
                      <a:pt x="22" y="14"/>
                    </a:lnTo>
                    <a:lnTo>
                      <a:pt x="20" y="10"/>
                    </a:lnTo>
                    <a:lnTo>
                      <a:pt x="14" y="6"/>
                    </a:lnTo>
                    <a:lnTo>
                      <a:pt x="14" y="6"/>
                    </a:lnTo>
                    <a:lnTo>
                      <a:pt x="14" y="4"/>
                    </a:lnTo>
                    <a:lnTo>
                      <a:pt x="14" y="4"/>
                    </a:lnTo>
                    <a:lnTo>
                      <a:pt x="14" y="2"/>
                    </a:lnTo>
                    <a:lnTo>
                      <a:pt x="18" y="0"/>
                    </a:lnTo>
                    <a:lnTo>
                      <a:pt x="18" y="0"/>
                    </a:lnTo>
                    <a:lnTo>
                      <a:pt x="20" y="0"/>
                    </a:lnTo>
                    <a:lnTo>
                      <a:pt x="20" y="0"/>
                    </a:lnTo>
                    <a:lnTo>
                      <a:pt x="20" y="0"/>
                    </a:lnTo>
                    <a:lnTo>
                      <a:pt x="26" y="2"/>
                    </a:lnTo>
                    <a:lnTo>
                      <a:pt x="26" y="2"/>
                    </a:lnTo>
                    <a:lnTo>
                      <a:pt x="26" y="2"/>
                    </a:lnTo>
                    <a:lnTo>
                      <a:pt x="32" y="8"/>
                    </a:lnTo>
                    <a:lnTo>
                      <a:pt x="38" y="12"/>
                    </a:lnTo>
                    <a:lnTo>
                      <a:pt x="40" y="10"/>
                    </a:lnTo>
                    <a:lnTo>
                      <a:pt x="46" y="6"/>
                    </a:lnTo>
                    <a:lnTo>
                      <a:pt x="50" y="2"/>
                    </a:lnTo>
                    <a:lnTo>
                      <a:pt x="50" y="2"/>
                    </a:lnTo>
                    <a:lnTo>
                      <a:pt x="50" y="2"/>
                    </a:lnTo>
                    <a:lnTo>
                      <a:pt x="50" y="2"/>
                    </a:lnTo>
                    <a:lnTo>
                      <a:pt x="50" y="2"/>
                    </a:lnTo>
                    <a:lnTo>
                      <a:pt x="50" y="2"/>
                    </a:lnTo>
                    <a:lnTo>
                      <a:pt x="52" y="2"/>
                    </a:lnTo>
                    <a:lnTo>
                      <a:pt x="56" y="8"/>
                    </a:lnTo>
                    <a:lnTo>
                      <a:pt x="60" y="18"/>
                    </a:lnTo>
                    <a:lnTo>
                      <a:pt x="64" y="22"/>
                    </a:lnTo>
                    <a:lnTo>
                      <a:pt x="72" y="24"/>
                    </a:lnTo>
                    <a:lnTo>
                      <a:pt x="76" y="26"/>
                    </a:lnTo>
                    <a:lnTo>
                      <a:pt x="76" y="26"/>
                    </a:lnTo>
                    <a:lnTo>
                      <a:pt x="76" y="28"/>
                    </a:lnTo>
                    <a:lnTo>
                      <a:pt x="76" y="32"/>
                    </a:lnTo>
                    <a:lnTo>
                      <a:pt x="76" y="32"/>
                    </a:lnTo>
                    <a:lnTo>
                      <a:pt x="74" y="34"/>
                    </a:lnTo>
                    <a:lnTo>
                      <a:pt x="64" y="34"/>
                    </a:lnTo>
                    <a:lnTo>
                      <a:pt x="62" y="36"/>
                    </a:lnTo>
                    <a:lnTo>
                      <a:pt x="62" y="40"/>
                    </a:lnTo>
                    <a:lnTo>
                      <a:pt x="62" y="42"/>
                    </a:lnTo>
                    <a:lnTo>
                      <a:pt x="62" y="42"/>
                    </a:lnTo>
                    <a:lnTo>
                      <a:pt x="62" y="44"/>
                    </a:lnTo>
                    <a:lnTo>
                      <a:pt x="62" y="48"/>
                    </a:lnTo>
                    <a:lnTo>
                      <a:pt x="62" y="48"/>
                    </a:lnTo>
                    <a:lnTo>
                      <a:pt x="60" y="50"/>
                    </a:lnTo>
                    <a:lnTo>
                      <a:pt x="56" y="50"/>
                    </a:lnTo>
                    <a:lnTo>
                      <a:pt x="56" y="58"/>
                    </a:lnTo>
                    <a:lnTo>
                      <a:pt x="56" y="58"/>
                    </a:lnTo>
                    <a:lnTo>
                      <a:pt x="54" y="60"/>
                    </a:lnTo>
                    <a:lnTo>
                      <a:pt x="46"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7" name="Freeform 729"/>
              <p:cNvSpPr>
                <a:spLocks noEditPoints="1"/>
              </p:cNvSpPr>
              <p:nvPr/>
            </p:nvSpPr>
            <p:spPr bwMode="auto">
              <a:xfrm>
                <a:off x="3499" y="1889"/>
                <a:ext cx="80" cy="64"/>
              </a:xfrm>
              <a:custGeom>
                <a:avLst/>
                <a:gdLst>
                  <a:gd name="T0" fmla="*/ 32 w 80"/>
                  <a:gd name="T1" fmla="*/ 12 h 64"/>
                  <a:gd name="T2" fmla="*/ 48 w 80"/>
                  <a:gd name="T3" fmla="*/ 10 h 64"/>
                  <a:gd name="T4" fmla="*/ 62 w 80"/>
                  <a:gd name="T5" fmla="*/ 22 h 64"/>
                  <a:gd name="T6" fmla="*/ 76 w 80"/>
                  <a:gd name="T7" fmla="*/ 30 h 64"/>
                  <a:gd name="T8" fmla="*/ 62 w 80"/>
                  <a:gd name="T9" fmla="*/ 36 h 64"/>
                  <a:gd name="T10" fmla="*/ 62 w 80"/>
                  <a:gd name="T11" fmla="*/ 46 h 64"/>
                  <a:gd name="T12" fmla="*/ 56 w 80"/>
                  <a:gd name="T13" fmla="*/ 50 h 64"/>
                  <a:gd name="T14" fmla="*/ 56 w 80"/>
                  <a:gd name="T15" fmla="*/ 60 h 64"/>
                  <a:gd name="T16" fmla="*/ 48 w 80"/>
                  <a:gd name="T17" fmla="*/ 54 h 64"/>
                  <a:gd name="T18" fmla="*/ 42 w 80"/>
                  <a:gd name="T19" fmla="*/ 40 h 64"/>
                  <a:gd name="T20" fmla="*/ 32 w 80"/>
                  <a:gd name="T21" fmla="*/ 48 h 64"/>
                  <a:gd name="T22" fmla="*/ 26 w 80"/>
                  <a:gd name="T23" fmla="*/ 44 h 64"/>
                  <a:gd name="T24" fmla="*/ 8 w 80"/>
                  <a:gd name="T25" fmla="*/ 18 h 64"/>
                  <a:gd name="T26" fmla="*/ 14 w 80"/>
                  <a:gd name="T27" fmla="*/ 14 h 64"/>
                  <a:gd name="T28" fmla="*/ 26 w 80"/>
                  <a:gd name="T29" fmla="*/ 16 h 64"/>
                  <a:gd name="T30" fmla="*/ 22 w 80"/>
                  <a:gd name="T31" fmla="*/ 4 h 64"/>
                  <a:gd name="T32" fmla="*/ 20 w 80"/>
                  <a:gd name="T33" fmla="*/ 0 h 64"/>
                  <a:gd name="T34" fmla="*/ 14 w 80"/>
                  <a:gd name="T35" fmla="*/ 6 h 64"/>
                  <a:gd name="T36" fmla="*/ 20 w 80"/>
                  <a:gd name="T37" fmla="*/ 14 h 64"/>
                  <a:gd name="T38" fmla="*/ 18 w 80"/>
                  <a:gd name="T39" fmla="*/ 12 h 64"/>
                  <a:gd name="T40" fmla="*/ 12 w 80"/>
                  <a:gd name="T41" fmla="*/ 8 h 64"/>
                  <a:gd name="T42" fmla="*/ 10 w 80"/>
                  <a:gd name="T43" fmla="*/ 8 h 64"/>
                  <a:gd name="T44" fmla="*/ 2 w 80"/>
                  <a:gd name="T45" fmla="*/ 12 h 64"/>
                  <a:gd name="T46" fmla="*/ 2 w 80"/>
                  <a:gd name="T47" fmla="*/ 18 h 64"/>
                  <a:gd name="T48" fmla="*/ 10 w 80"/>
                  <a:gd name="T49" fmla="*/ 36 h 64"/>
                  <a:gd name="T50" fmla="*/ 24 w 80"/>
                  <a:gd name="T51" fmla="*/ 46 h 64"/>
                  <a:gd name="T52" fmla="*/ 22 w 80"/>
                  <a:gd name="T53" fmla="*/ 50 h 64"/>
                  <a:gd name="T54" fmla="*/ 24 w 80"/>
                  <a:gd name="T55" fmla="*/ 56 h 64"/>
                  <a:gd name="T56" fmla="*/ 28 w 80"/>
                  <a:gd name="T57" fmla="*/ 56 h 64"/>
                  <a:gd name="T58" fmla="*/ 40 w 80"/>
                  <a:gd name="T59" fmla="*/ 48 h 64"/>
                  <a:gd name="T60" fmla="*/ 42 w 80"/>
                  <a:gd name="T61" fmla="*/ 48 h 64"/>
                  <a:gd name="T62" fmla="*/ 44 w 80"/>
                  <a:gd name="T63" fmla="*/ 52 h 64"/>
                  <a:gd name="T64" fmla="*/ 40 w 80"/>
                  <a:gd name="T65" fmla="*/ 58 h 64"/>
                  <a:gd name="T66" fmla="*/ 46 w 80"/>
                  <a:gd name="T67" fmla="*/ 64 h 64"/>
                  <a:gd name="T68" fmla="*/ 56 w 80"/>
                  <a:gd name="T69" fmla="*/ 64 h 64"/>
                  <a:gd name="T70" fmla="*/ 60 w 80"/>
                  <a:gd name="T71" fmla="*/ 60 h 64"/>
                  <a:gd name="T72" fmla="*/ 62 w 80"/>
                  <a:gd name="T73" fmla="*/ 54 h 64"/>
                  <a:gd name="T74" fmla="*/ 66 w 80"/>
                  <a:gd name="T75" fmla="*/ 50 h 64"/>
                  <a:gd name="T76" fmla="*/ 66 w 80"/>
                  <a:gd name="T77" fmla="*/ 46 h 64"/>
                  <a:gd name="T78" fmla="*/ 66 w 80"/>
                  <a:gd name="T79" fmla="*/ 42 h 64"/>
                  <a:gd name="T80" fmla="*/ 76 w 80"/>
                  <a:gd name="T81" fmla="*/ 38 h 64"/>
                  <a:gd name="T82" fmla="*/ 80 w 80"/>
                  <a:gd name="T83" fmla="*/ 34 h 64"/>
                  <a:gd name="T84" fmla="*/ 80 w 80"/>
                  <a:gd name="T85" fmla="*/ 28 h 64"/>
                  <a:gd name="T86" fmla="*/ 66 w 80"/>
                  <a:gd name="T87" fmla="*/ 22 h 64"/>
                  <a:gd name="T88" fmla="*/ 60 w 80"/>
                  <a:gd name="T89" fmla="*/ 10 h 64"/>
                  <a:gd name="T90" fmla="*/ 56 w 80"/>
                  <a:gd name="T91" fmla="*/ 4 h 64"/>
                  <a:gd name="T92" fmla="*/ 52 w 80"/>
                  <a:gd name="T93" fmla="*/ 2 h 64"/>
                  <a:gd name="T94" fmla="*/ 46 w 80"/>
                  <a:gd name="T95" fmla="*/ 6 h 64"/>
                  <a:gd name="T96" fmla="*/ 34 w 80"/>
                  <a:gd name="T97" fmla="*/ 8 h 64"/>
                  <a:gd name="T98" fmla="*/ 28 w 80"/>
                  <a:gd name="T99" fmla="*/ 2 h 64"/>
                  <a:gd name="T100" fmla="*/ 22 w 80"/>
                  <a:gd name="T101"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0" h="64">
                    <a:moveTo>
                      <a:pt x="22" y="4"/>
                    </a:moveTo>
                    <a:lnTo>
                      <a:pt x="26" y="6"/>
                    </a:lnTo>
                    <a:lnTo>
                      <a:pt x="32" y="12"/>
                    </a:lnTo>
                    <a:lnTo>
                      <a:pt x="40" y="16"/>
                    </a:lnTo>
                    <a:lnTo>
                      <a:pt x="44" y="14"/>
                    </a:lnTo>
                    <a:lnTo>
                      <a:pt x="48" y="10"/>
                    </a:lnTo>
                    <a:lnTo>
                      <a:pt x="52" y="6"/>
                    </a:lnTo>
                    <a:lnTo>
                      <a:pt x="56" y="12"/>
                    </a:lnTo>
                    <a:lnTo>
                      <a:pt x="62" y="22"/>
                    </a:lnTo>
                    <a:lnTo>
                      <a:pt x="64" y="24"/>
                    </a:lnTo>
                    <a:lnTo>
                      <a:pt x="74" y="28"/>
                    </a:lnTo>
                    <a:lnTo>
                      <a:pt x="76" y="30"/>
                    </a:lnTo>
                    <a:lnTo>
                      <a:pt x="76" y="34"/>
                    </a:lnTo>
                    <a:lnTo>
                      <a:pt x="66" y="34"/>
                    </a:lnTo>
                    <a:lnTo>
                      <a:pt x="62" y="36"/>
                    </a:lnTo>
                    <a:lnTo>
                      <a:pt x="62" y="42"/>
                    </a:lnTo>
                    <a:lnTo>
                      <a:pt x="62" y="46"/>
                    </a:lnTo>
                    <a:lnTo>
                      <a:pt x="62" y="46"/>
                    </a:lnTo>
                    <a:lnTo>
                      <a:pt x="62" y="48"/>
                    </a:lnTo>
                    <a:lnTo>
                      <a:pt x="62" y="50"/>
                    </a:lnTo>
                    <a:lnTo>
                      <a:pt x="56" y="50"/>
                    </a:lnTo>
                    <a:lnTo>
                      <a:pt x="56" y="54"/>
                    </a:lnTo>
                    <a:lnTo>
                      <a:pt x="56" y="58"/>
                    </a:lnTo>
                    <a:lnTo>
                      <a:pt x="56" y="60"/>
                    </a:lnTo>
                    <a:lnTo>
                      <a:pt x="48" y="60"/>
                    </a:lnTo>
                    <a:lnTo>
                      <a:pt x="44" y="58"/>
                    </a:lnTo>
                    <a:lnTo>
                      <a:pt x="48" y="54"/>
                    </a:lnTo>
                    <a:lnTo>
                      <a:pt x="46" y="48"/>
                    </a:lnTo>
                    <a:lnTo>
                      <a:pt x="46" y="42"/>
                    </a:lnTo>
                    <a:lnTo>
                      <a:pt x="42" y="40"/>
                    </a:lnTo>
                    <a:lnTo>
                      <a:pt x="40" y="42"/>
                    </a:lnTo>
                    <a:lnTo>
                      <a:pt x="36" y="46"/>
                    </a:lnTo>
                    <a:lnTo>
                      <a:pt x="32" y="48"/>
                    </a:lnTo>
                    <a:lnTo>
                      <a:pt x="26" y="52"/>
                    </a:lnTo>
                    <a:lnTo>
                      <a:pt x="28" y="46"/>
                    </a:lnTo>
                    <a:lnTo>
                      <a:pt x="26" y="44"/>
                    </a:lnTo>
                    <a:lnTo>
                      <a:pt x="14" y="34"/>
                    </a:lnTo>
                    <a:lnTo>
                      <a:pt x="10" y="22"/>
                    </a:lnTo>
                    <a:lnTo>
                      <a:pt x="8" y="18"/>
                    </a:lnTo>
                    <a:lnTo>
                      <a:pt x="4" y="14"/>
                    </a:lnTo>
                    <a:lnTo>
                      <a:pt x="10" y="12"/>
                    </a:lnTo>
                    <a:lnTo>
                      <a:pt x="14" y="14"/>
                    </a:lnTo>
                    <a:lnTo>
                      <a:pt x="20" y="20"/>
                    </a:lnTo>
                    <a:lnTo>
                      <a:pt x="24" y="20"/>
                    </a:lnTo>
                    <a:lnTo>
                      <a:pt x="26" y="16"/>
                    </a:lnTo>
                    <a:lnTo>
                      <a:pt x="24" y="12"/>
                    </a:lnTo>
                    <a:lnTo>
                      <a:pt x="18" y="6"/>
                    </a:lnTo>
                    <a:lnTo>
                      <a:pt x="22" y="4"/>
                    </a:lnTo>
                    <a:close/>
                    <a:moveTo>
                      <a:pt x="22" y="0"/>
                    </a:moveTo>
                    <a:lnTo>
                      <a:pt x="22" y="0"/>
                    </a:lnTo>
                    <a:lnTo>
                      <a:pt x="20" y="0"/>
                    </a:lnTo>
                    <a:lnTo>
                      <a:pt x="16" y="2"/>
                    </a:lnTo>
                    <a:lnTo>
                      <a:pt x="16" y="2"/>
                    </a:lnTo>
                    <a:lnTo>
                      <a:pt x="14" y="6"/>
                    </a:lnTo>
                    <a:lnTo>
                      <a:pt x="14" y="6"/>
                    </a:lnTo>
                    <a:lnTo>
                      <a:pt x="16" y="8"/>
                    </a:lnTo>
                    <a:lnTo>
                      <a:pt x="20" y="14"/>
                    </a:lnTo>
                    <a:lnTo>
                      <a:pt x="22" y="16"/>
                    </a:lnTo>
                    <a:lnTo>
                      <a:pt x="22" y="16"/>
                    </a:lnTo>
                    <a:lnTo>
                      <a:pt x="18" y="12"/>
                    </a:lnTo>
                    <a:lnTo>
                      <a:pt x="18" y="12"/>
                    </a:lnTo>
                    <a:lnTo>
                      <a:pt x="16" y="12"/>
                    </a:lnTo>
                    <a:lnTo>
                      <a:pt x="12" y="8"/>
                    </a:lnTo>
                    <a:lnTo>
                      <a:pt x="12" y="8"/>
                    </a:lnTo>
                    <a:lnTo>
                      <a:pt x="10" y="8"/>
                    </a:lnTo>
                    <a:lnTo>
                      <a:pt x="10" y="8"/>
                    </a:lnTo>
                    <a:lnTo>
                      <a:pt x="6" y="8"/>
                    </a:lnTo>
                    <a:lnTo>
                      <a:pt x="2" y="12"/>
                    </a:lnTo>
                    <a:lnTo>
                      <a:pt x="2" y="12"/>
                    </a:lnTo>
                    <a:lnTo>
                      <a:pt x="0" y="14"/>
                    </a:lnTo>
                    <a:lnTo>
                      <a:pt x="0" y="14"/>
                    </a:lnTo>
                    <a:lnTo>
                      <a:pt x="2" y="18"/>
                    </a:lnTo>
                    <a:lnTo>
                      <a:pt x="4" y="20"/>
                    </a:lnTo>
                    <a:lnTo>
                      <a:pt x="6" y="22"/>
                    </a:lnTo>
                    <a:lnTo>
                      <a:pt x="10" y="36"/>
                    </a:lnTo>
                    <a:lnTo>
                      <a:pt x="10" y="36"/>
                    </a:lnTo>
                    <a:lnTo>
                      <a:pt x="12" y="38"/>
                    </a:lnTo>
                    <a:lnTo>
                      <a:pt x="24" y="46"/>
                    </a:lnTo>
                    <a:lnTo>
                      <a:pt x="24" y="48"/>
                    </a:lnTo>
                    <a:lnTo>
                      <a:pt x="22" y="50"/>
                    </a:lnTo>
                    <a:lnTo>
                      <a:pt x="22" y="50"/>
                    </a:lnTo>
                    <a:lnTo>
                      <a:pt x="22" y="54"/>
                    </a:lnTo>
                    <a:lnTo>
                      <a:pt x="24" y="56"/>
                    </a:lnTo>
                    <a:lnTo>
                      <a:pt x="24" y="56"/>
                    </a:lnTo>
                    <a:lnTo>
                      <a:pt x="26" y="56"/>
                    </a:lnTo>
                    <a:lnTo>
                      <a:pt x="26" y="56"/>
                    </a:lnTo>
                    <a:lnTo>
                      <a:pt x="28" y="56"/>
                    </a:lnTo>
                    <a:lnTo>
                      <a:pt x="34" y="52"/>
                    </a:lnTo>
                    <a:lnTo>
                      <a:pt x="40" y="48"/>
                    </a:lnTo>
                    <a:lnTo>
                      <a:pt x="40" y="48"/>
                    </a:lnTo>
                    <a:lnTo>
                      <a:pt x="40" y="48"/>
                    </a:lnTo>
                    <a:lnTo>
                      <a:pt x="42" y="46"/>
                    </a:lnTo>
                    <a:lnTo>
                      <a:pt x="42" y="48"/>
                    </a:lnTo>
                    <a:lnTo>
                      <a:pt x="42" y="48"/>
                    </a:lnTo>
                    <a:lnTo>
                      <a:pt x="42" y="50"/>
                    </a:lnTo>
                    <a:lnTo>
                      <a:pt x="44" y="52"/>
                    </a:lnTo>
                    <a:lnTo>
                      <a:pt x="42" y="54"/>
                    </a:lnTo>
                    <a:lnTo>
                      <a:pt x="42" y="54"/>
                    </a:lnTo>
                    <a:lnTo>
                      <a:pt x="40" y="58"/>
                    </a:lnTo>
                    <a:lnTo>
                      <a:pt x="40" y="58"/>
                    </a:lnTo>
                    <a:lnTo>
                      <a:pt x="42" y="60"/>
                    </a:lnTo>
                    <a:lnTo>
                      <a:pt x="46" y="64"/>
                    </a:lnTo>
                    <a:lnTo>
                      <a:pt x="46" y="64"/>
                    </a:lnTo>
                    <a:lnTo>
                      <a:pt x="48" y="64"/>
                    </a:lnTo>
                    <a:lnTo>
                      <a:pt x="56" y="64"/>
                    </a:lnTo>
                    <a:lnTo>
                      <a:pt x="56" y="64"/>
                    </a:lnTo>
                    <a:lnTo>
                      <a:pt x="58" y="64"/>
                    </a:lnTo>
                    <a:lnTo>
                      <a:pt x="60" y="60"/>
                    </a:lnTo>
                    <a:lnTo>
                      <a:pt x="60" y="58"/>
                    </a:lnTo>
                    <a:lnTo>
                      <a:pt x="60" y="54"/>
                    </a:lnTo>
                    <a:lnTo>
                      <a:pt x="62" y="54"/>
                    </a:lnTo>
                    <a:lnTo>
                      <a:pt x="62" y="54"/>
                    </a:lnTo>
                    <a:lnTo>
                      <a:pt x="66" y="54"/>
                    </a:lnTo>
                    <a:lnTo>
                      <a:pt x="66" y="50"/>
                    </a:lnTo>
                    <a:lnTo>
                      <a:pt x="66" y="48"/>
                    </a:lnTo>
                    <a:lnTo>
                      <a:pt x="66" y="46"/>
                    </a:lnTo>
                    <a:lnTo>
                      <a:pt x="66" y="46"/>
                    </a:lnTo>
                    <a:lnTo>
                      <a:pt x="66" y="46"/>
                    </a:lnTo>
                    <a:lnTo>
                      <a:pt x="66" y="44"/>
                    </a:lnTo>
                    <a:lnTo>
                      <a:pt x="66" y="42"/>
                    </a:lnTo>
                    <a:lnTo>
                      <a:pt x="66" y="40"/>
                    </a:lnTo>
                    <a:lnTo>
                      <a:pt x="68" y="38"/>
                    </a:lnTo>
                    <a:lnTo>
                      <a:pt x="76" y="38"/>
                    </a:lnTo>
                    <a:lnTo>
                      <a:pt x="76" y="38"/>
                    </a:lnTo>
                    <a:lnTo>
                      <a:pt x="80" y="38"/>
                    </a:lnTo>
                    <a:lnTo>
                      <a:pt x="80" y="34"/>
                    </a:lnTo>
                    <a:lnTo>
                      <a:pt x="80" y="30"/>
                    </a:lnTo>
                    <a:lnTo>
                      <a:pt x="80" y="30"/>
                    </a:lnTo>
                    <a:lnTo>
                      <a:pt x="80" y="28"/>
                    </a:lnTo>
                    <a:lnTo>
                      <a:pt x="78" y="26"/>
                    </a:lnTo>
                    <a:lnTo>
                      <a:pt x="74" y="24"/>
                    </a:lnTo>
                    <a:lnTo>
                      <a:pt x="66" y="22"/>
                    </a:lnTo>
                    <a:lnTo>
                      <a:pt x="64" y="18"/>
                    </a:lnTo>
                    <a:lnTo>
                      <a:pt x="60" y="10"/>
                    </a:lnTo>
                    <a:lnTo>
                      <a:pt x="60" y="10"/>
                    </a:lnTo>
                    <a:lnTo>
                      <a:pt x="60" y="8"/>
                    </a:lnTo>
                    <a:lnTo>
                      <a:pt x="56" y="4"/>
                    </a:lnTo>
                    <a:lnTo>
                      <a:pt x="56" y="4"/>
                    </a:lnTo>
                    <a:lnTo>
                      <a:pt x="52" y="2"/>
                    </a:lnTo>
                    <a:lnTo>
                      <a:pt x="52" y="2"/>
                    </a:lnTo>
                    <a:lnTo>
                      <a:pt x="52" y="2"/>
                    </a:lnTo>
                    <a:lnTo>
                      <a:pt x="52" y="2"/>
                    </a:lnTo>
                    <a:lnTo>
                      <a:pt x="50" y="4"/>
                    </a:lnTo>
                    <a:lnTo>
                      <a:pt x="46" y="6"/>
                    </a:lnTo>
                    <a:lnTo>
                      <a:pt x="42" y="12"/>
                    </a:lnTo>
                    <a:lnTo>
                      <a:pt x="40" y="12"/>
                    </a:lnTo>
                    <a:lnTo>
                      <a:pt x="34" y="8"/>
                    </a:lnTo>
                    <a:lnTo>
                      <a:pt x="30" y="4"/>
                    </a:lnTo>
                    <a:lnTo>
                      <a:pt x="30" y="4"/>
                    </a:lnTo>
                    <a:lnTo>
                      <a:pt x="28" y="2"/>
                    </a:lnTo>
                    <a:lnTo>
                      <a:pt x="22" y="0"/>
                    </a:lnTo>
                    <a:lnTo>
                      <a:pt x="22"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8" name="Freeform 730"/>
              <p:cNvSpPr>
                <a:spLocks/>
              </p:cNvSpPr>
              <p:nvPr/>
            </p:nvSpPr>
            <p:spPr bwMode="auto">
              <a:xfrm>
                <a:off x="3503" y="1893"/>
                <a:ext cx="72" cy="56"/>
              </a:xfrm>
              <a:custGeom>
                <a:avLst/>
                <a:gdLst>
                  <a:gd name="T0" fmla="*/ 18 w 72"/>
                  <a:gd name="T1" fmla="*/ 0 h 56"/>
                  <a:gd name="T2" fmla="*/ 22 w 72"/>
                  <a:gd name="T3" fmla="*/ 2 h 56"/>
                  <a:gd name="T4" fmla="*/ 28 w 72"/>
                  <a:gd name="T5" fmla="*/ 8 h 56"/>
                  <a:gd name="T6" fmla="*/ 36 w 72"/>
                  <a:gd name="T7" fmla="*/ 12 h 56"/>
                  <a:gd name="T8" fmla="*/ 40 w 72"/>
                  <a:gd name="T9" fmla="*/ 10 h 56"/>
                  <a:gd name="T10" fmla="*/ 44 w 72"/>
                  <a:gd name="T11" fmla="*/ 6 h 56"/>
                  <a:gd name="T12" fmla="*/ 48 w 72"/>
                  <a:gd name="T13" fmla="*/ 2 h 56"/>
                  <a:gd name="T14" fmla="*/ 52 w 72"/>
                  <a:gd name="T15" fmla="*/ 8 h 56"/>
                  <a:gd name="T16" fmla="*/ 58 w 72"/>
                  <a:gd name="T17" fmla="*/ 18 h 56"/>
                  <a:gd name="T18" fmla="*/ 60 w 72"/>
                  <a:gd name="T19" fmla="*/ 20 h 56"/>
                  <a:gd name="T20" fmla="*/ 70 w 72"/>
                  <a:gd name="T21" fmla="*/ 24 h 56"/>
                  <a:gd name="T22" fmla="*/ 72 w 72"/>
                  <a:gd name="T23" fmla="*/ 26 h 56"/>
                  <a:gd name="T24" fmla="*/ 72 w 72"/>
                  <a:gd name="T25" fmla="*/ 30 h 56"/>
                  <a:gd name="T26" fmla="*/ 62 w 72"/>
                  <a:gd name="T27" fmla="*/ 30 h 56"/>
                  <a:gd name="T28" fmla="*/ 58 w 72"/>
                  <a:gd name="T29" fmla="*/ 32 h 56"/>
                  <a:gd name="T30" fmla="*/ 58 w 72"/>
                  <a:gd name="T31" fmla="*/ 38 h 56"/>
                  <a:gd name="T32" fmla="*/ 58 w 72"/>
                  <a:gd name="T33" fmla="*/ 42 h 56"/>
                  <a:gd name="T34" fmla="*/ 58 w 72"/>
                  <a:gd name="T35" fmla="*/ 42 h 56"/>
                  <a:gd name="T36" fmla="*/ 58 w 72"/>
                  <a:gd name="T37" fmla="*/ 44 h 56"/>
                  <a:gd name="T38" fmla="*/ 58 w 72"/>
                  <a:gd name="T39" fmla="*/ 46 h 56"/>
                  <a:gd name="T40" fmla="*/ 52 w 72"/>
                  <a:gd name="T41" fmla="*/ 46 h 56"/>
                  <a:gd name="T42" fmla="*/ 52 w 72"/>
                  <a:gd name="T43" fmla="*/ 50 h 56"/>
                  <a:gd name="T44" fmla="*/ 52 w 72"/>
                  <a:gd name="T45" fmla="*/ 54 h 56"/>
                  <a:gd name="T46" fmla="*/ 52 w 72"/>
                  <a:gd name="T47" fmla="*/ 56 h 56"/>
                  <a:gd name="T48" fmla="*/ 44 w 72"/>
                  <a:gd name="T49" fmla="*/ 56 h 56"/>
                  <a:gd name="T50" fmla="*/ 40 w 72"/>
                  <a:gd name="T51" fmla="*/ 54 h 56"/>
                  <a:gd name="T52" fmla="*/ 44 w 72"/>
                  <a:gd name="T53" fmla="*/ 50 h 56"/>
                  <a:gd name="T54" fmla="*/ 42 w 72"/>
                  <a:gd name="T55" fmla="*/ 44 h 56"/>
                  <a:gd name="T56" fmla="*/ 42 w 72"/>
                  <a:gd name="T57" fmla="*/ 38 h 56"/>
                  <a:gd name="T58" fmla="*/ 38 w 72"/>
                  <a:gd name="T59" fmla="*/ 36 h 56"/>
                  <a:gd name="T60" fmla="*/ 36 w 72"/>
                  <a:gd name="T61" fmla="*/ 38 h 56"/>
                  <a:gd name="T62" fmla="*/ 32 w 72"/>
                  <a:gd name="T63" fmla="*/ 42 h 56"/>
                  <a:gd name="T64" fmla="*/ 28 w 72"/>
                  <a:gd name="T65" fmla="*/ 44 h 56"/>
                  <a:gd name="T66" fmla="*/ 22 w 72"/>
                  <a:gd name="T67" fmla="*/ 48 h 56"/>
                  <a:gd name="T68" fmla="*/ 24 w 72"/>
                  <a:gd name="T69" fmla="*/ 42 h 56"/>
                  <a:gd name="T70" fmla="*/ 22 w 72"/>
                  <a:gd name="T71" fmla="*/ 40 h 56"/>
                  <a:gd name="T72" fmla="*/ 10 w 72"/>
                  <a:gd name="T73" fmla="*/ 30 h 56"/>
                  <a:gd name="T74" fmla="*/ 6 w 72"/>
                  <a:gd name="T75" fmla="*/ 18 h 56"/>
                  <a:gd name="T76" fmla="*/ 4 w 72"/>
                  <a:gd name="T77" fmla="*/ 14 h 56"/>
                  <a:gd name="T78" fmla="*/ 0 w 72"/>
                  <a:gd name="T79" fmla="*/ 10 h 56"/>
                  <a:gd name="T80" fmla="*/ 6 w 72"/>
                  <a:gd name="T81" fmla="*/ 8 h 56"/>
                  <a:gd name="T82" fmla="*/ 10 w 72"/>
                  <a:gd name="T83" fmla="*/ 10 h 56"/>
                  <a:gd name="T84" fmla="*/ 16 w 72"/>
                  <a:gd name="T85" fmla="*/ 16 h 56"/>
                  <a:gd name="T86" fmla="*/ 20 w 72"/>
                  <a:gd name="T87" fmla="*/ 16 h 56"/>
                  <a:gd name="T88" fmla="*/ 22 w 72"/>
                  <a:gd name="T89" fmla="*/ 12 h 56"/>
                  <a:gd name="T90" fmla="*/ 20 w 72"/>
                  <a:gd name="T91" fmla="*/ 8 h 56"/>
                  <a:gd name="T92" fmla="*/ 14 w 72"/>
                  <a:gd name="T93" fmla="*/ 2 h 56"/>
                  <a:gd name="T94" fmla="*/ 18 w 72"/>
                  <a:gd name="T95"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2" h="56">
                    <a:moveTo>
                      <a:pt x="18" y="0"/>
                    </a:moveTo>
                    <a:lnTo>
                      <a:pt x="22" y="2"/>
                    </a:lnTo>
                    <a:lnTo>
                      <a:pt x="28" y="8"/>
                    </a:lnTo>
                    <a:lnTo>
                      <a:pt x="36" y="12"/>
                    </a:lnTo>
                    <a:lnTo>
                      <a:pt x="40" y="10"/>
                    </a:lnTo>
                    <a:lnTo>
                      <a:pt x="44" y="6"/>
                    </a:lnTo>
                    <a:lnTo>
                      <a:pt x="48" y="2"/>
                    </a:lnTo>
                    <a:lnTo>
                      <a:pt x="52" y="8"/>
                    </a:lnTo>
                    <a:lnTo>
                      <a:pt x="58" y="18"/>
                    </a:lnTo>
                    <a:lnTo>
                      <a:pt x="60" y="20"/>
                    </a:lnTo>
                    <a:lnTo>
                      <a:pt x="70" y="24"/>
                    </a:lnTo>
                    <a:lnTo>
                      <a:pt x="72" y="26"/>
                    </a:lnTo>
                    <a:lnTo>
                      <a:pt x="72" y="30"/>
                    </a:lnTo>
                    <a:lnTo>
                      <a:pt x="62" y="30"/>
                    </a:lnTo>
                    <a:lnTo>
                      <a:pt x="58" y="32"/>
                    </a:lnTo>
                    <a:lnTo>
                      <a:pt x="58" y="38"/>
                    </a:lnTo>
                    <a:lnTo>
                      <a:pt x="58" y="42"/>
                    </a:lnTo>
                    <a:lnTo>
                      <a:pt x="58" y="42"/>
                    </a:lnTo>
                    <a:lnTo>
                      <a:pt x="58" y="44"/>
                    </a:lnTo>
                    <a:lnTo>
                      <a:pt x="58" y="46"/>
                    </a:lnTo>
                    <a:lnTo>
                      <a:pt x="52" y="46"/>
                    </a:lnTo>
                    <a:lnTo>
                      <a:pt x="52" y="50"/>
                    </a:lnTo>
                    <a:lnTo>
                      <a:pt x="52" y="54"/>
                    </a:lnTo>
                    <a:lnTo>
                      <a:pt x="52" y="56"/>
                    </a:lnTo>
                    <a:lnTo>
                      <a:pt x="44" y="56"/>
                    </a:lnTo>
                    <a:lnTo>
                      <a:pt x="40" y="54"/>
                    </a:lnTo>
                    <a:lnTo>
                      <a:pt x="44" y="50"/>
                    </a:lnTo>
                    <a:lnTo>
                      <a:pt x="42" y="44"/>
                    </a:lnTo>
                    <a:lnTo>
                      <a:pt x="42" y="38"/>
                    </a:lnTo>
                    <a:lnTo>
                      <a:pt x="38" y="36"/>
                    </a:lnTo>
                    <a:lnTo>
                      <a:pt x="36" y="38"/>
                    </a:lnTo>
                    <a:lnTo>
                      <a:pt x="32" y="42"/>
                    </a:lnTo>
                    <a:lnTo>
                      <a:pt x="28" y="44"/>
                    </a:lnTo>
                    <a:lnTo>
                      <a:pt x="22" y="48"/>
                    </a:lnTo>
                    <a:lnTo>
                      <a:pt x="24" y="42"/>
                    </a:lnTo>
                    <a:lnTo>
                      <a:pt x="22" y="40"/>
                    </a:lnTo>
                    <a:lnTo>
                      <a:pt x="10" y="30"/>
                    </a:lnTo>
                    <a:lnTo>
                      <a:pt x="6" y="18"/>
                    </a:lnTo>
                    <a:lnTo>
                      <a:pt x="4" y="14"/>
                    </a:lnTo>
                    <a:lnTo>
                      <a:pt x="0" y="10"/>
                    </a:lnTo>
                    <a:lnTo>
                      <a:pt x="6" y="8"/>
                    </a:lnTo>
                    <a:lnTo>
                      <a:pt x="10" y="10"/>
                    </a:lnTo>
                    <a:lnTo>
                      <a:pt x="16" y="16"/>
                    </a:lnTo>
                    <a:lnTo>
                      <a:pt x="20" y="16"/>
                    </a:lnTo>
                    <a:lnTo>
                      <a:pt x="22" y="12"/>
                    </a:lnTo>
                    <a:lnTo>
                      <a:pt x="20" y="8"/>
                    </a:lnTo>
                    <a:lnTo>
                      <a:pt x="14" y="2"/>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89" name="Freeform 731"/>
              <p:cNvSpPr>
                <a:spLocks/>
              </p:cNvSpPr>
              <p:nvPr/>
            </p:nvSpPr>
            <p:spPr bwMode="auto">
              <a:xfrm>
                <a:off x="3499" y="1889"/>
                <a:ext cx="80" cy="64"/>
              </a:xfrm>
              <a:custGeom>
                <a:avLst/>
                <a:gdLst>
                  <a:gd name="T0" fmla="*/ 22 w 80"/>
                  <a:gd name="T1" fmla="*/ 0 h 64"/>
                  <a:gd name="T2" fmla="*/ 16 w 80"/>
                  <a:gd name="T3" fmla="*/ 2 h 64"/>
                  <a:gd name="T4" fmla="*/ 14 w 80"/>
                  <a:gd name="T5" fmla="*/ 6 h 64"/>
                  <a:gd name="T6" fmla="*/ 16 w 80"/>
                  <a:gd name="T7" fmla="*/ 8 h 64"/>
                  <a:gd name="T8" fmla="*/ 22 w 80"/>
                  <a:gd name="T9" fmla="*/ 16 h 64"/>
                  <a:gd name="T10" fmla="*/ 18 w 80"/>
                  <a:gd name="T11" fmla="*/ 12 h 64"/>
                  <a:gd name="T12" fmla="*/ 16 w 80"/>
                  <a:gd name="T13" fmla="*/ 12 h 64"/>
                  <a:gd name="T14" fmla="*/ 12 w 80"/>
                  <a:gd name="T15" fmla="*/ 8 h 64"/>
                  <a:gd name="T16" fmla="*/ 10 w 80"/>
                  <a:gd name="T17" fmla="*/ 8 h 64"/>
                  <a:gd name="T18" fmla="*/ 2 w 80"/>
                  <a:gd name="T19" fmla="*/ 12 h 64"/>
                  <a:gd name="T20" fmla="*/ 0 w 80"/>
                  <a:gd name="T21" fmla="*/ 14 h 64"/>
                  <a:gd name="T22" fmla="*/ 2 w 80"/>
                  <a:gd name="T23" fmla="*/ 18 h 64"/>
                  <a:gd name="T24" fmla="*/ 6 w 80"/>
                  <a:gd name="T25" fmla="*/ 22 h 64"/>
                  <a:gd name="T26" fmla="*/ 10 w 80"/>
                  <a:gd name="T27" fmla="*/ 36 h 64"/>
                  <a:gd name="T28" fmla="*/ 24 w 80"/>
                  <a:gd name="T29" fmla="*/ 46 h 64"/>
                  <a:gd name="T30" fmla="*/ 22 w 80"/>
                  <a:gd name="T31" fmla="*/ 50 h 64"/>
                  <a:gd name="T32" fmla="*/ 22 w 80"/>
                  <a:gd name="T33" fmla="*/ 54 h 64"/>
                  <a:gd name="T34" fmla="*/ 24 w 80"/>
                  <a:gd name="T35" fmla="*/ 56 h 64"/>
                  <a:gd name="T36" fmla="*/ 26 w 80"/>
                  <a:gd name="T37" fmla="*/ 56 h 64"/>
                  <a:gd name="T38" fmla="*/ 34 w 80"/>
                  <a:gd name="T39" fmla="*/ 52 h 64"/>
                  <a:gd name="T40" fmla="*/ 40 w 80"/>
                  <a:gd name="T41" fmla="*/ 48 h 64"/>
                  <a:gd name="T42" fmla="*/ 42 w 80"/>
                  <a:gd name="T43" fmla="*/ 46 h 64"/>
                  <a:gd name="T44" fmla="*/ 42 w 80"/>
                  <a:gd name="T45" fmla="*/ 48 h 64"/>
                  <a:gd name="T46" fmla="*/ 44 w 80"/>
                  <a:gd name="T47" fmla="*/ 52 h 64"/>
                  <a:gd name="T48" fmla="*/ 42 w 80"/>
                  <a:gd name="T49" fmla="*/ 54 h 64"/>
                  <a:gd name="T50" fmla="*/ 40 w 80"/>
                  <a:gd name="T51" fmla="*/ 58 h 64"/>
                  <a:gd name="T52" fmla="*/ 46 w 80"/>
                  <a:gd name="T53" fmla="*/ 64 h 64"/>
                  <a:gd name="T54" fmla="*/ 48 w 80"/>
                  <a:gd name="T55" fmla="*/ 64 h 64"/>
                  <a:gd name="T56" fmla="*/ 56 w 80"/>
                  <a:gd name="T57" fmla="*/ 64 h 64"/>
                  <a:gd name="T58" fmla="*/ 60 w 80"/>
                  <a:gd name="T59" fmla="*/ 60 h 64"/>
                  <a:gd name="T60" fmla="*/ 60 w 80"/>
                  <a:gd name="T61" fmla="*/ 54 h 64"/>
                  <a:gd name="T62" fmla="*/ 62 w 80"/>
                  <a:gd name="T63" fmla="*/ 54 h 64"/>
                  <a:gd name="T64" fmla="*/ 66 w 80"/>
                  <a:gd name="T65" fmla="*/ 50 h 64"/>
                  <a:gd name="T66" fmla="*/ 66 w 80"/>
                  <a:gd name="T67" fmla="*/ 46 h 64"/>
                  <a:gd name="T68" fmla="*/ 66 w 80"/>
                  <a:gd name="T69" fmla="*/ 46 h 64"/>
                  <a:gd name="T70" fmla="*/ 66 w 80"/>
                  <a:gd name="T71" fmla="*/ 42 h 64"/>
                  <a:gd name="T72" fmla="*/ 68 w 80"/>
                  <a:gd name="T73" fmla="*/ 38 h 64"/>
                  <a:gd name="T74" fmla="*/ 76 w 80"/>
                  <a:gd name="T75" fmla="*/ 38 h 64"/>
                  <a:gd name="T76" fmla="*/ 80 w 80"/>
                  <a:gd name="T77" fmla="*/ 34 h 64"/>
                  <a:gd name="T78" fmla="*/ 80 w 80"/>
                  <a:gd name="T79" fmla="*/ 30 h 64"/>
                  <a:gd name="T80" fmla="*/ 78 w 80"/>
                  <a:gd name="T81" fmla="*/ 26 h 64"/>
                  <a:gd name="T82" fmla="*/ 66 w 80"/>
                  <a:gd name="T83" fmla="*/ 22 h 64"/>
                  <a:gd name="T84" fmla="*/ 60 w 80"/>
                  <a:gd name="T85" fmla="*/ 10 h 64"/>
                  <a:gd name="T86" fmla="*/ 60 w 80"/>
                  <a:gd name="T87" fmla="*/ 8 h 64"/>
                  <a:gd name="T88" fmla="*/ 56 w 80"/>
                  <a:gd name="T89" fmla="*/ 4 h 64"/>
                  <a:gd name="T90" fmla="*/ 52 w 80"/>
                  <a:gd name="T91" fmla="*/ 2 h 64"/>
                  <a:gd name="T92" fmla="*/ 52 w 80"/>
                  <a:gd name="T93" fmla="*/ 2 h 64"/>
                  <a:gd name="T94" fmla="*/ 46 w 80"/>
                  <a:gd name="T95" fmla="*/ 6 h 64"/>
                  <a:gd name="T96" fmla="*/ 40 w 80"/>
                  <a:gd name="T97" fmla="*/ 12 h 64"/>
                  <a:gd name="T98" fmla="*/ 30 w 80"/>
                  <a:gd name="T99" fmla="*/ 4 h 64"/>
                  <a:gd name="T100" fmla="*/ 28 w 80"/>
                  <a:gd name="T101" fmla="*/ 2 h 64"/>
                  <a:gd name="T102" fmla="*/ 22 w 80"/>
                  <a:gd name="T103" fmla="*/ 0 h 64"/>
                  <a:gd name="T104" fmla="*/ 22 w 80"/>
                  <a:gd name="T10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0" h="64">
                    <a:moveTo>
                      <a:pt x="22" y="0"/>
                    </a:moveTo>
                    <a:lnTo>
                      <a:pt x="22" y="0"/>
                    </a:lnTo>
                    <a:lnTo>
                      <a:pt x="20" y="0"/>
                    </a:lnTo>
                    <a:lnTo>
                      <a:pt x="16" y="2"/>
                    </a:lnTo>
                    <a:lnTo>
                      <a:pt x="16" y="2"/>
                    </a:lnTo>
                    <a:lnTo>
                      <a:pt x="14" y="6"/>
                    </a:lnTo>
                    <a:lnTo>
                      <a:pt x="14" y="6"/>
                    </a:lnTo>
                    <a:lnTo>
                      <a:pt x="16" y="8"/>
                    </a:lnTo>
                    <a:lnTo>
                      <a:pt x="20" y="14"/>
                    </a:lnTo>
                    <a:lnTo>
                      <a:pt x="22" y="16"/>
                    </a:lnTo>
                    <a:lnTo>
                      <a:pt x="22" y="16"/>
                    </a:lnTo>
                    <a:lnTo>
                      <a:pt x="18" y="12"/>
                    </a:lnTo>
                    <a:lnTo>
                      <a:pt x="18" y="12"/>
                    </a:lnTo>
                    <a:lnTo>
                      <a:pt x="16" y="12"/>
                    </a:lnTo>
                    <a:lnTo>
                      <a:pt x="12" y="8"/>
                    </a:lnTo>
                    <a:lnTo>
                      <a:pt x="12" y="8"/>
                    </a:lnTo>
                    <a:lnTo>
                      <a:pt x="10" y="8"/>
                    </a:lnTo>
                    <a:lnTo>
                      <a:pt x="10" y="8"/>
                    </a:lnTo>
                    <a:lnTo>
                      <a:pt x="6" y="8"/>
                    </a:lnTo>
                    <a:lnTo>
                      <a:pt x="2" y="12"/>
                    </a:lnTo>
                    <a:lnTo>
                      <a:pt x="2" y="12"/>
                    </a:lnTo>
                    <a:lnTo>
                      <a:pt x="0" y="14"/>
                    </a:lnTo>
                    <a:lnTo>
                      <a:pt x="0" y="14"/>
                    </a:lnTo>
                    <a:lnTo>
                      <a:pt x="2" y="18"/>
                    </a:lnTo>
                    <a:lnTo>
                      <a:pt x="4" y="20"/>
                    </a:lnTo>
                    <a:lnTo>
                      <a:pt x="6" y="22"/>
                    </a:lnTo>
                    <a:lnTo>
                      <a:pt x="10" y="36"/>
                    </a:lnTo>
                    <a:lnTo>
                      <a:pt x="10" y="36"/>
                    </a:lnTo>
                    <a:lnTo>
                      <a:pt x="12" y="38"/>
                    </a:lnTo>
                    <a:lnTo>
                      <a:pt x="24" y="46"/>
                    </a:lnTo>
                    <a:lnTo>
                      <a:pt x="24" y="48"/>
                    </a:lnTo>
                    <a:lnTo>
                      <a:pt x="22" y="50"/>
                    </a:lnTo>
                    <a:lnTo>
                      <a:pt x="22" y="50"/>
                    </a:lnTo>
                    <a:lnTo>
                      <a:pt x="22" y="54"/>
                    </a:lnTo>
                    <a:lnTo>
                      <a:pt x="24" y="56"/>
                    </a:lnTo>
                    <a:lnTo>
                      <a:pt x="24" y="56"/>
                    </a:lnTo>
                    <a:lnTo>
                      <a:pt x="26" y="56"/>
                    </a:lnTo>
                    <a:lnTo>
                      <a:pt x="26" y="56"/>
                    </a:lnTo>
                    <a:lnTo>
                      <a:pt x="28" y="56"/>
                    </a:lnTo>
                    <a:lnTo>
                      <a:pt x="34" y="52"/>
                    </a:lnTo>
                    <a:lnTo>
                      <a:pt x="40" y="48"/>
                    </a:lnTo>
                    <a:lnTo>
                      <a:pt x="40" y="48"/>
                    </a:lnTo>
                    <a:lnTo>
                      <a:pt x="40" y="48"/>
                    </a:lnTo>
                    <a:lnTo>
                      <a:pt x="42" y="46"/>
                    </a:lnTo>
                    <a:lnTo>
                      <a:pt x="42" y="48"/>
                    </a:lnTo>
                    <a:lnTo>
                      <a:pt x="42" y="48"/>
                    </a:lnTo>
                    <a:lnTo>
                      <a:pt x="42" y="50"/>
                    </a:lnTo>
                    <a:lnTo>
                      <a:pt x="44" y="52"/>
                    </a:lnTo>
                    <a:lnTo>
                      <a:pt x="42" y="54"/>
                    </a:lnTo>
                    <a:lnTo>
                      <a:pt x="42" y="54"/>
                    </a:lnTo>
                    <a:lnTo>
                      <a:pt x="40" y="58"/>
                    </a:lnTo>
                    <a:lnTo>
                      <a:pt x="40" y="58"/>
                    </a:lnTo>
                    <a:lnTo>
                      <a:pt x="42" y="60"/>
                    </a:lnTo>
                    <a:lnTo>
                      <a:pt x="46" y="64"/>
                    </a:lnTo>
                    <a:lnTo>
                      <a:pt x="46" y="64"/>
                    </a:lnTo>
                    <a:lnTo>
                      <a:pt x="48" y="64"/>
                    </a:lnTo>
                    <a:lnTo>
                      <a:pt x="56" y="64"/>
                    </a:lnTo>
                    <a:lnTo>
                      <a:pt x="56" y="64"/>
                    </a:lnTo>
                    <a:lnTo>
                      <a:pt x="58" y="64"/>
                    </a:lnTo>
                    <a:lnTo>
                      <a:pt x="60" y="60"/>
                    </a:lnTo>
                    <a:lnTo>
                      <a:pt x="60" y="58"/>
                    </a:lnTo>
                    <a:lnTo>
                      <a:pt x="60" y="54"/>
                    </a:lnTo>
                    <a:lnTo>
                      <a:pt x="62" y="54"/>
                    </a:lnTo>
                    <a:lnTo>
                      <a:pt x="62" y="54"/>
                    </a:lnTo>
                    <a:lnTo>
                      <a:pt x="66" y="54"/>
                    </a:lnTo>
                    <a:lnTo>
                      <a:pt x="66" y="50"/>
                    </a:lnTo>
                    <a:lnTo>
                      <a:pt x="66" y="48"/>
                    </a:lnTo>
                    <a:lnTo>
                      <a:pt x="66" y="46"/>
                    </a:lnTo>
                    <a:lnTo>
                      <a:pt x="66" y="46"/>
                    </a:lnTo>
                    <a:lnTo>
                      <a:pt x="66" y="46"/>
                    </a:lnTo>
                    <a:lnTo>
                      <a:pt x="66" y="44"/>
                    </a:lnTo>
                    <a:lnTo>
                      <a:pt x="66" y="42"/>
                    </a:lnTo>
                    <a:lnTo>
                      <a:pt x="66" y="40"/>
                    </a:lnTo>
                    <a:lnTo>
                      <a:pt x="68" y="38"/>
                    </a:lnTo>
                    <a:lnTo>
                      <a:pt x="76" y="38"/>
                    </a:lnTo>
                    <a:lnTo>
                      <a:pt x="76" y="38"/>
                    </a:lnTo>
                    <a:lnTo>
                      <a:pt x="80" y="38"/>
                    </a:lnTo>
                    <a:lnTo>
                      <a:pt x="80" y="34"/>
                    </a:lnTo>
                    <a:lnTo>
                      <a:pt x="80" y="30"/>
                    </a:lnTo>
                    <a:lnTo>
                      <a:pt x="80" y="30"/>
                    </a:lnTo>
                    <a:lnTo>
                      <a:pt x="80" y="28"/>
                    </a:lnTo>
                    <a:lnTo>
                      <a:pt x="78" y="26"/>
                    </a:lnTo>
                    <a:lnTo>
                      <a:pt x="74" y="24"/>
                    </a:lnTo>
                    <a:lnTo>
                      <a:pt x="66" y="22"/>
                    </a:lnTo>
                    <a:lnTo>
                      <a:pt x="64" y="18"/>
                    </a:lnTo>
                    <a:lnTo>
                      <a:pt x="60" y="10"/>
                    </a:lnTo>
                    <a:lnTo>
                      <a:pt x="60" y="10"/>
                    </a:lnTo>
                    <a:lnTo>
                      <a:pt x="60" y="8"/>
                    </a:lnTo>
                    <a:lnTo>
                      <a:pt x="56" y="4"/>
                    </a:lnTo>
                    <a:lnTo>
                      <a:pt x="56" y="4"/>
                    </a:lnTo>
                    <a:lnTo>
                      <a:pt x="52" y="2"/>
                    </a:lnTo>
                    <a:lnTo>
                      <a:pt x="52" y="2"/>
                    </a:lnTo>
                    <a:lnTo>
                      <a:pt x="52" y="2"/>
                    </a:lnTo>
                    <a:lnTo>
                      <a:pt x="52" y="2"/>
                    </a:lnTo>
                    <a:lnTo>
                      <a:pt x="50" y="4"/>
                    </a:lnTo>
                    <a:lnTo>
                      <a:pt x="46" y="6"/>
                    </a:lnTo>
                    <a:lnTo>
                      <a:pt x="42" y="12"/>
                    </a:lnTo>
                    <a:lnTo>
                      <a:pt x="40" y="12"/>
                    </a:lnTo>
                    <a:lnTo>
                      <a:pt x="34" y="8"/>
                    </a:lnTo>
                    <a:lnTo>
                      <a:pt x="30" y="4"/>
                    </a:lnTo>
                    <a:lnTo>
                      <a:pt x="30" y="4"/>
                    </a:lnTo>
                    <a:lnTo>
                      <a:pt x="28" y="2"/>
                    </a:lnTo>
                    <a:lnTo>
                      <a:pt x="22" y="0"/>
                    </a:lnTo>
                    <a:lnTo>
                      <a:pt x="22"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0" name="Freeform 732"/>
              <p:cNvSpPr>
                <a:spLocks/>
              </p:cNvSpPr>
              <p:nvPr/>
            </p:nvSpPr>
            <p:spPr bwMode="auto">
              <a:xfrm>
                <a:off x="3429" y="1863"/>
                <a:ext cx="98" cy="50"/>
              </a:xfrm>
              <a:custGeom>
                <a:avLst/>
                <a:gdLst>
                  <a:gd name="T0" fmla="*/ 52 w 98"/>
                  <a:gd name="T1" fmla="*/ 50 h 50"/>
                  <a:gd name="T2" fmla="*/ 46 w 98"/>
                  <a:gd name="T3" fmla="*/ 46 h 50"/>
                  <a:gd name="T4" fmla="*/ 36 w 98"/>
                  <a:gd name="T5" fmla="*/ 38 h 50"/>
                  <a:gd name="T6" fmla="*/ 34 w 98"/>
                  <a:gd name="T7" fmla="*/ 42 h 50"/>
                  <a:gd name="T8" fmla="*/ 34 w 98"/>
                  <a:gd name="T9" fmla="*/ 44 h 50"/>
                  <a:gd name="T10" fmla="*/ 32 w 98"/>
                  <a:gd name="T11" fmla="*/ 44 h 50"/>
                  <a:gd name="T12" fmla="*/ 24 w 98"/>
                  <a:gd name="T13" fmla="*/ 40 h 50"/>
                  <a:gd name="T14" fmla="*/ 22 w 98"/>
                  <a:gd name="T15" fmla="*/ 38 h 50"/>
                  <a:gd name="T16" fmla="*/ 22 w 98"/>
                  <a:gd name="T17" fmla="*/ 38 h 50"/>
                  <a:gd name="T18" fmla="*/ 22 w 98"/>
                  <a:gd name="T19" fmla="*/ 22 h 50"/>
                  <a:gd name="T20" fmla="*/ 10 w 98"/>
                  <a:gd name="T21" fmla="*/ 14 h 50"/>
                  <a:gd name="T22" fmla="*/ 0 w 98"/>
                  <a:gd name="T23" fmla="*/ 6 h 50"/>
                  <a:gd name="T24" fmla="*/ 0 w 98"/>
                  <a:gd name="T25" fmla="*/ 4 h 50"/>
                  <a:gd name="T26" fmla="*/ 12 w 98"/>
                  <a:gd name="T27" fmla="*/ 0 h 50"/>
                  <a:gd name="T28" fmla="*/ 12 w 98"/>
                  <a:gd name="T29" fmla="*/ 0 h 50"/>
                  <a:gd name="T30" fmla="*/ 12 w 98"/>
                  <a:gd name="T31" fmla="*/ 0 h 50"/>
                  <a:gd name="T32" fmla="*/ 30 w 98"/>
                  <a:gd name="T33" fmla="*/ 6 h 50"/>
                  <a:gd name="T34" fmla="*/ 38 w 98"/>
                  <a:gd name="T35" fmla="*/ 6 h 50"/>
                  <a:gd name="T36" fmla="*/ 48 w 98"/>
                  <a:gd name="T37" fmla="*/ 12 h 50"/>
                  <a:gd name="T38" fmla="*/ 60 w 98"/>
                  <a:gd name="T39" fmla="*/ 16 h 50"/>
                  <a:gd name="T40" fmla="*/ 74 w 98"/>
                  <a:gd name="T41" fmla="*/ 14 h 50"/>
                  <a:gd name="T42" fmla="*/ 74 w 98"/>
                  <a:gd name="T43" fmla="*/ 14 h 50"/>
                  <a:gd name="T44" fmla="*/ 74 w 98"/>
                  <a:gd name="T45" fmla="*/ 14 h 50"/>
                  <a:gd name="T46" fmla="*/ 86 w 98"/>
                  <a:gd name="T47" fmla="*/ 22 h 50"/>
                  <a:gd name="T48" fmla="*/ 92 w 98"/>
                  <a:gd name="T49" fmla="*/ 30 h 50"/>
                  <a:gd name="T50" fmla="*/ 94 w 98"/>
                  <a:gd name="T51" fmla="*/ 32 h 50"/>
                  <a:gd name="T52" fmla="*/ 90 w 98"/>
                  <a:gd name="T53" fmla="*/ 34 h 50"/>
                  <a:gd name="T54" fmla="*/ 98 w 98"/>
                  <a:gd name="T55" fmla="*/ 42 h 50"/>
                  <a:gd name="T56" fmla="*/ 98 w 98"/>
                  <a:gd name="T57" fmla="*/ 44 h 50"/>
                  <a:gd name="T58" fmla="*/ 96 w 98"/>
                  <a:gd name="T59" fmla="*/ 48 h 50"/>
                  <a:gd name="T60" fmla="*/ 90 w 98"/>
                  <a:gd name="T61" fmla="*/ 50 h 50"/>
                  <a:gd name="T62" fmla="*/ 88 w 98"/>
                  <a:gd name="T63" fmla="*/ 48 h 50"/>
                  <a:gd name="T64" fmla="*/ 74 w 98"/>
                  <a:gd name="T65" fmla="*/ 44 h 50"/>
                  <a:gd name="T66" fmla="*/ 74 w 98"/>
                  <a:gd name="T67" fmla="*/ 44 h 50"/>
                  <a:gd name="T68" fmla="*/ 60 w 98"/>
                  <a:gd name="T69" fmla="*/ 46 h 50"/>
                  <a:gd name="T70" fmla="*/ 54 w 98"/>
                  <a:gd name="T71" fmla="*/ 48 h 50"/>
                  <a:gd name="T72" fmla="*/ 52 w 98"/>
                  <a:gd name="T73"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8" h="50">
                    <a:moveTo>
                      <a:pt x="52" y="50"/>
                    </a:moveTo>
                    <a:lnTo>
                      <a:pt x="52" y="50"/>
                    </a:lnTo>
                    <a:lnTo>
                      <a:pt x="52" y="48"/>
                    </a:lnTo>
                    <a:lnTo>
                      <a:pt x="46" y="46"/>
                    </a:lnTo>
                    <a:lnTo>
                      <a:pt x="40" y="40"/>
                    </a:lnTo>
                    <a:lnTo>
                      <a:pt x="36" y="38"/>
                    </a:lnTo>
                    <a:lnTo>
                      <a:pt x="34" y="42"/>
                    </a:lnTo>
                    <a:lnTo>
                      <a:pt x="34" y="42"/>
                    </a:lnTo>
                    <a:lnTo>
                      <a:pt x="34" y="44"/>
                    </a:lnTo>
                    <a:lnTo>
                      <a:pt x="34" y="44"/>
                    </a:lnTo>
                    <a:lnTo>
                      <a:pt x="32" y="44"/>
                    </a:lnTo>
                    <a:lnTo>
                      <a:pt x="32" y="44"/>
                    </a:lnTo>
                    <a:lnTo>
                      <a:pt x="32" y="44"/>
                    </a:lnTo>
                    <a:lnTo>
                      <a:pt x="24" y="40"/>
                    </a:lnTo>
                    <a:lnTo>
                      <a:pt x="24" y="40"/>
                    </a:lnTo>
                    <a:lnTo>
                      <a:pt x="22" y="38"/>
                    </a:lnTo>
                    <a:lnTo>
                      <a:pt x="22" y="38"/>
                    </a:lnTo>
                    <a:lnTo>
                      <a:pt x="22" y="38"/>
                    </a:lnTo>
                    <a:lnTo>
                      <a:pt x="26" y="30"/>
                    </a:lnTo>
                    <a:lnTo>
                      <a:pt x="22" y="22"/>
                    </a:lnTo>
                    <a:lnTo>
                      <a:pt x="18" y="16"/>
                    </a:lnTo>
                    <a:lnTo>
                      <a:pt x="10" y="14"/>
                    </a:lnTo>
                    <a:lnTo>
                      <a:pt x="0" y="6"/>
                    </a:lnTo>
                    <a:lnTo>
                      <a:pt x="0" y="6"/>
                    </a:lnTo>
                    <a:lnTo>
                      <a:pt x="0" y="4"/>
                    </a:lnTo>
                    <a:lnTo>
                      <a:pt x="0" y="4"/>
                    </a:lnTo>
                    <a:lnTo>
                      <a:pt x="0" y="2"/>
                    </a:lnTo>
                    <a:lnTo>
                      <a:pt x="12" y="0"/>
                    </a:lnTo>
                    <a:lnTo>
                      <a:pt x="12" y="0"/>
                    </a:lnTo>
                    <a:lnTo>
                      <a:pt x="12" y="0"/>
                    </a:lnTo>
                    <a:lnTo>
                      <a:pt x="12" y="0"/>
                    </a:lnTo>
                    <a:lnTo>
                      <a:pt x="12" y="0"/>
                    </a:lnTo>
                    <a:lnTo>
                      <a:pt x="22" y="8"/>
                    </a:lnTo>
                    <a:lnTo>
                      <a:pt x="30" y="6"/>
                    </a:lnTo>
                    <a:lnTo>
                      <a:pt x="38" y="6"/>
                    </a:lnTo>
                    <a:lnTo>
                      <a:pt x="38" y="6"/>
                    </a:lnTo>
                    <a:lnTo>
                      <a:pt x="40" y="6"/>
                    </a:lnTo>
                    <a:lnTo>
                      <a:pt x="48" y="12"/>
                    </a:lnTo>
                    <a:lnTo>
                      <a:pt x="52" y="14"/>
                    </a:lnTo>
                    <a:lnTo>
                      <a:pt x="60" y="16"/>
                    </a:lnTo>
                    <a:lnTo>
                      <a:pt x="64" y="16"/>
                    </a:lnTo>
                    <a:lnTo>
                      <a:pt x="74" y="14"/>
                    </a:lnTo>
                    <a:lnTo>
                      <a:pt x="74" y="14"/>
                    </a:lnTo>
                    <a:lnTo>
                      <a:pt x="74" y="14"/>
                    </a:lnTo>
                    <a:lnTo>
                      <a:pt x="74" y="14"/>
                    </a:lnTo>
                    <a:lnTo>
                      <a:pt x="74" y="14"/>
                    </a:lnTo>
                    <a:lnTo>
                      <a:pt x="84" y="20"/>
                    </a:lnTo>
                    <a:lnTo>
                      <a:pt x="86" y="22"/>
                    </a:lnTo>
                    <a:lnTo>
                      <a:pt x="92" y="30"/>
                    </a:lnTo>
                    <a:lnTo>
                      <a:pt x="92" y="30"/>
                    </a:lnTo>
                    <a:lnTo>
                      <a:pt x="94" y="32"/>
                    </a:lnTo>
                    <a:lnTo>
                      <a:pt x="94" y="32"/>
                    </a:lnTo>
                    <a:lnTo>
                      <a:pt x="92" y="32"/>
                    </a:lnTo>
                    <a:lnTo>
                      <a:pt x="90" y="34"/>
                    </a:lnTo>
                    <a:lnTo>
                      <a:pt x="94" y="36"/>
                    </a:lnTo>
                    <a:lnTo>
                      <a:pt x="98" y="42"/>
                    </a:lnTo>
                    <a:lnTo>
                      <a:pt x="98" y="42"/>
                    </a:lnTo>
                    <a:lnTo>
                      <a:pt x="98" y="44"/>
                    </a:lnTo>
                    <a:lnTo>
                      <a:pt x="96" y="48"/>
                    </a:lnTo>
                    <a:lnTo>
                      <a:pt x="96" y="48"/>
                    </a:lnTo>
                    <a:lnTo>
                      <a:pt x="94" y="50"/>
                    </a:lnTo>
                    <a:lnTo>
                      <a:pt x="90" y="50"/>
                    </a:lnTo>
                    <a:lnTo>
                      <a:pt x="90" y="50"/>
                    </a:lnTo>
                    <a:lnTo>
                      <a:pt x="88" y="48"/>
                    </a:lnTo>
                    <a:lnTo>
                      <a:pt x="78" y="40"/>
                    </a:lnTo>
                    <a:lnTo>
                      <a:pt x="74" y="44"/>
                    </a:lnTo>
                    <a:lnTo>
                      <a:pt x="74" y="44"/>
                    </a:lnTo>
                    <a:lnTo>
                      <a:pt x="74" y="44"/>
                    </a:lnTo>
                    <a:lnTo>
                      <a:pt x="66" y="44"/>
                    </a:lnTo>
                    <a:lnTo>
                      <a:pt x="60" y="46"/>
                    </a:lnTo>
                    <a:lnTo>
                      <a:pt x="54" y="48"/>
                    </a:lnTo>
                    <a:lnTo>
                      <a:pt x="54" y="48"/>
                    </a:lnTo>
                    <a:lnTo>
                      <a:pt x="52" y="50"/>
                    </a:lnTo>
                    <a:lnTo>
                      <a:pt x="52"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1" name="Freeform 733"/>
              <p:cNvSpPr>
                <a:spLocks noEditPoints="1"/>
              </p:cNvSpPr>
              <p:nvPr/>
            </p:nvSpPr>
            <p:spPr bwMode="auto">
              <a:xfrm>
                <a:off x="3427" y="1861"/>
                <a:ext cx="102" cy="54"/>
              </a:xfrm>
              <a:custGeom>
                <a:avLst/>
                <a:gdLst>
                  <a:gd name="T0" fmla="*/ 20 w 102"/>
                  <a:gd name="T1" fmla="*/ 8 h 54"/>
                  <a:gd name="T2" fmla="*/ 34 w 102"/>
                  <a:gd name="T3" fmla="*/ 10 h 54"/>
                  <a:gd name="T4" fmla="*/ 50 w 102"/>
                  <a:gd name="T5" fmla="*/ 16 h 54"/>
                  <a:gd name="T6" fmla="*/ 62 w 102"/>
                  <a:gd name="T7" fmla="*/ 20 h 54"/>
                  <a:gd name="T8" fmla="*/ 76 w 102"/>
                  <a:gd name="T9" fmla="*/ 18 h 54"/>
                  <a:gd name="T10" fmla="*/ 86 w 102"/>
                  <a:gd name="T11" fmla="*/ 26 h 54"/>
                  <a:gd name="T12" fmla="*/ 90 w 102"/>
                  <a:gd name="T13" fmla="*/ 34 h 54"/>
                  <a:gd name="T14" fmla="*/ 98 w 102"/>
                  <a:gd name="T15" fmla="*/ 46 h 54"/>
                  <a:gd name="T16" fmla="*/ 92 w 102"/>
                  <a:gd name="T17" fmla="*/ 50 h 54"/>
                  <a:gd name="T18" fmla="*/ 76 w 102"/>
                  <a:gd name="T19" fmla="*/ 44 h 54"/>
                  <a:gd name="T20" fmla="*/ 62 w 102"/>
                  <a:gd name="T21" fmla="*/ 46 h 54"/>
                  <a:gd name="T22" fmla="*/ 50 w 102"/>
                  <a:gd name="T23" fmla="*/ 46 h 54"/>
                  <a:gd name="T24" fmla="*/ 36 w 102"/>
                  <a:gd name="T25" fmla="*/ 38 h 54"/>
                  <a:gd name="T26" fmla="*/ 26 w 102"/>
                  <a:gd name="T27" fmla="*/ 40 h 54"/>
                  <a:gd name="T28" fmla="*/ 26 w 102"/>
                  <a:gd name="T29" fmla="*/ 24 h 54"/>
                  <a:gd name="T30" fmla="*/ 14 w 102"/>
                  <a:gd name="T31" fmla="*/ 14 h 54"/>
                  <a:gd name="T32" fmla="*/ 4 w 102"/>
                  <a:gd name="T33" fmla="*/ 6 h 54"/>
                  <a:gd name="T34" fmla="*/ 14 w 102"/>
                  <a:gd name="T35" fmla="*/ 0 h 54"/>
                  <a:gd name="T36" fmla="*/ 14 w 102"/>
                  <a:gd name="T37" fmla="*/ 0 h 54"/>
                  <a:gd name="T38" fmla="*/ 2 w 102"/>
                  <a:gd name="T39" fmla="*/ 2 h 54"/>
                  <a:gd name="T40" fmla="*/ 0 w 102"/>
                  <a:gd name="T41" fmla="*/ 6 h 54"/>
                  <a:gd name="T42" fmla="*/ 0 w 102"/>
                  <a:gd name="T43" fmla="*/ 8 h 54"/>
                  <a:gd name="T44" fmla="*/ 6 w 102"/>
                  <a:gd name="T45" fmla="*/ 12 h 54"/>
                  <a:gd name="T46" fmla="*/ 12 w 102"/>
                  <a:gd name="T47" fmla="*/ 16 h 54"/>
                  <a:gd name="T48" fmla="*/ 18 w 102"/>
                  <a:gd name="T49" fmla="*/ 20 h 54"/>
                  <a:gd name="T50" fmla="*/ 26 w 102"/>
                  <a:gd name="T51" fmla="*/ 32 h 54"/>
                  <a:gd name="T52" fmla="*/ 22 w 102"/>
                  <a:gd name="T53" fmla="*/ 38 h 54"/>
                  <a:gd name="T54" fmla="*/ 22 w 102"/>
                  <a:gd name="T55" fmla="*/ 42 h 54"/>
                  <a:gd name="T56" fmla="*/ 34 w 102"/>
                  <a:gd name="T57" fmla="*/ 48 h 54"/>
                  <a:gd name="T58" fmla="*/ 34 w 102"/>
                  <a:gd name="T59" fmla="*/ 48 h 54"/>
                  <a:gd name="T60" fmla="*/ 36 w 102"/>
                  <a:gd name="T61" fmla="*/ 48 h 54"/>
                  <a:gd name="T62" fmla="*/ 38 w 102"/>
                  <a:gd name="T63" fmla="*/ 44 h 54"/>
                  <a:gd name="T64" fmla="*/ 42 w 102"/>
                  <a:gd name="T65" fmla="*/ 44 h 54"/>
                  <a:gd name="T66" fmla="*/ 46 w 102"/>
                  <a:gd name="T67" fmla="*/ 48 h 54"/>
                  <a:gd name="T68" fmla="*/ 52 w 102"/>
                  <a:gd name="T69" fmla="*/ 52 h 54"/>
                  <a:gd name="T70" fmla="*/ 54 w 102"/>
                  <a:gd name="T71" fmla="*/ 54 h 54"/>
                  <a:gd name="T72" fmla="*/ 56 w 102"/>
                  <a:gd name="T73" fmla="*/ 52 h 54"/>
                  <a:gd name="T74" fmla="*/ 68 w 102"/>
                  <a:gd name="T75" fmla="*/ 48 h 54"/>
                  <a:gd name="T76" fmla="*/ 76 w 102"/>
                  <a:gd name="T77" fmla="*/ 48 h 54"/>
                  <a:gd name="T78" fmla="*/ 80 w 102"/>
                  <a:gd name="T79" fmla="*/ 46 h 54"/>
                  <a:gd name="T80" fmla="*/ 88 w 102"/>
                  <a:gd name="T81" fmla="*/ 52 h 54"/>
                  <a:gd name="T82" fmla="*/ 96 w 102"/>
                  <a:gd name="T83" fmla="*/ 54 h 54"/>
                  <a:gd name="T84" fmla="*/ 98 w 102"/>
                  <a:gd name="T85" fmla="*/ 52 h 54"/>
                  <a:gd name="T86" fmla="*/ 102 w 102"/>
                  <a:gd name="T87" fmla="*/ 48 h 54"/>
                  <a:gd name="T88" fmla="*/ 102 w 102"/>
                  <a:gd name="T89" fmla="*/ 44 h 54"/>
                  <a:gd name="T90" fmla="*/ 98 w 102"/>
                  <a:gd name="T91" fmla="*/ 38 h 54"/>
                  <a:gd name="T92" fmla="*/ 96 w 102"/>
                  <a:gd name="T93" fmla="*/ 36 h 54"/>
                  <a:gd name="T94" fmla="*/ 96 w 102"/>
                  <a:gd name="T95" fmla="*/ 34 h 54"/>
                  <a:gd name="T96" fmla="*/ 96 w 102"/>
                  <a:gd name="T97" fmla="*/ 30 h 54"/>
                  <a:gd name="T98" fmla="*/ 88 w 102"/>
                  <a:gd name="T99" fmla="*/ 22 h 54"/>
                  <a:gd name="T100" fmla="*/ 86 w 102"/>
                  <a:gd name="T101" fmla="*/ 20 h 54"/>
                  <a:gd name="T102" fmla="*/ 78 w 102"/>
                  <a:gd name="T103" fmla="*/ 16 h 54"/>
                  <a:gd name="T104" fmla="*/ 76 w 102"/>
                  <a:gd name="T105" fmla="*/ 14 h 54"/>
                  <a:gd name="T106" fmla="*/ 66 w 102"/>
                  <a:gd name="T107" fmla="*/ 16 h 54"/>
                  <a:gd name="T108" fmla="*/ 54 w 102"/>
                  <a:gd name="T109" fmla="*/ 14 h 54"/>
                  <a:gd name="T110" fmla="*/ 42 w 102"/>
                  <a:gd name="T111" fmla="*/ 6 h 54"/>
                  <a:gd name="T112" fmla="*/ 40 w 102"/>
                  <a:gd name="T113" fmla="*/ 6 h 54"/>
                  <a:gd name="T114" fmla="*/ 34 w 102"/>
                  <a:gd name="T115" fmla="*/ 6 h 54"/>
                  <a:gd name="T116" fmla="*/ 26 w 102"/>
                  <a:gd name="T117" fmla="*/ 8 h 54"/>
                  <a:gd name="T118" fmla="*/ 16 w 102"/>
                  <a:gd name="T119" fmla="*/ 0 h 54"/>
                  <a:gd name="T120" fmla="*/ 14 w 102"/>
                  <a:gd name="T1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2" h="54">
                    <a:moveTo>
                      <a:pt x="14" y="4"/>
                    </a:moveTo>
                    <a:lnTo>
                      <a:pt x="20" y="8"/>
                    </a:lnTo>
                    <a:lnTo>
                      <a:pt x="24" y="12"/>
                    </a:lnTo>
                    <a:lnTo>
                      <a:pt x="34" y="10"/>
                    </a:lnTo>
                    <a:lnTo>
                      <a:pt x="40" y="10"/>
                    </a:lnTo>
                    <a:lnTo>
                      <a:pt x="50" y="16"/>
                    </a:lnTo>
                    <a:lnTo>
                      <a:pt x="52" y="16"/>
                    </a:lnTo>
                    <a:lnTo>
                      <a:pt x="62" y="20"/>
                    </a:lnTo>
                    <a:lnTo>
                      <a:pt x="66" y="20"/>
                    </a:lnTo>
                    <a:lnTo>
                      <a:pt x="76" y="18"/>
                    </a:lnTo>
                    <a:lnTo>
                      <a:pt x="84" y="24"/>
                    </a:lnTo>
                    <a:lnTo>
                      <a:pt x="86" y="26"/>
                    </a:lnTo>
                    <a:lnTo>
                      <a:pt x="94" y="32"/>
                    </a:lnTo>
                    <a:lnTo>
                      <a:pt x="90" y="34"/>
                    </a:lnTo>
                    <a:lnTo>
                      <a:pt x="94" y="40"/>
                    </a:lnTo>
                    <a:lnTo>
                      <a:pt x="98" y="46"/>
                    </a:lnTo>
                    <a:lnTo>
                      <a:pt x="96" y="50"/>
                    </a:lnTo>
                    <a:lnTo>
                      <a:pt x="92" y="50"/>
                    </a:lnTo>
                    <a:lnTo>
                      <a:pt x="80" y="40"/>
                    </a:lnTo>
                    <a:lnTo>
                      <a:pt x="76" y="44"/>
                    </a:lnTo>
                    <a:lnTo>
                      <a:pt x="68" y="44"/>
                    </a:lnTo>
                    <a:lnTo>
                      <a:pt x="62" y="46"/>
                    </a:lnTo>
                    <a:lnTo>
                      <a:pt x="54" y="50"/>
                    </a:lnTo>
                    <a:lnTo>
                      <a:pt x="50" y="46"/>
                    </a:lnTo>
                    <a:lnTo>
                      <a:pt x="44" y="40"/>
                    </a:lnTo>
                    <a:lnTo>
                      <a:pt x="36" y="38"/>
                    </a:lnTo>
                    <a:lnTo>
                      <a:pt x="34" y="44"/>
                    </a:lnTo>
                    <a:lnTo>
                      <a:pt x="26" y="40"/>
                    </a:lnTo>
                    <a:lnTo>
                      <a:pt x="30" y="32"/>
                    </a:lnTo>
                    <a:lnTo>
                      <a:pt x="26" y="24"/>
                    </a:lnTo>
                    <a:lnTo>
                      <a:pt x="20" y="16"/>
                    </a:lnTo>
                    <a:lnTo>
                      <a:pt x="14" y="14"/>
                    </a:lnTo>
                    <a:lnTo>
                      <a:pt x="8" y="10"/>
                    </a:lnTo>
                    <a:lnTo>
                      <a:pt x="4" y="6"/>
                    </a:lnTo>
                    <a:lnTo>
                      <a:pt x="14" y="4"/>
                    </a:lnTo>
                    <a:close/>
                    <a:moveTo>
                      <a:pt x="14" y="0"/>
                    </a:moveTo>
                    <a:lnTo>
                      <a:pt x="14" y="0"/>
                    </a:lnTo>
                    <a:lnTo>
                      <a:pt x="14" y="0"/>
                    </a:lnTo>
                    <a:lnTo>
                      <a:pt x="2" y="2"/>
                    </a:lnTo>
                    <a:lnTo>
                      <a:pt x="2" y="2"/>
                    </a:lnTo>
                    <a:lnTo>
                      <a:pt x="0" y="4"/>
                    </a:lnTo>
                    <a:lnTo>
                      <a:pt x="0" y="6"/>
                    </a:lnTo>
                    <a:lnTo>
                      <a:pt x="0" y="6"/>
                    </a:lnTo>
                    <a:lnTo>
                      <a:pt x="0" y="8"/>
                    </a:lnTo>
                    <a:lnTo>
                      <a:pt x="0" y="10"/>
                    </a:lnTo>
                    <a:lnTo>
                      <a:pt x="6" y="12"/>
                    </a:lnTo>
                    <a:lnTo>
                      <a:pt x="12" y="16"/>
                    </a:lnTo>
                    <a:lnTo>
                      <a:pt x="12" y="16"/>
                    </a:lnTo>
                    <a:lnTo>
                      <a:pt x="12" y="16"/>
                    </a:lnTo>
                    <a:lnTo>
                      <a:pt x="18" y="20"/>
                    </a:lnTo>
                    <a:lnTo>
                      <a:pt x="22" y="26"/>
                    </a:lnTo>
                    <a:lnTo>
                      <a:pt x="26" y="32"/>
                    </a:lnTo>
                    <a:lnTo>
                      <a:pt x="22" y="38"/>
                    </a:lnTo>
                    <a:lnTo>
                      <a:pt x="22" y="38"/>
                    </a:lnTo>
                    <a:lnTo>
                      <a:pt x="22" y="42"/>
                    </a:lnTo>
                    <a:lnTo>
                      <a:pt x="22" y="42"/>
                    </a:lnTo>
                    <a:lnTo>
                      <a:pt x="24" y="44"/>
                    </a:lnTo>
                    <a:lnTo>
                      <a:pt x="34" y="48"/>
                    </a:lnTo>
                    <a:lnTo>
                      <a:pt x="34" y="48"/>
                    </a:lnTo>
                    <a:lnTo>
                      <a:pt x="34" y="48"/>
                    </a:lnTo>
                    <a:lnTo>
                      <a:pt x="34" y="48"/>
                    </a:lnTo>
                    <a:lnTo>
                      <a:pt x="36" y="48"/>
                    </a:lnTo>
                    <a:lnTo>
                      <a:pt x="36" y="48"/>
                    </a:lnTo>
                    <a:lnTo>
                      <a:pt x="38" y="44"/>
                    </a:lnTo>
                    <a:lnTo>
                      <a:pt x="40" y="44"/>
                    </a:lnTo>
                    <a:lnTo>
                      <a:pt x="42" y="44"/>
                    </a:lnTo>
                    <a:lnTo>
                      <a:pt x="46" y="48"/>
                    </a:lnTo>
                    <a:lnTo>
                      <a:pt x="46" y="48"/>
                    </a:lnTo>
                    <a:lnTo>
                      <a:pt x="46" y="48"/>
                    </a:lnTo>
                    <a:lnTo>
                      <a:pt x="52" y="52"/>
                    </a:lnTo>
                    <a:lnTo>
                      <a:pt x="52" y="52"/>
                    </a:lnTo>
                    <a:lnTo>
                      <a:pt x="54" y="54"/>
                    </a:lnTo>
                    <a:lnTo>
                      <a:pt x="54" y="54"/>
                    </a:lnTo>
                    <a:lnTo>
                      <a:pt x="56" y="52"/>
                    </a:lnTo>
                    <a:lnTo>
                      <a:pt x="62" y="50"/>
                    </a:lnTo>
                    <a:lnTo>
                      <a:pt x="68" y="48"/>
                    </a:lnTo>
                    <a:lnTo>
                      <a:pt x="76" y="48"/>
                    </a:lnTo>
                    <a:lnTo>
                      <a:pt x="76" y="48"/>
                    </a:lnTo>
                    <a:lnTo>
                      <a:pt x="78" y="48"/>
                    </a:lnTo>
                    <a:lnTo>
                      <a:pt x="80" y="46"/>
                    </a:lnTo>
                    <a:lnTo>
                      <a:pt x="88" y="52"/>
                    </a:lnTo>
                    <a:lnTo>
                      <a:pt x="88" y="52"/>
                    </a:lnTo>
                    <a:lnTo>
                      <a:pt x="92" y="54"/>
                    </a:lnTo>
                    <a:lnTo>
                      <a:pt x="96" y="54"/>
                    </a:lnTo>
                    <a:lnTo>
                      <a:pt x="96" y="54"/>
                    </a:lnTo>
                    <a:lnTo>
                      <a:pt x="98" y="52"/>
                    </a:lnTo>
                    <a:lnTo>
                      <a:pt x="100" y="50"/>
                    </a:lnTo>
                    <a:lnTo>
                      <a:pt x="102" y="48"/>
                    </a:lnTo>
                    <a:lnTo>
                      <a:pt x="102" y="48"/>
                    </a:lnTo>
                    <a:lnTo>
                      <a:pt x="102" y="44"/>
                    </a:lnTo>
                    <a:lnTo>
                      <a:pt x="98" y="38"/>
                    </a:lnTo>
                    <a:lnTo>
                      <a:pt x="98" y="38"/>
                    </a:lnTo>
                    <a:lnTo>
                      <a:pt x="98" y="38"/>
                    </a:lnTo>
                    <a:lnTo>
                      <a:pt x="96" y="36"/>
                    </a:lnTo>
                    <a:lnTo>
                      <a:pt x="96" y="36"/>
                    </a:lnTo>
                    <a:lnTo>
                      <a:pt x="96" y="34"/>
                    </a:lnTo>
                    <a:lnTo>
                      <a:pt x="96" y="34"/>
                    </a:lnTo>
                    <a:lnTo>
                      <a:pt x="96" y="30"/>
                    </a:lnTo>
                    <a:lnTo>
                      <a:pt x="88" y="22"/>
                    </a:lnTo>
                    <a:lnTo>
                      <a:pt x="88" y="22"/>
                    </a:lnTo>
                    <a:lnTo>
                      <a:pt x="88" y="22"/>
                    </a:lnTo>
                    <a:lnTo>
                      <a:pt x="86" y="20"/>
                    </a:lnTo>
                    <a:lnTo>
                      <a:pt x="78" y="16"/>
                    </a:lnTo>
                    <a:lnTo>
                      <a:pt x="78" y="16"/>
                    </a:lnTo>
                    <a:lnTo>
                      <a:pt x="76" y="14"/>
                    </a:lnTo>
                    <a:lnTo>
                      <a:pt x="76" y="14"/>
                    </a:lnTo>
                    <a:lnTo>
                      <a:pt x="74" y="14"/>
                    </a:lnTo>
                    <a:lnTo>
                      <a:pt x="66" y="16"/>
                    </a:lnTo>
                    <a:lnTo>
                      <a:pt x="62" y="16"/>
                    </a:lnTo>
                    <a:lnTo>
                      <a:pt x="54" y="14"/>
                    </a:lnTo>
                    <a:lnTo>
                      <a:pt x="50" y="12"/>
                    </a:lnTo>
                    <a:lnTo>
                      <a:pt x="42" y="6"/>
                    </a:lnTo>
                    <a:lnTo>
                      <a:pt x="42" y="6"/>
                    </a:lnTo>
                    <a:lnTo>
                      <a:pt x="40" y="6"/>
                    </a:lnTo>
                    <a:lnTo>
                      <a:pt x="34" y="6"/>
                    </a:lnTo>
                    <a:lnTo>
                      <a:pt x="34" y="6"/>
                    </a:lnTo>
                    <a:lnTo>
                      <a:pt x="32" y="6"/>
                    </a:lnTo>
                    <a:lnTo>
                      <a:pt x="26" y="8"/>
                    </a:lnTo>
                    <a:lnTo>
                      <a:pt x="22" y="4"/>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2" name="Freeform 734"/>
              <p:cNvSpPr>
                <a:spLocks/>
              </p:cNvSpPr>
              <p:nvPr/>
            </p:nvSpPr>
            <p:spPr bwMode="auto">
              <a:xfrm>
                <a:off x="3431" y="1865"/>
                <a:ext cx="94" cy="46"/>
              </a:xfrm>
              <a:custGeom>
                <a:avLst/>
                <a:gdLst>
                  <a:gd name="T0" fmla="*/ 10 w 94"/>
                  <a:gd name="T1" fmla="*/ 0 h 46"/>
                  <a:gd name="T2" fmla="*/ 16 w 94"/>
                  <a:gd name="T3" fmla="*/ 4 h 46"/>
                  <a:gd name="T4" fmla="*/ 20 w 94"/>
                  <a:gd name="T5" fmla="*/ 8 h 46"/>
                  <a:gd name="T6" fmla="*/ 30 w 94"/>
                  <a:gd name="T7" fmla="*/ 6 h 46"/>
                  <a:gd name="T8" fmla="*/ 36 w 94"/>
                  <a:gd name="T9" fmla="*/ 6 h 46"/>
                  <a:gd name="T10" fmla="*/ 46 w 94"/>
                  <a:gd name="T11" fmla="*/ 12 h 46"/>
                  <a:gd name="T12" fmla="*/ 48 w 94"/>
                  <a:gd name="T13" fmla="*/ 12 h 46"/>
                  <a:gd name="T14" fmla="*/ 58 w 94"/>
                  <a:gd name="T15" fmla="*/ 16 h 46"/>
                  <a:gd name="T16" fmla="*/ 62 w 94"/>
                  <a:gd name="T17" fmla="*/ 16 h 46"/>
                  <a:gd name="T18" fmla="*/ 72 w 94"/>
                  <a:gd name="T19" fmla="*/ 14 h 46"/>
                  <a:gd name="T20" fmla="*/ 80 w 94"/>
                  <a:gd name="T21" fmla="*/ 20 h 46"/>
                  <a:gd name="T22" fmla="*/ 82 w 94"/>
                  <a:gd name="T23" fmla="*/ 22 h 46"/>
                  <a:gd name="T24" fmla="*/ 90 w 94"/>
                  <a:gd name="T25" fmla="*/ 28 h 46"/>
                  <a:gd name="T26" fmla="*/ 86 w 94"/>
                  <a:gd name="T27" fmla="*/ 30 h 46"/>
                  <a:gd name="T28" fmla="*/ 90 w 94"/>
                  <a:gd name="T29" fmla="*/ 36 h 46"/>
                  <a:gd name="T30" fmla="*/ 94 w 94"/>
                  <a:gd name="T31" fmla="*/ 42 h 46"/>
                  <a:gd name="T32" fmla="*/ 92 w 94"/>
                  <a:gd name="T33" fmla="*/ 46 h 46"/>
                  <a:gd name="T34" fmla="*/ 88 w 94"/>
                  <a:gd name="T35" fmla="*/ 46 h 46"/>
                  <a:gd name="T36" fmla="*/ 76 w 94"/>
                  <a:gd name="T37" fmla="*/ 36 h 46"/>
                  <a:gd name="T38" fmla="*/ 72 w 94"/>
                  <a:gd name="T39" fmla="*/ 40 h 46"/>
                  <a:gd name="T40" fmla="*/ 64 w 94"/>
                  <a:gd name="T41" fmla="*/ 40 h 46"/>
                  <a:gd name="T42" fmla="*/ 58 w 94"/>
                  <a:gd name="T43" fmla="*/ 42 h 46"/>
                  <a:gd name="T44" fmla="*/ 50 w 94"/>
                  <a:gd name="T45" fmla="*/ 46 h 46"/>
                  <a:gd name="T46" fmla="*/ 46 w 94"/>
                  <a:gd name="T47" fmla="*/ 42 h 46"/>
                  <a:gd name="T48" fmla="*/ 40 w 94"/>
                  <a:gd name="T49" fmla="*/ 36 h 46"/>
                  <a:gd name="T50" fmla="*/ 32 w 94"/>
                  <a:gd name="T51" fmla="*/ 34 h 46"/>
                  <a:gd name="T52" fmla="*/ 30 w 94"/>
                  <a:gd name="T53" fmla="*/ 40 h 46"/>
                  <a:gd name="T54" fmla="*/ 22 w 94"/>
                  <a:gd name="T55" fmla="*/ 36 h 46"/>
                  <a:gd name="T56" fmla="*/ 26 w 94"/>
                  <a:gd name="T57" fmla="*/ 28 h 46"/>
                  <a:gd name="T58" fmla="*/ 22 w 94"/>
                  <a:gd name="T59" fmla="*/ 20 h 46"/>
                  <a:gd name="T60" fmla="*/ 16 w 94"/>
                  <a:gd name="T61" fmla="*/ 12 h 46"/>
                  <a:gd name="T62" fmla="*/ 10 w 94"/>
                  <a:gd name="T63" fmla="*/ 10 h 46"/>
                  <a:gd name="T64" fmla="*/ 4 w 94"/>
                  <a:gd name="T65" fmla="*/ 6 h 46"/>
                  <a:gd name="T66" fmla="*/ 0 w 94"/>
                  <a:gd name="T67" fmla="*/ 2 h 46"/>
                  <a:gd name="T68" fmla="*/ 10 w 94"/>
                  <a:gd name="T6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4" h="46">
                    <a:moveTo>
                      <a:pt x="10" y="0"/>
                    </a:moveTo>
                    <a:lnTo>
                      <a:pt x="16" y="4"/>
                    </a:lnTo>
                    <a:lnTo>
                      <a:pt x="20" y="8"/>
                    </a:lnTo>
                    <a:lnTo>
                      <a:pt x="30" y="6"/>
                    </a:lnTo>
                    <a:lnTo>
                      <a:pt x="36" y="6"/>
                    </a:lnTo>
                    <a:lnTo>
                      <a:pt x="46" y="12"/>
                    </a:lnTo>
                    <a:lnTo>
                      <a:pt x="48" y="12"/>
                    </a:lnTo>
                    <a:lnTo>
                      <a:pt x="58" y="16"/>
                    </a:lnTo>
                    <a:lnTo>
                      <a:pt x="62" y="16"/>
                    </a:lnTo>
                    <a:lnTo>
                      <a:pt x="72" y="14"/>
                    </a:lnTo>
                    <a:lnTo>
                      <a:pt x="80" y="20"/>
                    </a:lnTo>
                    <a:lnTo>
                      <a:pt x="82" y="22"/>
                    </a:lnTo>
                    <a:lnTo>
                      <a:pt x="90" y="28"/>
                    </a:lnTo>
                    <a:lnTo>
                      <a:pt x="86" y="30"/>
                    </a:lnTo>
                    <a:lnTo>
                      <a:pt x="90" y="36"/>
                    </a:lnTo>
                    <a:lnTo>
                      <a:pt x="94" y="42"/>
                    </a:lnTo>
                    <a:lnTo>
                      <a:pt x="92" y="46"/>
                    </a:lnTo>
                    <a:lnTo>
                      <a:pt x="88" y="46"/>
                    </a:lnTo>
                    <a:lnTo>
                      <a:pt x="76" y="36"/>
                    </a:lnTo>
                    <a:lnTo>
                      <a:pt x="72" y="40"/>
                    </a:lnTo>
                    <a:lnTo>
                      <a:pt x="64" y="40"/>
                    </a:lnTo>
                    <a:lnTo>
                      <a:pt x="58" y="42"/>
                    </a:lnTo>
                    <a:lnTo>
                      <a:pt x="50" y="46"/>
                    </a:lnTo>
                    <a:lnTo>
                      <a:pt x="46" y="42"/>
                    </a:lnTo>
                    <a:lnTo>
                      <a:pt x="40" y="36"/>
                    </a:lnTo>
                    <a:lnTo>
                      <a:pt x="32" y="34"/>
                    </a:lnTo>
                    <a:lnTo>
                      <a:pt x="30" y="40"/>
                    </a:lnTo>
                    <a:lnTo>
                      <a:pt x="22" y="36"/>
                    </a:lnTo>
                    <a:lnTo>
                      <a:pt x="26" y="28"/>
                    </a:lnTo>
                    <a:lnTo>
                      <a:pt x="22" y="20"/>
                    </a:lnTo>
                    <a:lnTo>
                      <a:pt x="16" y="12"/>
                    </a:lnTo>
                    <a:lnTo>
                      <a:pt x="10" y="10"/>
                    </a:lnTo>
                    <a:lnTo>
                      <a:pt x="4" y="6"/>
                    </a:lnTo>
                    <a:lnTo>
                      <a:pt x="0" y="2"/>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3" name="Freeform 735"/>
              <p:cNvSpPr>
                <a:spLocks/>
              </p:cNvSpPr>
              <p:nvPr/>
            </p:nvSpPr>
            <p:spPr bwMode="auto">
              <a:xfrm>
                <a:off x="3427" y="1861"/>
                <a:ext cx="102" cy="54"/>
              </a:xfrm>
              <a:custGeom>
                <a:avLst/>
                <a:gdLst>
                  <a:gd name="T0" fmla="*/ 14 w 102"/>
                  <a:gd name="T1" fmla="*/ 0 h 54"/>
                  <a:gd name="T2" fmla="*/ 2 w 102"/>
                  <a:gd name="T3" fmla="*/ 2 h 54"/>
                  <a:gd name="T4" fmla="*/ 0 w 102"/>
                  <a:gd name="T5" fmla="*/ 4 h 54"/>
                  <a:gd name="T6" fmla="*/ 0 w 102"/>
                  <a:gd name="T7" fmla="*/ 6 h 54"/>
                  <a:gd name="T8" fmla="*/ 0 w 102"/>
                  <a:gd name="T9" fmla="*/ 10 h 54"/>
                  <a:gd name="T10" fmla="*/ 12 w 102"/>
                  <a:gd name="T11" fmla="*/ 16 h 54"/>
                  <a:gd name="T12" fmla="*/ 12 w 102"/>
                  <a:gd name="T13" fmla="*/ 16 h 54"/>
                  <a:gd name="T14" fmla="*/ 22 w 102"/>
                  <a:gd name="T15" fmla="*/ 26 h 54"/>
                  <a:gd name="T16" fmla="*/ 22 w 102"/>
                  <a:gd name="T17" fmla="*/ 38 h 54"/>
                  <a:gd name="T18" fmla="*/ 22 w 102"/>
                  <a:gd name="T19" fmla="*/ 42 h 54"/>
                  <a:gd name="T20" fmla="*/ 24 w 102"/>
                  <a:gd name="T21" fmla="*/ 44 h 54"/>
                  <a:gd name="T22" fmla="*/ 34 w 102"/>
                  <a:gd name="T23" fmla="*/ 48 h 54"/>
                  <a:gd name="T24" fmla="*/ 34 w 102"/>
                  <a:gd name="T25" fmla="*/ 48 h 54"/>
                  <a:gd name="T26" fmla="*/ 36 w 102"/>
                  <a:gd name="T27" fmla="*/ 48 h 54"/>
                  <a:gd name="T28" fmla="*/ 40 w 102"/>
                  <a:gd name="T29" fmla="*/ 44 h 54"/>
                  <a:gd name="T30" fmla="*/ 46 w 102"/>
                  <a:gd name="T31" fmla="*/ 48 h 54"/>
                  <a:gd name="T32" fmla="*/ 46 w 102"/>
                  <a:gd name="T33" fmla="*/ 48 h 54"/>
                  <a:gd name="T34" fmla="*/ 52 w 102"/>
                  <a:gd name="T35" fmla="*/ 52 h 54"/>
                  <a:gd name="T36" fmla="*/ 54 w 102"/>
                  <a:gd name="T37" fmla="*/ 54 h 54"/>
                  <a:gd name="T38" fmla="*/ 62 w 102"/>
                  <a:gd name="T39" fmla="*/ 50 h 54"/>
                  <a:gd name="T40" fmla="*/ 76 w 102"/>
                  <a:gd name="T41" fmla="*/ 48 h 54"/>
                  <a:gd name="T42" fmla="*/ 78 w 102"/>
                  <a:gd name="T43" fmla="*/ 48 h 54"/>
                  <a:gd name="T44" fmla="*/ 88 w 102"/>
                  <a:gd name="T45" fmla="*/ 52 h 54"/>
                  <a:gd name="T46" fmla="*/ 92 w 102"/>
                  <a:gd name="T47" fmla="*/ 54 h 54"/>
                  <a:gd name="T48" fmla="*/ 96 w 102"/>
                  <a:gd name="T49" fmla="*/ 54 h 54"/>
                  <a:gd name="T50" fmla="*/ 100 w 102"/>
                  <a:gd name="T51" fmla="*/ 50 h 54"/>
                  <a:gd name="T52" fmla="*/ 102 w 102"/>
                  <a:gd name="T53" fmla="*/ 48 h 54"/>
                  <a:gd name="T54" fmla="*/ 98 w 102"/>
                  <a:gd name="T55" fmla="*/ 38 h 54"/>
                  <a:gd name="T56" fmla="*/ 98 w 102"/>
                  <a:gd name="T57" fmla="*/ 38 h 54"/>
                  <a:gd name="T58" fmla="*/ 96 w 102"/>
                  <a:gd name="T59" fmla="*/ 36 h 54"/>
                  <a:gd name="T60" fmla="*/ 96 w 102"/>
                  <a:gd name="T61" fmla="*/ 34 h 54"/>
                  <a:gd name="T62" fmla="*/ 88 w 102"/>
                  <a:gd name="T63" fmla="*/ 22 h 54"/>
                  <a:gd name="T64" fmla="*/ 88 w 102"/>
                  <a:gd name="T65" fmla="*/ 22 h 54"/>
                  <a:gd name="T66" fmla="*/ 78 w 102"/>
                  <a:gd name="T67" fmla="*/ 16 h 54"/>
                  <a:gd name="T68" fmla="*/ 76 w 102"/>
                  <a:gd name="T69" fmla="*/ 14 h 54"/>
                  <a:gd name="T70" fmla="*/ 74 w 102"/>
                  <a:gd name="T71" fmla="*/ 14 h 54"/>
                  <a:gd name="T72" fmla="*/ 62 w 102"/>
                  <a:gd name="T73" fmla="*/ 16 h 54"/>
                  <a:gd name="T74" fmla="*/ 50 w 102"/>
                  <a:gd name="T75" fmla="*/ 12 h 54"/>
                  <a:gd name="T76" fmla="*/ 42 w 102"/>
                  <a:gd name="T77" fmla="*/ 6 h 54"/>
                  <a:gd name="T78" fmla="*/ 34 w 102"/>
                  <a:gd name="T79" fmla="*/ 6 h 54"/>
                  <a:gd name="T80" fmla="*/ 32 w 102"/>
                  <a:gd name="T81" fmla="*/ 6 h 54"/>
                  <a:gd name="T82" fmla="*/ 22 w 102"/>
                  <a:gd name="T83" fmla="*/ 4 h 54"/>
                  <a:gd name="T84" fmla="*/ 16 w 102"/>
                  <a:gd name="T85" fmla="*/ 0 h 54"/>
                  <a:gd name="T86" fmla="*/ 14 w 102"/>
                  <a:gd name="T87"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2" h="54">
                    <a:moveTo>
                      <a:pt x="14" y="0"/>
                    </a:moveTo>
                    <a:lnTo>
                      <a:pt x="14" y="0"/>
                    </a:lnTo>
                    <a:lnTo>
                      <a:pt x="14" y="0"/>
                    </a:lnTo>
                    <a:lnTo>
                      <a:pt x="2" y="2"/>
                    </a:lnTo>
                    <a:lnTo>
                      <a:pt x="2" y="2"/>
                    </a:lnTo>
                    <a:lnTo>
                      <a:pt x="0" y="4"/>
                    </a:lnTo>
                    <a:lnTo>
                      <a:pt x="0" y="6"/>
                    </a:lnTo>
                    <a:lnTo>
                      <a:pt x="0" y="6"/>
                    </a:lnTo>
                    <a:lnTo>
                      <a:pt x="0" y="8"/>
                    </a:lnTo>
                    <a:lnTo>
                      <a:pt x="0" y="10"/>
                    </a:lnTo>
                    <a:lnTo>
                      <a:pt x="6" y="12"/>
                    </a:lnTo>
                    <a:lnTo>
                      <a:pt x="12" y="16"/>
                    </a:lnTo>
                    <a:lnTo>
                      <a:pt x="12" y="16"/>
                    </a:lnTo>
                    <a:lnTo>
                      <a:pt x="12" y="16"/>
                    </a:lnTo>
                    <a:lnTo>
                      <a:pt x="18" y="20"/>
                    </a:lnTo>
                    <a:lnTo>
                      <a:pt x="22" y="26"/>
                    </a:lnTo>
                    <a:lnTo>
                      <a:pt x="26" y="32"/>
                    </a:lnTo>
                    <a:lnTo>
                      <a:pt x="22" y="38"/>
                    </a:lnTo>
                    <a:lnTo>
                      <a:pt x="22" y="38"/>
                    </a:lnTo>
                    <a:lnTo>
                      <a:pt x="22" y="42"/>
                    </a:lnTo>
                    <a:lnTo>
                      <a:pt x="22" y="42"/>
                    </a:lnTo>
                    <a:lnTo>
                      <a:pt x="24" y="44"/>
                    </a:lnTo>
                    <a:lnTo>
                      <a:pt x="34" y="48"/>
                    </a:lnTo>
                    <a:lnTo>
                      <a:pt x="34" y="48"/>
                    </a:lnTo>
                    <a:lnTo>
                      <a:pt x="34" y="48"/>
                    </a:lnTo>
                    <a:lnTo>
                      <a:pt x="34" y="48"/>
                    </a:lnTo>
                    <a:lnTo>
                      <a:pt x="36" y="48"/>
                    </a:lnTo>
                    <a:lnTo>
                      <a:pt x="36" y="48"/>
                    </a:lnTo>
                    <a:lnTo>
                      <a:pt x="38" y="44"/>
                    </a:lnTo>
                    <a:lnTo>
                      <a:pt x="40" y="44"/>
                    </a:lnTo>
                    <a:lnTo>
                      <a:pt x="42" y="44"/>
                    </a:lnTo>
                    <a:lnTo>
                      <a:pt x="46" y="48"/>
                    </a:lnTo>
                    <a:lnTo>
                      <a:pt x="46" y="48"/>
                    </a:lnTo>
                    <a:lnTo>
                      <a:pt x="46" y="48"/>
                    </a:lnTo>
                    <a:lnTo>
                      <a:pt x="52" y="52"/>
                    </a:lnTo>
                    <a:lnTo>
                      <a:pt x="52" y="52"/>
                    </a:lnTo>
                    <a:lnTo>
                      <a:pt x="54" y="54"/>
                    </a:lnTo>
                    <a:lnTo>
                      <a:pt x="54" y="54"/>
                    </a:lnTo>
                    <a:lnTo>
                      <a:pt x="56" y="52"/>
                    </a:lnTo>
                    <a:lnTo>
                      <a:pt x="62" y="50"/>
                    </a:lnTo>
                    <a:lnTo>
                      <a:pt x="68" y="48"/>
                    </a:lnTo>
                    <a:lnTo>
                      <a:pt x="76" y="48"/>
                    </a:lnTo>
                    <a:lnTo>
                      <a:pt x="76" y="48"/>
                    </a:lnTo>
                    <a:lnTo>
                      <a:pt x="78" y="48"/>
                    </a:lnTo>
                    <a:lnTo>
                      <a:pt x="80" y="46"/>
                    </a:lnTo>
                    <a:lnTo>
                      <a:pt x="88" y="52"/>
                    </a:lnTo>
                    <a:lnTo>
                      <a:pt x="88" y="52"/>
                    </a:lnTo>
                    <a:lnTo>
                      <a:pt x="92" y="54"/>
                    </a:lnTo>
                    <a:lnTo>
                      <a:pt x="96" y="54"/>
                    </a:lnTo>
                    <a:lnTo>
                      <a:pt x="96" y="54"/>
                    </a:lnTo>
                    <a:lnTo>
                      <a:pt x="98" y="52"/>
                    </a:lnTo>
                    <a:lnTo>
                      <a:pt x="100" y="50"/>
                    </a:lnTo>
                    <a:lnTo>
                      <a:pt x="102" y="48"/>
                    </a:lnTo>
                    <a:lnTo>
                      <a:pt x="102" y="48"/>
                    </a:lnTo>
                    <a:lnTo>
                      <a:pt x="102" y="44"/>
                    </a:lnTo>
                    <a:lnTo>
                      <a:pt x="98" y="38"/>
                    </a:lnTo>
                    <a:lnTo>
                      <a:pt x="98" y="38"/>
                    </a:lnTo>
                    <a:lnTo>
                      <a:pt x="98" y="38"/>
                    </a:lnTo>
                    <a:lnTo>
                      <a:pt x="96" y="36"/>
                    </a:lnTo>
                    <a:lnTo>
                      <a:pt x="96" y="36"/>
                    </a:lnTo>
                    <a:lnTo>
                      <a:pt x="96" y="34"/>
                    </a:lnTo>
                    <a:lnTo>
                      <a:pt x="96" y="34"/>
                    </a:lnTo>
                    <a:lnTo>
                      <a:pt x="96" y="30"/>
                    </a:lnTo>
                    <a:lnTo>
                      <a:pt x="88" y="22"/>
                    </a:lnTo>
                    <a:lnTo>
                      <a:pt x="88" y="22"/>
                    </a:lnTo>
                    <a:lnTo>
                      <a:pt x="88" y="22"/>
                    </a:lnTo>
                    <a:lnTo>
                      <a:pt x="86" y="20"/>
                    </a:lnTo>
                    <a:lnTo>
                      <a:pt x="78" y="16"/>
                    </a:lnTo>
                    <a:lnTo>
                      <a:pt x="78" y="16"/>
                    </a:lnTo>
                    <a:lnTo>
                      <a:pt x="76" y="14"/>
                    </a:lnTo>
                    <a:lnTo>
                      <a:pt x="76" y="14"/>
                    </a:lnTo>
                    <a:lnTo>
                      <a:pt x="74" y="14"/>
                    </a:lnTo>
                    <a:lnTo>
                      <a:pt x="66" y="16"/>
                    </a:lnTo>
                    <a:lnTo>
                      <a:pt x="62" y="16"/>
                    </a:lnTo>
                    <a:lnTo>
                      <a:pt x="54" y="14"/>
                    </a:lnTo>
                    <a:lnTo>
                      <a:pt x="50" y="12"/>
                    </a:lnTo>
                    <a:lnTo>
                      <a:pt x="42" y="6"/>
                    </a:lnTo>
                    <a:lnTo>
                      <a:pt x="42" y="6"/>
                    </a:lnTo>
                    <a:lnTo>
                      <a:pt x="40" y="6"/>
                    </a:lnTo>
                    <a:lnTo>
                      <a:pt x="34" y="6"/>
                    </a:lnTo>
                    <a:lnTo>
                      <a:pt x="34" y="6"/>
                    </a:lnTo>
                    <a:lnTo>
                      <a:pt x="32" y="6"/>
                    </a:lnTo>
                    <a:lnTo>
                      <a:pt x="26" y="8"/>
                    </a:lnTo>
                    <a:lnTo>
                      <a:pt x="22" y="4"/>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4" name="Freeform 736"/>
              <p:cNvSpPr>
                <a:spLocks/>
              </p:cNvSpPr>
              <p:nvPr/>
            </p:nvSpPr>
            <p:spPr bwMode="auto">
              <a:xfrm>
                <a:off x="3607" y="1875"/>
                <a:ext cx="200" cy="126"/>
              </a:xfrm>
              <a:custGeom>
                <a:avLst/>
                <a:gdLst>
                  <a:gd name="T0" fmla="*/ 144 w 200"/>
                  <a:gd name="T1" fmla="*/ 126 h 126"/>
                  <a:gd name="T2" fmla="*/ 134 w 200"/>
                  <a:gd name="T3" fmla="*/ 124 h 126"/>
                  <a:gd name="T4" fmla="*/ 124 w 200"/>
                  <a:gd name="T5" fmla="*/ 124 h 126"/>
                  <a:gd name="T6" fmla="*/ 120 w 200"/>
                  <a:gd name="T7" fmla="*/ 104 h 126"/>
                  <a:gd name="T8" fmla="*/ 62 w 200"/>
                  <a:gd name="T9" fmla="*/ 78 h 126"/>
                  <a:gd name="T10" fmla="*/ 22 w 200"/>
                  <a:gd name="T11" fmla="*/ 96 h 126"/>
                  <a:gd name="T12" fmla="*/ 20 w 200"/>
                  <a:gd name="T13" fmla="*/ 96 h 126"/>
                  <a:gd name="T14" fmla="*/ 20 w 200"/>
                  <a:gd name="T15" fmla="*/ 96 h 126"/>
                  <a:gd name="T16" fmla="*/ 18 w 200"/>
                  <a:gd name="T17" fmla="*/ 94 h 126"/>
                  <a:gd name="T18" fmla="*/ 16 w 200"/>
                  <a:gd name="T19" fmla="*/ 74 h 126"/>
                  <a:gd name="T20" fmla="*/ 20 w 200"/>
                  <a:gd name="T21" fmla="*/ 66 h 126"/>
                  <a:gd name="T22" fmla="*/ 8 w 200"/>
                  <a:gd name="T23" fmla="*/ 48 h 126"/>
                  <a:gd name="T24" fmla="*/ 2 w 200"/>
                  <a:gd name="T25" fmla="*/ 50 h 126"/>
                  <a:gd name="T26" fmla="*/ 2 w 200"/>
                  <a:gd name="T27" fmla="*/ 50 h 126"/>
                  <a:gd name="T28" fmla="*/ 2 w 200"/>
                  <a:gd name="T29" fmla="*/ 50 h 126"/>
                  <a:gd name="T30" fmla="*/ 0 w 200"/>
                  <a:gd name="T31" fmla="*/ 40 h 126"/>
                  <a:gd name="T32" fmla="*/ 0 w 200"/>
                  <a:gd name="T33" fmla="*/ 40 h 126"/>
                  <a:gd name="T34" fmla="*/ 6 w 200"/>
                  <a:gd name="T35" fmla="*/ 32 h 126"/>
                  <a:gd name="T36" fmla="*/ 8 w 200"/>
                  <a:gd name="T37" fmla="*/ 32 h 126"/>
                  <a:gd name="T38" fmla="*/ 14 w 200"/>
                  <a:gd name="T39" fmla="*/ 36 h 126"/>
                  <a:gd name="T40" fmla="*/ 30 w 200"/>
                  <a:gd name="T41" fmla="*/ 30 h 126"/>
                  <a:gd name="T42" fmla="*/ 18 w 200"/>
                  <a:gd name="T43" fmla="*/ 16 h 126"/>
                  <a:gd name="T44" fmla="*/ 8 w 200"/>
                  <a:gd name="T45" fmla="*/ 16 h 126"/>
                  <a:gd name="T46" fmla="*/ 6 w 200"/>
                  <a:gd name="T47" fmla="*/ 26 h 126"/>
                  <a:gd name="T48" fmla="*/ 4 w 200"/>
                  <a:gd name="T49" fmla="*/ 28 h 126"/>
                  <a:gd name="T50" fmla="*/ 4 w 200"/>
                  <a:gd name="T51" fmla="*/ 28 h 126"/>
                  <a:gd name="T52" fmla="*/ 0 w 200"/>
                  <a:gd name="T53" fmla="*/ 22 h 126"/>
                  <a:gd name="T54" fmla="*/ 0 w 200"/>
                  <a:gd name="T55" fmla="*/ 12 h 126"/>
                  <a:gd name="T56" fmla="*/ 10 w 200"/>
                  <a:gd name="T57" fmla="*/ 6 h 126"/>
                  <a:gd name="T58" fmla="*/ 10 w 200"/>
                  <a:gd name="T59" fmla="*/ 4 h 126"/>
                  <a:gd name="T60" fmla="*/ 24 w 200"/>
                  <a:gd name="T61" fmla="*/ 4 h 126"/>
                  <a:gd name="T62" fmla="*/ 24 w 200"/>
                  <a:gd name="T63" fmla="*/ 4 h 126"/>
                  <a:gd name="T64" fmla="*/ 36 w 200"/>
                  <a:gd name="T65" fmla="*/ 10 h 126"/>
                  <a:gd name="T66" fmla="*/ 42 w 200"/>
                  <a:gd name="T67" fmla="*/ 22 h 126"/>
                  <a:gd name="T68" fmla="*/ 60 w 200"/>
                  <a:gd name="T69" fmla="*/ 24 h 126"/>
                  <a:gd name="T70" fmla="*/ 60 w 200"/>
                  <a:gd name="T71" fmla="*/ 14 h 126"/>
                  <a:gd name="T72" fmla="*/ 86 w 200"/>
                  <a:gd name="T73" fmla="*/ 0 h 126"/>
                  <a:gd name="T74" fmla="*/ 86 w 200"/>
                  <a:gd name="T75" fmla="*/ 0 h 126"/>
                  <a:gd name="T76" fmla="*/ 88 w 200"/>
                  <a:gd name="T77" fmla="*/ 0 h 126"/>
                  <a:gd name="T78" fmla="*/ 104 w 200"/>
                  <a:gd name="T79" fmla="*/ 6 h 126"/>
                  <a:gd name="T80" fmla="*/ 106 w 200"/>
                  <a:gd name="T81" fmla="*/ 8 h 126"/>
                  <a:gd name="T82" fmla="*/ 108 w 200"/>
                  <a:gd name="T83" fmla="*/ 12 h 126"/>
                  <a:gd name="T84" fmla="*/ 108 w 200"/>
                  <a:gd name="T85" fmla="*/ 24 h 126"/>
                  <a:gd name="T86" fmla="*/ 130 w 200"/>
                  <a:gd name="T87" fmla="*/ 24 h 126"/>
                  <a:gd name="T88" fmla="*/ 144 w 200"/>
                  <a:gd name="T89" fmla="*/ 48 h 126"/>
                  <a:gd name="T90" fmla="*/ 180 w 200"/>
                  <a:gd name="T91" fmla="*/ 72 h 126"/>
                  <a:gd name="T92" fmla="*/ 200 w 200"/>
                  <a:gd name="T93" fmla="*/ 80 h 126"/>
                  <a:gd name="T94" fmla="*/ 200 w 200"/>
                  <a:gd name="T95" fmla="*/ 82 h 126"/>
                  <a:gd name="T96" fmla="*/ 200 w 200"/>
                  <a:gd name="T97" fmla="*/ 90 h 126"/>
                  <a:gd name="T98" fmla="*/ 188 w 200"/>
                  <a:gd name="T99" fmla="*/ 92 h 126"/>
                  <a:gd name="T100" fmla="*/ 164 w 200"/>
                  <a:gd name="T101" fmla="*/ 112 h 126"/>
                  <a:gd name="T102" fmla="*/ 164 w 200"/>
                  <a:gd name="T103" fmla="*/ 112 h 126"/>
                  <a:gd name="T104" fmla="*/ 144 w 200"/>
                  <a:gd name="T105" fmla="*/ 126 h 126"/>
                  <a:gd name="T106" fmla="*/ 144 w 200"/>
                  <a:gd name="T107"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0" h="126">
                    <a:moveTo>
                      <a:pt x="144" y="126"/>
                    </a:moveTo>
                    <a:lnTo>
                      <a:pt x="144" y="126"/>
                    </a:lnTo>
                    <a:lnTo>
                      <a:pt x="142" y="126"/>
                    </a:lnTo>
                    <a:lnTo>
                      <a:pt x="134" y="124"/>
                    </a:lnTo>
                    <a:lnTo>
                      <a:pt x="124" y="124"/>
                    </a:lnTo>
                    <a:lnTo>
                      <a:pt x="124" y="124"/>
                    </a:lnTo>
                    <a:lnTo>
                      <a:pt x="122" y="122"/>
                    </a:lnTo>
                    <a:lnTo>
                      <a:pt x="120" y="104"/>
                    </a:lnTo>
                    <a:lnTo>
                      <a:pt x="112" y="102"/>
                    </a:lnTo>
                    <a:lnTo>
                      <a:pt x="62" y="78"/>
                    </a:lnTo>
                    <a:lnTo>
                      <a:pt x="40" y="82"/>
                    </a:lnTo>
                    <a:lnTo>
                      <a:pt x="22" y="96"/>
                    </a:lnTo>
                    <a:lnTo>
                      <a:pt x="22" y="96"/>
                    </a:lnTo>
                    <a:lnTo>
                      <a:pt x="20" y="96"/>
                    </a:lnTo>
                    <a:lnTo>
                      <a:pt x="20" y="96"/>
                    </a:lnTo>
                    <a:lnTo>
                      <a:pt x="20" y="96"/>
                    </a:lnTo>
                    <a:lnTo>
                      <a:pt x="20" y="96"/>
                    </a:lnTo>
                    <a:lnTo>
                      <a:pt x="18" y="94"/>
                    </a:lnTo>
                    <a:lnTo>
                      <a:pt x="16" y="74"/>
                    </a:lnTo>
                    <a:lnTo>
                      <a:pt x="16" y="74"/>
                    </a:lnTo>
                    <a:lnTo>
                      <a:pt x="16" y="72"/>
                    </a:lnTo>
                    <a:lnTo>
                      <a:pt x="20" y="66"/>
                    </a:lnTo>
                    <a:lnTo>
                      <a:pt x="12" y="52"/>
                    </a:lnTo>
                    <a:lnTo>
                      <a:pt x="8" y="48"/>
                    </a:lnTo>
                    <a:lnTo>
                      <a:pt x="2" y="50"/>
                    </a:lnTo>
                    <a:lnTo>
                      <a:pt x="2" y="50"/>
                    </a:lnTo>
                    <a:lnTo>
                      <a:pt x="2" y="50"/>
                    </a:lnTo>
                    <a:lnTo>
                      <a:pt x="2" y="50"/>
                    </a:lnTo>
                    <a:lnTo>
                      <a:pt x="2" y="50"/>
                    </a:lnTo>
                    <a:lnTo>
                      <a:pt x="2" y="50"/>
                    </a:lnTo>
                    <a:lnTo>
                      <a:pt x="0" y="48"/>
                    </a:lnTo>
                    <a:lnTo>
                      <a:pt x="0" y="40"/>
                    </a:lnTo>
                    <a:lnTo>
                      <a:pt x="0" y="40"/>
                    </a:lnTo>
                    <a:lnTo>
                      <a:pt x="0" y="40"/>
                    </a:lnTo>
                    <a:lnTo>
                      <a:pt x="6" y="32"/>
                    </a:lnTo>
                    <a:lnTo>
                      <a:pt x="6" y="32"/>
                    </a:lnTo>
                    <a:lnTo>
                      <a:pt x="8" y="32"/>
                    </a:lnTo>
                    <a:lnTo>
                      <a:pt x="8" y="32"/>
                    </a:lnTo>
                    <a:lnTo>
                      <a:pt x="8" y="32"/>
                    </a:lnTo>
                    <a:lnTo>
                      <a:pt x="14" y="36"/>
                    </a:lnTo>
                    <a:lnTo>
                      <a:pt x="26" y="36"/>
                    </a:lnTo>
                    <a:lnTo>
                      <a:pt x="30" y="30"/>
                    </a:lnTo>
                    <a:lnTo>
                      <a:pt x="24" y="24"/>
                    </a:lnTo>
                    <a:lnTo>
                      <a:pt x="18" y="16"/>
                    </a:lnTo>
                    <a:lnTo>
                      <a:pt x="14" y="12"/>
                    </a:lnTo>
                    <a:lnTo>
                      <a:pt x="8" y="16"/>
                    </a:lnTo>
                    <a:lnTo>
                      <a:pt x="6" y="26"/>
                    </a:lnTo>
                    <a:lnTo>
                      <a:pt x="6" y="26"/>
                    </a:lnTo>
                    <a:lnTo>
                      <a:pt x="4" y="28"/>
                    </a:lnTo>
                    <a:lnTo>
                      <a:pt x="4" y="28"/>
                    </a:lnTo>
                    <a:lnTo>
                      <a:pt x="4" y="28"/>
                    </a:lnTo>
                    <a:lnTo>
                      <a:pt x="4" y="28"/>
                    </a:lnTo>
                    <a:lnTo>
                      <a:pt x="2" y="28"/>
                    </a:lnTo>
                    <a:lnTo>
                      <a:pt x="0" y="22"/>
                    </a:lnTo>
                    <a:lnTo>
                      <a:pt x="0" y="12"/>
                    </a:lnTo>
                    <a:lnTo>
                      <a:pt x="0" y="12"/>
                    </a:lnTo>
                    <a:lnTo>
                      <a:pt x="2" y="10"/>
                    </a:lnTo>
                    <a:lnTo>
                      <a:pt x="10" y="6"/>
                    </a:lnTo>
                    <a:lnTo>
                      <a:pt x="10" y="6"/>
                    </a:lnTo>
                    <a:lnTo>
                      <a:pt x="10" y="4"/>
                    </a:lnTo>
                    <a:lnTo>
                      <a:pt x="10" y="4"/>
                    </a:lnTo>
                    <a:lnTo>
                      <a:pt x="24" y="4"/>
                    </a:lnTo>
                    <a:lnTo>
                      <a:pt x="24" y="4"/>
                    </a:lnTo>
                    <a:lnTo>
                      <a:pt x="24" y="4"/>
                    </a:lnTo>
                    <a:lnTo>
                      <a:pt x="36" y="10"/>
                    </a:lnTo>
                    <a:lnTo>
                      <a:pt x="36" y="10"/>
                    </a:lnTo>
                    <a:lnTo>
                      <a:pt x="36" y="12"/>
                    </a:lnTo>
                    <a:lnTo>
                      <a:pt x="42" y="22"/>
                    </a:lnTo>
                    <a:lnTo>
                      <a:pt x="50" y="24"/>
                    </a:lnTo>
                    <a:lnTo>
                      <a:pt x="60" y="24"/>
                    </a:lnTo>
                    <a:lnTo>
                      <a:pt x="60" y="14"/>
                    </a:lnTo>
                    <a:lnTo>
                      <a:pt x="60" y="14"/>
                    </a:lnTo>
                    <a:lnTo>
                      <a:pt x="62" y="12"/>
                    </a:lnTo>
                    <a:lnTo>
                      <a:pt x="86" y="0"/>
                    </a:lnTo>
                    <a:lnTo>
                      <a:pt x="86" y="0"/>
                    </a:lnTo>
                    <a:lnTo>
                      <a:pt x="86" y="0"/>
                    </a:lnTo>
                    <a:lnTo>
                      <a:pt x="86" y="0"/>
                    </a:lnTo>
                    <a:lnTo>
                      <a:pt x="88" y="0"/>
                    </a:lnTo>
                    <a:lnTo>
                      <a:pt x="94" y="4"/>
                    </a:lnTo>
                    <a:lnTo>
                      <a:pt x="104" y="6"/>
                    </a:lnTo>
                    <a:lnTo>
                      <a:pt x="104" y="6"/>
                    </a:lnTo>
                    <a:lnTo>
                      <a:pt x="106" y="8"/>
                    </a:lnTo>
                    <a:lnTo>
                      <a:pt x="108" y="12"/>
                    </a:lnTo>
                    <a:lnTo>
                      <a:pt x="108" y="12"/>
                    </a:lnTo>
                    <a:lnTo>
                      <a:pt x="108" y="12"/>
                    </a:lnTo>
                    <a:lnTo>
                      <a:pt x="108" y="24"/>
                    </a:lnTo>
                    <a:lnTo>
                      <a:pt x="130" y="24"/>
                    </a:lnTo>
                    <a:lnTo>
                      <a:pt x="130" y="24"/>
                    </a:lnTo>
                    <a:lnTo>
                      <a:pt x="132" y="26"/>
                    </a:lnTo>
                    <a:lnTo>
                      <a:pt x="144" y="48"/>
                    </a:lnTo>
                    <a:lnTo>
                      <a:pt x="160" y="58"/>
                    </a:lnTo>
                    <a:lnTo>
                      <a:pt x="180" y="72"/>
                    </a:lnTo>
                    <a:lnTo>
                      <a:pt x="190" y="74"/>
                    </a:lnTo>
                    <a:lnTo>
                      <a:pt x="200" y="80"/>
                    </a:lnTo>
                    <a:lnTo>
                      <a:pt x="200" y="80"/>
                    </a:lnTo>
                    <a:lnTo>
                      <a:pt x="200" y="82"/>
                    </a:lnTo>
                    <a:lnTo>
                      <a:pt x="200" y="90"/>
                    </a:lnTo>
                    <a:lnTo>
                      <a:pt x="200" y="90"/>
                    </a:lnTo>
                    <a:lnTo>
                      <a:pt x="198" y="92"/>
                    </a:lnTo>
                    <a:lnTo>
                      <a:pt x="188" y="92"/>
                    </a:lnTo>
                    <a:lnTo>
                      <a:pt x="174" y="96"/>
                    </a:lnTo>
                    <a:lnTo>
                      <a:pt x="164" y="112"/>
                    </a:lnTo>
                    <a:lnTo>
                      <a:pt x="164" y="112"/>
                    </a:lnTo>
                    <a:lnTo>
                      <a:pt x="164" y="112"/>
                    </a:lnTo>
                    <a:lnTo>
                      <a:pt x="154" y="116"/>
                    </a:lnTo>
                    <a:lnTo>
                      <a:pt x="144" y="126"/>
                    </a:lnTo>
                    <a:lnTo>
                      <a:pt x="144" y="126"/>
                    </a:lnTo>
                    <a:lnTo>
                      <a:pt x="144" y="126"/>
                    </a:lnTo>
                    <a:lnTo>
                      <a:pt x="144" y="1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5" name="Freeform 737"/>
              <p:cNvSpPr>
                <a:spLocks noEditPoints="1"/>
              </p:cNvSpPr>
              <p:nvPr/>
            </p:nvSpPr>
            <p:spPr bwMode="auto">
              <a:xfrm>
                <a:off x="3605" y="1873"/>
                <a:ext cx="204" cy="130"/>
              </a:xfrm>
              <a:custGeom>
                <a:avLst/>
                <a:gdLst>
                  <a:gd name="T0" fmla="*/ 106 w 204"/>
                  <a:gd name="T1" fmla="*/ 10 h 130"/>
                  <a:gd name="T2" fmla="*/ 132 w 204"/>
                  <a:gd name="T3" fmla="*/ 28 h 130"/>
                  <a:gd name="T4" fmla="*/ 180 w 204"/>
                  <a:gd name="T5" fmla="*/ 76 h 130"/>
                  <a:gd name="T6" fmla="*/ 200 w 204"/>
                  <a:gd name="T7" fmla="*/ 92 h 130"/>
                  <a:gd name="T8" fmla="*/ 164 w 204"/>
                  <a:gd name="T9" fmla="*/ 112 h 130"/>
                  <a:gd name="T10" fmla="*/ 136 w 204"/>
                  <a:gd name="T11" fmla="*/ 124 h 130"/>
                  <a:gd name="T12" fmla="*/ 116 w 204"/>
                  <a:gd name="T13" fmla="*/ 102 h 130"/>
                  <a:gd name="T14" fmla="*/ 22 w 204"/>
                  <a:gd name="T15" fmla="*/ 96 h 130"/>
                  <a:gd name="T16" fmla="*/ 14 w 204"/>
                  <a:gd name="T17" fmla="*/ 54 h 130"/>
                  <a:gd name="T18" fmla="*/ 4 w 204"/>
                  <a:gd name="T19" fmla="*/ 42 h 130"/>
                  <a:gd name="T20" fmla="*/ 28 w 204"/>
                  <a:gd name="T21" fmla="*/ 40 h 130"/>
                  <a:gd name="T22" fmla="*/ 22 w 204"/>
                  <a:gd name="T23" fmla="*/ 18 h 130"/>
                  <a:gd name="T24" fmla="*/ 6 w 204"/>
                  <a:gd name="T25" fmla="*/ 28 h 130"/>
                  <a:gd name="T26" fmla="*/ 14 w 204"/>
                  <a:gd name="T27" fmla="*/ 8 h 130"/>
                  <a:gd name="T28" fmla="*/ 44 w 204"/>
                  <a:gd name="T29" fmla="*/ 26 h 130"/>
                  <a:gd name="T30" fmla="*/ 64 w 204"/>
                  <a:gd name="T31" fmla="*/ 16 h 130"/>
                  <a:gd name="T32" fmla="*/ 88 w 204"/>
                  <a:gd name="T33" fmla="*/ 0 h 130"/>
                  <a:gd name="T34" fmla="*/ 62 w 204"/>
                  <a:gd name="T35" fmla="*/ 12 h 130"/>
                  <a:gd name="T36" fmla="*/ 52 w 204"/>
                  <a:gd name="T37" fmla="*/ 24 h 130"/>
                  <a:gd name="T38" fmla="*/ 40 w 204"/>
                  <a:gd name="T39" fmla="*/ 12 h 130"/>
                  <a:gd name="T40" fmla="*/ 28 w 204"/>
                  <a:gd name="T41" fmla="*/ 4 h 130"/>
                  <a:gd name="T42" fmla="*/ 24 w 204"/>
                  <a:gd name="T43" fmla="*/ 4 h 130"/>
                  <a:gd name="T44" fmla="*/ 12 w 204"/>
                  <a:gd name="T45" fmla="*/ 6 h 130"/>
                  <a:gd name="T46" fmla="*/ 0 w 204"/>
                  <a:gd name="T47" fmla="*/ 14 h 130"/>
                  <a:gd name="T48" fmla="*/ 0 w 204"/>
                  <a:gd name="T49" fmla="*/ 24 h 130"/>
                  <a:gd name="T50" fmla="*/ 4 w 204"/>
                  <a:gd name="T51" fmla="*/ 32 h 130"/>
                  <a:gd name="T52" fmla="*/ 6 w 204"/>
                  <a:gd name="T53" fmla="*/ 32 h 130"/>
                  <a:gd name="T54" fmla="*/ 8 w 204"/>
                  <a:gd name="T55" fmla="*/ 32 h 130"/>
                  <a:gd name="T56" fmla="*/ 2 w 204"/>
                  <a:gd name="T57" fmla="*/ 40 h 130"/>
                  <a:gd name="T58" fmla="*/ 0 w 204"/>
                  <a:gd name="T59" fmla="*/ 50 h 130"/>
                  <a:gd name="T60" fmla="*/ 4 w 204"/>
                  <a:gd name="T61" fmla="*/ 54 h 130"/>
                  <a:gd name="T62" fmla="*/ 10 w 204"/>
                  <a:gd name="T63" fmla="*/ 52 h 130"/>
                  <a:gd name="T64" fmla="*/ 16 w 204"/>
                  <a:gd name="T65" fmla="*/ 72 h 130"/>
                  <a:gd name="T66" fmla="*/ 18 w 204"/>
                  <a:gd name="T67" fmla="*/ 96 h 130"/>
                  <a:gd name="T68" fmla="*/ 20 w 204"/>
                  <a:gd name="T69" fmla="*/ 100 h 130"/>
                  <a:gd name="T70" fmla="*/ 24 w 204"/>
                  <a:gd name="T71" fmla="*/ 100 h 130"/>
                  <a:gd name="T72" fmla="*/ 114 w 204"/>
                  <a:gd name="T73" fmla="*/ 106 h 130"/>
                  <a:gd name="T74" fmla="*/ 120 w 204"/>
                  <a:gd name="T75" fmla="*/ 106 h 130"/>
                  <a:gd name="T76" fmla="*/ 124 w 204"/>
                  <a:gd name="T77" fmla="*/ 126 h 130"/>
                  <a:gd name="T78" fmla="*/ 144 w 204"/>
                  <a:gd name="T79" fmla="*/ 130 h 130"/>
                  <a:gd name="T80" fmla="*/ 146 w 204"/>
                  <a:gd name="T81" fmla="*/ 130 h 130"/>
                  <a:gd name="T82" fmla="*/ 166 w 204"/>
                  <a:gd name="T83" fmla="*/ 116 h 130"/>
                  <a:gd name="T84" fmla="*/ 178 w 204"/>
                  <a:gd name="T85" fmla="*/ 100 h 130"/>
                  <a:gd name="T86" fmla="*/ 200 w 204"/>
                  <a:gd name="T87" fmla="*/ 96 h 130"/>
                  <a:gd name="T88" fmla="*/ 204 w 204"/>
                  <a:gd name="T89" fmla="*/ 84 h 130"/>
                  <a:gd name="T90" fmla="*/ 194 w 204"/>
                  <a:gd name="T91" fmla="*/ 76 h 130"/>
                  <a:gd name="T92" fmla="*/ 182 w 204"/>
                  <a:gd name="T93" fmla="*/ 74 h 130"/>
                  <a:gd name="T94" fmla="*/ 134 w 204"/>
                  <a:gd name="T95" fmla="*/ 26 h 130"/>
                  <a:gd name="T96" fmla="*/ 112 w 204"/>
                  <a:gd name="T97" fmla="*/ 24 h 130"/>
                  <a:gd name="T98" fmla="*/ 112 w 204"/>
                  <a:gd name="T99" fmla="*/ 12 h 130"/>
                  <a:gd name="T100" fmla="*/ 108 w 204"/>
                  <a:gd name="T101" fmla="*/ 6 h 130"/>
                  <a:gd name="T102" fmla="*/ 92 w 204"/>
                  <a:gd name="T103" fmla="*/ 0 h 130"/>
                  <a:gd name="T104" fmla="*/ 12 w 204"/>
                  <a:gd name="T105" fmla="*/ 18 h 130"/>
                  <a:gd name="T106" fmla="*/ 24 w 204"/>
                  <a:gd name="T107" fmla="*/ 28 h 130"/>
                  <a:gd name="T108" fmla="*/ 28 w 204"/>
                  <a:gd name="T109" fmla="*/ 32 h 130"/>
                  <a:gd name="T110" fmla="*/ 12 w 204"/>
                  <a:gd name="T111" fmla="*/ 32 h 130"/>
                  <a:gd name="T112" fmla="*/ 10 w 204"/>
                  <a:gd name="T113" fmla="*/ 32 h 130"/>
                  <a:gd name="T114" fmla="*/ 10 w 204"/>
                  <a:gd name="T115" fmla="*/ 3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4" h="130">
                    <a:moveTo>
                      <a:pt x="88" y="4"/>
                    </a:moveTo>
                    <a:lnTo>
                      <a:pt x="94" y="8"/>
                    </a:lnTo>
                    <a:lnTo>
                      <a:pt x="106" y="10"/>
                    </a:lnTo>
                    <a:lnTo>
                      <a:pt x="108" y="14"/>
                    </a:lnTo>
                    <a:lnTo>
                      <a:pt x="108" y="28"/>
                    </a:lnTo>
                    <a:lnTo>
                      <a:pt x="132" y="28"/>
                    </a:lnTo>
                    <a:lnTo>
                      <a:pt x="144" y="52"/>
                    </a:lnTo>
                    <a:lnTo>
                      <a:pt x="162" y="62"/>
                    </a:lnTo>
                    <a:lnTo>
                      <a:pt x="180" y="76"/>
                    </a:lnTo>
                    <a:lnTo>
                      <a:pt x="192" y="78"/>
                    </a:lnTo>
                    <a:lnTo>
                      <a:pt x="200" y="84"/>
                    </a:lnTo>
                    <a:lnTo>
                      <a:pt x="200" y="92"/>
                    </a:lnTo>
                    <a:lnTo>
                      <a:pt x="190" y="92"/>
                    </a:lnTo>
                    <a:lnTo>
                      <a:pt x="176" y="96"/>
                    </a:lnTo>
                    <a:lnTo>
                      <a:pt x="164" y="112"/>
                    </a:lnTo>
                    <a:lnTo>
                      <a:pt x="154" y="116"/>
                    </a:lnTo>
                    <a:lnTo>
                      <a:pt x="146" y="126"/>
                    </a:lnTo>
                    <a:lnTo>
                      <a:pt x="136" y="124"/>
                    </a:lnTo>
                    <a:lnTo>
                      <a:pt x="126" y="124"/>
                    </a:lnTo>
                    <a:lnTo>
                      <a:pt x="124" y="104"/>
                    </a:lnTo>
                    <a:lnTo>
                      <a:pt x="116" y="102"/>
                    </a:lnTo>
                    <a:lnTo>
                      <a:pt x="64" y="78"/>
                    </a:lnTo>
                    <a:lnTo>
                      <a:pt x="42" y="82"/>
                    </a:lnTo>
                    <a:lnTo>
                      <a:pt x="22" y="96"/>
                    </a:lnTo>
                    <a:lnTo>
                      <a:pt x="20" y="76"/>
                    </a:lnTo>
                    <a:lnTo>
                      <a:pt x="26" y="68"/>
                    </a:lnTo>
                    <a:lnTo>
                      <a:pt x="14" y="54"/>
                    </a:lnTo>
                    <a:lnTo>
                      <a:pt x="12" y="48"/>
                    </a:lnTo>
                    <a:lnTo>
                      <a:pt x="4" y="50"/>
                    </a:lnTo>
                    <a:lnTo>
                      <a:pt x="4" y="42"/>
                    </a:lnTo>
                    <a:lnTo>
                      <a:pt x="10" y="36"/>
                    </a:lnTo>
                    <a:lnTo>
                      <a:pt x="14" y="40"/>
                    </a:lnTo>
                    <a:lnTo>
                      <a:pt x="28" y="40"/>
                    </a:lnTo>
                    <a:lnTo>
                      <a:pt x="34" y="32"/>
                    </a:lnTo>
                    <a:lnTo>
                      <a:pt x="28" y="24"/>
                    </a:lnTo>
                    <a:lnTo>
                      <a:pt x="22" y="18"/>
                    </a:lnTo>
                    <a:lnTo>
                      <a:pt x="16" y="12"/>
                    </a:lnTo>
                    <a:lnTo>
                      <a:pt x="8" y="16"/>
                    </a:lnTo>
                    <a:lnTo>
                      <a:pt x="6" y="28"/>
                    </a:lnTo>
                    <a:lnTo>
                      <a:pt x="4" y="24"/>
                    </a:lnTo>
                    <a:lnTo>
                      <a:pt x="4" y="14"/>
                    </a:lnTo>
                    <a:lnTo>
                      <a:pt x="14" y="8"/>
                    </a:lnTo>
                    <a:lnTo>
                      <a:pt x="26" y="8"/>
                    </a:lnTo>
                    <a:lnTo>
                      <a:pt x="36" y="14"/>
                    </a:lnTo>
                    <a:lnTo>
                      <a:pt x="44" y="26"/>
                    </a:lnTo>
                    <a:lnTo>
                      <a:pt x="52" y="28"/>
                    </a:lnTo>
                    <a:lnTo>
                      <a:pt x="64" y="26"/>
                    </a:lnTo>
                    <a:lnTo>
                      <a:pt x="64" y="16"/>
                    </a:lnTo>
                    <a:lnTo>
                      <a:pt x="88" y="4"/>
                    </a:lnTo>
                    <a:close/>
                    <a:moveTo>
                      <a:pt x="88" y="0"/>
                    </a:moveTo>
                    <a:lnTo>
                      <a:pt x="88" y="0"/>
                    </a:lnTo>
                    <a:lnTo>
                      <a:pt x="88" y="0"/>
                    </a:lnTo>
                    <a:lnTo>
                      <a:pt x="62" y="12"/>
                    </a:lnTo>
                    <a:lnTo>
                      <a:pt x="62" y="12"/>
                    </a:lnTo>
                    <a:lnTo>
                      <a:pt x="60" y="16"/>
                    </a:lnTo>
                    <a:lnTo>
                      <a:pt x="60" y="24"/>
                    </a:lnTo>
                    <a:lnTo>
                      <a:pt x="52" y="24"/>
                    </a:lnTo>
                    <a:lnTo>
                      <a:pt x="46" y="24"/>
                    </a:lnTo>
                    <a:lnTo>
                      <a:pt x="40" y="12"/>
                    </a:lnTo>
                    <a:lnTo>
                      <a:pt x="40" y="12"/>
                    </a:lnTo>
                    <a:lnTo>
                      <a:pt x="38" y="10"/>
                    </a:lnTo>
                    <a:lnTo>
                      <a:pt x="28" y="4"/>
                    </a:lnTo>
                    <a:lnTo>
                      <a:pt x="28" y="4"/>
                    </a:lnTo>
                    <a:lnTo>
                      <a:pt x="26" y="4"/>
                    </a:lnTo>
                    <a:lnTo>
                      <a:pt x="26" y="4"/>
                    </a:lnTo>
                    <a:lnTo>
                      <a:pt x="24" y="4"/>
                    </a:lnTo>
                    <a:lnTo>
                      <a:pt x="12" y="4"/>
                    </a:lnTo>
                    <a:lnTo>
                      <a:pt x="12" y="4"/>
                    </a:lnTo>
                    <a:lnTo>
                      <a:pt x="12" y="6"/>
                    </a:lnTo>
                    <a:lnTo>
                      <a:pt x="2" y="10"/>
                    </a:lnTo>
                    <a:lnTo>
                      <a:pt x="2" y="10"/>
                    </a:lnTo>
                    <a:lnTo>
                      <a:pt x="0" y="14"/>
                    </a:lnTo>
                    <a:lnTo>
                      <a:pt x="0" y="24"/>
                    </a:lnTo>
                    <a:lnTo>
                      <a:pt x="0" y="24"/>
                    </a:lnTo>
                    <a:lnTo>
                      <a:pt x="0" y="24"/>
                    </a:lnTo>
                    <a:lnTo>
                      <a:pt x="2" y="30"/>
                    </a:lnTo>
                    <a:lnTo>
                      <a:pt x="2" y="30"/>
                    </a:lnTo>
                    <a:lnTo>
                      <a:pt x="4" y="32"/>
                    </a:lnTo>
                    <a:lnTo>
                      <a:pt x="6" y="32"/>
                    </a:lnTo>
                    <a:lnTo>
                      <a:pt x="6" y="32"/>
                    </a:lnTo>
                    <a:lnTo>
                      <a:pt x="6" y="32"/>
                    </a:lnTo>
                    <a:lnTo>
                      <a:pt x="6" y="32"/>
                    </a:lnTo>
                    <a:lnTo>
                      <a:pt x="8" y="32"/>
                    </a:lnTo>
                    <a:lnTo>
                      <a:pt x="8" y="32"/>
                    </a:lnTo>
                    <a:lnTo>
                      <a:pt x="6" y="34"/>
                    </a:lnTo>
                    <a:lnTo>
                      <a:pt x="2" y="40"/>
                    </a:lnTo>
                    <a:lnTo>
                      <a:pt x="2" y="40"/>
                    </a:lnTo>
                    <a:lnTo>
                      <a:pt x="0" y="42"/>
                    </a:lnTo>
                    <a:lnTo>
                      <a:pt x="0" y="50"/>
                    </a:lnTo>
                    <a:lnTo>
                      <a:pt x="0" y="50"/>
                    </a:lnTo>
                    <a:lnTo>
                      <a:pt x="2" y="54"/>
                    </a:lnTo>
                    <a:lnTo>
                      <a:pt x="2" y="54"/>
                    </a:lnTo>
                    <a:lnTo>
                      <a:pt x="4" y="54"/>
                    </a:lnTo>
                    <a:lnTo>
                      <a:pt x="4" y="54"/>
                    </a:lnTo>
                    <a:lnTo>
                      <a:pt x="6" y="54"/>
                    </a:lnTo>
                    <a:lnTo>
                      <a:pt x="10" y="52"/>
                    </a:lnTo>
                    <a:lnTo>
                      <a:pt x="12" y="56"/>
                    </a:lnTo>
                    <a:lnTo>
                      <a:pt x="20" y="68"/>
                    </a:lnTo>
                    <a:lnTo>
                      <a:pt x="16" y="72"/>
                    </a:lnTo>
                    <a:lnTo>
                      <a:pt x="16" y="72"/>
                    </a:lnTo>
                    <a:lnTo>
                      <a:pt x="16" y="76"/>
                    </a:lnTo>
                    <a:lnTo>
                      <a:pt x="18" y="96"/>
                    </a:lnTo>
                    <a:lnTo>
                      <a:pt x="18" y="96"/>
                    </a:lnTo>
                    <a:lnTo>
                      <a:pt x="20" y="100"/>
                    </a:lnTo>
                    <a:lnTo>
                      <a:pt x="20" y="100"/>
                    </a:lnTo>
                    <a:lnTo>
                      <a:pt x="22" y="100"/>
                    </a:lnTo>
                    <a:lnTo>
                      <a:pt x="22" y="100"/>
                    </a:lnTo>
                    <a:lnTo>
                      <a:pt x="24" y="100"/>
                    </a:lnTo>
                    <a:lnTo>
                      <a:pt x="42" y="86"/>
                    </a:lnTo>
                    <a:lnTo>
                      <a:pt x="64" y="82"/>
                    </a:lnTo>
                    <a:lnTo>
                      <a:pt x="114" y="106"/>
                    </a:lnTo>
                    <a:lnTo>
                      <a:pt x="114" y="106"/>
                    </a:lnTo>
                    <a:lnTo>
                      <a:pt x="114" y="106"/>
                    </a:lnTo>
                    <a:lnTo>
                      <a:pt x="120" y="106"/>
                    </a:lnTo>
                    <a:lnTo>
                      <a:pt x="122" y="124"/>
                    </a:lnTo>
                    <a:lnTo>
                      <a:pt x="122" y="124"/>
                    </a:lnTo>
                    <a:lnTo>
                      <a:pt x="124" y="126"/>
                    </a:lnTo>
                    <a:lnTo>
                      <a:pt x="126" y="128"/>
                    </a:lnTo>
                    <a:lnTo>
                      <a:pt x="136" y="128"/>
                    </a:lnTo>
                    <a:lnTo>
                      <a:pt x="144" y="130"/>
                    </a:lnTo>
                    <a:lnTo>
                      <a:pt x="144" y="130"/>
                    </a:lnTo>
                    <a:lnTo>
                      <a:pt x="146" y="130"/>
                    </a:lnTo>
                    <a:lnTo>
                      <a:pt x="146" y="130"/>
                    </a:lnTo>
                    <a:lnTo>
                      <a:pt x="148" y="130"/>
                    </a:lnTo>
                    <a:lnTo>
                      <a:pt x="156" y="120"/>
                    </a:lnTo>
                    <a:lnTo>
                      <a:pt x="166" y="116"/>
                    </a:lnTo>
                    <a:lnTo>
                      <a:pt x="166" y="116"/>
                    </a:lnTo>
                    <a:lnTo>
                      <a:pt x="168" y="114"/>
                    </a:lnTo>
                    <a:lnTo>
                      <a:pt x="178" y="100"/>
                    </a:lnTo>
                    <a:lnTo>
                      <a:pt x="190" y="96"/>
                    </a:lnTo>
                    <a:lnTo>
                      <a:pt x="200" y="96"/>
                    </a:lnTo>
                    <a:lnTo>
                      <a:pt x="200" y="96"/>
                    </a:lnTo>
                    <a:lnTo>
                      <a:pt x="202" y="94"/>
                    </a:lnTo>
                    <a:lnTo>
                      <a:pt x="204" y="92"/>
                    </a:lnTo>
                    <a:lnTo>
                      <a:pt x="204" y="84"/>
                    </a:lnTo>
                    <a:lnTo>
                      <a:pt x="204" y="84"/>
                    </a:lnTo>
                    <a:lnTo>
                      <a:pt x="202" y="80"/>
                    </a:lnTo>
                    <a:lnTo>
                      <a:pt x="194" y="76"/>
                    </a:lnTo>
                    <a:lnTo>
                      <a:pt x="194" y="76"/>
                    </a:lnTo>
                    <a:lnTo>
                      <a:pt x="192" y="74"/>
                    </a:lnTo>
                    <a:lnTo>
                      <a:pt x="182" y="74"/>
                    </a:lnTo>
                    <a:lnTo>
                      <a:pt x="164" y="60"/>
                    </a:lnTo>
                    <a:lnTo>
                      <a:pt x="146" y="48"/>
                    </a:lnTo>
                    <a:lnTo>
                      <a:pt x="134" y="26"/>
                    </a:lnTo>
                    <a:lnTo>
                      <a:pt x="134" y="26"/>
                    </a:lnTo>
                    <a:lnTo>
                      <a:pt x="132" y="24"/>
                    </a:lnTo>
                    <a:lnTo>
                      <a:pt x="112" y="24"/>
                    </a:lnTo>
                    <a:lnTo>
                      <a:pt x="112" y="14"/>
                    </a:lnTo>
                    <a:lnTo>
                      <a:pt x="112" y="14"/>
                    </a:lnTo>
                    <a:lnTo>
                      <a:pt x="112" y="12"/>
                    </a:lnTo>
                    <a:lnTo>
                      <a:pt x="110" y="8"/>
                    </a:lnTo>
                    <a:lnTo>
                      <a:pt x="110" y="8"/>
                    </a:lnTo>
                    <a:lnTo>
                      <a:pt x="108" y="6"/>
                    </a:lnTo>
                    <a:lnTo>
                      <a:pt x="96" y="6"/>
                    </a:lnTo>
                    <a:lnTo>
                      <a:pt x="92" y="0"/>
                    </a:lnTo>
                    <a:lnTo>
                      <a:pt x="92" y="0"/>
                    </a:lnTo>
                    <a:lnTo>
                      <a:pt x="88" y="0"/>
                    </a:lnTo>
                    <a:lnTo>
                      <a:pt x="88" y="0"/>
                    </a:lnTo>
                    <a:close/>
                    <a:moveTo>
                      <a:pt x="12" y="18"/>
                    </a:moveTo>
                    <a:lnTo>
                      <a:pt x="16" y="18"/>
                    </a:lnTo>
                    <a:lnTo>
                      <a:pt x="18" y="20"/>
                    </a:lnTo>
                    <a:lnTo>
                      <a:pt x="24" y="28"/>
                    </a:lnTo>
                    <a:lnTo>
                      <a:pt x="24" y="28"/>
                    </a:lnTo>
                    <a:lnTo>
                      <a:pt x="24" y="28"/>
                    </a:lnTo>
                    <a:lnTo>
                      <a:pt x="28" y="32"/>
                    </a:lnTo>
                    <a:lnTo>
                      <a:pt x="26" y="36"/>
                    </a:lnTo>
                    <a:lnTo>
                      <a:pt x="16" y="36"/>
                    </a:lnTo>
                    <a:lnTo>
                      <a:pt x="12" y="32"/>
                    </a:lnTo>
                    <a:lnTo>
                      <a:pt x="12" y="32"/>
                    </a:lnTo>
                    <a:lnTo>
                      <a:pt x="10" y="32"/>
                    </a:lnTo>
                    <a:lnTo>
                      <a:pt x="10" y="32"/>
                    </a:lnTo>
                    <a:lnTo>
                      <a:pt x="8" y="32"/>
                    </a:lnTo>
                    <a:lnTo>
                      <a:pt x="8" y="32"/>
                    </a:lnTo>
                    <a:lnTo>
                      <a:pt x="10" y="30"/>
                    </a:lnTo>
                    <a:lnTo>
                      <a:pt x="12" y="18"/>
                    </a:lnTo>
                    <a:lnTo>
                      <a:pt x="12" y="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6" name="Freeform 738"/>
              <p:cNvSpPr>
                <a:spLocks/>
              </p:cNvSpPr>
              <p:nvPr/>
            </p:nvSpPr>
            <p:spPr bwMode="auto">
              <a:xfrm>
                <a:off x="3609" y="1877"/>
                <a:ext cx="196" cy="122"/>
              </a:xfrm>
              <a:custGeom>
                <a:avLst/>
                <a:gdLst>
                  <a:gd name="T0" fmla="*/ 84 w 196"/>
                  <a:gd name="T1" fmla="*/ 0 h 122"/>
                  <a:gd name="T2" fmla="*/ 90 w 196"/>
                  <a:gd name="T3" fmla="*/ 4 h 122"/>
                  <a:gd name="T4" fmla="*/ 102 w 196"/>
                  <a:gd name="T5" fmla="*/ 6 h 122"/>
                  <a:gd name="T6" fmla="*/ 104 w 196"/>
                  <a:gd name="T7" fmla="*/ 10 h 122"/>
                  <a:gd name="T8" fmla="*/ 104 w 196"/>
                  <a:gd name="T9" fmla="*/ 24 h 122"/>
                  <a:gd name="T10" fmla="*/ 128 w 196"/>
                  <a:gd name="T11" fmla="*/ 24 h 122"/>
                  <a:gd name="T12" fmla="*/ 140 w 196"/>
                  <a:gd name="T13" fmla="*/ 48 h 122"/>
                  <a:gd name="T14" fmla="*/ 158 w 196"/>
                  <a:gd name="T15" fmla="*/ 58 h 122"/>
                  <a:gd name="T16" fmla="*/ 176 w 196"/>
                  <a:gd name="T17" fmla="*/ 72 h 122"/>
                  <a:gd name="T18" fmla="*/ 188 w 196"/>
                  <a:gd name="T19" fmla="*/ 74 h 122"/>
                  <a:gd name="T20" fmla="*/ 196 w 196"/>
                  <a:gd name="T21" fmla="*/ 80 h 122"/>
                  <a:gd name="T22" fmla="*/ 196 w 196"/>
                  <a:gd name="T23" fmla="*/ 88 h 122"/>
                  <a:gd name="T24" fmla="*/ 186 w 196"/>
                  <a:gd name="T25" fmla="*/ 88 h 122"/>
                  <a:gd name="T26" fmla="*/ 172 w 196"/>
                  <a:gd name="T27" fmla="*/ 92 h 122"/>
                  <a:gd name="T28" fmla="*/ 160 w 196"/>
                  <a:gd name="T29" fmla="*/ 108 h 122"/>
                  <a:gd name="T30" fmla="*/ 150 w 196"/>
                  <a:gd name="T31" fmla="*/ 112 h 122"/>
                  <a:gd name="T32" fmla="*/ 142 w 196"/>
                  <a:gd name="T33" fmla="*/ 122 h 122"/>
                  <a:gd name="T34" fmla="*/ 132 w 196"/>
                  <a:gd name="T35" fmla="*/ 120 h 122"/>
                  <a:gd name="T36" fmla="*/ 122 w 196"/>
                  <a:gd name="T37" fmla="*/ 120 h 122"/>
                  <a:gd name="T38" fmla="*/ 120 w 196"/>
                  <a:gd name="T39" fmla="*/ 100 h 122"/>
                  <a:gd name="T40" fmla="*/ 112 w 196"/>
                  <a:gd name="T41" fmla="*/ 98 h 122"/>
                  <a:gd name="T42" fmla="*/ 60 w 196"/>
                  <a:gd name="T43" fmla="*/ 74 h 122"/>
                  <a:gd name="T44" fmla="*/ 38 w 196"/>
                  <a:gd name="T45" fmla="*/ 78 h 122"/>
                  <a:gd name="T46" fmla="*/ 18 w 196"/>
                  <a:gd name="T47" fmla="*/ 92 h 122"/>
                  <a:gd name="T48" fmla="*/ 16 w 196"/>
                  <a:gd name="T49" fmla="*/ 72 h 122"/>
                  <a:gd name="T50" fmla="*/ 22 w 196"/>
                  <a:gd name="T51" fmla="*/ 64 h 122"/>
                  <a:gd name="T52" fmla="*/ 10 w 196"/>
                  <a:gd name="T53" fmla="*/ 50 h 122"/>
                  <a:gd name="T54" fmla="*/ 8 w 196"/>
                  <a:gd name="T55" fmla="*/ 44 h 122"/>
                  <a:gd name="T56" fmla="*/ 0 w 196"/>
                  <a:gd name="T57" fmla="*/ 46 h 122"/>
                  <a:gd name="T58" fmla="*/ 0 w 196"/>
                  <a:gd name="T59" fmla="*/ 38 h 122"/>
                  <a:gd name="T60" fmla="*/ 6 w 196"/>
                  <a:gd name="T61" fmla="*/ 32 h 122"/>
                  <a:gd name="T62" fmla="*/ 10 w 196"/>
                  <a:gd name="T63" fmla="*/ 36 h 122"/>
                  <a:gd name="T64" fmla="*/ 24 w 196"/>
                  <a:gd name="T65" fmla="*/ 36 h 122"/>
                  <a:gd name="T66" fmla="*/ 30 w 196"/>
                  <a:gd name="T67" fmla="*/ 28 h 122"/>
                  <a:gd name="T68" fmla="*/ 24 w 196"/>
                  <a:gd name="T69" fmla="*/ 20 h 122"/>
                  <a:gd name="T70" fmla="*/ 18 w 196"/>
                  <a:gd name="T71" fmla="*/ 14 h 122"/>
                  <a:gd name="T72" fmla="*/ 12 w 196"/>
                  <a:gd name="T73" fmla="*/ 8 h 122"/>
                  <a:gd name="T74" fmla="*/ 4 w 196"/>
                  <a:gd name="T75" fmla="*/ 12 h 122"/>
                  <a:gd name="T76" fmla="*/ 2 w 196"/>
                  <a:gd name="T77" fmla="*/ 24 h 122"/>
                  <a:gd name="T78" fmla="*/ 0 w 196"/>
                  <a:gd name="T79" fmla="*/ 20 h 122"/>
                  <a:gd name="T80" fmla="*/ 0 w 196"/>
                  <a:gd name="T81" fmla="*/ 10 h 122"/>
                  <a:gd name="T82" fmla="*/ 10 w 196"/>
                  <a:gd name="T83" fmla="*/ 4 h 122"/>
                  <a:gd name="T84" fmla="*/ 22 w 196"/>
                  <a:gd name="T85" fmla="*/ 4 h 122"/>
                  <a:gd name="T86" fmla="*/ 32 w 196"/>
                  <a:gd name="T87" fmla="*/ 10 h 122"/>
                  <a:gd name="T88" fmla="*/ 40 w 196"/>
                  <a:gd name="T89" fmla="*/ 22 h 122"/>
                  <a:gd name="T90" fmla="*/ 48 w 196"/>
                  <a:gd name="T91" fmla="*/ 24 h 122"/>
                  <a:gd name="T92" fmla="*/ 60 w 196"/>
                  <a:gd name="T93" fmla="*/ 22 h 122"/>
                  <a:gd name="T94" fmla="*/ 60 w 196"/>
                  <a:gd name="T95" fmla="*/ 12 h 122"/>
                  <a:gd name="T96" fmla="*/ 84 w 196"/>
                  <a:gd name="T97" fmla="*/ 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6" h="122">
                    <a:moveTo>
                      <a:pt x="84" y="0"/>
                    </a:moveTo>
                    <a:lnTo>
                      <a:pt x="90" y="4"/>
                    </a:lnTo>
                    <a:lnTo>
                      <a:pt x="102" y="6"/>
                    </a:lnTo>
                    <a:lnTo>
                      <a:pt x="104" y="10"/>
                    </a:lnTo>
                    <a:lnTo>
                      <a:pt x="104" y="24"/>
                    </a:lnTo>
                    <a:lnTo>
                      <a:pt x="128" y="24"/>
                    </a:lnTo>
                    <a:lnTo>
                      <a:pt x="140" y="48"/>
                    </a:lnTo>
                    <a:lnTo>
                      <a:pt x="158" y="58"/>
                    </a:lnTo>
                    <a:lnTo>
                      <a:pt x="176" y="72"/>
                    </a:lnTo>
                    <a:lnTo>
                      <a:pt x="188" y="74"/>
                    </a:lnTo>
                    <a:lnTo>
                      <a:pt x="196" y="80"/>
                    </a:lnTo>
                    <a:lnTo>
                      <a:pt x="196" y="88"/>
                    </a:lnTo>
                    <a:lnTo>
                      <a:pt x="186" y="88"/>
                    </a:lnTo>
                    <a:lnTo>
                      <a:pt x="172" y="92"/>
                    </a:lnTo>
                    <a:lnTo>
                      <a:pt x="160" y="108"/>
                    </a:lnTo>
                    <a:lnTo>
                      <a:pt x="150" y="112"/>
                    </a:lnTo>
                    <a:lnTo>
                      <a:pt x="142" y="122"/>
                    </a:lnTo>
                    <a:lnTo>
                      <a:pt x="132" y="120"/>
                    </a:lnTo>
                    <a:lnTo>
                      <a:pt x="122" y="120"/>
                    </a:lnTo>
                    <a:lnTo>
                      <a:pt x="120" y="100"/>
                    </a:lnTo>
                    <a:lnTo>
                      <a:pt x="112" y="98"/>
                    </a:lnTo>
                    <a:lnTo>
                      <a:pt x="60" y="74"/>
                    </a:lnTo>
                    <a:lnTo>
                      <a:pt x="38" y="78"/>
                    </a:lnTo>
                    <a:lnTo>
                      <a:pt x="18" y="92"/>
                    </a:lnTo>
                    <a:lnTo>
                      <a:pt x="16" y="72"/>
                    </a:lnTo>
                    <a:lnTo>
                      <a:pt x="22" y="64"/>
                    </a:lnTo>
                    <a:lnTo>
                      <a:pt x="10" y="50"/>
                    </a:lnTo>
                    <a:lnTo>
                      <a:pt x="8" y="44"/>
                    </a:lnTo>
                    <a:lnTo>
                      <a:pt x="0" y="46"/>
                    </a:lnTo>
                    <a:lnTo>
                      <a:pt x="0" y="38"/>
                    </a:lnTo>
                    <a:lnTo>
                      <a:pt x="6" y="32"/>
                    </a:lnTo>
                    <a:lnTo>
                      <a:pt x="10" y="36"/>
                    </a:lnTo>
                    <a:lnTo>
                      <a:pt x="24" y="36"/>
                    </a:lnTo>
                    <a:lnTo>
                      <a:pt x="30" y="28"/>
                    </a:lnTo>
                    <a:lnTo>
                      <a:pt x="24" y="20"/>
                    </a:lnTo>
                    <a:lnTo>
                      <a:pt x="18" y="14"/>
                    </a:lnTo>
                    <a:lnTo>
                      <a:pt x="12" y="8"/>
                    </a:lnTo>
                    <a:lnTo>
                      <a:pt x="4" y="12"/>
                    </a:lnTo>
                    <a:lnTo>
                      <a:pt x="2" y="24"/>
                    </a:lnTo>
                    <a:lnTo>
                      <a:pt x="0" y="20"/>
                    </a:lnTo>
                    <a:lnTo>
                      <a:pt x="0" y="10"/>
                    </a:lnTo>
                    <a:lnTo>
                      <a:pt x="10" y="4"/>
                    </a:lnTo>
                    <a:lnTo>
                      <a:pt x="22" y="4"/>
                    </a:lnTo>
                    <a:lnTo>
                      <a:pt x="32" y="10"/>
                    </a:lnTo>
                    <a:lnTo>
                      <a:pt x="40" y="22"/>
                    </a:lnTo>
                    <a:lnTo>
                      <a:pt x="48" y="24"/>
                    </a:lnTo>
                    <a:lnTo>
                      <a:pt x="60" y="22"/>
                    </a:lnTo>
                    <a:lnTo>
                      <a:pt x="60" y="12"/>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7" name="Freeform 739"/>
              <p:cNvSpPr>
                <a:spLocks/>
              </p:cNvSpPr>
              <p:nvPr/>
            </p:nvSpPr>
            <p:spPr bwMode="auto">
              <a:xfrm>
                <a:off x="3605" y="1873"/>
                <a:ext cx="204" cy="130"/>
              </a:xfrm>
              <a:custGeom>
                <a:avLst/>
                <a:gdLst>
                  <a:gd name="T0" fmla="*/ 88 w 204"/>
                  <a:gd name="T1" fmla="*/ 0 h 130"/>
                  <a:gd name="T2" fmla="*/ 62 w 204"/>
                  <a:gd name="T3" fmla="*/ 12 h 130"/>
                  <a:gd name="T4" fmla="*/ 60 w 204"/>
                  <a:gd name="T5" fmla="*/ 16 h 130"/>
                  <a:gd name="T6" fmla="*/ 52 w 204"/>
                  <a:gd name="T7" fmla="*/ 24 h 130"/>
                  <a:gd name="T8" fmla="*/ 40 w 204"/>
                  <a:gd name="T9" fmla="*/ 12 h 130"/>
                  <a:gd name="T10" fmla="*/ 38 w 204"/>
                  <a:gd name="T11" fmla="*/ 10 h 130"/>
                  <a:gd name="T12" fmla="*/ 28 w 204"/>
                  <a:gd name="T13" fmla="*/ 4 h 130"/>
                  <a:gd name="T14" fmla="*/ 26 w 204"/>
                  <a:gd name="T15" fmla="*/ 4 h 130"/>
                  <a:gd name="T16" fmla="*/ 12 w 204"/>
                  <a:gd name="T17" fmla="*/ 4 h 130"/>
                  <a:gd name="T18" fmla="*/ 12 w 204"/>
                  <a:gd name="T19" fmla="*/ 6 h 130"/>
                  <a:gd name="T20" fmla="*/ 2 w 204"/>
                  <a:gd name="T21" fmla="*/ 10 h 130"/>
                  <a:gd name="T22" fmla="*/ 0 w 204"/>
                  <a:gd name="T23" fmla="*/ 24 h 130"/>
                  <a:gd name="T24" fmla="*/ 0 w 204"/>
                  <a:gd name="T25" fmla="*/ 24 h 130"/>
                  <a:gd name="T26" fmla="*/ 2 w 204"/>
                  <a:gd name="T27" fmla="*/ 30 h 130"/>
                  <a:gd name="T28" fmla="*/ 6 w 204"/>
                  <a:gd name="T29" fmla="*/ 32 h 130"/>
                  <a:gd name="T30" fmla="*/ 6 w 204"/>
                  <a:gd name="T31" fmla="*/ 32 h 130"/>
                  <a:gd name="T32" fmla="*/ 8 w 204"/>
                  <a:gd name="T33" fmla="*/ 32 h 130"/>
                  <a:gd name="T34" fmla="*/ 6 w 204"/>
                  <a:gd name="T35" fmla="*/ 34 h 130"/>
                  <a:gd name="T36" fmla="*/ 2 w 204"/>
                  <a:gd name="T37" fmla="*/ 40 h 130"/>
                  <a:gd name="T38" fmla="*/ 0 w 204"/>
                  <a:gd name="T39" fmla="*/ 50 h 130"/>
                  <a:gd name="T40" fmla="*/ 2 w 204"/>
                  <a:gd name="T41" fmla="*/ 54 h 130"/>
                  <a:gd name="T42" fmla="*/ 4 w 204"/>
                  <a:gd name="T43" fmla="*/ 54 h 130"/>
                  <a:gd name="T44" fmla="*/ 6 w 204"/>
                  <a:gd name="T45" fmla="*/ 54 h 130"/>
                  <a:gd name="T46" fmla="*/ 12 w 204"/>
                  <a:gd name="T47" fmla="*/ 56 h 130"/>
                  <a:gd name="T48" fmla="*/ 16 w 204"/>
                  <a:gd name="T49" fmla="*/ 72 h 130"/>
                  <a:gd name="T50" fmla="*/ 16 w 204"/>
                  <a:gd name="T51" fmla="*/ 76 h 130"/>
                  <a:gd name="T52" fmla="*/ 18 w 204"/>
                  <a:gd name="T53" fmla="*/ 96 h 130"/>
                  <a:gd name="T54" fmla="*/ 20 w 204"/>
                  <a:gd name="T55" fmla="*/ 100 h 130"/>
                  <a:gd name="T56" fmla="*/ 22 w 204"/>
                  <a:gd name="T57" fmla="*/ 100 h 130"/>
                  <a:gd name="T58" fmla="*/ 42 w 204"/>
                  <a:gd name="T59" fmla="*/ 86 h 130"/>
                  <a:gd name="T60" fmla="*/ 114 w 204"/>
                  <a:gd name="T61" fmla="*/ 106 h 130"/>
                  <a:gd name="T62" fmla="*/ 114 w 204"/>
                  <a:gd name="T63" fmla="*/ 106 h 130"/>
                  <a:gd name="T64" fmla="*/ 122 w 204"/>
                  <a:gd name="T65" fmla="*/ 124 h 130"/>
                  <a:gd name="T66" fmla="*/ 124 w 204"/>
                  <a:gd name="T67" fmla="*/ 126 h 130"/>
                  <a:gd name="T68" fmla="*/ 136 w 204"/>
                  <a:gd name="T69" fmla="*/ 128 h 130"/>
                  <a:gd name="T70" fmla="*/ 144 w 204"/>
                  <a:gd name="T71" fmla="*/ 130 h 130"/>
                  <a:gd name="T72" fmla="*/ 146 w 204"/>
                  <a:gd name="T73" fmla="*/ 130 h 130"/>
                  <a:gd name="T74" fmla="*/ 156 w 204"/>
                  <a:gd name="T75" fmla="*/ 120 h 130"/>
                  <a:gd name="T76" fmla="*/ 166 w 204"/>
                  <a:gd name="T77" fmla="*/ 116 h 130"/>
                  <a:gd name="T78" fmla="*/ 178 w 204"/>
                  <a:gd name="T79" fmla="*/ 100 h 130"/>
                  <a:gd name="T80" fmla="*/ 200 w 204"/>
                  <a:gd name="T81" fmla="*/ 96 h 130"/>
                  <a:gd name="T82" fmla="*/ 202 w 204"/>
                  <a:gd name="T83" fmla="*/ 94 h 130"/>
                  <a:gd name="T84" fmla="*/ 204 w 204"/>
                  <a:gd name="T85" fmla="*/ 84 h 130"/>
                  <a:gd name="T86" fmla="*/ 202 w 204"/>
                  <a:gd name="T87" fmla="*/ 80 h 130"/>
                  <a:gd name="T88" fmla="*/ 194 w 204"/>
                  <a:gd name="T89" fmla="*/ 76 h 130"/>
                  <a:gd name="T90" fmla="*/ 182 w 204"/>
                  <a:gd name="T91" fmla="*/ 74 h 130"/>
                  <a:gd name="T92" fmla="*/ 146 w 204"/>
                  <a:gd name="T93" fmla="*/ 48 h 130"/>
                  <a:gd name="T94" fmla="*/ 134 w 204"/>
                  <a:gd name="T95" fmla="*/ 26 h 130"/>
                  <a:gd name="T96" fmla="*/ 112 w 204"/>
                  <a:gd name="T97" fmla="*/ 24 h 130"/>
                  <a:gd name="T98" fmla="*/ 112 w 204"/>
                  <a:gd name="T99" fmla="*/ 14 h 130"/>
                  <a:gd name="T100" fmla="*/ 110 w 204"/>
                  <a:gd name="T101" fmla="*/ 8 h 130"/>
                  <a:gd name="T102" fmla="*/ 108 w 204"/>
                  <a:gd name="T103" fmla="*/ 6 h 130"/>
                  <a:gd name="T104" fmla="*/ 92 w 204"/>
                  <a:gd name="T105" fmla="*/ 0 h 130"/>
                  <a:gd name="T106" fmla="*/ 88 w 204"/>
                  <a:gd name="T10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 h="130">
                    <a:moveTo>
                      <a:pt x="88" y="0"/>
                    </a:moveTo>
                    <a:lnTo>
                      <a:pt x="88" y="0"/>
                    </a:lnTo>
                    <a:lnTo>
                      <a:pt x="88" y="0"/>
                    </a:lnTo>
                    <a:lnTo>
                      <a:pt x="62" y="12"/>
                    </a:lnTo>
                    <a:lnTo>
                      <a:pt x="62" y="12"/>
                    </a:lnTo>
                    <a:lnTo>
                      <a:pt x="60" y="16"/>
                    </a:lnTo>
                    <a:lnTo>
                      <a:pt x="60" y="24"/>
                    </a:lnTo>
                    <a:lnTo>
                      <a:pt x="52" y="24"/>
                    </a:lnTo>
                    <a:lnTo>
                      <a:pt x="46" y="24"/>
                    </a:lnTo>
                    <a:lnTo>
                      <a:pt x="40" y="12"/>
                    </a:lnTo>
                    <a:lnTo>
                      <a:pt x="40" y="12"/>
                    </a:lnTo>
                    <a:lnTo>
                      <a:pt x="38" y="10"/>
                    </a:lnTo>
                    <a:lnTo>
                      <a:pt x="28" y="4"/>
                    </a:lnTo>
                    <a:lnTo>
                      <a:pt x="28" y="4"/>
                    </a:lnTo>
                    <a:lnTo>
                      <a:pt x="26" y="4"/>
                    </a:lnTo>
                    <a:lnTo>
                      <a:pt x="26" y="4"/>
                    </a:lnTo>
                    <a:lnTo>
                      <a:pt x="24" y="4"/>
                    </a:lnTo>
                    <a:lnTo>
                      <a:pt x="12" y="4"/>
                    </a:lnTo>
                    <a:lnTo>
                      <a:pt x="12" y="4"/>
                    </a:lnTo>
                    <a:lnTo>
                      <a:pt x="12" y="6"/>
                    </a:lnTo>
                    <a:lnTo>
                      <a:pt x="2" y="10"/>
                    </a:lnTo>
                    <a:lnTo>
                      <a:pt x="2" y="10"/>
                    </a:lnTo>
                    <a:lnTo>
                      <a:pt x="0" y="14"/>
                    </a:lnTo>
                    <a:lnTo>
                      <a:pt x="0" y="24"/>
                    </a:lnTo>
                    <a:lnTo>
                      <a:pt x="0" y="24"/>
                    </a:lnTo>
                    <a:lnTo>
                      <a:pt x="0" y="24"/>
                    </a:lnTo>
                    <a:lnTo>
                      <a:pt x="2" y="30"/>
                    </a:lnTo>
                    <a:lnTo>
                      <a:pt x="2" y="30"/>
                    </a:lnTo>
                    <a:lnTo>
                      <a:pt x="4" y="32"/>
                    </a:lnTo>
                    <a:lnTo>
                      <a:pt x="6" y="32"/>
                    </a:lnTo>
                    <a:lnTo>
                      <a:pt x="6" y="32"/>
                    </a:lnTo>
                    <a:lnTo>
                      <a:pt x="6" y="32"/>
                    </a:lnTo>
                    <a:lnTo>
                      <a:pt x="6" y="32"/>
                    </a:lnTo>
                    <a:lnTo>
                      <a:pt x="8" y="32"/>
                    </a:lnTo>
                    <a:lnTo>
                      <a:pt x="8" y="32"/>
                    </a:lnTo>
                    <a:lnTo>
                      <a:pt x="6" y="34"/>
                    </a:lnTo>
                    <a:lnTo>
                      <a:pt x="2" y="40"/>
                    </a:lnTo>
                    <a:lnTo>
                      <a:pt x="2" y="40"/>
                    </a:lnTo>
                    <a:lnTo>
                      <a:pt x="0" y="42"/>
                    </a:lnTo>
                    <a:lnTo>
                      <a:pt x="0" y="50"/>
                    </a:lnTo>
                    <a:lnTo>
                      <a:pt x="0" y="50"/>
                    </a:lnTo>
                    <a:lnTo>
                      <a:pt x="2" y="54"/>
                    </a:lnTo>
                    <a:lnTo>
                      <a:pt x="2" y="54"/>
                    </a:lnTo>
                    <a:lnTo>
                      <a:pt x="4" y="54"/>
                    </a:lnTo>
                    <a:lnTo>
                      <a:pt x="4" y="54"/>
                    </a:lnTo>
                    <a:lnTo>
                      <a:pt x="6" y="54"/>
                    </a:lnTo>
                    <a:lnTo>
                      <a:pt x="10" y="52"/>
                    </a:lnTo>
                    <a:lnTo>
                      <a:pt x="12" y="56"/>
                    </a:lnTo>
                    <a:lnTo>
                      <a:pt x="20" y="68"/>
                    </a:lnTo>
                    <a:lnTo>
                      <a:pt x="16" y="72"/>
                    </a:lnTo>
                    <a:lnTo>
                      <a:pt x="16" y="72"/>
                    </a:lnTo>
                    <a:lnTo>
                      <a:pt x="16" y="76"/>
                    </a:lnTo>
                    <a:lnTo>
                      <a:pt x="18" y="96"/>
                    </a:lnTo>
                    <a:lnTo>
                      <a:pt x="18" y="96"/>
                    </a:lnTo>
                    <a:lnTo>
                      <a:pt x="20" y="100"/>
                    </a:lnTo>
                    <a:lnTo>
                      <a:pt x="20" y="100"/>
                    </a:lnTo>
                    <a:lnTo>
                      <a:pt x="22" y="100"/>
                    </a:lnTo>
                    <a:lnTo>
                      <a:pt x="22" y="100"/>
                    </a:lnTo>
                    <a:lnTo>
                      <a:pt x="24" y="100"/>
                    </a:lnTo>
                    <a:lnTo>
                      <a:pt x="42" y="86"/>
                    </a:lnTo>
                    <a:lnTo>
                      <a:pt x="64" y="82"/>
                    </a:lnTo>
                    <a:lnTo>
                      <a:pt x="114" y="106"/>
                    </a:lnTo>
                    <a:lnTo>
                      <a:pt x="114" y="106"/>
                    </a:lnTo>
                    <a:lnTo>
                      <a:pt x="114" y="106"/>
                    </a:lnTo>
                    <a:lnTo>
                      <a:pt x="120" y="106"/>
                    </a:lnTo>
                    <a:lnTo>
                      <a:pt x="122" y="124"/>
                    </a:lnTo>
                    <a:lnTo>
                      <a:pt x="122" y="124"/>
                    </a:lnTo>
                    <a:lnTo>
                      <a:pt x="124" y="126"/>
                    </a:lnTo>
                    <a:lnTo>
                      <a:pt x="126" y="128"/>
                    </a:lnTo>
                    <a:lnTo>
                      <a:pt x="136" y="128"/>
                    </a:lnTo>
                    <a:lnTo>
                      <a:pt x="144" y="130"/>
                    </a:lnTo>
                    <a:lnTo>
                      <a:pt x="144" y="130"/>
                    </a:lnTo>
                    <a:lnTo>
                      <a:pt x="146" y="130"/>
                    </a:lnTo>
                    <a:lnTo>
                      <a:pt x="146" y="130"/>
                    </a:lnTo>
                    <a:lnTo>
                      <a:pt x="148" y="130"/>
                    </a:lnTo>
                    <a:lnTo>
                      <a:pt x="156" y="120"/>
                    </a:lnTo>
                    <a:lnTo>
                      <a:pt x="166" y="116"/>
                    </a:lnTo>
                    <a:lnTo>
                      <a:pt x="166" y="116"/>
                    </a:lnTo>
                    <a:lnTo>
                      <a:pt x="168" y="114"/>
                    </a:lnTo>
                    <a:lnTo>
                      <a:pt x="178" y="100"/>
                    </a:lnTo>
                    <a:lnTo>
                      <a:pt x="190" y="96"/>
                    </a:lnTo>
                    <a:lnTo>
                      <a:pt x="200" y="96"/>
                    </a:lnTo>
                    <a:lnTo>
                      <a:pt x="200" y="96"/>
                    </a:lnTo>
                    <a:lnTo>
                      <a:pt x="202" y="94"/>
                    </a:lnTo>
                    <a:lnTo>
                      <a:pt x="204" y="92"/>
                    </a:lnTo>
                    <a:lnTo>
                      <a:pt x="204" y="84"/>
                    </a:lnTo>
                    <a:lnTo>
                      <a:pt x="204" y="84"/>
                    </a:lnTo>
                    <a:lnTo>
                      <a:pt x="202" y="80"/>
                    </a:lnTo>
                    <a:lnTo>
                      <a:pt x="194" y="76"/>
                    </a:lnTo>
                    <a:lnTo>
                      <a:pt x="194" y="76"/>
                    </a:lnTo>
                    <a:lnTo>
                      <a:pt x="192" y="74"/>
                    </a:lnTo>
                    <a:lnTo>
                      <a:pt x="182" y="74"/>
                    </a:lnTo>
                    <a:lnTo>
                      <a:pt x="164" y="60"/>
                    </a:lnTo>
                    <a:lnTo>
                      <a:pt x="146" y="48"/>
                    </a:lnTo>
                    <a:lnTo>
                      <a:pt x="134" y="26"/>
                    </a:lnTo>
                    <a:lnTo>
                      <a:pt x="134" y="26"/>
                    </a:lnTo>
                    <a:lnTo>
                      <a:pt x="132" y="24"/>
                    </a:lnTo>
                    <a:lnTo>
                      <a:pt x="112" y="24"/>
                    </a:lnTo>
                    <a:lnTo>
                      <a:pt x="112" y="14"/>
                    </a:lnTo>
                    <a:lnTo>
                      <a:pt x="112" y="14"/>
                    </a:lnTo>
                    <a:lnTo>
                      <a:pt x="112" y="12"/>
                    </a:lnTo>
                    <a:lnTo>
                      <a:pt x="110" y="8"/>
                    </a:lnTo>
                    <a:lnTo>
                      <a:pt x="110" y="8"/>
                    </a:lnTo>
                    <a:lnTo>
                      <a:pt x="108" y="6"/>
                    </a:lnTo>
                    <a:lnTo>
                      <a:pt x="96" y="6"/>
                    </a:lnTo>
                    <a:lnTo>
                      <a:pt x="92" y="0"/>
                    </a:lnTo>
                    <a:lnTo>
                      <a:pt x="92" y="0"/>
                    </a:lnTo>
                    <a:lnTo>
                      <a:pt x="88" y="0"/>
                    </a:lnTo>
                    <a:lnTo>
                      <a:pt x="8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8" name="Freeform 740"/>
              <p:cNvSpPr>
                <a:spLocks/>
              </p:cNvSpPr>
              <p:nvPr/>
            </p:nvSpPr>
            <p:spPr bwMode="auto">
              <a:xfrm>
                <a:off x="3613" y="1891"/>
                <a:ext cx="20" cy="18"/>
              </a:xfrm>
              <a:custGeom>
                <a:avLst/>
                <a:gdLst>
                  <a:gd name="T0" fmla="*/ 4 w 20"/>
                  <a:gd name="T1" fmla="*/ 0 h 18"/>
                  <a:gd name="T2" fmla="*/ 8 w 20"/>
                  <a:gd name="T3" fmla="*/ 0 h 18"/>
                  <a:gd name="T4" fmla="*/ 10 w 20"/>
                  <a:gd name="T5" fmla="*/ 2 h 18"/>
                  <a:gd name="T6" fmla="*/ 16 w 20"/>
                  <a:gd name="T7" fmla="*/ 10 h 18"/>
                  <a:gd name="T8" fmla="*/ 16 w 20"/>
                  <a:gd name="T9" fmla="*/ 10 h 18"/>
                  <a:gd name="T10" fmla="*/ 16 w 20"/>
                  <a:gd name="T11" fmla="*/ 10 h 18"/>
                  <a:gd name="T12" fmla="*/ 20 w 20"/>
                  <a:gd name="T13" fmla="*/ 14 h 18"/>
                  <a:gd name="T14" fmla="*/ 18 w 20"/>
                  <a:gd name="T15" fmla="*/ 18 h 18"/>
                  <a:gd name="T16" fmla="*/ 8 w 20"/>
                  <a:gd name="T17" fmla="*/ 18 h 18"/>
                  <a:gd name="T18" fmla="*/ 4 w 20"/>
                  <a:gd name="T19" fmla="*/ 14 h 18"/>
                  <a:gd name="T20" fmla="*/ 4 w 20"/>
                  <a:gd name="T21" fmla="*/ 14 h 18"/>
                  <a:gd name="T22" fmla="*/ 2 w 20"/>
                  <a:gd name="T23" fmla="*/ 14 h 18"/>
                  <a:gd name="T24" fmla="*/ 2 w 20"/>
                  <a:gd name="T25" fmla="*/ 14 h 18"/>
                  <a:gd name="T26" fmla="*/ 0 w 20"/>
                  <a:gd name="T27" fmla="*/ 14 h 18"/>
                  <a:gd name="T28" fmla="*/ 0 w 20"/>
                  <a:gd name="T29" fmla="*/ 14 h 18"/>
                  <a:gd name="T30" fmla="*/ 2 w 20"/>
                  <a:gd name="T31" fmla="*/ 12 h 18"/>
                  <a:gd name="T32" fmla="*/ 4 w 20"/>
                  <a:gd name="T33" fmla="*/ 0 h 18"/>
                  <a:gd name="T34" fmla="*/ 4 w 20"/>
                  <a:gd name="T35"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18">
                    <a:moveTo>
                      <a:pt x="4" y="0"/>
                    </a:moveTo>
                    <a:lnTo>
                      <a:pt x="8" y="0"/>
                    </a:lnTo>
                    <a:lnTo>
                      <a:pt x="10" y="2"/>
                    </a:lnTo>
                    <a:lnTo>
                      <a:pt x="16" y="10"/>
                    </a:lnTo>
                    <a:lnTo>
                      <a:pt x="16" y="10"/>
                    </a:lnTo>
                    <a:lnTo>
                      <a:pt x="16" y="10"/>
                    </a:lnTo>
                    <a:lnTo>
                      <a:pt x="20" y="14"/>
                    </a:lnTo>
                    <a:lnTo>
                      <a:pt x="18" y="18"/>
                    </a:lnTo>
                    <a:lnTo>
                      <a:pt x="8" y="18"/>
                    </a:lnTo>
                    <a:lnTo>
                      <a:pt x="4" y="14"/>
                    </a:lnTo>
                    <a:lnTo>
                      <a:pt x="4" y="14"/>
                    </a:lnTo>
                    <a:lnTo>
                      <a:pt x="2" y="14"/>
                    </a:lnTo>
                    <a:lnTo>
                      <a:pt x="2" y="14"/>
                    </a:lnTo>
                    <a:lnTo>
                      <a:pt x="0" y="14"/>
                    </a:lnTo>
                    <a:lnTo>
                      <a:pt x="0" y="14"/>
                    </a:lnTo>
                    <a:lnTo>
                      <a:pt x="2" y="12"/>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499" name="Freeform 741"/>
              <p:cNvSpPr>
                <a:spLocks/>
              </p:cNvSpPr>
              <p:nvPr/>
            </p:nvSpPr>
            <p:spPr bwMode="auto">
              <a:xfrm>
                <a:off x="3815" y="1909"/>
                <a:ext cx="110" cy="70"/>
              </a:xfrm>
              <a:custGeom>
                <a:avLst/>
                <a:gdLst>
                  <a:gd name="T0" fmla="*/ 58 w 110"/>
                  <a:gd name="T1" fmla="*/ 70 h 70"/>
                  <a:gd name="T2" fmla="*/ 58 w 110"/>
                  <a:gd name="T3" fmla="*/ 70 h 70"/>
                  <a:gd name="T4" fmla="*/ 56 w 110"/>
                  <a:gd name="T5" fmla="*/ 64 h 70"/>
                  <a:gd name="T6" fmla="*/ 58 w 110"/>
                  <a:gd name="T7" fmla="*/ 46 h 70"/>
                  <a:gd name="T8" fmla="*/ 44 w 110"/>
                  <a:gd name="T9" fmla="*/ 56 h 70"/>
                  <a:gd name="T10" fmla="*/ 44 w 110"/>
                  <a:gd name="T11" fmla="*/ 56 h 70"/>
                  <a:gd name="T12" fmla="*/ 18 w 110"/>
                  <a:gd name="T13" fmla="*/ 68 h 70"/>
                  <a:gd name="T14" fmla="*/ 18 w 110"/>
                  <a:gd name="T15" fmla="*/ 68 h 70"/>
                  <a:gd name="T16" fmla="*/ 16 w 110"/>
                  <a:gd name="T17" fmla="*/ 68 h 70"/>
                  <a:gd name="T18" fmla="*/ 8 w 110"/>
                  <a:gd name="T19" fmla="*/ 66 h 70"/>
                  <a:gd name="T20" fmla="*/ 6 w 110"/>
                  <a:gd name="T21" fmla="*/ 56 h 70"/>
                  <a:gd name="T22" fmla="*/ 6 w 110"/>
                  <a:gd name="T23" fmla="*/ 54 h 70"/>
                  <a:gd name="T24" fmla="*/ 10 w 110"/>
                  <a:gd name="T25" fmla="*/ 48 h 70"/>
                  <a:gd name="T26" fmla="*/ 8 w 110"/>
                  <a:gd name="T27" fmla="*/ 46 h 70"/>
                  <a:gd name="T28" fmla="*/ 2 w 110"/>
                  <a:gd name="T29" fmla="*/ 36 h 70"/>
                  <a:gd name="T30" fmla="*/ 0 w 110"/>
                  <a:gd name="T31" fmla="*/ 34 h 70"/>
                  <a:gd name="T32" fmla="*/ 0 w 110"/>
                  <a:gd name="T33" fmla="*/ 24 h 70"/>
                  <a:gd name="T34" fmla="*/ 16 w 110"/>
                  <a:gd name="T35" fmla="*/ 22 h 70"/>
                  <a:gd name="T36" fmla="*/ 16 w 110"/>
                  <a:gd name="T37" fmla="*/ 12 h 70"/>
                  <a:gd name="T38" fmla="*/ 16 w 110"/>
                  <a:gd name="T39" fmla="*/ 10 h 70"/>
                  <a:gd name="T40" fmla="*/ 18 w 110"/>
                  <a:gd name="T41" fmla="*/ 10 h 70"/>
                  <a:gd name="T42" fmla="*/ 22 w 110"/>
                  <a:gd name="T43" fmla="*/ 12 h 70"/>
                  <a:gd name="T44" fmla="*/ 32 w 110"/>
                  <a:gd name="T45" fmla="*/ 2 h 70"/>
                  <a:gd name="T46" fmla="*/ 34 w 110"/>
                  <a:gd name="T47" fmla="*/ 0 h 70"/>
                  <a:gd name="T48" fmla="*/ 44 w 110"/>
                  <a:gd name="T49" fmla="*/ 0 h 70"/>
                  <a:gd name="T50" fmla="*/ 46 w 110"/>
                  <a:gd name="T51" fmla="*/ 0 h 70"/>
                  <a:gd name="T52" fmla="*/ 50 w 110"/>
                  <a:gd name="T53" fmla="*/ 2 h 70"/>
                  <a:gd name="T54" fmla="*/ 52 w 110"/>
                  <a:gd name="T55" fmla="*/ 2 h 70"/>
                  <a:gd name="T56" fmla="*/ 48 w 110"/>
                  <a:gd name="T57" fmla="*/ 14 h 70"/>
                  <a:gd name="T58" fmla="*/ 52 w 110"/>
                  <a:gd name="T59" fmla="*/ 24 h 70"/>
                  <a:gd name="T60" fmla="*/ 74 w 110"/>
                  <a:gd name="T61" fmla="*/ 26 h 70"/>
                  <a:gd name="T62" fmla="*/ 92 w 110"/>
                  <a:gd name="T63" fmla="*/ 26 h 70"/>
                  <a:gd name="T64" fmla="*/ 92 w 110"/>
                  <a:gd name="T65" fmla="*/ 26 h 70"/>
                  <a:gd name="T66" fmla="*/ 92 w 110"/>
                  <a:gd name="T67" fmla="*/ 34 h 70"/>
                  <a:gd name="T68" fmla="*/ 96 w 110"/>
                  <a:gd name="T69" fmla="*/ 40 h 70"/>
                  <a:gd name="T70" fmla="*/ 108 w 110"/>
                  <a:gd name="T71" fmla="*/ 38 h 70"/>
                  <a:gd name="T72" fmla="*/ 108 w 110"/>
                  <a:gd name="T73" fmla="*/ 38 h 70"/>
                  <a:gd name="T74" fmla="*/ 110 w 110"/>
                  <a:gd name="T75" fmla="*/ 40 h 70"/>
                  <a:gd name="T76" fmla="*/ 110 w 110"/>
                  <a:gd name="T77" fmla="*/ 58 h 70"/>
                  <a:gd name="T78" fmla="*/ 82 w 110"/>
                  <a:gd name="T79" fmla="*/ 60 h 70"/>
                  <a:gd name="T80" fmla="*/ 60 w 110"/>
                  <a:gd name="T81" fmla="*/ 70 h 70"/>
                  <a:gd name="T82" fmla="*/ 58 w 110"/>
                  <a:gd name="T83" fmla="*/ 7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0" h="70">
                    <a:moveTo>
                      <a:pt x="58" y="70"/>
                    </a:moveTo>
                    <a:lnTo>
                      <a:pt x="58" y="70"/>
                    </a:lnTo>
                    <a:lnTo>
                      <a:pt x="58" y="70"/>
                    </a:lnTo>
                    <a:lnTo>
                      <a:pt x="58" y="70"/>
                    </a:lnTo>
                    <a:lnTo>
                      <a:pt x="56" y="68"/>
                    </a:lnTo>
                    <a:lnTo>
                      <a:pt x="56" y="64"/>
                    </a:lnTo>
                    <a:lnTo>
                      <a:pt x="58" y="56"/>
                    </a:lnTo>
                    <a:lnTo>
                      <a:pt x="58" y="46"/>
                    </a:lnTo>
                    <a:lnTo>
                      <a:pt x="52" y="42"/>
                    </a:lnTo>
                    <a:lnTo>
                      <a:pt x="44" y="56"/>
                    </a:lnTo>
                    <a:lnTo>
                      <a:pt x="44" y="56"/>
                    </a:lnTo>
                    <a:lnTo>
                      <a:pt x="44" y="56"/>
                    </a:lnTo>
                    <a:lnTo>
                      <a:pt x="36" y="58"/>
                    </a:lnTo>
                    <a:lnTo>
                      <a:pt x="18" y="68"/>
                    </a:lnTo>
                    <a:lnTo>
                      <a:pt x="18" y="68"/>
                    </a:lnTo>
                    <a:lnTo>
                      <a:pt x="18" y="68"/>
                    </a:lnTo>
                    <a:lnTo>
                      <a:pt x="18" y="68"/>
                    </a:lnTo>
                    <a:lnTo>
                      <a:pt x="16" y="68"/>
                    </a:lnTo>
                    <a:lnTo>
                      <a:pt x="8" y="66"/>
                    </a:lnTo>
                    <a:lnTo>
                      <a:pt x="8" y="66"/>
                    </a:lnTo>
                    <a:lnTo>
                      <a:pt x="6" y="64"/>
                    </a:lnTo>
                    <a:lnTo>
                      <a:pt x="6" y="56"/>
                    </a:lnTo>
                    <a:lnTo>
                      <a:pt x="6" y="56"/>
                    </a:lnTo>
                    <a:lnTo>
                      <a:pt x="6" y="54"/>
                    </a:lnTo>
                    <a:lnTo>
                      <a:pt x="12" y="48"/>
                    </a:lnTo>
                    <a:lnTo>
                      <a:pt x="10" y="48"/>
                    </a:lnTo>
                    <a:lnTo>
                      <a:pt x="10" y="48"/>
                    </a:lnTo>
                    <a:lnTo>
                      <a:pt x="8" y="46"/>
                    </a:lnTo>
                    <a:lnTo>
                      <a:pt x="10" y="36"/>
                    </a:lnTo>
                    <a:lnTo>
                      <a:pt x="2" y="36"/>
                    </a:lnTo>
                    <a:lnTo>
                      <a:pt x="2" y="36"/>
                    </a:lnTo>
                    <a:lnTo>
                      <a:pt x="0" y="34"/>
                    </a:lnTo>
                    <a:lnTo>
                      <a:pt x="0" y="24"/>
                    </a:lnTo>
                    <a:lnTo>
                      <a:pt x="0" y="24"/>
                    </a:lnTo>
                    <a:lnTo>
                      <a:pt x="2" y="22"/>
                    </a:lnTo>
                    <a:lnTo>
                      <a:pt x="16" y="22"/>
                    </a:lnTo>
                    <a:lnTo>
                      <a:pt x="16" y="12"/>
                    </a:lnTo>
                    <a:lnTo>
                      <a:pt x="16" y="12"/>
                    </a:lnTo>
                    <a:lnTo>
                      <a:pt x="16" y="10"/>
                    </a:lnTo>
                    <a:lnTo>
                      <a:pt x="16" y="10"/>
                    </a:lnTo>
                    <a:lnTo>
                      <a:pt x="18" y="10"/>
                    </a:lnTo>
                    <a:lnTo>
                      <a:pt x="18" y="10"/>
                    </a:lnTo>
                    <a:lnTo>
                      <a:pt x="18" y="10"/>
                    </a:lnTo>
                    <a:lnTo>
                      <a:pt x="22" y="12"/>
                    </a:lnTo>
                    <a:lnTo>
                      <a:pt x="28" y="8"/>
                    </a:lnTo>
                    <a:lnTo>
                      <a:pt x="32" y="2"/>
                    </a:lnTo>
                    <a:lnTo>
                      <a:pt x="32" y="2"/>
                    </a:lnTo>
                    <a:lnTo>
                      <a:pt x="34" y="0"/>
                    </a:lnTo>
                    <a:lnTo>
                      <a:pt x="34" y="0"/>
                    </a:lnTo>
                    <a:lnTo>
                      <a:pt x="44" y="0"/>
                    </a:lnTo>
                    <a:lnTo>
                      <a:pt x="44" y="0"/>
                    </a:lnTo>
                    <a:lnTo>
                      <a:pt x="46" y="0"/>
                    </a:lnTo>
                    <a:lnTo>
                      <a:pt x="50" y="2"/>
                    </a:lnTo>
                    <a:lnTo>
                      <a:pt x="50" y="2"/>
                    </a:lnTo>
                    <a:lnTo>
                      <a:pt x="52" y="2"/>
                    </a:lnTo>
                    <a:lnTo>
                      <a:pt x="52" y="2"/>
                    </a:lnTo>
                    <a:lnTo>
                      <a:pt x="52" y="4"/>
                    </a:lnTo>
                    <a:lnTo>
                      <a:pt x="48" y="14"/>
                    </a:lnTo>
                    <a:lnTo>
                      <a:pt x="50" y="18"/>
                    </a:lnTo>
                    <a:lnTo>
                      <a:pt x="52" y="24"/>
                    </a:lnTo>
                    <a:lnTo>
                      <a:pt x="60" y="24"/>
                    </a:lnTo>
                    <a:lnTo>
                      <a:pt x="74" y="26"/>
                    </a:lnTo>
                    <a:lnTo>
                      <a:pt x="92" y="26"/>
                    </a:lnTo>
                    <a:lnTo>
                      <a:pt x="92" y="26"/>
                    </a:lnTo>
                    <a:lnTo>
                      <a:pt x="92" y="26"/>
                    </a:lnTo>
                    <a:lnTo>
                      <a:pt x="92" y="26"/>
                    </a:lnTo>
                    <a:lnTo>
                      <a:pt x="94" y="28"/>
                    </a:lnTo>
                    <a:lnTo>
                      <a:pt x="92" y="34"/>
                    </a:lnTo>
                    <a:lnTo>
                      <a:pt x="94" y="38"/>
                    </a:lnTo>
                    <a:lnTo>
                      <a:pt x="96" y="40"/>
                    </a:lnTo>
                    <a:lnTo>
                      <a:pt x="96" y="40"/>
                    </a:lnTo>
                    <a:lnTo>
                      <a:pt x="108" y="38"/>
                    </a:lnTo>
                    <a:lnTo>
                      <a:pt x="108" y="38"/>
                    </a:lnTo>
                    <a:lnTo>
                      <a:pt x="108" y="38"/>
                    </a:lnTo>
                    <a:lnTo>
                      <a:pt x="108" y="38"/>
                    </a:lnTo>
                    <a:lnTo>
                      <a:pt x="110" y="40"/>
                    </a:lnTo>
                    <a:lnTo>
                      <a:pt x="110" y="58"/>
                    </a:lnTo>
                    <a:lnTo>
                      <a:pt x="110" y="58"/>
                    </a:lnTo>
                    <a:lnTo>
                      <a:pt x="108" y="60"/>
                    </a:lnTo>
                    <a:lnTo>
                      <a:pt x="82" y="60"/>
                    </a:lnTo>
                    <a:lnTo>
                      <a:pt x="74" y="64"/>
                    </a:lnTo>
                    <a:lnTo>
                      <a:pt x="60" y="70"/>
                    </a:lnTo>
                    <a:lnTo>
                      <a:pt x="60" y="70"/>
                    </a:lnTo>
                    <a:lnTo>
                      <a:pt x="58" y="70"/>
                    </a:lnTo>
                    <a:lnTo>
                      <a:pt x="58" y="7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0" name="Freeform 742"/>
              <p:cNvSpPr>
                <a:spLocks noEditPoints="1"/>
              </p:cNvSpPr>
              <p:nvPr/>
            </p:nvSpPr>
            <p:spPr bwMode="auto">
              <a:xfrm>
                <a:off x="3813" y="1907"/>
                <a:ext cx="114" cy="74"/>
              </a:xfrm>
              <a:custGeom>
                <a:avLst/>
                <a:gdLst>
                  <a:gd name="T0" fmla="*/ 50 w 114"/>
                  <a:gd name="T1" fmla="*/ 10 h 74"/>
                  <a:gd name="T2" fmla="*/ 52 w 114"/>
                  <a:gd name="T3" fmla="*/ 28 h 74"/>
                  <a:gd name="T4" fmla="*/ 94 w 114"/>
                  <a:gd name="T5" fmla="*/ 30 h 74"/>
                  <a:gd name="T6" fmla="*/ 98 w 114"/>
                  <a:gd name="T7" fmla="*/ 44 h 74"/>
                  <a:gd name="T8" fmla="*/ 84 w 114"/>
                  <a:gd name="T9" fmla="*/ 60 h 74"/>
                  <a:gd name="T10" fmla="*/ 60 w 114"/>
                  <a:gd name="T11" fmla="*/ 66 h 74"/>
                  <a:gd name="T12" fmla="*/ 54 w 114"/>
                  <a:gd name="T13" fmla="*/ 42 h 74"/>
                  <a:gd name="T14" fmla="*/ 20 w 114"/>
                  <a:gd name="T15" fmla="*/ 68 h 74"/>
                  <a:gd name="T16" fmla="*/ 18 w 114"/>
                  <a:gd name="T17" fmla="*/ 50 h 74"/>
                  <a:gd name="T18" fmla="*/ 4 w 114"/>
                  <a:gd name="T19" fmla="*/ 36 h 74"/>
                  <a:gd name="T20" fmla="*/ 20 w 114"/>
                  <a:gd name="T21" fmla="*/ 14 h 74"/>
                  <a:gd name="T22" fmla="*/ 36 w 114"/>
                  <a:gd name="T23" fmla="*/ 4 h 74"/>
                  <a:gd name="T24" fmla="*/ 94 w 114"/>
                  <a:gd name="T25" fmla="*/ 30 h 74"/>
                  <a:gd name="T26" fmla="*/ 46 w 114"/>
                  <a:gd name="T27" fmla="*/ 0 h 74"/>
                  <a:gd name="T28" fmla="*/ 32 w 114"/>
                  <a:gd name="T29" fmla="*/ 4 h 74"/>
                  <a:gd name="T30" fmla="*/ 20 w 114"/>
                  <a:gd name="T31" fmla="*/ 10 h 74"/>
                  <a:gd name="T32" fmla="*/ 20 w 114"/>
                  <a:gd name="T33" fmla="*/ 10 h 74"/>
                  <a:gd name="T34" fmla="*/ 16 w 114"/>
                  <a:gd name="T35" fmla="*/ 14 h 74"/>
                  <a:gd name="T36" fmla="*/ 4 w 114"/>
                  <a:gd name="T37" fmla="*/ 22 h 74"/>
                  <a:gd name="T38" fmla="*/ 0 w 114"/>
                  <a:gd name="T39" fmla="*/ 36 h 74"/>
                  <a:gd name="T40" fmla="*/ 4 w 114"/>
                  <a:gd name="T41" fmla="*/ 40 h 74"/>
                  <a:gd name="T42" fmla="*/ 8 w 114"/>
                  <a:gd name="T43" fmla="*/ 46 h 74"/>
                  <a:gd name="T44" fmla="*/ 8 w 114"/>
                  <a:gd name="T45" fmla="*/ 56 h 74"/>
                  <a:gd name="T46" fmla="*/ 6 w 114"/>
                  <a:gd name="T47" fmla="*/ 66 h 74"/>
                  <a:gd name="T48" fmla="*/ 8 w 114"/>
                  <a:gd name="T49" fmla="*/ 68 h 74"/>
                  <a:gd name="T50" fmla="*/ 20 w 114"/>
                  <a:gd name="T51" fmla="*/ 72 h 74"/>
                  <a:gd name="T52" fmla="*/ 40 w 114"/>
                  <a:gd name="T53" fmla="*/ 62 h 74"/>
                  <a:gd name="T54" fmla="*/ 48 w 114"/>
                  <a:gd name="T55" fmla="*/ 58 h 74"/>
                  <a:gd name="T56" fmla="*/ 58 w 114"/>
                  <a:gd name="T57" fmla="*/ 58 h 74"/>
                  <a:gd name="T58" fmla="*/ 56 w 114"/>
                  <a:gd name="T59" fmla="*/ 66 h 74"/>
                  <a:gd name="T60" fmla="*/ 58 w 114"/>
                  <a:gd name="T61" fmla="*/ 74 h 74"/>
                  <a:gd name="T62" fmla="*/ 60 w 114"/>
                  <a:gd name="T63" fmla="*/ 74 h 74"/>
                  <a:gd name="T64" fmla="*/ 76 w 114"/>
                  <a:gd name="T65" fmla="*/ 68 h 74"/>
                  <a:gd name="T66" fmla="*/ 110 w 114"/>
                  <a:gd name="T67" fmla="*/ 64 h 74"/>
                  <a:gd name="T68" fmla="*/ 114 w 114"/>
                  <a:gd name="T69" fmla="*/ 60 h 74"/>
                  <a:gd name="T70" fmla="*/ 112 w 114"/>
                  <a:gd name="T71" fmla="*/ 40 h 74"/>
                  <a:gd name="T72" fmla="*/ 110 w 114"/>
                  <a:gd name="T73" fmla="*/ 38 h 74"/>
                  <a:gd name="T74" fmla="*/ 96 w 114"/>
                  <a:gd name="T75" fmla="*/ 38 h 74"/>
                  <a:gd name="T76" fmla="*/ 98 w 114"/>
                  <a:gd name="T77" fmla="*/ 32 h 74"/>
                  <a:gd name="T78" fmla="*/ 96 w 114"/>
                  <a:gd name="T79" fmla="*/ 26 h 74"/>
                  <a:gd name="T80" fmla="*/ 76 w 114"/>
                  <a:gd name="T81" fmla="*/ 26 h 74"/>
                  <a:gd name="T82" fmla="*/ 62 w 114"/>
                  <a:gd name="T83" fmla="*/ 24 h 74"/>
                  <a:gd name="T84" fmla="*/ 52 w 114"/>
                  <a:gd name="T85" fmla="*/ 16 h 74"/>
                  <a:gd name="T86" fmla="*/ 56 w 114"/>
                  <a:gd name="T87" fmla="*/ 6 h 74"/>
                  <a:gd name="T88" fmla="*/ 54 w 114"/>
                  <a:gd name="T89" fmla="*/ 2 h 74"/>
                  <a:gd name="T90" fmla="*/ 46 w 114"/>
                  <a:gd name="T9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4" h="74">
                    <a:moveTo>
                      <a:pt x="46" y="4"/>
                    </a:moveTo>
                    <a:lnTo>
                      <a:pt x="52" y="4"/>
                    </a:lnTo>
                    <a:lnTo>
                      <a:pt x="50" y="10"/>
                    </a:lnTo>
                    <a:lnTo>
                      <a:pt x="48" y="16"/>
                    </a:lnTo>
                    <a:lnTo>
                      <a:pt x="50" y="20"/>
                    </a:lnTo>
                    <a:lnTo>
                      <a:pt x="52" y="28"/>
                    </a:lnTo>
                    <a:lnTo>
                      <a:pt x="62" y="28"/>
                    </a:lnTo>
                    <a:lnTo>
                      <a:pt x="76" y="30"/>
                    </a:lnTo>
                    <a:lnTo>
                      <a:pt x="94" y="30"/>
                    </a:lnTo>
                    <a:lnTo>
                      <a:pt x="92" y="36"/>
                    </a:lnTo>
                    <a:lnTo>
                      <a:pt x="94" y="42"/>
                    </a:lnTo>
                    <a:lnTo>
                      <a:pt x="98" y="44"/>
                    </a:lnTo>
                    <a:lnTo>
                      <a:pt x="110" y="42"/>
                    </a:lnTo>
                    <a:lnTo>
                      <a:pt x="110" y="60"/>
                    </a:lnTo>
                    <a:lnTo>
                      <a:pt x="84" y="60"/>
                    </a:lnTo>
                    <a:lnTo>
                      <a:pt x="76" y="66"/>
                    </a:lnTo>
                    <a:lnTo>
                      <a:pt x="60" y="70"/>
                    </a:lnTo>
                    <a:lnTo>
                      <a:pt x="60" y="66"/>
                    </a:lnTo>
                    <a:lnTo>
                      <a:pt x="62" y="58"/>
                    </a:lnTo>
                    <a:lnTo>
                      <a:pt x="60" y="48"/>
                    </a:lnTo>
                    <a:lnTo>
                      <a:pt x="54" y="42"/>
                    </a:lnTo>
                    <a:lnTo>
                      <a:pt x="44" y="56"/>
                    </a:lnTo>
                    <a:lnTo>
                      <a:pt x="38" y="58"/>
                    </a:lnTo>
                    <a:lnTo>
                      <a:pt x="20" y="68"/>
                    </a:lnTo>
                    <a:lnTo>
                      <a:pt x="10" y="66"/>
                    </a:lnTo>
                    <a:lnTo>
                      <a:pt x="10" y="58"/>
                    </a:lnTo>
                    <a:lnTo>
                      <a:pt x="18" y="50"/>
                    </a:lnTo>
                    <a:lnTo>
                      <a:pt x="12" y="48"/>
                    </a:lnTo>
                    <a:lnTo>
                      <a:pt x="14" y="36"/>
                    </a:lnTo>
                    <a:lnTo>
                      <a:pt x="4" y="36"/>
                    </a:lnTo>
                    <a:lnTo>
                      <a:pt x="4" y="26"/>
                    </a:lnTo>
                    <a:lnTo>
                      <a:pt x="22" y="26"/>
                    </a:lnTo>
                    <a:lnTo>
                      <a:pt x="20" y="14"/>
                    </a:lnTo>
                    <a:lnTo>
                      <a:pt x="24" y="16"/>
                    </a:lnTo>
                    <a:lnTo>
                      <a:pt x="32" y="12"/>
                    </a:lnTo>
                    <a:lnTo>
                      <a:pt x="36" y="4"/>
                    </a:lnTo>
                    <a:lnTo>
                      <a:pt x="46" y="4"/>
                    </a:lnTo>
                    <a:close/>
                    <a:moveTo>
                      <a:pt x="94" y="30"/>
                    </a:moveTo>
                    <a:lnTo>
                      <a:pt x="94" y="30"/>
                    </a:lnTo>
                    <a:close/>
                    <a:moveTo>
                      <a:pt x="46" y="0"/>
                    </a:moveTo>
                    <a:lnTo>
                      <a:pt x="46" y="0"/>
                    </a:lnTo>
                    <a:lnTo>
                      <a:pt x="46" y="0"/>
                    </a:lnTo>
                    <a:lnTo>
                      <a:pt x="36" y="0"/>
                    </a:lnTo>
                    <a:lnTo>
                      <a:pt x="36" y="0"/>
                    </a:lnTo>
                    <a:lnTo>
                      <a:pt x="32" y="4"/>
                    </a:lnTo>
                    <a:lnTo>
                      <a:pt x="30" y="8"/>
                    </a:lnTo>
                    <a:lnTo>
                      <a:pt x="24" y="12"/>
                    </a:lnTo>
                    <a:lnTo>
                      <a:pt x="20" y="10"/>
                    </a:lnTo>
                    <a:lnTo>
                      <a:pt x="20" y="10"/>
                    </a:lnTo>
                    <a:lnTo>
                      <a:pt x="20" y="10"/>
                    </a:lnTo>
                    <a:lnTo>
                      <a:pt x="20" y="10"/>
                    </a:lnTo>
                    <a:lnTo>
                      <a:pt x="16" y="10"/>
                    </a:lnTo>
                    <a:lnTo>
                      <a:pt x="16" y="10"/>
                    </a:lnTo>
                    <a:lnTo>
                      <a:pt x="16" y="14"/>
                    </a:lnTo>
                    <a:lnTo>
                      <a:pt x="16" y="22"/>
                    </a:lnTo>
                    <a:lnTo>
                      <a:pt x="4" y="22"/>
                    </a:lnTo>
                    <a:lnTo>
                      <a:pt x="4" y="22"/>
                    </a:lnTo>
                    <a:lnTo>
                      <a:pt x="0" y="24"/>
                    </a:lnTo>
                    <a:lnTo>
                      <a:pt x="0" y="26"/>
                    </a:lnTo>
                    <a:lnTo>
                      <a:pt x="0" y="36"/>
                    </a:lnTo>
                    <a:lnTo>
                      <a:pt x="0" y="36"/>
                    </a:lnTo>
                    <a:lnTo>
                      <a:pt x="0" y="38"/>
                    </a:lnTo>
                    <a:lnTo>
                      <a:pt x="4" y="40"/>
                    </a:lnTo>
                    <a:lnTo>
                      <a:pt x="10" y="40"/>
                    </a:lnTo>
                    <a:lnTo>
                      <a:pt x="8" y="46"/>
                    </a:lnTo>
                    <a:lnTo>
                      <a:pt x="8" y="46"/>
                    </a:lnTo>
                    <a:lnTo>
                      <a:pt x="8" y="50"/>
                    </a:lnTo>
                    <a:lnTo>
                      <a:pt x="10" y="52"/>
                    </a:lnTo>
                    <a:lnTo>
                      <a:pt x="8" y="56"/>
                    </a:lnTo>
                    <a:lnTo>
                      <a:pt x="8" y="56"/>
                    </a:lnTo>
                    <a:lnTo>
                      <a:pt x="6" y="58"/>
                    </a:lnTo>
                    <a:lnTo>
                      <a:pt x="6" y="66"/>
                    </a:lnTo>
                    <a:lnTo>
                      <a:pt x="6" y="66"/>
                    </a:lnTo>
                    <a:lnTo>
                      <a:pt x="8" y="68"/>
                    </a:lnTo>
                    <a:lnTo>
                      <a:pt x="8" y="68"/>
                    </a:lnTo>
                    <a:lnTo>
                      <a:pt x="18" y="72"/>
                    </a:lnTo>
                    <a:lnTo>
                      <a:pt x="18" y="72"/>
                    </a:lnTo>
                    <a:lnTo>
                      <a:pt x="20" y="72"/>
                    </a:lnTo>
                    <a:lnTo>
                      <a:pt x="20" y="72"/>
                    </a:lnTo>
                    <a:lnTo>
                      <a:pt x="22" y="72"/>
                    </a:lnTo>
                    <a:lnTo>
                      <a:pt x="40" y="62"/>
                    </a:lnTo>
                    <a:lnTo>
                      <a:pt x="46" y="60"/>
                    </a:lnTo>
                    <a:lnTo>
                      <a:pt x="46" y="60"/>
                    </a:lnTo>
                    <a:lnTo>
                      <a:pt x="48" y="58"/>
                    </a:lnTo>
                    <a:lnTo>
                      <a:pt x="54" y="48"/>
                    </a:lnTo>
                    <a:lnTo>
                      <a:pt x="58" y="50"/>
                    </a:lnTo>
                    <a:lnTo>
                      <a:pt x="58" y="58"/>
                    </a:lnTo>
                    <a:lnTo>
                      <a:pt x="58" y="64"/>
                    </a:lnTo>
                    <a:lnTo>
                      <a:pt x="58" y="64"/>
                    </a:lnTo>
                    <a:lnTo>
                      <a:pt x="56" y="66"/>
                    </a:lnTo>
                    <a:lnTo>
                      <a:pt x="56" y="70"/>
                    </a:lnTo>
                    <a:lnTo>
                      <a:pt x="56" y="70"/>
                    </a:lnTo>
                    <a:lnTo>
                      <a:pt x="58" y="74"/>
                    </a:lnTo>
                    <a:lnTo>
                      <a:pt x="58" y="74"/>
                    </a:lnTo>
                    <a:lnTo>
                      <a:pt x="60" y="74"/>
                    </a:lnTo>
                    <a:lnTo>
                      <a:pt x="60" y="74"/>
                    </a:lnTo>
                    <a:lnTo>
                      <a:pt x="62" y="74"/>
                    </a:lnTo>
                    <a:lnTo>
                      <a:pt x="76" y="68"/>
                    </a:lnTo>
                    <a:lnTo>
                      <a:pt x="76" y="68"/>
                    </a:lnTo>
                    <a:lnTo>
                      <a:pt x="78" y="68"/>
                    </a:lnTo>
                    <a:lnTo>
                      <a:pt x="86" y="64"/>
                    </a:lnTo>
                    <a:lnTo>
                      <a:pt x="110" y="64"/>
                    </a:lnTo>
                    <a:lnTo>
                      <a:pt x="110" y="64"/>
                    </a:lnTo>
                    <a:lnTo>
                      <a:pt x="112" y="62"/>
                    </a:lnTo>
                    <a:lnTo>
                      <a:pt x="114" y="60"/>
                    </a:lnTo>
                    <a:lnTo>
                      <a:pt x="114" y="42"/>
                    </a:lnTo>
                    <a:lnTo>
                      <a:pt x="114" y="42"/>
                    </a:lnTo>
                    <a:lnTo>
                      <a:pt x="112" y="40"/>
                    </a:lnTo>
                    <a:lnTo>
                      <a:pt x="112" y="40"/>
                    </a:lnTo>
                    <a:lnTo>
                      <a:pt x="110" y="38"/>
                    </a:lnTo>
                    <a:lnTo>
                      <a:pt x="110" y="38"/>
                    </a:lnTo>
                    <a:lnTo>
                      <a:pt x="108" y="38"/>
                    </a:lnTo>
                    <a:lnTo>
                      <a:pt x="100" y="40"/>
                    </a:lnTo>
                    <a:lnTo>
                      <a:pt x="96" y="38"/>
                    </a:lnTo>
                    <a:lnTo>
                      <a:pt x="96" y="36"/>
                    </a:lnTo>
                    <a:lnTo>
                      <a:pt x="98" y="32"/>
                    </a:lnTo>
                    <a:lnTo>
                      <a:pt x="98" y="32"/>
                    </a:lnTo>
                    <a:lnTo>
                      <a:pt x="98" y="30"/>
                    </a:lnTo>
                    <a:lnTo>
                      <a:pt x="98" y="30"/>
                    </a:lnTo>
                    <a:lnTo>
                      <a:pt x="96" y="26"/>
                    </a:lnTo>
                    <a:lnTo>
                      <a:pt x="94" y="26"/>
                    </a:lnTo>
                    <a:lnTo>
                      <a:pt x="94" y="26"/>
                    </a:lnTo>
                    <a:lnTo>
                      <a:pt x="76" y="26"/>
                    </a:lnTo>
                    <a:lnTo>
                      <a:pt x="64" y="24"/>
                    </a:lnTo>
                    <a:lnTo>
                      <a:pt x="64" y="24"/>
                    </a:lnTo>
                    <a:lnTo>
                      <a:pt x="62" y="24"/>
                    </a:lnTo>
                    <a:lnTo>
                      <a:pt x="56" y="24"/>
                    </a:lnTo>
                    <a:lnTo>
                      <a:pt x="54" y="20"/>
                    </a:lnTo>
                    <a:lnTo>
                      <a:pt x="52" y="16"/>
                    </a:lnTo>
                    <a:lnTo>
                      <a:pt x="54" y="12"/>
                    </a:lnTo>
                    <a:lnTo>
                      <a:pt x="56" y="6"/>
                    </a:lnTo>
                    <a:lnTo>
                      <a:pt x="56" y="6"/>
                    </a:lnTo>
                    <a:lnTo>
                      <a:pt x="56" y="4"/>
                    </a:lnTo>
                    <a:lnTo>
                      <a:pt x="56" y="4"/>
                    </a:lnTo>
                    <a:lnTo>
                      <a:pt x="54" y="2"/>
                    </a:lnTo>
                    <a:lnTo>
                      <a:pt x="48" y="0"/>
                    </a:lnTo>
                    <a:lnTo>
                      <a:pt x="48" y="0"/>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1" name="Freeform 743"/>
              <p:cNvSpPr>
                <a:spLocks/>
              </p:cNvSpPr>
              <p:nvPr/>
            </p:nvSpPr>
            <p:spPr bwMode="auto">
              <a:xfrm>
                <a:off x="3817" y="1911"/>
                <a:ext cx="106" cy="66"/>
              </a:xfrm>
              <a:custGeom>
                <a:avLst/>
                <a:gdLst>
                  <a:gd name="T0" fmla="*/ 42 w 106"/>
                  <a:gd name="T1" fmla="*/ 0 h 66"/>
                  <a:gd name="T2" fmla="*/ 48 w 106"/>
                  <a:gd name="T3" fmla="*/ 0 h 66"/>
                  <a:gd name="T4" fmla="*/ 46 w 106"/>
                  <a:gd name="T5" fmla="*/ 6 h 66"/>
                  <a:gd name="T6" fmla="*/ 44 w 106"/>
                  <a:gd name="T7" fmla="*/ 12 h 66"/>
                  <a:gd name="T8" fmla="*/ 46 w 106"/>
                  <a:gd name="T9" fmla="*/ 16 h 66"/>
                  <a:gd name="T10" fmla="*/ 48 w 106"/>
                  <a:gd name="T11" fmla="*/ 24 h 66"/>
                  <a:gd name="T12" fmla="*/ 58 w 106"/>
                  <a:gd name="T13" fmla="*/ 24 h 66"/>
                  <a:gd name="T14" fmla="*/ 72 w 106"/>
                  <a:gd name="T15" fmla="*/ 26 h 66"/>
                  <a:gd name="T16" fmla="*/ 90 w 106"/>
                  <a:gd name="T17" fmla="*/ 26 h 66"/>
                  <a:gd name="T18" fmla="*/ 88 w 106"/>
                  <a:gd name="T19" fmla="*/ 32 h 66"/>
                  <a:gd name="T20" fmla="*/ 90 w 106"/>
                  <a:gd name="T21" fmla="*/ 38 h 66"/>
                  <a:gd name="T22" fmla="*/ 94 w 106"/>
                  <a:gd name="T23" fmla="*/ 40 h 66"/>
                  <a:gd name="T24" fmla="*/ 106 w 106"/>
                  <a:gd name="T25" fmla="*/ 38 h 66"/>
                  <a:gd name="T26" fmla="*/ 106 w 106"/>
                  <a:gd name="T27" fmla="*/ 56 h 66"/>
                  <a:gd name="T28" fmla="*/ 80 w 106"/>
                  <a:gd name="T29" fmla="*/ 56 h 66"/>
                  <a:gd name="T30" fmla="*/ 72 w 106"/>
                  <a:gd name="T31" fmla="*/ 62 h 66"/>
                  <a:gd name="T32" fmla="*/ 56 w 106"/>
                  <a:gd name="T33" fmla="*/ 66 h 66"/>
                  <a:gd name="T34" fmla="*/ 56 w 106"/>
                  <a:gd name="T35" fmla="*/ 62 h 66"/>
                  <a:gd name="T36" fmla="*/ 58 w 106"/>
                  <a:gd name="T37" fmla="*/ 54 h 66"/>
                  <a:gd name="T38" fmla="*/ 56 w 106"/>
                  <a:gd name="T39" fmla="*/ 44 h 66"/>
                  <a:gd name="T40" fmla="*/ 50 w 106"/>
                  <a:gd name="T41" fmla="*/ 38 h 66"/>
                  <a:gd name="T42" fmla="*/ 40 w 106"/>
                  <a:gd name="T43" fmla="*/ 52 h 66"/>
                  <a:gd name="T44" fmla="*/ 34 w 106"/>
                  <a:gd name="T45" fmla="*/ 54 h 66"/>
                  <a:gd name="T46" fmla="*/ 16 w 106"/>
                  <a:gd name="T47" fmla="*/ 64 h 66"/>
                  <a:gd name="T48" fmla="*/ 6 w 106"/>
                  <a:gd name="T49" fmla="*/ 62 h 66"/>
                  <a:gd name="T50" fmla="*/ 6 w 106"/>
                  <a:gd name="T51" fmla="*/ 54 h 66"/>
                  <a:gd name="T52" fmla="*/ 14 w 106"/>
                  <a:gd name="T53" fmla="*/ 46 h 66"/>
                  <a:gd name="T54" fmla="*/ 8 w 106"/>
                  <a:gd name="T55" fmla="*/ 44 h 66"/>
                  <a:gd name="T56" fmla="*/ 10 w 106"/>
                  <a:gd name="T57" fmla="*/ 32 h 66"/>
                  <a:gd name="T58" fmla="*/ 0 w 106"/>
                  <a:gd name="T59" fmla="*/ 32 h 66"/>
                  <a:gd name="T60" fmla="*/ 0 w 106"/>
                  <a:gd name="T61" fmla="*/ 22 h 66"/>
                  <a:gd name="T62" fmla="*/ 18 w 106"/>
                  <a:gd name="T63" fmla="*/ 22 h 66"/>
                  <a:gd name="T64" fmla="*/ 16 w 106"/>
                  <a:gd name="T65" fmla="*/ 10 h 66"/>
                  <a:gd name="T66" fmla="*/ 20 w 106"/>
                  <a:gd name="T67" fmla="*/ 12 h 66"/>
                  <a:gd name="T68" fmla="*/ 28 w 106"/>
                  <a:gd name="T69" fmla="*/ 8 h 66"/>
                  <a:gd name="T70" fmla="*/ 32 w 106"/>
                  <a:gd name="T71" fmla="*/ 0 h 66"/>
                  <a:gd name="T72" fmla="*/ 42 w 106"/>
                  <a:gd name="T73" fmla="*/ 0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6" h="66">
                    <a:moveTo>
                      <a:pt x="42" y="0"/>
                    </a:moveTo>
                    <a:lnTo>
                      <a:pt x="48" y="0"/>
                    </a:lnTo>
                    <a:lnTo>
                      <a:pt x="46" y="6"/>
                    </a:lnTo>
                    <a:lnTo>
                      <a:pt x="44" y="12"/>
                    </a:lnTo>
                    <a:lnTo>
                      <a:pt x="46" y="16"/>
                    </a:lnTo>
                    <a:lnTo>
                      <a:pt x="48" y="24"/>
                    </a:lnTo>
                    <a:lnTo>
                      <a:pt x="58" y="24"/>
                    </a:lnTo>
                    <a:lnTo>
                      <a:pt x="72" y="26"/>
                    </a:lnTo>
                    <a:lnTo>
                      <a:pt x="90" y="26"/>
                    </a:lnTo>
                    <a:lnTo>
                      <a:pt x="88" y="32"/>
                    </a:lnTo>
                    <a:lnTo>
                      <a:pt x="90" y="38"/>
                    </a:lnTo>
                    <a:lnTo>
                      <a:pt x="94" y="40"/>
                    </a:lnTo>
                    <a:lnTo>
                      <a:pt x="106" y="38"/>
                    </a:lnTo>
                    <a:lnTo>
                      <a:pt x="106" y="56"/>
                    </a:lnTo>
                    <a:lnTo>
                      <a:pt x="80" y="56"/>
                    </a:lnTo>
                    <a:lnTo>
                      <a:pt x="72" y="62"/>
                    </a:lnTo>
                    <a:lnTo>
                      <a:pt x="56" y="66"/>
                    </a:lnTo>
                    <a:lnTo>
                      <a:pt x="56" y="62"/>
                    </a:lnTo>
                    <a:lnTo>
                      <a:pt x="58" y="54"/>
                    </a:lnTo>
                    <a:lnTo>
                      <a:pt x="56" y="44"/>
                    </a:lnTo>
                    <a:lnTo>
                      <a:pt x="50" y="38"/>
                    </a:lnTo>
                    <a:lnTo>
                      <a:pt x="40" y="52"/>
                    </a:lnTo>
                    <a:lnTo>
                      <a:pt x="34" y="54"/>
                    </a:lnTo>
                    <a:lnTo>
                      <a:pt x="16" y="64"/>
                    </a:lnTo>
                    <a:lnTo>
                      <a:pt x="6" y="62"/>
                    </a:lnTo>
                    <a:lnTo>
                      <a:pt x="6" y="54"/>
                    </a:lnTo>
                    <a:lnTo>
                      <a:pt x="14" y="46"/>
                    </a:lnTo>
                    <a:lnTo>
                      <a:pt x="8" y="44"/>
                    </a:lnTo>
                    <a:lnTo>
                      <a:pt x="10" y="32"/>
                    </a:lnTo>
                    <a:lnTo>
                      <a:pt x="0" y="32"/>
                    </a:lnTo>
                    <a:lnTo>
                      <a:pt x="0" y="22"/>
                    </a:lnTo>
                    <a:lnTo>
                      <a:pt x="18" y="22"/>
                    </a:lnTo>
                    <a:lnTo>
                      <a:pt x="16" y="10"/>
                    </a:lnTo>
                    <a:lnTo>
                      <a:pt x="20" y="12"/>
                    </a:lnTo>
                    <a:lnTo>
                      <a:pt x="28" y="8"/>
                    </a:lnTo>
                    <a:lnTo>
                      <a:pt x="3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2" name="Line 744"/>
              <p:cNvSpPr>
                <a:spLocks noChangeShapeType="1"/>
              </p:cNvSpPr>
              <p:nvPr/>
            </p:nvSpPr>
            <p:spPr bwMode="auto">
              <a:xfrm>
                <a:off x="3907" y="1937"/>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3" name="Freeform 745"/>
              <p:cNvSpPr>
                <a:spLocks/>
              </p:cNvSpPr>
              <p:nvPr/>
            </p:nvSpPr>
            <p:spPr bwMode="auto">
              <a:xfrm>
                <a:off x="3813" y="1907"/>
                <a:ext cx="114" cy="74"/>
              </a:xfrm>
              <a:custGeom>
                <a:avLst/>
                <a:gdLst>
                  <a:gd name="T0" fmla="*/ 46 w 114"/>
                  <a:gd name="T1" fmla="*/ 0 h 74"/>
                  <a:gd name="T2" fmla="*/ 36 w 114"/>
                  <a:gd name="T3" fmla="*/ 0 h 74"/>
                  <a:gd name="T4" fmla="*/ 32 w 114"/>
                  <a:gd name="T5" fmla="*/ 4 h 74"/>
                  <a:gd name="T6" fmla="*/ 24 w 114"/>
                  <a:gd name="T7" fmla="*/ 12 h 74"/>
                  <a:gd name="T8" fmla="*/ 20 w 114"/>
                  <a:gd name="T9" fmla="*/ 10 h 74"/>
                  <a:gd name="T10" fmla="*/ 20 w 114"/>
                  <a:gd name="T11" fmla="*/ 10 h 74"/>
                  <a:gd name="T12" fmla="*/ 16 w 114"/>
                  <a:gd name="T13" fmla="*/ 10 h 74"/>
                  <a:gd name="T14" fmla="*/ 16 w 114"/>
                  <a:gd name="T15" fmla="*/ 22 h 74"/>
                  <a:gd name="T16" fmla="*/ 4 w 114"/>
                  <a:gd name="T17" fmla="*/ 22 h 74"/>
                  <a:gd name="T18" fmla="*/ 0 w 114"/>
                  <a:gd name="T19" fmla="*/ 26 h 74"/>
                  <a:gd name="T20" fmla="*/ 0 w 114"/>
                  <a:gd name="T21" fmla="*/ 36 h 74"/>
                  <a:gd name="T22" fmla="*/ 4 w 114"/>
                  <a:gd name="T23" fmla="*/ 40 h 74"/>
                  <a:gd name="T24" fmla="*/ 8 w 114"/>
                  <a:gd name="T25" fmla="*/ 46 h 74"/>
                  <a:gd name="T26" fmla="*/ 8 w 114"/>
                  <a:gd name="T27" fmla="*/ 50 h 74"/>
                  <a:gd name="T28" fmla="*/ 8 w 114"/>
                  <a:gd name="T29" fmla="*/ 56 h 74"/>
                  <a:gd name="T30" fmla="*/ 6 w 114"/>
                  <a:gd name="T31" fmla="*/ 58 h 74"/>
                  <a:gd name="T32" fmla="*/ 6 w 114"/>
                  <a:gd name="T33" fmla="*/ 66 h 74"/>
                  <a:gd name="T34" fmla="*/ 8 w 114"/>
                  <a:gd name="T35" fmla="*/ 68 h 74"/>
                  <a:gd name="T36" fmla="*/ 18 w 114"/>
                  <a:gd name="T37" fmla="*/ 72 h 74"/>
                  <a:gd name="T38" fmla="*/ 20 w 114"/>
                  <a:gd name="T39" fmla="*/ 72 h 74"/>
                  <a:gd name="T40" fmla="*/ 40 w 114"/>
                  <a:gd name="T41" fmla="*/ 62 h 74"/>
                  <a:gd name="T42" fmla="*/ 46 w 114"/>
                  <a:gd name="T43" fmla="*/ 60 h 74"/>
                  <a:gd name="T44" fmla="*/ 54 w 114"/>
                  <a:gd name="T45" fmla="*/ 48 h 74"/>
                  <a:gd name="T46" fmla="*/ 58 w 114"/>
                  <a:gd name="T47" fmla="*/ 58 h 74"/>
                  <a:gd name="T48" fmla="*/ 58 w 114"/>
                  <a:gd name="T49" fmla="*/ 64 h 74"/>
                  <a:gd name="T50" fmla="*/ 56 w 114"/>
                  <a:gd name="T51" fmla="*/ 70 h 74"/>
                  <a:gd name="T52" fmla="*/ 58 w 114"/>
                  <a:gd name="T53" fmla="*/ 74 h 74"/>
                  <a:gd name="T54" fmla="*/ 60 w 114"/>
                  <a:gd name="T55" fmla="*/ 74 h 74"/>
                  <a:gd name="T56" fmla="*/ 62 w 114"/>
                  <a:gd name="T57" fmla="*/ 74 h 74"/>
                  <a:gd name="T58" fmla="*/ 76 w 114"/>
                  <a:gd name="T59" fmla="*/ 68 h 74"/>
                  <a:gd name="T60" fmla="*/ 86 w 114"/>
                  <a:gd name="T61" fmla="*/ 64 h 74"/>
                  <a:gd name="T62" fmla="*/ 110 w 114"/>
                  <a:gd name="T63" fmla="*/ 64 h 74"/>
                  <a:gd name="T64" fmla="*/ 114 w 114"/>
                  <a:gd name="T65" fmla="*/ 60 h 74"/>
                  <a:gd name="T66" fmla="*/ 114 w 114"/>
                  <a:gd name="T67" fmla="*/ 42 h 74"/>
                  <a:gd name="T68" fmla="*/ 112 w 114"/>
                  <a:gd name="T69" fmla="*/ 40 h 74"/>
                  <a:gd name="T70" fmla="*/ 110 w 114"/>
                  <a:gd name="T71" fmla="*/ 38 h 74"/>
                  <a:gd name="T72" fmla="*/ 100 w 114"/>
                  <a:gd name="T73" fmla="*/ 40 h 74"/>
                  <a:gd name="T74" fmla="*/ 96 w 114"/>
                  <a:gd name="T75" fmla="*/ 36 h 74"/>
                  <a:gd name="T76" fmla="*/ 98 w 114"/>
                  <a:gd name="T77" fmla="*/ 32 h 74"/>
                  <a:gd name="T78" fmla="*/ 98 w 114"/>
                  <a:gd name="T79" fmla="*/ 30 h 74"/>
                  <a:gd name="T80" fmla="*/ 94 w 114"/>
                  <a:gd name="T81" fmla="*/ 26 h 74"/>
                  <a:gd name="T82" fmla="*/ 76 w 114"/>
                  <a:gd name="T83" fmla="*/ 26 h 74"/>
                  <a:gd name="T84" fmla="*/ 64 w 114"/>
                  <a:gd name="T85" fmla="*/ 24 h 74"/>
                  <a:gd name="T86" fmla="*/ 56 w 114"/>
                  <a:gd name="T87" fmla="*/ 24 h 74"/>
                  <a:gd name="T88" fmla="*/ 52 w 114"/>
                  <a:gd name="T89" fmla="*/ 16 h 74"/>
                  <a:gd name="T90" fmla="*/ 56 w 114"/>
                  <a:gd name="T91" fmla="*/ 6 h 74"/>
                  <a:gd name="T92" fmla="*/ 56 w 114"/>
                  <a:gd name="T93" fmla="*/ 4 h 74"/>
                  <a:gd name="T94" fmla="*/ 54 w 114"/>
                  <a:gd name="T95" fmla="*/ 2 h 74"/>
                  <a:gd name="T96" fmla="*/ 48 w 114"/>
                  <a:gd name="T97" fmla="*/ 0 h 74"/>
                  <a:gd name="T98" fmla="*/ 46 w 114"/>
                  <a:gd name="T99"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14" h="74">
                    <a:moveTo>
                      <a:pt x="46" y="0"/>
                    </a:moveTo>
                    <a:lnTo>
                      <a:pt x="46" y="0"/>
                    </a:lnTo>
                    <a:lnTo>
                      <a:pt x="46" y="0"/>
                    </a:lnTo>
                    <a:lnTo>
                      <a:pt x="36" y="0"/>
                    </a:lnTo>
                    <a:lnTo>
                      <a:pt x="36" y="0"/>
                    </a:lnTo>
                    <a:lnTo>
                      <a:pt x="32" y="4"/>
                    </a:lnTo>
                    <a:lnTo>
                      <a:pt x="30" y="8"/>
                    </a:lnTo>
                    <a:lnTo>
                      <a:pt x="24" y="12"/>
                    </a:lnTo>
                    <a:lnTo>
                      <a:pt x="20" y="10"/>
                    </a:lnTo>
                    <a:lnTo>
                      <a:pt x="20" y="10"/>
                    </a:lnTo>
                    <a:lnTo>
                      <a:pt x="20" y="10"/>
                    </a:lnTo>
                    <a:lnTo>
                      <a:pt x="20" y="10"/>
                    </a:lnTo>
                    <a:lnTo>
                      <a:pt x="16" y="10"/>
                    </a:lnTo>
                    <a:lnTo>
                      <a:pt x="16" y="10"/>
                    </a:lnTo>
                    <a:lnTo>
                      <a:pt x="16" y="14"/>
                    </a:lnTo>
                    <a:lnTo>
                      <a:pt x="16" y="22"/>
                    </a:lnTo>
                    <a:lnTo>
                      <a:pt x="4" y="22"/>
                    </a:lnTo>
                    <a:lnTo>
                      <a:pt x="4" y="22"/>
                    </a:lnTo>
                    <a:lnTo>
                      <a:pt x="0" y="24"/>
                    </a:lnTo>
                    <a:lnTo>
                      <a:pt x="0" y="26"/>
                    </a:lnTo>
                    <a:lnTo>
                      <a:pt x="0" y="36"/>
                    </a:lnTo>
                    <a:lnTo>
                      <a:pt x="0" y="36"/>
                    </a:lnTo>
                    <a:lnTo>
                      <a:pt x="0" y="38"/>
                    </a:lnTo>
                    <a:lnTo>
                      <a:pt x="4" y="40"/>
                    </a:lnTo>
                    <a:lnTo>
                      <a:pt x="10" y="40"/>
                    </a:lnTo>
                    <a:lnTo>
                      <a:pt x="8" y="46"/>
                    </a:lnTo>
                    <a:lnTo>
                      <a:pt x="8" y="46"/>
                    </a:lnTo>
                    <a:lnTo>
                      <a:pt x="8" y="50"/>
                    </a:lnTo>
                    <a:lnTo>
                      <a:pt x="10" y="52"/>
                    </a:lnTo>
                    <a:lnTo>
                      <a:pt x="8" y="56"/>
                    </a:lnTo>
                    <a:lnTo>
                      <a:pt x="8" y="56"/>
                    </a:lnTo>
                    <a:lnTo>
                      <a:pt x="6" y="58"/>
                    </a:lnTo>
                    <a:lnTo>
                      <a:pt x="6" y="66"/>
                    </a:lnTo>
                    <a:lnTo>
                      <a:pt x="6" y="66"/>
                    </a:lnTo>
                    <a:lnTo>
                      <a:pt x="8" y="68"/>
                    </a:lnTo>
                    <a:lnTo>
                      <a:pt x="8" y="68"/>
                    </a:lnTo>
                    <a:lnTo>
                      <a:pt x="18" y="72"/>
                    </a:lnTo>
                    <a:lnTo>
                      <a:pt x="18" y="72"/>
                    </a:lnTo>
                    <a:lnTo>
                      <a:pt x="20" y="72"/>
                    </a:lnTo>
                    <a:lnTo>
                      <a:pt x="20" y="72"/>
                    </a:lnTo>
                    <a:lnTo>
                      <a:pt x="22" y="72"/>
                    </a:lnTo>
                    <a:lnTo>
                      <a:pt x="40" y="62"/>
                    </a:lnTo>
                    <a:lnTo>
                      <a:pt x="46" y="60"/>
                    </a:lnTo>
                    <a:lnTo>
                      <a:pt x="46" y="60"/>
                    </a:lnTo>
                    <a:lnTo>
                      <a:pt x="48" y="58"/>
                    </a:lnTo>
                    <a:lnTo>
                      <a:pt x="54" y="48"/>
                    </a:lnTo>
                    <a:lnTo>
                      <a:pt x="58" y="50"/>
                    </a:lnTo>
                    <a:lnTo>
                      <a:pt x="58" y="58"/>
                    </a:lnTo>
                    <a:lnTo>
                      <a:pt x="58" y="64"/>
                    </a:lnTo>
                    <a:lnTo>
                      <a:pt x="58" y="64"/>
                    </a:lnTo>
                    <a:lnTo>
                      <a:pt x="56" y="66"/>
                    </a:lnTo>
                    <a:lnTo>
                      <a:pt x="56" y="70"/>
                    </a:lnTo>
                    <a:lnTo>
                      <a:pt x="56" y="70"/>
                    </a:lnTo>
                    <a:lnTo>
                      <a:pt x="58" y="74"/>
                    </a:lnTo>
                    <a:lnTo>
                      <a:pt x="58" y="74"/>
                    </a:lnTo>
                    <a:lnTo>
                      <a:pt x="60" y="74"/>
                    </a:lnTo>
                    <a:lnTo>
                      <a:pt x="60" y="74"/>
                    </a:lnTo>
                    <a:lnTo>
                      <a:pt x="62" y="74"/>
                    </a:lnTo>
                    <a:lnTo>
                      <a:pt x="76" y="68"/>
                    </a:lnTo>
                    <a:lnTo>
                      <a:pt x="76" y="68"/>
                    </a:lnTo>
                    <a:lnTo>
                      <a:pt x="78" y="68"/>
                    </a:lnTo>
                    <a:lnTo>
                      <a:pt x="86" y="64"/>
                    </a:lnTo>
                    <a:lnTo>
                      <a:pt x="110" y="64"/>
                    </a:lnTo>
                    <a:lnTo>
                      <a:pt x="110" y="64"/>
                    </a:lnTo>
                    <a:lnTo>
                      <a:pt x="112" y="62"/>
                    </a:lnTo>
                    <a:lnTo>
                      <a:pt x="114" y="60"/>
                    </a:lnTo>
                    <a:lnTo>
                      <a:pt x="114" y="42"/>
                    </a:lnTo>
                    <a:lnTo>
                      <a:pt x="114" y="42"/>
                    </a:lnTo>
                    <a:lnTo>
                      <a:pt x="112" y="40"/>
                    </a:lnTo>
                    <a:lnTo>
                      <a:pt x="112" y="40"/>
                    </a:lnTo>
                    <a:lnTo>
                      <a:pt x="110" y="38"/>
                    </a:lnTo>
                    <a:lnTo>
                      <a:pt x="110" y="38"/>
                    </a:lnTo>
                    <a:lnTo>
                      <a:pt x="108" y="38"/>
                    </a:lnTo>
                    <a:lnTo>
                      <a:pt x="100" y="40"/>
                    </a:lnTo>
                    <a:lnTo>
                      <a:pt x="96" y="38"/>
                    </a:lnTo>
                    <a:lnTo>
                      <a:pt x="96" y="36"/>
                    </a:lnTo>
                    <a:lnTo>
                      <a:pt x="98" y="32"/>
                    </a:lnTo>
                    <a:lnTo>
                      <a:pt x="98" y="32"/>
                    </a:lnTo>
                    <a:lnTo>
                      <a:pt x="98" y="30"/>
                    </a:lnTo>
                    <a:lnTo>
                      <a:pt x="98" y="30"/>
                    </a:lnTo>
                    <a:lnTo>
                      <a:pt x="96" y="26"/>
                    </a:lnTo>
                    <a:lnTo>
                      <a:pt x="94" y="26"/>
                    </a:lnTo>
                    <a:lnTo>
                      <a:pt x="94" y="26"/>
                    </a:lnTo>
                    <a:lnTo>
                      <a:pt x="76" y="26"/>
                    </a:lnTo>
                    <a:lnTo>
                      <a:pt x="64" y="24"/>
                    </a:lnTo>
                    <a:lnTo>
                      <a:pt x="64" y="24"/>
                    </a:lnTo>
                    <a:lnTo>
                      <a:pt x="62" y="24"/>
                    </a:lnTo>
                    <a:lnTo>
                      <a:pt x="56" y="24"/>
                    </a:lnTo>
                    <a:lnTo>
                      <a:pt x="54" y="20"/>
                    </a:lnTo>
                    <a:lnTo>
                      <a:pt x="52" y="16"/>
                    </a:lnTo>
                    <a:lnTo>
                      <a:pt x="54" y="12"/>
                    </a:lnTo>
                    <a:lnTo>
                      <a:pt x="56" y="6"/>
                    </a:lnTo>
                    <a:lnTo>
                      <a:pt x="56" y="6"/>
                    </a:lnTo>
                    <a:lnTo>
                      <a:pt x="56" y="4"/>
                    </a:lnTo>
                    <a:lnTo>
                      <a:pt x="56" y="4"/>
                    </a:lnTo>
                    <a:lnTo>
                      <a:pt x="54" y="2"/>
                    </a:lnTo>
                    <a:lnTo>
                      <a:pt x="48" y="0"/>
                    </a:lnTo>
                    <a:lnTo>
                      <a:pt x="48" y="0"/>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4" name="Freeform 746"/>
              <p:cNvSpPr>
                <a:spLocks/>
              </p:cNvSpPr>
              <p:nvPr/>
            </p:nvSpPr>
            <p:spPr bwMode="auto">
              <a:xfrm>
                <a:off x="3657" y="1829"/>
                <a:ext cx="240" cy="144"/>
              </a:xfrm>
              <a:custGeom>
                <a:avLst/>
                <a:gdLst>
                  <a:gd name="T0" fmla="*/ 168 w 240"/>
                  <a:gd name="T1" fmla="*/ 144 h 144"/>
                  <a:gd name="T2" fmla="*/ 150 w 240"/>
                  <a:gd name="T3" fmla="*/ 138 h 144"/>
                  <a:gd name="T4" fmla="*/ 132 w 240"/>
                  <a:gd name="T5" fmla="*/ 126 h 144"/>
                  <a:gd name="T6" fmla="*/ 94 w 240"/>
                  <a:gd name="T7" fmla="*/ 100 h 144"/>
                  <a:gd name="T8" fmla="*/ 80 w 240"/>
                  <a:gd name="T9" fmla="*/ 78 h 144"/>
                  <a:gd name="T10" fmla="*/ 58 w 240"/>
                  <a:gd name="T11" fmla="*/ 76 h 144"/>
                  <a:gd name="T12" fmla="*/ 44 w 240"/>
                  <a:gd name="T13" fmla="*/ 58 h 144"/>
                  <a:gd name="T14" fmla="*/ 40 w 240"/>
                  <a:gd name="T15" fmla="*/ 52 h 144"/>
                  <a:gd name="T16" fmla="*/ 16 w 240"/>
                  <a:gd name="T17" fmla="*/ 74 h 144"/>
                  <a:gd name="T18" fmla="*/ 2 w 240"/>
                  <a:gd name="T19" fmla="*/ 78 h 144"/>
                  <a:gd name="T20" fmla="*/ 2 w 240"/>
                  <a:gd name="T21" fmla="*/ 76 h 144"/>
                  <a:gd name="T22" fmla="*/ 0 w 240"/>
                  <a:gd name="T23" fmla="*/ 10 h 144"/>
                  <a:gd name="T24" fmla="*/ 18 w 240"/>
                  <a:gd name="T25" fmla="*/ 4 h 144"/>
                  <a:gd name="T26" fmla="*/ 44 w 240"/>
                  <a:gd name="T27" fmla="*/ 0 h 144"/>
                  <a:gd name="T28" fmla="*/ 74 w 240"/>
                  <a:gd name="T29" fmla="*/ 18 h 144"/>
                  <a:gd name="T30" fmla="*/ 86 w 240"/>
                  <a:gd name="T31" fmla="*/ 34 h 144"/>
                  <a:gd name="T32" fmla="*/ 126 w 240"/>
                  <a:gd name="T33" fmla="*/ 30 h 144"/>
                  <a:gd name="T34" fmla="*/ 128 w 240"/>
                  <a:gd name="T35" fmla="*/ 32 h 144"/>
                  <a:gd name="T36" fmla="*/ 144 w 240"/>
                  <a:gd name="T37" fmla="*/ 48 h 144"/>
                  <a:gd name="T38" fmla="*/ 152 w 240"/>
                  <a:gd name="T39" fmla="*/ 62 h 144"/>
                  <a:gd name="T40" fmla="*/ 154 w 240"/>
                  <a:gd name="T41" fmla="*/ 74 h 144"/>
                  <a:gd name="T42" fmla="*/ 170 w 240"/>
                  <a:gd name="T43" fmla="*/ 74 h 144"/>
                  <a:gd name="T44" fmla="*/ 174 w 240"/>
                  <a:gd name="T45" fmla="*/ 78 h 144"/>
                  <a:gd name="T46" fmla="*/ 180 w 240"/>
                  <a:gd name="T47" fmla="*/ 76 h 144"/>
                  <a:gd name="T48" fmla="*/ 190 w 240"/>
                  <a:gd name="T49" fmla="*/ 66 h 144"/>
                  <a:gd name="T50" fmla="*/ 210 w 240"/>
                  <a:gd name="T51" fmla="*/ 56 h 144"/>
                  <a:gd name="T52" fmla="*/ 210 w 240"/>
                  <a:gd name="T53" fmla="*/ 56 h 144"/>
                  <a:gd name="T54" fmla="*/ 206 w 240"/>
                  <a:gd name="T55" fmla="*/ 70 h 144"/>
                  <a:gd name="T56" fmla="*/ 222 w 240"/>
                  <a:gd name="T57" fmla="*/ 68 h 144"/>
                  <a:gd name="T58" fmla="*/ 222 w 240"/>
                  <a:gd name="T59" fmla="*/ 68 h 144"/>
                  <a:gd name="T60" fmla="*/ 240 w 240"/>
                  <a:gd name="T61" fmla="*/ 82 h 144"/>
                  <a:gd name="T62" fmla="*/ 232 w 240"/>
                  <a:gd name="T63" fmla="*/ 90 h 144"/>
                  <a:gd name="T64" fmla="*/ 212 w 240"/>
                  <a:gd name="T65" fmla="*/ 96 h 144"/>
                  <a:gd name="T66" fmla="*/ 206 w 240"/>
                  <a:gd name="T67" fmla="*/ 90 h 144"/>
                  <a:gd name="T68" fmla="*/ 206 w 240"/>
                  <a:gd name="T69" fmla="*/ 84 h 144"/>
                  <a:gd name="T70" fmla="*/ 192 w 240"/>
                  <a:gd name="T71" fmla="*/ 90 h 144"/>
                  <a:gd name="T72" fmla="*/ 184 w 240"/>
                  <a:gd name="T73" fmla="*/ 94 h 144"/>
                  <a:gd name="T74" fmla="*/ 182 w 240"/>
                  <a:gd name="T75" fmla="*/ 96 h 144"/>
                  <a:gd name="T76" fmla="*/ 182 w 240"/>
                  <a:gd name="T77" fmla="*/ 104 h 144"/>
                  <a:gd name="T78" fmla="*/ 180 w 240"/>
                  <a:gd name="T79" fmla="*/ 106 h 144"/>
                  <a:gd name="T80" fmla="*/ 164 w 240"/>
                  <a:gd name="T81" fmla="*/ 110 h 144"/>
                  <a:gd name="T82" fmla="*/ 174 w 240"/>
                  <a:gd name="T83" fmla="*/ 112 h 144"/>
                  <a:gd name="T84" fmla="*/ 172 w 240"/>
                  <a:gd name="T85" fmla="*/ 124 h 144"/>
                  <a:gd name="T86" fmla="*/ 178 w 240"/>
                  <a:gd name="T87" fmla="*/ 126 h 144"/>
                  <a:gd name="T88" fmla="*/ 170 w 240"/>
                  <a:gd name="T89" fmla="*/ 136 h 144"/>
                  <a:gd name="T90" fmla="*/ 170 w 240"/>
                  <a:gd name="T91" fmla="*/ 144 h 144"/>
                  <a:gd name="T92" fmla="*/ 168 w 240"/>
                  <a:gd name="T93"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40" h="144">
                    <a:moveTo>
                      <a:pt x="168" y="144"/>
                    </a:moveTo>
                    <a:lnTo>
                      <a:pt x="168" y="144"/>
                    </a:lnTo>
                    <a:lnTo>
                      <a:pt x="168" y="144"/>
                    </a:lnTo>
                    <a:lnTo>
                      <a:pt x="150" y="140"/>
                    </a:lnTo>
                    <a:lnTo>
                      <a:pt x="150" y="140"/>
                    </a:lnTo>
                    <a:lnTo>
                      <a:pt x="150" y="138"/>
                    </a:lnTo>
                    <a:lnTo>
                      <a:pt x="150" y="132"/>
                    </a:lnTo>
                    <a:lnTo>
                      <a:pt x="142" y="126"/>
                    </a:lnTo>
                    <a:lnTo>
                      <a:pt x="132" y="126"/>
                    </a:lnTo>
                    <a:lnTo>
                      <a:pt x="132" y="126"/>
                    </a:lnTo>
                    <a:lnTo>
                      <a:pt x="130" y="124"/>
                    </a:lnTo>
                    <a:lnTo>
                      <a:pt x="94" y="100"/>
                    </a:lnTo>
                    <a:lnTo>
                      <a:pt x="94" y="100"/>
                    </a:lnTo>
                    <a:lnTo>
                      <a:pt x="92" y="100"/>
                    </a:lnTo>
                    <a:lnTo>
                      <a:pt x="80" y="78"/>
                    </a:lnTo>
                    <a:lnTo>
                      <a:pt x="60" y="78"/>
                    </a:lnTo>
                    <a:lnTo>
                      <a:pt x="60" y="78"/>
                    </a:lnTo>
                    <a:lnTo>
                      <a:pt x="58" y="76"/>
                    </a:lnTo>
                    <a:lnTo>
                      <a:pt x="58" y="62"/>
                    </a:lnTo>
                    <a:lnTo>
                      <a:pt x="56" y="60"/>
                    </a:lnTo>
                    <a:lnTo>
                      <a:pt x="44" y="58"/>
                    </a:lnTo>
                    <a:lnTo>
                      <a:pt x="44" y="58"/>
                    </a:lnTo>
                    <a:lnTo>
                      <a:pt x="44" y="58"/>
                    </a:lnTo>
                    <a:lnTo>
                      <a:pt x="40" y="52"/>
                    </a:lnTo>
                    <a:lnTo>
                      <a:pt x="16" y="64"/>
                    </a:lnTo>
                    <a:lnTo>
                      <a:pt x="16" y="74"/>
                    </a:lnTo>
                    <a:lnTo>
                      <a:pt x="16" y="74"/>
                    </a:lnTo>
                    <a:lnTo>
                      <a:pt x="16" y="76"/>
                    </a:lnTo>
                    <a:lnTo>
                      <a:pt x="16" y="76"/>
                    </a:lnTo>
                    <a:lnTo>
                      <a:pt x="2" y="78"/>
                    </a:lnTo>
                    <a:lnTo>
                      <a:pt x="2" y="78"/>
                    </a:lnTo>
                    <a:lnTo>
                      <a:pt x="2" y="76"/>
                    </a:lnTo>
                    <a:lnTo>
                      <a:pt x="2" y="76"/>
                    </a:lnTo>
                    <a:lnTo>
                      <a:pt x="0" y="76"/>
                    </a:lnTo>
                    <a:lnTo>
                      <a:pt x="0" y="10"/>
                    </a:lnTo>
                    <a:lnTo>
                      <a:pt x="0" y="10"/>
                    </a:lnTo>
                    <a:lnTo>
                      <a:pt x="2" y="8"/>
                    </a:lnTo>
                    <a:lnTo>
                      <a:pt x="18" y="4"/>
                    </a:lnTo>
                    <a:lnTo>
                      <a:pt x="18" y="4"/>
                    </a:lnTo>
                    <a:lnTo>
                      <a:pt x="44" y="0"/>
                    </a:lnTo>
                    <a:lnTo>
                      <a:pt x="44" y="0"/>
                    </a:lnTo>
                    <a:lnTo>
                      <a:pt x="44" y="0"/>
                    </a:lnTo>
                    <a:lnTo>
                      <a:pt x="52" y="6"/>
                    </a:lnTo>
                    <a:lnTo>
                      <a:pt x="66" y="16"/>
                    </a:lnTo>
                    <a:lnTo>
                      <a:pt x="74" y="18"/>
                    </a:lnTo>
                    <a:lnTo>
                      <a:pt x="74" y="18"/>
                    </a:lnTo>
                    <a:lnTo>
                      <a:pt x="74" y="20"/>
                    </a:lnTo>
                    <a:lnTo>
                      <a:pt x="86" y="34"/>
                    </a:lnTo>
                    <a:lnTo>
                      <a:pt x="120" y="32"/>
                    </a:lnTo>
                    <a:lnTo>
                      <a:pt x="126" y="30"/>
                    </a:lnTo>
                    <a:lnTo>
                      <a:pt x="126" y="30"/>
                    </a:lnTo>
                    <a:lnTo>
                      <a:pt x="126" y="30"/>
                    </a:lnTo>
                    <a:lnTo>
                      <a:pt x="126" y="30"/>
                    </a:lnTo>
                    <a:lnTo>
                      <a:pt x="128" y="32"/>
                    </a:lnTo>
                    <a:lnTo>
                      <a:pt x="144" y="48"/>
                    </a:lnTo>
                    <a:lnTo>
                      <a:pt x="144" y="48"/>
                    </a:lnTo>
                    <a:lnTo>
                      <a:pt x="144" y="48"/>
                    </a:lnTo>
                    <a:lnTo>
                      <a:pt x="144" y="54"/>
                    </a:lnTo>
                    <a:lnTo>
                      <a:pt x="152" y="62"/>
                    </a:lnTo>
                    <a:lnTo>
                      <a:pt x="152" y="62"/>
                    </a:lnTo>
                    <a:lnTo>
                      <a:pt x="154" y="62"/>
                    </a:lnTo>
                    <a:lnTo>
                      <a:pt x="154" y="74"/>
                    </a:lnTo>
                    <a:lnTo>
                      <a:pt x="154" y="74"/>
                    </a:lnTo>
                    <a:lnTo>
                      <a:pt x="168" y="74"/>
                    </a:lnTo>
                    <a:lnTo>
                      <a:pt x="168" y="74"/>
                    </a:lnTo>
                    <a:lnTo>
                      <a:pt x="170" y="74"/>
                    </a:lnTo>
                    <a:lnTo>
                      <a:pt x="174" y="76"/>
                    </a:lnTo>
                    <a:lnTo>
                      <a:pt x="174" y="76"/>
                    </a:lnTo>
                    <a:lnTo>
                      <a:pt x="174" y="78"/>
                    </a:lnTo>
                    <a:lnTo>
                      <a:pt x="174" y="84"/>
                    </a:lnTo>
                    <a:lnTo>
                      <a:pt x="178" y="84"/>
                    </a:lnTo>
                    <a:lnTo>
                      <a:pt x="180" y="76"/>
                    </a:lnTo>
                    <a:lnTo>
                      <a:pt x="180" y="76"/>
                    </a:lnTo>
                    <a:lnTo>
                      <a:pt x="180" y="76"/>
                    </a:lnTo>
                    <a:lnTo>
                      <a:pt x="190" y="66"/>
                    </a:lnTo>
                    <a:lnTo>
                      <a:pt x="208" y="56"/>
                    </a:lnTo>
                    <a:lnTo>
                      <a:pt x="208" y="56"/>
                    </a:lnTo>
                    <a:lnTo>
                      <a:pt x="210" y="56"/>
                    </a:lnTo>
                    <a:lnTo>
                      <a:pt x="210" y="56"/>
                    </a:lnTo>
                    <a:lnTo>
                      <a:pt x="210" y="56"/>
                    </a:lnTo>
                    <a:lnTo>
                      <a:pt x="210" y="56"/>
                    </a:lnTo>
                    <a:lnTo>
                      <a:pt x="212" y="58"/>
                    </a:lnTo>
                    <a:lnTo>
                      <a:pt x="208" y="68"/>
                    </a:lnTo>
                    <a:lnTo>
                      <a:pt x="206" y="70"/>
                    </a:lnTo>
                    <a:lnTo>
                      <a:pt x="212" y="72"/>
                    </a:lnTo>
                    <a:lnTo>
                      <a:pt x="222" y="68"/>
                    </a:lnTo>
                    <a:lnTo>
                      <a:pt x="222" y="68"/>
                    </a:lnTo>
                    <a:lnTo>
                      <a:pt x="222" y="68"/>
                    </a:lnTo>
                    <a:lnTo>
                      <a:pt x="222" y="68"/>
                    </a:lnTo>
                    <a:lnTo>
                      <a:pt x="222" y="68"/>
                    </a:lnTo>
                    <a:lnTo>
                      <a:pt x="232" y="74"/>
                    </a:lnTo>
                    <a:lnTo>
                      <a:pt x="240" y="82"/>
                    </a:lnTo>
                    <a:lnTo>
                      <a:pt x="240" y="82"/>
                    </a:lnTo>
                    <a:lnTo>
                      <a:pt x="240" y="84"/>
                    </a:lnTo>
                    <a:lnTo>
                      <a:pt x="232" y="90"/>
                    </a:lnTo>
                    <a:lnTo>
                      <a:pt x="232" y="90"/>
                    </a:lnTo>
                    <a:lnTo>
                      <a:pt x="232" y="92"/>
                    </a:lnTo>
                    <a:lnTo>
                      <a:pt x="222" y="94"/>
                    </a:lnTo>
                    <a:lnTo>
                      <a:pt x="212" y="96"/>
                    </a:lnTo>
                    <a:lnTo>
                      <a:pt x="212" y="96"/>
                    </a:lnTo>
                    <a:lnTo>
                      <a:pt x="210" y="94"/>
                    </a:lnTo>
                    <a:lnTo>
                      <a:pt x="206" y="90"/>
                    </a:lnTo>
                    <a:lnTo>
                      <a:pt x="206" y="90"/>
                    </a:lnTo>
                    <a:lnTo>
                      <a:pt x="206" y="90"/>
                    </a:lnTo>
                    <a:lnTo>
                      <a:pt x="206" y="84"/>
                    </a:lnTo>
                    <a:lnTo>
                      <a:pt x="204" y="82"/>
                    </a:lnTo>
                    <a:lnTo>
                      <a:pt x="194" y="84"/>
                    </a:lnTo>
                    <a:lnTo>
                      <a:pt x="192" y="90"/>
                    </a:lnTo>
                    <a:lnTo>
                      <a:pt x="192" y="90"/>
                    </a:lnTo>
                    <a:lnTo>
                      <a:pt x="190" y="92"/>
                    </a:lnTo>
                    <a:lnTo>
                      <a:pt x="184" y="94"/>
                    </a:lnTo>
                    <a:lnTo>
                      <a:pt x="184" y="94"/>
                    </a:lnTo>
                    <a:lnTo>
                      <a:pt x="182" y="96"/>
                    </a:lnTo>
                    <a:lnTo>
                      <a:pt x="182" y="96"/>
                    </a:lnTo>
                    <a:lnTo>
                      <a:pt x="182" y="96"/>
                    </a:lnTo>
                    <a:lnTo>
                      <a:pt x="180" y="94"/>
                    </a:lnTo>
                    <a:lnTo>
                      <a:pt x="182" y="104"/>
                    </a:lnTo>
                    <a:lnTo>
                      <a:pt x="182" y="104"/>
                    </a:lnTo>
                    <a:lnTo>
                      <a:pt x="180" y="106"/>
                    </a:lnTo>
                    <a:lnTo>
                      <a:pt x="180" y="106"/>
                    </a:lnTo>
                    <a:lnTo>
                      <a:pt x="180" y="106"/>
                    </a:lnTo>
                    <a:lnTo>
                      <a:pt x="164" y="106"/>
                    </a:lnTo>
                    <a:lnTo>
                      <a:pt x="164" y="110"/>
                    </a:lnTo>
                    <a:lnTo>
                      <a:pt x="172" y="110"/>
                    </a:lnTo>
                    <a:lnTo>
                      <a:pt x="172" y="110"/>
                    </a:lnTo>
                    <a:lnTo>
                      <a:pt x="174" y="112"/>
                    </a:lnTo>
                    <a:lnTo>
                      <a:pt x="174" y="112"/>
                    </a:lnTo>
                    <a:lnTo>
                      <a:pt x="174" y="112"/>
                    </a:lnTo>
                    <a:lnTo>
                      <a:pt x="172" y="124"/>
                    </a:lnTo>
                    <a:lnTo>
                      <a:pt x="176" y="124"/>
                    </a:lnTo>
                    <a:lnTo>
                      <a:pt x="176" y="124"/>
                    </a:lnTo>
                    <a:lnTo>
                      <a:pt x="178" y="126"/>
                    </a:lnTo>
                    <a:lnTo>
                      <a:pt x="178" y="126"/>
                    </a:lnTo>
                    <a:lnTo>
                      <a:pt x="178" y="128"/>
                    </a:lnTo>
                    <a:lnTo>
                      <a:pt x="170" y="136"/>
                    </a:lnTo>
                    <a:lnTo>
                      <a:pt x="170" y="142"/>
                    </a:lnTo>
                    <a:lnTo>
                      <a:pt x="170" y="142"/>
                    </a:lnTo>
                    <a:lnTo>
                      <a:pt x="170" y="144"/>
                    </a:lnTo>
                    <a:lnTo>
                      <a:pt x="170" y="144"/>
                    </a:lnTo>
                    <a:lnTo>
                      <a:pt x="168" y="144"/>
                    </a:lnTo>
                    <a:lnTo>
                      <a:pt x="168" y="1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5" name="Freeform 747"/>
              <p:cNvSpPr>
                <a:spLocks noEditPoints="1"/>
              </p:cNvSpPr>
              <p:nvPr/>
            </p:nvSpPr>
            <p:spPr bwMode="auto">
              <a:xfrm>
                <a:off x="3655" y="1827"/>
                <a:ext cx="244" cy="148"/>
              </a:xfrm>
              <a:custGeom>
                <a:avLst/>
                <a:gdLst>
                  <a:gd name="T0" fmla="*/ 76 w 244"/>
                  <a:gd name="T1" fmla="*/ 22 h 148"/>
                  <a:gd name="T2" fmla="*/ 144 w 244"/>
                  <a:gd name="T3" fmla="*/ 50 h 148"/>
                  <a:gd name="T4" fmla="*/ 170 w 244"/>
                  <a:gd name="T5" fmla="*/ 78 h 148"/>
                  <a:gd name="T6" fmla="*/ 184 w 244"/>
                  <a:gd name="T7" fmla="*/ 80 h 148"/>
                  <a:gd name="T8" fmla="*/ 206 w 244"/>
                  <a:gd name="T9" fmla="*/ 72 h 148"/>
                  <a:gd name="T10" fmla="*/ 240 w 244"/>
                  <a:gd name="T11" fmla="*/ 84 h 148"/>
                  <a:gd name="T12" fmla="*/ 210 w 244"/>
                  <a:gd name="T13" fmla="*/ 92 h 148"/>
                  <a:gd name="T14" fmla="*/ 192 w 244"/>
                  <a:gd name="T15" fmla="*/ 92 h 148"/>
                  <a:gd name="T16" fmla="*/ 164 w 244"/>
                  <a:gd name="T17" fmla="*/ 106 h 148"/>
                  <a:gd name="T18" fmla="*/ 178 w 244"/>
                  <a:gd name="T19" fmla="*/ 128 h 148"/>
                  <a:gd name="T20" fmla="*/ 154 w 244"/>
                  <a:gd name="T21" fmla="*/ 132 h 148"/>
                  <a:gd name="T22" fmla="*/ 84 w 244"/>
                  <a:gd name="T23" fmla="*/ 78 h 148"/>
                  <a:gd name="T24" fmla="*/ 48 w 244"/>
                  <a:gd name="T25" fmla="*/ 58 h 148"/>
                  <a:gd name="T26" fmla="*/ 4 w 244"/>
                  <a:gd name="T27" fmla="*/ 78 h 148"/>
                  <a:gd name="T28" fmla="*/ 212 w 244"/>
                  <a:gd name="T29" fmla="*/ 60 h 148"/>
                  <a:gd name="T30" fmla="*/ 46 w 244"/>
                  <a:gd name="T31" fmla="*/ 0 h 148"/>
                  <a:gd name="T32" fmla="*/ 4 w 244"/>
                  <a:gd name="T33" fmla="*/ 8 h 148"/>
                  <a:gd name="T34" fmla="*/ 0 w 244"/>
                  <a:gd name="T35" fmla="*/ 78 h 148"/>
                  <a:gd name="T36" fmla="*/ 4 w 244"/>
                  <a:gd name="T37" fmla="*/ 82 h 148"/>
                  <a:gd name="T38" fmla="*/ 18 w 244"/>
                  <a:gd name="T39" fmla="*/ 80 h 148"/>
                  <a:gd name="T40" fmla="*/ 40 w 244"/>
                  <a:gd name="T41" fmla="*/ 58 h 148"/>
                  <a:gd name="T42" fmla="*/ 56 w 244"/>
                  <a:gd name="T43" fmla="*/ 64 h 148"/>
                  <a:gd name="T44" fmla="*/ 58 w 244"/>
                  <a:gd name="T45" fmla="*/ 80 h 148"/>
                  <a:gd name="T46" fmla="*/ 92 w 244"/>
                  <a:gd name="T47" fmla="*/ 102 h 148"/>
                  <a:gd name="T48" fmla="*/ 132 w 244"/>
                  <a:gd name="T49" fmla="*/ 130 h 148"/>
                  <a:gd name="T50" fmla="*/ 150 w 244"/>
                  <a:gd name="T51" fmla="*/ 140 h 148"/>
                  <a:gd name="T52" fmla="*/ 170 w 244"/>
                  <a:gd name="T53" fmla="*/ 148 h 148"/>
                  <a:gd name="T54" fmla="*/ 174 w 244"/>
                  <a:gd name="T55" fmla="*/ 148 h 148"/>
                  <a:gd name="T56" fmla="*/ 180 w 244"/>
                  <a:gd name="T57" fmla="*/ 132 h 148"/>
                  <a:gd name="T58" fmla="*/ 176 w 244"/>
                  <a:gd name="T59" fmla="*/ 124 h 148"/>
                  <a:gd name="T60" fmla="*/ 178 w 244"/>
                  <a:gd name="T61" fmla="*/ 114 h 148"/>
                  <a:gd name="T62" fmla="*/ 168 w 244"/>
                  <a:gd name="T63" fmla="*/ 110 h 148"/>
                  <a:gd name="T64" fmla="*/ 184 w 244"/>
                  <a:gd name="T65" fmla="*/ 108 h 148"/>
                  <a:gd name="T66" fmla="*/ 184 w 244"/>
                  <a:gd name="T67" fmla="*/ 100 h 148"/>
                  <a:gd name="T68" fmla="*/ 194 w 244"/>
                  <a:gd name="T69" fmla="*/ 96 h 148"/>
                  <a:gd name="T70" fmla="*/ 206 w 244"/>
                  <a:gd name="T71" fmla="*/ 86 h 148"/>
                  <a:gd name="T72" fmla="*/ 206 w 244"/>
                  <a:gd name="T73" fmla="*/ 94 h 148"/>
                  <a:gd name="T74" fmla="*/ 224 w 244"/>
                  <a:gd name="T75" fmla="*/ 100 h 148"/>
                  <a:gd name="T76" fmla="*/ 234 w 244"/>
                  <a:gd name="T77" fmla="*/ 96 h 148"/>
                  <a:gd name="T78" fmla="*/ 244 w 244"/>
                  <a:gd name="T79" fmla="*/ 84 h 148"/>
                  <a:gd name="T80" fmla="*/ 234 w 244"/>
                  <a:gd name="T81" fmla="*/ 74 h 148"/>
                  <a:gd name="T82" fmla="*/ 224 w 244"/>
                  <a:gd name="T83" fmla="*/ 68 h 148"/>
                  <a:gd name="T84" fmla="*/ 214 w 244"/>
                  <a:gd name="T85" fmla="*/ 62 h 148"/>
                  <a:gd name="T86" fmla="*/ 214 w 244"/>
                  <a:gd name="T87" fmla="*/ 56 h 148"/>
                  <a:gd name="T88" fmla="*/ 212 w 244"/>
                  <a:gd name="T89" fmla="*/ 56 h 148"/>
                  <a:gd name="T90" fmla="*/ 212 w 244"/>
                  <a:gd name="T91" fmla="*/ 56 h 148"/>
                  <a:gd name="T92" fmla="*/ 192 w 244"/>
                  <a:gd name="T93" fmla="*/ 66 h 148"/>
                  <a:gd name="T94" fmla="*/ 180 w 244"/>
                  <a:gd name="T95" fmla="*/ 76 h 148"/>
                  <a:gd name="T96" fmla="*/ 178 w 244"/>
                  <a:gd name="T97" fmla="*/ 80 h 148"/>
                  <a:gd name="T98" fmla="*/ 170 w 244"/>
                  <a:gd name="T99" fmla="*/ 74 h 148"/>
                  <a:gd name="T100" fmla="*/ 156 w 244"/>
                  <a:gd name="T101" fmla="*/ 64 h 148"/>
                  <a:gd name="T102" fmla="*/ 148 w 244"/>
                  <a:gd name="T103" fmla="*/ 50 h 148"/>
                  <a:gd name="T104" fmla="*/ 132 w 244"/>
                  <a:gd name="T105" fmla="*/ 32 h 148"/>
                  <a:gd name="T106" fmla="*/ 120 w 244"/>
                  <a:gd name="T107" fmla="*/ 32 h 148"/>
                  <a:gd name="T108" fmla="*/ 76 w 244"/>
                  <a:gd name="T109" fmla="*/ 18 h 148"/>
                  <a:gd name="T110" fmla="*/ 48 w 244"/>
                  <a:gd name="T111" fmla="*/ 2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44" h="148">
                    <a:moveTo>
                      <a:pt x="46" y="4"/>
                    </a:moveTo>
                    <a:lnTo>
                      <a:pt x="52" y="10"/>
                    </a:lnTo>
                    <a:lnTo>
                      <a:pt x="66" y="18"/>
                    </a:lnTo>
                    <a:lnTo>
                      <a:pt x="76" y="22"/>
                    </a:lnTo>
                    <a:lnTo>
                      <a:pt x="88" y="38"/>
                    </a:lnTo>
                    <a:lnTo>
                      <a:pt x="122" y="36"/>
                    </a:lnTo>
                    <a:lnTo>
                      <a:pt x="128" y="34"/>
                    </a:lnTo>
                    <a:lnTo>
                      <a:pt x="144" y="50"/>
                    </a:lnTo>
                    <a:lnTo>
                      <a:pt x="144" y="58"/>
                    </a:lnTo>
                    <a:lnTo>
                      <a:pt x="154" y="64"/>
                    </a:lnTo>
                    <a:lnTo>
                      <a:pt x="154" y="80"/>
                    </a:lnTo>
                    <a:lnTo>
                      <a:pt x="170" y="78"/>
                    </a:lnTo>
                    <a:lnTo>
                      <a:pt x="174" y="80"/>
                    </a:lnTo>
                    <a:lnTo>
                      <a:pt x="174" y="88"/>
                    </a:lnTo>
                    <a:lnTo>
                      <a:pt x="182" y="88"/>
                    </a:lnTo>
                    <a:lnTo>
                      <a:pt x="184" y="80"/>
                    </a:lnTo>
                    <a:lnTo>
                      <a:pt x="194" y="70"/>
                    </a:lnTo>
                    <a:lnTo>
                      <a:pt x="212" y="60"/>
                    </a:lnTo>
                    <a:lnTo>
                      <a:pt x="208" y="68"/>
                    </a:lnTo>
                    <a:lnTo>
                      <a:pt x="206" y="72"/>
                    </a:lnTo>
                    <a:lnTo>
                      <a:pt x="214" y="76"/>
                    </a:lnTo>
                    <a:lnTo>
                      <a:pt x="224" y="72"/>
                    </a:lnTo>
                    <a:lnTo>
                      <a:pt x="232" y="78"/>
                    </a:lnTo>
                    <a:lnTo>
                      <a:pt x="240" y="84"/>
                    </a:lnTo>
                    <a:lnTo>
                      <a:pt x="232" y="92"/>
                    </a:lnTo>
                    <a:lnTo>
                      <a:pt x="224" y="96"/>
                    </a:lnTo>
                    <a:lnTo>
                      <a:pt x="214" y="96"/>
                    </a:lnTo>
                    <a:lnTo>
                      <a:pt x="210" y="92"/>
                    </a:lnTo>
                    <a:lnTo>
                      <a:pt x="212" y="84"/>
                    </a:lnTo>
                    <a:lnTo>
                      <a:pt x="206" y="82"/>
                    </a:lnTo>
                    <a:lnTo>
                      <a:pt x="196" y="84"/>
                    </a:lnTo>
                    <a:lnTo>
                      <a:pt x="192" y="92"/>
                    </a:lnTo>
                    <a:lnTo>
                      <a:pt x="184" y="96"/>
                    </a:lnTo>
                    <a:lnTo>
                      <a:pt x="180" y="94"/>
                    </a:lnTo>
                    <a:lnTo>
                      <a:pt x="182" y="106"/>
                    </a:lnTo>
                    <a:lnTo>
                      <a:pt x="164" y="106"/>
                    </a:lnTo>
                    <a:lnTo>
                      <a:pt x="164" y="114"/>
                    </a:lnTo>
                    <a:lnTo>
                      <a:pt x="174" y="114"/>
                    </a:lnTo>
                    <a:lnTo>
                      <a:pt x="172" y="128"/>
                    </a:lnTo>
                    <a:lnTo>
                      <a:pt x="178" y="128"/>
                    </a:lnTo>
                    <a:lnTo>
                      <a:pt x="170" y="138"/>
                    </a:lnTo>
                    <a:lnTo>
                      <a:pt x="170" y="144"/>
                    </a:lnTo>
                    <a:lnTo>
                      <a:pt x="154" y="140"/>
                    </a:lnTo>
                    <a:lnTo>
                      <a:pt x="154" y="132"/>
                    </a:lnTo>
                    <a:lnTo>
                      <a:pt x="144" y="128"/>
                    </a:lnTo>
                    <a:lnTo>
                      <a:pt x="134" y="126"/>
                    </a:lnTo>
                    <a:lnTo>
                      <a:pt x="96" y="100"/>
                    </a:lnTo>
                    <a:lnTo>
                      <a:pt x="84" y="78"/>
                    </a:lnTo>
                    <a:lnTo>
                      <a:pt x="62" y="78"/>
                    </a:lnTo>
                    <a:lnTo>
                      <a:pt x="62" y="64"/>
                    </a:lnTo>
                    <a:lnTo>
                      <a:pt x="60" y="60"/>
                    </a:lnTo>
                    <a:lnTo>
                      <a:pt x="48" y="58"/>
                    </a:lnTo>
                    <a:lnTo>
                      <a:pt x="42" y="52"/>
                    </a:lnTo>
                    <a:lnTo>
                      <a:pt x="16" y="64"/>
                    </a:lnTo>
                    <a:lnTo>
                      <a:pt x="16" y="76"/>
                    </a:lnTo>
                    <a:lnTo>
                      <a:pt x="4" y="78"/>
                    </a:lnTo>
                    <a:lnTo>
                      <a:pt x="4" y="12"/>
                    </a:lnTo>
                    <a:lnTo>
                      <a:pt x="20" y="8"/>
                    </a:lnTo>
                    <a:lnTo>
                      <a:pt x="46" y="4"/>
                    </a:lnTo>
                    <a:close/>
                    <a:moveTo>
                      <a:pt x="212" y="60"/>
                    </a:moveTo>
                    <a:lnTo>
                      <a:pt x="212" y="60"/>
                    </a:lnTo>
                    <a:close/>
                    <a:moveTo>
                      <a:pt x="174" y="114"/>
                    </a:moveTo>
                    <a:lnTo>
                      <a:pt x="174" y="114"/>
                    </a:lnTo>
                    <a:close/>
                    <a:moveTo>
                      <a:pt x="46" y="0"/>
                    </a:moveTo>
                    <a:lnTo>
                      <a:pt x="46" y="0"/>
                    </a:lnTo>
                    <a:lnTo>
                      <a:pt x="44" y="0"/>
                    </a:lnTo>
                    <a:lnTo>
                      <a:pt x="20" y="4"/>
                    </a:lnTo>
                    <a:lnTo>
                      <a:pt x="4" y="8"/>
                    </a:lnTo>
                    <a:lnTo>
                      <a:pt x="4" y="8"/>
                    </a:lnTo>
                    <a:lnTo>
                      <a:pt x="2" y="10"/>
                    </a:lnTo>
                    <a:lnTo>
                      <a:pt x="0" y="12"/>
                    </a:lnTo>
                    <a:lnTo>
                      <a:pt x="0" y="78"/>
                    </a:lnTo>
                    <a:lnTo>
                      <a:pt x="0" y="78"/>
                    </a:lnTo>
                    <a:lnTo>
                      <a:pt x="2" y="80"/>
                    </a:lnTo>
                    <a:lnTo>
                      <a:pt x="2" y="80"/>
                    </a:lnTo>
                    <a:lnTo>
                      <a:pt x="4" y="82"/>
                    </a:lnTo>
                    <a:lnTo>
                      <a:pt x="4" y="82"/>
                    </a:lnTo>
                    <a:lnTo>
                      <a:pt x="6" y="82"/>
                    </a:lnTo>
                    <a:lnTo>
                      <a:pt x="18" y="80"/>
                    </a:lnTo>
                    <a:lnTo>
                      <a:pt x="18" y="80"/>
                    </a:lnTo>
                    <a:lnTo>
                      <a:pt x="20" y="78"/>
                    </a:lnTo>
                    <a:lnTo>
                      <a:pt x="20" y="76"/>
                    </a:lnTo>
                    <a:lnTo>
                      <a:pt x="20" y="68"/>
                    </a:lnTo>
                    <a:lnTo>
                      <a:pt x="40" y="58"/>
                    </a:lnTo>
                    <a:lnTo>
                      <a:pt x="44" y="60"/>
                    </a:lnTo>
                    <a:lnTo>
                      <a:pt x="44" y="60"/>
                    </a:lnTo>
                    <a:lnTo>
                      <a:pt x="46" y="62"/>
                    </a:lnTo>
                    <a:lnTo>
                      <a:pt x="56" y="64"/>
                    </a:lnTo>
                    <a:lnTo>
                      <a:pt x="58" y="64"/>
                    </a:lnTo>
                    <a:lnTo>
                      <a:pt x="58" y="78"/>
                    </a:lnTo>
                    <a:lnTo>
                      <a:pt x="58" y="78"/>
                    </a:lnTo>
                    <a:lnTo>
                      <a:pt x="58" y="80"/>
                    </a:lnTo>
                    <a:lnTo>
                      <a:pt x="62" y="82"/>
                    </a:lnTo>
                    <a:lnTo>
                      <a:pt x="82" y="82"/>
                    </a:lnTo>
                    <a:lnTo>
                      <a:pt x="92" y="102"/>
                    </a:lnTo>
                    <a:lnTo>
                      <a:pt x="92" y="102"/>
                    </a:lnTo>
                    <a:lnTo>
                      <a:pt x="94" y="104"/>
                    </a:lnTo>
                    <a:lnTo>
                      <a:pt x="132" y="128"/>
                    </a:lnTo>
                    <a:lnTo>
                      <a:pt x="132" y="128"/>
                    </a:lnTo>
                    <a:lnTo>
                      <a:pt x="132" y="130"/>
                    </a:lnTo>
                    <a:lnTo>
                      <a:pt x="142" y="130"/>
                    </a:lnTo>
                    <a:lnTo>
                      <a:pt x="150" y="134"/>
                    </a:lnTo>
                    <a:lnTo>
                      <a:pt x="150" y="140"/>
                    </a:lnTo>
                    <a:lnTo>
                      <a:pt x="150" y="140"/>
                    </a:lnTo>
                    <a:lnTo>
                      <a:pt x="150" y="142"/>
                    </a:lnTo>
                    <a:lnTo>
                      <a:pt x="152" y="144"/>
                    </a:lnTo>
                    <a:lnTo>
                      <a:pt x="170" y="148"/>
                    </a:lnTo>
                    <a:lnTo>
                      <a:pt x="170" y="148"/>
                    </a:lnTo>
                    <a:lnTo>
                      <a:pt x="170" y="148"/>
                    </a:lnTo>
                    <a:lnTo>
                      <a:pt x="170" y="148"/>
                    </a:lnTo>
                    <a:lnTo>
                      <a:pt x="174" y="148"/>
                    </a:lnTo>
                    <a:lnTo>
                      <a:pt x="174" y="148"/>
                    </a:lnTo>
                    <a:lnTo>
                      <a:pt x="174" y="144"/>
                    </a:lnTo>
                    <a:lnTo>
                      <a:pt x="174" y="140"/>
                    </a:lnTo>
                    <a:lnTo>
                      <a:pt x="180" y="132"/>
                    </a:lnTo>
                    <a:lnTo>
                      <a:pt x="180" y="132"/>
                    </a:lnTo>
                    <a:lnTo>
                      <a:pt x="182" y="128"/>
                    </a:lnTo>
                    <a:lnTo>
                      <a:pt x="182" y="128"/>
                    </a:lnTo>
                    <a:lnTo>
                      <a:pt x="180" y="126"/>
                    </a:lnTo>
                    <a:lnTo>
                      <a:pt x="176" y="124"/>
                    </a:lnTo>
                    <a:lnTo>
                      <a:pt x="178" y="116"/>
                    </a:lnTo>
                    <a:lnTo>
                      <a:pt x="178" y="116"/>
                    </a:lnTo>
                    <a:lnTo>
                      <a:pt x="178" y="114"/>
                    </a:lnTo>
                    <a:lnTo>
                      <a:pt x="178" y="114"/>
                    </a:lnTo>
                    <a:lnTo>
                      <a:pt x="178" y="112"/>
                    </a:lnTo>
                    <a:lnTo>
                      <a:pt x="174" y="110"/>
                    </a:lnTo>
                    <a:lnTo>
                      <a:pt x="174" y="110"/>
                    </a:lnTo>
                    <a:lnTo>
                      <a:pt x="168" y="110"/>
                    </a:lnTo>
                    <a:lnTo>
                      <a:pt x="168" y="110"/>
                    </a:lnTo>
                    <a:lnTo>
                      <a:pt x="182" y="110"/>
                    </a:lnTo>
                    <a:lnTo>
                      <a:pt x="182" y="110"/>
                    </a:lnTo>
                    <a:lnTo>
                      <a:pt x="184" y="108"/>
                    </a:lnTo>
                    <a:lnTo>
                      <a:pt x="184" y="108"/>
                    </a:lnTo>
                    <a:lnTo>
                      <a:pt x="186" y="106"/>
                    </a:lnTo>
                    <a:lnTo>
                      <a:pt x="184" y="100"/>
                    </a:lnTo>
                    <a:lnTo>
                      <a:pt x="184" y="100"/>
                    </a:lnTo>
                    <a:lnTo>
                      <a:pt x="184" y="100"/>
                    </a:lnTo>
                    <a:lnTo>
                      <a:pt x="184" y="100"/>
                    </a:lnTo>
                    <a:lnTo>
                      <a:pt x="186" y="98"/>
                    </a:lnTo>
                    <a:lnTo>
                      <a:pt x="194" y="96"/>
                    </a:lnTo>
                    <a:lnTo>
                      <a:pt x="194" y="96"/>
                    </a:lnTo>
                    <a:lnTo>
                      <a:pt x="196" y="94"/>
                    </a:lnTo>
                    <a:lnTo>
                      <a:pt x="198" y="88"/>
                    </a:lnTo>
                    <a:lnTo>
                      <a:pt x="206" y="86"/>
                    </a:lnTo>
                    <a:lnTo>
                      <a:pt x="206" y="88"/>
                    </a:lnTo>
                    <a:lnTo>
                      <a:pt x="206" y="90"/>
                    </a:lnTo>
                    <a:lnTo>
                      <a:pt x="206" y="90"/>
                    </a:lnTo>
                    <a:lnTo>
                      <a:pt x="206" y="94"/>
                    </a:lnTo>
                    <a:lnTo>
                      <a:pt x="210" y="98"/>
                    </a:lnTo>
                    <a:lnTo>
                      <a:pt x="210" y="98"/>
                    </a:lnTo>
                    <a:lnTo>
                      <a:pt x="214" y="100"/>
                    </a:lnTo>
                    <a:lnTo>
                      <a:pt x="224" y="100"/>
                    </a:lnTo>
                    <a:lnTo>
                      <a:pt x="224" y="100"/>
                    </a:lnTo>
                    <a:lnTo>
                      <a:pt x="226" y="98"/>
                    </a:lnTo>
                    <a:lnTo>
                      <a:pt x="234" y="96"/>
                    </a:lnTo>
                    <a:lnTo>
                      <a:pt x="234" y="96"/>
                    </a:lnTo>
                    <a:lnTo>
                      <a:pt x="236" y="94"/>
                    </a:lnTo>
                    <a:lnTo>
                      <a:pt x="242" y="88"/>
                    </a:lnTo>
                    <a:lnTo>
                      <a:pt x="242" y="88"/>
                    </a:lnTo>
                    <a:lnTo>
                      <a:pt x="244" y="84"/>
                    </a:lnTo>
                    <a:lnTo>
                      <a:pt x="242" y="82"/>
                    </a:lnTo>
                    <a:lnTo>
                      <a:pt x="236" y="74"/>
                    </a:lnTo>
                    <a:lnTo>
                      <a:pt x="236" y="74"/>
                    </a:lnTo>
                    <a:lnTo>
                      <a:pt x="234" y="74"/>
                    </a:lnTo>
                    <a:lnTo>
                      <a:pt x="226" y="68"/>
                    </a:lnTo>
                    <a:lnTo>
                      <a:pt x="226" y="68"/>
                    </a:lnTo>
                    <a:lnTo>
                      <a:pt x="224" y="68"/>
                    </a:lnTo>
                    <a:lnTo>
                      <a:pt x="224" y="68"/>
                    </a:lnTo>
                    <a:lnTo>
                      <a:pt x="222" y="68"/>
                    </a:lnTo>
                    <a:lnTo>
                      <a:pt x="214" y="72"/>
                    </a:lnTo>
                    <a:lnTo>
                      <a:pt x="212" y="70"/>
                    </a:lnTo>
                    <a:lnTo>
                      <a:pt x="214" y="62"/>
                    </a:lnTo>
                    <a:lnTo>
                      <a:pt x="214" y="62"/>
                    </a:lnTo>
                    <a:lnTo>
                      <a:pt x="216" y="60"/>
                    </a:lnTo>
                    <a:lnTo>
                      <a:pt x="216" y="60"/>
                    </a:lnTo>
                    <a:lnTo>
                      <a:pt x="214" y="56"/>
                    </a:lnTo>
                    <a:lnTo>
                      <a:pt x="212" y="56"/>
                    </a:lnTo>
                    <a:lnTo>
                      <a:pt x="212" y="56"/>
                    </a:lnTo>
                    <a:lnTo>
                      <a:pt x="212" y="56"/>
                    </a:lnTo>
                    <a:lnTo>
                      <a:pt x="212" y="56"/>
                    </a:lnTo>
                    <a:lnTo>
                      <a:pt x="212" y="56"/>
                    </a:lnTo>
                    <a:lnTo>
                      <a:pt x="212" y="56"/>
                    </a:lnTo>
                    <a:lnTo>
                      <a:pt x="212" y="56"/>
                    </a:lnTo>
                    <a:lnTo>
                      <a:pt x="212" y="56"/>
                    </a:lnTo>
                    <a:lnTo>
                      <a:pt x="212" y="56"/>
                    </a:lnTo>
                    <a:lnTo>
                      <a:pt x="212" y="56"/>
                    </a:lnTo>
                    <a:lnTo>
                      <a:pt x="210" y="56"/>
                    </a:lnTo>
                    <a:lnTo>
                      <a:pt x="192" y="66"/>
                    </a:lnTo>
                    <a:lnTo>
                      <a:pt x="192" y="66"/>
                    </a:lnTo>
                    <a:lnTo>
                      <a:pt x="192" y="68"/>
                    </a:lnTo>
                    <a:lnTo>
                      <a:pt x="180" y="76"/>
                    </a:lnTo>
                    <a:lnTo>
                      <a:pt x="180" y="76"/>
                    </a:lnTo>
                    <a:lnTo>
                      <a:pt x="180" y="78"/>
                    </a:lnTo>
                    <a:lnTo>
                      <a:pt x="178" y="84"/>
                    </a:lnTo>
                    <a:lnTo>
                      <a:pt x="178" y="80"/>
                    </a:lnTo>
                    <a:lnTo>
                      <a:pt x="178" y="80"/>
                    </a:lnTo>
                    <a:lnTo>
                      <a:pt x="176" y="76"/>
                    </a:lnTo>
                    <a:lnTo>
                      <a:pt x="172" y="74"/>
                    </a:lnTo>
                    <a:lnTo>
                      <a:pt x="172" y="74"/>
                    </a:lnTo>
                    <a:lnTo>
                      <a:pt x="170" y="74"/>
                    </a:lnTo>
                    <a:lnTo>
                      <a:pt x="170" y="74"/>
                    </a:lnTo>
                    <a:lnTo>
                      <a:pt x="170" y="74"/>
                    </a:lnTo>
                    <a:lnTo>
                      <a:pt x="158" y="74"/>
                    </a:lnTo>
                    <a:lnTo>
                      <a:pt x="156" y="64"/>
                    </a:lnTo>
                    <a:lnTo>
                      <a:pt x="156" y="64"/>
                    </a:lnTo>
                    <a:lnTo>
                      <a:pt x="156" y="62"/>
                    </a:lnTo>
                    <a:lnTo>
                      <a:pt x="148" y="56"/>
                    </a:lnTo>
                    <a:lnTo>
                      <a:pt x="148" y="50"/>
                    </a:lnTo>
                    <a:lnTo>
                      <a:pt x="148" y="50"/>
                    </a:lnTo>
                    <a:lnTo>
                      <a:pt x="148" y="48"/>
                    </a:lnTo>
                    <a:lnTo>
                      <a:pt x="132" y="32"/>
                    </a:lnTo>
                    <a:lnTo>
                      <a:pt x="132" y="32"/>
                    </a:lnTo>
                    <a:lnTo>
                      <a:pt x="128" y="30"/>
                    </a:lnTo>
                    <a:lnTo>
                      <a:pt x="128" y="30"/>
                    </a:lnTo>
                    <a:lnTo>
                      <a:pt x="128" y="30"/>
                    </a:lnTo>
                    <a:lnTo>
                      <a:pt x="120" y="32"/>
                    </a:lnTo>
                    <a:lnTo>
                      <a:pt x="90" y="34"/>
                    </a:lnTo>
                    <a:lnTo>
                      <a:pt x="78" y="20"/>
                    </a:lnTo>
                    <a:lnTo>
                      <a:pt x="78" y="20"/>
                    </a:lnTo>
                    <a:lnTo>
                      <a:pt x="76" y="18"/>
                    </a:lnTo>
                    <a:lnTo>
                      <a:pt x="68" y="16"/>
                    </a:lnTo>
                    <a:lnTo>
                      <a:pt x="54" y="6"/>
                    </a:lnTo>
                    <a:lnTo>
                      <a:pt x="48" y="2"/>
                    </a:lnTo>
                    <a:lnTo>
                      <a:pt x="48" y="2"/>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6" name="Freeform 748"/>
              <p:cNvSpPr>
                <a:spLocks/>
              </p:cNvSpPr>
              <p:nvPr/>
            </p:nvSpPr>
            <p:spPr bwMode="auto">
              <a:xfrm>
                <a:off x="3659" y="1831"/>
                <a:ext cx="236" cy="140"/>
              </a:xfrm>
              <a:custGeom>
                <a:avLst/>
                <a:gdLst>
                  <a:gd name="T0" fmla="*/ 42 w 236"/>
                  <a:gd name="T1" fmla="*/ 0 h 140"/>
                  <a:gd name="T2" fmla="*/ 48 w 236"/>
                  <a:gd name="T3" fmla="*/ 6 h 140"/>
                  <a:gd name="T4" fmla="*/ 62 w 236"/>
                  <a:gd name="T5" fmla="*/ 14 h 140"/>
                  <a:gd name="T6" fmla="*/ 72 w 236"/>
                  <a:gd name="T7" fmla="*/ 18 h 140"/>
                  <a:gd name="T8" fmla="*/ 84 w 236"/>
                  <a:gd name="T9" fmla="*/ 34 h 140"/>
                  <a:gd name="T10" fmla="*/ 118 w 236"/>
                  <a:gd name="T11" fmla="*/ 32 h 140"/>
                  <a:gd name="T12" fmla="*/ 124 w 236"/>
                  <a:gd name="T13" fmla="*/ 30 h 140"/>
                  <a:gd name="T14" fmla="*/ 140 w 236"/>
                  <a:gd name="T15" fmla="*/ 46 h 140"/>
                  <a:gd name="T16" fmla="*/ 140 w 236"/>
                  <a:gd name="T17" fmla="*/ 54 h 140"/>
                  <a:gd name="T18" fmla="*/ 150 w 236"/>
                  <a:gd name="T19" fmla="*/ 60 h 140"/>
                  <a:gd name="T20" fmla="*/ 150 w 236"/>
                  <a:gd name="T21" fmla="*/ 76 h 140"/>
                  <a:gd name="T22" fmla="*/ 166 w 236"/>
                  <a:gd name="T23" fmla="*/ 74 h 140"/>
                  <a:gd name="T24" fmla="*/ 170 w 236"/>
                  <a:gd name="T25" fmla="*/ 76 h 140"/>
                  <a:gd name="T26" fmla="*/ 170 w 236"/>
                  <a:gd name="T27" fmla="*/ 84 h 140"/>
                  <a:gd name="T28" fmla="*/ 178 w 236"/>
                  <a:gd name="T29" fmla="*/ 84 h 140"/>
                  <a:gd name="T30" fmla="*/ 180 w 236"/>
                  <a:gd name="T31" fmla="*/ 76 h 140"/>
                  <a:gd name="T32" fmla="*/ 190 w 236"/>
                  <a:gd name="T33" fmla="*/ 66 h 140"/>
                  <a:gd name="T34" fmla="*/ 208 w 236"/>
                  <a:gd name="T35" fmla="*/ 56 h 140"/>
                  <a:gd name="T36" fmla="*/ 204 w 236"/>
                  <a:gd name="T37" fmla="*/ 64 h 140"/>
                  <a:gd name="T38" fmla="*/ 202 w 236"/>
                  <a:gd name="T39" fmla="*/ 68 h 140"/>
                  <a:gd name="T40" fmla="*/ 210 w 236"/>
                  <a:gd name="T41" fmla="*/ 72 h 140"/>
                  <a:gd name="T42" fmla="*/ 220 w 236"/>
                  <a:gd name="T43" fmla="*/ 68 h 140"/>
                  <a:gd name="T44" fmla="*/ 228 w 236"/>
                  <a:gd name="T45" fmla="*/ 74 h 140"/>
                  <a:gd name="T46" fmla="*/ 236 w 236"/>
                  <a:gd name="T47" fmla="*/ 80 h 140"/>
                  <a:gd name="T48" fmla="*/ 228 w 236"/>
                  <a:gd name="T49" fmla="*/ 88 h 140"/>
                  <a:gd name="T50" fmla="*/ 220 w 236"/>
                  <a:gd name="T51" fmla="*/ 92 h 140"/>
                  <a:gd name="T52" fmla="*/ 210 w 236"/>
                  <a:gd name="T53" fmla="*/ 92 h 140"/>
                  <a:gd name="T54" fmla="*/ 206 w 236"/>
                  <a:gd name="T55" fmla="*/ 88 h 140"/>
                  <a:gd name="T56" fmla="*/ 208 w 236"/>
                  <a:gd name="T57" fmla="*/ 80 h 140"/>
                  <a:gd name="T58" fmla="*/ 202 w 236"/>
                  <a:gd name="T59" fmla="*/ 78 h 140"/>
                  <a:gd name="T60" fmla="*/ 192 w 236"/>
                  <a:gd name="T61" fmla="*/ 80 h 140"/>
                  <a:gd name="T62" fmla="*/ 188 w 236"/>
                  <a:gd name="T63" fmla="*/ 88 h 140"/>
                  <a:gd name="T64" fmla="*/ 180 w 236"/>
                  <a:gd name="T65" fmla="*/ 92 h 140"/>
                  <a:gd name="T66" fmla="*/ 176 w 236"/>
                  <a:gd name="T67" fmla="*/ 90 h 140"/>
                  <a:gd name="T68" fmla="*/ 178 w 236"/>
                  <a:gd name="T69" fmla="*/ 102 h 140"/>
                  <a:gd name="T70" fmla="*/ 160 w 236"/>
                  <a:gd name="T71" fmla="*/ 102 h 140"/>
                  <a:gd name="T72" fmla="*/ 160 w 236"/>
                  <a:gd name="T73" fmla="*/ 110 h 140"/>
                  <a:gd name="T74" fmla="*/ 170 w 236"/>
                  <a:gd name="T75" fmla="*/ 110 h 140"/>
                  <a:gd name="T76" fmla="*/ 168 w 236"/>
                  <a:gd name="T77" fmla="*/ 124 h 140"/>
                  <a:gd name="T78" fmla="*/ 174 w 236"/>
                  <a:gd name="T79" fmla="*/ 124 h 140"/>
                  <a:gd name="T80" fmla="*/ 166 w 236"/>
                  <a:gd name="T81" fmla="*/ 134 h 140"/>
                  <a:gd name="T82" fmla="*/ 166 w 236"/>
                  <a:gd name="T83" fmla="*/ 140 h 140"/>
                  <a:gd name="T84" fmla="*/ 150 w 236"/>
                  <a:gd name="T85" fmla="*/ 136 h 140"/>
                  <a:gd name="T86" fmla="*/ 150 w 236"/>
                  <a:gd name="T87" fmla="*/ 128 h 140"/>
                  <a:gd name="T88" fmla="*/ 140 w 236"/>
                  <a:gd name="T89" fmla="*/ 124 h 140"/>
                  <a:gd name="T90" fmla="*/ 130 w 236"/>
                  <a:gd name="T91" fmla="*/ 122 h 140"/>
                  <a:gd name="T92" fmla="*/ 92 w 236"/>
                  <a:gd name="T93" fmla="*/ 96 h 140"/>
                  <a:gd name="T94" fmla="*/ 80 w 236"/>
                  <a:gd name="T95" fmla="*/ 74 h 140"/>
                  <a:gd name="T96" fmla="*/ 58 w 236"/>
                  <a:gd name="T97" fmla="*/ 74 h 140"/>
                  <a:gd name="T98" fmla="*/ 58 w 236"/>
                  <a:gd name="T99" fmla="*/ 60 h 140"/>
                  <a:gd name="T100" fmla="*/ 56 w 236"/>
                  <a:gd name="T101" fmla="*/ 56 h 140"/>
                  <a:gd name="T102" fmla="*/ 44 w 236"/>
                  <a:gd name="T103" fmla="*/ 54 h 140"/>
                  <a:gd name="T104" fmla="*/ 38 w 236"/>
                  <a:gd name="T105" fmla="*/ 48 h 140"/>
                  <a:gd name="T106" fmla="*/ 12 w 236"/>
                  <a:gd name="T107" fmla="*/ 60 h 140"/>
                  <a:gd name="T108" fmla="*/ 12 w 236"/>
                  <a:gd name="T109" fmla="*/ 72 h 140"/>
                  <a:gd name="T110" fmla="*/ 0 w 236"/>
                  <a:gd name="T111" fmla="*/ 74 h 140"/>
                  <a:gd name="T112" fmla="*/ 0 w 236"/>
                  <a:gd name="T113" fmla="*/ 8 h 140"/>
                  <a:gd name="T114" fmla="*/ 16 w 236"/>
                  <a:gd name="T115" fmla="*/ 4 h 140"/>
                  <a:gd name="T116" fmla="*/ 42 w 236"/>
                  <a:gd name="T117"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36" h="140">
                    <a:moveTo>
                      <a:pt x="42" y="0"/>
                    </a:moveTo>
                    <a:lnTo>
                      <a:pt x="48" y="6"/>
                    </a:lnTo>
                    <a:lnTo>
                      <a:pt x="62" y="14"/>
                    </a:lnTo>
                    <a:lnTo>
                      <a:pt x="72" y="18"/>
                    </a:lnTo>
                    <a:lnTo>
                      <a:pt x="84" y="34"/>
                    </a:lnTo>
                    <a:lnTo>
                      <a:pt x="118" y="32"/>
                    </a:lnTo>
                    <a:lnTo>
                      <a:pt x="124" y="30"/>
                    </a:lnTo>
                    <a:lnTo>
                      <a:pt x="140" y="46"/>
                    </a:lnTo>
                    <a:lnTo>
                      <a:pt x="140" y="54"/>
                    </a:lnTo>
                    <a:lnTo>
                      <a:pt x="150" y="60"/>
                    </a:lnTo>
                    <a:lnTo>
                      <a:pt x="150" y="76"/>
                    </a:lnTo>
                    <a:lnTo>
                      <a:pt x="166" y="74"/>
                    </a:lnTo>
                    <a:lnTo>
                      <a:pt x="170" y="76"/>
                    </a:lnTo>
                    <a:lnTo>
                      <a:pt x="170" y="84"/>
                    </a:lnTo>
                    <a:lnTo>
                      <a:pt x="178" y="84"/>
                    </a:lnTo>
                    <a:lnTo>
                      <a:pt x="180" y="76"/>
                    </a:lnTo>
                    <a:lnTo>
                      <a:pt x="190" y="66"/>
                    </a:lnTo>
                    <a:lnTo>
                      <a:pt x="208" y="56"/>
                    </a:lnTo>
                    <a:lnTo>
                      <a:pt x="204" y="64"/>
                    </a:lnTo>
                    <a:lnTo>
                      <a:pt x="202" y="68"/>
                    </a:lnTo>
                    <a:lnTo>
                      <a:pt x="210" y="72"/>
                    </a:lnTo>
                    <a:lnTo>
                      <a:pt x="220" y="68"/>
                    </a:lnTo>
                    <a:lnTo>
                      <a:pt x="228" y="74"/>
                    </a:lnTo>
                    <a:lnTo>
                      <a:pt x="236" y="80"/>
                    </a:lnTo>
                    <a:lnTo>
                      <a:pt x="228" y="88"/>
                    </a:lnTo>
                    <a:lnTo>
                      <a:pt x="220" y="92"/>
                    </a:lnTo>
                    <a:lnTo>
                      <a:pt x="210" y="92"/>
                    </a:lnTo>
                    <a:lnTo>
                      <a:pt x="206" y="88"/>
                    </a:lnTo>
                    <a:lnTo>
                      <a:pt x="208" y="80"/>
                    </a:lnTo>
                    <a:lnTo>
                      <a:pt x="202" y="78"/>
                    </a:lnTo>
                    <a:lnTo>
                      <a:pt x="192" y="80"/>
                    </a:lnTo>
                    <a:lnTo>
                      <a:pt x="188" y="88"/>
                    </a:lnTo>
                    <a:lnTo>
                      <a:pt x="180" y="92"/>
                    </a:lnTo>
                    <a:lnTo>
                      <a:pt x="176" y="90"/>
                    </a:lnTo>
                    <a:lnTo>
                      <a:pt x="178" y="102"/>
                    </a:lnTo>
                    <a:lnTo>
                      <a:pt x="160" y="102"/>
                    </a:lnTo>
                    <a:lnTo>
                      <a:pt x="160" y="110"/>
                    </a:lnTo>
                    <a:lnTo>
                      <a:pt x="170" y="110"/>
                    </a:lnTo>
                    <a:lnTo>
                      <a:pt x="168" y="124"/>
                    </a:lnTo>
                    <a:lnTo>
                      <a:pt x="174" y="124"/>
                    </a:lnTo>
                    <a:lnTo>
                      <a:pt x="166" y="134"/>
                    </a:lnTo>
                    <a:lnTo>
                      <a:pt x="166" y="140"/>
                    </a:lnTo>
                    <a:lnTo>
                      <a:pt x="150" y="136"/>
                    </a:lnTo>
                    <a:lnTo>
                      <a:pt x="150" y="128"/>
                    </a:lnTo>
                    <a:lnTo>
                      <a:pt x="140" y="124"/>
                    </a:lnTo>
                    <a:lnTo>
                      <a:pt x="130" y="122"/>
                    </a:lnTo>
                    <a:lnTo>
                      <a:pt x="92" y="96"/>
                    </a:lnTo>
                    <a:lnTo>
                      <a:pt x="80" y="74"/>
                    </a:lnTo>
                    <a:lnTo>
                      <a:pt x="58" y="74"/>
                    </a:lnTo>
                    <a:lnTo>
                      <a:pt x="58" y="60"/>
                    </a:lnTo>
                    <a:lnTo>
                      <a:pt x="56" y="56"/>
                    </a:lnTo>
                    <a:lnTo>
                      <a:pt x="44" y="54"/>
                    </a:lnTo>
                    <a:lnTo>
                      <a:pt x="38" y="48"/>
                    </a:lnTo>
                    <a:lnTo>
                      <a:pt x="12" y="60"/>
                    </a:lnTo>
                    <a:lnTo>
                      <a:pt x="12" y="72"/>
                    </a:lnTo>
                    <a:lnTo>
                      <a:pt x="0" y="74"/>
                    </a:lnTo>
                    <a:lnTo>
                      <a:pt x="0" y="8"/>
                    </a:lnTo>
                    <a:lnTo>
                      <a:pt x="16" y="4"/>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7" name="Line 749"/>
              <p:cNvSpPr>
                <a:spLocks noChangeShapeType="1"/>
              </p:cNvSpPr>
              <p:nvPr/>
            </p:nvSpPr>
            <p:spPr bwMode="auto">
              <a:xfrm>
                <a:off x="3867" y="1887"/>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8" name="Line 750"/>
              <p:cNvSpPr>
                <a:spLocks noChangeShapeType="1"/>
              </p:cNvSpPr>
              <p:nvPr/>
            </p:nvSpPr>
            <p:spPr bwMode="auto">
              <a:xfrm>
                <a:off x="3829" y="1941"/>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09" name="Freeform 751"/>
              <p:cNvSpPr>
                <a:spLocks/>
              </p:cNvSpPr>
              <p:nvPr/>
            </p:nvSpPr>
            <p:spPr bwMode="auto">
              <a:xfrm>
                <a:off x="3655" y="1827"/>
                <a:ext cx="244" cy="148"/>
              </a:xfrm>
              <a:custGeom>
                <a:avLst/>
                <a:gdLst>
                  <a:gd name="T0" fmla="*/ 44 w 244"/>
                  <a:gd name="T1" fmla="*/ 0 h 148"/>
                  <a:gd name="T2" fmla="*/ 4 w 244"/>
                  <a:gd name="T3" fmla="*/ 8 h 148"/>
                  <a:gd name="T4" fmla="*/ 0 w 244"/>
                  <a:gd name="T5" fmla="*/ 78 h 148"/>
                  <a:gd name="T6" fmla="*/ 2 w 244"/>
                  <a:gd name="T7" fmla="*/ 80 h 148"/>
                  <a:gd name="T8" fmla="*/ 6 w 244"/>
                  <a:gd name="T9" fmla="*/ 82 h 148"/>
                  <a:gd name="T10" fmla="*/ 20 w 244"/>
                  <a:gd name="T11" fmla="*/ 78 h 148"/>
                  <a:gd name="T12" fmla="*/ 40 w 244"/>
                  <a:gd name="T13" fmla="*/ 58 h 148"/>
                  <a:gd name="T14" fmla="*/ 46 w 244"/>
                  <a:gd name="T15" fmla="*/ 62 h 148"/>
                  <a:gd name="T16" fmla="*/ 58 w 244"/>
                  <a:gd name="T17" fmla="*/ 78 h 148"/>
                  <a:gd name="T18" fmla="*/ 62 w 244"/>
                  <a:gd name="T19" fmla="*/ 82 h 148"/>
                  <a:gd name="T20" fmla="*/ 92 w 244"/>
                  <a:gd name="T21" fmla="*/ 102 h 148"/>
                  <a:gd name="T22" fmla="*/ 132 w 244"/>
                  <a:gd name="T23" fmla="*/ 128 h 148"/>
                  <a:gd name="T24" fmla="*/ 150 w 244"/>
                  <a:gd name="T25" fmla="*/ 134 h 148"/>
                  <a:gd name="T26" fmla="*/ 150 w 244"/>
                  <a:gd name="T27" fmla="*/ 142 h 148"/>
                  <a:gd name="T28" fmla="*/ 170 w 244"/>
                  <a:gd name="T29" fmla="*/ 148 h 148"/>
                  <a:gd name="T30" fmla="*/ 174 w 244"/>
                  <a:gd name="T31" fmla="*/ 148 h 148"/>
                  <a:gd name="T32" fmla="*/ 174 w 244"/>
                  <a:gd name="T33" fmla="*/ 140 h 148"/>
                  <a:gd name="T34" fmla="*/ 182 w 244"/>
                  <a:gd name="T35" fmla="*/ 128 h 148"/>
                  <a:gd name="T36" fmla="*/ 176 w 244"/>
                  <a:gd name="T37" fmla="*/ 124 h 148"/>
                  <a:gd name="T38" fmla="*/ 178 w 244"/>
                  <a:gd name="T39" fmla="*/ 114 h 148"/>
                  <a:gd name="T40" fmla="*/ 174 w 244"/>
                  <a:gd name="T41" fmla="*/ 110 h 148"/>
                  <a:gd name="T42" fmla="*/ 168 w 244"/>
                  <a:gd name="T43" fmla="*/ 110 h 148"/>
                  <a:gd name="T44" fmla="*/ 184 w 244"/>
                  <a:gd name="T45" fmla="*/ 108 h 148"/>
                  <a:gd name="T46" fmla="*/ 184 w 244"/>
                  <a:gd name="T47" fmla="*/ 100 h 148"/>
                  <a:gd name="T48" fmla="*/ 184 w 244"/>
                  <a:gd name="T49" fmla="*/ 100 h 148"/>
                  <a:gd name="T50" fmla="*/ 194 w 244"/>
                  <a:gd name="T51" fmla="*/ 96 h 148"/>
                  <a:gd name="T52" fmla="*/ 206 w 244"/>
                  <a:gd name="T53" fmla="*/ 86 h 148"/>
                  <a:gd name="T54" fmla="*/ 206 w 244"/>
                  <a:gd name="T55" fmla="*/ 90 h 148"/>
                  <a:gd name="T56" fmla="*/ 210 w 244"/>
                  <a:gd name="T57" fmla="*/ 98 h 148"/>
                  <a:gd name="T58" fmla="*/ 224 w 244"/>
                  <a:gd name="T59" fmla="*/ 100 h 148"/>
                  <a:gd name="T60" fmla="*/ 234 w 244"/>
                  <a:gd name="T61" fmla="*/ 96 h 148"/>
                  <a:gd name="T62" fmla="*/ 242 w 244"/>
                  <a:gd name="T63" fmla="*/ 88 h 148"/>
                  <a:gd name="T64" fmla="*/ 236 w 244"/>
                  <a:gd name="T65" fmla="*/ 74 h 148"/>
                  <a:gd name="T66" fmla="*/ 226 w 244"/>
                  <a:gd name="T67" fmla="*/ 68 h 148"/>
                  <a:gd name="T68" fmla="*/ 224 w 244"/>
                  <a:gd name="T69" fmla="*/ 68 h 148"/>
                  <a:gd name="T70" fmla="*/ 212 w 244"/>
                  <a:gd name="T71" fmla="*/ 70 h 148"/>
                  <a:gd name="T72" fmla="*/ 216 w 244"/>
                  <a:gd name="T73" fmla="*/ 60 h 148"/>
                  <a:gd name="T74" fmla="*/ 212 w 244"/>
                  <a:gd name="T75" fmla="*/ 56 h 148"/>
                  <a:gd name="T76" fmla="*/ 212 w 244"/>
                  <a:gd name="T77" fmla="*/ 56 h 148"/>
                  <a:gd name="T78" fmla="*/ 212 w 244"/>
                  <a:gd name="T79" fmla="*/ 56 h 148"/>
                  <a:gd name="T80" fmla="*/ 212 w 244"/>
                  <a:gd name="T81" fmla="*/ 56 h 148"/>
                  <a:gd name="T82" fmla="*/ 192 w 244"/>
                  <a:gd name="T83" fmla="*/ 66 h 148"/>
                  <a:gd name="T84" fmla="*/ 180 w 244"/>
                  <a:gd name="T85" fmla="*/ 76 h 148"/>
                  <a:gd name="T86" fmla="*/ 178 w 244"/>
                  <a:gd name="T87" fmla="*/ 80 h 148"/>
                  <a:gd name="T88" fmla="*/ 172 w 244"/>
                  <a:gd name="T89" fmla="*/ 74 h 148"/>
                  <a:gd name="T90" fmla="*/ 170 w 244"/>
                  <a:gd name="T91" fmla="*/ 74 h 148"/>
                  <a:gd name="T92" fmla="*/ 156 w 244"/>
                  <a:gd name="T93" fmla="*/ 64 h 148"/>
                  <a:gd name="T94" fmla="*/ 148 w 244"/>
                  <a:gd name="T95" fmla="*/ 56 h 148"/>
                  <a:gd name="T96" fmla="*/ 148 w 244"/>
                  <a:gd name="T97" fmla="*/ 48 h 148"/>
                  <a:gd name="T98" fmla="*/ 128 w 244"/>
                  <a:gd name="T99" fmla="*/ 30 h 148"/>
                  <a:gd name="T100" fmla="*/ 120 w 244"/>
                  <a:gd name="T101" fmla="*/ 32 h 148"/>
                  <a:gd name="T102" fmla="*/ 78 w 244"/>
                  <a:gd name="T103" fmla="*/ 20 h 148"/>
                  <a:gd name="T104" fmla="*/ 54 w 244"/>
                  <a:gd name="T105" fmla="*/ 6 h 148"/>
                  <a:gd name="T106" fmla="*/ 46 w 244"/>
                  <a:gd name="T107" fmla="*/ 0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4" h="148">
                    <a:moveTo>
                      <a:pt x="46" y="0"/>
                    </a:moveTo>
                    <a:lnTo>
                      <a:pt x="46" y="0"/>
                    </a:lnTo>
                    <a:lnTo>
                      <a:pt x="44" y="0"/>
                    </a:lnTo>
                    <a:lnTo>
                      <a:pt x="20" y="4"/>
                    </a:lnTo>
                    <a:lnTo>
                      <a:pt x="4" y="8"/>
                    </a:lnTo>
                    <a:lnTo>
                      <a:pt x="4" y="8"/>
                    </a:lnTo>
                    <a:lnTo>
                      <a:pt x="2" y="10"/>
                    </a:lnTo>
                    <a:lnTo>
                      <a:pt x="0" y="12"/>
                    </a:lnTo>
                    <a:lnTo>
                      <a:pt x="0" y="78"/>
                    </a:lnTo>
                    <a:lnTo>
                      <a:pt x="0" y="78"/>
                    </a:lnTo>
                    <a:lnTo>
                      <a:pt x="2" y="80"/>
                    </a:lnTo>
                    <a:lnTo>
                      <a:pt x="2" y="80"/>
                    </a:lnTo>
                    <a:lnTo>
                      <a:pt x="4" y="82"/>
                    </a:lnTo>
                    <a:lnTo>
                      <a:pt x="4" y="82"/>
                    </a:lnTo>
                    <a:lnTo>
                      <a:pt x="6" y="82"/>
                    </a:lnTo>
                    <a:lnTo>
                      <a:pt x="18" y="80"/>
                    </a:lnTo>
                    <a:lnTo>
                      <a:pt x="18" y="80"/>
                    </a:lnTo>
                    <a:lnTo>
                      <a:pt x="20" y="78"/>
                    </a:lnTo>
                    <a:lnTo>
                      <a:pt x="20" y="76"/>
                    </a:lnTo>
                    <a:lnTo>
                      <a:pt x="20" y="68"/>
                    </a:lnTo>
                    <a:lnTo>
                      <a:pt x="40" y="58"/>
                    </a:lnTo>
                    <a:lnTo>
                      <a:pt x="44" y="60"/>
                    </a:lnTo>
                    <a:lnTo>
                      <a:pt x="44" y="60"/>
                    </a:lnTo>
                    <a:lnTo>
                      <a:pt x="46" y="62"/>
                    </a:lnTo>
                    <a:lnTo>
                      <a:pt x="56" y="64"/>
                    </a:lnTo>
                    <a:lnTo>
                      <a:pt x="58" y="64"/>
                    </a:lnTo>
                    <a:lnTo>
                      <a:pt x="58" y="78"/>
                    </a:lnTo>
                    <a:lnTo>
                      <a:pt x="58" y="78"/>
                    </a:lnTo>
                    <a:lnTo>
                      <a:pt x="58" y="80"/>
                    </a:lnTo>
                    <a:lnTo>
                      <a:pt x="62" y="82"/>
                    </a:lnTo>
                    <a:lnTo>
                      <a:pt x="82" y="82"/>
                    </a:lnTo>
                    <a:lnTo>
                      <a:pt x="92" y="102"/>
                    </a:lnTo>
                    <a:lnTo>
                      <a:pt x="92" y="102"/>
                    </a:lnTo>
                    <a:lnTo>
                      <a:pt x="94" y="104"/>
                    </a:lnTo>
                    <a:lnTo>
                      <a:pt x="132" y="128"/>
                    </a:lnTo>
                    <a:lnTo>
                      <a:pt x="132" y="128"/>
                    </a:lnTo>
                    <a:lnTo>
                      <a:pt x="132" y="130"/>
                    </a:lnTo>
                    <a:lnTo>
                      <a:pt x="142" y="130"/>
                    </a:lnTo>
                    <a:lnTo>
                      <a:pt x="150" y="134"/>
                    </a:lnTo>
                    <a:lnTo>
                      <a:pt x="150" y="140"/>
                    </a:lnTo>
                    <a:lnTo>
                      <a:pt x="150" y="140"/>
                    </a:lnTo>
                    <a:lnTo>
                      <a:pt x="150" y="142"/>
                    </a:lnTo>
                    <a:lnTo>
                      <a:pt x="152" y="144"/>
                    </a:lnTo>
                    <a:lnTo>
                      <a:pt x="170" y="148"/>
                    </a:lnTo>
                    <a:lnTo>
                      <a:pt x="170" y="148"/>
                    </a:lnTo>
                    <a:lnTo>
                      <a:pt x="170" y="148"/>
                    </a:lnTo>
                    <a:lnTo>
                      <a:pt x="170" y="148"/>
                    </a:lnTo>
                    <a:lnTo>
                      <a:pt x="174" y="148"/>
                    </a:lnTo>
                    <a:lnTo>
                      <a:pt x="174" y="148"/>
                    </a:lnTo>
                    <a:lnTo>
                      <a:pt x="174" y="144"/>
                    </a:lnTo>
                    <a:lnTo>
                      <a:pt x="174" y="140"/>
                    </a:lnTo>
                    <a:lnTo>
                      <a:pt x="180" y="132"/>
                    </a:lnTo>
                    <a:lnTo>
                      <a:pt x="180" y="132"/>
                    </a:lnTo>
                    <a:lnTo>
                      <a:pt x="182" y="128"/>
                    </a:lnTo>
                    <a:lnTo>
                      <a:pt x="182" y="128"/>
                    </a:lnTo>
                    <a:lnTo>
                      <a:pt x="180" y="126"/>
                    </a:lnTo>
                    <a:lnTo>
                      <a:pt x="176" y="124"/>
                    </a:lnTo>
                    <a:lnTo>
                      <a:pt x="178" y="116"/>
                    </a:lnTo>
                    <a:lnTo>
                      <a:pt x="178" y="116"/>
                    </a:lnTo>
                    <a:lnTo>
                      <a:pt x="178" y="114"/>
                    </a:lnTo>
                    <a:lnTo>
                      <a:pt x="178" y="114"/>
                    </a:lnTo>
                    <a:lnTo>
                      <a:pt x="178" y="112"/>
                    </a:lnTo>
                    <a:lnTo>
                      <a:pt x="174" y="110"/>
                    </a:lnTo>
                    <a:lnTo>
                      <a:pt x="174" y="110"/>
                    </a:lnTo>
                    <a:lnTo>
                      <a:pt x="168" y="110"/>
                    </a:lnTo>
                    <a:lnTo>
                      <a:pt x="168" y="110"/>
                    </a:lnTo>
                    <a:lnTo>
                      <a:pt x="182" y="110"/>
                    </a:lnTo>
                    <a:lnTo>
                      <a:pt x="182" y="110"/>
                    </a:lnTo>
                    <a:lnTo>
                      <a:pt x="184" y="108"/>
                    </a:lnTo>
                    <a:lnTo>
                      <a:pt x="184" y="108"/>
                    </a:lnTo>
                    <a:lnTo>
                      <a:pt x="186" y="106"/>
                    </a:lnTo>
                    <a:lnTo>
                      <a:pt x="184" y="100"/>
                    </a:lnTo>
                    <a:lnTo>
                      <a:pt x="184" y="100"/>
                    </a:lnTo>
                    <a:lnTo>
                      <a:pt x="184" y="100"/>
                    </a:lnTo>
                    <a:lnTo>
                      <a:pt x="184" y="100"/>
                    </a:lnTo>
                    <a:lnTo>
                      <a:pt x="186" y="98"/>
                    </a:lnTo>
                    <a:lnTo>
                      <a:pt x="194" y="96"/>
                    </a:lnTo>
                    <a:lnTo>
                      <a:pt x="194" y="96"/>
                    </a:lnTo>
                    <a:lnTo>
                      <a:pt x="196" y="94"/>
                    </a:lnTo>
                    <a:lnTo>
                      <a:pt x="198" y="88"/>
                    </a:lnTo>
                    <a:lnTo>
                      <a:pt x="206" y="86"/>
                    </a:lnTo>
                    <a:lnTo>
                      <a:pt x="206" y="88"/>
                    </a:lnTo>
                    <a:lnTo>
                      <a:pt x="206" y="90"/>
                    </a:lnTo>
                    <a:lnTo>
                      <a:pt x="206" y="90"/>
                    </a:lnTo>
                    <a:lnTo>
                      <a:pt x="206" y="94"/>
                    </a:lnTo>
                    <a:lnTo>
                      <a:pt x="210" y="98"/>
                    </a:lnTo>
                    <a:lnTo>
                      <a:pt x="210" y="98"/>
                    </a:lnTo>
                    <a:lnTo>
                      <a:pt x="214" y="100"/>
                    </a:lnTo>
                    <a:lnTo>
                      <a:pt x="224" y="100"/>
                    </a:lnTo>
                    <a:lnTo>
                      <a:pt x="224" y="100"/>
                    </a:lnTo>
                    <a:lnTo>
                      <a:pt x="226" y="98"/>
                    </a:lnTo>
                    <a:lnTo>
                      <a:pt x="234" y="96"/>
                    </a:lnTo>
                    <a:lnTo>
                      <a:pt x="234" y="96"/>
                    </a:lnTo>
                    <a:lnTo>
                      <a:pt x="236" y="94"/>
                    </a:lnTo>
                    <a:lnTo>
                      <a:pt x="242" y="88"/>
                    </a:lnTo>
                    <a:lnTo>
                      <a:pt x="242" y="88"/>
                    </a:lnTo>
                    <a:lnTo>
                      <a:pt x="244" y="84"/>
                    </a:lnTo>
                    <a:lnTo>
                      <a:pt x="242" y="82"/>
                    </a:lnTo>
                    <a:lnTo>
                      <a:pt x="236" y="74"/>
                    </a:lnTo>
                    <a:lnTo>
                      <a:pt x="236" y="74"/>
                    </a:lnTo>
                    <a:lnTo>
                      <a:pt x="234" y="74"/>
                    </a:lnTo>
                    <a:lnTo>
                      <a:pt x="226" y="68"/>
                    </a:lnTo>
                    <a:lnTo>
                      <a:pt x="226" y="68"/>
                    </a:lnTo>
                    <a:lnTo>
                      <a:pt x="224" y="68"/>
                    </a:lnTo>
                    <a:lnTo>
                      <a:pt x="224" y="68"/>
                    </a:lnTo>
                    <a:lnTo>
                      <a:pt x="222" y="68"/>
                    </a:lnTo>
                    <a:lnTo>
                      <a:pt x="214" y="72"/>
                    </a:lnTo>
                    <a:lnTo>
                      <a:pt x="212" y="70"/>
                    </a:lnTo>
                    <a:lnTo>
                      <a:pt x="214" y="62"/>
                    </a:lnTo>
                    <a:lnTo>
                      <a:pt x="214" y="62"/>
                    </a:lnTo>
                    <a:lnTo>
                      <a:pt x="216" y="60"/>
                    </a:lnTo>
                    <a:lnTo>
                      <a:pt x="216" y="60"/>
                    </a:lnTo>
                    <a:lnTo>
                      <a:pt x="214" y="56"/>
                    </a:lnTo>
                    <a:lnTo>
                      <a:pt x="212" y="56"/>
                    </a:lnTo>
                    <a:lnTo>
                      <a:pt x="212" y="56"/>
                    </a:lnTo>
                    <a:lnTo>
                      <a:pt x="212" y="56"/>
                    </a:lnTo>
                    <a:lnTo>
                      <a:pt x="212" y="56"/>
                    </a:lnTo>
                    <a:lnTo>
                      <a:pt x="212" y="56"/>
                    </a:lnTo>
                    <a:lnTo>
                      <a:pt x="212" y="56"/>
                    </a:lnTo>
                    <a:lnTo>
                      <a:pt x="212" y="56"/>
                    </a:lnTo>
                    <a:lnTo>
                      <a:pt x="212" y="56"/>
                    </a:lnTo>
                    <a:lnTo>
                      <a:pt x="212" y="56"/>
                    </a:lnTo>
                    <a:lnTo>
                      <a:pt x="212" y="56"/>
                    </a:lnTo>
                    <a:lnTo>
                      <a:pt x="210" y="56"/>
                    </a:lnTo>
                    <a:lnTo>
                      <a:pt x="192" y="66"/>
                    </a:lnTo>
                    <a:lnTo>
                      <a:pt x="192" y="66"/>
                    </a:lnTo>
                    <a:lnTo>
                      <a:pt x="192" y="68"/>
                    </a:lnTo>
                    <a:lnTo>
                      <a:pt x="180" y="76"/>
                    </a:lnTo>
                    <a:lnTo>
                      <a:pt x="180" y="76"/>
                    </a:lnTo>
                    <a:lnTo>
                      <a:pt x="180" y="78"/>
                    </a:lnTo>
                    <a:lnTo>
                      <a:pt x="178" y="84"/>
                    </a:lnTo>
                    <a:lnTo>
                      <a:pt x="178" y="80"/>
                    </a:lnTo>
                    <a:lnTo>
                      <a:pt x="178" y="80"/>
                    </a:lnTo>
                    <a:lnTo>
                      <a:pt x="176" y="76"/>
                    </a:lnTo>
                    <a:lnTo>
                      <a:pt x="172" y="74"/>
                    </a:lnTo>
                    <a:lnTo>
                      <a:pt x="172" y="74"/>
                    </a:lnTo>
                    <a:lnTo>
                      <a:pt x="170" y="74"/>
                    </a:lnTo>
                    <a:lnTo>
                      <a:pt x="170" y="74"/>
                    </a:lnTo>
                    <a:lnTo>
                      <a:pt x="170" y="74"/>
                    </a:lnTo>
                    <a:lnTo>
                      <a:pt x="158" y="74"/>
                    </a:lnTo>
                    <a:lnTo>
                      <a:pt x="156" y="64"/>
                    </a:lnTo>
                    <a:lnTo>
                      <a:pt x="156" y="64"/>
                    </a:lnTo>
                    <a:lnTo>
                      <a:pt x="156" y="62"/>
                    </a:lnTo>
                    <a:lnTo>
                      <a:pt x="148" y="56"/>
                    </a:lnTo>
                    <a:lnTo>
                      <a:pt x="148" y="50"/>
                    </a:lnTo>
                    <a:lnTo>
                      <a:pt x="148" y="50"/>
                    </a:lnTo>
                    <a:lnTo>
                      <a:pt x="148" y="48"/>
                    </a:lnTo>
                    <a:lnTo>
                      <a:pt x="132" y="32"/>
                    </a:lnTo>
                    <a:lnTo>
                      <a:pt x="132" y="32"/>
                    </a:lnTo>
                    <a:lnTo>
                      <a:pt x="128" y="30"/>
                    </a:lnTo>
                    <a:lnTo>
                      <a:pt x="128" y="30"/>
                    </a:lnTo>
                    <a:lnTo>
                      <a:pt x="128" y="30"/>
                    </a:lnTo>
                    <a:lnTo>
                      <a:pt x="120" y="32"/>
                    </a:lnTo>
                    <a:lnTo>
                      <a:pt x="90" y="34"/>
                    </a:lnTo>
                    <a:lnTo>
                      <a:pt x="78" y="20"/>
                    </a:lnTo>
                    <a:lnTo>
                      <a:pt x="78" y="20"/>
                    </a:lnTo>
                    <a:lnTo>
                      <a:pt x="76" y="18"/>
                    </a:lnTo>
                    <a:lnTo>
                      <a:pt x="68" y="16"/>
                    </a:lnTo>
                    <a:lnTo>
                      <a:pt x="54" y="6"/>
                    </a:lnTo>
                    <a:lnTo>
                      <a:pt x="48" y="2"/>
                    </a:lnTo>
                    <a:lnTo>
                      <a:pt x="48" y="2"/>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0" name="Freeform 752"/>
              <p:cNvSpPr>
                <a:spLocks/>
              </p:cNvSpPr>
              <p:nvPr/>
            </p:nvSpPr>
            <p:spPr bwMode="auto">
              <a:xfrm>
                <a:off x="3859" y="1869"/>
                <a:ext cx="144" cy="72"/>
              </a:xfrm>
              <a:custGeom>
                <a:avLst/>
                <a:gdLst>
                  <a:gd name="T0" fmla="*/ 18 w 144"/>
                  <a:gd name="T1" fmla="*/ 70 h 72"/>
                  <a:gd name="T2" fmla="*/ 8 w 144"/>
                  <a:gd name="T3" fmla="*/ 70 h 72"/>
                  <a:gd name="T4" fmla="*/ 4 w 144"/>
                  <a:gd name="T5" fmla="*/ 60 h 72"/>
                  <a:gd name="T6" fmla="*/ 2 w 144"/>
                  <a:gd name="T7" fmla="*/ 56 h 72"/>
                  <a:gd name="T8" fmla="*/ 4 w 144"/>
                  <a:gd name="T9" fmla="*/ 50 h 72"/>
                  <a:gd name="T10" fmla="*/ 6 w 144"/>
                  <a:gd name="T11" fmla="*/ 50 h 72"/>
                  <a:gd name="T12" fmla="*/ 6 w 144"/>
                  <a:gd name="T13" fmla="*/ 50 h 72"/>
                  <a:gd name="T14" fmla="*/ 6 w 144"/>
                  <a:gd name="T15" fmla="*/ 50 h 72"/>
                  <a:gd name="T16" fmla="*/ 20 w 144"/>
                  <a:gd name="T17" fmla="*/ 54 h 72"/>
                  <a:gd name="T18" fmla="*/ 32 w 144"/>
                  <a:gd name="T19" fmla="*/ 44 h 72"/>
                  <a:gd name="T20" fmla="*/ 20 w 144"/>
                  <a:gd name="T21" fmla="*/ 34 h 72"/>
                  <a:gd name="T22" fmla="*/ 10 w 144"/>
                  <a:gd name="T23" fmla="*/ 38 h 72"/>
                  <a:gd name="T24" fmla="*/ 10 w 144"/>
                  <a:gd name="T25" fmla="*/ 38 h 72"/>
                  <a:gd name="T26" fmla="*/ 2 w 144"/>
                  <a:gd name="T27" fmla="*/ 34 h 72"/>
                  <a:gd name="T28" fmla="*/ 0 w 144"/>
                  <a:gd name="T29" fmla="*/ 32 h 72"/>
                  <a:gd name="T30" fmla="*/ 6 w 144"/>
                  <a:gd name="T31" fmla="*/ 18 h 72"/>
                  <a:gd name="T32" fmla="*/ 14 w 144"/>
                  <a:gd name="T33" fmla="*/ 8 h 72"/>
                  <a:gd name="T34" fmla="*/ 26 w 144"/>
                  <a:gd name="T35" fmla="*/ 6 h 72"/>
                  <a:gd name="T36" fmla="*/ 28 w 144"/>
                  <a:gd name="T37" fmla="*/ 8 h 72"/>
                  <a:gd name="T38" fmla="*/ 44 w 144"/>
                  <a:gd name="T39" fmla="*/ 8 h 72"/>
                  <a:gd name="T40" fmla="*/ 46 w 144"/>
                  <a:gd name="T41" fmla="*/ 4 h 72"/>
                  <a:gd name="T42" fmla="*/ 54 w 144"/>
                  <a:gd name="T43" fmla="*/ 0 h 72"/>
                  <a:gd name="T44" fmla="*/ 56 w 144"/>
                  <a:gd name="T45" fmla="*/ 0 h 72"/>
                  <a:gd name="T46" fmla="*/ 56 w 144"/>
                  <a:gd name="T47" fmla="*/ 0 h 72"/>
                  <a:gd name="T48" fmla="*/ 66 w 144"/>
                  <a:gd name="T49" fmla="*/ 2 h 72"/>
                  <a:gd name="T50" fmla="*/ 70 w 144"/>
                  <a:gd name="T51" fmla="*/ 8 h 72"/>
                  <a:gd name="T52" fmla="*/ 120 w 144"/>
                  <a:gd name="T53" fmla="*/ 6 h 72"/>
                  <a:gd name="T54" fmla="*/ 122 w 144"/>
                  <a:gd name="T55" fmla="*/ 8 h 72"/>
                  <a:gd name="T56" fmla="*/ 134 w 144"/>
                  <a:gd name="T57" fmla="*/ 14 h 72"/>
                  <a:gd name="T58" fmla="*/ 142 w 144"/>
                  <a:gd name="T59" fmla="*/ 18 h 72"/>
                  <a:gd name="T60" fmla="*/ 144 w 144"/>
                  <a:gd name="T61" fmla="*/ 20 h 72"/>
                  <a:gd name="T62" fmla="*/ 138 w 144"/>
                  <a:gd name="T63" fmla="*/ 24 h 72"/>
                  <a:gd name="T64" fmla="*/ 114 w 144"/>
                  <a:gd name="T65" fmla="*/ 36 h 72"/>
                  <a:gd name="T66" fmla="*/ 112 w 144"/>
                  <a:gd name="T67" fmla="*/ 42 h 72"/>
                  <a:gd name="T68" fmla="*/ 94 w 144"/>
                  <a:gd name="T69" fmla="*/ 42 h 72"/>
                  <a:gd name="T70" fmla="*/ 90 w 144"/>
                  <a:gd name="T71" fmla="*/ 50 h 72"/>
                  <a:gd name="T72" fmla="*/ 76 w 144"/>
                  <a:gd name="T73" fmla="*/ 56 h 72"/>
                  <a:gd name="T74" fmla="*/ 74 w 144"/>
                  <a:gd name="T75" fmla="*/ 56 h 72"/>
                  <a:gd name="T76" fmla="*/ 74 w 144"/>
                  <a:gd name="T77" fmla="*/ 54 h 72"/>
                  <a:gd name="T78" fmla="*/ 72 w 144"/>
                  <a:gd name="T79" fmla="*/ 54 h 72"/>
                  <a:gd name="T80" fmla="*/ 64 w 144"/>
                  <a:gd name="T81" fmla="*/ 50 h 72"/>
                  <a:gd name="T82" fmla="*/ 62 w 144"/>
                  <a:gd name="T83" fmla="*/ 54 h 72"/>
                  <a:gd name="T84" fmla="*/ 54 w 144"/>
                  <a:gd name="T85" fmla="*/ 58 h 72"/>
                  <a:gd name="T86" fmla="*/ 50 w 144"/>
                  <a:gd name="T87" fmla="*/ 70 h 72"/>
                  <a:gd name="T88" fmla="*/ 48 w 144"/>
                  <a:gd name="T89"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4" h="72">
                    <a:moveTo>
                      <a:pt x="30" y="72"/>
                    </a:moveTo>
                    <a:lnTo>
                      <a:pt x="18" y="70"/>
                    </a:lnTo>
                    <a:lnTo>
                      <a:pt x="8" y="70"/>
                    </a:lnTo>
                    <a:lnTo>
                      <a:pt x="8" y="70"/>
                    </a:lnTo>
                    <a:lnTo>
                      <a:pt x="6" y="68"/>
                    </a:lnTo>
                    <a:lnTo>
                      <a:pt x="4" y="60"/>
                    </a:lnTo>
                    <a:lnTo>
                      <a:pt x="2" y="56"/>
                    </a:lnTo>
                    <a:lnTo>
                      <a:pt x="2" y="56"/>
                    </a:lnTo>
                    <a:lnTo>
                      <a:pt x="2" y="54"/>
                    </a:lnTo>
                    <a:lnTo>
                      <a:pt x="4" y="50"/>
                    </a:lnTo>
                    <a:lnTo>
                      <a:pt x="4" y="50"/>
                    </a:lnTo>
                    <a:lnTo>
                      <a:pt x="6" y="50"/>
                    </a:lnTo>
                    <a:lnTo>
                      <a:pt x="6" y="50"/>
                    </a:lnTo>
                    <a:lnTo>
                      <a:pt x="6" y="50"/>
                    </a:lnTo>
                    <a:lnTo>
                      <a:pt x="6" y="50"/>
                    </a:lnTo>
                    <a:lnTo>
                      <a:pt x="6" y="50"/>
                    </a:lnTo>
                    <a:lnTo>
                      <a:pt x="10" y="54"/>
                    </a:lnTo>
                    <a:lnTo>
                      <a:pt x="20" y="54"/>
                    </a:lnTo>
                    <a:lnTo>
                      <a:pt x="28" y="50"/>
                    </a:lnTo>
                    <a:lnTo>
                      <a:pt x="32" y="44"/>
                    </a:lnTo>
                    <a:lnTo>
                      <a:pt x="28" y="38"/>
                    </a:lnTo>
                    <a:lnTo>
                      <a:pt x="20" y="34"/>
                    </a:lnTo>
                    <a:lnTo>
                      <a:pt x="10" y="38"/>
                    </a:lnTo>
                    <a:lnTo>
                      <a:pt x="10" y="38"/>
                    </a:lnTo>
                    <a:lnTo>
                      <a:pt x="10" y="38"/>
                    </a:lnTo>
                    <a:lnTo>
                      <a:pt x="10" y="38"/>
                    </a:lnTo>
                    <a:lnTo>
                      <a:pt x="8" y="38"/>
                    </a:lnTo>
                    <a:lnTo>
                      <a:pt x="2" y="34"/>
                    </a:lnTo>
                    <a:lnTo>
                      <a:pt x="2" y="34"/>
                    </a:lnTo>
                    <a:lnTo>
                      <a:pt x="0" y="32"/>
                    </a:lnTo>
                    <a:lnTo>
                      <a:pt x="2" y="28"/>
                    </a:lnTo>
                    <a:lnTo>
                      <a:pt x="6" y="18"/>
                    </a:lnTo>
                    <a:lnTo>
                      <a:pt x="14" y="8"/>
                    </a:lnTo>
                    <a:lnTo>
                      <a:pt x="14" y="8"/>
                    </a:lnTo>
                    <a:lnTo>
                      <a:pt x="16" y="6"/>
                    </a:lnTo>
                    <a:lnTo>
                      <a:pt x="26" y="6"/>
                    </a:lnTo>
                    <a:lnTo>
                      <a:pt x="26" y="6"/>
                    </a:lnTo>
                    <a:lnTo>
                      <a:pt x="28" y="8"/>
                    </a:lnTo>
                    <a:lnTo>
                      <a:pt x="32" y="10"/>
                    </a:lnTo>
                    <a:lnTo>
                      <a:pt x="44" y="8"/>
                    </a:lnTo>
                    <a:lnTo>
                      <a:pt x="46" y="4"/>
                    </a:lnTo>
                    <a:lnTo>
                      <a:pt x="46" y="4"/>
                    </a:lnTo>
                    <a:lnTo>
                      <a:pt x="48" y="4"/>
                    </a:lnTo>
                    <a:lnTo>
                      <a:pt x="54" y="0"/>
                    </a:lnTo>
                    <a:lnTo>
                      <a:pt x="54" y="0"/>
                    </a:lnTo>
                    <a:lnTo>
                      <a:pt x="56" y="0"/>
                    </a:lnTo>
                    <a:lnTo>
                      <a:pt x="56" y="0"/>
                    </a:lnTo>
                    <a:lnTo>
                      <a:pt x="56" y="0"/>
                    </a:lnTo>
                    <a:lnTo>
                      <a:pt x="66" y="2"/>
                    </a:lnTo>
                    <a:lnTo>
                      <a:pt x="66" y="2"/>
                    </a:lnTo>
                    <a:lnTo>
                      <a:pt x="68" y="4"/>
                    </a:lnTo>
                    <a:lnTo>
                      <a:pt x="70" y="8"/>
                    </a:lnTo>
                    <a:lnTo>
                      <a:pt x="70" y="8"/>
                    </a:lnTo>
                    <a:lnTo>
                      <a:pt x="120" y="6"/>
                    </a:lnTo>
                    <a:lnTo>
                      <a:pt x="120" y="6"/>
                    </a:lnTo>
                    <a:lnTo>
                      <a:pt x="122" y="8"/>
                    </a:lnTo>
                    <a:lnTo>
                      <a:pt x="126" y="12"/>
                    </a:lnTo>
                    <a:lnTo>
                      <a:pt x="134" y="14"/>
                    </a:lnTo>
                    <a:lnTo>
                      <a:pt x="142" y="18"/>
                    </a:lnTo>
                    <a:lnTo>
                      <a:pt x="142" y="18"/>
                    </a:lnTo>
                    <a:lnTo>
                      <a:pt x="144" y="20"/>
                    </a:lnTo>
                    <a:lnTo>
                      <a:pt x="144" y="20"/>
                    </a:lnTo>
                    <a:lnTo>
                      <a:pt x="142" y="22"/>
                    </a:lnTo>
                    <a:lnTo>
                      <a:pt x="138" y="24"/>
                    </a:lnTo>
                    <a:lnTo>
                      <a:pt x="126" y="32"/>
                    </a:lnTo>
                    <a:lnTo>
                      <a:pt x="114" y="36"/>
                    </a:lnTo>
                    <a:lnTo>
                      <a:pt x="112" y="42"/>
                    </a:lnTo>
                    <a:lnTo>
                      <a:pt x="112" y="42"/>
                    </a:lnTo>
                    <a:lnTo>
                      <a:pt x="110" y="42"/>
                    </a:lnTo>
                    <a:lnTo>
                      <a:pt x="94" y="42"/>
                    </a:lnTo>
                    <a:lnTo>
                      <a:pt x="90" y="50"/>
                    </a:lnTo>
                    <a:lnTo>
                      <a:pt x="90" y="50"/>
                    </a:lnTo>
                    <a:lnTo>
                      <a:pt x="90" y="52"/>
                    </a:lnTo>
                    <a:lnTo>
                      <a:pt x="76" y="56"/>
                    </a:lnTo>
                    <a:lnTo>
                      <a:pt x="76" y="56"/>
                    </a:lnTo>
                    <a:lnTo>
                      <a:pt x="74" y="56"/>
                    </a:lnTo>
                    <a:lnTo>
                      <a:pt x="74" y="56"/>
                    </a:lnTo>
                    <a:lnTo>
                      <a:pt x="74" y="54"/>
                    </a:lnTo>
                    <a:lnTo>
                      <a:pt x="74" y="54"/>
                    </a:lnTo>
                    <a:lnTo>
                      <a:pt x="72" y="54"/>
                    </a:lnTo>
                    <a:lnTo>
                      <a:pt x="72" y="50"/>
                    </a:lnTo>
                    <a:lnTo>
                      <a:pt x="64" y="50"/>
                    </a:lnTo>
                    <a:lnTo>
                      <a:pt x="62" y="54"/>
                    </a:lnTo>
                    <a:lnTo>
                      <a:pt x="62" y="54"/>
                    </a:lnTo>
                    <a:lnTo>
                      <a:pt x="62" y="56"/>
                    </a:lnTo>
                    <a:lnTo>
                      <a:pt x="54" y="58"/>
                    </a:lnTo>
                    <a:lnTo>
                      <a:pt x="52" y="62"/>
                    </a:lnTo>
                    <a:lnTo>
                      <a:pt x="50" y="70"/>
                    </a:lnTo>
                    <a:lnTo>
                      <a:pt x="50" y="70"/>
                    </a:lnTo>
                    <a:lnTo>
                      <a:pt x="48" y="72"/>
                    </a:lnTo>
                    <a:lnTo>
                      <a:pt x="30" y="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1" name="Freeform 753"/>
              <p:cNvSpPr>
                <a:spLocks noEditPoints="1"/>
              </p:cNvSpPr>
              <p:nvPr/>
            </p:nvSpPr>
            <p:spPr bwMode="auto">
              <a:xfrm>
                <a:off x="3857" y="1867"/>
                <a:ext cx="148" cy="76"/>
              </a:xfrm>
              <a:custGeom>
                <a:avLst/>
                <a:gdLst>
                  <a:gd name="T0" fmla="*/ 70 w 148"/>
                  <a:gd name="T1" fmla="*/ 12 h 76"/>
                  <a:gd name="T2" fmla="*/ 136 w 148"/>
                  <a:gd name="T3" fmla="*/ 18 h 76"/>
                  <a:gd name="T4" fmla="*/ 126 w 148"/>
                  <a:gd name="T5" fmla="*/ 32 h 76"/>
                  <a:gd name="T6" fmla="*/ 94 w 148"/>
                  <a:gd name="T7" fmla="*/ 42 h 76"/>
                  <a:gd name="T8" fmla="*/ 76 w 148"/>
                  <a:gd name="T9" fmla="*/ 50 h 76"/>
                  <a:gd name="T10" fmla="*/ 56 w 148"/>
                  <a:gd name="T11" fmla="*/ 58 h 76"/>
                  <a:gd name="T12" fmla="*/ 32 w 148"/>
                  <a:gd name="T13" fmla="*/ 72 h 76"/>
                  <a:gd name="T14" fmla="*/ 8 w 148"/>
                  <a:gd name="T15" fmla="*/ 62 h 76"/>
                  <a:gd name="T16" fmla="*/ 12 w 148"/>
                  <a:gd name="T17" fmla="*/ 58 h 76"/>
                  <a:gd name="T18" fmla="*/ 38 w 148"/>
                  <a:gd name="T19" fmla="*/ 46 h 76"/>
                  <a:gd name="T20" fmla="*/ 12 w 148"/>
                  <a:gd name="T21" fmla="*/ 38 h 76"/>
                  <a:gd name="T22" fmla="*/ 10 w 148"/>
                  <a:gd name="T23" fmla="*/ 22 h 76"/>
                  <a:gd name="T24" fmla="*/ 32 w 148"/>
                  <a:gd name="T25" fmla="*/ 14 h 76"/>
                  <a:gd name="T26" fmla="*/ 58 w 148"/>
                  <a:gd name="T27" fmla="*/ 4 h 76"/>
                  <a:gd name="T28" fmla="*/ 56 w 148"/>
                  <a:gd name="T29" fmla="*/ 0 h 76"/>
                  <a:gd name="T30" fmla="*/ 46 w 148"/>
                  <a:gd name="T31" fmla="*/ 6 h 76"/>
                  <a:gd name="T32" fmla="*/ 32 w 148"/>
                  <a:gd name="T33" fmla="*/ 8 h 76"/>
                  <a:gd name="T34" fmla="*/ 18 w 148"/>
                  <a:gd name="T35" fmla="*/ 6 h 76"/>
                  <a:gd name="T36" fmla="*/ 6 w 148"/>
                  <a:gd name="T37" fmla="*/ 20 h 76"/>
                  <a:gd name="T38" fmla="*/ 2 w 148"/>
                  <a:gd name="T39" fmla="*/ 28 h 76"/>
                  <a:gd name="T40" fmla="*/ 0 w 148"/>
                  <a:gd name="T41" fmla="*/ 36 h 76"/>
                  <a:gd name="T42" fmla="*/ 10 w 148"/>
                  <a:gd name="T43" fmla="*/ 42 h 76"/>
                  <a:gd name="T44" fmla="*/ 12 w 148"/>
                  <a:gd name="T45" fmla="*/ 42 h 76"/>
                  <a:gd name="T46" fmla="*/ 32 w 148"/>
                  <a:gd name="T47" fmla="*/ 46 h 76"/>
                  <a:gd name="T48" fmla="*/ 12 w 148"/>
                  <a:gd name="T49" fmla="*/ 54 h 76"/>
                  <a:gd name="T50" fmla="*/ 8 w 148"/>
                  <a:gd name="T51" fmla="*/ 50 h 76"/>
                  <a:gd name="T52" fmla="*/ 6 w 148"/>
                  <a:gd name="T53" fmla="*/ 50 h 76"/>
                  <a:gd name="T54" fmla="*/ 2 w 148"/>
                  <a:gd name="T55" fmla="*/ 56 h 76"/>
                  <a:gd name="T56" fmla="*/ 6 w 148"/>
                  <a:gd name="T57" fmla="*/ 70 h 76"/>
                  <a:gd name="T58" fmla="*/ 10 w 148"/>
                  <a:gd name="T59" fmla="*/ 74 h 76"/>
                  <a:gd name="T60" fmla="*/ 32 w 148"/>
                  <a:gd name="T61" fmla="*/ 76 h 76"/>
                  <a:gd name="T62" fmla="*/ 50 w 148"/>
                  <a:gd name="T63" fmla="*/ 76 h 76"/>
                  <a:gd name="T64" fmla="*/ 56 w 148"/>
                  <a:gd name="T65" fmla="*/ 64 h 76"/>
                  <a:gd name="T66" fmla="*/ 64 w 148"/>
                  <a:gd name="T67" fmla="*/ 58 h 76"/>
                  <a:gd name="T68" fmla="*/ 72 w 148"/>
                  <a:gd name="T69" fmla="*/ 54 h 76"/>
                  <a:gd name="T70" fmla="*/ 74 w 148"/>
                  <a:gd name="T71" fmla="*/ 58 h 76"/>
                  <a:gd name="T72" fmla="*/ 76 w 148"/>
                  <a:gd name="T73" fmla="*/ 60 h 76"/>
                  <a:gd name="T74" fmla="*/ 92 w 148"/>
                  <a:gd name="T75" fmla="*/ 56 h 76"/>
                  <a:gd name="T76" fmla="*/ 112 w 148"/>
                  <a:gd name="T77" fmla="*/ 46 h 76"/>
                  <a:gd name="T78" fmla="*/ 118 w 148"/>
                  <a:gd name="T79" fmla="*/ 40 h 76"/>
                  <a:gd name="T80" fmla="*/ 128 w 148"/>
                  <a:gd name="T81" fmla="*/ 36 h 76"/>
                  <a:gd name="T82" fmla="*/ 146 w 148"/>
                  <a:gd name="T83" fmla="*/ 24 h 76"/>
                  <a:gd name="T84" fmla="*/ 146 w 148"/>
                  <a:gd name="T85" fmla="*/ 18 h 76"/>
                  <a:gd name="T86" fmla="*/ 136 w 148"/>
                  <a:gd name="T87" fmla="*/ 14 h 76"/>
                  <a:gd name="T88" fmla="*/ 126 w 148"/>
                  <a:gd name="T89" fmla="*/ 8 h 76"/>
                  <a:gd name="T90" fmla="*/ 122 w 148"/>
                  <a:gd name="T91" fmla="*/ 6 h 76"/>
                  <a:gd name="T92" fmla="*/ 72 w 148"/>
                  <a:gd name="T93" fmla="*/ 4 h 76"/>
                  <a:gd name="T94" fmla="*/ 58 w 148"/>
                  <a:gd name="T95" fmla="*/ 0 h 76"/>
                  <a:gd name="T96" fmla="*/ 58 w 148"/>
                  <a:gd name="T9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76">
                    <a:moveTo>
                      <a:pt x="58" y="4"/>
                    </a:moveTo>
                    <a:lnTo>
                      <a:pt x="68" y="6"/>
                    </a:lnTo>
                    <a:lnTo>
                      <a:pt x="70" y="12"/>
                    </a:lnTo>
                    <a:lnTo>
                      <a:pt x="122" y="10"/>
                    </a:lnTo>
                    <a:lnTo>
                      <a:pt x="128" y="16"/>
                    </a:lnTo>
                    <a:lnTo>
                      <a:pt x="136" y="18"/>
                    </a:lnTo>
                    <a:lnTo>
                      <a:pt x="144" y="22"/>
                    </a:lnTo>
                    <a:lnTo>
                      <a:pt x="138" y="26"/>
                    </a:lnTo>
                    <a:lnTo>
                      <a:pt x="126" y="32"/>
                    </a:lnTo>
                    <a:lnTo>
                      <a:pt x="116" y="36"/>
                    </a:lnTo>
                    <a:lnTo>
                      <a:pt x="112" y="42"/>
                    </a:lnTo>
                    <a:lnTo>
                      <a:pt x="94" y="42"/>
                    </a:lnTo>
                    <a:lnTo>
                      <a:pt x="90" y="52"/>
                    </a:lnTo>
                    <a:lnTo>
                      <a:pt x="76" y="56"/>
                    </a:lnTo>
                    <a:lnTo>
                      <a:pt x="76" y="50"/>
                    </a:lnTo>
                    <a:lnTo>
                      <a:pt x="64" y="50"/>
                    </a:lnTo>
                    <a:lnTo>
                      <a:pt x="62" y="56"/>
                    </a:lnTo>
                    <a:lnTo>
                      <a:pt x="56" y="58"/>
                    </a:lnTo>
                    <a:lnTo>
                      <a:pt x="52" y="62"/>
                    </a:lnTo>
                    <a:lnTo>
                      <a:pt x="50" y="72"/>
                    </a:lnTo>
                    <a:lnTo>
                      <a:pt x="32" y="72"/>
                    </a:lnTo>
                    <a:lnTo>
                      <a:pt x="20" y="70"/>
                    </a:lnTo>
                    <a:lnTo>
                      <a:pt x="10" y="70"/>
                    </a:lnTo>
                    <a:lnTo>
                      <a:pt x="8" y="62"/>
                    </a:lnTo>
                    <a:lnTo>
                      <a:pt x="6" y="58"/>
                    </a:lnTo>
                    <a:lnTo>
                      <a:pt x="8" y="54"/>
                    </a:lnTo>
                    <a:lnTo>
                      <a:pt x="12" y="58"/>
                    </a:lnTo>
                    <a:lnTo>
                      <a:pt x="22" y="58"/>
                    </a:lnTo>
                    <a:lnTo>
                      <a:pt x="30" y="54"/>
                    </a:lnTo>
                    <a:lnTo>
                      <a:pt x="38" y="46"/>
                    </a:lnTo>
                    <a:lnTo>
                      <a:pt x="30" y="40"/>
                    </a:lnTo>
                    <a:lnTo>
                      <a:pt x="22" y="34"/>
                    </a:lnTo>
                    <a:lnTo>
                      <a:pt x="12" y="38"/>
                    </a:lnTo>
                    <a:lnTo>
                      <a:pt x="4" y="34"/>
                    </a:lnTo>
                    <a:lnTo>
                      <a:pt x="6" y="30"/>
                    </a:lnTo>
                    <a:lnTo>
                      <a:pt x="10" y="22"/>
                    </a:lnTo>
                    <a:lnTo>
                      <a:pt x="18" y="10"/>
                    </a:lnTo>
                    <a:lnTo>
                      <a:pt x="28" y="10"/>
                    </a:lnTo>
                    <a:lnTo>
                      <a:pt x="32" y="14"/>
                    </a:lnTo>
                    <a:lnTo>
                      <a:pt x="48" y="12"/>
                    </a:lnTo>
                    <a:lnTo>
                      <a:pt x="50" y="8"/>
                    </a:lnTo>
                    <a:lnTo>
                      <a:pt x="58" y="4"/>
                    </a:lnTo>
                    <a:close/>
                    <a:moveTo>
                      <a:pt x="58" y="0"/>
                    </a:moveTo>
                    <a:lnTo>
                      <a:pt x="58" y="0"/>
                    </a:lnTo>
                    <a:lnTo>
                      <a:pt x="56" y="0"/>
                    </a:lnTo>
                    <a:lnTo>
                      <a:pt x="48" y="4"/>
                    </a:lnTo>
                    <a:lnTo>
                      <a:pt x="48" y="4"/>
                    </a:lnTo>
                    <a:lnTo>
                      <a:pt x="46" y="6"/>
                    </a:lnTo>
                    <a:lnTo>
                      <a:pt x="46" y="10"/>
                    </a:lnTo>
                    <a:lnTo>
                      <a:pt x="34" y="10"/>
                    </a:lnTo>
                    <a:lnTo>
                      <a:pt x="32" y="8"/>
                    </a:lnTo>
                    <a:lnTo>
                      <a:pt x="32" y="8"/>
                    </a:lnTo>
                    <a:lnTo>
                      <a:pt x="28" y="6"/>
                    </a:lnTo>
                    <a:lnTo>
                      <a:pt x="18" y="6"/>
                    </a:lnTo>
                    <a:lnTo>
                      <a:pt x="18" y="6"/>
                    </a:lnTo>
                    <a:lnTo>
                      <a:pt x="16" y="8"/>
                    </a:lnTo>
                    <a:lnTo>
                      <a:pt x="6" y="20"/>
                    </a:lnTo>
                    <a:lnTo>
                      <a:pt x="6" y="20"/>
                    </a:lnTo>
                    <a:lnTo>
                      <a:pt x="6" y="20"/>
                    </a:lnTo>
                    <a:lnTo>
                      <a:pt x="2" y="28"/>
                    </a:lnTo>
                    <a:lnTo>
                      <a:pt x="0" y="32"/>
                    </a:lnTo>
                    <a:lnTo>
                      <a:pt x="0" y="32"/>
                    </a:lnTo>
                    <a:lnTo>
                      <a:pt x="0" y="36"/>
                    </a:lnTo>
                    <a:lnTo>
                      <a:pt x="2" y="38"/>
                    </a:lnTo>
                    <a:lnTo>
                      <a:pt x="10" y="42"/>
                    </a:lnTo>
                    <a:lnTo>
                      <a:pt x="10" y="42"/>
                    </a:lnTo>
                    <a:lnTo>
                      <a:pt x="12" y="42"/>
                    </a:lnTo>
                    <a:lnTo>
                      <a:pt x="12" y="42"/>
                    </a:lnTo>
                    <a:lnTo>
                      <a:pt x="12" y="42"/>
                    </a:lnTo>
                    <a:lnTo>
                      <a:pt x="22" y="38"/>
                    </a:lnTo>
                    <a:lnTo>
                      <a:pt x="28" y="42"/>
                    </a:lnTo>
                    <a:lnTo>
                      <a:pt x="32" y="46"/>
                    </a:lnTo>
                    <a:lnTo>
                      <a:pt x="28" y="50"/>
                    </a:lnTo>
                    <a:lnTo>
                      <a:pt x="20" y="54"/>
                    </a:lnTo>
                    <a:lnTo>
                      <a:pt x="12" y="54"/>
                    </a:lnTo>
                    <a:lnTo>
                      <a:pt x="10" y="50"/>
                    </a:lnTo>
                    <a:lnTo>
                      <a:pt x="10" y="50"/>
                    </a:lnTo>
                    <a:lnTo>
                      <a:pt x="8" y="50"/>
                    </a:lnTo>
                    <a:lnTo>
                      <a:pt x="8" y="50"/>
                    </a:lnTo>
                    <a:lnTo>
                      <a:pt x="6" y="50"/>
                    </a:lnTo>
                    <a:lnTo>
                      <a:pt x="6" y="50"/>
                    </a:lnTo>
                    <a:lnTo>
                      <a:pt x="4" y="52"/>
                    </a:lnTo>
                    <a:lnTo>
                      <a:pt x="2" y="56"/>
                    </a:lnTo>
                    <a:lnTo>
                      <a:pt x="2" y="56"/>
                    </a:lnTo>
                    <a:lnTo>
                      <a:pt x="2" y="58"/>
                    </a:lnTo>
                    <a:lnTo>
                      <a:pt x="4" y="64"/>
                    </a:lnTo>
                    <a:lnTo>
                      <a:pt x="6" y="70"/>
                    </a:lnTo>
                    <a:lnTo>
                      <a:pt x="6" y="70"/>
                    </a:lnTo>
                    <a:lnTo>
                      <a:pt x="6" y="72"/>
                    </a:lnTo>
                    <a:lnTo>
                      <a:pt x="10" y="74"/>
                    </a:lnTo>
                    <a:lnTo>
                      <a:pt x="20" y="74"/>
                    </a:lnTo>
                    <a:lnTo>
                      <a:pt x="32" y="76"/>
                    </a:lnTo>
                    <a:lnTo>
                      <a:pt x="32" y="76"/>
                    </a:lnTo>
                    <a:lnTo>
                      <a:pt x="32" y="76"/>
                    </a:lnTo>
                    <a:lnTo>
                      <a:pt x="50" y="76"/>
                    </a:lnTo>
                    <a:lnTo>
                      <a:pt x="50" y="76"/>
                    </a:lnTo>
                    <a:lnTo>
                      <a:pt x="52" y="74"/>
                    </a:lnTo>
                    <a:lnTo>
                      <a:pt x="54" y="72"/>
                    </a:lnTo>
                    <a:lnTo>
                      <a:pt x="56" y="64"/>
                    </a:lnTo>
                    <a:lnTo>
                      <a:pt x="58" y="62"/>
                    </a:lnTo>
                    <a:lnTo>
                      <a:pt x="64" y="58"/>
                    </a:lnTo>
                    <a:lnTo>
                      <a:pt x="64" y="58"/>
                    </a:lnTo>
                    <a:lnTo>
                      <a:pt x="66" y="56"/>
                    </a:lnTo>
                    <a:lnTo>
                      <a:pt x="68" y="54"/>
                    </a:lnTo>
                    <a:lnTo>
                      <a:pt x="72" y="54"/>
                    </a:lnTo>
                    <a:lnTo>
                      <a:pt x="72" y="56"/>
                    </a:lnTo>
                    <a:lnTo>
                      <a:pt x="72" y="56"/>
                    </a:lnTo>
                    <a:lnTo>
                      <a:pt x="74" y="58"/>
                    </a:lnTo>
                    <a:lnTo>
                      <a:pt x="74" y="58"/>
                    </a:lnTo>
                    <a:lnTo>
                      <a:pt x="76" y="60"/>
                    </a:lnTo>
                    <a:lnTo>
                      <a:pt x="76" y="60"/>
                    </a:lnTo>
                    <a:lnTo>
                      <a:pt x="78" y="60"/>
                    </a:lnTo>
                    <a:lnTo>
                      <a:pt x="92" y="56"/>
                    </a:lnTo>
                    <a:lnTo>
                      <a:pt x="92" y="56"/>
                    </a:lnTo>
                    <a:lnTo>
                      <a:pt x="94" y="54"/>
                    </a:lnTo>
                    <a:lnTo>
                      <a:pt x="98" y="46"/>
                    </a:lnTo>
                    <a:lnTo>
                      <a:pt x="112" y="46"/>
                    </a:lnTo>
                    <a:lnTo>
                      <a:pt x="112" y="46"/>
                    </a:lnTo>
                    <a:lnTo>
                      <a:pt x="116" y="44"/>
                    </a:lnTo>
                    <a:lnTo>
                      <a:pt x="118" y="40"/>
                    </a:lnTo>
                    <a:lnTo>
                      <a:pt x="128" y="36"/>
                    </a:lnTo>
                    <a:lnTo>
                      <a:pt x="128" y="36"/>
                    </a:lnTo>
                    <a:lnTo>
                      <a:pt x="128" y="36"/>
                    </a:lnTo>
                    <a:lnTo>
                      <a:pt x="140" y="28"/>
                    </a:lnTo>
                    <a:lnTo>
                      <a:pt x="146" y="24"/>
                    </a:lnTo>
                    <a:lnTo>
                      <a:pt x="146" y="24"/>
                    </a:lnTo>
                    <a:lnTo>
                      <a:pt x="148" y="22"/>
                    </a:lnTo>
                    <a:lnTo>
                      <a:pt x="148" y="22"/>
                    </a:lnTo>
                    <a:lnTo>
                      <a:pt x="146" y="18"/>
                    </a:lnTo>
                    <a:lnTo>
                      <a:pt x="136" y="14"/>
                    </a:lnTo>
                    <a:lnTo>
                      <a:pt x="136" y="14"/>
                    </a:lnTo>
                    <a:lnTo>
                      <a:pt x="136" y="14"/>
                    </a:lnTo>
                    <a:lnTo>
                      <a:pt x="130" y="12"/>
                    </a:lnTo>
                    <a:lnTo>
                      <a:pt x="126" y="8"/>
                    </a:lnTo>
                    <a:lnTo>
                      <a:pt x="126" y="8"/>
                    </a:lnTo>
                    <a:lnTo>
                      <a:pt x="122" y="6"/>
                    </a:lnTo>
                    <a:lnTo>
                      <a:pt x="122" y="6"/>
                    </a:lnTo>
                    <a:lnTo>
                      <a:pt x="122" y="6"/>
                    </a:lnTo>
                    <a:lnTo>
                      <a:pt x="72" y="8"/>
                    </a:lnTo>
                    <a:lnTo>
                      <a:pt x="72" y="4"/>
                    </a:lnTo>
                    <a:lnTo>
                      <a:pt x="72" y="4"/>
                    </a:lnTo>
                    <a:lnTo>
                      <a:pt x="70" y="2"/>
                    </a:lnTo>
                    <a:lnTo>
                      <a:pt x="68" y="2"/>
                    </a:lnTo>
                    <a:lnTo>
                      <a:pt x="58" y="0"/>
                    </a:lnTo>
                    <a:lnTo>
                      <a:pt x="58" y="0"/>
                    </a:lnTo>
                    <a:lnTo>
                      <a:pt x="58" y="0"/>
                    </a:lnTo>
                    <a:lnTo>
                      <a:pt x="5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2" name="Freeform 754"/>
              <p:cNvSpPr>
                <a:spLocks/>
              </p:cNvSpPr>
              <p:nvPr/>
            </p:nvSpPr>
            <p:spPr bwMode="auto">
              <a:xfrm>
                <a:off x="3861" y="1871"/>
                <a:ext cx="140" cy="68"/>
              </a:xfrm>
              <a:custGeom>
                <a:avLst/>
                <a:gdLst>
                  <a:gd name="T0" fmla="*/ 54 w 140"/>
                  <a:gd name="T1" fmla="*/ 0 h 68"/>
                  <a:gd name="T2" fmla="*/ 64 w 140"/>
                  <a:gd name="T3" fmla="*/ 2 h 68"/>
                  <a:gd name="T4" fmla="*/ 66 w 140"/>
                  <a:gd name="T5" fmla="*/ 8 h 68"/>
                  <a:gd name="T6" fmla="*/ 118 w 140"/>
                  <a:gd name="T7" fmla="*/ 6 h 68"/>
                  <a:gd name="T8" fmla="*/ 124 w 140"/>
                  <a:gd name="T9" fmla="*/ 12 h 68"/>
                  <a:gd name="T10" fmla="*/ 132 w 140"/>
                  <a:gd name="T11" fmla="*/ 14 h 68"/>
                  <a:gd name="T12" fmla="*/ 140 w 140"/>
                  <a:gd name="T13" fmla="*/ 18 h 68"/>
                  <a:gd name="T14" fmla="*/ 134 w 140"/>
                  <a:gd name="T15" fmla="*/ 22 h 68"/>
                  <a:gd name="T16" fmla="*/ 122 w 140"/>
                  <a:gd name="T17" fmla="*/ 28 h 68"/>
                  <a:gd name="T18" fmla="*/ 112 w 140"/>
                  <a:gd name="T19" fmla="*/ 32 h 68"/>
                  <a:gd name="T20" fmla="*/ 108 w 140"/>
                  <a:gd name="T21" fmla="*/ 38 h 68"/>
                  <a:gd name="T22" fmla="*/ 90 w 140"/>
                  <a:gd name="T23" fmla="*/ 38 h 68"/>
                  <a:gd name="T24" fmla="*/ 86 w 140"/>
                  <a:gd name="T25" fmla="*/ 48 h 68"/>
                  <a:gd name="T26" fmla="*/ 72 w 140"/>
                  <a:gd name="T27" fmla="*/ 52 h 68"/>
                  <a:gd name="T28" fmla="*/ 72 w 140"/>
                  <a:gd name="T29" fmla="*/ 46 h 68"/>
                  <a:gd name="T30" fmla="*/ 60 w 140"/>
                  <a:gd name="T31" fmla="*/ 46 h 68"/>
                  <a:gd name="T32" fmla="*/ 58 w 140"/>
                  <a:gd name="T33" fmla="*/ 52 h 68"/>
                  <a:gd name="T34" fmla="*/ 52 w 140"/>
                  <a:gd name="T35" fmla="*/ 54 h 68"/>
                  <a:gd name="T36" fmla="*/ 48 w 140"/>
                  <a:gd name="T37" fmla="*/ 58 h 68"/>
                  <a:gd name="T38" fmla="*/ 46 w 140"/>
                  <a:gd name="T39" fmla="*/ 68 h 68"/>
                  <a:gd name="T40" fmla="*/ 28 w 140"/>
                  <a:gd name="T41" fmla="*/ 68 h 68"/>
                  <a:gd name="T42" fmla="*/ 16 w 140"/>
                  <a:gd name="T43" fmla="*/ 66 h 68"/>
                  <a:gd name="T44" fmla="*/ 6 w 140"/>
                  <a:gd name="T45" fmla="*/ 66 h 68"/>
                  <a:gd name="T46" fmla="*/ 4 w 140"/>
                  <a:gd name="T47" fmla="*/ 58 h 68"/>
                  <a:gd name="T48" fmla="*/ 2 w 140"/>
                  <a:gd name="T49" fmla="*/ 54 h 68"/>
                  <a:gd name="T50" fmla="*/ 4 w 140"/>
                  <a:gd name="T51" fmla="*/ 50 h 68"/>
                  <a:gd name="T52" fmla="*/ 8 w 140"/>
                  <a:gd name="T53" fmla="*/ 54 h 68"/>
                  <a:gd name="T54" fmla="*/ 18 w 140"/>
                  <a:gd name="T55" fmla="*/ 54 h 68"/>
                  <a:gd name="T56" fmla="*/ 26 w 140"/>
                  <a:gd name="T57" fmla="*/ 50 h 68"/>
                  <a:gd name="T58" fmla="*/ 34 w 140"/>
                  <a:gd name="T59" fmla="*/ 42 h 68"/>
                  <a:gd name="T60" fmla="*/ 26 w 140"/>
                  <a:gd name="T61" fmla="*/ 36 h 68"/>
                  <a:gd name="T62" fmla="*/ 18 w 140"/>
                  <a:gd name="T63" fmla="*/ 30 h 68"/>
                  <a:gd name="T64" fmla="*/ 8 w 140"/>
                  <a:gd name="T65" fmla="*/ 34 h 68"/>
                  <a:gd name="T66" fmla="*/ 0 w 140"/>
                  <a:gd name="T67" fmla="*/ 30 h 68"/>
                  <a:gd name="T68" fmla="*/ 2 w 140"/>
                  <a:gd name="T69" fmla="*/ 26 h 68"/>
                  <a:gd name="T70" fmla="*/ 6 w 140"/>
                  <a:gd name="T71" fmla="*/ 18 h 68"/>
                  <a:gd name="T72" fmla="*/ 14 w 140"/>
                  <a:gd name="T73" fmla="*/ 6 h 68"/>
                  <a:gd name="T74" fmla="*/ 24 w 140"/>
                  <a:gd name="T75" fmla="*/ 6 h 68"/>
                  <a:gd name="T76" fmla="*/ 28 w 140"/>
                  <a:gd name="T77" fmla="*/ 10 h 68"/>
                  <a:gd name="T78" fmla="*/ 44 w 140"/>
                  <a:gd name="T79" fmla="*/ 8 h 68"/>
                  <a:gd name="T80" fmla="*/ 46 w 140"/>
                  <a:gd name="T81" fmla="*/ 4 h 68"/>
                  <a:gd name="T82" fmla="*/ 54 w 140"/>
                  <a:gd name="T8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0" h="68">
                    <a:moveTo>
                      <a:pt x="54" y="0"/>
                    </a:moveTo>
                    <a:lnTo>
                      <a:pt x="64" y="2"/>
                    </a:lnTo>
                    <a:lnTo>
                      <a:pt x="66" y="8"/>
                    </a:lnTo>
                    <a:lnTo>
                      <a:pt x="118" y="6"/>
                    </a:lnTo>
                    <a:lnTo>
                      <a:pt x="124" y="12"/>
                    </a:lnTo>
                    <a:lnTo>
                      <a:pt x="132" y="14"/>
                    </a:lnTo>
                    <a:lnTo>
                      <a:pt x="140" y="18"/>
                    </a:lnTo>
                    <a:lnTo>
                      <a:pt x="134" y="22"/>
                    </a:lnTo>
                    <a:lnTo>
                      <a:pt x="122" y="28"/>
                    </a:lnTo>
                    <a:lnTo>
                      <a:pt x="112" y="32"/>
                    </a:lnTo>
                    <a:lnTo>
                      <a:pt x="108" y="38"/>
                    </a:lnTo>
                    <a:lnTo>
                      <a:pt x="90" y="38"/>
                    </a:lnTo>
                    <a:lnTo>
                      <a:pt x="86" y="48"/>
                    </a:lnTo>
                    <a:lnTo>
                      <a:pt x="72" y="52"/>
                    </a:lnTo>
                    <a:lnTo>
                      <a:pt x="72" y="46"/>
                    </a:lnTo>
                    <a:lnTo>
                      <a:pt x="60" y="46"/>
                    </a:lnTo>
                    <a:lnTo>
                      <a:pt x="58" y="52"/>
                    </a:lnTo>
                    <a:lnTo>
                      <a:pt x="52" y="54"/>
                    </a:lnTo>
                    <a:lnTo>
                      <a:pt x="48" y="58"/>
                    </a:lnTo>
                    <a:lnTo>
                      <a:pt x="46" y="68"/>
                    </a:lnTo>
                    <a:lnTo>
                      <a:pt x="28" y="68"/>
                    </a:lnTo>
                    <a:lnTo>
                      <a:pt x="16" y="66"/>
                    </a:lnTo>
                    <a:lnTo>
                      <a:pt x="6" y="66"/>
                    </a:lnTo>
                    <a:lnTo>
                      <a:pt x="4" y="58"/>
                    </a:lnTo>
                    <a:lnTo>
                      <a:pt x="2" y="54"/>
                    </a:lnTo>
                    <a:lnTo>
                      <a:pt x="4" y="50"/>
                    </a:lnTo>
                    <a:lnTo>
                      <a:pt x="8" y="54"/>
                    </a:lnTo>
                    <a:lnTo>
                      <a:pt x="18" y="54"/>
                    </a:lnTo>
                    <a:lnTo>
                      <a:pt x="26" y="50"/>
                    </a:lnTo>
                    <a:lnTo>
                      <a:pt x="34" y="42"/>
                    </a:lnTo>
                    <a:lnTo>
                      <a:pt x="26" y="36"/>
                    </a:lnTo>
                    <a:lnTo>
                      <a:pt x="18" y="30"/>
                    </a:lnTo>
                    <a:lnTo>
                      <a:pt x="8" y="34"/>
                    </a:lnTo>
                    <a:lnTo>
                      <a:pt x="0" y="30"/>
                    </a:lnTo>
                    <a:lnTo>
                      <a:pt x="2" y="26"/>
                    </a:lnTo>
                    <a:lnTo>
                      <a:pt x="6" y="18"/>
                    </a:lnTo>
                    <a:lnTo>
                      <a:pt x="14" y="6"/>
                    </a:lnTo>
                    <a:lnTo>
                      <a:pt x="24" y="6"/>
                    </a:lnTo>
                    <a:lnTo>
                      <a:pt x="28" y="10"/>
                    </a:lnTo>
                    <a:lnTo>
                      <a:pt x="44" y="8"/>
                    </a:lnTo>
                    <a:lnTo>
                      <a:pt x="46" y="4"/>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3" name="Freeform 755"/>
              <p:cNvSpPr>
                <a:spLocks/>
              </p:cNvSpPr>
              <p:nvPr/>
            </p:nvSpPr>
            <p:spPr bwMode="auto">
              <a:xfrm>
                <a:off x="3857" y="1867"/>
                <a:ext cx="148" cy="76"/>
              </a:xfrm>
              <a:custGeom>
                <a:avLst/>
                <a:gdLst>
                  <a:gd name="T0" fmla="*/ 58 w 148"/>
                  <a:gd name="T1" fmla="*/ 0 h 76"/>
                  <a:gd name="T2" fmla="*/ 48 w 148"/>
                  <a:gd name="T3" fmla="*/ 4 h 76"/>
                  <a:gd name="T4" fmla="*/ 46 w 148"/>
                  <a:gd name="T5" fmla="*/ 6 h 76"/>
                  <a:gd name="T6" fmla="*/ 34 w 148"/>
                  <a:gd name="T7" fmla="*/ 10 h 76"/>
                  <a:gd name="T8" fmla="*/ 32 w 148"/>
                  <a:gd name="T9" fmla="*/ 8 h 76"/>
                  <a:gd name="T10" fmla="*/ 18 w 148"/>
                  <a:gd name="T11" fmla="*/ 6 h 76"/>
                  <a:gd name="T12" fmla="*/ 16 w 148"/>
                  <a:gd name="T13" fmla="*/ 8 h 76"/>
                  <a:gd name="T14" fmla="*/ 6 w 148"/>
                  <a:gd name="T15" fmla="*/ 20 h 76"/>
                  <a:gd name="T16" fmla="*/ 2 w 148"/>
                  <a:gd name="T17" fmla="*/ 28 h 76"/>
                  <a:gd name="T18" fmla="*/ 0 w 148"/>
                  <a:gd name="T19" fmla="*/ 32 h 76"/>
                  <a:gd name="T20" fmla="*/ 2 w 148"/>
                  <a:gd name="T21" fmla="*/ 38 h 76"/>
                  <a:gd name="T22" fmla="*/ 10 w 148"/>
                  <a:gd name="T23" fmla="*/ 42 h 76"/>
                  <a:gd name="T24" fmla="*/ 12 w 148"/>
                  <a:gd name="T25" fmla="*/ 42 h 76"/>
                  <a:gd name="T26" fmla="*/ 22 w 148"/>
                  <a:gd name="T27" fmla="*/ 38 h 76"/>
                  <a:gd name="T28" fmla="*/ 32 w 148"/>
                  <a:gd name="T29" fmla="*/ 46 h 76"/>
                  <a:gd name="T30" fmla="*/ 20 w 148"/>
                  <a:gd name="T31" fmla="*/ 54 h 76"/>
                  <a:gd name="T32" fmla="*/ 10 w 148"/>
                  <a:gd name="T33" fmla="*/ 50 h 76"/>
                  <a:gd name="T34" fmla="*/ 8 w 148"/>
                  <a:gd name="T35" fmla="*/ 50 h 76"/>
                  <a:gd name="T36" fmla="*/ 6 w 148"/>
                  <a:gd name="T37" fmla="*/ 50 h 76"/>
                  <a:gd name="T38" fmla="*/ 4 w 148"/>
                  <a:gd name="T39" fmla="*/ 52 h 76"/>
                  <a:gd name="T40" fmla="*/ 2 w 148"/>
                  <a:gd name="T41" fmla="*/ 56 h 76"/>
                  <a:gd name="T42" fmla="*/ 4 w 148"/>
                  <a:gd name="T43" fmla="*/ 64 h 76"/>
                  <a:gd name="T44" fmla="*/ 6 w 148"/>
                  <a:gd name="T45" fmla="*/ 70 h 76"/>
                  <a:gd name="T46" fmla="*/ 10 w 148"/>
                  <a:gd name="T47" fmla="*/ 74 h 76"/>
                  <a:gd name="T48" fmla="*/ 32 w 148"/>
                  <a:gd name="T49" fmla="*/ 76 h 76"/>
                  <a:gd name="T50" fmla="*/ 32 w 148"/>
                  <a:gd name="T51" fmla="*/ 76 h 76"/>
                  <a:gd name="T52" fmla="*/ 50 w 148"/>
                  <a:gd name="T53" fmla="*/ 76 h 76"/>
                  <a:gd name="T54" fmla="*/ 54 w 148"/>
                  <a:gd name="T55" fmla="*/ 72 h 76"/>
                  <a:gd name="T56" fmla="*/ 58 w 148"/>
                  <a:gd name="T57" fmla="*/ 62 h 76"/>
                  <a:gd name="T58" fmla="*/ 64 w 148"/>
                  <a:gd name="T59" fmla="*/ 58 h 76"/>
                  <a:gd name="T60" fmla="*/ 68 w 148"/>
                  <a:gd name="T61" fmla="*/ 54 h 76"/>
                  <a:gd name="T62" fmla="*/ 72 w 148"/>
                  <a:gd name="T63" fmla="*/ 56 h 76"/>
                  <a:gd name="T64" fmla="*/ 74 w 148"/>
                  <a:gd name="T65" fmla="*/ 58 h 76"/>
                  <a:gd name="T66" fmla="*/ 76 w 148"/>
                  <a:gd name="T67" fmla="*/ 60 h 76"/>
                  <a:gd name="T68" fmla="*/ 78 w 148"/>
                  <a:gd name="T69" fmla="*/ 60 h 76"/>
                  <a:gd name="T70" fmla="*/ 92 w 148"/>
                  <a:gd name="T71" fmla="*/ 56 h 76"/>
                  <a:gd name="T72" fmla="*/ 98 w 148"/>
                  <a:gd name="T73" fmla="*/ 46 h 76"/>
                  <a:gd name="T74" fmla="*/ 112 w 148"/>
                  <a:gd name="T75" fmla="*/ 46 h 76"/>
                  <a:gd name="T76" fmla="*/ 118 w 148"/>
                  <a:gd name="T77" fmla="*/ 40 h 76"/>
                  <a:gd name="T78" fmla="*/ 128 w 148"/>
                  <a:gd name="T79" fmla="*/ 36 h 76"/>
                  <a:gd name="T80" fmla="*/ 140 w 148"/>
                  <a:gd name="T81" fmla="*/ 28 h 76"/>
                  <a:gd name="T82" fmla="*/ 146 w 148"/>
                  <a:gd name="T83" fmla="*/ 24 h 76"/>
                  <a:gd name="T84" fmla="*/ 148 w 148"/>
                  <a:gd name="T85" fmla="*/ 22 h 76"/>
                  <a:gd name="T86" fmla="*/ 136 w 148"/>
                  <a:gd name="T87" fmla="*/ 14 h 76"/>
                  <a:gd name="T88" fmla="*/ 136 w 148"/>
                  <a:gd name="T89" fmla="*/ 14 h 76"/>
                  <a:gd name="T90" fmla="*/ 126 w 148"/>
                  <a:gd name="T91" fmla="*/ 8 h 76"/>
                  <a:gd name="T92" fmla="*/ 122 w 148"/>
                  <a:gd name="T93" fmla="*/ 6 h 76"/>
                  <a:gd name="T94" fmla="*/ 122 w 148"/>
                  <a:gd name="T95" fmla="*/ 6 h 76"/>
                  <a:gd name="T96" fmla="*/ 72 w 148"/>
                  <a:gd name="T97" fmla="*/ 4 h 76"/>
                  <a:gd name="T98" fmla="*/ 70 w 148"/>
                  <a:gd name="T99" fmla="*/ 2 h 76"/>
                  <a:gd name="T100" fmla="*/ 58 w 148"/>
                  <a:gd name="T101" fmla="*/ 0 h 76"/>
                  <a:gd name="T102" fmla="*/ 58 w 148"/>
                  <a:gd name="T103"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76">
                    <a:moveTo>
                      <a:pt x="58" y="0"/>
                    </a:moveTo>
                    <a:lnTo>
                      <a:pt x="58" y="0"/>
                    </a:lnTo>
                    <a:lnTo>
                      <a:pt x="56" y="0"/>
                    </a:lnTo>
                    <a:lnTo>
                      <a:pt x="48" y="4"/>
                    </a:lnTo>
                    <a:lnTo>
                      <a:pt x="48" y="4"/>
                    </a:lnTo>
                    <a:lnTo>
                      <a:pt x="46" y="6"/>
                    </a:lnTo>
                    <a:lnTo>
                      <a:pt x="46" y="10"/>
                    </a:lnTo>
                    <a:lnTo>
                      <a:pt x="34" y="10"/>
                    </a:lnTo>
                    <a:lnTo>
                      <a:pt x="32" y="8"/>
                    </a:lnTo>
                    <a:lnTo>
                      <a:pt x="32" y="8"/>
                    </a:lnTo>
                    <a:lnTo>
                      <a:pt x="28" y="6"/>
                    </a:lnTo>
                    <a:lnTo>
                      <a:pt x="18" y="6"/>
                    </a:lnTo>
                    <a:lnTo>
                      <a:pt x="18" y="6"/>
                    </a:lnTo>
                    <a:lnTo>
                      <a:pt x="16" y="8"/>
                    </a:lnTo>
                    <a:lnTo>
                      <a:pt x="6" y="20"/>
                    </a:lnTo>
                    <a:lnTo>
                      <a:pt x="6" y="20"/>
                    </a:lnTo>
                    <a:lnTo>
                      <a:pt x="6" y="20"/>
                    </a:lnTo>
                    <a:lnTo>
                      <a:pt x="2" y="28"/>
                    </a:lnTo>
                    <a:lnTo>
                      <a:pt x="0" y="32"/>
                    </a:lnTo>
                    <a:lnTo>
                      <a:pt x="0" y="32"/>
                    </a:lnTo>
                    <a:lnTo>
                      <a:pt x="0" y="36"/>
                    </a:lnTo>
                    <a:lnTo>
                      <a:pt x="2" y="38"/>
                    </a:lnTo>
                    <a:lnTo>
                      <a:pt x="10" y="42"/>
                    </a:lnTo>
                    <a:lnTo>
                      <a:pt x="10" y="42"/>
                    </a:lnTo>
                    <a:lnTo>
                      <a:pt x="12" y="42"/>
                    </a:lnTo>
                    <a:lnTo>
                      <a:pt x="12" y="42"/>
                    </a:lnTo>
                    <a:lnTo>
                      <a:pt x="12" y="42"/>
                    </a:lnTo>
                    <a:lnTo>
                      <a:pt x="22" y="38"/>
                    </a:lnTo>
                    <a:lnTo>
                      <a:pt x="28" y="42"/>
                    </a:lnTo>
                    <a:lnTo>
                      <a:pt x="32" y="46"/>
                    </a:lnTo>
                    <a:lnTo>
                      <a:pt x="28" y="50"/>
                    </a:lnTo>
                    <a:lnTo>
                      <a:pt x="20" y="54"/>
                    </a:lnTo>
                    <a:lnTo>
                      <a:pt x="12" y="54"/>
                    </a:lnTo>
                    <a:lnTo>
                      <a:pt x="10" y="50"/>
                    </a:lnTo>
                    <a:lnTo>
                      <a:pt x="10" y="50"/>
                    </a:lnTo>
                    <a:lnTo>
                      <a:pt x="8" y="50"/>
                    </a:lnTo>
                    <a:lnTo>
                      <a:pt x="8" y="50"/>
                    </a:lnTo>
                    <a:lnTo>
                      <a:pt x="6" y="50"/>
                    </a:lnTo>
                    <a:lnTo>
                      <a:pt x="6" y="50"/>
                    </a:lnTo>
                    <a:lnTo>
                      <a:pt x="4" y="52"/>
                    </a:lnTo>
                    <a:lnTo>
                      <a:pt x="2" y="56"/>
                    </a:lnTo>
                    <a:lnTo>
                      <a:pt x="2" y="56"/>
                    </a:lnTo>
                    <a:lnTo>
                      <a:pt x="2" y="58"/>
                    </a:lnTo>
                    <a:lnTo>
                      <a:pt x="4" y="64"/>
                    </a:lnTo>
                    <a:lnTo>
                      <a:pt x="6" y="70"/>
                    </a:lnTo>
                    <a:lnTo>
                      <a:pt x="6" y="70"/>
                    </a:lnTo>
                    <a:lnTo>
                      <a:pt x="6" y="72"/>
                    </a:lnTo>
                    <a:lnTo>
                      <a:pt x="10" y="74"/>
                    </a:lnTo>
                    <a:lnTo>
                      <a:pt x="20" y="74"/>
                    </a:lnTo>
                    <a:lnTo>
                      <a:pt x="32" y="76"/>
                    </a:lnTo>
                    <a:lnTo>
                      <a:pt x="32" y="76"/>
                    </a:lnTo>
                    <a:lnTo>
                      <a:pt x="32" y="76"/>
                    </a:lnTo>
                    <a:lnTo>
                      <a:pt x="50" y="76"/>
                    </a:lnTo>
                    <a:lnTo>
                      <a:pt x="50" y="76"/>
                    </a:lnTo>
                    <a:lnTo>
                      <a:pt x="52" y="74"/>
                    </a:lnTo>
                    <a:lnTo>
                      <a:pt x="54" y="72"/>
                    </a:lnTo>
                    <a:lnTo>
                      <a:pt x="56" y="64"/>
                    </a:lnTo>
                    <a:lnTo>
                      <a:pt x="58" y="62"/>
                    </a:lnTo>
                    <a:lnTo>
                      <a:pt x="64" y="58"/>
                    </a:lnTo>
                    <a:lnTo>
                      <a:pt x="64" y="58"/>
                    </a:lnTo>
                    <a:lnTo>
                      <a:pt x="66" y="56"/>
                    </a:lnTo>
                    <a:lnTo>
                      <a:pt x="68" y="54"/>
                    </a:lnTo>
                    <a:lnTo>
                      <a:pt x="72" y="54"/>
                    </a:lnTo>
                    <a:lnTo>
                      <a:pt x="72" y="56"/>
                    </a:lnTo>
                    <a:lnTo>
                      <a:pt x="72" y="56"/>
                    </a:lnTo>
                    <a:lnTo>
                      <a:pt x="74" y="58"/>
                    </a:lnTo>
                    <a:lnTo>
                      <a:pt x="74" y="58"/>
                    </a:lnTo>
                    <a:lnTo>
                      <a:pt x="76" y="60"/>
                    </a:lnTo>
                    <a:lnTo>
                      <a:pt x="76" y="60"/>
                    </a:lnTo>
                    <a:lnTo>
                      <a:pt x="78" y="60"/>
                    </a:lnTo>
                    <a:lnTo>
                      <a:pt x="92" y="56"/>
                    </a:lnTo>
                    <a:lnTo>
                      <a:pt x="92" y="56"/>
                    </a:lnTo>
                    <a:lnTo>
                      <a:pt x="94" y="54"/>
                    </a:lnTo>
                    <a:lnTo>
                      <a:pt x="98" y="46"/>
                    </a:lnTo>
                    <a:lnTo>
                      <a:pt x="112" y="46"/>
                    </a:lnTo>
                    <a:lnTo>
                      <a:pt x="112" y="46"/>
                    </a:lnTo>
                    <a:lnTo>
                      <a:pt x="116" y="44"/>
                    </a:lnTo>
                    <a:lnTo>
                      <a:pt x="118" y="40"/>
                    </a:lnTo>
                    <a:lnTo>
                      <a:pt x="128" y="36"/>
                    </a:lnTo>
                    <a:lnTo>
                      <a:pt x="128" y="36"/>
                    </a:lnTo>
                    <a:lnTo>
                      <a:pt x="128" y="36"/>
                    </a:lnTo>
                    <a:lnTo>
                      <a:pt x="140" y="28"/>
                    </a:lnTo>
                    <a:lnTo>
                      <a:pt x="146" y="24"/>
                    </a:lnTo>
                    <a:lnTo>
                      <a:pt x="146" y="24"/>
                    </a:lnTo>
                    <a:lnTo>
                      <a:pt x="148" y="22"/>
                    </a:lnTo>
                    <a:lnTo>
                      <a:pt x="148" y="22"/>
                    </a:lnTo>
                    <a:lnTo>
                      <a:pt x="146" y="18"/>
                    </a:lnTo>
                    <a:lnTo>
                      <a:pt x="136" y="14"/>
                    </a:lnTo>
                    <a:lnTo>
                      <a:pt x="136" y="14"/>
                    </a:lnTo>
                    <a:lnTo>
                      <a:pt x="136" y="14"/>
                    </a:lnTo>
                    <a:lnTo>
                      <a:pt x="130" y="12"/>
                    </a:lnTo>
                    <a:lnTo>
                      <a:pt x="126" y="8"/>
                    </a:lnTo>
                    <a:lnTo>
                      <a:pt x="126" y="8"/>
                    </a:lnTo>
                    <a:lnTo>
                      <a:pt x="122" y="6"/>
                    </a:lnTo>
                    <a:lnTo>
                      <a:pt x="122" y="6"/>
                    </a:lnTo>
                    <a:lnTo>
                      <a:pt x="122" y="6"/>
                    </a:lnTo>
                    <a:lnTo>
                      <a:pt x="72" y="8"/>
                    </a:lnTo>
                    <a:lnTo>
                      <a:pt x="72" y="4"/>
                    </a:lnTo>
                    <a:lnTo>
                      <a:pt x="72" y="4"/>
                    </a:lnTo>
                    <a:lnTo>
                      <a:pt x="70" y="2"/>
                    </a:lnTo>
                    <a:lnTo>
                      <a:pt x="68" y="2"/>
                    </a:lnTo>
                    <a:lnTo>
                      <a:pt x="58" y="0"/>
                    </a:lnTo>
                    <a:lnTo>
                      <a:pt x="58" y="0"/>
                    </a:lnTo>
                    <a:lnTo>
                      <a:pt x="58" y="0"/>
                    </a:lnTo>
                    <a:lnTo>
                      <a:pt x="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4" name="Freeform 756"/>
              <p:cNvSpPr>
                <a:spLocks/>
              </p:cNvSpPr>
              <p:nvPr/>
            </p:nvSpPr>
            <p:spPr bwMode="auto">
              <a:xfrm>
                <a:off x="3523" y="1645"/>
                <a:ext cx="574" cy="272"/>
              </a:xfrm>
              <a:custGeom>
                <a:avLst/>
                <a:gdLst>
                  <a:gd name="T0" fmla="*/ 306 w 574"/>
                  <a:gd name="T1" fmla="*/ 262 h 272"/>
                  <a:gd name="T2" fmla="*/ 288 w 574"/>
                  <a:gd name="T3" fmla="*/ 264 h 272"/>
                  <a:gd name="T4" fmla="*/ 276 w 574"/>
                  <a:gd name="T5" fmla="*/ 242 h 272"/>
                  <a:gd name="T6" fmla="*/ 254 w 574"/>
                  <a:gd name="T7" fmla="*/ 220 h 272"/>
                  <a:gd name="T8" fmla="*/ 218 w 574"/>
                  <a:gd name="T9" fmla="*/ 222 h 272"/>
                  <a:gd name="T10" fmla="*/ 152 w 574"/>
                  <a:gd name="T11" fmla="*/ 192 h 272"/>
                  <a:gd name="T12" fmla="*/ 138 w 574"/>
                  <a:gd name="T13" fmla="*/ 262 h 272"/>
                  <a:gd name="T14" fmla="*/ 136 w 574"/>
                  <a:gd name="T15" fmla="*/ 262 h 272"/>
                  <a:gd name="T16" fmla="*/ 118 w 574"/>
                  <a:gd name="T17" fmla="*/ 246 h 272"/>
                  <a:gd name="T18" fmla="*/ 104 w 574"/>
                  <a:gd name="T19" fmla="*/ 242 h 272"/>
                  <a:gd name="T20" fmla="*/ 86 w 574"/>
                  <a:gd name="T21" fmla="*/ 238 h 272"/>
                  <a:gd name="T22" fmla="*/ 60 w 574"/>
                  <a:gd name="T23" fmla="*/ 214 h 272"/>
                  <a:gd name="T24" fmla="*/ 52 w 574"/>
                  <a:gd name="T25" fmla="*/ 204 h 272"/>
                  <a:gd name="T26" fmla="*/ 60 w 574"/>
                  <a:gd name="T27" fmla="*/ 198 h 272"/>
                  <a:gd name="T28" fmla="*/ 68 w 574"/>
                  <a:gd name="T29" fmla="*/ 192 h 272"/>
                  <a:gd name="T30" fmla="*/ 76 w 574"/>
                  <a:gd name="T31" fmla="*/ 186 h 272"/>
                  <a:gd name="T32" fmla="*/ 94 w 574"/>
                  <a:gd name="T33" fmla="*/ 188 h 272"/>
                  <a:gd name="T34" fmla="*/ 60 w 574"/>
                  <a:gd name="T35" fmla="*/ 164 h 272"/>
                  <a:gd name="T36" fmla="*/ 38 w 574"/>
                  <a:gd name="T37" fmla="*/ 174 h 272"/>
                  <a:gd name="T38" fmla="*/ 32 w 574"/>
                  <a:gd name="T39" fmla="*/ 160 h 272"/>
                  <a:gd name="T40" fmla="*/ 10 w 574"/>
                  <a:gd name="T41" fmla="*/ 142 h 272"/>
                  <a:gd name="T42" fmla="*/ 6 w 574"/>
                  <a:gd name="T43" fmla="*/ 106 h 272"/>
                  <a:gd name="T44" fmla="*/ 16 w 574"/>
                  <a:gd name="T45" fmla="*/ 92 h 272"/>
                  <a:gd name="T46" fmla="*/ 18 w 574"/>
                  <a:gd name="T47" fmla="*/ 92 h 272"/>
                  <a:gd name="T48" fmla="*/ 32 w 574"/>
                  <a:gd name="T49" fmla="*/ 94 h 272"/>
                  <a:gd name="T50" fmla="*/ 70 w 574"/>
                  <a:gd name="T51" fmla="*/ 70 h 272"/>
                  <a:gd name="T52" fmla="*/ 70 w 574"/>
                  <a:gd name="T53" fmla="*/ 70 h 272"/>
                  <a:gd name="T54" fmla="*/ 154 w 574"/>
                  <a:gd name="T55" fmla="*/ 80 h 272"/>
                  <a:gd name="T56" fmla="*/ 172 w 574"/>
                  <a:gd name="T57" fmla="*/ 80 h 272"/>
                  <a:gd name="T58" fmla="*/ 212 w 574"/>
                  <a:gd name="T59" fmla="*/ 82 h 272"/>
                  <a:gd name="T60" fmla="*/ 192 w 574"/>
                  <a:gd name="T61" fmla="*/ 70 h 272"/>
                  <a:gd name="T62" fmla="*/ 202 w 574"/>
                  <a:gd name="T63" fmla="*/ 56 h 272"/>
                  <a:gd name="T64" fmla="*/ 214 w 574"/>
                  <a:gd name="T65" fmla="*/ 44 h 272"/>
                  <a:gd name="T66" fmla="*/ 208 w 574"/>
                  <a:gd name="T67" fmla="*/ 28 h 272"/>
                  <a:gd name="T68" fmla="*/ 252 w 574"/>
                  <a:gd name="T69" fmla="*/ 18 h 272"/>
                  <a:gd name="T70" fmla="*/ 344 w 574"/>
                  <a:gd name="T71" fmla="*/ 2 h 272"/>
                  <a:gd name="T72" fmla="*/ 358 w 574"/>
                  <a:gd name="T73" fmla="*/ 20 h 272"/>
                  <a:gd name="T74" fmla="*/ 428 w 574"/>
                  <a:gd name="T75" fmla="*/ 20 h 272"/>
                  <a:gd name="T76" fmla="*/ 430 w 574"/>
                  <a:gd name="T77" fmla="*/ 20 h 272"/>
                  <a:gd name="T78" fmla="*/ 448 w 574"/>
                  <a:gd name="T79" fmla="*/ 40 h 272"/>
                  <a:gd name="T80" fmla="*/ 480 w 574"/>
                  <a:gd name="T81" fmla="*/ 82 h 272"/>
                  <a:gd name="T82" fmla="*/ 484 w 574"/>
                  <a:gd name="T83" fmla="*/ 76 h 272"/>
                  <a:gd name="T84" fmla="*/ 494 w 574"/>
                  <a:gd name="T85" fmla="*/ 82 h 272"/>
                  <a:gd name="T86" fmla="*/ 528 w 574"/>
                  <a:gd name="T87" fmla="*/ 82 h 272"/>
                  <a:gd name="T88" fmla="*/ 550 w 574"/>
                  <a:gd name="T89" fmla="*/ 104 h 272"/>
                  <a:gd name="T90" fmla="*/ 574 w 574"/>
                  <a:gd name="T91" fmla="*/ 120 h 272"/>
                  <a:gd name="T92" fmla="*/ 574 w 574"/>
                  <a:gd name="T93" fmla="*/ 130 h 272"/>
                  <a:gd name="T94" fmla="*/ 558 w 574"/>
                  <a:gd name="T95" fmla="*/ 156 h 272"/>
                  <a:gd name="T96" fmla="*/ 534 w 574"/>
                  <a:gd name="T97" fmla="*/ 158 h 272"/>
                  <a:gd name="T98" fmla="*/ 508 w 574"/>
                  <a:gd name="T99" fmla="*/ 190 h 272"/>
                  <a:gd name="T100" fmla="*/ 484 w 574"/>
                  <a:gd name="T101" fmla="*/ 210 h 272"/>
                  <a:gd name="T102" fmla="*/ 482 w 574"/>
                  <a:gd name="T103" fmla="*/ 234 h 272"/>
                  <a:gd name="T104" fmla="*/ 482 w 574"/>
                  <a:gd name="T105" fmla="*/ 244 h 272"/>
                  <a:gd name="T106" fmla="*/ 470 w 574"/>
                  <a:gd name="T107" fmla="*/ 240 h 272"/>
                  <a:gd name="T108" fmla="*/ 458 w 574"/>
                  <a:gd name="T109" fmla="*/ 234 h 272"/>
                  <a:gd name="T110" fmla="*/ 404 w 574"/>
                  <a:gd name="T111" fmla="*/ 234 h 272"/>
                  <a:gd name="T112" fmla="*/ 386 w 574"/>
                  <a:gd name="T113" fmla="*/ 234 h 272"/>
                  <a:gd name="T114" fmla="*/ 368 w 574"/>
                  <a:gd name="T115" fmla="*/ 236 h 272"/>
                  <a:gd name="T116" fmla="*/ 354 w 574"/>
                  <a:gd name="T117" fmla="*/ 232 h 272"/>
                  <a:gd name="T118" fmla="*/ 338 w 574"/>
                  <a:gd name="T119" fmla="*/ 248 h 272"/>
                  <a:gd name="T120" fmla="*/ 314 w 574"/>
                  <a:gd name="T121" fmla="*/ 272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74" h="272">
                    <a:moveTo>
                      <a:pt x="308" y="272"/>
                    </a:moveTo>
                    <a:lnTo>
                      <a:pt x="308" y="272"/>
                    </a:lnTo>
                    <a:lnTo>
                      <a:pt x="306" y="270"/>
                    </a:lnTo>
                    <a:lnTo>
                      <a:pt x="306" y="262"/>
                    </a:lnTo>
                    <a:lnTo>
                      <a:pt x="304" y="262"/>
                    </a:lnTo>
                    <a:lnTo>
                      <a:pt x="304" y="262"/>
                    </a:lnTo>
                    <a:lnTo>
                      <a:pt x="288" y="264"/>
                    </a:lnTo>
                    <a:lnTo>
                      <a:pt x="288" y="264"/>
                    </a:lnTo>
                    <a:lnTo>
                      <a:pt x="286" y="262"/>
                    </a:lnTo>
                    <a:lnTo>
                      <a:pt x="284" y="248"/>
                    </a:lnTo>
                    <a:lnTo>
                      <a:pt x="276" y="242"/>
                    </a:lnTo>
                    <a:lnTo>
                      <a:pt x="276" y="242"/>
                    </a:lnTo>
                    <a:lnTo>
                      <a:pt x="274" y="240"/>
                    </a:lnTo>
                    <a:lnTo>
                      <a:pt x="274" y="234"/>
                    </a:lnTo>
                    <a:lnTo>
                      <a:pt x="260" y="218"/>
                    </a:lnTo>
                    <a:lnTo>
                      <a:pt x="254" y="220"/>
                    </a:lnTo>
                    <a:lnTo>
                      <a:pt x="254" y="220"/>
                    </a:lnTo>
                    <a:lnTo>
                      <a:pt x="220" y="222"/>
                    </a:lnTo>
                    <a:lnTo>
                      <a:pt x="220" y="222"/>
                    </a:lnTo>
                    <a:lnTo>
                      <a:pt x="218" y="222"/>
                    </a:lnTo>
                    <a:lnTo>
                      <a:pt x="206" y="206"/>
                    </a:lnTo>
                    <a:lnTo>
                      <a:pt x="184" y="192"/>
                    </a:lnTo>
                    <a:lnTo>
                      <a:pt x="176" y="188"/>
                    </a:lnTo>
                    <a:lnTo>
                      <a:pt x="152" y="192"/>
                    </a:lnTo>
                    <a:lnTo>
                      <a:pt x="138" y="194"/>
                    </a:lnTo>
                    <a:lnTo>
                      <a:pt x="138" y="260"/>
                    </a:lnTo>
                    <a:lnTo>
                      <a:pt x="138" y="260"/>
                    </a:lnTo>
                    <a:lnTo>
                      <a:pt x="138" y="262"/>
                    </a:lnTo>
                    <a:lnTo>
                      <a:pt x="138" y="262"/>
                    </a:lnTo>
                    <a:lnTo>
                      <a:pt x="136" y="262"/>
                    </a:lnTo>
                    <a:lnTo>
                      <a:pt x="136" y="262"/>
                    </a:lnTo>
                    <a:lnTo>
                      <a:pt x="136" y="262"/>
                    </a:lnTo>
                    <a:lnTo>
                      <a:pt x="126" y="260"/>
                    </a:lnTo>
                    <a:lnTo>
                      <a:pt x="126" y="260"/>
                    </a:lnTo>
                    <a:lnTo>
                      <a:pt x="126" y="260"/>
                    </a:lnTo>
                    <a:lnTo>
                      <a:pt x="118" y="246"/>
                    </a:lnTo>
                    <a:lnTo>
                      <a:pt x="110" y="240"/>
                    </a:lnTo>
                    <a:lnTo>
                      <a:pt x="104" y="242"/>
                    </a:lnTo>
                    <a:lnTo>
                      <a:pt x="104" y="242"/>
                    </a:lnTo>
                    <a:lnTo>
                      <a:pt x="104" y="242"/>
                    </a:lnTo>
                    <a:lnTo>
                      <a:pt x="104" y="242"/>
                    </a:lnTo>
                    <a:lnTo>
                      <a:pt x="104" y="242"/>
                    </a:lnTo>
                    <a:lnTo>
                      <a:pt x="98" y="240"/>
                    </a:lnTo>
                    <a:lnTo>
                      <a:pt x="86" y="238"/>
                    </a:lnTo>
                    <a:lnTo>
                      <a:pt x="86" y="238"/>
                    </a:lnTo>
                    <a:lnTo>
                      <a:pt x="84" y="238"/>
                    </a:lnTo>
                    <a:lnTo>
                      <a:pt x="70" y="228"/>
                    </a:lnTo>
                    <a:lnTo>
                      <a:pt x="60" y="214"/>
                    </a:lnTo>
                    <a:lnTo>
                      <a:pt x="52" y="206"/>
                    </a:lnTo>
                    <a:lnTo>
                      <a:pt x="52" y="206"/>
                    </a:lnTo>
                    <a:lnTo>
                      <a:pt x="52" y="204"/>
                    </a:lnTo>
                    <a:lnTo>
                      <a:pt x="52" y="204"/>
                    </a:lnTo>
                    <a:lnTo>
                      <a:pt x="52" y="202"/>
                    </a:lnTo>
                    <a:lnTo>
                      <a:pt x="58" y="198"/>
                    </a:lnTo>
                    <a:lnTo>
                      <a:pt x="58" y="198"/>
                    </a:lnTo>
                    <a:lnTo>
                      <a:pt x="60" y="198"/>
                    </a:lnTo>
                    <a:lnTo>
                      <a:pt x="60" y="198"/>
                    </a:lnTo>
                    <a:lnTo>
                      <a:pt x="70" y="200"/>
                    </a:lnTo>
                    <a:lnTo>
                      <a:pt x="68" y="192"/>
                    </a:lnTo>
                    <a:lnTo>
                      <a:pt x="68" y="192"/>
                    </a:lnTo>
                    <a:lnTo>
                      <a:pt x="68" y="190"/>
                    </a:lnTo>
                    <a:lnTo>
                      <a:pt x="74" y="186"/>
                    </a:lnTo>
                    <a:lnTo>
                      <a:pt x="74" y="186"/>
                    </a:lnTo>
                    <a:lnTo>
                      <a:pt x="76" y="186"/>
                    </a:lnTo>
                    <a:lnTo>
                      <a:pt x="76" y="186"/>
                    </a:lnTo>
                    <a:lnTo>
                      <a:pt x="76" y="186"/>
                    </a:lnTo>
                    <a:lnTo>
                      <a:pt x="86" y="188"/>
                    </a:lnTo>
                    <a:lnTo>
                      <a:pt x="94" y="188"/>
                    </a:lnTo>
                    <a:lnTo>
                      <a:pt x="96" y="178"/>
                    </a:lnTo>
                    <a:lnTo>
                      <a:pt x="90" y="162"/>
                    </a:lnTo>
                    <a:lnTo>
                      <a:pt x="76" y="162"/>
                    </a:lnTo>
                    <a:lnTo>
                      <a:pt x="60" y="164"/>
                    </a:lnTo>
                    <a:lnTo>
                      <a:pt x="38" y="174"/>
                    </a:lnTo>
                    <a:lnTo>
                      <a:pt x="38" y="174"/>
                    </a:lnTo>
                    <a:lnTo>
                      <a:pt x="38" y="174"/>
                    </a:lnTo>
                    <a:lnTo>
                      <a:pt x="38" y="174"/>
                    </a:lnTo>
                    <a:lnTo>
                      <a:pt x="38" y="174"/>
                    </a:lnTo>
                    <a:lnTo>
                      <a:pt x="38" y="174"/>
                    </a:lnTo>
                    <a:lnTo>
                      <a:pt x="36" y="172"/>
                    </a:lnTo>
                    <a:lnTo>
                      <a:pt x="32" y="160"/>
                    </a:lnTo>
                    <a:lnTo>
                      <a:pt x="22" y="146"/>
                    </a:lnTo>
                    <a:lnTo>
                      <a:pt x="10" y="142"/>
                    </a:lnTo>
                    <a:lnTo>
                      <a:pt x="10" y="142"/>
                    </a:lnTo>
                    <a:lnTo>
                      <a:pt x="10" y="142"/>
                    </a:lnTo>
                    <a:lnTo>
                      <a:pt x="0" y="130"/>
                    </a:lnTo>
                    <a:lnTo>
                      <a:pt x="0" y="130"/>
                    </a:lnTo>
                    <a:lnTo>
                      <a:pt x="0" y="128"/>
                    </a:lnTo>
                    <a:lnTo>
                      <a:pt x="6" y="106"/>
                    </a:lnTo>
                    <a:lnTo>
                      <a:pt x="6" y="106"/>
                    </a:lnTo>
                    <a:lnTo>
                      <a:pt x="6" y="104"/>
                    </a:lnTo>
                    <a:lnTo>
                      <a:pt x="16" y="92"/>
                    </a:lnTo>
                    <a:lnTo>
                      <a:pt x="16" y="92"/>
                    </a:lnTo>
                    <a:lnTo>
                      <a:pt x="18" y="92"/>
                    </a:lnTo>
                    <a:lnTo>
                      <a:pt x="18" y="92"/>
                    </a:lnTo>
                    <a:lnTo>
                      <a:pt x="18" y="92"/>
                    </a:lnTo>
                    <a:lnTo>
                      <a:pt x="18" y="92"/>
                    </a:lnTo>
                    <a:lnTo>
                      <a:pt x="20" y="92"/>
                    </a:lnTo>
                    <a:lnTo>
                      <a:pt x="26" y="106"/>
                    </a:lnTo>
                    <a:lnTo>
                      <a:pt x="30" y="104"/>
                    </a:lnTo>
                    <a:lnTo>
                      <a:pt x="32" y="94"/>
                    </a:lnTo>
                    <a:lnTo>
                      <a:pt x="32" y="94"/>
                    </a:lnTo>
                    <a:lnTo>
                      <a:pt x="34" y="92"/>
                    </a:lnTo>
                    <a:lnTo>
                      <a:pt x="54" y="76"/>
                    </a:lnTo>
                    <a:lnTo>
                      <a:pt x="70" y="70"/>
                    </a:lnTo>
                    <a:lnTo>
                      <a:pt x="70" y="70"/>
                    </a:lnTo>
                    <a:lnTo>
                      <a:pt x="70" y="70"/>
                    </a:lnTo>
                    <a:lnTo>
                      <a:pt x="70" y="70"/>
                    </a:lnTo>
                    <a:lnTo>
                      <a:pt x="70" y="70"/>
                    </a:lnTo>
                    <a:lnTo>
                      <a:pt x="102" y="76"/>
                    </a:lnTo>
                    <a:lnTo>
                      <a:pt x="124" y="88"/>
                    </a:lnTo>
                    <a:lnTo>
                      <a:pt x="136" y="90"/>
                    </a:lnTo>
                    <a:lnTo>
                      <a:pt x="154" y="80"/>
                    </a:lnTo>
                    <a:lnTo>
                      <a:pt x="154" y="80"/>
                    </a:lnTo>
                    <a:lnTo>
                      <a:pt x="156" y="80"/>
                    </a:lnTo>
                    <a:lnTo>
                      <a:pt x="172" y="80"/>
                    </a:lnTo>
                    <a:lnTo>
                      <a:pt x="172" y="80"/>
                    </a:lnTo>
                    <a:lnTo>
                      <a:pt x="174" y="82"/>
                    </a:lnTo>
                    <a:lnTo>
                      <a:pt x="182" y="90"/>
                    </a:lnTo>
                    <a:lnTo>
                      <a:pt x="204" y="88"/>
                    </a:lnTo>
                    <a:lnTo>
                      <a:pt x="212" y="82"/>
                    </a:lnTo>
                    <a:lnTo>
                      <a:pt x="204" y="76"/>
                    </a:lnTo>
                    <a:lnTo>
                      <a:pt x="192" y="72"/>
                    </a:lnTo>
                    <a:lnTo>
                      <a:pt x="192" y="72"/>
                    </a:lnTo>
                    <a:lnTo>
                      <a:pt x="192" y="70"/>
                    </a:lnTo>
                    <a:lnTo>
                      <a:pt x="192" y="70"/>
                    </a:lnTo>
                    <a:lnTo>
                      <a:pt x="192" y="68"/>
                    </a:lnTo>
                    <a:lnTo>
                      <a:pt x="196" y="62"/>
                    </a:lnTo>
                    <a:lnTo>
                      <a:pt x="202" y="56"/>
                    </a:lnTo>
                    <a:lnTo>
                      <a:pt x="204" y="48"/>
                    </a:lnTo>
                    <a:lnTo>
                      <a:pt x="204" y="48"/>
                    </a:lnTo>
                    <a:lnTo>
                      <a:pt x="204" y="46"/>
                    </a:lnTo>
                    <a:lnTo>
                      <a:pt x="214" y="44"/>
                    </a:lnTo>
                    <a:lnTo>
                      <a:pt x="210" y="38"/>
                    </a:lnTo>
                    <a:lnTo>
                      <a:pt x="208" y="30"/>
                    </a:lnTo>
                    <a:lnTo>
                      <a:pt x="208" y="30"/>
                    </a:lnTo>
                    <a:lnTo>
                      <a:pt x="208" y="28"/>
                    </a:lnTo>
                    <a:lnTo>
                      <a:pt x="208" y="28"/>
                    </a:lnTo>
                    <a:lnTo>
                      <a:pt x="210" y="26"/>
                    </a:lnTo>
                    <a:lnTo>
                      <a:pt x="228" y="24"/>
                    </a:lnTo>
                    <a:lnTo>
                      <a:pt x="252" y="18"/>
                    </a:lnTo>
                    <a:lnTo>
                      <a:pt x="284" y="8"/>
                    </a:lnTo>
                    <a:lnTo>
                      <a:pt x="310" y="4"/>
                    </a:lnTo>
                    <a:lnTo>
                      <a:pt x="326" y="0"/>
                    </a:lnTo>
                    <a:lnTo>
                      <a:pt x="344" y="2"/>
                    </a:lnTo>
                    <a:lnTo>
                      <a:pt x="344" y="2"/>
                    </a:lnTo>
                    <a:lnTo>
                      <a:pt x="346" y="2"/>
                    </a:lnTo>
                    <a:lnTo>
                      <a:pt x="350" y="14"/>
                    </a:lnTo>
                    <a:lnTo>
                      <a:pt x="358" y="20"/>
                    </a:lnTo>
                    <a:lnTo>
                      <a:pt x="376" y="24"/>
                    </a:lnTo>
                    <a:lnTo>
                      <a:pt x="392" y="34"/>
                    </a:lnTo>
                    <a:lnTo>
                      <a:pt x="408" y="26"/>
                    </a:lnTo>
                    <a:lnTo>
                      <a:pt x="428" y="20"/>
                    </a:lnTo>
                    <a:lnTo>
                      <a:pt x="428" y="20"/>
                    </a:lnTo>
                    <a:lnTo>
                      <a:pt x="428" y="20"/>
                    </a:lnTo>
                    <a:lnTo>
                      <a:pt x="428" y="20"/>
                    </a:lnTo>
                    <a:lnTo>
                      <a:pt x="430" y="20"/>
                    </a:lnTo>
                    <a:lnTo>
                      <a:pt x="430" y="20"/>
                    </a:lnTo>
                    <a:lnTo>
                      <a:pt x="430" y="20"/>
                    </a:lnTo>
                    <a:lnTo>
                      <a:pt x="432" y="30"/>
                    </a:lnTo>
                    <a:lnTo>
                      <a:pt x="448" y="40"/>
                    </a:lnTo>
                    <a:lnTo>
                      <a:pt x="458" y="54"/>
                    </a:lnTo>
                    <a:lnTo>
                      <a:pt x="472" y="76"/>
                    </a:lnTo>
                    <a:lnTo>
                      <a:pt x="474" y="82"/>
                    </a:lnTo>
                    <a:lnTo>
                      <a:pt x="480" y="82"/>
                    </a:lnTo>
                    <a:lnTo>
                      <a:pt x="482" y="76"/>
                    </a:lnTo>
                    <a:lnTo>
                      <a:pt x="482" y="76"/>
                    </a:lnTo>
                    <a:lnTo>
                      <a:pt x="484" y="76"/>
                    </a:lnTo>
                    <a:lnTo>
                      <a:pt x="484" y="76"/>
                    </a:lnTo>
                    <a:lnTo>
                      <a:pt x="484" y="76"/>
                    </a:lnTo>
                    <a:lnTo>
                      <a:pt x="484" y="76"/>
                    </a:lnTo>
                    <a:lnTo>
                      <a:pt x="484" y="76"/>
                    </a:lnTo>
                    <a:lnTo>
                      <a:pt x="494" y="82"/>
                    </a:lnTo>
                    <a:lnTo>
                      <a:pt x="504" y="86"/>
                    </a:lnTo>
                    <a:lnTo>
                      <a:pt x="512" y="84"/>
                    </a:lnTo>
                    <a:lnTo>
                      <a:pt x="512" y="84"/>
                    </a:lnTo>
                    <a:lnTo>
                      <a:pt x="528" y="82"/>
                    </a:lnTo>
                    <a:lnTo>
                      <a:pt x="528" y="82"/>
                    </a:lnTo>
                    <a:lnTo>
                      <a:pt x="530" y="84"/>
                    </a:lnTo>
                    <a:lnTo>
                      <a:pt x="538" y="96"/>
                    </a:lnTo>
                    <a:lnTo>
                      <a:pt x="550" y="104"/>
                    </a:lnTo>
                    <a:lnTo>
                      <a:pt x="570" y="106"/>
                    </a:lnTo>
                    <a:lnTo>
                      <a:pt x="570" y="106"/>
                    </a:lnTo>
                    <a:lnTo>
                      <a:pt x="572" y="108"/>
                    </a:lnTo>
                    <a:lnTo>
                      <a:pt x="574" y="120"/>
                    </a:lnTo>
                    <a:lnTo>
                      <a:pt x="574" y="120"/>
                    </a:lnTo>
                    <a:lnTo>
                      <a:pt x="574" y="122"/>
                    </a:lnTo>
                    <a:lnTo>
                      <a:pt x="574" y="130"/>
                    </a:lnTo>
                    <a:lnTo>
                      <a:pt x="574" y="130"/>
                    </a:lnTo>
                    <a:lnTo>
                      <a:pt x="572" y="132"/>
                    </a:lnTo>
                    <a:lnTo>
                      <a:pt x="562" y="132"/>
                    </a:lnTo>
                    <a:lnTo>
                      <a:pt x="558" y="142"/>
                    </a:lnTo>
                    <a:lnTo>
                      <a:pt x="558" y="156"/>
                    </a:lnTo>
                    <a:lnTo>
                      <a:pt x="558" y="156"/>
                    </a:lnTo>
                    <a:lnTo>
                      <a:pt x="558" y="158"/>
                    </a:lnTo>
                    <a:lnTo>
                      <a:pt x="548" y="158"/>
                    </a:lnTo>
                    <a:lnTo>
                      <a:pt x="534" y="158"/>
                    </a:lnTo>
                    <a:lnTo>
                      <a:pt x="520" y="158"/>
                    </a:lnTo>
                    <a:lnTo>
                      <a:pt x="512" y="178"/>
                    </a:lnTo>
                    <a:lnTo>
                      <a:pt x="508" y="190"/>
                    </a:lnTo>
                    <a:lnTo>
                      <a:pt x="508" y="190"/>
                    </a:lnTo>
                    <a:lnTo>
                      <a:pt x="508" y="192"/>
                    </a:lnTo>
                    <a:lnTo>
                      <a:pt x="492" y="192"/>
                    </a:lnTo>
                    <a:lnTo>
                      <a:pt x="482" y="196"/>
                    </a:lnTo>
                    <a:lnTo>
                      <a:pt x="484" y="210"/>
                    </a:lnTo>
                    <a:lnTo>
                      <a:pt x="490" y="224"/>
                    </a:lnTo>
                    <a:lnTo>
                      <a:pt x="490" y="224"/>
                    </a:lnTo>
                    <a:lnTo>
                      <a:pt x="488" y="226"/>
                    </a:lnTo>
                    <a:lnTo>
                      <a:pt x="482" y="234"/>
                    </a:lnTo>
                    <a:lnTo>
                      <a:pt x="482" y="242"/>
                    </a:lnTo>
                    <a:lnTo>
                      <a:pt x="482" y="242"/>
                    </a:lnTo>
                    <a:lnTo>
                      <a:pt x="482" y="244"/>
                    </a:lnTo>
                    <a:lnTo>
                      <a:pt x="482" y="244"/>
                    </a:lnTo>
                    <a:lnTo>
                      <a:pt x="480" y="244"/>
                    </a:lnTo>
                    <a:lnTo>
                      <a:pt x="480" y="244"/>
                    </a:lnTo>
                    <a:lnTo>
                      <a:pt x="480" y="244"/>
                    </a:lnTo>
                    <a:lnTo>
                      <a:pt x="470" y="240"/>
                    </a:lnTo>
                    <a:lnTo>
                      <a:pt x="464" y="238"/>
                    </a:lnTo>
                    <a:lnTo>
                      <a:pt x="464" y="238"/>
                    </a:lnTo>
                    <a:lnTo>
                      <a:pt x="462" y="238"/>
                    </a:lnTo>
                    <a:lnTo>
                      <a:pt x="458" y="234"/>
                    </a:lnTo>
                    <a:lnTo>
                      <a:pt x="458" y="234"/>
                    </a:lnTo>
                    <a:lnTo>
                      <a:pt x="406" y="234"/>
                    </a:lnTo>
                    <a:lnTo>
                      <a:pt x="406" y="234"/>
                    </a:lnTo>
                    <a:lnTo>
                      <a:pt x="404" y="234"/>
                    </a:lnTo>
                    <a:lnTo>
                      <a:pt x="402" y="228"/>
                    </a:lnTo>
                    <a:lnTo>
                      <a:pt x="394" y="226"/>
                    </a:lnTo>
                    <a:lnTo>
                      <a:pt x="388" y="228"/>
                    </a:lnTo>
                    <a:lnTo>
                      <a:pt x="386" y="234"/>
                    </a:lnTo>
                    <a:lnTo>
                      <a:pt x="386" y="234"/>
                    </a:lnTo>
                    <a:lnTo>
                      <a:pt x="384" y="234"/>
                    </a:lnTo>
                    <a:lnTo>
                      <a:pt x="384" y="234"/>
                    </a:lnTo>
                    <a:lnTo>
                      <a:pt x="368" y="236"/>
                    </a:lnTo>
                    <a:lnTo>
                      <a:pt x="368" y="236"/>
                    </a:lnTo>
                    <a:lnTo>
                      <a:pt x="366" y="236"/>
                    </a:lnTo>
                    <a:lnTo>
                      <a:pt x="364" y="232"/>
                    </a:lnTo>
                    <a:lnTo>
                      <a:pt x="354" y="232"/>
                    </a:lnTo>
                    <a:lnTo>
                      <a:pt x="346" y="244"/>
                    </a:lnTo>
                    <a:lnTo>
                      <a:pt x="346" y="244"/>
                    </a:lnTo>
                    <a:lnTo>
                      <a:pt x="346" y="244"/>
                    </a:lnTo>
                    <a:lnTo>
                      <a:pt x="338" y="248"/>
                    </a:lnTo>
                    <a:lnTo>
                      <a:pt x="318" y="262"/>
                    </a:lnTo>
                    <a:lnTo>
                      <a:pt x="316" y="272"/>
                    </a:lnTo>
                    <a:lnTo>
                      <a:pt x="316" y="272"/>
                    </a:lnTo>
                    <a:lnTo>
                      <a:pt x="314" y="272"/>
                    </a:lnTo>
                    <a:lnTo>
                      <a:pt x="308" y="2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5" name="Freeform 757"/>
              <p:cNvSpPr>
                <a:spLocks noEditPoints="1"/>
              </p:cNvSpPr>
              <p:nvPr/>
            </p:nvSpPr>
            <p:spPr bwMode="auto">
              <a:xfrm>
                <a:off x="3521" y="1643"/>
                <a:ext cx="578" cy="276"/>
              </a:xfrm>
              <a:custGeom>
                <a:avLst/>
                <a:gdLst>
                  <a:gd name="T0" fmla="*/ 410 w 578"/>
                  <a:gd name="T1" fmla="*/ 28 h 276"/>
                  <a:gd name="T2" fmla="*/ 482 w 578"/>
                  <a:gd name="T3" fmla="*/ 86 h 276"/>
                  <a:gd name="T4" fmla="*/ 552 w 578"/>
                  <a:gd name="T5" fmla="*/ 108 h 276"/>
                  <a:gd name="T6" fmla="*/ 550 w 578"/>
                  <a:gd name="T7" fmla="*/ 158 h 276"/>
                  <a:gd name="T8" fmla="*/ 484 w 578"/>
                  <a:gd name="T9" fmla="*/ 214 h 276"/>
                  <a:gd name="T10" fmla="*/ 408 w 578"/>
                  <a:gd name="T11" fmla="*/ 234 h 276"/>
                  <a:gd name="T12" fmla="*/ 356 w 578"/>
                  <a:gd name="T13" fmla="*/ 232 h 276"/>
                  <a:gd name="T14" fmla="*/ 306 w 578"/>
                  <a:gd name="T15" fmla="*/ 262 h 276"/>
                  <a:gd name="T16" fmla="*/ 222 w 578"/>
                  <a:gd name="T17" fmla="*/ 222 h 276"/>
                  <a:gd name="T18" fmla="*/ 130 w 578"/>
                  <a:gd name="T19" fmla="*/ 260 h 276"/>
                  <a:gd name="T20" fmla="*/ 64 w 578"/>
                  <a:gd name="T21" fmla="*/ 214 h 276"/>
                  <a:gd name="T22" fmla="*/ 98 w 578"/>
                  <a:gd name="T23" fmla="*/ 194 h 276"/>
                  <a:gd name="T24" fmla="*/ 26 w 578"/>
                  <a:gd name="T25" fmla="*/ 146 h 276"/>
                  <a:gd name="T26" fmla="*/ 36 w 578"/>
                  <a:gd name="T27" fmla="*/ 96 h 276"/>
                  <a:gd name="T28" fmla="*/ 174 w 578"/>
                  <a:gd name="T29" fmla="*/ 84 h 276"/>
                  <a:gd name="T30" fmla="*/ 206 w 578"/>
                  <a:gd name="T31" fmla="*/ 60 h 276"/>
                  <a:gd name="T32" fmla="*/ 286 w 578"/>
                  <a:gd name="T33" fmla="*/ 12 h 276"/>
                  <a:gd name="T34" fmla="*/ 286 w 578"/>
                  <a:gd name="T35" fmla="*/ 8 h 276"/>
                  <a:gd name="T36" fmla="*/ 208 w 578"/>
                  <a:gd name="T37" fmla="*/ 32 h 276"/>
                  <a:gd name="T38" fmla="*/ 198 w 578"/>
                  <a:gd name="T39" fmla="*/ 62 h 276"/>
                  <a:gd name="T40" fmla="*/ 194 w 578"/>
                  <a:gd name="T41" fmla="*/ 76 h 276"/>
                  <a:gd name="T42" fmla="*/ 174 w 578"/>
                  <a:gd name="T43" fmla="*/ 80 h 276"/>
                  <a:gd name="T44" fmla="*/ 106 w 578"/>
                  <a:gd name="T45" fmla="*/ 76 h 276"/>
                  <a:gd name="T46" fmla="*/ 56 w 578"/>
                  <a:gd name="T47" fmla="*/ 76 h 276"/>
                  <a:gd name="T48" fmla="*/ 30 w 578"/>
                  <a:gd name="T49" fmla="*/ 104 h 276"/>
                  <a:gd name="T50" fmla="*/ 18 w 578"/>
                  <a:gd name="T51" fmla="*/ 94 h 276"/>
                  <a:gd name="T52" fmla="*/ 10 w 578"/>
                  <a:gd name="T53" fmla="*/ 144 h 276"/>
                  <a:gd name="T54" fmla="*/ 38 w 578"/>
                  <a:gd name="T55" fmla="*/ 176 h 276"/>
                  <a:gd name="T56" fmla="*/ 90 w 578"/>
                  <a:gd name="T57" fmla="*/ 166 h 276"/>
                  <a:gd name="T58" fmla="*/ 78 w 578"/>
                  <a:gd name="T59" fmla="*/ 186 h 276"/>
                  <a:gd name="T60" fmla="*/ 62 w 578"/>
                  <a:gd name="T61" fmla="*/ 198 h 276"/>
                  <a:gd name="T62" fmla="*/ 52 w 578"/>
                  <a:gd name="T63" fmla="*/ 206 h 276"/>
                  <a:gd name="T64" fmla="*/ 86 w 578"/>
                  <a:gd name="T65" fmla="*/ 242 h 276"/>
                  <a:gd name="T66" fmla="*/ 106 w 578"/>
                  <a:gd name="T67" fmla="*/ 246 h 276"/>
                  <a:gd name="T68" fmla="*/ 138 w 578"/>
                  <a:gd name="T69" fmla="*/ 266 h 276"/>
                  <a:gd name="T70" fmla="*/ 142 w 578"/>
                  <a:gd name="T71" fmla="*/ 198 h 276"/>
                  <a:gd name="T72" fmla="*/ 218 w 578"/>
                  <a:gd name="T73" fmla="*/ 224 h 276"/>
                  <a:gd name="T74" fmla="*/ 256 w 578"/>
                  <a:gd name="T75" fmla="*/ 224 h 276"/>
                  <a:gd name="T76" fmla="*/ 286 w 578"/>
                  <a:gd name="T77" fmla="*/ 264 h 276"/>
                  <a:gd name="T78" fmla="*/ 306 w 578"/>
                  <a:gd name="T79" fmla="*/ 266 h 276"/>
                  <a:gd name="T80" fmla="*/ 318 w 578"/>
                  <a:gd name="T81" fmla="*/ 276 h 276"/>
                  <a:gd name="T82" fmla="*/ 358 w 578"/>
                  <a:gd name="T83" fmla="*/ 236 h 276"/>
                  <a:gd name="T84" fmla="*/ 386 w 578"/>
                  <a:gd name="T85" fmla="*/ 238 h 276"/>
                  <a:gd name="T86" fmla="*/ 404 w 578"/>
                  <a:gd name="T87" fmla="*/ 236 h 276"/>
                  <a:gd name="T88" fmla="*/ 464 w 578"/>
                  <a:gd name="T89" fmla="*/ 242 h 276"/>
                  <a:gd name="T90" fmla="*/ 482 w 578"/>
                  <a:gd name="T91" fmla="*/ 248 h 276"/>
                  <a:gd name="T92" fmla="*/ 494 w 578"/>
                  <a:gd name="T93" fmla="*/ 228 h 276"/>
                  <a:gd name="T94" fmla="*/ 512 w 578"/>
                  <a:gd name="T95" fmla="*/ 194 h 276"/>
                  <a:gd name="T96" fmla="*/ 550 w 578"/>
                  <a:gd name="T97" fmla="*/ 162 h 276"/>
                  <a:gd name="T98" fmla="*/ 562 w 578"/>
                  <a:gd name="T99" fmla="*/ 144 h 276"/>
                  <a:gd name="T100" fmla="*/ 578 w 578"/>
                  <a:gd name="T101" fmla="*/ 124 h 276"/>
                  <a:gd name="T102" fmla="*/ 542 w 578"/>
                  <a:gd name="T103" fmla="*/ 96 h 276"/>
                  <a:gd name="T104" fmla="*/ 506 w 578"/>
                  <a:gd name="T105" fmla="*/ 86 h 276"/>
                  <a:gd name="T106" fmla="*/ 484 w 578"/>
                  <a:gd name="T107" fmla="*/ 76 h 276"/>
                  <a:gd name="T108" fmla="*/ 462 w 578"/>
                  <a:gd name="T109" fmla="*/ 56 h 276"/>
                  <a:gd name="T110" fmla="*/ 432 w 578"/>
                  <a:gd name="T111" fmla="*/ 20 h 276"/>
                  <a:gd name="T112" fmla="*/ 408 w 578"/>
                  <a:gd name="T113" fmla="*/ 26 h 276"/>
                  <a:gd name="T114" fmla="*/ 350 w 578"/>
                  <a:gd name="T115" fmla="*/ 4 h 276"/>
                  <a:gd name="T116" fmla="*/ 328 w 578"/>
                  <a:gd name="T117"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8" h="276">
                    <a:moveTo>
                      <a:pt x="328" y="4"/>
                    </a:moveTo>
                    <a:lnTo>
                      <a:pt x="346" y="6"/>
                    </a:lnTo>
                    <a:lnTo>
                      <a:pt x="350" y="18"/>
                    </a:lnTo>
                    <a:lnTo>
                      <a:pt x="360" y="24"/>
                    </a:lnTo>
                    <a:lnTo>
                      <a:pt x="378" y="28"/>
                    </a:lnTo>
                    <a:lnTo>
                      <a:pt x="394" y="38"/>
                    </a:lnTo>
                    <a:lnTo>
                      <a:pt x="410" y="28"/>
                    </a:lnTo>
                    <a:lnTo>
                      <a:pt x="430" y="24"/>
                    </a:lnTo>
                    <a:lnTo>
                      <a:pt x="432" y="32"/>
                    </a:lnTo>
                    <a:lnTo>
                      <a:pt x="448" y="44"/>
                    </a:lnTo>
                    <a:lnTo>
                      <a:pt x="460" y="58"/>
                    </a:lnTo>
                    <a:lnTo>
                      <a:pt x="472" y="80"/>
                    </a:lnTo>
                    <a:lnTo>
                      <a:pt x="476" y="86"/>
                    </a:lnTo>
                    <a:lnTo>
                      <a:pt x="482" y="86"/>
                    </a:lnTo>
                    <a:lnTo>
                      <a:pt x="486" y="80"/>
                    </a:lnTo>
                    <a:lnTo>
                      <a:pt x="494" y="84"/>
                    </a:lnTo>
                    <a:lnTo>
                      <a:pt x="506" y="90"/>
                    </a:lnTo>
                    <a:lnTo>
                      <a:pt x="514" y="88"/>
                    </a:lnTo>
                    <a:lnTo>
                      <a:pt x="530" y="86"/>
                    </a:lnTo>
                    <a:lnTo>
                      <a:pt x="540" y="100"/>
                    </a:lnTo>
                    <a:lnTo>
                      <a:pt x="552" y="108"/>
                    </a:lnTo>
                    <a:lnTo>
                      <a:pt x="572" y="110"/>
                    </a:lnTo>
                    <a:lnTo>
                      <a:pt x="574" y="122"/>
                    </a:lnTo>
                    <a:lnTo>
                      <a:pt x="574" y="132"/>
                    </a:lnTo>
                    <a:lnTo>
                      <a:pt x="562" y="132"/>
                    </a:lnTo>
                    <a:lnTo>
                      <a:pt x="558" y="144"/>
                    </a:lnTo>
                    <a:lnTo>
                      <a:pt x="558" y="158"/>
                    </a:lnTo>
                    <a:lnTo>
                      <a:pt x="550" y="158"/>
                    </a:lnTo>
                    <a:lnTo>
                      <a:pt x="536" y="158"/>
                    </a:lnTo>
                    <a:lnTo>
                      <a:pt x="522" y="158"/>
                    </a:lnTo>
                    <a:lnTo>
                      <a:pt x="512" y="178"/>
                    </a:lnTo>
                    <a:lnTo>
                      <a:pt x="510" y="192"/>
                    </a:lnTo>
                    <a:lnTo>
                      <a:pt x="492" y="192"/>
                    </a:lnTo>
                    <a:lnTo>
                      <a:pt x="482" y="196"/>
                    </a:lnTo>
                    <a:lnTo>
                      <a:pt x="484" y="214"/>
                    </a:lnTo>
                    <a:lnTo>
                      <a:pt x="490" y="228"/>
                    </a:lnTo>
                    <a:lnTo>
                      <a:pt x="482" y="234"/>
                    </a:lnTo>
                    <a:lnTo>
                      <a:pt x="482" y="244"/>
                    </a:lnTo>
                    <a:lnTo>
                      <a:pt x="474" y="240"/>
                    </a:lnTo>
                    <a:lnTo>
                      <a:pt x="466" y="238"/>
                    </a:lnTo>
                    <a:lnTo>
                      <a:pt x="460" y="232"/>
                    </a:lnTo>
                    <a:lnTo>
                      <a:pt x="408" y="234"/>
                    </a:lnTo>
                    <a:lnTo>
                      <a:pt x="406" y="228"/>
                    </a:lnTo>
                    <a:lnTo>
                      <a:pt x="394" y="226"/>
                    </a:lnTo>
                    <a:lnTo>
                      <a:pt x="388" y="230"/>
                    </a:lnTo>
                    <a:lnTo>
                      <a:pt x="386" y="234"/>
                    </a:lnTo>
                    <a:lnTo>
                      <a:pt x="370" y="236"/>
                    </a:lnTo>
                    <a:lnTo>
                      <a:pt x="366" y="232"/>
                    </a:lnTo>
                    <a:lnTo>
                      <a:pt x="356" y="232"/>
                    </a:lnTo>
                    <a:lnTo>
                      <a:pt x="346" y="244"/>
                    </a:lnTo>
                    <a:lnTo>
                      <a:pt x="340" y="248"/>
                    </a:lnTo>
                    <a:lnTo>
                      <a:pt x="318" y="264"/>
                    </a:lnTo>
                    <a:lnTo>
                      <a:pt x="316" y="272"/>
                    </a:lnTo>
                    <a:lnTo>
                      <a:pt x="310" y="272"/>
                    </a:lnTo>
                    <a:lnTo>
                      <a:pt x="310" y="264"/>
                    </a:lnTo>
                    <a:lnTo>
                      <a:pt x="306" y="262"/>
                    </a:lnTo>
                    <a:lnTo>
                      <a:pt x="290" y="264"/>
                    </a:lnTo>
                    <a:lnTo>
                      <a:pt x="288" y="250"/>
                    </a:lnTo>
                    <a:lnTo>
                      <a:pt x="278" y="242"/>
                    </a:lnTo>
                    <a:lnTo>
                      <a:pt x="278" y="234"/>
                    </a:lnTo>
                    <a:lnTo>
                      <a:pt x="262" y="218"/>
                    </a:lnTo>
                    <a:lnTo>
                      <a:pt x="256" y="220"/>
                    </a:lnTo>
                    <a:lnTo>
                      <a:pt x="222" y="222"/>
                    </a:lnTo>
                    <a:lnTo>
                      <a:pt x="210" y="206"/>
                    </a:lnTo>
                    <a:lnTo>
                      <a:pt x="186" y="194"/>
                    </a:lnTo>
                    <a:lnTo>
                      <a:pt x="180" y="188"/>
                    </a:lnTo>
                    <a:lnTo>
                      <a:pt x="154" y="192"/>
                    </a:lnTo>
                    <a:lnTo>
                      <a:pt x="138" y="196"/>
                    </a:lnTo>
                    <a:lnTo>
                      <a:pt x="138" y="262"/>
                    </a:lnTo>
                    <a:lnTo>
                      <a:pt x="130" y="260"/>
                    </a:lnTo>
                    <a:lnTo>
                      <a:pt x="122" y="248"/>
                    </a:lnTo>
                    <a:lnTo>
                      <a:pt x="112" y="240"/>
                    </a:lnTo>
                    <a:lnTo>
                      <a:pt x="106" y="242"/>
                    </a:lnTo>
                    <a:lnTo>
                      <a:pt x="100" y="240"/>
                    </a:lnTo>
                    <a:lnTo>
                      <a:pt x="88" y="238"/>
                    </a:lnTo>
                    <a:lnTo>
                      <a:pt x="74" y="228"/>
                    </a:lnTo>
                    <a:lnTo>
                      <a:pt x="64" y="214"/>
                    </a:lnTo>
                    <a:lnTo>
                      <a:pt x="56" y="206"/>
                    </a:lnTo>
                    <a:lnTo>
                      <a:pt x="62" y="202"/>
                    </a:lnTo>
                    <a:lnTo>
                      <a:pt x="74" y="204"/>
                    </a:lnTo>
                    <a:lnTo>
                      <a:pt x="72" y="194"/>
                    </a:lnTo>
                    <a:lnTo>
                      <a:pt x="78" y="190"/>
                    </a:lnTo>
                    <a:lnTo>
                      <a:pt x="88" y="192"/>
                    </a:lnTo>
                    <a:lnTo>
                      <a:pt x="98" y="194"/>
                    </a:lnTo>
                    <a:lnTo>
                      <a:pt x="100" y="180"/>
                    </a:lnTo>
                    <a:lnTo>
                      <a:pt x="94" y="162"/>
                    </a:lnTo>
                    <a:lnTo>
                      <a:pt x="78" y="162"/>
                    </a:lnTo>
                    <a:lnTo>
                      <a:pt x="62" y="164"/>
                    </a:lnTo>
                    <a:lnTo>
                      <a:pt x="40" y="174"/>
                    </a:lnTo>
                    <a:lnTo>
                      <a:pt x="36" y="160"/>
                    </a:lnTo>
                    <a:lnTo>
                      <a:pt x="26" y="146"/>
                    </a:lnTo>
                    <a:lnTo>
                      <a:pt x="14" y="142"/>
                    </a:lnTo>
                    <a:lnTo>
                      <a:pt x="4" y="130"/>
                    </a:lnTo>
                    <a:lnTo>
                      <a:pt x="10" y="108"/>
                    </a:lnTo>
                    <a:lnTo>
                      <a:pt x="20" y="96"/>
                    </a:lnTo>
                    <a:lnTo>
                      <a:pt x="28" y="110"/>
                    </a:lnTo>
                    <a:lnTo>
                      <a:pt x="34" y="106"/>
                    </a:lnTo>
                    <a:lnTo>
                      <a:pt x="36" y="96"/>
                    </a:lnTo>
                    <a:lnTo>
                      <a:pt x="58" y="80"/>
                    </a:lnTo>
                    <a:lnTo>
                      <a:pt x="72" y="74"/>
                    </a:lnTo>
                    <a:lnTo>
                      <a:pt x="104" y="80"/>
                    </a:lnTo>
                    <a:lnTo>
                      <a:pt x="126" y="92"/>
                    </a:lnTo>
                    <a:lnTo>
                      <a:pt x="138" y="94"/>
                    </a:lnTo>
                    <a:lnTo>
                      <a:pt x="158" y="84"/>
                    </a:lnTo>
                    <a:lnTo>
                      <a:pt x="174" y="84"/>
                    </a:lnTo>
                    <a:lnTo>
                      <a:pt x="182" y="94"/>
                    </a:lnTo>
                    <a:lnTo>
                      <a:pt x="206" y="92"/>
                    </a:lnTo>
                    <a:lnTo>
                      <a:pt x="216" y="82"/>
                    </a:lnTo>
                    <a:lnTo>
                      <a:pt x="208" y="76"/>
                    </a:lnTo>
                    <a:lnTo>
                      <a:pt x="196" y="72"/>
                    </a:lnTo>
                    <a:lnTo>
                      <a:pt x="200" y="64"/>
                    </a:lnTo>
                    <a:lnTo>
                      <a:pt x="206" y="60"/>
                    </a:lnTo>
                    <a:lnTo>
                      <a:pt x="208" y="50"/>
                    </a:lnTo>
                    <a:lnTo>
                      <a:pt x="218" y="46"/>
                    </a:lnTo>
                    <a:lnTo>
                      <a:pt x="214" y="40"/>
                    </a:lnTo>
                    <a:lnTo>
                      <a:pt x="212" y="30"/>
                    </a:lnTo>
                    <a:lnTo>
                      <a:pt x="230" y="28"/>
                    </a:lnTo>
                    <a:lnTo>
                      <a:pt x="254" y="22"/>
                    </a:lnTo>
                    <a:lnTo>
                      <a:pt x="286" y="12"/>
                    </a:lnTo>
                    <a:lnTo>
                      <a:pt x="312" y="8"/>
                    </a:lnTo>
                    <a:lnTo>
                      <a:pt x="328" y="4"/>
                    </a:lnTo>
                    <a:close/>
                    <a:moveTo>
                      <a:pt x="328" y="0"/>
                    </a:moveTo>
                    <a:lnTo>
                      <a:pt x="328" y="0"/>
                    </a:lnTo>
                    <a:lnTo>
                      <a:pt x="328" y="0"/>
                    </a:lnTo>
                    <a:lnTo>
                      <a:pt x="312" y="4"/>
                    </a:lnTo>
                    <a:lnTo>
                      <a:pt x="286" y="8"/>
                    </a:lnTo>
                    <a:lnTo>
                      <a:pt x="252" y="18"/>
                    </a:lnTo>
                    <a:lnTo>
                      <a:pt x="230" y="24"/>
                    </a:lnTo>
                    <a:lnTo>
                      <a:pt x="210" y="26"/>
                    </a:lnTo>
                    <a:lnTo>
                      <a:pt x="210" y="26"/>
                    </a:lnTo>
                    <a:lnTo>
                      <a:pt x="208" y="28"/>
                    </a:lnTo>
                    <a:lnTo>
                      <a:pt x="208" y="28"/>
                    </a:lnTo>
                    <a:lnTo>
                      <a:pt x="208" y="32"/>
                    </a:lnTo>
                    <a:lnTo>
                      <a:pt x="212" y="42"/>
                    </a:lnTo>
                    <a:lnTo>
                      <a:pt x="212" y="44"/>
                    </a:lnTo>
                    <a:lnTo>
                      <a:pt x="206" y="46"/>
                    </a:lnTo>
                    <a:lnTo>
                      <a:pt x="206" y="46"/>
                    </a:lnTo>
                    <a:lnTo>
                      <a:pt x="204" y="50"/>
                    </a:lnTo>
                    <a:lnTo>
                      <a:pt x="202" y="58"/>
                    </a:lnTo>
                    <a:lnTo>
                      <a:pt x="198" y="62"/>
                    </a:lnTo>
                    <a:lnTo>
                      <a:pt x="198" y="62"/>
                    </a:lnTo>
                    <a:lnTo>
                      <a:pt x="198" y="62"/>
                    </a:lnTo>
                    <a:lnTo>
                      <a:pt x="192" y="70"/>
                    </a:lnTo>
                    <a:lnTo>
                      <a:pt x="192" y="70"/>
                    </a:lnTo>
                    <a:lnTo>
                      <a:pt x="192" y="74"/>
                    </a:lnTo>
                    <a:lnTo>
                      <a:pt x="192" y="74"/>
                    </a:lnTo>
                    <a:lnTo>
                      <a:pt x="194" y="76"/>
                    </a:lnTo>
                    <a:lnTo>
                      <a:pt x="206" y="80"/>
                    </a:lnTo>
                    <a:lnTo>
                      <a:pt x="210" y="84"/>
                    </a:lnTo>
                    <a:lnTo>
                      <a:pt x="204" y="88"/>
                    </a:lnTo>
                    <a:lnTo>
                      <a:pt x="184" y="90"/>
                    </a:lnTo>
                    <a:lnTo>
                      <a:pt x="176" y="82"/>
                    </a:lnTo>
                    <a:lnTo>
                      <a:pt x="176" y="82"/>
                    </a:lnTo>
                    <a:lnTo>
                      <a:pt x="174" y="80"/>
                    </a:lnTo>
                    <a:lnTo>
                      <a:pt x="158" y="80"/>
                    </a:lnTo>
                    <a:lnTo>
                      <a:pt x="158" y="80"/>
                    </a:lnTo>
                    <a:lnTo>
                      <a:pt x="156" y="82"/>
                    </a:lnTo>
                    <a:lnTo>
                      <a:pt x="138" y="90"/>
                    </a:lnTo>
                    <a:lnTo>
                      <a:pt x="126" y="88"/>
                    </a:lnTo>
                    <a:lnTo>
                      <a:pt x="106" y="76"/>
                    </a:lnTo>
                    <a:lnTo>
                      <a:pt x="106" y="76"/>
                    </a:lnTo>
                    <a:lnTo>
                      <a:pt x="104" y="76"/>
                    </a:lnTo>
                    <a:lnTo>
                      <a:pt x="72" y="70"/>
                    </a:lnTo>
                    <a:lnTo>
                      <a:pt x="72" y="70"/>
                    </a:lnTo>
                    <a:lnTo>
                      <a:pt x="72" y="70"/>
                    </a:lnTo>
                    <a:lnTo>
                      <a:pt x="72" y="70"/>
                    </a:lnTo>
                    <a:lnTo>
                      <a:pt x="70" y="70"/>
                    </a:lnTo>
                    <a:lnTo>
                      <a:pt x="56" y="76"/>
                    </a:lnTo>
                    <a:lnTo>
                      <a:pt x="56" y="76"/>
                    </a:lnTo>
                    <a:lnTo>
                      <a:pt x="56" y="76"/>
                    </a:lnTo>
                    <a:lnTo>
                      <a:pt x="34" y="92"/>
                    </a:lnTo>
                    <a:lnTo>
                      <a:pt x="34" y="92"/>
                    </a:lnTo>
                    <a:lnTo>
                      <a:pt x="32" y="94"/>
                    </a:lnTo>
                    <a:lnTo>
                      <a:pt x="32" y="104"/>
                    </a:lnTo>
                    <a:lnTo>
                      <a:pt x="30" y="104"/>
                    </a:lnTo>
                    <a:lnTo>
                      <a:pt x="24" y="94"/>
                    </a:lnTo>
                    <a:lnTo>
                      <a:pt x="24" y="94"/>
                    </a:lnTo>
                    <a:lnTo>
                      <a:pt x="20" y="92"/>
                    </a:lnTo>
                    <a:lnTo>
                      <a:pt x="20" y="92"/>
                    </a:lnTo>
                    <a:lnTo>
                      <a:pt x="20" y="92"/>
                    </a:lnTo>
                    <a:lnTo>
                      <a:pt x="20" y="92"/>
                    </a:lnTo>
                    <a:lnTo>
                      <a:pt x="18" y="94"/>
                    </a:lnTo>
                    <a:lnTo>
                      <a:pt x="6" y="106"/>
                    </a:lnTo>
                    <a:lnTo>
                      <a:pt x="6" y="106"/>
                    </a:lnTo>
                    <a:lnTo>
                      <a:pt x="6" y="108"/>
                    </a:lnTo>
                    <a:lnTo>
                      <a:pt x="0" y="130"/>
                    </a:lnTo>
                    <a:lnTo>
                      <a:pt x="0" y="130"/>
                    </a:lnTo>
                    <a:lnTo>
                      <a:pt x="2" y="132"/>
                    </a:lnTo>
                    <a:lnTo>
                      <a:pt x="10" y="144"/>
                    </a:lnTo>
                    <a:lnTo>
                      <a:pt x="10" y="144"/>
                    </a:lnTo>
                    <a:lnTo>
                      <a:pt x="12" y="146"/>
                    </a:lnTo>
                    <a:lnTo>
                      <a:pt x="24" y="150"/>
                    </a:lnTo>
                    <a:lnTo>
                      <a:pt x="32" y="162"/>
                    </a:lnTo>
                    <a:lnTo>
                      <a:pt x="36" y="174"/>
                    </a:lnTo>
                    <a:lnTo>
                      <a:pt x="36" y="174"/>
                    </a:lnTo>
                    <a:lnTo>
                      <a:pt x="38" y="176"/>
                    </a:lnTo>
                    <a:lnTo>
                      <a:pt x="38" y="176"/>
                    </a:lnTo>
                    <a:lnTo>
                      <a:pt x="40" y="178"/>
                    </a:lnTo>
                    <a:lnTo>
                      <a:pt x="40" y="178"/>
                    </a:lnTo>
                    <a:lnTo>
                      <a:pt x="42" y="178"/>
                    </a:lnTo>
                    <a:lnTo>
                      <a:pt x="62" y="168"/>
                    </a:lnTo>
                    <a:lnTo>
                      <a:pt x="78" y="166"/>
                    </a:lnTo>
                    <a:lnTo>
                      <a:pt x="90" y="166"/>
                    </a:lnTo>
                    <a:lnTo>
                      <a:pt x="96" y="180"/>
                    </a:lnTo>
                    <a:lnTo>
                      <a:pt x="94" y="188"/>
                    </a:lnTo>
                    <a:lnTo>
                      <a:pt x="88" y="188"/>
                    </a:lnTo>
                    <a:lnTo>
                      <a:pt x="78" y="186"/>
                    </a:lnTo>
                    <a:lnTo>
                      <a:pt x="78" y="186"/>
                    </a:lnTo>
                    <a:lnTo>
                      <a:pt x="78" y="186"/>
                    </a:lnTo>
                    <a:lnTo>
                      <a:pt x="78" y="186"/>
                    </a:lnTo>
                    <a:lnTo>
                      <a:pt x="76" y="186"/>
                    </a:lnTo>
                    <a:lnTo>
                      <a:pt x="70" y="190"/>
                    </a:lnTo>
                    <a:lnTo>
                      <a:pt x="70" y="190"/>
                    </a:lnTo>
                    <a:lnTo>
                      <a:pt x="68" y="192"/>
                    </a:lnTo>
                    <a:lnTo>
                      <a:pt x="68" y="194"/>
                    </a:lnTo>
                    <a:lnTo>
                      <a:pt x="70" y="200"/>
                    </a:lnTo>
                    <a:lnTo>
                      <a:pt x="62" y="198"/>
                    </a:lnTo>
                    <a:lnTo>
                      <a:pt x="62" y="198"/>
                    </a:lnTo>
                    <a:lnTo>
                      <a:pt x="62" y="198"/>
                    </a:lnTo>
                    <a:lnTo>
                      <a:pt x="62" y="198"/>
                    </a:lnTo>
                    <a:lnTo>
                      <a:pt x="60" y="198"/>
                    </a:lnTo>
                    <a:lnTo>
                      <a:pt x="54" y="202"/>
                    </a:lnTo>
                    <a:lnTo>
                      <a:pt x="54" y="202"/>
                    </a:lnTo>
                    <a:lnTo>
                      <a:pt x="52" y="206"/>
                    </a:lnTo>
                    <a:lnTo>
                      <a:pt x="52" y="206"/>
                    </a:lnTo>
                    <a:lnTo>
                      <a:pt x="52" y="208"/>
                    </a:lnTo>
                    <a:lnTo>
                      <a:pt x="60" y="218"/>
                    </a:lnTo>
                    <a:lnTo>
                      <a:pt x="70" y="230"/>
                    </a:lnTo>
                    <a:lnTo>
                      <a:pt x="70" y="230"/>
                    </a:lnTo>
                    <a:lnTo>
                      <a:pt x="72" y="230"/>
                    </a:lnTo>
                    <a:lnTo>
                      <a:pt x="86" y="242"/>
                    </a:lnTo>
                    <a:lnTo>
                      <a:pt x="86" y="242"/>
                    </a:lnTo>
                    <a:lnTo>
                      <a:pt x="88" y="242"/>
                    </a:lnTo>
                    <a:lnTo>
                      <a:pt x="100" y="244"/>
                    </a:lnTo>
                    <a:lnTo>
                      <a:pt x="104" y="246"/>
                    </a:lnTo>
                    <a:lnTo>
                      <a:pt x="104" y="246"/>
                    </a:lnTo>
                    <a:lnTo>
                      <a:pt x="106" y="246"/>
                    </a:lnTo>
                    <a:lnTo>
                      <a:pt x="106" y="246"/>
                    </a:lnTo>
                    <a:lnTo>
                      <a:pt x="108" y="246"/>
                    </a:lnTo>
                    <a:lnTo>
                      <a:pt x="110" y="244"/>
                    </a:lnTo>
                    <a:lnTo>
                      <a:pt x="120" y="250"/>
                    </a:lnTo>
                    <a:lnTo>
                      <a:pt x="126" y="262"/>
                    </a:lnTo>
                    <a:lnTo>
                      <a:pt x="126" y="262"/>
                    </a:lnTo>
                    <a:lnTo>
                      <a:pt x="128" y="264"/>
                    </a:lnTo>
                    <a:lnTo>
                      <a:pt x="138" y="266"/>
                    </a:lnTo>
                    <a:lnTo>
                      <a:pt x="138" y="266"/>
                    </a:lnTo>
                    <a:lnTo>
                      <a:pt x="138" y="266"/>
                    </a:lnTo>
                    <a:lnTo>
                      <a:pt x="138" y="266"/>
                    </a:lnTo>
                    <a:lnTo>
                      <a:pt x="140" y="264"/>
                    </a:lnTo>
                    <a:lnTo>
                      <a:pt x="140" y="264"/>
                    </a:lnTo>
                    <a:lnTo>
                      <a:pt x="142" y="262"/>
                    </a:lnTo>
                    <a:lnTo>
                      <a:pt x="142" y="198"/>
                    </a:lnTo>
                    <a:lnTo>
                      <a:pt x="156" y="196"/>
                    </a:lnTo>
                    <a:lnTo>
                      <a:pt x="178" y="192"/>
                    </a:lnTo>
                    <a:lnTo>
                      <a:pt x="184" y="196"/>
                    </a:lnTo>
                    <a:lnTo>
                      <a:pt x="184" y="196"/>
                    </a:lnTo>
                    <a:lnTo>
                      <a:pt x="184" y="196"/>
                    </a:lnTo>
                    <a:lnTo>
                      <a:pt x="206" y="208"/>
                    </a:lnTo>
                    <a:lnTo>
                      <a:pt x="218" y="224"/>
                    </a:lnTo>
                    <a:lnTo>
                      <a:pt x="218" y="224"/>
                    </a:lnTo>
                    <a:lnTo>
                      <a:pt x="222" y="226"/>
                    </a:lnTo>
                    <a:lnTo>
                      <a:pt x="222" y="226"/>
                    </a:lnTo>
                    <a:lnTo>
                      <a:pt x="222" y="226"/>
                    </a:lnTo>
                    <a:lnTo>
                      <a:pt x="256" y="224"/>
                    </a:lnTo>
                    <a:lnTo>
                      <a:pt x="256" y="224"/>
                    </a:lnTo>
                    <a:lnTo>
                      <a:pt x="256" y="224"/>
                    </a:lnTo>
                    <a:lnTo>
                      <a:pt x="262" y="222"/>
                    </a:lnTo>
                    <a:lnTo>
                      <a:pt x="274" y="236"/>
                    </a:lnTo>
                    <a:lnTo>
                      <a:pt x="274" y="242"/>
                    </a:lnTo>
                    <a:lnTo>
                      <a:pt x="274" y="242"/>
                    </a:lnTo>
                    <a:lnTo>
                      <a:pt x="276" y="246"/>
                    </a:lnTo>
                    <a:lnTo>
                      <a:pt x="284" y="252"/>
                    </a:lnTo>
                    <a:lnTo>
                      <a:pt x="286" y="264"/>
                    </a:lnTo>
                    <a:lnTo>
                      <a:pt x="286" y="264"/>
                    </a:lnTo>
                    <a:lnTo>
                      <a:pt x="288" y="266"/>
                    </a:lnTo>
                    <a:lnTo>
                      <a:pt x="290" y="268"/>
                    </a:lnTo>
                    <a:lnTo>
                      <a:pt x="290" y="268"/>
                    </a:lnTo>
                    <a:lnTo>
                      <a:pt x="290" y="268"/>
                    </a:lnTo>
                    <a:lnTo>
                      <a:pt x="304" y="266"/>
                    </a:lnTo>
                    <a:lnTo>
                      <a:pt x="306" y="266"/>
                    </a:lnTo>
                    <a:lnTo>
                      <a:pt x="306" y="272"/>
                    </a:lnTo>
                    <a:lnTo>
                      <a:pt x="306" y="272"/>
                    </a:lnTo>
                    <a:lnTo>
                      <a:pt x="306" y="276"/>
                    </a:lnTo>
                    <a:lnTo>
                      <a:pt x="310" y="276"/>
                    </a:lnTo>
                    <a:lnTo>
                      <a:pt x="316" y="276"/>
                    </a:lnTo>
                    <a:lnTo>
                      <a:pt x="316" y="276"/>
                    </a:lnTo>
                    <a:lnTo>
                      <a:pt x="318" y="276"/>
                    </a:lnTo>
                    <a:lnTo>
                      <a:pt x="320" y="274"/>
                    </a:lnTo>
                    <a:lnTo>
                      <a:pt x="322" y="266"/>
                    </a:lnTo>
                    <a:lnTo>
                      <a:pt x="342" y="250"/>
                    </a:lnTo>
                    <a:lnTo>
                      <a:pt x="348" y="248"/>
                    </a:lnTo>
                    <a:lnTo>
                      <a:pt x="348" y="248"/>
                    </a:lnTo>
                    <a:lnTo>
                      <a:pt x="350" y="246"/>
                    </a:lnTo>
                    <a:lnTo>
                      <a:pt x="358" y="236"/>
                    </a:lnTo>
                    <a:lnTo>
                      <a:pt x="364" y="236"/>
                    </a:lnTo>
                    <a:lnTo>
                      <a:pt x="368" y="240"/>
                    </a:lnTo>
                    <a:lnTo>
                      <a:pt x="368" y="240"/>
                    </a:lnTo>
                    <a:lnTo>
                      <a:pt x="370" y="240"/>
                    </a:lnTo>
                    <a:lnTo>
                      <a:pt x="370" y="240"/>
                    </a:lnTo>
                    <a:lnTo>
                      <a:pt x="370" y="240"/>
                    </a:lnTo>
                    <a:lnTo>
                      <a:pt x="386" y="238"/>
                    </a:lnTo>
                    <a:lnTo>
                      <a:pt x="386" y="238"/>
                    </a:lnTo>
                    <a:lnTo>
                      <a:pt x="388" y="238"/>
                    </a:lnTo>
                    <a:lnTo>
                      <a:pt x="390" y="236"/>
                    </a:lnTo>
                    <a:lnTo>
                      <a:pt x="392" y="232"/>
                    </a:lnTo>
                    <a:lnTo>
                      <a:pt x="396" y="230"/>
                    </a:lnTo>
                    <a:lnTo>
                      <a:pt x="402" y="232"/>
                    </a:lnTo>
                    <a:lnTo>
                      <a:pt x="404" y="236"/>
                    </a:lnTo>
                    <a:lnTo>
                      <a:pt x="404" y="236"/>
                    </a:lnTo>
                    <a:lnTo>
                      <a:pt x="404" y="238"/>
                    </a:lnTo>
                    <a:lnTo>
                      <a:pt x="408" y="238"/>
                    </a:lnTo>
                    <a:lnTo>
                      <a:pt x="408" y="238"/>
                    </a:lnTo>
                    <a:lnTo>
                      <a:pt x="408" y="238"/>
                    </a:lnTo>
                    <a:lnTo>
                      <a:pt x="460" y="238"/>
                    </a:lnTo>
                    <a:lnTo>
                      <a:pt x="464" y="242"/>
                    </a:lnTo>
                    <a:lnTo>
                      <a:pt x="464" y="242"/>
                    </a:lnTo>
                    <a:lnTo>
                      <a:pt x="466" y="242"/>
                    </a:lnTo>
                    <a:lnTo>
                      <a:pt x="472" y="244"/>
                    </a:lnTo>
                    <a:lnTo>
                      <a:pt x="480" y="248"/>
                    </a:lnTo>
                    <a:lnTo>
                      <a:pt x="480" y="248"/>
                    </a:lnTo>
                    <a:lnTo>
                      <a:pt x="482" y="248"/>
                    </a:lnTo>
                    <a:lnTo>
                      <a:pt x="482" y="248"/>
                    </a:lnTo>
                    <a:lnTo>
                      <a:pt x="484" y="248"/>
                    </a:lnTo>
                    <a:lnTo>
                      <a:pt x="484" y="248"/>
                    </a:lnTo>
                    <a:lnTo>
                      <a:pt x="486" y="244"/>
                    </a:lnTo>
                    <a:lnTo>
                      <a:pt x="486" y="236"/>
                    </a:lnTo>
                    <a:lnTo>
                      <a:pt x="492" y="230"/>
                    </a:lnTo>
                    <a:lnTo>
                      <a:pt x="492" y="230"/>
                    </a:lnTo>
                    <a:lnTo>
                      <a:pt x="494" y="228"/>
                    </a:lnTo>
                    <a:lnTo>
                      <a:pt x="494" y="226"/>
                    </a:lnTo>
                    <a:lnTo>
                      <a:pt x="488" y="212"/>
                    </a:lnTo>
                    <a:lnTo>
                      <a:pt x="486" y="200"/>
                    </a:lnTo>
                    <a:lnTo>
                      <a:pt x="494" y="196"/>
                    </a:lnTo>
                    <a:lnTo>
                      <a:pt x="510" y="196"/>
                    </a:lnTo>
                    <a:lnTo>
                      <a:pt x="510" y="196"/>
                    </a:lnTo>
                    <a:lnTo>
                      <a:pt x="512" y="194"/>
                    </a:lnTo>
                    <a:lnTo>
                      <a:pt x="512" y="192"/>
                    </a:lnTo>
                    <a:lnTo>
                      <a:pt x="516" y="180"/>
                    </a:lnTo>
                    <a:lnTo>
                      <a:pt x="524" y="162"/>
                    </a:lnTo>
                    <a:lnTo>
                      <a:pt x="536" y="162"/>
                    </a:lnTo>
                    <a:lnTo>
                      <a:pt x="536" y="162"/>
                    </a:lnTo>
                    <a:lnTo>
                      <a:pt x="536" y="162"/>
                    </a:lnTo>
                    <a:lnTo>
                      <a:pt x="550" y="162"/>
                    </a:lnTo>
                    <a:lnTo>
                      <a:pt x="550" y="162"/>
                    </a:lnTo>
                    <a:lnTo>
                      <a:pt x="550" y="162"/>
                    </a:lnTo>
                    <a:lnTo>
                      <a:pt x="560" y="160"/>
                    </a:lnTo>
                    <a:lnTo>
                      <a:pt x="560" y="160"/>
                    </a:lnTo>
                    <a:lnTo>
                      <a:pt x="562" y="160"/>
                    </a:lnTo>
                    <a:lnTo>
                      <a:pt x="562" y="158"/>
                    </a:lnTo>
                    <a:lnTo>
                      <a:pt x="562" y="144"/>
                    </a:lnTo>
                    <a:lnTo>
                      <a:pt x="566" y="136"/>
                    </a:lnTo>
                    <a:lnTo>
                      <a:pt x="574" y="136"/>
                    </a:lnTo>
                    <a:lnTo>
                      <a:pt x="574" y="136"/>
                    </a:lnTo>
                    <a:lnTo>
                      <a:pt x="576" y="134"/>
                    </a:lnTo>
                    <a:lnTo>
                      <a:pt x="578" y="132"/>
                    </a:lnTo>
                    <a:lnTo>
                      <a:pt x="578" y="124"/>
                    </a:lnTo>
                    <a:lnTo>
                      <a:pt x="578" y="124"/>
                    </a:lnTo>
                    <a:lnTo>
                      <a:pt x="578" y="122"/>
                    </a:lnTo>
                    <a:lnTo>
                      <a:pt x="576" y="110"/>
                    </a:lnTo>
                    <a:lnTo>
                      <a:pt x="576" y="110"/>
                    </a:lnTo>
                    <a:lnTo>
                      <a:pt x="574" y="108"/>
                    </a:lnTo>
                    <a:lnTo>
                      <a:pt x="572" y="106"/>
                    </a:lnTo>
                    <a:lnTo>
                      <a:pt x="554" y="104"/>
                    </a:lnTo>
                    <a:lnTo>
                      <a:pt x="542" y="96"/>
                    </a:lnTo>
                    <a:lnTo>
                      <a:pt x="534" y="84"/>
                    </a:lnTo>
                    <a:lnTo>
                      <a:pt x="534" y="84"/>
                    </a:lnTo>
                    <a:lnTo>
                      <a:pt x="530" y="82"/>
                    </a:lnTo>
                    <a:lnTo>
                      <a:pt x="530" y="82"/>
                    </a:lnTo>
                    <a:lnTo>
                      <a:pt x="530" y="82"/>
                    </a:lnTo>
                    <a:lnTo>
                      <a:pt x="514" y="84"/>
                    </a:lnTo>
                    <a:lnTo>
                      <a:pt x="506" y="86"/>
                    </a:lnTo>
                    <a:lnTo>
                      <a:pt x="496" y="82"/>
                    </a:lnTo>
                    <a:lnTo>
                      <a:pt x="488" y="76"/>
                    </a:lnTo>
                    <a:lnTo>
                      <a:pt x="488" y="76"/>
                    </a:lnTo>
                    <a:lnTo>
                      <a:pt x="486" y="76"/>
                    </a:lnTo>
                    <a:lnTo>
                      <a:pt x="486" y="76"/>
                    </a:lnTo>
                    <a:lnTo>
                      <a:pt x="484" y="76"/>
                    </a:lnTo>
                    <a:lnTo>
                      <a:pt x="484" y="76"/>
                    </a:lnTo>
                    <a:lnTo>
                      <a:pt x="482" y="78"/>
                    </a:lnTo>
                    <a:lnTo>
                      <a:pt x="480" y="82"/>
                    </a:lnTo>
                    <a:lnTo>
                      <a:pt x="478" y="82"/>
                    </a:lnTo>
                    <a:lnTo>
                      <a:pt x="476" y="78"/>
                    </a:lnTo>
                    <a:lnTo>
                      <a:pt x="462" y="56"/>
                    </a:lnTo>
                    <a:lnTo>
                      <a:pt x="462" y="56"/>
                    </a:lnTo>
                    <a:lnTo>
                      <a:pt x="462" y="56"/>
                    </a:lnTo>
                    <a:lnTo>
                      <a:pt x="452" y="40"/>
                    </a:lnTo>
                    <a:lnTo>
                      <a:pt x="452" y="40"/>
                    </a:lnTo>
                    <a:lnTo>
                      <a:pt x="450" y="40"/>
                    </a:lnTo>
                    <a:lnTo>
                      <a:pt x="436" y="30"/>
                    </a:lnTo>
                    <a:lnTo>
                      <a:pt x="434" y="22"/>
                    </a:lnTo>
                    <a:lnTo>
                      <a:pt x="434" y="22"/>
                    </a:lnTo>
                    <a:lnTo>
                      <a:pt x="432" y="20"/>
                    </a:lnTo>
                    <a:lnTo>
                      <a:pt x="432" y="20"/>
                    </a:lnTo>
                    <a:lnTo>
                      <a:pt x="430" y="20"/>
                    </a:lnTo>
                    <a:lnTo>
                      <a:pt x="430" y="20"/>
                    </a:lnTo>
                    <a:lnTo>
                      <a:pt x="430" y="20"/>
                    </a:lnTo>
                    <a:lnTo>
                      <a:pt x="410" y="24"/>
                    </a:lnTo>
                    <a:lnTo>
                      <a:pt x="410" y="24"/>
                    </a:lnTo>
                    <a:lnTo>
                      <a:pt x="408" y="26"/>
                    </a:lnTo>
                    <a:lnTo>
                      <a:pt x="394" y="34"/>
                    </a:lnTo>
                    <a:lnTo>
                      <a:pt x="378" y="26"/>
                    </a:lnTo>
                    <a:lnTo>
                      <a:pt x="378" y="26"/>
                    </a:lnTo>
                    <a:lnTo>
                      <a:pt x="378" y="24"/>
                    </a:lnTo>
                    <a:lnTo>
                      <a:pt x="360" y="20"/>
                    </a:lnTo>
                    <a:lnTo>
                      <a:pt x="354" y="16"/>
                    </a:lnTo>
                    <a:lnTo>
                      <a:pt x="350" y="4"/>
                    </a:lnTo>
                    <a:lnTo>
                      <a:pt x="350" y="4"/>
                    </a:lnTo>
                    <a:lnTo>
                      <a:pt x="350" y="2"/>
                    </a:lnTo>
                    <a:lnTo>
                      <a:pt x="348" y="2"/>
                    </a:lnTo>
                    <a:lnTo>
                      <a:pt x="330" y="0"/>
                    </a:lnTo>
                    <a:lnTo>
                      <a:pt x="330" y="0"/>
                    </a:lnTo>
                    <a:lnTo>
                      <a:pt x="328" y="0"/>
                    </a:lnTo>
                    <a:lnTo>
                      <a:pt x="3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6" name="Freeform 758"/>
              <p:cNvSpPr>
                <a:spLocks/>
              </p:cNvSpPr>
              <p:nvPr/>
            </p:nvSpPr>
            <p:spPr bwMode="auto">
              <a:xfrm>
                <a:off x="3525" y="1647"/>
                <a:ext cx="570" cy="268"/>
              </a:xfrm>
              <a:custGeom>
                <a:avLst/>
                <a:gdLst>
                  <a:gd name="T0" fmla="*/ 342 w 570"/>
                  <a:gd name="T1" fmla="*/ 2 h 268"/>
                  <a:gd name="T2" fmla="*/ 356 w 570"/>
                  <a:gd name="T3" fmla="*/ 20 h 268"/>
                  <a:gd name="T4" fmla="*/ 390 w 570"/>
                  <a:gd name="T5" fmla="*/ 34 h 268"/>
                  <a:gd name="T6" fmla="*/ 426 w 570"/>
                  <a:gd name="T7" fmla="*/ 20 h 268"/>
                  <a:gd name="T8" fmla="*/ 444 w 570"/>
                  <a:gd name="T9" fmla="*/ 40 h 268"/>
                  <a:gd name="T10" fmla="*/ 468 w 570"/>
                  <a:gd name="T11" fmla="*/ 76 h 268"/>
                  <a:gd name="T12" fmla="*/ 478 w 570"/>
                  <a:gd name="T13" fmla="*/ 82 h 268"/>
                  <a:gd name="T14" fmla="*/ 490 w 570"/>
                  <a:gd name="T15" fmla="*/ 80 h 268"/>
                  <a:gd name="T16" fmla="*/ 510 w 570"/>
                  <a:gd name="T17" fmla="*/ 84 h 268"/>
                  <a:gd name="T18" fmla="*/ 536 w 570"/>
                  <a:gd name="T19" fmla="*/ 96 h 268"/>
                  <a:gd name="T20" fmla="*/ 568 w 570"/>
                  <a:gd name="T21" fmla="*/ 106 h 268"/>
                  <a:gd name="T22" fmla="*/ 570 w 570"/>
                  <a:gd name="T23" fmla="*/ 128 h 268"/>
                  <a:gd name="T24" fmla="*/ 554 w 570"/>
                  <a:gd name="T25" fmla="*/ 140 h 268"/>
                  <a:gd name="T26" fmla="*/ 546 w 570"/>
                  <a:gd name="T27" fmla="*/ 154 h 268"/>
                  <a:gd name="T28" fmla="*/ 518 w 570"/>
                  <a:gd name="T29" fmla="*/ 154 h 268"/>
                  <a:gd name="T30" fmla="*/ 506 w 570"/>
                  <a:gd name="T31" fmla="*/ 188 h 268"/>
                  <a:gd name="T32" fmla="*/ 478 w 570"/>
                  <a:gd name="T33" fmla="*/ 192 h 268"/>
                  <a:gd name="T34" fmla="*/ 486 w 570"/>
                  <a:gd name="T35" fmla="*/ 224 h 268"/>
                  <a:gd name="T36" fmla="*/ 478 w 570"/>
                  <a:gd name="T37" fmla="*/ 240 h 268"/>
                  <a:gd name="T38" fmla="*/ 462 w 570"/>
                  <a:gd name="T39" fmla="*/ 234 h 268"/>
                  <a:gd name="T40" fmla="*/ 404 w 570"/>
                  <a:gd name="T41" fmla="*/ 230 h 268"/>
                  <a:gd name="T42" fmla="*/ 390 w 570"/>
                  <a:gd name="T43" fmla="*/ 222 h 268"/>
                  <a:gd name="T44" fmla="*/ 382 w 570"/>
                  <a:gd name="T45" fmla="*/ 230 h 268"/>
                  <a:gd name="T46" fmla="*/ 362 w 570"/>
                  <a:gd name="T47" fmla="*/ 228 h 268"/>
                  <a:gd name="T48" fmla="*/ 342 w 570"/>
                  <a:gd name="T49" fmla="*/ 240 h 268"/>
                  <a:gd name="T50" fmla="*/ 314 w 570"/>
                  <a:gd name="T51" fmla="*/ 260 h 268"/>
                  <a:gd name="T52" fmla="*/ 306 w 570"/>
                  <a:gd name="T53" fmla="*/ 268 h 268"/>
                  <a:gd name="T54" fmla="*/ 302 w 570"/>
                  <a:gd name="T55" fmla="*/ 258 h 268"/>
                  <a:gd name="T56" fmla="*/ 284 w 570"/>
                  <a:gd name="T57" fmla="*/ 246 h 268"/>
                  <a:gd name="T58" fmla="*/ 274 w 570"/>
                  <a:gd name="T59" fmla="*/ 230 h 268"/>
                  <a:gd name="T60" fmla="*/ 252 w 570"/>
                  <a:gd name="T61" fmla="*/ 216 h 268"/>
                  <a:gd name="T62" fmla="*/ 206 w 570"/>
                  <a:gd name="T63" fmla="*/ 202 h 268"/>
                  <a:gd name="T64" fmla="*/ 176 w 570"/>
                  <a:gd name="T65" fmla="*/ 184 h 268"/>
                  <a:gd name="T66" fmla="*/ 134 w 570"/>
                  <a:gd name="T67" fmla="*/ 192 h 268"/>
                  <a:gd name="T68" fmla="*/ 126 w 570"/>
                  <a:gd name="T69" fmla="*/ 256 h 268"/>
                  <a:gd name="T70" fmla="*/ 108 w 570"/>
                  <a:gd name="T71" fmla="*/ 236 h 268"/>
                  <a:gd name="T72" fmla="*/ 96 w 570"/>
                  <a:gd name="T73" fmla="*/ 236 h 268"/>
                  <a:gd name="T74" fmla="*/ 70 w 570"/>
                  <a:gd name="T75" fmla="*/ 224 h 268"/>
                  <a:gd name="T76" fmla="*/ 52 w 570"/>
                  <a:gd name="T77" fmla="*/ 202 h 268"/>
                  <a:gd name="T78" fmla="*/ 70 w 570"/>
                  <a:gd name="T79" fmla="*/ 200 h 268"/>
                  <a:gd name="T80" fmla="*/ 74 w 570"/>
                  <a:gd name="T81" fmla="*/ 186 h 268"/>
                  <a:gd name="T82" fmla="*/ 94 w 570"/>
                  <a:gd name="T83" fmla="*/ 190 h 268"/>
                  <a:gd name="T84" fmla="*/ 90 w 570"/>
                  <a:gd name="T85" fmla="*/ 158 h 268"/>
                  <a:gd name="T86" fmla="*/ 58 w 570"/>
                  <a:gd name="T87" fmla="*/ 160 h 268"/>
                  <a:gd name="T88" fmla="*/ 32 w 570"/>
                  <a:gd name="T89" fmla="*/ 156 h 268"/>
                  <a:gd name="T90" fmla="*/ 10 w 570"/>
                  <a:gd name="T91" fmla="*/ 138 h 268"/>
                  <a:gd name="T92" fmla="*/ 6 w 570"/>
                  <a:gd name="T93" fmla="*/ 104 h 268"/>
                  <a:gd name="T94" fmla="*/ 24 w 570"/>
                  <a:gd name="T95" fmla="*/ 106 h 268"/>
                  <a:gd name="T96" fmla="*/ 32 w 570"/>
                  <a:gd name="T97" fmla="*/ 92 h 268"/>
                  <a:gd name="T98" fmla="*/ 68 w 570"/>
                  <a:gd name="T99" fmla="*/ 70 h 268"/>
                  <a:gd name="T100" fmla="*/ 122 w 570"/>
                  <a:gd name="T101" fmla="*/ 88 h 268"/>
                  <a:gd name="T102" fmla="*/ 154 w 570"/>
                  <a:gd name="T103" fmla="*/ 80 h 268"/>
                  <a:gd name="T104" fmla="*/ 178 w 570"/>
                  <a:gd name="T105" fmla="*/ 90 h 268"/>
                  <a:gd name="T106" fmla="*/ 212 w 570"/>
                  <a:gd name="T107" fmla="*/ 78 h 268"/>
                  <a:gd name="T108" fmla="*/ 192 w 570"/>
                  <a:gd name="T109" fmla="*/ 68 h 268"/>
                  <a:gd name="T110" fmla="*/ 202 w 570"/>
                  <a:gd name="T111" fmla="*/ 56 h 268"/>
                  <a:gd name="T112" fmla="*/ 214 w 570"/>
                  <a:gd name="T113" fmla="*/ 42 h 268"/>
                  <a:gd name="T114" fmla="*/ 208 w 570"/>
                  <a:gd name="T115" fmla="*/ 26 h 268"/>
                  <a:gd name="T116" fmla="*/ 250 w 570"/>
                  <a:gd name="T117" fmla="*/ 18 h 268"/>
                  <a:gd name="T118" fmla="*/ 308 w 570"/>
                  <a:gd name="T119" fmla="*/ 4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70" h="268">
                    <a:moveTo>
                      <a:pt x="324" y="0"/>
                    </a:moveTo>
                    <a:lnTo>
                      <a:pt x="342" y="2"/>
                    </a:lnTo>
                    <a:lnTo>
                      <a:pt x="346" y="14"/>
                    </a:lnTo>
                    <a:lnTo>
                      <a:pt x="356" y="20"/>
                    </a:lnTo>
                    <a:lnTo>
                      <a:pt x="374" y="24"/>
                    </a:lnTo>
                    <a:lnTo>
                      <a:pt x="390" y="34"/>
                    </a:lnTo>
                    <a:lnTo>
                      <a:pt x="406" y="24"/>
                    </a:lnTo>
                    <a:lnTo>
                      <a:pt x="426" y="20"/>
                    </a:lnTo>
                    <a:lnTo>
                      <a:pt x="428" y="28"/>
                    </a:lnTo>
                    <a:lnTo>
                      <a:pt x="444" y="40"/>
                    </a:lnTo>
                    <a:lnTo>
                      <a:pt x="456" y="54"/>
                    </a:lnTo>
                    <a:lnTo>
                      <a:pt x="468" y="76"/>
                    </a:lnTo>
                    <a:lnTo>
                      <a:pt x="472" y="82"/>
                    </a:lnTo>
                    <a:lnTo>
                      <a:pt x="478" y="82"/>
                    </a:lnTo>
                    <a:lnTo>
                      <a:pt x="482" y="76"/>
                    </a:lnTo>
                    <a:lnTo>
                      <a:pt x="490" y="80"/>
                    </a:lnTo>
                    <a:lnTo>
                      <a:pt x="502" y="86"/>
                    </a:lnTo>
                    <a:lnTo>
                      <a:pt x="510" y="84"/>
                    </a:lnTo>
                    <a:lnTo>
                      <a:pt x="526" y="82"/>
                    </a:lnTo>
                    <a:lnTo>
                      <a:pt x="536" y="96"/>
                    </a:lnTo>
                    <a:lnTo>
                      <a:pt x="548" y="104"/>
                    </a:lnTo>
                    <a:lnTo>
                      <a:pt x="568" y="106"/>
                    </a:lnTo>
                    <a:lnTo>
                      <a:pt x="570" y="118"/>
                    </a:lnTo>
                    <a:lnTo>
                      <a:pt x="570" y="128"/>
                    </a:lnTo>
                    <a:lnTo>
                      <a:pt x="558" y="128"/>
                    </a:lnTo>
                    <a:lnTo>
                      <a:pt x="554" y="140"/>
                    </a:lnTo>
                    <a:lnTo>
                      <a:pt x="554" y="154"/>
                    </a:lnTo>
                    <a:lnTo>
                      <a:pt x="546" y="154"/>
                    </a:lnTo>
                    <a:lnTo>
                      <a:pt x="532" y="154"/>
                    </a:lnTo>
                    <a:lnTo>
                      <a:pt x="518" y="154"/>
                    </a:lnTo>
                    <a:lnTo>
                      <a:pt x="508" y="174"/>
                    </a:lnTo>
                    <a:lnTo>
                      <a:pt x="506" y="188"/>
                    </a:lnTo>
                    <a:lnTo>
                      <a:pt x="488" y="188"/>
                    </a:lnTo>
                    <a:lnTo>
                      <a:pt x="478" y="192"/>
                    </a:lnTo>
                    <a:lnTo>
                      <a:pt x="480" y="210"/>
                    </a:lnTo>
                    <a:lnTo>
                      <a:pt x="486" y="224"/>
                    </a:lnTo>
                    <a:lnTo>
                      <a:pt x="478" y="230"/>
                    </a:lnTo>
                    <a:lnTo>
                      <a:pt x="478" y="240"/>
                    </a:lnTo>
                    <a:lnTo>
                      <a:pt x="470" y="236"/>
                    </a:lnTo>
                    <a:lnTo>
                      <a:pt x="462" y="234"/>
                    </a:lnTo>
                    <a:lnTo>
                      <a:pt x="456" y="228"/>
                    </a:lnTo>
                    <a:lnTo>
                      <a:pt x="404" y="230"/>
                    </a:lnTo>
                    <a:lnTo>
                      <a:pt x="402" y="224"/>
                    </a:lnTo>
                    <a:lnTo>
                      <a:pt x="390" y="222"/>
                    </a:lnTo>
                    <a:lnTo>
                      <a:pt x="384" y="226"/>
                    </a:lnTo>
                    <a:lnTo>
                      <a:pt x="382" y="230"/>
                    </a:lnTo>
                    <a:lnTo>
                      <a:pt x="366" y="232"/>
                    </a:lnTo>
                    <a:lnTo>
                      <a:pt x="362" y="228"/>
                    </a:lnTo>
                    <a:lnTo>
                      <a:pt x="352" y="228"/>
                    </a:lnTo>
                    <a:lnTo>
                      <a:pt x="342" y="240"/>
                    </a:lnTo>
                    <a:lnTo>
                      <a:pt x="336" y="244"/>
                    </a:lnTo>
                    <a:lnTo>
                      <a:pt x="314" y="260"/>
                    </a:lnTo>
                    <a:lnTo>
                      <a:pt x="312" y="268"/>
                    </a:lnTo>
                    <a:lnTo>
                      <a:pt x="306" y="268"/>
                    </a:lnTo>
                    <a:lnTo>
                      <a:pt x="306" y="260"/>
                    </a:lnTo>
                    <a:lnTo>
                      <a:pt x="302" y="258"/>
                    </a:lnTo>
                    <a:lnTo>
                      <a:pt x="286" y="260"/>
                    </a:lnTo>
                    <a:lnTo>
                      <a:pt x="284" y="246"/>
                    </a:lnTo>
                    <a:lnTo>
                      <a:pt x="274" y="238"/>
                    </a:lnTo>
                    <a:lnTo>
                      <a:pt x="274" y="230"/>
                    </a:lnTo>
                    <a:lnTo>
                      <a:pt x="258" y="214"/>
                    </a:lnTo>
                    <a:lnTo>
                      <a:pt x="252" y="216"/>
                    </a:lnTo>
                    <a:lnTo>
                      <a:pt x="218" y="218"/>
                    </a:lnTo>
                    <a:lnTo>
                      <a:pt x="206" y="202"/>
                    </a:lnTo>
                    <a:lnTo>
                      <a:pt x="182" y="190"/>
                    </a:lnTo>
                    <a:lnTo>
                      <a:pt x="176" y="184"/>
                    </a:lnTo>
                    <a:lnTo>
                      <a:pt x="150" y="188"/>
                    </a:lnTo>
                    <a:lnTo>
                      <a:pt x="134" y="192"/>
                    </a:lnTo>
                    <a:lnTo>
                      <a:pt x="134" y="258"/>
                    </a:lnTo>
                    <a:lnTo>
                      <a:pt x="126" y="256"/>
                    </a:lnTo>
                    <a:lnTo>
                      <a:pt x="118" y="244"/>
                    </a:lnTo>
                    <a:lnTo>
                      <a:pt x="108" y="236"/>
                    </a:lnTo>
                    <a:lnTo>
                      <a:pt x="102" y="238"/>
                    </a:lnTo>
                    <a:lnTo>
                      <a:pt x="96" y="236"/>
                    </a:lnTo>
                    <a:lnTo>
                      <a:pt x="84" y="234"/>
                    </a:lnTo>
                    <a:lnTo>
                      <a:pt x="70" y="224"/>
                    </a:lnTo>
                    <a:lnTo>
                      <a:pt x="60" y="210"/>
                    </a:lnTo>
                    <a:lnTo>
                      <a:pt x="52" y="202"/>
                    </a:lnTo>
                    <a:lnTo>
                      <a:pt x="58" y="198"/>
                    </a:lnTo>
                    <a:lnTo>
                      <a:pt x="70" y="200"/>
                    </a:lnTo>
                    <a:lnTo>
                      <a:pt x="68" y="190"/>
                    </a:lnTo>
                    <a:lnTo>
                      <a:pt x="74" y="186"/>
                    </a:lnTo>
                    <a:lnTo>
                      <a:pt x="84" y="188"/>
                    </a:lnTo>
                    <a:lnTo>
                      <a:pt x="94" y="190"/>
                    </a:lnTo>
                    <a:lnTo>
                      <a:pt x="96" y="176"/>
                    </a:lnTo>
                    <a:lnTo>
                      <a:pt x="90" y="158"/>
                    </a:lnTo>
                    <a:lnTo>
                      <a:pt x="74" y="158"/>
                    </a:lnTo>
                    <a:lnTo>
                      <a:pt x="58" y="160"/>
                    </a:lnTo>
                    <a:lnTo>
                      <a:pt x="36" y="170"/>
                    </a:lnTo>
                    <a:lnTo>
                      <a:pt x="32" y="156"/>
                    </a:lnTo>
                    <a:lnTo>
                      <a:pt x="22" y="142"/>
                    </a:lnTo>
                    <a:lnTo>
                      <a:pt x="10" y="138"/>
                    </a:lnTo>
                    <a:lnTo>
                      <a:pt x="0" y="126"/>
                    </a:lnTo>
                    <a:lnTo>
                      <a:pt x="6" y="104"/>
                    </a:lnTo>
                    <a:lnTo>
                      <a:pt x="16" y="92"/>
                    </a:lnTo>
                    <a:lnTo>
                      <a:pt x="24" y="106"/>
                    </a:lnTo>
                    <a:lnTo>
                      <a:pt x="30" y="102"/>
                    </a:lnTo>
                    <a:lnTo>
                      <a:pt x="32" y="92"/>
                    </a:lnTo>
                    <a:lnTo>
                      <a:pt x="54" y="76"/>
                    </a:lnTo>
                    <a:lnTo>
                      <a:pt x="68" y="70"/>
                    </a:lnTo>
                    <a:lnTo>
                      <a:pt x="100" y="76"/>
                    </a:lnTo>
                    <a:lnTo>
                      <a:pt x="122" y="88"/>
                    </a:lnTo>
                    <a:lnTo>
                      <a:pt x="134" y="90"/>
                    </a:lnTo>
                    <a:lnTo>
                      <a:pt x="154" y="80"/>
                    </a:lnTo>
                    <a:lnTo>
                      <a:pt x="170" y="80"/>
                    </a:lnTo>
                    <a:lnTo>
                      <a:pt x="178" y="90"/>
                    </a:lnTo>
                    <a:lnTo>
                      <a:pt x="202" y="88"/>
                    </a:lnTo>
                    <a:lnTo>
                      <a:pt x="212" y="78"/>
                    </a:lnTo>
                    <a:lnTo>
                      <a:pt x="204" y="72"/>
                    </a:lnTo>
                    <a:lnTo>
                      <a:pt x="192" y="68"/>
                    </a:lnTo>
                    <a:lnTo>
                      <a:pt x="196" y="60"/>
                    </a:lnTo>
                    <a:lnTo>
                      <a:pt x="202" y="56"/>
                    </a:lnTo>
                    <a:lnTo>
                      <a:pt x="204" y="46"/>
                    </a:lnTo>
                    <a:lnTo>
                      <a:pt x="214" y="42"/>
                    </a:lnTo>
                    <a:lnTo>
                      <a:pt x="210" y="36"/>
                    </a:lnTo>
                    <a:lnTo>
                      <a:pt x="208" y="26"/>
                    </a:lnTo>
                    <a:lnTo>
                      <a:pt x="226" y="24"/>
                    </a:lnTo>
                    <a:lnTo>
                      <a:pt x="250" y="18"/>
                    </a:lnTo>
                    <a:lnTo>
                      <a:pt x="282" y="8"/>
                    </a:lnTo>
                    <a:lnTo>
                      <a:pt x="308" y="4"/>
                    </a:lnTo>
                    <a:lnTo>
                      <a:pt x="3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7" name="Freeform 759"/>
              <p:cNvSpPr>
                <a:spLocks/>
              </p:cNvSpPr>
              <p:nvPr/>
            </p:nvSpPr>
            <p:spPr bwMode="auto">
              <a:xfrm>
                <a:off x="3521" y="1643"/>
                <a:ext cx="578" cy="276"/>
              </a:xfrm>
              <a:custGeom>
                <a:avLst/>
                <a:gdLst>
                  <a:gd name="T0" fmla="*/ 286 w 578"/>
                  <a:gd name="T1" fmla="*/ 8 h 276"/>
                  <a:gd name="T2" fmla="*/ 208 w 578"/>
                  <a:gd name="T3" fmla="*/ 28 h 276"/>
                  <a:gd name="T4" fmla="*/ 206 w 578"/>
                  <a:gd name="T5" fmla="*/ 46 h 276"/>
                  <a:gd name="T6" fmla="*/ 198 w 578"/>
                  <a:gd name="T7" fmla="*/ 62 h 276"/>
                  <a:gd name="T8" fmla="*/ 192 w 578"/>
                  <a:gd name="T9" fmla="*/ 74 h 276"/>
                  <a:gd name="T10" fmla="*/ 184 w 578"/>
                  <a:gd name="T11" fmla="*/ 90 h 276"/>
                  <a:gd name="T12" fmla="*/ 158 w 578"/>
                  <a:gd name="T13" fmla="*/ 80 h 276"/>
                  <a:gd name="T14" fmla="*/ 106 w 578"/>
                  <a:gd name="T15" fmla="*/ 76 h 276"/>
                  <a:gd name="T16" fmla="*/ 72 w 578"/>
                  <a:gd name="T17" fmla="*/ 70 h 276"/>
                  <a:gd name="T18" fmla="*/ 34 w 578"/>
                  <a:gd name="T19" fmla="*/ 92 h 276"/>
                  <a:gd name="T20" fmla="*/ 24 w 578"/>
                  <a:gd name="T21" fmla="*/ 94 h 276"/>
                  <a:gd name="T22" fmla="*/ 20 w 578"/>
                  <a:gd name="T23" fmla="*/ 92 h 276"/>
                  <a:gd name="T24" fmla="*/ 0 w 578"/>
                  <a:gd name="T25" fmla="*/ 130 h 276"/>
                  <a:gd name="T26" fmla="*/ 12 w 578"/>
                  <a:gd name="T27" fmla="*/ 146 h 276"/>
                  <a:gd name="T28" fmla="*/ 38 w 578"/>
                  <a:gd name="T29" fmla="*/ 176 h 276"/>
                  <a:gd name="T30" fmla="*/ 62 w 578"/>
                  <a:gd name="T31" fmla="*/ 168 h 276"/>
                  <a:gd name="T32" fmla="*/ 88 w 578"/>
                  <a:gd name="T33" fmla="*/ 188 h 276"/>
                  <a:gd name="T34" fmla="*/ 76 w 578"/>
                  <a:gd name="T35" fmla="*/ 186 h 276"/>
                  <a:gd name="T36" fmla="*/ 70 w 578"/>
                  <a:gd name="T37" fmla="*/ 200 h 276"/>
                  <a:gd name="T38" fmla="*/ 60 w 578"/>
                  <a:gd name="T39" fmla="*/ 198 h 276"/>
                  <a:gd name="T40" fmla="*/ 52 w 578"/>
                  <a:gd name="T41" fmla="*/ 208 h 276"/>
                  <a:gd name="T42" fmla="*/ 86 w 578"/>
                  <a:gd name="T43" fmla="*/ 242 h 276"/>
                  <a:gd name="T44" fmla="*/ 104 w 578"/>
                  <a:gd name="T45" fmla="*/ 246 h 276"/>
                  <a:gd name="T46" fmla="*/ 120 w 578"/>
                  <a:gd name="T47" fmla="*/ 250 h 276"/>
                  <a:gd name="T48" fmla="*/ 138 w 578"/>
                  <a:gd name="T49" fmla="*/ 266 h 276"/>
                  <a:gd name="T50" fmla="*/ 142 w 578"/>
                  <a:gd name="T51" fmla="*/ 262 h 276"/>
                  <a:gd name="T52" fmla="*/ 184 w 578"/>
                  <a:gd name="T53" fmla="*/ 196 h 276"/>
                  <a:gd name="T54" fmla="*/ 222 w 578"/>
                  <a:gd name="T55" fmla="*/ 226 h 276"/>
                  <a:gd name="T56" fmla="*/ 256 w 578"/>
                  <a:gd name="T57" fmla="*/ 224 h 276"/>
                  <a:gd name="T58" fmla="*/ 276 w 578"/>
                  <a:gd name="T59" fmla="*/ 246 h 276"/>
                  <a:gd name="T60" fmla="*/ 290 w 578"/>
                  <a:gd name="T61" fmla="*/ 268 h 276"/>
                  <a:gd name="T62" fmla="*/ 306 w 578"/>
                  <a:gd name="T63" fmla="*/ 272 h 276"/>
                  <a:gd name="T64" fmla="*/ 316 w 578"/>
                  <a:gd name="T65" fmla="*/ 276 h 276"/>
                  <a:gd name="T66" fmla="*/ 348 w 578"/>
                  <a:gd name="T67" fmla="*/ 248 h 276"/>
                  <a:gd name="T68" fmla="*/ 368 w 578"/>
                  <a:gd name="T69" fmla="*/ 240 h 276"/>
                  <a:gd name="T70" fmla="*/ 386 w 578"/>
                  <a:gd name="T71" fmla="*/ 238 h 276"/>
                  <a:gd name="T72" fmla="*/ 396 w 578"/>
                  <a:gd name="T73" fmla="*/ 230 h 276"/>
                  <a:gd name="T74" fmla="*/ 408 w 578"/>
                  <a:gd name="T75" fmla="*/ 238 h 276"/>
                  <a:gd name="T76" fmla="*/ 464 w 578"/>
                  <a:gd name="T77" fmla="*/ 242 h 276"/>
                  <a:gd name="T78" fmla="*/ 482 w 578"/>
                  <a:gd name="T79" fmla="*/ 248 h 276"/>
                  <a:gd name="T80" fmla="*/ 486 w 578"/>
                  <a:gd name="T81" fmla="*/ 236 h 276"/>
                  <a:gd name="T82" fmla="*/ 488 w 578"/>
                  <a:gd name="T83" fmla="*/ 212 h 276"/>
                  <a:gd name="T84" fmla="*/ 512 w 578"/>
                  <a:gd name="T85" fmla="*/ 194 h 276"/>
                  <a:gd name="T86" fmla="*/ 536 w 578"/>
                  <a:gd name="T87" fmla="*/ 162 h 276"/>
                  <a:gd name="T88" fmla="*/ 560 w 578"/>
                  <a:gd name="T89" fmla="*/ 160 h 276"/>
                  <a:gd name="T90" fmla="*/ 566 w 578"/>
                  <a:gd name="T91" fmla="*/ 136 h 276"/>
                  <a:gd name="T92" fmla="*/ 578 w 578"/>
                  <a:gd name="T93" fmla="*/ 124 h 276"/>
                  <a:gd name="T94" fmla="*/ 574 w 578"/>
                  <a:gd name="T95" fmla="*/ 108 h 276"/>
                  <a:gd name="T96" fmla="*/ 534 w 578"/>
                  <a:gd name="T97" fmla="*/ 84 h 276"/>
                  <a:gd name="T98" fmla="*/ 506 w 578"/>
                  <a:gd name="T99" fmla="*/ 86 h 276"/>
                  <a:gd name="T100" fmla="*/ 486 w 578"/>
                  <a:gd name="T101" fmla="*/ 76 h 276"/>
                  <a:gd name="T102" fmla="*/ 478 w 578"/>
                  <a:gd name="T103" fmla="*/ 82 h 276"/>
                  <a:gd name="T104" fmla="*/ 452 w 578"/>
                  <a:gd name="T105" fmla="*/ 40 h 276"/>
                  <a:gd name="T106" fmla="*/ 434 w 578"/>
                  <a:gd name="T107" fmla="*/ 22 h 276"/>
                  <a:gd name="T108" fmla="*/ 430 w 578"/>
                  <a:gd name="T109" fmla="*/ 20 h 276"/>
                  <a:gd name="T110" fmla="*/ 378 w 578"/>
                  <a:gd name="T111" fmla="*/ 26 h 276"/>
                  <a:gd name="T112" fmla="*/ 350 w 578"/>
                  <a:gd name="T113" fmla="*/ 4 h 276"/>
                  <a:gd name="T114" fmla="*/ 330 w 578"/>
                  <a:gd name="T115" fmla="*/ 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8" h="276">
                    <a:moveTo>
                      <a:pt x="328" y="0"/>
                    </a:moveTo>
                    <a:lnTo>
                      <a:pt x="328" y="0"/>
                    </a:lnTo>
                    <a:lnTo>
                      <a:pt x="328" y="0"/>
                    </a:lnTo>
                    <a:lnTo>
                      <a:pt x="312" y="4"/>
                    </a:lnTo>
                    <a:lnTo>
                      <a:pt x="286" y="8"/>
                    </a:lnTo>
                    <a:lnTo>
                      <a:pt x="252" y="18"/>
                    </a:lnTo>
                    <a:lnTo>
                      <a:pt x="230" y="24"/>
                    </a:lnTo>
                    <a:lnTo>
                      <a:pt x="210" y="26"/>
                    </a:lnTo>
                    <a:lnTo>
                      <a:pt x="210" y="26"/>
                    </a:lnTo>
                    <a:lnTo>
                      <a:pt x="208" y="28"/>
                    </a:lnTo>
                    <a:lnTo>
                      <a:pt x="208" y="28"/>
                    </a:lnTo>
                    <a:lnTo>
                      <a:pt x="208" y="32"/>
                    </a:lnTo>
                    <a:lnTo>
                      <a:pt x="212" y="42"/>
                    </a:lnTo>
                    <a:lnTo>
                      <a:pt x="212" y="44"/>
                    </a:lnTo>
                    <a:lnTo>
                      <a:pt x="206" y="46"/>
                    </a:lnTo>
                    <a:lnTo>
                      <a:pt x="206" y="46"/>
                    </a:lnTo>
                    <a:lnTo>
                      <a:pt x="204" y="50"/>
                    </a:lnTo>
                    <a:lnTo>
                      <a:pt x="202" y="58"/>
                    </a:lnTo>
                    <a:lnTo>
                      <a:pt x="198" y="62"/>
                    </a:lnTo>
                    <a:lnTo>
                      <a:pt x="198" y="62"/>
                    </a:lnTo>
                    <a:lnTo>
                      <a:pt x="198" y="62"/>
                    </a:lnTo>
                    <a:lnTo>
                      <a:pt x="192" y="70"/>
                    </a:lnTo>
                    <a:lnTo>
                      <a:pt x="192" y="70"/>
                    </a:lnTo>
                    <a:lnTo>
                      <a:pt x="192" y="74"/>
                    </a:lnTo>
                    <a:lnTo>
                      <a:pt x="192" y="74"/>
                    </a:lnTo>
                    <a:lnTo>
                      <a:pt x="194" y="76"/>
                    </a:lnTo>
                    <a:lnTo>
                      <a:pt x="206" y="80"/>
                    </a:lnTo>
                    <a:lnTo>
                      <a:pt x="210" y="84"/>
                    </a:lnTo>
                    <a:lnTo>
                      <a:pt x="204" y="88"/>
                    </a:lnTo>
                    <a:lnTo>
                      <a:pt x="184" y="90"/>
                    </a:lnTo>
                    <a:lnTo>
                      <a:pt x="176" y="82"/>
                    </a:lnTo>
                    <a:lnTo>
                      <a:pt x="176" y="82"/>
                    </a:lnTo>
                    <a:lnTo>
                      <a:pt x="174" y="80"/>
                    </a:lnTo>
                    <a:lnTo>
                      <a:pt x="158" y="80"/>
                    </a:lnTo>
                    <a:lnTo>
                      <a:pt x="158" y="80"/>
                    </a:lnTo>
                    <a:lnTo>
                      <a:pt x="156" y="82"/>
                    </a:lnTo>
                    <a:lnTo>
                      <a:pt x="138" y="90"/>
                    </a:lnTo>
                    <a:lnTo>
                      <a:pt x="126" y="88"/>
                    </a:lnTo>
                    <a:lnTo>
                      <a:pt x="106" y="76"/>
                    </a:lnTo>
                    <a:lnTo>
                      <a:pt x="106" y="76"/>
                    </a:lnTo>
                    <a:lnTo>
                      <a:pt x="104" y="76"/>
                    </a:lnTo>
                    <a:lnTo>
                      <a:pt x="72" y="70"/>
                    </a:lnTo>
                    <a:lnTo>
                      <a:pt x="72" y="70"/>
                    </a:lnTo>
                    <a:lnTo>
                      <a:pt x="72" y="70"/>
                    </a:lnTo>
                    <a:lnTo>
                      <a:pt x="72" y="70"/>
                    </a:lnTo>
                    <a:lnTo>
                      <a:pt x="70" y="70"/>
                    </a:lnTo>
                    <a:lnTo>
                      <a:pt x="56" y="76"/>
                    </a:lnTo>
                    <a:lnTo>
                      <a:pt x="56" y="76"/>
                    </a:lnTo>
                    <a:lnTo>
                      <a:pt x="56" y="76"/>
                    </a:lnTo>
                    <a:lnTo>
                      <a:pt x="34" y="92"/>
                    </a:lnTo>
                    <a:lnTo>
                      <a:pt x="34" y="92"/>
                    </a:lnTo>
                    <a:lnTo>
                      <a:pt x="32" y="94"/>
                    </a:lnTo>
                    <a:lnTo>
                      <a:pt x="32" y="104"/>
                    </a:lnTo>
                    <a:lnTo>
                      <a:pt x="30" y="104"/>
                    </a:lnTo>
                    <a:lnTo>
                      <a:pt x="24" y="94"/>
                    </a:lnTo>
                    <a:lnTo>
                      <a:pt x="24" y="94"/>
                    </a:lnTo>
                    <a:lnTo>
                      <a:pt x="20" y="92"/>
                    </a:lnTo>
                    <a:lnTo>
                      <a:pt x="20" y="92"/>
                    </a:lnTo>
                    <a:lnTo>
                      <a:pt x="20" y="92"/>
                    </a:lnTo>
                    <a:lnTo>
                      <a:pt x="20" y="92"/>
                    </a:lnTo>
                    <a:lnTo>
                      <a:pt x="18" y="94"/>
                    </a:lnTo>
                    <a:lnTo>
                      <a:pt x="6" y="106"/>
                    </a:lnTo>
                    <a:lnTo>
                      <a:pt x="6" y="106"/>
                    </a:lnTo>
                    <a:lnTo>
                      <a:pt x="6" y="108"/>
                    </a:lnTo>
                    <a:lnTo>
                      <a:pt x="0" y="130"/>
                    </a:lnTo>
                    <a:lnTo>
                      <a:pt x="0" y="130"/>
                    </a:lnTo>
                    <a:lnTo>
                      <a:pt x="2" y="132"/>
                    </a:lnTo>
                    <a:lnTo>
                      <a:pt x="10" y="144"/>
                    </a:lnTo>
                    <a:lnTo>
                      <a:pt x="10" y="144"/>
                    </a:lnTo>
                    <a:lnTo>
                      <a:pt x="12" y="146"/>
                    </a:lnTo>
                    <a:lnTo>
                      <a:pt x="24" y="150"/>
                    </a:lnTo>
                    <a:lnTo>
                      <a:pt x="32" y="162"/>
                    </a:lnTo>
                    <a:lnTo>
                      <a:pt x="36" y="174"/>
                    </a:lnTo>
                    <a:lnTo>
                      <a:pt x="36" y="174"/>
                    </a:lnTo>
                    <a:lnTo>
                      <a:pt x="38" y="176"/>
                    </a:lnTo>
                    <a:lnTo>
                      <a:pt x="38" y="176"/>
                    </a:lnTo>
                    <a:lnTo>
                      <a:pt x="40" y="178"/>
                    </a:lnTo>
                    <a:lnTo>
                      <a:pt x="40" y="178"/>
                    </a:lnTo>
                    <a:lnTo>
                      <a:pt x="42" y="178"/>
                    </a:lnTo>
                    <a:lnTo>
                      <a:pt x="62" y="168"/>
                    </a:lnTo>
                    <a:lnTo>
                      <a:pt x="78" y="166"/>
                    </a:lnTo>
                    <a:lnTo>
                      <a:pt x="90" y="166"/>
                    </a:lnTo>
                    <a:lnTo>
                      <a:pt x="96" y="180"/>
                    </a:lnTo>
                    <a:lnTo>
                      <a:pt x="94" y="188"/>
                    </a:lnTo>
                    <a:lnTo>
                      <a:pt x="88" y="188"/>
                    </a:lnTo>
                    <a:lnTo>
                      <a:pt x="78" y="186"/>
                    </a:lnTo>
                    <a:lnTo>
                      <a:pt x="78" y="186"/>
                    </a:lnTo>
                    <a:lnTo>
                      <a:pt x="78" y="186"/>
                    </a:lnTo>
                    <a:lnTo>
                      <a:pt x="78" y="186"/>
                    </a:lnTo>
                    <a:lnTo>
                      <a:pt x="76" y="186"/>
                    </a:lnTo>
                    <a:lnTo>
                      <a:pt x="70" y="190"/>
                    </a:lnTo>
                    <a:lnTo>
                      <a:pt x="70" y="190"/>
                    </a:lnTo>
                    <a:lnTo>
                      <a:pt x="68" y="192"/>
                    </a:lnTo>
                    <a:lnTo>
                      <a:pt x="68" y="194"/>
                    </a:lnTo>
                    <a:lnTo>
                      <a:pt x="70" y="200"/>
                    </a:lnTo>
                    <a:lnTo>
                      <a:pt x="62" y="198"/>
                    </a:lnTo>
                    <a:lnTo>
                      <a:pt x="62" y="198"/>
                    </a:lnTo>
                    <a:lnTo>
                      <a:pt x="62" y="198"/>
                    </a:lnTo>
                    <a:lnTo>
                      <a:pt x="62" y="198"/>
                    </a:lnTo>
                    <a:lnTo>
                      <a:pt x="60" y="198"/>
                    </a:lnTo>
                    <a:lnTo>
                      <a:pt x="54" y="202"/>
                    </a:lnTo>
                    <a:lnTo>
                      <a:pt x="54" y="202"/>
                    </a:lnTo>
                    <a:lnTo>
                      <a:pt x="52" y="206"/>
                    </a:lnTo>
                    <a:lnTo>
                      <a:pt x="52" y="206"/>
                    </a:lnTo>
                    <a:lnTo>
                      <a:pt x="52" y="208"/>
                    </a:lnTo>
                    <a:lnTo>
                      <a:pt x="60" y="218"/>
                    </a:lnTo>
                    <a:lnTo>
                      <a:pt x="70" y="230"/>
                    </a:lnTo>
                    <a:lnTo>
                      <a:pt x="70" y="230"/>
                    </a:lnTo>
                    <a:lnTo>
                      <a:pt x="72" y="230"/>
                    </a:lnTo>
                    <a:lnTo>
                      <a:pt x="86" y="242"/>
                    </a:lnTo>
                    <a:lnTo>
                      <a:pt x="86" y="242"/>
                    </a:lnTo>
                    <a:lnTo>
                      <a:pt x="88" y="242"/>
                    </a:lnTo>
                    <a:lnTo>
                      <a:pt x="100" y="244"/>
                    </a:lnTo>
                    <a:lnTo>
                      <a:pt x="104" y="246"/>
                    </a:lnTo>
                    <a:lnTo>
                      <a:pt x="104" y="246"/>
                    </a:lnTo>
                    <a:lnTo>
                      <a:pt x="106" y="246"/>
                    </a:lnTo>
                    <a:lnTo>
                      <a:pt x="106" y="246"/>
                    </a:lnTo>
                    <a:lnTo>
                      <a:pt x="108" y="246"/>
                    </a:lnTo>
                    <a:lnTo>
                      <a:pt x="110" y="244"/>
                    </a:lnTo>
                    <a:lnTo>
                      <a:pt x="120" y="250"/>
                    </a:lnTo>
                    <a:lnTo>
                      <a:pt x="126" y="262"/>
                    </a:lnTo>
                    <a:lnTo>
                      <a:pt x="126" y="262"/>
                    </a:lnTo>
                    <a:lnTo>
                      <a:pt x="128" y="264"/>
                    </a:lnTo>
                    <a:lnTo>
                      <a:pt x="138" y="266"/>
                    </a:lnTo>
                    <a:lnTo>
                      <a:pt x="138" y="266"/>
                    </a:lnTo>
                    <a:lnTo>
                      <a:pt x="138" y="266"/>
                    </a:lnTo>
                    <a:lnTo>
                      <a:pt x="138" y="266"/>
                    </a:lnTo>
                    <a:lnTo>
                      <a:pt x="140" y="264"/>
                    </a:lnTo>
                    <a:lnTo>
                      <a:pt x="140" y="264"/>
                    </a:lnTo>
                    <a:lnTo>
                      <a:pt x="142" y="262"/>
                    </a:lnTo>
                    <a:lnTo>
                      <a:pt x="142" y="198"/>
                    </a:lnTo>
                    <a:lnTo>
                      <a:pt x="156" y="196"/>
                    </a:lnTo>
                    <a:lnTo>
                      <a:pt x="178" y="192"/>
                    </a:lnTo>
                    <a:lnTo>
                      <a:pt x="184" y="196"/>
                    </a:lnTo>
                    <a:lnTo>
                      <a:pt x="184" y="196"/>
                    </a:lnTo>
                    <a:lnTo>
                      <a:pt x="184" y="196"/>
                    </a:lnTo>
                    <a:lnTo>
                      <a:pt x="206" y="208"/>
                    </a:lnTo>
                    <a:lnTo>
                      <a:pt x="218" y="224"/>
                    </a:lnTo>
                    <a:lnTo>
                      <a:pt x="218" y="224"/>
                    </a:lnTo>
                    <a:lnTo>
                      <a:pt x="222" y="226"/>
                    </a:lnTo>
                    <a:lnTo>
                      <a:pt x="222" y="226"/>
                    </a:lnTo>
                    <a:lnTo>
                      <a:pt x="222" y="226"/>
                    </a:lnTo>
                    <a:lnTo>
                      <a:pt x="256" y="224"/>
                    </a:lnTo>
                    <a:lnTo>
                      <a:pt x="256" y="224"/>
                    </a:lnTo>
                    <a:lnTo>
                      <a:pt x="256" y="224"/>
                    </a:lnTo>
                    <a:lnTo>
                      <a:pt x="262" y="222"/>
                    </a:lnTo>
                    <a:lnTo>
                      <a:pt x="274" y="236"/>
                    </a:lnTo>
                    <a:lnTo>
                      <a:pt x="274" y="242"/>
                    </a:lnTo>
                    <a:lnTo>
                      <a:pt x="274" y="242"/>
                    </a:lnTo>
                    <a:lnTo>
                      <a:pt x="276" y="246"/>
                    </a:lnTo>
                    <a:lnTo>
                      <a:pt x="284" y="252"/>
                    </a:lnTo>
                    <a:lnTo>
                      <a:pt x="286" y="264"/>
                    </a:lnTo>
                    <a:lnTo>
                      <a:pt x="286" y="264"/>
                    </a:lnTo>
                    <a:lnTo>
                      <a:pt x="288" y="266"/>
                    </a:lnTo>
                    <a:lnTo>
                      <a:pt x="290" y="268"/>
                    </a:lnTo>
                    <a:lnTo>
                      <a:pt x="290" y="268"/>
                    </a:lnTo>
                    <a:lnTo>
                      <a:pt x="290" y="268"/>
                    </a:lnTo>
                    <a:lnTo>
                      <a:pt x="304" y="266"/>
                    </a:lnTo>
                    <a:lnTo>
                      <a:pt x="306" y="266"/>
                    </a:lnTo>
                    <a:lnTo>
                      <a:pt x="306" y="272"/>
                    </a:lnTo>
                    <a:lnTo>
                      <a:pt x="306" y="272"/>
                    </a:lnTo>
                    <a:lnTo>
                      <a:pt x="306" y="276"/>
                    </a:lnTo>
                    <a:lnTo>
                      <a:pt x="310" y="276"/>
                    </a:lnTo>
                    <a:lnTo>
                      <a:pt x="316" y="276"/>
                    </a:lnTo>
                    <a:lnTo>
                      <a:pt x="316" y="276"/>
                    </a:lnTo>
                    <a:lnTo>
                      <a:pt x="318" y="276"/>
                    </a:lnTo>
                    <a:lnTo>
                      <a:pt x="320" y="274"/>
                    </a:lnTo>
                    <a:lnTo>
                      <a:pt x="322" y="266"/>
                    </a:lnTo>
                    <a:lnTo>
                      <a:pt x="342" y="250"/>
                    </a:lnTo>
                    <a:lnTo>
                      <a:pt x="348" y="248"/>
                    </a:lnTo>
                    <a:lnTo>
                      <a:pt x="348" y="248"/>
                    </a:lnTo>
                    <a:lnTo>
                      <a:pt x="350" y="246"/>
                    </a:lnTo>
                    <a:lnTo>
                      <a:pt x="358" y="236"/>
                    </a:lnTo>
                    <a:lnTo>
                      <a:pt x="364" y="236"/>
                    </a:lnTo>
                    <a:lnTo>
                      <a:pt x="368" y="240"/>
                    </a:lnTo>
                    <a:lnTo>
                      <a:pt x="368" y="240"/>
                    </a:lnTo>
                    <a:lnTo>
                      <a:pt x="370" y="240"/>
                    </a:lnTo>
                    <a:lnTo>
                      <a:pt x="370" y="240"/>
                    </a:lnTo>
                    <a:lnTo>
                      <a:pt x="370" y="240"/>
                    </a:lnTo>
                    <a:lnTo>
                      <a:pt x="386" y="238"/>
                    </a:lnTo>
                    <a:lnTo>
                      <a:pt x="386" y="238"/>
                    </a:lnTo>
                    <a:lnTo>
                      <a:pt x="388" y="238"/>
                    </a:lnTo>
                    <a:lnTo>
                      <a:pt x="390" y="236"/>
                    </a:lnTo>
                    <a:lnTo>
                      <a:pt x="392" y="232"/>
                    </a:lnTo>
                    <a:lnTo>
                      <a:pt x="396" y="230"/>
                    </a:lnTo>
                    <a:lnTo>
                      <a:pt x="402" y="232"/>
                    </a:lnTo>
                    <a:lnTo>
                      <a:pt x="404" y="236"/>
                    </a:lnTo>
                    <a:lnTo>
                      <a:pt x="404" y="236"/>
                    </a:lnTo>
                    <a:lnTo>
                      <a:pt x="404" y="238"/>
                    </a:lnTo>
                    <a:lnTo>
                      <a:pt x="408" y="238"/>
                    </a:lnTo>
                    <a:lnTo>
                      <a:pt x="408" y="238"/>
                    </a:lnTo>
                    <a:lnTo>
                      <a:pt x="408" y="238"/>
                    </a:lnTo>
                    <a:lnTo>
                      <a:pt x="460" y="238"/>
                    </a:lnTo>
                    <a:lnTo>
                      <a:pt x="464" y="242"/>
                    </a:lnTo>
                    <a:lnTo>
                      <a:pt x="464" y="242"/>
                    </a:lnTo>
                    <a:lnTo>
                      <a:pt x="466" y="242"/>
                    </a:lnTo>
                    <a:lnTo>
                      <a:pt x="472" y="244"/>
                    </a:lnTo>
                    <a:lnTo>
                      <a:pt x="480" y="248"/>
                    </a:lnTo>
                    <a:lnTo>
                      <a:pt x="480" y="248"/>
                    </a:lnTo>
                    <a:lnTo>
                      <a:pt x="482" y="248"/>
                    </a:lnTo>
                    <a:lnTo>
                      <a:pt x="482" y="248"/>
                    </a:lnTo>
                    <a:lnTo>
                      <a:pt x="484" y="248"/>
                    </a:lnTo>
                    <a:lnTo>
                      <a:pt x="484" y="248"/>
                    </a:lnTo>
                    <a:lnTo>
                      <a:pt x="486" y="244"/>
                    </a:lnTo>
                    <a:lnTo>
                      <a:pt x="486" y="236"/>
                    </a:lnTo>
                    <a:lnTo>
                      <a:pt x="492" y="230"/>
                    </a:lnTo>
                    <a:lnTo>
                      <a:pt x="492" y="230"/>
                    </a:lnTo>
                    <a:lnTo>
                      <a:pt x="494" y="228"/>
                    </a:lnTo>
                    <a:lnTo>
                      <a:pt x="494" y="226"/>
                    </a:lnTo>
                    <a:lnTo>
                      <a:pt x="488" y="212"/>
                    </a:lnTo>
                    <a:lnTo>
                      <a:pt x="486" y="200"/>
                    </a:lnTo>
                    <a:lnTo>
                      <a:pt x="494" y="196"/>
                    </a:lnTo>
                    <a:lnTo>
                      <a:pt x="510" y="196"/>
                    </a:lnTo>
                    <a:lnTo>
                      <a:pt x="510" y="196"/>
                    </a:lnTo>
                    <a:lnTo>
                      <a:pt x="512" y="194"/>
                    </a:lnTo>
                    <a:lnTo>
                      <a:pt x="512" y="192"/>
                    </a:lnTo>
                    <a:lnTo>
                      <a:pt x="516" y="180"/>
                    </a:lnTo>
                    <a:lnTo>
                      <a:pt x="524" y="162"/>
                    </a:lnTo>
                    <a:lnTo>
                      <a:pt x="536" y="162"/>
                    </a:lnTo>
                    <a:lnTo>
                      <a:pt x="536" y="162"/>
                    </a:lnTo>
                    <a:lnTo>
                      <a:pt x="536" y="162"/>
                    </a:lnTo>
                    <a:lnTo>
                      <a:pt x="550" y="162"/>
                    </a:lnTo>
                    <a:lnTo>
                      <a:pt x="550" y="162"/>
                    </a:lnTo>
                    <a:lnTo>
                      <a:pt x="550" y="162"/>
                    </a:lnTo>
                    <a:lnTo>
                      <a:pt x="560" y="160"/>
                    </a:lnTo>
                    <a:lnTo>
                      <a:pt x="560" y="160"/>
                    </a:lnTo>
                    <a:lnTo>
                      <a:pt x="562" y="160"/>
                    </a:lnTo>
                    <a:lnTo>
                      <a:pt x="562" y="158"/>
                    </a:lnTo>
                    <a:lnTo>
                      <a:pt x="562" y="144"/>
                    </a:lnTo>
                    <a:lnTo>
                      <a:pt x="566" y="136"/>
                    </a:lnTo>
                    <a:lnTo>
                      <a:pt x="574" y="136"/>
                    </a:lnTo>
                    <a:lnTo>
                      <a:pt x="574" y="136"/>
                    </a:lnTo>
                    <a:lnTo>
                      <a:pt x="576" y="134"/>
                    </a:lnTo>
                    <a:lnTo>
                      <a:pt x="578" y="132"/>
                    </a:lnTo>
                    <a:lnTo>
                      <a:pt x="578" y="124"/>
                    </a:lnTo>
                    <a:lnTo>
                      <a:pt x="578" y="124"/>
                    </a:lnTo>
                    <a:lnTo>
                      <a:pt x="578" y="122"/>
                    </a:lnTo>
                    <a:lnTo>
                      <a:pt x="576" y="110"/>
                    </a:lnTo>
                    <a:lnTo>
                      <a:pt x="576" y="110"/>
                    </a:lnTo>
                    <a:lnTo>
                      <a:pt x="574" y="108"/>
                    </a:lnTo>
                    <a:lnTo>
                      <a:pt x="572" y="106"/>
                    </a:lnTo>
                    <a:lnTo>
                      <a:pt x="554" y="104"/>
                    </a:lnTo>
                    <a:lnTo>
                      <a:pt x="542" y="96"/>
                    </a:lnTo>
                    <a:lnTo>
                      <a:pt x="534" y="84"/>
                    </a:lnTo>
                    <a:lnTo>
                      <a:pt x="534" y="84"/>
                    </a:lnTo>
                    <a:lnTo>
                      <a:pt x="530" y="82"/>
                    </a:lnTo>
                    <a:lnTo>
                      <a:pt x="530" y="82"/>
                    </a:lnTo>
                    <a:lnTo>
                      <a:pt x="530" y="82"/>
                    </a:lnTo>
                    <a:lnTo>
                      <a:pt x="514" y="84"/>
                    </a:lnTo>
                    <a:lnTo>
                      <a:pt x="506" y="86"/>
                    </a:lnTo>
                    <a:lnTo>
                      <a:pt x="496" y="82"/>
                    </a:lnTo>
                    <a:lnTo>
                      <a:pt x="488" y="76"/>
                    </a:lnTo>
                    <a:lnTo>
                      <a:pt x="488" y="76"/>
                    </a:lnTo>
                    <a:lnTo>
                      <a:pt x="486" y="76"/>
                    </a:lnTo>
                    <a:lnTo>
                      <a:pt x="486" y="76"/>
                    </a:lnTo>
                    <a:lnTo>
                      <a:pt x="484" y="76"/>
                    </a:lnTo>
                    <a:lnTo>
                      <a:pt x="484" y="76"/>
                    </a:lnTo>
                    <a:lnTo>
                      <a:pt x="482" y="78"/>
                    </a:lnTo>
                    <a:lnTo>
                      <a:pt x="480" y="82"/>
                    </a:lnTo>
                    <a:lnTo>
                      <a:pt x="478" y="82"/>
                    </a:lnTo>
                    <a:lnTo>
                      <a:pt x="476" y="78"/>
                    </a:lnTo>
                    <a:lnTo>
                      <a:pt x="462" y="56"/>
                    </a:lnTo>
                    <a:lnTo>
                      <a:pt x="462" y="56"/>
                    </a:lnTo>
                    <a:lnTo>
                      <a:pt x="462" y="56"/>
                    </a:lnTo>
                    <a:lnTo>
                      <a:pt x="452" y="40"/>
                    </a:lnTo>
                    <a:lnTo>
                      <a:pt x="452" y="40"/>
                    </a:lnTo>
                    <a:lnTo>
                      <a:pt x="450" y="40"/>
                    </a:lnTo>
                    <a:lnTo>
                      <a:pt x="436" y="30"/>
                    </a:lnTo>
                    <a:lnTo>
                      <a:pt x="434" y="22"/>
                    </a:lnTo>
                    <a:lnTo>
                      <a:pt x="434" y="22"/>
                    </a:lnTo>
                    <a:lnTo>
                      <a:pt x="432" y="20"/>
                    </a:lnTo>
                    <a:lnTo>
                      <a:pt x="432" y="20"/>
                    </a:lnTo>
                    <a:lnTo>
                      <a:pt x="430" y="20"/>
                    </a:lnTo>
                    <a:lnTo>
                      <a:pt x="430" y="20"/>
                    </a:lnTo>
                    <a:lnTo>
                      <a:pt x="430" y="20"/>
                    </a:lnTo>
                    <a:lnTo>
                      <a:pt x="410" y="24"/>
                    </a:lnTo>
                    <a:lnTo>
                      <a:pt x="410" y="24"/>
                    </a:lnTo>
                    <a:lnTo>
                      <a:pt x="408" y="26"/>
                    </a:lnTo>
                    <a:lnTo>
                      <a:pt x="394" y="34"/>
                    </a:lnTo>
                    <a:lnTo>
                      <a:pt x="378" y="26"/>
                    </a:lnTo>
                    <a:lnTo>
                      <a:pt x="378" y="26"/>
                    </a:lnTo>
                    <a:lnTo>
                      <a:pt x="378" y="24"/>
                    </a:lnTo>
                    <a:lnTo>
                      <a:pt x="360" y="20"/>
                    </a:lnTo>
                    <a:lnTo>
                      <a:pt x="354" y="16"/>
                    </a:lnTo>
                    <a:lnTo>
                      <a:pt x="350" y="4"/>
                    </a:lnTo>
                    <a:lnTo>
                      <a:pt x="350" y="4"/>
                    </a:lnTo>
                    <a:lnTo>
                      <a:pt x="350" y="2"/>
                    </a:lnTo>
                    <a:lnTo>
                      <a:pt x="348" y="2"/>
                    </a:lnTo>
                    <a:lnTo>
                      <a:pt x="330" y="0"/>
                    </a:lnTo>
                    <a:lnTo>
                      <a:pt x="330" y="0"/>
                    </a:lnTo>
                    <a:lnTo>
                      <a:pt x="328" y="0"/>
                    </a:lnTo>
                    <a:lnTo>
                      <a:pt x="3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8" name="Freeform 760"/>
              <p:cNvSpPr>
                <a:spLocks/>
              </p:cNvSpPr>
              <p:nvPr/>
            </p:nvSpPr>
            <p:spPr bwMode="auto">
              <a:xfrm>
                <a:off x="3249" y="1105"/>
                <a:ext cx="2302" cy="802"/>
              </a:xfrm>
              <a:custGeom>
                <a:avLst/>
                <a:gdLst>
                  <a:gd name="T0" fmla="*/ 200 w 2302"/>
                  <a:gd name="T1" fmla="*/ 768 h 802"/>
                  <a:gd name="T2" fmla="*/ 154 w 2302"/>
                  <a:gd name="T3" fmla="*/ 706 h 802"/>
                  <a:gd name="T4" fmla="*/ 148 w 2302"/>
                  <a:gd name="T5" fmla="*/ 646 h 802"/>
                  <a:gd name="T6" fmla="*/ 68 w 2302"/>
                  <a:gd name="T7" fmla="*/ 608 h 802"/>
                  <a:gd name="T8" fmla="*/ 28 w 2302"/>
                  <a:gd name="T9" fmla="*/ 534 h 802"/>
                  <a:gd name="T10" fmla="*/ 24 w 2302"/>
                  <a:gd name="T11" fmla="*/ 446 h 802"/>
                  <a:gd name="T12" fmla="*/ 36 w 2302"/>
                  <a:gd name="T13" fmla="*/ 366 h 802"/>
                  <a:gd name="T14" fmla="*/ 18 w 2302"/>
                  <a:gd name="T15" fmla="*/ 240 h 802"/>
                  <a:gd name="T16" fmla="*/ 122 w 2302"/>
                  <a:gd name="T17" fmla="*/ 234 h 802"/>
                  <a:gd name="T18" fmla="*/ 132 w 2302"/>
                  <a:gd name="T19" fmla="*/ 308 h 802"/>
                  <a:gd name="T20" fmla="*/ 142 w 2302"/>
                  <a:gd name="T21" fmla="*/ 352 h 802"/>
                  <a:gd name="T22" fmla="*/ 176 w 2302"/>
                  <a:gd name="T23" fmla="*/ 330 h 802"/>
                  <a:gd name="T24" fmla="*/ 230 w 2302"/>
                  <a:gd name="T25" fmla="*/ 254 h 802"/>
                  <a:gd name="T26" fmla="*/ 284 w 2302"/>
                  <a:gd name="T27" fmla="*/ 292 h 802"/>
                  <a:gd name="T28" fmla="*/ 378 w 2302"/>
                  <a:gd name="T29" fmla="*/ 240 h 802"/>
                  <a:gd name="T30" fmla="*/ 454 w 2302"/>
                  <a:gd name="T31" fmla="*/ 248 h 802"/>
                  <a:gd name="T32" fmla="*/ 452 w 2302"/>
                  <a:gd name="T33" fmla="*/ 202 h 802"/>
                  <a:gd name="T34" fmla="*/ 558 w 2302"/>
                  <a:gd name="T35" fmla="*/ 192 h 802"/>
                  <a:gd name="T36" fmla="*/ 634 w 2302"/>
                  <a:gd name="T37" fmla="*/ 180 h 802"/>
                  <a:gd name="T38" fmla="*/ 610 w 2302"/>
                  <a:gd name="T39" fmla="*/ 298 h 802"/>
                  <a:gd name="T40" fmla="*/ 696 w 2302"/>
                  <a:gd name="T41" fmla="*/ 242 h 802"/>
                  <a:gd name="T42" fmla="*/ 650 w 2302"/>
                  <a:gd name="T43" fmla="*/ 174 h 802"/>
                  <a:gd name="T44" fmla="*/ 698 w 2302"/>
                  <a:gd name="T45" fmla="*/ 178 h 802"/>
                  <a:gd name="T46" fmla="*/ 706 w 2302"/>
                  <a:gd name="T47" fmla="*/ 152 h 802"/>
                  <a:gd name="T48" fmla="*/ 762 w 2302"/>
                  <a:gd name="T49" fmla="*/ 118 h 802"/>
                  <a:gd name="T50" fmla="*/ 1046 w 2302"/>
                  <a:gd name="T51" fmla="*/ 20 h 802"/>
                  <a:gd name="T52" fmla="*/ 1128 w 2302"/>
                  <a:gd name="T53" fmla="*/ 34 h 802"/>
                  <a:gd name="T54" fmla="*/ 1112 w 2302"/>
                  <a:gd name="T55" fmla="*/ 138 h 802"/>
                  <a:gd name="T56" fmla="*/ 1228 w 2302"/>
                  <a:gd name="T57" fmla="*/ 120 h 802"/>
                  <a:gd name="T58" fmla="*/ 1424 w 2302"/>
                  <a:gd name="T59" fmla="*/ 122 h 802"/>
                  <a:gd name="T60" fmla="*/ 1534 w 2302"/>
                  <a:gd name="T61" fmla="*/ 172 h 802"/>
                  <a:gd name="T62" fmla="*/ 1672 w 2302"/>
                  <a:gd name="T63" fmla="*/ 146 h 802"/>
                  <a:gd name="T64" fmla="*/ 1860 w 2302"/>
                  <a:gd name="T65" fmla="*/ 190 h 802"/>
                  <a:gd name="T66" fmla="*/ 1990 w 2302"/>
                  <a:gd name="T67" fmla="*/ 218 h 802"/>
                  <a:gd name="T68" fmla="*/ 2038 w 2302"/>
                  <a:gd name="T69" fmla="*/ 208 h 802"/>
                  <a:gd name="T70" fmla="*/ 2242 w 2302"/>
                  <a:gd name="T71" fmla="*/ 282 h 802"/>
                  <a:gd name="T72" fmla="*/ 2258 w 2302"/>
                  <a:gd name="T73" fmla="*/ 358 h 802"/>
                  <a:gd name="T74" fmla="*/ 2170 w 2302"/>
                  <a:gd name="T75" fmla="*/ 326 h 802"/>
                  <a:gd name="T76" fmla="*/ 2156 w 2302"/>
                  <a:gd name="T77" fmla="*/ 386 h 802"/>
                  <a:gd name="T78" fmla="*/ 2022 w 2302"/>
                  <a:gd name="T79" fmla="*/ 448 h 802"/>
                  <a:gd name="T80" fmla="*/ 1908 w 2302"/>
                  <a:gd name="T81" fmla="*/ 482 h 802"/>
                  <a:gd name="T82" fmla="*/ 1906 w 2302"/>
                  <a:gd name="T83" fmla="*/ 558 h 802"/>
                  <a:gd name="T84" fmla="*/ 1830 w 2302"/>
                  <a:gd name="T85" fmla="*/ 632 h 802"/>
                  <a:gd name="T86" fmla="*/ 1938 w 2302"/>
                  <a:gd name="T87" fmla="*/ 396 h 802"/>
                  <a:gd name="T88" fmla="*/ 1872 w 2302"/>
                  <a:gd name="T89" fmla="*/ 424 h 802"/>
                  <a:gd name="T90" fmla="*/ 1750 w 2302"/>
                  <a:gd name="T91" fmla="*/ 470 h 802"/>
                  <a:gd name="T92" fmla="*/ 1548 w 2302"/>
                  <a:gd name="T93" fmla="*/ 556 h 802"/>
                  <a:gd name="T94" fmla="*/ 1600 w 2302"/>
                  <a:gd name="T95" fmla="*/ 566 h 802"/>
                  <a:gd name="T96" fmla="*/ 1496 w 2302"/>
                  <a:gd name="T97" fmla="*/ 774 h 802"/>
                  <a:gd name="T98" fmla="*/ 1488 w 2302"/>
                  <a:gd name="T99" fmla="*/ 732 h 802"/>
                  <a:gd name="T100" fmla="*/ 1462 w 2302"/>
                  <a:gd name="T101" fmla="*/ 668 h 802"/>
                  <a:gd name="T102" fmla="*/ 1316 w 2302"/>
                  <a:gd name="T103" fmla="*/ 614 h 802"/>
                  <a:gd name="T104" fmla="*/ 1214 w 2302"/>
                  <a:gd name="T105" fmla="*/ 654 h 802"/>
                  <a:gd name="T106" fmla="*/ 1092 w 2302"/>
                  <a:gd name="T107" fmla="*/ 644 h 802"/>
                  <a:gd name="T108" fmla="*/ 1006 w 2302"/>
                  <a:gd name="T109" fmla="*/ 644 h 802"/>
                  <a:gd name="T110" fmla="*/ 866 w 2302"/>
                  <a:gd name="T111" fmla="*/ 656 h 802"/>
                  <a:gd name="T112" fmla="*/ 756 w 2302"/>
                  <a:gd name="T113" fmla="*/ 622 h 802"/>
                  <a:gd name="T114" fmla="*/ 664 w 2302"/>
                  <a:gd name="T115" fmla="*/ 580 h 802"/>
                  <a:gd name="T116" fmla="*/ 488 w 2302"/>
                  <a:gd name="T117" fmla="*/ 588 h 802"/>
                  <a:gd name="T118" fmla="*/ 452 w 2302"/>
                  <a:gd name="T119" fmla="*/ 636 h 802"/>
                  <a:gd name="T120" fmla="*/ 306 w 2302"/>
                  <a:gd name="T121" fmla="*/ 646 h 802"/>
                  <a:gd name="T122" fmla="*/ 310 w 2302"/>
                  <a:gd name="T123" fmla="*/ 712 h 802"/>
                  <a:gd name="T124" fmla="*/ 290 w 2302"/>
                  <a:gd name="T125" fmla="*/ 802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2" h="802">
                    <a:moveTo>
                      <a:pt x="290" y="802"/>
                    </a:moveTo>
                    <a:lnTo>
                      <a:pt x="290" y="802"/>
                    </a:lnTo>
                    <a:lnTo>
                      <a:pt x="288" y="802"/>
                    </a:lnTo>
                    <a:lnTo>
                      <a:pt x="274" y="790"/>
                    </a:lnTo>
                    <a:lnTo>
                      <a:pt x="268" y="788"/>
                    </a:lnTo>
                    <a:lnTo>
                      <a:pt x="268" y="788"/>
                    </a:lnTo>
                    <a:lnTo>
                      <a:pt x="268" y="788"/>
                    </a:lnTo>
                    <a:lnTo>
                      <a:pt x="260" y="780"/>
                    </a:lnTo>
                    <a:lnTo>
                      <a:pt x="252" y="774"/>
                    </a:lnTo>
                    <a:lnTo>
                      <a:pt x="244" y="776"/>
                    </a:lnTo>
                    <a:lnTo>
                      <a:pt x="238" y="776"/>
                    </a:lnTo>
                    <a:lnTo>
                      <a:pt x="228" y="772"/>
                    </a:lnTo>
                    <a:lnTo>
                      <a:pt x="216" y="766"/>
                    </a:lnTo>
                    <a:lnTo>
                      <a:pt x="208" y="766"/>
                    </a:lnTo>
                    <a:lnTo>
                      <a:pt x="200" y="768"/>
                    </a:lnTo>
                    <a:lnTo>
                      <a:pt x="200" y="768"/>
                    </a:lnTo>
                    <a:lnTo>
                      <a:pt x="200" y="768"/>
                    </a:lnTo>
                    <a:lnTo>
                      <a:pt x="200" y="768"/>
                    </a:lnTo>
                    <a:lnTo>
                      <a:pt x="198" y="768"/>
                    </a:lnTo>
                    <a:lnTo>
                      <a:pt x="188" y="760"/>
                    </a:lnTo>
                    <a:lnTo>
                      <a:pt x="178" y="762"/>
                    </a:lnTo>
                    <a:lnTo>
                      <a:pt x="178" y="762"/>
                    </a:lnTo>
                    <a:lnTo>
                      <a:pt x="178" y="762"/>
                    </a:lnTo>
                    <a:lnTo>
                      <a:pt x="178" y="762"/>
                    </a:lnTo>
                    <a:lnTo>
                      <a:pt x="178" y="762"/>
                    </a:lnTo>
                    <a:lnTo>
                      <a:pt x="154" y="746"/>
                    </a:lnTo>
                    <a:lnTo>
                      <a:pt x="142" y="740"/>
                    </a:lnTo>
                    <a:lnTo>
                      <a:pt x="142" y="740"/>
                    </a:lnTo>
                    <a:lnTo>
                      <a:pt x="142" y="738"/>
                    </a:lnTo>
                    <a:lnTo>
                      <a:pt x="144" y="726"/>
                    </a:lnTo>
                    <a:lnTo>
                      <a:pt x="144" y="726"/>
                    </a:lnTo>
                    <a:lnTo>
                      <a:pt x="146" y="724"/>
                    </a:lnTo>
                    <a:lnTo>
                      <a:pt x="156" y="714"/>
                    </a:lnTo>
                    <a:lnTo>
                      <a:pt x="154" y="706"/>
                    </a:lnTo>
                    <a:lnTo>
                      <a:pt x="154" y="706"/>
                    </a:lnTo>
                    <a:lnTo>
                      <a:pt x="154" y="704"/>
                    </a:lnTo>
                    <a:lnTo>
                      <a:pt x="164" y="698"/>
                    </a:lnTo>
                    <a:lnTo>
                      <a:pt x="154" y="698"/>
                    </a:lnTo>
                    <a:lnTo>
                      <a:pt x="154" y="698"/>
                    </a:lnTo>
                    <a:lnTo>
                      <a:pt x="152" y="696"/>
                    </a:lnTo>
                    <a:lnTo>
                      <a:pt x="152" y="696"/>
                    </a:lnTo>
                    <a:lnTo>
                      <a:pt x="152" y="696"/>
                    </a:lnTo>
                    <a:lnTo>
                      <a:pt x="154" y="688"/>
                    </a:lnTo>
                    <a:lnTo>
                      <a:pt x="154" y="688"/>
                    </a:lnTo>
                    <a:lnTo>
                      <a:pt x="154" y="686"/>
                    </a:lnTo>
                    <a:lnTo>
                      <a:pt x="164" y="684"/>
                    </a:lnTo>
                    <a:lnTo>
                      <a:pt x="176" y="680"/>
                    </a:lnTo>
                    <a:lnTo>
                      <a:pt x="178" y="654"/>
                    </a:lnTo>
                    <a:lnTo>
                      <a:pt x="166" y="646"/>
                    </a:lnTo>
                    <a:lnTo>
                      <a:pt x="148" y="646"/>
                    </a:lnTo>
                    <a:lnTo>
                      <a:pt x="148" y="646"/>
                    </a:lnTo>
                    <a:lnTo>
                      <a:pt x="146" y="644"/>
                    </a:lnTo>
                    <a:lnTo>
                      <a:pt x="146" y="640"/>
                    </a:lnTo>
                    <a:lnTo>
                      <a:pt x="118" y="638"/>
                    </a:lnTo>
                    <a:lnTo>
                      <a:pt x="118" y="638"/>
                    </a:lnTo>
                    <a:lnTo>
                      <a:pt x="116" y="638"/>
                    </a:lnTo>
                    <a:lnTo>
                      <a:pt x="112" y="626"/>
                    </a:lnTo>
                    <a:lnTo>
                      <a:pt x="98" y="622"/>
                    </a:lnTo>
                    <a:lnTo>
                      <a:pt x="98" y="622"/>
                    </a:lnTo>
                    <a:lnTo>
                      <a:pt x="96" y="620"/>
                    </a:lnTo>
                    <a:lnTo>
                      <a:pt x="98" y="610"/>
                    </a:lnTo>
                    <a:lnTo>
                      <a:pt x="96" y="602"/>
                    </a:lnTo>
                    <a:lnTo>
                      <a:pt x="76" y="602"/>
                    </a:lnTo>
                    <a:lnTo>
                      <a:pt x="74" y="606"/>
                    </a:lnTo>
                    <a:lnTo>
                      <a:pt x="74" y="606"/>
                    </a:lnTo>
                    <a:lnTo>
                      <a:pt x="72" y="606"/>
                    </a:lnTo>
                    <a:lnTo>
                      <a:pt x="68" y="608"/>
                    </a:lnTo>
                    <a:lnTo>
                      <a:pt x="68" y="608"/>
                    </a:lnTo>
                    <a:lnTo>
                      <a:pt x="66" y="608"/>
                    </a:lnTo>
                    <a:lnTo>
                      <a:pt x="66" y="608"/>
                    </a:lnTo>
                    <a:lnTo>
                      <a:pt x="66" y="608"/>
                    </a:lnTo>
                    <a:lnTo>
                      <a:pt x="58" y="604"/>
                    </a:lnTo>
                    <a:lnTo>
                      <a:pt x="58" y="604"/>
                    </a:lnTo>
                    <a:lnTo>
                      <a:pt x="58" y="602"/>
                    </a:lnTo>
                    <a:lnTo>
                      <a:pt x="58" y="584"/>
                    </a:lnTo>
                    <a:lnTo>
                      <a:pt x="58" y="584"/>
                    </a:lnTo>
                    <a:lnTo>
                      <a:pt x="60" y="582"/>
                    </a:lnTo>
                    <a:lnTo>
                      <a:pt x="74" y="582"/>
                    </a:lnTo>
                    <a:lnTo>
                      <a:pt x="50" y="558"/>
                    </a:lnTo>
                    <a:lnTo>
                      <a:pt x="50" y="558"/>
                    </a:lnTo>
                    <a:lnTo>
                      <a:pt x="50" y="556"/>
                    </a:lnTo>
                    <a:lnTo>
                      <a:pt x="46" y="538"/>
                    </a:lnTo>
                    <a:lnTo>
                      <a:pt x="30" y="536"/>
                    </a:lnTo>
                    <a:lnTo>
                      <a:pt x="30" y="536"/>
                    </a:lnTo>
                    <a:lnTo>
                      <a:pt x="28" y="534"/>
                    </a:lnTo>
                    <a:lnTo>
                      <a:pt x="28" y="530"/>
                    </a:lnTo>
                    <a:lnTo>
                      <a:pt x="14" y="528"/>
                    </a:lnTo>
                    <a:lnTo>
                      <a:pt x="14" y="528"/>
                    </a:lnTo>
                    <a:lnTo>
                      <a:pt x="14" y="526"/>
                    </a:lnTo>
                    <a:lnTo>
                      <a:pt x="10" y="522"/>
                    </a:lnTo>
                    <a:lnTo>
                      <a:pt x="6" y="506"/>
                    </a:lnTo>
                    <a:lnTo>
                      <a:pt x="0" y="496"/>
                    </a:lnTo>
                    <a:lnTo>
                      <a:pt x="0" y="496"/>
                    </a:lnTo>
                    <a:lnTo>
                      <a:pt x="0" y="494"/>
                    </a:lnTo>
                    <a:lnTo>
                      <a:pt x="2" y="484"/>
                    </a:lnTo>
                    <a:lnTo>
                      <a:pt x="2" y="470"/>
                    </a:lnTo>
                    <a:lnTo>
                      <a:pt x="2" y="470"/>
                    </a:lnTo>
                    <a:lnTo>
                      <a:pt x="2" y="470"/>
                    </a:lnTo>
                    <a:lnTo>
                      <a:pt x="8" y="458"/>
                    </a:lnTo>
                    <a:lnTo>
                      <a:pt x="8" y="458"/>
                    </a:lnTo>
                    <a:lnTo>
                      <a:pt x="8" y="458"/>
                    </a:lnTo>
                    <a:lnTo>
                      <a:pt x="24" y="446"/>
                    </a:lnTo>
                    <a:lnTo>
                      <a:pt x="24" y="446"/>
                    </a:lnTo>
                    <a:lnTo>
                      <a:pt x="26" y="444"/>
                    </a:lnTo>
                    <a:lnTo>
                      <a:pt x="30" y="444"/>
                    </a:lnTo>
                    <a:lnTo>
                      <a:pt x="22" y="440"/>
                    </a:lnTo>
                    <a:lnTo>
                      <a:pt x="22" y="440"/>
                    </a:lnTo>
                    <a:lnTo>
                      <a:pt x="20" y="440"/>
                    </a:lnTo>
                    <a:lnTo>
                      <a:pt x="12" y="428"/>
                    </a:lnTo>
                    <a:lnTo>
                      <a:pt x="12" y="428"/>
                    </a:lnTo>
                    <a:lnTo>
                      <a:pt x="10" y="426"/>
                    </a:lnTo>
                    <a:lnTo>
                      <a:pt x="10" y="426"/>
                    </a:lnTo>
                    <a:lnTo>
                      <a:pt x="12" y="426"/>
                    </a:lnTo>
                    <a:lnTo>
                      <a:pt x="50" y="394"/>
                    </a:lnTo>
                    <a:lnTo>
                      <a:pt x="56" y="382"/>
                    </a:lnTo>
                    <a:lnTo>
                      <a:pt x="36" y="368"/>
                    </a:lnTo>
                    <a:lnTo>
                      <a:pt x="36" y="368"/>
                    </a:lnTo>
                    <a:lnTo>
                      <a:pt x="36" y="366"/>
                    </a:lnTo>
                    <a:lnTo>
                      <a:pt x="36" y="366"/>
                    </a:lnTo>
                    <a:lnTo>
                      <a:pt x="36" y="364"/>
                    </a:lnTo>
                    <a:lnTo>
                      <a:pt x="44" y="358"/>
                    </a:lnTo>
                    <a:lnTo>
                      <a:pt x="38" y="346"/>
                    </a:lnTo>
                    <a:lnTo>
                      <a:pt x="30" y="338"/>
                    </a:lnTo>
                    <a:lnTo>
                      <a:pt x="30" y="338"/>
                    </a:lnTo>
                    <a:lnTo>
                      <a:pt x="28" y="336"/>
                    </a:lnTo>
                    <a:lnTo>
                      <a:pt x="36" y="318"/>
                    </a:lnTo>
                    <a:lnTo>
                      <a:pt x="30" y="304"/>
                    </a:lnTo>
                    <a:lnTo>
                      <a:pt x="22" y="288"/>
                    </a:lnTo>
                    <a:lnTo>
                      <a:pt x="22" y="288"/>
                    </a:lnTo>
                    <a:lnTo>
                      <a:pt x="22" y="286"/>
                    </a:lnTo>
                    <a:lnTo>
                      <a:pt x="34" y="274"/>
                    </a:lnTo>
                    <a:lnTo>
                      <a:pt x="16" y="262"/>
                    </a:lnTo>
                    <a:lnTo>
                      <a:pt x="16" y="262"/>
                    </a:lnTo>
                    <a:lnTo>
                      <a:pt x="14" y="260"/>
                    </a:lnTo>
                    <a:lnTo>
                      <a:pt x="18" y="240"/>
                    </a:lnTo>
                    <a:lnTo>
                      <a:pt x="18" y="240"/>
                    </a:lnTo>
                    <a:lnTo>
                      <a:pt x="18" y="240"/>
                    </a:lnTo>
                    <a:lnTo>
                      <a:pt x="28" y="230"/>
                    </a:lnTo>
                    <a:lnTo>
                      <a:pt x="28" y="230"/>
                    </a:lnTo>
                    <a:lnTo>
                      <a:pt x="28" y="230"/>
                    </a:lnTo>
                    <a:lnTo>
                      <a:pt x="36" y="228"/>
                    </a:lnTo>
                    <a:lnTo>
                      <a:pt x="36" y="224"/>
                    </a:lnTo>
                    <a:lnTo>
                      <a:pt x="36" y="224"/>
                    </a:lnTo>
                    <a:lnTo>
                      <a:pt x="38" y="222"/>
                    </a:lnTo>
                    <a:lnTo>
                      <a:pt x="58" y="220"/>
                    </a:lnTo>
                    <a:lnTo>
                      <a:pt x="74" y="220"/>
                    </a:lnTo>
                    <a:lnTo>
                      <a:pt x="74" y="220"/>
                    </a:lnTo>
                    <a:lnTo>
                      <a:pt x="76" y="220"/>
                    </a:lnTo>
                    <a:lnTo>
                      <a:pt x="80" y="228"/>
                    </a:lnTo>
                    <a:lnTo>
                      <a:pt x="88" y="232"/>
                    </a:lnTo>
                    <a:lnTo>
                      <a:pt x="122" y="234"/>
                    </a:lnTo>
                    <a:lnTo>
                      <a:pt x="122" y="234"/>
                    </a:lnTo>
                    <a:lnTo>
                      <a:pt x="122" y="234"/>
                    </a:lnTo>
                    <a:lnTo>
                      <a:pt x="148" y="246"/>
                    </a:lnTo>
                    <a:lnTo>
                      <a:pt x="170" y="260"/>
                    </a:lnTo>
                    <a:lnTo>
                      <a:pt x="198" y="276"/>
                    </a:lnTo>
                    <a:lnTo>
                      <a:pt x="198" y="276"/>
                    </a:lnTo>
                    <a:lnTo>
                      <a:pt x="198" y="276"/>
                    </a:lnTo>
                    <a:lnTo>
                      <a:pt x="200" y="292"/>
                    </a:lnTo>
                    <a:lnTo>
                      <a:pt x="200" y="292"/>
                    </a:lnTo>
                    <a:lnTo>
                      <a:pt x="200" y="294"/>
                    </a:lnTo>
                    <a:lnTo>
                      <a:pt x="184" y="308"/>
                    </a:lnTo>
                    <a:lnTo>
                      <a:pt x="184" y="308"/>
                    </a:lnTo>
                    <a:lnTo>
                      <a:pt x="182" y="310"/>
                    </a:lnTo>
                    <a:lnTo>
                      <a:pt x="156" y="316"/>
                    </a:lnTo>
                    <a:lnTo>
                      <a:pt x="156" y="316"/>
                    </a:lnTo>
                    <a:lnTo>
                      <a:pt x="156" y="316"/>
                    </a:lnTo>
                    <a:lnTo>
                      <a:pt x="156" y="316"/>
                    </a:lnTo>
                    <a:lnTo>
                      <a:pt x="154" y="316"/>
                    </a:lnTo>
                    <a:lnTo>
                      <a:pt x="132" y="308"/>
                    </a:lnTo>
                    <a:lnTo>
                      <a:pt x="106" y="302"/>
                    </a:lnTo>
                    <a:lnTo>
                      <a:pt x="86" y="294"/>
                    </a:lnTo>
                    <a:lnTo>
                      <a:pt x="76" y="290"/>
                    </a:lnTo>
                    <a:lnTo>
                      <a:pt x="84" y="300"/>
                    </a:lnTo>
                    <a:lnTo>
                      <a:pt x="98" y="308"/>
                    </a:lnTo>
                    <a:lnTo>
                      <a:pt x="106" y="312"/>
                    </a:lnTo>
                    <a:lnTo>
                      <a:pt x="106" y="312"/>
                    </a:lnTo>
                    <a:lnTo>
                      <a:pt x="106" y="314"/>
                    </a:lnTo>
                    <a:lnTo>
                      <a:pt x="108" y="324"/>
                    </a:lnTo>
                    <a:lnTo>
                      <a:pt x="112" y="346"/>
                    </a:lnTo>
                    <a:lnTo>
                      <a:pt x="120" y="348"/>
                    </a:lnTo>
                    <a:lnTo>
                      <a:pt x="120" y="348"/>
                    </a:lnTo>
                    <a:lnTo>
                      <a:pt x="122" y="348"/>
                    </a:lnTo>
                    <a:lnTo>
                      <a:pt x="134" y="360"/>
                    </a:lnTo>
                    <a:lnTo>
                      <a:pt x="150" y="360"/>
                    </a:lnTo>
                    <a:lnTo>
                      <a:pt x="152" y="356"/>
                    </a:lnTo>
                    <a:lnTo>
                      <a:pt x="142" y="352"/>
                    </a:lnTo>
                    <a:lnTo>
                      <a:pt x="142" y="352"/>
                    </a:lnTo>
                    <a:lnTo>
                      <a:pt x="142" y="352"/>
                    </a:lnTo>
                    <a:lnTo>
                      <a:pt x="132" y="340"/>
                    </a:lnTo>
                    <a:lnTo>
                      <a:pt x="132" y="340"/>
                    </a:lnTo>
                    <a:lnTo>
                      <a:pt x="132" y="338"/>
                    </a:lnTo>
                    <a:lnTo>
                      <a:pt x="140" y="330"/>
                    </a:lnTo>
                    <a:lnTo>
                      <a:pt x="140" y="330"/>
                    </a:lnTo>
                    <a:lnTo>
                      <a:pt x="142" y="328"/>
                    </a:lnTo>
                    <a:lnTo>
                      <a:pt x="142" y="328"/>
                    </a:lnTo>
                    <a:lnTo>
                      <a:pt x="142" y="328"/>
                    </a:lnTo>
                    <a:lnTo>
                      <a:pt x="142" y="328"/>
                    </a:lnTo>
                    <a:lnTo>
                      <a:pt x="142" y="328"/>
                    </a:lnTo>
                    <a:lnTo>
                      <a:pt x="154" y="338"/>
                    </a:lnTo>
                    <a:lnTo>
                      <a:pt x="164" y="342"/>
                    </a:lnTo>
                    <a:lnTo>
                      <a:pt x="184" y="346"/>
                    </a:lnTo>
                    <a:lnTo>
                      <a:pt x="184" y="340"/>
                    </a:lnTo>
                    <a:lnTo>
                      <a:pt x="176" y="330"/>
                    </a:lnTo>
                    <a:lnTo>
                      <a:pt x="176" y="330"/>
                    </a:lnTo>
                    <a:lnTo>
                      <a:pt x="176" y="328"/>
                    </a:lnTo>
                    <a:lnTo>
                      <a:pt x="186" y="316"/>
                    </a:lnTo>
                    <a:lnTo>
                      <a:pt x="202" y="308"/>
                    </a:lnTo>
                    <a:lnTo>
                      <a:pt x="212" y="300"/>
                    </a:lnTo>
                    <a:lnTo>
                      <a:pt x="212" y="300"/>
                    </a:lnTo>
                    <a:lnTo>
                      <a:pt x="212" y="300"/>
                    </a:lnTo>
                    <a:lnTo>
                      <a:pt x="212" y="300"/>
                    </a:lnTo>
                    <a:lnTo>
                      <a:pt x="214" y="300"/>
                    </a:lnTo>
                    <a:lnTo>
                      <a:pt x="236" y="306"/>
                    </a:lnTo>
                    <a:lnTo>
                      <a:pt x="240" y="288"/>
                    </a:lnTo>
                    <a:lnTo>
                      <a:pt x="234" y="282"/>
                    </a:lnTo>
                    <a:lnTo>
                      <a:pt x="234" y="282"/>
                    </a:lnTo>
                    <a:lnTo>
                      <a:pt x="234" y="280"/>
                    </a:lnTo>
                    <a:lnTo>
                      <a:pt x="238" y="262"/>
                    </a:lnTo>
                    <a:lnTo>
                      <a:pt x="230" y="254"/>
                    </a:lnTo>
                    <a:lnTo>
                      <a:pt x="230" y="254"/>
                    </a:lnTo>
                    <a:lnTo>
                      <a:pt x="230" y="252"/>
                    </a:lnTo>
                    <a:lnTo>
                      <a:pt x="230" y="252"/>
                    </a:lnTo>
                    <a:lnTo>
                      <a:pt x="232" y="252"/>
                    </a:lnTo>
                    <a:lnTo>
                      <a:pt x="232" y="252"/>
                    </a:lnTo>
                    <a:lnTo>
                      <a:pt x="262" y="250"/>
                    </a:lnTo>
                    <a:lnTo>
                      <a:pt x="262" y="250"/>
                    </a:lnTo>
                    <a:lnTo>
                      <a:pt x="264" y="250"/>
                    </a:lnTo>
                    <a:lnTo>
                      <a:pt x="274" y="262"/>
                    </a:lnTo>
                    <a:lnTo>
                      <a:pt x="274" y="262"/>
                    </a:lnTo>
                    <a:lnTo>
                      <a:pt x="276" y="264"/>
                    </a:lnTo>
                    <a:lnTo>
                      <a:pt x="276" y="272"/>
                    </a:lnTo>
                    <a:lnTo>
                      <a:pt x="276" y="272"/>
                    </a:lnTo>
                    <a:lnTo>
                      <a:pt x="274" y="274"/>
                    </a:lnTo>
                    <a:lnTo>
                      <a:pt x="260" y="274"/>
                    </a:lnTo>
                    <a:lnTo>
                      <a:pt x="252" y="280"/>
                    </a:lnTo>
                    <a:lnTo>
                      <a:pt x="266" y="290"/>
                    </a:lnTo>
                    <a:lnTo>
                      <a:pt x="284" y="292"/>
                    </a:lnTo>
                    <a:lnTo>
                      <a:pt x="292" y="272"/>
                    </a:lnTo>
                    <a:lnTo>
                      <a:pt x="292" y="272"/>
                    </a:lnTo>
                    <a:lnTo>
                      <a:pt x="294" y="272"/>
                    </a:lnTo>
                    <a:lnTo>
                      <a:pt x="346" y="252"/>
                    </a:lnTo>
                    <a:lnTo>
                      <a:pt x="346" y="252"/>
                    </a:lnTo>
                    <a:lnTo>
                      <a:pt x="346" y="252"/>
                    </a:lnTo>
                    <a:lnTo>
                      <a:pt x="346" y="252"/>
                    </a:lnTo>
                    <a:lnTo>
                      <a:pt x="346" y="252"/>
                    </a:lnTo>
                    <a:lnTo>
                      <a:pt x="354" y="254"/>
                    </a:lnTo>
                    <a:lnTo>
                      <a:pt x="364" y="244"/>
                    </a:lnTo>
                    <a:lnTo>
                      <a:pt x="364" y="244"/>
                    </a:lnTo>
                    <a:lnTo>
                      <a:pt x="366" y="242"/>
                    </a:lnTo>
                    <a:lnTo>
                      <a:pt x="376" y="240"/>
                    </a:lnTo>
                    <a:lnTo>
                      <a:pt x="376" y="240"/>
                    </a:lnTo>
                    <a:lnTo>
                      <a:pt x="376" y="238"/>
                    </a:lnTo>
                    <a:lnTo>
                      <a:pt x="376" y="238"/>
                    </a:lnTo>
                    <a:lnTo>
                      <a:pt x="378" y="240"/>
                    </a:lnTo>
                    <a:lnTo>
                      <a:pt x="378" y="240"/>
                    </a:lnTo>
                    <a:lnTo>
                      <a:pt x="378" y="242"/>
                    </a:lnTo>
                    <a:lnTo>
                      <a:pt x="376" y="256"/>
                    </a:lnTo>
                    <a:lnTo>
                      <a:pt x="390" y="256"/>
                    </a:lnTo>
                    <a:lnTo>
                      <a:pt x="392" y="250"/>
                    </a:lnTo>
                    <a:lnTo>
                      <a:pt x="392" y="250"/>
                    </a:lnTo>
                    <a:lnTo>
                      <a:pt x="394" y="248"/>
                    </a:lnTo>
                    <a:lnTo>
                      <a:pt x="394" y="248"/>
                    </a:lnTo>
                    <a:lnTo>
                      <a:pt x="426" y="250"/>
                    </a:lnTo>
                    <a:lnTo>
                      <a:pt x="446" y="238"/>
                    </a:lnTo>
                    <a:lnTo>
                      <a:pt x="446" y="238"/>
                    </a:lnTo>
                    <a:lnTo>
                      <a:pt x="448" y="238"/>
                    </a:lnTo>
                    <a:lnTo>
                      <a:pt x="448" y="238"/>
                    </a:lnTo>
                    <a:lnTo>
                      <a:pt x="448" y="238"/>
                    </a:lnTo>
                    <a:lnTo>
                      <a:pt x="448" y="238"/>
                    </a:lnTo>
                    <a:lnTo>
                      <a:pt x="450" y="238"/>
                    </a:lnTo>
                    <a:lnTo>
                      <a:pt x="454" y="248"/>
                    </a:lnTo>
                    <a:lnTo>
                      <a:pt x="454" y="248"/>
                    </a:lnTo>
                    <a:lnTo>
                      <a:pt x="454" y="248"/>
                    </a:lnTo>
                    <a:lnTo>
                      <a:pt x="452" y="254"/>
                    </a:lnTo>
                    <a:lnTo>
                      <a:pt x="458" y="254"/>
                    </a:lnTo>
                    <a:lnTo>
                      <a:pt x="460" y="248"/>
                    </a:lnTo>
                    <a:lnTo>
                      <a:pt x="460" y="248"/>
                    </a:lnTo>
                    <a:lnTo>
                      <a:pt x="462" y="246"/>
                    </a:lnTo>
                    <a:lnTo>
                      <a:pt x="474" y="238"/>
                    </a:lnTo>
                    <a:lnTo>
                      <a:pt x="464" y="226"/>
                    </a:lnTo>
                    <a:lnTo>
                      <a:pt x="446" y="220"/>
                    </a:lnTo>
                    <a:lnTo>
                      <a:pt x="446" y="220"/>
                    </a:lnTo>
                    <a:lnTo>
                      <a:pt x="444" y="218"/>
                    </a:lnTo>
                    <a:lnTo>
                      <a:pt x="444" y="206"/>
                    </a:lnTo>
                    <a:lnTo>
                      <a:pt x="444" y="206"/>
                    </a:lnTo>
                    <a:lnTo>
                      <a:pt x="446" y="204"/>
                    </a:lnTo>
                    <a:lnTo>
                      <a:pt x="452" y="202"/>
                    </a:lnTo>
                    <a:lnTo>
                      <a:pt x="452" y="202"/>
                    </a:lnTo>
                    <a:lnTo>
                      <a:pt x="454" y="202"/>
                    </a:lnTo>
                    <a:lnTo>
                      <a:pt x="454" y="202"/>
                    </a:lnTo>
                    <a:lnTo>
                      <a:pt x="454" y="202"/>
                    </a:lnTo>
                    <a:lnTo>
                      <a:pt x="472" y="218"/>
                    </a:lnTo>
                    <a:lnTo>
                      <a:pt x="500" y="220"/>
                    </a:lnTo>
                    <a:lnTo>
                      <a:pt x="530" y="230"/>
                    </a:lnTo>
                    <a:lnTo>
                      <a:pt x="556" y="240"/>
                    </a:lnTo>
                    <a:lnTo>
                      <a:pt x="580" y="254"/>
                    </a:lnTo>
                    <a:lnTo>
                      <a:pt x="586" y="244"/>
                    </a:lnTo>
                    <a:lnTo>
                      <a:pt x="574" y="234"/>
                    </a:lnTo>
                    <a:lnTo>
                      <a:pt x="560" y="224"/>
                    </a:lnTo>
                    <a:lnTo>
                      <a:pt x="560" y="224"/>
                    </a:lnTo>
                    <a:lnTo>
                      <a:pt x="558" y="224"/>
                    </a:lnTo>
                    <a:lnTo>
                      <a:pt x="558" y="214"/>
                    </a:lnTo>
                    <a:lnTo>
                      <a:pt x="564" y="198"/>
                    </a:lnTo>
                    <a:lnTo>
                      <a:pt x="558" y="192"/>
                    </a:lnTo>
                    <a:lnTo>
                      <a:pt x="558" y="192"/>
                    </a:lnTo>
                    <a:lnTo>
                      <a:pt x="556" y="190"/>
                    </a:lnTo>
                    <a:lnTo>
                      <a:pt x="558" y="184"/>
                    </a:lnTo>
                    <a:lnTo>
                      <a:pt x="558" y="184"/>
                    </a:lnTo>
                    <a:lnTo>
                      <a:pt x="558" y="184"/>
                    </a:lnTo>
                    <a:lnTo>
                      <a:pt x="580" y="168"/>
                    </a:lnTo>
                    <a:lnTo>
                      <a:pt x="594" y="140"/>
                    </a:lnTo>
                    <a:lnTo>
                      <a:pt x="594" y="140"/>
                    </a:lnTo>
                    <a:lnTo>
                      <a:pt x="596" y="138"/>
                    </a:lnTo>
                    <a:lnTo>
                      <a:pt x="596" y="138"/>
                    </a:lnTo>
                    <a:lnTo>
                      <a:pt x="640" y="142"/>
                    </a:lnTo>
                    <a:lnTo>
                      <a:pt x="640" y="142"/>
                    </a:lnTo>
                    <a:lnTo>
                      <a:pt x="642" y="144"/>
                    </a:lnTo>
                    <a:lnTo>
                      <a:pt x="646" y="148"/>
                    </a:lnTo>
                    <a:lnTo>
                      <a:pt x="646" y="148"/>
                    </a:lnTo>
                    <a:lnTo>
                      <a:pt x="646" y="150"/>
                    </a:lnTo>
                    <a:lnTo>
                      <a:pt x="642" y="166"/>
                    </a:lnTo>
                    <a:lnTo>
                      <a:pt x="634" y="180"/>
                    </a:lnTo>
                    <a:lnTo>
                      <a:pt x="642" y="186"/>
                    </a:lnTo>
                    <a:lnTo>
                      <a:pt x="642" y="186"/>
                    </a:lnTo>
                    <a:lnTo>
                      <a:pt x="642" y="186"/>
                    </a:lnTo>
                    <a:lnTo>
                      <a:pt x="646" y="202"/>
                    </a:lnTo>
                    <a:lnTo>
                      <a:pt x="642" y="242"/>
                    </a:lnTo>
                    <a:lnTo>
                      <a:pt x="656" y="252"/>
                    </a:lnTo>
                    <a:lnTo>
                      <a:pt x="656" y="252"/>
                    </a:lnTo>
                    <a:lnTo>
                      <a:pt x="656" y="254"/>
                    </a:lnTo>
                    <a:lnTo>
                      <a:pt x="650" y="270"/>
                    </a:lnTo>
                    <a:lnTo>
                      <a:pt x="650" y="270"/>
                    </a:lnTo>
                    <a:lnTo>
                      <a:pt x="648" y="272"/>
                    </a:lnTo>
                    <a:lnTo>
                      <a:pt x="624" y="292"/>
                    </a:lnTo>
                    <a:lnTo>
                      <a:pt x="610" y="298"/>
                    </a:lnTo>
                    <a:lnTo>
                      <a:pt x="610" y="298"/>
                    </a:lnTo>
                    <a:lnTo>
                      <a:pt x="610" y="298"/>
                    </a:lnTo>
                    <a:lnTo>
                      <a:pt x="610" y="298"/>
                    </a:lnTo>
                    <a:lnTo>
                      <a:pt x="610" y="298"/>
                    </a:lnTo>
                    <a:lnTo>
                      <a:pt x="596" y="296"/>
                    </a:lnTo>
                    <a:lnTo>
                      <a:pt x="592" y="296"/>
                    </a:lnTo>
                    <a:lnTo>
                      <a:pt x="600" y="302"/>
                    </a:lnTo>
                    <a:lnTo>
                      <a:pt x="616" y="306"/>
                    </a:lnTo>
                    <a:lnTo>
                      <a:pt x="630" y="306"/>
                    </a:lnTo>
                    <a:lnTo>
                      <a:pt x="648" y="294"/>
                    </a:lnTo>
                    <a:lnTo>
                      <a:pt x="672" y="270"/>
                    </a:lnTo>
                    <a:lnTo>
                      <a:pt x="666" y="256"/>
                    </a:lnTo>
                    <a:lnTo>
                      <a:pt x="666" y="256"/>
                    </a:lnTo>
                    <a:lnTo>
                      <a:pt x="666" y="254"/>
                    </a:lnTo>
                    <a:lnTo>
                      <a:pt x="674" y="240"/>
                    </a:lnTo>
                    <a:lnTo>
                      <a:pt x="674" y="240"/>
                    </a:lnTo>
                    <a:lnTo>
                      <a:pt x="676" y="238"/>
                    </a:lnTo>
                    <a:lnTo>
                      <a:pt x="676" y="238"/>
                    </a:lnTo>
                    <a:lnTo>
                      <a:pt x="676" y="240"/>
                    </a:lnTo>
                    <a:lnTo>
                      <a:pt x="696" y="242"/>
                    </a:lnTo>
                    <a:lnTo>
                      <a:pt x="696" y="242"/>
                    </a:lnTo>
                    <a:lnTo>
                      <a:pt x="696" y="244"/>
                    </a:lnTo>
                    <a:lnTo>
                      <a:pt x="706" y="252"/>
                    </a:lnTo>
                    <a:lnTo>
                      <a:pt x="706" y="252"/>
                    </a:lnTo>
                    <a:lnTo>
                      <a:pt x="706" y="254"/>
                    </a:lnTo>
                    <a:lnTo>
                      <a:pt x="710" y="264"/>
                    </a:lnTo>
                    <a:lnTo>
                      <a:pt x="718" y="256"/>
                    </a:lnTo>
                    <a:lnTo>
                      <a:pt x="712" y="244"/>
                    </a:lnTo>
                    <a:lnTo>
                      <a:pt x="696" y="240"/>
                    </a:lnTo>
                    <a:lnTo>
                      <a:pt x="658" y="238"/>
                    </a:lnTo>
                    <a:lnTo>
                      <a:pt x="658" y="238"/>
                    </a:lnTo>
                    <a:lnTo>
                      <a:pt x="656" y="236"/>
                    </a:lnTo>
                    <a:lnTo>
                      <a:pt x="656" y="218"/>
                    </a:lnTo>
                    <a:lnTo>
                      <a:pt x="664" y="200"/>
                    </a:lnTo>
                    <a:lnTo>
                      <a:pt x="654" y="186"/>
                    </a:lnTo>
                    <a:lnTo>
                      <a:pt x="650" y="176"/>
                    </a:lnTo>
                    <a:lnTo>
                      <a:pt x="650" y="176"/>
                    </a:lnTo>
                    <a:lnTo>
                      <a:pt x="650" y="174"/>
                    </a:lnTo>
                    <a:lnTo>
                      <a:pt x="660" y="162"/>
                    </a:lnTo>
                    <a:lnTo>
                      <a:pt x="672" y="158"/>
                    </a:lnTo>
                    <a:lnTo>
                      <a:pt x="674" y="144"/>
                    </a:lnTo>
                    <a:lnTo>
                      <a:pt x="674" y="144"/>
                    </a:lnTo>
                    <a:lnTo>
                      <a:pt x="676" y="142"/>
                    </a:lnTo>
                    <a:lnTo>
                      <a:pt x="684" y="142"/>
                    </a:lnTo>
                    <a:lnTo>
                      <a:pt x="684" y="142"/>
                    </a:lnTo>
                    <a:lnTo>
                      <a:pt x="686" y="144"/>
                    </a:lnTo>
                    <a:lnTo>
                      <a:pt x="686" y="160"/>
                    </a:lnTo>
                    <a:lnTo>
                      <a:pt x="686" y="160"/>
                    </a:lnTo>
                    <a:lnTo>
                      <a:pt x="686" y="162"/>
                    </a:lnTo>
                    <a:lnTo>
                      <a:pt x="682" y="172"/>
                    </a:lnTo>
                    <a:lnTo>
                      <a:pt x="684" y="180"/>
                    </a:lnTo>
                    <a:lnTo>
                      <a:pt x="720" y="188"/>
                    </a:lnTo>
                    <a:lnTo>
                      <a:pt x="724" y="188"/>
                    </a:lnTo>
                    <a:lnTo>
                      <a:pt x="716" y="184"/>
                    </a:lnTo>
                    <a:lnTo>
                      <a:pt x="698" y="178"/>
                    </a:lnTo>
                    <a:lnTo>
                      <a:pt x="698" y="178"/>
                    </a:lnTo>
                    <a:lnTo>
                      <a:pt x="698" y="178"/>
                    </a:lnTo>
                    <a:lnTo>
                      <a:pt x="690" y="166"/>
                    </a:lnTo>
                    <a:lnTo>
                      <a:pt x="690" y="166"/>
                    </a:lnTo>
                    <a:lnTo>
                      <a:pt x="690" y="166"/>
                    </a:lnTo>
                    <a:lnTo>
                      <a:pt x="690" y="166"/>
                    </a:lnTo>
                    <a:lnTo>
                      <a:pt x="692" y="164"/>
                    </a:lnTo>
                    <a:lnTo>
                      <a:pt x="702" y="160"/>
                    </a:lnTo>
                    <a:lnTo>
                      <a:pt x="702" y="160"/>
                    </a:lnTo>
                    <a:lnTo>
                      <a:pt x="702" y="160"/>
                    </a:lnTo>
                    <a:lnTo>
                      <a:pt x="702" y="160"/>
                    </a:lnTo>
                    <a:lnTo>
                      <a:pt x="704" y="160"/>
                    </a:lnTo>
                    <a:lnTo>
                      <a:pt x="716" y="162"/>
                    </a:lnTo>
                    <a:lnTo>
                      <a:pt x="706" y="152"/>
                    </a:lnTo>
                    <a:lnTo>
                      <a:pt x="706" y="152"/>
                    </a:lnTo>
                    <a:lnTo>
                      <a:pt x="706" y="152"/>
                    </a:lnTo>
                    <a:lnTo>
                      <a:pt x="706" y="152"/>
                    </a:lnTo>
                    <a:lnTo>
                      <a:pt x="706" y="150"/>
                    </a:lnTo>
                    <a:lnTo>
                      <a:pt x="712" y="146"/>
                    </a:lnTo>
                    <a:lnTo>
                      <a:pt x="712" y="146"/>
                    </a:lnTo>
                    <a:lnTo>
                      <a:pt x="714" y="146"/>
                    </a:lnTo>
                    <a:lnTo>
                      <a:pt x="714" y="146"/>
                    </a:lnTo>
                    <a:lnTo>
                      <a:pt x="714" y="146"/>
                    </a:lnTo>
                    <a:lnTo>
                      <a:pt x="744" y="154"/>
                    </a:lnTo>
                    <a:lnTo>
                      <a:pt x="762" y="170"/>
                    </a:lnTo>
                    <a:lnTo>
                      <a:pt x="782" y="170"/>
                    </a:lnTo>
                    <a:lnTo>
                      <a:pt x="772" y="160"/>
                    </a:lnTo>
                    <a:lnTo>
                      <a:pt x="756" y="148"/>
                    </a:lnTo>
                    <a:lnTo>
                      <a:pt x="756" y="148"/>
                    </a:lnTo>
                    <a:lnTo>
                      <a:pt x="756" y="146"/>
                    </a:lnTo>
                    <a:lnTo>
                      <a:pt x="750" y="126"/>
                    </a:lnTo>
                    <a:lnTo>
                      <a:pt x="750" y="126"/>
                    </a:lnTo>
                    <a:lnTo>
                      <a:pt x="752" y="124"/>
                    </a:lnTo>
                    <a:lnTo>
                      <a:pt x="762" y="118"/>
                    </a:lnTo>
                    <a:lnTo>
                      <a:pt x="762" y="118"/>
                    </a:lnTo>
                    <a:lnTo>
                      <a:pt x="764" y="118"/>
                    </a:lnTo>
                    <a:lnTo>
                      <a:pt x="804" y="116"/>
                    </a:lnTo>
                    <a:lnTo>
                      <a:pt x="842" y="108"/>
                    </a:lnTo>
                    <a:lnTo>
                      <a:pt x="832" y="92"/>
                    </a:lnTo>
                    <a:lnTo>
                      <a:pt x="832" y="92"/>
                    </a:lnTo>
                    <a:lnTo>
                      <a:pt x="832" y="90"/>
                    </a:lnTo>
                    <a:lnTo>
                      <a:pt x="832" y="90"/>
                    </a:lnTo>
                    <a:lnTo>
                      <a:pt x="834" y="88"/>
                    </a:lnTo>
                    <a:lnTo>
                      <a:pt x="868" y="72"/>
                    </a:lnTo>
                    <a:lnTo>
                      <a:pt x="942" y="48"/>
                    </a:lnTo>
                    <a:lnTo>
                      <a:pt x="976" y="44"/>
                    </a:lnTo>
                    <a:lnTo>
                      <a:pt x="1006" y="48"/>
                    </a:lnTo>
                    <a:lnTo>
                      <a:pt x="1048" y="34"/>
                    </a:lnTo>
                    <a:lnTo>
                      <a:pt x="1044" y="22"/>
                    </a:lnTo>
                    <a:lnTo>
                      <a:pt x="1044" y="22"/>
                    </a:lnTo>
                    <a:lnTo>
                      <a:pt x="1046" y="20"/>
                    </a:lnTo>
                    <a:lnTo>
                      <a:pt x="1066" y="2"/>
                    </a:lnTo>
                    <a:lnTo>
                      <a:pt x="1066" y="2"/>
                    </a:lnTo>
                    <a:lnTo>
                      <a:pt x="1068" y="0"/>
                    </a:lnTo>
                    <a:lnTo>
                      <a:pt x="1068" y="0"/>
                    </a:lnTo>
                    <a:lnTo>
                      <a:pt x="1098" y="2"/>
                    </a:lnTo>
                    <a:lnTo>
                      <a:pt x="1116" y="8"/>
                    </a:lnTo>
                    <a:lnTo>
                      <a:pt x="1116" y="8"/>
                    </a:lnTo>
                    <a:lnTo>
                      <a:pt x="1116" y="10"/>
                    </a:lnTo>
                    <a:lnTo>
                      <a:pt x="1116" y="10"/>
                    </a:lnTo>
                    <a:lnTo>
                      <a:pt x="1116" y="12"/>
                    </a:lnTo>
                    <a:lnTo>
                      <a:pt x="1102" y="20"/>
                    </a:lnTo>
                    <a:lnTo>
                      <a:pt x="1132" y="20"/>
                    </a:lnTo>
                    <a:lnTo>
                      <a:pt x="1132" y="20"/>
                    </a:lnTo>
                    <a:lnTo>
                      <a:pt x="1134" y="22"/>
                    </a:lnTo>
                    <a:lnTo>
                      <a:pt x="1134" y="22"/>
                    </a:lnTo>
                    <a:lnTo>
                      <a:pt x="1134" y="24"/>
                    </a:lnTo>
                    <a:lnTo>
                      <a:pt x="1128" y="34"/>
                    </a:lnTo>
                    <a:lnTo>
                      <a:pt x="1128" y="34"/>
                    </a:lnTo>
                    <a:lnTo>
                      <a:pt x="1192" y="32"/>
                    </a:lnTo>
                    <a:lnTo>
                      <a:pt x="1192" y="32"/>
                    </a:lnTo>
                    <a:lnTo>
                      <a:pt x="1194" y="32"/>
                    </a:lnTo>
                    <a:lnTo>
                      <a:pt x="1218" y="48"/>
                    </a:lnTo>
                    <a:lnTo>
                      <a:pt x="1218" y="48"/>
                    </a:lnTo>
                    <a:lnTo>
                      <a:pt x="1220" y="48"/>
                    </a:lnTo>
                    <a:lnTo>
                      <a:pt x="1224" y="60"/>
                    </a:lnTo>
                    <a:lnTo>
                      <a:pt x="1224" y="60"/>
                    </a:lnTo>
                    <a:lnTo>
                      <a:pt x="1224" y="60"/>
                    </a:lnTo>
                    <a:lnTo>
                      <a:pt x="1216" y="78"/>
                    </a:lnTo>
                    <a:lnTo>
                      <a:pt x="1216" y="78"/>
                    </a:lnTo>
                    <a:lnTo>
                      <a:pt x="1216" y="80"/>
                    </a:lnTo>
                    <a:lnTo>
                      <a:pt x="1184" y="96"/>
                    </a:lnTo>
                    <a:lnTo>
                      <a:pt x="1152" y="114"/>
                    </a:lnTo>
                    <a:lnTo>
                      <a:pt x="1110" y="138"/>
                    </a:lnTo>
                    <a:lnTo>
                      <a:pt x="1112" y="138"/>
                    </a:lnTo>
                    <a:lnTo>
                      <a:pt x="1130" y="132"/>
                    </a:lnTo>
                    <a:lnTo>
                      <a:pt x="1166" y="122"/>
                    </a:lnTo>
                    <a:lnTo>
                      <a:pt x="1164" y="116"/>
                    </a:lnTo>
                    <a:lnTo>
                      <a:pt x="1164" y="116"/>
                    </a:lnTo>
                    <a:lnTo>
                      <a:pt x="1164" y="114"/>
                    </a:lnTo>
                    <a:lnTo>
                      <a:pt x="1174" y="106"/>
                    </a:lnTo>
                    <a:lnTo>
                      <a:pt x="1174" y="106"/>
                    </a:lnTo>
                    <a:lnTo>
                      <a:pt x="1174" y="104"/>
                    </a:lnTo>
                    <a:lnTo>
                      <a:pt x="1188" y="102"/>
                    </a:lnTo>
                    <a:lnTo>
                      <a:pt x="1188" y="102"/>
                    </a:lnTo>
                    <a:lnTo>
                      <a:pt x="1190" y="102"/>
                    </a:lnTo>
                    <a:lnTo>
                      <a:pt x="1190" y="102"/>
                    </a:lnTo>
                    <a:lnTo>
                      <a:pt x="1192" y="102"/>
                    </a:lnTo>
                    <a:lnTo>
                      <a:pt x="1194" y="110"/>
                    </a:lnTo>
                    <a:lnTo>
                      <a:pt x="1204" y="114"/>
                    </a:lnTo>
                    <a:lnTo>
                      <a:pt x="1220" y="124"/>
                    </a:lnTo>
                    <a:lnTo>
                      <a:pt x="1228" y="120"/>
                    </a:lnTo>
                    <a:lnTo>
                      <a:pt x="1228" y="120"/>
                    </a:lnTo>
                    <a:lnTo>
                      <a:pt x="1228" y="120"/>
                    </a:lnTo>
                    <a:lnTo>
                      <a:pt x="1228" y="120"/>
                    </a:lnTo>
                    <a:lnTo>
                      <a:pt x="1294" y="120"/>
                    </a:lnTo>
                    <a:lnTo>
                      <a:pt x="1294" y="120"/>
                    </a:lnTo>
                    <a:lnTo>
                      <a:pt x="1296" y="122"/>
                    </a:lnTo>
                    <a:lnTo>
                      <a:pt x="1296" y="130"/>
                    </a:lnTo>
                    <a:lnTo>
                      <a:pt x="1358" y="136"/>
                    </a:lnTo>
                    <a:lnTo>
                      <a:pt x="1364" y="116"/>
                    </a:lnTo>
                    <a:lnTo>
                      <a:pt x="1364" y="116"/>
                    </a:lnTo>
                    <a:lnTo>
                      <a:pt x="1366" y="114"/>
                    </a:lnTo>
                    <a:lnTo>
                      <a:pt x="1366" y="114"/>
                    </a:lnTo>
                    <a:lnTo>
                      <a:pt x="1378" y="116"/>
                    </a:lnTo>
                    <a:lnTo>
                      <a:pt x="1396" y="124"/>
                    </a:lnTo>
                    <a:lnTo>
                      <a:pt x="1396" y="124"/>
                    </a:lnTo>
                    <a:lnTo>
                      <a:pt x="1424" y="122"/>
                    </a:lnTo>
                    <a:lnTo>
                      <a:pt x="1424" y="122"/>
                    </a:lnTo>
                    <a:lnTo>
                      <a:pt x="1426" y="124"/>
                    </a:lnTo>
                    <a:lnTo>
                      <a:pt x="1442" y="142"/>
                    </a:lnTo>
                    <a:lnTo>
                      <a:pt x="1442" y="142"/>
                    </a:lnTo>
                    <a:lnTo>
                      <a:pt x="1442" y="142"/>
                    </a:lnTo>
                    <a:lnTo>
                      <a:pt x="1446" y="158"/>
                    </a:lnTo>
                    <a:lnTo>
                      <a:pt x="1446" y="158"/>
                    </a:lnTo>
                    <a:lnTo>
                      <a:pt x="1446" y="160"/>
                    </a:lnTo>
                    <a:lnTo>
                      <a:pt x="1436" y="166"/>
                    </a:lnTo>
                    <a:lnTo>
                      <a:pt x="1454" y="188"/>
                    </a:lnTo>
                    <a:lnTo>
                      <a:pt x="1472" y="192"/>
                    </a:lnTo>
                    <a:lnTo>
                      <a:pt x="1488" y="166"/>
                    </a:lnTo>
                    <a:lnTo>
                      <a:pt x="1488" y="166"/>
                    </a:lnTo>
                    <a:lnTo>
                      <a:pt x="1490" y="166"/>
                    </a:lnTo>
                    <a:lnTo>
                      <a:pt x="1490" y="166"/>
                    </a:lnTo>
                    <a:lnTo>
                      <a:pt x="1492" y="166"/>
                    </a:lnTo>
                    <a:lnTo>
                      <a:pt x="1514" y="178"/>
                    </a:lnTo>
                    <a:lnTo>
                      <a:pt x="1534" y="172"/>
                    </a:lnTo>
                    <a:lnTo>
                      <a:pt x="1534" y="172"/>
                    </a:lnTo>
                    <a:lnTo>
                      <a:pt x="1536" y="170"/>
                    </a:lnTo>
                    <a:lnTo>
                      <a:pt x="1536" y="170"/>
                    </a:lnTo>
                    <a:lnTo>
                      <a:pt x="1536" y="172"/>
                    </a:lnTo>
                    <a:lnTo>
                      <a:pt x="1558" y="180"/>
                    </a:lnTo>
                    <a:lnTo>
                      <a:pt x="1578" y="172"/>
                    </a:lnTo>
                    <a:lnTo>
                      <a:pt x="1590" y="166"/>
                    </a:lnTo>
                    <a:lnTo>
                      <a:pt x="1588" y="152"/>
                    </a:lnTo>
                    <a:lnTo>
                      <a:pt x="1588" y="152"/>
                    </a:lnTo>
                    <a:lnTo>
                      <a:pt x="1590" y="150"/>
                    </a:lnTo>
                    <a:lnTo>
                      <a:pt x="1610" y="142"/>
                    </a:lnTo>
                    <a:lnTo>
                      <a:pt x="1610" y="142"/>
                    </a:lnTo>
                    <a:lnTo>
                      <a:pt x="1610" y="142"/>
                    </a:lnTo>
                    <a:lnTo>
                      <a:pt x="1610" y="142"/>
                    </a:lnTo>
                    <a:lnTo>
                      <a:pt x="1670" y="146"/>
                    </a:lnTo>
                    <a:lnTo>
                      <a:pt x="1670" y="146"/>
                    </a:lnTo>
                    <a:lnTo>
                      <a:pt x="1672" y="146"/>
                    </a:lnTo>
                    <a:lnTo>
                      <a:pt x="1682" y="156"/>
                    </a:lnTo>
                    <a:lnTo>
                      <a:pt x="1688" y="158"/>
                    </a:lnTo>
                    <a:lnTo>
                      <a:pt x="1688" y="158"/>
                    </a:lnTo>
                    <a:lnTo>
                      <a:pt x="1718" y="154"/>
                    </a:lnTo>
                    <a:lnTo>
                      <a:pt x="1718" y="154"/>
                    </a:lnTo>
                    <a:lnTo>
                      <a:pt x="1720" y="156"/>
                    </a:lnTo>
                    <a:lnTo>
                      <a:pt x="1734" y="162"/>
                    </a:lnTo>
                    <a:lnTo>
                      <a:pt x="1734" y="162"/>
                    </a:lnTo>
                    <a:lnTo>
                      <a:pt x="1734" y="164"/>
                    </a:lnTo>
                    <a:lnTo>
                      <a:pt x="1734" y="164"/>
                    </a:lnTo>
                    <a:lnTo>
                      <a:pt x="1734" y="166"/>
                    </a:lnTo>
                    <a:lnTo>
                      <a:pt x="1730" y="172"/>
                    </a:lnTo>
                    <a:lnTo>
                      <a:pt x="1740" y="176"/>
                    </a:lnTo>
                    <a:lnTo>
                      <a:pt x="1766" y="188"/>
                    </a:lnTo>
                    <a:lnTo>
                      <a:pt x="1812" y="188"/>
                    </a:lnTo>
                    <a:lnTo>
                      <a:pt x="1860" y="190"/>
                    </a:lnTo>
                    <a:lnTo>
                      <a:pt x="1860" y="190"/>
                    </a:lnTo>
                    <a:lnTo>
                      <a:pt x="1860" y="190"/>
                    </a:lnTo>
                    <a:lnTo>
                      <a:pt x="1880" y="202"/>
                    </a:lnTo>
                    <a:lnTo>
                      <a:pt x="1880" y="202"/>
                    </a:lnTo>
                    <a:lnTo>
                      <a:pt x="1882" y="204"/>
                    </a:lnTo>
                    <a:lnTo>
                      <a:pt x="1880" y="216"/>
                    </a:lnTo>
                    <a:lnTo>
                      <a:pt x="1882" y="222"/>
                    </a:lnTo>
                    <a:lnTo>
                      <a:pt x="1896" y="226"/>
                    </a:lnTo>
                    <a:lnTo>
                      <a:pt x="1908" y="222"/>
                    </a:lnTo>
                    <a:lnTo>
                      <a:pt x="1908" y="222"/>
                    </a:lnTo>
                    <a:lnTo>
                      <a:pt x="1910" y="222"/>
                    </a:lnTo>
                    <a:lnTo>
                      <a:pt x="1910" y="222"/>
                    </a:lnTo>
                    <a:lnTo>
                      <a:pt x="1968" y="224"/>
                    </a:lnTo>
                    <a:lnTo>
                      <a:pt x="1974" y="224"/>
                    </a:lnTo>
                    <a:lnTo>
                      <a:pt x="1988" y="218"/>
                    </a:lnTo>
                    <a:lnTo>
                      <a:pt x="1988" y="218"/>
                    </a:lnTo>
                    <a:lnTo>
                      <a:pt x="1990" y="218"/>
                    </a:lnTo>
                    <a:lnTo>
                      <a:pt x="1990" y="218"/>
                    </a:lnTo>
                    <a:lnTo>
                      <a:pt x="1990" y="218"/>
                    </a:lnTo>
                    <a:lnTo>
                      <a:pt x="1996" y="220"/>
                    </a:lnTo>
                    <a:lnTo>
                      <a:pt x="1996" y="220"/>
                    </a:lnTo>
                    <a:lnTo>
                      <a:pt x="1996" y="222"/>
                    </a:lnTo>
                    <a:lnTo>
                      <a:pt x="1996" y="232"/>
                    </a:lnTo>
                    <a:lnTo>
                      <a:pt x="2012" y="242"/>
                    </a:lnTo>
                    <a:lnTo>
                      <a:pt x="2028" y="244"/>
                    </a:lnTo>
                    <a:lnTo>
                      <a:pt x="2032" y="238"/>
                    </a:lnTo>
                    <a:lnTo>
                      <a:pt x="2028" y="230"/>
                    </a:lnTo>
                    <a:lnTo>
                      <a:pt x="2026" y="212"/>
                    </a:lnTo>
                    <a:lnTo>
                      <a:pt x="2026" y="212"/>
                    </a:lnTo>
                    <a:lnTo>
                      <a:pt x="2026" y="210"/>
                    </a:lnTo>
                    <a:lnTo>
                      <a:pt x="2038" y="208"/>
                    </a:lnTo>
                    <a:lnTo>
                      <a:pt x="2038" y="208"/>
                    </a:lnTo>
                    <a:lnTo>
                      <a:pt x="2038" y="208"/>
                    </a:lnTo>
                    <a:lnTo>
                      <a:pt x="2038" y="208"/>
                    </a:lnTo>
                    <a:lnTo>
                      <a:pt x="2038" y="208"/>
                    </a:lnTo>
                    <a:lnTo>
                      <a:pt x="2054" y="216"/>
                    </a:lnTo>
                    <a:lnTo>
                      <a:pt x="2082" y="216"/>
                    </a:lnTo>
                    <a:lnTo>
                      <a:pt x="2116" y="222"/>
                    </a:lnTo>
                    <a:lnTo>
                      <a:pt x="2156" y="236"/>
                    </a:lnTo>
                    <a:lnTo>
                      <a:pt x="2180" y="248"/>
                    </a:lnTo>
                    <a:lnTo>
                      <a:pt x="2220" y="266"/>
                    </a:lnTo>
                    <a:lnTo>
                      <a:pt x="2220" y="266"/>
                    </a:lnTo>
                    <a:lnTo>
                      <a:pt x="2222" y="266"/>
                    </a:lnTo>
                    <a:lnTo>
                      <a:pt x="2228" y="278"/>
                    </a:lnTo>
                    <a:lnTo>
                      <a:pt x="2234" y="288"/>
                    </a:lnTo>
                    <a:lnTo>
                      <a:pt x="2242" y="302"/>
                    </a:lnTo>
                    <a:lnTo>
                      <a:pt x="2246" y="300"/>
                    </a:lnTo>
                    <a:lnTo>
                      <a:pt x="2240" y="284"/>
                    </a:lnTo>
                    <a:lnTo>
                      <a:pt x="2240" y="284"/>
                    </a:lnTo>
                    <a:lnTo>
                      <a:pt x="2242" y="282"/>
                    </a:lnTo>
                    <a:lnTo>
                      <a:pt x="2242" y="282"/>
                    </a:lnTo>
                    <a:lnTo>
                      <a:pt x="2242" y="282"/>
                    </a:lnTo>
                    <a:lnTo>
                      <a:pt x="2242" y="282"/>
                    </a:lnTo>
                    <a:lnTo>
                      <a:pt x="2258" y="284"/>
                    </a:lnTo>
                    <a:lnTo>
                      <a:pt x="2276" y="288"/>
                    </a:lnTo>
                    <a:lnTo>
                      <a:pt x="2292" y="298"/>
                    </a:lnTo>
                    <a:lnTo>
                      <a:pt x="2302" y="310"/>
                    </a:lnTo>
                    <a:lnTo>
                      <a:pt x="2302" y="310"/>
                    </a:lnTo>
                    <a:lnTo>
                      <a:pt x="2302" y="312"/>
                    </a:lnTo>
                    <a:lnTo>
                      <a:pt x="2292" y="322"/>
                    </a:lnTo>
                    <a:lnTo>
                      <a:pt x="2292" y="322"/>
                    </a:lnTo>
                    <a:lnTo>
                      <a:pt x="2292" y="324"/>
                    </a:lnTo>
                    <a:lnTo>
                      <a:pt x="2270" y="328"/>
                    </a:lnTo>
                    <a:lnTo>
                      <a:pt x="2266" y="340"/>
                    </a:lnTo>
                    <a:lnTo>
                      <a:pt x="2258" y="356"/>
                    </a:lnTo>
                    <a:lnTo>
                      <a:pt x="2258" y="356"/>
                    </a:lnTo>
                    <a:lnTo>
                      <a:pt x="2258" y="358"/>
                    </a:lnTo>
                    <a:lnTo>
                      <a:pt x="2258" y="358"/>
                    </a:lnTo>
                    <a:lnTo>
                      <a:pt x="2258" y="358"/>
                    </a:lnTo>
                    <a:lnTo>
                      <a:pt x="2258" y="358"/>
                    </a:lnTo>
                    <a:lnTo>
                      <a:pt x="2256" y="358"/>
                    </a:lnTo>
                    <a:lnTo>
                      <a:pt x="2232" y="344"/>
                    </a:lnTo>
                    <a:lnTo>
                      <a:pt x="2218" y="340"/>
                    </a:lnTo>
                    <a:lnTo>
                      <a:pt x="2218" y="340"/>
                    </a:lnTo>
                    <a:lnTo>
                      <a:pt x="2216" y="338"/>
                    </a:lnTo>
                    <a:lnTo>
                      <a:pt x="2218" y="326"/>
                    </a:lnTo>
                    <a:lnTo>
                      <a:pt x="2218" y="326"/>
                    </a:lnTo>
                    <a:lnTo>
                      <a:pt x="2182" y="328"/>
                    </a:lnTo>
                    <a:lnTo>
                      <a:pt x="2182" y="328"/>
                    </a:lnTo>
                    <a:lnTo>
                      <a:pt x="2180" y="326"/>
                    </a:lnTo>
                    <a:lnTo>
                      <a:pt x="2176" y="310"/>
                    </a:lnTo>
                    <a:lnTo>
                      <a:pt x="2166" y="310"/>
                    </a:lnTo>
                    <a:lnTo>
                      <a:pt x="2164" y="320"/>
                    </a:lnTo>
                    <a:lnTo>
                      <a:pt x="2170" y="326"/>
                    </a:lnTo>
                    <a:lnTo>
                      <a:pt x="2170" y="326"/>
                    </a:lnTo>
                    <a:lnTo>
                      <a:pt x="2170" y="326"/>
                    </a:lnTo>
                    <a:lnTo>
                      <a:pt x="2170" y="326"/>
                    </a:lnTo>
                    <a:lnTo>
                      <a:pt x="2170" y="328"/>
                    </a:lnTo>
                    <a:lnTo>
                      <a:pt x="2154" y="342"/>
                    </a:lnTo>
                    <a:lnTo>
                      <a:pt x="2154" y="342"/>
                    </a:lnTo>
                    <a:lnTo>
                      <a:pt x="2152" y="344"/>
                    </a:lnTo>
                    <a:lnTo>
                      <a:pt x="2134" y="346"/>
                    </a:lnTo>
                    <a:lnTo>
                      <a:pt x="2122" y="344"/>
                    </a:lnTo>
                    <a:lnTo>
                      <a:pt x="2122" y="344"/>
                    </a:lnTo>
                    <a:lnTo>
                      <a:pt x="2120" y="342"/>
                    </a:lnTo>
                    <a:lnTo>
                      <a:pt x="2116" y="340"/>
                    </a:lnTo>
                    <a:lnTo>
                      <a:pt x="2114" y="342"/>
                    </a:lnTo>
                    <a:lnTo>
                      <a:pt x="2126" y="346"/>
                    </a:lnTo>
                    <a:lnTo>
                      <a:pt x="2138" y="354"/>
                    </a:lnTo>
                    <a:lnTo>
                      <a:pt x="2138" y="354"/>
                    </a:lnTo>
                    <a:lnTo>
                      <a:pt x="2140" y="354"/>
                    </a:lnTo>
                    <a:lnTo>
                      <a:pt x="2144" y="372"/>
                    </a:lnTo>
                    <a:lnTo>
                      <a:pt x="2156" y="386"/>
                    </a:lnTo>
                    <a:lnTo>
                      <a:pt x="2156" y="386"/>
                    </a:lnTo>
                    <a:lnTo>
                      <a:pt x="2156" y="388"/>
                    </a:lnTo>
                    <a:lnTo>
                      <a:pt x="2156" y="388"/>
                    </a:lnTo>
                    <a:lnTo>
                      <a:pt x="2154" y="390"/>
                    </a:lnTo>
                    <a:lnTo>
                      <a:pt x="2142" y="396"/>
                    </a:lnTo>
                    <a:lnTo>
                      <a:pt x="2142" y="396"/>
                    </a:lnTo>
                    <a:lnTo>
                      <a:pt x="2142" y="396"/>
                    </a:lnTo>
                    <a:lnTo>
                      <a:pt x="2142" y="396"/>
                    </a:lnTo>
                    <a:lnTo>
                      <a:pt x="2140" y="396"/>
                    </a:lnTo>
                    <a:lnTo>
                      <a:pt x="2118" y="388"/>
                    </a:lnTo>
                    <a:lnTo>
                      <a:pt x="2108" y="396"/>
                    </a:lnTo>
                    <a:lnTo>
                      <a:pt x="2076" y="412"/>
                    </a:lnTo>
                    <a:lnTo>
                      <a:pt x="2058" y="420"/>
                    </a:lnTo>
                    <a:lnTo>
                      <a:pt x="2022" y="448"/>
                    </a:lnTo>
                    <a:lnTo>
                      <a:pt x="2022" y="448"/>
                    </a:lnTo>
                    <a:lnTo>
                      <a:pt x="2022" y="448"/>
                    </a:lnTo>
                    <a:lnTo>
                      <a:pt x="2022" y="448"/>
                    </a:lnTo>
                    <a:lnTo>
                      <a:pt x="2020" y="448"/>
                    </a:lnTo>
                    <a:lnTo>
                      <a:pt x="2008" y="438"/>
                    </a:lnTo>
                    <a:lnTo>
                      <a:pt x="1984" y="438"/>
                    </a:lnTo>
                    <a:lnTo>
                      <a:pt x="1970" y="452"/>
                    </a:lnTo>
                    <a:lnTo>
                      <a:pt x="1970" y="452"/>
                    </a:lnTo>
                    <a:lnTo>
                      <a:pt x="1968" y="452"/>
                    </a:lnTo>
                    <a:lnTo>
                      <a:pt x="1968" y="452"/>
                    </a:lnTo>
                    <a:lnTo>
                      <a:pt x="1968" y="452"/>
                    </a:lnTo>
                    <a:lnTo>
                      <a:pt x="1968" y="452"/>
                    </a:lnTo>
                    <a:lnTo>
                      <a:pt x="1966" y="450"/>
                    </a:lnTo>
                    <a:lnTo>
                      <a:pt x="1964" y="438"/>
                    </a:lnTo>
                    <a:lnTo>
                      <a:pt x="1958" y="438"/>
                    </a:lnTo>
                    <a:lnTo>
                      <a:pt x="1954" y="448"/>
                    </a:lnTo>
                    <a:lnTo>
                      <a:pt x="1954" y="448"/>
                    </a:lnTo>
                    <a:lnTo>
                      <a:pt x="1952" y="448"/>
                    </a:lnTo>
                    <a:lnTo>
                      <a:pt x="1928" y="448"/>
                    </a:lnTo>
                    <a:lnTo>
                      <a:pt x="1908" y="482"/>
                    </a:lnTo>
                    <a:lnTo>
                      <a:pt x="1908" y="490"/>
                    </a:lnTo>
                    <a:lnTo>
                      <a:pt x="1920" y="490"/>
                    </a:lnTo>
                    <a:lnTo>
                      <a:pt x="1920" y="490"/>
                    </a:lnTo>
                    <a:lnTo>
                      <a:pt x="1922" y="490"/>
                    </a:lnTo>
                    <a:lnTo>
                      <a:pt x="1922" y="490"/>
                    </a:lnTo>
                    <a:lnTo>
                      <a:pt x="1922" y="492"/>
                    </a:lnTo>
                    <a:lnTo>
                      <a:pt x="1918" y="508"/>
                    </a:lnTo>
                    <a:lnTo>
                      <a:pt x="1924" y="522"/>
                    </a:lnTo>
                    <a:lnTo>
                      <a:pt x="1924" y="522"/>
                    </a:lnTo>
                    <a:lnTo>
                      <a:pt x="1924" y="522"/>
                    </a:lnTo>
                    <a:lnTo>
                      <a:pt x="1924" y="522"/>
                    </a:lnTo>
                    <a:lnTo>
                      <a:pt x="1922" y="524"/>
                    </a:lnTo>
                    <a:lnTo>
                      <a:pt x="1908" y="530"/>
                    </a:lnTo>
                    <a:lnTo>
                      <a:pt x="1902" y="540"/>
                    </a:lnTo>
                    <a:lnTo>
                      <a:pt x="1908" y="556"/>
                    </a:lnTo>
                    <a:lnTo>
                      <a:pt x="1908" y="556"/>
                    </a:lnTo>
                    <a:lnTo>
                      <a:pt x="1906" y="558"/>
                    </a:lnTo>
                    <a:lnTo>
                      <a:pt x="1886" y="564"/>
                    </a:lnTo>
                    <a:lnTo>
                      <a:pt x="1880" y="572"/>
                    </a:lnTo>
                    <a:lnTo>
                      <a:pt x="1880" y="576"/>
                    </a:lnTo>
                    <a:lnTo>
                      <a:pt x="1880" y="578"/>
                    </a:lnTo>
                    <a:lnTo>
                      <a:pt x="1880" y="578"/>
                    </a:lnTo>
                    <a:lnTo>
                      <a:pt x="1880" y="580"/>
                    </a:lnTo>
                    <a:lnTo>
                      <a:pt x="1880" y="584"/>
                    </a:lnTo>
                    <a:lnTo>
                      <a:pt x="1880" y="584"/>
                    </a:lnTo>
                    <a:lnTo>
                      <a:pt x="1878" y="584"/>
                    </a:lnTo>
                    <a:lnTo>
                      <a:pt x="1858" y="592"/>
                    </a:lnTo>
                    <a:lnTo>
                      <a:pt x="1858" y="602"/>
                    </a:lnTo>
                    <a:lnTo>
                      <a:pt x="1858" y="602"/>
                    </a:lnTo>
                    <a:lnTo>
                      <a:pt x="1858" y="604"/>
                    </a:lnTo>
                    <a:lnTo>
                      <a:pt x="1830" y="630"/>
                    </a:lnTo>
                    <a:lnTo>
                      <a:pt x="1830" y="630"/>
                    </a:lnTo>
                    <a:lnTo>
                      <a:pt x="1830" y="632"/>
                    </a:lnTo>
                    <a:lnTo>
                      <a:pt x="1830" y="632"/>
                    </a:lnTo>
                    <a:lnTo>
                      <a:pt x="1828" y="632"/>
                    </a:lnTo>
                    <a:lnTo>
                      <a:pt x="1828" y="632"/>
                    </a:lnTo>
                    <a:lnTo>
                      <a:pt x="1828" y="630"/>
                    </a:lnTo>
                    <a:lnTo>
                      <a:pt x="1824" y="602"/>
                    </a:lnTo>
                    <a:lnTo>
                      <a:pt x="1814" y="556"/>
                    </a:lnTo>
                    <a:lnTo>
                      <a:pt x="1812" y="524"/>
                    </a:lnTo>
                    <a:lnTo>
                      <a:pt x="1812" y="524"/>
                    </a:lnTo>
                    <a:lnTo>
                      <a:pt x="1814" y="522"/>
                    </a:lnTo>
                    <a:lnTo>
                      <a:pt x="1824" y="510"/>
                    </a:lnTo>
                    <a:lnTo>
                      <a:pt x="1834" y="490"/>
                    </a:lnTo>
                    <a:lnTo>
                      <a:pt x="1834" y="490"/>
                    </a:lnTo>
                    <a:lnTo>
                      <a:pt x="1836" y="490"/>
                    </a:lnTo>
                    <a:lnTo>
                      <a:pt x="1850" y="486"/>
                    </a:lnTo>
                    <a:lnTo>
                      <a:pt x="1886" y="450"/>
                    </a:lnTo>
                    <a:lnTo>
                      <a:pt x="1916" y="430"/>
                    </a:lnTo>
                    <a:lnTo>
                      <a:pt x="1924" y="428"/>
                    </a:lnTo>
                    <a:lnTo>
                      <a:pt x="1938" y="396"/>
                    </a:lnTo>
                    <a:lnTo>
                      <a:pt x="1938" y="396"/>
                    </a:lnTo>
                    <a:lnTo>
                      <a:pt x="1938" y="394"/>
                    </a:lnTo>
                    <a:lnTo>
                      <a:pt x="1942" y="394"/>
                    </a:lnTo>
                    <a:lnTo>
                      <a:pt x="1932" y="390"/>
                    </a:lnTo>
                    <a:lnTo>
                      <a:pt x="1928" y="392"/>
                    </a:lnTo>
                    <a:lnTo>
                      <a:pt x="1924" y="396"/>
                    </a:lnTo>
                    <a:lnTo>
                      <a:pt x="1924" y="412"/>
                    </a:lnTo>
                    <a:lnTo>
                      <a:pt x="1924" y="412"/>
                    </a:lnTo>
                    <a:lnTo>
                      <a:pt x="1922" y="414"/>
                    </a:lnTo>
                    <a:lnTo>
                      <a:pt x="1910" y="414"/>
                    </a:lnTo>
                    <a:lnTo>
                      <a:pt x="1882" y="430"/>
                    </a:lnTo>
                    <a:lnTo>
                      <a:pt x="1882" y="430"/>
                    </a:lnTo>
                    <a:lnTo>
                      <a:pt x="1880" y="430"/>
                    </a:lnTo>
                    <a:lnTo>
                      <a:pt x="1880" y="430"/>
                    </a:lnTo>
                    <a:lnTo>
                      <a:pt x="1880" y="430"/>
                    </a:lnTo>
                    <a:lnTo>
                      <a:pt x="1872" y="424"/>
                    </a:lnTo>
                    <a:lnTo>
                      <a:pt x="1872" y="424"/>
                    </a:lnTo>
                    <a:lnTo>
                      <a:pt x="1872" y="420"/>
                    </a:lnTo>
                    <a:lnTo>
                      <a:pt x="1876" y="412"/>
                    </a:lnTo>
                    <a:lnTo>
                      <a:pt x="1872" y="412"/>
                    </a:lnTo>
                    <a:lnTo>
                      <a:pt x="1838" y="414"/>
                    </a:lnTo>
                    <a:lnTo>
                      <a:pt x="1804" y="440"/>
                    </a:lnTo>
                    <a:lnTo>
                      <a:pt x="1798" y="452"/>
                    </a:lnTo>
                    <a:lnTo>
                      <a:pt x="1810" y="464"/>
                    </a:lnTo>
                    <a:lnTo>
                      <a:pt x="1810" y="464"/>
                    </a:lnTo>
                    <a:lnTo>
                      <a:pt x="1810" y="466"/>
                    </a:lnTo>
                    <a:lnTo>
                      <a:pt x="1810" y="466"/>
                    </a:lnTo>
                    <a:lnTo>
                      <a:pt x="1808" y="466"/>
                    </a:lnTo>
                    <a:lnTo>
                      <a:pt x="1794" y="466"/>
                    </a:lnTo>
                    <a:lnTo>
                      <a:pt x="1780" y="468"/>
                    </a:lnTo>
                    <a:lnTo>
                      <a:pt x="1780" y="468"/>
                    </a:lnTo>
                    <a:lnTo>
                      <a:pt x="1752" y="470"/>
                    </a:lnTo>
                    <a:lnTo>
                      <a:pt x="1752" y="470"/>
                    </a:lnTo>
                    <a:lnTo>
                      <a:pt x="1750" y="470"/>
                    </a:lnTo>
                    <a:lnTo>
                      <a:pt x="1750" y="470"/>
                    </a:lnTo>
                    <a:lnTo>
                      <a:pt x="1752" y="466"/>
                    </a:lnTo>
                    <a:lnTo>
                      <a:pt x="1758" y="460"/>
                    </a:lnTo>
                    <a:lnTo>
                      <a:pt x="1754" y="456"/>
                    </a:lnTo>
                    <a:lnTo>
                      <a:pt x="1734" y="454"/>
                    </a:lnTo>
                    <a:lnTo>
                      <a:pt x="1724" y="456"/>
                    </a:lnTo>
                    <a:lnTo>
                      <a:pt x="1718" y="462"/>
                    </a:lnTo>
                    <a:lnTo>
                      <a:pt x="1718" y="462"/>
                    </a:lnTo>
                    <a:lnTo>
                      <a:pt x="1716" y="464"/>
                    </a:lnTo>
                    <a:lnTo>
                      <a:pt x="1716" y="464"/>
                    </a:lnTo>
                    <a:lnTo>
                      <a:pt x="1690" y="462"/>
                    </a:lnTo>
                    <a:lnTo>
                      <a:pt x="1678" y="464"/>
                    </a:lnTo>
                    <a:lnTo>
                      <a:pt x="1632" y="464"/>
                    </a:lnTo>
                    <a:lnTo>
                      <a:pt x="1530" y="552"/>
                    </a:lnTo>
                    <a:lnTo>
                      <a:pt x="1532" y="558"/>
                    </a:lnTo>
                    <a:lnTo>
                      <a:pt x="1532" y="558"/>
                    </a:lnTo>
                    <a:lnTo>
                      <a:pt x="1548" y="556"/>
                    </a:lnTo>
                    <a:lnTo>
                      <a:pt x="1548" y="556"/>
                    </a:lnTo>
                    <a:lnTo>
                      <a:pt x="1550" y="558"/>
                    </a:lnTo>
                    <a:lnTo>
                      <a:pt x="1550" y="568"/>
                    </a:lnTo>
                    <a:lnTo>
                      <a:pt x="1556" y="560"/>
                    </a:lnTo>
                    <a:lnTo>
                      <a:pt x="1556" y="560"/>
                    </a:lnTo>
                    <a:lnTo>
                      <a:pt x="1558" y="560"/>
                    </a:lnTo>
                    <a:lnTo>
                      <a:pt x="1558" y="560"/>
                    </a:lnTo>
                    <a:lnTo>
                      <a:pt x="1558" y="560"/>
                    </a:lnTo>
                    <a:lnTo>
                      <a:pt x="1558" y="560"/>
                    </a:lnTo>
                    <a:lnTo>
                      <a:pt x="1560" y="560"/>
                    </a:lnTo>
                    <a:lnTo>
                      <a:pt x="1568" y="572"/>
                    </a:lnTo>
                    <a:lnTo>
                      <a:pt x="1578" y="564"/>
                    </a:lnTo>
                    <a:lnTo>
                      <a:pt x="1578" y="564"/>
                    </a:lnTo>
                    <a:lnTo>
                      <a:pt x="1580" y="564"/>
                    </a:lnTo>
                    <a:lnTo>
                      <a:pt x="1580" y="564"/>
                    </a:lnTo>
                    <a:lnTo>
                      <a:pt x="1580" y="564"/>
                    </a:lnTo>
                    <a:lnTo>
                      <a:pt x="1600" y="566"/>
                    </a:lnTo>
                    <a:lnTo>
                      <a:pt x="1600" y="566"/>
                    </a:lnTo>
                    <a:lnTo>
                      <a:pt x="1600" y="568"/>
                    </a:lnTo>
                    <a:lnTo>
                      <a:pt x="1616" y="586"/>
                    </a:lnTo>
                    <a:lnTo>
                      <a:pt x="1616" y="586"/>
                    </a:lnTo>
                    <a:lnTo>
                      <a:pt x="1616" y="586"/>
                    </a:lnTo>
                    <a:lnTo>
                      <a:pt x="1612" y="606"/>
                    </a:lnTo>
                    <a:lnTo>
                      <a:pt x="1604" y="626"/>
                    </a:lnTo>
                    <a:lnTo>
                      <a:pt x="1604" y="654"/>
                    </a:lnTo>
                    <a:lnTo>
                      <a:pt x="1598" y="672"/>
                    </a:lnTo>
                    <a:lnTo>
                      <a:pt x="1544" y="738"/>
                    </a:lnTo>
                    <a:lnTo>
                      <a:pt x="1528" y="758"/>
                    </a:lnTo>
                    <a:lnTo>
                      <a:pt x="1514" y="768"/>
                    </a:lnTo>
                    <a:lnTo>
                      <a:pt x="1498" y="774"/>
                    </a:lnTo>
                    <a:lnTo>
                      <a:pt x="1498" y="774"/>
                    </a:lnTo>
                    <a:lnTo>
                      <a:pt x="1498" y="774"/>
                    </a:lnTo>
                    <a:lnTo>
                      <a:pt x="1498" y="774"/>
                    </a:lnTo>
                    <a:lnTo>
                      <a:pt x="1496" y="774"/>
                    </a:lnTo>
                    <a:lnTo>
                      <a:pt x="1484" y="768"/>
                    </a:lnTo>
                    <a:lnTo>
                      <a:pt x="1470" y="772"/>
                    </a:lnTo>
                    <a:lnTo>
                      <a:pt x="1470" y="772"/>
                    </a:lnTo>
                    <a:lnTo>
                      <a:pt x="1470" y="772"/>
                    </a:lnTo>
                    <a:lnTo>
                      <a:pt x="1470" y="772"/>
                    </a:lnTo>
                    <a:lnTo>
                      <a:pt x="1468" y="770"/>
                    </a:lnTo>
                    <a:lnTo>
                      <a:pt x="1468" y="770"/>
                    </a:lnTo>
                    <a:lnTo>
                      <a:pt x="1468" y="770"/>
                    </a:lnTo>
                    <a:lnTo>
                      <a:pt x="1468" y="736"/>
                    </a:lnTo>
                    <a:lnTo>
                      <a:pt x="1468" y="736"/>
                    </a:lnTo>
                    <a:lnTo>
                      <a:pt x="1468" y="736"/>
                    </a:lnTo>
                    <a:lnTo>
                      <a:pt x="1480" y="726"/>
                    </a:lnTo>
                    <a:lnTo>
                      <a:pt x="1480" y="726"/>
                    </a:lnTo>
                    <a:lnTo>
                      <a:pt x="1482" y="726"/>
                    </a:lnTo>
                    <a:lnTo>
                      <a:pt x="1482" y="726"/>
                    </a:lnTo>
                    <a:lnTo>
                      <a:pt x="1484" y="726"/>
                    </a:lnTo>
                    <a:lnTo>
                      <a:pt x="1488" y="732"/>
                    </a:lnTo>
                    <a:lnTo>
                      <a:pt x="1496" y="730"/>
                    </a:lnTo>
                    <a:lnTo>
                      <a:pt x="1506" y="710"/>
                    </a:lnTo>
                    <a:lnTo>
                      <a:pt x="1512" y="692"/>
                    </a:lnTo>
                    <a:lnTo>
                      <a:pt x="1512" y="692"/>
                    </a:lnTo>
                    <a:lnTo>
                      <a:pt x="1512" y="690"/>
                    </a:lnTo>
                    <a:lnTo>
                      <a:pt x="1518" y="688"/>
                    </a:lnTo>
                    <a:lnTo>
                      <a:pt x="1518" y="678"/>
                    </a:lnTo>
                    <a:lnTo>
                      <a:pt x="1506" y="680"/>
                    </a:lnTo>
                    <a:lnTo>
                      <a:pt x="1494" y="682"/>
                    </a:lnTo>
                    <a:lnTo>
                      <a:pt x="1488" y="688"/>
                    </a:lnTo>
                    <a:lnTo>
                      <a:pt x="1488" y="688"/>
                    </a:lnTo>
                    <a:lnTo>
                      <a:pt x="1486" y="688"/>
                    </a:lnTo>
                    <a:lnTo>
                      <a:pt x="1486" y="688"/>
                    </a:lnTo>
                    <a:lnTo>
                      <a:pt x="1468" y="686"/>
                    </a:lnTo>
                    <a:lnTo>
                      <a:pt x="1468" y="686"/>
                    </a:lnTo>
                    <a:lnTo>
                      <a:pt x="1466" y="686"/>
                    </a:lnTo>
                    <a:lnTo>
                      <a:pt x="1462" y="668"/>
                    </a:lnTo>
                    <a:lnTo>
                      <a:pt x="1436" y="654"/>
                    </a:lnTo>
                    <a:lnTo>
                      <a:pt x="1422" y="654"/>
                    </a:lnTo>
                    <a:lnTo>
                      <a:pt x="1422" y="654"/>
                    </a:lnTo>
                    <a:lnTo>
                      <a:pt x="1420" y="654"/>
                    </a:lnTo>
                    <a:lnTo>
                      <a:pt x="1402" y="606"/>
                    </a:lnTo>
                    <a:lnTo>
                      <a:pt x="1392" y="590"/>
                    </a:lnTo>
                    <a:lnTo>
                      <a:pt x="1366" y="580"/>
                    </a:lnTo>
                    <a:lnTo>
                      <a:pt x="1326" y="584"/>
                    </a:lnTo>
                    <a:lnTo>
                      <a:pt x="1316" y="588"/>
                    </a:lnTo>
                    <a:lnTo>
                      <a:pt x="1314" y="592"/>
                    </a:lnTo>
                    <a:lnTo>
                      <a:pt x="1324" y="594"/>
                    </a:lnTo>
                    <a:lnTo>
                      <a:pt x="1324" y="594"/>
                    </a:lnTo>
                    <a:lnTo>
                      <a:pt x="1326" y="596"/>
                    </a:lnTo>
                    <a:lnTo>
                      <a:pt x="1326" y="608"/>
                    </a:lnTo>
                    <a:lnTo>
                      <a:pt x="1326" y="608"/>
                    </a:lnTo>
                    <a:lnTo>
                      <a:pt x="1324" y="610"/>
                    </a:lnTo>
                    <a:lnTo>
                      <a:pt x="1316" y="614"/>
                    </a:lnTo>
                    <a:lnTo>
                      <a:pt x="1306" y="630"/>
                    </a:lnTo>
                    <a:lnTo>
                      <a:pt x="1304" y="644"/>
                    </a:lnTo>
                    <a:lnTo>
                      <a:pt x="1304" y="644"/>
                    </a:lnTo>
                    <a:lnTo>
                      <a:pt x="1302" y="646"/>
                    </a:lnTo>
                    <a:lnTo>
                      <a:pt x="1292" y="648"/>
                    </a:lnTo>
                    <a:lnTo>
                      <a:pt x="1284" y="656"/>
                    </a:lnTo>
                    <a:lnTo>
                      <a:pt x="1284" y="656"/>
                    </a:lnTo>
                    <a:lnTo>
                      <a:pt x="1282" y="656"/>
                    </a:lnTo>
                    <a:lnTo>
                      <a:pt x="1282" y="656"/>
                    </a:lnTo>
                    <a:lnTo>
                      <a:pt x="1282" y="656"/>
                    </a:lnTo>
                    <a:lnTo>
                      <a:pt x="1266" y="648"/>
                    </a:lnTo>
                    <a:lnTo>
                      <a:pt x="1244" y="646"/>
                    </a:lnTo>
                    <a:lnTo>
                      <a:pt x="1244" y="646"/>
                    </a:lnTo>
                    <a:lnTo>
                      <a:pt x="1244" y="646"/>
                    </a:lnTo>
                    <a:lnTo>
                      <a:pt x="1236" y="640"/>
                    </a:lnTo>
                    <a:lnTo>
                      <a:pt x="1230" y="642"/>
                    </a:lnTo>
                    <a:lnTo>
                      <a:pt x="1214" y="654"/>
                    </a:lnTo>
                    <a:lnTo>
                      <a:pt x="1214" y="654"/>
                    </a:lnTo>
                    <a:lnTo>
                      <a:pt x="1212" y="654"/>
                    </a:lnTo>
                    <a:lnTo>
                      <a:pt x="1186" y="660"/>
                    </a:lnTo>
                    <a:lnTo>
                      <a:pt x="1170" y="662"/>
                    </a:lnTo>
                    <a:lnTo>
                      <a:pt x="1150" y="660"/>
                    </a:lnTo>
                    <a:lnTo>
                      <a:pt x="1150" y="660"/>
                    </a:lnTo>
                    <a:lnTo>
                      <a:pt x="1148" y="660"/>
                    </a:lnTo>
                    <a:lnTo>
                      <a:pt x="1144" y="654"/>
                    </a:lnTo>
                    <a:lnTo>
                      <a:pt x="1138" y="648"/>
                    </a:lnTo>
                    <a:lnTo>
                      <a:pt x="1130" y="646"/>
                    </a:lnTo>
                    <a:lnTo>
                      <a:pt x="1130" y="646"/>
                    </a:lnTo>
                    <a:lnTo>
                      <a:pt x="1130" y="646"/>
                    </a:lnTo>
                    <a:lnTo>
                      <a:pt x="1124" y="640"/>
                    </a:lnTo>
                    <a:lnTo>
                      <a:pt x="1104" y="636"/>
                    </a:lnTo>
                    <a:lnTo>
                      <a:pt x="1092" y="644"/>
                    </a:lnTo>
                    <a:lnTo>
                      <a:pt x="1092" y="644"/>
                    </a:lnTo>
                    <a:lnTo>
                      <a:pt x="1092" y="644"/>
                    </a:lnTo>
                    <a:lnTo>
                      <a:pt x="1092" y="644"/>
                    </a:lnTo>
                    <a:lnTo>
                      <a:pt x="1068" y="640"/>
                    </a:lnTo>
                    <a:lnTo>
                      <a:pt x="1068" y="640"/>
                    </a:lnTo>
                    <a:lnTo>
                      <a:pt x="1066" y="640"/>
                    </a:lnTo>
                    <a:lnTo>
                      <a:pt x="1058" y="628"/>
                    </a:lnTo>
                    <a:lnTo>
                      <a:pt x="1058" y="628"/>
                    </a:lnTo>
                    <a:lnTo>
                      <a:pt x="1058" y="628"/>
                    </a:lnTo>
                    <a:lnTo>
                      <a:pt x="1056" y="620"/>
                    </a:lnTo>
                    <a:lnTo>
                      <a:pt x="1036" y="614"/>
                    </a:lnTo>
                    <a:lnTo>
                      <a:pt x="1012" y="608"/>
                    </a:lnTo>
                    <a:lnTo>
                      <a:pt x="998" y="622"/>
                    </a:lnTo>
                    <a:lnTo>
                      <a:pt x="1008" y="634"/>
                    </a:lnTo>
                    <a:lnTo>
                      <a:pt x="1008" y="634"/>
                    </a:lnTo>
                    <a:lnTo>
                      <a:pt x="1008" y="636"/>
                    </a:lnTo>
                    <a:lnTo>
                      <a:pt x="1006" y="642"/>
                    </a:lnTo>
                    <a:lnTo>
                      <a:pt x="1006" y="642"/>
                    </a:lnTo>
                    <a:lnTo>
                      <a:pt x="1006" y="644"/>
                    </a:lnTo>
                    <a:lnTo>
                      <a:pt x="994" y="652"/>
                    </a:lnTo>
                    <a:lnTo>
                      <a:pt x="994" y="652"/>
                    </a:lnTo>
                    <a:lnTo>
                      <a:pt x="994" y="652"/>
                    </a:lnTo>
                    <a:lnTo>
                      <a:pt x="994" y="652"/>
                    </a:lnTo>
                    <a:lnTo>
                      <a:pt x="992" y="652"/>
                    </a:lnTo>
                    <a:lnTo>
                      <a:pt x="986" y="648"/>
                    </a:lnTo>
                    <a:lnTo>
                      <a:pt x="958" y="648"/>
                    </a:lnTo>
                    <a:lnTo>
                      <a:pt x="958" y="648"/>
                    </a:lnTo>
                    <a:lnTo>
                      <a:pt x="956" y="646"/>
                    </a:lnTo>
                    <a:lnTo>
                      <a:pt x="948" y="636"/>
                    </a:lnTo>
                    <a:lnTo>
                      <a:pt x="930" y="634"/>
                    </a:lnTo>
                    <a:lnTo>
                      <a:pt x="916" y="632"/>
                    </a:lnTo>
                    <a:lnTo>
                      <a:pt x="886" y="648"/>
                    </a:lnTo>
                    <a:lnTo>
                      <a:pt x="878" y="654"/>
                    </a:lnTo>
                    <a:lnTo>
                      <a:pt x="878" y="654"/>
                    </a:lnTo>
                    <a:lnTo>
                      <a:pt x="878" y="654"/>
                    </a:lnTo>
                    <a:lnTo>
                      <a:pt x="866" y="656"/>
                    </a:lnTo>
                    <a:lnTo>
                      <a:pt x="860" y="664"/>
                    </a:lnTo>
                    <a:lnTo>
                      <a:pt x="860" y="664"/>
                    </a:lnTo>
                    <a:lnTo>
                      <a:pt x="858" y="664"/>
                    </a:lnTo>
                    <a:lnTo>
                      <a:pt x="844" y="664"/>
                    </a:lnTo>
                    <a:lnTo>
                      <a:pt x="844" y="664"/>
                    </a:lnTo>
                    <a:lnTo>
                      <a:pt x="842" y="662"/>
                    </a:lnTo>
                    <a:lnTo>
                      <a:pt x="838" y="652"/>
                    </a:lnTo>
                    <a:lnTo>
                      <a:pt x="820" y="650"/>
                    </a:lnTo>
                    <a:lnTo>
                      <a:pt x="820" y="650"/>
                    </a:lnTo>
                    <a:lnTo>
                      <a:pt x="820" y="648"/>
                    </a:lnTo>
                    <a:lnTo>
                      <a:pt x="806" y="640"/>
                    </a:lnTo>
                    <a:lnTo>
                      <a:pt x="798" y="628"/>
                    </a:lnTo>
                    <a:lnTo>
                      <a:pt x="798" y="628"/>
                    </a:lnTo>
                    <a:lnTo>
                      <a:pt x="774" y="632"/>
                    </a:lnTo>
                    <a:lnTo>
                      <a:pt x="774" y="632"/>
                    </a:lnTo>
                    <a:lnTo>
                      <a:pt x="774" y="632"/>
                    </a:lnTo>
                    <a:lnTo>
                      <a:pt x="756" y="622"/>
                    </a:lnTo>
                    <a:lnTo>
                      <a:pt x="752" y="626"/>
                    </a:lnTo>
                    <a:lnTo>
                      <a:pt x="752" y="626"/>
                    </a:lnTo>
                    <a:lnTo>
                      <a:pt x="750" y="628"/>
                    </a:lnTo>
                    <a:lnTo>
                      <a:pt x="744" y="628"/>
                    </a:lnTo>
                    <a:lnTo>
                      <a:pt x="744" y="628"/>
                    </a:lnTo>
                    <a:lnTo>
                      <a:pt x="742" y="626"/>
                    </a:lnTo>
                    <a:lnTo>
                      <a:pt x="730" y="606"/>
                    </a:lnTo>
                    <a:lnTo>
                      <a:pt x="716" y="584"/>
                    </a:lnTo>
                    <a:lnTo>
                      <a:pt x="700" y="574"/>
                    </a:lnTo>
                    <a:lnTo>
                      <a:pt x="700" y="574"/>
                    </a:lnTo>
                    <a:lnTo>
                      <a:pt x="698" y="572"/>
                    </a:lnTo>
                    <a:lnTo>
                      <a:pt x="698" y="566"/>
                    </a:lnTo>
                    <a:lnTo>
                      <a:pt x="680" y="570"/>
                    </a:lnTo>
                    <a:lnTo>
                      <a:pt x="664" y="580"/>
                    </a:lnTo>
                    <a:lnTo>
                      <a:pt x="664" y="580"/>
                    </a:lnTo>
                    <a:lnTo>
                      <a:pt x="664" y="580"/>
                    </a:lnTo>
                    <a:lnTo>
                      <a:pt x="664" y="580"/>
                    </a:lnTo>
                    <a:lnTo>
                      <a:pt x="662" y="580"/>
                    </a:lnTo>
                    <a:lnTo>
                      <a:pt x="644" y="570"/>
                    </a:lnTo>
                    <a:lnTo>
                      <a:pt x="628" y="566"/>
                    </a:lnTo>
                    <a:lnTo>
                      <a:pt x="618" y="560"/>
                    </a:lnTo>
                    <a:lnTo>
                      <a:pt x="618" y="560"/>
                    </a:lnTo>
                    <a:lnTo>
                      <a:pt x="618" y="558"/>
                    </a:lnTo>
                    <a:lnTo>
                      <a:pt x="614" y="548"/>
                    </a:lnTo>
                    <a:lnTo>
                      <a:pt x="598" y="546"/>
                    </a:lnTo>
                    <a:lnTo>
                      <a:pt x="578" y="550"/>
                    </a:lnTo>
                    <a:lnTo>
                      <a:pt x="500" y="570"/>
                    </a:lnTo>
                    <a:lnTo>
                      <a:pt x="482" y="572"/>
                    </a:lnTo>
                    <a:lnTo>
                      <a:pt x="486" y="578"/>
                    </a:lnTo>
                    <a:lnTo>
                      <a:pt x="488" y="586"/>
                    </a:lnTo>
                    <a:lnTo>
                      <a:pt x="488" y="586"/>
                    </a:lnTo>
                    <a:lnTo>
                      <a:pt x="488" y="588"/>
                    </a:lnTo>
                    <a:lnTo>
                      <a:pt x="488" y="588"/>
                    </a:lnTo>
                    <a:lnTo>
                      <a:pt x="488" y="588"/>
                    </a:lnTo>
                    <a:lnTo>
                      <a:pt x="478" y="592"/>
                    </a:lnTo>
                    <a:lnTo>
                      <a:pt x="476" y="600"/>
                    </a:lnTo>
                    <a:lnTo>
                      <a:pt x="476" y="600"/>
                    </a:lnTo>
                    <a:lnTo>
                      <a:pt x="476" y="600"/>
                    </a:lnTo>
                    <a:lnTo>
                      <a:pt x="470" y="606"/>
                    </a:lnTo>
                    <a:lnTo>
                      <a:pt x="468" y="610"/>
                    </a:lnTo>
                    <a:lnTo>
                      <a:pt x="476" y="614"/>
                    </a:lnTo>
                    <a:lnTo>
                      <a:pt x="476" y="614"/>
                    </a:lnTo>
                    <a:lnTo>
                      <a:pt x="478" y="614"/>
                    </a:lnTo>
                    <a:lnTo>
                      <a:pt x="484" y="620"/>
                    </a:lnTo>
                    <a:lnTo>
                      <a:pt x="484" y="620"/>
                    </a:lnTo>
                    <a:lnTo>
                      <a:pt x="484" y="624"/>
                    </a:lnTo>
                    <a:lnTo>
                      <a:pt x="476" y="632"/>
                    </a:lnTo>
                    <a:lnTo>
                      <a:pt x="476" y="632"/>
                    </a:lnTo>
                    <a:lnTo>
                      <a:pt x="474" y="634"/>
                    </a:lnTo>
                    <a:lnTo>
                      <a:pt x="474" y="634"/>
                    </a:lnTo>
                    <a:lnTo>
                      <a:pt x="452" y="636"/>
                    </a:lnTo>
                    <a:lnTo>
                      <a:pt x="452" y="636"/>
                    </a:lnTo>
                    <a:lnTo>
                      <a:pt x="450" y="634"/>
                    </a:lnTo>
                    <a:lnTo>
                      <a:pt x="442" y="626"/>
                    </a:lnTo>
                    <a:lnTo>
                      <a:pt x="426" y="626"/>
                    </a:lnTo>
                    <a:lnTo>
                      <a:pt x="408" y="634"/>
                    </a:lnTo>
                    <a:lnTo>
                      <a:pt x="408" y="634"/>
                    </a:lnTo>
                    <a:lnTo>
                      <a:pt x="406" y="636"/>
                    </a:lnTo>
                    <a:lnTo>
                      <a:pt x="406" y="636"/>
                    </a:lnTo>
                    <a:lnTo>
                      <a:pt x="392" y="634"/>
                    </a:lnTo>
                    <a:lnTo>
                      <a:pt x="392" y="634"/>
                    </a:lnTo>
                    <a:lnTo>
                      <a:pt x="392" y="632"/>
                    </a:lnTo>
                    <a:lnTo>
                      <a:pt x="372" y="620"/>
                    </a:lnTo>
                    <a:lnTo>
                      <a:pt x="342" y="616"/>
                    </a:lnTo>
                    <a:lnTo>
                      <a:pt x="328" y="620"/>
                    </a:lnTo>
                    <a:lnTo>
                      <a:pt x="308" y="636"/>
                    </a:lnTo>
                    <a:lnTo>
                      <a:pt x="306" y="646"/>
                    </a:lnTo>
                    <a:lnTo>
                      <a:pt x="306" y="646"/>
                    </a:lnTo>
                    <a:lnTo>
                      <a:pt x="304" y="648"/>
                    </a:lnTo>
                    <a:lnTo>
                      <a:pt x="298" y="650"/>
                    </a:lnTo>
                    <a:lnTo>
                      <a:pt x="298" y="650"/>
                    </a:lnTo>
                    <a:lnTo>
                      <a:pt x="296" y="652"/>
                    </a:lnTo>
                    <a:lnTo>
                      <a:pt x="296" y="652"/>
                    </a:lnTo>
                    <a:lnTo>
                      <a:pt x="296" y="652"/>
                    </a:lnTo>
                    <a:lnTo>
                      <a:pt x="296" y="652"/>
                    </a:lnTo>
                    <a:lnTo>
                      <a:pt x="294" y="650"/>
                    </a:lnTo>
                    <a:lnTo>
                      <a:pt x="288" y="638"/>
                    </a:lnTo>
                    <a:lnTo>
                      <a:pt x="280" y="648"/>
                    </a:lnTo>
                    <a:lnTo>
                      <a:pt x="276" y="668"/>
                    </a:lnTo>
                    <a:lnTo>
                      <a:pt x="284" y="680"/>
                    </a:lnTo>
                    <a:lnTo>
                      <a:pt x="296" y="684"/>
                    </a:lnTo>
                    <a:lnTo>
                      <a:pt x="296" y="684"/>
                    </a:lnTo>
                    <a:lnTo>
                      <a:pt x="296" y="684"/>
                    </a:lnTo>
                    <a:lnTo>
                      <a:pt x="306" y="698"/>
                    </a:lnTo>
                    <a:lnTo>
                      <a:pt x="310" y="712"/>
                    </a:lnTo>
                    <a:lnTo>
                      <a:pt x="310" y="712"/>
                    </a:lnTo>
                    <a:lnTo>
                      <a:pt x="310" y="714"/>
                    </a:lnTo>
                    <a:lnTo>
                      <a:pt x="296" y="724"/>
                    </a:lnTo>
                    <a:lnTo>
                      <a:pt x="288" y="730"/>
                    </a:lnTo>
                    <a:lnTo>
                      <a:pt x="284" y="736"/>
                    </a:lnTo>
                    <a:lnTo>
                      <a:pt x="278" y="744"/>
                    </a:lnTo>
                    <a:lnTo>
                      <a:pt x="284" y="748"/>
                    </a:lnTo>
                    <a:lnTo>
                      <a:pt x="290" y="758"/>
                    </a:lnTo>
                    <a:lnTo>
                      <a:pt x="290" y="758"/>
                    </a:lnTo>
                    <a:lnTo>
                      <a:pt x="290" y="758"/>
                    </a:lnTo>
                    <a:lnTo>
                      <a:pt x="292" y="774"/>
                    </a:lnTo>
                    <a:lnTo>
                      <a:pt x="304" y="788"/>
                    </a:lnTo>
                    <a:lnTo>
                      <a:pt x="304" y="788"/>
                    </a:lnTo>
                    <a:lnTo>
                      <a:pt x="304" y="790"/>
                    </a:lnTo>
                    <a:lnTo>
                      <a:pt x="294" y="800"/>
                    </a:lnTo>
                    <a:lnTo>
                      <a:pt x="290" y="802"/>
                    </a:lnTo>
                    <a:lnTo>
                      <a:pt x="290" y="802"/>
                    </a:lnTo>
                    <a:lnTo>
                      <a:pt x="290" y="802"/>
                    </a:lnTo>
                    <a:lnTo>
                      <a:pt x="290" y="80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19" name="Freeform 761"/>
              <p:cNvSpPr>
                <a:spLocks noEditPoints="1"/>
              </p:cNvSpPr>
              <p:nvPr/>
            </p:nvSpPr>
            <p:spPr bwMode="auto">
              <a:xfrm>
                <a:off x="3247" y="1103"/>
                <a:ext cx="2308" cy="806"/>
              </a:xfrm>
              <a:custGeom>
                <a:avLst/>
                <a:gdLst>
                  <a:gd name="T0" fmla="*/ 1380 w 2308"/>
                  <a:gd name="T1" fmla="*/ 120 h 806"/>
                  <a:gd name="T2" fmla="*/ 1882 w 2308"/>
                  <a:gd name="T3" fmla="*/ 226 h 806"/>
                  <a:gd name="T4" fmla="*/ 2304 w 2308"/>
                  <a:gd name="T5" fmla="*/ 312 h 806"/>
                  <a:gd name="T6" fmla="*/ 2012 w 2308"/>
                  <a:gd name="T7" fmla="*/ 438 h 806"/>
                  <a:gd name="T8" fmla="*/ 1852 w 2308"/>
                  <a:gd name="T9" fmla="*/ 490 h 806"/>
                  <a:gd name="T10" fmla="*/ 1692 w 2308"/>
                  <a:gd name="T11" fmla="*/ 462 h 806"/>
                  <a:gd name="T12" fmla="*/ 1522 w 2308"/>
                  <a:gd name="T13" fmla="*/ 690 h 806"/>
                  <a:gd name="T14" fmla="*/ 1172 w 2308"/>
                  <a:gd name="T15" fmla="*/ 662 h 806"/>
                  <a:gd name="T16" fmla="*/ 822 w 2308"/>
                  <a:gd name="T17" fmla="*/ 650 h 806"/>
                  <a:gd name="T18" fmla="*/ 486 w 2308"/>
                  <a:gd name="T19" fmla="*/ 624 h 806"/>
                  <a:gd name="T20" fmla="*/ 294 w 2308"/>
                  <a:gd name="T21" fmla="*/ 800 h 806"/>
                  <a:gd name="T22" fmla="*/ 120 w 2308"/>
                  <a:gd name="T23" fmla="*/ 638 h 806"/>
                  <a:gd name="T24" fmla="*/ 62 w 2308"/>
                  <a:gd name="T25" fmla="*/ 384 h 806"/>
                  <a:gd name="T26" fmla="*/ 72 w 2308"/>
                  <a:gd name="T27" fmla="*/ 288 h 806"/>
                  <a:gd name="T28" fmla="*/ 276 w 2308"/>
                  <a:gd name="T29" fmla="*/ 274 h 806"/>
                  <a:gd name="T30" fmla="*/ 584 w 2308"/>
                  <a:gd name="T31" fmla="*/ 260 h 806"/>
                  <a:gd name="T32" fmla="*/ 670 w 2308"/>
                  <a:gd name="T33" fmla="*/ 258 h 806"/>
                  <a:gd name="T34" fmla="*/ 710 w 2308"/>
                  <a:gd name="T35" fmla="*/ 154 h 806"/>
                  <a:gd name="T36" fmla="*/ 1044 w 2308"/>
                  <a:gd name="T37" fmla="*/ 22 h 806"/>
                  <a:gd name="T38" fmla="*/ 750 w 2308"/>
                  <a:gd name="T39" fmla="*/ 130 h 806"/>
                  <a:gd name="T40" fmla="*/ 690 w 2308"/>
                  <a:gd name="T41" fmla="*/ 166 h 806"/>
                  <a:gd name="T42" fmla="*/ 650 w 2308"/>
                  <a:gd name="T43" fmla="*/ 176 h 806"/>
                  <a:gd name="T44" fmla="*/ 628 w 2308"/>
                  <a:gd name="T45" fmla="*/ 296 h 806"/>
                  <a:gd name="T46" fmla="*/ 598 w 2308"/>
                  <a:gd name="T47" fmla="*/ 138 h 806"/>
                  <a:gd name="T48" fmla="*/ 458 w 2308"/>
                  <a:gd name="T49" fmla="*/ 202 h 806"/>
                  <a:gd name="T50" fmla="*/ 448 w 2308"/>
                  <a:gd name="T51" fmla="*/ 238 h 806"/>
                  <a:gd name="T52" fmla="*/ 350 w 2308"/>
                  <a:gd name="T53" fmla="*/ 252 h 806"/>
                  <a:gd name="T54" fmla="*/ 230 w 2308"/>
                  <a:gd name="T55" fmla="*/ 256 h 806"/>
                  <a:gd name="T56" fmla="*/ 144 w 2308"/>
                  <a:gd name="T57" fmla="*/ 328 h 806"/>
                  <a:gd name="T58" fmla="*/ 106 w 2308"/>
                  <a:gd name="T59" fmla="*/ 306 h 806"/>
                  <a:gd name="T60" fmla="*/ 60 w 2308"/>
                  <a:gd name="T61" fmla="*/ 220 h 806"/>
                  <a:gd name="T62" fmla="*/ 30 w 2308"/>
                  <a:gd name="T63" fmla="*/ 340 h 806"/>
                  <a:gd name="T64" fmla="*/ 0 w 2308"/>
                  <a:gd name="T65" fmla="*/ 496 h 806"/>
                  <a:gd name="T66" fmla="*/ 66 w 2308"/>
                  <a:gd name="T67" fmla="*/ 612 h 806"/>
                  <a:gd name="T68" fmla="*/ 166 w 2308"/>
                  <a:gd name="T69" fmla="*/ 684 h 806"/>
                  <a:gd name="T70" fmla="*/ 182 w 2308"/>
                  <a:gd name="T71" fmla="*/ 766 h 806"/>
                  <a:gd name="T72" fmla="*/ 292 w 2308"/>
                  <a:gd name="T73" fmla="*/ 806 h 806"/>
                  <a:gd name="T74" fmla="*/ 312 w 2308"/>
                  <a:gd name="T75" fmla="*/ 700 h 806"/>
                  <a:gd name="T76" fmla="*/ 408 w 2308"/>
                  <a:gd name="T77" fmla="*/ 640 h 806"/>
                  <a:gd name="T78" fmla="*/ 492 w 2308"/>
                  <a:gd name="T79" fmla="*/ 590 h 806"/>
                  <a:gd name="T80" fmla="*/ 716 w 2308"/>
                  <a:gd name="T81" fmla="*/ 588 h 806"/>
                  <a:gd name="T82" fmla="*/ 862 w 2308"/>
                  <a:gd name="T83" fmla="*/ 666 h 806"/>
                  <a:gd name="T84" fmla="*/ 1058 w 2308"/>
                  <a:gd name="T85" fmla="*/ 630 h 806"/>
                  <a:gd name="T86" fmla="*/ 1188 w 2308"/>
                  <a:gd name="T87" fmla="*/ 664 h 806"/>
                  <a:gd name="T88" fmla="*/ 1326 w 2308"/>
                  <a:gd name="T89" fmla="*/ 594 h 806"/>
                  <a:gd name="T90" fmla="*/ 1512 w 2308"/>
                  <a:gd name="T91" fmla="*/ 694 h 806"/>
                  <a:gd name="T92" fmla="*/ 1530 w 2308"/>
                  <a:gd name="T93" fmla="*/ 762 h 806"/>
                  <a:gd name="T94" fmla="*/ 1560 w 2308"/>
                  <a:gd name="T95" fmla="*/ 560 h 806"/>
                  <a:gd name="T96" fmla="*/ 1752 w 2308"/>
                  <a:gd name="T97" fmla="*/ 468 h 806"/>
                  <a:gd name="T98" fmla="*/ 1872 w 2308"/>
                  <a:gd name="T99" fmla="*/ 426 h 806"/>
                  <a:gd name="T100" fmla="*/ 1824 w 2308"/>
                  <a:gd name="T101" fmla="*/ 512 h 806"/>
                  <a:gd name="T102" fmla="*/ 1888 w 2308"/>
                  <a:gd name="T103" fmla="*/ 568 h 806"/>
                  <a:gd name="T104" fmla="*/ 1964 w 2308"/>
                  <a:gd name="T105" fmla="*/ 442 h 806"/>
                  <a:gd name="T106" fmla="*/ 2160 w 2308"/>
                  <a:gd name="T107" fmla="*/ 390 h 806"/>
                  <a:gd name="T108" fmla="*/ 2184 w 2308"/>
                  <a:gd name="T109" fmla="*/ 332 h 806"/>
                  <a:gd name="T110" fmla="*/ 2296 w 2308"/>
                  <a:gd name="T111" fmla="*/ 298 h 806"/>
                  <a:gd name="T112" fmla="*/ 2084 w 2308"/>
                  <a:gd name="T113" fmla="*/ 216 h 806"/>
                  <a:gd name="T114" fmla="*/ 1990 w 2308"/>
                  <a:gd name="T115" fmla="*/ 218 h 806"/>
                  <a:gd name="T116" fmla="*/ 1722 w 2308"/>
                  <a:gd name="T117" fmla="*/ 156 h 806"/>
                  <a:gd name="T118" fmla="*/ 1494 w 2308"/>
                  <a:gd name="T119" fmla="*/ 166 h 806"/>
                  <a:gd name="T120" fmla="*/ 1364 w 2308"/>
                  <a:gd name="T121" fmla="*/ 116 h 806"/>
                  <a:gd name="T122" fmla="*/ 1228 w 2308"/>
                  <a:gd name="T123" fmla="*/ 64 h 806"/>
                  <a:gd name="T124" fmla="*/ 1070 w 2308"/>
                  <a:gd name="T125"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08" h="806">
                    <a:moveTo>
                      <a:pt x="1070" y="4"/>
                    </a:moveTo>
                    <a:lnTo>
                      <a:pt x="1100" y="6"/>
                    </a:lnTo>
                    <a:lnTo>
                      <a:pt x="1116" y="12"/>
                    </a:lnTo>
                    <a:lnTo>
                      <a:pt x="1096" y="22"/>
                    </a:lnTo>
                    <a:lnTo>
                      <a:pt x="1134" y="24"/>
                    </a:lnTo>
                    <a:lnTo>
                      <a:pt x="1128" y="38"/>
                    </a:lnTo>
                    <a:lnTo>
                      <a:pt x="1194" y="36"/>
                    </a:lnTo>
                    <a:lnTo>
                      <a:pt x="1220" y="52"/>
                    </a:lnTo>
                    <a:lnTo>
                      <a:pt x="1224" y="62"/>
                    </a:lnTo>
                    <a:lnTo>
                      <a:pt x="1216" y="80"/>
                    </a:lnTo>
                    <a:lnTo>
                      <a:pt x="1186" y="96"/>
                    </a:lnTo>
                    <a:lnTo>
                      <a:pt x="1154" y="114"/>
                    </a:lnTo>
                    <a:lnTo>
                      <a:pt x="1110" y="140"/>
                    </a:lnTo>
                    <a:lnTo>
                      <a:pt x="1112" y="142"/>
                    </a:lnTo>
                    <a:lnTo>
                      <a:pt x="1132" y="136"/>
                    </a:lnTo>
                    <a:lnTo>
                      <a:pt x="1170" y="124"/>
                    </a:lnTo>
                    <a:lnTo>
                      <a:pt x="1168" y="118"/>
                    </a:lnTo>
                    <a:lnTo>
                      <a:pt x="1178" y="108"/>
                    </a:lnTo>
                    <a:lnTo>
                      <a:pt x="1192" y="106"/>
                    </a:lnTo>
                    <a:lnTo>
                      <a:pt x="1194" y="114"/>
                    </a:lnTo>
                    <a:lnTo>
                      <a:pt x="1206" y="118"/>
                    </a:lnTo>
                    <a:lnTo>
                      <a:pt x="1222" y="128"/>
                    </a:lnTo>
                    <a:lnTo>
                      <a:pt x="1230" y="124"/>
                    </a:lnTo>
                    <a:lnTo>
                      <a:pt x="1296" y="124"/>
                    </a:lnTo>
                    <a:lnTo>
                      <a:pt x="1296" y="134"/>
                    </a:lnTo>
                    <a:lnTo>
                      <a:pt x="1360" y="140"/>
                    </a:lnTo>
                    <a:lnTo>
                      <a:pt x="1368" y="118"/>
                    </a:lnTo>
                    <a:lnTo>
                      <a:pt x="1380" y="120"/>
                    </a:lnTo>
                    <a:lnTo>
                      <a:pt x="1398" y="128"/>
                    </a:lnTo>
                    <a:lnTo>
                      <a:pt x="1426" y="126"/>
                    </a:lnTo>
                    <a:lnTo>
                      <a:pt x="1442" y="144"/>
                    </a:lnTo>
                    <a:lnTo>
                      <a:pt x="1446" y="160"/>
                    </a:lnTo>
                    <a:lnTo>
                      <a:pt x="1436" y="168"/>
                    </a:lnTo>
                    <a:lnTo>
                      <a:pt x="1456" y="192"/>
                    </a:lnTo>
                    <a:lnTo>
                      <a:pt x="1474" y="196"/>
                    </a:lnTo>
                    <a:lnTo>
                      <a:pt x="1492" y="170"/>
                    </a:lnTo>
                    <a:lnTo>
                      <a:pt x="1516" y="182"/>
                    </a:lnTo>
                    <a:lnTo>
                      <a:pt x="1538" y="174"/>
                    </a:lnTo>
                    <a:lnTo>
                      <a:pt x="1560" y="184"/>
                    </a:lnTo>
                    <a:lnTo>
                      <a:pt x="1580" y="176"/>
                    </a:lnTo>
                    <a:lnTo>
                      <a:pt x="1594" y="170"/>
                    </a:lnTo>
                    <a:lnTo>
                      <a:pt x="1592" y="154"/>
                    </a:lnTo>
                    <a:lnTo>
                      <a:pt x="1612" y="146"/>
                    </a:lnTo>
                    <a:lnTo>
                      <a:pt x="1672" y="150"/>
                    </a:lnTo>
                    <a:lnTo>
                      <a:pt x="1684" y="158"/>
                    </a:lnTo>
                    <a:lnTo>
                      <a:pt x="1688" y="162"/>
                    </a:lnTo>
                    <a:lnTo>
                      <a:pt x="1720" y="158"/>
                    </a:lnTo>
                    <a:lnTo>
                      <a:pt x="1734" y="166"/>
                    </a:lnTo>
                    <a:lnTo>
                      <a:pt x="1728" y="174"/>
                    </a:lnTo>
                    <a:lnTo>
                      <a:pt x="1740" y="180"/>
                    </a:lnTo>
                    <a:lnTo>
                      <a:pt x="1768" y="192"/>
                    </a:lnTo>
                    <a:lnTo>
                      <a:pt x="1814" y="192"/>
                    </a:lnTo>
                    <a:lnTo>
                      <a:pt x="1862" y="194"/>
                    </a:lnTo>
                    <a:lnTo>
                      <a:pt x="1882" y="206"/>
                    </a:lnTo>
                    <a:lnTo>
                      <a:pt x="1880" y="218"/>
                    </a:lnTo>
                    <a:lnTo>
                      <a:pt x="1882" y="226"/>
                    </a:lnTo>
                    <a:lnTo>
                      <a:pt x="1898" y="230"/>
                    </a:lnTo>
                    <a:lnTo>
                      <a:pt x="1912" y="226"/>
                    </a:lnTo>
                    <a:lnTo>
                      <a:pt x="1970" y="228"/>
                    </a:lnTo>
                    <a:lnTo>
                      <a:pt x="1978" y="228"/>
                    </a:lnTo>
                    <a:lnTo>
                      <a:pt x="1992" y="222"/>
                    </a:lnTo>
                    <a:lnTo>
                      <a:pt x="1996" y="224"/>
                    </a:lnTo>
                    <a:lnTo>
                      <a:pt x="1996" y="234"/>
                    </a:lnTo>
                    <a:lnTo>
                      <a:pt x="2014" y="246"/>
                    </a:lnTo>
                    <a:lnTo>
                      <a:pt x="2030" y="248"/>
                    </a:lnTo>
                    <a:lnTo>
                      <a:pt x="2036" y="242"/>
                    </a:lnTo>
                    <a:lnTo>
                      <a:pt x="2030" y="230"/>
                    </a:lnTo>
                    <a:lnTo>
                      <a:pt x="2030" y="214"/>
                    </a:lnTo>
                    <a:lnTo>
                      <a:pt x="2040" y="212"/>
                    </a:lnTo>
                    <a:lnTo>
                      <a:pt x="2056" y="220"/>
                    </a:lnTo>
                    <a:lnTo>
                      <a:pt x="2084" y="220"/>
                    </a:lnTo>
                    <a:lnTo>
                      <a:pt x="2118" y="226"/>
                    </a:lnTo>
                    <a:lnTo>
                      <a:pt x="2158" y="240"/>
                    </a:lnTo>
                    <a:lnTo>
                      <a:pt x="2180" y="252"/>
                    </a:lnTo>
                    <a:lnTo>
                      <a:pt x="2222" y="270"/>
                    </a:lnTo>
                    <a:lnTo>
                      <a:pt x="2228" y="280"/>
                    </a:lnTo>
                    <a:lnTo>
                      <a:pt x="2234" y="292"/>
                    </a:lnTo>
                    <a:lnTo>
                      <a:pt x="2242" y="306"/>
                    </a:lnTo>
                    <a:lnTo>
                      <a:pt x="2250" y="302"/>
                    </a:lnTo>
                    <a:lnTo>
                      <a:pt x="2244" y="286"/>
                    </a:lnTo>
                    <a:lnTo>
                      <a:pt x="2260" y="288"/>
                    </a:lnTo>
                    <a:lnTo>
                      <a:pt x="2276" y="292"/>
                    </a:lnTo>
                    <a:lnTo>
                      <a:pt x="2292" y="302"/>
                    </a:lnTo>
                    <a:lnTo>
                      <a:pt x="2304" y="312"/>
                    </a:lnTo>
                    <a:lnTo>
                      <a:pt x="2292" y="324"/>
                    </a:lnTo>
                    <a:lnTo>
                      <a:pt x="2270" y="328"/>
                    </a:lnTo>
                    <a:lnTo>
                      <a:pt x="2266" y="342"/>
                    </a:lnTo>
                    <a:lnTo>
                      <a:pt x="2260" y="358"/>
                    </a:lnTo>
                    <a:lnTo>
                      <a:pt x="2234" y="346"/>
                    </a:lnTo>
                    <a:lnTo>
                      <a:pt x="2220" y="340"/>
                    </a:lnTo>
                    <a:lnTo>
                      <a:pt x="2222" y="326"/>
                    </a:lnTo>
                    <a:lnTo>
                      <a:pt x="2184" y="328"/>
                    </a:lnTo>
                    <a:lnTo>
                      <a:pt x="2178" y="310"/>
                    </a:lnTo>
                    <a:lnTo>
                      <a:pt x="2166" y="312"/>
                    </a:lnTo>
                    <a:lnTo>
                      <a:pt x="2164" y="324"/>
                    </a:lnTo>
                    <a:lnTo>
                      <a:pt x="2170" y="328"/>
                    </a:lnTo>
                    <a:lnTo>
                      <a:pt x="2154" y="344"/>
                    </a:lnTo>
                    <a:lnTo>
                      <a:pt x="2136" y="346"/>
                    </a:lnTo>
                    <a:lnTo>
                      <a:pt x="2124" y="344"/>
                    </a:lnTo>
                    <a:lnTo>
                      <a:pt x="2116" y="338"/>
                    </a:lnTo>
                    <a:lnTo>
                      <a:pt x="2114" y="346"/>
                    </a:lnTo>
                    <a:lnTo>
                      <a:pt x="2128" y="350"/>
                    </a:lnTo>
                    <a:lnTo>
                      <a:pt x="2140" y="358"/>
                    </a:lnTo>
                    <a:lnTo>
                      <a:pt x="2144" y="374"/>
                    </a:lnTo>
                    <a:lnTo>
                      <a:pt x="2156" y="390"/>
                    </a:lnTo>
                    <a:lnTo>
                      <a:pt x="2144" y="396"/>
                    </a:lnTo>
                    <a:lnTo>
                      <a:pt x="2120" y="388"/>
                    </a:lnTo>
                    <a:lnTo>
                      <a:pt x="2110" y="396"/>
                    </a:lnTo>
                    <a:lnTo>
                      <a:pt x="2078" y="412"/>
                    </a:lnTo>
                    <a:lnTo>
                      <a:pt x="2060" y="420"/>
                    </a:lnTo>
                    <a:lnTo>
                      <a:pt x="2024" y="448"/>
                    </a:lnTo>
                    <a:lnTo>
                      <a:pt x="2012" y="438"/>
                    </a:lnTo>
                    <a:lnTo>
                      <a:pt x="1984" y="438"/>
                    </a:lnTo>
                    <a:lnTo>
                      <a:pt x="1970" y="452"/>
                    </a:lnTo>
                    <a:lnTo>
                      <a:pt x="1966" y="438"/>
                    </a:lnTo>
                    <a:lnTo>
                      <a:pt x="1958" y="438"/>
                    </a:lnTo>
                    <a:lnTo>
                      <a:pt x="1954" y="448"/>
                    </a:lnTo>
                    <a:lnTo>
                      <a:pt x="1930" y="448"/>
                    </a:lnTo>
                    <a:lnTo>
                      <a:pt x="1908" y="482"/>
                    </a:lnTo>
                    <a:lnTo>
                      <a:pt x="1908" y="494"/>
                    </a:lnTo>
                    <a:lnTo>
                      <a:pt x="1922" y="494"/>
                    </a:lnTo>
                    <a:lnTo>
                      <a:pt x="1918" y="510"/>
                    </a:lnTo>
                    <a:lnTo>
                      <a:pt x="1924" y="524"/>
                    </a:lnTo>
                    <a:lnTo>
                      <a:pt x="1908" y="530"/>
                    </a:lnTo>
                    <a:lnTo>
                      <a:pt x="1902" y="542"/>
                    </a:lnTo>
                    <a:lnTo>
                      <a:pt x="1908" y="558"/>
                    </a:lnTo>
                    <a:lnTo>
                      <a:pt x="1886" y="566"/>
                    </a:lnTo>
                    <a:lnTo>
                      <a:pt x="1880" y="572"/>
                    </a:lnTo>
                    <a:lnTo>
                      <a:pt x="1880" y="578"/>
                    </a:lnTo>
                    <a:lnTo>
                      <a:pt x="1882" y="582"/>
                    </a:lnTo>
                    <a:lnTo>
                      <a:pt x="1880" y="584"/>
                    </a:lnTo>
                    <a:lnTo>
                      <a:pt x="1858" y="592"/>
                    </a:lnTo>
                    <a:lnTo>
                      <a:pt x="1858" y="604"/>
                    </a:lnTo>
                    <a:lnTo>
                      <a:pt x="1832" y="632"/>
                    </a:lnTo>
                    <a:lnTo>
                      <a:pt x="1828" y="602"/>
                    </a:lnTo>
                    <a:lnTo>
                      <a:pt x="1816" y="558"/>
                    </a:lnTo>
                    <a:lnTo>
                      <a:pt x="1816" y="526"/>
                    </a:lnTo>
                    <a:lnTo>
                      <a:pt x="1828" y="514"/>
                    </a:lnTo>
                    <a:lnTo>
                      <a:pt x="1838" y="494"/>
                    </a:lnTo>
                    <a:lnTo>
                      <a:pt x="1852" y="490"/>
                    </a:lnTo>
                    <a:lnTo>
                      <a:pt x="1890" y="454"/>
                    </a:lnTo>
                    <a:lnTo>
                      <a:pt x="1918" y="434"/>
                    </a:lnTo>
                    <a:lnTo>
                      <a:pt x="1928" y="430"/>
                    </a:lnTo>
                    <a:lnTo>
                      <a:pt x="1942" y="398"/>
                    </a:lnTo>
                    <a:lnTo>
                      <a:pt x="1948" y="396"/>
                    </a:lnTo>
                    <a:lnTo>
                      <a:pt x="1934" y="390"/>
                    </a:lnTo>
                    <a:lnTo>
                      <a:pt x="1930" y="392"/>
                    </a:lnTo>
                    <a:lnTo>
                      <a:pt x="1924" y="396"/>
                    </a:lnTo>
                    <a:lnTo>
                      <a:pt x="1924" y="414"/>
                    </a:lnTo>
                    <a:lnTo>
                      <a:pt x="1912" y="414"/>
                    </a:lnTo>
                    <a:lnTo>
                      <a:pt x="1882" y="430"/>
                    </a:lnTo>
                    <a:lnTo>
                      <a:pt x="1876" y="424"/>
                    </a:lnTo>
                    <a:lnTo>
                      <a:pt x="1882" y="410"/>
                    </a:lnTo>
                    <a:lnTo>
                      <a:pt x="1874" y="414"/>
                    </a:lnTo>
                    <a:lnTo>
                      <a:pt x="1838" y="414"/>
                    </a:lnTo>
                    <a:lnTo>
                      <a:pt x="1804" y="440"/>
                    </a:lnTo>
                    <a:lnTo>
                      <a:pt x="1798" y="454"/>
                    </a:lnTo>
                    <a:lnTo>
                      <a:pt x="1800" y="458"/>
                    </a:lnTo>
                    <a:lnTo>
                      <a:pt x="1810" y="466"/>
                    </a:lnTo>
                    <a:lnTo>
                      <a:pt x="1796" y="466"/>
                    </a:lnTo>
                    <a:lnTo>
                      <a:pt x="1782" y="468"/>
                    </a:lnTo>
                    <a:lnTo>
                      <a:pt x="1754" y="470"/>
                    </a:lnTo>
                    <a:lnTo>
                      <a:pt x="1762" y="464"/>
                    </a:lnTo>
                    <a:lnTo>
                      <a:pt x="1756" y="456"/>
                    </a:lnTo>
                    <a:lnTo>
                      <a:pt x="1736" y="454"/>
                    </a:lnTo>
                    <a:lnTo>
                      <a:pt x="1724" y="456"/>
                    </a:lnTo>
                    <a:lnTo>
                      <a:pt x="1718" y="464"/>
                    </a:lnTo>
                    <a:lnTo>
                      <a:pt x="1692" y="462"/>
                    </a:lnTo>
                    <a:lnTo>
                      <a:pt x="1680" y="464"/>
                    </a:lnTo>
                    <a:lnTo>
                      <a:pt x="1634" y="464"/>
                    </a:lnTo>
                    <a:lnTo>
                      <a:pt x="1530" y="552"/>
                    </a:lnTo>
                    <a:lnTo>
                      <a:pt x="1532" y="562"/>
                    </a:lnTo>
                    <a:lnTo>
                      <a:pt x="1550" y="560"/>
                    </a:lnTo>
                    <a:lnTo>
                      <a:pt x="1552" y="574"/>
                    </a:lnTo>
                    <a:lnTo>
                      <a:pt x="1560" y="564"/>
                    </a:lnTo>
                    <a:lnTo>
                      <a:pt x="1570" y="578"/>
                    </a:lnTo>
                    <a:lnTo>
                      <a:pt x="1582" y="568"/>
                    </a:lnTo>
                    <a:lnTo>
                      <a:pt x="1602" y="570"/>
                    </a:lnTo>
                    <a:lnTo>
                      <a:pt x="1616" y="588"/>
                    </a:lnTo>
                    <a:lnTo>
                      <a:pt x="1612" y="608"/>
                    </a:lnTo>
                    <a:lnTo>
                      <a:pt x="1604" y="628"/>
                    </a:lnTo>
                    <a:lnTo>
                      <a:pt x="1604" y="656"/>
                    </a:lnTo>
                    <a:lnTo>
                      <a:pt x="1598" y="672"/>
                    </a:lnTo>
                    <a:lnTo>
                      <a:pt x="1544" y="738"/>
                    </a:lnTo>
                    <a:lnTo>
                      <a:pt x="1528" y="758"/>
                    </a:lnTo>
                    <a:lnTo>
                      <a:pt x="1516" y="768"/>
                    </a:lnTo>
                    <a:lnTo>
                      <a:pt x="1500" y="774"/>
                    </a:lnTo>
                    <a:lnTo>
                      <a:pt x="1488" y="768"/>
                    </a:lnTo>
                    <a:lnTo>
                      <a:pt x="1472" y="772"/>
                    </a:lnTo>
                    <a:lnTo>
                      <a:pt x="1472" y="738"/>
                    </a:lnTo>
                    <a:lnTo>
                      <a:pt x="1484" y="730"/>
                    </a:lnTo>
                    <a:lnTo>
                      <a:pt x="1488" y="736"/>
                    </a:lnTo>
                    <a:lnTo>
                      <a:pt x="1500" y="734"/>
                    </a:lnTo>
                    <a:lnTo>
                      <a:pt x="1510" y="714"/>
                    </a:lnTo>
                    <a:lnTo>
                      <a:pt x="1516" y="694"/>
                    </a:lnTo>
                    <a:lnTo>
                      <a:pt x="1522" y="690"/>
                    </a:lnTo>
                    <a:lnTo>
                      <a:pt x="1522" y="678"/>
                    </a:lnTo>
                    <a:lnTo>
                      <a:pt x="1506" y="680"/>
                    </a:lnTo>
                    <a:lnTo>
                      <a:pt x="1494" y="682"/>
                    </a:lnTo>
                    <a:lnTo>
                      <a:pt x="1488" y="688"/>
                    </a:lnTo>
                    <a:lnTo>
                      <a:pt x="1470" y="686"/>
                    </a:lnTo>
                    <a:lnTo>
                      <a:pt x="1466" y="670"/>
                    </a:lnTo>
                    <a:lnTo>
                      <a:pt x="1440" y="654"/>
                    </a:lnTo>
                    <a:lnTo>
                      <a:pt x="1424" y="654"/>
                    </a:lnTo>
                    <a:lnTo>
                      <a:pt x="1406" y="608"/>
                    </a:lnTo>
                    <a:lnTo>
                      <a:pt x="1394" y="590"/>
                    </a:lnTo>
                    <a:lnTo>
                      <a:pt x="1368" y="580"/>
                    </a:lnTo>
                    <a:lnTo>
                      <a:pt x="1328" y="584"/>
                    </a:lnTo>
                    <a:lnTo>
                      <a:pt x="1316" y="588"/>
                    </a:lnTo>
                    <a:lnTo>
                      <a:pt x="1314" y="596"/>
                    </a:lnTo>
                    <a:lnTo>
                      <a:pt x="1326" y="598"/>
                    </a:lnTo>
                    <a:lnTo>
                      <a:pt x="1326" y="610"/>
                    </a:lnTo>
                    <a:lnTo>
                      <a:pt x="1316" y="616"/>
                    </a:lnTo>
                    <a:lnTo>
                      <a:pt x="1308" y="632"/>
                    </a:lnTo>
                    <a:lnTo>
                      <a:pt x="1304" y="646"/>
                    </a:lnTo>
                    <a:lnTo>
                      <a:pt x="1292" y="648"/>
                    </a:lnTo>
                    <a:lnTo>
                      <a:pt x="1284" y="656"/>
                    </a:lnTo>
                    <a:lnTo>
                      <a:pt x="1268" y="648"/>
                    </a:lnTo>
                    <a:lnTo>
                      <a:pt x="1246" y="646"/>
                    </a:lnTo>
                    <a:lnTo>
                      <a:pt x="1240" y="640"/>
                    </a:lnTo>
                    <a:lnTo>
                      <a:pt x="1230" y="642"/>
                    </a:lnTo>
                    <a:lnTo>
                      <a:pt x="1214" y="654"/>
                    </a:lnTo>
                    <a:lnTo>
                      <a:pt x="1188" y="660"/>
                    </a:lnTo>
                    <a:lnTo>
                      <a:pt x="1172" y="662"/>
                    </a:lnTo>
                    <a:lnTo>
                      <a:pt x="1152" y="660"/>
                    </a:lnTo>
                    <a:lnTo>
                      <a:pt x="1146" y="654"/>
                    </a:lnTo>
                    <a:lnTo>
                      <a:pt x="1142" y="648"/>
                    </a:lnTo>
                    <a:lnTo>
                      <a:pt x="1132" y="646"/>
                    </a:lnTo>
                    <a:lnTo>
                      <a:pt x="1128" y="640"/>
                    </a:lnTo>
                    <a:lnTo>
                      <a:pt x="1106" y="636"/>
                    </a:lnTo>
                    <a:lnTo>
                      <a:pt x="1094" y="644"/>
                    </a:lnTo>
                    <a:lnTo>
                      <a:pt x="1070" y="640"/>
                    </a:lnTo>
                    <a:lnTo>
                      <a:pt x="1062" y="630"/>
                    </a:lnTo>
                    <a:lnTo>
                      <a:pt x="1060" y="620"/>
                    </a:lnTo>
                    <a:lnTo>
                      <a:pt x="1038" y="614"/>
                    </a:lnTo>
                    <a:lnTo>
                      <a:pt x="1014" y="608"/>
                    </a:lnTo>
                    <a:lnTo>
                      <a:pt x="998" y="624"/>
                    </a:lnTo>
                    <a:lnTo>
                      <a:pt x="1008" y="636"/>
                    </a:lnTo>
                    <a:lnTo>
                      <a:pt x="1006" y="644"/>
                    </a:lnTo>
                    <a:lnTo>
                      <a:pt x="996" y="652"/>
                    </a:lnTo>
                    <a:lnTo>
                      <a:pt x="988" y="648"/>
                    </a:lnTo>
                    <a:lnTo>
                      <a:pt x="960" y="648"/>
                    </a:lnTo>
                    <a:lnTo>
                      <a:pt x="950" y="636"/>
                    </a:lnTo>
                    <a:lnTo>
                      <a:pt x="932" y="634"/>
                    </a:lnTo>
                    <a:lnTo>
                      <a:pt x="916" y="632"/>
                    </a:lnTo>
                    <a:lnTo>
                      <a:pt x="886" y="648"/>
                    </a:lnTo>
                    <a:lnTo>
                      <a:pt x="880" y="654"/>
                    </a:lnTo>
                    <a:lnTo>
                      <a:pt x="866" y="656"/>
                    </a:lnTo>
                    <a:lnTo>
                      <a:pt x="860" y="664"/>
                    </a:lnTo>
                    <a:lnTo>
                      <a:pt x="846" y="664"/>
                    </a:lnTo>
                    <a:lnTo>
                      <a:pt x="842" y="652"/>
                    </a:lnTo>
                    <a:lnTo>
                      <a:pt x="822" y="650"/>
                    </a:lnTo>
                    <a:lnTo>
                      <a:pt x="810" y="640"/>
                    </a:lnTo>
                    <a:lnTo>
                      <a:pt x="800" y="628"/>
                    </a:lnTo>
                    <a:lnTo>
                      <a:pt x="776" y="632"/>
                    </a:lnTo>
                    <a:lnTo>
                      <a:pt x="756" y="620"/>
                    </a:lnTo>
                    <a:lnTo>
                      <a:pt x="752" y="628"/>
                    </a:lnTo>
                    <a:lnTo>
                      <a:pt x="746" y="628"/>
                    </a:lnTo>
                    <a:lnTo>
                      <a:pt x="734" y="606"/>
                    </a:lnTo>
                    <a:lnTo>
                      <a:pt x="718" y="584"/>
                    </a:lnTo>
                    <a:lnTo>
                      <a:pt x="702" y="574"/>
                    </a:lnTo>
                    <a:lnTo>
                      <a:pt x="702" y="566"/>
                    </a:lnTo>
                    <a:lnTo>
                      <a:pt x="682" y="570"/>
                    </a:lnTo>
                    <a:lnTo>
                      <a:pt x="666" y="580"/>
                    </a:lnTo>
                    <a:lnTo>
                      <a:pt x="648" y="570"/>
                    </a:lnTo>
                    <a:lnTo>
                      <a:pt x="630" y="566"/>
                    </a:lnTo>
                    <a:lnTo>
                      <a:pt x="620" y="560"/>
                    </a:lnTo>
                    <a:lnTo>
                      <a:pt x="618" y="548"/>
                    </a:lnTo>
                    <a:lnTo>
                      <a:pt x="600" y="546"/>
                    </a:lnTo>
                    <a:lnTo>
                      <a:pt x="580" y="550"/>
                    </a:lnTo>
                    <a:lnTo>
                      <a:pt x="502" y="570"/>
                    </a:lnTo>
                    <a:lnTo>
                      <a:pt x="482" y="572"/>
                    </a:lnTo>
                    <a:lnTo>
                      <a:pt x="486" y="582"/>
                    </a:lnTo>
                    <a:lnTo>
                      <a:pt x="490" y="588"/>
                    </a:lnTo>
                    <a:lnTo>
                      <a:pt x="478" y="592"/>
                    </a:lnTo>
                    <a:lnTo>
                      <a:pt x="476" y="602"/>
                    </a:lnTo>
                    <a:lnTo>
                      <a:pt x="472" y="606"/>
                    </a:lnTo>
                    <a:lnTo>
                      <a:pt x="466" y="614"/>
                    </a:lnTo>
                    <a:lnTo>
                      <a:pt x="478" y="618"/>
                    </a:lnTo>
                    <a:lnTo>
                      <a:pt x="486" y="624"/>
                    </a:lnTo>
                    <a:lnTo>
                      <a:pt x="476" y="634"/>
                    </a:lnTo>
                    <a:lnTo>
                      <a:pt x="454" y="636"/>
                    </a:lnTo>
                    <a:lnTo>
                      <a:pt x="444" y="626"/>
                    </a:lnTo>
                    <a:lnTo>
                      <a:pt x="428" y="626"/>
                    </a:lnTo>
                    <a:lnTo>
                      <a:pt x="408" y="636"/>
                    </a:lnTo>
                    <a:lnTo>
                      <a:pt x="394" y="634"/>
                    </a:lnTo>
                    <a:lnTo>
                      <a:pt x="374" y="620"/>
                    </a:lnTo>
                    <a:lnTo>
                      <a:pt x="342" y="616"/>
                    </a:lnTo>
                    <a:lnTo>
                      <a:pt x="328" y="620"/>
                    </a:lnTo>
                    <a:lnTo>
                      <a:pt x="308" y="636"/>
                    </a:lnTo>
                    <a:lnTo>
                      <a:pt x="306" y="648"/>
                    </a:lnTo>
                    <a:lnTo>
                      <a:pt x="298" y="652"/>
                    </a:lnTo>
                    <a:lnTo>
                      <a:pt x="292" y="636"/>
                    </a:lnTo>
                    <a:lnTo>
                      <a:pt x="280" y="650"/>
                    </a:lnTo>
                    <a:lnTo>
                      <a:pt x="276" y="670"/>
                    </a:lnTo>
                    <a:lnTo>
                      <a:pt x="284" y="684"/>
                    </a:lnTo>
                    <a:lnTo>
                      <a:pt x="296" y="686"/>
                    </a:lnTo>
                    <a:lnTo>
                      <a:pt x="308" y="702"/>
                    </a:lnTo>
                    <a:lnTo>
                      <a:pt x="310" y="714"/>
                    </a:lnTo>
                    <a:lnTo>
                      <a:pt x="296" y="724"/>
                    </a:lnTo>
                    <a:lnTo>
                      <a:pt x="288" y="730"/>
                    </a:lnTo>
                    <a:lnTo>
                      <a:pt x="284" y="738"/>
                    </a:lnTo>
                    <a:lnTo>
                      <a:pt x="276" y="746"/>
                    </a:lnTo>
                    <a:lnTo>
                      <a:pt x="284" y="752"/>
                    </a:lnTo>
                    <a:lnTo>
                      <a:pt x="290" y="760"/>
                    </a:lnTo>
                    <a:lnTo>
                      <a:pt x="292" y="776"/>
                    </a:lnTo>
                    <a:lnTo>
                      <a:pt x="304" y="790"/>
                    </a:lnTo>
                    <a:lnTo>
                      <a:pt x="294" y="800"/>
                    </a:lnTo>
                    <a:lnTo>
                      <a:pt x="292" y="802"/>
                    </a:lnTo>
                    <a:lnTo>
                      <a:pt x="276" y="790"/>
                    </a:lnTo>
                    <a:lnTo>
                      <a:pt x="272" y="788"/>
                    </a:lnTo>
                    <a:lnTo>
                      <a:pt x="262" y="780"/>
                    </a:lnTo>
                    <a:lnTo>
                      <a:pt x="254" y="774"/>
                    </a:lnTo>
                    <a:lnTo>
                      <a:pt x="244" y="776"/>
                    </a:lnTo>
                    <a:lnTo>
                      <a:pt x="240" y="776"/>
                    </a:lnTo>
                    <a:lnTo>
                      <a:pt x="230" y="772"/>
                    </a:lnTo>
                    <a:lnTo>
                      <a:pt x="218" y="766"/>
                    </a:lnTo>
                    <a:lnTo>
                      <a:pt x="210" y="766"/>
                    </a:lnTo>
                    <a:lnTo>
                      <a:pt x="202" y="768"/>
                    </a:lnTo>
                    <a:lnTo>
                      <a:pt x="192" y="760"/>
                    </a:lnTo>
                    <a:lnTo>
                      <a:pt x="180" y="762"/>
                    </a:lnTo>
                    <a:lnTo>
                      <a:pt x="158" y="746"/>
                    </a:lnTo>
                    <a:lnTo>
                      <a:pt x="146" y="740"/>
                    </a:lnTo>
                    <a:lnTo>
                      <a:pt x="148" y="728"/>
                    </a:lnTo>
                    <a:lnTo>
                      <a:pt x="160" y="718"/>
                    </a:lnTo>
                    <a:lnTo>
                      <a:pt x="158" y="708"/>
                    </a:lnTo>
                    <a:lnTo>
                      <a:pt x="172" y="700"/>
                    </a:lnTo>
                    <a:lnTo>
                      <a:pt x="156" y="698"/>
                    </a:lnTo>
                    <a:lnTo>
                      <a:pt x="158" y="690"/>
                    </a:lnTo>
                    <a:lnTo>
                      <a:pt x="166" y="686"/>
                    </a:lnTo>
                    <a:lnTo>
                      <a:pt x="180" y="684"/>
                    </a:lnTo>
                    <a:lnTo>
                      <a:pt x="182" y="654"/>
                    </a:lnTo>
                    <a:lnTo>
                      <a:pt x="168" y="646"/>
                    </a:lnTo>
                    <a:lnTo>
                      <a:pt x="150" y="646"/>
                    </a:lnTo>
                    <a:lnTo>
                      <a:pt x="148" y="640"/>
                    </a:lnTo>
                    <a:lnTo>
                      <a:pt x="120" y="638"/>
                    </a:lnTo>
                    <a:lnTo>
                      <a:pt x="116" y="626"/>
                    </a:lnTo>
                    <a:lnTo>
                      <a:pt x="100" y="622"/>
                    </a:lnTo>
                    <a:lnTo>
                      <a:pt x="102" y="612"/>
                    </a:lnTo>
                    <a:lnTo>
                      <a:pt x="98" y="602"/>
                    </a:lnTo>
                    <a:lnTo>
                      <a:pt x="78" y="602"/>
                    </a:lnTo>
                    <a:lnTo>
                      <a:pt x="74" y="606"/>
                    </a:lnTo>
                    <a:lnTo>
                      <a:pt x="68" y="608"/>
                    </a:lnTo>
                    <a:lnTo>
                      <a:pt x="62" y="604"/>
                    </a:lnTo>
                    <a:lnTo>
                      <a:pt x="62" y="586"/>
                    </a:lnTo>
                    <a:lnTo>
                      <a:pt x="78" y="586"/>
                    </a:lnTo>
                    <a:lnTo>
                      <a:pt x="80" y="584"/>
                    </a:lnTo>
                    <a:lnTo>
                      <a:pt x="54" y="558"/>
                    </a:lnTo>
                    <a:lnTo>
                      <a:pt x="50" y="538"/>
                    </a:lnTo>
                    <a:lnTo>
                      <a:pt x="32" y="536"/>
                    </a:lnTo>
                    <a:lnTo>
                      <a:pt x="32" y="532"/>
                    </a:lnTo>
                    <a:lnTo>
                      <a:pt x="16" y="528"/>
                    </a:lnTo>
                    <a:lnTo>
                      <a:pt x="14" y="522"/>
                    </a:lnTo>
                    <a:lnTo>
                      <a:pt x="10" y="508"/>
                    </a:lnTo>
                    <a:lnTo>
                      <a:pt x="4" y="498"/>
                    </a:lnTo>
                    <a:lnTo>
                      <a:pt x="6" y="486"/>
                    </a:lnTo>
                    <a:lnTo>
                      <a:pt x="6" y="472"/>
                    </a:lnTo>
                    <a:lnTo>
                      <a:pt x="12" y="462"/>
                    </a:lnTo>
                    <a:lnTo>
                      <a:pt x="28" y="448"/>
                    </a:lnTo>
                    <a:lnTo>
                      <a:pt x="40" y="448"/>
                    </a:lnTo>
                    <a:lnTo>
                      <a:pt x="24" y="440"/>
                    </a:lnTo>
                    <a:lnTo>
                      <a:pt x="14" y="430"/>
                    </a:lnTo>
                    <a:lnTo>
                      <a:pt x="54" y="396"/>
                    </a:lnTo>
                    <a:lnTo>
                      <a:pt x="62" y="384"/>
                    </a:lnTo>
                    <a:lnTo>
                      <a:pt x="40" y="368"/>
                    </a:lnTo>
                    <a:lnTo>
                      <a:pt x="48" y="360"/>
                    </a:lnTo>
                    <a:lnTo>
                      <a:pt x="42" y="346"/>
                    </a:lnTo>
                    <a:lnTo>
                      <a:pt x="32" y="338"/>
                    </a:lnTo>
                    <a:lnTo>
                      <a:pt x="40" y="320"/>
                    </a:lnTo>
                    <a:lnTo>
                      <a:pt x="34" y="306"/>
                    </a:lnTo>
                    <a:lnTo>
                      <a:pt x="26" y="290"/>
                    </a:lnTo>
                    <a:lnTo>
                      <a:pt x="40" y="276"/>
                    </a:lnTo>
                    <a:lnTo>
                      <a:pt x="18" y="262"/>
                    </a:lnTo>
                    <a:lnTo>
                      <a:pt x="22" y="242"/>
                    </a:lnTo>
                    <a:lnTo>
                      <a:pt x="30" y="234"/>
                    </a:lnTo>
                    <a:lnTo>
                      <a:pt x="40" y="232"/>
                    </a:lnTo>
                    <a:lnTo>
                      <a:pt x="40" y="226"/>
                    </a:lnTo>
                    <a:lnTo>
                      <a:pt x="60" y="224"/>
                    </a:lnTo>
                    <a:lnTo>
                      <a:pt x="76" y="224"/>
                    </a:lnTo>
                    <a:lnTo>
                      <a:pt x="80" y="232"/>
                    </a:lnTo>
                    <a:lnTo>
                      <a:pt x="90" y="236"/>
                    </a:lnTo>
                    <a:lnTo>
                      <a:pt x="124" y="238"/>
                    </a:lnTo>
                    <a:lnTo>
                      <a:pt x="148" y="250"/>
                    </a:lnTo>
                    <a:lnTo>
                      <a:pt x="172" y="264"/>
                    </a:lnTo>
                    <a:lnTo>
                      <a:pt x="198" y="278"/>
                    </a:lnTo>
                    <a:lnTo>
                      <a:pt x="200" y="294"/>
                    </a:lnTo>
                    <a:lnTo>
                      <a:pt x="184" y="310"/>
                    </a:lnTo>
                    <a:lnTo>
                      <a:pt x="158" y="316"/>
                    </a:lnTo>
                    <a:lnTo>
                      <a:pt x="134" y="308"/>
                    </a:lnTo>
                    <a:lnTo>
                      <a:pt x="108" y="302"/>
                    </a:lnTo>
                    <a:lnTo>
                      <a:pt x="88" y="294"/>
                    </a:lnTo>
                    <a:lnTo>
                      <a:pt x="72" y="288"/>
                    </a:lnTo>
                    <a:lnTo>
                      <a:pt x="84" y="304"/>
                    </a:lnTo>
                    <a:lnTo>
                      <a:pt x="98" y="312"/>
                    </a:lnTo>
                    <a:lnTo>
                      <a:pt x="106" y="316"/>
                    </a:lnTo>
                    <a:lnTo>
                      <a:pt x="108" y="328"/>
                    </a:lnTo>
                    <a:lnTo>
                      <a:pt x="112" y="350"/>
                    </a:lnTo>
                    <a:lnTo>
                      <a:pt x="122" y="352"/>
                    </a:lnTo>
                    <a:lnTo>
                      <a:pt x="136" y="364"/>
                    </a:lnTo>
                    <a:lnTo>
                      <a:pt x="154" y="364"/>
                    </a:lnTo>
                    <a:lnTo>
                      <a:pt x="156" y="356"/>
                    </a:lnTo>
                    <a:lnTo>
                      <a:pt x="146" y="352"/>
                    </a:lnTo>
                    <a:lnTo>
                      <a:pt x="136" y="342"/>
                    </a:lnTo>
                    <a:lnTo>
                      <a:pt x="144" y="332"/>
                    </a:lnTo>
                    <a:lnTo>
                      <a:pt x="154" y="342"/>
                    </a:lnTo>
                    <a:lnTo>
                      <a:pt x="164" y="346"/>
                    </a:lnTo>
                    <a:lnTo>
                      <a:pt x="188" y="350"/>
                    </a:lnTo>
                    <a:lnTo>
                      <a:pt x="188" y="342"/>
                    </a:lnTo>
                    <a:lnTo>
                      <a:pt x="178" y="330"/>
                    </a:lnTo>
                    <a:lnTo>
                      <a:pt x="190" y="320"/>
                    </a:lnTo>
                    <a:lnTo>
                      <a:pt x="206" y="312"/>
                    </a:lnTo>
                    <a:lnTo>
                      <a:pt x="214" y="304"/>
                    </a:lnTo>
                    <a:lnTo>
                      <a:pt x="240" y="312"/>
                    </a:lnTo>
                    <a:lnTo>
                      <a:pt x="244" y="290"/>
                    </a:lnTo>
                    <a:lnTo>
                      <a:pt x="238" y="282"/>
                    </a:lnTo>
                    <a:lnTo>
                      <a:pt x="242" y="262"/>
                    </a:lnTo>
                    <a:lnTo>
                      <a:pt x="234" y="256"/>
                    </a:lnTo>
                    <a:lnTo>
                      <a:pt x="264" y="254"/>
                    </a:lnTo>
                    <a:lnTo>
                      <a:pt x="276" y="266"/>
                    </a:lnTo>
                    <a:lnTo>
                      <a:pt x="276" y="274"/>
                    </a:lnTo>
                    <a:lnTo>
                      <a:pt x="260" y="274"/>
                    </a:lnTo>
                    <a:lnTo>
                      <a:pt x="252" y="282"/>
                    </a:lnTo>
                    <a:lnTo>
                      <a:pt x="266" y="294"/>
                    </a:lnTo>
                    <a:lnTo>
                      <a:pt x="288" y="296"/>
                    </a:lnTo>
                    <a:lnTo>
                      <a:pt x="296" y="276"/>
                    </a:lnTo>
                    <a:lnTo>
                      <a:pt x="348" y="256"/>
                    </a:lnTo>
                    <a:lnTo>
                      <a:pt x="358" y="258"/>
                    </a:lnTo>
                    <a:lnTo>
                      <a:pt x="368" y="246"/>
                    </a:lnTo>
                    <a:lnTo>
                      <a:pt x="378" y="242"/>
                    </a:lnTo>
                    <a:lnTo>
                      <a:pt x="374" y="260"/>
                    </a:lnTo>
                    <a:lnTo>
                      <a:pt x="392" y="260"/>
                    </a:lnTo>
                    <a:lnTo>
                      <a:pt x="396" y="252"/>
                    </a:lnTo>
                    <a:lnTo>
                      <a:pt x="428" y="254"/>
                    </a:lnTo>
                    <a:lnTo>
                      <a:pt x="450" y="242"/>
                    </a:lnTo>
                    <a:lnTo>
                      <a:pt x="454" y="250"/>
                    </a:lnTo>
                    <a:lnTo>
                      <a:pt x="452" y="258"/>
                    </a:lnTo>
                    <a:lnTo>
                      <a:pt x="460" y="258"/>
                    </a:lnTo>
                    <a:lnTo>
                      <a:pt x="464" y="250"/>
                    </a:lnTo>
                    <a:lnTo>
                      <a:pt x="478" y="242"/>
                    </a:lnTo>
                    <a:lnTo>
                      <a:pt x="468" y="226"/>
                    </a:lnTo>
                    <a:lnTo>
                      <a:pt x="448" y="220"/>
                    </a:lnTo>
                    <a:lnTo>
                      <a:pt x="448" y="208"/>
                    </a:lnTo>
                    <a:lnTo>
                      <a:pt x="456" y="206"/>
                    </a:lnTo>
                    <a:lnTo>
                      <a:pt x="472" y="222"/>
                    </a:lnTo>
                    <a:lnTo>
                      <a:pt x="502" y="224"/>
                    </a:lnTo>
                    <a:lnTo>
                      <a:pt x="532" y="234"/>
                    </a:lnTo>
                    <a:lnTo>
                      <a:pt x="556" y="244"/>
                    </a:lnTo>
                    <a:lnTo>
                      <a:pt x="584" y="260"/>
                    </a:lnTo>
                    <a:lnTo>
                      <a:pt x="590" y="246"/>
                    </a:lnTo>
                    <a:lnTo>
                      <a:pt x="578" y="234"/>
                    </a:lnTo>
                    <a:lnTo>
                      <a:pt x="562" y="226"/>
                    </a:lnTo>
                    <a:lnTo>
                      <a:pt x="562" y="216"/>
                    </a:lnTo>
                    <a:lnTo>
                      <a:pt x="570" y="198"/>
                    </a:lnTo>
                    <a:lnTo>
                      <a:pt x="560" y="192"/>
                    </a:lnTo>
                    <a:lnTo>
                      <a:pt x="562" y="188"/>
                    </a:lnTo>
                    <a:lnTo>
                      <a:pt x="584" y="172"/>
                    </a:lnTo>
                    <a:lnTo>
                      <a:pt x="598" y="142"/>
                    </a:lnTo>
                    <a:lnTo>
                      <a:pt x="642" y="146"/>
                    </a:lnTo>
                    <a:lnTo>
                      <a:pt x="646" y="152"/>
                    </a:lnTo>
                    <a:lnTo>
                      <a:pt x="642" y="168"/>
                    </a:lnTo>
                    <a:lnTo>
                      <a:pt x="634" y="182"/>
                    </a:lnTo>
                    <a:lnTo>
                      <a:pt x="642" y="190"/>
                    </a:lnTo>
                    <a:lnTo>
                      <a:pt x="646" y="206"/>
                    </a:lnTo>
                    <a:lnTo>
                      <a:pt x="642" y="244"/>
                    </a:lnTo>
                    <a:lnTo>
                      <a:pt x="656" y="256"/>
                    </a:lnTo>
                    <a:lnTo>
                      <a:pt x="650" y="272"/>
                    </a:lnTo>
                    <a:lnTo>
                      <a:pt x="624" y="294"/>
                    </a:lnTo>
                    <a:lnTo>
                      <a:pt x="612" y="298"/>
                    </a:lnTo>
                    <a:lnTo>
                      <a:pt x="598" y="294"/>
                    </a:lnTo>
                    <a:lnTo>
                      <a:pt x="590" y="298"/>
                    </a:lnTo>
                    <a:lnTo>
                      <a:pt x="602" y="306"/>
                    </a:lnTo>
                    <a:lnTo>
                      <a:pt x="618" y="310"/>
                    </a:lnTo>
                    <a:lnTo>
                      <a:pt x="634" y="312"/>
                    </a:lnTo>
                    <a:lnTo>
                      <a:pt x="652" y="296"/>
                    </a:lnTo>
                    <a:lnTo>
                      <a:pt x="676" y="272"/>
                    </a:lnTo>
                    <a:lnTo>
                      <a:pt x="670" y="258"/>
                    </a:lnTo>
                    <a:lnTo>
                      <a:pt x="678" y="242"/>
                    </a:lnTo>
                    <a:lnTo>
                      <a:pt x="698" y="246"/>
                    </a:lnTo>
                    <a:lnTo>
                      <a:pt x="706" y="256"/>
                    </a:lnTo>
                    <a:lnTo>
                      <a:pt x="710" y="270"/>
                    </a:lnTo>
                    <a:lnTo>
                      <a:pt x="722" y="260"/>
                    </a:lnTo>
                    <a:lnTo>
                      <a:pt x="716" y="244"/>
                    </a:lnTo>
                    <a:lnTo>
                      <a:pt x="698" y="240"/>
                    </a:lnTo>
                    <a:lnTo>
                      <a:pt x="660" y="238"/>
                    </a:lnTo>
                    <a:lnTo>
                      <a:pt x="660" y="220"/>
                    </a:lnTo>
                    <a:lnTo>
                      <a:pt x="668" y="202"/>
                    </a:lnTo>
                    <a:lnTo>
                      <a:pt x="658" y="188"/>
                    </a:lnTo>
                    <a:lnTo>
                      <a:pt x="654" y="176"/>
                    </a:lnTo>
                    <a:lnTo>
                      <a:pt x="664" y="166"/>
                    </a:lnTo>
                    <a:lnTo>
                      <a:pt x="676" y="160"/>
                    </a:lnTo>
                    <a:lnTo>
                      <a:pt x="678" y="146"/>
                    </a:lnTo>
                    <a:lnTo>
                      <a:pt x="686" y="146"/>
                    </a:lnTo>
                    <a:lnTo>
                      <a:pt x="686" y="162"/>
                    </a:lnTo>
                    <a:lnTo>
                      <a:pt x="682" y="174"/>
                    </a:lnTo>
                    <a:lnTo>
                      <a:pt x="686" y="184"/>
                    </a:lnTo>
                    <a:lnTo>
                      <a:pt x="700" y="188"/>
                    </a:lnTo>
                    <a:lnTo>
                      <a:pt x="720" y="192"/>
                    </a:lnTo>
                    <a:lnTo>
                      <a:pt x="732" y="192"/>
                    </a:lnTo>
                    <a:lnTo>
                      <a:pt x="718" y="184"/>
                    </a:lnTo>
                    <a:lnTo>
                      <a:pt x="702" y="178"/>
                    </a:lnTo>
                    <a:lnTo>
                      <a:pt x="694" y="168"/>
                    </a:lnTo>
                    <a:lnTo>
                      <a:pt x="704" y="164"/>
                    </a:lnTo>
                    <a:lnTo>
                      <a:pt x="722" y="168"/>
                    </a:lnTo>
                    <a:lnTo>
                      <a:pt x="710" y="154"/>
                    </a:lnTo>
                    <a:lnTo>
                      <a:pt x="716" y="150"/>
                    </a:lnTo>
                    <a:lnTo>
                      <a:pt x="746" y="158"/>
                    </a:lnTo>
                    <a:lnTo>
                      <a:pt x="764" y="174"/>
                    </a:lnTo>
                    <a:lnTo>
                      <a:pt x="788" y="174"/>
                    </a:lnTo>
                    <a:lnTo>
                      <a:pt x="776" y="160"/>
                    </a:lnTo>
                    <a:lnTo>
                      <a:pt x="760" y="148"/>
                    </a:lnTo>
                    <a:lnTo>
                      <a:pt x="754" y="128"/>
                    </a:lnTo>
                    <a:lnTo>
                      <a:pt x="766" y="122"/>
                    </a:lnTo>
                    <a:lnTo>
                      <a:pt x="806" y="120"/>
                    </a:lnTo>
                    <a:lnTo>
                      <a:pt x="848" y="112"/>
                    </a:lnTo>
                    <a:lnTo>
                      <a:pt x="836" y="92"/>
                    </a:lnTo>
                    <a:lnTo>
                      <a:pt x="870" y="76"/>
                    </a:lnTo>
                    <a:lnTo>
                      <a:pt x="946" y="52"/>
                    </a:lnTo>
                    <a:lnTo>
                      <a:pt x="978" y="48"/>
                    </a:lnTo>
                    <a:lnTo>
                      <a:pt x="1008" y="52"/>
                    </a:lnTo>
                    <a:lnTo>
                      <a:pt x="1052" y="38"/>
                    </a:lnTo>
                    <a:lnTo>
                      <a:pt x="1048" y="22"/>
                    </a:lnTo>
                    <a:lnTo>
                      <a:pt x="1070" y="4"/>
                    </a:lnTo>
                    <a:close/>
                    <a:moveTo>
                      <a:pt x="378" y="242"/>
                    </a:moveTo>
                    <a:lnTo>
                      <a:pt x="378" y="242"/>
                    </a:lnTo>
                    <a:close/>
                    <a:moveTo>
                      <a:pt x="1922" y="494"/>
                    </a:moveTo>
                    <a:lnTo>
                      <a:pt x="1922" y="494"/>
                    </a:lnTo>
                    <a:close/>
                    <a:moveTo>
                      <a:pt x="1070" y="0"/>
                    </a:moveTo>
                    <a:lnTo>
                      <a:pt x="1070" y="0"/>
                    </a:lnTo>
                    <a:lnTo>
                      <a:pt x="1068" y="2"/>
                    </a:lnTo>
                    <a:lnTo>
                      <a:pt x="1046" y="20"/>
                    </a:lnTo>
                    <a:lnTo>
                      <a:pt x="1046" y="20"/>
                    </a:lnTo>
                    <a:lnTo>
                      <a:pt x="1044" y="22"/>
                    </a:lnTo>
                    <a:lnTo>
                      <a:pt x="1044" y="24"/>
                    </a:lnTo>
                    <a:lnTo>
                      <a:pt x="1048" y="34"/>
                    </a:lnTo>
                    <a:lnTo>
                      <a:pt x="1008" y="48"/>
                    </a:lnTo>
                    <a:lnTo>
                      <a:pt x="978" y="44"/>
                    </a:lnTo>
                    <a:lnTo>
                      <a:pt x="978" y="44"/>
                    </a:lnTo>
                    <a:lnTo>
                      <a:pt x="978" y="44"/>
                    </a:lnTo>
                    <a:lnTo>
                      <a:pt x="978" y="44"/>
                    </a:lnTo>
                    <a:lnTo>
                      <a:pt x="976" y="44"/>
                    </a:lnTo>
                    <a:lnTo>
                      <a:pt x="944" y="48"/>
                    </a:lnTo>
                    <a:lnTo>
                      <a:pt x="944" y="48"/>
                    </a:lnTo>
                    <a:lnTo>
                      <a:pt x="944" y="48"/>
                    </a:lnTo>
                    <a:lnTo>
                      <a:pt x="870" y="72"/>
                    </a:lnTo>
                    <a:lnTo>
                      <a:pt x="870" y="72"/>
                    </a:lnTo>
                    <a:lnTo>
                      <a:pt x="868" y="72"/>
                    </a:lnTo>
                    <a:lnTo>
                      <a:pt x="834" y="88"/>
                    </a:lnTo>
                    <a:lnTo>
                      <a:pt x="834" y="88"/>
                    </a:lnTo>
                    <a:lnTo>
                      <a:pt x="832" y="92"/>
                    </a:lnTo>
                    <a:lnTo>
                      <a:pt x="832" y="92"/>
                    </a:lnTo>
                    <a:lnTo>
                      <a:pt x="834" y="94"/>
                    </a:lnTo>
                    <a:lnTo>
                      <a:pt x="842" y="110"/>
                    </a:lnTo>
                    <a:lnTo>
                      <a:pt x="806" y="116"/>
                    </a:lnTo>
                    <a:lnTo>
                      <a:pt x="766" y="118"/>
                    </a:lnTo>
                    <a:lnTo>
                      <a:pt x="766" y="118"/>
                    </a:lnTo>
                    <a:lnTo>
                      <a:pt x="764" y="118"/>
                    </a:lnTo>
                    <a:lnTo>
                      <a:pt x="752" y="126"/>
                    </a:lnTo>
                    <a:lnTo>
                      <a:pt x="752" y="126"/>
                    </a:lnTo>
                    <a:lnTo>
                      <a:pt x="750" y="126"/>
                    </a:lnTo>
                    <a:lnTo>
                      <a:pt x="750" y="130"/>
                    </a:lnTo>
                    <a:lnTo>
                      <a:pt x="756" y="150"/>
                    </a:lnTo>
                    <a:lnTo>
                      <a:pt x="756" y="150"/>
                    </a:lnTo>
                    <a:lnTo>
                      <a:pt x="758" y="152"/>
                    </a:lnTo>
                    <a:lnTo>
                      <a:pt x="774" y="164"/>
                    </a:lnTo>
                    <a:lnTo>
                      <a:pt x="778" y="170"/>
                    </a:lnTo>
                    <a:lnTo>
                      <a:pt x="764" y="170"/>
                    </a:lnTo>
                    <a:lnTo>
                      <a:pt x="748" y="156"/>
                    </a:lnTo>
                    <a:lnTo>
                      <a:pt x="748" y="156"/>
                    </a:lnTo>
                    <a:lnTo>
                      <a:pt x="746" y="154"/>
                    </a:lnTo>
                    <a:lnTo>
                      <a:pt x="716" y="146"/>
                    </a:lnTo>
                    <a:lnTo>
                      <a:pt x="716" y="146"/>
                    </a:lnTo>
                    <a:lnTo>
                      <a:pt x="716" y="146"/>
                    </a:lnTo>
                    <a:lnTo>
                      <a:pt x="716" y="146"/>
                    </a:lnTo>
                    <a:lnTo>
                      <a:pt x="714" y="146"/>
                    </a:lnTo>
                    <a:lnTo>
                      <a:pt x="708" y="150"/>
                    </a:lnTo>
                    <a:lnTo>
                      <a:pt x="708" y="150"/>
                    </a:lnTo>
                    <a:lnTo>
                      <a:pt x="706" y="152"/>
                    </a:lnTo>
                    <a:lnTo>
                      <a:pt x="706" y="152"/>
                    </a:lnTo>
                    <a:lnTo>
                      <a:pt x="708" y="156"/>
                    </a:lnTo>
                    <a:lnTo>
                      <a:pt x="712" y="162"/>
                    </a:lnTo>
                    <a:lnTo>
                      <a:pt x="706" y="160"/>
                    </a:lnTo>
                    <a:lnTo>
                      <a:pt x="706" y="160"/>
                    </a:lnTo>
                    <a:lnTo>
                      <a:pt x="704" y="160"/>
                    </a:lnTo>
                    <a:lnTo>
                      <a:pt x="704" y="160"/>
                    </a:lnTo>
                    <a:lnTo>
                      <a:pt x="704" y="160"/>
                    </a:lnTo>
                    <a:lnTo>
                      <a:pt x="692" y="164"/>
                    </a:lnTo>
                    <a:lnTo>
                      <a:pt x="692" y="164"/>
                    </a:lnTo>
                    <a:lnTo>
                      <a:pt x="690" y="166"/>
                    </a:lnTo>
                    <a:lnTo>
                      <a:pt x="690" y="166"/>
                    </a:lnTo>
                    <a:lnTo>
                      <a:pt x="690" y="170"/>
                    </a:lnTo>
                    <a:lnTo>
                      <a:pt x="698" y="180"/>
                    </a:lnTo>
                    <a:lnTo>
                      <a:pt x="698" y="180"/>
                    </a:lnTo>
                    <a:lnTo>
                      <a:pt x="700" y="182"/>
                    </a:lnTo>
                    <a:lnTo>
                      <a:pt x="718" y="188"/>
                    </a:lnTo>
                    <a:lnTo>
                      <a:pt x="718" y="188"/>
                    </a:lnTo>
                    <a:lnTo>
                      <a:pt x="700" y="184"/>
                    </a:lnTo>
                    <a:lnTo>
                      <a:pt x="688" y="180"/>
                    </a:lnTo>
                    <a:lnTo>
                      <a:pt x="686" y="174"/>
                    </a:lnTo>
                    <a:lnTo>
                      <a:pt x="690" y="164"/>
                    </a:lnTo>
                    <a:lnTo>
                      <a:pt x="690" y="164"/>
                    </a:lnTo>
                    <a:lnTo>
                      <a:pt x="690" y="162"/>
                    </a:lnTo>
                    <a:lnTo>
                      <a:pt x="690" y="146"/>
                    </a:lnTo>
                    <a:lnTo>
                      <a:pt x="690" y="146"/>
                    </a:lnTo>
                    <a:lnTo>
                      <a:pt x="688" y="144"/>
                    </a:lnTo>
                    <a:lnTo>
                      <a:pt x="686" y="142"/>
                    </a:lnTo>
                    <a:lnTo>
                      <a:pt x="678" y="142"/>
                    </a:lnTo>
                    <a:lnTo>
                      <a:pt x="678" y="142"/>
                    </a:lnTo>
                    <a:lnTo>
                      <a:pt x="676" y="144"/>
                    </a:lnTo>
                    <a:lnTo>
                      <a:pt x="674" y="146"/>
                    </a:lnTo>
                    <a:lnTo>
                      <a:pt x="672" y="158"/>
                    </a:lnTo>
                    <a:lnTo>
                      <a:pt x="662" y="162"/>
                    </a:lnTo>
                    <a:lnTo>
                      <a:pt x="662" y="162"/>
                    </a:lnTo>
                    <a:lnTo>
                      <a:pt x="660" y="164"/>
                    </a:lnTo>
                    <a:lnTo>
                      <a:pt x="650" y="174"/>
                    </a:lnTo>
                    <a:lnTo>
                      <a:pt x="650" y="174"/>
                    </a:lnTo>
                    <a:lnTo>
                      <a:pt x="650" y="176"/>
                    </a:lnTo>
                    <a:lnTo>
                      <a:pt x="650" y="178"/>
                    </a:lnTo>
                    <a:lnTo>
                      <a:pt x="654" y="190"/>
                    </a:lnTo>
                    <a:lnTo>
                      <a:pt x="662" y="202"/>
                    </a:lnTo>
                    <a:lnTo>
                      <a:pt x="656" y="218"/>
                    </a:lnTo>
                    <a:lnTo>
                      <a:pt x="656" y="218"/>
                    </a:lnTo>
                    <a:lnTo>
                      <a:pt x="656" y="220"/>
                    </a:lnTo>
                    <a:lnTo>
                      <a:pt x="656" y="238"/>
                    </a:lnTo>
                    <a:lnTo>
                      <a:pt x="656" y="238"/>
                    </a:lnTo>
                    <a:lnTo>
                      <a:pt x="658" y="240"/>
                    </a:lnTo>
                    <a:lnTo>
                      <a:pt x="660" y="242"/>
                    </a:lnTo>
                    <a:lnTo>
                      <a:pt x="674" y="242"/>
                    </a:lnTo>
                    <a:lnTo>
                      <a:pt x="666" y="256"/>
                    </a:lnTo>
                    <a:lnTo>
                      <a:pt x="666" y="256"/>
                    </a:lnTo>
                    <a:lnTo>
                      <a:pt x="666" y="260"/>
                    </a:lnTo>
                    <a:lnTo>
                      <a:pt x="672" y="270"/>
                    </a:lnTo>
                    <a:lnTo>
                      <a:pt x="648" y="294"/>
                    </a:lnTo>
                    <a:lnTo>
                      <a:pt x="632" y="306"/>
                    </a:lnTo>
                    <a:lnTo>
                      <a:pt x="618" y="306"/>
                    </a:lnTo>
                    <a:lnTo>
                      <a:pt x="602" y="302"/>
                    </a:lnTo>
                    <a:lnTo>
                      <a:pt x="600" y="300"/>
                    </a:lnTo>
                    <a:lnTo>
                      <a:pt x="612" y="302"/>
                    </a:lnTo>
                    <a:lnTo>
                      <a:pt x="612" y="302"/>
                    </a:lnTo>
                    <a:lnTo>
                      <a:pt x="612" y="302"/>
                    </a:lnTo>
                    <a:lnTo>
                      <a:pt x="612" y="302"/>
                    </a:lnTo>
                    <a:lnTo>
                      <a:pt x="614" y="302"/>
                    </a:lnTo>
                    <a:lnTo>
                      <a:pt x="626" y="296"/>
                    </a:lnTo>
                    <a:lnTo>
                      <a:pt x="626" y="296"/>
                    </a:lnTo>
                    <a:lnTo>
                      <a:pt x="628" y="296"/>
                    </a:lnTo>
                    <a:lnTo>
                      <a:pt x="652" y="274"/>
                    </a:lnTo>
                    <a:lnTo>
                      <a:pt x="652" y="274"/>
                    </a:lnTo>
                    <a:lnTo>
                      <a:pt x="654" y="274"/>
                    </a:lnTo>
                    <a:lnTo>
                      <a:pt x="660" y="258"/>
                    </a:lnTo>
                    <a:lnTo>
                      <a:pt x="660" y="258"/>
                    </a:lnTo>
                    <a:lnTo>
                      <a:pt x="660" y="254"/>
                    </a:lnTo>
                    <a:lnTo>
                      <a:pt x="658" y="252"/>
                    </a:lnTo>
                    <a:lnTo>
                      <a:pt x="646" y="242"/>
                    </a:lnTo>
                    <a:lnTo>
                      <a:pt x="650" y="206"/>
                    </a:lnTo>
                    <a:lnTo>
                      <a:pt x="650" y="206"/>
                    </a:lnTo>
                    <a:lnTo>
                      <a:pt x="650" y="204"/>
                    </a:lnTo>
                    <a:lnTo>
                      <a:pt x="646" y="188"/>
                    </a:lnTo>
                    <a:lnTo>
                      <a:pt x="646" y="188"/>
                    </a:lnTo>
                    <a:lnTo>
                      <a:pt x="644" y="186"/>
                    </a:lnTo>
                    <a:lnTo>
                      <a:pt x="638" y="182"/>
                    </a:lnTo>
                    <a:lnTo>
                      <a:pt x="646" y="170"/>
                    </a:lnTo>
                    <a:lnTo>
                      <a:pt x="646" y="170"/>
                    </a:lnTo>
                    <a:lnTo>
                      <a:pt x="646" y="168"/>
                    </a:lnTo>
                    <a:lnTo>
                      <a:pt x="650" y="152"/>
                    </a:lnTo>
                    <a:lnTo>
                      <a:pt x="650" y="152"/>
                    </a:lnTo>
                    <a:lnTo>
                      <a:pt x="650" y="150"/>
                    </a:lnTo>
                    <a:lnTo>
                      <a:pt x="646" y="144"/>
                    </a:lnTo>
                    <a:lnTo>
                      <a:pt x="646" y="144"/>
                    </a:lnTo>
                    <a:lnTo>
                      <a:pt x="642" y="142"/>
                    </a:lnTo>
                    <a:lnTo>
                      <a:pt x="598" y="138"/>
                    </a:lnTo>
                    <a:lnTo>
                      <a:pt x="598" y="138"/>
                    </a:lnTo>
                    <a:lnTo>
                      <a:pt x="598" y="138"/>
                    </a:lnTo>
                    <a:lnTo>
                      <a:pt x="598" y="138"/>
                    </a:lnTo>
                    <a:lnTo>
                      <a:pt x="596" y="140"/>
                    </a:lnTo>
                    <a:lnTo>
                      <a:pt x="594" y="140"/>
                    </a:lnTo>
                    <a:lnTo>
                      <a:pt x="580" y="168"/>
                    </a:lnTo>
                    <a:lnTo>
                      <a:pt x="560" y="184"/>
                    </a:lnTo>
                    <a:lnTo>
                      <a:pt x="560" y="184"/>
                    </a:lnTo>
                    <a:lnTo>
                      <a:pt x="558" y="186"/>
                    </a:lnTo>
                    <a:lnTo>
                      <a:pt x="556" y="192"/>
                    </a:lnTo>
                    <a:lnTo>
                      <a:pt x="556" y="192"/>
                    </a:lnTo>
                    <a:lnTo>
                      <a:pt x="556" y="194"/>
                    </a:lnTo>
                    <a:lnTo>
                      <a:pt x="558" y="196"/>
                    </a:lnTo>
                    <a:lnTo>
                      <a:pt x="564" y="200"/>
                    </a:lnTo>
                    <a:lnTo>
                      <a:pt x="558" y="214"/>
                    </a:lnTo>
                    <a:lnTo>
                      <a:pt x="558" y="214"/>
                    </a:lnTo>
                    <a:lnTo>
                      <a:pt x="558" y="216"/>
                    </a:lnTo>
                    <a:lnTo>
                      <a:pt x="558" y="226"/>
                    </a:lnTo>
                    <a:lnTo>
                      <a:pt x="558" y="226"/>
                    </a:lnTo>
                    <a:lnTo>
                      <a:pt x="560" y="228"/>
                    </a:lnTo>
                    <a:lnTo>
                      <a:pt x="576" y="238"/>
                    </a:lnTo>
                    <a:lnTo>
                      <a:pt x="586" y="248"/>
                    </a:lnTo>
                    <a:lnTo>
                      <a:pt x="582" y="254"/>
                    </a:lnTo>
                    <a:lnTo>
                      <a:pt x="558" y="242"/>
                    </a:lnTo>
                    <a:lnTo>
                      <a:pt x="534" y="230"/>
                    </a:lnTo>
                    <a:lnTo>
                      <a:pt x="502" y="220"/>
                    </a:lnTo>
                    <a:lnTo>
                      <a:pt x="502" y="220"/>
                    </a:lnTo>
                    <a:lnTo>
                      <a:pt x="502" y="220"/>
                    </a:lnTo>
                    <a:lnTo>
                      <a:pt x="474" y="218"/>
                    </a:lnTo>
                    <a:lnTo>
                      <a:pt x="458" y="202"/>
                    </a:lnTo>
                    <a:lnTo>
                      <a:pt x="458" y="202"/>
                    </a:lnTo>
                    <a:lnTo>
                      <a:pt x="456" y="202"/>
                    </a:lnTo>
                    <a:lnTo>
                      <a:pt x="456" y="202"/>
                    </a:lnTo>
                    <a:lnTo>
                      <a:pt x="454" y="202"/>
                    </a:lnTo>
                    <a:lnTo>
                      <a:pt x="448" y="204"/>
                    </a:lnTo>
                    <a:lnTo>
                      <a:pt x="448" y="204"/>
                    </a:lnTo>
                    <a:lnTo>
                      <a:pt x="444" y="204"/>
                    </a:lnTo>
                    <a:lnTo>
                      <a:pt x="444" y="208"/>
                    </a:lnTo>
                    <a:lnTo>
                      <a:pt x="444" y="220"/>
                    </a:lnTo>
                    <a:lnTo>
                      <a:pt x="444" y="220"/>
                    </a:lnTo>
                    <a:lnTo>
                      <a:pt x="444" y="222"/>
                    </a:lnTo>
                    <a:lnTo>
                      <a:pt x="446" y="224"/>
                    </a:lnTo>
                    <a:lnTo>
                      <a:pt x="466" y="230"/>
                    </a:lnTo>
                    <a:lnTo>
                      <a:pt x="472" y="240"/>
                    </a:lnTo>
                    <a:lnTo>
                      <a:pt x="462" y="246"/>
                    </a:lnTo>
                    <a:lnTo>
                      <a:pt x="462" y="246"/>
                    </a:lnTo>
                    <a:lnTo>
                      <a:pt x="460" y="248"/>
                    </a:lnTo>
                    <a:lnTo>
                      <a:pt x="458" y="254"/>
                    </a:lnTo>
                    <a:lnTo>
                      <a:pt x="456" y="254"/>
                    </a:lnTo>
                    <a:lnTo>
                      <a:pt x="458" y="252"/>
                    </a:lnTo>
                    <a:lnTo>
                      <a:pt x="458" y="252"/>
                    </a:lnTo>
                    <a:lnTo>
                      <a:pt x="458" y="248"/>
                    </a:lnTo>
                    <a:lnTo>
                      <a:pt x="454" y="240"/>
                    </a:lnTo>
                    <a:lnTo>
                      <a:pt x="454" y="240"/>
                    </a:lnTo>
                    <a:lnTo>
                      <a:pt x="452" y="238"/>
                    </a:lnTo>
                    <a:lnTo>
                      <a:pt x="452" y="238"/>
                    </a:lnTo>
                    <a:lnTo>
                      <a:pt x="450" y="238"/>
                    </a:lnTo>
                    <a:lnTo>
                      <a:pt x="450" y="238"/>
                    </a:lnTo>
                    <a:lnTo>
                      <a:pt x="448" y="238"/>
                    </a:lnTo>
                    <a:lnTo>
                      <a:pt x="428" y="250"/>
                    </a:lnTo>
                    <a:lnTo>
                      <a:pt x="396" y="248"/>
                    </a:lnTo>
                    <a:lnTo>
                      <a:pt x="396" y="248"/>
                    </a:lnTo>
                    <a:lnTo>
                      <a:pt x="396" y="248"/>
                    </a:lnTo>
                    <a:lnTo>
                      <a:pt x="396" y="248"/>
                    </a:lnTo>
                    <a:lnTo>
                      <a:pt x="394" y="248"/>
                    </a:lnTo>
                    <a:lnTo>
                      <a:pt x="392" y="250"/>
                    </a:lnTo>
                    <a:lnTo>
                      <a:pt x="390" y="256"/>
                    </a:lnTo>
                    <a:lnTo>
                      <a:pt x="380" y="256"/>
                    </a:lnTo>
                    <a:lnTo>
                      <a:pt x="382" y="244"/>
                    </a:lnTo>
                    <a:lnTo>
                      <a:pt x="382" y="244"/>
                    </a:lnTo>
                    <a:lnTo>
                      <a:pt x="382" y="242"/>
                    </a:lnTo>
                    <a:lnTo>
                      <a:pt x="382" y="242"/>
                    </a:lnTo>
                    <a:lnTo>
                      <a:pt x="382" y="240"/>
                    </a:lnTo>
                    <a:lnTo>
                      <a:pt x="378" y="238"/>
                    </a:lnTo>
                    <a:lnTo>
                      <a:pt x="378" y="238"/>
                    </a:lnTo>
                    <a:lnTo>
                      <a:pt x="378" y="238"/>
                    </a:lnTo>
                    <a:lnTo>
                      <a:pt x="378" y="238"/>
                    </a:lnTo>
                    <a:lnTo>
                      <a:pt x="378" y="238"/>
                    </a:lnTo>
                    <a:lnTo>
                      <a:pt x="378" y="238"/>
                    </a:lnTo>
                    <a:lnTo>
                      <a:pt x="378" y="238"/>
                    </a:lnTo>
                    <a:lnTo>
                      <a:pt x="378" y="240"/>
                    </a:lnTo>
                    <a:lnTo>
                      <a:pt x="366" y="242"/>
                    </a:lnTo>
                    <a:lnTo>
                      <a:pt x="366" y="242"/>
                    </a:lnTo>
                    <a:lnTo>
                      <a:pt x="364" y="244"/>
                    </a:lnTo>
                    <a:lnTo>
                      <a:pt x="356" y="252"/>
                    </a:lnTo>
                    <a:lnTo>
                      <a:pt x="350" y="252"/>
                    </a:lnTo>
                    <a:lnTo>
                      <a:pt x="350" y="252"/>
                    </a:lnTo>
                    <a:lnTo>
                      <a:pt x="348" y="252"/>
                    </a:lnTo>
                    <a:lnTo>
                      <a:pt x="348" y="252"/>
                    </a:lnTo>
                    <a:lnTo>
                      <a:pt x="346" y="252"/>
                    </a:lnTo>
                    <a:lnTo>
                      <a:pt x="296" y="272"/>
                    </a:lnTo>
                    <a:lnTo>
                      <a:pt x="296" y="272"/>
                    </a:lnTo>
                    <a:lnTo>
                      <a:pt x="292" y="274"/>
                    </a:lnTo>
                    <a:lnTo>
                      <a:pt x="286" y="292"/>
                    </a:lnTo>
                    <a:lnTo>
                      <a:pt x="268" y="292"/>
                    </a:lnTo>
                    <a:lnTo>
                      <a:pt x="258" y="282"/>
                    </a:lnTo>
                    <a:lnTo>
                      <a:pt x="262" y="278"/>
                    </a:lnTo>
                    <a:lnTo>
                      <a:pt x="276" y="278"/>
                    </a:lnTo>
                    <a:lnTo>
                      <a:pt x="276" y="278"/>
                    </a:lnTo>
                    <a:lnTo>
                      <a:pt x="278" y="276"/>
                    </a:lnTo>
                    <a:lnTo>
                      <a:pt x="280" y="274"/>
                    </a:lnTo>
                    <a:lnTo>
                      <a:pt x="280" y="266"/>
                    </a:lnTo>
                    <a:lnTo>
                      <a:pt x="280" y="266"/>
                    </a:lnTo>
                    <a:lnTo>
                      <a:pt x="278" y="264"/>
                    </a:lnTo>
                    <a:lnTo>
                      <a:pt x="268" y="252"/>
                    </a:lnTo>
                    <a:lnTo>
                      <a:pt x="268" y="252"/>
                    </a:lnTo>
                    <a:lnTo>
                      <a:pt x="264" y="250"/>
                    </a:lnTo>
                    <a:lnTo>
                      <a:pt x="264" y="250"/>
                    </a:lnTo>
                    <a:lnTo>
                      <a:pt x="264" y="250"/>
                    </a:lnTo>
                    <a:lnTo>
                      <a:pt x="234" y="252"/>
                    </a:lnTo>
                    <a:lnTo>
                      <a:pt x="234" y="252"/>
                    </a:lnTo>
                    <a:lnTo>
                      <a:pt x="232" y="252"/>
                    </a:lnTo>
                    <a:lnTo>
                      <a:pt x="230" y="254"/>
                    </a:lnTo>
                    <a:lnTo>
                      <a:pt x="230" y="254"/>
                    </a:lnTo>
                    <a:lnTo>
                      <a:pt x="230" y="256"/>
                    </a:lnTo>
                    <a:lnTo>
                      <a:pt x="232" y="258"/>
                    </a:lnTo>
                    <a:lnTo>
                      <a:pt x="236" y="264"/>
                    </a:lnTo>
                    <a:lnTo>
                      <a:pt x="234" y="282"/>
                    </a:lnTo>
                    <a:lnTo>
                      <a:pt x="234" y="282"/>
                    </a:lnTo>
                    <a:lnTo>
                      <a:pt x="234" y="286"/>
                    </a:lnTo>
                    <a:lnTo>
                      <a:pt x="240" y="290"/>
                    </a:lnTo>
                    <a:lnTo>
                      <a:pt x="236" y="306"/>
                    </a:lnTo>
                    <a:lnTo>
                      <a:pt x="216" y="300"/>
                    </a:lnTo>
                    <a:lnTo>
                      <a:pt x="216" y="300"/>
                    </a:lnTo>
                    <a:lnTo>
                      <a:pt x="214" y="300"/>
                    </a:lnTo>
                    <a:lnTo>
                      <a:pt x="214" y="300"/>
                    </a:lnTo>
                    <a:lnTo>
                      <a:pt x="212" y="300"/>
                    </a:lnTo>
                    <a:lnTo>
                      <a:pt x="204" y="308"/>
                    </a:lnTo>
                    <a:lnTo>
                      <a:pt x="188" y="316"/>
                    </a:lnTo>
                    <a:lnTo>
                      <a:pt x="188" y="316"/>
                    </a:lnTo>
                    <a:lnTo>
                      <a:pt x="186" y="318"/>
                    </a:lnTo>
                    <a:lnTo>
                      <a:pt x="176" y="328"/>
                    </a:lnTo>
                    <a:lnTo>
                      <a:pt x="176" y="328"/>
                    </a:lnTo>
                    <a:lnTo>
                      <a:pt x="174" y="330"/>
                    </a:lnTo>
                    <a:lnTo>
                      <a:pt x="176" y="334"/>
                    </a:lnTo>
                    <a:lnTo>
                      <a:pt x="184" y="342"/>
                    </a:lnTo>
                    <a:lnTo>
                      <a:pt x="184" y="346"/>
                    </a:lnTo>
                    <a:lnTo>
                      <a:pt x="166" y="342"/>
                    </a:lnTo>
                    <a:lnTo>
                      <a:pt x="156" y="338"/>
                    </a:lnTo>
                    <a:lnTo>
                      <a:pt x="146" y="330"/>
                    </a:lnTo>
                    <a:lnTo>
                      <a:pt x="146" y="330"/>
                    </a:lnTo>
                    <a:lnTo>
                      <a:pt x="144" y="328"/>
                    </a:lnTo>
                    <a:lnTo>
                      <a:pt x="144" y="328"/>
                    </a:lnTo>
                    <a:lnTo>
                      <a:pt x="142" y="328"/>
                    </a:lnTo>
                    <a:lnTo>
                      <a:pt x="142" y="328"/>
                    </a:lnTo>
                    <a:lnTo>
                      <a:pt x="140" y="330"/>
                    </a:lnTo>
                    <a:lnTo>
                      <a:pt x="132" y="338"/>
                    </a:lnTo>
                    <a:lnTo>
                      <a:pt x="132" y="338"/>
                    </a:lnTo>
                    <a:lnTo>
                      <a:pt x="132" y="342"/>
                    </a:lnTo>
                    <a:lnTo>
                      <a:pt x="134" y="344"/>
                    </a:lnTo>
                    <a:lnTo>
                      <a:pt x="142" y="354"/>
                    </a:lnTo>
                    <a:lnTo>
                      <a:pt x="142" y="354"/>
                    </a:lnTo>
                    <a:lnTo>
                      <a:pt x="144" y="356"/>
                    </a:lnTo>
                    <a:lnTo>
                      <a:pt x="152" y="358"/>
                    </a:lnTo>
                    <a:lnTo>
                      <a:pt x="150" y="360"/>
                    </a:lnTo>
                    <a:lnTo>
                      <a:pt x="138" y="360"/>
                    </a:lnTo>
                    <a:lnTo>
                      <a:pt x="124" y="350"/>
                    </a:lnTo>
                    <a:lnTo>
                      <a:pt x="124" y="350"/>
                    </a:lnTo>
                    <a:lnTo>
                      <a:pt x="122" y="348"/>
                    </a:lnTo>
                    <a:lnTo>
                      <a:pt x="116" y="346"/>
                    </a:lnTo>
                    <a:lnTo>
                      <a:pt x="112" y="326"/>
                    </a:lnTo>
                    <a:lnTo>
                      <a:pt x="110" y="316"/>
                    </a:lnTo>
                    <a:lnTo>
                      <a:pt x="110" y="316"/>
                    </a:lnTo>
                    <a:lnTo>
                      <a:pt x="108" y="314"/>
                    </a:lnTo>
                    <a:lnTo>
                      <a:pt x="102" y="308"/>
                    </a:lnTo>
                    <a:lnTo>
                      <a:pt x="102" y="308"/>
                    </a:lnTo>
                    <a:lnTo>
                      <a:pt x="100" y="308"/>
                    </a:lnTo>
                    <a:lnTo>
                      <a:pt x="88" y="300"/>
                    </a:lnTo>
                    <a:lnTo>
                      <a:pt x="84" y="298"/>
                    </a:lnTo>
                    <a:lnTo>
                      <a:pt x="86" y="298"/>
                    </a:lnTo>
                    <a:lnTo>
                      <a:pt x="106" y="306"/>
                    </a:lnTo>
                    <a:lnTo>
                      <a:pt x="106" y="306"/>
                    </a:lnTo>
                    <a:lnTo>
                      <a:pt x="106" y="306"/>
                    </a:lnTo>
                    <a:lnTo>
                      <a:pt x="134" y="312"/>
                    </a:lnTo>
                    <a:lnTo>
                      <a:pt x="156" y="320"/>
                    </a:lnTo>
                    <a:lnTo>
                      <a:pt x="156" y="320"/>
                    </a:lnTo>
                    <a:lnTo>
                      <a:pt x="158" y="320"/>
                    </a:lnTo>
                    <a:lnTo>
                      <a:pt x="158" y="320"/>
                    </a:lnTo>
                    <a:lnTo>
                      <a:pt x="158" y="320"/>
                    </a:lnTo>
                    <a:lnTo>
                      <a:pt x="186" y="314"/>
                    </a:lnTo>
                    <a:lnTo>
                      <a:pt x="186" y="314"/>
                    </a:lnTo>
                    <a:lnTo>
                      <a:pt x="186" y="312"/>
                    </a:lnTo>
                    <a:lnTo>
                      <a:pt x="202" y="298"/>
                    </a:lnTo>
                    <a:lnTo>
                      <a:pt x="202" y="298"/>
                    </a:lnTo>
                    <a:lnTo>
                      <a:pt x="204" y="294"/>
                    </a:lnTo>
                    <a:lnTo>
                      <a:pt x="202" y="278"/>
                    </a:lnTo>
                    <a:lnTo>
                      <a:pt x="202" y="278"/>
                    </a:lnTo>
                    <a:lnTo>
                      <a:pt x="200" y="276"/>
                    </a:lnTo>
                    <a:lnTo>
                      <a:pt x="174" y="260"/>
                    </a:lnTo>
                    <a:lnTo>
                      <a:pt x="150" y="246"/>
                    </a:lnTo>
                    <a:lnTo>
                      <a:pt x="126" y="234"/>
                    </a:lnTo>
                    <a:lnTo>
                      <a:pt x="126" y="234"/>
                    </a:lnTo>
                    <a:lnTo>
                      <a:pt x="124" y="234"/>
                    </a:lnTo>
                    <a:lnTo>
                      <a:pt x="90" y="232"/>
                    </a:lnTo>
                    <a:lnTo>
                      <a:pt x="84" y="230"/>
                    </a:lnTo>
                    <a:lnTo>
                      <a:pt x="78" y="222"/>
                    </a:lnTo>
                    <a:lnTo>
                      <a:pt x="78" y="222"/>
                    </a:lnTo>
                    <a:lnTo>
                      <a:pt x="76" y="220"/>
                    </a:lnTo>
                    <a:lnTo>
                      <a:pt x="60" y="220"/>
                    </a:lnTo>
                    <a:lnTo>
                      <a:pt x="60" y="220"/>
                    </a:lnTo>
                    <a:lnTo>
                      <a:pt x="58" y="220"/>
                    </a:lnTo>
                    <a:lnTo>
                      <a:pt x="40" y="222"/>
                    </a:lnTo>
                    <a:lnTo>
                      <a:pt x="40" y="222"/>
                    </a:lnTo>
                    <a:lnTo>
                      <a:pt x="36" y="224"/>
                    </a:lnTo>
                    <a:lnTo>
                      <a:pt x="36" y="226"/>
                    </a:lnTo>
                    <a:lnTo>
                      <a:pt x="36" y="228"/>
                    </a:lnTo>
                    <a:lnTo>
                      <a:pt x="30" y="230"/>
                    </a:lnTo>
                    <a:lnTo>
                      <a:pt x="30" y="230"/>
                    </a:lnTo>
                    <a:lnTo>
                      <a:pt x="28" y="232"/>
                    </a:lnTo>
                    <a:lnTo>
                      <a:pt x="20" y="240"/>
                    </a:lnTo>
                    <a:lnTo>
                      <a:pt x="20" y="240"/>
                    </a:lnTo>
                    <a:lnTo>
                      <a:pt x="18" y="242"/>
                    </a:lnTo>
                    <a:lnTo>
                      <a:pt x="14" y="262"/>
                    </a:lnTo>
                    <a:lnTo>
                      <a:pt x="14" y="262"/>
                    </a:lnTo>
                    <a:lnTo>
                      <a:pt x="14" y="264"/>
                    </a:lnTo>
                    <a:lnTo>
                      <a:pt x="16" y="266"/>
                    </a:lnTo>
                    <a:lnTo>
                      <a:pt x="34" y="276"/>
                    </a:lnTo>
                    <a:lnTo>
                      <a:pt x="22" y="286"/>
                    </a:lnTo>
                    <a:lnTo>
                      <a:pt x="22" y="286"/>
                    </a:lnTo>
                    <a:lnTo>
                      <a:pt x="22" y="288"/>
                    </a:lnTo>
                    <a:lnTo>
                      <a:pt x="22" y="292"/>
                    </a:lnTo>
                    <a:lnTo>
                      <a:pt x="30" y="308"/>
                    </a:lnTo>
                    <a:lnTo>
                      <a:pt x="36" y="320"/>
                    </a:lnTo>
                    <a:lnTo>
                      <a:pt x="30" y="336"/>
                    </a:lnTo>
                    <a:lnTo>
                      <a:pt x="30" y="336"/>
                    </a:lnTo>
                    <a:lnTo>
                      <a:pt x="28" y="338"/>
                    </a:lnTo>
                    <a:lnTo>
                      <a:pt x="30" y="340"/>
                    </a:lnTo>
                    <a:lnTo>
                      <a:pt x="38" y="350"/>
                    </a:lnTo>
                    <a:lnTo>
                      <a:pt x="44" y="358"/>
                    </a:lnTo>
                    <a:lnTo>
                      <a:pt x="38" y="366"/>
                    </a:lnTo>
                    <a:lnTo>
                      <a:pt x="38" y="366"/>
                    </a:lnTo>
                    <a:lnTo>
                      <a:pt x="36" y="368"/>
                    </a:lnTo>
                    <a:lnTo>
                      <a:pt x="36" y="368"/>
                    </a:lnTo>
                    <a:lnTo>
                      <a:pt x="38" y="372"/>
                    </a:lnTo>
                    <a:lnTo>
                      <a:pt x="56" y="386"/>
                    </a:lnTo>
                    <a:lnTo>
                      <a:pt x="50" y="394"/>
                    </a:lnTo>
                    <a:lnTo>
                      <a:pt x="12" y="426"/>
                    </a:lnTo>
                    <a:lnTo>
                      <a:pt x="12" y="426"/>
                    </a:lnTo>
                    <a:lnTo>
                      <a:pt x="10" y="428"/>
                    </a:lnTo>
                    <a:lnTo>
                      <a:pt x="10" y="428"/>
                    </a:lnTo>
                    <a:lnTo>
                      <a:pt x="12" y="432"/>
                    </a:lnTo>
                    <a:lnTo>
                      <a:pt x="20" y="442"/>
                    </a:lnTo>
                    <a:lnTo>
                      <a:pt x="20" y="442"/>
                    </a:lnTo>
                    <a:lnTo>
                      <a:pt x="22" y="444"/>
                    </a:lnTo>
                    <a:lnTo>
                      <a:pt x="26" y="446"/>
                    </a:lnTo>
                    <a:lnTo>
                      <a:pt x="26" y="446"/>
                    </a:lnTo>
                    <a:lnTo>
                      <a:pt x="24" y="446"/>
                    </a:lnTo>
                    <a:lnTo>
                      <a:pt x="8" y="458"/>
                    </a:lnTo>
                    <a:lnTo>
                      <a:pt x="8" y="458"/>
                    </a:lnTo>
                    <a:lnTo>
                      <a:pt x="8" y="460"/>
                    </a:lnTo>
                    <a:lnTo>
                      <a:pt x="2" y="470"/>
                    </a:lnTo>
                    <a:lnTo>
                      <a:pt x="2" y="470"/>
                    </a:lnTo>
                    <a:lnTo>
                      <a:pt x="2" y="472"/>
                    </a:lnTo>
                    <a:lnTo>
                      <a:pt x="2" y="486"/>
                    </a:lnTo>
                    <a:lnTo>
                      <a:pt x="0" y="496"/>
                    </a:lnTo>
                    <a:lnTo>
                      <a:pt x="0" y="496"/>
                    </a:lnTo>
                    <a:lnTo>
                      <a:pt x="0" y="498"/>
                    </a:lnTo>
                    <a:lnTo>
                      <a:pt x="6" y="510"/>
                    </a:lnTo>
                    <a:lnTo>
                      <a:pt x="10" y="524"/>
                    </a:lnTo>
                    <a:lnTo>
                      <a:pt x="10" y="524"/>
                    </a:lnTo>
                    <a:lnTo>
                      <a:pt x="10" y="524"/>
                    </a:lnTo>
                    <a:lnTo>
                      <a:pt x="14" y="530"/>
                    </a:lnTo>
                    <a:lnTo>
                      <a:pt x="14" y="530"/>
                    </a:lnTo>
                    <a:lnTo>
                      <a:pt x="16" y="532"/>
                    </a:lnTo>
                    <a:lnTo>
                      <a:pt x="28" y="534"/>
                    </a:lnTo>
                    <a:lnTo>
                      <a:pt x="28" y="536"/>
                    </a:lnTo>
                    <a:lnTo>
                      <a:pt x="28" y="536"/>
                    </a:lnTo>
                    <a:lnTo>
                      <a:pt x="30" y="540"/>
                    </a:lnTo>
                    <a:lnTo>
                      <a:pt x="32" y="540"/>
                    </a:lnTo>
                    <a:lnTo>
                      <a:pt x="48" y="542"/>
                    </a:lnTo>
                    <a:lnTo>
                      <a:pt x="50" y="558"/>
                    </a:lnTo>
                    <a:lnTo>
                      <a:pt x="50" y="558"/>
                    </a:lnTo>
                    <a:lnTo>
                      <a:pt x="52" y="560"/>
                    </a:lnTo>
                    <a:lnTo>
                      <a:pt x="72" y="582"/>
                    </a:lnTo>
                    <a:lnTo>
                      <a:pt x="62" y="582"/>
                    </a:lnTo>
                    <a:lnTo>
                      <a:pt x="62" y="582"/>
                    </a:lnTo>
                    <a:lnTo>
                      <a:pt x="58" y="584"/>
                    </a:lnTo>
                    <a:lnTo>
                      <a:pt x="58" y="586"/>
                    </a:lnTo>
                    <a:lnTo>
                      <a:pt x="58" y="604"/>
                    </a:lnTo>
                    <a:lnTo>
                      <a:pt x="58" y="604"/>
                    </a:lnTo>
                    <a:lnTo>
                      <a:pt x="60" y="608"/>
                    </a:lnTo>
                    <a:lnTo>
                      <a:pt x="66" y="612"/>
                    </a:lnTo>
                    <a:lnTo>
                      <a:pt x="66" y="612"/>
                    </a:lnTo>
                    <a:lnTo>
                      <a:pt x="68" y="612"/>
                    </a:lnTo>
                    <a:lnTo>
                      <a:pt x="68" y="612"/>
                    </a:lnTo>
                    <a:lnTo>
                      <a:pt x="70" y="612"/>
                    </a:lnTo>
                    <a:lnTo>
                      <a:pt x="74" y="610"/>
                    </a:lnTo>
                    <a:lnTo>
                      <a:pt x="74" y="610"/>
                    </a:lnTo>
                    <a:lnTo>
                      <a:pt x="76" y="610"/>
                    </a:lnTo>
                    <a:lnTo>
                      <a:pt x="78" y="606"/>
                    </a:lnTo>
                    <a:lnTo>
                      <a:pt x="96" y="606"/>
                    </a:lnTo>
                    <a:lnTo>
                      <a:pt x="98" y="612"/>
                    </a:lnTo>
                    <a:lnTo>
                      <a:pt x="96" y="622"/>
                    </a:lnTo>
                    <a:lnTo>
                      <a:pt x="96" y="622"/>
                    </a:lnTo>
                    <a:lnTo>
                      <a:pt x="98" y="624"/>
                    </a:lnTo>
                    <a:lnTo>
                      <a:pt x="100" y="626"/>
                    </a:lnTo>
                    <a:lnTo>
                      <a:pt x="114" y="630"/>
                    </a:lnTo>
                    <a:lnTo>
                      <a:pt x="116" y="640"/>
                    </a:lnTo>
                    <a:lnTo>
                      <a:pt x="116" y="640"/>
                    </a:lnTo>
                    <a:lnTo>
                      <a:pt x="118" y="642"/>
                    </a:lnTo>
                    <a:lnTo>
                      <a:pt x="120" y="642"/>
                    </a:lnTo>
                    <a:lnTo>
                      <a:pt x="146" y="644"/>
                    </a:lnTo>
                    <a:lnTo>
                      <a:pt x="146" y="648"/>
                    </a:lnTo>
                    <a:lnTo>
                      <a:pt x="146" y="648"/>
                    </a:lnTo>
                    <a:lnTo>
                      <a:pt x="148" y="650"/>
                    </a:lnTo>
                    <a:lnTo>
                      <a:pt x="150" y="650"/>
                    </a:lnTo>
                    <a:lnTo>
                      <a:pt x="168" y="650"/>
                    </a:lnTo>
                    <a:lnTo>
                      <a:pt x="178" y="656"/>
                    </a:lnTo>
                    <a:lnTo>
                      <a:pt x="176" y="680"/>
                    </a:lnTo>
                    <a:lnTo>
                      <a:pt x="166" y="684"/>
                    </a:lnTo>
                    <a:lnTo>
                      <a:pt x="166" y="684"/>
                    </a:lnTo>
                    <a:lnTo>
                      <a:pt x="164" y="684"/>
                    </a:lnTo>
                    <a:lnTo>
                      <a:pt x="156" y="686"/>
                    </a:lnTo>
                    <a:lnTo>
                      <a:pt x="156" y="686"/>
                    </a:lnTo>
                    <a:lnTo>
                      <a:pt x="154" y="690"/>
                    </a:lnTo>
                    <a:lnTo>
                      <a:pt x="152" y="696"/>
                    </a:lnTo>
                    <a:lnTo>
                      <a:pt x="152" y="696"/>
                    </a:lnTo>
                    <a:lnTo>
                      <a:pt x="152" y="700"/>
                    </a:lnTo>
                    <a:lnTo>
                      <a:pt x="152" y="700"/>
                    </a:lnTo>
                    <a:lnTo>
                      <a:pt x="156" y="702"/>
                    </a:lnTo>
                    <a:lnTo>
                      <a:pt x="160" y="702"/>
                    </a:lnTo>
                    <a:lnTo>
                      <a:pt x="156" y="706"/>
                    </a:lnTo>
                    <a:lnTo>
                      <a:pt x="156" y="706"/>
                    </a:lnTo>
                    <a:lnTo>
                      <a:pt x="154" y="706"/>
                    </a:lnTo>
                    <a:lnTo>
                      <a:pt x="154" y="710"/>
                    </a:lnTo>
                    <a:lnTo>
                      <a:pt x="154" y="716"/>
                    </a:lnTo>
                    <a:lnTo>
                      <a:pt x="146" y="726"/>
                    </a:lnTo>
                    <a:lnTo>
                      <a:pt x="146" y="726"/>
                    </a:lnTo>
                    <a:lnTo>
                      <a:pt x="144" y="728"/>
                    </a:lnTo>
                    <a:lnTo>
                      <a:pt x="142" y="740"/>
                    </a:lnTo>
                    <a:lnTo>
                      <a:pt x="142" y="740"/>
                    </a:lnTo>
                    <a:lnTo>
                      <a:pt x="142" y="742"/>
                    </a:lnTo>
                    <a:lnTo>
                      <a:pt x="144" y="744"/>
                    </a:lnTo>
                    <a:lnTo>
                      <a:pt x="156" y="750"/>
                    </a:lnTo>
                    <a:lnTo>
                      <a:pt x="178" y="766"/>
                    </a:lnTo>
                    <a:lnTo>
                      <a:pt x="178" y="766"/>
                    </a:lnTo>
                    <a:lnTo>
                      <a:pt x="180" y="766"/>
                    </a:lnTo>
                    <a:lnTo>
                      <a:pt x="180" y="766"/>
                    </a:lnTo>
                    <a:lnTo>
                      <a:pt x="182" y="766"/>
                    </a:lnTo>
                    <a:lnTo>
                      <a:pt x="190" y="764"/>
                    </a:lnTo>
                    <a:lnTo>
                      <a:pt x="200" y="770"/>
                    </a:lnTo>
                    <a:lnTo>
                      <a:pt x="200" y="770"/>
                    </a:lnTo>
                    <a:lnTo>
                      <a:pt x="202" y="772"/>
                    </a:lnTo>
                    <a:lnTo>
                      <a:pt x="202" y="772"/>
                    </a:lnTo>
                    <a:lnTo>
                      <a:pt x="202" y="772"/>
                    </a:lnTo>
                    <a:lnTo>
                      <a:pt x="212" y="770"/>
                    </a:lnTo>
                    <a:lnTo>
                      <a:pt x="218" y="770"/>
                    </a:lnTo>
                    <a:lnTo>
                      <a:pt x="228" y="776"/>
                    </a:lnTo>
                    <a:lnTo>
                      <a:pt x="228" y="776"/>
                    </a:lnTo>
                    <a:lnTo>
                      <a:pt x="230" y="776"/>
                    </a:lnTo>
                    <a:lnTo>
                      <a:pt x="238" y="780"/>
                    </a:lnTo>
                    <a:lnTo>
                      <a:pt x="238" y="780"/>
                    </a:lnTo>
                    <a:lnTo>
                      <a:pt x="240" y="780"/>
                    </a:lnTo>
                    <a:lnTo>
                      <a:pt x="244" y="780"/>
                    </a:lnTo>
                    <a:lnTo>
                      <a:pt x="244" y="780"/>
                    </a:lnTo>
                    <a:lnTo>
                      <a:pt x="246" y="780"/>
                    </a:lnTo>
                    <a:lnTo>
                      <a:pt x="254" y="778"/>
                    </a:lnTo>
                    <a:lnTo>
                      <a:pt x="260" y="784"/>
                    </a:lnTo>
                    <a:lnTo>
                      <a:pt x="268" y="792"/>
                    </a:lnTo>
                    <a:lnTo>
                      <a:pt x="268" y="792"/>
                    </a:lnTo>
                    <a:lnTo>
                      <a:pt x="270" y="792"/>
                    </a:lnTo>
                    <a:lnTo>
                      <a:pt x="276" y="794"/>
                    </a:lnTo>
                    <a:lnTo>
                      <a:pt x="288" y="804"/>
                    </a:lnTo>
                    <a:lnTo>
                      <a:pt x="288" y="804"/>
                    </a:lnTo>
                    <a:lnTo>
                      <a:pt x="292" y="806"/>
                    </a:lnTo>
                    <a:lnTo>
                      <a:pt x="292" y="806"/>
                    </a:lnTo>
                    <a:lnTo>
                      <a:pt x="292" y="806"/>
                    </a:lnTo>
                    <a:lnTo>
                      <a:pt x="296" y="804"/>
                    </a:lnTo>
                    <a:lnTo>
                      <a:pt x="296" y="804"/>
                    </a:lnTo>
                    <a:lnTo>
                      <a:pt x="298" y="802"/>
                    </a:lnTo>
                    <a:lnTo>
                      <a:pt x="306" y="794"/>
                    </a:lnTo>
                    <a:lnTo>
                      <a:pt x="306" y="794"/>
                    </a:lnTo>
                    <a:lnTo>
                      <a:pt x="308" y="790"/>
                    </a:lnTo>
                    <a:lnTo>
                      <a:pt x="306" y="788"/>
                    </a:lnTo>
                    <a:lnTo>
                      <a:pt x="296" y="774"/>
                    </a:lnTo>
                    <a:lnTo>
                      <a:pt x="294" y="760"/>
                    </a:lnTo>
                    <a:lnTo>
                      <a:pt x="294" y="760"/>
                    </a:lnTo>
                    <a:lnTo>
                      <a:pt x="292" y="758"/>
                    </a:lnTo>
                    <a:lnTo>
                      <a:pt x="288" y="750"/>
                    </a:lnTo>
                    <a:lnTo>
                      <a:pt x="288" y="750"/>
                    </a:lnTo>
                    <a:lnTo>
                      <a:pt x="286" y="748"/>
                    </a:lnTo>
                    <a:lnTo>
                      <a:pt x="282" y="746"/>
                    </a:lnTo>
                    <a:lnTo>
                      <a:pt x="288" y="740"/>
                    </a:lnTo>
                    <a:lnTo>
                      <a:pt x="288" y="740"/>
                    </a:lnTo>
                    <a:lnTo>
                      <a:pt x="288" y="738"/>
                    </a:lnTo>
                    <a:lnTo>
                      <a:pt x="290" y="732"/>
                    </a:lnTo>
                    <a:lnTo>
                      <a:pt x="298" y="728"/>
                    </a:lnTo>
                    <a:lnTo>
                      <a:pt x="298" y="728"/>
                    </a:lnTo>
                    <a:lnTo>
                      <a:pt x="298" y="728"/>
                    </a:lnTo>
                    <a:lnTo>
                      <a:pt x="314" y="716"/>
                    </a:lnTo>
                    <a:lnTo>
                      <a:pt x="314" y="716"/>
                    </a:lnTo>
                    <a:lnTo>
                      <a:pt x="314" y="716"/>
                    </a:lnTo>
                    <a:lnTo>
                      <a:pt x="314" y="712"/>
                    </a:lnTo>
                    <a:lnTo>
                      <a:pt x="312" y="700"/>
                    </a:lnTo>
                    <a:lnTo>
                      <a:pt x="312" y="700"/>
                    </a:lnTo>
                    <a:lnTo>
                      <a:pt x="310" y="698"/>
                    </a:lnTo>
                    <a:lnTo>
                      <a:pt x="300" y="684"/>
                    </a:lnTo>
                    <a:lnTo>
                      <a:pt x="300" y="684"/>
                    </a:lnTo>
                    <a:lnTo>
                      <a:pt x="298" y="684"/>
                    </a:lnTo>
                    <a:lnTo>
                      <a:pt x="286" y="680"/>
                    </a:lnTo>
                    <a:lnTo>
                      <a:pt x="280" y="670"/>
                    </a:lnTo>
                    <a:lnTo>
                      <a:pt x="284" y="652"/>
                    </a:lnTo>
                    <a:lnTo>
                      <a:pt x="290" y="644"/>
                    </a:lnTo>
                    <a:lnTo>
                      <a:pt x="294" y="652"/>
                    </a:lnTo>
                    <a:lnTo>
                      <a:pt x="294" y="652"/>
                    </a:lnTo>
                    <a:lnTo>
                      <a:pt x="298" y="654"/>
                    </a:lnTo>
                    <a:lnTo>
                      <a:pt x="298" y="654"/>
                    </a:lnTo>
                    <a:lnTo>
                      <a:pt x="298" y="656"/>
                    </a:lnTo>
                    <a:lnTo>
                      <a:pt x="298" y="656"/>
                    </a:lnTo>
                    <a:lnTo>
                      <a:pt x="300" y="654"/>
                    </a:lnTo>
                    <a:lnTo>
                      <a:pt x="308" y="652"/>
                    </a:lnTo>
                    <a:lnTo>
                      <a:pt x="308" y="652"/>
                    </a:lnTo>
                    <a:lnTo>
                      <a:pt x="310" y="648"/>
                    </a:lnTo>
                    <a:lnTo>
                      <a:pt x="310" y="640"/>
                    </a:lnTo>
                    <a:lnTo>
                      <a:pt x="330" y="624"/>
                    </a:lnTo>
                    <a:lnTo>
                      <a:pt x="344" y="620"/>
                    </a:lnTo>
                    <a:lnTo>
                      <a:pt x="374" y="624"/>
                    </a:lnTo>
                    <a:lnTo>
                      <a:pt x="392" y="636"/>
                    </a:lnTo>
                    <a:lnTo>
                      <a:pt x="392" y="636"/>
                    </a:lnTo>
                    <a:lnTo>
                      <a:pt x="394" y="638"/>
                    </a:lnTo>
                    <a:lnTo>
                      <a:pt x="408" y="640"/>
                    </a:lnTo>
                    <a:lnTo>
                      <a:pt x="408" y="640"/>
                    </a:lnTo>
                    <a:lnTo>
                      <a:pt x="408" y="640"/>
                    </a:lnTo>
                    <a:lnTo>
                      <a:pt x="408" y="640"/>
                    </a:lnTo>
                    <a:lnTo>
                      <a:pt x="410" y="638"/>
                    </a:lnTo>
                    <a:lnTo>
                      <a:pt x="430" y="630"/>
                    </a:lnTo>
                    <a:lnTo>
                      <a:pt x="442" y="630"/>
                    </a:lnTo>
                    <a:lnTo>
                      <a:pt x="450" y="638"/>
                    </a:lnTo>
                    <a:lnTo>
                      <a:pt x="450" y="638"/>
                    </a:lnTo>
                    <a:lnTo>
                      <a:pt x="454" y="640"/>
                    </a:lnTo>
                    <a:lnTo>
                      <a:pt x="454" y="640"/>
                    </a:lnTo>
                    <a:lnTo>
                      <a:pt x="454" y="640"/>
                    </a:lnTo>
                    <a:lnTo>
                      <a:pt x="476" y="638"/>
                    </a:lnTo>
                    <a:lnTo>
                      <a:pt x="476" y="638"/>
                    </a:lnTo>
                    <a:lnTo>
                      <a:pt x="480" y="636"/>
                    </a:lnTo>
                    <a:lnTo>
                      <a:pt x="488" y="628"/>
                    </a:lnTo>
                    <a:lnTo>
                      <a:pt x="488" y="628"/>
                    </a:lnTo>
                    <a:lnTo>
                      <a:pt x="490" y="624"/>
                    </a:lnTo>
                    <a:lnTo>
                      <a:pt x="488" y="622"/>
                    </a:lnTo>
                    <a:lnTo>
                      <a:pt x="482" y="614"/>
                    </a:lnTo>
                    <a:lnTo>
                      <a:pt x="482" y="614"/>
                    </a:lnTo>
                    <a:lnTo>
                      <a:pt x="480" y="614"/>
                    </a:lnTo>
                    <a:lnTo>
                      <a:pt x="472" y="612"/>
                    </a:lnTo>
                    <a:lnTo>
                      <a:pt x="474" y="610"/>
                    </a:lnTo>
                    <a:lnTo>
                      <a:pt x="480" y="604"/>
                    </a:lnTo>
                    <a:lnTo>
                      <a:pt x="480" y="604"/>
                    </a:lnTo>
                    <a:lnTo>
                      <a:pt x="480" y="602"/>
                    </a:lnTo>
                    <a:lnTo>
                      <a:pt x="482" y="596"/>
                    </a:lnTo>
                    <a:lnTo>
                      <a:pt x="490" y="592"/>
                    </a:lnTo>
                    <a:lnTo>
                      <a:pt x="490" y="592"/>
                    </a:lnTo>
                    <a:lnTo>
                      <a:pt x="492" y="590"/>
                    </a:lnTo>
                    <a:lnTo>
                      <a:pt x="492" y="590"/>
                    </a:lnTo>
                    <a:lnTo>
                      <a:pt x="492" y="586"/>
                    </a:lnTo>
                    <a:lnTo>
                      <a:pt x="490" y="580"/>
                    </a:lnTo>
                    <a:lnTo>
                      <a:pt x="488" y="576"/>
                    </a:lnTo>
                    <a:lnTo>
                      <a:pt x="502" y="574"/>
                    </a:lnTo>
                    <a:lnTo>
                      <a:pt x="502" y="574"/>
                    </a:lnTo>
                    <a:lnTo>
                      <a:pt x="502" y="574"/>
                    </a:lnTo>
                    <a:lnTo>
                      <a:pt x="580" y="552"/>
                    </a:lnTo>
                    <a:lnTo>
                      <a:pt x="600" y="550"/>
                    </a:lnTo>
                    <a:lnTo>
                      <a:pt x="614" y="552"/>
                    </a:lnTo>
                    <a:lnTo>
                      <a:pt x="618" y="560"/>
                    </a:lnTo>
                    <a:lnTo>
                      <a:pt x="618" y="560"/>
                    </a:lnTo>
                    <a:lnTo>
                      <a:pt x="618" y="564"/>
                    </a:lnTo>
                    <a:lnTo>
                      <a:pt x="628" y="568"/>
                    </a:lnTo>
                    <a:lnTo>
                      <a:pt x="628" y="568"/>
                    </a:lnTo>
                    <a:lnTo>
                      <a:pt x="628" y="570"/>
                    </a:lnTo>
                    <a:lnTo>
                      <a:pt x="646" y="574"/>
                    </a:lnTo>
                    <a:lnTo>
                      <a:pt x="664" y="584"/>
                    </a:lnTo>
                    <a:lnTo>
                      <a:pt x="664" y="584"/>
                    </a:lnTo>
                    <a:lnTo>
                      <a:pt x="666" y="584"/>
                    </a:lnTo>
                    <a:lnTo>
                      <a:pt x="666" y="584"/>
                    </a:lnTo>
                    <a:lnTo>
                      <a:pt x="668" y="584"/>
                    </a:lnTo>
                    <a:lnTo>
                      <a:pt x="684" y="574"/>
                    </a:lnTo>
                    <a:lnTo>
                      <a:pt x="698" y="570"/>
                    </a:lnTo>
                    <a:lnTo>
                      <a:pt x="698" y="574"/>
                    </a:lnTo>
                    <a:lnTo>
                      <a:pt x="698" y="574"/>
                    </a:lnTo>
                    <a:lnTo>
                      <a:pt x="700" y="578"/>
                    </a:lnTo>
                    <a:lnTo>
                      <a:pt x="716" y="588"/>
                    </a:lnTo>
                    <a:lnTo>
                      <a:pt x="730" y="608"/>
                    </a:lnTo>
                    <a:lnTo>
                      <a:pt x="742" y="630"/>
                    </a:lnTo>
                    <a:lnTo>
                      <a:pt x="742" y="630"/>
                    </a:lnTo>
                    <a:lnTo>
                      <a:pt x="746" y="632"/>
                    </a:lnTo>
                    <a:lnTo>
                      <a:pt x="752" y="632"/>
                    </a:lnTo>
                    <a:lnTo>
                      <a:pt x="752" y="632"/>
                    </a:lnTo>
                    <a:lnTo>
                      <a:pt x="756" y="630"/>
                    </a:lnTo>
                    <a:lnTo>
                      <a:pt x="758" y="626"/>
                    </a:lnTo>
                    <a:lnTo>
                      <a:pt x="774" y="634"/>
                    </a:lnTo>
                    <a:lnTo>
                      <a:pt x="774" y="634"/>
                    </a:lnTo>
                    <a:lnTo>
                      <a:pt x="776" y="636"/>
                    </a:lnTo>
                    <a:lnTo>
                      <a:pt x="776" y="636"/>
                    </a:lnTo>
                    <a:lnTo>
                      <a:pt x="776" y="636"/>
                    </a:lnTo>
                    <a:lnTo>
                      <a:pt x="800" y="632"/>
                    </a:lnTo>
                    <a:lnTo>
                      <a:pt x="806" y="642"/>
                    </a:lnTo>
                    <a:lnTo>
                      <a:pt x="806" y="642"/>
                    </a:lnTo>
                    <a:lnTo>
                      <a:pt x="808" y="644"/>
                    </a:lnTo>
                    <a:lnTo>
                      <a:pt x="820" y="652"/>
                    </a:lnTo>
                    <a:lnTo>
                      <a:pt x="820" y="652"/>
                    </a:lnTo>
                    <a:lnTo>
                      <a:pt x="822" y="654"/>
                    </a:lnTo>
                    <a:lnTo>
                      <a:pt x="838" y="654"/>
                    </a:lnTo>
                    <a:lnTo>
                      <a:pt x="842" y="664"/>
                    </a:lnTo>
                    <a:lnTo>
                      <a:pt x="842" y="664"/>
                    </a:lnTo>
                    <a:lnTo>
                      <a:pt x="844" y="666"/>
                    </a:lnTo>
                    <a:lnTo>
                      <a:pt x="846" y="668"/>
                    </a:lnTo>
                    <a:lnTo>
                      <a:pt x="860" y="668"/>
                    </a:lnTo>
                    <a:lnTo>
                      <a:pt x="860" y="668"/>
                    </a:lnTo>
                    <a:lnTo>
                      <a:pt x="862" y="666"/>
                    </a:lnTo>
                    <a:lnTo>
                      <a:pt x="868" y="660"/>
                    </a:lnTo>
                    <a:lnTo>
                      <a:pt x="880" y="658"/>
                    </a:lnTo>
                    <a:lnTo>
                      <a:pt x="880" y="658"/>
                    </a:lnTo>
                    <a:lnTo>
                      <a:pt x="882" y="658"/>
                    </a:lnTo>
                    <a:lnTo>
                      <a:pt x="888" y="650"/>
                    </a:lnTo>
                    <a:lnTo>
                      <a:pt x="918" y="636"/>
                    </a:lnTo>
                    <a:lnTo>
                      <a:pt x="932" y="638"/>
                    </a:lnTo>
                    <a:lnTo>
                      <a:pt x="948" y="640"/>
                    </a:lnTo>
                    <a:lnTo>
                      <a:pt x="956" y="650"/>
                    </a:lnTo>
                    <a:lnTo>
                      <a:pt x="956" y="650"/>
                    </a:lnTo>
                    <a:lnTo>
                      <a:pt x="960" y="652"/>
                    </a:lnTo>
                    <a:lnTo>
                      <a:pt x="986" y="652"/>
                    </a:lnTo>
                    <a:lnTo>
                      <a:pt x="992" y="656"/>
                    </a:lnTo>
                    <a:lnTo>
                      <a:pt x="992" y="656"/>
                    </a:lnTo>
                    <a:lnTo>
                      <a:pt x="996" y="656"/>
                    </a:lnTo>
                    <a:lnTo>
                      <a:pt x="996" y="656"/>
                    </a:lnTo>
                    <a:lnTo>
                      <a:pt x="998" y="656"/>
                    </a:lnTo>
                    <a:lnTo>
                      <a:pt x="1008" y="648"/>
                    </a:lnTo>
                    <a:lnTo>
                      <a:pt x="1008" y="648"/>
                    </a:lnTo>
                    <a:lnTo>
                      <a:pt x="1010" y="644"/>
                    </a:lnTo>
                    <a:lnTo>
                      <a:pt x="1012" y="638"/>
                    </a:lnTo>
                    <a:lnTo>
                      <a:pt x="1012" y="638"/>
                    </a:lnTo>
                    <a:lnTo>
                      <a:pt x="1010" y="634"/>
                    </a:lnTo>
                    <a:lnTo>
                      <a:pt x="1002" y="624"/>
                    </a:lnTo>
                    <a:lnTo>
                      <a:pt x="1014" y="612"/>
                    </a:lnTo>
                    <a:lnTo>
                      <a:pt x="1036" y="618"/>
                    </a:lnTo>
                    <a:lnTo>
                      <a:pt x="1056" y="624"/>
                    </a:lnTo>
                    <a:lnTo>
                      <a:pt x="1058" y="630"/>
                    </a:lnTo>
                    <a:lnTo>
                      <a:pt x="1058" y="630"/>
                    </a:lnTo>
                    <a:lnTo>
                      <a:pt x="1058" y="632"/>
                    </a:lnTo>
                    <a:lnTo>
                      <a:pt x="1068" y="642"/>
                    </a:lnTo>
                    <a:lnTo>
                      <a:pt x="1068" y="642"/>
                    </a:lnTo>
                    <a:lnTo>
                      <a:pt x="1070" y="644"/>
                    </a:lnTo>
                    <a:lnTo>
                      <a:pt x="1092" y="648"/>
                    </a:lnTo>
                    <a:lnTo>
                      <a:pt x="1092" y="648"/>
                    </a:lnTo>
                    <a:lnTo>
                      <a:pt x="1094" y="648"/>
                    </a:lnTo>
                    <a:lnTo>
                      <a:pt x="1094" y="648"/>
                    </a:lnTo>
                    <a:lnTo>
                      <a:pt x="1096" y="648"/>
                    </a:lnTo>
                    <a:lnTo>
                      <a:pt x="1106" y="642"/>
                    </a:lnTo>
                    <a:lnTo>
                      <a:pt x="1126" y="644"/>
                    </a:lnTo>
                    <a:lnTo>
                      <a:pt x="1130" y="648"/>
                    </a:lnTo>
                    <a:lnTo>
                      <a:pt x="1130" y="648"/>
                    </a:lnTo>
                    <a:lnTo>
                      <a:pt x="1132" y="650"/>
                    </a:lnTo>
                    <a:lnTo>
                      <a:pt x="1140" y="652"/>
                    </a:lnTo>
                    <a:lnTo>
                      <a:pt x="1144" y="658"/>
                    </a:lnTo>
                    <a:lnTo>
                      <a:pt x="1144" y="658"/>
                    </a:lnTo>
                    <a:lnTo>
                      <a:pt x="1144" y="658"/>
                    </a:lnTo>
                    <a:lnTo>
                      <a:pt x="1150" y="662"/>
                    </a:lnTo>
                    <a:lnTo>
                      <a:pt x="1150" y="662"/>
                    </a:lnTo>
                    <a:lnTo>
                      <a:pt x="1152" y="664"/>
                    </a:lnTo>
                    <a:lnTo>
                      <a:pt x="1172" y="666"/>
                    </a:lnTo>
                    <a:lnTo>
                      <a:pt x="1172" y="666"/>
                    </a:lnTo>
                    <a:lnTo>
                      <a:pt x="1172" y="666"/>
                    </a:lnTo>
                    <a:lnTo>
                      <a:pt x="1172" y="666"/>
                    </a:lnTo>
                    <a:lnTo>
                      <a:pt x="1172" y="666"/>
                    </a:lnTo>
                    <a:lnTo>
                      <a:pt x="1188" y="664"/>
                    </a:lnTo>
                    <a:lnTo>
                      <a:pt x="1216" y="658"/>
                    </a:lnTo>
                    <a:lnTo>
                      <a:pt x="1216" y="658"/>
                    </a:lnTo>
                    <a:lnTo>
                      <a:pt x="1216" y="658"/>
                    </a:lnTo>
                    <a:lnTo>
                      <a:pt x="1232" y="646"/>
                    </a:lnTo>
                    <a:lnTo>
                      <a:pt x="1238" y="644"/>
                    </a:lnTo>
                    <a:lnTo>
                      <a:pt x="1244" y="648"/>
                    </a:lnTo>
                    <a:lnTo>
                      <a:pt x="1244" y="648"/>
                    </a:lnTo>
                    <a:lnTo>
                      <a:pt x="1246" y="650"/>
                    </a:lnTo>
                    <a:lnTo>
                      <a:pt x="1266" y="652"/>
                    </a:lnTo>
                    <a:lnTo>
                      <a:pt x="1282" y="660"/>
                    </a:lnTo>
                    <a:lnTo>
                      <a:pt x="1282" y="660"/>
                    </a:lnTo>
                    <a:lnTo>
                      <a:pt x="1284" y="660"/>
                    </a:lnTo>
                    <a:lnTo>
                      <a:pt x="1284" y="660"/>
                    </a:lnTo>
                    <a:lnTo>
                      <a:pt x="1286" y="660"/>
                    </a:lnTo>
                    <a:lnTo>
                      <a:pt x="1294" y="652"/>
                    </a:lnTo>
                    <a:lnTo>
                      <a:pt x="1304" y="650"/>
                    </a:lnTo>
                    <a:lnTo>
                      <a:pt x="1304" y="650"/>
                    </a:lnTo>
                    <a:lnTo>
                      <a:pt x="1306" y="648"/>
                    </a:lnTo>
                    <a:lnTo>
                      <a:pt x="1308" y="646"/>
                    </a:lnTo>
                    <a:lnTo>
                      <a:pt x="1310" y="632"/>
                    </a:lnTo>
                    <a:lnTo>
                      <a:pt x="1320" y="618"/>
                    </a:lnTo>
                    <a:lnTo>
                      <a:pt x="1328" y="614"/>
                    </a:lnTo>
                    <a:lnTo>
                      <a:pt x="1328" y="614"/>
                    </a:lnTo>
                    <a:lnTo>
                      <a:pt x="1330" y="610"/>
                    </a:lnTo>
                    <a:lnTo>
                      <a:pt x="1330" y="598"/>
                    </a:lnTo>
                    <a:lnTo>
                      <a:pt x="1330" y="598"/>
                    </a:lnTo>
                    <a:lnTo>
                      <a:pt x="1328" y="594"/>
                    </a:lnTo>
                    <a:lnTo>
                      <a:pt x="1326" y="594"/>
                    </a:lnTo>
                    <a:lnTo>
                      <a:pt x="1320" y="592"/>
                    </a:lnTo>
                    <a:lnTo>
                      <a:pt x="1320" y="592"/>
                    </a:lnTo>
                    <a:lnTo>
                      <a:pt x="1330" y="588"/>
                    </a:lnTo>
                    <a:lnTo>
                      <a:pt x="1368" y="584"/>
                    </a:lnTo>
                    <a:lnTo>
                      <a:pt x="1392" y="594"/>
                    </a:lnTo>
                    <a:lnTo>
                      <a:pt x="1402" y="610"/>
                    </a:lnTo>
                    <a:lnTo>
                      <a:pt x="1422" y="656"/>
                    </a:lnTo>
                    <a:lnTo>
                      <a:pt x="1422" y="656"/>
                    </a:lnTo>
                    <a:lnTo>
                      <a:pt x="1422" y="658"/>
                    </a:lnTo>
                    <a:lnTo>
                      <a:pt x="1424" y="658"/>
                    </a:lnTo>
                    <a:lnTo>
                      <a:pt x="1438" y="658"/>
                    </a:lnTo>
                    <a:lnTo>
                      <a:pt x="1462" y="672"/>
                    </a:lnTo>
                    <a:lnTo>
                      <a:pt x="1466" y="688"/>
                    </a:lnTo>
                    <a:lnTo>
                      <a:pt x="1466" y="688"/>
                    </a:lnTo>
                    <a:lnTo>
                      <a:pt x="1466" y="690"/>
                    </a:lnTo>
                    <a:lnTo>
                      <a:pt x="1470" y="690"/>
                    </a:lnTo>
                    <a:lnTo>
                      <a:pt x="1488" y="692"/>
                    </a:lnTo>
                    <a:lnTo>
                      <a:pt x="1488" y="692"/>
                    </a:lnTo>
                    <a:lnTo>
                      <a:pt x="1488" y="692"/>
                    </a:lnTo>
                    <a:lnTo>
                      <a:pt x="1488" y="692"/>
                    </a:lnTo>
                    <a:lnTo>
                      <a:pt x="1492" y="692"/>
                    </a:lnTo>
                    <a:lnTo>
                      <a:pt x="1496" y="686"/>
                    </a:lnTo>
                    <a:lnTo>
                      <a:pt x="1508" y="684"/>
                    </a:lnTo>
                    <a:lnTo>
                      <a:pt x="1518" y="682"/>
                    </a:lnTo>
                    <a:lnTo>
                      <a:pt x="1518" y="688"/>
                    </a:lnTo>
                    <a:lnTo>
                      <a:pt x="1514" y="690"/>
                    </a:lnTo>
                    <a:lnTo>
                      <a:pt x="1514" y="690"/>
                    </a:lnTo>
                    <a:lnTo>
                      <a:pt x="1512" y="694"/>
                    </a:lnTo>
                    <a:lnTo>
                      <a:pt x="1506" y="712"/>
                    </a:lnTo>
                    <a:lnTo>
                      <a:pt x="1498" y="730"/>
                    </a:lnTo>
                    <a:lnTo>
                      <a:pt x="1490" y="732"/>
                    </a:lnTo>
                    <a:lnTo>
                      <a:pt x="1486" y="728"/>
                    </a:lnTo>
                    <a:lnTo>
                      <a:pt x="1486" y="728"/>
                    </a:lnTo>
                    <a:lnTo>
                      <a:pt x="1484" y="726"/>
                    </a:lnTo>
                    <a:lnTo>
                      <a:pt x="1484" y="726"/>
                    </a:lnTo>
                    <a:lnTo>
                      <a:pt x="1482" y="726"/>
                    </a:lnTo>
                    <a:lnTo>
                      <a:pt x="1468" y="736"/>
                    </a:lnTo>
                    <a:lnTo>
                      <a:pt x="1468" y="736"/>
                    </a:lnTo>
                    <a:lnTo>
                      <a:pt x="1468" y="738"/>
                    </a:lnTo>
                    <a:lnTo>
                      <a:pt x="1468" y="772"/>
                    </a:lnTo>
                    <a:lnTo>
                      <a:pt x="1468" y="772"/>
                    </a:lnTo>
                    <a:lnTo>
                      <a:pt x="1468" y="774"/>
                    </a:lnTo>
                    <a:lnTo>
                      <a:pt x="1468" y="774"/>
                    </a:lnTo>
                    <a:lnTo>
                      <a:pt x="1472" y="776"/>
                    </a:lnTo>
                    <a:lnTo>
                      <a:pt x="1472" y="776"/>
                    </a:lnTo>
                    <a:lnTo>
                      <a:pt x="1472" y="774"/>
                    </a:lnTo>
                    <a:lnTo>
                      <a:pt x="1486" y="772"/>
                    </a:lnTo>
                    <a:lnTo>
                      <a:pt x="1498" y="778"/>
                    </a:lnTo>
                    <a:lnTo>
                      <a:pt x="1498" y="778"/>
                    </a:lnTo>
                    <a:lnTo>
                      <a:pt x="1500" y="778"/>
                    </a:lnTo>
                    <a:lnTo>
                      <a:pt x="1500" y="778"/>
                    </a:lnTo>
                    <a:lnTo>
                      <a:pt x="1502" y="778"/>
                    </a:lnTo>
                    <a:lnTo>
                      <a:pt x="1518" y="772"/>
                    </a:lnTo>
                    <a:lnTo>
                      <a:pt x="1518" y="772"/>
                    </a:lnTo>
                    <a:lnTo>
                      <a:pt x="1518" y="770"/>
                    </a:lnTo>
                    <a:lnTo>
                      <a:pt x="1530" y="762"/>
                    </a:lnTo>
                    <a:lnTo>
                      <a:pt x="1530" y="762"/>
                    </a:lnTo>
                    <a:lnTo>
                      <a:pt x="1532" y="762"/>
                    </a:lnTo>
                    <a:lnTo>
                      <a:pt x="1548" y="742"/>
                    </a:lnTo>
                    <a:lnTo>
                      <a:pt x="1600" y="676"/>
                    </a:lnTo>
                    <a:lnTo>
                      <a:pt x="1600" y="676"/>
                    </a:lnTo>
                    <a:lnTo>
                      <a:pt x="1602" y="674"/>
                    </a:lnTo>
                    <a:lnTo>
                      <a:pt x="1606" y="658"/>
                    </a:lnTo>
                    <a:lnTo>
                      <a:pt x="1606" y="658"/>
                    </a:lnTo>
                    <a:lnTo>
                      <a:pt x="1608" y="656"/>
                    </a:lnTo>
                    <a:lnTo>
                      <a:pt x="1608" y="628"/>
                    </a:lnTo>
                    <a:lnTo>
                      <a:pt x="1616" y="610"/>
                    </a:lnTo>
                    <a:lnTo>
                      <a:pt x="1616" y="610"/>
                    </a:lnTo>
                    <a:lnTo>
                      <a:pt x="1616" y="608"/>
                    </a:lnTo>
                    <a:lnTo>
                      <a:pt x="1620" y="590"/>
                    </a:lnTo>
                    <a:lnTo>
                      <a:pt x="1620" y="590"/>
                    </a:lnTo>
                    <a:lnTo>
                      <a:pt x="1618" y="586"/>
                    </a:lnTo>
                    <a:lnTo>
                      <a:pt x="1604" y="568"/>
                    </a:lnTo>
                    <a:lnTo>
                      <a:pt x="1604" y="568"/>
                    </a:lnTo>
                    <a:lnTo>
                      <a:pt x="1602" y="566"/>
                    </a:lnTo>
                    <a:lnTo>
                      <a:pt x="1582" y="564"/>
                    </a:lnTo>
                    <a:lnTo>
                      <a:pt x="1582" y="564"/>
                    </a:lnTo>
                    <a:lnTo>
                      <a:pt x="1582" y="564"/>
                    </a:lnTo>
                    <a:lnTo>
                      <a:pt x="1582" y="564"/>
                    </a:lnTo>
                    <a:lnTo>
                      <a:pt x="1580" y="564"/>
                    </a:lnTo>
                    <a:lnTo>
                      <a:pt x="1570" y="572"/>
                    </a:lnTo>
                    <a:lnTo>
                      <a:pt x="1564" y="562"/>
                    </a:lnTo>
                    <a:lnTo>
                      <a:pt x="1564" y="562"/>
                    </a:lnTo>
                    <a:lnTo>
                      <a:pt x="1560" y="560"/>
                    </a:lnTo>
                    <a:lnTo>
                      <a:pt x="1560" y="560"/>
                    </a:lnTo>
                    <a:lnTo>
                      <a:pt x="1560" y="560"/>
                    </a:lnTo>
                    <a:lnTo>
                      <a:pt x="1560" y="560"/>
                    </a:lnTo>
                    <a:lnTo>
                      <a:pt x="1558" y="560"/>
                    </a:lnTo>
                    <a:lnTo>
                      <a:pt x="1554" y="564"/>
                    </a:lnTo>
                    <a:lnTo>
                      <a:pt x="1554" y="560"/>
                    </a:lnTo>
                    <a:lnTo>
                      <a:pt x="1554" y="560"/>
                    </a:lnTo>
                    <a:lnTo>
                      <a:pt x="1552" y="556"/>
                    </a:lnTo>
                    <a:lnTo>
                      <a:pt x="1550" y="556"/>
                    </a:lnTo>
                    <a:lnTo>
                      <a:pt x="1550" y="556"/>
                    </a:lnTo>
                    <a:lnTo>
                      <a:pt x="1550" y="556"/>
                    </a:lnTo>
                    <a:lnTo>
                      <a:pt x="1534" y="558"/>
                    </a:lnTo>
                    <a:lnTo>
                      <a:pt x="1534" y="554"/>
                    </a:lnTo>
                    <a:lnTo>
                      <a:pt x="1634" y="468"/>
                    </a:lnTo>
                    <a:lnTo>
                      <a:pt x="1680" y="468"/>
                    </a:lnTo>
                    <a:lnTo>
                      <a:pt x="1680" y="468"/>
                    </a:lnTo>
                    <a:lnTo>
                      <a:pt x="1680" y="468"/>
                    </a:lnTo>
                    <a:lnTo>
                      <a:pt x="1692" y="466"/>
                    </a:lnTo>
                    <a:lnTo>
                      <a:pt x="1718" y="468"/>
                    </a:lnTo>
                    <a:lnTo>
                      <a:pt x="1718" y="468"/>
                    </a:lnTo>
                    <a:lnTo>
                      <a:pt x="1718" y="468"/>
                    </a:lnTo>
                    <a:lnTo>
                      <a:pt x="1718" y="468"/>
                    </a:lnTo>
                    <a:lnTo>
                      <a:pt x="1722" y="466"/>
                    </a:lnTo>
                    <a:lnTo>
                      <a:pt x="1726" y="460"/>
                    </a:lnTo>
                    <a:lnTo>
                      <a:pt x="1736" y="458"/>
                    </a:lnTo>
                    <a:lnTo>
                      <a:pt x="1754" y="460"/>
                    </a:lnTo>
                    <a:lnTo>
                      <a:pt x="1756" y="462"/>
                    </a:lnTo>
                    <a:lnTo>
                      <a:pt x="1752" y="468"/>
                    </a:lnTo>
                    <a:lnTo>
                      <a:pt x="1752" y="468"/>
                    </a:lnTo>
                    <a:lnTo>
                      <a:pt x="1750" y="470"/>
                    </a:lnTo>
                    <a:lnTo>
                      <a:pt x="1750" y="472"/>
                    </a:lnTo>
                    <a:lnTo>
                      <a:pt x="1750" y="472"/>
                    </a:lnTo>
                    <a:lnTo>
                      <a:pt x="1752" y="474"/>
                    </a:lnTo>
                    <a:lnTo>
                      <a:pt x="1754" y="474"/>
                    </a:lnTo>
                    <a:lnTo>
                      <a:pt x="1754" y="474"/>
                    </a:lnTo>
                    <a:lnTo>
                      <a:pt x="1754" y="474"/>
                    </a:lnTo>
                    <a:lnTo>
                      <a:pt x="1782" y="472"/>
                    </a:lnTo>
                    <a:lnTo>
                      <a:pt x="1796" y="470"/>
                    </a:lnTo>
                    <a:lnTo>
                      <a:pt x="1810" y="470"/>
                    </a:lnTo>
                    <a:lnTo>
                      <a:pt x="1810" y="470"/>
                    </a:lnTo>
                    <a:lnTo>
                      <a:pt x="1812" y="470"/>
                    </a:lnTo>
                    <a:lnTo>
                      <a:pt x="1814" y="468"/>
                    </a:lnTo>
                    <a:lnTo>
                      <a:pt x="1814" y="468"/>
                    </a:lnTo>
                    <a:lnTo>
                      <a:pt x="1814" y="466"/>
                    </a:lnTo>
                    <a:lnTo>
                      <a:pt x="1812" y="464"/>
                    </a:lnTo>
                    <a:lnTo>
                      <a:pt x="1804" y="454"/>
                    </a:lnTo>
                    <a:lnTo>
                      <a:pt x="1802" y="454"/>
                    </a:lnTo>
                    <a:lnTo>
                      <a:pt x="1808" y="442"/>
                    </a:lnTo>
                    <a:lnTo>
                      <a:pt x="1840" y="418"/>
                    </a:lnTo>
                    <a:lnTo>
                      <a:pt x="1874" y="418"/>
                    </a:lnTo>
                    <a:lnTo>
                      <a:pt x="1874" y="418"/>
                    </a:lnTo>
                    <a:lnTo>
                      <a:pt x="1874" y="416"/>
                    </a:lnTo>
                    <a:lnTo>
                      <a:pt x="1872" y="422"/>
                    </a:lnTo>
                    <a:lnTo>
                      <a:pt x="1872" y="422"/>
                    </a:lnTo>
                    <a:lnTo>
                      <a:pt x="1872" y="424"/>
                    </a:lnTo>
                    <a:lnTo>
                      <a:pt x="1872" y="426"/>
                    </a:lnTo>
                    <a:lnTo>
                      <a:pt x="1880" y="434"/>
                    </a:lnTo>
                    <a:lnTo>
                      <a:pt x="1880" y="434"/>
                    </a:lnTo>
                    <a:lnTo>
                      <a:pt x="1882" y="434"/>
                    </a:lnTo>
                    <a:lnTo>
                      <a:pt x="1882" y="434"/>
                    </a:lnTo>
                    <a:lnTo>
                      <a:pt x="1886" y="434"/>
                    </a:lnTo>
                    <a:lnTo>
                      <a:pt x="1912" y="418"/>
                    </a:lnTo>
                    <a:lnTo>
                      <a:pt x="1924" y="418"/>
                    </a:lnTo>
                    <a:lnTo>
                      <a:pt x="1924" y="418"/>
                    </a:lnTo>
                    <a:lnTo>
                      <a:pt x="1926" y="416"/>
                    </a:lnTo>
                    <a:lnTo>
                      <a:pt x="1928" y="414"/>
                    </a:lnTo>
                    <a:lnTo>
                      <a:pt x="1928" y="398"/>
                    </a:lnTo>
                    <a:lnTo>
                      <a:pt x="1932" y="396"/>
                    </a:lnTo>
                    <a:lnTo>
                      <a:pt x="1934" y="394"/>
                    </a:lnTo>
                    <a:lnTo>
                      <a:pt x="1940" y="396"/>
                    </a:lnTo>
                    <a:lnTo>
                      <a:pt x="1940" y="396"/>
                    </a:lnTo>
                    <a:lnTo>
                      <a:pt x="1938" y="398"/>
                    </a:lnTo>
                    <a:lnTo>
                      <a:pt x="1924" y="428"/>
                    </a:lnTo>
                    <a:lnTo>
                      <a:pt x="1918" y="430"/>
                    </a:lnTo>
                    <a:lnTo>
                      <a:pt x="1918" y="430"/>
                    </a:lnTo>
                    <a:lnTo>
                      <a:pt x="1916" y="432"/>
                    </a:lnTo>
                    <a:lnTo>
                      <a:pt x="1888" y="450"/>
                    </a:lnTo>
                    <a:lnTo>
                      <a:pt x="1888" y="450"/>
                    </a:lnTo>
                    <a:lnTo>
                      <a:pt x="1888" y="452"/>
                    </a:lnTo>
                    <a:lnTo>
                      <a:pt x="1850" y="486"/>
                    </a:lnTo>
                    <a:lnTo>
                      <a:pt x="1838" y="490"/>
                    </a:lnTo>
                    <a:lnTo>
                      <a:pt x="1838" y="490"/>
                    </a:lnTo>
                    <a:lnTo>
                      <a:pt x="1834" y="492"/>
                    </a:lnTo>
                    <a:lnTo>
                      <a:pt x="1824" y="512"/>
                    </a:lnTo>
                    <a:lnTo>
                      <a:pt x="1814" y="524"/>
                    </a:lnTo>
                    <a:lnTo>
                      <a:pt x="1814" y="524"/>
                    </a:lnTo>
                    <a:lnTo>
                      <a:pt x="1812" y="526"/>
                    </a:lnTo>
                    <a:lnTo>
                      <a:pt x="1812" y="558"/>
                    </a:lnTo>
                    <a:lnTo>
                      <a:pt x="1812" y="558"/>
                    </a:lnTo>
                    <a:lnTo>
                      <a:pt x="1814" y="558"/>
                    </a:lnTo>
                    <a:lnTo>
                      <a:pt x="1824" y="604"/>
                    </a:lnTo>
                    <a:lnTo>
                      <a:pt x="1828" y="632"/>
                    </a:lnTo>
                    <a:lnTo>
                      <a:pt x="1828" y="632"/>
                    </a:lnTo>
                    <a:lnTo>
                      <a:pt x="1828" y="634"/>
                    </a:lnTo>
                    <a:lnTo>
                      <a:pt x="1830" y="636"/>
                    </a:lnTo>
                    <a:lnTo>
                      <a:pt x="1830" y="636"/>
                    </a:lnTo>
                    <a:lnTo>
                      <a:pt x="1832" y="636"/>
                    </a:lnTo>
                    <a:lnTo>
                      <a:pt x="1832" y="636"/>
                    </a:lnTo>
                    <a:lnTo>
                      <a:pt x="1834" y="634"/>
                    </a:lnTo>
                    <a:lnTo>
                      <a:pt x="1860" y="608"/>
                    </a:lnTo>
                    <a:lnTo>
                      <a:pt x="1860" y="608"/>
                    </a:lnTo>
                    <a:lnTo>
                      <a:pt x="1862" y="604"/>
                    </a:lnTo>
                    <a:lnTo>
                      <a:pt x="1862" y="594"/>
                    </a:lnTo>
                    <a:lnTo>
                      <a:pt x="1880" y="588"/>
                    </a:lnTo>
                    <a:lnTo>
                      <a:pt x="1880" y="588"/>
                    </a:lnTo>
                    <a:lnTo>
                      <a:pt x="1882" y="586"/>
                    </a:lnTo>
                    <a:lnTo>
                      <a:pt x="1884" y="584"/>
                    </a:lnTo>
                    <a:lnTo>
                      <a:pt x="1884" y="584"/>
                    </a:lnTo>
                    <a:lnTo>
                      <a:pt x="1884" y="580"/>
                    </a:lnTo>
                    <a:lnTo>
                      <a:pt x="1884" y="576"/>
                    </a:lnTo>
                    <a:lnTo>
                      <a:pt x="1884" y="574"/>
                    </a:lnTo>
                    <a:lnTo>
                      <a:pt x="1888" y="568"/>
                    </a:lnTo>
                    <a:lnTo>
                      <a:pt x="1910" y="562"/>
                    </a:lnTo>
                    <a:lnTo>
                      <a:pt x="1910" y="562"/>
                    </a:lnTo>
                    <a:lnTo>
                      <a:pt x="1912" y="560"/>
                    </a:lnTo>
                    <a:lnTo>
                      <a:pt x="1912" y="556"/>
                    </a:lnTo>
                    <a:lnTo>
                      <a:pt x="1906" y="542"/>
                    </a:lnTo>
                    <a:lnTo>
                      <a:pt x="1910" y="532"/>
                    </a:lnTo>
                    <a:lnTo>
                      <a:pt x="1926" y="528"/>
                    </a:lnTo>
                    <a:lnTo>
                      <a:pt x="1926" y="528"/>
                    </a:lnTo>
                    <a:lnTo>
                      <a:pt x="1928" y="526"/>
                    </a:lnTo>
                    <a:lnTo>
                      <a:pt x="1928" y="526"/>
                    </a:lnTo>
                    <a:lnTo>
                      <a:pt x="1928" y="522"/>
                    </a:lnTo>
                    <a:lnTo>
                      <a:pt x="1922" y="510"/>
                    </a:lnTo>
                    <a:lnTo>
                      <a:pt x="1926" y="494"/>
                    </a:lnTo>
                    <a:lnTo>
                      <a:pt x="1926" y="494"/>
                    </a:lnTo>
                    <a:lnTo>
                      <a:pt x="1926" y="494"/>
                    </a:lnTo>
                    <a:lnTo>
                      <a:pt x="1926" y="494"/>
                    </a:lnTo>
                    <a:lnTo>
                      <a:pt x="1924" y="490"/>
                    </a:lnTo>
                    <a:lnTo>
                      <a:pt x="1922" y="490"/>
                    </a:lnTo>
                    <a:lnTo>
                      <a:pt x="1922" y="490"/>
                    </a:lnTo>
                    <a:lnTo>
                      <a:pt x="1912" y="490"/>
                    </a:lnTo>
                    <a:lnTo>
                      <a:pt x="1912" y="484"/>
                    </a:lnTo>
                    <a:lnTo>
                      <a:pt x="1932" y="452"/>
                    </a:lnTo>
                    <a:lnTo>
                      <a:pt x="1954" y="452"/>
                    </a:lnTo>
                    <a:lnTo>
                      <a:pt x="1954" y="452"/>
                    </a:lnTo>
                    <a:lnTo>
                      <a:pt x="1956" y="452"/>
                    </a:lnTo>
                    <a:lnTo>
                      <a:pt x="1958" y="450"/>
                    </a:lnTo>
                    <a:lnTo>
                      <a:pt x="1960" y="442"/>
                    </a:lnTo>
                    <a:lnTo>
                      <a:pt x="1964" y="442"/>
                    </a:lnTo>
                    <a:lnTo>
                      <a:pt x="1966" y="454"/>
                    </a:lnTo>
                    <a:lnTo>
                      <a:pt x="1966" y="454"/>
                    </a:lnTo>
                    <a:lnTo>
                      <a:pt x="1970" y="456"/>
                    </a:lnTo>
                    <a:lnTo>
                      <a:pt x="1970" y="456"/>
                    </a:lnTo>
                    <a:lnTo>
                      <a:pt x="1970" y="456"/>
                    </a:lnTo>
                    <a:lnTo>
                      <a:pt x="1970" y="456"/>
                    </a:lnTo>
                    <a:lnTo>
                      <a:pt x="1974" y="456"/>
                    </a:lnTo>
                    <a:lnTo>
                      <a:pt x="1986" y="442"/>
                    </a:lnTo>
                    <a:lnTo>
                      <a:pt x="2010" y="442"/>
                    </a:lnTo>
                    <a:lnTo>
                      <a:pt x="2022" y="452"/>
                    </a:lnTo>
                    <a:lnTo>
                      <a:pt x="2022" y="452"/>
                    </a:lnTo>
                    <a:lnTo>
                      <a:pt x="2024" y="452"/>
                    </a:lnTo>
                    <a:lnTo>
                      <a:pt x="2024" y="452"/>
                    </a:lnTo>
                    <a:lnTo>
                      <a:pt x="2026" y="452"/>
                    </a:lnTo>
                    <a:lnTo>
                      <a:pt x="2062" y="424"/>
                    </a:lnTo>
                    <a:lnTo>
                      <a:pt x="2078" y="414"/>
                    </a:lnTo>
                    <a:lnTo>
                      <a:pt x="2110" y="400"/>
                    </a:lnTo>
                    <a:lnTo>
                      <a:pt x="2110" y="400"/>
                    </a:lnTo>
                    <a:lnTo>
                      <a:pt x="2112" y="400"/>
                    </a:lnTo>
                    <a:lnTo>
                      <a:pt x="2120" y="392"/>
                    </a:lnTo>
                    <a:lnTo>
                      <a:pt x="2142" y="400"/>
                    </a:lnTo>
                    <a:lnTo>
                      <a:pt x="2142" y="400"/>
                    </a:lnTo>
                    <a:lnTo>
                      <a:pt x="2144" y="400"/>
                    </a:lnTo>
                    <a:lnTo>
                      <a:pt x="2144" y="400"/>
                    </a:lnTo>
                    <a:lnTo>
                      <a:pt x="2146" y="400"/>
                    </a:lnTo>
                    <a:lnTo>
                      <a:pt x="2158" y="394"/>
                    </a:lnTo>
                    <a:lnTo>
                      <a:pt x="2158" y="394"/>
                    </a:lnTo>
                    <a:lnTo>
                      <a:pt x="2160" y="390"/>
                    </a:lnTo>
                    <a:lnTo>
                      <a:pt x="2160" y="390"/>
                    </a:lnTo>
                    <a:lnTo>
                      <a:pt x="2158" y="388"/>
                    </a:lnTo>
                    <a:lnTo>
                      <a:pt x="2148" y="372"/>
                    </a:lnTo>
                    <a:lnTo>
                      <a:pt x="2144" y="356"/>
                    </a:lnTo>
                    <a:lnTo>
                      <a:pt x="2144" y="356"/>
                    </a:lnTo>
                    <a:lnTo>
                      <a:pt x="2142" y="354"/>
                    </a:lnTo>
                    <a:lnTo>
                      <a:pt x="2132" y="348"/>
                    </a:lnTo>
                    <a:lnTo>
                      <a:pt x="2136" y="348"/>
                    </a:lnTo>
                    <a:lnTo>
                      <a:pt x="2136" y="348"/>
                    </a:lnTo>
                    <a:lnTo>
                      <a:pt x="2136" y="350"/>
                    </a:lnTo>
                    <a:lnTo>
                      <a:pt x="2136" y="350"/>
                    </a:lnTo>
                    <a:lnTo>
                      <a:pt x="2136" y="348"/>
                    </a:lnTo>
                    <a:lnTo>
                      <a:pt x="2154" y="348"/>
                    </a:lnTo>
                    <a:lnTo>
                      <a:pt x="2154" y="348"/>
                    </a:lnTo>
                    <a:lnTo>
                      <a:pt x="2156" y="346"/>
                    </a:lnTo>
                    <a:lnTo>
                      <a:pt x="2172" y="332"/>
                    </a:lnTo>
                    <a:lnTo>
                      <a:pt x="2172" y="332"/>
                    </a:lnTo>
                    <a:lnTo>
                      <a:pt x="2174" y="330"/>
                    </a:lnTo>
                    <a:lnTo>
                      <a:pt x="2174" y="330"/>
                    </a:lnTo>
                    <a:lnTo>
                      <a:pt x="2172" y="326"/>
                    </a:lnTo>
                    <a:lnTo>
                      <a:pt x="2168" y="322"/>
                    </a:lnTo>
                    <a:lnTo>
                      <a:pt x="2170" y="314"/>
                    </a:lnTo>
                    <a:lnTo>
                      <a:pt x="2176" y="314"/>
                    </a:lnTo>
                    <a:lnTo>
                      <a:pt x="2180" y="328"/>
                    </a:lnTo>
                    <a:lnTo>
                      <a:pt x="2180" y="328"/>
                    </a:lnTo>
                    <a:lnTo>
                      <a:pt x="2182" y="330"/>
                    </a:lnTo>
                    <a:lnTo>
                      <a:pt x="2184" y="332"/>
                    </a:lnTo>
                    <a:lnTo>
                      <a:pt x="2184" y="332"/>
                    </a:lnTo>
                    <a:lnTo>
                      <a:pt x="2184" y="332"/>
                    </a:lnTo>
                    <a:lnTo>
                      <a:pt x="2218" y="330"/>
                    </a:lnTo>
                    <a:lnTo>
                      <a:pt x="2216" y="340"/>
                    </a:lnTo>
                    <a:lnTo>
                      <a:pt x="2216" y="340"/>
                    </a:lnTo>
                    <a:lnTo>
                      <a:pt x="2216" y="342"/>
                    </a:lnTo>
                    <a:lnTo>
                      <a:pt x="2218" y="344"/>
                    </a:lnTo>
                    <a:lnTo>
                      <a:pt x="2232" y="348"/>
                    </a:lnTo>
                    <a:lnTo>
                      <a:pt x="2258" y="362"/>
                    </a:lnTo>
                    <a:lnTo>
                      <a:pt x="2258" y="362"/>
                    </a:lnTo>
                    <a:lnTo>
                      <a:pt x="2260" y="362"/>
                    </a:lnTo>
                    <a:lnTo>
                      <a:pt x="2260" y="362"/>
                    </a:lnTo>
                    <a:lnTo>
                      <a:pt x="2260" y="362"/>
                    </a:lnTo>
                    <a:lnTo>
                      <a:pt x="2260" y="362"/>
                    </a:lnTo>
                    <a:lnTo>
                      <a:pt x="2262" y="360"/>
                    </a:lnTo>
                    <a:lnTo>
                      <a:pt x="2270" y="344"/>
                    </a:lnTo>
                    <a:lnTo>
                      <a:pt x="2270" y="344"/>
                    </a:lnTo>
                    <a:lnTo>
                      <a:pt x="2270" y="342"/>
                    </a:lnTo>
                    <a:lnTo>
                      <a:pt x="2272" y="332"/>
                    </a:lnTo>
                    <a:lnTo>
                      <a:pt x="2294" y="328"/>
                    </a:lnTo>
                    <a:lnTo>
                      <a:pt x="2294" y="328"/>
                    </a:lnTo>
                    <a:lnTo>
                      <a:pt x="2296" y="326"/>
                    </a:lnTo>
                    <a:lnTo>
                      <a:pt x="2306" y="316"/>
                    </a:lnTo>
                    <a:lnTo>
                      <a:pt x="2306" y="316"/>
                    </a:lnTo>
                    <a:lnTo>
                      <a:pt x="2308" y="312"/>
                    </a:lnTo>
                    <a:lnTo>
                      <a:pt x="2306" y="310"/>
                    </a:lnTo>
                    <a:lnTo>
                      <a:pt x="2296" y="300"/>
                    </a:lnTo>
                    <a:lnTo>
                      <a:pt x="2296" y="300"/>
                    </a:lnTo>
                    <a:lnTo>
                      <a:pt x="2296" y="298"/>
                    </a:lnTo>
                    <a:lnTo>
                      <a:pt x="2280" y="288"/>
                    </a:lnTo>
                    <a:lnTo>
                      <a:pt x="2280" y="288"/>
                    </a:lnTo>
                    <a:lnTo>
                      <a:pt x="2278" y="288"/>
                    </a:lnTo>
                    <a:lnTo>
                      <a:pt x="2260" y="284"/>
                    </a:lnTo>
                    <a:lnTo>
                      <a:pt x="2246" y="282"/>
                    </a:lnTo>
                    <a:lnTo>
                      <a:pt x="2246" y="282"/>
                    </a:lnTo>
                    <a:lnTo>
                      <a:pt x="2244" y="282"/>
                    </a:lnTo>
                    <a:lnTo>
                      <a:pt x="2244" y="282"/>
                    </a:lnTo>
                    <a:lnTo>
                      <a:pt x="2242" y="284"/>
                    </a:lnTo>
                    <a:lnTo>
                      <a:pt x="2242" y="284"/>
                    </a:lnTo>
                    <a:lnTo>
                      <a:pt x="2240" y="288"/>
                    </a:lnTo>
                    <a:lnTo>
                      <a:pt x="2246" y="300"/>
                    </a:lnTo>
                    <a:lnTo>
                      <a:pt x="2244" y="300"/>
                    </a:lnTo>
                    <a:lnTo>
                      <a:pt x="2238" y="290"/>
                    </a:lnTo>
                    <a:lnTo>
                      <a:pt x="2232" y="278"/>
                    </a:lnTo>
                    <a:lnTo>
                      <a:pt x="2232" y="278"/>
                    </a:lnTo>
                    <a:lnTo>
                      <a:pt x="2232" y="278"/>
                    </a:lnTo>
                    <a:lnTo>
                      <a:pt x="2224" y="268"/>
                    </a:lnTo>
                    <a:lnTo>
                      <a:pt x="2224" y="268"/>
                    </a:lnTo>
                    <a:lnTo>
                      <a:pt x="2224" y="266"/>
                    </a:lnTo>
                    <a:lnTo>
                      <a:pt x="2182" y="248"/>
                    </a:lnTo>
                    <a:lnTo>
                      <a:pt x="2160" y="236"/>
                    </a:lnTo>
                    <a:lnTo>
                      <a:pt x="2160" y="236"/>
                    </a:lnTo>
                    <a:lnTo>
                      <a:pt x="2158" y="236"/>
                    </a:lnTo>
                    <a:lnTo>
                      <a:pt x="2120" y="222"/>
                    </a:lnTo>
                    <a:lnTo>
                      <a:pt x="2120" y="222"/>
                    </a:lnTo>
                    <a:lnTo>
                      <a:pt x="2118" y="222"/>
                    </a:lnTo>
                    <a:lnTo>
                      <a:pt x="2084" y="216"/>
                    </a:lnTo>
                    <a:lnTo>
                      <a:pt x="2084" y="216"/>
                    </a:lnTo>
                    <a:lnTo>
                      <a:pt x="2084" y="216"/>
                    </a:lnTo>
                    <a:lnTo>
                      <a:pt x="2056" y="216"/>
                    </a:lnTo>
                    <a:lnTo>
                      <a:pt x="2042" y="208"/>
                    </a:lnTo>
                    <a:lnTo>
                      <a:pt x="2042" y="208"/>
                    </a:lnTo>
                    <a:lnTo>
                      <a:pt x="2040" y="208"/>
                    </a:lnTo>
                    <a:lnTo>
                      <a:pt x="2040" y="208"/>
                    </a:lnTo>
                    <a:lnTo>
                      <a:pt x="2040" y="208"/>
                    </a:lnTo>
                    <a:lnTo>
                      <a:pt x="2028" y="210"/>
                    </a:lnTo>
                    <a:lnTo>
                      <a:pt x="2028" y="210"/>
                    </a:lnTo>
                    <a:lnTo>
                      <a:pt x="2026" y="212"/>
                    </a:lnTo>
                    <a:lnTo>
                      <a:pt x="2026" y="214"/>
                    </a:lnTo>
                    <a:lnTo>
                      <a:pt x="2026" y="230"/>
                    </a:lnTo>
                    <a:lnTo>
                      <a:pt x="2026" y="230"/>
                    </a:lnTo>
                    <a:lnTo>
                      <a:pt x="2028" y="232"/>
                    </a:lnTo>
                    <a:lnTo>
                      <a:pt x="2032" y="240"/>
                    </a:lnTo>
                    <a:lnTo>
                      <a:pt x="2030" y="244"/>
                    </a:lnTo>
                    <a:lnTo>
                      <a:pt x="2014" y="242"/>
                    </a:lnTo>
                    <a:lnTo>
                      <a:pt x="2000" y="232"/>
                    </a:lnTo>
                    <a:lnTo>
                      <a:pt x="2000" y="224"/>
                    </a:lnTo>
                    <a:lnTo>
                      <a:pt x="2000" y="224"/>
                    </a:lnTo>
                    <a:lnTo>
                      <a:pt x="2000" y="220"/>
                    </a:lnTo>
                    <a:lnTo>
                      <a:pt x="1998" y="220"/>
                    </a:lnTo>
                    <a:lnTo>
                      <a:pt x="1992" y="218"/>
                    </a:lnTo>
                    <a:lnTo>
                      <a:pt x="1992" y="218"/>
                    </a:lnTo>
                    <a:lnTo>
                      <a:pt x="1992" y="218"/>
                    </a:lnTo>
                    <a:lnTo>
                      <a:pt x="1992" y="218"/>
                    </a:lnTo>
                    <a:lnTo>
                      <a:pt x="1990" y="218"/>
                    </a:lnTo>
                    <a:lnTo>
                      <a:pt x="1976" y="224"/>
                    </a:lnTo>
                    <a:lnTo>
                      <a:pt x="1970" y="224"/>
                    </a:lnTo>
                    <a:lnTo>
                      <a:pt x="1912" y="222"/>
                    </a:lnTo>
                    <a:lnTo>
                      <a:pt x="1912" y="222"/>
                    </a:lnTo>
                    <a:lnTo>
                      <a:pt x="1912" y="222"/>
                    </a:lnTo>
                    <a:lnTo>
                      <a:pt x="1912" y="222"/>
                    </a:lnTo>
                    <a:lnTo>
                      <a:pt x="1910" y="222"/>
                    </a:lnTo>
                    <a:lnTo>
                      <a:pt x="1898" y="226"/>
                    </a:lnTo>
                    <a:lnTo>
                      <a:pt x="1886" y="222"/>
                    </a:lnTo>
                    <a:lnTo>
                      <a:pt x="1884" y="218"/>
                    </a:lnTo>
                    <a:lnTo>
                      <a:pt x="1886" y="206"/>
                    </a:lnTo>
                    <a:lnTo>
                      <a:pt x="1886" y="206"/>
                    </a:lnTo>
                    <a:lnTo>
                      <a:pt x="1884" y="204"/>
                    </a:lnTo>
                    <a:lnTo>
                      <a:pt x="1884" y="202"/>
                    </a:lnTo>
                    <a:lnTo>
                      <a:pt x="1864" y="192"/>
                    </a:lnTo>
                    <a:lnTo>
                      <a:pt x="1864" y="192"/>
                    </a:lnTo>
                    <a:lnTo>
                      <a:pt x="1862" y="190"/>
                    </a:lnTo>
                    <a:lnTo>
                      <a:pt x="1814" y="188"/>
                    </a:lnTo>
                    <a:lnTo>
                      <a:pt x="1768" y="188"/>
                    </a:lnTo>
                    <a:lnTo>
                      <a:pt x="1742" y="176"/>
                    </a:lnTo>
                    <a:lnTo>
                      <a:pt x="1734" y="174"/>
                    </a:lnTo>
                    <a:lnTo>
                      <a:pt x="1738" y="168"/>
                    </a:lnTo>
                    <a:lnTo>
                      <a:pt x="1738" y="168"/>
                    </a:lnTo>
                    <a:lnTo>
                      <a:pt x="1738" y="166"/>
                    </a:lnTo>
                    <a:lnTo>
                      <a:pt x="1738" y="166"/>
                    </a:lnTo>
                    <a:lnTo>
                      <a:pt x="1736" y="162"/>
                    </a:lnTo>
                    <a:lnTo>
                      <a:pt x="1722" y="156"/>
                    </a:lnTo>
                    <a:lnTo>
                      <a:pt x="1722" y="156"/>
                    </a:lnTo>
                    <a:lnTo>
                      <a:pt x="1720" y="154"/>
                    </a:lnTo>
                    <a:lnTo>
                      <a:pt x="1720" y="154"/>
                    </a:lnTo>
                    <a:lnTo>
                      <a:pt x="1720" y="154"/>
                    </a:lnTo>
                    <a:lnTo>
                      <a:pt x="1690" y="158"/>
                    </a:lnTo>
                    <a:lnTo>
                      <a:pt x="1686" y="156"/>
                    </a:lnTo>
                    <a:lnTo>
                      <a:pt x="1676" y="146"/>
                    </a:lnTo>
                    <a:lnTo>
                      <a:pt x="1676" y="146"/>
                    </a:lnTo>
                    <a:lnTo>
                      <a:pt x="1672" y="146"/>
                    </a:lnTo>
                    <a:lnTo>
                      <a:pt x="1612" y="142"/>
                    </a:lnTo>
                    <a:lnTo>
                      <a:pt x="1612" y="142"/>
                    </a:lnTo>
                    <a:lnTo>
                      <a:pt x="1612" y="142"/>
                    </a:lnTo>
                    <a:lnTo>
                      <a:pt x="1612" y="142"/>
                    </a:lnTo>
                    <a:lnTo>
                      <a:pt x="1610" y="142"/>
                    </a:lnTo>
                    <a:lnTo>
                      <a:pt x="1592" y="150"/>
                    </a:lnTo>
                    <a:lnTo>
                      <a:pt x="1592" y="150"/>
                    </a:lnTo>
                    <a:lnTo>
                      <a:pt x="1588" y="152"/>
                    </a:lnTo>
                    <a:lnTo>
                      <a:pt x="1588" y="154"/>
                    </a:lnTo>
                    <a:lnTo>
                      <a:pt x="1590" y="168"/>
                    </a:lnTo>
                    <a:lnTo>
                      <a:pt x="1578" y="174"/>
                    </a:lnTo>
                    <a:lnTo>
                      <a:pt x="1560" y="180"/>
                    </a:lnTo>
                    <a:lnTo>
                      <a:pt x="1538" y="172"/>
                    </a:lnTo>
                    <a:lnTo>
                      <a:pt x="1538" y="172"/>
                    </a:lnTo>
                    <a:lnTo>
                      <a:pt x="1538" y="170"/>
                    </a:lnTo>
                    <a:lnTo>
                      <a:pt x="1538" y="170"/>
                    </a:lnTo>
                    <a:lnTo>
                      <a:pt x="1536" y="172"/>
                    </a:lnTo>
                    <a:lnTo>
                      <a:pt x="1516" y="178"/>
                    </a:lnTo>
                    <a:lnTo>
                      <a:pt x="1494" y="166"/>
                    </a:lnTo>
                    <a:lnTo>
                      <a:pt x="1494" y="166"/>
                    </a:lnTo>
                    <a:lnTo>
                      <a:pt x="1492" y="166"/>
                    </a:lnTo>
                    <a:lnTo>
                      <a:pt x="1492" y="166"/>
                    </a:lnTo>
                    <a:lnTo>
                      <a:pt x="1490" y="168"/>
                    </a:lnTo>
                    <a:lnTo>
                      <a:pt x="1474" y="192"/>
                    </a:lnTo>
                    <a:lnTo>
                      <a:pt x="1458" y="188"/>
                    </a:lnTo>
                    <a:lnTo>
                      <a:pt x="1442" y="168"/>
                    </a:lnTo>
                    <a:lnTo>
                      <a:pt x="1448" y="164"/>
                    </a:lnTo>
                    <a:lnTo>
                      <a:pt x="1448" y="164"/>
                    </a:lnTo>
                    <a:lnTo>
                      <a:pt x="1450" y="162"/>
                    </a:lnTo>
                    <a:lnTo>
                      <a:pt x="1450" y="160"/>
                    </a:lnTo>
                    <a:lnTo>
                      <a:pt x="1446" y="144"/>
                    </a:lnTo>
                    <a:lnTo>
                      <a:pt x="1446" y="144"/>
                    </a:lnTo>
                    <a:lnTo>
                      <a:pt x="1446" y="142"/>
                    </a:lnTo>
                    <a:lnTo>
                      <a:pt x="1430" y="124"/>
                    </a:lnTo>
                    <a:lnTo>
                      <a:pt x="1430" y="124"/>
                    </a:lnTo>
                    <a:lnTo>
                      <a:pt x="1426" y="122"/>
                    </a:lnTo>
                    <a:lnTo>
                      <a:pt x="1426" y="122"/>
                    </a:lnTo>
                    <a:lnTo>
                      <a:pt x="1426" y="122"/>
                    </a:lnTo>
                    <a:lnTo>
                      <a:pt x="1398" y="124"/>
                    </a:lnTo>
                    <a:lnTo>
                      <a:pt x="1382" y="116"/>
                    </a:lnTo>
                    <a:lnTo>
                      <a:pt x="1382" y="116"/>
                    </a:lnTo>
                    <a:lnTo>
                      <a:pt x="1380" y="116"/>
                    </a:lnTo>
                    <a:lnTo>
                      <a:pt x="1368" y="114"/>
                    </a:lnTo>
                    <a:lnTo>
                      <a:pt x="1368" y="114"/>
                    </a:lnTo>
                    <a:lnTo>
                      <a:pt x="1368" y="114"/>
                    </a:lnTo>
                    <a:lnTo>
                      <a:pt x="1368" y="114"/>
                    </a:lnTo>
                    <a:lnTo>
                      <a:pt x="1366" y="114"/>
                    </a:lnTo>
                    <a:lnTo>
                      <a:pt x="1364" y="116"/>
                    </a:lnTo>
                    <a:lnTo>
                      <a:pt x="1358" y="136"/>
                    </a:lnTo>
                    <a:lnTo>
                      <a:pt x="1300" y="130"/>
                    </a:lnTo>
                    <a:lnTo>
                      <a:pt x="1300" y="124"/>
                    </a:lnTo>
                    <a:lnTo>
                      <a:pt x="1300" y="124"/>
                    </a:lnTo>
                    <a:lnTo>
                      <a:pt x="1300" y="122"/>
                    </a:lnTo>
                    <a:lnTo>
                      <a:pt x="1296" y="120"/>
                    </a:lnTo>
                    <a:lnTo>
                      <a:pt x="1230" y="120"/>
                    </a:lnTo>
                    <a:lnTo>
                      <a:pt x="1230" y="120"/>
                    </a:lnTo>
                    <a:lnTo>
                      <a:pt x="1230" y="120"/>
                    </a:lnTo>
                    <a:lnTo>
                      <a:pt x="1230" y="120"/>
                    </a:lnTo>
                    <a:lnTo>
                      <a:pt x="1228" y="120"/>
                    </a:lnTo>
                    <a:lnTo>
                      <a:pt x="1222" y="124"/>
                    </a:lnTo>
                    <a:lnTo>
                      <a:pt x="1208" y="114"/>
                    </a:lnTo>
                    <a:lnTo>
                      <a:pt x="1208" y="114"/>
                    </a:lnTo>
                    <a:lnTo>
                      <a:pt x="1206" y="114"/>
                    </a:lnTo>
                    <a:lnTo>
                      <a:pt x="1198" y="110"/>
                    </a:lnTo>
                    <a:lnTo>
                      <a:pt x="1196" y="104"/>
                    </a:lnTo>
                    <a:lnTo>
                      <a:pt x="1196" y="104"/>
                    </a:lnTo>
                    <a:lnTo>
                      <a:pt x="1194" y="102"/>
                    </a:lnTo>
                    <a:lnTo>
                      <a:pt x="1192" y="102"/>
                    </a:lnTo>
                    <a:lnTo>
                      <a:pt x="1192" y="102"/>
                    </a:lnTo>
                    <a:lnTo>
                      <a:pt x="1190" y="102"/>
                    </a:lnTo>
                    <a:lnTo>
                      <a:pt x="1180" y="104"/>
                    </a:lnTo>
                    <a:lnTo>
                      <a:pt x="1188" y="100"/>
                    </a:lnTo>
                    <a:lnTo>
                      <a:pt x="1218" y="84"/>
                    </a:lnTo>
                    <a:lnTo>
                      <a:pt x="1218" y="84"/>
                    </a:lnTo>
                    <a:lnTo>
                      <a:pt x="1220" y="82"/>
                    </a:lnTo>
                    <a:lnTo>
                      <a:pt x="1228" y="64"/>
                    </a:lnTo>
                    <a:lnTo>
                      <a:pt x="1228" y="64"/>
                    </a:lnTo>
                    <a:lnTo>
                      <a:pt x="1228" y="60"/>
                    </a:lnTo>
                    <a:lnTo>
                      <a:pt x="1224" y="50"/>
                    </a:lnTo>
                    <a:lnTo>
                      <a:pt x="1224" y="50"/>
                    </a:lnTo>
                    <a:lnTo>
                      <a:pt x="1222" y="48"/>
                    </a:lnTo>
                    <a:lnTo>
                      <a:pt x="1198" y="32"/>
                    </a:lnTo>
                    <a:lnTo>
                      <a:pt x="1198" y="32"/>
                    </a:lnTo>
                    <a:lnTo>
                      <a:pt x="1194" y="32"/>
                    </a:lnTo>
                    <a:lnTo>
                      <a:pt x="1194" y="32"/>
                    </a:lnTo>
                    <a:lnTo>
                      <a:pt x="1194" y="32"/>
                    </a:lnTo>
                    <a:lnTo>
                      <a:pt x="1134" y="32"/>
                    </a:lnTo>
                    <a:lnTo>
                      <a:pt x="1138" y="26"/>
                    </a:lnTo>
                    <a:lnTo>
                      <a:pt x="1138" y="26"/>
                    </a:lnTo>
                    <a:lnTo>
                      <a:pt x="1138" y="22"/>
                    </a:lnTo>
                    <a:lnTo>
                      <a:pt x="1138" y="22"/>
                    </a:lnTo>
                    <a:lnTo>
                      <a:pt x="1134" y="20"/>
                    </a:lnTo>
                    <a:lnTo>
                      <a:pt x="1112" y="20"/>
                    </a:lnTo>
                    <a:lnTo>
                      <a:pt x="1118" y="16"/>
                    </a:lnTo>
                    <a:lnTo>
                      <a:pt x="1118" y="16"/>
                    </a:lnTo>
                    <a:lnTo>
                      <a:pt x="1120" y="14"/>
                    </a:lnTo>
                    <a:lnTo>
                      <a:pt x="1120" y="12"/>
                    </a:lnTo>
                    <a:lnTo>
                      <a:pt x="1120" y="12"/>
                    </a:lnTo>
                    <a:lnTo>
                      <a:pt x="1120" y="10"/>
                    </a:lnTo>
                    <a:lnTo>
                      <a:pt x="1118" y="8"/>
                    </a:lnTo>
                    <a:lnTo>
                      <a:pt x="1102" y="2"/>
                    </a:lnTo>
                    <a:lnTo>
                      <a:pt x="1102" y="2"/>
                    </a:lnTo>
                    <a:lnTo>
                      <a:pt x="1100" y="2"/>
                    </a:lnTo>
                    <a:lnTo>
                      <a:pt x="1070" y="0"/>
                    </a:lnTo>
                    <a:lnTo>
                      <a:pt x="1070" y="0"/>
                    </a:lnTo>
                    <a:lnTo>
                      <a:pt x="1070" y="0"/>
                    </a:lnTo>
                    <a:lnTo>
                      <a:pt x="1070" y="0"/>
                    </a:lnTo>
                    <a:close/>
                    <a:moveTo>
                      <a:pt x="1130" y="132"/>
                    </a:moveTo>
                    <a:lnTo>
                      <a:pt x="1156" y="118"/>
                    </a:lnTo>
                    <a:lnTo>
                      <a:pt x="1172" y="110"/>
                    </a:lnTo>
                    <a:lnTo>
                      <a:pt x="1166" y="114"/>
                    </a:lnTo>
                    <a:lnTo>
                      <a:pt x="1166" y="114"/>
                    </a:lnTo>
                    <a:lnTo>
                      <a:pt x="1164" y="118"/>
                    </a:lnTo>
                    <a:lnTo>
                      <a:pt x="1166" y="122"/>
                    </a:lnTo>
                    <a:lnTo>
                      <a:pt x="1132" y="132"/>
                    </a:lnTo>
                    <a:lnTo>
                      <a:pt x="1130" y="132"/>
                    </a:lnTo>
                    <a:lnTo>
                      <a:pt x="1130" y="132"/>
                    </a:lnTo>
                    <a:close/>
                    <a:moveTo>
                      <a:pt x="712" y="262"/>
                    </a:moveTo>
                    <a:lnTo>
                      <a:pt x="710" y="254"/>
                    </a:lnTo>
                    <a:lnTo>
                      <a:pt x="710" y="254"/>
                    </a:lnTo>
                    <a:lnTo>
                      <a:pt x="710" y="252"/>
                    </a:lnTo>
                    <a:lnTo>
                      <a:pt x="702" y="244"/>
                    </a:lnTo>
                    <a:lnTo>
                      <a:pt x="712" y="248"/>
                    </a:lnTo>
                    <a:lnTo>
                      <a:pt x="718" y="258"/>
                    </a:lnTo>
                    <a:lnTo>
                      <a:pt x="712" y="262"/>
                    </a:lnTo>
                    <a:lnTo>
                      <a:pt x="712" y="26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0" name="Freeform 762"/>
              <p:cNvSpPr>
                <a:spLocks/>
              </p:cNvSpPr>
              <p:nvPr/>
            </p:nvSpPr>
            <p:spPr bwMode="auto">
              <a:xfrm>
                <a:off x="3251" y="1107"/>
                <a:ext cx="2300" cy="798"/>
              </a:xfrm>
              <a:custGeom>
                <a:avLst/>
                <a:gdLst>
                  <a:gd name="T0" fmla="*/ 1220 w 2300"/>
                  <a:gd name="T1" fmla="*/ 58 h 798"/>
                  <a:gd name="T2" fmla="*/ 1174 w 2300"/>
                  <a:gd name="T3" fmla="*/ 104 h 798"/>
                  <a:gd name="T4" fmla="*/ 1364 w 2300"/>
                  <a:gd name="T5" fmla="*/ 114 h 798"/>
                  <a:gd name="T6" fmla="*/ 1488 w 2300"/>
                  <a:gd name="T7" fmla="*/ 166 h 798"/>
                  <a:gd name="T8" fmla="*/ 1680 w 2300"/>
                  <a:gd name="T9" fmla="*/ 154 h 798"/>
                  <a:gd name="T10" fmla="*/ 1878 w 2300"/>
                  <a:gd name="T11" fmla="*/ 202 h 798"/>
                  <a:gd name="T12" fmla="*/ 1992 w 2300"/>
                  <a:gd name="T13" fmla="*/ 230 h 798"/>
                  <a:gd name="T14" fmla="*/ 2114 w 2300"/>
                  <a:gd name="T15" fmla="*/ 222 h 798"/>
                  <a:gd name="T16" fmla="*/ 2256 w 2300"/>
                  <a:gd name="T17" fmla="*/ 284 h 798"/>
                  <a:gd name="T18" fmla="*/ 2216 w 2300"/>
                  <a:gd name="T19" fmla="*/ 336 h 798"/>
                  <a:gd name="T20" fmla="*/ 2120 w 2300"/>
                  <a:gd name="T21" fmla="*/ 340 h 798"/>
                  <a:gd name="T22" fmla="*/ 2106 w 2300"/>
                  <a:gd name="T23" fmla="*/ 392 h 798"/>
                  <a:gd name="T24" fmla="*/ 1950 w 2300"/>
                  <a:gd name="T25" fmla="*/ 444 h 798"/>
                  <a:gd name="T26" fmla="*/ 1904 w 2300"/>
                  <a:gd name="T27" fmla="*/ 554 h 798"/>
                  <a:gd name="T28" fmla="*/ 1824 w 2300"/>
                  <a:gd name="T29" fmla="*/ 598 h 798"/>
                  <a:gd name="T30" fmla="*/ 1938 w 2300"/>
                  <a:gd name="T31" fmla="*/ 394 h 798"/>
                  <a:gd name="T32" fmla="*/ 1878 w 2300"/>
                  <a:gd name="T33" fmla="*/ 406 h 798"/>
                  <a:gd name="T34" fmla="*/ 1750 w 2300"/>
                  <a:gd name="T35" fmla="*/ 466 h 798"/>
                  <a:gd name="T36" fmla="*/ 1526 w 2300"/>
                  <a:gd name="T37" fmla="*/ 548 h 798"/>
                  <a:gd name="T38" fmla="*/ 1608 w 2300"/>
                  <a:gd name="T39" fmla="*/ 604 h 798"/>
                  <a:gd name="T40" fmla="*/ 1468 w 2300"/>
                  <a:gd name="T41" fmla="*/ 768 h 798"/>
                  <a:gd name="T42" fmla="*/ 1502 w 2300"/>
                  <a:gd name="T43" fmla="*/ 676 h 798"/>
                  <a:gd name="T44" fmla="*/ 1364 w 2300"/>
                  <a:gd name="T45" fmla="*/ 576 h 798"/>
                  <a:gd name="T46" fmla="*/ 1288 w 2300"/>
                  <a:gd name="T47" fmla="*/ 644 h 798"/>
                  <a:gd name="T48" fmla="*/ 1148 w 2300"/>
                  <a:gd name="T49" fmla="*/ 656 h 798"/>
                  <a:gd name="T50" fmla="*/ 1056 w 2300"/>
                  <a:gd name="T51" fmla="*/ 616 h 798"/>
                  <a:gd name="T52" fmla="*/ 946 w 2300"/>
                  <a:gd name="T53" fmla="*/ 632 h 798"/>
                  <a:gd name="T54" fmla="*/ 818 w 2300"/>
                  <a:gd name="T55" fmla="*/ 646 h 798"/>
                  <a:gd name="T56" fmla="*/ 698 w 2300"/>
                  <a:gd name="T57" fmla="*/ 570 h 798"/>
                  <a:gd name="T58" fmla="*/ 576 w 2300"/>
                  <a:gd name="T59" fmla="*/ 546 h 798"/>
                  <a:gd name="T60" fmla="*/ 474 w 2300"/>
                  <a:gd name="T61" fmla="*/ 614 h 798"/>
                  <a:gd name="T62" fmla="*/ 338 w 2300"/>
                  <a:gd name="T63" fmla="*/ 612 h 798"/>
                  <a:gd name="T64" fmla="*/ 292 w 2300"/>
                  <a:gd name="T65" fmla="*/ 682 h 798"/>
                  <a:gd name="T66" fmla="*/ 288 w 2300"/>
                  <a:gd name="T67" fmla="*/ 772 h 798"/>
                  <a:gd name="T68" fmla="*/ 236 w 2300"/>
                  <a:gd name="T69" fmla="*/ 772 h 798"/>
                  <a:gd name="T70" fmla="*/ 144 w 2300"/>
                  <a:gd name="T71" fmla="*/ 724 h 798"/>
                  <a:gd name="T72" fmla="*/ 164 w 2300"/>
                  <a:gd name="T73" fmla="*/ 642 h 798"/>
                  <a:gd name="T74" fmla="*/ 70 w 2300"/>
                  <a:gd name="T75" fmla="*/ 602 h 798"/>
                  <a:gd name="T76" fmla="*/ 28 w 2300"/>
                  <a:gd name="T77" fmla="*/ 528 h 798"/>
                  <a:gd name="T78" fmla="*/ 36 w 2300"/>
                  <a:gd name="T79" fmla="*/ 444 h 798"/>
                  <a:gd name="T80" fmla="*/ 36 w 2300"/>
                  <a:gd name="T81" fmla="*/ 316 h 798"/>
                  <a:gd name="T82" fmla="*/ 56 w 2300"/>
                  <a:gd name="T83" fmla="*/ 220 h 798"/>
                  <a:gd name="T84" fmla="*/ 180 w 2300"/>
                  <a:gd name="T85" fmla="*/ 306 h 798"/>
                  <a:gd name="T86" fmla="*/ 104 w 2300"/>
                  <a:gd name="T87" fmla="*/ 324 h 798"/>
                  <a:gd name="T88" fmla="*/ 150 w 2300"/>
                  <a:gd name="T89" fmla="*/ 338 h 798"/>
                  <a:gd name="T90" fmla="*/ 240 w 2300"/>
                  <a:gd name="T91" fmla="*/ 286 h 798"/>
                  <a:gd name="T92" fmla="*/ 262 w 2300"/>
                  <a:gd name="T93" fmla="*/ 290 h 798"/>
                  <a:gd name="T94" fmla="*/ 392 w 2300"/>
                  <a:gd name="T95" fmla="*/ 248 h 798"/>
                  <a:gd name="T96" fmla="*/ 444 w 2300"/>
                  <a:gd name="T97" fmla="*/ 216 h 798"/>
                  <a:gd name="T98" fmla="*/ 574 w 2300"/>
                  <a:gd name="T99" fmla="*/ 230 h 798"/>
                  <a:gd name="T100" fmla="*/ 642 w 2300"/>
                  <a:gd name="T101" fmla="*/ 148 h 798"/>
                  <a:gd name="T102" fmla="*/ 608 w 2300"/>
                  <a:gd name="T103" fmla="*/ 294 h 798"/>
                  <a:gd name="T104" fmla="*/ 674 w 2300"/>
                  <a:gd name="T105" fmla="*/ 238 h 798"/>
                  <a:gd name="T106" fmla="*/ 664 w 2300"/>
                  <a:gd name="T107" fmla="*/ 198 h 798"/>
                  <a:gd name="T108" fmla="*/ 682 w 2300"/>
                  <a:gd name="T109" fmla="*/ 180 h 798"/>
                  <a:gd name="T110" fmla="*/ 706 w 2300"/>
                  <a:gd name="T111" fmla="*/ 150 h 798"/>
                  <a:gd name="T112" fmla="*/ 802 w 2300"/>
                  <a:gd name="T113" fmla="*/ 116 h 798"/>
                  <a:gd name="T114" fmla="*/ 1066 w 2300"/>
                  <a:gd name="T115" fmla="*/ 0 h 7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300" h="798">
                    <a:moveTo>
                      <a:pt x="1066" y="0"/>
                    </a:moveTo>
                    <a:lnTo>
                      <a:pt x="1096" y="2"/>
                    </a:lnTo>
                    <a:lnTo>
                      <a:pt x="1112" y="8"/>
                    </a:lnTo>
                    <a:lnTo>
                      <a:pt x="1092" y="18"/>
                    </a:lnTo>
                    <a:lnTo>
                      <a:pt x="1130" y="20"/>
                    </a:lnTo>
                    <a:lnTo>
                      <a:pt x="1124" y="34"/>
                    </a:lnTo>
                    <a:lnTo>
                      <a:pt x="1190" y="32"/>
                    </a:lnTo>
                    <a:lnTo>
                      <a:pt x="1216" y="48"/>
                    </a:lnTo>
                    <a:lnTo>
                      <a:pt x="1220" y="58"/>
                    </a:lnTo>
                    <a:lnTo>
                      <a:pt x="1212" y="76"/>
                    </a:lnTo>
                    <a:lnTo>
                      <a:pt x="1182" y="92"/>
                    </a:lnTo>
                    <a:lnTo>
                      <a:pt x="1150" y="110"/>
                    </a:lnTo>
                    <a:lnTo>
                      <a:pt x="1106" y="136"/>
                    </a:lnTo>
                    <a:lnTo>
                      <a:pt x="1108" y="138"/>
                    </a:lnTo>
                    <a:lnTo>
                      <a:pt x="1128" y="132"/>
                    </a:lnTo>
                    <a:lnTo>
                      <a:pt x="1166" y="120"/>
                    </a:lnTo>
                    <a:lnTo>
                      <a:pt x="1164" y="114"/>
                    </a:lnTo>
                    <a:lnTo>
                      <a:pt x="1174" y="104"/>
                    </a:lnTo>
                    <a:lnTo>
                      <a:pt x="1188" y="102"/>
                    </a:lnTo>
                    <a:lnTo>
                      <a:pt x="1190" y="110"/>
                    </a:lnTo>
                    <a:lnTo>
                      <a:pt x="1202" y="114"/>
                    </a:lnTo>
                    <a:lnTo>
                      <a:pt x="1218" y="124"/>
                    </a:lnTo>
                    <a:lnTo>
                      <a:pt x="1226" y="120"/>
                    </a:lnTo>
                    <a:lnTo>
                      <a:pt x="1292" y="120"/>
                    </a:lnTo>
                    <a:lnTo>
                      <a:pt x="1292" y="130"/>
                    </a:lnTo>
                    <a:lnTo>
                      <a:pt x="1356" y="136"/>
                    </a:lnTo>
                    <a:lnTo>
                      <a:pt x="1364" y="114"/>
                    </a:lnTo>
                    <a:lnTo>
                      <a:pt x="1376" y="116"/>
                    </a:lnTo>
                    <a:lnTo>
                      <a:pt x="1394" y="124"/>
                    </a:lnTo>
                    <a:lnTo>
                      <a:pt x="1422" y="122"/>
                    </a:lnTo>
                    <a:lnTo>
                      <a:pt x="1438" y="140"/>
                    </a:lnTo>
                    <a:lnTo>
                      <a:pt x="1442" y="156"/>
                    </a:lnTo>
                    <a:lnTo>
                      <a:pt x="1432" y="164"/>
                    </a:lnTo>
                    <a:lnTo>
                      <a:pt x="1452" y="188"/>
                    </a:lnTo>
                    <a:lnTo>
                      <a:pt x="1470" y="192"/>
                    </a:lnTo>
                    <a:lnTo>
                      <a:pt x="1488" y="166"/>
                    </a:lnTo>
                    <a:lnTo>
                      <a:pt x="1512" y="178"/>
                    </a:lnTo>
                    <a:lnTo>
                      <a:pt x="1534" y="170"/>
                    </a:lnTo>
                    <a:lnTo>
                      <a:pt x="1556" y="180"/>
                    </a:lnTo>
                    <a:lnTo>
                      <a:pt x="1576" y="172"/>
                    </a:lnTo>
                    <a:lnTo>
                      <a:pt x="1590" y="166"/>
                    </a:lnTo>
                    <a:lnTo>
                      <a:pt x="1588" y="150"/>
                    </a:lnTo>
                    <a:lnTo>
                      <a:pt x="1608" y="142"/>
                    </a:lnTo>
                    <a:lnTo>
                      <a:pt x="1668" y="146"/>
                    </a:lnTo>
                    <a:lnTo>
                      <a:pt x="1680" y="154"/>
                    </a:lnTo>
                    <a:lnTo>
                      <a:pt x="1684" y="158"/>
                    </a:lnTo>
                    <a:lnTo>
                      <a:pt x="1716" y="154"/>
                    </a:lnTo>
                    <a:lnTo>
                      <a:pt x="1730" y="162"/>
                    </a:lnTo>
                    <a:lnTo>
                      <a:pt x="1724" y="170"/>
                    </a:lnTo>
                    <a:lnTo>
                      <a:pt x="1736" y="176"/>
                    </a:lnTo>
                    <a:lnTo>
                      <a:pt x="1764" y="188"/>
                    </a:lnTo>
                    <a:lnTo>
                      <a:pt x="1810" y="188"/>
                    </a:lnTo>
                    <a:lnTo>
                      <a:pt x="1858" y="190"/>
                    </a:lnTo>
                    <a:lnTo>
                      <a:pt x="1878" y="202"/>
                    </a:lnTo>
                    <a:lnTo>
                      <a:pt x="1876" y="214"/>
                    </a:lnTo>
                    <a:lnTo>
                      <a:pt x="1878" y="222"/>
                    </a:lnTo>
                    <a:lnTo>
                      <a:pt x="1894" y="226"/>
                    </a:lnTo>
                    <a:lnTo>
                      <a:pt x="1908" y="222"/>
                    </a:lnTo>
                    <a:lnTo>
                      <a:pt x="1966" y="224"/>
                    </a:lnTo>
                    <a:lnTo>
                      <a:pt x="1974" y="224"/>
                    </a:lnTo>
                    <a:lnTo>
                      <a:pt x="1988" y="218"/>
                    </a:lnTo>
                    <a:lnTo>
                      <a:pt x="1992" y="220"/>
                    </a:lnTo>
                    <a:lnTo>
                      <a:pt x="1992" y="230"/>
                    </a:lnTo>
                    <a:lnTo>
                      <a:pt x="2010" y="242"/>
                    </a:lnTo>
                    <a:lnTo>
                      <a:pt x="2026" y="244"/>
                    </a:lnTo>
                    <a:lnTo>
                      <a:pt x="2032" y="238"/>
                    </a:lnTo>
                    <a:lnTo>
                      <a:pt x="2026" y="226"/>
                    </a:lnTo>
                    <a:lnTo>
                      <a:pt x="2026" y="210"/>
                    </a:lnTo>
                    <a:lnTo>
                      <a:pt x="2036" y="208"/>
                    </a:lnTo>
                    <a:lnTo>
                      <a:pt x="2052" y="216"/>
                    </a:lnTo>
                    <a:lnTo>
                      <a:pt x="2080" y="216"/>
                    </a:lnTo>
                    <a:lnTo>
                      <a:pt x="2114" y="222"/>
                    </a:lnTo>
                    <a:lnTo>
                      <a:pt x="2154" y="236"/>
                    </a:lnTo>
                    <a:lnTo>
                      <a:pt x="2176" y="248"/>
                    </a:lnTo>
                    <a:lnTo>
                      <a:pt x="2218" y="266"/>
                    </a:lnTo>
                    <a:lnTo>
                      <a:pt x="2224" y="276"/>
                    </a:lnTo>
                    <a:lnTo>
                      <a:pt x="2230" y="288"/>
                    </a:lnTo>
                    <a:lnTo>
                      <a:pt x="2238" y="302"/>
                    </a:lnTo>
                    <a:lnTo>
                      <a:pt x="2246" y="298"/>
                    </a:lnTo>
                    <a:lnTo>
                      <a:pt x="2240" y="282"/>
                    </a:lnTo>
                    <a:lnTo>
                      <a:pt x="2256" y="284"/>
                    </a:lnTo>
                    <a:lnTo>
                      <a:pt x="2272" y="288"/>
                    </a:lnTo>
                    <a:lnTo>
                      <a:pt x="2288" y="298"/>
                    </a:lnTo>
                    <a:lnTo>
                      <a:pt x="2300" y="308"/>
                    </a:lnTo>
                    <a:lnTo>
                      <a:pt x="2288" y="320"/>
                    </a:lnTo>
                    <a:lnTo>
                      <a:pt x="2266" y="324"/>
                    </a:lnTo>
                    <a:lnTo>
                      <a:pt x="2262" y="338"/>
                    </a:lnTo>
                    <a:lnTo>
                      <a:pt x="2256" y="354"/>
                    </a:lnTo>
                    <a:lnTo>
                      <a:pt x="2230" y="342"/>
                    </a:lnTo>
                    <a:lnTo>
                      <a:pt x="2216" y="336"/>
                    </a:lnTo>
                    <a:lnTo>
                      <a:pt x="2218" y="322"/>
                    </a:lnTo>
                    <a:lnTo>
                      <a:pt x="2180" y="324"/>
                    </a:lnTo>
                    <a:lnTo>
                      <a:pt x="2174" y="306"/>
                    </a:lnTo>
                    <a:lnTo>
                      <a:pt x="2162" y="308"/>
                    </a:lnTo>
                    <a:lnTo>
                      <a:pt x="2160" y="320"/>
                    </a:lnTo>
                    <a:lnTo>
                      <a:pt x="2166" y="324"/>
                    </a:lnTo>
                    <a:lnTo>
                      <a:pt x="2150" y="340"/>
                    </a:lnTo>
                    <a:lnTo>
                      <a:pt x="2132" y="342"/>
                    </a:lnTo>
                    <a:lnTo>
                      <a:pt x="2120" y="340"/>
                    </a:lnTo>
                    <a:lnTo>
                      <a:pt x="2112" y="334"/>
                    </a:lnTo>
                    <a:lnTo>
                      <a:pt x="2110" y="342"/>
                    </a:lnTo>
                    <a:lnTo>
                      <a:pt x="2124" y="346"/>
                    </a:lnTo>
                    <a:lnTo>
                      <a:pt x="2136" y="354"/>
                    </a:lnTo>
                    <a:lnTo>
                      <a:pt x="2140" y="370"/>
                    </a:lnTo>
                    <a:lnTo>
                      <a:pt x="2152" y="386"/>
                    </a:lnTo>
                    <a:lnTo>
                      <a:pt x="2140" y="392"/>
                    </a:lnTo>
                    <a:lnTo>
                      <a:pt x="2116" y="384"/>
                    </a:lnTo>
                    <a:lnTo>
                      <a:pt x="2106" y="392"/>
                    </a:lnTo>
                    <a:lnTo>
                      <a:pt x="2074" y="408"/>
                    </a:lnTo>
                    <a:lnTo>
                      <a:pt x="2056" y="416"/>
                    </a:lnTo>
                    <a:lnTo>
                      <a:pt x="2020" y="444"/>
                    </a:lnTo>
                    <a:lnTo>
                      <a:pt x="2008" y="434"/>
                    </a:lnTo>
                    <a:lnTo>
                      <a:pt x="1980" y="434"/>
                    </a:lnTo>
                    <a:lnTo>
                      <a:pt x="1966" y="448"/>
                    </a:lnTo>
                    <a:lnTo>
                      <a:pt x="1962" y="434"/>
                    </a:lnTo>
                    <a:lnTo>
                      <a:pt x="1954" y="434"/>
                    </a:lnTo>
                    <a:lnTo>
                      <a:pt x="1950" y="444"/>
                    </a:lnTo>
                    <a:lnTo>
                      <a:pt x="1926" y="444"/>
                    </a:lnTo>
                    <a:lnTo>
                      <a:pt x="1904" y="478"/>
                    </a:lnTo>
                    <a:lnTo>
                      <a:pt x="1904" y="490"/>
                    </a:lnTo>
                    <a:lnTo>
                      <a:pt x="1918" y="490"/>
                    </a:lnTo>
                    <a:lnTo>
                      <a:pt x="1914" y="506"/>
                    </a:lnTo>
                    <a:lnTo>
                      <a:pt x="1920" y="520"/>
                    </a:lnTo>
                    <a:lnTo>
                      <a:pt x="1904" y="526"/>
                    </a:lnTo>
                    <a:lnTo>
                      <a:pt x="1898" y="538"/>
                    </a:lnTo>
                    <a:lnTo>
                      <a:pt x="1904" y="554"/>
                    </a:lnTo>
                    <a:lnTo>
                      <a:pt x="1882" y="562"/>
                    </a:lnTo>
                    <a:lnTo>
                      <a:pt x="1876" y="568"/>
                    </a:lnTo>
                    <a:lnTo>
                      <a:pt x="1876" y="574"/>
                    </a:lnTo>
                    <a:lnTo>
                      <a:pt x="1878" y="578"/>
                    </a:lnTo>
                    <a:lnTo>
                      <a:pt x="1876" y="580"/>
                    </a:lnTo>
                    <a:lnTo>
                      <a:pt x="1854" y="588"/>
                    </a:lnTo>
                    <a:lnTo>
                      <a:pt x="1854" y="600"/>
                    </a:lnTo>
                    <a:lnTo>
                      <a:pt x="1828" y="628"/>
                    </a:lnTo>
                    <a:lnTo>
                      <a:pt x="1824" y="598"/>
                    </a:lnTo>
                    <a:lnTo>
                      <a:pt x="1812" y="554"/>
                    </a:lnTo>
                    <a:lnTo>
                      <a:pt x="1812" y="522"/>
                    </a:lnTo>
                    <a:lnTo>
                      <a:pt x="1824" y="510"/>
                    </a:lnTo>
                    <a:lnTo>
                      <a:pt x="1834" y="490"/>
                    </a:lnTo>
                    <a:lnTo>
                      <a:pt x="1848" y="486"/>
                    </a:lnTo>
                    <a:lnTo>
                      <a:pt x="1886" y="450"/>
                    </a:lnTo>
                    <a:lnTo>
                      <a:pt x="1914" y="430"/>
                    </a:lnTo>
                    <a:lnTo>
                      <a:pt x="1924" y="426"/>
                    </a:lnTo>
                    <a:lnTo>
                      <a:pt x="1938" y="394"/>
                    </a:lnTo>
                    <a:lnTo>
                      <a:pt x="1944" y="392"/>
                    </a:lnTo>
                    <a:lnTo>
                      <a:pt x="1930" y="386"/>
                    </a:lnTo>
                    <a:lnTo>
                      <a:pt x="1926" y="388"/>
                    </a:lnTo>
                    <a:lnTo>
                      <a:pt x="1920" y="392"/>
                    </a:lnTo>
                    <a:lnTo>
                      <a:pt x="1920" y="410"/>
                    </a:lnTo>
                    <a:lnTo>
                      <a:pt x="1908" y="410"/>
                    </a:lnTo>
                    <a:lnTo>
                      <a:pt x="1878" y="426"/>
                    </a:lnTo>
                    <a:lnTo>
                      <a:pt x="1872" y="420"/>
                    </a:lnTo>
                    <a:lnTo>
                      <a:pt x="1878" y="406"/>
                    </a:lnTo>
                    <a:lnTo>
                      <a:pt x="1870" y="410"/>
                    </a:lnTo>
                    <a:lnTo>
                      <a:pt x="1834" y="410"/>
                    </a:lnTo>
                    <a:lnTo>
                      <a:pt x="1800" y="436"/>
                    </a:lnTo>
                    <a:lnTo>
                      <a:pt x="1794" y="450"/>
                    </a:lnTo>
                    <a:lnTo>
                      <a:pt x="1796" y="454"/>
                    </a:lnTo>
                    <a:lnTo>
                      <a:pt x="1806" y="462"/>
                    </a:lnTo>
                    <a:lnTo>
                      <a:pt x="1792" y="462"/>
                    </a:lnTo>
                    <a:lnTo>
                      <a:pt x="1778" y="464"/>
                    </a:lnTo>
                    <a:lnTo>
                      <a:pt x="1750" y="466"/>
                    </a:lnTo>
                    <a:lnTo>
                      <a:pt x="1758" y="460"/>
                    </a:lnTo>
                    <a:lnTo>
                      <a:pt x="1752" y="452"/>
                    </a:lnTo>
                    <a:lnTo>
                      <a:pt x="1732" y="450"/>
                    </a:lnTo>
                    <a:lnTo>
                      <a:pt x="1720" y="452"/>
                    </a:lnTo>
                    <a:lnTo>
                      <a:pt x="1714" y="460"/>
                    </a:lnTo>
                    <a:lnTo>
                      <a:pt x="1688" y="458"/>
                    </a:lnTo>
                    <a:lnTo>
                      <a:pt x="1676" y="460"/>
                    </a:lnTo>
                    <a:lnTo>
                      <a:pt x="1630" y="460"/>
                    </a:lnTo>
                    <a:lnTo>
                      <a:pt x="1526" y="548"/>
                    </a:lnTo>
                    <a:lnTo>
                      <a:pt x="1528" y="558"/>
                    </a:lnTo>
                    <a:lnTo>
                      <a:pt x="1546" y="556"/>
                    </a:lnTo>
                    <a:lnTo>
                      <a:pt x="1548" y="570"/>
                    </a:lnTo>
                    <a:lnTo>
                      <a:pt x="1556" y="560"/>
                    </a:lnTo>
                    <a:lnTo>
                      <a:pt x="1566" y="574"/>
                    </a:lnTo>
                    <a:lnTo>
                      <a:pt x="1578" y="564"/>
                    </a:lnTo>
                    <a:lnTo>
                      <a:pt x="1598" y="566"/>
                    </a:lnTo>
                    <a:lnTo>
                      <a:pt x="1612" y="584"/>
                    </a:lnTo>
                    <a:lnTo>
                      <a:pt x="1608" y="604"/>
                    </a:lnTo>
                    <a:lnTo>
                      <a:pt x="1600" y="624"/>
                    </a:lnTo>
                    <a:lnTo>
                      <a:pt x="1600" y="652"/>
                    </a:lnTo>
                    <a:lnTo>
                      <a:pt x="1594" y="668"/>
                    </a:lnTo>
                    <a:lnTo>
                      <a:pt x="1540" y="734"/>
                    </a:lnTo>
                    <a:lnTo>
                      <a:pt x="1524" y="754"/>
                    </a:lnTo>
                    <a:lnTo>
                      <a:pt x="1512" y="764"/>
                    </a:lnTo>
                    <a:lnTo>
                      <a:pt x="1496" y="770"/>
                    </a:lnTo>
                    <a:lnTo>
                      <a:pt x="1484" y="764"/>
                    </a:lnTo>
                    <a:lnTo>
                      <a:pt x="1468" y="768"/>
                    </a:lnTo>
                    <a:lnTo>
                      <a:pt x="1468" y="734"/>
                    </a:lnTo>
                    <a:lnTo>
                      <a:pt x="1480" y="726"/>
                    </a:lnTo>
                    <a:lnTo>
                      <a:pt x="1484" y="732"/>
                    </a:lnTo>
                    <a:lnTo>
                      <a:pt x="1496" y="730"/>
                    </a:lnTo>
                    <a:lnTo>
                      <a:pt x="1506" y="710"/>
                    </a:lnTo>
                    <a:lnTo>
                      <a:pt x="1512" y="690"/>
                    </a:lnTo>
                    <a:lnTo>
                      <a:pt x="1518" y="686"/>
                    </a:lnTo>
                    <a:lnTo>
                      <a:pt x="1518" y="674"/>
                    </a:lnTo>
                    <a:lnTo>
                      <a:pt x="1502" y="676"/>
                    </a:lnTo>
                    <a:lnTo>
                      <a:pt x="1490" y="678"/>
                    </a:lnTo>
                    <a:lnTo>
                      <a:pt x="1484" y="684"/>
                    </a:lnTo>
                    <a:lnTo>
                      <a:pt x="1466" y="682"/>
                    </a:lnTo>
                    <a:lnTo>
                      <a:pt x="1462" y="666"/>
                    </a:lnTo>
                    <a:lnTo>
                      <a:pt x="1436" y="650"/>
                    </a:lnTo>
                    <a:lnTo>
                      <a:pt x="1420" y="650"/>
                    </a:lnTo>
                    <a:lnTo>
                      <a:pt x="1402" y="604"/>
                    </a:lnTo>
                    <a:lnTo>
                      <a:pt x="1390" y="586"/>
                    </a:lnTo>
                    <a:lnTo>
                      <a:pt x="1364" y="576"/>
                    </a:lnTo>
                    <a:lnTo>
                      <a:pt x="1324" y="580"/>
                    </a:lnTo>
                    <a:lnTo>
                      <a:pt x="1312" y="584"/>
                    </a:lnTo>
                    <a:lnTo>
                      <a:pt x="1310" y="592"/>
                    </a:lnTo>
                    <a:lnTo>
                      <a:pt x="1322" y="594"/>
                    </a:lnTo>
                    <a:lnTo>
                      <a:pt x="1322" y="606"/>
                    </a:lnTo>
                    <a:lnTo>
                      <a:pt x="1312" y="612"/>
                    </a:lnTo>
                    <a:lnTo>
                      <a:pt x="1304" y="628"/>
                    </a:lnTo>
                    <a:lnTo>
                      <a:pt x="1300" y="642"/>
                    </a:lnTo>
                    <a:lnTo>
                      <a:pt x="1288" y="644"/>
                    </a:lnTo>
                    <a:lnTo>
                      <a:pt x="1280" y="652"/>
                    </a:lnTo>
                    <a:lnTo>
                      <a:pt x="1264" y="644"/>
                    </a:lnTo>
                    <a:lnTo>
                      <a:pt x="1242" y="642"/>
                    </a:lnTo>
                    <a:lnTo>
                      <a:pt x="1236" y="636"/>
                    </a:lnTo>
                    <a:lnTo>
                      <a:pt x="1226" y="638"/>
                    </a:lnTo>
                    <a:lnTo>
                      <a:pt x="1210" y="650"/>
                    </a:lnTo>
                    <a:lnTo>
                      <a:pt x="1184" y="656"/>
                    </a:lnTo>
                    <a:lnTo>
                      <a:pt x="1168" y="658"/>
                    </a:lnTo>
                    <a:lnTo>
                      <a:pt x="1148" y="656"/>
                    </a:lnTo>
                    <a:lnTo>
                      <a:pt x="1142" y="650"/>
                    </a:lnTo>
                    <a:lnTo>
                      <a:pt x="1138" y="644"/>
                    </a:lnTo>
                    <a:lnTo>
                      <a:pt x="1128" y="642"/>
                    </a:lnTo>
                    <a:lnTo>
                      <a:pt x="1124" y="636"/>
                    </a:lnTo>
                    <a:lnTo>
                      <a:pt x="1102" y="632"/>
                    </a:lnTo>
                    <a:lnTo>
                      <a:pt x="1090" y="640"/>
                    </a:lnTo>
                    <a:lnTo>
                      <a:pt x="1066" y="636"/>
                    </a:lnTo>
                    <a:lnTo>
                      <a:pt x="1058" y="626"/>
                    </a:lnTo>
                    <a:lnTo>
                      <a:pt x="1056" y="616"/>
                    </a:lnTo>
                    <a:lnTo>
                      <a:pt x="1034" y="610"/>
                    </a:lnTo>
                    <a:lnTo>
                      <a:pt x="1010" y="604"/>
                    </a:lnTo>
                    <a:lnTo>
                      <a:pt x="994" y="620"/>
                    </a:lnTo>
                    <a:lnTo>
                      <a:pt x="1004" y="632"/>
                    </a:lnTo>
                    <a:lnTo>
                      <a:pt x="1002" y="640"/>
                    </a:lnTo>
                    <a:lnTo>
                      <a:pt x="992" y="648"/>
                    </a:lnTo>
                    <a:lnTo>
                      <a:pt x="984" y="644"/>
                    </a:lnTo>
                    <a:lnTo>
                      <a:pt x="956" y="644"/>
                    </a:lnTo>
                    <a:lnTo>
                      <a:pt x="946" y="632"/>
                    </a:lnTo>
                    <a:lnTo>
                      <a:pt x="928" y="630"/>
                    </a:lnTo>
                    <a:lnTo>
                      <a:pt x="912" y="628"/>
                    </a:lnTo>
                    <a:lnTo>
                      <a:pt x="882" y="644"/>
                    </a:lnTo>
                    <a:lnTo>
                      <a:pt x="876" y="650"/>
                    </a:lnTo>
                    <a:lnTo>
                      <a:pt x="862" y="652"/>
                    </a:lnTo>
                    <a:lnTo>
                      <a:pt x="856" y="660"/>
                    </a:lnTo>
                    <a:lnTo>
                      <a:pt x="842" y="660"/>
                    </a:lnTo>
                    <a:lnTo>
                      <a:pt x="838" y="648"/>
                    </a:lnTo>
                    <a:lnTo>
                      <a:pt x="818" y="646"/>
                    </a:lnTo>
                    <a:lnTo>
                      <a:pt x="806" y="636"/>
                    </a:lnTo>
                    <a:lnTo>
                      <a:pt x="796" y="624"/>
                    </a:lnTo>
                    <a:lnTo>
                      <a:pt x="772" y="628"/>
                    </a:lnTo>
                    <a:lnTo>
                      <a:pt x="752" y="616"/>
                    </a:lnTo>
                    <a:lnTo>
                      <a:pt x="748" y="624"/>
                    </a:lnTo>
                    <a:lnTo>
                      <a:pt x="742" y="624"/>
                    </a:lnTo>
                    <a:lnTo>
                      <a:pt x="730" y="602"/>
                    </a:lnTo>
                    <a:lnTo>
                      <a:pt x="714" y="580"/>
                    </a:lnTo>
                    <a:lnTo>
                      <a:pt x="698" y="570"/>
                    </a:lnTo>
                    <a:lnTo>
                      <a:pt x="698" y="562"/>
                    </a:lnTo>
                    <a:lnTo>
                      <a:pt x="678" y="566"/>
                    </a:lnTo>
                    <a:lnTo>
                      <a:pt x="662" y="576"/>
                    </a:lnTo>
                    <a:lnTo>
                      <a:pt x="644" y="566"/>
                    </a:lnTo>
                    <a:lnTo>
                      <a:pt x="626" y="562"/>
                    </a:lnTo>
                    <a:lnTo>
                      <a:pt x="616" y="556"/>
                    </a:lnTo>
                    <a:lnTo>
                      <a:pt x="614" y="544"/>
                    </a:lnTo>
                    <a:lnTo>
                      <a:pt x="596" y="542"/>
                    </a:lnTo>
                    <a:lnTo>
                      <a:pt x="576" y="546"/>
                    </a:lnTo>
                    <a:lnTo>
                      <a:pt x="498" y="566"/>
                    </a:lnTo>
                    <a:lnTo>
                      <a:pt x="478" y="568"/>
                    </a:lnTo>
                    <a:lnTo>
                      <a:pt x="482" y="578"/>
                    </a:lnTo>
                    <a:lnTo>
                      <a:pt x="486" y="584"/>
                    </a:lnTo>
                    <a:lnTo>
                      <a:pt x="474" y="588"/>
                    </a:lnTo>
                    <a:lnTo>
                      <a:pt x="472" y="598"/>
                    </a:lnTo>
                    <a:lnTo>
                      <a:pt x="468" y="602"/>
                    </a:lnTo>
                    <a:lnTo>
                      <a:pt x="462" y="610"/>
                    </a:lnTo>
                    <a:lnTo>
                      <a:pt x="474" y="614"/>
                    </a:lnTo>
                    <a:lnTo>
                      <a:pt x="482" y="620"/>
                    </a:lnTo>
                    <a:lnTo>
                      <a:pt x="472" y="630"/>
                    </a:lnTo>
                    <a:lnTo>
                      <a:pt x="450" y="632"/>
                    </a:lnTo>
                    <a:lnTo>
                      <a:pt x="440" y="622"/>
                    </a:lnTo>
                    <a:lnTo>
                      <a:pt x="424" y="622"/>
                    </a:lnTo>
                    <a:lnTo>
                      <a:pt x="404" y="632"/>
                    </a:lnTo>
                    <a:lnTo>
                      <a:pt x="390" y="630"/>
                    </a:lnTo>
                    <a:lnTo>
                      <a:pt x="370" y="616"/>
                    </a:lnTo>
                    <a:lnTo>
                      <a:pt x="338" y="612"/>
                    </a:lnTo>
                    <a:lnTo>
                      <a:pt x="324" y="616"/>
                    </a:lnTo>
                    <a:lnTo>
                      <a:pt x="304" y="632"/>
                    </a:lnTo>
                    <a:lnTo>
                      <a:pt x="302" y="644"/>
                    </a:lnTo>
                    <a:lnTo>
                      <a:pt x="294" y="648"/>
                    </a:lnTo>
                    <a:lnTo>
                      <a:pt x="288" y="632"/>
                    </a:lnTo>
                    <a:lnTo>
                      <a:pt x="276" y="646"/>
                    </a:lnTo>
                    <a:lnTo>
                      <a:pt x="272" y="666"/>
                    </a:lnTo>
                    <a:lnTo>
                      <a:pt x="280" y="680"/>
                    </a:lnTo>
                    <a:lnTo>
                      <a:pt x="292" y="682"/>
                    </a:lnTo>
                    <a:lnTo>
                      <a:pt x="304" y="698"/>
                    </a:lnTo>
                    <a:lnTo>
                      <a:pt x="306" y="710"/>
                    </a:lnTo>
                    <a:lnTo>
                      <a:pt x="292" y="720"/>
                    </a:lnTo>
                    <a:lnTo>
                      <a:pt x="284" y="726"/>
                    </a:lnTo>
                    <a:lnTo>
                      <a:pt x="280" y="734"/>
                    </a:lnTo>
                    <a:lnTo>
                      <a:pt x="272" y="742"/>
                    </a:lnTo>
                    <a:lnTo>
                      <a:pt x="280" y="748"/>
                    </a:lnTo>
                    <a:lnTo>
                      <a:pt x="286" y="756"/>
                    </a:lnTo>
                    <a:lnTo>
                      <a:pt x="288" y="772"/>
                    </a:lnTo>
                    <a:lnTo>
                      <a:pt x="300" y="786"/>
                    </a:lnTo>
                    <a:lnTo>
                      <a:pt x="290" y="796"/>
                    </a:lnTo>
                    <a:lnTo>
                      <a:pt x="288" y="798"/>
                    </a:lnTo>
                    <a:lnTo>
                      <a:pt x="272" y="786"/>
                    </a:lnTo>
                    <a:lnTo>
                      <a:pt x="268" y="784"/>
                    </a:lnTo>
                    <a:lnTo>
                      <a:pt x="258" y="776"/>
                    </a:lnTo>
                    <a:lnTo>
                      <a:pt x="250" y="770"/>
                    </a:lnTo>
                    <a:lnTo>
                      <a:pt x="240" y="772"/>
                    </a:lnTo>
                    <a:lnTo>
                      <a:pt x="236" y="772"/>
                    </a:lnTo>
                    <a:lnTo>
                      <a:pt x="226" y="768"/>
                    </a:lnTo>
                    <a:lnTo>
                      <a:pt x="214" y="762"/>
                    </a:lnTo>
                    <a:lnTo>
                      <a:pt x="206" y="762"/>
                    </a:lnTo>
                    <a:lnTo>
                      <a:pt x="198" y="764"/>
                    </a:lnTo>
                    <a:lnTo>
                      <a:pt x="188" y="756"/>
                    </a:lnTo>
                    <a:lnTo>
                      <a:pt x="176" y="758"/>
                    </a:lnTo>
                    <a:lnTo>
                      <a:pt x="154" y="742"/>
                    </a:lnTo>
                    <a:lnTo>
                      <a:pt x="142" y="736"/>
                    </a:lnTo>
                    <a:lnTo>
                      <a:pt x="144" y="724"/>
                    </a:lnTo>
                    <a:lnTo>
                      <a:pt x="156" y="714"/>
                    </a:lnTo>
                    <a:lnTo>
                      <a:pt x="154" y="704"/>
                    </a:lnTo>
                    <a:lnTo>
                      <a:pt x="168" y="696"/>
                    </a:lnTo>
                    <a:lnTo>
                      <a:pt x="152" y="694"/>
                    </a:lnTo>
                    <a:lnTo>
                      <a:pt x="154" y="686"/>
                    </a:lnTo>
                    <a:lnTo>
                      <a:pt x="162" y="682"/>
                    </a:lnTo>
                    <a:lnTo>
                      <a:pt x="176" y="680"/>
                    </a:lnTo>
                    <a:lnTo>
                      <a:pt x="178" y="650"/>
                    </a:lnTo>
                    <a:lnTo>
                      <a:pt x="164" y="642"/>
                    </a:lnTo>
                    <a:lnTo>
                      <a:pt x="146" y="642"/>
                    </a:lnTo>
                    <a:lnTo>
                      <a:pt x="144" y="636"/>
                    </a:lnTo>
                    <a:lnTo>
                      <a:pt x="116" y="634"/>
                    </a:lnTo>
                    <a:lnTo>
                      <a:pt x="112" y="622"/>
                    </a:lnTo>
                    <a:lnTo>
                      <a:pt x="96" y="618"/>
                    </a:lnTo>
                    <a:lnTo>
                      <a:pt x="98" y="608"/>
                    </a:lnTo>
                    <a:lnTo>
                      <a:pt x="94" y="598"/>
                    </a:lnTo>
                    <a:lnTo>
                      <a:pt x="74" y="598"/>
                    </a:lnTo>
                    <a:lnTo>
                      <a:pt x="70" y="602"/>
                    </a:lnTo>
                    <a:lnTo>
                      <a:pt x="64" y="604"/>
                    </a:lnTo>
                    <a:lnTo>
                      <a:pt x="58" y="600"/>
                    </a:lnTo>
                    <a:lnTo>
                      <a:pt x="58" y="582"/>
                    </a:lnTo>
                    <a:lnTo>
                      <a:pt x="74" y="582"/>
                    </a:lnTo>
                    <a:lnTo>
                      <a:pt x="76" y="580"/>
                    </a:lnTo>
                    <a:lnTo>
                      <a:pt x="50" y="554"/>
                    </a:lnTo>
                    <a:lnTo>
                      <a:pt x="46" y="534"/>
                    </a:lnTo>
                    <a:lnTo>
                      <a:pt x="28" y="532"/>
                    </a:lnTo>
                    <a:lnTo>
                      <a:pt x="28" y="528"/>
                    </a:lnTo>
                    <a:lnTo>
                      <a:pt x="12" y="524"/>
                    </a:lnTo>
                    <a:lnTo>
                      <a:pt x="10" y="518"/>
                    </a:lnTo>
                    <a:lnTo>
                      <a:pt x="6" y="504"/>
                    </a:lnTo>
                    <a:lnTo>
                      <a:pt x="0" y="494"/>
                    </a:lnTo>
                    <a:lnTo>
                      <a:pt x="2" y="482"/>
                    </a:lnTo>
                    <a:lnTo>
                      <a:pt x="2" y="468"/>
                    </a:lnTo>
                    <a:lnTo>
                      <a:pt x="8" y="458"/>
                    </a:lnTo>
                    <a:lnTo>
                      <a:pt x="24" y="444"/>
                    </a:lnTo>
                    <a:lnTo>
                      <a:pt x="36" y="444"/>
                    </a:lnTo>
                    <a:lnTo>
                      <a:pt x="20" y="436"/>
                    </a:lnTo>
                    <a:lnTo>
                      <a:pt x="10" y="426"/>
                    </a:lnTo>
                    <a:lnTo>
                      <a:pt x="50" y="392"/>
                    </a:lnTo>
                    <a:lnTo>
                      <a:pt x="58" y="380"/>
                    </a:lnTo>
                    <a:lnTo>
                      <a:pt x="36" y="364"/>
                    </a:lnTo>
                    <a:lnTo>
                      <a:pt x="44" y="356"/>
                    </a:lnTo>
                    <a:lnTo>
                      <a:pt x="38" y="342"/>
                    </a:lnTo>
                    <a:lnTo>
                      <a:pt x="28" y="334"/>
                    </a:lnTo>
                    <a:lnTo>
                      <a:pt x="36" y="316"/>
                    </a:lnTo>
                    <a:lnTo>
                      <a:pt x="30" y="302"/>
                    </a:lnTo>
                    <a:lnTo>
                      <a:pt x="22" y="286"/>
                    </a:lnTo>
                    <a:lnTo>
                      <a:pt x="36" y="272"/>
                    </a:lnTo>
                    <a:lnTo>
                      <a:pt x="14" y="258"/>
                    </a:lnTo>
                    <a:lnTo>
                      <a:pt x="18" y="238"/>
                    </a:lnTo>
                    <a:lnTo>
                      <a:pt x="26" y="230"/>
                    </a:lnTo>
                    <a:lnTo>
                      <a:pt x="36" y="228"/>
                    </a:lnTo>
                    <a:lnTo>
                      <a:pt x="36" y="222"/>
                    </a:lnTo>
                    <a:lnTo>
                      <a:pt x="56" y="220"/>
                    </a:lnTo>
                    <a:lnTo>
                      <a:pt x="72" y="220"/>
                    </a:lnTo>
                    <a:lnTo>
                      <a:pt x="76" y="228"/>
                    </a:lnTo>
                    <a:lnTo>
                      <a:pt x="86" y="232"/>
                    </a:lnTo>
                    <a:lnTo>
                      <a:pt x="120" y="234"/>
                    </a:lnTo>
                    <a:lnTo>
                      <a:pt x="144" y="246"/>
                    </a:lnTo>
                    <a:lnTo>
                      <a:pt x="168" y="260"/>
                    </a:lnTo>
                    <a:lnTo>
                      <a:pt x="194" y="274"/>
                    </a:lnTo>
                    <a:lnTo>
                      <a:pt x="196" y="290"/>
                    </a:lnTo>
                    <a:lnTo>
                      <a:pt x="180" y="306"/>
                    </a:lnTo>
                    <a:lnTo>
                      <a:pt x="154" y="312"/>
                    </a:lnTo>
                    <a:lnTo>
                      <a:pt x="130" y="304"/>
                    </a:lnTo>
                    <a:lnTo>
                      <a:pt x="104" y="298"/>
                    </a:lnTo>
                    <a:lnTo>
                      <a:pt x="84" y="290"/>
                    </a:lnTo>
                    <a:lnTo>
                      <a:pt x="68" y="284"/>
                    </a:lnTo>
                    <a:lnTo>
                      <a:pt x="80" y="300"/>
                    </a:lnTo>
                    <a:lnTo>
                      <a:pt x="94" y="308"/>
                    </a:lnTo>
                    <a:lnTo>
                      <a:pt x="102" y="312"/>
                    </a:lnTo>
                    <a:lnTo>
                      <a:pt x="104" y="324"/>
                    </a:lnTo>
                    <a:lnTo>
                      <a:pt x="108" y="346"/>
                    </a:lnTo>
                    <a:lnTo>
                      <a:pt x="118" y="348"/>
                    </a:lnTo>
                    <a:lnTo>
                      <a:pt x="132" y="360"/>
                    </a:lnTo>
                    <a:lnTo>
                      <a:pt x="150" y="360"/>
                    </a:lnTo>
                    <a:lnTo>
                      <a:pt x="152" y="352"/>
                    </a:lnTo>
                    <a:lnTo>
                      <a:pt x="142" y="348"/>
                    </a:lnTo>
                    <a:lnTo>
                      <a:pt x="132" y="338"/>
                    </a:lnTo>
                    <a:lnTo>
                      <a:pt x="140" y="328"/>
                    </a:lnTo>
                    <a:lnTo>
                      <a:pt x="150" y="338"/>
                    </a:lnTo>
                    <a:lnTo>
                      <a:pt x="160" y="342"/>
                    </a:lnTo>
                    <a:lnTo>
                      <a:pt x="184" y="346"/>
                    </a:lnTo>
                    <a:lnTo>
                      <a:pt x="184" y="338"/>
                    </a:lnTo>
                    <a:lnTo>
                      <a:pt x="174" y="326"/>
                    </a:lnTo>
                    <a:lnTo>
                      <a:pt x="186" y="316"/>
                    </a:lnTo>
                    <a:lnTo>
                      <a:pt x="202" y="308"/>
                    </a:lnTo>
                    <a:lnTo>
                      <a:pt x="210" y="300"/>
                    </a:lnTo>
                    <a:lnTo>
                      <a:pt x="236" y="308"/>
                    </a:lnTo>
                    <a:lnTo>
                      <a:pt x="240" y="286"/>
                    </a:lnTo>
                    <a:lnTo>
                      <a:pt x="234" y="278"/>
                    </a:lnTo>
                    <a:lnTo>
                      <a:pt x="238" y="258"/>
                    </a:lnTo>
                    <a:lnTo>
                      <a:pt x="230" y="252"/>
                    </a:lnTo>
                    <a:lnTo>
                      <a:pt x="260" y="250"/>
                    </a:lnTo>
                    <a:lnTo>
                      <a:pt x="272" y="262"/>
                    </a:lnTo>
                    <a:lnTo>
                      <a:pt x="272" y="270"/>
                    </a:lnTo>
                    <a:lnTo>
                      <a:pt x="256" y="270"/>
                    </a:lnTo>
                    <a:lnTo>
                      <a:pt x="248" y="278"/>
                    </a:lnTo>
                    <a:lnTo>
                      <a:pt x="262" y="290"/>
                    </a:lnTo>
                    <a:lnTo>
                      <a:pt x="284" y="292"/>
                    </a:lnTo>
                    <a:lnTo>
                      <a:pt x="292" y="272"/>
                    </a:lnTo>
                    <a:lnTo>
                      <a:pt x="344" y="252"/>
                    </a:lnTo>
                    <a:lnTo>
                      <a:pt x="354" y="254"/>
                    </a:lnTo>
                    <a:lnTo>
                      <a:pt x="364" y="242"/>
                    </a:lnTo>
                    <a:lnTo>
                      <a:pt x="374" y="238"/>
                    </a:lnTo>
                    <a:lnTo>
                      <a:pt x="370" y="256"/>
                    </a:lnTo>
                    <a:lnTo>
                      <a:pt x="388" y="256"/>
                    </a:lnTo>
                    <a:lnTo>
                      <a:pt x="392" y="248"/>
                    </a:lnTo>
                    <a:lnTo>
                      <a:pt x="424" y="250"/>
                    </a:lnTo>
                    <a:lnTo>
                      <a:pt x="446" y="238"/>
                    </a:lnTo>
                    <a:lnTo>
                      <a:pt x="450" y="246"/>
                    </a:lnTo>
                    <a:lnTo>
                      <a:pt x="448" y="254"/>
                    </a:lnTo>
                    <a:lnTo>
                      <a:pt x="456" y="254"/>
                    </a:lnTo>
                    <a:lnTo>
                      <a:pt x="460" y="246"/>
                    </a:lnTo>
                    <a:lnTo>
                      <a:pt x="474" y="238"/>
                    </a:lnTo>
                    <a:lnTo>
                      <a:pt x="464" y="222"/>
                    </a:lnTo>
                    <a:lnTo>
                      <a:pt x="444" y="216"/>
                    </a:lnTo>
                    <a:lnTo>
                      <a:pt x="444" y="204"/>
                    </a:lnTo>
                    <a:lnTo>
                      <a:pt x="452" y="202"/>
                    </a:lnTo>
                    <a:lnTo>
                      <a:pt x="468" y="218"/>
                    </a:lnTo>
                    <a:lnTo>
                      <a:pt x="498" y="220"/>
                    </a:lnTo>
                    <a:lnTo>
                      <a:pt x="528" y="230"/>
                    </a:lnTo>
                    <a:lnTo>
                      <a:pt x="552" y="240"/>
                    </a:lnTo>
                    <a:lnTo>
                      <a:pt x="580" y="256"/>
                    </a:lnTo>
                    <a:lnTo>
                      <a:pt x="586" y="242"/>
                    </a:lnTo>
                    <a:lnTo>
                      <a:pt x="574" y="230"/>
                    </a:lnTo>
                    <a:lnTo>
                      <a:pt x="558" y="222"/>
                    </a:lnTo>
                    <a:lnTo>
                      <a:pt x="558" y="212"/>
                    </a:lnTo>
                    <a:lnTo>
                      <a:pt x="566" y="194"/>
                    </a:lnTo>
                    <a:lnTo>
                      <a:pt x="556" y="188"/>
                    </a:lnTo>
                    <a:lnTo>
                      <a:pt x="558" y="184"/>
                    </a:lnTo>
                    <a:lnTo>
                      <a:pt x="580" y="168"/>
                    </a:lnTo>
                    <a:lnTo>
                      <a:pt x="594" y="138"/>
                    </a:lnTo>
                    <a:lnTo>
                      <a:pt x="638" y="142"/>
                    </a:lnTo>
                    <a:lnTo>
                      <a:pt x="642" y="148"/>
                    </a:lnTo>
                    <a:lnTo>
                      <a:pt x="638" y="164"/>
                    </a:lnTo>
                    <a:lnTo>
                      <a:pt x="630" y="178"/>
                    </a:lnTo>
                    <a:lnTo>
                      <a:pt x="638" y="186"/>
                    </a:lnTo>
                    <a:lnTo>
                      <a:pt x="642" y="202"/>
                    </a:lnTo>
                    <a:lnTo>
                      <a:pt x="638" y="240"/>
                    </a:lnTo>
                    <a:lnTo>
                      <a:pt x="652" y="252"/>
                    </a:lnTo>
                    <a:lnTo>
                      <a:pt x="646" y="268"/>
                    </a:lnTo>
                    <a:lnTo>
                      <a:pt x="620" y="290"/>
                    </a:lnTo>
                    <a:lnTo>
                      <a:pt x="608" y="294"/>
                    </a:lnTo>
                    <a:lnTo>
                      <a:pt x="594" y="290"/>
                    </a:lnTo>
                    <a:lnTo>
                      <a:pt x="586" y="294"/>
                    </a:lnTo>
                    <a:lnTo>
                      <a:pt x="598" y="302"/>
                    </a:lnTo>
                    <a:lnTo>
                      <a:pt x="614" y="306"/>
                    </a:lnTo>
                    <a:lnTo>
                      <a:pt x="630" y="308"/>
                    </a:lnTo>
                    <a:lnTo>
                      <a:pt x="648" y="292"/>
                    </a:lnTo>
                    <a:lnTo>
                      <a:pt x="672" y="268"/>
                    </a:lnTo>
                    <a:lnTo>
                      <a:pt x="666" y="254"/>
                    </a:lnTo>
                    <a:lnTo>
                      <a:pt x="674" y="238"/>
                    </a:lnTo>
                    <a:lnTo>
                      <a:pt x="694" y="242"/>
                    </a:lnTo>
                    <a:lnTo>
                      <a:pt x="702" y="252"/>
                    </a:lnTo>
                    <a:lnTo>
                      <a:pt x="706" y="266"/>
                    </a:lnTo>
                    <a:lnTo>
                      <a:pt x="718" y="256"/>
                    </a:lnTo>
                    <a:lnTo>
                      <a:pt x="712" y="240"/>
                    </a:lnTo>
                    <a:lnTo>
                      <a:pt x="694" y="236"/>
                    </a:lnTo>
                    <a:lnTo>
                      <a:pt x="656" y="234"/>
                    </a:lnTo>
                    <a:lnTo>
                      <a:pt x="656" y="216"/>
                    </a:lnTo>
                    <a:lnTo>
                      <a:pt x="664" y="198"/>
                    </a:lnTo>
                    <a:lnTo>
                      <a:pt x="654" y="184"/>
                    </a:lnTo>
                    <a:lnTo>
                      <a:pt x="650" y="172"/>
                    </a:lnTo>
                    <a:lnTo>
                      <a:pt x="660" y="162"/>
                    </a:lnTo>
                    <a:lnTo>
                      <a:pt x="672" y="156"/>
                    </a:lnTo>
                    <a:lnTo>
                      <a:pt x="674" y="142"/>
                    </a:lnTo>
                    <a:lnTo>
                      <a:pt x="682" y="142"/>
                    </a:lnTo>
                    <a:lnTo>
                      <a:pt x="682" y="158"/>
                    </a:lnTo>
                    <a:lnTo>
                      <a:pt x="678" y="170"/>
                    </a:lnTo>
                    <a:lnTo>
                      <a:pt x="682" y="180"/>
                    </a:lnTo>
                    <a:lnTo>
                      <a:pt x="696" y="184"/>
                    </a:lnTo>
                    <a:lnTo>
                      <a:pt x="716" y="188"/>
                    </a:lnTo>
                    <a:lnTo>
                      <a:pt x="728" y="188"/>
                    </a:lnTo>
                    <a:lnTo>
                      <a:pt x="714" y="180"/>
                    </a:lnTo>
                    <a:lnTo>
                      <a:pt x="698" y="174"/>
                    </a:lnTo>
                    <a:lnTo>
                      <a:pt x="690" y="164"/>
                    </a:lnTo>
                    <a:lnTo>
                      <a:pt x="700" y="160"/>
                    </a:lnTo>
                    <a:lnTo>
                      <a:pt x="718" y="164"/>
                    </a:lnTo>
                    <a:lnTo>
                      <a:pt x="706" y="150"/>
                    </a:lnTo>
                    <a:lnTo>
                      <a:pt x="712" y="146"/>
                    </a:lnTo>
                    <a:lnTo>
                      <a:pt x="742" y="154"/>
                    </a:lnTo>
                    <a:lnTo>
                      <a:pt x="760" y="170"/>
                    </a:lnTo>
                    <a:lnTo>
                      <a:pt x="784" y="170"/>
                    </a:lnTo>
                    <a:lnTo>
                      <a:pt x="772" y="156"/>
                    </a:lnTo>
                    <a:lnTo>
                      <a:pt x="756" y="144"/>
                    </a:lnTo>
                    <a:lnTo>
                      <a:pt x="750" y="124"/>
                    </a:lnTo>
                    <a:lnTo>
                      <a:pt x="762" y="118"/>
                    </a:lnTo>
                    <a:lnTo>
                      <a:pt x="802" y="116"/>
                    </a:lnTo>
                    <a:lnTo>
                      <a:pt x="844" y="108"/>
                    </a:lnTo>
                    <a:lnTo>
                      <a:pt x="832" y="88"/>
                    </a:lnTo>
                    <a:lnTo>
                      <a:pt x="866" y="72"/>
                    </a:lnTo>
                    <a:lnTo>
                      <a:pt x="942" y="48"/>
                    </a:lnTo>
                    <a:lnTo>
                      <a:pt x="974" y="44"/>
                    </a:lnTo>
                    <a:lnTo>
                      <a:pt x="1004" y="48"/>
                    </a:lnTo>
                    <a:lnTo>
                      <a:pt x="1048" y="34"/>
                    </a:lnTo>
                    <a:lnTo>
                      <a:pt x="1044" y="18"/>
                    </a:lnTo>
                    <a:lnTo>
                      <a:pt x="10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1" name="Line 763"/>
              <p:cNvSpPr>
                <a:spLocks noChangeShapeType="1"/>
              </p:cNvSpPr>
              <p:nvPr/>
            </p:nvSpPr>
            <p:spPr bwMode="auto">
              <a:xfrm>
                <a:off x="3625" y="1345"/>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2" name="Line 764"/>
              <p:cNvSpPr>
                <a:spLocks noChangeShapeType="1"/>
              </p:cNvSpPr>
              <p:nvPr/>
            </p:nvSpPr>
            <p:spPr bwMode="auto">
              <a:xfrm>
                <a:off x="5169" y="1597"/>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3" name="Freeform 765"/>
              <p:cNvSpPr>
                <a:spLocks/>
              </p:cNvSpPr>
              <p:nvPr/>
            </p:nvSpPr>
            <p:spPr bwMode="auto">
              <a:xfrm>
                <a:off x="3247" y="1103"/>
                <a:ext cx="2308" cy="806"/>
              </a:xfrm>
              <a:custGeom>
                <a:avLst/>
                <a:gdLst>
                  <a:gd name="T0" fmla="*/ 868 w 2308"/>
                  <a:gd name="T1" fmla="*/ 72 h 806"/>
                  <a:gd name="T2" fmla="*/ 764 w 2308"/>
                  <a:gd name="T3" fmla="*/ 170 h 806"/>
                  <a:gd name="T4" fmla="*/ 692 w 2308"/>
                  <a:gd name="T5" fmla="*/ 164 h 806"/>
                  <a:gd name="T6" fmla="*/ 678 w 2308"/>
                  <a:gd name="T7" fmla="*/ 142 h 806"/>
                  <a:gd name="T8" fmla="*/ 660 w 2308"/>
                  <a:gd name="T9" fmla="*/ 242 h 806"/>
                  <a:gd name="T10" fmla="*/ 652 w 2308"/>
                  <a:gd name="T11" fmla="*/ 274 h 806"/>
                  <a:gd name="T12" fmla="*/ 646 w 2308"/>
                  <a:gd name="T13" fmla="*/ 144 h 806"/>
                  <a:gd name="T14" fmla="*/ 558 w 2308"/>
                  <a:gd name="T15" fmla="*/ 216 h 806"/>
                  <a:gd name="T16" fmla="*/ 444 w 2308"/>
                  <a:gd name="T17" fmla="*/ 204 h 806"/>
                  <a:gd name="T18" fmla="*/ 450 w 2308"/>
                  <a:gd name="T19" fmla="*/ 238 h 806"/>
                  <a:gd name="T20" fmla="*/ 378 w 2308"/>
                  <a:gd name="T21" fmla="*/ 238 h 806"/>
                  <a:gd name="T22" fmla="*/ 262 w 2308"/>
                  <a:gd name="T23" fmla="*/ 278 h 806"/>
                  <a:gd name="T24" fmla="*/ 236 w 2308"/>
                  <a:gd name="T25" fmla="*/ 264 h 806"/>
                  <a:gd name="T26" fmla="*/ 184 w 2308"/>
                  <a:gd name="T27" fmla="*/ 346 h 806"/>
                  <a:gd name="T28" fmla="*/ 124 w 2308"/>
                  <a:gd name="T29" fmla="*/ 350 h 806"/>
                  <a:gd name="T30" fmla="*/ 158 w 2308"/>
                  <a:gd name="T31" fmla="*/ 320 h 806"/>
                  <a:gd name="T32" fmla="*/ 78 w 2308"/>
                  <a:gd name="T33" fmla="*/ 222 h 806"/>
                  <a:gd name="T34" fmla="*/ 34 w 2308"/>
                  <a:gd name="T35" fmla="*/ 276 h 806"/>
                  <a:gd name="T36" fmla="*/ 12 w 2308"/>
                  <a:gd name="T37" fmla="*/ 426 h 806"/>
                  <a:gd name="T38" fmla="*/ 0 w 2308"/>
                  <a:gd name="T39" fmla="*/ 498 h 806"/>
                  <a:gd name="T40" fmla="*/ 58 w 2308"/>
                  <a:gd name="T41" fmla="*/ 584 h 806"/>
                  <a:gd name="T42" fmla="*/ 114 w 2308"/>
                  <a:gd name="T43" fmla="*/ 630 h 806"/>
                  <a:gd name="T44" fmla="*/ 152 w 2308"/>
                  <a:gd name="T45" fmla="*/ 696 h 806"/>
                  <a:gd name="T46" fmla="*/ 180 w 2308"/>
                  <a:gd name="T47" fmla="*/ 766 h 806"/>
                  <a:gd name="T48" fmla="*/ 254 w 2308"/>
                  <a:gd name="T49" fmla="*/ 778 h 806"/>
                  <a:gd name="T50" fmla="*/ 294 w 2308"/>
                  <a:gd name="T51" fmla="*/ 760 h 806"/>
                  <a:gd name="T52" fmla="*/ 300 w 2308"/>
                  <a:gd name="T53" fmla="*/ 684 h 806"/>
                  <a:gd name="T54" fmla="*/ 374 w 2308"/>
                  <a:gd name="T55" fmla="*/ 624 h 806"/>
                  <a:gd name="T56" fmla="*/ 488 w 2308"/>
                  <a:gd name="T57" fmla="*/ 628 h 806"/>
                  <a:gd name="T58" fmla="*/ 502 w 2308"/>
                  <a:gd name="T59" fmla="*/ 574 h 806"/>
                  <a:gd name="T60" fmla="*/ 698 w 2308"/>
                  <a:gd name="T61" fmla="*/ 574 h 806"/>
                  <a:gd name="T62" fmla="*/ 820 w 2308"/>
                  <a:gd name="T63" fmla="*/ 652 h 806"/>
                  <a:gd name="T64" fmla="*/ 956 w 2308"/>
                  <a:gd name="T65" fmla="*/ 650 h 806"/>
                  <a:gd name="T66" fmla="*/ 1058 w 2308"/>
                  <a:gd name="T67" fmla="*/ 632 h 806"/>
                  <a:gd name="T68" fmla="*/ 1152 w 2308"/>
                  <a:gd name="T69" fmla="*/ 664 h 806"/>
                  <a:gd name="T70" fmla="*/ 1286 w 2308"/>
                  <a:gd name="T71" fmla="*/ 660 h 806"/>
                  <a:gd name="T72" fmla="*/ 1402 w 2308"/>
                  <a:gd name="T73" fmla="*/ 610 h 806"/>
                  <a:gd name="T74" fmla="*/ 1514 w 2308"/>
                  <a:gd name="T75" fmla="*/ 690 h 806"/>
                  <a:gd name="T76" fmla="*/ 1472 w 2308"/>
                  <a:gd name="T77" fmla="*/ 774 h 806"/>
                  <a:gd name="T78" fmla="*/ 1608 w 2308"/>
                  <a:gd name="T79" fmla="*/ 628 h 806"/>
                  <a:gd name="T80" fmla="*/ 1560 w 2308"/>
                  <a:gd name="T81" fmla="*/ 560 h 806"/>
                  <a:gd name="T82" fmla="*/ 1718 w 2308"/>
                  <a:gd name="T83" fmla="*/ 468 h 806"/>
                  <a:gd name="T84" fmla="*/ 1814 w 2308"/>
                  <a:gd name="T85" fmla="*/ 468 h 806"/>
                  <a:gd name="T86" fmla="*/ 1912 w 2308"/>
                  <a:gd name="T87" fmla="*/ 418 h 806"/>
                  <a:gd name="T88" fmla="*/ 1838 w 2308"/>
                  <a:gd name="T89" fmla="*/ 490 h 806"/>
                  <a:gd name="T90" fmla="*/ 1862 w 2308"/>
                  <a:gd name="T91" fmla="*/ 604 h 806"/>
                  <a:gd name="T92" fmla="*/ 1928 w 2308"/>
                  <a:gd name="T93" fmla="*/ 526 h 806"/>
                  <a:gd name="T94" fmla="*/ 1966 w 2308"/>
                  <a:gd name="T95" fmla="*/ 454 h 806"/>
                  <a:gd name="T96" fmla="*/ 2142 w 2308"/>
                  <a:gd name="T97" fmla="*/ 400 h 806"/>
                  <a:gd name="T98" fmla="*/ 2154 w 2308"/>
                  <a:gd name="T99" fmla="*/ 348 h 806"/>
                  <a:gd name="T100" fmla="*/ 2218 w 2308"/>
                  <a:gd name="T101" fmla="*/ 344 h 806"/>
                  <a:gd name="T102" fmla="*/ 2296 w 2308"/>
                  <a:gd name="T103" fmla="*/ 300 h 806"/>
                  <a:gd name="T104" fmla="*/ 2224 w 2308"/>
                  <a:gd name="T105" fmla="*/ 268 h 806"/>
                  <a:gd name="T106" fmla="*/ 2028 w 2308"/>
                  <a:gd name="T107" fmla="*/ 210 h 806"/>
                  <a:gd name="T108" fmla="*/ 1970 w 2308"/>
                  <a:gd name="T109" fmla="*/ 224 h 806"/>
                  <a:gd name="T110" fmla="*/ 1738 w 2308"/>
                  <a:gd name="T111" fmla="*/ 168 h 806"/>
                  <a:gd name="T112" fmla="*/ 1592 w 2308"/>
                  <a:gd name="T113" fmla="*/ 150 h 806"/>
                  <a:gd name="T114" fmla="*/ 1442 w 2308"/>
                  <a:gd name="T115" fmla="*/ 168 h 806"/>
                  <a:gd name="T116" fmla="*/ 1368 w 2308"/>
                  <a:gd name="T117" fmla="*/ 114 h 806"/>
                  <a:gd name="T118" fmla="*/ 1196 w 2308"/>
                  <a:gd name="T119" fmla="*/ 104 h 806"/>
                  <a:gd name="T120" fmla="*/ 1194 w 2308"/>
                  <a:gd name="T121" fmla="*/ 32 h 806"/>
                  <a:gd name="T122" fmla="*/ 1070 w 2308"/>
                  <a:gd name="T123" fmla="*/ 0 h 8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08" h="806">
                    <a:moveTo>
                      <a:pt x="1070" y="0"/>
                    </a:moveTo>
                    <a:lnTo>
                      <a:pt x="1070" y="0"/>
                    </a:lnTo>
                    <a:lnTo>
                      <a:pt x="1068" y="2"/>
                    </a:lnTo>
                    <a:lnTo>
                      <a:pt x="1046" y="20"/>
                    </a:lnTo>
                    <a:lnTo>
                      <a:pt x="1046" y="20"/>
                    </a:lnTo>
                    <a:lnTo>
                      <a:pt x="1044" y="22"/>
                    </a:lnTo>
                    <a:lnTo>
                      <a:pt x="1044" y="24"/>
                    </a:lnTo>
                    <a:lnTo>
                      <a:pt x="1048" y="34"/>
                    </a:lnTo>
                    <a:lnTo>
                      <a:pt x="1008" y="48"/>
                    </a:lnTo>
                    <a:lnTo>
                      <a:pt x="978" y="44"/>
                    </a:lnTo>
                    <a:lnTo>
                      <a:pt x="978" y="44"/>
                    </a:lnTo>
                    <a:lnTo>
                      <a:pt x="978" y="44"/>
                    </a:lnTo>
                    <a:lnTo>
                      <a:pt x="978" y="44"/>
                    </a:lnTo>
                    <a:lnTo>
                      <a:pt x="976" y="44"/>
                    </a:lnTo>
                    <a:lnTo>
                      <a:pt x="944" y="48"/>
                    </a:lnTo>
                    <a:lnTo>
                      <a:pt x="944" y="48"/>
                    </a:lnTo>
                    <a:lnTo>
                      <a:pt x="944" y="48"/>
                    </a:lnTo>
                    <a:lnTo>
                      <a:pt x="870" y="72"/>
                    </a:lnTo>
                    <a:lnTo>
                      <a:pt x="870" y="72"/>
                    </a:lnTo>
                    <a:lnTo>
                      <a:pt x="868" y="72"/>
                    </a:lnTo>
                    <a:lnTo>
                      <a:pt x="834" y="88"/>
                    </a:lnTo>
                    <a:lnTo>
                      <a:pt x="834" y="88"/>
                    </a:lnTo>
                    <a:lnTo>
                      <a:pt x="832" y="92"/>
                    </a:lnTo>
                    <a:lnTo>
                      <a:pt x="832" y="92"/>
                    </a:lnTo>
                    <a:lnTo>
                      <a:pt x="834" y="94"/>
                    </a:lnTo>
                    <a:lnTo>
                      <a:pt x="842" y="110"/>
                    </a:lnTo>
                    <a:lnTo>
                      <a:pt x="806" y="116"/>
                    </a:lnTo>
                    <a:lnTo>
                      <a:pt x="766" y="118"/>
                    </a:lnTo>
                    <a:lnTo>
                      <a:pt x="766" y="118"/>
                    </a:lnTo>
                    <a:lnTo>
                      <a:pt x="764" y="118"/>
                    </a:lnTo>
                    <a:lnTo>
                      <a:pt x="752" y="126"/>
                    </a:lnTo>
                    <a:lnTo>
                      <a:pt x="752" y="126"/>
                    </a:lnTo>
                    <a:lnTo>
                      <a:pt x="750" y="126"/>
                    </a:lnTo>
                    <a:lnTo>
                      <a:pt x="750" y="130"/>
                    </a:lnTo>
                    <a:lnTo>
                      <a:pt x="756" y="150"/>
                    </a:lnTo>
                    <a:lnTo>
                      <a:pt x="756" y="150"/>
                    </a:lnTo>
                    <a:lnTo>
                      <a:pt x="758" y="152"/>
                    </a:lnTo>
                    <a:lnTo>
                      <a:pt x="774" y="164"/>
                    </a:lnTo>
                    <a:lnTo>
                      <a:pt x="778" y="170"/>
                    </a:lnTo>
                    <a:lnTo>
                      <a:pt x="764" y="170"/>
                    </a:lnTo>
                    <a:lnTo>
                      <a:pt x="748" y="156"/>
                    </a:lnTo>
                    <a:lnTo>
                      <a:pt x="748" y="156"/>
                    </a:lnTo>
                    <a:lnTo>
                      <a:pt x="746" y="154"/>
                    </a:lnTo>
                    <a:lnTo>
                      <a:pt x="716" y="146"/>
                    </a:lnTo>
                    <a:lnTo>
                      <a:pt x="716" y="146"/>
                    </a:lnTo>
                    <a:lnTo>
                      <a:pt x="716" y="146"/>
                    </a:lnTo>
                    <a:lnTo>
                      <a:pt x="716" y="146"/>
                    </a:lnTo>
                    <a:lnTo>
                      <a:pt x="714" y="146"/>
                    </a:lnTo>
                    <a:lnTo>
                      <a:pt x="708" y="150"/>
                    </a:lnTo>
                    <a:lnTo>
                      <a:pt x="708" y="150"/>
                    </a:lnTo>
                    <a:lnTo>
                      <a:pt x="706" y="152"/>
                    </a:lnTo>
                    <a:lnTo>
                      <a:pt x="706" y="152"/>
                    </a:lnTo>
                    <a:lnTo>
                      <a:pt x="708" y="156"/>
                    </a:lnTo>
                    <a:lnTo>
                      <a:pt x="712" y="162"/>
                    </a:lnTo>
                    <a:lnTo>
                      <a:pt x="706" y="160"/>
                    </a:lnTo>
                    <a:lnTo>
                      <a:pt x="706" y="160"/>
                    </a:lnTo>
                    <a:lnTo>
                      <a:pt x="704" y="160"/>
                    </a:lnTo>
                    <a:lnTo>
                      <a:pt x="704" y="160"/>
                    </a:lnTo>
                    <a:lnTo>
                      <a:pt x="704" y="160"/>
                    </a:lnTo>
                    <a:lnTo>
                      <a:pt x="692" y="164"/>
                    </a:lnTo>
                    <a:lnTo>
                      <a:pt x="692" y="164"/>
                    </a:lnTo>
                    <a:lnTo>
                      <a:pt x="690" y="166"/>
                    </a:lnTo>
                    <a:lnTo>
                      <a:pt x="690" y="166"/>
                    </a:lnTo>
                    <a:lnTo>
                      <a:pt x="690" y="170"/>
                    </a:lnTo>
                    <a:lnTo>
                      <a:pt x="698" y="180"/>
                    </a:lnTo>
                    <a:lnTo>
                      <a:pt x="698" y="180"/>
                    </a:lnTo>
                    <a:lnTo>
                      <a:pt x="700" y="182"/>
                    </a:lnTo>
                    <a:lnTo>
                      <a:pt x="718" y="188"/>
                    </a:lnTo>
                    <a:lnTo>
                      <a:pt x="718" y="188"/>
                    </a:lnTo>
                    <a:lnTo>
                      <a:pt x="700" y="184"/>
                    </a:lnTo>
                    <a:lnTo>
                      <a:pt x="688" y="180"/>
                    </a:lnTo>
                    <a:lnTo>
                      <a:pt x="686" y="174"/>
                    </a:lnTo>
                    <a:lnTo>
                      <a:pt x="690" y="164"/>
                    </a:lnTo>
                    <a:lnTo>
                      <a:pt x="690" y="164"/>
                    </a:lnTo>
                    <a:lnTo>
                      <a:pt x="690" y="162"/>
                    </a:lnTo>
                    <a:lnTo>
                      <a:pt x="690" y="146"/>
                    </a:lnTo>
                    <a:lnTo>
                      <a:pt x="690" y="146"/>
                    </a:lnTo>
                    <a:lnTo>
                      <a:pt x="688" y="144"/>
                    </a:lnTo>
                    <a:lnTo>
                      <a:pt x="686" y="142"/>
                    </a:lnTo>
                    <a:lnTo>
                      <a:pt x="678" y="142"/>
                    </a:lnTo>
                    <a:lnTo>
                      <a:pt x="678" y="142"/>
                    </a:lnTo>
                    <a:lnTo>
                      <a:pt x="676" y="144"/>
                    </a:lnTo>
                    <a:lnTo>
                      <a:pt x="674" y="146"/>
                    </a:lnTo>
                    <a:lnTo>
                      <a:pt x="672" y="158"/>
                    </a:lnTo>
                    <a:lnTo>
                      <a:pt x="662" y="162"/>
                    </a:lnTo>
                    <a:lnTo>
                      <a:pt x="662" y="162"/>
                    </a:lnTo>
                    <a:lnTo>
                      <a:pt x="660" y="164"/>
                    </a:lnTo>
                    <a:lnTo>
                      <a:pt x="650" y="174"/>
                    </a:lnTo>
                    <a:lnTo>
                      <a:pt x="650" y="174"/>
                    </a:lnTo>
                    <a:lnTo>
                      <a:pt x="650" y="176"/>
                    </a:lnTo>
                    <a:lnTo>
                      <a:pt x="650" y="178"/>
                    </a:lnTo>
                    <a:lnTo>
                      <a:pt x="654" y="190"/>
                    </a:lnTo>
                    <a:lnTo>
                      <a:pt x="662" y="202"/>
                    </a:lnTo>
                    <a:lnTo>
                      <a:pt x="656" y="218"/>
                    </a:lnTo>
                    <a:lnTo>
                      <a:pt x="656" y="218"/>
                    </a:lnTo>
                    <a:lnTo>
                      <a:pt x="656" y="220"/>
                    </a:lnTo>
                    <a:lnTo>
                      <a:pt x="656" y="238"/>
                    </a:lnTo>
                    <a:lnTo>
                      <a:pt x="656" y="238"/>
                    </a:lnTo>
                    <a:lnTo>
                      <a:pt x="658" y="240"/>
                    </a:lnTo>
                    <a:lnTo>
                      <a:pt x="660" y="242"/>
                    </a:lnTo>
                    <a:lnTo>
                      <a:pt x="674" y="242"/>
                    </a:lnTo>
                    <a:lnTo>
                      <a:pt x="666" y="256"/>
                    </a:lnTo>
                    <a:lnTo>
                      <a:pt x="666" y="256"/>
                    </a:lnTo>
                    <a:lnTo>
                      <a:pt x="666" y="260"/>
                    </a:lnTo>
                    <a:lnTo>
                      <a:pt x="672" y="270"/>
                    </a:lnTo>
                    <a:lnTo>
                      <a:pt x="648" y="294"/>
                    </a:lnTo>
                    <a:lnTo>
                      <a:pt x="632" y="306"/>
                    </a:lnTo>
                    <a:lnTo>
                      <a:pt x="618" y="306"/>
                    </a:lnTo>
                    <a:lnTo>
                      <a:pt x="602" y="302"/>
                    </a:lnTo>
                    <a:lnTo>
                      <a:pt x="600" y="300"/>
                    </a:lnTo>
                    <a:lnTo>
                      <a:pt x="612" y="302"/>
                    </a:lnTo>
                    <a:lnTo>
                      <a:pt x="612" y="302"/>
                    </a:lnTo>
                    <a:lnTo>
                      <a:pt x="612" y="302"/>
                    </a:lnTo>
                    <a:lnTo>
                      <a:pt x="612" y="302"/>
                    </a:lnTo>
                    <a:lnTo>
                      <a:pt x="614" y="302"/>
                    </a:lnTo>
                    <a:lnTo>
                      <a:pt x="626" y="296"/>
                    </a:lnTo>
                    <a:lnTo>
                      <a:pt x="626" y="296"/>
                    </a:lnTo>
                    <a:lnTo>
                      <a:pt x="628" y="296"/>
                    </a:lnTo>
                    <a:lnTo>
                      <a:pt x="652" y="274"/>
                    </a:lnTo>
                    <a:lnTo>
                      <a:pt x="652" y="274"/>
                    </a:lnTo>
                    <a:lnTo>
                      <a:pt x="654" y="274"/>
                    </a:lnTo>
                    <a:lnTo>
                      <a:pt x="660" y="258"/>
                    </a:lnTo>
                    <a:lnTo>
                      <a:pt x="660" y="258"/>
                    </a:lnTo>
                    <a:lnTo>
                      <a:pt x="660" y="254"/>
                    </a:lnTo>
                    <a:lnTo>
                      <a:pt x="658" y="252"/>
                    </a:lnTo>
                    <a:lnTo>
                      <a:pt x="646" y="242"/>
                    </a:lnTo>
                    <a:lnTo>
                      <a:pt x="650" y="206"/>
                    </a:lnTo>
                    <a:lnTo>
                      <a:pt x="650" y="206"/>
                    </a:lnTo>
                    <a:lnTo>
                      <a:pt x="650" y="204"/>
                    </a:lnTo>
                    <a:lnTo>
                      <a:pt x="646" y="188"/>
                    </a:lnTo>
                    <a:lnTo>
                      <a:pt x="646" y="188"/>
                    </a:lnTo>
                    <a:lnTo>
                      <a:pt x="644" y="186"/>
                    </a:lnTo>
                    <a:lnTo>
                      <a:pt x="638" y="182"/>
                    </a:lnTo>
                    <a:lnTo>
                      <a:pt x="646" y="170"/>
                    </a:lnTo>
                    <a:lnTo>
                      <a:pt x="646" y="170"/>
                    </a:lnTo>
                    <a:lnTo>
                      <a:pt x="646" y="168"/>
                    </a:lnTo>
                    <a:lnTo>
                      <a:pt x="650" y="152"/>
                    </a:lnTo>
                    <a:lnTo>
                      <a:pt x="650" y="152"/>
                    </a:lnTo>
                    <a:lnTo>
                      <a:pt x="650" y="150"/>
                    </a:lnTo>
                    <a:lnTo>
                      <a:pt x="646" y="144"/>
                    </a:lnTo>
                    <a:lnTo>
                      <a:pt x="646" y="144"/>
                    </a:lnTo>
                    <a:lnTo>
                      <a:pt x="642" y="142"/>
                    </a:lnTo>
                    <a:lnTo>
                      <a:pt x="598" y="138"/>
                    </a:lnTo>
                    <a:lnTo>
                      <a:pt x="598" y="138"/>
                    </a:lnTo>
                    <a:lnTo>
                      <a:pt x="598" y="138"/>
                    </a:lnTo>
                    <a:lnTo>
                      <a:pt x="598" y="138"/>
                    </a:lnTo>
                    <a:lnTo>
                      <a:pt x="596" y="140"/>
                    </a:lnTo>
                    <a:lnTo>
                      <a:pt x="594" y="140"/>
                    </a:lnTo>
                    <a:lnTo>
                      <a:pt x="580" y="168"/>
                    </a:lnTo>
                    <a:lnTo>
                      <a:pt x="560" y="184"/>
                    </a:lnTo>
                    <a:lnTo>
                      <a:pt x="560" y="184"/>
                    </a:lnTo>
                    <a:lnTo>
                      <a:pt x="558" y="186"/>
                    </a:lnTo>
                    <a:lnTo>
                      <a:pt x="556" y="192"/>
                    </a:lnTo>
                    <a:lnTo>
                      <a:pt x="556" y="192"/>
                    </a:lnTo>
                    <a:lnTo>
                      <a:pt x="556" y="194"/>
                    </a:lnTo>
                    <a:lnTo>
                      <a:pt x="558" y="196"/>
                    </a:lnTo>
                    <a:lnTo>
                      <a:pt x="564" y="200"/>
                    </a:lnTo>
                    <a:lnTo>
                      <a:pt x="558" y="214"/>
                    </a:lnTo>
                    <a:lnTo>
                      <a:pt x="558" y="214"/>
                    </a:lnTo>
                    <a:lnTo>
                      <a:pt x="558" y="216"/>
                    </a:lnTo>
                    <a:lnTo>
                      <a:pt x="558" y="226"/>
                    </a:lnTo>
                    <a:lnTo>
                      <a:pt x="558" y="226"/>
                    </a:lnTo>
                    <a:lnTo>
                      <a:pt x="560" y="228"/>
                    </a:lnTo>
                    <a:lnTo>
                      <a:pt x="576" y="238"/>
                    </a:lnTo>
                    <a:lnTo>
                      <a:pt x="586" y="248"/>
                    </a:lnTo>
                    <a:lnTo>
                      <a:pt x="582" y="254"/>
                    </a:lnTo>
                    <a:lnTo>
                      <a:pt x="558" y="242"/>
                    </a:lnTo>
                    <a:lnTo>
                      <a:pt x="534" y="230"/>
                    </a:lnTo>
                    <a:lnTo>
                      <a:pt x="502" y="220"/>
                    </a:lnTo>
                    <a:lnTo>
                      <a:pt x="502" y="220"/>
                    </a:lnTo>
                    <a:lnTo>
                      <a:pt x="502" y="220"/>
                    </a:lnTo>
                    <a:lnTo>
                      <a:pt x="474" y="218"/>
                    </a:lnTo>
                    <a:lnTo>
                      <a:pt x="458" y="202"/>
                    </a:lnTo>
                    <a:lnTo>
                      <a:pt x="458" y="202"/>
                    </a:lnTo>
                    <a:lnTo>
                      <a:pt x="456" y="202"/>
                    </a:lnTo>
                    <a:lnTo>
                      <a:pt x="456" y="202"/>
                    </a:lnTo>
                    <a:lnTo>
                      <a:pt x="454" y="202"/>
                    </a:lnTo>
                    <a:lnTo>
                      <a:pt x="448" y="204"/>
                    </a:lnTo>
                    <a:lnTo>
                      <a:pt x="448" y="204"/>
                    </a:lnTo>
                    <a:lnTo>
                      <a:pt x="444" y="204"/>
                    </a:lnTo>
                    <a:lnTo>
                      <a:pt x="444" y="208"/>
                    </a:lnTo>
                    <a:lnTo>
                      <a:pt x="444" y="220"/>
                    </a:lnTo>
                    <a:lnTo>
                      <a:pt x="444" y="220"/>
                    </a:lnTo>
                    <a:lnTo>
                      <a:pt x="444" y="222"/>
                    </a:lnTo>
                    <a:lnTo>
                      <a:pt x="446" y="224"/>
                    </a:lnTo>
                    <a:lnTo>
                      <a:pt x="466" y="230"/>
                    </a:lnTo>
                    <a:lnTo>
                      <a:pt x="472" y="240"/>
                    </a:lnTo>
                    <a:lnTo>
                      <a:pt x="462" y="246"/>
                    </a:lnTo>
                    <a:lnTo>
                      <a:pt x="462" y="246"/>
                    </a:lnTo>
                    <a:lnTo>
                      <a:pt x="460" y="248"/>
                    </a:lnTo>
                    <a:lnTo>
                      <a:pt x="458" y="254"/>
                    </a:lnTo>
                    <a:lnTo>
                      <a:pt x="456" y="254"/>
                    </a:lnTo>
                    <a:lnTo>
                      <a:pt x="458" y="252"/>
                    </a:lnTo>
                    <a:lnTo>
                      <a:pt x="458" y="252"/>
                    </a:lnTo>
                    <a:lnTo>
                      <a:pt x="458" y="248"/>
                    </a:lnTo>
                    <a:lnTo>
                      <a:pt x="454" y="240"/>
                    </a:lnTo>
                    <a:lnTo>
                      <a:pt x="454" y="240"/>
                    </a:lnTo>
                    <a:lnTo>
                      <a:pt x="452" y="238"/>
                    </a:lnTo>
                    <a:lnTo>
                      <a:pt x="452" y="238"/>
                    </a:lnTo>
                    <a:lnTo>
                      <a:pt x="450" y="238"/>
                    </a:lnTo>
                    <a:lnTo>
                      <a:pt x="450" y="238"/>
                    </a:lnTo>
                    <a:lnTo>
                      <a:pt x="448" y="238"/>
                    </a:lnTo>
                    <a:lnTo>
                      <a:pt x="428" y="250"/>
                    </a:lnTo>
                    <a:lnTo>
                      <a:pt x="396" y="248"/>
                    </a:lnTo>
                    <a:lnTo>
                      <a:pt x="396" y="248"/>
                    </a:lnTo>
                    <a:lnTo>
                      <a:pt x="396" y="248"/>
                    </a:lnTo>
                    <a:lnTo>
                      <a:pt x="396" y="248"/>
                    </a:lnTo>
                    <a:lnTo>
                      <a:pt x="394" y="248"/>
                    </a:lnTo>
                    <a:lnTo>
                      <a:pt x="392" y="250"/>
                    </a:lnTo>
                    <a:lnTo>
                      <a:pt x="390" y="256"/>
                    </a:lnTo>
                    <a:lnTo>
                      <a:pt x="380" y="256"/>
                    </a:lnTo>
                    <a:lnTo>
                      <a:pt x="382" y="244"/>
                    </a:lnTo>
                    <a:lnTo>
                      <a:pt x="382" y="244"/>
                    </a:lnTo>
                    <a:lnTo>
                      <a:pt x="382" y="242"/>
                    </a:lnTo>
                    <a:lnTo>
                      <a:pt x="382" y="242"/>
                    </a:lnTo>
                    <a:lnTo>
                      <a:pt x="382" y="240"/>
                    </a:lnTo>
                    <a:lnTo>
                      <a:pt x="378" y="238"/>
                    </a:lnTo>
                    <a:lnTo>
                      <a:pt x="378" y="238"/>
                    </a:lnTo>
                    <a:lnTo>
                      <a:pt x="378" y="238"/>
                    </a:lnTo>
                    <a:lnTo>
                      <a:pt x="378" y="238"/>
                    </a:lnTo>
                    <a:lnTo>
                      <a:pt x="378" y="238"/>
                    </a:lnTo>
                    <a:lnTo>
                      <a:pt x="378" y="238"/>
                    </a:lnTo>
                    <a:lnTo>
                      <a:pt x="378" y="238"/>
                    </a:lnTo>
                    <a:lnTo>
                      <a:pt x="378" y="240"/>
                    </a:lnTo>
                    <a:lnTo>
                      <a:pt x="366" y="242"/>
                    </a:lnTo>
                    <a:lnTo>
                      <a:pt x="366" y="242"/>
                    </a:lnTo>
                    <a:lnTo>
                      <a:pt x="364" y="244"/>
                    </a:lnTo>
                    <a:lnTo>
                      <a:pt x="356" y="252"/>
                    </a:lnTo>
                    <a:lnTo>
                      <a:pt x="350" y="252"/>
                    </a:lnTo>
                    <a:lnTo>
                      <a:pt x="350" y="252"/>
                    </a:lnTo>
                    <a:lnTo>
                      <a:pt x="348" y="252"/>
                    </a:lnTo>
                    <a:lnTo>
                      <a:pt x="348" y="252"/>
                    </a:lnTo>
                    <a:lnTo>
                      <a:pt x="346" y="252"/>
                    </a:lnTo>
                    <a:lnTo>
                      <a:pt x="296" y="272"/>
                    </a:lnTo>
                    <a:lnTo>
                      <a:pt x="296" y="272"/>
                    </a:lnTo>
                    <a:lnTo>
                      <a:pt x="292" y="274"/>
                    </a:lnTo>
                    <a:lnTo>
                      <a:pt x="286" y="292"/>
                    </a:lnTo>
                    <a:lnTo>
                      <a:pt x="268" y="292"/>
                    </a:lnTo>
                    <a:lnTo>
                      <a:pt x="258" y="282"/>
                    </a:lnTo>
                    <a:lnTo>
                      <a:pt x="262" y="278"/>
                    </a:lnTo>
                    <a:lnTo>
                      <a:pt x="276" y="278"/>
                    </a:lnTo>
                    <a:lnTo>
                      <a:pt x="276" y="278"/>
                    </a:lnTo>
                    <a:lnTo>
                      <a:pt x="278" y="276"/>
                    </a:lnTo>
                    <a:lnTo>
                      <a:pt x="280" y="274"/>
                    </a:lnTo>
                    <a:lnTo>
                      <a:pt x="280" y="266"/>
                    </a:lnTo>
                    <a:lnTo>
                      <a:pt x="280" y="266"/>
                    </a:lnTo>
                    <a:lnTo>
                      <a:pt x="278" y="264"/>
                    </a:lnTo>
                    <a:lnTo>
                      <a:pt x="268" y="252"/>
                    </a:lnTo>
                    <a:lnTo>
                      <a:pt x="268" y="252"/>
                    </a:lnTo>
                    <a:lnTo>
                      <a:pt x="264" y="250"/>
                    </a:lnTo>
                    <a:lnTo>
                      <a:pt x="264" y="250"/>
                    </a:lnTo>
                    <a:lnTo>
                      <a:pt x="264" y="250"/>
                    </a:lnTo>
                    <a:lnTo>
                      <a:pt x="234" y="252"/>
                    </a:lnTo>
                    <a:lnTo>
                      <a:pt x="234" y="252"/>
                    </a:lnTo>
                    <a:lnTo>
                      <a:pt x="232" y="252"/>
                    </a:lnTo>
                    <a:lnTo>
                      <a:pt x="230" y="254"/>
                    </a:lnTo>
                    <a:lnTo>
                      <a:pt x="230" y="254"/>
                    </a:lnTo>
                    <a:lnTo>
                      <a:pt x="230" y="256"/>
                    </a:lnTo>
                    <a:lnTo>
                      <a:pt x="232" y="258"/>
                    </a:lnTo>
                    <a:lnTo>
                      <a:pt x="236" y="264"/>
                    </a:lnTo>
                    <a:lnTo>
                      <a:pt x="234" y="282"/>
                    </a:lnTo>
                    <a:lnTo>
                      <a:pt x="234" y="282"/>
                    </a:lnTo>
                    <a:lnTo>
                      <a:pt x="234" y="286"/>
                    </a:lnTo>
                    <a:lnTo>
                      <a:pt x="240" y="290"/>
                    </a:lnTo>
                    <a:lnTo>
                      <a:pt x="236" y="306"/>
                    </a:lnTo>
                    <a:lnTo>
                      <a:pt x="216" y="300"/>
                    </a:lnTo>
                    <a:lnTo>
                      <a:pt x="216" y="300"/>
                    </a:lnTo>
                    <a:lnTo>
                      <a:pt x="214" y="300"/>
                    </a:lnTo>
                    <a:lnTo>
                      <a:pt x="214" y="300"/>
                    </a:lnTo>
                    <a:lnTo>
                      <a:pt x="212" y="300"/>
                    </a:lnTo>
                    <a:lnTo>
                      <a:pt x="204" y="308"/>
                    </a:lnTo>
                    <a:lnTo>
                      <a:pt x="188" y="316"/>
                    </a:lnTo>
                    <a:lnTo>
                      <a:pt x="188" y="316"/>
                    </a:lnTo>
                    <a:lnTo>
                      <a:pt x="186" y="318"/>
                    </a:lnTo>
                    <a:lnTo>
                      <a:pt x="176" y="328"/>
                    </a:lnTo>
                    <a:lnTo>
                      <a:pt x="176" y="328"/>
                    </a:lnTo>
                    <a:lnTo>
                      <a:pt x="174" y="330"/>
                    </a:lnTo>
                    <a:lnTo>
                      <a:pt x="176" y="334"/>
                    </a:lnTo>
                    <a:lnTo>
                      <a:pt x="184" y="342"/>
                    </a:lnTo>
                    <a:lnTo>
                      <a:pt x="184" y="346"/>
                    </a:lnTo>
                    <a:lnTo>
                      <a:pt x="166" y="342"/>
                    </a:lnTo>
                    <a:lnTo>
                      <a:pt x="156" y="338"/>
                    </a:lnTo>
                    <a:lnTo>
                      <a:pt x="146" y="330"/>
                    </a:lnTo>
                    <a:lnTo>
                      <a:pt x="146" y="330"/>
                    </a:lnTo>
                    <a:lnTo>
                      <a:pt x="144" y="328"/>
                    </a:lnTo>
                    <a:lnTo>
                      <a:pt x="144" y="328"/>
                    </a:lnTo>
                    <a:lnTo>
                      <a:pt x="142" y="328"/>
                    </a:lnTo>
                    <a:lnTo>
                      <a:pt x="142" y="328"/>
                    </a:lnTo>
                    <a:lnTo>
                      <a:pt x="140" y="330"/>
                    </a:lnTo>
                    <a:lnTo>
                      <a:pt x="132" y="338"/>
                    </a:lnTo>
                    <a:lnTo>
                      <a:pt x="132" y="338"/>
                    </a:lnTo>
                    <a:lnTo>
                      <a:pt x="132" y="342"/>
                    </a:lnTo>
                    <a:lnTo>
                      <a:pt x="134" y="344"/>
                    </a:lnTo>
                    <a:lnTo>
                      <a:pt x="142" y="354"/>
                    </a:lnTo>
                    <a:lnTo>
                      <a:pt x="142" y="354"/>
                    </a:lnTo>
                    <a:lnTo>
                      <a:pt x="144" y="356"/>
                    </a:lnTo>
                    <a:lnTo>
                      <a:pt x="152" y="358"/>
                    </a:lnTo>
                    <a:lnTo>
                      <a:pt x="150" y="360"/>
                    </a:lnTo>
                    <a:lnTo>
                      <a:pt x="138" y="360"/>
                    </a:lnTo>
                    <a:lnTo>
                      <a:pt x="124" y="350"/>
                    </a:lnTo>
                    <a:lnTo>
                      <a:pt x="124" y="350"/>
                    </a:lnTo>
                    <a:lnTo>
                      <a:pt x="122" y="348"/>
                    </a:lnTo>
                    <a:lnTo>
                      <a:pt x="116" y="346"/>
                    </a:lnTo>
                    <a:lnTo>
                      <a:pt x="112" y="326"/>
                    </a:lnTo>
                    <a:lnTo>
                      <a:pt x="110" y="316"/>
                    </a:lnTo>
                    <a:lnTo>
                      <a:pt x="110" y="316"/>
                    </a:lnTo>
                    <a:lnTo>
                      <a:pt x="108" y="314"/>
                    </a:lnTo>
                    <a:lnTo>
                      <a:pt x="102" y="308"/>
                    </a:lnTo>
                    <a:lnTo>
                      <a:pt x="102" y="308"/>
                    </a:lnTo>
                    <a:lnTo>
                      <a:pt x="100" y="308"/>
                    </a:lnTo>
                    <a:lnTo>
                      <a:pt x="88" y="300"/>
                    </a:lnTo>
                    <a:lnTo>
                      <a:pt x="84" y="298"/>
                    </a:lnTo>
                    <a:lnTo>
                      <a:pt x="86" y="298"/>
                    </a:lnTo>
                    <a:lnTo>
                      <a:pt x="106" y="306"/>
                    </a:lnTo>
                    <a:lnTo>
                      <a:pt x="106" y="306"/>
                    </a:lnTo>
                    <a:lnTo>
                      <a:pt x="106" y="306"/>
                    </a:lnTo>
                    <a:lnTo>
                      <a:pt x="134" y="312"/>
                    </a:lnTo>
                    <a:lnTo>
                      <a:pt x="156" y="320"/>
                    </a:lnTo>
                    <a:lnTo>
                      <a:pt x="156" y="320"/>
                    </a:lnTo>
                    <a:lnTo>
                      <a:pt x="158" y="320"/>
                    </a:lnTo>
                    <a:lnTo>
                      <a:pt x="158" y="320"/>
                    </a:lnTo>
                    <a:lnTo>
                      <a:pt x="158" y="320"/>
                    </a:lnTo>
                    <a:lnTo>
                      <a:pt x="186" y="314"/>
                    </a:lnTo>
                    <a:lnTo>
                      <a:pt x="186" y="314"/>
                    </a:lnTo>
                    <a:lnTo>
                      <a:pt x="186" y="312"/>
                    </a:lnTo>
                    <a:lnTo>
                      <a:pt x="202" y="298"/>
                    </a:lnTo>
                    <a:lnTo>
                      <a:pt x="202" y="298"/>
                    </a:lnTo>
                    <a:lnTo>
                      <a:pt x="204" y="294"/>
                    </a:lnTo>
                    <a:lnTo>
                      <a:pt x="202" y="278"/>
                    </a:lnTo>
                    <a:lnTo>
                      <a:pt x="202" y="278"/>
                    </a:lnTo>
                    <a:lnTo>
                      <a:pt x="200" y="276"/>
                    </a:lnTo>
                    <a:lnTo>
                      <a:pt x="174" y="260"/>
                    </a:lnTo>
                    <a:lnTo>
                      <a:pt x="150" y="246"/>
                    </a:lnTo>
                    <a:lnTo>
                      <a:pt x="126" y="234"/>
                    </a:lnTo>
                    <a:lnTo>
                      <a:pt x="126" y="234"/>
                    </a:lnTo>
                    <a:lnTo>
                      <a:pt x="124" y="234"/>
                    </a:lnTo>
                    <a:lnTo>
                      <a:pt x="90" y="232"/>
                    </a:lnTo>
                    <a:lnTo>
                      <a:pt x="84" y="230"/>
                    </a:lnTo>
                    <a:lnTo>
                      <a:pt x="78" y="222"/>
                    </a:lnTo>
                    <a:lnTo>
                      <a:pt x="78" y="222"/>
                    </a:lnTo>
                    <a:lnTo>
                      <a:pt x="76" y="220"/>
                    </a:lnTo>
                    <a:lnTo>
                      <a:pt x="60" y="220"/>
                    </a:lnTo>
                    <a:lnTo>
                      <a:pt x="60" y="220"/>
                    </a:lnTo>
                    <a:lnTo>
                      <a:pt x="58" y="220"/>
                    </a:lnTo>
                    <a:lnTo>
                      <a:pt x="40" y="222"/>
                    </a:lnTo>
                    <a:lnTo>
                      <a:pt x="40" y="222"/>
                    </a:lnTo>
                    <a:lnTo>
                      <a:pt x="36" y="224"/>
                    </a:lnTo>
                    <a:lnTo>
                      <a:pt x="36" y="226"/>
                    </a:lnTo>
                    <a:lnTo>
                      <a:pt x="36" y="228"/>
                    </a:lnTo>
                    <a:lnTo>
                      <a:pt x="30" y="230"/>
                    </a:lnTo>
                    <a:lnTo>
                      <a:pt x="30" y="230"/>
                    </a:lnTo>
                    <a:lnTo>
                      <a:pt x="28" y="232"/>
                    </a:lnTo>
                    <a:lnTo>
                      <a:pt x="20" y="240"/>
                    </a:lnTo>
                    <a:lnTo>
                      <a:pt x="20" y="240"/>
                    </a:lnTo>
                    <a:lnTo>
                      <a:pt x="18" y="242"/>
                    </a:lnTo>
                    <a:lnTo>
                      <a:pt x="14" y="262"/>
                    </a:lnTo>
                    <a:lnTo>
                      <a:pt x="14" y="262"/>
                    </a:lnTo>
                    <a:lnTo>
                      <a:pt x="14" y="264"/>
                    </a:lnTo>
                    <a:lnTo>
                      <a:pt x="16" y="266"/>
                    </a:lnTo>
                    <a:lnTo>
                      <a:pt x="34" y="276"/>
                    </a:lnTo>
                    <a:lnTo>
                      <a:pt x="22" y="286"/>
                    </a:lnTo>
                    <a:lnTo>
                      <a:pt x="22" y="286"/>
                    </a:lnTo>
                    <a:lnTo>
                      <a:pt x="22" y="288"/>
                    </a:lnTo>
                    <a:lnTo>
                      <a:pt x="22" y="292"/>
                    </a:lnTo>
                    <a:lnTo>
                      <a:pt x="30" y="308"/>
                    </a:lnTo>
                    <a:lnTo>
                      <a:pt x="36" y="320"/>
                    </a:lnTo>
                    <a:lnTo>
                      <a:pt x="30" y="336"/>
                    </a:lnTo>
                    <a:lnTo>
                      <a:pt x="30" y="336"/>
                    </a:lnTo>
                    <a:lnTo>
                      <a:pt x="28" y="338"/>
                    </a:lnTo>
                    <a:lnTo>
                      <a:pt x="30" y="340"/>
                    </a:lnTo>
                    <a:lnTo>
                      <a:pt x="38" y="350"/>
                    </a:lnTo>
                    <a:lnTo>
                      <a:pt x="44" y="358"/>
                    </a:lnTo>
                    <a:lnTo>
                      <a:pt x="38" y="366"/>
                    </a:lnTo>
                    <a:lnTo>
                      <a:pt x="38" y="366"/>
                    </a:lnTo>
                    <a:lnTo>
                      <a:pt x="36" y="368"/>
                    </a:lnTo>
                    <a:lnTo>
                      <a:pt x="36" y="368"/>
                    </a:lnTo>
                    <a:lnTo>
                      <a:pt x="38" y="372"/>
                    </a:lnTo>
                    <a:lnTo>
                      <a:pt x="56" y="386"/>
                    </a:lnTo>
                    <a:lnTo>
                      <a:pt x="50" y="394"/>
                    </a:lnTo>
                    <a:lnTo>
                      <a:pt x="12" y="426"/>
                    </a:lnTo>
                    <a:lnTo>
                      <a:pt x="12" y="426"/>
                    </a:lnTo>
                    <a:lnTo>
                      <a:pt x="10" y="428"/>
                    </a:lnTo>
                    <a:lnTo>
                      <a:pt x="10" y="428"/>
                    </a:lnTo>
                    <a:lnTo>
                      <a:pt x="12" y="432"/>
                    </a:lnTo>
                    <a:lnTo>
                      <a:pt x="20" y="442"/>
                    </a:lnTo>
                    <a:lnTo>
                      <a:pt x="20" y="442"/>
                    </a:lnTo>
                    <a:lnTo>
                      <a:pt x="22" y="444"/>
                    </a:lnTo>
                    <a:lnTo>
                      <a:pt x="26" y="446"/>
                    </a:lnTo>
                    <a:lnTo>
                      <a:pt x="26" y="446"/>
                    </a:lnTo>
                    <a:lnTo>
                      <a:pt x="24" y="446"/>
                    </a:lnTo>
                    <a:lnTo>
                      <a:pt x="8" y="458"/>
                    </a:lnTo>
                    <a:lnTo>
                      <a:pt x="8" y="458"/>
                    </a:lnTo>
                    <a:lnTo>
                      <a:pt x="8" y="460"/>
                    </a:lnTo>
                    <a:lnTo>
                      <a:pt x="2" y="470"/>
                    </a:lnTo>
                    <a:lnTo>
                      <a:pt x="2" y="470"/>
                    </a:lnTo>
                    <a:lnTo>
                      <a:pt x="2" y="472"/>
                    </a:lnTo>
                    <a:lnTo>
                      <a:pt x="2" y="486"/>
                    </a:lnTo>
                    <a:lnTo>
                      <a:pt x="0" y="496"/>
                    </a:lnTo>
                    <a:lnTo>
                      <a:pt x="0" y="496"/>
                    </a:lnTo>
                    <a:lnTo>
                      <a:pt x="0" y="498"/>
                    </a:lnTo>
                    <a:lnTo>
                      <a:pt x="6" y="510"/>
                    </a:lnTo>
                    <a:lnTo>
                      <a:pt x="10" y="524"/>
                    </a:lnTo>
                    <a:lnTo>
                      <a:pt x="10" y="524"/>
                    </a:lnTo>
                    <a:lnTo>
                      <a:pt x="10" y="524"/>
                    </a:lnTo>
                    <a:lnTo>
                      <a:pt x="14" y="530"/>
                    </a:lnTo>
                    <a:lnTo>
                      <a:pt x="14" y="530"/>
                    </a:lnTo>
                    <a:lnTo>
                      <a:pt x="16" y="532"/>
                    </a:lnTo>
                    <a:lnTo>
                      <a:pt x="28" y="534"/>
                    </a:lnTo>
                    <a:lnTo>
                      <a:pt x="28" y="536"/>
                    </a:lnTo>
                    <a:lnTo>
                      <a:pt x="28" y="536"/>
                    </a:lnTo>
                    <a:lnTo>
                      <a:pt x="30" y="540"/>
                    </a:lnTo>
                    <a:lnTo>
                      <a:pt x="32" y="540"/>
                    </a:lnTo>
                    <a:lnTo>
                      <a:pt x="48" y="542"/>
                    </a:lnTo>
                    <a:lnTo>
                      <a:pt x="50" y="558"/>
                    </a:lnTo>
                    <a:lnTo>
                      <a:pt x="50" y="558"/>
                    </a:lnTo>
                    <a:lnTo>
                      <a:pt x="52" y="560"/>
                    </a:lnTo>
                    <a:lnTo>
                      <a:pt x="72" y="582"/>
                    </a:lnTo>
                    <a:lnTo>
                      <a:pt x="62" y="582"/>
                    </a:lnTo>
                    <a:lnTo>
                      <a:pt x="62" y="582"/>
                    </a:lnTo>
                    <a:lnTo>
                      <a:pt x="58" y="584"/>
                    </a:lnTo>
                    <a:lnTo>
                      <a:pt x="58" y="586"/>
                    </a:lnTo>
                    <a:lnTo>
                      <a:pt x="58" y="604"/>
                    </a:lnTo>
                    <a:lnTo>
                      <a:pt x="58" y="604"/>
                    </a:lnTo>
                    <a:lnTo>
                      <a:pt x="60" y="608"/>
                    </a:lnTo>
                    <a:lnTo>
                      <a:pt x="66" y="612"/>
                    </a:lnTo>
                    <a:lnTo>
                      <a:pt x="66" y="612"/>
                    </a:lnTo>
                    <a:lnTo>
                      <a:pt x="68" y="612"/>
                    </a:lnTo>
                    <a:lnTo>
                      <a:pt x="68" y="612"/>
                    </a:lnTo>
                    <a:lnTo>
                      <a:pt x="70" y="612"/>
                    </a:lnTo>
                    <a:lnTo>
                      <a:pt x="74" y="610"/>
                    </a:lnTo>
                    <a:lnTo>
                      <a:pt x="74" y="610"/>
                    </a:lnTo>
                    <a:lnTo>
                      <a:pt x="76" y="610"/>
                    </a:lnTo>
                    <a:lnTo>
                      <a:pt x="78" y="606"/>
                    </a:lnTo>
                    <a:lnTo>
                      <a:pt x="96" y="606"/>
                    </a:lnTo>
                    <a:lnTo>
                      <a:pt x="98" y="612"/>
                    </a:lnTo>
                    <a:lnTo>
                      <a:pt x="96" y="622"/>
                    </a:lnTo>
                    <a:lnTo>
                      <a:pt x="96" y="622"/>
                    </a:lnTo>
                    <a:lnTo>
                      <a:pt x="98" y="624"/>
                    </a:lnTo>
                    <a:lnTo>
                      <a:pt x="100" y="626"/>
                    </a:lnTo>
                    <a:lnTo>
                      <a:pt x="114" y="630"/>
                    </a:lnTo>
                    <a:lnTo>
                      <a:pt x="116" y="640"/>
                    </a:lnTo>
                    <a:lnTo>
                      <a:pt x="116" y="640"/>
                    </a:lnTo>
                    <a:lnTo>
                      <a:pt x="118" y="642"/>
                    </a:lnTo>
                    <a:lnTo>
                      <a:pt x="120" y="642"/>
                    </a:lnTo>
                    <a:lnTo>
                      <a:pt x="146" y="644"/>
                    </a:lnTo>
                    <a:lnTo>
                      <a:pt x="146" y="648"/>
                    </a:lnTo>
                    <a:lnTo>
                      <a:pt x="146" y="648"/>
                    </a:lnTo>
                    <a:lnTo>
                      <a:pt x="148" y="650"/>
                    </a:lnTo>
                    <a:lnTo>
                      <a:pt x="150" y="650"/>
                    </a:lnTo>
                    <a:lnTo>
                      <a:pt x="168" y="650"/>
                    </a:lnTo>
                    <a:lnTo>
                      <a:pt x="178" y="656"/>
                    </a:lnTo>
                    <a:lnTo>
                      <a:pt x="176" y="680"/>
                    </a:lnTo>
                    <a:lnTo>
                      <a:pt x="166" y="684"/>
                    </a:lnTo>
                    <a:lnTo>
                      <a:pt x="166" y="684"/>
                    </a:lnTo>
                    <a:lnTo>
                      <a:pt x="164" y="684"/>
                    </a:lnTo>
                    <a:lnTo>
                      <a:pt x="156" y="686"/>
                    </a:lnTo>
                    <a:lnTo>
                      <a:pt x="156" y="686"/>
                    </a:lnTo>
                    <a:lnTo>
                      <a:pt x="154" y="690"/>
                    </a:lnTo>
                    <a:lnTo>
                      <a:pt x="152" y="696"/>
                    </a:lnTo>
                    <a:lnTo>
                      <a:pt x="152" y="696"/>
                    </a:lnTo>
                    <a:lnTo>
                      <a:pt x="152" y="700"/>
                    </a:lnTo>
                    <a:lnTo>
                      <a:pt x="152" y="700"/>
                    </a:lnTo>
                    <a:lnTo>
                      <a:pt x="156" y="702"/>
                    </a:lnTo>
                    <a:lnTo>
                      <a:pt x="160" y="702"/>
                    </a:lnTo>
                    <a:lnTo>
                      <a:pt x="156" y="706"/>
                    </a:lnTo>
                    <a:lnTo>
                      <a:pt x="156" y="706"/>
                    </a:lnTo>
                    <a:lnTo>
                      <a:pt x="154" y="706"/>
                    </a:lnTo>
                    <a:lnTo>
                      <a:pt x="154" y="710"/>
                    </a:lnTo>
                    <a:lnTo>
                      <a:pt x="154" y="716"/>
                    </a:lnTo>
                    <a:lnTo>
                      <a:pt x="146" y="726"/>
                    </a:lnTo>
                    <a:lnTo>
                      <a:pt x="146" y="726"/>
                    </a:lnTo>
                    <a:lnTo>
                      <a:pt x="144" y="728"/>
                    </a:lnTo>
                    <a:lnTo>
                      <a:pt x="142" y="740"/>
                    </a:lnTo>
                    <a:lnTo>
                      <a:pt x="142" y="740"/>
                    </a:lnTo>
                    <a:lnTo>
                      <a:pt x="142" y="742"/>
                    </a:lnTo>
                    <a:lnTo>
                      <a:pt x="144" y="744"/>
                    </a:lnTo>
                    <a:lnTo>
                      <a:pt x="156" y="750"/>
                    </a:lnTo>
                    <a:lnTo>
                      <a:pt x="178" y="766"/>
                    </a:lnTo>
                    <a:lnTo>
                      <a:pt x="178" y="766"/>
                    </a:lnTo>
                    <a:lnTo>
                      <a:pt x="180" y="766"/>
                    </a:lnTo>
                    <a:lnTo>
                      <a:pt x="180" y="766"/>
                    </a:lnTo>
                    <a:lnTo>
                      <a:pt x="182" y="766"/>
                    </a:lnTo>
                    <a:lnTo>
                      <a:pt x="190" y="764"/>
                    </a:lnTo>
                    <a:lnTo>
                      <a:pt x="200" y="770"/>
                    </a:lnTo>
                    <a:lnTo>
                      <a:pt x="200" y="770"/>
                    </a:lnTo>
                    <a:lnTo>
                      <a:pt x="202" y="772"/>
                    </a:lnTo>
                    <a:lnTo>
                      <a:pt x="202" y="772"/>
                    </a:lnTo>
                    <a:lnTo>
                      <a:pt x="202" y="772"/>
                    </a:lnTo>
                    <a:lnTo>
                      <a:pt x="212" y="770"/>
                    </a:lnTo>
                    <a:lnTo>
                      <a:pt x="218" y="770"/>
                    </a:lnTo>
                    <a:lnTo>
                      <a:pt x="228" y="776"/>
                    </a:lnTo>
                    <a:lnTo>
                      <a:pt x="228" y="776"/>
                    </a:lnTo>
                    <a:lnTo>
                      <a:pt x="230" y="776"/>
                    </a:lnTo>
                    <a:lnTo>
                      <a:pt x="238" y="780"/>
                    </a:lnTo>
                    <a:lnTo>
                      <a:pt x="238" y="780"/>
                    </a:lnTo>
                    <a:lnTo>
                      <a:pt x="240" y="780"/>
                    </a:lnTo>
                    <a:lnTo>
                      <a:pt x="244" y="780"/>
                    </a:lnTo>
                    <a:lnTo>
                      <a:pt x="244" y="780"/>
                    </a:lnTo>
                    <a:lnTo>
                      <a:pt x="246" y="780"/>
                    </a:lnTo>
                    <a:lnTo>
                      <a:pt x="254" y="778"/>
                    </a:lnTo>
                    <a:lnTo>
                      <a:pt x="260" y="784"/>
                    </a:lnTo>
                    <a:lnTo>
                      <a:pt x="268" y="792"/>
                    </a:lnTo>
                    <a:lnTo>
                      <a:pt x="268" y="792"/>
                    </a:lnTo>
                    <a:lnTo>
                      <a:pt x="270" y="792"/>
                    </a:lnTo>
                    <a:lnTo>
                      <a:pt x="276" y="794"/>
                    </a:lnTo>
                    <a:lnTo>
                      <a:pt x="288" y="804"/>
                    </a:lnTo>
                    <a:lnTo>
                      <a:pt x="288" y="804"/>
                    </a:lnTo>
                    <a:lnTo>
                      <a:pt x="292" y="806"/>
                    </a:lnTo>
                    <a:lnTo>
                      <a:pt x="292" y="806"/>
                    </a:lnTo>
                    <a:lnTo>
                      <a:pt x="292" y="806"/>
                    </a:lnTo>
                    <a:lnTo>
                      <a:pt x="296" y="804"/>
                    </a:lnTo>
                    <a:lnTo>
                      <a:pt x="296" y="804"/>
                    </a:lnTo>
                    <a:lnTo>
                      <a:pt x="298" y="802"/>
                    </a:lnTo>
                    <a:lnTo>
                      <a:pt x="306" y="794"/>
                    </a:lnTo>
                    <a:lnTo>
                      <a:pt x="306" y="794"/>
                    </a:lnTo>
                    <a:lnTo>
                      <a:pt x="308" y="790"/>
                    </a:lnTo>
                    <a:lnTo>
                      <a:pt x="306" y="788"/>
                    </a:lnTo>
                    <a:lnTo>
                      <a:pt x="296" y="774"/>
                    </a:lnTo>
                    <a:lnTo>
                      <a:pt x="294" y="760"/>
                    </a:lnTo>
                    <a:lnTo>
                      <a:pt x="294" y="760"/>
                    </a:lnTo>
                    <a:lnTo>
                      <a:pt x="292" y="758"/>
                    </a:lnTo>
                    <a:lnTo>
                      <a:pt x="288" y="750"/>
                    </a:lnTo>
                    <a:lnTo>
                      <a:pt x="288" y="750"/>
                    </a:lnTo>
                    <a:lnTo>
                      <a:pt x="286" y="748"/>
                    </a:lnTo>
                    <a:lnTo>
                      <a:pt x="282" y="746"/>
                    </a:lnTo>
                    <a:lnTo>
                      <a:pt x="288" y="740"/>
                    </a:lnTo>
                    <a:lnTo>
                      <a:pt x="288" y="740"/>
                    </a:lnTo>
                    <a:lnTo>
                      <a:pt x="288" y="738"/>
                    </a:lnTo>
                    <a:lnTo>
                      <a:pt x="290" y="732"/>
                    </a:lnTo>
                    <a:lnTo>
                      <a:pt x="298" y="728"/>
                    </a:lnTo>
                    <a:lnTo>
                      <a:pt x="298" y="728"/>
                    </a:lnTo>
                    <a:lnTo>
                      <a:pt x="298" y="728"/>
                    </a:lnTo>
                    <a:lnTo>
                      <a:pt x="314" y="716"/>
                    </a:lnTo>
                    <a:lnTo>
                      <a:pt x="314" y="716"/>
                    </a:lnTo>
                    <a:lnTo>
                      <a:pt x="314" y="716"/>
                    </a:lnTo>
                    <a:lnTo>
                      <a:pt x="314" y="712"/>
                    </a:lnTo>
                    <a:lnTo>
                      <a:pt x="312" y="700"/>
                    </a:lnTo>
                    <a:lnTo>
                      <a:pt x="312" y="700"/>
                    </a:lnTo>
                    <a:lnTo>
                      <a:pt x="310" y="698"/>
                    </a:lnTo>
                    <a:lnTo>
                      <a:pt x="300" y="684"/>
                    </a:lnTo>
                    <a:lnTo>
                      <a:pt x="300" y="684"/>
                    </a:lnTo>
                    <a:lnTo>
                      <a:pt x="298" y="684"/>
                    </a:lnTo>
                    <a:lnTo>
                      <a:pt x="286" y="680"/>
                    </a:lnTo>
                    <a:lnTo>
                      <a:pt x="280" y="670"/>
                    </a:lnTo>
                    <a:lnTo>
                      <a:pt x="284" y="652"/>
                    </a:lnTo>
                    <a:lnTo>
                      <a:pt x="290" y="644"/>
                    </a:lnTo>
                    <a:lnTo>
                      <a:pt x="294" y="652"/>
                    </a:lnTo>
                    <a:lnTo>
                      <a:pt x="294" y="652"/>
                    </a:lnTo>
                    <a:lnTo>
                      <a:pt x="298" y="654"/>
                    </a:lnTo>
                    <a:lnTo>
                      <a:pt x="298" y="654"/>
                    </a:lnTo>
                    <a:lnTo>
                      <a:pt x="298" y="656"/>
                    </a:lnTo>
                    <a:lnTo>
                      <a:pt x="298" y="656"/>
                    </a:lnTo>
                    <a:lnTo>
                      <a:pt x="300" y="654"/>
                    </a:lnTo>
                    <a:lnTo>
                      <a:pt x="308" y="652"/>
                    </a:lnTo>
                    <a:lnTo>
                      <a:pt x="308" y="652"/>
                    </a:lnTo>
                    <a:lnTo>
                      <a:pt x="310" y="648"/>
                    </a:lnTo>
                    <a:lnTo>
                      <a:pt x="310" y="640"/>
                    </a:lnTo>
                    <a:lnTo>
                      <a:pt x="330" y="624"/>
                    </a:lnTo>
                    <a:lnTo>
                      <a:pt x="344" y="620"/>
                    </a:lnTo>
                    <a:lnTo>
                      <a:pt x="374" y="624"/>
                    </a:lnTo>
                    <a:lnTo>
                      <a:pt x="392" y="636"/>
                    </a:lnTo>
                    <a:lnTo>
                      <a:pt x="392" y="636"/>
                    </a:lnTo>
                    <a:lnTo>
                      <a:pt x="394" y="638"/>
                    </a:lnTo>
                    <a:lnTo>
                      <a:pt x="408" y="640"/>
                    </a:lnTo>
                    <a:lnTo>
                      <a:pt x="408" y="640"/>
                    </a:lnTo>
                    <a:lnTo>
                      <a:pt x="408" y="640"/>
                    </a:lnTo>
                    <a:lnTo>
                      <a:pt x="408" y="640"/>
                    </a:lnTo>
                    <a:lnTo>
                      <a:pt x="410" y="638"/>
                    </a:lnTo>
                    <a:lnTo>
                      <a:pt x="430" y="630"/>
                    </a:lnTo>
                    <a:lnTo>
                      <a:pt x="442" y="630"/>
                    </a:lnTo>
                    <a:lnTo>
                      <a:pt x="450" y="638"/>
                    </a:lnTo>
                    <a:lnTo>
                      <a:pt x="450" y="638"/>
                    </a:lnTo>
                    <a:lnTo>
                      <a:pt x="454" y="640"/>
                    </a:lnTo>
                    <a:lnTo>
                      <a:pt x="454" y="640"/>
                    </a:lnTo>
                    <a:lnTo>
                      <a:pt x="454" y="640"/>
                    </a:lnTo>
                    <a:lnTo>
                      <a:pt x="476" y="638"/>
                    </a:lnTo>
                    <a:lnTo>
                      <a:pt x="476" y="638"/>
                    </a:lnTo>
                    <a:lnTo>
                      <a:pt x="480" y="636"/>
                    </a:lnTo>
                    <a:lnTo>
                      <a:pt x="488" y="628"/>
                    </a:lnTo>
                    <a:lnTo>
                      <a:pt x="488" y="628"/>
                    </a:lnTo>
                    <a:lnTo>
                      <a:pt x="490" y="624"/>
                    </a:lnTo>
                    <a:lnTo>
                      <a:pt x="488" y="622"/>
                    </a:lnTo>
                    <a:lnTo>
                      <a:pt x="482" y="614"/>
                    </a:lnTo>
                    <a:lnTo>
                      <a:pt x="482" y="614"/>
                    </a:lnTo>
                    <a:lnTo>
                      <a:pt x="480" y="614"/>
                    </a:lnTo>
                    <a:lnTo>
                      <a:pt x="472" y="612"/>
                    </a:lnTo>
                    <a:lnTo>
                      <a:pt x="474" y="610"/>
                    </a:lnTo>
                    <a:lnTo>
                      <a:pt x="480" y="604"/>
                    </a:lnTo>
                    <a:lnTo>
                      <a:pt x="480" y="604"/>
                    </a:lnTo>
                    <a:lnTo>
                      <a:pt x="480" y="602"/>
                    </a:lnTo>
                    <a:lnTo>
                      <a:pt x="482" y="596"/>
                    </a:lnTo>
                    <a:lnTo>
                      <a:pt x="490" y="592"/>
                    </a:lnTo>
                    <a:lnTo>
                      <a:pt x="490" y="592"/>
                    </a:lnTo>
                    <a:lnTo>
                      <a:pt x="492" y="590"/>
                    </a:lnTo>
                    <a:lnTo>
                      <a:pt x="492" y="590"/>
                    </a:lnTo>
                    <a:lnTo>
                      <a:pt x="492" y="586"/>
                    </a:lnTo>
                    <a:lnTo>
                      <a:pt x="490" y="580"/>
                    </a:lnTo>
                    <a:lnTo>
                      <a:pt x="488" y="576"/>
                    </a:lnTo>
                    <a:lnTo>
                      <a:pt x="502" y="574"/>
                    </a:lnTo>
                    <a:lnTo>
                      <a:pt x="502" y="574"/>
                    </a:lnTo>
                    <a:lnTo>
                      <a:pt x="502" y="574"/>
                    </a:lnTo>
                    <a:lnTo>
                      <a:pt x="580" y="552"/>
                    </a:lnTo>
                    <a:lnTo>
                      <a:pt x="600" y="550"/>
                    </a:lnTo>
                    <a:lnTo>
                      <a:pt x="614" y="552"/>
                    </a:lnTo>
                    <a:lnTo>
                      <a:pt x="618" y="560"/>
                    </a:lnTo>
                    <a:lnTo>
                      <a:pt x="618" y="560"/>
                    </a:lnTo>
                    <a:lnTo>
                      <a:pt x="618" y="564"/>
                    </a:lnTo>
                    <a:lnTo>
                      <a:pt x="628" y="568"/>
                    </a:lnTo>
                    <a:lnTo>
                      <a:pt x="628" y="568"/>
                    </a:lnTo>
                    <a:lnTo>
                      <a:pt x="628" y="570"/>
                    </a:lnTo>
                    <a:lnTo>
                      <a:pt x="646" y="574"/>
                    </a:lnTo>
                    <a:lnTo>
                      <a:pt x="664" y="584"/>
                    </a:lnTo>
                    <a:lnTo>
                      <a:pt x="664" y="584"/>
                    </a:lnTo>
                    <a:lnTo>
                      <a:pt x="666" y="584"/>
                    </a:lnTo>
                    <a:lnTo>
                      <a:pt x="666" y="584"/>
                    </a:lnTo>
                    <a:lnTo>
                      <a:pt x="668" y="584"/>
                    </a:lnTo>
                    <a:lnTo>
                      <a:pt x="684" y="574"/>
                    </a:lnTo>
                    <a:lnTo>
                      <a:pt x="698" y="570"/>
                    </a:lnTo>
                    <a:lnTo>
                      <a:pt x="698" y="574"/>
                    </a:lnTo>
                    <a:lnTo>
                      <a:pt x="698" y="574"/>
                    </a:lnTo>
                    <a:lnTo>
                      <a:pt x="700" y="578"/>
                    </a:lnTo>
                    <a:lnTo>
                      <a:pt x="716" y="588"/>
                    </a:lnTo>
                    <a:lnTo>
                      <a:pt x="730" y="608"/>
                    </a:lnTo>
                    <a:lnTo>
                      <a:pt x="742" y="630"/>
                    </a:lnTo>
                    <a:lnTo>
                      <a:pt x="742" y="630"/>
                    </a:lnTo>
                    <a:lnTo>
                      <a:pt x="746" y="632"/>
                    </a:lnTo>
                    <a:lnTo>
                      <a:pt x="752" y="632"/>
                    </a:lnTo>
                    <a:lnTo>
                      <a:pt x="752" y="632"/>
                    </a:lnTo>
                    <a:lnTo>
                      <a:pt x="756" y="630"/>
                    </a:lnTo>
                    <a:lnTo>
                      <a:pt x="758" y="626"/>
                    </a:lnTo>
                    <a:lnTo>
                      <a:pt x="774" y="634"/>
                    </a:lnTo>
                    <a:lnTo>
                      <a:pt x="774" y="634"/>
                    </a:lnTo>
                    <a:lnTo>
                      <a:pt x="776" y="636"/>
                    </a:lnTo>
                    <a:lnTo>
                      <a:pt x="776" y="636"/>
                    </a:lnTo>
                    <a:lnTo>
                      <a:pt x="776" y="636"/>
                    </a:lnTo>
                    <a:lnTo>
                      <a:pt x="800" y="632"/>
                    </a:lnTo>
                    <a:lnTo>
                      <a:pt x="806" y="642"/>
                    </a:lnTo>
                    <a:lnTo>
                      <a:pt x="806" y="642"/>
                    </a:lnTo>
                    <a:lnTo>
                      <a:pt x="808" y="644"/>
                    </a:lnTo>
                    <a:lnTo>
                      <a:pt x="820" y="652"/>
                    </a:lnTo>
                    <a:lnTo>
                      <a:pt x="820" y="652"/>
                    </a:lnTo>
                    <a:lnTo>
                      <a:pt x="822" y="654"/>
                    </a:lnTo>
                    <a:lnTo>
                      <a:pt x="838" y="654"/>
                    </a:lnTo>
                    <a:lnTo>
                      <a:pt x="842" y="664"/>
                    </a:lnTo>
                    <a:lnTo>
                      <a:pt x="842" y="664"/>
                    </a:lnTo>
                    <a:lnTo>
                      <a:pt x="844" y="666"/>
                    </a:lnTo>
                    <a:lnTo>
                      <a:pt x="846" y="668"/>
                    </a:lnTo>
                    <a:lnTo>
                      <a:pt x="860" y="668"/>
                    </a:lnTo>
                    <a:lnTo>
                      <a:pt x="860" y="668"/>
                    </a:lnTo>
                    <a:lnTo>
                      <a:pt x="862" y="666"/>
                    </a:lnTo>
                    <a:lnTo>
                      <a:pt x="868" y="660"/>
                    </a:lnTo>
                    <a:lnTo>
                      <a:pt x="880" y="658"/>
                    </a:lnTo>
                    <a:lnTo>
                      <a:pt x="880" y="658"/>
                    </a:lnTo>
                    <a:lnTo>
                      <a:pt x="882" y="658"/>
                    </a:lnTo>
                    <a:lnTo>
                      <a:pt x="888" y="650"/>
                    </a:lnTo>
                    <a:lnTo>
                      <a:pt x="918" y="636"/>
                    </a:lnTo>
                    <a:lnTo>
                      <a:pt x="932" y="638"/>
                    </a:lnTo>
                    <a:lnTo>
                      <a:pt x="948" y="640"/>
                    </a:lnTo>
                    <a:lnTo>
                      <a:pt x="956" y="650"/>
                    </a:lnTo>
                    <a:lnTo>
                      <a:pt x="956" y="650"/>
                    </a:lnTo>
                    <a:lnTo>
                      <a:pt x="960" y="652"/>
                    </a:lnTo>
                    <a:lnTo>
                      <a:pt x="986" y="652"/>
                    </a:lnTo>
                    <a:lnTo>
                      <a:pt x="992" y="656"/>
                    </a:lnTo>
                    <a:lnTo>
                      <a:pt x="992" y="656"/>
                    </a:lnTo>
                    <a:lnTo>
                      <a:pt x="996" y="656"/>
                    </a:lnTo>
                    <a:lnTo>
                      <a:pt x="996" y="656"/>
                    </a:lnTo>
                    <a:lnTo>
                      <a:pt x="998" y="656"/>
                    </a:lnTo>
                    <a:lnTo>
                      <a:pt x="1008" y="648"/>
                    </a:lnTo>
                    <a:lnTo>
                      <a:pt x="1008" y="648"/>
                    </a:lnTo>
                    <a:lnTo>
                      <a:pt x="1010" y="644"/>
                    </a:lnTo>
                    <a:lnTo>
                      <a:pt x="1012" y="638"/>
                    </a:lnTo>
                    <a:lnTo>
                      <a:pt x="1012" y="638"/>
                    </a:lnTo>
                    <a:lnTo>
                      <a:pt x="1010" y="634"/>
                    </a:lnTo>
                    <a:lnTo>
                      <a:pt x="1002" y="624"/>
                    </a:lnTo>
                    <a:lnTo>
                      <a:pt x="1014" y="612"/>
                    </a:lnTo>
                    <a:lnTo>
                      <a:pt x="1036" y="618"/>
                    </a:lnTo>
                    <a:lnTo>
                      <a:pt x="1056" y="624"/>
                    </a:lnTo>
                    <a:lnTo>
                      <a:pt x="1058" y="630"/>
                    </a:lnTo>
                    <a:lnTo>
                      <a:pt x="1058" y="630"/>
                    </a:lnTo>
                    <a:lnTo>
                      <a:pt x="1058" y="632"/>
                    </a:lnTo>
                    <a:lnTo>
                      <a:pt x="1068" y="642"/>
                    </a:lnTo>
                    <a:lnTo>
                      <a:pt x="1068" y="642"/>
                    </a:lnTo>
                    <a:lnTo>
                      <a:pt x="1070" y="644"/>
                    </a:lnTo>
                    <a:lnTo>
                      <a:pt x="1092" y="648"/>
                    </a:lnTo>
                    <a:lnTo>
                      <a:pt x="1092" y="648"/>
                    </a:lnTo>
                    <a:lnTo>
                      <a:pt x="1094" y="648"/>
                    </a:lnTo>
                    <a:lnTo>
                      <a:pt x="1094" y="648"/>
                    </a:lnTo>
                    <a:lnTo>
                      <a:pt x="1096" y="648"/>
                    </a:lnTo>
                    <a:lnTo>
                      <a:pt x="1106" y="642"/>
                    </a:lnTo>
                    <a:lnTo>
                      <a:pt x="1126" y="644"/>
                    </a:lnTo>
                    <a:lnTo>
                      <a:pt x="1130" y="648"/>
                    </a:lnTo>
                    <a:lnTo>
                      <a:pt x="1130" y="648"/>
                    </a:lnTo>
                    <a:lnTo>
                      <a:pt x="1132" y="650"/>
                    </a:lnTo>
                    <a:lnTo>
                      <a:pt x="1140" y="652"/>
                    </a:lnTo>
                    <a:lnTo>
                      <a:pt x="1144" y="658"/>
                    </a:lnTo>
                    <a:lnTo>
                      <a:pt x="1144" y="658"/>
                    </a:lnTo>
                    <a:lnTo>
                      <a:pt x="1144" y="658"/>
                    </a:lnTo>
                    <a:lnTo>
                      <a:pt x="1150" y="662"/>
                    </a:lnTo>
                    <a:lnTo>
                      <a:pt x="1150" y="662"/>
                    </a:lnTo>
                    <a:lnTo>
                      <a:pt x="1152" y="664"/>
                    </a:lnTo>
                    <a:lnTo>
                      <a:pt x="1172" y="666"/>
                    </a:lnTo>
                    <a:lnTo>
                      <a:pt x="1172" y="666"/>
                    </a:lnTo>
                    <a:lnTo>
                      <a:pt x="1172" y="666"/>
                    </a:lnTo>
                    <a:lnTo>
                      <a:pt x="1172" y="666"/>
                    </a:lnTo>
                    <a:lnTo>
                      <a:pt x="1172" y="666"/>
                    </a:lnTo>
                    <a:lnTo>
                      <a:pt x="1188" y="664"/>
                    </a:lnTo>
                    <a:lnTo>
                      <a:pt x="1216" y="658"/>
                    </a:lnTo>
                    <a:lnTo>
                      <a:pt x="1216" y="658"/>
                    </a:lnTo>
                    <a:lnTo>
                      <a:pt x="1216" y="658"/>
                    </a:lnTo>
                    <a:lnTo>
                      <a:pt x="1232" y="646"/>
                    </a:lnTo>
                    <a:lnTo>
                      <a:pt x="1238" y="644"/>
                    </a:lnTo>
                    <a:lnTo>
                      <a:pt x="1244" y="648"/>
                    </a:lnTo>
                    <a:lnTo>
                      <a:pt x="1244" y="648"/>
                    </a:lnTo>
                    <a:lnTo>
                      <a:pt x="1246" y="650"/>
                    </a:lnTo>
                    <a:lnTo>
                      <a:pt x="1266" y="652"/>
                    </a:lnTo>
                    <a:lnTo>
                      <a:pt x="1282" y="660"/>
                    </a:lnTo>
                    <a:lnTo>
                      <a:pt x="1282" y="660"/>
                    </a:lnTo>
                    <a:lnTo>
                      <a:pt x="1284" y="660"/>
                    </a:lnTo>
                    <a:lnTo>
                      <a:pt x="1284" y="660"/>
                    </a:lnTo>
                    <a:lnTo>
                      <a:pt x="1286" y="660"/>
                    </a:lnTo>
                    <a:lnTo>
                      <a:pt x="1294" y="652"/>
                    </a:lnTo>
                    <a:lnTo>
                      <a:pt x="1304" y="650"/>
                    </a:lnTo>
                    <a:lnTo>
                      <a:pt x="1304" y="650"/>
                    </a:lnTo>
                    <a:lnTo>
                      <a:pt x="1306" y="648"/>
                    </a:lnTo>
                    <a:lnTo>
                      <a:pt x="1308" y="646"/>
                    </a:lnTo>
                    <a:lnTo>
                      <a:pt x="1310" y="632"/>
                    </a:lnTo>
                    <a:lnTo>
                      <a:pt x="1320" y="618"/>
                    </a:lnTo>
                    <a:lnTo>
                      <a:pt x="1328" y="614"/>
                    </a:lnTo>
                    <a:lnTo>
                      <a:pt x="1328" y="614"/>
                    </a:lnTo>
                    <a:lnTo>
                      <a:pt x="1330" y="610"/>
                    </a:lnTo>
                    <a:lnTo>
                      <a:pt x="1330" y="598"/>
                    </a:lnTo>
                    <a:lnTo>
                      <a:pt x="1330" y="598"/>
                    </a:lnTo>
                    <a:lnTo>
                      <a:pt x="1328" y="594"/>
                    </a:lnTo>
                    <a:lnTo>
                      <a:pt x="1326" y="594"/>
                    </a:lnTo>
                    <a:lnTo>
                      <a:pt x="1320" y="592"/>
                    </a:lnTo>
                    <a:lnTo>
                      <a:pt x="1320" y="592"/>
                    </a:lnTo>
                    <a:lnTo>
                      <a:pt x="1330" y="588"/>
                    </a:lnTo>
                    <a:lnTo>
                      <a:pt x="1368" y="584"/>
                    </a:lnTo>
                    <a:lnTo>
                      <a:pt x="1392" y="594"/>
                    </a:lnTo>
                    <a:lnTo>
                      <a:pt x="1402" y="610"/>
                    </a:lnTo>
                    <a:lnTo>
                      <a:pt x="1422" y="656"/>
                    </a:lnTo>
                    <a:lnTo>
                      <a:pt x="1422" y="656"/>
                    </a:lnTo>
                    <a:lnTo>
                      <a:pt x="1422" y="658"/>
                    </a:lnTo>
                    <a:lnTo>
                      <a:pt x="1424" y="658"/>
                    </a:lnTo>
                    <a:lnTo>
                      <a:pt x="1438" y="658"/>
                    </a:lnTo>
                    <a:lnTo>
                      <a:pt x="1462" y="672"/>
                    </a:lnTo>
                    <a:lnTo>
                      <a:pt x="1466" y="688"/>
                    </a:lnTo>
                    <a:lnTo>
                      <a:pt x="1466" y="688"/>
                    </a:lnTo>
                    <a:lnTo>
                      <a:pt x="1466" y="690"/>
                    </a:lnTo>
                    <a:lnTo>
                      <a:pt x="1470" y="690"/>
                    </a:lnTo>
                    <a:lnTo>
                      <a:pt x="1488" y="692"/>
                    </a:lnTo>
                    <a:lnTo>
                      <a:pt x="1488" y="692"/>
                    </a:lnTo>
                    <a:lnTo>
                      <a:pt x="1488" y="692"/>
                    </a:lnTo>
                    <a:lnTo>
                      <a:pt x="1488" y="692"/>
                    </a:lnTo>
                    <a:lnTo>
                      <a:pt x="1492" y="692"/>
                    </a:lnTo>
                    <a:lnTo>
                      <a:pt x="1496" y="686"/>
                    </a:lnTo>
                    <a:lnTo>
                      <a:pt x="1508" y="684"/>
                    </a:lnTo>
                    <a:lnTo>
                      <a:pt x="1518" y="682"/>
                    </a:lnTo>
                    <a:lnTo>
                      <a:pt x="1518" y="688"/>
                    </a:lnTo>
                    <a:lnTo>
                      <a:pt x="1514" y="690"/>
                    </a:lnTo>
                    <a:lnTo>
                      <a:pt x="1514" y="690"/>
                    </a:lnTo>
                    <a:lnTo>
                      <a:pt x="1512" y="694"/>
                    </a:lnTo>
                    <a:lnTo>
                      <a:pt x="1506" y="712"/>
                    </a:lnTo>
                    <a:lnTo>
                      <a:pt x="1498" y="730"/>
                    </a:lnTo>
                    <a:lnTo>
                      <a:pt x="1490" y="732"/>
                    </a:lnTo>
                    <a:lnTo>
                      <a:pt x="1486" y="728"/>
                    </a:lnTo>
                    <a:lnTo>
                      <a:pt x="1486" y="728"/>
                    </a:lnTo>
                    <a:lnTo>
                      <a:pt x="1484" y="726"/>
                    </a:lnTo>
                    <a:lnTo>
                      <a:pt x="1484" y="726"/>
                    </a:lnTo>
                    <a:lnTo>
                      <a:pt x="1482" y="726"/>
                    </a:lnTo>
                    <a:lnTo>
                      <a:pt x="1468" y="736"/>
                    </a:lnTo>
                    <a:lnTo>
                      <a:pt x="1468" y="736"/>
                    </a:lnTo>
                    <a:lnTo>
                      <a:pt x="1468" y="738"/>
                    </a:lnTo>
                    <a:lnTo>
                      <a:pt x="1468" y="772"/>
                    </a:lnTo>
                    <a:lnTo>
                      <a:pt x="1468" y="772"/>
                    </a:lnTo>
                    <a:lnTo>
                      <a:pt x="1468" y="774"/>
                    </a:lnTo>
                    <a:lnTo>
                      <a:pt x="1468" y="774"/>
                    </a:lnTo>
                    <a:lnTo>
                      <a:pt x="1472" y="776"/>
                    </a:lnTo>
                    <a:lnTo>
                      <a:pt x="1472" y="776"/>
                    </a:lnTo>
                    <a:lnTo>
                      <a:pt x="1472" y="774"/>
                    </a:lnTo>
                    <a:lnTo>
                      <a:pt x="1486" y="772"/>
                    </a:lnTo>
                    <a:lnTo>
                      <a:pt x="1498" y="778"/>
                    </a:lnTo>
                    <a:lnTo>
                      <a:pt x="1498" y="778"/>
                    </a:lnTo>
                    <a:lnTo>
                      <a:pt x="1500" y="778"/>
                    </a:lnTo>
                    <a:lnTo>
                      <a:pt x="1500" y="778"/>
                    </a:lnTo>
                    <a:lnTo>
                      <a:pt x="1502" y="778"/>
                    </a:lnTo>
                    <a:lnTo>
                      <a:pt x="1518" y="772"/>
                    </a:lnTo>
                    <a:lnTo>
                      <a:pt x="1518" y="772"/>
                    </a:lnTo>
                    <a:lnTo>
                      <a:pt x="1518" y="770"/>
                    </a:lnTo>
                    <a:lnTo>
                      <a:pt x="1530" y="762"/>
                    </a:lnTo>
                    <a:lnTo>
                      <a:pt x="1530" y="762"/>
                    </a:lnTo>
                    <a:lnTo>
                      <a:pt x="1532" y="762"/>
                    </a:lnTo>
                    <a:lnTo>
                      <a:pt x="1548" y="742"/>
                    </a:lnTo>
                    <a:lnTo>
                      <a:pt x="1600" y="676"/>
                    </a:lnTo>
                    <a:lnTo>
                      <a:pt x="1600" y="676"/>
                    </a:lnTo>
                    <a:lnTo>
                      <a:pt x="1602" y="674"/>
                    </a:lnTo>
                    <a:lnTo>
                      <a:pt x="1606" y="658"/>
                    </a:lnTo>
                    <a:lnTo>
                      <a:pt x="1606" y="658"/>
                    </a:lnTo>
                    <a:lnTo>
                      <a:pt x="1608" y="656"/>
                    </a:lnTo>
                    <a:lnTo>
                      <a:pt x="1608" y="628"/>
                    </a:lnTo>
                    <a:lnTo>
                      <a:pt x="1616" y="610"/>
                    </a:lnTo>
                    <a:lnTo>
                      <a:pt x="1616" y="610"/>
                    </a:lnTo>
                    <a:lnTo>
                      <a:pt x="1616" y="608"/>
                    </a:lnTo>
                    <a:lnTo>
                      <a:pt x="1620" y="590"/>
                    </a:lnTo>
                    <a:lnTo>
                      <a:pt x="1620" y="590"/>
                    </a:lnTo>
                    <a:lnTo>
                      <a:pt x="1618" y="586"/>
                    </a:lnTo>
                    <a:lnTo>
                      <a:pt x="1604" y="568"/>
                    </a:lnTo>
                    <a:lnTo>
                      <a:pt x="1604" y="568"/>
                    </a:lnTo>
                    <a:lnTo>
                      <a:pt x="1602" y="566"/>
                    </a:lnTo>
                    <a:lnTo>
                      <a:pt x="1582" y="564"/>
                    </a:lnTo>
                    <a:lnTo>
                      <a:pt x="1582" y="564"/>
                    </a:lnTo>
                    <a:lnTo>
                      <a:pt x="1582" y="564"/>
                    </a:lnTo>
                    <a:lnTo>
                      <a:pt x="1582" y="564"/>
                    </a:lnTo>
                    <a:lnTo>
                      <a:pt x="1580" y="564"/>
                    </a:lnTo>
                    <a:lnTo>
                      <a:pt x="1570" y="572"/>
                    </a:lnTo>
                    <a:lnTo>
                      <a:pt x="1564" y="562"/>
                    </a:lnTo>
                    <a:lnTo>
                      <a:pt x="1564" y="562"/>
                    </a:lnTo>
                    <a:lnTo>
                      <a:pt x="1560" y="560"/>
                    </a:lnTo>
                    <a:lnTo>
                      <a:pt x="1560" y="560"/>
                    </a:lnTo>
                    <a:lnTo>
                      <a:pt x="1560" y="560"/>
                    </a:lnTo>
                    <a:lnTo>
                      <a:pt x="1560" y="560"/>
                    </a:lnTo>
                    <a:lnTo>
                      <a:pt x="1558" y="560"/>
                    </a:lnTo>
                    <a:lnTo>
                      <a:pt x="1554" y="564"/>
                    </a:lnTo>
                    <a:lnTo>
                      <a:pt x="1554" y="560"/>
                    </a:lnTo>
                    <a:lnTo>
                      <a:pt x="1554" y="560"/>
                    </a:lnTo>
                    <a:lnTo>
                      <a:pt x="1552" y="556"/>
                    </a:lnTo>
                    <a:lnTo>
                      <a:pt x="1550" y="556"/>
                    </a:lnTo>
                    <a:lnTo>
                      <a:pt x="1550" y="556"/>
                    </a:lnTo>
                    <a:lnTo>
                      <a:pt x="1550" y="556"/>
                    </a:lnTo>
                    <a:lnTo>
                      <a:pt x="1534" y="558"/>
                    </a:lnTo>
                    <a:lnTo>
                      <a:pt x="1534" y="554"/>
                    </a:lnTo>
                    <a:lnTo>
                      <a:pt x="1634" y="468"/>
                    </a:lnTo>
                    <a:lnTo>
                      <a:pt x="1680" y="468"/>
                    </a:lnTo>
                    <a:lnTo>
                      <a:pt x="1680" y="468"/>
                    </a:lnTo>
                    <a:lnTo>
                      <a:pt x="1680" y="468"/>
                    </a:lnTo>
                    <a:lnTo>
                      <a:pt x="1692" y="466"/>
                    </a:lnTo>
                    <a:lnTo>
                      <a:pt x="1718" y="468"/>
                    </a:lnTo>
                    <a:lnTo>
                      <a:pt x="1718" y="468"/>
                    </a:lnTo>
                    <a:lnTo>
                      <a:pt x="1718" y="468"/>
                    </a:lnTo>
                    <a:lnTo>
                      <a:pt x="1718" y="468"/>
                    </a:lnTo>
                    <a:lnTo>
                      <a:pt x="1722" y="466"/>
                    </a:lnTo>
                    <a:lnTo>
                      <a:pt x="1726" y="460"/>
                    </a:lnTo>
                    <a:lnTo>
                      <a:pt x="1736" y="458"/>
                    </a:lnTo>
                    <a:lnTo>
                      <a:pt x="1754" y="460"/>
                    </a:lnTo>
                    <a:lnTo>
                      <a:pt x="1756" y="462"/>
                    </a:lnTo>
                    <a:lnTo>
                      <a:pt x="1752" y="468"/>
                    </a:lnTo>
                    <a:lnTo>
                      <a:pt x="1752" y="468"/>
                    </a:lnTo>
                    <a:lnTo>
                      <a:pt x="1750" y="470"/>
                    </a:lnTo>
                    <a:lnTo>
                      <a:pt x="1750" y="472"/>
                    </a:lnTo>
                    <a:lnTo>
                      <a:pt x="1750" y="472"/>
                    </a:lnTo>
                    <a:lnTo>
                      <a:pt x="1752" y="474"/>
                    </a:lnTo>
                    <a:lnTo>
                      <a:pt x="1754" y="474"/>
                    </a:lnTo>
                    <a:lnTo>
                      <a:pt x="1754" y="474"/>
                    </a:lnTo>
                    <a:lnTo>
                      <a:pt x="1754" y="474"/>
                    </a:lnTo>
                    <a:lnTo>
                      <a:pt x="1782" y="472"/>
                    </a:lnTo>
                    <a:lnTo>
                      <a:pt x="1796" y="470"/>
                    </a:lnTo>
                    <a:lnTo>
                      <a:pt x="1810" y="470"/>
                    </a:lnTo>
                    <a:lnTo>
                      <a:pt x="1810" y="470"/>
                    </a:lnTo>
                    <a:lnTo>
                      <a:pt x="1812" y="470"/>
                    </a:lnTo>
                    <a:lnTo>
                      <a:pt x="1814" y="468"/>
                    </a:lnTo>
                    <a:lnTo>
                      <a:pt x="1814" y="468"/>
                    </a:lnTo>
                    <a:lnTo>
                      <a:pt x="1814" y="466"/>
                    </a:lnTo>
                    <a:lnTo>
                      <a:pt x="1812" y="464"/>
                    </a:lnTo>
                    <a:lnTo>
                      <a:pt x="1804" y="454"/>
                    </a:lnTo>
                    <a:lnTo>
                      <a:pt x="1802" y="454"/>
                    </a:lnTo>
                    <a:lnTo>
                      <a:pt x="1808" y="442"/>
                    </a:lnTo>
                    <a:lnTo>
                      <a:pt x="1840" y="418"/>
                    </a:lnTo>
                    <a:lnTo>
                      <a:pt x="1874" y="418"/>
                    </a:lnTo>
                    <a:lnTo>
                      <a:pt x="1874" y="418"/>
                    </a:lnTo>
                    <a:lnTo>
                      <a:pt x="1874" y="416"/>
                    </a:lnTo>
                    <a:lnTo>
                      <a:pt x="1872" y="422"/>
                    </a:lnTo>
                    <a:lnTo>
                      <a:pt x="1872" y="422"/>
                    </a:lnTo>
                    <a:lnTo>
                      <a:pt x="1872" y="424"/>
                    </a:lnTo>
                    <a:lnTo>
                      <a:pt x="1872" y="426"/>
                    </a:lnTo>
                    <a:lnTo>
                      <a:pt x="1880" y="434"/>
                    </a:lnTo>
                    <a:lnTo>
                      <a:pt x="1880" y="434"/>
                    </a:lnTo>
                    <a:lnTo>
                      <a:pt x="1882" y="434"/>
                    </a:lnTo>
                    <a:lnTo>
                      <a:pt x="1882" y="434"/>
                    </a:lnTo>
                    <a:lnTo>
                      <a:pt x="1886" y="434"/>
                    </a:lnTo>
                    <a:lnTo>
                      <a:pt x="1912" y="418"/>
                    </a:lnTo>
                    <a:lnTo>
                      <a:pt x="1924" y="418"/>
                    </a:lnTo>
                    <a:lnTo>
                      <a:pt x="1924" y="418"/>
                    </a:lnTo>
                    <a:lnTo>
                      <a:pt x="1926" y="416"/>
                    </a:lnTo>
                    <a:lnTo>
                      <a:pt x="1928" y="414"/>
                    </a:lnTo>
                    <a:lnTo>
                      <a:pt x="1928" y="398"/>
                    </a:lnTo>
                    <a:lnTo>
                      <a:pt x="1932" y="396"/>
                    </a:lnTo>
                    <a:lnTo>
                      <a:pt x="1934" y="394"/>
                    </a:lnTo>
                    <a:lnTo>
                      <a:pt x="1940" y="396"/>
                    </a:lnTo>
                    <a:lnTo>
                      <a:pt x="1940" y="396"/>
                    </a:lnTo>
                    <a:lnTo>
                      <a:pt x="1938" y="398"/>
                    </a:lnTo>
                    <a:lnTo>
                      <a:pt x="1924" y="428"/>
                    </a:lnTo>
                    <a:lnTo>
                      <a:pt x="1918" y="430"/>
                    </a:lnTo>
                    <a:lnTo>
                      <a:pt x="1918" y="430"/>
                    </a:lnTo>
                    <a:lnTo>
                      <a:pt x="1916" y="432"/>
                    </a:lnTo>
                    <a:lnTo>
                      <a:pt x="1888" y="450"/>
                    </a:lnTo>
                    <a:lnTo>
                      <a:pt x="1888" y="450"/>
                    </a:lnTo>
                    <a:lnTo>
                      <a:pt x="1888" y="452"/>
                    </a:lnTo>
                    <a:lnTo>
                      <a:pt x="1850" y="486"/>
                    </a:lnTo>
                    <a:lnTo>
                      <a:pt x="1838" y="490"/>
                    </a:lnTo>
                    <a:lnTo>
                      <a:pt x="1838" y="490"/>
                    </a:lnTo>
                    <a:lnTo>
                      <a:pt x="1834" y="492"/>
                    </a:lnTo>
                    <a:lnTo>
                      <a:pt x="1824" y="512"/>
                    </a:lnTo>
                    <a:lnTo>
                      <a:pt x="1814" y="524"/>
                    </a:lnTo>
                    <a:lnTo>
                      <a:pt x="1814" y="524"/>
                    </a:lnTo>
                    <a:lnTo>
                      <a:pt x="1812" y="526"/>
                    </a:lnTo>
                    <a:lnTo>
                      <a:pt x="1812" y="558"/>
                    </a:lnTo>
                    <a:lnTo>
                      <a:pt x="1812" y="558"/>
                    </a:lnTo>
                    <a:lnTo>
                      <a:pt x="1814" y="558"/>
                    </a:lnTo>
                    <a:lnTo>
                      <a:pt x="1824" y="604"/>
                    </a:lnTo>
                    <a:lnTo>
                      <a:pt x="1828" y="632"/>
                    </a:lnTo>
                    <a:lnTo>
                      <a:pt x="1828" y="632"/>
                    </a:lnTo>
                    <a:lnTo>
                      <a:pt x="1828" y="634"/>
                    </a:lnTo>
                    <a:lnTo>
                      <a:pt x="1830" y="636"/>
                    </a:lnTo>
                    <a:lnTo>
                      <a:pt x="1830" y="636"/>
                    </a:lnTo>
                    <a:lnTo>
                      <a:pt x="1832" y="636"/>
                    </a:lnTo>
                    <a:lnTo>
                      <a:pt x="1832" y="636"/>
                    </a:lnTo>
                    <a:lnTo>
                      <a:pt x="1834" y="634"/>
                    </a:lnTo>
                    <a:lnTo>
                      <a:pt x="1860" y="608"/>
                    </a:lnTo>
                    <a:lnTo>
                      <a:pt x="1860" y="608"/>
                    </a:lnTo>
                    <a:lnTo>
                      <a:pt x="1862" y="604"/>
                    </a:lnTo>
                    <a:lnTo>
                      <a:pt x="1862" y="594"/>
                    </a:lnTo>
                    <a:lnTo>
                      <a:pt x="1880" y="588"/>
                    </a:lnTo>
                    <a:lnTo>
                      <a:pt x="1880" y="588"/>
                    </a:lnTo>
                    <a:lnTo>
                      <a:pt x="1882" y="586"/>
                    </a:lnTo>
                    <a:lnTo>
                      <a:pt x="1884" y="584"/>
                    </a:lnTo>
                    <a:lnTo>
                      <a:pt x="1884" y="584"/>
                    </a:lnTo>
                    <a:lnTo>
                      <a:pt x="1884" y="580"/>
                    </a:lnTo>
                    <a:lnTo>
                      <a:pt x="1884" y="576"/>
                    </a:lnTo>
                    <a:lnTo>
                      <a:pt x="1884" y="574"/>
                    </a:lnTo>
                    <a:lnTo>
                      <a:pt x="1888" y="568"/>
                    </a:lnTo>
                    <a:lnTo>
                      <a:pt x="1910" y="562"/>
                    </a:lnTo>
                    <a:lnTo>
                      <a:pt x="1910" y="562"/>
                    </a:lnTo>
                    <a:lnTo>
                      <a:pt x="1912" y="560"/>
                    </a:lnTo>
                    <a:lnTo>
                      <a:pt x="1912" y="556"/>
                    </a:lnTo>
                    <a:lnTo>
                      <a:pt x="1906" y="542"/>
                    </a:lnTo>
                    <a:lnTo>
                      <a:pt x="1910" y="532"/>
                    </a:lnTo>
                    <a:lnTo>
                      <a:pt x="1926" y="528"/>
                    </a:lnTo>
                    <a:lnTo>
                      <a:pt x="1926" y="528"/>
                    </a:lnTo>
                    <a:lnTo>
                      <a:pt x="1928" y="526"/>
                    </a:lnTo>
                    <a:lnTo>
                      <a:pt x="1928" y="526"/>
                    </a:lnTo>
                    <a:lnTo>
                      <a:pt x="1928" y="522"/>
                    </a:lnTo>
                    <a:lnTo>
                      <a:pt x="1922" y="510"/>
                    </a:lnTo>
                    <a:lnTo>
                      <a:pt x="1926" y="494"/>
                    </a:lnTo>
                    <a:lnTo>
                      <a:pt x="1926" y="494"/>
                    </a:lnTo>
                    <a:lnTo>
                      <a:pt x="1926" y="494"/>
                    </a:lnTo>
                    <a:lnTo>
                      <a:pt x="1926" y="494"/>
                    </a:lnTo>
                    <a:lnTo>
                      <a:pt x="1924" y="490"/>
                    </a:lnTo>
                    <a:lnTo>
                      <a:pt x="1922" y="490"/>
                    </a:lnTo>
                    <a:lnTo>
                      <a:pt x="1922" y="490"/>
                    </a:lnTo>
                    <a:lnTo>
                      <a:pt x="1912" y="490"/>
                    </a:lnTo>
                    <a:lnTo>
                      <a:pt x="1912" y="484"/>
                    </a:lnTo>
                    <a:lnTo>
                      <a:pt x="1932" y="452"/>
                    </a:lnTo>
                    <a:lnTo>
                      <a:pt x="1954" y="452"/>
                    </a:lnTo>
                    <a:lnTo>
                      <a:pt x="1954" y="452"/>
                    </a:lnTo>
                    <a:lnTo>
                      <a:pt x="1956" y="452"/>
                    </a:lnTo>
                    <a:lnTo>
                      <a:pt x="1958" y="450"/>
                    </a:lnTo>
                    <a:lnTo>
                      <a:pt x="1960" y="442"/>
                    </a:lnTo>
                    <a:lnTo>
                      <a:pt x="1964" y="442"/>
                    </a:lnTo>
                    <a:lnTo>
                      <a:pt x="1966" y="454"/>
                    </a:lnTo>
                    <a:lnTo>
                      <a:pt x="1966" y="454"/>
                    </a:lnTo>
                    <a:lnTo>
                      <a:pt x="1970" y="456"/>
                    </a:lnTo>
                    <a:lnTo>
                      <a:pt x="1970" y="456"/>
                    </a:lnTo>
                    <a:lnTo>
                      <a:pt x="1970" y="456"/>
                    </a:lnTo>
                    <a:lnTo>
                      <a:pt x="1970" y="456"/>
                    </a:lnTo>
                    <a:lnTo>
                      <a:pt x="1974" y="456"/>
                    </a:lnTo>
                    <a:lnTo>
                      <a:pt x="1986" y="442"/>
                    </a:lnTo>
                    <a:lnTo>
                      <a:pt x="2010" y="442"/>
                    </a:lnTo>
                    <a:lnTo>
                      <a:pt x="2022" y="452"/>
                    </a:lnTo>
                    <a:lnTo>
                      <a:pt x="2022" y="452"/>
                    </a:lnTo>
                    <a:lnTo>
                      <a:pt x="2024" y="452"/>
                    </a:lnTo>
                    <a:lnTo>
                      <a:pt x="2024" y="452"/>
                    </a:lnTo>
                    <a:lnTo>
                      <a:pt x="2026" y="452"/>
                    </a:lnTo>
                    <a:lnTo>
                      <a:pt x="2062" y="424"/>
                    </a:lnTo>
                    <a:lnTo>
                      <a:pt x="2078" y="414"/>
                    </a:lnTo>
                    <a:lnTo>
                      <a:pt x="2110" y="400"/>
                    </a:lnTo>
                    <a:lnTo>
                      <a:pt x="2110" y="400"/>
                    </a:lnTo>
                    <a:lnTo>
                      <a:pt x="2112" y="400"/>
                    </a:lnTo>
                    <a:lnTo>
                      <a:pt x="2120" y="392"/>
                    </a:lnTo>
                    <a:lnTo>
                      <a:pt x="2142" y="400"/>
                    </a:lnTo>
                    <a:lnTo>
                      <a:pt x="2142" y="400"/>
                    </a:lnTo>
                    <a:lnTo>
                      <a:pt x="2144" y="400"/>
                    </a:lnTo>
                    <a:lnTo>
                      <a:pt x="2144" y="400"/>
                    </a:lnTo>
                    <a:lnTo>
                      <a:pt x="2146" y="400"/>
                    </a:lnTo>
                    <a:lnTo>
                      <a:pt x="2158" y="394"/>
                    </a:lnTo>
                    <a:lnTo>
                      <a:pt x="2158" y="394"/>
                    </a:lnTo>
                    <a:lnTo>
                      <a:pt x="2160" y="390"/>
                    </a:lnTo>
                    <a:lnTo>
                      <a:pt x="2160" y="390"/>
                    </a:lnTo>
                    <a:lnTo>
                      <a:pt x="2158" y="388"/>
                    </a:lnTo>
                    <a:lnTo>
                      <a:pt x="2148" y="372"/>
                    </a:lnTo>
                    <a:lnTo>
                      <a:pt x="2144" y="356"/>
                    </a:lnTo>
                    <a:lnTo>
                      <a:pt x="2144" y="356"/>
                    </a:lnTo>
                    <a:lnTo>
                      <a:pt x="2142" y="354"/>
                    </a:lnTo>
                    <a:lnTo>
                      <a:pt x="2132" y="348"/>
                    </a:lnTo>
                    <a:lnTo>
                      <a:pt x="2136" y="348"/>
                    </a:lnTo>
                    <a:lnTo>
                      <a:pt x="2136" y="348"/>
                    </a:lnTo>
                    <a:lnTo>
                      <a:pt x="2136" y="350"/>
                    </a:lnTo>
                    <a:lnTo>
                      <a:pt x="2136" y="350"/>
                    </a:lnTo>
                    <a:lnTo>
                      <a:pt x="2136" y="348"/>
                    </a:lnTo>
                    <a:lnTo>
                      <a:pt x="2154" y="348"/>
                    </a:lnTo>
                    <a:lnTo>
                      <a:pt x="2154" y="348"/>
                    </a:lnTo>
                    <a:lnTo>
                      <a:pt x="2156" y="346"/>
                    </a:lnTo>
                    <a:lnTo>
                      <a:pt x="2172" y="332"/>
                    </a:lnTo>
                    <a:lnTo>
                      <a:pt x="2172" y="332"/>
                    </a:lnTo>
                    <a:lnTo>
                      <a:pt x="2174" y="330"/>
                    </a:lnTo>
                    <a:lnTo>
                      <a:pt x="2174" y="330"/>
                    </a:lnTo>
                    <a:lnTo>
                      <a:pt x="2172" y="326"/>
                    </a:lnTo>
                    <a:lnTo>
                      <a:pt x="2168" y="322"/>
                    </a:lnTo>
                    <a:lnTo>
                      <a:pt x="2170" y="314"/>
                    </a:lnTo>
                    <a:lnTo>
                      <a:pt x="2176" y="314"/>
                    </a:lnTo>
                    <a:lnTo>
                      <a:pt x="2180" y="328"/>
                    </a:lnTo>
                    <a:lnTo>
                      <a:pt x="2180" y="328"/>
                    </a:lnTo>
                    <a:lnTo>
                      <a:pt x="2182" y="330"/>
                    </a:lnTo>
                    <a:lnTo>
                      <a:pt x="2184" y="332"/>
                    </a:lnTo>
                    <a:lnTo>
                      <a:pt x="2184" y="332"/>
                    </a:lnTo>
                    <a:lnTo>
                      <a:pt x="2184" y="332"/>
                    </a:lnTo>
                    <a:lnTo>
                      <a:pt x="2218" y="330"/>
                    </a:lnTo>
                    <a:lnTo>
                      <a:pt x="2216" y="340"/>
                    </a:lnTo>
                    <a:lnTo>
                      <a:pt x="2216" y="340"/>
                    </a:lnTo>
                    <a:lnTo>
                      <a:pt x="2216" y="342"/>
                    </a:lnTo>
                    <a:lnTo>
                      <a:pt x="2218" y="344"/>
                    </a:lnTo>
                    <a:lnTo>
                      <a:pt x="2232" y="348"/>
                    </a:lnTo>
                    <a:lnTo>
                      <a:pt x="2258" y="362"/>
                    </a:lnTo>
                    <a:lnTo>
                      <a:pt x="2258" y="362"/>
                    </a:lnTo>
                    <a:lnTo>
                      <a:pt x="2260" y="362"/>
                    </a:lnTo>
                    <a:lnTo>
                      <a:pt x="2260" y="362"/>
                    </a:lnTo>
                    <a:lnTo>
                      <a:pt x="2260" y="362"/>
                    </a:lnTo>
                    <a:lnTo>
                      <a:pt x="2260" y="362"/>
                    </a:lnTo>
                    <a:lnTo>
                      <a:pt x="2262" y="360"/>
                    </a:lnTo>
                    <a:lnTo>
                      <a:pt x="2270" y="344"/>
                    </a:lnTo>
                    <a:lnTo>
                      <a:pt x="2270" y="344"/>
                    </a:lnTo>
                    <a:lnTo>
                      <a:pt x="2270" y="342"/>
                    </a:lnTo>
                    <a:lnTo>
                      <a:pt x="2272" y="332"/>
                    </a:lnTo>
                    <a:lnTo>
                      <a:pt x="2294" y="328"/>
                    </a:lnTo>
                    <a:lnTo>
                      <a:pt x="2294" y="328"/>
                    </a:lnTo>
                    <a:lnTo>
                      <a:pt x="2296" y="326"/>
                    </a:lnTo>
                    <a:lnTo>
                      <a:pt x="2306" y="316"/>
                    </a:lnTo>
                    <a:lnTo>
                      <a:pt x="2306" y="316"/>
                    </a:lnTo>
                    <a:lnTo>
                      <a:pt x="2308" y="312"/>
                    </a:lnTo>
                    <a:lnTo>
                      <a:pt x="2306" y="310"/>
                    </a:lnTo>
                    <a:lnTo>
                      <a:pt x="2296" y="300"/>
                    </a:lnTo>
                    <a:lnTo>
                      <a:pt x="2296" y="300"/>
                    </a:lnTo>
                    <a:lnTo>
                      <a:pt x="2296" y="298"/>
                    </a:lnTo>
                    <a:lnTo>
                      <a:pt x="2280" y="288"/>
                    </a:lnTo>
                    <a:lnTo>
                      <a:pt x="2280" y="288"/>
                    </a:lnTo>
                    <a:lnTo>
                      <a:pt x="2278" y="288"/>
                    </a:lnTo>
                    <a:lnTo>
                      <a:pt x="2260" y="284"/>
                    </a:lnTo>
                    <a:lnTo>
                      <a:pt x="2246" y="282"/>
                    </a:lnTo>
                    <a:lnTo>
                      <a:pt x="2246" y="282"/>
                    </a:lnTo>
                    <a:lnTo>
                      <a:pt x="2244" y="282"/>
                    </a:lnTo>
                    <a:lnTo>
                      <a:pt x="2244" y="282"/>
                    </a:lnTo>
                    <a:lnTo>
                      <a:pt x="2242" y="284"/>
                    </a:lnTo>
                    <a:lnTo>
                      <a:pt x="2242" y="284"/>
                    </a:lnTo>
                    <a:lnTo>
                      <a:pt x="2240" y="288"/>
                    </a:lnTo>
                    <a:lnTo>
                      <a:pt x="2246" y="300"/>
                    </a:lnTo>
                    <a:lnTo>
                      <a:pt x="2244" y="300"/>
                    </a:lnTo>
                    <a:lnTo>
                      <a:pt x="2238" y="290"/>
                    </a:lnTo>
                    <a:lnTo>
                      <a:pt x="2232" y="278"/>
                    </a:lnTo>
                    <a:lnTo>
                      <a:pt x="2232" y="278"/>
                    </a:lnTo>
                    <a:lnTo>
                      <a:pt x="2232" y="278"/>
                    </a:lnTo>
                    <a:lnTo>
                      <a:pt x="2224" y="268"/>
                    </a:lnTo>
                    <a:lnTo>
                      <a:pt x="2224" y="268"/>
                    </a:lnTo>
                    <a:lnTo>
                      <a:pt x="2224" y="266"/>
                    </a:lnTo>
                    <a:lnTo>
                      <a:pt x="2182" y="248"/>
                    </a:lnTo>
                    <a:lnTo>
                      <a:pt x="2160" y="236"/>
                    </a:lnTo>
                    <a:lnTo>
                      <a:pt x="2160" y="236"/>
                    </a:lnTo>
                    <a:lnTo>
                      <a:pt x="2158" y="236"/>
                    </a:lnTo>
                    <a:lnTo>
                      <a:pt x="2120" y="222"/>
                    </a:lnTo>
                    <a:lnTo>
                      <a:pt x="2120" y="222"/>
                    </a:lnTo>
                    <a:lnTo>
                      <a:pt x="2118" y="222"/>
                    </a:lnTo>
                    <a:lnTo>
                      <a:pt x="2084" y="216"/>
                    </a:lnTo>
                    <a:lnTo>
                      <a:pt x="2084" y="216"/>
                    </a:lnTo>
                    <a:lnTo>
                      <a:pt x="2084" y="216"/>
                    </a:lnTo>
                    <a:lnTo>
                      <a:pt x="2056" y="216"/>
                    </a:lnTo>
                    <a:lnTo>
                      <a:pt x="2042" y="208"/>
                    </a:lnTo>
                    <a:lnTo>
                      <a:pt x="2042" y="208"/>
                    </a:lnTo>
                    <a:lnTo>
                      <a:pt x="2040" y="208"/>
                    </a:lnTo>
                    <a:lnTo>
                      <a:pt x="2040" y="208"/>
                    </a:lnTo>
                    <a:lnTo>
                      <a:pt x="2040" y="208"/>
                    </a:lnTo>
                    <a:lnTo>
                      <a:pt x="2028" y="210"/>
                    </a:lnTo>
                    <a:lnTo>
                      <a:pt x="2028" y="210"/>
                    </a:lnTo>
                    <a:lnTo>
                      <a:pt x="2026" y="212"/>
                    </a:lnTo>
                    <a:lnTo>
                      <a:pt x="2026" y="214"/>
                    </a:lnTo>
                    <a:lnTo>
                      <a:pt x="2026" y="230"/>
                    </a:lnTo>
                    <a:lnTo>
                      <a:pt x="2026" y="230"/>
                    </a:lnTo>
                    <a:lnTo>
                      <a:pt x="2028" y="232"/>
                    </a:lnTo>
                    <a:lnTo>
                      <a:pt x="2032" y="240"/>
                    </a:lnTo>
                    <a:lnTo>
                      <a:pt x="2030" y="244"/>
                    </a:lnTo>
                    <a:lnTo>
                      <a:pt x="2014" y="242"/>
                    </a:lnTo>
                    <a:lnTo>
                      <a:pt x="2000" y="232"/>
                    </a:lnTo>
                    <a:lnTo>
                      <a:pt x="2000" y="224"/>
                    </a:lnTo>
                    <a:lnTo>
                      <a:pt x="2000" y="224"/>
                    </a:lnTo>
                    <a:lnTo>
                      <a:pt x="2000" y="220"/>
                    </a:lnTo>
                    <a:lnTo>
                      <a:pt x="1998" y="220"/>
                    </a:lnTo>
                    <a:lnTo>
                      <a:pt x="1992" y="218"/>
                    </a:lnTo>
                    <a:lnTo>
                      <a:pt x="1992" y="218"/>
                    </a:lnTo>
                    <a:lnTo>
                      <a:pt x="1992" y="218"/>
                    </a:lnTo>
                    <a:lnTo>
                      <a:pt x="1992" y="218"/>
                    </a:lnTo>
                    <a:lnTo>
                      <a:pt x="1990" y="218"/>
                    </a:lnTo>
                    <a:lnTo>
                      <a:pt x="1976" y="224"/>
                    </a:lnTo>
                    <a:lnTo>
                      <a:pt x="1970" y="224"/>
                    </a:lnTo>
                    <a:lnTo>
                      <a:pt x="1912" y="222"/>
                    </a:lnTo>
                    <a:lnTo>
                      <a:pt x="1912" y="222"/>
                    </a:lnTo>
                    <a:lnTo>
                      <a:pt x="1912" y="222"/>
                    </a:lnTo>
                    <a:lnTo>
                      <a:pt x="1912" y="222"/>
                    </a:lnTo>
                    <a:lnTo>
                      <a:pt x="1910" y="222"/>
                    </a:lnTo>
                    <a:lnTo>
                      <a:pt x="1898" y="226"/>
                    </a:lnTo>
                    <a:lnTo>
                      <a:pt x="1886" y="222"/>
                    </a:lnTo>
                    <a:lnTo>
                      <a:pt x="1884" y="218"/>
                    </a:lnTo>
                    <a:lnTo>
                      <a:pt x="1886" y="206"/>
                    </a:lnTo>
                    <a:lnTo>
                      <a:pt x="1886" y="206"/>
                    </a:lnTo>
                    <a:lnTo>
                      <a:pt x="1884" y="204"/>
                    </a:lnTo>
                    <a:lnTo>
                      <a:pt x="1884" y="202"/>
                    </a:lnTo>
                    <a:lnTo>
                      <a:pt x="1864" y="192"/>
                    </a:lnTo>
                    <a:lnTo>
                      <a:pt x="1864" y="192"/>
                    </a:lnTo>
                    <a:lnTo>
                      <a:pt x="1862" y="190"/>
                    </a:lnTo>
                    <a:lnTo>
                      <a:pt x="1814" y="188"/>
                    </a:lnTo>
                    <a:lnTo>
                      <a:pt x="1768" y="188"/>
                    </a:lnTo>
                    <a:lnTo>
                      <a:pt x="1742" y="176"/>
                    </a:lnTo>
                    <a:lnTo>
                      <a:pt x="1734" y="174"/>
                    </a:lnTo>
                    <a:lnTo>
                      <a:pt x="1738" y="168"/>
                    </a:lnTo>
                    <a:lnTo>
                      <a:pt x="1738" y="168"/>
                    </a:lnTo>
                    <a:lnTo>
                      <a:pt x="1738" y="166"/>
                    </a:lnTo>
                    <a:lnTo>
                      <a:pt x="1738" y="166"/>
                    </a:lnTo>
                    <a:lnTo>
                      <a:pt x="1736" y="162"/>
                    </a:lnTo>
                    <a:lnTo>
                      <a:pt x="1722" y="156"/>
                    </a:lnTo>
                    <a:lnTo>
                      <a:pt x="1722" y="156"/>
                    </a:lnTo>
                    <a:lnTo>
                      <a:pt x="1720" y="154"/>
                    </a:lnTo>
                    <a:lnTo>
                      <a:pt x="1720" y="154"/>
                    </a:lnTo>
                    <a:lnTo>
                      <a:pt x="1720" y="154"/>
                    </a:lnTo>
                    <a:lnTo>
                      <a:pt x="1690" y="158"/>
                    </a:lnTo>
                    <a:lnTo>
                      <a:pt x="1686" y="156"/>
                    </a:lnTo>
                    <a:lnTo>
                      <a:pt x="1676" y="146"/>
                    </a:lnTo>
                    <a:lnTo>
                      <a:pt x="1676" y="146"/>
                    </a:lnTo>
                    <a:lnTo>
                      <a:pt x="1672" y="146"/>
                    </a:lnTo>
                    <a:lnTo>
                      <a:pt x="1612" y="142"/>
                    </a:lnTo>
                    <a:lnTo>
                      <a:pt x="1612" y="142"/>
                    </a:lnTo>
                    <a:lnTo>
                      <a:pt x="1612" y="142"/>
                    </a:lnTo>
                    <a:lnTo>
                      <a:pt x="1612" y="142"/>
                    </a:lnTo>
                    <a:lnTo>
                      <a:pt x="1610" y="142"/>
                    </a:lnTo>
                    <a:lnTo>
                      <a:pt x="1592" y="150"/>
                    </a:lnTo>
                    <a:lnTo>
                      <a:pt x="1592" y="150"/>
                    </a:lnTo>
                    <a:lnTo>
                      <a:pt x="1588" y="152"/>
                    </a:lnTo>
                    <a:lnTo>
                      <a:pt x="1588" y="154"/>
                    </a:lnTo>
                    <a:lnTo>
                      <a:pt x="1590" y="168"/>
                    </a:lnTo>
                    <a:lnTo>
                      <a:pt x="1578" y="174"/>
                    </a:lnTo>
                    <a:lnTo>
                      <a:pt x="1560" y="180"/>
                    </a:lnTo>
                    <a:lnTo>
                      <a:pt x="1538" y="172"/>
                    </a:lnTo>
                    <a:lnTo>
                      <a:pt x="1538" y="172"/>
                    </a:lnTo>
                    <a:lnTo>
                      <a:pt x="1538" y="170"/>
                    </a:lnTo>
                    <a:lnTo>
                      <a:pt x="1538" y="170"/>
                    </a:lnTo>
                    <a:lnTo>
                      <a:pt x="1536" y="172"/>
                    </a:lnTo>
                    <a:lnTo>
                      <a:pt x="1516" y="178"/>
                    </a:lnTo>
                    <a:lnTo>
                      <a:pt x="1494" y="166"/>
                    </a:lnTo>
                    <a:lnTo>
                      <a:pt x="1494" y="166"/>
                    </a:lnTo>
                    <a:lnTo>
                      <a:pt x="1492" y="166"/>
                    </a:lnTo>
                    <a:lnTo>
                      <a:pt x="1492" y="166"/>
                    </a:lnTo>
                    <a:lnTo>
                      <a:pt x="1490" y="168"/>
                    </a:lnTo>
                    <a:lnTo>
                      <a:pt x="1474" y="192"/>
                    </a:lnTo>
                    <a:lnTo>
                      <a:pt x="1458" y="188"/>
                    </a:lnTo>
                    <a:lnTo>
                      <a:pt x="1442" y="168"/>
                    </a:lnTo>
                    <a:lnTo>
                      <a:pt x="1448" y="164"/>
                    </a:lnTo>
                    <a:lnTo>
                      <a:pt x="1448" y="164"/>
                    </a:lnTo>
                    <a:lnTo>
                      <a:pt x="1450" y="162"/>
                    </a:lnTo>
                    <a:lnTo>
                      <a:pt x="1450" y="160"/>
                    </a:lnTo>
                    <a:lnTo>
                      <a:pt x="1446" y="144"/>
                    </a:lnTo>
                    <a:lnTo>
                      <a:pt x="1446" y="144"/>
                    </a:lnTo>
                    <a:lnTo>
                      <a:pt x="1446" y="142"/>
                    </a:lnTo>
                    <a:lnTo>
                      <a:pt x="1430" y="124"/>
                    </a:lnTo>
                    <a:lnTo>
                      <a:pt x="1430" y="124"/>
                    </a:lnTo>
                    <a:lnTo>
                      <a:pt x="1426" y="122"/>
                    </a:lnTo>
                    <a:lnTo>
                      <a:pt x="1426" y="122"/>
                    </a:lnTo>
                    <a:lnTo>
                      <a:pt x="1426" y="122"/>
                    </a:lnTo>
                    <a:lnTo>
                      <a:pt x="1398" y="124"/>
                    </a:lnTo>
                    <a:lnTo>
                      <a:pt x="1382" y="116"/>
                    </a:lnTo>
                    <a:lnTo>
                      <a:pt x="1382" y="116"/>
                    </a:lnTo>
                    <a:lnTo>
                      <a:pt x="1380" y="116"/>
                    </a:lnTo>
                    <a:lnTo>
                      <a:pt x="1368" y="114"/>
                    </a:lnTo>
                    <a:lnTo>
                      <a:pt x="1368" y="114"/>
                    </a:lnTo>
                    <a:lnTo>
                      <a:pt x="1368" y="114"/>
                    </a:lnTo>
                    <a:lnTo>
                      <a:pt x="1368" y="114"/>
                    </a:lnTo>
                    <a:lnTo>
                      <a:pt x="1366" y="114"/>
                    </a:lnTo>
                    <a:lnTo>
                      <a:pt x="1364" y="116"/>
                    </a:lnTo>
                    <a:lnTo>
                      <a:pt x="1358" y="136"/>
                    </a:lnTo>
                    <a:lnTo>
                      <a:pt x="1300" y="130"/>
                    </a:lnTo>
                    <a:lnTo>
                      <a:pt x="1300" y="124"/>
                    </a:lnTo>
                    <a:lnTo>
                      <a:pt x="1300" y="124"/>
                    </a:lnTo>
                    <a:lnTo>
                      <a:pt x="1300" y="122"/>
                    </a:lnTo>
                    <a:lnTo>
                      <a:pt x="1296" y="120"/>
                    </a:lnTo>
                    <a:lnTo>
                      <a:pt x="1230" y="120"/>
                    </a:lnTo>
                    <a:lnTo>
                      <a:pt x="1230" y="120"/>
                    </a:lnTo>
                    <a:lnTo>
                      <a:pt x="1230" y="120"/>
                    </a:lnTo>
                    <a:lnTo>
                      <a:pt x="1230" y="120"/>
                    </a:lnTo>
                    <a:lnTo>
                      <a:pt x="1228" y="120"/>
                    </a:lnTo>
                    <a:lnTo>
                      <a:pt x="1222" y="124"/>
                    </a:lnTo>
                    <a:lnTo>
                      <a:pt x="1208" y="114"/>
                    </a:lnTo>
                    <a:lnTo>
                      <a:pt x="1208" y="114"/>
                    </a:lnTo>
                    <a:lnTo>
                      <a:pt x="1206" y="114"/>
                    </a:lnTo>
                    <a:lnTo>
                      <a:pt x="1198" y="110"/>
                    </a:lnTo>
                    <a:lnTo>
                      <a:pt x="1196" y="104"/>
                    </a:lnTo>
                    <a:lnTo>
                      <a:pt x="1196" y="104"/>
                    </a:lnTo>
                    <a:lnTo>
                      <a:pt x="1194" y="102"/>
                    </a:lnTo>
                    <a:lnTo>
                      <a:pt x="1192" y="102"/>
                    </a:lnTo>
                    <a:lnTo>
                      <a:pt x="1192" y="102"/>
                    </a:lnTo>
                    <a:lnTo>
                      <a:pt x="1190" y="102"/>
                    </a:lnTo>
                    <a:lnTo>
                      <a:pt x="1180" y="104"/>
                    </a:lnTo>
                    <a:lnTo>
                      <a:pt x="1188" y="100"/>
                    </a:lnTo>
                    <a:lnTo>
                      <a:pt x="1218" y="84"/>
                    </a:lnTo>
                    <a:lnTo>
                      <a:pt x="1218" y="84"/>
                    </a:lnTo>
                    <a:lnTo>
                      <a:pt x="1220" y="82"/>
                    </a:lnTo>
                    <a:lnTo>
                      <a:pt x="1228" y="64"/>
                    </a:lnTo>
                    <a:lnTo>
                      <a:pt x="1228" y="64"/>
                    </a:lnTo>
                    <a:lnTo>
                      <a:pt x="1228" y="60"/>
                    </a:lnTo>
                    <a:lnTo>
                      <a:pt x="1224" y="50"/>
                    </a:lnTo>
                    <a:lnTo>
                      <a:pt x="1224" y="50"/>
                    </a:lnTo>
                    <a:lnTo>
                      <a:pt x="1222" y="48"/>
                    </a:lnTo>
                    <a:lnTo>
                      <a:pt x="1198" y="32"/>
                    </a:lnTo>
                    <a:lnTo>
                      <a:pt x="1198" y="32"/>
                    </a:lnTo>
                    <a:lnTo>
                      <a:pt x="1194" y="32"/>
                    </a:lnTo>
                    <a:lnTo>
                      <a:pt x="1194" y="32"/>
                    </a:lnTo>
                    <a:lnTo>
                      <a:pt x="1194" y="32"/>
                    </a:lnTo>
                    <a:lnTo>
                      <a:pt x="1134" y="32"/>
                    </a:lnTo>
                    <a:lnTo>
                      <a:pt x="1138" y="26"/>
                    </a:lnTo>
                    <a:lnTo>
                      <a:pt x="1138" y="26"/>
                    </a:lnTo>
                    <a:lnTo>
                      <a:pt x="1138" y="22"/>
                    </a:lnTo>
                    <a:lnTo>
                      <a:pt x="1138" y="22"/>
                    </a:lnTo>
                    <a:lnTo>
                      <a:pt x="1134" y="20"/>
                    </a:lnTo>
                    <a:lnTo>
                      <a:pt x="1112" y="20"/>
                    </a:lnTo>
                    <a:lnTo>
                      <a:pt x="1118" y="16"/>
                    </a:lnTo>
                    <a:lnTo>
                      <a:pt x="1118" y="16"/>
                    </a:lnTo>
                    <a:lnTo>
                      <a:pt x="1120" y="14"/>
                    </a:lnTo>
                    <a:lnTo>
                      <a:pt x="1120" y="12"/>
                    </a:lnTo>
                    <a:lnTo>
                      <a:pt x="1120" y="12"/>
                    </a:lnTo>
                    <a:lnTo>
                      <a:pt x="1120" y="10"/>
                    </a:lnTo>
                    <a:lnTo>
                      <a:pt x="1118" y="8"/>
                    </a:lnTo>
                    <a:lnTo>
                      <a:pt x="1102" y="2"/>
                    </a:lnTo>
                    <a:lnTo>
                      <a:pt x="1102" y="2"/>
                    </a:lnTo>
                    <a:lnTo>
                      <a:pt x="1100" y="2"/>
                    </a:lnTo>
                    <a:lnTo>
                      <a:pt x="1070" y="0"/>
                    </a:lnTo>
                    <a:lnTo>
                      <a:pt x="1070" y="0"/>
                    </a:lnTo>
                    <a:lnTo>
                      <a:pt x="1070" y="0"/>
                    </a:lnTo>
                    <a:lnTo>
                      <a:pt x="10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4" name="Freeform 766"/>
              <p:cNvSpPr>
                <a:spLocks/>
              </p:cNvSpPr>
              <p:nvPr/>
            </p:nvSpPr>
            <p:spPr bwMode="auto">
              <a:xfrm>
                <a:off x="4377" y="1213"/>
                <a:ext cx="42" cy="22"/>
              </a:xfrm>
              <a:custGeom>
                <a:avLst/>
                <a:gdLst>
                  <a:gd name="T0" fmla="*/ 0 w 42"/>
                  <a:gd name="T1" fmla="*/ 22 h 22"/>
                  <a:gd name="T2" fmla="*/ 26 w 42"/>
                  <a:gd name="T3" fmla="*/ 8 h 22"/>
                  <a:gd name="T4" fmla="*/ 42 w 42"/>
                  <a:gd name="T5" fmla="*/ 0 h 22"/>
                  <a:gd name="T6" fmla="*/ 36 w 42"/>
                  <a:gd name="T7" fmla="*/ 4 h 22"/>
                  <a:gd name="T8" fmla="*/ 36 w 42"/>
                  <a:gd name="T9" fmla="*/ 4 h 22"/>
                  <a:gd name="T10" fmla="*/ 34 w 42"/>
                  <a:gd name="T11" fmla="*/ 8 h 22"/>
                  <a:gd name="T12" fmla="*/ 36 w 42"/>
                  <a:gd name="T13" fmla="*/ 12 h 22"/>
                  <a:gd name="T14" fmla="*/ 2 w 42"/>
                  <a:gd name="T15" fmla="*/ 22 h 22"/>
                  <a:gd name="T16" fmla="*/ 0 w 42"/>
                  <a:gd name="T17" fmla="*/ 22 h 22"/>
                  <a:gd name="T18" fmla="*/ 0 w 42"/>
                  <a:gd name="T19"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22">
                    <a:moveTo>
                      <a:pt x="0" y="22"/>
                    </a:moveTo>
                    <a:lnTo>
                      <a:pt x="26" y="8"/>
                    </a:lnTo>
                    <a:lnTo>
                      <a:pt x="42" y="0"/>
                    </a:lnTo>
                    <a:lnTo>
                      <a:pt x="36" y="4"/>
                    </a:lnTo>
                    <a:lnTo>
                      <a:pt x="36" y="4"/>
                    </a:lnTo>
                    <a:lnTo>
                      <a:pt x="34" y="8"/>
                    </a:lnTo>
                    <a:lnTo>
                      <a:pt x="36" y="12"/>
                    </a:lnTo>
                    <a:lnTo>
                      <a:pt x="2" y="22"/>
                    </a:lnTo>
                    <a:lnTo>
                      <a:pt x="0" y="22"/>
                    </a:lnTo>
                    <a:lnTo>
                      <a:pt x="0" y="2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5" name="Freeform 767"/>
              <p:cNvSpPr>
                <a:spLocks/>
              </p:cNvSpPr>
              <p:nvPr/>
            </p:nvSpPr>
            <p:spPr bwMode="auto">
              <a:xfrm>
                <a:off x="3949" y="1347"/>
                <a:ext cx="16" cy="18"/>
              </a:xfrm>
              <a:custGeom>
                <a:avLst/>
                <a:gdLst>
                  <a:gd name="T0" fmla="*/ 10 w 16"/>
                  <a:gd name="T1" fmla="*/ 18 h 18"/>
                  <a:gd name="T2" fmla="*/ 8 w 16"/>
                  <a:gd name="T3" fmla="*/ 10 h 18"/>
                  <a:gd name="T4" fmla="*/ 8 w 16"/>
                  <a:gd name="T5" fmla="*/ 10 h 18"/>
                  <a:gd name="T6" fmla="*/ 8 w 16"/>
                  <a:gd name="T7" fmla="*/ 8 h 18"/>
                  <a:gd name="T8" fmla="*/ 0 w 16"/>
                  <a:gd name="T9" fmla="*/ 0 h 18"/>
                  <a:gd name="T10" fmla="*/ 10 w 16"/>
                  <a:gd name="T11" fmla="*/ 4 h 18"/>
                  <a:gd name="T12" fmla="*/ 16 w 16"/>
                  <a:gd name="T13" fmla="*/ 14 h 18"/>
                  <a:gd name="T14" fmla="*/ 10 w 16"/>
                  <a:gd name="T15" fmla="*/ 18 h 18"/>
                  <a:gd name="T16" fmla="*/ 10 w 16"/>
                  <a:gd name="T17" fmla="*/ 18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8">
                    <a:moveTo>
                      <a:pt x="10" y="18"/>
                    </a:moveTo>
                    <a:lnTo>
                      <a:pt x="8" y="10"/>
                    </a:lnTo>
                    <a:lnTo>
                      <a:pt x="8" y="10"/>
                    </a:lnTo>
                    <a:lnTo>
                      <a:pt x="8" y="8"/>
                    </a:lnTo>
                    <a:lnTo>
                      <a:pt x="0" y="0"/>
                    </a:lnTo>
                    <a:lnTo>
                      <a:pt x="10" y="4"/>
                    </a:lnTo>
                    <a:lnTo>
                      <a:pt x="16" y="14"/>
                    </a:lnTo>
                    <a:lnTo>
                      <a:pt x="10" y="18"/>
                    </a:lnTo>
                    <a:lnTo>
                      <a:pt x="10" y="18"/>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6" name="Freeform 768"/>
              <p:cNvSpPr>
                <a:spLocks/>
              </p:cNvSpPr>
              <p:nvPr/>
            </p:nvSpPr>
            <p:spPr bwMode="auto">
              <a:xfrm>
                <a:off x="3591" y="1129"/>
                <a:ext cx="250" cy="178"/>
              </a:xfrm>
              <a:custGeom>
                <a:avLst/>
                <a:gdLst>
                  <a:gd name="T0" fmla="*/ 34 w 250"/>
                  <a:gd name="T1" fmla="*/ 176 h 178"/>
                  <a:gd name="T2" fmla="*/ 32 w 250"/>
                  <a:gd name="T3" fmla="*/ 164 h 178"/>
                  <a:gd name="T4" fmla="*/ 20 w 250"/>
                  <a:gd name="T5" fmla="*/ 164 h 178"/>
                  <a:gd name="T6" fmla="*/ 20 w 250"/>
                  <a:gd name="T7" fmla="*/ 164 h 178"/>
                  <a:gd name="T8" fmla="*/ 18 w 250"/>
                  <a:gd name="T9" fmla="*/ 164 h 178"/>
                  <a:gd name="T10" fmla="*/ 0 w 250"/>
                  <a:gd name="T11" fmla="*/ 150 h 178"/>
                  <a:gd name="T12" fmla="*/ 0 w 250"/>
                  <a:gd name="T13" fmla="*/ 148 h 178"/>
                  <a:gd name="T14" fmla="*/ 0 w 250"/>
                  <a:gd name="T15" fmla="*/ 138 h 178"/>
                  <a:gd name="T16" fmla="*/ 12 w 250"/>
                  <a:gd name="T17" fmla="*/ 132 h 178"/>
                  <a:gd name="T18" fmla="*/ 18 w 250"/>
                  <a:gd name="T19" fmla="*/ 118 h 178"/>
                  <a:gd name="T20" fmla="*/ 18 w 250"/>
                  <a:gd name="T21" fmla="*/ 118 h 178"/>
                  <a:gd name="T22" fmla="*/ 30 w 250"/>
                  <a:gd name="T23" fmla="*/ 104 h 178"/>
                  <a:gd name="T24" fmla="*/ 40 w 250"/>
                  <a:gd name="T25" fmla="*/ 102 h 178"/>
                  <a:gd name="T26" fmla="*/ 34 w 250"/>
                  <a:gd name="T27" fmla="*/ 98 h 178"/>
                  <a:gd name="T28" fmla="*/ 34 w 250"/>
                  <a:gd name="T29" fmla="*/ 96 h 178"/>
                  <a:gd name="T30" fmla="*/ 34 w 250"/>
                  <a:gd name="T31" fmla="*/ 94 h 178"/>
                  <a:gd name="T32" fmla="*/ 68 w 250"/>
                  <a:gd name="T33" fmla="*/ 58 h 178"/>
                  <a:gd name="T34" fmla="*/ 98 w 250"/>
                  <a:gd name="T35" fmla="*/ 36 h 178"/>
                  <a:gd name="T36" fmla="*/ 118 w 250"/>
                  <a:gd name="T37" fmla="*/ 32 h 178"/>
                  <a:gd name="T38" fmla="*/ 124 w 250"/>
                  <a:gd name="T39" fmla="*/ 24 h 178"/>
                  <a:gd name="T40" fmla="*/ 158 w 250"/>
                  <a:gd name="T41" fmla="*/ 20 h 178"/>
                  <a:gd name="T42" fmla="*/ 206 w 250"/>
                  <a:gd name="T43" fmla="*/ 6 h 178"/>
                  <a:gd name="T44" fmla="*/ 238 w 250"/>
                  <a:gd name="T45" fmla="*/ 0 h 178"/>
                  <a:gd name="T46" fmla="*/ 240 w 250"/>
                  <a:gd name="T47" fmla="*/ 0 h 178"/>
                  <a:gd name="T48" fmla="*/ 248 w 250"/>
                  <a:gd name="T49" fmla="*/ 4 h 178"/>
                  <a:gd name="T50" fmla="*/ 246 w 250"/>
                  <a:gd name="T51" fmla="*/ 18 h 178"/>
                  <a:gd name="T52" fmla="*/ 246 w 250"/>
                  <a:gd name="T53" fmla="*/ 18 h 178"/>
                  <a:gd name="T54" fmla="*/ 200 w 250"/>
                  <a:gd name="T55" fmla="*/ 38 h 178"/>
                  <a:gd name="T56" fmla="*/ 124 w 250"/>
                  <a:gd name="T57" fmla="*/ 68 h 178"/>
                  <a:gd name="T58" fmla="*/ 102 w 250"/>
                  <a:gd name="T59" fmla="*/ 76 h 178"/>
                  <a:gd name="T60" fmla="*/ 102 w 250"/>
                  <a:gd name="T61" fmla="*/ 84 h 178"/>
                  <a:gd name="T62" fmla="*/ 88 w 250"/>
                  <a:gd name="T63" fmla="*/ 94 h 178"/>
                  <a:gd name="T64" fmla="*/ 60 w 250"/>
                  <a:gd name="T65" fmla="*/ 126 h 178"/>
                  <a:gd name="T66" fmla="*/ 66 w 250"/>
                  <a:gd name="T67" fmla="*/ 154 h 178"/>
                  <a:gd name="T68" fmla="*/ 68 w 250"/>
                  <a:gd name="T69" fmla="*/ 156 h 178"/>
                  <a:gd name="T70" fmla="*/ 82 w 250"/>
                  <a:gd name="T71" fmla="*/ 174 h 178"/>
                  <a:gd name="T72" fmla="*/ 82 w 250"/>
                  <a:gd name="T73" fmla="*/ 176 h 178"/>
                  <a:gd name="T74" fmla="*/ 80 w 250"/>
                  <a:gd name="T75" fmla="*/ 178 h 178"/>
                  <a:gd name="T76" fmla="*/ 34 w 250"/>
                  <a:gd name="T77" fmla="*/ 17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0" h="178">
                    <a:moveTo>
                      <a:pt x="34" y="176"/>
                    </a:moveTo>
                    <a:lnTo>
                      <a:pt x="34" y="176"/>
                    </a:lnTo>
                    <a:lnTo>
                      <a:pt x="32" y="174"/>
                    </a:lnTo>
                    <a:lnTo>
                      <a:pt x="32" y="164"/>
                    </a:lnTo>
                    <a:lnTo>
                      <a:pt x="28" y="160"/>
                    </a:lnTo>
                    <a:lnTo>
                      <a:pt x="20" y="164"/>
                    </a:lnTo>
                    <a:lnTo>
                      <a:pt x="20" y="164"/>
                    </a:lnTo>
                    <a:lnTo>
                      <a:pt x="20" y="164"/>
                    </a:lnTo>
                    <a:lnTo>
                      <a:pt x="20" y="164"/>
                    </a:lnTo>
                    <a:lnTo>
                      <a:pt x="18" y="164"/>
                    </a:lnTo>
                    <a:lnTo>
                      <a:pt x="10" y="160"/>
                    </a:lnTo>
                    <a:lnTo>
                      <a:pt x="0" y="150"/>
                    </a:lnTo>
                    <a:lnTo>
                      <a:pt x="0" y="150"/>
                    </a:lnTo>
                    <a:lnTo>
                      <a:pt x="0" y="148"/>
                    </a:lnTo>
                    <a:lnTo>
                      <a:pt x="0" y="138"/>
                    </a:lnTo>
                    <a:lnTo>
                      <a:pt x="0" y="138"/>
                    </a:lnTo>
                    <a:lnTo>
                      <a:pt x="0" y="136"/>
                    </a:lnTo>
                    <a:lnTo>
                      <a:pt x="12" y="132"/>
                    </a:lnTo>
                    <a:lnTo>
                      <a:pt x="18" y="126"/>
                    </a:lnTo>
                    <a:lnTo>
                      <a:pt x="18" y="118"/>
                    </a:lnTo>
                    <a:lnTo>
                      <a:pt x="18" y="118"/>
                    </a:lnTo>
                    <a:lnTo>
                      <a:pt x="18" y="118"/>
                    </a:lnTo>
                    <a:lnTo>
                      <a:pt x="30" y="104"/>
                    </a:lnTo>
                    <a:lnTo>
                      <a:pt x="30" y="104"/>
                    </a:lnTo>
                    <a:lnTo>
                      <a:pt x="32" y="104"/>
                    </a:lnTo>
                    <a:lnTo>
                      <a:pt x="40" y="102"/>
                    </a:lnTo>
                    <a:lnTo>
                      <a:pt x="42" y="98"/>
                    </a:lnTo>
                    <a:lnTo>
                      <a:pt x="34" y="98"/>
                    </a:lnTo>
                    <a:lnTo>
                      <a:pt x="34" y="98"/>
                    </a:lnTo>
                    <a:lnTo>
                      <a:pt x="34" y="96"/>
                    </a:lnTo>
                    <a:lnTo>
                      <a:pt x="34" y="96"/>
                    </a:lnTo>
                    <a:lnTo>
                      <a:pt x="34" y="94"/>
                    </a:lnTo>
                    <a:lnTo>
                      <a:pt x="58" y="74"/>
                    </a:lnTo>
                    <a:lnTo>
                      <a:pt x="68" y="58"/>
                    </a:lnTo>
                    <a:lnTo>
                      <a:pt x="98" y="36"/>
                    </a:lnTo>
                    <a:lnTo>
                      <a:pt x="98" y="36"/>
                    </a:lnTo>
                    <a:lnTo>
                      <a:pt x="100" y="34"/>
                    </a:lnTo>
                    <a:lnTo>
                      <a:pt x="118" y="32"/>
                    </a:lnTo>
                    <a:lnTo>
                      <a:pt x="124" y="24"/>
                    </a:lnTo>
                    <a:lnTo>
                      <a:pt x="124" y="24"/>
                    </a:lnTo>
                    <a:lnTo>
                      <a:pt x="126" y="24"/>
                    </a:lnTo>
                    <a:lnTo>
                      <a:pt x="158" y="20"/>
                    </a:lnTo>
                    <a:lnTo>
                      <a:pt x="188" y="18"/>
                    </a:lnTo>
                    <a:lnTo>
                      <a:pt x="206" y="6"/>
                    </a:lnTo>
                    <a:lnTo>
                      <a:pt x="224" y="0"/>
                    </a:lnTo>
                    <a:lnTo>
                      <a:pt x="238" y="0"/>
                    </a:lnTo>
                    <a:lnTo>
                      <a:pt x="238" y="0"/>
                    </a:lnTo>
                    <a:lnTo>
                      <a:pt x="240" y="0"/>
                    </a:lnTo>
                    <a:lnTo>
                      <a:pt x="248" y="4"/>
                    </a:lnTo>
                    <a:lnTo>
                      <a:pt x="248" y="4"/>
                    </a:lnTo>
                    <a:lnTo>
                      <a:pt x="250" y="8"/>
                    </a:lnTo>
                    <a:lnTo>
                      <a:pt x="246" y="18"/>
                    </a:lnTo>
                    <a:lnTo>
                      <a:pt x="246" y="18"/>
                    </a:lnTo>
                    <a:lnTo>
                      <a:pt x="246" y="18"/>
                    </a:lnTo>
                    <a:lnTo>
                      <a:pt x="230" y="30"/>
                    </a:lnTo>
                    <a:lnTo>
                      <a:pt x="200" y="38"/>
                    </a:lnTo>
                    <a:lnTo>
                      <a:pt x="150" y="48"/>
                    </a:lnTo>
                    <a:lnTo>
                      <a:pt x="124" y="68"/>
                    </a:lnTo>
                    <a:lnTo>
                      <a:pt x="112" y="74"/>
                    </a:lnTo>
                    <a:lnTo>
                      <a:pt x="102" y="76"/>
                    </a:lnTo>
                    <a:lnTo>
                      <a:pt x="102" y="84"/>
                    </a:lnTo>
                    <a:lnTo>
                      <a:pt x="102" y="84"/>
                    </a:lnTo>
                    <a:lnTo>
                      <a:pt x="100" y="86"/>
                    </a:lnTo>
                    <a:lnTo>
                      <a:pt x="88" y="94"/>
                    </a:lnTo>
                    <a:lnTo>
                      <a:pt x="80" y="106"/>
                    </a:lnTo>
                    <a:lnTo>
                      <a:pt x="60" y="126"/>
                    </a:lnTo>
                    <a:lnTo>
                      <a:pt x="58" y="148"/>
                    </a:lnTo>
                    <a:lnTo>
                      <a:pt x="66" y="154"/>
                    </a:lnTo>
                    <a:lnTo>
                      <a:pt x="66" y="154"/>
                    </a:lnTo>
                    <a:lnTo>
                      <a:pt x="68" y="156"/>
                    </a:lnTo>
                    <a:lnTo>
                      <a:pt x="70" y="164"/>
                    </a:lnTo>
                    <a:lnTo>
                      <a:pt x="82" y="174"/>
                    </a:lnTo>
                    <a:lnTo>
                      <a:pt x="82" y="174"/>
                    </a:lnTo>
                    <a:lnTo>
                      <a:pt x="82" y="176"/>
                    </a:lnTo>
                    <a:lnTo>
                      <a:pt x="82" y="176"/>
                    </a:lnTo>
                    <a:lnTo>
                      <a:pt x="80" y="178"/>
                    </a:lnTo>
                    <a:lnTo>
                      <a:pt x="80" y="178"/>
                    </a:lnTo>
                    <a:lnTo>
                      <a:pt x="34" y="176"/>
                    </a:lnTo>
                    <a:lnTo>
                      <a:pt x="34" y="17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7" name="Freeform 769"/>
              <p:cNvSpPr>
                <a:spLocks noEditPoints="1"/>
              </p:cNvSpPr>
              <p:nvPr/>
            </p:nvSpPr>
            <p:spPr bwMode="auto">
              <a:xfrm>
                <a:off x="3589" y="1127"/>
                <a:ext cx="254" cy="182"/>
              </a:xfrm>
              <a:custGeom>
                <a:avLst/>
                <a:gdLst>
                  <a:gd name="T0" fmla="*/ 246 w 254"/>
                  <a:gd name="T1" fmla="*/ 20 h 182"/>
                  <a:gd name="T2" fmla="*/ 152 w 254"/>
                  <a:gd name="T3" fmla="*/ 48 h 182"/>
                  <a:gd name="T4" fmla="*/ 102 w 254"/>
                  <a:gd name="T5" fmla="*/ 76 h 182"/>
                  <a:gd name="T6" fmla="*/ 80 w 254"/>
                  <a:gd name="T7" fmla="*/ 106 h 182"/>
                  <a:gd name="T8" fmla="*/ 68 w 254"/>
                  <a:gd name="T9" fmla="*/ 158 h 182"/>
                  <a:gd name="T10" fmla="*/ 36 w 254"/>
                  <a:gd name="T11" fmla="*/ 176 h 182"/>
                  <a:gd name="T12" fmla="*/ 22 w 254"/>
                  <a:gd name="T13" fmla="*/ 164 h 182"/>
                  <a:gd name="T14" fmla="*/ 4 w 254"/>
                  <a:gd name="T15" fmla="*/ 140 h 182"/>
                  <a:gd name="T16" fmla="*/ 22 w 254"/>
                  <a:gd name="T17" fmla="*/ 120 h 182"/>
                  <a:gd name="T18" fmla="*/ 46 w 254"/>
                  <a:gd name="T19" fmla="*/ 100 h 182"/>
                  <a:gd name="T20" fmla="*/ 72 w 254"/>
                  <a:gd name="T21" fmla="*/ 62 h 182"/>
                  <a:gd name="T22" fmla="*/ 128 w 254"/>
                  <a:gd name="T23" fmla="*/ 28 h 182"/>
                  <a:gd name="T24" fmla="*/ 208 w 254"/>
                  <a:gd name="T25" fmla="*/ 10 h 182"/>
                  <a:gd name="T26" fmla="*/ 240 w 254"/>
                  <a:gd name="T27" fmla="*/ 0 h 182"/>
                  <a:gd name="T28" fmla="*/ 224 w 254"/>
                  <a:gd name="T29" fmla="*/ 0 h 182"/>
                  <a:gd name="T30" fmla="*/ 206 w 254"/>
                  <a:gd name="T31" fmla="*/ 6 h 182"/>
                  <a:gd name="T32" fmla="*/ 128 w 254"/>
                  <a:gd name="T33" fmla="*/ 24 h 182"/>
                  <a:gd name="T34" fmla="*/ 120 w 254"/>
                  <a:gd name="T35" fmla="*/ 32 h 182"/>
                  <a:gd name="T36" fmla="*/ 100 w 254"/>
                  <a:gd name="T37" fmla="*/ 36 h 182"/>
                  <a:gd name="T38" fmla="*/ 68 w 254"/>
                  <a:gd name="T39" fmla="*/ 60 h 182"/>
                  <a:gd name="T40" fmla="*/ 34 w 254"/>
                  <a:gd name="T41" fmla="*/ 94 h 182"/>
                  <a:gd name="T42" fmla="*/ 34 w 254"/>
                  <a:gd name="T43" fmla="*/ 98 h 182"/>
                  <a:gd name="T44" fmla="*/ 40 w 254"/>
                  <a:gd name="T45" fmla="*/ 102 h 182"/>
                  <a:gd name="T46" fmla="*/ 34 w 254"/>
                  <a:gd name="T47" fmla="*/ 104 h 182"/>
                  <a:gd name="T48" fmla="*/ 18 w 254"/>
                  <a:gd name="T49" fmla="*/ 118 h 182"/>
                  <a:gd name="T50" fmla="*/ 12 w 254"/>
                  <a:gd name="T51" fmla="*/ 132 h 182"/>
                  <a:gd name="T52" fmla="*/ 0 w 254"/>
                  <a:gd name="T53" fmla="*/ 138 h 182"/>
                  <a:gd name="T54" fmla="*/ 0 w 254"/>
                  <a:gd name="T55" fmla="*/ 150 h 182"/>
                  <a:gd name="T56" fmla="*/ 10 w 254"/>
                  <a:gd name="T57" fmla="*/ 162 h 182"/>
                  <a:gd name="T58" fmla="*/ 20 w 254"/>
                  <a:gd name="T59" fmla="*/ 168 h 182"/>
                  <a:gd name="T60" fmla="*/ 24 w 254"/>
                  <a:gd name="T61" fmla="*/ 168 h 182"/>
                  <a:gd name="T62" fmla="*/ 32 w 254"/>
                  <a:gd name="T63" fmla="*/ 176 h 182"/>
                  <a:gd name="T64" fmla="*/ 36 w 254"/>
                  <a:gd name="T65" fmla="*/ 180 h 182"/>
                  <a:gd name="T66" fmla="*/ 82 w 254"/>
                  <a:gd name="T67" fmla="*/ 182 h 182"/>
                  <a:gd name="T68" fmla="*/ 86 w 254"/>
                  <a:gd name="T69" fmla="*/ 178 h 182"/>
                  <a:gd name="T70" fmla="*/ 84 w 254"/>
                  <a:gd name="T71" fmla="*/ 174 h 182"/>
                  <a:gd name="T72" fmla="*/ 72 w 254"/>
                  <a:gd name="T73" fmla="*/ 156 h 182"/>
                  <a:gd name="T74" fmla="*/ 64 w 254"/>
                  <a:gd name="T75" fmla="*/ 130 h 182"/>
                  <a:gd name="T76" fmla="*/ 84 w 254"/>
                  <a:gd name="T77" fmla="*/ 108 h 182"/>
                  <a:gd name="T78" fmla="*/ 104 w 254"/>
                  <a:gd name="T79" fmla="*/ 90 h 182"/>
                  <a:gd name="T80" fmla="*/ 112 w 254"/>
                  <a:gd name="T81" fmla="*/ 78 h 182"/>
                  <a:gd name="T82" fmla="*/ 126 w 254"/>
                  <a:gd name="T83" fmla="*/ 72 h 182"/>
                  <a:gd name="T84" fmla="*/ 154 w 254"/>
                  <a:gd name="T85" fmla="*/ 52 h 182"/>
                  <a:gd name="T86" fmla="*/ 202 w 254"/>
                  <a:gd name="T87" fmla="*/ 42 h 182"/>
                  <a:gd name="T88" fmla="*/ 232 w 254"/>
                  <a:gd name="T89" fmla="*/ 34 h 182"/>
                  <a:gd name="T90" fmla="*/ 250 w 254"/>
                  <a:gd name="T91" fmla="*/ 20 h 182"/>
                  <a:gd name="T92" fmla="*/ 254 w 254"/>
                  <a:gd name="T93" fmla="*/ 8 h 182"/>
                  <a:gd name="T94" fmla="*/ 242 w 254"/>
                  <a:gd name="T95"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 h="182">
                    <a:moveTo>
                      <a:pt x="240" y="4"/>
                    </a:moveTo>
                    <a:lnTo>
                      <a:pt x="250" y="8"/>
                    </a:lnTo>
                    <a:lnTo>
                      <a:pt x="246" y="20"/>
                    </a:lnTo>
                    <a:lnTo>
                      <a:pt x="230" y="30"/>
                    </a:lnTo>
                    <a:lnTo>
                      <a:pt x="202" y="38"/>
                    </a:lnTo>
                    <a:lnTo>
                      <a:pt x="152" y="48"/>
                    </a:lnTo>
                    <a:lnTo>
                      <a:pt x="124" y="68"/>
                    </a:lnTo>
                    <a:lnTo>
                      <a:pt x="112" y="74"/>
                    </a:lnTo>
                    <a:lnTo>
                      <a:pt x="102" y="76"/>
                    </a:lnTo>
                    <a:lnTo>
                      <a:pt x="102" y="86"/>
                    </a:lnTo>
                    <a:lnTo>
                      <a:pt x="90" y="94"/>
                    </a:lnTo>
                    <a:lnTo>
                      <a:pt x="80" y="106"/>
                    </a:lnTo>
                    <a:lnTo>
                      <a:pt x="60" y="128"/>
                    </a:lnTo>
                    <a:lnTo>
                      <a:pt x="58" y="150"/>
                    </a:lnTo>
                    <a:lnTo>
                      <a:pt x="68" y="158"/>
                    </a:lnTo>
                    <a:lnTo>
                      <a:pt x="70" y="166"/>
                    </a:lnTo>
                    <a:lnTo>
                      <a:pt x="82" y="178"/>
                    </a:lnTo>
                    <a:lnTo>
                      <a:pt x="36" y="176"/>
                    </a:lnTo>
                    <a:lnTo>
                      <a:pt x="36" y="164"/>
                    </a:lnTo>
                    <a:lnTo>
                      <a:pt x="30" y="160"/>
                    </a:lnTo>
                    <a:lnTo>
                      <a:pt x="22" y="164"/>
                    </a:lnTo>
                    <a:lnTo>
                      <a:pt x="12" y="160"/>
                    </a:lnTo>
                    <a:lnTo>
                      <a:pt x="4" y="150"/>
                    </a:lnTo>
                    <a:lnTo>
                      <a:pt x="4" y="140"/>
                    </a:lnTo>
                    <a:lnTo>
                      <a:pt x="14" y="136"/>
                    </a:lnTo>
                    <a:lnTo>
                      <a:pt x="22" y="130"/>
                    </a:lnTo>
                    <a:lnTo>
                      <a:pt x="22" y="120"/>
                    </a:lnTo>
                    <a:lnTo>
                      <a:pt x="34" y="108"/>
                    </a:lnTo>
                    <a:lnTo>
                      <a:pt x="42" y="106"/>
                    </a:lnTo>
                    <a:lnTo>
                      <a:pt x="46" y="100"/>
                    </a:lnTo>
                    <a:lnTo>
                      <a:pt x="38" y="98"/>
                    </a:lnTo>
                    <a:lnTo>
                      <a:pt x="60" y="78"/>
                    </a:lnTo>
                    <a:lnTo>
                      <a:pt x="72" y="62"/>
                    </a:lnTo>
                    <a:lnTo>
                      <a:pt x="102" y="38"/>
                    </a:lnTo>
                    <a:lnTo>
                      <a:pt x="122" y="36"/>
                    </a:lnTo>
                    <a:lnTo>
                      <a:pt x="128" y="28"/>
                    </a:lnTo>
                    <a:lnTo>
                      <a:pt x="160" y="24"/>
                    </a:lnTo>
                    <a:lnTo>
                      <a:pt x="190" y="22"/>
                    </a:lnTo>
                    <a:lnTo>
                      <a:pt x="208" y="10"/>
                    </a:lnTo>
                    <a:lnTo>
                      <a:pt x="226" y="4"/>
                    </a:lnTo>
                    <a:lnTo>
                      <a:pt x="240" y="4"/>
                    </a:lnTo>
                    <a:close/>
                    <a:moveTo>
                      <a:pt x="240" y="0"/>
                    </a:moveTo>
                    <a:lnTo>
                      <a:pt x="226" y="0"/>
                    </a:lnTo>
                    <a:lnTo>
                      <a:pt x="226" y="0"/>
                    </a:lnTo>
                    <a:lnTo>
                      <a:pt x="224" y="0"/>
                    </a:lnTo>
                    <a:lnTo>
                      <a:pt x="208" y="6"/>
                    </a:lnTo>
                    <a:lnTo>
                      <a:pt x="208" y="6"/>
                    </a:lnTo>
                    <a:lnTo>
                      <a:pt x="206" y="6"/>
                    </a:lnTo>
                    <a:lnTo>
                      <a:pt x="190" y="18"/>
                    </a:lnTo>
                    <a:lnTo>
                      <a:pt x="160" y="20"/>
                    </a:lnTo>
                    <a:lnTo>
                      <a:pt x="128" y="24"/>
                    </a:lnTo>
                    <a:lnTo>
                      <a:pt x="128" y="24"/>
                    </a:lnTo>
                    <a:lnTo>
                      <a:pt x="126" y="26"/>
                    </a:lnTo>
                    <a:lnTo>
                      <a:pt x="120" y="32"/>
                    </a:lnTo>
                    <a:lnTo>
                      <a:pt x="100" y="34"/>
                    </a:lnTo>
                    <a:lnTo>
                      <a:pt x="100" y="34"/>
                    </a:lnTo>
                    <a:lnTo>
                      <a:pt x="100" y="36"/>
                    </a:lnTo>
                    <a:lnTo>
                      <a:pt x="68" y="58"/>
                    </a:lnTo>
                    <a:lnTo>
                      <a:pt x="68" y="58"/>
                    </a:lnTo>
                    <a:lnTo>
                      <a:pt x="68" y="60"/>
                    </a:lnTo>
                    <a:lnTo>
                      <a:pt x="58" y="76"/>
                    </a:lnTo>
                    <a:lnTo>
                      <a:pt x="34" y="94"/>
                    </a:lnTo>
                    <a:lnTo>
                      <a:pt x="34" y="94"/>
                    </a:lnTo>
                    <a:lnTo>
                      <a:pt x="34" y="96"/>
                    </a:lnTo>
                    <a:lnTo>
                      <a:pt x="34" y="98"/>
                    </a:lnTo>
                    <a:lnTo>
                      <a:pt x="34" y="98"/>
                    </a:lnTo>
                    <a:lnTo>
                      <a:pt x="34" y="100"/>
                    </a:lnTo>
                    <a:lnTo>
                      <a:pt x="36" y="102"/>
                    </a:lnTo>
                    <a:lnTo>
                      <a:pt x="40" y="102"/>
                    </a:lnTo>
                    <a:lnTo>
                      <a:pt x="40" y="102"/>
                    </a:lnTo>
                    <a:lnTo>
                      <a:pt x="34" y="104"/>
                    </a:lnTo>
                    <a:lnTo>
                      <a:pt x="34" y="104"/>
                    </a:lnTo>
                    <a:lnTo>
                      <a:pt x="30" y="106"/>
                    </a:lnTo>
                    <a:lnTo>
                      <a:pt x="18" y="118"/>
                    </a:lnTo>
                    <a:lnTo>
                      <a:pt x="18" y="118"/>
                    </a:lnTo>
                    <a:lnTo>
                      <a:pt x="18" y="120"/>
                    </a:lnTo>
                    <a:lnTo>
                      <a:pt x="18" y="128"/>
                    </a:lnTo>
                    <a:lnTo>
                      <a:pt x="12" y="132"/>
                    </a:lnTo>
                    <a:lnTo>
                      <a:pt x="2" y="136"/>
                    </a:lnTo>
                    <a:lnTo>
                      <a:pt x="2" y="136"/>
                    </a:lnTo>
                    <a:lnTo>
                      <a:pt x="0" y="138"/>
                    </a:lnTo>
                    <a:lnTo>
                      <a:pt x="0" y="140"/>
                    </a:lnTo>
                    <a:lnTo>
                      <a:pt x="0" y="150"/>
                    </a:lnTo>
                    <a:lnTo>
                      <a:pt x="0" y="150"/>
                    </a:lnTo>
                    <a:lnTo>
                      <a:pt x="0" y="154"/>
                    </a:lnTo>
                    <a:lnTo>
                      <a:pt x="10" y="162"/>
                    </a:lnTo>
                    <a:lnTo>
                      <a:pt x="10" y="162"/>
                    </a:lnTo>
                    <a:lnTo>
                      <a:pt x="10" y="162"/>
                    </a:lnTo>
                    <a:lnTo>
                      <a:pt x="20" y="168"/>
                    </a:lnTo>
                    <a:lnTo>
                      <a:pt x="20" y="168"/>
                    </a:lnTo>
                    <a:lnTo>
                      <a:pt x="22" y="168"/>
                    </a:lnTo>
                    <a:lnTo>
                      <a:pt x="22" y="168"/>
                    </a:lnTo>
                    <a:lnTo>
                      <a:pt x="24" y="168"/>
                    </a:lnTo>
                    <a:lnTo>
                      <a:pt x="30" y="164"/>
                    </a:lnTo>
                    <a:lnTo>
                      <a:pt x="32" y="166"/>
                    </a:lnTo>
                    <a:lnTo>
                      <a:pt x="32" y="176"/>
                    </a:lnTo>
                    <a:lnTo>
                      <a:pt x="32" y="176"/>
                    </a:lnTo>
                    <a:lnTo>
                      <a:pt x="32" y="178"/>
                    </a:lnTo>
                    <a:lnTo>
                      <a:pt x="36" y="180"/>
                    </a:lnTo>
                    <a:lnTo>
                      <a:pt x="82" y="182"/>
                    </a:lnTo>
                    <a:lnTo>
                      <a:pt x="82" y="182"/>
                    </a:lnTo>
                    <a:lnTo>
                      <a:pt x="82" y="182"/>
                    </a:lnTo>
                    <a:lnTo>
                      <a:pt x="82" y="182"/>
                    </a:lnTo>
                    <a:lnTo>
                      <a:pt x="84" y="180"/>
                    </a:lnTo>
                    <a:lnTo>
                      <a:pt x="86" y="178"/>
                    </a:lnTo>
                    <a:lnTo>
                      <a:pt x="86" y="178"/>
                    </a:lnTo>
                    <a:lnTo>
                      <a:pt x="86" y="176"/>
                    </a:lnTo>
                    <a:lnTo>
                      <a:pt x="84" y="174"/>
                    </a:lnTo>
                    <a:lnTo>
                      <a:pt x="74" y="164"/>
                    </a:lnTo>
                    <a:lnTo>
                      <a:pt x="72" y="156"/>
                    </a:lnTo>
                    <a:lnTo>
                      <a:pt x="72" y="156"/>
                    </a:lnTo>
                    <a:lnTo>
                      <a:pt x="70" y="154"/>
                    </a:lnTo>
                    <a:lnTo>
                      <a:pt x="62" y="148"/>
                    </a:lnTo>
                    <a:lnTo>
                      <a:pt x="64" y="130"/>
                    </a:lnTo>
                    <a:lnTo>
                      <a:pt x="84" y="108"/>
                    </a:lnTo>
                    <a:lnTo>
                      <a:pt x="84" y="108"/>
                    </a:lnTo>
                    <a:lnTo>
                      <a:pt x="84" y="108"/>
                    </a:lnTo>
                    <a:lnTo>
                      <a:pt x="92" y="96"/>
                    </a:lnTo>
                    <a:lnTo>
                      <a:pt x="104" y="90"/>
                    </a:lnTo>
                    <a:lnTo>
                      <a:pt x="104" y="90"/>
                    </a:lnTo>
                    <a:lnTo>
                      <a:pt x="106" y="86"/>
                    </a:lnTo>
                    <a:lnTo>
                      <a:pt x="106" y="80"/>
                    </a:lnTo>
                    <a:lnTo>
                      <a:pt x="112" y="78"/>
                    </a:lnTo>
                    <a:lnTo>
                      <a:pt x="112" y="78"/>
                    </a:lnTo>
                    <a:lnTo>
                      <a:pt x="114" y="78"/>
                    </a:lnTo>
                    <a:lnTo>
                      <a:pt x="126" y="72"/>
                    </a:lnTo>
                    <a:lnTo>
                      <a:pt x="126" y="72"/>
                    </a:lnTo>
                    <a:lnTo>
                      <a:pt x="128" y="72"/>
                    </a:lnTo>
                    <a:lnTo>
                      <a:pt x="154" y="52"/>
                    </a:lnTo>
                    <a:lnTo>
                      <a:pt x="202" y="42"/>
                    </a:lnTo>
                    <a:lnTo>
                      <a:pt x="202" y="42"/>
                    </a:lnTo>
                    <a:lnTo>
                      <a:pt x="202" y="42"/>
                    </a:lnTo>
                    <a:lnTo>
                      <a:pt x="232" y="34"/>
                    </a:lnTo>
                    <a:lnTo>
                      <a:pt x="232" y="34"/>
                    </a:lnTo>
                    <a:lnTo>
                      <a:pt x="232" y="34"/>
                    </a:lnTo>
                    <a:lnTo>
                      <a:pt x="248" y="22"/>
                    </a:lnTo>
                    <a:lnTo>
                      <a:pt x="248" y="22"/>
                    </a:lnTo>
                    <a:lnTo>
                      <a:pt x="250" y="20"/>
                    </a:lnTo>
                    <a:lnTo>
                      <a:pt x="254" y="10"/>
                    </a:lnTo>
                    <a:lnTo>
                      <a:pt x="254" y="10"/>
                    </a:lnTo>
                    <a:lnTo>
                      <a:pt x="254" y="8"/>
                    </a:lnTo>
                    <a:lnTo>
                      <a:pt x="252" y="6"/>
                    </a:lnTo>
                    <a:lnTo>
                      <a:pt x="242" y="0"/>
                    </a:lnTo>
                    <a:lnTo>
                      <a:pt x="242" y="0"/>
                    </a:lnTo>
                    <a:lnTo>
                      <a:pt x="240" y="0"/>
                    </a:lnTo>
                    <a:lnTo>
                      <a:pt x="2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8" name="Freeform 770"/>
              <p:cNvSpPr>
                <a:spLocks/>
              </p:cNvSpPr>
              <p:nvPr/>
            </p:nvSpPr>
            <p:spPr bwMode="auto">
              <a:xfrm>
                <a:off x="3593" y="1131"/>
                <a:ext cx="246" cy="174"/>
              </a:xfrm>
              <a:custGeom>
                <a:avLst/>
                <a:gdLst>
                  <a:gd name="T0" fmla="*/ 236 w 246"/>
                  <a:gd name="T1" fmla="*/ 0 h 174"/>
                  <a:gd name="T2" fmla="*/ 246 w 246"/>
                  <a:gd name="T3" fmla="*/ 4 h 174"/>
                  <a:gd name="T4" fmla="*/ 242 w 246"/>
                  <a:gd name="T5" fmla="*/ 16 h 174"/>
                  <a:gd name="T6" fmla="*/ 226 w 246"/>
                  <a:gd name="T7" fmla="*/ 26 h 174"/>
                  <a:gd name="T8" fmla="*/ 198 w 246"/>
                  <a:gd name="T9" fmla="*/ 34 h 174"/>
                  <a:gd name="T10" fmla="*/ 148 w 246"/>
                  <a:gd name="T11" fmla="*/ 44 h 174"/>
                  <a:gd name="T12" fmla="*/ 120 w 246"/>
                  <a:gd name="T13" fmla="*/ 64 h 174"/>
                  <a:gd name="T14" fmla="*/ 108 w 246"/>
                  <a:gd name="T15" fmla="*/ 70 h 174"/>
                  <a:gd name="T16" fmla="*/ 98 w 246"/>
                  <a:gd name="T17" fmla="*/ 72 h 174"/>
                  <a:gd name="T18" fmla="*/ 98 w 246"/>
                  <a:gd name="T19" fmla="*/ 82 h 174"/>
                  <a:gd name="T20" fmla="*/ 86 w 246"/>
                  <a:gd name="T21" fmla="*/ 90 h 174"/>
                  <a:gd name="T22" fmla="*/ 76 w 246"/>
                  <a:gd name="T23" fmla="*/ 102 h 174"/>
                  <a:gd name="T24" fmla="*/ 56 w 246"/>
                  <a:gd name="T25" fmla="*/ 124 h 174"/>
                  <a:gd name="T26" fmla="*/ 54 w 246"/>
                  <a:gd name="T27" fmla="*/ 146 h 174"/>
                  <a:gd name="T28" fmla="*/ 64 w 246"/>
                  <a:gd name="T29" fmla="*/ 154 h 174"/>
                  <a:gd name="T30" fmla="*/ 66 w 246"/>
                  <a:gd name="T31" fmla="*/ 162 h 174"/>
                  <a:gd name="T32" fmla="*/ 78 w 246"/>
                  <a:gd name="T33" fmla="*/ 174 h 174"/>
                  <a:gd name="T34" fmla="*/ 32 w 246"/>
                  <a:gd name="T35" fmla="*/ 172 h 174"/>
                  <a:gd name="T36" fmla="*/ 32 w 246"/>
                  <a:gd name="T37" fmla="*/ 160 h 174"/>
                  <a:gd name="T38" fmla="*/ 26 w 246"/>
                  <a:gd name="T39" fmla="*/ 156 h 174"/>
                  <a:gd name="T40" fmla="*/ 18 w 246"/>
                  <a:gd name="T41" fmla="*/ 160 h 174"/>
                  <a:gd name="T42" fmla="*/ 8 w 246"/>
                  <a:gd name="T43" fmla="*/ 156 h 174"/>
                  <a:gd name="T44" fmla="*/ 0 w 246"/>
                  <a:gd name="T45" fmla="*/ 146 h 174"/>
                  <a:gd name="T46" fmla="*/ 0 w 246"/>
                  <a:gd name="T47" fmla="*/ 136 h 174"/>
                  <a:gd name="T48" fmla="*/ 10 w 246"/>
                  <a:gd name="T49" fmla="*/ 132 h 174"/>
                  <a:gd name="T50" fmla="*/ 18 w 246"/>
                  <a:gd name="T51" fmla="*/ 126 h 174"/>
                  <a:gd name="T52" fmla="*/ 18 w 246"/>
                  <a:gd name="T53" fmla="*/ 116 h 174"/>
                  <a:gd name="T54" fmla="*/ 30 w 246"/>
                  <a:gd name="T55" fmla="*/ 104 h 174"/>
                  <a:gd name="T56" fmla="*/ 38 w 246"/>
                  <a:gd name="T57" fmla="*/ 102 h 174"/>
                  <a:gd name="T58" fmla="*/ 42 w 246"/>
                  <a:gd name="T59" fmla="*/ 96 h 174"/>
                  <a:gd name="T60" fmla="*/ 34 w 246"/>
                  <a:gd name="T61" fmla="*/ 94 h 174"/>
                  <a:gd name="T62" fmla="*/ 56 w 246"/>
                  <a:gd name="T63" fmla="*/ 74 h 174"/>
                  <a:gd name="T64" fmla="*/ 68 w 246"/>
                  <a:gd name="T65" fmla="*/ 58 h 174"/>
                  <a:gd name="T66" fmla="*/ 98 w 246"/>
                  <a:gd name="T67" fmla="*/ 34 h 174"/>
                  <a:gd name="T68" fmla="*/ 118 w 246"/>
                  <a:gd name="T69" fmla="*/ 32 h 174"/>
                  <a:gd name="T70" fmla="*/ 124 w 246"/>
                  <a:gd name="T71" fmla="*/ 24 h 174"/>
                  <a:gd name="T72" fmla="*/ 156 w 246"/>
                  <a:gd name="T73" fmla="*/ 20 h 174"/>
                  <a:gd name="T74" fmla="*/ 186 w 246"/>
                  <a:gd name="T75" fmla="*/ 18 h 174"/>
                  <a:gd name="T76" fmla="*/ 204 w 246"/>
                  <a:gd name="T77" fmla="*/ 6 h 174"/>
                  <a:gd name="T78" fmla="*/ 222 w 246"/>
                  <a:gd name="T79" fmla="*/ 0 h 174"/>
                  <a:gd name="T80" fmla="*/ 236 w 246"/>
                  <a:gd name="T81" fmla="*/ 0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6" h="174">
                    <a:moveTo>
                      <a:pt x="236" y="0"/>
                    </a:moveTo>
                    <a:lnTo>
                      <a:pt x="246" y="4"/>
                    </a:lnTo>
                    <a:lnTo>
                      <a:pt x="242" y="16"/>
                    </a:lnTo>
                    <a:lnTo>
                      <a:pt x="226" y="26"/>
                    </a:lnTo>
                    <a:lnTo>
                      <a:pt x="198" y="34"/>
                    </a:lnTo>
                    <a:lnTo>
                      <a:pt x="148" y="44"/>
                    </a:lnTo>
                    <a:lnTo>
                      <a:pt x="120" y="64"/>
                    </a:lnTo>
                    <a:lnTo>
                      <a:pt x="108" y="70"/>
                    </a:lnTo>
                    <a:lnTo>
                      <a:pt x="98" y="72"/>
                    </a:lnTo>
                    <a:lnTo>
                      <a:pt x="98" y="82"/>
                    </a:lnTo>
                    <a:lnTo>
                      <a:pt x="86" y="90"/>
                    </a:lnTo>
                    <a:lnTo>
                      <a:pt x="76" y="102"/>
                    </a:lnTo>
                    <a:lnTo>
                      <a:pt x="56" y="124"/>
                    </a:lnTo>
                    <a:lnTo>
                      <a:pt x="54" y="146"/>
                    </a:lnTo>
                    <a:lnTo>
                      <a:pt x="64" y="154"/>
                    </a:lnTo>
                    <a:lnTo>
                      <a:pt x="66" y="162"/>
                    </a:lnTo>
                    <a:lnTo>
                      <a:pt x="78" y="174"/>
                    </a:lnTo>
                    <a:lnTo>
                      <a:pt x="32" y="172"/>
                    </a:lnTo>
                    <a:lnTo>
                      <a:pt x="32" y="160"/>
                    </a:lnTo>
                    <a:lnTo>
                      <a:pt x="26" y="156"/>
                    </a:lnTo>
                    <a:lnTo>
                      <a:pt x="18" y="160"/>
                    </a:lnTo>
                    <a:lnTo>
                      <a:pt x="8" y="156"/>
                    </a:lnTo>
                    <a:lnTo>
                      <a:pt x="0" y="146"/>
                    </a:lnTo>
                    <a:lnTo>
                      <a:pt x="0" y="136"/>
                    </a:lnTo>
                    <a:lnTo>
                      <a:pt x="10" y="132"/>
                    </a:lnTo>
                    <a:lnTo>
                      <a:pt x="18" y="126"/>
                    </a:lnTo>
                    <a:lnTo>
                      <a:pt x="18" y="116"/>
                    </a:lnTo>
                    <a:lnTo>
                      <a:pt x="30" y="104"/>
                    </a:lnTo>
                    <a:lnTo>
                      <a:pt x="38" y="102"/>
                    </a:lnTo>
                    <a:lnTo>
                      <a:pt x="42" y="96"/>
                    </a:lnTo>
                    <a:lnTo>
                      <a:pt x="34" y="94"/>
                    </a:lnTo>
                    <a:lnTo>
                      <a:pt x="56" y="74"/>
                    </a:lnTo>
                    <a:lnTo>
                      <a:pt x="68" y="58"/>
                    </a:lnTo>
                    <a:lnTo>
                      <a:pt x="98" y="34"/>
                    </a:lnTo>
                    <a:lnTo>
                      <a:pt x="118" y="32"/>
                    </a:lnTo>
                    <a:lnTo>
                      <a:pt x="124" y="24"/>
                    </a:lnTo>
                    <a:lnTo>
                      <a:pt x="156" y="20"/>
                    </a:lnTo>
                    <a:lnTo>
                      <a:pt x="186" y="18"/>
                    </a:lnTo>
                    <a:lnTo>
                      <a:pt x="204" y="6"/>
                    </a:lnTo>
                    <a:lnTo>
                      <a:pt x="222" y="0"/>
                    </a:lnTo>
                    <a:lnTo>
                      <a:pt x="2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29" name="Freeform 771"/>
              <p:cNvSpPr>
                <a:spLocks/>
              </p:cNvSpPr>
              <p:nvPr/>
            </p:nvSpPr>
            <p:spPr bwMode="auto">
              <a:xfrm>
                <a:off x="3589" y="1127"/>
                <a:ext cx="254" cy="182"/>
              </a:xfrm>
              <a:custGeom>
                <a:avLst/>
                <a:gdLst>
                  <a:gd name="T0" fmla="*/ 226 w 254"/>
                  <a:gd name="T1" fmla="*/ 0 h 182"/>
                  <a:gd name="T2" fmla="*/ 224 w 254"/>
                  <a:gd name="T3" fmla="*/ 0 h 182"/>
                  <a:gd name="T4" fmla="*/ 208 w 254"/>
                  <a:gd name="T5" fmla="*/ 6 h 182"/>
                  <a:gd name="T6" fmla="*/ 190 w 254"/>
                  <a:gd name="T7" fmla="*/ 18 h 182"/>
                  <a:gd name="T8" fmla="*/ 128 w 254"/>
                  <a:gd name="T9" fmla="*/ 24 h 182"/>
                  <a:gd name="T10" fmla="*/ 126 w 254"/>
                  <a:gd name="T11" fmla="*/ 26 h 182"/>
                  <a:gd name="T12" fmla="*/ 100 w 254"/>
                  <a:gd name="T13" fmla="*/ 34 h 182"/>
                  <a:gd name="T14" fmla="*/ 100 w 254"/>
                  <a:gd name="T15" fmla="*/ 36 h 182"/>
                  <a:gd name="T16" fmla="*/ 68 w 254"/>
                  <a:gd name="T17" fmla="*/ 58 h 182"/>
                  <a:gd name="T18" fmla="*/ 58 w 254"/>
                  <a:gd name="T19" fmla="*/ 76 h 182"/>
                  <a:gd name="T20" fmla="*/ 34 w 254"/>
                  <a:gd name="T21" fmla="*/ 94 h 182"/>
                  <a:gd name="T22" fmla="*/ 34 w 254"/>
                  <a:gd name="T23" fmla="*/ 98 h 182"/>
                  <a:gd name="T24" fmla="*/ 34 w 254"/>
                  <a:gd name="T25" fmla="*/ 100 h 182"/>
                  <a:gd name="T26" fmla="*/ 40 w 254"/>
                  <a:gd name="T27" fmla="*/ 102 h 182"/>
                  <a:gd name="T28" fmla="*/ 34 w 254"/>
                  <a:gd name="T29" fmla="*/ 104 h 182"/>
                  <a:gd name="T30" fmla="*/ 30 w 254"/>
                  <a:gd name="T31" fmla="*/ 106 h 182"/>
                  <a:gd name="T32" fmla="*/ 18 w 254"/>
                  <a:gd name="T33" fmla="*/ 118 h 182"/>
                  <a:gd name="T34" fmla="*/ 18 w 254"/>
                  <a:gd name="T35" fmla="*/ 128 h 182"/>
                  <a:gd name="T36" fmla="*/ 2 w 254"/>
                  <a:gd name="T37" fmla="*/ 136 h 182"/>
                  <a:gd name="T38" fmla="*/ 0 w 254"/>
                  <a:gd name="T39" fmla="*/ 138 h 182"/>
                  <a:gd name="T40" fmla="*/ 0 w 254"/>
                  <a:gd name="T41" fmla="*/ 150 h 182"/>
                  <a:gd name="T42" fmla="*/ 0 w 254"/>
                  <a:gd name="T43" fmla="*/ 154 h 182"/>
                  <a:gd name="T44" fmla="*/ 10 w 254"/>
                  <a:gd name="T45" fmla="*/ 162 h 182"/>
                  <a:gd name="T46" fmla="*/ 20 w 254"/>
                  <a:gd name="T47" fmla="*/ 168 h 182"/>
                  <a:gd name="T48" fmla="*/ 22 w 254"/>
                  <a:gd name="T49" fmla="*/ 168 h 182"/>
                  <a:gd name="T50" fmla="*/ 24 w 254"/>
                  <a:gd name="T51" fmla="*/ 168 h 182"/>
                  <a:gd name="T52" fmla="*/ 32 w 254"/>
                  <a:gd name="T53" fmla="*/ 166 h 182"/>
                  <a:gd name="T54" fmla="*/ 32 w 254"/>
                  <a:gd name="T55" fmla="*/ 176 h 182"/>
                  <a:gd name="T56" fmla="*/ 36 w 254"/>
                  <a:gd name="T57" fmla="*/ 180 h 182"/>
                  <a:gd name="T58" fmla="*/ 82 w 254"/>
                  <a:gd name="T59" fmla="*/ 182 h 182"/>
                  <a:gd name="T60" fmla="*/ 82 w 254"/>
                  <a:gd name="T61" fmla="*/ 182 h 182"/>
                  <a:gd name="T62" fmla="*/ 86 w 254"/>
                  <a:gd name="T63" fmla="*/ 178 h 182"/>
                  <a:gd name="T64" fmla="*/ 86 w 254"/>
                  <a:gd name="T65" fmla="*/ 176 h 182"/>
                  <a:gd name="T66" fmla="*/ 74 w 254"/>
                  <a:gd name="T67" fmla="*/ 164 h 182"/>
                  <a:gd name="T68" fmla="*/ 72 w 254"/>
                  <a:gd name="T69" fmla="*/ 156 h 182"/>
                  <a:gd name="T70" fmla="*/ 62 w 254"/>
                  <a:gd name="T71" fmla="*/ 148 h 182"/>
                  <a:gd name="T72" fmla="*/ 84 w 254"/>
                  <a:gd name="T73" fmla="*/ 108 h 182"/>
                  <a:gd name="T74" fmla="*/ 84 w 254"/>
                  <a:gd name="T75" fmla="*/ 108 h 182"/>
                  <a:gd name="T76" fmla="*/ 104 w 254"/>
                  <a:gd name="T77" fmla="*/ 90 h 182"/>
                  <a:gd name="T78" fmla="*/ 106 w 254"/>
                  <a:gd name="T79" fmla="*/ 86 h 182"/>
                  <a:gd name="T80" fmla="*/ 112 w 254"/>
                  <a:gd name="T81" fmla="*/ 78 h 182"/>
                  <a:gd name="T82" fmla="*/ 114 w 254"/>
                  <a:gd name="T83" fmla="*/ 78 h 182"/>
                  <a:gd name="T84" fmla="*/ 126 w 254"/>
                  <a:gd name="T85" fmla="*/ 72 h 182"/>
                  <a:gd name="T86" fmla="*/ 154 w 254"/>
                  <a:gd name="T87" fmla="*/ 52 h 182"/>
                  <a:gd name="T88" fmla="*/ 202 w 254"/>
                  <a:gd name="T89" fmla="*/ 42 h 182"/>
                  <a:gd name="T90" fmla="*/ 232 w 254"/>
                  <a:gd name="T91" fmla="*/ 34 h 182"/>
                  <a:gd name="T92" fmla="*/ 232 w 254"/>
                  <a:gd name="T93" fmla="*/ 34 h 182"/>
                  <a:gd name="T94" fmla="*/ 248 w 254"/>
                  <a:gd name="T95" fmla="*/ 22 h 182"/>
                  <a:gd name="T96" fmla="*/ 254 w 254"/>
                  <a:gd name="T97" fmla="*/ 10 h 182"/>
                  <a:gd name="T98" fmla="*/ 254 w 254"/>
                  <a:gd name="T99" fmla="*/ 8 h 182"/>
                  <a:gd name="T100" fmla="*/ 242 w 254"/>
                  <a:gd name="T101" fmla="*/ 0 h 182"/>
                  <a:gd name="T102" fmla="*/ 240 w 254"/>
                  <a:gd name="T103" fmla="*/ 0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54" h="182">
                    <a:moveTo>
                      <a:pt x="240" y="0"/>
                    </a:moveTo>
                    <a:lnTo>
                      <a:pt x="226" y="0"/>
                    </a:lnTo>
                    <a:lnTo>
                      <a:pt x="226" y="0"/>
                    </a:lnTo>
                    <a:lnTo>
                      <a:pt x="224" y="0"/>
                    </a:lnTo>
                    <a:lnTo>
                      <a:pt x="208" y="6"/>
                    </a:lnTo>
                    <a:lnTo>
                      <a:pt x="208" y="6"/>
                    </a:lnTo>
                    <a:lnTo>
                      <a:pt x="206" y="6"/>
                    </a:lnTo>
                    <a:lnTo>
                      <a:pt x="190" y="18"/>
                    </a:lnTo>
                    <a:lnTo>
                      <a:pt x="160" y="20"/>
                    </a:lnTo>
                    <a:lnTo>
                      <a:pt x="128" y="24"/>
                    </a:lnTo>
                    <a:lnTo>
                      <a:pt x="128" y="24"/>
                    </a:lnTo>
                    <a:lnTo>
                      <a:pt x="126" y="26"/>
                    </a:lnTo>
                    <a:lnTo>
                      <a:pt x="120" y="32"/>
                    </a:lnTo>
                    <a:lnTo>
                      <a:pt x="100" y="34"/>
                    </a:lnTo>
                    <a:lnTo>
                      <a:pt x="100" y="34"/>
                    </a:lnTo>
                    <a:lnTo>
                      <a:pt x="100" y="36"/>
                    </a:lnTo>
                    <a:lnTo>
                      <a:pt x="68" y="58"/>
                    </a:lnTo>
                    <a:lnTo>
                      <a:pt x="68" y="58"/>
                    </a:lnTo>
                    <a:lnTo>
                      <a:pt x="68" y="60"/>
                    </a:lnTo>
                    <a:lnTo>
                      <a:pt x="58" y="76"/>
                    </a:lnTo>
                    <a:lnTo>
                      <a:pt x="34" y="94"/>
                    </a:lnTo>
                    <a:lnTo>
                      <a:pt x="34" y="94"/>
                    </a:lnTo>
                    <a:lnTo>
                      <a:pt x="34" y="96"/>
                    </a:lnTo>
                    <a:lnTo>
                      <a:pt x="34" y="98"/>
                    </a:lnTo>
                    <a:lnTo>
                      <a:pt x="34" y="98"/>
                    </a:lnTo>
                    <a:lnTo>
                      <a:pt x="34" y="100"/>
                    </a:lnTo>
                    <a:lnTo>
                      <a:pt x="36" y="102"/>
                    </a:lnTo>
                    <a:lnTo>
                      <a:pt x="40" y="102"/>
                    </a:lnTo>
                    <a:lnTo>
                      <a:pt x="40" y="102"/>
                    </a:lnTo>
                    <a:lnTo>
                      <a:pt x="34" y="104"/>
                    </a:lnTo>
                    <a:lnTo>
                      <a:pt x="34" y="104"/>
                    </a:lnTo>
                    <a:lnTo>
                      <a:pt x="30" y="106"/>
                    </a:lnTo>
                    <a:lnTo>
                      <a:pt x="18" y="118"/>
                    </a:lnTo>
                    <a:lnTo>
                      <a:pt x="18" y="118"/>
                    </a:lnTo>
                    <a:lnTo>
                      <a:pt x="18" y="120"/>
                    </a:lnTo>
                    <a:lnTo>
                      <a:pt x="18" y="128"/>
                    </a:lnTo>
                    <a:lnTo>
                      <a:pt x="12" y="132"/>
                    </a:lnTo>
                    <a:lnTo>
                      <a:pt x="2" y="136"/>
                    </a:lnTo>
                    <a:lnTo>
                      <a:pt x="2" y="136"/>
                    </a:lnTo>
                    <a:lnTo>
                      <a:pt x="0" y="138"/>
                    </a:lnTo>
                    <a:lnTo>
                      <a:pt x="0" y="140"/>
                    </a:lnTo>
                    <a:lnTo>
                      <a:pt x="0" y="150"/>
                    </a:lnTo>
                    <a:lnTo>
                      <a:pt x="0" y="150"/>
                    </a:lnTo>
                    <a:lnTo>
                      <a:pt x="0" y="154"/>
                    </a:lnTo>
                    <a:lnTo>
                      <a:pt x="10" y="162"/>
                    </a:lnTo>
                    <a:lnTo>
                      <a:pt x="10" y="162"/>
                    </a:lnTo>
                    <a:lnTo>
                      <a:pt x="10" y="162"/>
                    </a:lnTo>
                    <a:lnTo>
                      <a:pt x="20" y="168"/>
                    </a:lnTo>
                    <a:lnTo>
                      <a:pt x="20" y="168"/>
                    </a:lnTo>
                    <a:lnTo>
                      <a:pt x="22" y="168"/>
                    </a:lnTo>
                    <a:lnTo>
                      <a:pt x="22" y="168"/>
                    </a:lnTo>
                    <a:lnTo>
                      <a:pt x="24" y="168"/>
                    </a:lnTo>
                    <a:lnTo>
                      <a:pt x="30" y="164"/>
                    </a:lnTo>
                    <a:lnTo>
                      <a:pt x="32" y="166"/>
                    </a:lnTo>
                    <a:lnTo>
                      <a:pt x="32" y="176"/>
                    </a:lnTo>
                    <a:lnTo>
                      <a:pt x="32" y="176"/>
                    </a:lnTo>
                    <a:lnTo>
                      <a:pt x="32" y="178"/>
                    </a:lnTo>
                    <a:lnTo>
                      <a:pt x="36" y="180"/>
                    </a:lnTo>
                    <a:lnTo>
                      <a:pt x="82" y="182"/>
                    </a:lnTo>
                    <a:lnTo>
                      <a:pt x="82" y="182"/>
                    </a:lnTo>
                    <a:lnTo>
                      <a:pt x="82" y="182"/>
                    </a:lnTo>
                    <a:lnTo>
                      <a:pt x="82" y="182"/>
                    </a:lnTo>
                    <a:lnTo>
                      <a:pt x="84" y="180"/>
                    </a:lnTo>
                    <a:lnTo>
                      <a:pt x="86" y="178"/>
                    </a:lnTo>
                    <a:lnTo>
                      <a:pt x="86" y="178"/>
                    </a:lnTo>
                    <a:lnTo>
                      <a:pt x="86" y="176"/>
                    </a:lnTo>
                    <a:lnTo>
                      <a:pt x="84" y="174"/>
                    </a:lnTo>
                    <a:lnTo>
                      <a:pt x="74" y="164"/>
                    </a:lnTo>
                    <a:lnTo>
                      <a:pt x="72" y="156"/>
                    </a:lnTo>
                    <a:lnTo>
                      <a:pt x="72" y="156"/>
                    </a:lnTo>
                    <a:lnTo>
                      <a:pt x="70" y="154"/>
                    </a:lnTo>
                    <a:lnTo>
                      <a:pt x="62" y="148"/>
                    </a:lnTo>
                    <a:lnTo>
                      <a:pt x="64" y="130"/>
                    </a:lnTo>
                    <a:lnTo>
                      <a:pt x="84" y="108"/>
                    </a:lnTo>
                    <a:lnTo>
                      <a:pt x="84" y="108"/>
                    </a:lnTo>
                    <a:lnTo>
                      <a:pt x="84" y="108"/>
                    </a:lnTo>
                    <a:lnTo>
                      <a:pt x="92" y="96"/>
                    </a:lnTo>
                    <a:lnTo>
                      <a:pt x="104" y="90"/>
                    </a:lnTo>
                    <a:lnTo>
                      <a:pt x="104" y="90"/>
                    </a:lnTo>
                    <a:lnTo>
                      <a:pt x="106" y="86"/>
                    </a:lnTo>
                    <a:lnTo>
                      <a:pt x="106" y="80"/>
                    </a:lnTo>
                    <a:lnTo>
                      <a:pt x="112" y="78"/>
                    </a:lnTo>
                    <a:lnTo>
                      <a:pt x="112" y="78"/>
                    </a:lnTo>
                    <a:lnTo>
                      <a:pt x="114" y="78"/>
                    </a:lnTo>
                    <a:lnTo>
                      <a:pt x="126" y="72"/>
                    </a:lnTo>
                    <a:lnTo>
                      <a:pt x="126" y="72"/>
                    </a:lnTo>
                    <a:lnTo>
                      <a:pt x="128" y="72"/>
                    </a:lnTo>
                    <a:lnTo>
                      <a:pt x="154" y="52"/>
                    </a:lnTo>
                    <a:lnTo>
                      <a:pt x="202" y="42"/>
                    </a:lnTo>
                    <a:lnTo>
                      <a:pt x="202" y="42"/>
                    </a:lnTo>
                    <a:lnTo>
                      <a:pt x="202" y="42"/>
                    </a:lnTo>
                    <a:lnTo>
                      <a:pt x="232" y="34"/>
                    </a:lnTo>
                    <a:lnTo>
                      <a:pt x="232" y="34"/>
                    </a:lnTo>
                    <a:lnTo>
                      <a:pt x="232" y="34"/>
                    </a:lnTo>
                    <a:lnTo>
                      <a:pt x="248" y="22"/>
                    </a:lnTo>
                    <a:lnTo>
                      <a:pt x="248" y="22"/>
                    </a:lnTo>
                    <a:lnTo>
                      <a:pt x="250" y="20"/>
                    </a:lnTo>
                    <a:lnTo>
                      <a:pt x="254" y="10"/>
                    </a:lnTo>
                    <a:lnTo>
                      <a:pt x="254" y="10"/>
                    </a:lnTo>
                    <a:lnTo>
                      <a:pt x="254" y="8"/>
                    </a:lnTo>
                    <a:lnTo>
                      <a:pt x="252" y="6"/>
                    </a:lnTo>
                    <a:lnTo>
                      <a:pt x="242" y="0"/>
                    </a:lnTo>
                    <a:lnTo>
                      <a:pt x="242" y="0"/>
                    </a:lnTo>
                    <a:lnTo>
                      <a:pt x="240" y="0"/>
                    </a:lnTo>
                    <a:lnTo>
                      <a:pt x="2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0" name="Freeform 772"/>
              <p:cNvSpPr>
                <a:spLocks/>
              </p:cNvSpPr>
              <p:nvPr/>
            </p:nvSpPr>
            <p:spPr bwMode="auto">
              <a:xfrm>
                <a:off x="4267" y="1055"/>
                <a:ext cx="88" cy="50"/>
              </a:xfrm>
              <a:custGeom>
                <a:avLst/>
                <a:gdLst>
                  <a:gd name="T0" fmla="*/ 10 w 88"/>
                  <a:gd name="T1" fmla="*/ 50 h 50"/>
                  <a:gd name="T2" fmla="*/ 10 w 88"/>
                  <a:gd name="T3" fmla="*/ 50 h 50"/>
                  <a:gd name="T4" fmla="*/ 8 w 88"/>
                  <a:gd name="T5" fmla="*/ 50 h 50"/>
                  <a:gd name="T6" fmla="*/ 2 w 88"/>
                  <a:gd name="T7" fmla="*/ 46 h 50"/>
                  <a:gd name="T8" fmla="*/ 2 w 88"/>
                  <a:gd name="T9" fmla="*/ 46 h 50"/>
                  <a:gd name="T10" fmla="*/ 0 w 88"/>
                  <a:gd name="T11" fmla="*/ 44 h 50"/>
                  <a:gd name="T12" fmla="*/ 0 w 88"/>
                  <a:gd name="T13" fmla="*/ 44 h 50"/>
                  <a:gd name="T14" fmla="*/ 0 w 88"/>
                  <a:gd name="T15" fmla="*/ 42 h 50"/>
                  <a:gd name="T16" fmla="*/ 14 w 88"/>
                  <a:gd name="T17" fmla="*/ 26 h 50"/>
                  <a:gd name="T18" fmla="*/ 26 w 88"/>
                  <a:gd name="T19" fmla="*/ 14 h 50"/>
                  <a:gd name="T20" fmla="*/ 36 w 88"/>
                  <a:gd name="T21" fmla="*/ 2 h 50"/>
                  <a:gd name="T22" fmla="*/ 36 w 88"/>
                  <a:gd name="T23" fmla="*/ 2 h 50"/>
                  <a:gd name="T24" fmla="*/ 38 w 88"/>
                  <a:gd name="T25" fmla="*/ 2 h 50"/>
                  <a:gd name="T26" fmla="*/ 38 w 88"/>
                  <a:gd name="T27" fmla="*/ 2 h 50"/>
                  <a:gd name="T28" fmla="*/ 54 w 88"/>
                  <a:gd name="T29" fmla="*/ 0 h 50"/>
                  <a:gd name="T30" fmla="*/ 54 w 88"/>
                  <a:gd name="T31" fmla="*/ 0 h 50"/>
                  <a:gd name="T32" fmla="*/ 54 w 88"/>
                  <a:gd name="T33" fmla="*/ 2 h 50"/>
                  <a:gd name="T34" fmla="*/ 54 w 88"/>
                  <a:gd name="T35" fmla="*/ 2 h 50"/>
                  <a:gd name="T36" fmla="*/ 56 w 88"/>
                  <a:gd name="T37" fmla="*/ 2 h 50"/>
                  <a:gd name="T38" fmla="*/ 52 w 88"/>
                  <a:gd name="T39" fmla="*/ 10 h 50"/>
                  <a:gd name="T40" fmla="*/ 62 w 88"/>
                  <a:gd name="T41" fmla="*/ 6 h 50"/>
                  <a:gd name="T42" fmla="*/ 62 w 88"/>
                  <a:gd name="T43" fmla="*/ 6 h 50"/>
                  <a:gd name="T44" fmla="*/ 64 w 88"/>
                  <a:gd name="T45" fmla="*/ 6 h 50"/>
                  <a:gd name="T46" fmla="*/ 64 w 88"/>
                  <a:gd name="T47" fmla="*/ 6 h 50"/>
                  <a:gd name="T48" fmla="*/ 64 w 88"/>
                  <a:gd name="T49" fmla="*/ 6 h 50"/>
                  <a:gd name="T50" fmla="*/ 76 w 88"/>
                  <a:gd name="T51" fmla="*/ 14 h 50"/>
                  <a:gd name="T52" fmla="*/ 88 w 88"/>
                  <a:gd name="T53" fmla="*/ 20 h 50"/>
                  <a:gd name="T54" fmla="*/ 88 w 88"/>
                  <a:gd name="T55" fmla="*/ 20 h 50"/>
                  <a:gd name="T56" fmla="*/ 88 w 88"/>
                  <a:gd name="T57" fmla="*/ 22 h 50"/>
                  <a:gd name="T58" fmla="*/ 86 w 88"/>
                  <a:gd name="T59" fmla="*/ 30 h 50"/>
                  <a:gd name="T60" fmla="*/ 86 w 88"/>
                  <a:gd name="T61" fmla="*/ 30 h 50"/>
                  <a:gd name="T62" fmla="*/ 86 w 88"/>
                  <a:gd name="T63" fmla="*/ 32 h 50"/>
                  <a:gd name="T64" fmla="*/ 80 w 88"/>
                  <a:gd name="T65" fmla="*/ 38 h 50"/>
                  <a:gd name="T66" fmla="*/ 80 w 88"/>
                  <a:gd name="T67" fmla="*/ 38 h 50"/>
                  <a:gd name="T68" fmla="*/ 78 w 88"/>
                  <a:gd name="T69" fmla="*/ 38 h 50"/>
                  <a:gd name="T70" fmla="*/ 54 w 88"/>
                  <a:gd name="T71" fmla="*/ 38 h 50"/>
                  <a:gd name="T72" fmla="*/ 26 w 88"/>
                  <a:gd name="T73" fmla="*/ 40 h 50"/>
                  <a:gd name="T74" fmla="*/ 22 w 88"/>
                  <a:gd name="T75" fmla="*/ 46 h 50"/>
                  <a:gd name="T76" fmla="*/ 22 w 88"/>
                  <a:gd name="T77" fmla="*/ 46 h 50"/>
                  <a:gd name="T78" fmla="*/ 20 w 88"/>
                  <a:gd name="T79" fmla="*/ 46 h 50"/>
                  <a:gd name="T80" fmla="*/ 10 w 88"/>
                  <a:gd name="T81" fmla="*/ 50 h 50"/>
                  <a:gd name="T82" fmla="*/ 10 w 88"/>
                  <a:gd name="T83" fmla="*/ 50 h 50"/>
                  <a:gd name="T84" fmla="*/ 10 w 88"/>
                  <a:gd name="T85" fmla="*/ 50 h 50"/>
                  <a:gd name="T86" fmla="*/ 10 w 88"/>
                  <a:gd name="T8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88" h="50">
                    <a:moveTo>
                      <a:pt x="10" y="50"/>
                    </a:moveTo>
                    <a:lnTo>
                      <a:pt x="10" y="50"/>
                    </a:lnTo>
                    <a:lnTo>
                      <a:pt x="8" y="50"/>
                    </a:lnTo>
                    <a:lnTo>
                      <a:pt x="2" y="46"/>
                    </a:lnTo>
                    <a:lnTo>
                      <a:pt x="2" y="46"/>
                    </a:lnTo>
                    <a:lnTo>
                      <a:pt x="0" y="44"/>
                    </a:lnTo>
                    <a:lnTo>
                      <a:pt x="0" y="44"/>
                    </a:lnTo>
                    <a:lnTo>
                      <a:pt x="0" y="42"/>
                    </a:lnTo>
                    <a:lnTo>
                      <a:pt x="14" y="26"/>
                    </a:lnTo>
                    <a:lnTo>
                      <a:pt x="26" y="14"/>
                    </a:lnTo>
                    <a:lnTo>
                      <a:pt x="36" y="2"/>
                    </a:lnTo>
                    <a:lnTo>
                      <a:pt x="36" y="2"/>
                    </a:lnTo>
                    <a:lnTo>
                      <a:pt x="38" y="2"/>
                    </a:lnTo>
                    <a:lnTo>
                      <a:pt x="38" y="2"/>
                    </a:lnTo>
                    <a:lnTo>
                      <a:pt x="54" y="0"/>
                    </a:lnTo>
                    <a:lnTo>
                      <a:pt x="54" y="0"/>
                    </a:lnTo>
                    <a:lnTo>
                      <a:pt x="54" y="2"/>
                    </a:lnTo>
                    <a:lnTo>
                      <a:pt x="54" y="2"/>
                    </a:lnTo>
                    <a:lnTo>
                      <a:pt x="56" y="2"/>
                    </a:lnTo>
                    <a:lnTo>
                      <a:pt x="52" y="10"/>
                    </a:lnTo>
                    <a:lnTo>
                      <a:pt x="62" y="6"/>
                    </a:lnTo>
                    <a:lnTo>
                      <a:pt x="62" y="6"/>
                    </a:lnTo>
                    <a:lnTo>
                      <a:pt x="64" y="6"/>
                    </a:lnTo>
                    <a:lnTo>
                      <a:pt x="64" y="6"/>
                    </a:lnTo>
                    <a:lnTo>
                      <a:pt x="64" y="6"/>
                    </a:lnTo>
                    <a:lnTo>
                      <a:pt x="76" y="14"/>
                    </a:lnTo>
                    <a:lnTo>
                      <a:pt x="88" y="20"/>
                    </a:lnTo>
                    <a:lnTo>
                      <a:pt x="88" y="20"/>
                    </a:lnTo>
                    <a:lnTo>
                      <a:pt x="88" y="22"/>
                    </a:lnTo>
                    <a:lnTo>
                      <a:pt x="86" y="30"/>
                    </a:lnTo>
                    <a:lnTo>
                      <a:pt x="86" y="30"/>
                    </a:lnTo>
                    <a:lnTo>
                      <a:pt x="86" y="32"/>
                    </a:lnTo>
                    <a:lnTo>
                      <a:pt x="80" y="38"/>
                    </a:lnTo>
                    <a:lnTo>
                      <a:pt x="80" y="38"/>
                    </a:lnTo>
                    <a:lnTo>
                      <a:pt x="78" y="38"/>
                    </a:lnTo>
                    <a:lnTo>
                      <a:pt x="54" y="38"/>
                    </a:lnTo>
                    <a:lnTo>
                      <a:pt x="26" y="40"/>
                    </a:lnTo>
                    <a:lnTo>
                      <a:pt x="22" y="46"/>
                    </a:lnTo>
                    <a:lnTo>
                      <a:pt x="22" y="46"/>
                    </a:lnTo>
                    <a:lnTo>
                      <a:pt x="20" y="46"/>
                    </a:lnTo>
                    <a:lnTo>
                      <a:pt x="10" y="50"/>
                    </a:lnTo>
                    <a:lnTo>
                      <a:pt x="10" y="50"/>
                    </a:lnTo>
                    <a:lnTo>
                      <a:pt x="10" y="50"/>
                    </a:lnTo>
                    <a:lnTo>
                      <a:pt x="10"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1" name="Freeform 773"/>
              <p:cNvSpPr>
                <a:spLocks noEditPoints="1"/>
              </p:cNvSpPr>
              <p:nvPr/>
            </p:nvSpPr>
            <p:spPr bwMode="auto">
              <a:xfrm>
                <a:off x="4265" y="1053"/>
                <a:ext cx="92" cy="54"/>
              </a:xfrm>
              <a:custGeom>
                <a:avLst/>
                <a:gdLst>
                  <a:gd name="T0" fmla="*/ 52 w 92"/>
                  <a:gd name="T1" fmla="*/ 16 h 54"/>
                  <a:gd name="T2" fmla="*/ 76 w 92"/>
                  <a:gd name="T3" fmla="*/ 18 h 54"/>
                  <a:gd name="T4" fmla="*/ 86 w 92"/>
                  <a:gd name="T5" fmla="*/ 32 h 54"/>
                  <a:gd name="T6" fmla="*/ 56 w 92"/>
                  <a:gd name="T7" fmla="*/ 38 h 54"/>
                  <a:gd name="T8" fmla="*/ 22 w 92"/>
                  <a:gd name="T9" fmla="*/ 46 h 54"/>
                  <a:gd name="T10" fmla="*/ 4 w 92"/>
                  <a:gd name="T11" fmla="*/ 46 h 54"/>
                  <a:gd name="T12" fmla="*/ 28 w 92"/>
                  <a:gd name="T13" fmla="*/ 16 h 54"/>
                  <a:gd name="T14" fmla="*/ 56 w 92"/>
                  <a:gd name="T15" fmla="*/ 4 h 54"/>
                  <a:gd name="T16" fmla="*/ 56 w 92"/>
                  <a:gd name="T17" fmla="*/ 0 h 54"/>
                  <a:gd name="T18" fmla="*/ 38 w 92"/>
                  <a:gd name="T19" fmla="*/ 2 h 54"/>
                  <a:gd name="T20" fmla="*/ 36 w 92"/>
                  <a:gd name="T21" fmla="*/ 4 h 54"/>
                  <a:gd name="T22" fmla="*/ 26 w 92"/>
                  <a:gd name="T23" fmla="*/ 14 h 54"/>
                  <a:gd name="T24" fmla="*/ 16 w 92"/>
                  <a:gd name="T25" fmla="*/ 28 h 54"/>
                  <a:gd name="T26" fmla="*/ 2 w 92"/>
                  <a:gd name="T27" fmla="*/ 44 h 54"/>
                  <a:gd name="T28" fmla="*/ 0 w 92"/>
                  <a:gd name="T29" fmla="*/ 46 h 54"/>
                  <a:gd name="T30" fmla="*/ 10 w 92"/>
                  <a:gd name="T31" fmla="*/ 52 h 54"/>
                  <a:gd name="T32" fmla="*/ 12 w 92"/>
                  <a:gd name="T33" fmla="*/ 54 h 54"/>
                  <a:gd name="T34" fmla="*/ 12 w 92"/>
                  <a:gd name="T35" fmla="*/ 54 h 54"/>
                  <a:gd name="T36" fmla="*/ 24 w 92"/>
                  <a:gd name="T37" fmla="*/ 50 h 54"/>
                  <a:gd name="T38" fmla="*/ 28 w 92"/>
                  <a:gd name="T39" fmla="*/ 44 h 54"/>
                  <a:gd name="T40" fmla="*/ 80 w 92"/>
                  <a:gd name="T41" fmla="*/ 42 h 54"/>
                  <a:gd name="T42" fmla="*/ 82 w 92"/>
                  <a:gd name="T43" fmla="*/ 42 h 54"/>
                  <a:gd name="T44" fmla="*/ 90 w 92"/>
                  <a:gd name="T45" fmla="*/ 34 h 54"/>
                  <a:gd name="T46" fmla="*/ 92 w 92"/>
                  <a:gd name="T47" fmla="*/ 24 h 54"/>
                  <a:gd name="T48" fmla="*/ 92 w 92"/>
                  <a:gd name="T49" fmla="*/ 22 h 54"/>
                  <a:gd name="T50" fmla="*/ 78 w 92"/>
                  <a:gd name="T51" fmla="*/ 14 h 54"/>
                  <a:gd name="T52" fmla="*/ 68 w 92"/>
                  <a:gd name="T53" fmla="*/ 6 h 54"/>
                  <a:gd name="T54" fmla="*/ 66 w 92"/>
                  <a:gd name="T55" fmla="*/ 6 h 54"/>
                  <a:gd name="T56" fmla="*/ 58 w 92"/>
                  <a:gd name="T57" fmla="*/ 8 h 54"/>
                  <a:gd name="T58" fmla="*/ 58 w 92"/>
                  <a:gd name="T59" fmla="*/ 6 h 54"/>
                  <a:gd name="T60" fmla="*/ 58 w 92"/>
                  <a:gd name="T61" fmla="*/ 2 h 54"/>
                  <a:gd name="T62" fmla="*/ 56 w 92"/>
                  <a:gd name="T6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2" h="54">
                    <a:moveTo>
                      <a:pt x="56" y="4"/>
                    </a:moveTo>
                    <a:lnTo>
                      <a:pt x="52" y="16"/>
                    </a:lnTo>
                    <a:lnTo>
                      <a:pt x="66" y="10"/>
                    </a:lnTo>
                    <a:lnTo>
                      <a:pt x="76" y="18"/>
                    </a:lnTo>
                    <a:lnTo>
                      <a:pt x="88" y="24"/>
                    </a:lnTo>
                    <a:lnTo>
                      <a:pt x="86" y="32"/>
                    </a:lnTo>
                    <a:lnTo>
                      <a:pt x="80" y="38"/>
                    </a:lnTo>
                    <a:lnTo>
                      <a:pt x="56" y="38"/>
                    </a:lnTo>
                    <a:lnTo>
                      <a:pt x="28" y="40"/>
                    </a:lnTo>
                    <a:lnTo>
                      <a:pt x="22" y="46"/>
                    </a:lnTo>
                    <a:lnTo>
                      <a:pt x="12" y="50"/>
                    </a:lnTo>
                    <a:lnTo>
                      <a:pt x="4" y="46"/>
                    </a:lnTo>
                    <a:lnTo>
                      <a:pt x="18" y="30"/>
                    </a:lnTo>
                    <a:lnTo>
                      <a:pt x="28" y="16"/>
                    </a:lnTo>
                    <a:lnTo>
                      <a:pt x="40" y="6"/>
                    </a:lnTo>
                    <a:lnTo>
                      <a:pt x="56" y="4"/>
                    </a:lnTo>
                    <a:close/>
                    <a:moveTo>
                      <a:pt x="56" y="0"/>
                    </a:moveTo>
                    <a:lnTo>
                      <a:pt x="56" y="0"/>
                    </a:lnTo>
                    <a:lnTo>
                      <a:pt x="54" y="0"/>
                    </a:lnTo>
                    <a:lnTo>
                      <a:pt x="38" y="2"/>
                    </a:lnTo>
                    <a:lnTo>
                      <a:pt x="38" y="2"/>
                    </a:lnTo>
                    <a:lnTo>
                      <a:pt x="36" y="4"/>
                    </a:lnTo>
                    <a:lnTo>
                      <a:pt x="26" y="14"/>
                    </a:lnTo>
                    <a:lnTo>
                      <a:pt x="26" y="14"/>
                    </a:lnTo>
                    <a:lnTo>
                      <a:pt x="26" y="14"/>
                    </a:lnTo>
                    <a:lnTo>
                      <a:pt x="16" y="28"/>
                    </a:lnTo>
                    <a:lnTo>
                      <a:pt x="2" y="44"/>
                    </a:lnTo>
                    <a:lnTo>
                      <a:pt x="2" y="44"/>
                    </a:lnTo>
                    <a:lnTo>
                      <a:pt x="0" y="46"/>
                    </a:lnTo>
                    <a:lnTo>
                      <a:pt x="0" y="46"/>
                    </a:lnTo>
                    <a:lnTo>
                      <a:pt x="2" y="50"/>
                    </a:lnTo>
                    <a:lnTo>
                      <a:pt x="10" y="52"/>
                    </a:lnTo>
                    <a:lnTo>
                      <a:pt x="10" y="52"/>
                    </a:lnTo>
                    <a:lnTo>
                      <a:pt x="12" y="54"/>
                    </a:lnTo>
                    <a:lnTo>
                      <a:pt x="12" y="54"/>
                    </a:lnTo>
                    <a:lnTo>
                      <a:pt x="12" y="54"/>
                    </a:lnTo>
                    <a:lnTo>
                      <a:pt x="24" y="50"/>
                    </a:lnTo>
                    <a:lnTo>
                      <a:pt x="24" y="50"/>
                    </a:lnTo>
                    <a:lnTo>
                      <a:pt x="24" y="48"/>
                    </a:lnTo>
                    <a:lnTo>
                      <a:pt x="28" y="44"/>
                    </a:lnTo>
                    <a:lnTo>
                      <a:pt x="56" y="42"/>
                    </a:lnTo>
                    <a:lnTo>
                      <a:pt x="80" y="42"/>
                    </a:lnTo>
                    <a:lnTo>
                      <a:pt x="80" y="42"/>
                    </a:lnTo>
                    <a:lnTo>
                      <a:pt x="82" y="42"/>
                    </a:lnTo>
                    <a:lnTo>
                      <a:pt x="90" y="34"/>
                    </a:lnTo>
                    <a:lnTo>
                      <a:pt x="90" y="34"/>
                    </a:lnTo>
                    <a:lnTo>
                      <a:pt x="90" y="32"/>
                    </a:lnTo>
                    <a:lnTo>
                      <a:pt x="92" y="24"/>
                    </a:lnTo>
                    <a:lnTo>
                      <a:pt x="92" y="24"/>
                    </a:lnTo>
                    <a:lnTo>
                      <a:pt x="92" y="22"/>
                    </a:lnTo>
                    <a:lnTo>
                      <a:pt x="90" y="20"/>
                    </a:lnTo>
                    <a:lnTo>
                      <a:pt x="78" y="14"/>
                    </a:lnTo>
                    <a:lnTo>
                      <a:pt x="68" y="6"/>
                    </a:lnTo>
                    <a:lnTo>
                      <a:pt x="68" y="6"/>
                    </a:lnTo>
                    <a:lnTo>
                      <a:pt x="66" y="6"/>
                    </a:lnTo>
                    <a:lnTo>
                      <a:pt x="66" y="6"/>
                    </a:lnTo>
                    <a:lnTo>
                      <a:pt x="64" y="6"/>
                    </a:lnTo>
                    <a:lnTo>
                      <a:pt x="58" y="8"/>
                    </a:lnTo>
                    <a:lnTo>
                      <a:pt x="58" y="6"/>
                    </a:lnTo>
                    <a:lnTo>
                      <a:pt x="58" y="6"/>
                    </a:lnTo>
                    <a:lnTo>
                      <a:pt x="58" y="2"/>
                    </a:lnTo>
                    <a:lnTo>
                      <a:pt x="58" y="2"/>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2" name="Freeform 774"/>
              <p:cNvSpPr>
                <a:spLocks/>
              </p:cNvSpPr>
              <p:nvPr/>
            </p:nvSpPr>
            <p:spPr bwMode="auto">
              <a:xfrm>
                <a:off x="4269" y="1057"/>
                <a:ext cx="84" cy="46"/>
              </a:xfrm>
              <a:custGeom>
                <a:avLst/>
                <a:gdLst>
                  <a:gd name="T0" fmla="*/ 52 w 84"/>
                  <a:gd name="T1" fmla="*/ 0 h 46"/>
                  <a:gd name="T2" fmla="*/ 48 w 84"/>
                  <a:gd name="T3" fmla="*/ 12 h 46"/>
                  <a:gd name="T4" fmla="*/ 62 w 84"/>
                  <a:gd name="T5" fmla="*/ 6 h 46"/>
                  <a:gd name="T6" fmla="*/ 72 w 84"/>
                  <a:gd name="T7" fmla="*/ 14 h 46"/>
                  <a:gd name="T8" fmla="*/ 84 w 84"/>
                  <a:gd name="T9" fmla="*/ 20 h 46"/>
                  <a:gd name="T10" fmla="*/ 82 w 84"/>
                  <a:gd name="T11" fmla="*/ 28 h 46"/>
                  <a:gd name="T12" fmla="*/ 76 w 84"/>
                  <a:gd name="T13" fmla="*/ 34 h 46"/>
                  <a:gd name="T14" fmla="*/ 52 w 84"/>
                  <a:gd name="T15" fmla="*/ 34 h 46"/>
                  <a:gd name="T16" fmla="*/ 24 w 84"/>
                  <a:gd name="T17" fmla="*/ 36 h 46"/>
                  <a:gd name="T18" fmla="*/ 18 w 84"/>
                  <a:gd name="T19" fmla="*/ 42 h 46"/>
                  <a:gd name="T20" fmla="*/ 8 w 84"/>
                  <a:gd name="T21" fmla="*/ 46 h 46"/>
                  <a:gd name="T22" fmla="*/ 0 w 84"/>
                  <a:gd name="T23" fmla="*/ 42 h 46"/>
                  <a:gd name="T24" fmla="*/ 14 w 84"/>
                  <a:gd name="T25" fmla="*/ 26 h 46"/>
                  <a:gd name="T26" fmla="*/ 24 w 84"/>
                  <a:gd name="T27" fmla="*/ 12 h 46"/>
                  <a:gd name="T28" fmla="*/ 36 w 84"/>
                  <a:gd name="T29" fmla="*/ 2 h 46"/>
                  <a:gd name="T30" fmla="*/ 52 w 84"/>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46">
                    <a:moveTo>
                      <a:pt x="52" y="0"/>
                    </a:moveTo>
                    <a:lnTo>
                      <a:pt x="48" y="12"/>
                    </a:lnTo>
                    <a:lnTo>
                      <a:pt x="62" y="6"/>
                    </a:lnTo>
                    <a:lnTo>
                      <a:pt x="72" y="14"/>
                    </a:lnTo>
                    <a:lnTo>
                      <a:pt x="84" y="20"/>
                    </a:lnTo>
                    <a:lnTo>
                      <a:pt x="82" y="28"/>
                    </a:lnTo>
                    <a:lnTo>
                      <a:pt x="76" y="34"/>
                    </a:lnTo>
                    <a:lnTo>
                      <a:pt x="52" y="34"/>
                    </a:lnTo>
                    <a:lnTo>
                      <a:pt x="24" y="36"/>
                    </a:lnTo>
                    <a:lnTo>
                      <a:pt x="18" y="42"/>
                    </a:lnTo>
                    <a:lnTo>
                      <a:pt x="8" y="46"/>
                    </a:lnTo>
                    <a:lnTo>
                      <a:pt x="0" y="42"/>
                    </a:lnTo>
                    <a:lnTo>
                      <a:pt x="14" y="26"/>
                    </a:lnTo>
                    <a:lnTo>
                      <a:pt x="24" y="12"/>
                    </a:lnTo>
                    <a:lnTo>
                      <a:pt x="36" y="2"/>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3" name="Freeform 775"/>
              <p:cNvSpPr>
                <a:spLocks/>
              </p:cNvSpPr>
              <p:nvPr/>
            </p:nvSpPr>
            <p:spPr bwMode="auto">
              <a:xfrm>
                <a:off x="4265" y="1053"/>
                <a:ext cx="92" cy="54"/>
              </a:xfrm>
              <a:custGeom>
                <a:avLst/>
                <a:gdLst>
                  <a:gd name="T0" fmla="*/ 56 w 92"/>
                  <a:gd name="T1" fmla="*/ 0 h 54"/>
                  <a:gd name="T2" fmla="*/ 56 w 92"/>
                  <a:gd name="T3" fmla="*/ 0 h 54"/>
                  <a:gd name="T4" fmla="*/ 54 w 92"/>
                  <a:gd name="T5" fmla="*/ 0 h 54"/>
                  <a:gd name="T6" fmla="*/ 38 w 92"/>
                  <a:gd name="T7" fmla="*/ 2 h 54"/>
                  <a:gd name="T8" fmla="*/ 38 w 92"/>
                  <a:gd name="T9" fmla="*/ 2 h 54"/>
                  <a:gd name="T10" fmla="*/ 36 w 92"/>
                  <a:gd name="T11" fmla="*/ 4 h 54"/>
                  <a:gd name="T12" fmla="*/ 26 w 92"/>
                  <a:gd name="T13" fmla="*/ 14 h 54"/>
                  <a:gd name="T14" fmla="*/ 26 w 92"/>
                  <a:gd name="T15" fmla="*/ 14 h 54"/>
                  <a:gd name="T16" fmla="*/ 26 w 92"/>
                  <a:gd name="T17" fmla="*/ 14 h 54"/>
                  <a:gd name="T18" fmla="*/ 16 w 92"/>
                  <a:gd name="T19" fmla="*/ 28 h 54"/>
                  <a:gd name="T20" fmla="*/ 2 w 92"/>
                  <a:gd name="T21" fmla="*/ 44 h 54"/>
                  <a:gd name="T22" fmla="*/ 2 w 92"/>
                  <a:gd name="T23" fmla="*/ 44 h 54"/>
                  <a:gd name="T24" fmla="*/ 0 w 92"/>
                  <a:gd name="T25" fmla="*/ 46 h 54"/>
                  <a:gd name="T26" fmla="*/ 0 w 92"/>
                  <a:gd name="T27" fmla="*/ 46 h 54"/>
                  <a:gd name="T28" fmla="*/ 2 w 92"/>
                  <a:gd name="T29" fmla="*/ 50 h 54"/>
                  <a:gd name="T30" fmla="*/ 10 w 92"/>
                  <a:gd name="T31" fmla="*/ 52 h 54"/>
                  <a:gd name="T32" fmla="*/ 10 w 92"/>
                  <a:gd name="T33" fmla="*/ 52 h 54"/>
                  <a:gd name="T34" fmla="*/ 12 w 92"/>
                  <a:gd name="T35" fmla="*/ 54 h 54"/>
                  <a:gd name="T36" fmla="*/ 12 w 92"/>
                  <a:gd name="T37" fmla="*/ 54 h 54"/>
                  <a:gd name="T38" fmla="*/ 12 w 92"/>
                  <a:gd name="T39" fmla="*/ 54 h 54"/>
                  <a:gd name="T40" fmla="*/ 24 w 92"/>
                  <a:gd name="T41" fmla="*/ 50 h 54"/>
                  <a:gd name="T42" fmla="*/ 24 w 92"/>
                  <a:gd name="T43" fmla="*/ 50 h 54"/>
                  <a:gd name="T44" fmla="*/ 24 w 92"/>
                  <a:gd name="T45" fmla="*/ 48 h 54"/>
                  <a:gd name="T46" fmla="*/ 28 w 92"/>
                  <a:gd name="T47" fmla="*/ 44 h 54"/>
                  <a:gd name="T48" fmla="*/ 56 w 92"/>
                  <a:gd name="T49" fmla="*/ 42 h 54"/>
                  <a:gd name="T50" fmla="*/ 80 w 92"/>
                  <a:gd name="T51" fmla="*/ 42 h 54"/>
                  <a:gd name="T52" fmla="*/ 80 w 92"/>
                  <a:gd name="T53" fmla="*/ 42 h 54"/>
                  <a:gd name="T54" fmla="*/ 82 w 92"/>
                  <a:gd name="T55" fmla="*/ 42 h 54"/>
                  <a:gd name="T56" fmla="*/ 90 w 92"/>
                  <a:gd name="T57" fmla="*/ 34 h 54"/>
                  <a:gd name="T58" fmla="*/ 90 w 92"/>
                  <a:gd name="T59" fmla="*/ 34 h 54"/>
                  <a:gd name="T60" fmla="*/ 90 w 92"/>
                  <a:gd name="T61" fmla="*/ 32 h 54"/>
                  <a:gd name="T62" fmla="*/ 92 w 92"/>
                  <a:gd name="T63" fmla="*/ 24 h 54"/>
                  <a:gd name="T64" fmla="*/ 92 w 92"/>
                  <a:gd name="T65" fmla="*/ 24 h 54"/>
                  <a:gd name="T66" fmla="*/ 92 w 92"/>
                  <a:gd name="T67" fmla="*/ 22 h 54"/>
                  <a:gd name="T68" fmla="*/ 90 w 92"/>
                  <a:gd name="T69" fmla="*/ 20 h 54"/>
                  <a:gd name="T70" fmla="*/ 78 w 92"/>
                  <a:gd name="T71" fmla="*/ 14 h 54"/>
                  <a:gd name="T72" fmla="*/ 68 w 92"/>
                  <a:gd name="T73" fmla="*/ 6 h 54"/>
                  <a:gd name="T74" fmla="*/ 68 w 92"/>
                  <a:gd name="T75" fmla="*/ 6 h 54"/>
                  <a:gd name="T76" fmla="*/ 66 w 92"/>
                  <a:gd name="T77" fmla="*/ 6 h 54"/>
                  <a:gd name="T78" fmla="*/ 66 w 92"/>
                  <a:gd name="T79" fmla="*/ 6 h 54"/>
                  <a:gd name="T80" fmla="*/ 64 w 92"/>
                  <a:gd name="T81" fmla="*/ 6 h 54"/>
                  <a:gd name="T82" fmla="*/ 58 w 92"/>
                  <a:gd name="T83" fmla="*/ 8 h 54"/>
                  <a:gd name="T84" fmla="*/ 58 w 92"/>
                  <a:gd name="T85" fmla="*/ 6 h 54"/>
                  <a:gd name="T86" fmla="*/ 58 w 92"/>
                  <a:gd name="T87" fmla="*/ 6 h 54"/>
                  <a:gd name="T88" fmla="*/ 58 w 92"/>
                  <a:gd name="T89" fmla="*/ 2 h 54"/>
                  <a:gd name="T90" fmla="*/ 58 w 92"/>
                  <a:gd name="T91" fmla="*/ 2 h 54"/>
                  <a:gd name="T92" fmla="*/ 56 w 92"/>
                  <a:gd name="T93" fmla="*/ 0 h 54"/>
                  <a:gd name="T94" fmla="*/ 56 w 92"/>
                  <a:gd name="T9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2" h="54">
                    <a:moveTo>
                      <a:pt x="56" y="0"/>
                    </a:moveTo>
                    <a:lnTo>
                      <a:pt x="56" y="0"/>
                    </a:lnTo>
                    <a:lnTo>
                      <a:pt x="54" y="0"/>
                    </a:lnTo>
                    <a:lnTo>
                      <a:pt x="38" y="2"/>
                    </a:lnTo>
                    <a:lnTo>
                      <a:pt x="38" y="2"/>
                    </a:lnTo>
                    <a:lnTo>
                      <a:pt x="36" y="4"/>
                    </a:lnTo>
                    <a:lnTo>
                      <a:pt x="26" y="14"/>
                    </a:lnTo>
                    <a:lnTo>
                      <a:pt x="26" y="14"/>
                    </a:lnTo>
                    <a:lnTo>
                      <a:pt x="26" y="14"/>
                    </a:lnTo>
                    <a:lnTo>
                      <a:pt x="16" y="28"/>
                    </a:lnTo>
                    <a:lnTo>
                      <a:pt x="2" y="44"/>
                    </a:lnTo>
                    <a:lnTo>
                      <a:pt x="2" y="44"/>
                    </a:lnTo>
                    <a:lnTo>
                      <a:pt x="0" y="46"/>
                    </a:lnTo>
                    <a:lnTo>
                      <a:pt x="0" y="46"/>
                    </a:lnTo>
                    <a:lnTo>
                      <a:pt x="2" y="50"/>
                    </a:lnTo>
                    <a:lnTo>
                      <a:pt x="10" y="52"/>
                    </a:lnTo>
                    <a:lnTo>
                      <a:pt x="10" y="52"/>
                    </a:lnTo>
                    <a:lnTo>
                      <a:pt x="12" y="54"/>
                    </a:lnTo>
                    <a:lnTo>
                      <a:pt x="12" y="54"/>
                    </a:lnTo>
                    <a:lnTo>
                      <a:pt x="12" y="54"/>
                    </a:lnTo>
                    <a:lnTo>
                      <a:pt x="24" y="50"/>
                    </a:lnTo>
                    <a:lnTo>
                      <a:pt x="24" y="50"/>
                    </a:lnTo>
                    <a:lnTo>
                      <a:pt x="24" y="48"/>
                    </a:lnTo>
                    <a:lnTo>
                      <a:pt x="28" y="44"/>
                    </a:lnTo>
                    <a:lnTo>
                      <a:pt x="56" y="42"/>
                    </a:lnTo>
                    <a:lnTo>
                      <a:pt x="80" y="42"/>
                    </a:lnTo>
                    <a:lnTo>
                      <a:pt x="80" y="42"/>
                    </a:lnTo>
                    <a:lnTo>
                      <a:pt x="82" y="42"/>
                    </a:lnTo>
                    <a:lnTo>
                      <a:pt x="90" y="34"/>
                    </a:lnTo>
                    <a:lnTo>
                      <a:pt x="90" y="34"/>
                    </a:lnTo>
                    <a:lnTo>
                      <a:pt x="90" y="32"/>
                    </a:lnTo>
                    <a:lnTo>
                      <a:pt x="92" y="24"/>
                    </a:lnTo>
                    <a:lnTo>
                      <a:pt x="92" y="24"/>
                    </a:lnTo>
                    <a:lnTo>
                      <a:pt x="92" y="22"/>
                    </a:lnTo>
                    <a:lnTo>
                      <a:pt x="90" y="20"/>
                    </a:lnTo>
                    <a:lnTo>
                      <a:pt x="78" y="14"/>
                    </a:lnTo>
                    <a:lnTo>
                      <a:pt x="68" y="6"/>
                    </a:lnTo>
                    <a:lnTo>
                      <a:pt x="68" y="6"/>
                    </a:lnTo>
                    <a:lnTo>
                      <a:pt x="66" y="6"/>
                    </a:lnTo>
                    <a:lnTo>
                      <a:pt x="66" y="6"/>
                    </a:lnTo>
                    <a:lnTo>
                      <a:pt x="64" y="6"/>
                    </a:lnTo>
                    <a:lnTo>
                      <a:pt x="58" y="8"/>
                    </a:lnTo>
                    <a:lnTo>
                      <a:pt x="58" y="6"/>
                    </a:lnTo>
                    <a:lnTo>
                      <a:pt x="58" y="6"/>
                    </a:lnTo>
                    <a:lnTo>
                      <a:pt x="58" y="2"/>
                    </a:lnTo>
                    <a:lnTo>
                      <a:pt x="58" y="2"/>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4" name="Freeform 776"/>
              <p:cNvSpPr>
                <a:spLocks/>
              </p:cNvSpPr>
              <p:nvPr/>
            </p:nvSpPr>
            <p:spPr bwMode="auto">
              <a:xfrm>
                <a:off x="4189" y="1027"/>
                <a:ext cx="88" cy="50"/>
              </a:xfrm>
              <a:custGeom>
                <a:avLst/>
                <a:gdLst>
                  <a:gd name="T0" fmla="*/ 50 w 88"/>
                  <a:gd name="T1" fmla="*/ 50 h 50"/>
                  <a:gd name="T2" fmla="*/ 50 w 88"/>
                  <a:gd name="T3" fmla="*/ 50 h 50"/>
                  <a:gd name="T4" fmla="*/ 48 w 88"/>
                  <a:gd name="T5" fmla="*/ 50 h 50"/>
                  <a:gd name="T6" fmla="*/ 36 w 88"/>
                  <a:gd name="T7" fmla="*/ 44 h 50"/>
                  <a:gd name="T8" fmla="*/ 16 w 88"/>
                  <a:gd name="T9" fmla="*/ 44 h 50"/>
                  <a:gd name="T10" fmla="*/ 16 w 88"/>
                  <a:gd name="T11" fmla="*/ 44 h 50"/>
                  <a:gd name="T12" fmla="*/ 14 w 88"/>
                  <a:gd name="T13" fmla="*/ 42 h 50"/>
                  <a:gd name="T14" fmla="*/ 8 w 88"/>
                  <a:gd name="T15" fmla="*/ 30 h 50"/>
                  <a:gd name="T16" fmla="*/ 0 w 88"/>
                  <a:gd name="T17" fmla="*/ 26 h 50"/>
                  <a:gd name="T18" fmla="*/ 0 w 88"/>
                  <a:gd name="T19" fmla="*/ 26 h 50"/>
                  <a:gd name="T20" fmla="*/ 0 w 88"/>
                  <a:gd name="T21" fmla="*/ 24 h 50"/>
                  <a:gd name="T22" fmla="*/ 0 w 88"/>
                  <a:gd name="T23" fmla="*/ 24 h 50"/>
                  <a:gd name="T24" fmla="*/ 0 w 88"/>
                  <a:gd name="T25" fmla="*/ 22 h 50"/>
                  <a:gd name="T26" fmla="*/ 14 w 88"/>
                  <a:gd name="T27" fmla="*/ 6 h 50"/>
                  <a:gd name="T28" fmla="*/ 14 w 88"/>
                  <a:gd name="T29" fmla="*/ 6 h 50"/>
                  <a:gd name="T30" fmla="*/ 16 w 88"/>
                  <a:gd name="T31" fmla="*/ 6 h 50"/>
                  <a:gd name="T32" fmla="*/ 42 w 88"/>
                  <a:gd name="T33" fmla="*/ 0 h 50"/>
                  <a:gd name="T34" fmla="*/ 58 w 88"/>
                  <a:gd name="T35" fmla="*/ 2 h 50"/>
                  <a:gd name="T36" fmla="*/ 58 w 88"/>
                  <a:gd name="T37" fmla="*/ 2 h 50"/>
                  <a:gd name="T38" fmla="*/ 60 w 88"/>
                  <a:gd name="T39" fmla="*/ 4 h 50"/>
                  <a:gd name="T40" fmla="*/ 60 w 88"/>
                  <a:gd name="T41" fmla="*/ 10 h 50"/>
                  <a:gd name="T42" fmla="*/ 78 w 88"/>
                  <a:gd name="T43" fmla="*/ 6 h 50"/>
                  <a:gd name="T44" fmla="*/ 78 w 88"/>
                  <a:gd name="T45" fmla="*/ 6 h 50"/>
                  <a:gd name="T46" fmla="*/ 80 w 88"/>
                  <a:gd name="T47" fmla="*/ 6 h 50"/>
                  <a:gd name="T48" fmla="*/ 80 w 88"/>
                  <a:gd name="T49" fmla="*/ 6 h 50"/>
                  <a:gd name="T50" fmla="*/ 80 w 88"/>
                  <a:gd name="T51" fmla="*/ 6 h 50"/>
                  <a:gd name="T52" fmla="*/ 88 w 88"/>
                  <a:gd name="T53" fmla="*/ 14 h 50"/>
                  <a:gd name="T54" fmla="*/ 88 w 88"/>
                  <a:gd name="T55" fmla="*/ 14 h 50"/>
                  <a:gd name="T56" fmla="*/ 88 w 88"/>
                  <a:gd name="T57" fmla="*/ 16 h 50"/>
                  <a:gd name="T58" fmla="*/ 88 w 88"/>
                  <a:gd name="T59" fmla="*/ 28 h 50"/>
                  <a:gd name="T60" fmla="*/ 88 w 88"/>
                  <a:gd name="T61" fmla="*/ 28 h 50"/>
                  <a:gd name="T62" fmla="*/ 88 w 88"/>
                  <a:gd name="T63" fmla="*/ 30 h 50"/>
                  <a:gd name="T64" fmla="*/ 78 w 88"/>
                  <a:gd name="T65" fmla="*/ 38 h 50"/>
                  <a:gd name="T66" fmla="*/ 84 w 88"/>
                  <a:gd name="T67" fmla="*/ 46 h 50"/>
                  <a:gd name="T68" fmla="*/ 84 w 88"/>
                  <a:gd name="T69" fmla="*/ 46 h 50"/>
                  <a:gd name="T70" fmla="*/ 84 w 88"/>
                  <a:gd name="T71" fmla="*/ 48 h 50"/>
                  <a:gd name="T72" fmla="*/ 84 w 88"/>
                  <a:gd name="T73" fmla="*/ 48 h 50"/>
                  <a:gd name="T74" fmla="*/ 82 w 88"/>
                  <a:gd name="T75" fmla="*/ 50 h 50"/>
                  <a:gd name="T76" fmla="*/ 50 w 88"/>
                  <a:gd name="T7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8" h="50">
                    <a:moveTo>
                      <a:pt x="50" y="50"/>
                    </a:moveTo>
                    <a:lnTo>
                      <a:pt x="50" y="50"/>
                    </a:lnTo>
                    <a:lnTo>
                      <a:pt x="48" y="50"/>
                    </a:lnTo>
                    <a:lnTo>
                      <a:pt x="36" y="44"/>
                    </a:lnTo>
                    <a:lnTo>
                      <a:pt x="16" y="44"/>
                    </a:lnTo>
                    <a:lnTo>
                      <a:pt x="16" y="44"/>
                    </a:lnTo>
                    <a:lnTo>
                      <a:pt x="14" y="42"/>
                    </a:lnTo>
                    <a:lnTo>
                      <a:pt x="8" y="30"/>
                    </a:lnTo>
                    <a:lnTo>
                      <a:pt x="0" y="26"/>
                    </a:lnTo>
                    <a:lnTo>
                      <a:pt x="0" y="26"/>
                    </a:lnTo>
                    <a:lnTo>
                      <a:pt x="0" y="24"/>
                    </a:lnTo>
                    <a:lnTo>
                      <a:pt x="0" y="24"/>
                    </a:lnTo>
                    <a:lnTo>
                      <a:pt x="0" y="22"/>
                    </a:lnTo>
                    <a:lnTo>
                      <a:pt x="14" y="6"/>
                    </a:lnTo>
                    <a:lnTo>
                      <a:pt x="14" y="6"/>
                    </a:lnTo>
                    <a:lnTo>
                      <a:pt x="16" y="6"/>
                    </a:lnTo>
                    <a:lnTo>
                      <a:pt x="42" y="0"/>
                    </a:lnTo>
                    <a:lnTo>
                      <a:pt x="58" y="2"/>
                    </a:lnTo>
                    <a:lnTo>
                      <a:pt x="58" y="2"/>
                    </a:lnTo>
                    <a:lnTo>
                      <a:pt x="60" y="4"/>
                    </a:lnTo>
                    <a:lnTo>
                      <a:pt x="60" y="10"/>
                    </a:lnTo>
                    <a:lnTo>
                      <a:pt x="78" y="6"/>
                    </a:lnTo>
                    <a:lnTo>
                      <a:pt x="78" y="6"/>
                    </a:lnTo>
                    <a:lnTo>
                      <a:pt x="80" y="6"/>
                    </a:lnTo>
                    <a:lnTo>
                      <a:pt x="80" y="6"/>
                    </a:lnTo>
                    <a:lnTo>
                      <a:pt x="80" y="6"/>
                    </a:lnTo>
                    <a:lnTo>
                      <a:pt x="88" y="14"/>
                    </a:lnTo>
                    <a:lnTo>
                      <a:pt x="88" y="14"/>
                    </a:lnTo>
                    <a:lnTo>
                      <a:pt x="88" y="16"/>
                    </a:lnTo>
                    <a:lnTo>
                      <a:pt x="88" y="28"/>
                    </a:lnTo>
                    <a:lnTo>
                      <a:pt x="88" y="28"/>
                    </a:lnTo>
                    <a:lnTo>
                      <a:pt x="88" y="30"/>
                    </a:lnTo>
                    <a:lnTo>
                      <a:pt x="78" y="38"/>
                    </a:lnTo>
                    <a:lnTo>
                      <a:pt x="84" y="46"/>
                    </a:lnTo>
                    <a:lnTo>
                      <a:pt x="84" y="46"/>
                    </a:lnTo>
                    <a:lnTo>
                      <a:pt x="84" y="48"/>
                    </a:lnTo>
                    <a:lnTo>
                      <a:pt x="84" y="48"/>
                    </a:lnTo>
                    <a:lnTo>
                      <a:pt x="82" y="50"/>
                    </a:lnTo>
                    <a:lnTo>
                      <a:pt x="50"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5" name="Freeform 777"/>
              <p:cNvSpPr>
                <a:spLocks noEditPoints="1"/>
              </p:cNvSpPr>
              <p:nvPr/>
            </p:nvSpPr>
            <p:spPr bwMode="auto">
              <a:xfrm>
                <a:off x="4187" y="1025"/>
                <a:ext cx="92" cy="54"/>
              </a:xfrm>
              <a:custGeom>
                <a:avLst/>
                <a:gdLst>
                  <a:gd name="T0" fmla="*/ 44 w 92"/>
                  <a:gd name="T1" fmla="*/ 4 h 54"/>
                  <a:gd name="T2" fmla="*/ 60 w 92"/>
                  <a:gd name="T3" fmla="*/ 6 h 54"/>
                  <a:gd name="T4" fmla="*/ 60 w 92"/>
                  <a:gd name="T5" fmla="*/ 14 h 54"/>
                  <a:gd name="T6" fmla="*/ 70 w 92"/>
                  <a:gd name="T7" fmla="*/ 12 h 54"/>
                  <a:gd name="T8" fmla="*/ 82 w 92"/>
                  <a:gd name="T9" fmla="*/ 10 h 54"/>
                  <a:gd name="T10" fmla="*/ 88 w 92"/>
                  <a:gd name="T11" fmla="*/ 18 h 54"/>
                  <a:gd name="T12" fmla="*/ 88 w 92"/>
                  <a:gd name="T13" fmla="*/ 30 h 54"/>
                  <a:gd name="T14" fmla="*/ 78 w 92"/>
                  <a:gd name="T15" fmla="*/ 40 h 54"/>
                  <a:gd name="T16" fmla="*/ 84 w 92"/>
                  <a:gd name="T17" fmla="*/ 50 h 54"/>
                  <a:gd name="T18" fmla="*/ 52 w 92"/>
                  <a:gd name="T19" fmla="*/ 50 h 54"/>
                  <a:gd name="T20" fmla="*/ 40 w 92"/>
                  <a:gd name="T21" fmla="*/ 44 h 54"/>
                  <a:gd name="T22" fmla="*/ 18 w 92"/>
                  <a:gd name="T23" fmla="*/ 44 h 54"/>
                  <a:gd name="T24" fmla="*/ 12 w 92"/>
                  <a:gd name="T25" fmla="*/ 32 h 54"/>
                  <a:gd name="T26" fmla="*/ 4 w 92"/>
                  <a:gd name="T27" fmla="*/ 26 h 54"/>
                  <a:gd name="T28" fmla="*/ 18 w 92"/>
                  <a:gd name="T29" fmla="*/ 10 h 54"/>
                  <a:gd name="T30" fmla="*/ 44 w 92"/>
                  <a:gd name="T31" fmla="*/ 4 h 54"/>
                  <a:gd name="T32" fmla="*/ 44 w 92"/>
                  <a:gd name="T33" fmla="*/ 0 h 54"/>
                  <a:gd name="T34" fmla="*/ 44 w 92"/>
                  <a:gd name="T35" fmla="*/ 0 h 54"/>
                  <a:gd name="T36" fmla="*/ 44 w 92"/>
                  <a:gd name="T37" fmla="*/ 0 h 54"/>
                  <a:gd name="T38" fmla="*/ 18 w 92"/>
                  <a:gd name="T39" fmla="*/ 6 h 54"/>
                  <a:gd name="T40" fmla="*/ 18 w 92"/>
                  <a:gd name="T41" fmla="*/ 6 h 54"/>
                  <a:gd name="T42" fmla="*/ 16 w 92"/>
                  <a:gd name="T43" fmla="*/ 8 h 54"/>
                  <a:gd name="T44" fmla="*/ 2 w 92"/>
                  <a:gd name="T45" fmla="*/ 24 h 54"/>
                  <a:gd name="T46" fmla="*/ 2 w 92"/>
                  <a:gd name="T47" fmla="*/ 24 h 54"/>
                  <a:gd name="T48" fmla="*/ 0 w 92"/>
                  <a:gd name="T49" fmla="*/ 26 h 54"/>
                  <a:gd name="T50" fmla="*/ 0 w 92"/>
                  <a:gd name="T51" fmla="*/ 26 h 54"/>
                  <a:gd name="T52" fmla="*/ 2 w 92"/>
                  <a:gd name="T53" fmla="*/ 28 h 54"/>
                  <a:gd name="T54" fmla="*/ 8 w 92"/>
                  <a:gd name="T55" fmla="*/ 34 h 54"/>
                  <a:gd name="T56" fmla="*/ 14 w 92"/>
                  <a:gd name="T57" fmla="*/ 46 h 54"/>
                  <a:gd name="T58" fmla="*/ 14 w 92"/>
                  <a:gd name="T59" fmla="*/ 46 h 54"/>
                  <a:gd name="T60" fmla="*/ 18 w 92"/>
                  <a:gd name="T61" fmla="*/ 48 h 54"/>
                  <a:gd name="T62" fmla="*/ 38 w 92"/>
                  <a:gd name="T63" fmla="*/ 48 h 54"/>
                  <a:gd name="T64" fmla="*/ 50 w 92"/>
                  <a:gd name="T65" fmla="*/ 52 h 54"/>
                  <a:gd name="T66" fmla="*/ 50 w 92"/>
                  <a:gd name="T67" fmla="*/ 52 h 54"/>
                  <a:gd name="T68" fmla="*/ 52 w 92"/>
                  <a:gd name="T69" fmla="*/ 54 h 54"/>
                  <a:gd name="T70" fmla="*/ 84 w 92"/>
                  <a:gd name="T71" fmla="*/ 54 h 54"/>
                  <a:gd name="T72" fmla="*/ 84 w 92"/>
                  <a:gd name="T73" fmla="*/ 54 h 54"/>
                  <a:gd name="T74" fmla="*/ 88 w 92"/>
                  <a:gd name="T75" fmla="*/ 52 h 54"/>
                  <a:gd name="T76" fmla="*/ 88 w 92"/>
                  <a:gd name="T77" fmla="*/ 52 h 54"/>
                  <a:gd name="T78" fmla="*/ 88 w 92"/>
                  <a:gd name="T79" fmla="*/ 46 h 54"/>
                  <a:gd name="T80" fmla="*/ 82 w 92"/>
                  <a:gd name="T81" fmla="*/ 40 h 54"/>
                  <a:gd name="T82" fmla="*/ 90 w 92"/>
                  <a:gd name="T83" fmla="*/ 32 h 54"/>
                  <a:gd name="T84" fmla="*/ 90 w 92"/>
                  <a:gd name="T85" fmla="*/ 32 h 54"/>
                  <a:gd name="T86" fmla="*/ 92 w 92"/>
                  <a:gd name="T87" fmla="*/ 30 h 54"/>
                  <a:gd name="T88" fmla="*/ 92 w 92"/>
                  <a:gd name="T89" fmla="*/ 18 h 54"/>
                  <a:gd name="T90" fmla="*/ 92 w 92"/>
                  <a:gd name="T91" fmla="*/ 18 h 54"/>
                  <a:gd name="T92" fmla="*/ 90 w 92"/>
                  <a:gd name="T93" fmla="*/ 16 h 54"/>
                  <a:gd name="T94" fmla="*/ 84 w 92"/>
                  <a:gd name="T95" fmla="*/ 8 h 54"/>
                  <a:gd name="T96" fmla="*/ 84 w 92"/>
                  <a:gd name="T97" fmla="*/ 8 h 54"/>
                  <a:gd name="T98" fmla="*/ 82 w 92"/>
                  <a:gd name="T99" fmla="*/ 6 h 54"/>
                  <a:gd name="T100" fmla="*/ 82 w 92"/>
                  <a:gd name="T101" fmla="*/ 6 h 54"/>
                  <a:gd name="T102" fmla="*/ 80 w 92"/>
                  <a:gd name="T103" fmla="*/ 6 h 54"/>
                  <a:gd name="T104" fmla="*/ 70 w 92"/>
                  <a:gd name="T105" fmla="*/ 8 h 54"/>
                  <a:gd name="T106" fmla="*/ 64 w 92"/>
                  <a:gd name="T107" fmla="*/ 10 h 54"/>
                  <a:gd name="T108" fmla="*/ 64 w 92"/>
                  <a:gd name="T109" fmla="*/ 6 h 54"/>
                  <a:gd name="T110" fmla="*/ 64 w 92"/>
                  <a:gd name="T111" fmla="*/ 6 h 54"/>
                  <a:gd name="T112" fmla="*/ 64 w 92"/>
                  <a:gd name="T113" fmla="*/ 4 h 54"/>
                  <a:gd name="T114" fmla="*/ 60 w 92"/>
                  <a:gd name="T115" fmla="*/ 2 h 54"/>
                  <a:gd name="T116" fmla="*/ 44 w 92"/>
                  <a:gd name="T117" fmla="*/ 0 h 54"/>
                  <a:gd name="T118" fmla="*/ 44 w 92"/>
                  <a:gd name="T119" fmla="*/ 0 h 54"/>
                  <a:gd name="T120" fmla="*/ 44 w 92"/>
                  <a:gd name="T121" fmla="*/ 0 h 54"/>
                  <a:gd name="T122" fmla="*/ 44 w 92"/>
                  <a:gd name="T123"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54">
                    <a:moveTo>
                      <a:pt x="44" y="4"/>
                    </a:moveTo>
                    <a:lnTo>
                      <a:pt x="60" y="6"/>
                    </a:lnTo>
                    <a:lnTo>
                      <a:pt x="60" y="14"/>
                    </a:lnTo>
                    <a:lnTo>
                      <a:pt x="70" y="12"/>
                    </a:lnTo>
                    <a:lnTo>
                      <a:pt x="82" y="10"/>
                    </a:lnTo>
                    <a:lnTo>
                      <a:pt x="88" y="18"/>
                    </a:lnTo>
                    <a:lnTo>
                      <a:pt x="88" y="30"/>
                    </a:lnTo>
                    <a:lnTo>
                      <a:pt x="78" y="40"/>
                    </a:lnTo>
                    <a:lnTo>
                      <a:pt x="84" y="50"/>
                    </a:lnTo>
                    <a:lnTo>
                      <a:pt x="52" y="50"/>
                    </a:lnTo>
                    <a:lnTo>
                      <a:pt x="40" y="44"/>
                    </a:lnTo>
                    <a:lnTo>
                      <a:pt x="18" y="44"/>
                    </a:lnTo>
                    <a:lnTo>
                      <a:pt x="12" y="32"/>
                    </a:lnTo>
                    <a:lnTo>
                      <a:pt x="4" y="26"/>
                    </a:lnTo>
                    <a:lnTo>
                      <a:pt x="18" y="10"/>
                    </a:lnTo>
                    <a:lnTo>
                      <a:pt x="44" y="4"/>
                    </a:lnTo>
                    <a:close/>
                    <a:moveTo>
                      <a:pt x="44" y="0"/>
                    </a:moveTo>
                    <a:lnTo>
                      <a:pt x="44" y="0"/>
                    </a:lnTo>
                    <a:lnTo>
                      <a:pt x="44" y="0"/>
                    </a:lnTo>
                    <a:lnTo>
                      <a:pt x="18" y="6"/>
                    </a:lnTo>
                    <a:lnTo>
                      <a:pt x="18" y="6"/>
                    </a:lnTo>
                    <a:lnTo>
                      <a:pt x="16" y="8"/>
                    </a:lnTo>
                    <a:lnTo>
                      <a:pt x="2" y="24"/>
                    </a:lnTo>
                    <a:lnTo>
                      <a:pt x="2" y="24"/>
                    </a:lnTo>
                    <a:lnTo>
                      <a:pt x="0" y="26"/>
                    </a:lnTo>
                    <a:lnTo>
                      <a:pt x="0" y="26"/>
                    </a:lnTo>
                    <a:lnTo>
                      <a:pt x="2" y="28"/>
                    </a:lnTo>
                    <a:lnTo>
                      <a:pt x="8" y="34"/>
                    </a:lnTo>
                    <a:lnTo>
                      <a:pt x="14" y="46"/>
                    </a:lnTo>
                    <a:lnTo>
                      <a:pt x="14" y="46"/>
                    </a:lnTo>
                    <a:lnTo>
                      <a:pt x="18" y="48"/>
                    </a:lnTo>
                    <a:lnTo>
                      <a:pt x="38" y="48"/>
                    </a:lnTo>
                    <a:lnTo>
                      <a:pt x="50" y="52"/>
                    </a:lnTo>
                    <a:lnTo>
                      <a:pt x="50" y="52"/>
                    </a:lnTo>
                    <a:lnTo>
                      <a:pt x="52" y="54"/>
                    </a:lnTo>
                    <a:lnTo>
                      <a:pt x="84" y="54"/>
                    </a:lnTo>
                    <a:lnTo>
                      <a:pt x="84" y="54"/>
                    </a:lnTo>
                    <a:lnTo>
                      <a:pt x="88" y="52"/>
                    </a:lnTo>
                    <a:lnTo>
                      <a:pt x="88" y="52"/>
                    </a:lnTo>
                    <a:lnTo>
                      <a:pt x="88" y="46"/>
                    </a:lnTo>
                    <a:lnTo>
                      <a:pt x="82" y="40"/>
                    </a:lnTo>
                    <a:lnTo>
                      <a:pt x="90" y="32"/>
                    </a:lnTo>
                    <a:lnTo>
                      <a:pt x="90" y="32"/>
                    </a:lnTo>
                    <a:lnTo>
                      <a:pt x="92" y="30"/>
                    </a:lnTo>
                    <a:lnTo>
                      <a:pt x="92" y="18"/>
                    </a:lnTo>
                    <a:lnTo>
                      <a:pt x="92" y="18"/>
                    </a:lnTo>
                    <a:lnTo>
                      <a:pt x="90" y="16"/>
                    </a:lnTo>
                    <a:lnTo>
                      <a:pt x="84" y="8"/>
                    </a:lnTo>
                    <a:lnTo>
                      <a:pt x="84" y="8"/>
                    </a:lnTo>
                    <a:lnTo>
                      <a:pt x="82" y="6"/>
                    </a:lnTo>
                    <a:lnTo>
                      <a:pt x="82" y="6"/>
                    </a:lnTo>
                    <a:lnTo>
                      <a:pt x="80" y="6"/>
                    </a:lnTo>
                    <a:lnTo>
                      <a:pt x="70" y="8"/>
                    </a:lnTo>
                    <a:lnTo>
                      <a:pt x="64" y="10"/>
                    </a:lnTo>
                    <a:lnTo>
                      <a:pt x="64" y="6"/>
                    </a:lnTo>
                    <a:lnTo>
                      <a:pt x="64" y="6"/>
                    </a:lnTo>
                    <a:lnTo>
                      <a:pt x="64" y="4"/>
                    </a:lnTo>
                    <a:lnTo>
                      <a:pt x="60" y="2"/>
                    </a:lnTo>
                    <a:lnTo>
                      <a:pt x="44" y="0"/>
                    </a:lnTo>
                    <a:lnTo>
                      <a:pt x="44" y="0"/>
                    </a:lnTo>
                    <a:lnTo>
                      <a:pt x="44" y="0"/>
                    </a:lnTo>
                    <a:lnTo>
                      <a:pt x="4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6" name="Freeform 778"/>
              <p:cNvSpPr>
                <a:spLocks/>
              </p:cNvSpPr>
              <p:nvPr/>
            </p:nvSpPr>
            <p:spPr bwMode="auto">
              <a:xfrm>
                <a:off x="4191" y="1029"/>
                <a:ext cx="84" cy="46"/>
              </a:xfrm>
              <a:custGeom>
                <a:avLst/>
                <a:gdLst>
                  <a:gd name="T0" fmla="*/ 40 w 84"/>
                  <a:gd name="T1" fmla="*/ 0 h 46"/>
                  <a:gd name="T2" fmla="*/ 56 w 84"/>
                  <a:gd name="T3" fmla="*/ 2 h 46"/>
                  <a:gd name="T4" fmla="*/ 56 w 84"/>
                  <a:gd name="T5" fmla="*/ 10 h 46"/>
                  <a:gd name="T6" fmla="*/ 66 w 84"/>
                  <a:gd name="T7" fmla="*/ 8 h 46"/>
                  <a:gd name="T8" fmla="*/ 78 w 84"/>
                  <a:gd name="T9" fmla="*/ 6 h 46"/>
                  <a:gd name="T10" fmla="*/ 84 w 84"/>
                  <a:gd name="T11" fmla="*/ 14 h 46"/>
                  <a:gd name="T12" fmla="*/ 84 w 84"/>
                  <a:gd name="T13" fmla="*/ 26 h 46"/>
                  <a:gd name="T14" fmla="*/ 74 w 84"/>
                  <a:gd name="T15" fmla="*/ 36 h 46"/>
                  <a:gd name="T16" fmla="*/ 80 w 84"/>
                  <a:gd name="T17" fmla="*/ 46 h 46"/>
                  <a:gd name="T18" fmla="*/ 48 w 84"/>
                  <a:gd name="T19" fmla="*/ 46 h 46"/>
                  <a:gd name="T20" fmla="*/ 36 w 84"/>
                  <a:gd name="T21" fmla="*/ 40 h 46"/>
                  <a:gd name="T22" fmla="*/ 14 w 84"/>
                  <a:gd name="T23" fmla="*/ 40 h 46"/>
                  <a:gd name="T24" fmla="*/ 8 w 84"/>
                  <a:gd name="T25" fmla="*/ 28 h 46"/>
                  <a:gd name="T26" fmla="*/ 0 w 84"/>
                  <a:gd name="T27" fmla="*/ 22 h 46"/>
                  <a:gd name="T28" fmla="*/ 14 w 84"/>
                  <a:gd name="T29" fmla="*/ 6 h 46"/>
                  <a:gd name="T30" fmla="*/ 40 w 84"/>
                  <a:gd name="T31"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 h="46">
                    <a:moveTo>
                      <a:pt x="40" y="0"/>
                    </a:moveTo>
                    <a:lnTo>
                      <a:pt x="56" y="2"/>
                    </a:lnTo>
                    <a:lnTo>
                      <a:pt x="56" y="10"/>
                    </a:lnTo>
                    <a:lnTo>
                      <a:pt x="66" y="8"/>
                    </a:lnTo>
                    <a:lnTo>
                      <a:pt x="78" y="6"/>
                    </a:lnTo>
                    <a:lnTo>
                      <a:pt x="84" y="14"/>
                    </a:lnTo>
                    <a:lnTo>
                      <a:pt x="84" y="26"/>
                    </a:lnTo>
                    <a:lnTo>
                      <a:pt x="74" y="36"/>
                    </a:lnTo>
                    <a:lnTo>
                      <a:pt x="80" y="46"/>
                    </a:lnTo>
                    <a:lnTo>
                      <a:pt x="48" y="46"/>
                    </a:lnTo>
                    <a:lnTo>
                      <a:pt x="36" y="40"/>
                    </a:lnTo>
                    <a:lnTo>
                      <a:pt x="14" y="40"/>
                    </a:lnTo>
                    <a:lnTo>
                      <a:pt x="8" y="28"/>
                    </a:lnTo>
                    <a:lnTo>
                      <a:pt x="0" y="22"/>
                    </a:lnTo>
                    <a:lnTo>
                      <a:pt x="14" y="6"/>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7" name="Freeform 779"/>
              <p:cNvSpPr>
                <a:spLocks/>
              </p:cNvSpPr>
              <p:nvPr/>
            </p:nvSpPr>
            <p:spPr bwMode="auto">
              <a:xfrm>
                <a:off x="4187" y="1025"/>
                <a:ext cx="92" cy="54"/>
              </a:xfrm>
              <a:custGeom>
                <a:avLst/>
                <a:gdLst>
                  <a:gd name="T0" fmla="*/ 44 w 92"/>
                  <a:gd name="T1" fmla="*/ 0 h 54"/>
                  <a:gd name="T2" fmla="*/ 44 w 92"/>
                  <a:gd name="T3" fmla="*/ 0 h 54"/>
                  <a:gd name="T4" fmla="*/ 44 w 92"/>
                  <a:gd name="T5" fmla="*/ 0 h 54"/>
                  <a:gd name="T6" fmla="*/ 18 w 92"/>
                  <a:gd name="T7" fmla="*/ 6 h 54"/>
                  <a:gd name="T8" fmla="*/ 18 w 92"/>
                  <a:gd name="T9" fmla="*/ 6 h 54"/>
                  <a:gd name="T10" fmla="*/ 16 w 92"/>
                  <a:gd name="T11" fmla="*/ 8 h 54"/>
                  <a:gd name="T12" fmla="*/ 2 w 92"/>
                  <a:gd name="T13" fmla="*/ 24 h 54"/>
                  <a:gd name="T14" fmla="*/ 2 w 92"/>
                  <a:gd name="T15" fmla="*/ 24 h 54"/>
                  <a:gd name="T16" fmla="*/ 0 w 92"/>
                  <a:gd name="T17" fmla="*/ 26 h 54"/>
                  <a:gd name="T18" fmla="*/ 0 w 92"/>
                  <a:gd name="T19" fmla="*/ 26 h 54"/>
                  <a:gd name="T20" fmla="*/ 2 w 92"/>
                  <a:gd name="T21" fmla="*/ 28 h 54"/>
                  <a:gd name="T22" fmla="*/ 8 w 92"/>
                  <a:gd name="T23" fmla="*/ 34 h 54"/>
                  <a:gd name="T24" fmla="*/ 14 w 92"/>
                  <a:gd name="T25" fmla="*/ 46 h 54"/>
                  <a:gd name="T26" fmla="*/ 14 w 92"/>
                  <a:gd name="T27" fmla="*/ 46 h 54"/>
                  <a:gd name="T28" fmla="*/ 18 w 92"/>
                  <a:gd name="T29" fmla="*/ 48 h 54"/>
                  <a:gd name="T30" fmla="*/ 38 w 92"/>
                  <a:gd name="T31" fmla="*/ 48 h 54"/>
                  <a:gd name="T32" fmla="*/ 50 w 92"/>
                  <a:gd name="T33" fmla="*/ 52 h 54"/>
                  <a:gd name="T34" fmla="*/ 50 w 92"/>
                  <a:gd name="T35" fmla="*/ 52 h 54"/>
                  <a:gd name="T36" fmla="*/ 52 w 92"/>
                  <a:gd name="T37" fmla="*/ 54 h 54"/>
                  <a:gd name="T38" fmla="*/ 84 w 92"/>
                  <a:gd name="T39" fmla="*/ 54 h 54"/>
                  <a:gd name="T40" fmla="*/ 84 w 92"/>
                  <a:gd name="T41" fmla="*/ 54 h 54"/>
                  <a:gd name="T42" fmla="*/ 88 w 92"/>
                  <a:gd name="T43" fmla="*/ 52 h 54"/>
                  <a:gd name="T44" fmla="*/ 88 w 92"/>
                  <a:gd name="T45" fmla="*/ 52 h 54"/>
                  <a:gd name="T46" fmla="*/ 88 w 92"/>
                  <a:gd name="T47" fmla="*/ 46 h 54"/>
                  <a:gd name="T48" fmla="*/ 82 w 92"/>
                  <a:gd name="T49" fmla="*/ 40 h 54"/>
                  <a:gd name="T50" fmla="*/ 90 w 92"/>
                  <a:gd name="T51" fmla="*/ 32 h 54"/>
                  <a:gd name="T52" fmla="*/ 90 w 92"/>
                  <a:gd name="T53" fmla="*/ 32 h 54"/>
                  <a:gd name="T54" fmla="*/ 92 w 92"/>
                  <a:gd name="T55" fmla="*/ 30 h 54"/>
                  <a:gd name="T56" fmla="*/ 92 w 92"/>
                  <a:gd name="T57" fmla="*/ 18 h 54"/>
                  <a:gd name="T58" fmla="*/ 92 w 92"/>
                  <a:gd name="T59" fmla="*/ 18 h 54"/>
                  <a:gd name="T60" fmla="*/ 90 w 92"/>
                  <a:gd name="T61" fmla="*/ 16 h 54"/>
                  <a:gd name="T62" fmla="*/ 84 w 92"/>
                  <a:gd name="T63" fmla="*/ 8 h 54"/>
                  <a:gd name="T64" fmla="*/ 84 w 92"/>
                  <a:gd name="T65" fmla="*/ 8 h 54"/>
                  <a:gd name="T66" fmla="*/ 82 w 92"/>
                  <a:gd name="T67" fmla="*/ 6 h 54"/>
                  <a:gd name="T68" fmla="*/ 82 w 92"/>
                  <a:gd name="T69" fmla="*/ 6 h 54"/>
                  <a:gd name="T70" fmla="*/ 80 w 92"/>
                  <a:gd name="T71" fmla="*/ 6 h 54"/>
                  <a:gd name="T72" fmla="*/ 70 w 92"/>
                  <a:gd name="T73" fmla="*/ 8 h 54"/>
                  <a:gd name="T74" fmla="*/ 64 w 92"/>
                  <a:gd name="T75" fmla="*/ 10 h 54"/>
                  <a:gd name="T76" fmla="*/ 64 w 92"/>
                  <a:gd name="T77" fmla="*/ 6 h 54"/>
                  <a:gd name="T78" fmla="*/ 64 w 92"/>
                  <a:gd name="T79" fmla="*/ 6 h 54"/>
                  <a:gd name="T80" fmla="*/ 64 w 92"/>
                  <a:gd name="T81" fmla="*/ 4 h 54"/>
                  <a:gd name="T82" fmla="*/ 60 w 92"/>
                  <a:gd name="T83" fmla="*/ 2 h 54"/>
                  <a:gd name="T84" fmla="*/ 44 w 92"/>
                  <a:gd name="T85" fmla="*/ 0 h 54"/>
                  <a:gd name="T86" fmla="*/ 44 w 92"/>
                  <a:gd name="T87" fmla="*/ 0 h 54"/>
                  <a:gd name="T88" fmla="*/ 44 w 92"/>
                  <a:gd name="T89" fmla="*/ 0 h 54"/>
                  <a:gd name="T90" fmla="*/ 44 w 92"/>
                  <a:gd name="T9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2" h="54">
                    <a:moveTo>
                      <a:pt x="44" y="0"/>
                    </a:moveTo>
                    <a:lnTo>
                      <a:pt x="44" y="0"/>
                    </a:lnTo>
                    <a:lnTo>
                      <a:pt x="44" y="0"/>
                    </a:lnTo>
                    <a:lnTo>
                      <a:pt x="18" y="6"/>
                    </a:lnTo>
                    <a:lnTo>
                      <a:pt x="18" y="6"/>
                    </a:lnTo>
                    <a:lnTo>
                      <a:pt x="16" y="8"/>
                    </a:lnTo>
                    <a:lnTo>
                      <a:pt x="2" y="24"/>
                    </a:lnTo>
                    <a:lnTo>
                      <a:pt x="2" y="24"/>
                    </a:lnTo>
                    <a:lnTo>
                      <a:pt x="0" y="26"/>
                    </a:lnTo>
                    <a:lnTo>
                      <a:pt x="0" y="26"/>
                    </a:lnTo>
                    <a:lnTo>
                      <a:pt x="2" y="28"/>
                    </a:lnTo>
                    <a:lnTo>
                      <a:pt x="8" y="34"/>
                    </a:lnTo>
                    <a:lnTo>
                      <a:pt x="14" y="46"/>
                    </a:lnTo>
                    <a:lnTo>
                      <a:pt x="14" y="46"/>
                    </a:lnTo>
                    <a:lnTo>
                      <a:pt x="18" y="48"/>
                    </a:lnTo>
                    <a:lnTo>
                      <a:pt x="38" y="48"/>
                    </a:lnTo>
                    <a:lnTo>
                      <a:pt x="50" y="52"/>
                    </a:lnTo>
                    <a:lnTo>
                      <a:pt x="50" y="52"/>
                    </a:lnTo>
                    <a:lnTo>
                      <a:pt x="52" y="54"/>
                    </a:lnTo>
                    <a:lnTo>
                      <a:pt x="84" y="54"/>
                    </a:lnTo>
                    <a:lnTo>
                      <a:pt x="84" y="54"/>
                    </a:lnTo>
                    <a:lnTo>
                      <a:pt x="88" y="52"/>
                    </a:lnTo>
                    <a:lnTo>
                      <a:pt x="88" y="52"/>
                    </a:lnTo>
                    <a:lnTo>
                      <a:pt x="88" y="46"/>
                    </a:lnTo>
                    <a:lnTo>
                      <a:pt x="82" y="40"/>
                    </a:lnTo>
                    <a:lnTo>
                      <a:pt x="90" y="32"/>
                    </a:lnTo>
                    <a:lnTo>
                      <a:pt x="90" y="32"/>
                    </a:lnTo>
                    <a:lnTo>
                      <a:pt x="92" y="30"/>
                    </a:lnTo>
                    <a:lnTo>
                      <a:pt x="92" y="18"/>
                    </a:lnTo>
                    <a:lnTo>
                      <a:pt x="92" y="18"/>
                    </a:lnTo>
                    <a:lnTo>
                      <a:pt x="90" y="16"/>
                    </a:lnTo>
                    <a:lnTo>
                      <a:pt x="84" y="8"/>
                    </a:lnTo>
                    <a:lnTo>
                      <a:pt x="84" y="8"/>
                    </a:lnTo>
                    <a:lnTo>
                      <a:pt x="82" y="6"/>
                    </a:lnTo>
                    <a:lnTo>
                      <a:pt x="82" y="6"/>
                    </a:lnTo>
                    <a:lnTo>
                      <a:pt x="80" y="6"/>
                    </a:lnTo>
                    <a:lnTo>
                      <a:pt x="70" y="8"/>
                    </a:lnTo>
                    <a:lnTo>
                      <a:pt x="64" y="10"/>
                    </a:lnTo>
                    <a:lnTo>
                      <a:pt x="64" y="6"/>
                    </a:lnTo>
                    <a:lnTo>
                      <a:pt x="64" y="6"/>
                    </a:lnTo>
                    <a:lnTo>
                      <a:pt x="64" y="4"/>
                    </a:lnTo>
                    <a:lnTo>
                      <a:pt x="60" y="2"/>
                    </a:lnTo>
                    <a:lnTo>
                      <a:pt x="44" y="0"/>
                    </a:lnTo>
                    <a:lnTo>
                      <a:pt x="44" y="0"/>
                    </a:lnTo>
                    <a:lnTo>
                      <a:pt x="44" y="0"/>
                    </a:lnTo>
                    <a:lnTo>
                      <a:pt x="4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8" name="Freeform 780"/>
              <p:cNvSpPr>
                <a:spLocks/>
              </p:cNvSpPr>
              <p:nvPr/>
            </p:nvSpPr>
            <p:spPr bwMode="auto">
              <a:xfrm>
                <a:off x="4167" y="993"/>
                <a:ext cx="76" cy="44"/>
              </a:xfrm>
              <a:custGeom>
                <a:avLst/>
                <a:gdLst>
                  <a:gd name="T0" fmla="*/ 20 w 76"/>
                  <a:gd name="T1" fmla="*/ 44 h 44"/>
                  <a:gd name="T2" fmla="*/ 20 w 76"/>
                  <a:gd name="T3" fmla="*/ 44 h 44"/>
                  <a:gd name="T4" fmla="*/ 20 w 76"/>
                  <a:gd name="T5" fmla="*/ 44 h 44"/>
                  <a:gd name="T6" fmla="*/ 0 w 76"/>
                  <a:gd name="T7" fmla="*/ 34 h 44"/>
                  <a:gd name="T8" fmla="*/ 0 w 76"/>
                  <a:gd name="T9" fmla="*/ 34 h 44"/>
                  <a:gd name="T10" fmla="*/ 0 w 76"/>
                  <a:gd name="T11" fmla="*/ 34 h 44"/>
                  <a:gd name="T12" fmla="*/ 0 w 76"/>
                  <a:gd name="T13" fmla="*/ 34 h 44"/>
                  <a:gd name="T14" fmla="*/ 0 w 76"/>
                  <a:gd name="T15" fmla="*/ 32 h 44"/>
                  <a:gd name="T16" fmla="*/ 8 w 76"/>
                  <a:gd name="T17" fmla="*/ 26 h 44"/>
                  <a:gd name="T18" fmla="*/ 10 w 76"/>
                  <a:gd name="T19" fmla="*/ 18 h 44"/>
                  <a:gd name="T20" fmla="*/ 14 w 76"/>
                  <a:gd name="T21" fmla="*/ 12 h 44"/>
                  <a:gd name="T22" fmla="*/ 14 w 76"/>
                  <a:gd name="T23" fmla="*/ 12 h 44"/>
                  <a:gd name="T24" fmla="*/ 16 w 76"/>
                  <a:gd name="T25" fmla="*/ 12 h 44"/>
                  <a:gd name="T26" fmla="*/ 34 w 76"/>
                  <a:gd name="T27" fmla="*/ 10 h 44"/>
                  <a:gd name="T28" fmla="*/ 38 w 76"/>
                  <a:gd name="T29" fmla="*/ 2 h 44"/>
                  <a:gd name="T30" fmla="*/ 38 w 76"/>
                  <a:gd name="T31" fmla="*/ 2 h 44"/>
                  <a:gd name="T32" fmla="*/ 40 w 76"/>
                  <a:gd name="T33" fmla="*/ 0 h 44"/>
                  <a:gd name="T34" fmla="*/ 40 w 76"/>
                  <a:gd name="T35" fmla="*/ 0 h 44"/>
                  <a:gd name="T36" fmla="*/ 54 w 76"/>
                  <a:gd name="T37" fmla="*/ 2 h 44"/>
                  <a:gd name="T38" fmla="*/ 54 w 76"/>
                  <a:gd name="T39" fmla="*/ 2 h 44"/>
                  <a:gd name="T40" fmla="*/ 56 w 76"/>
                  <a:gd name="T41" fmla="*/ 4 h 44"/>
                  <a:gd name="T42" fmla="*/ 66 w 76"/>
                  <a:gd name="T43" fmla="*/ 14 h 44"/>
                  <a:gd name="T44" fmla="*/ 76 w 76"/>
                  <a:gd name="T45" fmla="*/ 20 h 44"/>
                  <a:gd name="T46" fmla="*/ 76 w 76"/>
                  <a:gd name="T47" fmla="*/ 20 h 44"/>
                  <a:gd name="T48" fmla="*/ 76 w 76"/>
                  <a:gd name="T49" fmla="*/ 22 h 44"/>
                  <a:gd name="T50" fmla="*/ 76 w 76"/>
                  <a:gd name="T51" fmla="*/ 22 h 44"/>
                  <a:gd name="T52" fmla="*/ 76 w 76"/>
                  <a:gd name="T53" fmla="*/ 24 h 44"/>
                  <a:gd name="T54" fmla="*/ 70 w 76"/>
                  <a:gd name="T55" fmla="*/ 28 h 44"/>
                  <a:gd name="T56" fmla="*/ 68 w 76"/>
                  <a:gd name="T57" fmla="*/ 36 h 44"/>
                  <a:gd name="T58" fmla="*/ 68 w 76"/>
                  <a:gd name="T59" fmla="*/ 36 h 44"/>
                  <a:gd name="T60" fmla="*/ 66 w 76"/>
                  <a:gd name="T61" fmla="*/ 36 h 44"/>
                  <a:gd name="T62" fmla="*/ 50 w 76"/>
                  <a:gd name="T63" fmla="*/ 38 h 44"/>
                  <a:gd name="T64" fmla="*/ 34 w 76"/>
                  <a:gd name="T65" fmla="*/ 42 h 44"/>
                  <a:gd name="T66" fmla="*/ 34 w 76"/>
                  <a:gd name="T67" fmla="*/ 42 h 44"/>
                  <a:gd name="T68" fmla="*/ 20 w 76"/>
                  <a:gd name="T69" fmla="*/ 44 h 44"/>
                  <a:gd name="T70" fmla="*/ 20 w 76"/>
                  <a:gd name="T71"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 h="44">
                    <a:moveTo>
                      <a:pt x="20" y="44"/>
                    </a:moveTo>
                    <a:lnTo>
                      <a:pt x="20" y="44"/>
                    </a:lnTo>
                    <a:lnTo>
                      <a:pt x="20" y="44"/>
                    </a:lnTo>
                    <a:lnTo>
                      <a:pt x="0" y="34"/>
                    </a:lnTo>
                    <a:lnTo>
                      <a:pt x="0" y="34"/>
                    </a:lnTo>
                    <a:lnTo>
                      <a:pt x="0" y="34"/>
                    </a:lnTo>
                    <a:lnTo>
                      <a:pt x="0" y="34"/>
                    </a:lnTo>
                    <a:lnTo>
                      <a:pt x="0" y="32"/>
                    </a:lnTo>
                    <a:lnTo>
                      <a:pt x="8" y="26"/>
                    </a:lnTo>
                    <a:lnTo>
                      <a:pt x="10" y="18"/>
                    </a:lnTo>
                    <a:lnTo>
                      <a:pt x="14" y="12"/>
                    </a:lnTo>
                    <a:lnTo>
                      <a:pt x="14" y="12"/>
                    </a:lnTo>
                    <a:lnTo>
                      <a:pt x="16" y="12"/>
                    </a:lnTo>
                    <a:lnTo>
                      <a:pt x="34" y="10"/>
                    </a:lnTo>
                    <a:lnTo>
                      <a:pt x="38" y="2"/>
                    </a:lnTo>
                    <a:lnTo>
                      <a:pt x="38" y="2"/>
                    </a:lnTo>
                    <a:lnTo>
                      <a:pt x="40" y="0"/>
                    </a:lnTo>
                    <a:lnTo>
                      <a:pt x="40" y="0"/>
                    </a:lnTo>
                    <a:lnTo>
                      <a:pt x="54" y="2"/>
                    </a:lnTo>
                    <a:lnTo>
                      <a:pt x="54" y="2"/>
                    </a:lnTo>
                    <a:lnTo>
                      <a:pt x="56" y="4"/>
                    </a:lnTo>
                    <a:lnTo>
                      <a:pt x="66" y="14"/>
                    </a:lnTo>
                    <a:lnTo>
                      <a:pt x="76" y="20"/>
                    </a:lnTo>
                    <a:lnTo>
                      <a:pt x="76" y="20"/>
                    </a:lnTo>
                    <a:lnTo>
                      <a:pt x="76" y="22"/>
                    </a:lnTo>
                    <a:lnTo>
                      <a:pt x="76" y="22"/>
                    </a:lnTo>
                    <a:lnTo>
                      <a:pt x="76" y="24"/>
                    </a:lnTo>
                    <a:lnTo>
                      <a:pt x="70" y="28"/>
                    </a:lnTo>
                    <a:lnTo>
                      <a:pt x="68" y="36"/>
                    </a:lnTo>
                    <a:lnTo>
                      <a:pt x="68" y="36"/>
                    </a:lnTo>
                    <a:lnTo>
                      <a:pt x="66" y="36"/>
                    </a:lnTo>
                    <a:lnTo>
                      <a:pt x="50" y="38"/>
                    </a:lnTo>
                    <a:lnTo>
                      <a:pt x="34" y="42"/>
                    </a:lnTo>
                    <a:lnTo>
                      <a:pt x="34" y="42"/>
                    </a:lnTo>
                    <a:lnTo>
                      <a:pt x="20" y="44"/>
                    </a:lnTo>
                    <a:lnTo>
                      <a:pt x="20" y="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39" name="Freeform 781"/>
              <p:cNvSpPr>
                <a:spLocks noEditPoints="1"/>
              </p:cNvSpPr>
              <p:nvPr/>
            </p:nvSpPr>
            <p:spPr bwMode="auto">
              <a:xfrm>
                <a:off x="4165" y="991"/>
                <a:ext cx="80" cy="48"/>
              </a:xfrm>
              <a:custGeom>
                <a:avLst/>
                <a:gdLst>
                  <a:gd name="T0" fmla="*/ 42 w 80"/>
                  <a:gd name="T1" fmla="*/ 4 h 48"/>
                  <a:gd name="T2" fmla="*/ 56 w 80"/>
                  <a:gd name="T3" fmla="*/ 6 h 48"/>
                  <a:gd name="T4" fmla="*/ 66 w 80"/>
                  <a:gd name="T5" fmla="*/ 18 h 48"/>
                  <a:gd name="T6" fmla="*/ 76 w 80"/>
                  <a:gd name="T7" fmla="*/ 24 h 48"/>
                  <a:gd name="T8" fmla="*/ 70 w 80"/>
                  <a:gd name="T9" fmla="*/ 30 h 48"/>
                  <a:gd name="T10" fmla="*/ 68 w 80"/>
                  <a:gd name="T11" fmla="*/ 36 h 48"/>
                  <a:gd name="T12" fmla="*/ 52 w 80"/>
                  <a:gd name="T13" fmla="*/ 38 h 48"/>
                  <a:gd name="T14" fmla="*/ 34 w 80"/>
                  <a:gd name="T15" fmla="*/ 42 h 48"/>
                  <a:gd name="T16" fmla="*/ 22 w 80"/>
                  <a:gd name="T17" fmla="*/ 44 h 48"/>
                  <a:gd name="T18" fmla="*/ 4 w 80"/>
                  <a:gd name="T19" fmla="*/ 36 h 48"/>
                  <a:gd name="T20" fmla="*/ 12 w 80"/>
                  <a:gd name="T21" fmla="*/ 30 h 48"/>
                  <a:gd name="T22" fmla="*/ 14 w 80"/>
                  <a:gd name="T23" fmla="*/ 20 h 48"/>
                  <a:gd name="T24" fmla="*/ 18 w 80"/>
                  <a:gd name="T25" fmla="*/ 16 h 48"/>
                  <a:gd name="T26" fmla="*/ 38 w 80"/>
                  <a:gd name="T27" fmla="*/ 14 h 48"/>
                  <a:gd name="T28" fmla="*/ 42 w 80"/>
                  <a:gd name="T29" fmla="*/ 4 h 48"/>
                  <a:gd name="T30" fmla="*/ 42 w 80"/>
                  <a:gd name="T31" fmla="*/ 0 h 48"/>
                  <a:gd name="T32" fmla="*/ 42 w 80"/>
                  <a:gd name="T33" fmla="*/ 0 h 48"/>
                  <a:gd name="T34" fmla="*/ 40 w 80"/>
                  <a:gd name="T35" fmla="*/ 2 h 48"/>
                  <a:gd name="T36" fmla="*/ 38 w 80"/>
                  <a:gd name="T37" fmla="*/ 4 h 48"/>
                  <a:gd name="T38" fmla="*/ 36 w 80"/>
                  <a:gd name="T39" fmla="*/ 10 h 48"/>
                  <a:gd name="T40" fmla="*/ 18 w 80"/>
                  <a:gd name="T41" fmla="*/ 12 h 48"/>
                  <a:gd name="T42" fmla="*/ 18 w 80"/>
                  <a:gd name="T43" fmla="*/ 12 h 48"/>
                  <a:gd name="T44" fmla="*/ 14 w 80"/>
                  <a:gd name="T45" fmla="*/ 14 h 48"/>
                  <a:gd name="T46" fmla="*/ 10 w 80"/>
                  <a:gd name="T47" fmla="*/ 18 h 48"/>
                  <a:gd name="T48" fmla="*/ 10 w 80"/>
                  <a:gd name="T49" fmla="*/ 18 h 48"/>
                  <a:gd name="T50" fmla="*/ 10 w 80"/>
                  <a:gd name="T51" fmla="*/ 20 h 48"/>
                  <a:gd name="T52" fmla="*/ 8 w 80"/>
                  <a:gd name="T53" fmla="*/ 28 h 48"/>
                  <a:gd name="T54" fmla="*/ 2 w 80"/>
                  <a:gd name="T55" fmla="*/ 32 h 48"/>
                  <a:gd name="T56" fmla="*/ 2 w 80"/>
                  <a:gd name="T57" fmla="*/ 32 h 48"/>
                  <a:gd name="T58" fmla="*/ 0 w 80"/>
                  <a:gd name="T59" fmla="*/ 36 h 48"/>
                  <a:gd name="T60" fmla="*/ 0 w 80"/>
                  <a:gd name="T61" fmla="*/ 36 h 48"/>
                  <a:gd name="T62" fmla="*/ 2 w 80"/>
                  <a:gd name="T63" fmla="*/ 38 h 48"/>
                  <a:gd name="T64" fmla="*/ 22 w 80"/>
                  <a:gd name="T65" fmla="*/ 48 h 48"/>
                  <a:gd name="T66" fmla="*/ 22 w 80"/>
                  <a:gd name="T67" fmla="*/ 48 h 48"/>
                  <a:gd name="T68" fmla="*/ 22 w 80"/>
                  <a:gd name="T69" fmla="*/ 48 h 48"/>
                  <a:gd name="T70" fmla="*/ 22 w 80"/>
                  <a:gd name="T71" fmla="*/ 48 h 48"/>
                  <a:gd name="T72" fmla="*/ 24 w 80"/>
                  <a:gd name="T73" fmla="*/ 48 h 48"/>
                  <a:gd name="T74" fmla="*/ 36 w 80"/>
                  <a:gd name="T75" fmla="*/ 46 h 48"/>
                  <a:gd name="T76" fmla="*/ 54 w 80"/>
                  <a:gd name="T77" fmla="*/ 42 h 48"/>
                  <a:gd name="T78" fmla="*/ 68 w 80"/>
                  <a:gd name="T79" fmla="*/ 40 h 48"/>
                  <a:gd name="T80" fmla="*/ 68 w 80"/>
                  <a:gd name="T81" fmla="*/ 40 h 48"/>
                  <a:gd name="T82" fmla="*/ 70 w 80"/>
                  <a:gd name="T83" fmla="*/ 40 h 48"/>
                  <a:gd name="T84" fmla="*/ 72 w 80"/>
                  <a:gd name="T85" fmla="*/ 38 h 48"/>
                  <a:gd name="T86" fmla="*/ 74 w 80"/>
                  <a:gd name="T87" fmla="*/ 32 h 48"/>
                  <a:gd name="T88" fmla="*/ 78 w 80"/>
                  <a:gd name="T89" fmla="*/ 28 h 48"/>
                  <a:gd name="T90" fmla="*/ 78 w 80"/>
                  <a:gd name="T91" fmla="*/ 28 h 48"/>
                  <a:gd name="T92" fmla="*/ 80 w 80"/>
                  <a:gd name="T93" fmla="*/ 24 h 48"/>
                  <a:gd name="T94" fmla="*/ 80 w 80"/>
                  <a:gd name="T95" fmla="*/ 24 h 48"/>
                  <a:gd name="T96" fmla="*/ 78 w 80"/>
                  <a:gd name="T97" fmla="*/ 22 h 48"/>
                  <a:gd name="T98" fmla="*/ 68 w 80"/>
                  <a:gd name="T99" fmla="*/ 14 h 48"/>
                  <a:gd name="T100" fmla="*/ 58 w 80"/>
                  <a:gd name="T101" fmla="*/ 4 h 48"/>
                  <a:gd name="T102" fmla="*/ 58 w 80"/>
                  <a:gd name="T103" fmla="*/ 4 h 48"/>
                  <a:gd name="T104" fmla="*/ 56 w 80"/>
                  <a:gd name="T105" fmla="*/ 2 h 48"/>
                  <a:gd name="T106" fmla="*/ 42 w 80"/>
                  <a:gd name="T107" fmla="*/ 0 h 48"/>
                  <a:gd name="T108" fmla="*/ 42 w 80"/>
                  <a:gd name="T109" fmla="*/ 0 h 48"/>
                  <a:gd name="T110" fmla="*/ 42 w 80"/>
                  <a:gd name="T111" fmla="*/ 0 h 48"/>
                  <a:gd name="T112" fmla="*/ 42 w 80"/>
                  <a:gd name="T11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0" h="48">
                    <a:moveTo>
                      <a:pt x="42" y="4"/>
                    </a:moveTo>
                    <a:lnTo>
                      <a:pt x="56" y="6"/>
                    </a:lnTo>
                    <a:lnTo>
                      <a:pt x="66" y="18"/>
                    </a:lnTo>
                    <a:lnTo>
                      <a:pt x="76" y="24"/>
                    </a:lnTo>
                    <a:lnTo>
                      <a:pt x="70" y="30"/>
                    </a:lnTo>
                    <a:lnTo>
                      <a:pt x="68" y="36"/>
                    </a:lnTo>
                    <a:lnTo>
                      <a:pt x="52" y="38"/>
                    </a:lnTo>
                    <a:lnTo>
                      <a:pt x="34" y="42"/>
                    </a:lnTo>
                    <a:lnTo>
                      <a:pt x="22" y="44"/>
                    </a:lnTo>
                    <a:lnTo>
                      <a:pt x="4" y="36"/>
                    </a:lnTo>
                    <a:lnTo>
                      <a:pt x="12" y="30"/>
                    </a:lnTo>
                    <a:lnTo>
                      <a:pt x="14" y="20"/>
                    </a:lnTo>
                    <a:lnTo>
                      <a:pt x="18" y="16"/>
                    </a:lnTo>
                    <a:lnTo>
                      <a:pt x="38" y="14"/>
                    </a:lnTo>
                    <a:lnTo>
                      <a:pt x="42" y="4"/>
                    </a:lnTo>
                    <a:close/>
                    <a:moveTo>
                      <a:pt x="42" y="0"/>
                    </a:moveTo>
                    <a:lnTo>
                      <a:pt x="42" y="0"/>
                    </a:lnTo>
                    <a:lnTo>
                      <a:pt x="40" y="2"/>
                    </a:lnTo>
                    <a:lnTo>
                      <a:pt x="38" y="4"/>
                    </a:lnTo>
                    <a:lnTo>
                      <a:pt x="36" y="10"/>
                    </a:lnTo>
                    <a:lnTo>
                      <a:pt x="18" y="12"/>
                    </a:lnTo>
                    <a:lnTo>
                      <a:pt x="18" y="12"/>
                    </a:lnTo>
                    <a:lnTo>
                      <a:pt x="14" y="14"/>
                    </a:lnTo>
                    <a:lnTo>
                      <a:pt x="10" y="18"/>
                    </a:lnTo>
                    <a:lnTo>
                      <a:pt x="10" y="18"/>
                    </a:lnTo>
                    <a:lnTo>
                      <a:pt x="10" y="20"/>
                    </a:lnTo>
                    <a:lnTo>
                      <a:pt x="8" y="28"/>
                    </a:lnTo>
                    <a:lnTo>
                      <a:pt x="2" y="32"/>
                    </a:lnTo>
                    <a:lnTo>
                      <a:pt x="2" y="32"/>
                    </a:lnTo>
                    <a:lnTo>
                      <a:pt x="0" y="36"/>
                    </a:lnTo>
                    <a:lnTo>
                      <a:pt x="0" y="36"/>
                    </a:lnTo>
                    <a:lnTo>
                      <a:pt x="2" y="38"/>
                    </a:lnTo>
                    <a:lnTo>
                      <a:pt x="22" y="48"/>
                    </a:lnTo>
                    <a:lnTo>
                      <a:pt x="22" y="48"/>
                    </a:lnTo>
                    <a:lnTo>
                      <a:pt x="22" y="48"/>
                    </a:lnTo>
                    <a:lnTo>
                      <a:pt x="22" y="48"/>
                    </a:lnTo>
                    <a:lnTo>
                      <a:pt x="24" y="48"/>
                    </a:lnTo>
                    <a:lnTo>
                      <a:pt x="36" y="46"/>
                    </a:lnTo>
                    <a:lnTo>
                      <a:pt x="54" y="42"/>
                    </a:lnTo>
                    <a:lnTo>
                      <a:pt x="68" y="40"/>
                    </a:lnTo>
                    <a:lnTo>
                      <a:pt x="68" y="40"/>
                    </a:lnTo>
                    <a:lnTo>
                      <a:pt x="70" y="40"/>
                    </a:lnTo>
                    <a:lnTo>
                      <a:pt x="72" y="38"/>
                    </a:lnTo>
                    <a:lnTo>
                      <a:pt x="74" y="32"/>
                    </a:lnTo>
                    <a:lnTo>
                      <a:pt x="78" y="28"/>
                    </a:lnTo>
                    <a:lnTo>
                      <a:pt x="78" y="28"/>
                    </a:lnTo>
                    <a:lnTo>
                      <a:pt x="80" y="24"/>
                    </a:lnTo>
                    <a:lnTo>
                      <a:pt x="80" y="24"/>
                    </a:lnTo>
                    <a:lnTo>
                      <a:pt x="78" y="22"/>
                    </a:lnTo>
                    <a:lnTo>
                      <a:pt x="68" y="14"/>
                    </a:lnTo>
                    <a:lnTo>
                      <a:pt x="58" y="4"/>
                    </a:lnTo>
                    <a:lnTo>
                      <a:pt x="58" y="4"/>
                    </a:lnTo>
                    <a:lnTo>
                      <a:pt x="56" y="2"/>
                    </a:lnTo>
                    <a:lnTo>
                      <a:pt x="42" y="0"/>
                    </a:lnTo>
                    <a:lnTo>
                      <a:pt x="42" y="0"/>
                    </a:lnTo>
                    <a:lnTo>
                      <a:pt x="42" y="0"/>
                    </a:lnTo>
                    <a:lnTo>
                      <a:pt x="4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0" name="Freeform 782"/>
              <p:cNvSpPr>
                <a:spLocks/>
              </p:cNvSpPr>
              <p:nvPr/>
            </p:nvSpPr>
            <p:spPr bwMode="auto">
              <a:xfrm>
                <a:off x="4169" y="995"/>
                <a:ext cx="72" cy="40"/>
              </a:xfrm>
              <a:custGeom>
                <a:avLst/>
                <a:gdLst>
                  <a:gd name="T0" fmla="*/ 38 w 72"/>
                  <a:gd name="T1" fmla="*/ 0 h 40"/>
                  <a:gd name="T2" fmla="*/ 52 w 72"/>
                  <a:gd name="T3" fmla="*/ 2 h 40"/>
                  <a:gd name="T4" fmla="*/ 62 w 72"/>
                  <a:gd name="T5" fmla="*/ 14 h 40"/>
                  <a:gd name="T6" fmla="*/ 72 w 72"/>
                  <a:gd name="T7" fmla="*/ 20 h 40"/>
                  <a:gd name="T8" fmla="*/ 66 w 72"/>
                  <a:gd name="T9" fmla="*/ 26 h 40"/>
                  <a:gd name="T10" fmla="*/ 64 w 72"/>
                  <a:gd name="T11" fmla="*/ 32 h 40"/>
                  <a:gd name="T12" fmla="*/ 48 w 72"/>
                  <a:gd name="T13" fmla="*/ 34 h 40"/>
                  <a:gd name="T14" fmla="*/ 30 w 72"/>
                  <a:gd name="T15" fmla="*/ 38 h 40"/>
                  <a:gd name="T16" fmla="*/ 18 w 72"/>
                  <a:gd name="T17" fmla="*/ 40 h 40"/>
                  <a:gd name="T18" fmla="*/ 0 w 72"/>
                  <a:gd name="T19" fmla="*/ 32 h 40"/>
                  <a:gd name="T20" fmla="*/ 8 w 72"/>
                  <a:gd name="T21" fmla="*/ 26 h 40"/>
                  <a:gd name="T22" fmla="*/ 10 w 72"/>
                  <a:gd name="T23" fmla="*/ 16 h 40"/>
                  <a:gd name="T24" fmla="*/ 14 w 72"/>
                  <a:gd name="T25" fmla="*/ 12 h 40"/>
                  <a:gd name="T26" fmla="*/ 34 w 72"/>
                  <a:gd name="T27" fmla="*/ 10 h 40"/>
                  <a:gd name="T28" fmla="*/ 38 w 72"/>
                  <a:gd name="T29"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40">
                    <a:moveTo>
                      <a:pt x="38" y="0"/>
                    </a:moveTo>
                    <a:lnTo>
                      <a:pt x="52" y="2"/>
                    </a:lnTo>
                    <a:lnTo>
                      <a:pt x="62" y="14"/>
                    </a:lnTo>
                    <a:lnTo>
                      <a:pt x="72" y="20"/>
                    </a:lnTo>
                    <a:lnTo>
                      <a:pt x="66" y="26"/>
                    </a:lnTo>
                    <a:lnTo>
                      <a:pt x="64" y="32"/>
                    </a:lnTo>
                    <a:lnTo>
                      <a:pt x="48" y="34"/>
                    </a:lnTo>
                    <a:lnTo>
                      <a:pt x="30" y="38"/>
                    </a:lnTo>
                    <a:lnTo>
                      <a:pt x="18" y="40"/>
                    </a:lnTo>
                    <a:lnTo>
                      <a:pt x="0" y="32"/>
                    </a:lnTo>
                    <a:lnTo>
                      <a:pt x="8" y="26"/>
                    </a:lnTo>
                    <a:lnTo>
                      <a:pt x="10" y="16"/>
                    </a:lnTo>
                    <a:lnTo>
                      <a:pt x="14" y="12"/>
                    </a:lnTo>
                    <a:lnTo>
                      <a:pt x="34" y="1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1" name="Freeform 783"/>
              <p:cNvSpPr>
                <a:spLocks/>
              </p:cNvSpPr>
              <p:nvPr/>
            </p:nvSpPr>
            <p:spPr bwMode="auto">
              <a:xfrm>
                <a:off x="4165" y="991"/>
                <a:ext cx="80" cy="48"/>
              </a:xfrm>
              <a:custGeom>
                <a:avLst/>
                <a:gdLst>
                  <a:gd name="T0" fmla="*/ 42 w 80"/>
                  <a:gd name="T1" fmla="*/ 0 h 48"/>
                  <a:gd name="T2" fmla="*/ 42 w 80"/>
                  <a:gd name="T3" fmla="*/ 0 h 48"/>
                  <a:gd name="T4" fmla="*/ 40 w 80"/>
                  <a:gd name="T5" fmla="*/ 2 h 48"/>
                  <a:gd name="T6" fmla="*/ 38 w 80"/>
                  <a:gd name="T7" fmla="*/ 4 h 48"/>
                  <a:gd name="T8" fmla="*/ 36 w 80"/>
                  <a:gd name="T9" fmla="*/ 10 h 48"/>
                  <a:gd name="T10" fmla="*/ 18 w 80"/>
                  <a:gd name="T11" fmla="*/ 12 h 48"/>
                  <a:gd name="T12" fmla="*/ 18 w 80"/>
                  <a:gd name="T13" fmla="*/ 12 h 48"/>
                  <a:gd name="T14" fmla="*/ 14 w 80"/>
                  <a:gd name="T15" fmla="*/ 14 h 48"/>
                  <a:gd name="T16" fmla="*/ 10 w 80"/>
                  <a:gd name="T17" fmla="*/ 18 h 48"/>
                  <a:gd name="T18" fmla="*/ 10 w 80"/>
                  <a:gd name="T19" fmla="*/ 18 h 48"/>
                  <a:gd name="T20" fmla="*/ 10 w 80"/>
                  <a:gd name="T21" fmla="*/ 20 h 48"/>
                  <a:gd name="T22" fmla="*/ 8 w 80"/>
                  <a:gd name="T23" fmla="*/ 28 h 48"/>
                  <a:gd name="T24" fmla="*/ 2 w 80"/>
                  <a:gd name="T25" fmla="*/ 32 h 48"/>
                  <a:gd name="T26" fmla="*/ 2 w 80"/>
                  <a:gd name="T27" fmla="*/ 32 h 48"/>
                  <a:gd name="T28" fmla="*/ 0 w 80"/>
                  <a:gd name="T29" fmla="*/ 36 h 48"/>
                  <a:gd name="T30" fmla="*/ 0 w 80"/>
                  <a:gd name="T31" fmla="*/ 36 h 48"/>
                  <a:gd name="T32" fmla="*/ 2 w 80"/>
                  <a:gd name="T33" fmla="*/ 38 h 48"/>
                  <a:gd name="T34" fmla="*/ 22 w 80"/>
                  <a:gd name="T35" fmla="*/ 48 h 48"/>
                  <a:gd name="T36" fmla="*/ 22 w 80"/>
                  <a:gd name="T37" fmla="*/ 48 h 48"/>
                  <a:gd name="T38" fmla="*/ 22 w 80"/>
                  <a:gd name="T39" fmla="*/ 48 h 48"/>
                  <a:gd name="T40" fmla="*/ 22 w 80"/>
                  <a:gd name="T41" fmla="*/ 48 h 48"/>
                  <a:gd name="T42" fmla="*/ 24 w 80"/>
                  <a:gd name="T43" fmla="*/ 48 h 48"/>
                  <a:gd name="T44" fmla="*/ 36 w 80"/>
                  <a:gd name="T45" fmla="*/ 46 h 48"/>
                  <a:gd name="T46" fmla="*/ 54 w 80"/>
                  <a:gd name="T47" fmla="*/ 42 h 48"/>
                  <a:gd name="T48" fmla="*/ 68 w 80"/>
                  <a:gd name="T49" fmla="*/ 40 h 48"/>
                  <a:gd name="T50" fmla="*/ 68 w 80"/>
                  <a:gd name="T51" fmla="*/ 40 h 48"/>
                  <a:gd name="T52" fmla="*/ 70 w 80"/>
                  <a:gd name="T53" fmla="*/ 40 h 48"/>
                  <a:gd name="T54" fmla="*/ 72 w 80"/>
                  <a:gd name="T55" fmla="*/ 38 h 48"/>
                  <a:gd name="T56" fmla="*/ 74 w 80"/>
                  <a:gd name="T57" fmla="*/ 32 h 48"/>
                  <a:gd name="T58" fmla="*/ 78 w 80"/>
                  <a:gd name="T59" fmla="*/ 28 h 48"/>
                  <a:gd name="T60" fmla="*/ 78 w 80"/>
                  <a:gd name="T61" fmla="*/ 28 h 48"/>
                  <a:gd name="T62" fmla="*/ 80 w 80"/>
                  <a:gd name="T63" fmla="*/ 24 h 48"/>
                  <a:gd name="T64" fmla="*/ 80 w 80"/>
                  <a:gd name="T65" fmla="*/ 24 h 48"/>
                  <a:gd name="T66" fmla="*/ 78 w 80"/>
                  <a:gd name="T67" fmla="*/ 22 h 48"/>
                  <a:gd name="T68" fmla="*/ 68 w 80"/>
                  <a:gd name="T69" fmla="*/ 14 h 48"/>
                  <a:gd name="T70" fmla="*/ 58 w 80"/>
                  <a:gd name="T71" fmla="*/ 4 h 48"/>
                  <a:gd name="T72" fmla="*/ 58 w 80"/>
                  <a:gd name="T73" fmla="*/ 4 h 48"/>
                  <a:gd name="T74" fmla="*/ 56 w 80"/>
                  <a:gd name="T75" fmla="*/ 2 h 48"/>
                  <a:gd name="T76" fmla="*/ 42 w 80"/>
                  <a:gd name="T77" fmla="*/ 0 h 48"/>
                  <a:gd name="T78" fmla="*/ 42 w 80"/>
                  <a:gd name="T79" fmla="*/ 0 h 48"/>
                  <a:gd name="T80" fmla="*/ 42 w 80"/>
                  <a:gd name="T81" fmla="*/ 0 h 48"/>
                  <a:gd name="T82" fmla="*/ 42 w 80"/>
                  <a:gd name="T8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0" h="48">
                    <a:moveTo>
                      <a:pt x="42" y="0"/>
                    </a:moveTo>
                    <a:lnTo>
                      <a:pt x="42" y="0"/>
                    </a:lnTo>
                    <a:lnTo>
                      <a:pt x="40" y="2"/>
                    </a:lnTo>
                    <a:lnTo>
                      <a:pt x="38" y="4"/>
                    </a:lnTo>
                    <a:lnTo>
                      <a:pt x="36" y="10"/>
                    </a:lnTo>
                    <a:lnTo>
                      <a:pt x="18" y="12"/>
                    </a:lnTo>
                    <a:lnTo>
                      <a:pt x="18" y="12"/>
                    </a:lnTo>
                    <a:lnTo>
                      <a:pt x="14" y="14"/>
                    </a:lnTo>
                    <a:lnTo>
                      <a:pt x="10" y="18"/>
                    </a:lnTo>
                    <a:lnTo>
                      <a:pt x="10" y="18"/>
                    </a:lnTo>
                    <a:lnTo>
                      <a:pt x="10" y="20"/>
                    </a:lnTo>
                    <a:lnTo>
                      <a:pt x="8" y="28"/>
                    </a:lnTo>
                    <a:lnTo>
                      <a:pt x="2" y="32"/>
                    </a:lnTo>
                    <a:lnTo>
                      <a:pt x="2" y="32"/>
                    </a:lnTo>
                    <a:lnTo>
                      <a:pt x="0" y="36"/>
                    </a:lnTo>
                    <a:lnTo>
                      <a:pt x="0" y="36"/>
                    </a:lnTo>
                    <a:lnTo>
                      <a:pt x="2" y="38"/>
                    </a:lnTo>
                    <a:lnTo>
                      <a:pt x="22" y="48"/>
                    </a:lnTo>
                    <a:lnTo>
                      <a:pt x="22" y="48"/>
                    </a:lnTo>
                    <a:lnTo>
                      <a:pt x="22" y="48"/>
                    </a:lnTo>
                    <a:lnTo>
                      <a:pt x="22" y="48"/>
                    </a:lnTo>
                    <a:lnTo>
                      <a:pt x="24" y="48"/>
                    </a:lnTo>
                    <a:lnTo>
                      <a:pt x="36" y="46"/>
                    </a:lnTo>
                    <a:lnTo>
                      <a:pt x="54" y="42"/>
                    </a:lnTo>
                    <a:lnTo>
                      <a:pt x="68" y="40"/>
                    </a:lnTo>
                    <a:lnTo>
                      <a:pt x="68" y="40"/>
                    </a:lnTo>
                    <a:lnTo>
                      <a:pt x="70" y="40"/>
                    </a:lnTo>
                    <a:lnTo>
                      <a:pt x="72" y="38"/>
                    </a:lnTo>
                    <a:lnTo>
                      <a:pt x="74" y="32"/>
                    </a:lnTo>
                    <a:lnTo>
                      <a:pt x="78" y="28"/>
                    </a:lnTo>
                    <a:lnTo>
                      <a:pt x="78" y="28"/>
                    </a:lnTo>
                    <a:lnTo>
                      <a:pt x="80" y="24"/>
                    </a:lnTo>
                    <a:lnTo>
                      <a:pt x="80" y="24"/>
                    </a:lnTo>
                    <a:lnTo>
                      <a:pt x="78" y="22"/>
                    </a:lnTo>
                    <a:lnTo>
                      <a:pt x="68" y="14"/>
                    </a:lnTo>
                    <a:lnTo>
                      <a:pt x="58" y="4"/>
                    </a:lnTo>
                    <a:lnTo>
                      <a:pt x="58" y="4"/>
                    </a:lnTo>
                    <a:lnTo>
                      <a:pt x="56" y="2"/>
                    </a:lnTo>
                    <a:lnTo>
                      <a:pt x="42" y="0"/>
                    </a:lnTo>
                    <a:lnTo>
                      <a:pt x="42" y="0"/>
                    </a:lnTo>
                    <a:lnTo>
                      <a:pt x="42"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2" name="Freeform 784"/>
              <p:cNvSpPr>
                <a:spLocks/>
              </p:cNvSpPr>
              <p:nvPr/>
            </p:nvSpPr>
            <p:spPr bwMode="auto">
              <a:xfrm>
                <a:off x="4799" y="1151"/>
                <a:ext cx="122" cy="48"/>
              </a:xfrm>
              <a:custGeom>
                <a:avLst/>
                <a:gdLst>
                  <a:gd name="T0" fmla="*/ 26 w 122"/>
                  <a:gd name="T1" fmla="*/ 48 h 48"/>
                  <a:gd name="T2" fmla="*/ 2 w 122"/>
                  <a:gd name="T3" fmla="*/ 36 h 48"/>
                  <a:gd name="T4" fmla="*/ 2 w 122"/>
                  <a:gd name="T5" fmla="*/ 34 h 48"/>
                  <a:gd name="T6" fmla="*/ 0 w 122"/>
                  <a:gd name="T7" fmla="*/ 22 h 48"/>
                  <a:gd name="T8" fmla="*/ 6 w 122"/>
                  <a:gd name="T9" fmla="*/ 8 h 48"/>
                  <a:gd name="T10" fmla="*/ 6 w 122"/>
                  <a:gd name="T11" fmla="*/ 6 h 48"/>
                  <a:gd name="T12" fmla="*/ 18 w 122"/>
                  <a:gd name="T13" fmla="*/ 0 h 48"/>
                  <a:gd name="T14" fmla="*/ 30 w 122"/>
                  <a:gd name="T15" fmla="*/ 0 h 48"/>
                  <a:gd name="T16" fmla="*/ 30 w 122"/>
                  <a:gd name="T17" fmla="*/ 0 h 48"/>
                  <a:gd name="T18" fmla="*/ 54 w 122"/>
                  <a:gd name="T19" fmla="*/ 14 h 48"/>
                  <a:gd name="T20" fmla="*/ 58 w 122"/>
                  <a:gd name="T21" fmla="*/ 6 h 48"/>
                  <a:gd name="T22" fmla="*/ 72 w 122"/>
                  <a:gd name="T23" fmla="*/ 4 h 48"/>
                  <a:gd name="T24" fmla="*/ 72 w 122"/>
                  <a:gd name="T25" fmla="*/ 4 h 48"/>
                  <a:gd name="T26" fmla="*/ 82 w 122"/>
                  <a:gd name="T27" fmla="*/ 10 h 48"/>
                  <a:gd name="T28" fmla="*/ 94 w 122"/>
                  <a:gd name="T29" fmla="*/ 8 h 48"/>
                  <a:gd name="T30" fmla="*/ 112 w 122"/>
                  <a:gd name="T31" fmla="*/ 14 h 48"/>
                  <a:gd name="T32" fmla="*/ 120 w 122"/>
                  <a:gd name="T33" fmla="*/ 20 h 48"/>
                  <a:gd name="T34" fmla="*/ 114 w 122"/>
                  <a:gd name="T35" fmla="*/ 36 h 48"/>
                  <a:gd name="T36" fmla="*/ 112 w 122"/>
                  <a:gd name="T37" fmla="*/ 36 h 48"/>
                  <a:gd name="T38" fmla="*/ 98 w 122"/>
                  <a:gd name="T39" fmla="*/ 40 h 48"/>
                  <a:gd name="T40" fmla="*/ 98 w 122"/>
                  <a:gd name="T41" fmla="*/ 40 h 48"/>
                  <a:gd name="T42" fmla="*/ 86 w 122"/>
                  <a:gd name="T43" fmla="*/ 36 h 48"/>
                  <a:gd name="T44" fmla="*/ 84 w 122"/>
                  <a:gd name="T45" fmla="*/ 36 h 48"/>
                  <a:gd name="T46" fmla="*/ 80 w 122"/>
                  <a:gd name="T47" fmla="*/ 28 h 48"/>
                  <a:gd name="T48" fmla="*/ 82 w 122"/>
                  <a:gd name="T49" fmla="*/ 18 h 48"/>
                  <a:gd name="T50" fmla="*/ 78 w 122"/>
                  <a:gd name="T51" fmla="*/ 26 h 48"/>
                  <a:gd name="T52" fmla="*/ 84 w 122"/>
                  <a:gd name="T53" fmla="*/ 40 h 48"/>
                  <a:gd name="T54" fmla="*/ 84 w 122"/>
                  <a:gd name="T55" fmla="*/ 42 h 48"/>
                  <a:gd name="T56" fmla="*/ 82 w 122"/>
                  <a:gd name="T57" fmla="*/ 42 h 48"/>
                  <a:gd name="T58" fmla="*/ 58 w 122"/>
                  <a:gd name="T59" fmla="*/ 40 h 48"/>
                  <a:gd name="T60" fmla="*/ 38 w 122"/>
                  <a:gd name="T61" fmla="*/ 38 h 48"/>
                  <a:gd name="T62" fmla="*/ 38 w 122"/>
                  <a:gd name="T63" fmla="*/ 44 h 48"/>
                  <a:gd name="T64" fmla="*/ 26 w 122"/>
                  <a:gd name="T65" fmla="*/ 48 h 48"/>
                  <a:gd name="T66" fmla="*/ 26 w 122"/>
                  <a:gd name="T67"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2" h="48">
                    <a:moveTo>
                      <a:pt x="26" y="48"/>
                    </a:moveTo>
                    <a:lnTo>
                      <a:pt x="26" y="48"/>
                    </a:lnTo>
                    <a:lnTo>
                      <a:pt x="24" y="48"/>
                    </a:lnTo>
                    <a:lnTo>
                      <a:pt x="2" y="36"/>
                    </a:lnTo>
                    <a:lnTo>
                      <a:pt x="2" y="36"/>
                    </a:lnTo>
                    <a:lnTo>
                      <a:pt x="2" y="34"/>
                    </a:lnTo>
                    <a:lnTo>
                      <a:pt x="0" y="22"/>
                    </a:lnTo>
                    <a:lnTo>
                      <a:pt x="0" y="22"/>
                    </a:lnTo>
                    <a:lnTo>
                      <a:pt x="0" y="22"/>
                    </a:lnTo>
                    <a:lnTo>
                      <a:pt x="6" y="8"/>
                    </a:lnTo>
                    <a:lnTo>
                      <a:pt x="6" y="8"/>
                    </a:lnTo>
                    <a:lnTo>
                      <a:pt x="6" y="6"/>
                    </a:lnTo>
                    <a:lnTo>
                      <a:pt x="18" y="0"/>
                    </a:lnTo>
                    <a:lnTo>
                      <a:pt x="18" y="0"/>
                    </a:lnTo>
                    <a:lnTo>
                      <a:pt x="18" y="0"/>
                    </a:lnTo>
                    <a:lnTo>
                      <a:pt x="30" y="0"/>
                    </a:lnTo>
                    <a:lnTo>
                      <a:pt x="30" y="0"/>
                    </a:lnTo>
                    <a:lnTo>
                      <a:pt x="30" y="0"/>
                    </a:lnTo>
                    <a:lnTo>
                      <a:pt x="46" y="8"/>
                    </a:lnTo>
                    <a:lnTo>
                      <a:pt x="54" y="14"/>
                    </a:lnTo>
                    <a:lnTo>
                      <a:pt x="58" y="6"/>
                    </a:lnTo>
                    <a:lnTo>
                      <a:pt x="58" y="6"/>
                    </a:lnTo>
                    <a:lnTo>
                      <a:pt x="60" y="4"/>
                    </a:lnTo>
                    <a:lnTo>
                      <a:pt x="72" y="4"/>
                    </a:lnTo>
                    <a:lnTo>
                      <a:pt x="72" y="4"/>
                    </a:lnTo>
                    <a:lnTo>
                      <a:pt x="72" y="4"/>
                    </a:lnTo>
                    <a:lnTo>
                      <a:pt x="82" y="10"/>
                    </a:lnTo>
                    <a:lnTo>
                      <a:pt x="82" y="10"/>
                    </a:lnTo>
                    <a:lnTo>
                      <a:pt x="94" y="8"/>
                    </a:lnTo>
                    <a:lnTo>
                      <a:pt x="94" y="8"/>
                    </a:lnTo>
                    <a:lnTo>
                      <a:pt x="94" y="8"/>
                    </a:lnTo>
                    <a:lnTo>
                      <a:pt x="112" y="14"/>
                    </a:lnTo>
                    <a:lnTo>
                      <a:pt x="120" y="20"/>
                    </a:lnTo>
                    <a:lnTo>
                      <a:pt x="120" y="20"/>
                    </a:lnTo>
                    <a:lnTo>
                      <a:pt x="122" y="24"/>
                    </a:lnTo>
                    <a:lnTo>
                      <a:pt x="114" y="36"/>
                    </a:lnTo>
                    <a:lnTo>
                      <a:pt x="114" y="36"/>
                    </a:lnTo>
                    <a:lnTo>
                      <a:pt x="112" y="36"/>
                    </a:lnTo>
                    <a:lnTo>
                      <a:pt x="98" y="40"/>
                    </a:lnTo>
                    <a:lnTo>
                      <a:pt x="98" y="40"/>
                    </a:lnTo>
                    <a:lnTo>
                      <a:pt x="98" y="40"/>
                    </a:lnTo>
                    <a:lnTo>
                      <a:pt x="98" y="40"/>
                    </a:lnTo>
                    <a:lnTo>
                      <a:pt x="96" y="40"/>
                    </a:lnTo>
                    <a:lnTo>
                      <a:pt x="86" y="36"/>
                    </a:lnTo>
                    <a:lnTo>
                      <a:pt x="86" y="36"/>
                    </a:lnTo>
                    <a:lnTo>
                      <a:pt x="84" y="36"/>
                    </a:lnTo>
                    <a:lnTo>
                      <a:pt x="80" y="28"/>
                    </a:lnTo>
                    <a:lnTo>
                      <a:pt x="80" y="28"/>
                    </a:lnTo>
                    <a:lnTo>
                      <a:pt x="78" y="26"/>
                    </a:lnTo>
                    <a:lnTo>
                      <a:pt x="82" y="18"/>
                    </a:lnTo>
                    <a:lnTo>
                      <a:pt x="76" y="20"/>
                    </a:lnTo>
                    <a:lnTo>
                      <a:pt x="78" y="26"/>
                    </a:lnTo>
                    <a:lnTo>
                      <a:pt x="80" y="32"/>
                    </a:lnTo>
                    <a:lnTo>
                      <a:pt x="84" y="40"/>
                    </a:lnTo>
                    <a:lnTo>
                      <a:pt x="84" y="40"/>
                    </a:lnTo>
                    <a:lnTo>
                      <a:pt x="84" y="42"/>
                    </a:lnTo>
                    <a:lnTo>
                      <a:pt x="84" y="42"/>
                    </a:lnTo>
                    <a:lnTo>
                      <a:pt x="82" y="42"/>
                    </a:lnTo>
                    <a:lnTo>
                      <a:pt x="74" y="42"/>
                    </a:lnTo>
                    <a:lnTo>
                      <a:pt x="58" y="40"/>
                    </a:lnTo>
                    <a:lnTo>
                      <a:pt x="46" y="40"/>
                    </a:lnTo>
                    <a:lnTo>
                      <a:pt x="38" y="38"/>
                    </a:lnTo>
                    <a:lnTo>
                      <a:pt x="38" y="44"/>
                    </a:lnTo>
                    <a:lnTo>
                      <a:pt x="38" y="44"/>
                    </a:lnTo>
                    <a:lnTo>
                      <a:pt x="38" y="46"/>
                    </a:lnTo>
                    <a:lnTo>
                      <a:pt x="26" y="48"/>
                    </a:lnTo>
                    <a:lnTo>
                      <a:pt x="26" y="48"/>
                    </a:lnTo>
                    <a:lnTo>
                      <a:pt x="26" y="48"/>
                    </a:lnTo>
                    <a:lnTo>
                      <a:pt x="26"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3" name="Freeform 785"/>
              <p:cNvSpPr>
                <a:spLocks noEditPoints="1"/>
              </p:cNvSpPr>
              <p:nvPr/>
            </p:nvSpPr>
            <p:spPr bwMode="auto">
              <a:xfrm>
                <a:off x="4797" y="1149"/>
                <a:ext cx="126" cy="52"/>
              </a:xfrm>
              <a:custGeom>
                <a:avLst/>
                <a:gdLst>
                  <a:gd name="T0" fmla="*/ 46 w 126"/>
                  <a:gd name="T1" fmla="*/ 12 h 52"/>
                  <a:gd name="T2" fmla="*/ 62 w 126"/>
                  <a:gd name="T3" fmla="*/ 8 h 52"/>
                  <a:gd name="T4" fmla="*/ 82 w 126"/>
                  <a:gd name="T5" fmla="*/ 14 h 52"/>
                  <a:gd name="T6" fmla="*/ 114 w 126"/>
                  <a:gd name="T7" fmla="*/ 18 h 52"/>
                  <a:gd name="T8" fmla="*/ 114 w 126"/>
                  <a:gd name="T9" fmla="*/ 36 h 52"/>
                  <a:gd name="T10" fmla="*/ 88 w 126"/>
                  <a:gd name="T11" fmla="*/ 36 h 52"/>
                  <a:gd name="T12" fmla="*/ 86 w 126"/>
                  <a:gd name="T13" fmla="*/ 18 h 52"/>
                  <a:gd name="T14" fmla="*/ 78 w 126"/>
                  <a:gd name="T15" fmla="*/ 28 h 52"/>
                  <a:gd name="T16" fmla="*/ 84 w 126"/>
                  <a:gd name="T17" fmla="*/ 42 h 52"/>
                  <a:gd name="T18" fmla="*/ 60 w 126"/>
                  <a:gd name="T19" fmla="*/ 40 h 52"/>
                  <a:gd name="T20" fmla="*/ 38 w 126"/>
                  <a:gd name="T21" fmla="*/ 38 h 52"/>
                  <a:gd name="T22" fmla="*/ 28 w 126"/>
                  <a:gd name="T23" fmla="*/ 48 h 52"/>
                  <a:gd name="T24" fmla="*/ 4 w 126"/>
                  <a:gd name="T25" fmla="*/ 24 h 52"/>
                  <a:gd name="T26" fmla="*/ 20 w 126"/>
                  <a:gd name="T27" fmla="*/ 4 h 52"/>
                  <a:gd name="T28" fmla="*/ 32 w 126"/>
                  <a:gd name="T29" fmla="*/ 0 h 52"/>
                  <a:gd name="T30" fmla="*/ 20 w 126"/>
                  <a:gd name="T31" fmla="*/ 0 h 52"/>
                  <a:gd name="T32" fmla="*/ 8 w 126"/>
                  <a:gd name="T33" fmla="*/ 6 h 52"/>
                  <a:gd name="T34" fmla="*/ 6 w 126"/>
                  <a:gd name="T35" fmla="*/ 8 h 52"/>
                  <a:gd name="T36" fmla="*/ 0 w 126"/>
                  <a:gd name="T37" fmla="*/ 22 h 52"/>
                  <a:gd name="T38" fmla="*/ 2 w 126"/>
                  <a:gd name="T39" fmla="*/ 36 h 52"/>
                  <a:gd name="T40" fmla="*/ 4 w 126"/>
                  <a:gd name="T41" fmla="*/ 40 h 52"/>
                  <a:gd name="T42" fmla="*/ 26 w 126"/>
                  <a:gd name="T43" fmla="*/ 52 h 52"/>
                  <a:gd name="T44" fmla="*/ 28 w 126"/>
                  <a:gd name="T45" fmla="*/ 52 h 52"/>
                  <a:gd name="T46" fmla="*/ 40 w 126"/>
                  <a:gd name="T47" fmla="*/ 50 h 52"/>
                  <a:gd name="T48" fmla="*/ 42 w 126"/>
                  <a:gd name="T49" fmla="*/ 50 h 52"/>
                  <a:gd name="T50" fmla="*/ 42 w 126"/>
                  <a:gd name="T51" fmla="*/ 44 h 52"/>
                  <a:gd name="T52" fmla="*/ 48 w 126"/>
                  <a:gd name="T53" fmla="*/ 44 h 52"/>
                  <a:gd name="T54" fmla="*/ 60 w 126"/>
                  <a:gd name="T55" fmla="*/ 44 h 52"/>
                  <a:gd name="T56" fmla="*/ 74 w 126"/>
                  <a:gd name="T57" fmla="*/ 46 h 52"/>
                  <a:gd name="T58" fmla="*/ 84 w 126"/>
                  <a:gd name="T59" fmla="*/ 46 h 52"/>
                  <a:gd name="T60" fmla="*/ 88 w 126"/>
                  <a:gd name="T61" fmla="*/ 44 h 52"/>
                  <a:gd name="T62" fmla="*/ 88 w 126"/>
                  <a:gd name="T63" fmla="*/ 40 h 52"/>
                  <a:gd name="T64" fmla="*/ 98 w 126"/>
                  <a:gd name="T65" fmla="*/ 44 h 52"/>
                  <a:gd name="T66" fmla="*/ 100 w 126"/>
                  <a:gd name="T67" fmla="*/ 44 h 52"/>
                  <a:gd name="T68" fmla="*/ 100 w 126"/>
                  <a:gd name="T69" fmla="*/ 44 h 52"/>
                  <a:gd name="T70" fmla="*/ 116 w 126"/>
                  <a:gd name="T71" fmla="*/ 40 h 52"/>
                  <a:gd name="T72" fmla="*/ 124 w 126"/>
                  <a:gd name="T73" fmla="*/ 26 h 52"/>
                  <a:gd name="T74" fmla="*/ 126 w 126"/>
                  <a:gd name="T75" fmla="*/ 24 h 52"/>
                  <a:gd name="T76" fmla="*/ 116 w 126"/>
                  <a:gd name="T77" fmla="*/ 14 h 52"/>
                  <a:gd name="T78" fmla="*/ 116 w 126"/>
                  <a:gd name="T79" fmla="*/ 14 h 52"/>
                  <a:gd name="T80" fmla="*/ 96 w 126"/>
                  <a:gd name="T81" fmla="*/ 8 h 52"/>
                  <a:gd name="T82" fmla="*/ 96 w 126"/>
                  <a:gd name="T83" fmla="*/ 8 h 52"/>
                  <a:gd name="T84" fmla="*/ 84 w 126"/>
                  <a:gd name="T85" fmla="*/ 10 h 52"/>
                  <a:gd name="T86" fmla="*/ 76 w 126"/>
                  <a:gd name="T87" fmla="*/ 4 h 52"/>
                  <a:gd name="T88" fmla="*/ 62 w 126"/>
                  <a:gd name="T89" fmla="*/ 4 h 52"/>
                  <a:gd name="T90" fmla="*/ 60 w 126"/>
                  <a:gd name="T91" fmla="*/ 4 h 52"/>
                  <a:gd name="T92" fmla="*/ 56 w 126"/>
                  <a:gd name="T93" fmla="*/ 14 h 52"/>
                  <a:gd name="T94" fmla="*/ 48 w 126"/>
                  <a:gd name="T95" fmla="*/ 8 h 52"/>
                  <a:gd name="T96" fmla="*/ 34 w 126"/>
                  <a:gd name="T97" fmla="*/ 0 h 52"/>
                  <a:gd name="T98" fmla="*/ 32 w 126"/>
                  <a:gd name="T99"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52">
                    <a:moveTo>
                      <a:pt x="32" y="4"/>
                    </a:moveTo>
                    <a:lnTo>
                      <a:pt x="46" y="12"/>
                    </a:lnTo>
                    <a:lnTo>
                      <a:pt x="58" y="20"/>
                    </a:lnTo>
                    <a:lnTo>
                      <a:pt x="62" y="8"/>
                    </a:lnTo>
                    <a:lnTo>
                      <a:pt x="74" y="8"/>
                    </a:lnTo>
                    <a:lnTo>
                      <a:pt x="82" y="14"/>
                    </a:lnTo>
                    <a:lnTo>
                      <a:pt x="96" y="12"/>
                    </a:lnTo>
                    <a:lnTo>
                      <a:pt x="114" y="18"/>
                    </a:lnTo>
                    <a:lnTo>
                      <a:pt x="122" y="24"/>
                    </a:lnTo>
                    <a:lnTo>
                      <a:pt x="114" y="36"/>
                    </a:lnTo>
                    <a:lnTo>
                      <a:pt x="100" y="40"/>
                    </a:lnTo>
                    <a:lnTo>
                      <a:pt x="88" y="36"/>
                    </a:lnTo>
                    <a:lnTo>
                      <a:pt x="82" y="28"/>
                    </a:lnTo>
                    <a:lnTo>
                      <a:pt x="86" y="18"/>
                    </a:lnTo>
                    <a:lnTo>
                      <a:pt x="76" y="20"/>
                    </a:lnTo>
                    <a:lnTo>
                      <a:pt x="78" y="28"/>
                    </a:lnTo>
                    <a:lnTo>
                      <a:pt x="82" y="34"/>
                    </a:lnTo>
                    <a:lnTo>
                      <a:pt x="84" y="42"/>
                    </a:lnTo>
                    <a:lnTo>
                      <a:pt x="76" y="42"/>
                    </a:lnTo>
                    <a:lnTo>
                      <a:pt x="60" y="40"/>
                    </a:lnTo>
                    <a:lnTo>
                      <a:pt x="48" y="40"/>
                    </a:lnTo>
                    <a:lnTo>
                      <a:pt x="38" y="38"/>
                    </a:lnTo>
                    <a:lnTo>
                      <a:pt x="38" y="46"/>
                    </a:lnTo>
                    <a:lnTo>
                      <a:pt x="28" y="48"/>
                    </a:lnTo>
                    <a:lnTo>
                      <a:pt x="6" y="36"/>
                    </a:lnTo>
                    <a:lnTo>
                      <a:pt x="4" y="24"/>
                    </a:lnTo>
                    <a:lnTo>
                      <a:pt x="10" y="10"/>
                    </a:lnTo>
                    <a:lnTo>
                      <a:pt x="20" y="4"/>
                    </a:lnTo>
                    <a:lnTo>
                      <a:pt x="32" y="4"/>
                    </a:lnTo>
                    <a:close/>
                    <a:moveTo>
                      <a:pt x="32" y="0"/>
                    </a:moveTo>
                    <a:lnTo>
                      <a:pt x="20" y="0"/>
                    </a:lnTo>
                    <a:lnTo>
                      <a:pt x="20" y="0"/>
                    </a:lnTo>
                    <a:lnTo>
                      <a:pt x="18" y="0"/>
                    </a:lnTo>
                    <a:lnTo>
                      <a:pt x="8" y="6"/>
                    </a:lnTo>
                    <a:lnTo>
                      <a:pt x="8" y="6"/>
                    </a:lnTo>
                    <a:lnTo>
                      <a:pt x="6" y="8"/>
                    </a:lnTo>
                    <a:lnTo>
                      <a:pt x="0" y="22"/>
                    </a:lnTo>
                    <a:lnTo>
                      <a:pt x="0" y="22"/>
                    </a:lnTo>
                    <a:lnTo>
                      <a:pt x="0" y="24"/>
                    </a:lnTo>
                    <a:lnTo>
                      <a:pt x="2" y="36"/>
                    </a:lnTo>
                    <a:lnTo>
                      <a:pt x="2" y="36"/>
                    </a:lnTo>
                    <a:lnTo>
                      <a:pt x="4" y="40"/>
                    </a:lnTo>
                    <a:lnTo>
                      <a:pt x="26" y="52"/>
                    </a:lnTo>
                    <a:lnTo>
                      <a:pt x="26" y="52"/>
                    </a:lnTo>
                    <a:lnTo>
                      <a:pt x="28" y="52"/>
                    </a:lnTo>
                    <a:lnTo>
                      <a:pt x="28" y="52"/>
                    </a:lnTo>
                    <a:lnTo>
                      <a:pt x="28" y="52"/>
                    </a:lnTo>
                    <a:lnTo>
                      <a:pt x="40" y="50"/>
                    </a:lnTo>
                    <a:lnTo>
                      <a:pt x="40" y="50"/>
                    </a:lnTo>
                    <a:lnTo>
                      <a:pt x="42" y="50"/>
                    </a:lnTo>
                    <a:lnTo>
                      <a:pt x="42" y="46"/>
                    </a:lnTo>
                    <a:lnTo>
                      <a:pt x="42" y="44"/>
                    </a:lnTo>
                    <a:lnTo>
                      <a:pt x="48" y="44"/>
                    </a:lnTo>
                    <a:lnTo>
                      <a:pt x="48" y="44"/>
                    </a:lnTo>
                    <a:lnTo>
                      <a:pt x="48" y="44"/>
                    </a:lnTo>
                    <a:lnTo>
                      <a:pt x="60" y="44"/>
                    </a:lnTo>
                    <a:lnTo>
                      <a:pt x="74" y="46"/>
                    </a:lnTo>
                    <a:lnTo>
                      <a:pt x="74" y="46"/>
                    </a:lnTo>
                    <a:lnTo>
                      <a:pt x="76" y="46"/>
                    </a:lnTo>
                    <a:lnTo>
                      <a:pt x="84" y="46"/>
                    </a:lnTo>
                    <a:lnTo>
                      <a:pt x="84" y="46"/>
                    </a:lnTo>
                    <a:lnTo>
                      <a:pt x="88" y="44"/>
                    </a:lnTo>
                    <a:lnTo>
                      <a:pt x="88" y="44"/>
                    </a:lnTo>
                    <a:lnTo>
                      <a:pt x="88" y="40"/>
                    </a:lnTo>
                    <a:lnTo>
                      <a:pt x="88" y="40"/>
                    </a:lnTo>
                    <a:lnTo>
                      <a:pt x="98" y="44"/>
                    </a:lnTo>
                    <a:lnTo>
                      <a:pt x="98" y="44"/>
                    </a:lnTo>
                    <a:lnTo>
                      <a:pt x="100" y="44"/>
                    </a:lnTo>
                    <a:lnTo>
                      <a:pt x="100" y="44"/>
                    </a:lnTo>
                    <a:lnTo>
                      <a:pt x="100" y="44"/>
                    </a:lnTo>
                    <a:lnTo>
                      <a:pt x="116" y="40"/>
                    </a:lnTo>
                    <a:lnTo>
                      <a:pt x="116" y="40"/>
                    </a:lnTo>
                    <a:lnTo>
                      <a:pt x="118" y="38"/>
                    </a:lnTo>
                    <a:lnTo>
                      <a:pt x="124" y="26"/>
                    </a:lnTo>
                    <a:lnTo>
                      <a:pt x="124" y="26"/>
                    </a:lnTo>
                    <a:lnTo>
                      <a:pt x="126" y="24"/>
                    </a:lnTo>
                    <a:lnTo>
                      <a:pt x="124" y="22"/>
                    </a:lnTo>
                    <a:lnTo>
                      <a:pt x="116" y="14"/>
                    </a:lnTo>
                    <a:lnTo>
                      <a:pt x="116" y="14"/>
                    </a:lnTo>
                    <a:lnTo>
                      <a:pt x="116" y="14"/>
                    </a:lnTo>
                    <a:lnTo>
                      <a:pt x="96" y="8"/>
                    </a:lnTo>
                    <a:lnTo>
                      <a:pt x="96" y="8"/>
                    </a:lnTo>
                    <a:lnTo>
                      <a:pt x="96" y="8"/>
                    </a:lnTo>
                    <a:lnTo>
                      <a:pt x="96" y="8"/>
                    </a:lnTo>
                    <a:lnTo>
                      <a:pt x="96" y="8"/>
                    </a:lnTo>
                    <a:lnTo>
                      <a:pt x="84" y="10"/>
                    </a:lnTo>
                    <a:lnTo>
                      <a:pt x="76" y="4"/>
                    </a:lnTo>
                    <a:lnTo>
                      <a:pt x="76" y="4"/>
                    </a:lnTo>
                    <a:lnTo>
                      <a:pt x="74" y="4"/>
                    </a:lnTo>
                    <a:lnTo>
                      <a:pt x="62" y="4"/>
                    </a:lnTo>
                    <a:lnTo>
                      <a:pt x="62" y="4"/>
                    </a:lnTo>
                    <a:lnTo>
                      <a:pt x="60" y="4"/>
                    </a:lnTo>
                    <a:lnTo>
                      <a:pt x="58" y="6"/>
                    </a:lnTo>
                    <a:lnTo>
                      <a:pt x="56" y="14"/>
                    </a:lnTo>
                    <a:lnTo>
                      <a:pt x="48" y="8"/>
                    </a:lnTo>
                    <a:lnTo>
                      <a:pt x="48" y="8"/>
                    </a:lnTo>
                    <a:lnTo>
                      <a:pt x="48" y="8"/>
                    </a:lnTo>
                    <a:lnTo>
                      <a:pt x="34" y="0"/>
                    </a:lnTo>
                    <a:lnTo>
                      <a:pt x="34"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4" name="Freeform 786"/>
              <p:cNvSpPr>
                <a:spLocks/>
              </p:cNvSpPr>
              <p:nvPr/>
            </p:nvSpPr>
            <p:spPr bwMode="auto">
              <a:xfrm>
                <a:off x="4801" y="1153"/>
                <a:ext cx="118" cy="44"/>
              </a:xfrm>
              <a:custGeom>
                <a:avLst/>
                <a:gdLst>
                  <a:gd name="T0" fmla="*/ 28 w 118"/>
                  <a:gd name="T1" fmla="*/ 0 h 44"/>
                  <a:gd name="T2" fmla="*/ 42 w 118"/>
                  <a:gd name="T3" fmla="*/ 8 h 44"/>
                  <a:gd name="T4" fmla="*/ 54 w 118"/>
                  <a:gd name="T5" fmla="*/ 16 h 44"/>
                  <a:gd name="T6" fmla="*/ 58 w 118"/>
                  <a:gd name="T7" fmla="*/ 4 h 44"/>
                  <a:gd name="T8" fmla="*/ 70 w 118"/>
                  <a:gd name="T9" fmla="*/ 4 h 44"/>
                  <a:gd name="T10" fmla="*/ 78 w 118"/>
                  <a:gd name="T11" fmla="*/ 10 h 44"/>
                  <a:gd name="T12" fmla="*/ 92 w 118"/>
                  <a:gd name="T13" fmla="*/ 8 h 44"/>
                  <a:gd name="T14" fmla="*/ 110 w 118"/>
                  <a:gd name="T15" fmla="*/ 14 h 44"/>
                  <a:gd name="T16" fmla="*/ 118 w 118"/>
                  <a:gd name="T17" fmla="*/ 20 h 44"/>
                  <a:gd name="T18" fmla="*/ 110 w 118"/>
                  <a:gd name="T19" fmla="*/ 32 h 44"/>
                  <a:gd name="T20" fmla="*/ 96 w 118"/>
                  <a:gd name="T21" fmla="*/ 36 h 44"/>
                  <a:gd name="T22" fmla="*/ 84 w 118"/>
                  <a:gd name="T23" fmla="*/ 32 h 44"/>
                  <a:gd name="T24" fmla="*/ 78 w 118"/>
                  <a:gd name="T25" fmla="*/ 24 h 44"/>
                  <a:gd name="T26" fmla="*/ 82 w 118"/>
                  <a:gd name="T27" fmla="*/ 14 h 44"/>
                  <a:gd name="T28" fmla="*/ 72 w 118"/>
                  <a:gd name="T29" fmla="*/ 16 h 44"/>
                  <a:gd name="T30" fmla="*/ 74 w 118"/>
                  <a:gd name="T31" fmla="*/ 24 h 44"/>
                  <a:gd name="T32" fmla="*/ 78 w 118"/>
                  <a:gd name="T33" fmla="*/ 30 h 44"/>
                  <a:gd name="T34" fmla="*/ 80 w 118"/>
                  <a:gd name="T35" fmla="*/ 38 h 44"/>
                  <a:gd name="T36" fmla="*/ 72 w 118"/>
                  <a:gd name="T37" fmla="*/ 38 h 44"/>
                  <a:gd name="T38" fmla="*/ 56 w 118"/>
                  <a:gd name="T39" fmla="*/ 36 h 44"/>
                  <a:gd name="T40" fmla="*/ 44 w 118"/>
                  <a:gd name="T41" fmla="*/ 36 h 44"/>
                  <a:gd name="T42" fmla="*/ 34 w 118"/>
                  <a:gd name="T43" fmla="*/ 34 h 44"/>
                  <a:gd name="T44" fmla="*/ 34 w 118"/>
                  <a:gd name="T45" fmla="*/ 42 h 44"/>
                  <a:gd name="T46" fmla="*/ 24 w 118"/>
                  <a:gd name="T47" fmla="*/ 44 h 44"/>
                  <a:gd name="T48" fmla="*/ 2 w 118"/>
                  <a:gd name="T49" fmla="*/ 32 h 44"/>
                  <a:gd name="T50" fmla="*/ 0 w 118"/>
                  <a:gd name="T51" fmla="*/ 20 h 44"/>
                  <a:gd name="T52" fmla="*/ 6 w 118"/>
                  <a:gd name="T53" fmla="*/ 6 h 44"/>
                  <a:gd name="T54" fmla="*/ 16 w 118"/>
                  <a:gd name="T55" fmla="*/ 0 h 44"/>
                  <a:gd name="T56" fmla="*/ 28 w 118"/>
                  <a:gd name="T57"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8" h="44">
                    <a:moveTo>
                      <a:pt x="28" y="0"/>
                    </a:moveTo>
                    <a:lnTo>
                      <a:pt x="42" y="8"/>
                    </a:lnTo>
                    <a:lnTo>
                      <a:pt x="54" y="16"/>
                    </a:lnTo>
                    <a:lnTo>
                      <a:pt x="58" y="4"/>
                    </a:lnTo>
                    <a:lnTo>
                      <a:pt x="70" y="4"/>
                    </a:lnTo>
                    <a:lnTo>
                      <a:pt x="78" y="10"/>
                    </a:lnTo>
                    <a:lnTo>
                      <a:pt x="92" y="8"/>
                    </a:lnTo>
                    <a:lnTo>
                      <a:pt x="110" y="14"/>
                    </a:lnTo>
                    <a:lnTo>
                      <a:pt x="118" y="20"/>
                    </a:lnTo>
                    <a:lnTo>
                      <a:pt x="110" y="32"/>
                    </a:lnTo>
                    <a:lnTo>
                      <a:pt x="96" y="36"/>
                    </a:lnTo>
                    <a:lnTo>
                      <a:pt x="84" y="32"/>
                    </a:lnTo>
                    <a:lnTo>
                      <a:pt x="78" y="24"/>
                    </a:lnTo>
                    <a:lnTo>
                      <a:pt x="82" y="14"/>
                    </a:lnTo>
                    <a:lnTo>
                      <a:pt x="72" y="16"/>
                    </a:lnTo>
                    <a:lnTo>
                      <a:pt x="74" y="24"/>
                    </a:lnTo>
                    <a:lnTo>
                      <a:pt x="78" y="30"/>
                    </a:lnTo>
                    <a:lnTo>
                      <a:pt x="80" y="38"/>
                    </a:lnTo>
                    <a:lnTo>
                      <a:pt x="72" y="38"/>
                    </a:lnTo>
                    <a:lnTo>
                      <a:pt x="56" y="36"/>
                    </a:lnTo>
                    <a:lnTo>
                      <a:pt x="44" y="36"/>
                    </a:lnTo>
                    <a:lnTo>
                      <a:pt x="34" y="34"/>
                    </a:lnTo>
                    <a:lnTo>
                      <a:pt x="34" y="42"/>
                    </a:lnTo>
                    <a:lnTo>
                      <a:pt x="24" y="44"/>
                    </a:lnTo>
                    <a:lnTo>
                      <a:pt x="2" y="32"/>
                    </a:lnTo>
                    <a:lnTo>
                      <a:pt x="0" y="20"/>
                    </a:lnTo>
                    <a:lnTo>
                      <a:pt x="6" y="6"/>
                    </a:lnTo>
                    <a:lnTo>
                      <a:pt x="16"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5" name="Freeform 787"/>
              <p:cNvSpPr>
                <a:spLocks/>
              </p:cNvSpPr>
              <p:nvPr/>
            </p:nvSpPr>
            <p:spPr bwMode="auto">
              <a:xfrm>
                <a:off x="4797" y="1149"/>
                <a:ext cx="126" cy="52"/>
              </a:xfrm>
              <a:custGeom>
                <a:avLst/>
                <a:gdLst>
                  <a:gd name="T0" fmla="*/ 20 w 126"/>
                  <a:gd name="T1" fmla="*/ 0 h 52"/>
                  <a:gd name="T2" fmla="*/ 18 w 126"/>
                  <a:gd name="T3" fmla="*/ 0 h 52"/>
                  <a:gd name="T4" fmla="*/ 8 w 126"/>
                  <a:gd name="T5" fmla="*/ 6 h 52"/>
                  <a:gd name="T6" fmla="*/ 0 w 126"/>
                  <a:gd name="T7" fmla="*/ 22 h 52"/>
                  <a:gd name="T8" fmla="*/ 0 w 126"/>
                  <a:gd name="T9" fmla="*/ 24 h 52"/>
                  <a:gd name="T10" fmla="*/ 2 w 126"/>
                  <a:gd name="T11" fmla="*/ 36 h 52"/>
                  <a:gd name="T12" fmla="*/ 26 w 126"/>
                  <a:gd name="T13" fmla="*/ 52 h 52"/>
                  <a:gd name="T14" fmla="*/ 28 w 126"/>
                  <a:gd name="T15" fmla="*/ 52 h 52"/>
                  <a:gd name="T16" fmla="*/ 28 w 126"/>
                  <a:gd name="T17" fmla="*/ 52 h 52"/>
                  <a:gd name="T18" fmla="*/ 40 w 126"/>
                  <a:gd name="T19" fmla="*/ 50 h 52"/>
                  <a:gd name="T20" fmla="*/ 42 w 126"/>
                  <a:gd name="T21" fmla="*/ 46 h 52"/>
                  <a:gd name="T22" fmla="*/ 48 w 126"/>
                  <a:gd name="T23" fmla="*/ 44 h 52"/>
                  <a:gd name="T24" fmla="*/ 48 w 126"/>
                  <a:gd name="T25" fmla="*/ 44 h 52"/>
                  <a:gd name="T26" fmla="*/ 74 w 126"/>
                  <a:gd name="T27" fmla="*/ 46 h 52"/>
                  <a:gd name="T28" fmla="*/ 76 w 126"/>
                  <a:gd name="T29" fmla="*/ 46 h 52"/>
                  <a:gd name="T30" fmla="*/ 84 w 126"/>
                  <a:gd name="T31" fmla="*/ 46 h 52"/>
                  <a:gd name="T32" fmla="*/ 88 w 126"/>
                  <a:gd name="T33" fmla="*/ 44 h 52"/>
                  <a:gd name="T34" fmla="*/ 88 w 126"/>
                  <a:gd name="T35" fmla="*/ 40 h 52"/>
                  <a:gd name="T36" fmla="*/ 98 w 126"/>
                  <a:gd name="T37" fmla="*/ 44 h 52"/>
                  <a:gd name="T38" fmla="*/ 100 w 126"/>
                  <a:gd name="T39" fmla="*/ 44 h 52"/>
                  <a:gd name="T40" fmla="*/ 116 w 126"/>
                  <a:gd name="T41" fmla="*/ 40 h 52"/>
                  <a:gd name="T42" fmla="*/ 118 w 126"/>
                  <a:gd name="T43" fmla="*/ 38 h 52"/>
                  <a:gd name="T44" fmla="*/ 124 w 126"/>
                  <a:gd name="T45" fmla="*/ 26 h 52"/>
                  <a:gd name="T46" fmla="*/ 124 w 126"/>
                  <a:gd name="T47" fmla="*/ 22 h 52"/>
                  <a:gd name="T48" fmla="*/ 116 w 126"/>
                  <a:gd name="T49" fmla="*/ 14 h 52"/>
                  <a:gd name="T50" fmla="*/ 96 w 126"/>
                  <a:gd name="T51" fmla="*/ 8 h 52"/>
                  <a:gd name="T52" fmla="*/ 96 w 126"/>
                  <a:gd name="T53" fmla="*/ 8 h 52"/>
                  <a:gd name="T54" fmla="*/ 96 w 126"/>
                  <a:gd name="T55" fmla="*/ 8 h 52"/>
                  <a:gd name="T56" fmla="*/ 76 w 126"/>
                  <a:gd name="T57" fmla="*/ 4 h 52"/>
                  <a:gd name="T58" fmla="*/ 74 w 126"/>
                  <a:gd name="T59" fmla="*/ 4 h 52"/>
                  <a:gd name="T60" fmla="*/ 62 w 126"/>
                  <a:gd name="T61" fmla="*/ 4 h 52"/>
                  <a:gd name="T62" fmla="*/ 58 w 126"/>
                  <a:gd name="T63" fmla="*/ 6 h 52"/>
                  <a:gd name="T64" fmla="*/ 48 w 126"/>
                  <a:gd name="T65" fmla="*/ 8 h 52"/>
                  <a:gd name="T66" fmla="*/ 48 w 126"/>
                  <a:gd name="T67" fmla="*/ 8 h 52"/>
                  <a:gd name="T68" fmla="*/ 34 w 126"/>
                  <a:gd name="T69" fmla="*/ 0 h 52"/>
                  <a:gd name="T70" fmla="*/ 32 w 126"/>
                  <a:gd name="T7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6" h="52">
                    <a:moveTo>
                      <a:pt x="32" y="0"/>
                    </a:moveTo>
                    <a:lnTo>
                      <a:pt x="20" y="0"/>
                    </a:lnTo>
                    <a:lnTo>
                      <a:pt x="20" y="0"/>
                    </a:lnTo>
                    <a:lnTo>
                      <a:pt x="18" y="0"/>
                    </a:lnTo>
                    <a:lnTo>
                      <a:pt x="8" y="6"/>
                    </a:lnTo>
                    <a:lnTo>
                      <a:pt x="8" y="6"/>
                    </a:lnTo>
                    <a:lnTo>
                      <a:pt x="6" y="8"/>
                    </a:lnTo>
                    <a:lnTo>
                      <a:pt x="0" y="22"/>
                    </a:lnTo>
                    <a:lnTo>
                      <a:pt x="0" y="22"/>
                    </a:lnTo>
                    <a:lnTo>
                      <a:pt x="0" y="24"/>
                    </a:lnTo>
                    <a:lnTo>
                      <a:pt x="2" y="36"/>
                    </a:lnTo>
                    <a:lnTo>
                      <a:pt x="2" y="36"/>
                    </a:lnTo>
                    <a:lnTo>
                      <a:pt x="4" y="40"/>
                    </a:lnTo>
                    <a:lnTo>
                      <a:pt x="26" y="52"/>
                    </a:lnTo>
                    <a:lnTo>
                      <a:pt x="26" y="52"/>
                    </a:lnTo>
                    <a:lnTo>
                      <a:pt x="28" y="52"/>
                    </a:lnTo>
                    <a:lnTo>
                      <a:pt x="28" y="52"/>
                    </a:lnTo>
                    <a:lnTo>
                      <a:pt x="28" y="52"/>
                    </a:lnTo>
                    <a:lnTo>
                      <a:pt x="40" y="50"/>
                    </a:lnTo>
                    <a:lnTo>
                      <a:pt x="40" y="50"/>
                    </a:lnTo>
                    <a:lnTo>
                      <a:pt x="42" y="50"/>
                    </a:lnTo>
                    <a:lnTo>
                      <a:pt x="42" y="46"/>
                    </a:lnTo>
                    <a:lnTo>
                      <a:pt x="42" y="44"/>
                    </a:lnTo>
                    <a:lnTo>
                      <a:pt x="48" y="44"/>
                    </a:lnTo>
                    <a:lnTo>
                      <a:pt x="48" y="44"/>
                    </a:lnTo>
                    <a:lnTo>
                      <a:pt x="48" y="44"/>
                    </a:lnTo>
                    <a:lnTo>
                      <a:pt x="60" y="44"/>
                    </a:lnTo>
                    <a:lnTo>
                      <a:pt x="74" y="46"/>
                    </a:lnTo>
                    <a:lnTo>
                      <a:pt x="74" y="46"/>
                    </a:lnTo>
                    <a:lnTo>
                      <a:pt x="76" y="46"/>
                    </a:lnTo>
                    <a:lnTo>
                      <a:pt x="84" y="46"/>
                    </a:lnTo>
                    <a:lnTo>
                      <a:pt x="84" y="46"/>
                    </a:lnTo>
                    <a:lnTo>
                      <a:pt x="88" y="44"/>
                    </a:lnTo>
                    <a:lnTo>
                      <a:pt x="88" y="44"/>
                    </a:lnTo>
                    <a:lnTo>
                      <a:pt x="88" y="40"/>
                    </a:lnTo>
                    <a:lnTo>
                      <a:pt x="88" y="40"/>
                    </a:lnTo>
                    <a:lnTo>
                      <a:pt x="98" y="44"/>
                    </a:lnTo>
                    <a:lnTo>
                      <a:pt x="98" y="44"/>
                    </a:lnTo>
                    <a:lnTo>
                      <a:pt x="100" y="44"/>
                    </a:lnTo>
                    <a:lnTo>
                      <a:pt x="100" y="44"/>
                    </a:lnTo>
                    <a:lnTo>
                      <a:pt x="100" y="44"/>
                    </a:lnTo>
                    <a:lnTo>
                      <a:pt x="116" y="40"/>
                    </a:lnTo>
                    <a:lnTo>
                      <a:pt x="116" y="40"/>
                    </a:lnTo>
                    <a:lnTo>
                      <a:pt x="118" y="38"/>
                    </a:lnTo>
                    <a:lnTo>
                      <a:pt x="124" y="26"/>
                    </a:lnTo>
                    <a:lnTo>
                      <a:pt x="124" y="26"/>
                    </a:lnTo>
                    <a:lnTo>
                      <a:pt x="126" y="24"/>
                    </a:lnTo>
                    <a:lnTo>
                      <a:pt x="124" y="22"/>
                    </a:lnTo>
                    <a:lnTo>
                      <a:pt x="116" y="14"/>
                    </a:lnTo>
                    <a:lnTo>
                      <a:pt x="116" y="14"/>
                    </a:lnTo>
                    <a:lnTo>
                      <a:pt x="116" y="14"/>
                    </a:lnTo>
                    <a:lnTo>
                      <a:pt x="96" y="8"/>
                    </a:lnTo>
                    <a:lnTo>
                      <a:pt x="96" y="8"/>
                    </a:lnTo>
                    <a:lnTo>
                      <a:pt x="96" y="8"/>
                    </a:lnTo>
                    <a:lnTo>
                      <a:pt x="96" y="8"/>
                    </a:lnTo>
                    <a:lnTo>
                      <a:pt x="96" y="8"/>
                    </a:lnTo>
                    <a:lnTo>
                      <a:pt x="84" y="10"/>
                    </a:lnTo>
                    <a:lnTo>
                      <a:pt x="76" y="4"/>
                    </a:lnTo>
                    <a:lnTo>
                      <a:pt x="76" y="4"/>
                    </a:lnTo>
                    <a:lnTo>
                      <a:pt x="74" y="4"/>
                    </a:lnTo>
                    <a:lnTo>
                      <a:pt x="62" y="4"/>
                    </a:lnTo>
                    <a:lnTo>
                      <a:pt x="62" y="4"/>
                    </a:lnTo>
                    <a:lnTo>
                      <a:pt x="60" y="4"/>
                    </a:lnTo>
                    <a:lnTo>
                      <a:pt x="58" y="6"/>
                    </a:lnTo>
                    <a:lnTo>
                      <a:pt x="56" y="14"/>
                    </a:lnTo>
                    <a:lnTo>
                      <a:pt x="48" y="8"/>
                    </a:lnTo>
                    <a:lnTo>
                      <a:pt x="48" y="8"/>
                    </a:lnTo>
                    <a:lnTo>
                      <a:pt x="48" y="8"/>
                    </a:lnTo>
                    <a:lnTo>
                      <a:pt x="34" y="0"/>
                    </a:lnTo>
                    <a:lnTo>
                      <a:pt x="34"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6" name="Freeform 788"/>
              <p:cNvSpPr>
                <a:spLocks/>
              </p:cNvSpPr>
              <p:nvPr/>
            </p:nvSpPr>
            <p:spPr bwMode="auto">
              <a:xfrm>
                <a:off x="4927" y="1173"/>
                <a:ext cx="72" cy="26"/>
              </a:xfrm>
              <a:custGeom>
                <a:avLst/>
                <a:gdLst>
                  <a:gd name="T0" fmla="*/ 36 w 72"/>
                  <a:gd name="T1" fmla="*/ 26 h 26"/>
                  <a:gd name="T2" fmla="*/ 20 w 72"/>
                  <a:gd name="T3" fmla="*/ 22 h 26"/>
                  <a:gd name="T4" fmla="*/ 6 w 72"/>
                  <a:gd name="T5" fmla="*/ 20 h 26"/>
                  <a:gd name="T6" fmla="*/ 6 w 72"/>
                  <a:gd name="T7" fmla="*/ 20 h 26"/>
                  <a:gd name="T8" fmla="*/ 4 w 72"/>
                  <a:gd name="T9" fmla="*/ 18 h 26"/>
                  <a:gd name="T10" fmla="*/ 0 w 72"/>
                  <a:gd name="T11" fmla="*/ 10 h 26"/>
                  <a:gd name="T12" fmla="*/ 0 w 72"/>
                  <a:gd name="T13" fmla="*/ 10 h 26"/>
                  <a:gd name="T14" fmla="*/ 0 w 72"/>
                  <a:gd name="T15" fmla="*/ 8 h 26"/>
                  <a:gd name="T16" fmla="*/ 6 w 72"/>
                  <a:gd name="T17" fmla="*/ 2 h 26"/>
                  <a:gd name="T18" fmla="*/ 6 w 72"/>
                  <a:gd name="T19" fmla="*/ 2 h 26"/>
                  <a:gd name="T20" fmla="*/ 8 w 72"/>
                  <a:gd name="T21" fmla="*/ 0 h 26"/>
                  <a:gd name="T22" fmla="*/ 8 w 72"/>
                  <a:gd name="T23" fmla="*/ 0 h 26"/>
                  <a:gd name="T24" fmla="*/ 8 w 72"/>
                  <a:gd name="T25" fmla="*/ 0 h 26"/>
                  <a:gd name="T26" fmla="*/ 18 w 72"/>
                  <a:gd name="T27" fmla="*/ 4 h 26"/>
                  <a:gd name="T28" fmla="*/ 36 w 72"/>
                  <a:gd name="T29" fmla="*/ 4 h 26"/>
                  <a:gd name="T30" fmla="*/ 48 w 72"/>
                  <a:gd name="T31" fmla="*/ 8 h 26"/>
                  <a:gd name="T32" fmla="*/ 64 w 72"/>
                  <a:gd name="T33" fmla="*/ 10 h 26"/>
                  <a:gd name="T34" fmla="*/ 64 w 72"/>
                  <a:gd name="T35" fmla="*/ 10 h 26"/>
                  <a:gd name="T36" fmla="*/ 66 w 72"/>
                  <a:gd name="T37" fmla="*/ 10 h 26"/>
                  <a:gd name="T38" fmla="*/ 70 w 72"/>
                  <a:gd name="T39" fmla="*/ 14 h 26"/>
                  <a:gd name="T40" fmla="*/ 70 w 72"/>
                  <a:gd name="T41" fmla="*/ 14 h 26"/>
                  <a:gd name="T42" fmla="*/ 72 w 72"/>
                  <a:gd name="T43" fmla="*/ 16 h 26"/>
                  <a:gd name="T44" fmla="*/ 72 w 72"/>
                  <a:gd name="T45" fmla="*/ 16 h 26"/>
                  <a:gd name="T46" fmla="*/ 70 w 72"/>
                  <a:gd name="T47" fmla="*/ 18 h 26"/>
                  <a:gd name="T48" fmla="*/ 58 w 72"/>
                  <a:gd name="T49" fmla="*/ 22 h 26"/>
                  <a:gd name="T50" fmla="*/ 46 w 72"/>
                  <a:gd name="T51" fmla="*/ 26 h 26"/>
                  <a:gd name="T52" fmla="*/ 46 w 72"/>
                  <a:gd name="T53" fmla="*/ 26 h 26"/>
                  <a:gd name="T54" fmla="*/ 46 w 72"/>
                  <a:gd name="T55" fmla="*/ 26 h 26"/>
                  <a:gd name="T56" fmla="*/ 36 w 72"/>
                  <a:gd name="T5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2" h="26">
                    <a:moveTo>
                      <a:pt x="36" y="26"/>
                    </a:moveTo>
                    <a:lnTo>
                      <a:pt x="20" y="22"/>
                    </a:lnTo>
                    <a:lnTo>
                      <a:pt x="6" y="20"/>
                    </a:lnTo>
                    <a:lnTo>
                      <a:pt x="6" y="20"/>
                    </a:lnTo>
                    <a:lnTo>
                      <a:pt x="4" y="18"/>
                    </a:lnTo>
                    <a:lnTo>
                      <a:pt x="0" y="10"/>
                    </a:lnTo>
                    <a:lnTo>
                      <a:pt x="0" y="10"/>
                    </a:lnTo>
                    <a:lnTo>
                      <a:pt x="0" y="8"/>
                    </a:lnTo>
                    <a:lnTo>
                      <a:pt x="6" y="2"/>
                    </a:lnTo>
                    <a:lnTo>
                      <a:pt x="6" y="2"/>
                    </a:lnTo>
                    <a:lnTo>
                      <a:pt x="8" y="0"/>
                    </a:lnTo>
                    <a:lnTo>
                      <a:pt x="8" y="0"/>
                    </a:lnTo>
                    <a:lnTo>
                      <a:pt x="8" y="0"/>
                    </a:lnTo>
                    <a:lnTo>
                      <a:pt x="18" y="4"/>
                    </a:lnTo>
                    <a:lnTo>
                      <a:pt x="36" y="4"/>
                    </a:lnTo>
                    <a:lnTo>
                      <a:pt x="48" y="8"/>
                    </a:lnTo>
                    <a:lnTo>
                      <a:pt x="64" y="10"/>
                    </a:lnTo>
                    <a:lnTo>
                      <a:pt x="64" y="10"/>
                    </a:lnTo>
                    <a:lnTo>
                      <a:pt x="66" y="10"/>
                    </a:lnTo>
                    <a:lnTo>
                      <a:pt x="70" y="14"/>
                    </a:lnTo>
                    <a:lnTo>
                      <a:pt x="70" y="14"/>
                    </a:lnTo>
                    <a:lnTo>
                      <a:pt x="72" y="16"/>
                    </a:lnTo>
                    <a:lnTo>
                      <a:pt x="72" y="16"/>
                    </a:lnTo>
                    <a:lnTo>
                      <a:pt x="70" y="18"/>
                    </a:lnTo>
                    <a:lnTo>
                      <a:pt x="58" y="22"/>
                    </a:lnTo>
                    <a:lnTo>
                      <a:pt x="46" y="26"/>
                    </a:lnTo>
                    <a:lnTo>
                      <a:pt x="46" y="26"/>
                    </a:lnTo>
                    <a:lnTo>
                      <a:pt x="46" y="26"/>
                    </a:lnTo>
                    <a:lnTo>
                      <a:pt x="3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7" name="Freeform 789"/>
              <p:cNvSpPr>
                <a:spLocks noEditPoints="1"/>
              </p:cNvSpPr>
              <p:nvPr/>
            </p:nvSpPr>
            <p:spPr bwMode="auto">
              <a:xfrm>
                <a:off x="4925" y="1171"/>
                <a:ext cx="76" cy="30"/>
              </a:xfrm>
              <a:custGeom>
                <a:avLst/>
                <a:gdLst>
                  <a:gd name="T0" fmla="*/ 10 w 76"/>
                  <a:gd name="T1" fmla="*/ 4 h 30"/>
                  <a:gd name="T2" fmla="*/ 20 w 76"/>
                  <a:gd name="T3" fmla="*/ 8 h 30"/>
                  <a:gd name="T4" fmla="*/ 38 w 76"/>
                  <a:gd name="T5" fmla="*/ 8 h 30"/>
                  <a:gd name="T6" fmla="*/ 50 w 76"/>
                  <a:gd name="T7" fmla="*/ 12 h 30"/>
                  <a:gd name="T8" fmla="*/ 66 w 76"/>
                  <a:gd name="T9" fmla="*/ 14 h 30"/>
                  <a:gd name="T10" fmla="*/ 72 w 76"/>
                  <a:gd name="T11" fmla="*/ 18 h 30"/>
                  <a:gd name="T12" fmla="*/ 60 w 76"/>
                  <a:gd name="T13" fmla="*/ 22 h 30"/>
                  <a:gd name="T14" fmla="*/ 48 w 76"/>
                  <a:gd name="T15" fmla="*/ 26 h 30"/>
                  <a:gd name="T16" fmla="*/ 38 w 76"/>
                  <a:gd name="T17" fmla="*/ 26 h 30"/>
                  <a:gd name="T18" fmla="*/ 22 w 76"/>
                  <a:gd name="T19" fmla="*/ 22 h 30"/>
                  <a:gd name="T20" fmla="*/ 8 w 76"/>
                  <a:gd name="T21" fmla="*/ 20 h 30"/>
                  <a:gd name="T22" fmla="*/ 4 w 76"/>
                  <a:gd name="T23" fmla="*/ 12 h 30"/>
                  <a:gd name="T24" fmla="*/ 10 w 76"/>
                  <a:gd name="T25" fmla="*/ 4 h 30"/>
                  <a:gd name="T26" fmla="*/ 10 w 76"/>
                  <a:gd name="T27" fmla="*/ 0 h 30"/>
                  <a:gd name="T28" fmla="*/ 10 w 76"/>
                  <a:gd name="T29" fmla="*/ 0 h 30"/>
                  <a:gd name="T30" fmla="*/ 6 w 76"/>
                  <a:gd name="T31" fmla="*/ 2 h 30"/>
                  <a:gd name="T32" fmla="*/ 2 w 76"/>
                  <a:gd name="T33" fmla="*/ 10 h 30"/>
                  <a:gd name="T34" fmla="*/ 2 w 76"/>
                  <a:gd name="T35" fmla="*/ 10 h 30"/>
                  <a:gd name="T36" fmla="*/ 0 w 76"/>
                  <a:gd name="T37" fmla="*/ 14 h 30"/>
                  <a:gd name="T38" fmla="*/ 4 w 76"/>
                  <a:gd name="T39" fmla="*/ 20 h 30"/>
                  <a:gd name="T40" fmla="*/ 4 w 76"/>
                  <a:gd name="T41" fmla="*/ 20 h 30"/>
                  <a:gd name="T42" fmla="*/ 8 w 76"/>
                  <a:gd name="T43" fmla="*/ 24 h 30"/>
                  <a:gd name="T44" fmla="*/ 22 w 76"/>
                  <a:gd name="T45" fmla="*/ 26 h 30"/>
                  <a:gd name="T46" fmla="*/ 36 w 76"/>
                  <a:gd name="T47" fmla="*/ 30 h 30"/>
                  <a:gd name="T48" fmla="*/ 36 w 76"/>
                  <a:gd name="T49" fmla="*/ 30 h 30"/>
                  <a:gd name="T50" fmla="*/ 38 w 76"/>
                  <a:gd name="T51" fmla="*/ 30 h 30"/>
                  <a:gd name="T52" fmla="*/ 48 w 76"/>
                  <a:gd name="T53" fmla="*/ 30 h 30"/>
                  <a:gd name="T54" fmla="*/ 48 w 76"/>
                  <a:gd name="T55" fmla="*/ 30 h 30"/>
                  <a:gd name="T56" fmla="*/ 50 w 76"/>
                  <a:gd name="T57" fmla="*/ 30 h 30"/>
                  <a:gd name="T58" fmla="*/ 60 w 76"/>
                  <a:gd name="T59" fmla="*/ 26 h 30"/>
                  <a:gd name="T60" fmla="*/ 74 w 76"/>
                  <a:gd name="T61" fmla="*/ 20 h 30"/>
                  <a:gd name="T62" fmla="*/ 74 w 76"/>
                  <a:gd name="T63" fmla="*/ 20 h 30"/>
                  <a:gd name="T64" fmla="*/ 76 w 76"/>
                  <a:gd name="T65" fmla="*/ 18 h 30"/>
                  <a:gd name="T66" fmla="*/ 76 w 76"/>
                  <a:gd name="T67" fmla="*/ 18 h 30"/>
                  <a:gd name="T68" fmla="*/ 74 w 76"/>
                  <a:gd name="T69" fmla="*/ 14 h 30"/>
                  <a:gd name="T70" fmla="*/ 68 w 76"/>
                  <a:gd name="T71" fmla="*/ 10 h 30"/>
                  <a:gd name="T72" fmla="*/ 68 w 76"/>
                  <a:gd name="T73" fmla="*/ 10 h 30"/>
                  <a:gd name="T74" fmla="*/ 66 w 76"/>
                  <a:gd name="T75" fmla="*/ 10 h 30"/>
                  <a:gd name="T76" fmla="*/ 50 w 76"/>
                  <a:gd name="T77" fmla="*/ 8 h 30"/>
                  <a:gd name="T78" fmla="*/ 38 w 76"/>
                  <a:gd name="T79" fmla="*/ 4 h 30"/>
                  <a:gd name="T80" fmla="*/ 38 w 76"/>
                  <a:gd name="T81" fmla="*/ 4 h 30"/>
                  <a:gd name="T82" fmla="*/ 38 w 76"/>
                  <a:gd name="T83" fmla="*/ 4 h 30"/>
                  <a:gd name="T84" fmla="*/ 20 w 76"/>
                  <a:gd name="T85" fmla="*/ 4 h 30"/>
                  <a:gd name="T86" fmla="*/ 12 w 76"/>
                  <a:gd name="T87" fmla="*/ 0 h 30"/>
                  <a:gd name="T88" fmla="*/ 12 w 76"/>
                  <a:gd name="T89" fmla="*/ 0 h 30"/>
                  <a:gd name="T90" fmla="*/ 10 w 76"/>
                  <a:gd name="T91" fmla="*/ 0 h 30"/>
                  <a:gd name="T92" fmla="*/ 10 w 76"/>
                  <a:gd name="T9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6" h="30">
                    <a:moveTo>
                      <a:pt x="10" y="4"/>
                    </a:moveTo>
                    <a:lnTo>
                      <a:pt x="20" y="8"/>
                    </a:lnTo>
                    <a:lnTo>
                      <a:pt x="38" y="8"/>
                    </a:lnTo>
                    <a:lnTo>
                      <a:pt x="50" y="12"/>
                    </a:lnTo>
                    <a:lnTo>
                      <a:pt x="66" y="14"/>
                    </a:lnTo>
                    <a:lnTo>
                      <a:pt x="72" y="18"/>
                    </a:lnTo>
                    <a:lnTo>
                      <a:pt x="60" y="22"/>
                    </a:lnTo>
                    <a:lnTo>
                      <a:pt x="48" y="26"/>
                    </a:lnTo>
                    <a:lnTo>
                      <a:pt x="38" y="26"/>
                    </a:lnTo>
                    <a:lnTo>
                      <a:pt x="22" y="22"/>
                    </a:lnTo>
                    <a:lnTo>
                      <a:pt x="8" y="20"/>
                    </a:lnTo>
                    <a:lnTo>
                      <a:pt x="4" y="12"/>
                    </a:lnTo>
                    <a:lnTo>
                      <a:pt x="10" y="4"/>
                    </a:lnTo>
                    <a:close/>
                    <a:moveTo>
                      <a:pt x="10" y="0"/>
                    </a:moveTo>
                    <a:lnTo>
                      <a:pt x="10" y="0"/>
                    </a:lnTo>
                    <a:lnTo>
                      <a:pt x="6" y="2"/>
                    </a:lnTo>
                    <a:lnTo>
                      <a:pt x="2" y="10"/>
                    </a:lnTo>
                    <a:lnTo>
                      <a:pt x="2" y="10"/>
                    </a:lnTo>
                    <a:lnTo>
                      <a:pt x="0" y="14"/>
                    </a:lnTo>
                    <a:lnTo>
                      <a:pt x="4" y="20"/>
                    </a:lnTo>
                    <a:lnTo>
                      <a:pt x="4" y="20"/>
                    </a:lnTo>
                    <a:lnTo>
                      <a:pt x="8" y="24"/>
                    </a:lnTo>
                    <a:lnTo>
                      <a:pt x="22" y="26"/>
                    </a:lnTo>
                    <a:lnTo>
                      <a:pt x="36" y="30"/>
                    </a:lnTo>
                    <a:lnTo>
                      <a:pt x="36" y="30"/>
                    </a:lnTo>
                    <a:lnTo>
                      <a:pt x="38" y="30"/>
                    </a:lnTo>
                    <a:lnTo>
                      <a:pt x="48" y="30"/>
                    </a:lnTo>
                    <a:lnTo>
                      <a:pt x="48" y="30"/>
                    </a:lnTo>
                    <a:lnTo>
                      <a:pt x="50" y="30"/>
                    </a:lnTo>
                    <a:lnTo>
                      <a:pt x="60" y="26"/>
                    </a:lnTo>
                    <a:lnTo>
                      <a:pt x="74" y="20"/>
                    </a:lnTo>
                    <a:lnTo>
                      <a:pt x="74" y="20"/>
                    </a:lnTo>
                    <a:lnTo>
                      <a:pt x="76" y="18"/>
                    </a:lnTo>
                    <a:lnTo>
                      <a:pt x="76" y="18"/>
                    </a:lnTo>
                    <a:lnTo>
                      <a:pt x="74" y="14"/>
                    </a:lnTo>
                    <a:lnTo>
                      <a:pt x="68" y="10"/>
                    </a:lnTo>
                    <a:lnTo>
                      <a:pt x="68" y="10"/>
                    </a:lnTo>
                    <a:lnTo>
                      <a:pt x="66" y="10"/>
                    </a:lnTo>
                    <a:lnTo>
                      <a:pt x="50" y="8"/>
                    </a:lnTo>
                    <a:lnTo>
                      <a:pt x="38" y="4"/>
                    </a:lnTo>
                    <a:lnTo>
                      <a:pt x="38" y="4"/>
                    </a:lnTo>
                    <a:lnTo>
                      <a:pt x="38" y="4"/>
                    </a:lnTo>
                    <a:lnTo>
                      <a:pt x="20" y="4"/>
                    </a:lnTo>
                    <a:lnTo>
                      <a:pt x="12" y="0"/>
                    </a:lnTo>
                    <a:lnTo>
                      <a:pt x="12"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8" name="Freeform 790"/>
              <p:cNvSpPr>
                <a:spLocks/>
              </p:cNvSpPr>
              <p:nvPr/>
            </p:nvSpPr>
            <p:spPr bwMode="auto">
              <a:xfrm>
                <a:off x="4929" y="1175"/>
                <a:ext cx="68" cy="22"/>
              </a:xfrm>
              <a:custGeom>
                <a:avLst/>
                <a:gdLst>
                  <a:gd name="T0" fmla="*/ 6 w 68"/>
                  <a:gd name="T1" fmla="*/ 0 h 22"/>
                  <a:gd name="T2" fmla="*/ 16 w 68"/>
                  <a:gd name="T3" fmla="*/ 4 h 22"/>
                  <a:gd name="T4" fmla="*/ 34 w 68"/>
                  <a:gd name="T5" fmla="*/ 4 h 22"/>
                  <a:gd name="T6" fmla="*/ 46 w 68"/>
                  <a:gd name="T7" fmla="*/ 8 h 22"/>
                  <a:gd name="T8" fmla="*/ 62 w 68"/>
                  <a:gd name="T9" fmla="*/ 10 h 22"/>
                  <a:gd name="T10" fmla="*/ 68 w 68"/>
                  <a:gd name="T11" fmla="*/ 14 h 22"/>
                  <a:gd name="T12" fmla="*/ 56 w 68"/>
                  <a:gd name="T13" fmla="*/ 18 h 22"/>
                  <a:gd name="T14" fmla="*/ 44 w 68"/>
                  <a:gd name="T15" fmla="*/ 22 h 22"/>
                  <a:gd name="T16" fmla="*/ 34 w 68"/>
                  <a:gd name="T17" fmla="*/ 22 h 22"/>
                  <a:gd name="T18" fmla="*/ 18 w 68"/>
                  <a:gd name="T19" fmla="*/ 18 h 22"/>
                  <a:gd name="T20" fmla="*/ 4 w 68"/>
                  <a:gd name="T21" fmla="*/ 16 h 22"/>
                  <a:gd name="T22" fmla="*/ 0 w 68"/>
                  <a:gd name="T23" fmla="*/ 8 h 22"/>
                  <a:gd name="T24" fmla="*/ 6 w 68"/>
                  <a:gd name="T2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8" h="22">
                    <a:moveTo>
                      <a:pt x="6" y="0"/>
                    </a:moveTo>
                    <a:lnTo>
                      <a:pt x="16" y="4"/>
                    </a:lnTo>
                    <a:lnTo>
                      <a:pt x="34" y="4"/>
                    </a:lnTo>
                    <a:lnTo>
                      <a:pt x="46" y="8"/>
                    </a:lnTo>
                    <a:lnTo>
                      <a:pt x="62" y="10"/>
                    </a:lnTo>
                    <a:lnTo>
                      <a:pt x="68" y="14"/>
                    </a:lnTo>
                    <a:lnTo>
                      <a:pt x="56" y="18"/>
                    </a:lnTo>
                    <a:lnTo>
                      <a:pt x="44" y="22"/>
                    </a:lnTo>
                    <a:lnTo>
                      <a:pt x="34" y="22"/>
                    </a:lnTo>
                    <a:lnTo>
                      <a:pt x="18" y="18"/>
                    </a:lnTo>
                    <a:lnTo>
                      <a:pt x="4" y="16"/>
                    </a:lnTo>
                    <a:lnTo>
                      <a:pt x="0" y="8"/>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49" name="Freeform 791"/>
              <p:cNvSpPr>
                <a:spLocks/>
              </p:cNvSpPr>
              <p:nvPr/>
            </p:nvSpPr>
            <p:spPr bwMode="auto">
              <a:xfrm>
                <a:off x="4925" y="1171"/>
                <a:ext cx="76" cy="30"/>
              </a:xfrm>
              <a:custGeom>
                <a:avLst/>
                <a:gdLst>
                  <a:gd name="T0" fmla="*/ 10 w 76"/>
                  <a:gd name="T1" fmla="*/ 0 h 30"/>
                  <a:gd name="T2" fmla="*/ 10 w 76"/>
                  <a:gd name="T3" fmla="*/ 0 h 30"/>
                  <a:gd name="T4" fmla="*/ 6 w 76"/>
                  <a:gd name="T5" fmla="*/ 2 h 30"/>
                  <a:gd name="T6" fmla="*/ 2 w 76"/>
                  <a:gd name="T7" fmla="*/ 10 h 30"/>
                  <a:gd name="T8" fmla="*/ 2 w 76"/>
                  <a:gd name="T9" fmla="*/ 10 h 30"/>
                  <a:gd name="T10" fmla="*/ 0 w 76"/>
                  <a:gd name="T11" fmla="*/ 14 h 30"/>
                  <a:gd name="T12" fmla="*/ 4 w 76"/>
                  <a:gd name="T13" fmla="*/ 20 h 30"/>
                  <a:gd name="T14" fmla="*/ 4 w 76"/>
                  <a:gd name="T15" fmla="*/ 20 h 30"/>
                  <a:gd name="T16" fmla="*/ 8 w 76"/>
                  <a:gd name="T17" fmla="*/ 24 h 30"/>
                  <a:gd name="T18" fmla="*/ 22 w 76"/>
                  <a:gd name="T19" fmla="*/ 26 h 30"/>
                  <a:gd name="T20" fmla="*/ 36 w 76"/>
                  <a:gd name="T21" fmla="*/ 30 h 30"/>
                  <a:gd name="T22" fmla="*/ 36 w 76"/>
                  <a:gd name="T23" fmla="*/ 30 h 30"/>
                  <a:gd name="T24" fmla="*/ 38 w 76"/>
                  <a:gd name="T25" fmla="*/ 30 h 30"/>
                  <a:gd name="T26" fmla="*/ 48 w 76"/>
                  <a:gd name="T27" fmla="*/ 30 h 30"/>
                  <a:gd name="T28" fmla="*/ 48 w 76"/>
                  <a:gd name="T29" fmla="*/ 30 h 30"/>
                  <a:gd name="T30" fmla="*/ 50 w 76"/>
                  <a:gd name="T31" fmla="*/ 30 h 30"/>
                  <a:gd name="T32" fmla="*/ 60 w 76"/>
                  <a:gd name="T33" fmla="*/ 26 h 30"/>
                  <a:gd name="T34" fmla="*/ 74 w 76"/>
                  <a:gd name="T35" fmla="*/ 20 h 30"/>
                  <a:gd name="T36" fmla="*/ 74 w 76"/>
                  <a:gd name="T37" fmla="*/ 20 h 30"/>
                  <a:gd name="T38" fmla="*/ 76 w 76"/>
                  <a:gd name="T39" fmla="*/ 18 h 30"/>
                  <a:gd name="T40" fmla="*/ 76 w 76"/>
                  <a:gd name="T41" fmla="*/ 18 h 30"/>
                  <a:gd name="T42" fmla="*/ 74 w 76"/>
                  <a:gd name="T43" fmla="*/ 14 h 30"/>
                  <a:gd name="T44" fmla="*/ 68 w 76"/>
                  <a:gd name="T45" fmla="*/ 10 h 30"/>
                  <a:gd name="T46" fmla="*/ 68 w 76"/>
                  <a:gd name="T47" fmla="*/ 10 h 30"/>
                  <a:gd name="T48" fmla="*/ 66 w 76"/>
                  <a:gd name="T49" fmla="*/ 10 h 30"/>
                  <a:gd name="T50" fmla="*/ 50 w 76"/>
                  <a:gd name="T51" fmla="*/ 8 h 30"/>
                  <a:gd name="T52" fmla="*/ 38 w 76"/>
                  <a:gd name="T53" fmla="*/ 4 h 30"/>
                  <a:gd name="T54" fmla="*/ 38 w 76"/>
                  <a:gd name="T55" fmla="*/ 4 h 30"/>
                  <a:gd name="T56" fmla="*/ 38 w 76"/>
                  <a:gd name="T57" fmla="*/ 4 h 30"/>
                  <a:gd name="T58" fmla="*/ 20 w 76"/>
                  <a:gd name="T59" fmla="*/ 4 h 30"/>
                  <a:gd name="T60" fmla="*/ 12 w 76"/>
                  <a:gd name="T61" fmla="*/ 0 h 30"/>
                  <a:gd name="T62" fmla="*/ 12 w 76"/>
                  <a:gd name="T63" fmla="*/ 0 h 30"/>
                  <a:gd name="T64" fmla="*/ 10 w 76"/>
                  <a:gd name="T65" fmla="*/ 0 h 30"/>
                  <a:gd name="T66" fmla="*/ 10 w 76"/>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30">
                    <a:moveTo>
                      <a:pt x="10" y="0"/>
                    </a:moveTo>
                    <a:lnTo>
                      <a:pt x="10" y="0"/>
                    </a:lnTo>
                    <a:lnTo>
                      <a:pt x="6" y="2"/>
                    </a:lnTo>
                    <a:lnTo>
                      <a:pt x="2" y="10"/>
                    </a:lnTo>
                    <a:lnTo>
                      <a:pt x="2" y="10"/>
                    </a:lnTo>
                    <a:lnTo>
                      <a:pt x="0" y="14"/>
                    </a:lnTo>
                    <a:lnTo>
                      <a:pt x="4" y="20"/>
                    </a:lnTo>
                    <a:lnTo>
                      <a:pt x="4" y="20"/>
                    </a:lnTo>
                    <a:lnTo>
                      <a:pt x="8" y="24"/>
                    </a:lnTo>
                    <a:lnTo>
                      <a:pt x="22" y="26"/>
                    </a:lnTo>
                    <a:lnTo>
                      <a:pt x="36" y="30"/>
                    </a:lnTo>
                    <a:lnTo>
                      <a:pt x="36" y="30"/>
                    </a:lnTo>
                    <a:lnTo>
                      <a:pt x="38" y="30"/>
                    </a:lnTo>
                    <a:lnTo>
                      <a:pt x="48" y="30"/>
                    </a:lnTo>
                    <a:lnTo>
                      <a:pt x="48" y="30"/>
                    </a:lnTo>
                    <a:lnTo>
                      <a:pt x="50" y="30"/>
                    </a:lnTo>
                    <a:lnTo>
                      <a:pt x="60" y="26"/>
                    </a:lnTo>
                    <a:lnTo>
                      <a:pt x="74" y="20"/>
                    </a:lnTo>
                    <a:lnTo>
                      <a:pt x="74" y="20"/>
                    </a:lnTo>
                    <a:lnTo>
                      <a:pt x="76" y="18"/>
                    </a:lnTo>
                    <a:lnTo>
                      <a:pt x="76" y="18"/>
                    </a:lnTo>
                    <a:lnTo>
                      <a:pt x="74" y="14"/>
                    </a:lnTo>
                    <a:lnTo>
                      <a:pt x="68" y="10"/>
                    </a:lnTo>
                    <a:lnTo>
                      <a:pt x="68" y="10"/>
                    </a:lnTo>
                    <a:lnTo>
                      <a:pt x="66" y="10"/>
                    </a:lnTo>
                    <a:lnTo>
                      <a:pt x="50" y="8"/>
                    </a:lnTo>
                    <a:lnTo>
                      <a:pt x="38" y="4"/>
                    </a:lnTo>
                    <a:lnTo>
                      <a:pt x="38" y="4"/>
                    </a:lnTo>
                    <a:lnTo>
                      <a:pt x="38" y="4"/>
                    </a:lnTo>
                    <a:lnTo>
                      <a:pt x="20" y="4"/>
                    </a:lnTo>
                    <a:lnTo>
                      <a:pt x="12" y="0"/>
                    </a:lnTo>
                    <a:lnTo>
                      <a:pt x="12"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0" name="Freeform 792"/>
              <p:cNvSpPr>
                <a:spLocks/>
              </p:cNvSpPr>
              <p:nvPr/>
            </p:nvSpPr>
            <p:spPr bwMode="auto">
              <a:xfrm>
                <a:off x="5391" y="1275"/>
                <a:ext cx="56" cy="26"/>
              </a:xfrm>
              <a:custGeom>
                <a:avLst/>
                <a:gdLst>
                  <a:gd name="T0" fmla="*/ 4 w 56"/>
                  <a:gd name="T1" fmla="*/ 26 h 26"/>
                  <a:gd name="T2" fmla="*/ 4 w 56"/>
                  <a:gd name="T3" fmla="*/ 26 h 26"/>
                  <a:gd name="T4" fmla="*/ 2 w 56"/>
                  <a:gd name="T5" fmla="*/ 24 h 26"/>
                  <a:gd name="T6" fmla="*/ 0 w 56"/>
                  <a:gd name="T7" fmla="*/ 16 h 26"/>
                  <a:gd name="T8" fmla="*/ 0 w 56"/>
                  <a:gd name="T9" fmla="*/ 16 h 26"/>
                  <a:gd name="T10" fmla="*/ 2 w 56"/>
                  <a:gd name="T11" fmla="*/ 14 h 26"/>
                  <a:gd name="T12" fmla="*/ 14 w 56"/>
                  <a:gd name="T13" fmla="*/ 6 h 26"/>
                  <a:gd name="T14" fmla="*/ 20 w 56"/>
                  <a:gd name="T15" fmla="*/ 2 h 26"/>
                  <a:gd name="T16" fmla="*/ 20 w 56"/>
                  <a:gd name="T17" fmla="*/ 2 h 26"/>
                  <a:gd name="T18" fmla="*/ 22 w 56"/>
                  <a:gd name="T19" fmla="*/ 2 h 26"/>
                  <a:gd name="T20" fmla="*/ 22 w 56"/>
                  <a:gd name="T21" fmla="*/ 2 h 26"/>
                  <a:gd name="T22" fmla="*/ 34 w 56"/>
                  <a:gd name="T23" fmla="*/ 0 h 26"/>
                  <a:gd name="T24" fmla="*/ 34 w 56"/>
                  <a:gd name="T25" fmla="*/ 0 h 26"/>
                  <a:gd name="T26" fmla="*/ 34 w 56"/>
                  <a:gd name="T27" fmla="*/ 0 h 26"/>
                  <a:gd name="T28" fmla="*/ 46 w 56"/>
                  <a:gd name="T29" fmla="*/ 4 h 26"/>
                  <a:gd name="T30" fmla="*/ 54 w 56"/>
                  <a:gd name="T31" fmla="*/ 6 h 26"/>
                  <a:gd name="T32" fmla="*/ 54 w 56"/>
                  <a:gd name="T33" fmla="*/ 6 h 26"/>
                  <a:gd name="T34" fmla="*/ 56 w 56"/>
                  <a:gd name="T35" fmla="*/ 8 h 26"/>
                  <a:gd name="T36" fmla="*/ 56 w 56"/>
                  <a:gd name="T37" fmla="*/ 18 h 26"/>
                  <a:gd name="T38" fmla="*/ 56 w 56"/>
                  <a:gd name="T39" fmla="*/ 18 h 26"/>
                  <a:gd name="T40" fmla="*/ 54 w 56"/>
                  <a:gd name="T41" fmla="*/ 20 h 26"/>
                  <a:gd name="T42" fmla="*/ 44 w 56"/>
                  <a:gd name="T43" fmla="*/ 22 h 26"/>
                  <a:gd name="T44" fmla="*/ 24 w 56"/>
                  <a:gd name="T45" fmla="*/ 26 h 26"/>
                  <a:gd name="T46" fmla="*/ 24 w 56"/>
                  <a:gd name="T47" fmla="*/ 26 h 26"/>
                  <a:gd name="T48" fmla="*/ 24 w 56"/>
                  <a:gd name="T49" fmla="*/ 26 h 26"/>
                  <a:gd name="T50" fmla="*/ 4 w 56"/>
                  <a:gd name="T5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26">
                    <a:moveTo>
                      <a:pt x="4" y="26"/>
                    </a:moveTo>
                    <a:lnTo>
                      <a:pt x="4" y="26"/>
                    </a:lnTo>
                    <a:lnTo>
                      <a:pt x="2" y="24"/>
                    </a:lnTo>
                    <a:lnTo>
                      <a:pt x="0" y="16"/>
                    </a:lnTo>
                    <a:lnTo>
                      <a:pt x="0" y="16"/>
                    </a:lnTo>
                    <a:lnTo>
                      <a:pt x="2" y="14"/>
                    </a:lnTo>
                    <a:lnTo>
                      <a:pt x="14" y="6"/>
                    </a:lnTo>
                    <a:lnTo>
                      <a:pt x="20" y="2"/>
                    </a:lnTo>
                    <a:lnTo>
                      <a:pt x="20" y="2"/>
                    </a:lnTo>
                    <a:lnTo>
                      <a:pt x="22" y="2"/>
                    </a:lnTo>
                    <a:lnTo>
                      <a:pt x="22" y="2"/>
                    </a:lnTo>
                    <a:lnTo>
                      <a:pt x="34" y="0"/>
                    </a:lnTo>
                    <a:lnTo>
                      <a:pt x="34" y="0"/>
                    </a:lnTo>
                    <a:lnTo>
                      <a:pt x="34" y="0"/>
                    </a:lnTo>
                    <a:lnTo>
                      <a:pt x="46" y="4"/>
                    </a:lnTo>
                    <a:lnTo>
                      <a:pt x="54" y="6"/>
                    </a:lnTo>
                    <a:lnTo>
                      <a:pt x="54" y="6"/>
                    </a:lnTo>
                    <a:lnTo>
                      <a:pt x="56" y="8"/>
                    </a:lnTo>
                    <a:lnTo>
                      <a:pt x="56" y="18"/>
                    </a:lnTo>
                    <a:lnTo>
                      <a:pt x="56" y="18"/>
                    </a:lnTo>
                    <a:lnTo>
                      <a:pt x="54" y="20"/>
                    </a:lnTo>
                    <a:lnTo>
                      <a:pt x="44" y="22"/>
                    </a:lnTo>
                    <a:lnTo>
                      <a:pt x="24" y="26"/>
                    </a:lnTo>
                    <a:lnTo>
                      <a:pt x="24" y="26"/>
                    </a:lnTo>
                    <a:lnTo>
                      <a:pt x="24" y="26"/>
                    </a:lnTo>
                    <a:lnTo>
                      <a:pt x="4"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1" name="Freeform 793"/>
              <p:cNvSpPr>
                <a:spLocks noEditPoints="1"/>
              </p:cNvSpPr>
              <p:nvPr/>
            </p:nvSpPr>
            <p:spPr bwMode="auto">
              <a:xfrm>
                <a:off x="5391" y="1273"/>
                <a:ext cx="58" cy="30"/>
              </a:xfrm>
              <a:custGeom>
                <a:avLst/>
                <a:gdLst>
                  <a:gd name="T0" fmla="*/ 34 w 58"/>
                  <a:gd name="T1" fmla="*/ 4 h 30"/>
                  <a:gd name="T2" fmla="*/ 44 w 58"/>
                  <a:gd name="T3" fmla="*/ 6 h 30"/>
                  <a:gd name="T4" fmla="*/ 54 w 58"/>
                  <a:gd name="T5" fmla="*/ 10 h 30"/>
                  <a:gd name="T6" fmla="*/ 54 w 58"/>
                  <a:gd name="T7" fmla="*/ 20 h 30"/>
                  <a:gd name="T8" fmla="*/ 42 w 58"/>
                  <a:gd name="T9" fmla="*/ 22 h 30"/>
                  <a:gd name="T10" fmla="*/ 24 w 58"/>
                  <a:gd name="T11" fmla="*/ 26 h 30"/>
                  <a:gd name="T12" fmla="*/ 12 w 58"/>
                  <a:gd name="T13" fmla="*/ 26 h 30"/>
                  <a:gd name="T14" fmla="*/ 4 w 58"/>
                  <a:gd name="T15" fmla="*/ 26 h 30"/>
                  <a:gd name="T16" fmla="*/ 2 w 58"/>
                  <a:gd name="T17" fmla="*/ 18 h 30"/>
                  <a:gd name="T18" fmla="*/ 16 w 58"/>
                  <a:gd name="T19" fmla="*/ 10 h 30"/>
                  <a:gd name="T20" fmla="*/ 22 w 58"/>
                  <a:gd name="T21" fmla="*/ 6 h 30"/>
                  <a:gd name="T22" fmla="*/ 34 w 58"/>
                  <a:gd name="T23" fmla="*/ 4 h 30"/>
                  <a:gd name="T24" fmla="*/ 34 w 58"/>
                  <a:gd name="T25" fmla="*/ 0 h 30"/>
                  <a:gd name="T26" fmla="*/ 34 w 58"/>
                  <a:gd name="T27" fmla="*/ 0 h 30"/>
                  <a:gd name="T28" fmla="*/ 34 w 58"/>
                  <a:gd name="T29" fmla="*/ 0 h 30"/>
                  <a:gd name="T30" fmla="*/ 22 w 58"/>
                  <a:gd name="T31" fmla="*/ 2 h 30"/>
                  <a:gd name="T32" fmla="*/ 22 w 58"/>
                  <a:gd name="T33" fmla="*/ 2 h 30"/>
                  <a:gd name="T34" fmla="*/ 20 w 58"/>
                  <a:gd name="T35" fmla="*/ 2 h 30"/>
                  <a:gd name="T36" fmla="*/ 12 w 58"/>
                  <a:gd name="T37" fmla="*/ 8 h 30"/>
                  <a:gd name="T38" fmla="*/ 0 w 58"/>
                  <a:gd name="T39" fmla="*/ 14 h 30"/>
                  <a:gd name="T40" fmla="*/ 0 w 58"/>
                  <a:gd name="T41" fmla="*/ 14 h 30"/>
                  <a:gd name="T42" fmla="*/ 0 w 58"/>
                  <a:gd name="T43" fmla="*/ 16 h 30"/>
                  <a:gd name="T44" fmla="*/ 0 w 58"/>
                  <a:gd name="T45" fmla="*/ 20 h 30"/>
                  <a:gd name="T46" fmla="*/ 0 w 58"/>
                  <a:gd name="T47" fmla="*/ 26 h 30"/>
                  <a:gd name="T48" fmla="*/ 0 w 58"/>
                  <a:gd name="T49" fmla="*/ 26 h 30"/>
                  <a:gd name="T50" fmla="*/ 2 w 58"/>
                  <a:gd name="T51" fmla="*/ 28 h 30"/>
                  <a:gd name="T52" fmla="*/ 4 w 58"/>
                  <a:gd name="T53" fmla="*/ 30 h 30"/>
                  <a:gd name="T54" fmla="*/ 12 w 58"/>
                  <a:gd name="T55" fmla="*/ 30 h 30"/>
                  <a:gd name="T56" fmla="*/ 24 w 58"/>
                  <a:gd name="T57" fmla="*/ 30 h 30"/>
                  <a:gd name="T58" fmla="*/ 24 w 58"/>
                  <a:gd name="T59" fmla="*/ 30 h 30"/>
                  <a:gd name="T60" fmla="*/ 24 w 58"/>
                  <a:gd name="T61" fmla="*/ 30 h 30"/>
                  <a:gd name="T62" fmla="*/ 44 w 58"/>
                  <a:gd name="T63" fmla="*/ 26 h 30"/>
                  <a:gd name="T64" fmla="*/ 54 w 58"/>
                  <a:gd name="T65" fmla="*/ 24 h 30"/>
                  <a:gd name="T66" fmla="*/ 54 w 58"/>
                  <a:gd name="T67" fmla="*/ 24 h 30"/>
                  <a:gd name="T68" fmla="*/ 56 w 58"/>
                  <a:gd name="T69" fmla="*/ 22 h 30"/>
                  <a:gd name="T70" fmla="*/ 58 w 58"/>
                  <a:gd name="T71" fmla="*/ 20 h 30"/>
                  <a:gd name="T72" fmla="*/ 58 w 58"/>
                  <a:gd name="T73" fmla="*/ 10 h 30"/>
                  <a:gd name="T74" fmla="*/ 58 w 58"/>
                  <a:gd name="T75" fmla="*/ 10 h 30"/>
                  <a:gd name="T76" fmla="*/ 56 w 58"/>
                  <a:gd name="T77" fmla="*/ 8 h 30"/>
                  <a:gd name="T78" fmla="*/ 54 w 58"/>
                  <a:gd name="T79" fmla="*/ 6 h 30"/>
                  <a:gd name="T80" fmla="*/ 46 w 58"/>
                  <a:gd name="T81" fmla="*/ 4 h 30"/>
                  <a:gd name="T82" fmla="*/ 36 w 58"/>
                  <a:gd name="T83" fmla="*/ 0 h 30"/>
                  <a:gd name="T84" fmla="*/ 36 w 58"/>
                  <a:gd name="T85" fmla="*/ 0 h 30"/>
                  <a:gd name="T86" fmla="*/ 34 w 58"/>
                  <a:gd name="T87" fmla="*/ 0 h 30"/>
                  <a:gd name="T88" fmla="*/ 34 w 58"/>
                  <a:gd name="T8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 h="30">
                    <a:moveTo>
                      <a:pt x="34" y="4"/>
                    </a:moveTo>
                    <a:lnTo>
                      <a:pt x="44" y="6"/>
                    </a:lnTo>
                    <a:lnTo>
                      <a:pt x="54" y="10"/>
                    </a:lnTo>
                    <a:lnTo>
                      <a:pt x="54" y="20"/>
                    </a:lnTo>
                    <a:lnTo>
                      <a:pt x="42" y="22"/>
                    </a:lnTo>
                    <a:lnTo>
                      <a:pt x="24" y="26"/>
                    </a:lnTo>
                    <a:lnTo>
                      <a:pt x="12" y="26"/>
                    </a:lnTo>
                    <a:lnTo>
                      <a:pt x="4" y="26"/>
                    </a:lnTo>
                    <a:lnTo>
                      <a:pt x="2" y="18"/>
                    </a:lnTo>
                    <a:lnTo>
                      <a:pt x="16" y="10"/>
                    </a:lnTo>
                    <a:lnTo>
                      <a:pt x="22" y="6"/>
                    </a:lnTo>
                    <a:lnTo>
                      <a:pt x="34" y="4"/>
                    </a:lnTo>
                    <a:close/>
                    <a:moveTo>
                      <a:pt x="34" y="0"/>
                    </a:moveTo>
                    <a:lnTo>
                      <a:pt x="34" y="0"/>
                    </a:lnTo>
                    <a:lnTo>
                      <a:pt x="34" y="0"/>
                    </a:lnTo>
                    <a:lnTo>
                      <a:pt x="22" y="2"/>
                    </a:lnTo>
                    <a:lnTo>
                      <a:pt x="22" y="2"/>
                    </a:lnTo>
                    <a:lnTo>
                      <a:pt x="20" y="2"/>
                    </a:lnTo>
                    <a:lnTo>
                      <a:pt x="12" y="8"/>
                    </a:lnTo>
                    <a:lnTo>
                      <a:pt x="0" y="14"/>
                    </a:lnTo>
                    <a:lnTo>
                      <a:pt x="0" y="14"/>
                    </a:lnTo>
                    <a:lnTo>
                      <a:pt x="0" y="16"/>
                    </a:lnTo>
                    <a:lnTo>
                      <a:pt x="0" y="20"/>
                    </a:lnTo>
                    <a:lnTo>
                      <a:pt x="0" y="26"/>
                    </a:lnTo>
                    <a:lnTo>
                      <a:pt x="0" y="26"/>
                    </a:lnTo>
                    <a:lnTo>
                      <a:pt x="2" y="28"/>
                    </a:lnTo>
                    <a:lnTo>
                      <a:pt x="4" y="30"/>
                    </a:lnTo>
                    <a:lnTo>
                      <a:pt x="12" y="30"/>
                    </a:lnTo>
                    <a:lnTo>
                      <a:pt x="24" y="30"/>
                    </a:lnTo>
                    <a:lnTo>
                      <a:pt x="24" y="30"/>
                    </a:lnTo>
                    <a:lnTo>
                      <a:pt x="24" y="30"/>
                    </a:lnTo>
                    <a:lnTo>
                      <a:pt x="44" y="26"/>
                    </a:lnTo>
                    <a:lnTo>
                      <a:pt x="54" y="24"/>
                    </a:lnTo>
                    <a:lnTo>
                      <a:pt x="54" y="24"/>
                    </a:lnTo>
                    <a:lnTo>
                      <a:pt x="56" y="22"/>
                    </a:lnTo>
                    <a:lnTo>
                      <a:pt x="58" y="20"/>
                    </a:lnTo>
                    <a:lnTo>
                      <a:pt x="58" y="10"/>
                    </a:lnTo>
                    <a:lnTo>
                      <a:pt x="58" y="10"/>
                    </a:lnTo>
                    <a:lnTo>
                      <a:pt x="56" y="8"/>
                    </a:lnTo>
                    <a:lnTo>
                      <a:pt x="54" y="6"/>
                    </a:lnTo>
                    <a:lnTo>
                      <a:pt x="46" y="4"/>
                    </a:lnTo>
                    <a:lnTo>
                      <a:pt x="36" y="0"/>
                    </a:lnTo>
                    <a:lnTo>
                      <a:pt x="36" y="0"/>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2" name="Freeform 794"/>
              <p:cNvSpPr>
                <a:spLocks/>
              </p:cNvSpPr>
              <p:nvPr/>
            </p:nvSpPr>
            <p:spPr bwMode="auto">
              <a:xfrm>
                <a:off x="5393" y="1277"/>
                <a:ext cx="52" cy="22"/>
              </a:xfrm>
              <a:custGeom>
                <a:avLst/>
                <a:gdLst>
                  <a:gd name="T0" fmla="*/ 32 w 52"/>
                  <a:gd name="T1" fmla="*/ 0 h 22"/>
                  <a:gd name="T2" fmla="*/ 42 w 52"/>
                  <a:gd name="T3" fmla="*/ 2 h 22"/>
                  <a:gd name="T4" fmla="*/ 52 w 52"/>
                  <a:gd name="T5" fmla="*/ 6 h 22"/>
                  <a:gd name="T6" fmla="*/ 52 w 52"/>
                  <a:gd name="T7" fmla="*/ 16 h 22"/>
                  <a:gd name="T8" fmla="*/ 40 w 52"/>
                  <a:gd name="T9" fmla="*/ 18 h 22"/>
                  <a:gd name="T10" fmla="*/ 22 w 52"/>
                  <a:gd name="T11" fmla="*/ 22 h 22"/>
                  <a:gd name="T12" fmla="*/ 10 w 52"/>
                  <a:gd name="T13" fmla="*/ 22 h 22"/>
                  <a:gd name="T14" fmla="*/ 2 w 52"/>
                  <a:gd name="T15" fmla="*/ 22 h 22"/>
                  <a:gd name="T16" fmla="*/ 0 w 52"/>
                  <a:gd name="T17" fmla="*/ 14 h 22"/>
                  <a:gd name="T18" fmla="*/ 14 w 52"/>
                  <a:gd name="T19" fmla="*/ 6 h 22"/>
                  <a:gd name="T20" fmla="*/ 20 w 52"/>
                  <a:gd name="T21" fmla="*/ 2 h 22"/>
                  <a:gd name="T22" fmla="*/ 32 w 52"/>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2" h="22">
                    <a:moveTo>
                      <a:pt x="32" y="0"/>
                    </a:moveTo>
                    <a:lnTo>
                      <a:pt x="42" y="2"/>
                    </a:lnTo>
                    <a:lnTo>
                      <a:pt x="52" y="6"/>
                    </a:lnTo>
                    <a:lnTo>
                      <a:pt x="52" y="16"/>
                    </a:lnTo>
                    <a:lnTo>
                      <a:pt x="40" y="18"/>
                    </a:lnTo>
                    <a:lnTo>
                      <a:pt x="22" y="22"/>
                    </a:lnTo>
                    <a:lnTo>
                      <a:pt x="10" y="22"/>
                    </a:lnTo>
                    <a:lnTo>
                      <a:pt x="2" y="22"/>
                    </a:lnTo>
                    <a:lnTo>
                      <a:pt x="0" y="14"/>
                    </a:lnTo>
                    <a:lnTo>
                      <a:pt x="14" y="6"/>
                    </a:lnTo>
                    <a:lnTo>
                      <a:pt x="20" y="2"/>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3" name="Freeform 795"/>
              <p:cNvSpPr>
                <a:spLocks/>
              </p:cNvSpPr>
              <p:nvPr/>
            </p:nvSpPr>
            <p:spPr bwMode="auto">
              <a:xfrm>
                <a:off x="5391" y="1273"/>
                <a:ext cx="58" cy="30"/>
              </a:xfrm>
              <a:custGeom>
                <a:avLst/>
                <a:gdLst>
                  <a:gd name="T0" fmla="*/ 34 w 58"/>
                  <a:gd name="T1" fmla="*/ 0 h 30"/>
                  <a:gd name="T2" fmla="*/ 34 w 58"/>
                  <a:gd name="T3" fmla="*/ 0 h 30"/>
                  <a:gd name="T4" fmla="*/ 34 w 58"/>
                  <a:gd name="T5" fmla="*/ 0 h 30"/>
                  <a:gd name="T6" fmla="*/ 22 w 58"/>
                  <a:gd name="T7" fmla="*/ 2 h 30"/>
                  <a:gd name="T8" fmla="*/ 22 w 58"/>
                  <a:gd name="T9" fmla="*/ 2 h 30"/>
                  <a:gd name="T10" fmla="*/ 20 w 58"/>
                  <a:gd name="T11" fmla="*/ 2 h 30"/>
                  <a:gd name="T12" fmla="*/ 12 w 58"/>
                  <a:gd name="T13" fmla="*/ 8 h 30"/>
                  <a:gd name="T14" fmla="*/ 0 w 58"/>
                  <a:gd name="T15" fmla="*/ 14 h 30"/>
                  <a:gd name="T16" fmla="*/ 0 w 58"/>
                  <a:gd name="T17" fmla="*/ 14 h 30"/>
                  <a:gd name="T18" fmla="*/ 0 w 58"/>
                  <a:gd name="T19" fmla="*/ 16 h 30"/>
                  <a:gd name="T20" fmla="*/ 0 w 58"/>
                  <a:gd name="T21" fmla="*/ 20 h 30"/>
                  <a:gd name="T22" fmla="*/ 0 w 58"/>
                  <a:gd name="T23" fmla="*/ 26 h 30"/>
                  <a:gd name="T24" fmla="*/ 0 w 58"/>
                  <a:gd name="T25" fmla="*/ 26 h 30"/>
                  <a:gd name="T26" fmla="*/ 2 w 58"/>
                  <a:gd name="T27" fmla="*/ 28 h 30"/>
                  <a:gd name="T28" fmla="*/ 4 w 58"/>
                  <a:gd name="T29" fmla="*/ 30 h 30"/>
                  <a:gd name="T30" fmla="*/ 12 w 58"/>
                  <a:gd name="T31" fmla="*/ 30 h 30"/>
                  <a:gd name="T32" fmla="*/ 24 w 58"/>
                  <a:gd name="T33" fmla="*/ 30 h 30"/>
                  <a:gd name="T34" fmla="*/ 24 w 58"/>
                  <a:gd name="T35" fmla="*/ 30 h 30"/>
                  <a:gd name="T36" fmla="*/ 24 w 58"/>
                  <a:gd name="T37" fmla="*/ 30 h 30"/>
                  <a:gd name="T38" fmla="*/ 44 w 58"/>
                  <a:gd name="T39" fmla="*/ 26 h 30"/>
                  <a:gd name="T40" fmla="*/ 54 w 58"/>
                  <a:gd name="T41" fmla="*/ 24 h 30"/>
                  <a:gd name="T42" fmla="*/ 54 w 58"/>
                  <a:gd name="T43" fmla="*/ 24 h 30"/>
                  <a:gd name="T44" fmla="*/ 56 w 58"/>
                  <a:gd name="T45" fmla="*/ 22 h 30"/>
                  <a:gd name="T46" fmla="*/ 58 w 58"/>
                  <a:gd name="T47" fmla="*/ 20 h 30"/>
                  <a:gd name="T48" fmla="*/ 58 w 58"/>
                  <a:gd name="T49" fmla="*/ 10 h 30"/>
                  <a:gd name="T50" fmla="*/ 58 w 58"/>
                  <a:gd name="T51" fmla="*/ 10 h 30"/>
                  <a:gd name="T52" fmla="*/ 56 w 58"/>
                  <a:gd name="T53" fmla="*/ 8 h 30"/>
                  <a:gd name="T54" fmla="*/ 54 w 58"/>
                  <a:gd name="T55" fmla="*/ 6 h 30"/>
                  <a:gd name="T56" fmla="*/ 46 w 58"/>
                  <a:gd name="T57" fmla="*/ 4 h 30"/>
                  <a:gd name="T58" fmla="*/ 36 w 58"/>
                  <a:gd name="T59" fmla="*/ 0 h 30"/>
                  <a:gd name="T60" fmla="*/ 36 w 58"/>
                  <a:gd name="T61" fmla="*/ 0 h 30"/>
                  <a:gd name="T62" fmla="*/ 34 w 58"/>
                  <a:gd name="T63" fmla="*/ 0 h 30"/>
                  <a:gd name="T64" fmla="*/ 34 w 58"/>
                  <a:gd name="T6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8" h="30">
                    <a:moveTo>
                      <a:pt x="34" y="0"/>
                    </a:moveTo>
                    <a:lnTo>
                      <a:pt x="34" y="0"/>
                    </a:lnTo>
                    <a:lnTo>
                      <a:pt x="34" y="0"/>
                    </a:lnTo>
                    <a:lnTo>
                      <a:pt x="22" y="2"/>
                    </a:lnTo>
                    <a:lnTo>
                      <a:pt x="22" y="2"/>
                    </a:lnTo>
                    <a:lnTo>
                      <a:pt x="20" y="2"/>
                    </a:lnTo>
                    <a:lnTo>
                      <a:pt x="12" y="8"/>
                    </a:lnTo>
                    <a:lnTo>
                      <a:pt x="0" y="14"/>
                    </a:lnTo>
                    <a:lnTo>
                      <a:pt x="0" y="14"/>
                    </a:lnTo>
                    <a:lnTo>
                      <a:pt x="0" y="16"/>
                    </a:lnTo>
                    <a:lnTo>
                      <a:pt x="0" y="20"/>
                    </a:lnTo>
                    <a:lnTo>
                      <a:pt x="0" y="26"/>
                    </a:lnTo>
                    <a:lnTo>
                      <a:pt x="0" y="26"/>
                    </a:lnTo>
                    <a:lnTo>
                      <a:pt x="2" y="28"/>
                    </a:lnTo>
                    <a:lnTo>
                      <a:pt x="4" y="30"/>
                    </a:lnTo>
                    <a:lnTo>
                      <a:pt x="12" y="30"/>
                    </a:lnTo>
                    <a:lnTo>
                      <a:pt x="24" y="30"/>
                    </a:lnTo>
                    <a:lnTo>
                      <a:pt x="24" y="30"/>
                    </a:lnTo>
                    <a:lnTo>
                      <a:pt x="24" y="30"/>
                    </a:lnTo>
                    <a:lnTo>
                      <a:pt x="44" y="26"/>
                    </a:lnTo>
                    <a:lnTo>
                      <a:pt x="54" y="24"/>
                    </a:lnTo>
                    <a:lnTo>
                      <a:pt x="54" y="24"/>
                    </a:lnTo>
                    <a:lnTo>
                      <a:pt x="56" y="22"/>
                    </a:lnTo>
                    <a:lnTo>
                      <a:pt x="58" y="20"/>
                    </a:lnTo>
                    <a:lnTo>
                      <a:pt x="58" y="10"/>
                    </a:lnTo>
                    <a:lnTo>
                      <a:pt x="58" y="10"/>
                    </a:lnTo>
                    <a:lnTo>
                      <a:pt x="56" y="8"/>
                    </a:lnTo>
                    <a:lnTo>
                      <a:pt x="54" y="6"/>
                    </a:lnTo>
                    <a:lnTo>
                      <a:pt x="46" y="4"/>
                    </a:lnTo>
                    <a:lnTo>
                      <a:pt x="36" y="0"/>
                    </a:lnTo>
                    <a:lnTo>
                      <a:pt x="36" y="0"/>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4" name="Freeform 796"/>
              <p:cNvSpPr>
                <a:spLocks/>
              </p:cNvSpPr>
              <p:nvPr/>
            </p:nvSpPr>
            <p:spPr bwMode="auto">
              <a:xfrm>
                <a:off x="4867" y="1667"/>
                <a:ext cx="42" cy="156"/>
              </a:xfrm>
              <a:custGeom>
                <a:avLst/>
                <a:gdLst>
                  <a:gd name="T0" fmla="*/ 6 w 42"/>
                  <a:gd name="T1" fmla="*/ 156 h 156"/>
                  <a:gd name="T2" fmla="*/ 0 w 42"/>
                  <a:gd name="T3" fmla="*/ 148 h 156"/>
                  <a:gd name="T4" fmla="*/ 0 w 42"/>
                  <a:gd name="T5" fmla="*/ 146 h 156"/>
                  <a:gd name="T6" fmla="*/ 4 w 42"/>
                  <a:gd name="T7" fmla="*/ 74 h 156"/>
                  <a:gd name="T8" fmla="*/ 2 w 42"/>
                  <a:gd name="T9" fmla="*/ 58 h 156"/>
                  <a:gd name="T10" fmla="*/ 0 w 42"/>
                  <a:gd name="T11" fmla="*/ 56 h 156"/>
                  <a:gd name="T12" fmla="*/ 0 w 42"/>
                  <a:gd name="T13" fmla="*/ 20 h 156"/>
                  <a:gd name="T14" fmla="*/ 10 w 42"/>
                  <a:gd name="T15" fmla="*/ 14 h 156"/>
                  <a:gd name="T16" fmla="*/ 10 w 42"/>
                  <a:gd name="T17" fmla="*/ 8 h 156"/>
                  <a:gd name="T18" fmla="*/ 14 w 42"/>
                  <a:gd name="T19" fmla="*/ 0 h 156"/>
                  <a:gd name="T20" fmla="*/ 16 w 42"/>
                  <a:gd name="T21" fmla="*/ 0 h 156"/>
                  <a:gd name="T22" fmla="*/ 16 w 42"/>
                  <a:gd name="T23" fmla="*/ 0 h 156"/>
                  <a:gd name="T24" fmla="*/ 18 w 42"/>
                  <a:gd name="T25" fmla="*/ 2 h 156"/>
                  <a:gd name="T26" fmla="*/ 24 w 42"/>
                  <a:gd name="T27" fmla="*/ 24 h 156"/>
                  <a:gd name="T28" fmla="*/ 30 w 42"/>
                  <a:gd name="T29" fmla="*/ 56 h 156"/>
                  <a:gd name="T30" fmla="*/ 42 w 42"/>
                  <a:gd name="T31" fmla="*/ 92 h 156"/>
                  <a:gd name="T32" fmla="*/ 42 w 42"/>
                  <a:gd name="T33" fmla="*/ 92 h 156"/>
                  <a:gd name="T34" fmla="*/ 42 w 42"/>
                  <a:gd name="T35" fmla="*/ 102 h 156"/>
                  <a:gd name="T36" fmla="*/ 42 w 42"/>
                  <a:gd name="T37" fmla="*/ 104 h 156"/>
                  <a:gd name="T38" fmla="*/ 40 w 42"/>
                  <a:gd name="T39" fmla="*/ 104 h 156"/>
                  <a:gd name="T40" fmla="*/ 28 w 42"/>
                  <a:gd name="T41" fmla="*/ 96 h 156"/>
                  <a:gd name="T42" fmla="*/ 20 w 42"/>
                  <a:gd name="T43" fmla="*/ 102 h 156"/>
                  <a:gd name="T44" fmla="*/ 12 w 42"/>
                  <a:gd name="T45" fmla="*/ 118 h 156"/>
                  <a:gd name="T46" fmla="*/ 24 w 42"/>
                  <a:gd name="T47" fmla="*/ 134 h 156"/>
                  <a:gd name="T48" fmla="*/ 28 w 42"/>
                  <a:gd name="T49" fmla="*/ 142 h 156"/>
                  <a:gd name="T50" fmla="*/ 26 w 42"/>
                  <a:gd name="T51" fmla="*/ 150 h 156"/>
                  <a:gd name="T52" fmla="*/ 24 w 42"/>
                  <a:gd name="T53" fmla="*/ 152 h 156"/>
                  <a:gd name="T54" fmla="*/ 24 w 42"/>
                  <a:gd name="T55" fmla="*/ 152 h 156"/>
                  <a:gd name="T56" fmla="*/ 22 w 42"/>
                  <a:gd name="T57" fmla="*/ 152 h 156"/>
                  <a:gd name="T58" fmla="*/ 12 w 42"/>
                  <a:gd name="T59" fmla="*/ 144 h 156"/>
                  <a:gd name="T60" fmla="*/ 8 w 42"/>
                  <a:gd name="T61" fmla="*/ 154 h 156"/>
                  <a:gd name="T62" fmla="*/ 8 w 42"/>
                  <a:gd name="T63" fmla="*/ 156 h 156"/>
                  <a:gd name="T64" fmla="*/ 6 w 42"/>
                  <a:gd name="T6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2" h="156">
                    <a:moveTo>
                      <a:pt x="6" y="156"/>
                    </a:moveTo>
                    <a:lnTo>
                      <a:pt x="6" y="156"/>
                    </a:lnTo>
                    <a:lnTo>
                      <a:pt x="6" y="154"/>
                    </a:lnTo>
                    <a:lnTo>
                      <a:pt x="0" y="148"/>
                    </a:lnTo>
                    <a:lnTo>
                      <a:pt x="0" y="148"/>
                    </a:lnTo>
                    <a:lnTo>
                      <a:pt x="0" y="146"/>
                    </a:lnTo>
                    <a:lnTo>
                      <a:pt x="4" y="138"/>
                    </a:lnTo>
                    <a:lnTo>
                      <a:pt x="4" y="74"/>
                    </a:lnTo>
                    <a:lnTo>
                      <a:pt x="6" y="64"/>
                    </a:lnTo>
                    <a:lnTo>
                      <a:pt x="2" y="58"/>
                    </a:lnTo>
                    <a:lnTo>
                      <a:pt x="2" y="58"/>
                    </a:lnTo>
                    <a:lnTo>
                      <a:pt x="0" y="56"/>
                    </a:lnTo>
                    <a:lnTo>
                      <a:pt x="0" y="20"/>
                    </a:lnTo>
                    <a:lnTo>
                      <a:pt x="0" y="20"/>
                    </a:lnTo>
                    <a:lnTo>
                      <a:pt x="2" y="18"/>
                    </a:lnTo>
                    <a:lnTo>
                      <a:pt x="10" y="14"/>
                    </a:lnTo>
                    <a:lnTo>
                      <a:pt x="10" y="8"/>
                    </a:lnTo>
                    <a:lnTo>
                      <a:pt x="10" y="8"/>
                    </a:lnTo>
                    <a:lnTo>
                      <a:pt x="10" y="6"/>
                    </a:lnTo>
                    <a:lnTo>
                      <a:pt x="14" y="0"/>
                    </a:lnTo>
                    <a:lnTo>
                      <a:pt x="14" y="0"/>
                    </a:lnTo>
                    <a:lnTo>
                      <a:pt x="16" y="0"/>
                    </a:lnTo>
                    <a:lnTo>
                      <a:pt x="16" y="0"/>
                    </a:lnTo>
                    <a:lnTo>
                      <a:pt x="16" y="0"/>
                    </a:lnTo>
                    <a:lnTo>
                      <a:pt x="16" y="0"/>
                    </a:lnTo>
                    <a:lnTo>
                      <a:pt x="18" y="2"/>
                    </a:lnTo>
                    <a:lnTo>
                      <a:pt x="22" y="12"/>
                    </a:lnTo>
                    <a:lnTo>
                      <a:pt x="24" y="24"/>
                    </a:lnTo>
                    <a:lnTo>
                      <a:pt x="26" y="38"/>
                    </a:lnTo>
                    <a:lnTo>
                      <a:pt x="30" y="56"/>
                    </a:lnTo>
                    <a:lnTo>
                      <a:pt x="32" y="78"/>
                    </a:lnTo>
                    <a:lnTo>
                      <a:pt x="42" y="92"/>
                    </a:lnTo>
                    <a:lnTo>
                      <a:pt x="42" y="92"/>
                    </a:lnTo>
                    <a:lnTo>
                      <a:pt x="42" y="92"/>
                    </a:lnTo>
                    <a:lnTo>
                      <a:pt x="42" y="102"/>
                    </a:lnTo>
                    <a:lnTo>
                      <a:pt x="42" y="102"/>
                    </a:lnTo>
                    <a:lnTo>
                      <a:pt x="42" y="104"/>
                    </a:lnTo>
                    <a:lnTo>
                      <a:pt x="42" y="104"/>
                    </a:lnTo>
                    <a:lnTo>
                      <a:pt x="40" y="104"/>
                    </a:lnTo>
                    <a:lnTo>
                      <a:pt x="40" y="104"/>
                    </a:lnTo>
                    <a:lnTo>
                      <a:pt x="38" y="104"/>
                    </a:lnTo>
                    <a:lnTo>
                      <a:pt x="28" y="96"/>
                    </a:lnTo>
                    <a:lnTo>
                      <a:pt x="22" y="98"/>
                    </a:lnTo>
                    <a:lnTo>
                      <a:pt x="20" y="102"/>
                    </a:lnTo>
                    <a:lnTo>
                      <a:pt x="16" y="112"/>
                    </a:lnTo>
                    <a:lnTo>
                      <a:pt x="12" y="118"/>
                    </a:lnTo>
                    <a:lnTo>
                      <a:pt x="16" y="126"/>
                    </a:lnTo>
                    <a:lnTo>
                      <a:pt x="24" y="134"/>
                    </a:lnTo>
                    <a:lnTo>
                      <a:pt x="28" y="142"/>
                    </a:lnTo>
                    <a:lnTo>
                      <a:pt x="28" y="142"/>
                    </a:lnTo>
                    <a:lnTo>
                      <a:pt x="28" y="144"/>
                    </a:lnTo>
                    <a:lnTo>
                      <a:pt x="26" y="150"/>
                    </a:lnTo>
                    <a:lnTo>
                      <a:pt x="26" y="150"/>
                    </a:lnTo>
                    <a:lnTo>
                      <a:pt x="24" y="152"/>
                    </a:lnTo>
                    <a:lnTo>
                      <a:pt x="24" y="152"/>
                    </a:lnTo>
                    <a:lnTo>
                      <a:pt x="24" y="152"/>
                    </a:lnTo>
                    <a:lnTo>
                      <a:pt x="24" y="152"/>
                    </a:lnTo>
                    <a:lnTo>
                      <a:pt x="22" y="152"/>
                    </a:lnTo>
                    <a:lnTo>
                      <a:pt x="16" y="144"/>
                    </a:lnTo>
                    <a:lnTo>
                      <a:pt x="12" y="144"/>
                    </a:lnTo>
                    <a:lnTo>
                      <a:pt x="8" y="154"/>
                    </a:lnTo>
                    <a:lnTo>
                      <a:pt x="8" y="154"/>
                    </a:lnTo>
                    <a:lnTo>
                      <a:pt x="8" y="156"/>
                    </a:lnTo>
                    <a:lnTo>
                      <a:pt x="8" y="156"/>
                    </a:lnTo>
                    <a:lnTo>
                      <a:pt x="6" y="156"/>
                    </a:lnTo>
                    <a:lnTo>
                      <a:pt x="6" y="15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5" name="Freeform 797"/>
              <p:cNvSpPr>
                <a:spLocks noEditPoints="1"/>
              </p:cNvSpPr>
              <p:nvPr/>
            </p:nvSpPr>
            <p:spPr bwMode="auto">
              <a:xfrm>
                <a:off x="4865" y="1665"/>
                <a:ext cx="46" cy="160"/>
              </a:xfrm>
              <a:custGeom>
                <a:avLst/>
                <a:gdLst>
                  <a:gd name="T0" fmla="*/ 22 w 46"/>
                  <a:gd name="T1" fmla="*/ 14 h 160"/>
                  <a:gd name="T2" fmla="*/ 26 w 46"/>
                  <a:gd name="T3" fmla="*/ 40 h 160"/>
                  <a:gd name="T4" fmla="*/ 32 w 46"/>
                  <a:gd name="T5" fmla="*/ 80 h 160"/>
                  <a:gd name="T6" fmla="*/ 42 w 46"/>
                  <a:gd name="T7" fmla="*/ 104 h 160"/>
                  <a:gd name="T8" fmla="*/ 24 w 46"/>
                  <a:gd name="T9" fmla="*/ 98 h 160"/>
                  <a:gd name="T10" fmla="*/ 16 w 46"/>
                  <a:gd name="T11" fmla="*/ 114 h 160"/>
                  <a:gd name="T12" fmla="*/ 16 w 46"/>
                  <a:gd name="T13" fmla="*/ 130 h 160"/>
                  <a:gd name="T14" fmla="*/ 28 w 46"/>
                  <a:gd name="T15" fmla="*/ 144 h 160"/>
                  <a:gd name="T16" fmla="*/ 20 w 46"/>
                  <a:gd name="T17" fmla="*/ 144 h 160"/>
                  <a:gd name="T18" fmla="*/ 8 w 46"/>
                  <a:gd name="T19" fmla="*/ 156 h 160"/>
                  <a:gd name="T20" fmla="*/ 8 w 46"/>
                  <a:gd name="T21" fmla="*/ 142 h 160"/>
                  <a:gd name="T22" fmla="*/ 8 w 46"/>
                  <a:gd name="T23" fmla="*/ 114 h 160"/>
                  <a:gd name="T24" fmla="*/ 8 w 46"/>
                  <a:gd name="T25" fmla="*/ 76 h 160"/>
                  <a:gd name="T26" fmla="*/ 4 w 46"/>
                  <a:gd name="T27" fmla="*/ 58 h 160"/>
                  <a:gd name="T28" fmla="*/ 4 w 46"/>
                  <a:gd name="T29" fmla="*/ 36 h 160"/>
                  <a:gd name="T30" fmla="*/ 14 w 46"/>
                  <a:gd name="T31" fmla="*/ 18 h 160"/>
                  <a:gd name="T32" fmla="*/ 18 w 46"/>
                  <a:gd name="T33" fmla="*/ 4 h 160"/>
                  <a:gd name="T34" fmla="*/ 18 w 46"/>
                  <a:gd name="T35" fmla="*/ 0 h 160"/>
                  <a:gd name="T36" fmla="*/ 10 w 46"/>
                  <a:gd name="T37" fmla="*/ 6 h 160"/>
                  <a:gd name="T38" fmla="*/ 10 w 46"/>
                  <a:gd name="T39" fmla="*/ 10 h 160"/>
                  <a:gd name="T40" fmla="*/ 4 w 46"/>
                  <a:gd name="T41" fmla="*/ 18 h 160"/>
                  <a:gd name="T42" fmla="*/ 2 w 46"/>
                  <a:gd name="T43" fmla="*/ 20 h 160"/>
                  <a:gd name="T44" fmla="*/ 0 w 46"/>
                  <a:gd name="T45" fmla="*/ 36 h 160"/>
                  <a:gd name="T46" fmla="*/ 0 w 46"/>
                  <a:gd name="T47" fmla="*/ 58 h 160"/>
                  <a:gd name="T48" fmla="*/ 2 w 46"/>
                  <a:gd name="T49" fmla="*/ 60 h 160"/>
                  <a:gd name="T50" fmla="*/ 4 w 46"/>
                  <a:gd name="T51" fmla="*/ 74 h 160"/>
                  <a:gd name="T52" fmla="*/ 4 w 46"/>
                  <a:gd name="T53" fmla="*/ 76 h 160"/>
                  <a:gd name="T54" fmla="*/ 4 w 46"/>
                  <a:gd name="T55" fmla="*/ 114 h 160"/>
                  <a:gd name="T56" fmla="*/ 4 w 46"/>
                  <a:gd name="T57" fmla="*/ 140 h 160"/>
                  <a:gd name="T58" fmla="*/ 0 w 46"/>
                  <a:gd name="T59" fmla="*/ 146 h 160"/>
                  <a:gd name="T60" fmla="*/ 0 w 46"/>
                  <a:gd name="T61" fmla="*/ 150 h 160"/>
                  <a:gd name="T62" fmla="*/ 6 w 46"/>
                  <a:gd name="T63" fmla="*/ 158 h 160"/>
                  <a:gd name="T64" fmla="*/ 8 w 46"/>
                  <a:gd name="T65" fmla="*/ 160 h 160"/>
                  <a:gd name="T66" fmla="*/ 10 w 46"/>
                  <a:gd name="T67" fmla="*/ 160 h 160"/>
                  <a:gd name="T68" fmla="*/ 16 w 46"/>
                  <a:gd name="T69" fmla="*/ 148 h 160"/>
                  <a:gd name="T70" fmla="*/ 22 w 46"/>
                  <a:gd name="T71" fmla="*/ 154 h 160"/>
                  <a:gd name="T72" fmla="*/ 26 w 46"/>
                  <a:gd name="T73" fmla="*/ 156 h 160"/>
                  <a:gd name="T74" fmla="*/ 26 w 46"/>
                  <a:gd name="T75" fmla="*/ 156 h 160"/>
                  <a:gd name="T76" fmla="*/ 30 w 46"/>
                  <a:gd name="T77" fmla="*/ 152 h 160"/>
                  <a:gd name="T78" fmla="*/ 32 w 46"/>
                  <a:gd name="T79" fmla="*/ 146 h 160"/>
                  <a:gd name="T80" fmla="*/ 28 w 46"/>
                  <a:gd name="T81" fmla="*/ 136 h 160"/>
                  <a:gd name="T82" fmla="*/ 26 w 46"/>
                  <a:gd name="T83" fmla="*/ 136 h 160"/>
                  <a:gd name="T84" fmla="*/ 16 w 46"/>
                  <a:gd name="T85" fmla="*/ 120 h 160"/>
                  <a:gd name="T86" fmla="*/ 20 w 46"/>
                  <a:gd name="T87" fmla="*/ 116 h 160"/>
                  <a:gd name="T88" fmla="*/ 24 w 46"/>
                  <a:gd name="T89" fmla="*/ 106 h 160"/>
                  <a:gd name="T90" fmla="*/ 30 w 46"/>
                  <a:gd name="T91" fmla="*/ 100 h 160"/>
                  <a:gd name="T92" fmla="*/ 40 w 46"/>
                  <a:gd name="T93" fmla="*/ 108 h 160"/>
                  <a:gd name="T94" fmla="*/ 42 w 46"/>
                  <a:gd name="T95" fmla="*/ 108 h 160"/>
                  <a:gd name="T96" fmla="*/ 44 w 46"/>
                  <a:gd name="T97" fmla="*/ 108 h 160"/>
                  <a:gd name="T98" fmla="*/ 46 w 46"/>
                  <a:gd name="T99" fmla="*/ 104 h 160"/>
                  <a:gd name="T100" fmla="*/ 46 w 46"/>
                  <a:gd name="T101" fmla="*/ 94 h 160"/>
                  <a:gd name="T102" fmla="*/ 36 w 46"/>
                  <a:gd name="T103" fmla="*/ 78 h 160"/>
                  <a:gd name="T104" fmla="*/ 30 w 46"/>
                  <a:gd name="T105" fmla="*/ 40 h 160"/>
                  <a:gd name="T106" fmla="*/ 26 w 46"/>
                  <a:gd name="T107" fmla="*/ 14 h 160"/>
                  <a:gd name="T108" fmla="*/ 26 w 46"/>
                  <a:gd name="T109" fmla="*/ 12 h 160"/>
                  <a:gd name="T110" fmla="*/ 22 w 46"/>
                  <a:gd name="T111" fmla="*/ 2 h 160"/>
                  <a:gd name="T112" fmla="*/ 18 w 46"/>
                  <a:gd name="T113" fmla="*/ 0 h 160"/>
                  <a:gd name="T114" fmla="*/ 18 w 46"/>
                  <a:gd name="T115"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 h="160">
                    <a:moveTo>
                      <a:pt x="18" y="4"/>
                    </a:moveTo>
                    <a:lnTo>
                      <a:pt x="22" y="14"/>
                    </a:lnTo>
                    <a:lnTo>
                      <a:pt x="24" y="26"/>
                    </a:lnTo>
                    <a:lnTo>
                      <a:pt x="26" y="40"/>
                    </a:lnTo>
                    <a:lnTo>
                      <a:pt x="30" y="58"/>
                    </a:lnTo>
                    <a:lnTo>
                      <a:pt x="32" y="80"/>
                    </a:lnTo>
                    <a:lnTo>
                      <a:pt x="42" y="94"/>
                    </a:lnTo>
                    <a:lnTo>
                      <a:pt x="42" y="104"/>
                    </a:lnTo>
                    <a:lnTo>
                      <a:pt x="32" y="96"/>
                    </a:lnTo>
                    <a:lnTo>
                      <a:pt x="24" y="98"/>
                    </a:lnTo>
                    <a:lnTo>
                      <a:pt x="20" y="104"/>
                    </a:lnTo>
                    <a:lnTo>
                      <a:pt x="16" y="114"/>
                    </a:lnTo>
                    <a:lnTo>
                      <a:pt x="12" y="120"/>
                    </a:lnTo>
                    <a:lnTo>
                      <a:pt x="16" y="130"/>
                    </a:lnTo>
                    <a:lnTo>
                      <a:pt x="24" y="138"/>
                    </a:lnTo>
                    <a:lnTo>
                      <a:pt x="28" y="144"/>
                    </a:lnTo>
                    <a:lnTo>
                      <a:pt x="26" y="152"/>
                    </a:lnTo>
                    <a:lnTo>
                      <a:pt x="20" y="144"/>
                    </a:lnTo>
                    <a:lnTo>
                      <a:pt x="12" y="144"/>
                    </a:lnTo>
                    <a:lnTo>
                      <a:pt x="8" y="156"/>
                    </a:lnTo>
                    <a:lnTo>
                      <a:pt x="4" y="148"/>
                    </a:lnTo>
                    <a:lnTo>
                      <a:pt x="8" y="142"/>
                    </a:lnTo>
                    <a:lnTo>
                      <a:pt x="8" y="132"/>
                    </a:lnTo>
                    <a:lnTo>
                      <a:pt x="8" y="114"/>
                    </a:lnTo>
                    <a:lnTo>
                      <a:pt x="8" y="92"/>
                    </a:lnTo>
                    <a:lnTo>
                      <a:pt x="8" y="76"/>
                    </a:lnTo>
                    <a:lnTo>
                      <a:pt x="10" y="64"/>
                    </a:lnTo>
                    <a:lnTo>
                      <a:pt x="4" y="58"/>
                    </a:lnTo>
                    <a:lnTo>
                      <a:pt x="4" y="48"/>
                    </a:lnTo>
                    <a:lnTo>
                      <a:pt x="4" y="36"/>
                    </a:lnTo>
                    <a:lnTo>
                      <a:pt x="4" y="22"/>
                    </a:lnTo>
                    <a:lnTo>
                      <a:pt x="14" y="18"/>
                    </a:lnTo>
                    <a:lnTo>
                      <a:pt x="14" y="10"/>
                    </a:lnTo>
                    <a:lnTo>
                      <a:pt x="18" y="4"/>
                    </a:lnTo>
                    <a:close/>
                    <a:moveTo>
                      <a:pt x="18" y="0"/>
                    </a:moveTo>
                    <a:lnTo>
                      <a:pt x="18" y="0"/>
                    </a:lnTo>
                    <a:lnTo>
                      <a:pt x="14" y="2"/>
                    </a:lnTo>
                    <a:lnTo>
                      <a:pt x="10" y="6"/>
                    </a:lnTo>
                    <a:lnTo>
                      <a:pt x="10" y="6"/>
                    </a:lnTo>
                    <a:lnTo>
                      <a:pt x="10" y="10"/>
                    </a:lnTo>
                    <a:lnTo>
                      <a:pt x="10" y="16"/>
                    </a:lnTo>
                    <a:lnTo>
                      <a:pt x="4" y="18"/>
                    </a:lnTo>
                    <a:lnTo>
                      <a:pt x="4" y="18"/>
                    </a:lnTo>
                    <a:lnTo>
                      <a:pt x="2" y="20"/>
                    </a:lnTo>
                    <a:lnTo>
                      <a:pt x="0" y="22"/>
                    </a:lnTo>
                    <a:lnTo>
                      <a:pt x="0" y="36"/>
                    </a:lnTo>
                    <a:lnTo>
                      <a:pt x="0" y="48"/>
                    </a:lnTo>
                    <a:lnTo>
                      <a:pt x="0" y="58"/>
                    </a:lnTo>
                    <a:lnTo>
                      <a:pt x="0" y="58"/>
                    </a:lnTo>
                    <a:lnTo>
                      <a:pt x="2" y="60"/>
                    </a:lnTo>
                    <a:lnTo>
                      <a:pt x="6" y="66"/>
                    </a:lnTo>
                    <a:lnTo>
                      <a:pt x="4" y="74"/>
                    </a:lnTo>
                    <a:lnTo>
                      <a:pt x="4" y="74"/>
                    </a:lnTo>
                    <a:lnTo>
                      <a:pt x="4" y="76"/>
                    </a:lnTo>
                    <a:lnTo>
                      <a:pt x="4" y="92"/>
                    </a:lnTo>
                    <a:lnTo>
                      <a:pt x="4" y="114"/>
                    </a:lnTo>
                    <a:lnTo>
                      <a:pt x="4" y="132"/>
                    </a:lnTo>
                    <a:lnTo>
                      <a:pt x="4" y="140"/>
                    </a:lnTo>
                    <a:lnTo>
                      <a:pt x="0" y="146"/>
                    </a:lnTo>
                    <a:lnTo>
                      <a:pt x="0" y="146"/>
                    </a:lnTo>
                    <a:lnTo>
                      <a:pt x="0" y="148"/>
                    </a:lnTo>
                    <a:lnTo>
                      <a:pt x="0" y="150"/>
                    </a:lnTo>
                    <a:lnTo>
                      <a:pt x="6" y="158"/>
                    </a:lnTo>
                    <a:lnTo>
                      <a:pt x="6" y="158"/>
                    </a:lnTo>
                    <a:lnTo>
                      <a:pt x="8" y="160"/>
                    </a:lnTo>
                    <a:lnTo>
                      <a:pt x="8" y="160"/>
                    </a:lnTo>
                    <a:lnTo>
                      <a:pt x="10" y="160"/>
                    </a:lnTo>
                    <a:lnTo>
                      <a:pt x="10" y="160"/>
                    </a:lnTo>
                    <a:lnTo>
                      <a:pt x="12" y="156"/>
                    </a:lnTo>
                    <a:lnTo>
                      <a:pt x="16" y="148"/>
                    </a:lnTo>
                    <a:lnTo>
                      <a:pt x="18" y="148"/>
                    </a:lnTo>
                    <a:lnTo>
                      <a:pt x="22" y="154"/>
                    </a:lnTo>
                    <a:lnTo>
                      <a:pt x="22" y="154"/>
                    </a:lnTo>
                    <a:lnTo>
                      <a:pt x="26" y="156"/>
                    </a:lnTo>
                    <a:lnTo>
                      <a:pt x="26" y="156"/>
                    </a:lnTo>
                    <a:lnTo>
                      <a:pt x="26" y="156"/>
                    </a:lnTo>
                    <a:lnTo>
                      <a:pt x="26" y="156"/>
                    </a:lnTo>
                    <a:lnTo>
                      <a:pt x="30" y="152"/>
                    </a:lnTo>
                    <a:lnTo>
                      <a:pt x="32" y="146"/>
                    </a:lnTo>
                    <a:lnTo>
                      <a:pt x="32" y="146"/>
                    </a:lnTo>
                    <a:lnTo>
                      <a:pt x="30" y="144"/>
                    </a:lnTo>
                    <a:lnTo>
                      <a:pt x="28" y="136"/>
                    </a:lnTo>
                    <a:lnTo>
                      <a:pt x="28" y="136"/>
                    </a:lnTo>
                    <a:lnTo>
                      <a:pt x="26" y="136"/>
                    </a:lnTo>
                    <a:lnTo>
                      <a:pt x="20" y="128"/>
                    </a:lnTo>
                    <a:lnTo>
                      <a:pt x="16" y="120"/>
                    </a:lnTo>
                    <a:lnTo>
                      <a:pt x="20" y="116"/>
                    </a:lnTo>
                    <a:lnTo>
                      <a:pt x="20" y="116"/>
                    </a:lnTo>
                    <a:lnTo>
                      <a:pt x="20" y="114"/>
                    </a:lnTo>
                    <a:lnTo>
                      <a:pt x="24" y="106"/>
                    </a:lnTo>
                    <a:lnTo>
                      <a:pt x="26" y="102"/>
                    </a:lnTo>
                    <a:lnTo>
                      <a:pt x="30" y="100"/>
                    </a:lnTo>
                    <a:lnTo>
                      <a:pt x="40" y="108"/>
                    </a:lnTo>
                    <a:lnTo>
                      <a:pt x="40" y="108"/>
                    </a:lnTo>
                    <a:lnTo>
                      <a:pt x="42" y="108"/>
                    </a:lnTo>
                    <a:lnTo>
                      <a:pt x="42" y="108"/>
                    </a:lnTo>
                    <a:lnTo>
                      <a:pt x="44" y="108"/>
                    </a:lnTo>
                    <a:lnTo>
                      <a:pt x="44" y="108"/>
                    </a:lnTo>
                    <a:lnTo>
                      <a:pt x="46" y="106"/>
                    </a:lnTo>
                    <a:lnTo>
                      <a:pt x="46" y="104"/>
                    </a:lnTo>
                    <a:lnTo>
                      <a:pt x="46" y="94"/>
                    </a:lnTo>
                    <a:lnTo>
                      <a:pt x="46" y="94"/>
                    </a:lnTo>
                    <a:lnTo>
                      <a:pt x="46" y="92"/>
                    </a:lnTo>
                    <a:lnTo>
                      <a:pt x="36" y="78"/>
                    </a:lnTo>
                    <a:lnTo>
                      <a:pt x="34" y="58"/>
                    </a:lnTo>
                    <a:lnTo>
                      <a:pt x="30" y="40"/>
                    </a:lnTo>
                    <a:lnTo>
                      <a:pt x="28" y="26"/>
                    </a:lnTo>
                    <a:lnTo>
                      <a:pt x="26" y="14"/>
                    </a:lnTo>
                    <a:lnTo>
                      <a:pt x="26" y="14"/>
                    </a:lnTo>
                    <a:lnTo>
                      <a:pt x="26" y="12"/>
                    </a:lnTo>
                    <a:lnTo>
                      <a:pt x="22" y="2"/>
                    </a:lnTo>
                    <a:lnTo>
                      <a:pt x="22" y="2"/>
                    </a:lnTo>
                    <a:lnTo>
                      <a:pt x="18" y="0"/>
                    </a:lnTo>
                    <a:lnTo>
                      <a:pt x="18"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6" name="Freeform 798"/>
              <p:cNvSpPr>
                <a:spLocks/>
              </p:cNvSpPr>
              <p:nvPr/>
            </p:nvSpPr>
            <p:spPr bwMode="auto">
              <a:xfrm>
                <a:off x="4869" y="1669"/>
                <a:ext cx="38" cy="152"/>
              </a:xfrm>
              <a:custGeom>
                <a:avLst/>
                <a:gdLst>
                  <a:gd name="T0" fmla="*/ 14 w 38"/>
                  <a:gd name="T1" fmla="*/ 0 h 152"/>
                  <a:gd name="T2" fmla="*/ 18 w 38"/>
                  <a:gd name="T3" fmla="*/ 10 h 152"/>
                  <a:gd name="T4" fmla="*/ 20 w 38"/>
                  <a:gd name="T5" fmla="*/ 22 h 152"/>
                  <a:gd name="T6" fmla="*/ 22 w 38"/>
                  <a:gd name="T7" fmla="*/ 36 h 152"/>
                  <a:gd name="T8" fmla="*/ 26 w 38"/>
                  <a:gd name="T9" fmla="*/ 54 h 152"/>
                  <a:gd name="T10" fmla="*/ 28 w 38"/>
                  <a:gd name="T11" fmla="*/ 76 h 152"/>
                  <a:gd name="T12" fmla="*/ 38 w 38"/>
                  <a:gd name="T13" fmla="*/ 90 h 152"/>
                  <a:gd name="T14" fmla="*/ 38 w 38"/>
                  <a:gd name="T15" fmla="*/ 100 h 152"/>
                  <a:gd name="T16" fmla="*/ 28 w 38"/>
                  <a:gd name="T17" fmla="*/ 92 h 152"/>
                  <a:gd name="T18" fmla="*/ 20 w 38"/>
                  <a:gd name="T19" fmla="*/ 94 h 152"/>
                  <a:gd name="T20" fmla="*/ 16 w 38"/>
                  <a:gd name="T21" fmla="*/ 100 h 152"/>
                  <a:gd name="T22" fmla="*/ 12 w 38"/>
                  <a:gd name="T23" fmla="*/ 110 h 152"/>
                  <a:gd name="T24" fmla="*/ 8 w 38"/>
                  <a:gd name="T25" fmla="*/ 116 h 152"/>
                  <a:gd name="T26" fmla="*/ 12 w 38"/>
                  <a:gd name="T27" fmla="*/ 126 h 152"/>
                  <a:gd name="T28" fmla="*/ 20 w 38"/>
                  <a:gd name="T29" fmla="*/ 134 h 152"/>
                  <a:gd name="T30" fmla="*/ 24 w 38"/>
                  <a:gd name="T31" fmla="*/ 140 h 152"/>
                  <a:gd name="T32" fmla="*/ 22 w 38"/>
                  <a:gd name="T33" fmla="*/ 148 h 152"/>
                  <a:gd name="T34" fmla="*/ 16 w 38"/>
                  <a:gd name="T35" fmla="*/ 140 h 152"/>
                  <a:gd name="T36" fmla="*/ 8 w 38"/>
                  <a:gd name="T37" fmla="*/ 140 h 152"/>
                  <a:gd name="T38" fmla="*/ 4 w 38"/>
                  <a:gd name="T39" fmla="*/ 152 h 152"/>
                  <a:gd name="T40" fmla="*/ 0 w 38"/>
                  <a:gd name="T41" fmla="*/ 144 h 152"/>
                  <a:gd name="T42" fmla="*/ 4 w 38"/>
                  <a:gd name="T43" fmla="*/ 138 h 152"/>
                  <a:gd name="T44" fmla="*/ 4 w 38"/>
                  <a:gd name="T45" fmla="*/ 128 h 152"/>
                  <a:gd name="T46" fmla="*/ 4 w 38"/>
                  <a:gd name="T47" fmla="*/ 110 h 152"/>
                  <a:gd name="T48" fmla="*/ 4 w 38"/>
                  <a:gd name="T49" fmla="*/ 88 h 152"/>
                  <a:gd name="T50" fmla="*/ 4 w 38"/>
                  <a:gd name="T51" fmla="*/ 72 h 152"/>
                  <a:gd name="T52" fmla="*/ 6 w 38"/>
                  <a:gd name="T53" fmla="*/ 60 h 152"/>
                  <a:gd name="T54" fmla="*/ 0 w 38"/>
                  <a:gd name="T55" fmla="*/ 54 h 152"/>
                  <a:gd name="T56" fmla="*/ 0 w 38"/>
                  <a:gd name="T57" fmla="*/ 44 h 152"/>
                  <a:gd name="T58" fmla="*/ 0 w 38"/>
                  <a:gd name="T59" fmla="*/ 32 h 152"/>
                  <a:gd name="T60" fmla="*/ 0 w 38"/>
                  <a:gd name="T61" fmla="*/ 18 h 152"/>
                  <a:gd name="T62" fmla="*/ 10 w 38"/>
                  <a:gd name="T63" fmla="*/ 14 h 152"/>
                  <a:gd name="T64" fmla="*/ 10 w 38"/>
                  <a:gd name="T65" fmla="*/ 6 h 152"/>
                  <a:gd name="T66" fmla="*/ 14 w 38"/>
                  <a:gd name="T67" fmla="*/ 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8" h="152">
                    <a:moveTo>
                      <a:pt x="14" y="0"/>
                    </a:moveTo>
                    <a:lnTo>
                      <a:pt x="18" y="10"/>
                    </a:lnTo>
                    <a:lnTo>
                      <a:pt x="20" y="22"/>
                    </a:lnTo>
                    <a:lnTo>
                      <a:pt x="22" y="36"/>
                    </a:lnTo>
                    <a:lnTo>
                      <a:pt x="26" y="54"/>
                    </a:lnTo>
                    <a:lnTo>
                      <a:pt x="28" y="76"/>
                    </a:lnTo>
                    <a:lnTo>
                      <a:pt x="38" y="90"/>
                    </a:lnTo>
                    <a:lnTo>
                      <a:pt x="38" y="100"/>
                    </a:lnTo>
                    <a:lnTo>
                      <a:pt x="28" y="92"/>
                    </a:lnTo>
                    <a:lnTo>
                      <a:pt x="20" y="94"/>
                    </a:lnTo>
                    <a:lnTo>
                      <a:pt x="16" y="100"/>
                    </a:lnTo>
                    <a:lnTo>
                      <a:pt x="12" y="110"/>
                    </a:lnTo>
                    <a:lnTo>
                      <a:pt x="8" y="116"/>
                    </a:lnTo>
                    <a:lnTo>
                      <a:pt x="12" y="126"/>
                    </a:lnTo>
                    <a:lnTo>
                      <a:pt x="20" y="134"/>
                    </a:lnTo>
                    <a:lnTo>
                      <a:pt x="24" y="140"/>
                    </a:lnTo>
                    <a:lnTo>
                      <a:pt x="22" y="148"/>
                    </a:lnTo>
                    <a:lnTo>
                      <a:pt x="16" y="140"/>
                    </a:lnTo>
                    <a:lnTo>
                      <a:pt x="8" y="140"/>
                    </a:lnTo>
                    <a:lnTo>
                      <a:pt x="4" y="152"/>
                    </a:lnTo>
                    <a:lnTo>
                      <a:pt x="0" y="144"/>
                    </a:lnTo>
                    <a:lnTo>
                      <a:pt x="4" y="138"/>
                    </a:lnTo>
                    <a:lnTo>
                      <a:pt x="4" y="128"/>
                    </a:lnTo>
                    <a:lnTo>
                      <a:pt x="4" y="110"/>
                    </a:lnTo>
                    <a:lnTo>
                      <a:pt x="4" y="88"/>
                    </a:lnTo>
                    <a:lnTo>
                      <a:pt x="4" y="72"/>
                    </a:lnTo>
                    <a:lnTo>
                      <a:pt x="6" y="60"/>
                    </a:lnTo>
                    <a:lnTo>
                      <a:pt x="0" y="54"/>
                    </a:lnTo>
                    <a:lnTo>
                      <a:pt x="0" y="44"/>
                    </a:lnTo>
                    <a:lnTo>
                      <a:pt x="0" y="32"/>
                    </a:lnTo>
                    <a:lnTo>
                      <a:pt x="0" y="18"/>
                    </a:lnTo>
                    <a:lnTo>
                      <a:pt x="10" y="14"/>
                    </a:lnTo>
                    <a:lnTo>
                      <a:pt x="10" y="6"/>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7" name="Freeform 799"/>
              <p:cNvSpPr>
                <a:spLocks/>
              </p:cNvSpPr>
              <p:nvPr/>
            </p:nvSpPr>
            <p:spPr bwMode="auto">
              <a:xfrm>
                <a:off x="4865" y="1665"/>
                <a:ext cx="46" cy="160"/>
              </a:xfrm>
              <a:custGeom>
                <a:avLst/>
                <a:gdLst>
                  <a:gd name="T0" fmla="*/ 18 w 46"/>
                  <a:gd name="T1" fmla="*/ 0 h 160"/>
                  <a:gd name="T2" fmla="*/ 10 w 46"/>
                  <a:gd name="T3" fmla="*/ 6 h 160"/>
                  <a:gd name="T4" fmla="*/ 10 w 46"/>
                  <a:gd name="T5" fmla="*/ 10 h 160"/>
                  <a:gd name="T6" fmla="*/ 4 w 46"/>
                  <a:gd name="T7" fmla="*/ 18 h 160"/>
                  <a:gd name="T8" fmla="*/ 2 w 46"/>
                  <a:gd name="T9" fmla="*/ 20 h 160"/>
                  <a:gd name="T10" fmla="*/ 0 w 46"/>
                  <a:gd name="T11" fmla="*/ 36 h 160"/>
                  <a:gd name="T12" fmla="*/ 0 w 46"/>
                  <a:gd name="T13" fmla="*/ 58 h 160"/>
                  <a:gd name="T14" fmla="*/ 2 w 46"/>
                  <a:gd name="T15" fmla="*/ 60 h 160"/>
                  <a:gd name="T16" fmla="*/ 4 w 46"/>
                  <a:gd name="T17" fmla="*/ 74 h 160"/>
                  <a:gd name="T18" fmla="*/ 4 w 46"/>
                  <a:gd name="T19" fmla="*/ 76 h 160"/>
                  <a:gd name="T20" fmla="*/ 4 w 46"/>
                  <a:gd name="T21" fmla="*/ 114 h 160"/>
                  <a:gd name="T22" fmla="*/ 4 w 46"/>
                  <a:gd name="T23" fmla="*/ 140 h 160"/>
                  <a:gd name="T24" fmla="*/ 0 w 46"/>
                  <a:gd name="T25" fmla="*/ 146 h 160"/>
                  <a:gd name="T26" fmla="*/ 0 w 46"/>
                  <a:gd name="T27" fmla="*/ 150 h 160"/>
                  <a:gd name="T28" fmla="*/ 6 w 46"/>
                  <a:gd name="T29" fmla="*/ 158 h 160"/>
                  <a:gd name="T30" fmla="*/ 8 w 46"/>
                  <a:gd name="T31" fmla="*/ 160 h 160"/>
                  <a:gd name="T32" fmla="*/ 10 w 46"/>
                  <a:gd name="T33" fmla="*/ 160 h 160"/>
                  <a:gd name="T34" fmla="*/ 16 w 46"/>
                  <a:gd name="T35" fmla="*/ 148 h 160"/>
                  <a:gd name="T36" fmla="*/ 22 w 46"/>
                  <a:gd name="T37" fmla="*/ 154 h 160"/>
                  <a:gd name="T38" fmla="*/ 26 w 46"/>
                  <a:gd name="T39" fmla="*/ 156 h 160"/>
                  <a:gd name="T40" fmla="*/ 26 w 46"/>
                  <a:gd name="T41" fmla="*/ 156 h 160"/>
                  <a:gd name="T42" fmla="*/ 30 w 46"/>
                  <a:gd name="T43" fmla="*/ 152 h 160"/>
                  <a:gd name="T44" fmla="*/ 32 w 46"/>
                  <a:gd name="T45" fmla="*/ 146 h 160"/>
                  <a:gd name="T46" fmla="*/ 28 w 46"/>
                  <a:gd name="T47" fmla="*/ 136 h 160"/>
                  <a:gd name="T48" fmla="*/ 26 w 46"/>
                  <a:gd name="T49" fmla="*/ 136 h 160"/>
                  <a:gd name="T50" fmla="*/ 16 w 46"/>
                  <a:gd name="T51" fmla="*/ 120 h 160"/>
                  <a:gd name="T52" fmla="*/ 20 w 46"/>
                  <a:gd name="T53" fmla="*/ 116 h 160"/>
                  <a:gd name="T54" fmla="*/ 24 w 46"/>
                  <a:gd name="T55" fmla="*/ 106 h 160"/>
                  <a:gd name="T56" fmla="*/ 30 w 46"/>
                  <a:gd name="T57" fmla="*/ 100 h 160"/>
                  <a:gd name="T58" fmla="*/ 40 w 46"/>
                  <a:gd name="T59" fmla="*/ 108 h 160"/>
                  <a:gd name="T60" fmla="*/ 42 w 46"/>
                  <a:gd name="T61" fmla="*/ 108 h 160"/>
                  <a:gd name="T62" fmla="*/ 44 w 46"/>
                  <a:gd name="T63" fmla="*/ 108 h 160"/>
                  <a:gd name="T64" fmla="*/ 46 w 46"/>
                  <a:gd name="T65" fmla="*/ 104 h 160"/>
                  <a:gd name="T66" fmla="*/ 46 w 46"/>
                  <a:gd name="T67" fmla="*/ 94 h 160"/>
                  <a:gd name="T68" fmla="*/ 36 w 46"/>
                  <a:gd name="T69" fmla="*/ 78 h 160"/>
                  <a:gd name="T70" fmla="*/ 30 w 46"/>
                  <a:gd name="T71" fmla="*/ 40 h 160"/>
                  <a:gd name="T72" fmla="*/ 26 w 46"/>
                  <a:gd name="T73" fmla="*/ 14 h 160"/>
                  <a:gd name="T74" fmla="*/ 26 w 46"/>
                  <a:gd name="T75" fmla="*/ 12 h 160"/>
                  <a:gd name="T76" fmla="*/ 22 w 46"/>
                  <a:gd name="T77" fmla="*/ 2 h 160"/>
                  <a:gd name="T78" fmla="*/ 18 w 46"/>
                  <a:gd name="T79" fmla="*/ 0 h 160"/>
                  <a:gd name="T80" fmla="*/ 18 w 46"/>
                  <a:gd name="T81" fmla="*/ 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6" h="160">
                    <a:moveTo>
                      <a:pt x="18" y="0"/>
                    </a:moveTo>
                    <a:lnTo>
                      <a:pt x="18" y="0"/>
                    </a:lnTo>
                    <a:lnTo>
                      <a:pt x="14" y="2"/>
                    </a:lnTo>
                    <a:lnTo>
                      <a:pt x="10" y="6"/>
                    </a:lnTo>
                    <a:lnTo>
                      <a:pt x="10" y="6"/>
                    </a:lnTo>
                    <a:lnTo>
                      <a:pt x="10" y="10"/>
                    </a:lnTo>
                    <a:lnTo>
                      <a:pt x="10" y="16"/>
                    </a:lnTo>
                    <a:lnTo>
                      <a:pt x="4" y="18"/>
                    </a:lnTo>
                    <a:lnTo>
                      <a:pt x="4" y="18"/>
                    </a:lnTo>
                    <a:lnTo>
                      <a:pt x="2" y="20"/>
                    </a:lnTo>
                    <a:lnTo>
                      <a:pt x="0" y="22"/>
                    </a:lnTo>
                    <a:lnTo>
                      <a:pt x="0" y="36"/>
                    </a:lnTo>
                    <a:lnTo>
                      <a:pt x="0" y="48"/>
                    </a:lnTo>
                    <a:lnTo>
                      <a:pt x="0" y="58"/>
                    </a:lnTo>
                    <a:lnTo>
                      <a:pt x="0" y="58"/>
                    </a:lnTo>
                    <a:lnTo>
                      <a:pt x="2" y="60"/>
                    </a:lnTo>
                    <a:lnTo>
                      <a:pt x="6" y="66"/>
                    </a:lnTo>
                    <a:lnTo>
                      <a:pt x="4" y="74"/>
                    </a:lnTo>
                    <a:lnTo>
                      <a:pt x="4" y="74"/>
                    </a:lnTo>
                    <a:lnTo>
                      <a:pt x="4" y="76"/>
                    </a:lnTo>
                    <a:lnTo>
                      <a:pt x="4" y="92"/>
                    </a:lnTo>
                    <a:lnTo>
                      <a:pt x="4" y="114"/>
                    </a:lnTo>
                    <a:lnTo>
                      <a:pt x="4" y="132"/>
                    </a:lnTo>
                    <a:lnTo>
                      <a:pt x="4" y="140"/>
                    </a:lnTo>
                    <a:lnTo>
                      <a:pt x="0" y="146"/>
                    </a:lnTo>
                    <a:lnTo>
                      <a:pt x="0" y="146"/>
                    </a:lnTo>
                    <a:lnTo>
                      <a:pt x="0" y="148"/>
                    </a:lnTo>
                    <a:lnTo>
                      <a:pt x="0" y="150"/>
                    </a:lnTo>
                    <a:lnTo>
                      <a:pt x="6" y="158"/>
                    </a:lnTo>
                    <a:lnTo>
                      <a:pt x="6" y="158"/>
                    </a:lnTo>
                    <a:lnTo>
                      <a:pt x="8" y="160"/>
                    </a:lnTo>
                    <a:lnTo>
                      <a:pt x="8" y="160"/>
                    </a:lnTo>
                    <a:lnTo>
                      <a:pt x="10" y="160"/>
                    </a:lnTo>
                    <a:lnTo>
                      <a:pt x="10" y="160"/>
                    </a:lnTo>
                    <a:lnTo>
                      <a:pt x="12" y="156"/>
                    </a:lnTo>
                    <a:lnTo>
                      <a:pt x="16" y="148"/>
                    </a:lnTo>
                    <a:lnTo>
                      <a:pt x="18" y="148"/>
                    </a:lnTo>
                    <a:lnTo>
                      <a:pt x="22" y="154"/>
                    </a:lnTo>
                    <a:lnTo>
                      <a:pt x="22" y="154"/>
                    </a:lnTo>
                    <a:lnTo>
                      <a:pt x="26" y="156"/>
                    </a:lnTo>
                    <a:lnTo>
                      <a:pt x="26" y="156"/>
                    </a:lnTo>
                    <a:lnTo>
                      <a:pt x="26" y="156"/>
                    </a:lnTo>
                    <a:lnTo>
                      <a:pt x="26" y="156"/>
                    </a:lnTo>
                    <a:lnTo>
                      <a:pt x="30" y="152"/>
                    </a:lnTo>
                    <a:lnTo>
                      <a:pt x="32" y="146"/>
                    </a:lnTo>
                    <a:lnTo>
                      <a:pt x="32" y="146"/>
                    </a:lnTo>
                    <a:lnTo>
                      <a:pt x="30" y="144"/>
                    </a:lnTo>
                    <a:lnTo>
                      <a:pt x="28" y="136"/>
                    </a:lnTo>
                    <a:lnTo>
                      <a:pt x="28" y="136"/>
                    </a:lnTo>
                    <a:lnTo>
                      <a:pt x="26" y="136"/>
                    </a:lnTo>
                    <a:lnTo>
                      <a:pt x="20" y="128"/>
                    </a:lnTo>
                    <a:lnTo>
                      <a:pt x="16" y="120"/>
                    </a:lnTo>
                    <a:lnTo>
                      <a:pt x="20" y="116"/>
                    </a:lnTo>
                    <a:lnTo>
                      <a:pt x="20" y="116"/>
                    </a:lnTo>
                    <a:lnTo>
                      <a:pt x="20" y="114"/>
                    </a:lnTo>
                    <a:lnTo>
                      <a:pt x="24" y="106"/>
                    </a:lnTo>
                    <a:lnTo>
                      <a:pt x="26" y="102"/>
                    </a:lnTo>
                    <a:lnTo>
                      <a:pt x="30" y="100"/>
                    </a:lnTo>
                    <a:lnTo>
                      <a:pt x="40" y="108"/>
                    </a:lnTo>
                    <a:lnTo>
                      <a:pt x="40" y="108"/>
                    </a:lnTo>
                    <a:lnTo>
                      <a:pt x="42" y="108"/>
                    </a:lnTo>
                    <a:lnTo>
                      <a:pt x="42" y="108"/>
                    </a:lnTo>
                    <a:lnTo>
                      <a:pt x="44" y="108"/>
                    </a:lnTo>
                    <a:lnTo>
                      <a:pt x="44" y="108"/>
                    </a:lnTo>
                    <a:lnTo>
                      <a:pt x="46" y="106"/>
                    </a:lnTo>
                    <a:lnTo>
                      <a:pt x="46" y="104"/>
                    </a:lnTo>
                    <a:lnTo>
                      <a:pt x="46" y="94"/>
                    </a:lnTo>
                    <a:lnTo>
                      <a:pt x="46" y="94"/>
                    </a:lnTo>
                    <a:lnTo>
                      <a:pt x="46" y="92"/>
                    </a:lnTo>
                    <a:lnTo>
                      <a:pt x="36" y="78"/>
                    </a:lnTo>
                    <a:lnTo>
                      <a:pt x="34" y="58"/>
                    </a:lnTo>
                    <a:lnTo>
                      <a:pt x="30" y="40"/>
                    </a:lnTo>
                    <a:lnTo>
                      <a:pt x="28" y="26"/>
                    </a:lnTo>
                    <a:lnTo>
                      <a:pt x="26" y="14"/>
                    </a:lnTo>
                    <a:lnTo>
                      <a:pt x="26" y="14"/>
                    </a:lnTo>
                    <a:lnTo>
                      <a:pt x="26" y="12"/>
                    </a:lnTo>
                    <a:lnTo>
                      <a:pt x="22" y="2"/>
                    </a:lnTo>
                    <a:lnTo>
                      <a:pt x="22" y="2"/>
                    </a:lnTo>
                    <a:lnTo>
                      <a:pt x="18" y="0"/>
                    </a:lnTo>
                    <a:lnTo>
                      <a:pt x="18"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8" name="Freeform 800"/>
              <p:cNvSpPr>
                <a:spLocks/>
              </p:cNvSpPr>
              <p:nvPr/>
            </p:nvSpPr>
            <p:spPr bwMode="auto">
              <a:xfrm>
                <a:off x="3495" y="1925"/>
                <a:ext cx="26" cy="20"/>
              </a:xfrm>
              <a:custGeom>
                <a:avLst/>
                <a:gdLst>
                  <a:gd name="T0" fmla="*/ 22 w 26"/>
                  <a:gd name="T1" fmla="*/ 20 h 20"/>
                  <a:gd name="T2" fmla="*/ 22 w 26"/>
                  <a:gd name="T3" fmla="*/ 20 h 20"/>
                  <a:gd name="T4" fmla="*/ 22 w 26"/>
                  <a:gd name="T5" fmla="*/ 20 h 20"/>
                  <a:gd name="T6" fmla="*/ 14 w 26"/>
                  <a:gd name="T7" fmla="*/ 18 h 20"/>
                  <a:gd name="T8" fmla="*/ 8 w 26"/>
                  <a:gd name="T9" fmla="*/ 14 h 20"/>
                  <a:gd name="T10" fmla="*/ 2 w 26"/>
                  <a:gd name="T11" fmla="*/ 6 h 20"/>
                  <a:gd name="T12" fmla="*/ 2 w 26"/>
                  <a:gd name="T13" fmla="*/ 6 h 20"/>
                  <a:gd name="T14" fmla="*/ 0 w 26"/>
                  <a:gd name="T15" fmla="*/ 4 h 20"/>
                  <a:gd name="T16" fmla="*/ 2 w 26"/>
                  <a:gd name="T17" fmla="*/ 0 h 20"/>
                  <a:gd name="T18" fmla="*/ 2 w 26"/>
                  <a:gd name="T19" fmla="*/ 0 h 20"/>
                  <a:gd name="T20" fmla="*/ 4 w 26"/>
                  <a:gd name="T21" fmla="*/ 0 h 20"/>
                  <a:gd name="T22" fmla="*/ 12 w 26"/>
                  <a:gd name="T23" fmla="*/ 0 h 20"/>
                  <a:gd name="T24" fmla="*/ 12 w 26"/>
                  <a:gd name="T25" fmla="*/ 0 h 20"/>
                  <a:gd name="T26" fmla="*/ 12 w 26"/>
                  <a:gd name="T27" fmla="*/ 0 h 20"/>
                  <a:gd name="T28" fmla="*/ 18 w 26"/>
                  <a:gd name="T29" fmla="*/ 4 h 20"/>
                  <a:gd name="T30" fmla="*/ 24 w 26"/>
                  <a:gd name="T31" fmla="*/ 6 h 20"/>
                  <a:gd name="T32" fmla="*/ 24 w 26"/>
                  <a:gd name="T33" fmla="*/ 6 h 20"/>
                  <a:gd name="T34" fmla="*/ 24 w 26"/>
                  <a:gd name="T35" fmla="*/ 6 h 20"/>
                  <a:gd name="T36" fmla="*/ 26 w 26"/>
                  <a:gd name="T37" fmla="*/ 14 h 20"/>
                  <a:gd name="T38" fmla="*/ 26 w 26"/>
                  <a:gd name="T39" fmla="*/ 14 h 20"/>
                  <a:gd name="T40" fmla="*/ 26 w 26"/>
                  <a:gd name="T41" fmla="*/ 14 h 20"/>
                  <a:gd name="T42" fmla="*/ 24 w 26"/>
                  <a:gd name="T43" fmla="*/ 20 h 20"/>
                  <a:gd name="T44" fmla="*/ 24 w 26"/>
                  <a:gd name="T45" fmla="*/ 20 h 20"/>
                  <a:gd name="T46" fmla="*/ 24 w 26"/>
                  <a:gd name="T47" fmla="*/ 20 h 20"/>
                  <a:gd name="T48" fmla="*/ 24 w 26"/>
                  <a:gd name="T49" fmla="*/ 20 h 20"/>
                  <a:gd name="T50" fmla="*/ 22 w 26"/>
                  <a:gd name="T51" fmla="*/ 20 h 20"/>
                  <a:gd name="T52" fmla="*/ 22 w 26"/>
                  <a:gd name="T53"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6" h="20">
                    <a:moveTo>
                      <a:pt x="22" y="20"/>
                    </a:moveTo>
                    <a:lnTo>
                      <a:pt x="22" y="20"/>
                    </a:lnTo>
                    <a:lnTo>
                      <a:pt x="22" y="20"/>
                    </a:lnTo>
                    <a:lnTo>
                      <a:pt x="14" y="18"/>
                    </a:lnTo>
                    <a:lnTo>
                      <a:pt x="8" y="14"/>
                    </a:lnTo>
                    <a:lnTo>
                      <a:pt x="2" y="6"/>
                    </a:lnTo>
                    <a:lnTo>
                      <a:pt x="2" y="6"/>
                    </a:lnTo>
                    <a:lnTo>
                      <a:pt x="0" y="4"/>
                    </a:lnTo>
                    <a:lnTo>
                      <a:pt x="2" y="0"/>
                    </a:lnTo>
                    <a:lnTo>
                      <a:pt x="2" y="0"/>
                    </a:lnTo>
                    <a:lnTo>
                      <a:pt x="4" y="0"/>
                    </a:lnTo>
                    <a:lnTo>
                      <a:pt x="12" y="0"/>
                    </a:lnTo>
                    <a:lnTo>
                      <a:pt x="12" y="0"/>
                    </a:lnTo>
                    <a:lnTo>
                      <a:pt x="12" y="0"/>
                    </a:lnTo>
                    <a:lnTo>
                      <a:pt x="18" y="4"/>
                    </a:lnTo>
                    <a:lnTo>
                      <a:pt x="24" y="6"/>
                    </a:lnTo>
                    <a:lnTo>
                      <a:pt x="24" y="6"/>
                    </a:lnTo>
                    <a:lnTo>
                      <a:pt x="24" y="6"/>
                    </a:lnTo>
                    <a:lnTo>
                      <a:pt x="26" y="14"/>
                    </a:lnTo>
                    <a:lnTo>
                      <a:pt x="26" y="14"/>
                    </a:lnTo>
                    <a:lnTo>
                      <a:pt x="26" y="14"/>
                    </a:lnTo>
                    <a:lnTo>
                      <a:pt x="24" y="20"/>
                    </a:lnTo>
                    <a:lnTo>
                      <a:pt x="24" y="20"/>
                    </a:lnTo>
                    <a:lnTo>
                      <a:pt x="24" y="20"/>
                    </a:lnTo>
                    <a:lnTo>
                      <a:pt x="24" y="20"/>
                    </a:lnTo>
                    <a:lnTo>
                      <a:pt x="22" y="20"/>
                    </a:lnTo>
                    <a:lnTo>
                      <a:pt x="2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59" name="Freeform 801"/>
              <p:cNvSpPr>
                <a:spLocks noEditPoints="1"/>
              </p:cNvSpPr>
              <p:nvPr/>
            </p:nvSpPr>
            <p:spPr bwMode="auto">
              <a:xfrm>
                <a:off x="3493" y="1923"/>
                <a:ext cx="30" cy="24"/>
              </a:xfrm>
              <a:custGeom>
                <a:avLst/>
                <a:gdLst>
                  <a:gd name="T0" fmla="*/ 14 w 30"/>
                  <a:gd name="T1" fmla="*/ 4 h 24"/>
                  <a:gd name="T2" fmla="*/ 20 w 30"/>
                  <a:gd name="T3" fmla="*/ 8 h 24"/>
                  <a:gd name="T4" fmla="*/ 24 w 30"/>
                  <a:gd name="T5" fmla="*/ 10 h 24"/>
                  <a:gd name="T6" fmla="*/ 26 w 30"/>
                  <a:gd name="T7" fmla="*/ 16 h 24"/>
                  <a:gd name="T8" fmla="*/ 24 w 30"/>
                  <a:gd name="T9" fmla="*/ 20 h 24"/>
                  <a:gd name="T10" fmla="*/ 18 w 30"/>
                  <a:gd name="T11" fmla="*/ 18 h 24"/>
                  <a:gd name="T12" fmla="*/ 12 w 30"/>
                  <a:gd name="T13" fmla="*/ 14 h 24"/>
                  <a:gd name="T14" fmla="*/ 4 w 30"/>
                  <a:gd name="T15" fmla="*/ 8 h 24"/>
                  <a:gd name="T16" fmla="*/ 6 w 30"/>
                  <a:gd name="T17" fmla="*/ 4 h 24"/>
                  <a:gd name="T18" fmla="*/ 14 w 30"/>
                  <a:gd name="T19" fmla="*/ 4 h 24"/>
                  <a:gd name="T20" fmla="*/ 14 w 30"/>
                  <a:gd name="T21" fmla="*/ 0 h 24"/>
                  <a:gd name="T22" fmla="*/ 6 w 30"/>
                  <a:gd name="T23" fmla="*/ 0 h 24"/>
                  <a:gd name="T24" fmla="*/ 6 w 30"/>
                  <a:gd name="T25" fmla="*/ 0 h 24"/>
                  <a:gd name="T26" fmla="*/ 2 w 30"/>
                  <a:gd name="T27" fmla="*/ 2 h 24"/>
                  <a:gd name="T28" fmla="*/ 0 w 30"/>
                  <a:gd name="T29" fmla="*/ 6 h 24"/>
                  <a:gd name="T30" fmla="*/ 0 w 30"/>
                  <a:gd name="T31" fmla="*/ 6 h 24"/>
                  <a:gd name="T32" fmla="*/ 0 w 30"/>
                  <a:gd name="T33" fmla="*/ 8 h 24"/>
                  <a:gd name="T34" fmla="*/ 2 w 30"/>
                  <a:gd name="T35" fmla="*/ 10 h 24"/>
                  <a:gd name="T36" fmla="*/ 10 w 30"/>
                  <a:gd name="T37" fmla="*/ 18 h 24"/>
                  <a:gd name="T38" fmla="*/ 10 w 30"/>
                  <a:gd name="T39" fmla="*/ 18 h 24"/>
                  <a:gd name="T40" fmla="*/ 10 w 30"/>
                  <a:gd name="T41" fmla="*/ 18 h 24"/>
                  <a:gd name="T42" fmla="*/ 16 w 30"/>
                  <a:gd name="T43" fmla="*/ 20 h 24"/>
                  <a:gd name="T44" fmla="*/ 16 w 30"/>
                  <a:gd name="T45" fmla="*/ 20 h 24"/>
                  <a:gd name="T46" fmla="*/ 16 w 30"/>
                  <a:gd name="T47" fmla="*/ 22 h 24"/>
                  <a:gd name="T48" fmla="*/ 24 w 30"/>
                  <a:gd name="T49" fmla="*/ 24 h 24"/>
                  <a:gd name="T50" fmla="*/ 24 w 30"/>
                  <a:gd name="T51" fmla="*/ 24 h 24"/>
                  <a:gd name="T52" fmla="*/ 24 w 30"/>
                  <a:gd name="T53" fmla="*/ 24 h 24"/>
                  <a:gd name="T54" fmla="*/ 24 w 30"/>
                  <a:gd name="T55" fmla="*/ 24 h 24"/>
                  <a:gd name="T56" fmla="*/ 26 w 30"/>
                  <a:gd name="T57" fmla="*/ 24 h 24"/>
                  <a:gd name="T58" fmla="*/ 26 w 30"/>
                  <a:gd name="T59" fmla="*/ 24 h 24"/>
                  <a:gd name="T60" fmla="*/ 28 w 30"/>
                  <a:gd name="T61" fmla="*/ 22 h 24"/>
                  <a:gd name="T62" fmla="*/ 30 w 30"/>
                  <a:gd name="T63" fmla="*/ 18 h 24"/>
                  <a:gd name="T64" fmla="*/ 30 w 30"/>
                  <a:gd name="T65" fmla="*/ 18 h 24"/>
                  <a:gd name="T66" fmla="*/ 30 w 30"/>
                  <a:gd name="T67" fmla="*/ 14 h 24"/>
                  <a:gd name="T68" fmla="*/ 28 w 30"/>
                  <a:gd name="T69" fmla="*/ 8 h 24"/>
                  <a:gd name="T70" fmla="*/ 28 w 30"/>
                  <a:gd name="T71" fmla="*/ 8 h 24"/>
                  <a:gd name="T72" fmla="*/ 26 w 30"/>
                  <a:gd name="T73" fmla="*/ 6 h 24"/>
                  <a:gd name="T74" fmla="*/ 20 w 30"/>
                  <a:gd name="T75" fmla="*/ 4 h 24"/>
                  <a:gd name="T76" fmla="*/ 16 w 30"/>
                  <a:gd name="T77" fmla="*/ 0 h 24"/>
                  <a:gd name="T78" fmla="*/ 16 w 30"/>
                  <a:gd name="T79" fmla="*/ 0 h 24"/>
                  <a:gd name="T80" fmla="*/ 14 w 30"/>
                  <a:gd name="T81" fmla="*/ 0 h 24"/>
                  <a:gd name="T82" fmla="*/ 14 w 30"/>
                  <a:gd name="T8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 h="24">
                    <a:moveTo>
                      <a:pt x="14" y="4"/>
                    </a:moveTo>
                    <a:lnTo>
                      <a:pt x="20" y="8"/>
                    </a:lnTo>
                    <a:lnTo>
                      <a:pt x="24" y="10"/>
                    </a:lnTo>
                    <a:lnTo>
                      <a:pt x="26" y="16"/>
                    </a:lnTo>
                    <a:lnTo>
                      <a:pt x="24" y="20"/>
                    </a:lnTo>
                    <a:lnTo>
                      <a:pt x="18" y="18"/>
                    </a:lnTo>
                    <a:lnTo>
                      <a:pt x="12" y="14"/>
                    </a:lnTo>
                    <a:lnTo>
                      <a:pt x="4" y="8"/>
                    </a:lnTo>
                    <a:lnTo>
                      <a:pt x="6" y="4"/>
                    </a:lnTo>
                    <a:lnTo>
                      <a:pt x="14" y="4"/>
                    </a:lnTo>
                    <a:close/>
                    <a:moveTo>
                      <a:pt x="14" y="0"/>
                    </a:moveTo>
                    <a:lnTo>
                      <a:pt x="6" y="0"/>
                    </a:lnTo>
                    <a:lnTo>
                      <a:pt x="6" y="0"/>
                    </a:lnTo>
                    <a:lnTo>
                      <a:pt x="2" y="2"/>
                    </a:lnTo>
                    <a:lnTo>
                      <a:pt x="0" y="6"/>
                    </a:lnTo>
                    <a:lnTo>
                      <a:pt x="0" y="6"/>
                    </a:lnTo>
                    <a:lnTo>
                      <a:pt x="0" y="8"/>
                    </a:lnTo>
                    <a:lnTo>
                      <a:pt x="2" y="10"/>
                    </a:lnTo>
                    <a:lnTo>
                      <a:pt x="10" y="18"/>
                    </a:lnTo>
                    <a:lnTo>
                      <a:pt x="10" y="18"/>
                    </a:lnTo>
                    <a:lnTo>
                      <a:pt x="10" y="18"/>
                    </a:lnTo>
                    <a:lnTo>
                      <a:pt x="16" y="20"/>
                    </a:lnTo>
                    <a:lnTo>
                      <a:pt x="16" y="20"/>
                    </a:lnTo>
                    <a:lnTo>
                      <a:pt x="16" y="22"/>
                    </a:lnTo>
                    <a:lnTo>
                      <a:pt x="24" y="24"/>
                    </a:lnTo>
                    <a:lnTo>
                      <a:pt x="24" y="24"/>
                    </a:lnTo>
                    <a:lnTo>
                      <a:pt x="24" y="24"/>
                    </a:lnTo>
                    <a:lnTo>
                      <a:pt x="24" y="24"/>
                    </a:lnTo>
                    <a:lnTo>
                      <a:pt x="26" y="24"/>
                    </a:lnTo>
                    <a:lnTo>
                      <a:pt x="26" y="24"/>
                    </a:lnTo>
                    <a:lnTo>
                      <a:pt x="28" y="22"/>
                    </a:lnTo>
                    <a:lnTo>
                      <a:pt x="30" y="18"/>
                    </a:lnTo>
                    <a:lnTo>
                      <a:pt x="30" y="18"/>
                    </a:lnTo>
                    <a:lnTo>
                      <a:pt x="30" y="14"/>
                    </a:lnTo>
                    <a:lnTo>
                      <a:pt x="28" y="8"/>
                    </a:lnTo>
                    <a:lnTo>
                      <a:pt x="28" y="8"/>
                    </a:lnTo>
                    <a:lnTo>
                      <a:pt x="26" y="6"/>
                    </a:lnTo>
                    <a:lnTo>
                      <a:pt x="20" y="4"/>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60" name="Freeform 802"/>
              <p:cNvSpPr>
                <a:spLocks/>
              </p:cNvSpPr>
              <p:nvPr/>
            </p:nvSpPr>
            <p:spPr bwMode="auto">
              <a:xfrm>
                <a:off x="3497" y="1927"/>
                <a:ext cx="22" cy="16"/>
              </a:xfrm>
              <a:custGeom>
                <a:avLst/>
                <a:gdLst>
                  <a:gd name="T0" fmla="*/ 10 w 22"/>
                  <a:gd name="T1" fmla="*/ 0 h 16"/>
                  <a:gd name="T2" fmla="*/ 16 w 22"/>
                  <a:gd name="T3" fmla="*/ 4 h 16"/>
                  <a:gd name="T4" fmla="*/ 20 w 22"/>
                  <a:gd name="T5" fmla="*/ 6 h 16"/>
                  <a:gd name="T6" fmla="*/ 22 w 22"/>
                  <a:gd name="T7" fmla="*/ 12 h 16"/>
                  <a:gd name="T8" fmla="*/ 20 w 22"/>
                  <a:gd name="T9" fmla="*/ 16 h 16"/>
                  <a:gd name="T10" fmla="*/ 14 w 22"/>
                  <a:gd name="T11" fmla="*/ 14 h 16"/>
                  <a:gd name="T12" fmla="*/ 8 w 22"/>
                  <a:gd name="T13" fmla="*/ 10 h 16"/>
                  <a:gd name="T14" fmla="*/ 0 w 22"/>
                  <a:gd name="T15" fmla="*/ 4 h 16"/>
                  <a:gd name="T16" fmla="*/ 2 w 22"/>
                  <a:gd name="T17" fmla="*/ 0 h 16"/>
                  <a:gd name="T18" fmla="*/ 10 w 22"/>
                  <a:gd name="T19"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6">
                    <a:moveTo>
                      <a:pt x="10" y="0"/>
                    </a:moveTo>
                    <a:lnTo>
                      <a:pt x="16" y="4"/>
                    </a:lnTo>
                    <a:lnTo>
                      <a:pt x="20" y="6"/>
                    </a:lnTo>
                    <a:lnTo>
                      <a:pt x="22" y="12"/>
                    </a:lnTo>
                    <a:lnTo>
                      <a:pt x="20" y="16"/>
                    </a:lnTo>
                    <a:lnTo>
                      <a:pt x="14" y="14"/>
                    </a:lnTo>
                    <a:lnTo>
                      <a:pt x="8" y="10"/>
                    </a:lnTo>
                    <a:lnTo>
                      <a:pt x="0" y="4"/>
                    </a:lnTo>
                    <a:lnTo>
                      <a:pt x="2"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61" name="Freeform 803"/>
              <p:cNvSpPr>
                <a:spLocks/>
              </p:cNvSpPr>
              <p:nvPr/>
            </p:nvSpPr>
            <p:spPr bwMode="auto">
              <a:xfrm>
                <a:off x="3493" y="1923"/>
                <a:ext cx="30" cy="24"/>
              </a:xfrm>
              <a:custGeom>
                <a:avLst/>
                <a:gdLst>
                  <a:gd name="T0" fmla="*/ 14 w 30"/>
                  <a:gd name="T1" fmla="*/ 0 h 24"/>
                  <a:gd name="T2" fmla="*/ 6 w 30"/>
                  <a:gd name="T3" fmla="*/ 0 h 24"/>
                  <a:gd name="T4" fmla="*/ 6 w 30"/>
                  <a:gd name="T5" fmla="*/ 0 h 24"/>
                  <a:gd name="T6" fmla="*/ 2 w 30"/>
                  <a:gd name="T7" fmla="*/ 2 h 24"/>
                  <a:gd name="T8" fmla="*/ 0 w 30"/>
                  <a:gd name="T9" fmla="*/ 6 h 24"/>
                  <a:gd name="T10" fmla="*/ 0 w 30"/>
                  <a:gd name="T11" fmla="*/ 6 h 24"/>
                  <a:gd name="T12" fmla="*/ 0 w 30"/>
                  <a:gd name="T13" fmla="*/ 8 h 24"/>
                  <a:gd name="T14" fmla="*/ 2 w 30"/>
                  <a:gd name="T15" fmla="*/ 10 h 24"/>
                  <a:gd name="T16" fmla="*/ 10 w 30"/>
                  <a:gd name="T17" fmla="*/ 18 h 24"/>
                  <a:gd name="T18" fmla="*/ 10 w 30"/>
                  <a:gd name="T19" fmla="*/ 18 h 24"/>
                  <a:gd name="T20" fmla="*/ 10 w 30"/>
                  <a:gd name="T21" fmla="*/ 18 h 24"/>
                  <a:gd name="T22" fmla="*/ 16 w 30"/>
                  <a:gd name="T23" fmla="*/ 20 h 24"/>
                  <a:gd name="T24" fmla="*/ 16 w 30"/>
                  <a:gd name="T25" fmla="*/ 20 h 24"/>
                  <a:gd name="T26" fmla="*/ 16 w 30"/>
                  <a:gd name="T27" fmla="*/ 22 h 24"/>
                  <a:gd name="T28" fmla="*/ 24 w 30"/>
                  <a:gd name="T29" fmla="*/ 24 h 24"/>
                  <a:gd name="T30" fmla="*/ 24 w 30"/>
                  <a:gd name="T31" fmla="*/ 24 h 24"/>
                  <a:gd name="T32" fmla="*/ 24 w 30"/>
                  <a:gd name="T33" fmla="*/ 24 h 24"/>
                  <a:gd name="T34" fmla="*/ 24 w 30"/>
                  <a:gd name="T35" fmla="*/ 24 h 24"/>
                  <a:gd name="T36" fmla="*/ 26 w 30"/>
                  <a:gd name="T37" fmla="*/ 24 h 24"/>
                  <a:gd name="T38" fmla="*/ 26 w 30"/>
                  <a:gd name="T39" fmla="*/ 24 h 24"/>
                  <a:gd name="T40" fmla="*/ 28 w 30"/>
                  <a:gd name="T41" fmla="*/ 22 h 24"/>
                  <a:gd name="T42" fmla="*/ 30 w 30"/>
                  <a:gd name="T43" fmla="*/ 18 h 24"/>
                  <a:gd name="T44" fmla="*/ 30 w 30"/>
                  <a:gd name="T45" fmla="*/ 18 h 24"/>
                  <a:gd name="T46" fmla="*/ 30 w 30"/>
                  <a:gd name="T47" fmla="*/ 14 h 24"/>
                  <a:gd name="T48" fmla="*/ 28 w 30"/>
                  <a:gd name="T49" fmla="*/ 8 h 24"/>
                  <a:gd name="T50" fmla="*/ 28 w 30"/>
                  <a:gd name="T51" fmla="*/ 8 h 24"/>
                  <a:gd name="T52" fmla="*/ 26 w 30"/>
                  <a:gd name="T53" fmla="*/ 6 h 24"/>
                  <a:gd name="T54" fmla="*/ 20 w 30"/>
                  <a:gd name="T55" fmla="*/ 4 h 24"/>
                  <a:gd name="T56" fmla="*/ 16 w 30"/>
                  <a:gd name="T57" fmla="*/ 0 h 24"/>
                  <a:gd name="T58" fmla="*/ 16 w 30"/>
                  <a:gd name="T59" fmla="*/ 0 h 24"/>
                  <a:gd name="T60" fmla="*/ 14 w 30"/>
                  <a:gd name="T61" fmla="*/ 0 h 24"/>
                  <a:gd name="T62" fmla="*/ 14 w 30"/>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0" h="24">
                    <a:moveTo>
                      <a:pt x="14" y="0"/>
                    </a:moveTo>
                    <a:lnTo>
                      <a:pt x="6" y="0"/>
                    </a:lnTo>
                    <a:lnTo>
                      <a:pt x="6" y="0"/>
                    </a:lnTo>
                    <a:lnTo>
                      <a:pt x="2" y="2"/>
                    </a:lnTo>
                    <a:lnTo>
                      <a:pt x="0" y="6"/>
                    </a:lnTo>
                    <a:lnTo>
                      <a:pt x="0" y="6"/>
                    </a:lnTo>
                    <a:lnTo>
                      <a:pt x="0" y="8"/>
                    </a:lnTo>
                    <a:lnTo>
                      <a:pt x="2" y="10"/>
                    </a:lnTo>
                    <a:lnTo>
                      <a:pt x="10" y="18"/>
                    </a:lnTo>
                    <a:lnTo>
                      <a:pt x="10" y="18"/>
                    </a:lnTo>
                    <a:lnTo>
                      <a:pt x="10" y="18"/>
                    </a:lnTo>
                    <a:lnTo>
                      <a:pt x="16" y="20"/>
                    </a:lnTo>
                    <a:lnTo>
                      <a:pt x="16" y="20"/>
                    </a:lnTo>
                    <a:lnTo>
                      <a:pt x="16" y="22"/>
                    </a:lnTo>
                    <a:lnTo>
                      <a:pt x="24" y="24"/>
                    </a:lnTo>
                    <a:lnTo>
                      <a:pt x="24" y="24"/>
                    </a:lnTo>
                    <a:lnTo>
                      <a:pt x="24" y="24"/>
                    </a:lnTo>
                    <a:lnTo>
                      <a:pt x="24" y="24"/>
                    </a:lnTo>
                    <a:lnTo>
                      <a:pt x="26" y="24"/>
                    </a:lnTo>
                    <a:lnTo>
                      <a:pt x="26" y="24"/>
                    </a:lnTo>
                    <a:lnTo>
                      <a:pt x="28" y="22"/>
                    </a:lnTo>
                    <a:lnTo>
                      <a:pt x="30" y="18"/>
                    </a:lnTo>
                    <a:lnTo>
                      <a:pt x="30" y="18"/>
                    </a:lnTo>
                    <a:lnTo>
                      <a:pt x="30" y="14"/>
                    </a:lnTo>
                    <a:lnTo>
                      <a:pt x="28" y="8"/>
                    </a:lnTo>
                    <a:lnTo>
                      <a:pt x="28" y="8"/>
                    </a:lnTo>
                    <a:lnTo>
                      <a:pt x="26" y="6"/>
                    </a:lnTo>
                    <a:lnTo>
                      <a:pt x="20" y="4"/>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62" name="Freeform 804"/>
              <p:cNvSpPr>
                <a:spLocks/>
              </p:cNvSpPr>
              <p:nvPr/>
            </p:nvSpPr>
            <p:spPr bwMode="auto">
              <a:xfrm>
                <a:off x="3321" y="1997"/>
                <a:ext cx="32" cy="16"/>
              </a:xfrm>
              <a:custGeom>
                <a:avLst/>
                <a:gdLst>
                  <a:gd name="T0" fmla="*/ 6 w 32"/>
                  <a:gd name="T1" fmla="*/ 16 h 16"/>
                  <a:gd name="T2" fmla="*/ 6 w 32"/>
                  <a:gd name="T3" fmla="*/ 16 h 16"/>
                  <a:gd name="T4" fmla="*/ 6 w 32"/>
                  <a:gd name="T5" fmla="*/ 16 h 16"/>
                  <a:gd name="T6" fmla="*/ 2 w 32"/>
                  <a:gd name="T7" fmla="*/ 12 h 16"/>
                  <a:gd name="T8" fmla="*/ 2 w 32"/>
                  <a:gd name="T9" fmla="*/ 12 h 16"/>
                  <a:gd name="T10" fmla="*/ 0 w 32"/>
                  <a:gd name="T11" fmla="*/ 12 h 16"/>
                  <a:gd name="T12" fmla="*/ 0 w 32"/>
                  <a:gd name="T13" fmla="*/ 8 h 16"/>
                  <a:gd name="T14" fmla="*/ 0 w 32"/>
                  <a:gd name="T15" fmla="*/ 8 h 16"/>
                  <a:gd name="T16" fmla="*/ 2 w 32"/>
                  <a:gd name="T17" fmla="*/ 6 h 16"/>
                  <a:gd name="T18" fmla="*/ 10 w 32"/>
                  <a:gd name="T19" fmla="*/ 6 h 16"/>
                  <a:gd name="T20" fmla="*/ 18 w 32"/>
                  <a:gd name="T21" fmla="*/ 4 h 16"/>
                  <a:gd name="T22" fmla="*/ 24 w 32"/>
                  <a:gd name="T23" fmla="*/ 4 h 16"/>
                  <a:gd name="T24" fmla="*/ 30 w 32"/>
                  <a:gd name="T25" fmla="*/ 2 h 16"/>
                  <a:gd name="T26" fmla="*/ 30 w 32"/>
                  <a:gd name="T27" fmla="*/ 2 h 16"/>
                  <a:gd name="T28" fmla="*/ 30 w 32"/>
                  <a:gd name="T29" fmla="*/ 0 h 16"/>
                  <a:gd name="T30" fmla="*/ 30 w 32"/>
                  <a:gd name="T31" fmla="*/ 0 h 16"/>
                  <a:gd name="T32" fmla="*/ 32 w 32"/>
                  <a:gd name="T33" fmla="*/ 2 h 16"/>
                  <a:gd name="T34" fmla="*/ 32 w 32"/>
                  <a:gd name="T35" fmla="*/ 2 h 16"/>
                  <a:gd name="T36" fmla="*/ 32 w 32"/>
                  <a:gd name="T37" fmla="*/ 4 h 16"/>
                  <a:gd name="T38" fmla="*/ 20 w 32"/>
                  <a:gd name="T39" fmla="*/ 12 h 16"/>
                  <a:gd name="T40" fmla="*/ 16 w 32"/>
                  <a:gd name="T41" fmla="*/ 16 h 16"/>
                  <a:gd name="T42" fmla="*/ 16 w 32"/>
                  <a:gd name="T43" fmla="*/ 16 h 16"/>
                  <a:gd name="T44" fmla="*/ 14 w 32"/>
                  <a:gd name="T45" fmla="*/ 16 h 16"/>
                  <a:gd name="T46" fmla="*/ 6 w 32"/>
                  <a:gd name="T4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16">
                    <a:moveTo>
                      <a:pt x="6" y="16"/>
                    </a:moveTo>
                    <a:lnTo>
                      <a:pt x="6" y="16"/>
                    </a:lnTo>
                    <a:lnTo>
                      <a:pt x="6" y="16"/>
                    </a:lnTo>
                    <a:lnTo>
                      <a:pt x="2" y="12"/>
                    </a:lnTo>
                    <a:lnTo>
                      <a:pt x="2" y="12"/>
                    </a:lnTo>
                    <a:lnTo>
                      <a:pt x="0" y="12"/>
                    </a:lnTo>
                    <a:lnTo>
                      <a:pt x="0" y="8"/>
                    </a:lnTo>
                    <a:lnTo>
                      <a:pt x="0" y="8"/>
                    </a:lnTo>
                    <a:lnTo>
                      <a:pt x="2" y="6"/>
                    </a:lnTo>
                    <a:lnTo>
                      <a:pt x="10" y="6"/>
                    </a:lnTo>
                    <a:lnTo>
                      <a:pt x="18" y="4"/>
                    </a:lnTo>
                    <a:lnTo>
                      <a:pt x="24" y="4"/>
                    </a:lnTo>
                    <a:lnTo>
                      <a:pt x="30" y="2"/>
                    </a:lnTo>
                    <a:lnTo>
                      <a:pt x="30" y="2"/>
                    </a:lnTo>
                    <a:lnTo>
                      <a:pt x="30" y="0"/>
                    </a:lnTo>
                    <a:lnTo>
                      <a:pt x="30" y="0"/>
                    </a:lnTo>
                    <a:lnTo>
                      <a:pt x="32" y="2"/>
                    </a:lnTo>
                    <a:lnTo>
                      <a:pt x="32" y="2"/>
                    </a:lnTo>
                    <a:lnTo>
                      <a:pt x="32" y="4"/>
                    </a:lnTo>
                    <a:lnTo>
                      <a:pt x="20" y="12"/>
                    </a:lnTo>
                    <a:lnTo>
                      <a:pt x="16" y="16"/>
                    </a:lnTo>
                    <a:lnTo>
                      <a:pt x="16" y="16"/>
                    </a:lnTo>
                    <a:lnTo>
                      <a:pt x="14"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63" name="Freeform 805"/>
              <p:cNvSpPr>
                <a:spLocks noEditPoints="1"/>
              </p:cNvSpPr>
              <p:nvPr/>
            </p:nvSpPr>
            <p:spPr bwMode="auto">
              <a:xfrm>
                <a:off x="3319" y="1995"/>
                <a:ext cx="36" cy="20"/>
              </a:xfrm>
              <a:custGeom>
                <a:avLst/>
                <a:gdLst>
                  <a:gd name="T0" fmla="*/ 32 w 36"/>
                  <a:gd name="T1" fmla="*/ 4 h 20"/>
                  <a:gd name="T2" fmla="*/ 26 w 36"/>
                  <a:gd name="T3" fmla="*/ 10 h 20"/>
                  <a:gd name="T4" fmla="*/ 22 w 36"/>
                  <a:gd name="T5" fmla="*/ 14 h 20"/>
                  <a:gd name="T6" fmla="*/ 16 w 36"/>
                  <a:gd name="T7" fmla="*/ 16 h 20"/>
                  <a:gd name="T8" fmla="*/ 8 w 36"/>
                  <a:gd name="T9" fmla="*/ 16 h 20"/>
                  <a:gd name="T10" fmla="*/ 4 w 36"/>
                  <a:gd name="T11" fmla="*/ 14 h 20"/>
                  <a:gd name="T12" fmla="*/ 4 w 36"/>
                  <a:gd name="T13" fmla="*/ 10 h 20"/>
                  <a:gd name="T14" fmla="*/ 12 w 36"/>
                  <a:gd name="T15" fmla="*/ 10 h 20"/>
                  <a:gd name="T16" fmla="*/ 20 w 36"/>
                  <a:gd name="T17" fmla="*/ 8 h 20"/>
                  <a:gd name="T18" fmla="*/ 28 w 36"/>
                  <a:gd name="T19" fmla="*/ 8 h 20"/>
                  <a:gd name="T20" fmla="*/ 32 w 36"/>
                  <a:gd name="T21" fmla="*/ 4 h 20"/>
                  <a:gd name="T22" fmla="*/ 32 w 36"/>
                  <a:gd name="T23" fmla="*/ 0 h 20"/>
                  <a:gd name="T24" fmla="*/ 32 w 36"/>
                  <a:gd name="T25" fmla="*/ 0 h 20"/>
                  <a:gd name="T26" fmla="*/ 32 w 36"/>
                  <a:gd name="T27" fmla="*/ 2 h 20"/>
                  <a:gd name="T28" fmla="*/ 26 w 36"/>
                  <a:gd name="T29" fmla="*/ 4 h 20"/>
                  <a:gd name="T30" fmla="*/ 20 w 36"/>
                  <a:gd name="T31" fmla="*/ 4 h 20"/>
                  <a:gd name="T32" fmla="*/ 20 w 36"/>
                  <a:gd name="T33" fmla="*/ 4 h 20"/>
                  <a:gd name="T34" fmla="*/ 20 w 36"/>
                  <a:gd name="T35" fmla="*/ 4 h 20"/>
                  <a:gd name="T36" fmla="*/ 12 w 36"/>
                  <a:gd name="T37" fmla="*/ 6 h 20"/>
                  <a:gd name="T38" fmla="*/ 4 w 36"/>
                  <a:gd name="T39" fmla="*/ 6 h 20"/>
                  <a:gd name="T40" fmla="*/ 4 w 36"/>
                  <a:gd name="T41" fmla="*/ 6 h 20"/>
                  <a:gd name="T42" fmla="*/ 2 w 36"/>
                  <a:gd name="T43" fmla="*/ 6 h 20"/>
                  <a:gd name="T44" fmla="*/ 0 w 36"/>
                  <a:gd name="T45" fmla="*/ 10 h 20"/>
                  <a:gd name="T46" fmla="*/ 0 w 36"/>
                  <a:gd name="T47" fmla="*/ 14 h 20"/>
                  <a:gd name="T48" fmla="*/ 0 w 36"/>
                  <a:gd name="T49" fmla="*/ 14 h 20"/>
                  <a:gd name="T50" fmla="*/ 2 w 36"/>
                  <a:gd name="T51" fmla="*/ 16 h 20"/>
                  <a:gd name="T52" fmla="*/ 6 w 36"/>
                  <a:gd name="T53" fmla="*/ 20 h 20"/>
                  <a:gd name="T54" fmla="*/ 6 w 36"/>
                  <a:gd name="T55" fmla="*/ 20 h 20"/>
                  <a:gd name="T56" fmla="*/ 8 w 36"/>
                  <a:gd name="T57" fmla="*/ 20 h 20"/>
                  <a:gd name="T58" fmla="*/ 16 w 36"/>
                  <a:gd name="T59" fmla="*/ 20 h 20"/>
                  <a:gd name="T60" fmla="*/ 16 w 36"/>
                  <a:gd name="T61" fmla="*/ 20 h 20"/>
                  <a:gd name="T62" fmla="*/ 18 w 36"/>
                  <a:gd name="T63" fmla="*/ 20 h 20"/>
                  <a:gd name="T64" fmla="*/ 24 w 36"/>
                  <a:gd name="T65" fmla="*/ 16 h 20"/>
                  <a:gd name="T66" fmla="*/ 24 w 36"/>
                  <a:gd name="T67" fmla="*/ 16 h 20"/>
                  <a:gd name="T68" fmla="*/ 24 w 36"/>
                  <a:gd name="T69" fmla="*/ 16 h 20"/>
                  <a:gd name="T70" fmla="*/ 28 w 36"/>
                  <a:gd name="T71" fmla="*/ 14 h 20"/>
                  <a:gd name="T72" fmla="*/ 36 w 36"/>
                  <a:gd name="T73" fmla="*/ 8 h 20"/>
                  <a:gd name="T74" fmla="*/ 36 w 36"/>
                  <a:gd name="T75" fmla="*/ 8 h 20"/>
                  <a:gd name="T76" fmla="*/ 36 w 36"/>
                  <a:gd name="T77" fmla="*/ 6 h 20"/>
                  <a:gd name="T78" fmla="*/ 36 w 36"/>
                  <a:gd name="T79" fmla="*/ 2 h 20"/>
                  <a:gd name="T80" fmla="*/ 36 w 36"/>
                  <a:gd name="T81" fmla="*/ 2 h 20"/>
                  <a:gd name="T82" fmla="*/ 32 w 36"/>
                  <a:gd name="T83" fmla="*/ 0 h 20"/>
                  <a:gd name="T84" fmla="*/ 32 w 36"/>
                  <a:gd name="T8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 h="20">
                    <a:moveTo>
                      <a:pt x="32" y="4"/>
                    </a:moveTo>
                    <a:lnTo>
                      <a:pt x="26" y="10"/>
                    </a:lnTo>
                    <a:lnTo>
                      <a:pt x="22" y="14"/>
                    </a:lnTo>
                    <a:lnTo>
                      <a:pt x="16" y="16"/>
                    </a:lnTo>
                    <a:lnTo>
                      <a:pt x="8" y="16"/>
                    </a:lnTo>
                    <a:lnTo>
                      <a:pt x="4" y="14"/>
                    </a:lnTo>
                    <a:lnTo>
                      <a:pt x="4" y="10"/>
                    </a:lnTo>
                    <a:lnTo>
                      <a:pt x="12" y="10"/>
                    </a:lnTo>
                    <a:lnTo>
                      <a:pt x="20" y="8"/>
                    </a:lnTo>
                    <a:lnTo>
                      <a:pt x="28" y="8"/>
                    </a:lnTo>
                    <a:lnTo>
                      <a:pt x="32" y="4"/>
                    </a:lnTo>
                    <a:close/>
                    <a:moveTo>
                      <a:pt x="32" y="0"/>
                    </a:moveTo>
                    <a:lnTo>
                      <a:pt x="32" y="0"/>
                    </a:lnTo>
                    <a:lnTo>
                      <a:pt x="32" y="2"/>
                    </a:lnTo>
                    <a:lnTo>
                      <a:pt x="26" y="4"/>
                    </a:lnTo>
                    <a:lnTo>
                      <a:pt x="20" y="4"/>
                    </a:lnTo>
                    <a:lnTo>
                      <a:pt x="20" y="4"/>
                    </a:lnTo>
                    <a:lnTo>
                      <a:pt x="20" y="4"/>
                    </a:lnTo>
                    <a:lnTo>
                      <a:pt x="12" y="6"/>
                    </a:lnTo>
                    <a:lnTo>
                      <a:pt x="4" y="6"/>
                    </a:lnTo>
                    <a:lnTo>
                      <a:pt x="4" y="6"/>
                    </a:lnTo>
                    <a:lnTo>
                      <a:pt x="2" y="6"/>
                    </a:lnTo>
                    <a:lnTo>
                      <a:pt x="0" y="10"/>
                    </a:lnTo>
                    <a:lnTo>
                      <a:pt x="0" y="14"/>
                    </a:lnTo>
                    <a:lnTo>
                      <a:pt x="0" y="14"/>
                    </a:lnTo>
                    <a:lnTo>
                      <a:pt x="2" y="16"/>
                    </a:lnTo>
                    <a:lnTo>
                      <a:pt x="6" y="20"/>
                    </a:lnTo>
                    <a:lnTo>
                      <a:pt x="6" y="20"/>
                    </a:lnTo>
                    <a:lnTo>
                      <a:pt x="8" y="20"/>
                    </a:lnTo>
                    <a:lnTo>
                      <a:pt x="16" y="20"/>
                    </a:lnTo>
                    <a:lnTo>
                      <a:pt x="16" y="20"/>
                    </a:lnTo>
                    <a:lnTo>
                      <a:pt x="18" y="20"/>
                    </a:lnTo>
                    <a:lnTo>
                      <a:pt x="24" y="16"/>
                    </a:lnTo>
                    <a:lnTo>
                      <a:pt x="24" y="16"/>
                    </a:lnTo>
                    <a:lnTo>
                      <a:pt x="24" y="16"/>
                    </a:lnTo>
                    <a:lnTo>
                      <a:pt x="28" y="14"/>
                    </a:lnTo>
                    <a:lnTo>
                      <a:pt x="36" y="8"/>
                    </a:lnTo>
                    <a:lnTo>
                      <a:pt x="36" y="8"/>
                    </a:lnTo>
                    <a:lnTo>
                      <a:pt x="36" y="6"/>
                    </a:lnTo>
                    <a:lnTo>
                      <a:pt x="36" y="2"/>
                    </a:lnTo>
                    <a:lnTo>
                      <a:pt x="36" y="2"/>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64" name="Freeform 806"/>
              <p:cNvSpPr>
                <a:spLocks/>
              </p:cNvSpPr>
              <p:nvPr/>
            </p:nvSpPr>
            <p:spPr bwMode="auto">
              <a:xfrm>
                <a:off x="3323" y="1999"/>
                <a:ext cx="28" cy="12"/>
              </a:xfrm>
              <a:custGeom>
                <a:avLst/>
                <a:gdLst>
                  <a:gd name="T0" fmla="*/ 28 w 28"/>
                  <a:gd name="T1" fmla="*/ 0 h 12"/>
                  <a:gd name="T2" fmla="*/ 22 w 28"/>
                  <a:gd name="T3" fmla="*/ 6 h 12"/>
                  <a:gd name="T4" fmla="*/ 18 w 28"/>
                  <a:gd name="T5" fmla="*/ 10 h 12"/>
                  <a:gd name="T6" fmla="*/ 12 w 28"/>
                  <a:gd name="T7" fmla="*/ 12 h 12"/>
                  <a:gd name="T8" fmla="*/ 4 w 28"/>
                  <a:gd name="T9" fmla="*/ 12 h 12"/>
                  <a:gd name="T10" fmla="*/ 0 w 28"/>
                  <a:gd name="T11" fmla="*/ 10 h 12"/>
                  <a:gd name="T12" fmla="*/ 0 w 28"/>
                  <a:gd name="T13" fmla="*/ 6 h 12"/>
                  <a:gd name="T14" fmla="*/ 8 w 28"/>
                  <a:gd name="T15" fmla="*/ 6 h 12"/>
                  <a:gd name="T16" fmla="*/ 16 w 28"/>
                  <a:gd name="T17" fmla="*/ 4 h 12"/>
                  <a:gd name="T18" fmla="*/ 24 w 28"/>
                  <a:gd name="T19" fmla="*/ 4 h 12"/>
                  <a:gd name="T20" fmla="*/ 28 w 28"/>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12">
                    <a:moveTo>
                      <a:pt x="28" y="0"/>
                    </a:moveTo>
                    <a:lnTo>
                      <a:pt x="22" y="6"/>
                    </a:lnTo>
                    <a:lnTo>
                      <a:pt x="18" y="10"/>
                    </a:lnTo>
                    <a:lnTo>
                      <a:pt x="12" y="12"/>
                    </a:lnTo>
                    <a:lnTo>
                      <a:pt x="4" y="12"/>
                    </a:lnTo>
                    <a:lnTo>
                      <a:pt x="0" y="10"/>
                    </a:lnTo>
                    <a:lnTo>
                      <a:pt x="0" y="6"/>
                    </a:lnTo>
                    <a:lnTo>
                      <a:pt x="8" y="6"/>
                    </a:lnTo>
                    <a:lnTo>
                      <a:pt x="16" y="4"/>
                    </a:lnTo>
                    <a:lnTo>
                      <a:pt x="24" y="4"/>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565" name="Freeform 807"/>
              <p:cNvSpPr>
                <a:spLocks/>
              </p:cNvSpPr>
              <p:nvPr/>
            </p:nvSpPr>
            <p:spPr bwMode="auto">
              <a:xfrm>
                <a:off x="3319" y="1995"/>
                <a:ext cx="36" cy="20"/>
              </a:xfrm>
              <a:custGeom>
                <a:avLst/>
                <a:gdLst>
                  <a:gd name="T0" fmla="*/ 32 w 36"/>
                  <a:gd name="T1" fmla="*/ 0 h 20"/>
                  <a:gd name="T2" fmla="*/ 32 w 36"/>
                  <a:gd name="T3" fmla="*/ 0 h 20"/>
                  <a:gd name="T4" fmla="*/ 32 w 36"/>
                  <a:gd name="T5" fmla="*/ 2 h 20"/>
                  <a:gd name="T6" fmla="*/ 26 w 36"/>
                  <a:gd name="T7" fmla="*/ 4 h 20"/>
                  <a:gd name="T8" fmla="*/ 20 w 36"/>
                  <a:gd name="T9" fmla="*/ 4 h 20"/>
                  <a:gd name="T10" fmla="*/ 20 w 36"/>
                  <a:gd name="T11" fmla="*/ 4 h 20"/>
                  <a:gd name="T12" fmla="*/ 20 w 36"/>
                  <a:gd name="T13" fmla="*/ 4 h 20"/>
                  <a:gd name="T14" fmla="*/ 12 w 36"/>
                  <a:gd name="T15" fmla="*/ 6 h 20"/>
                  <a:gd name="T16" fmla="*/ 4 w 36"/>
                  <a:gd name="T17" fmla="*/ 6 h 20"/>
                  <a:gd name="T18" fmla="*/ 4 w 36"/>
                  <a:gd name="T19" fmla="*/ 6 h 20"/>
                  <a:gd name="T20" fmla="*/ 2 w 36"/>
                  <a:gd name="T21" fmla="*/ 6 h 20"/>
                  <a:gd name="T22" fmla="*/ 0 w 36"/>
                  <a:gd name="T23" fmla="*/ 10 h 20"/>
                  <a:gd name="T24" fmla="*/ 0 w 36"/>
                  <a:gd name="T25" fmla="*/ 14 h 20"/>
                  <a:gd name="T26" fmla="*/ 0 w 36"/>
                  <a:gd name="T27" fmla="*/ 14 h 20"/>
                  <a:gd name="T28" fmla="*/ 2 w 36"/>
                  <a:gd name="T29" fmla="*/ 16 h 20"/>
                  <a:gd name="T30" fmla="*/ 6 w 36"/>
                  <a:gd name="T31" fmla="*/ 20 h 20"/>
                  <a:gd name="T32" fmla="*/ 6 w 36"/>
                  <a:gd name="T33" fmla="*/ 20 h 20"/>
                  <a:gd name="T34" fmla="*/ 8 w 36"/>
                  <a:gd name="T35" fmla="*/ 20 h 20"/>
                  <a:gd name="T36" fmla="*/ 16 w 36"/>
                  <a:gd name="T37" fmla="*/ 20 h 20"/>
                  <a:gd name="T38" fmla="*/ 16 w 36"/>
                  <a:gd name="T39" fmla="*/ 20 h 20"/>
                  <a:gd name="T40" fmla="*/ 18 w 36"/>
                  <a:gd name="T41" fmla="*/ 20 h 20"/>
                  <a:gd name="T42" fmla="*/ 24 w 36"/>
                  <a:gd name="T43" fmla="*/ 16 h 20"/>
                  <a:gd name="T44" fmla="*/ 24 w 36"/>
                  <a:gd name="T45" fmla="*/ 16 h 20"/>
                  <a:gd name="T46" fmla="*/ 24 w 36"/>
                  <a:gd name="T47" fmla="*/ 16 h 20"/>
                  <a:gd name="T48" fmla="*/ 28 w 36"/>
                  <a:gd name="T49" fmla="*/ 14 h 20"/>
                  <a:gd name="T50" fmla="*/ 36 w 36"/>
                  <a:gd name="T51" fmla="*/ 8 h 20"/>
                  <a:gd name="T52" fmla="*/ 36 w 36"/>
                  <a:gd name="T53" fmla="*/ 8 h 20"/>
                  <a:gd name="T54" fmla="*/ 36 w 36"/>
                  <a:gd name="T55" fmla="*/ 6 h 20"/>
                  <a:gd name="T56" fmla="*/ 36 w 36"/>
                  <a:gd name="T57" fmla="*/ 2 h 20"/>
                  <a:gd name="T58" fmla="*/ 36 w 36"/>
                  <a:gd name="T59" fmla="*/ 2 h 20"/>
                  <a:gd name="T60" fmla="*/ 32 w 36"/>
                  <a:gd name="T61" fmla="*/ 0 h 20"/>
                  <a:gd name="T62" fmla="*/ 32 w 36"/>
                  <a:gd name="T6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6" h="20">
                    <a:moveTo>
                      <a:pt x="32" y="0"/>
                    </a:moveTo>
                    <a:lnTo>
                      <a:pt x="32" y="0"/>
                    </a:lnTo>
                    <a:lnTo>
                      <a:pt x="32" y="2"/>
                    </a:lnTo>
                    <a:lnTo>
                      <a:pt x="26" y="4"/>
                    </a:lnTo>
                    <a:lnTo>
                      <a:pt x="20" y="4"/>
                    </a:lnTo>
                    <a:lnTo>
                      <a:pt x="20" y="4"/>
                    </a:lnTo>
                    <a:lnTo>
                      <a:pt x="20" y="4"/>
                    </a:lnTo>
                    <a:lnTo>
                      <a:pt x="12" y="6"/>
                    </a:lnTo>
                    <a:lnTo>
                      <a:pt x="4" y="6"/>
                    </a:lnTo>
                    <a:lnTo>
                      <a:pt x="4" y="6"/>
                    </a:lnTo>
                    <a:lnTo>
                      <a:pt x="2" y="6"/>
                    </a:lnTo>
                    <a:lnTo>
                      <a:pt x="0" y="10"/>
                    </a:lnTo>
                    <a:lnTo>
                      <a:pt x="0" y="14"/>
                    </a:lnTo>
                    <a:lnTo>
                      <a:pt x="0" y="14"/>
                    </a:lnTo>
                    <a:lnTo>
                      <a:pt x="2" y="16"/>
                    </a:lnTo>
                    <a:lnTo>
                      <a:pt x="6" y="20"/>
                    </a:lnTo>
                    <a:lnTo>
                      <a:pt x="6" y="20"/>
                    </a:lnTo>
                    <a:lnTo>
                      <a:pt x="8" y="20"/>
                    </a:lnTo>
                    <a:lnTo>
                      <a:pt x="16" y="20"/>
                    </a:lnTo>
                    <a:lnTo>
                      <a:pt x="16" y="20"/>
                    </a:lnTo>
                    <a:lnTo>
                      <a:pt x="18" y="20"/>
                    </a:lnTo>
                    <a:lnTo>
                      <a:pt x="24" y="16"/>
                    </a:lnTo>
                    <a:lnTo>
                      <a:pt x="24" y="16"/>
                    </a:lnTo>
                    <a:lnTo>
                      <a:pt x="24" y="16"/>
                    </a:lnTo>
                    <a:lnTo>
                      <a:pt x="28" y="14"/>
                    </a:lnTo>
                    <a:lnTo>
                      <a:pt x="36" y="8"/>
                    </a:lnTo>
                    <a:lnTo>
                      <a:pt x="36" y="8"/>
                    </a:lnTo>
                    <a:lnTo>
                      <a:pt x="36" y="6"/>
                    </a:lnTo>
                    <a:lnTo>
                      <a:pt x="36" y="2"/>
                    </a:lnTo>
                    <a:lnTo>
                      <a:pt x="36" y="2"/>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grpSp>
        <p:grpSp>
          <p:nvGrpSpPr>
            <p:cNvPr id="61" name="Group 1009"/>
            <p:cNvGrpSpPr>
              <a:grpSpLocks/>
            </p:cNvGrpSpPr>
            <p:nvPr/>
          </p:nvGrpSpPr>
          <p:grpSpPr bwMode="auto">
            <a:xfrm>
              <a:off x="3231" y="1883"/>
              <a:ext cx="1930" cy="800"/>
              <a:chOff x="3231" y="1883"/>
              <a:chExt cx="1930" cy="800"/>
            </a:xfrm>
            <a:grpFill/>
          </p:grpSpPr>
          <p:sp>
            <p:nvSpPr>
              <p:cNvPr id="166" name="Freeform 809"/>
              <p:cNvSpPr>
                <a:spLocks/>
              </p:cNvSpPr>
              <p:nvPr/>
            </p:nvSpPr>
            <p:spPr bwMode="auto">
              <a:xfrm>
                <a:off x="3233" y="1885"/>
                <a:ext cx="266" cy="106"/>
              </a:xfrm>
              <a:custGeom>
                <a:avLst/>
                <a:gdLst>
                  <a:gd name="T0" fmla="*/ 140 w 266"/>
                  <a:gd name="T1" fmla="*/ 106 h 106"/>
                  <a:gd name="T2" fmla="*/ 136 w 266"/>
                  <a:gd name="T3" fmla="*/ 96 h 106"/>
                  <a:gd name="T4" fmla="*/ 138 w 266"/>
                  <a:gd name="T5" fmla="*/ 92 h 106"/>
                  <a:gd name="T6" fmla="*/ 134 w 266"/>
                  <a:gd name="T7" fmla="*/ 94 h 106"/>
                  <a:gd name="T8" fmla="*/ 120 w 266"/>
                  <a:gd name="T9" fmla="*/ 94 h 106"/>
                  <a:gd name="T10" fmla="*/ 110 w 266"/>
                  <a:gd name="T11" fmla="*/ 102 h 106"/>
                  <a:gd name="T12" fmla="*/ 92 w 266"/>
                  <a:gd name="T13" fmla="*/ 104 h 106"/>
                  <a:gd name="T14" fmla="*/ 84 w 266"/>
                  <a:gd name="T15" fmla="*/ 98 h 106"/>
                  <a:gd name="T16" fmla="*/ 64 w 266"/>
                  <a:gd name="T17" fmla="*/ 92 h 106"/>
                  <a:gd name="T18" fmla="*/ 64 w 266"/>
                  <a:gd name="T19" fmla="*/ 98 h 106"/>
                  <a:gd name="T20" fmla="*/ 60 w 266"/>
                  <a:gd name="T21" fmla="*/ 102 h 106"/>
                  <a:gd name="T22" fmla="*/ 46 w 266"/>
                  <a:gd name="T23" fmla="*/ 102 h 106"/>
                  <a:gd name="T24" fmla="*/ 18 w 266"/>
                  <a:gd name="T25" fmla="*/ 88 h 106"/>
                  <a:gd name="T26" fmla="*/ 14 w 266"/>
                  <a:gd name="T27" fmla="*/ 80 h 106"/>
                  <a:gd name="T28" fmla="*/ 14 w 266"/>
                  <a:gd name="T29" fmla="*/ 74 h 106"/>
                  <a:gd name="T30" fmla="*/ 4 w 266"/>
                  <a:gd name="T31" fmla="*/ 70 h 106"/>
                  <a:gd name="T32" fmla="*/ 12 w 266"/>
                  <a:gd name="T33" fmla="*/ 58 h 106"/>
                  <a:gd name="T34" fmla="*/ 2 w 266"/>
                  <a:gd name="T35" fmla="*/ 46 h 106"/>
                  <a:gd name="T36" fmla="*/ 0 w 266"/>
                  <a:gd name="T37" fmla="*/ 40 h 106"/>
                  <a:gd name="T38" fmla="*/ 6 w 266"/>
                  <a:gd name="T39" fmla="*/ 32 h 106"/>
                  <a:gd name="T40" fmla="*/ 12 w 266"/>
                  <a:gd name="T41" fmla="*/ 30 h 106"/>
                  <a:gd name="T42" fmla="*/ 12 w 266"/>
                  <a:gd name="T43" fmla="*/ 30 h 106"/>
                  <a:gd name="T44" fmla="*/ 40 w 266"/>
                  <a:gd name="T45" fmla="*/ 28 h 106"/>
                  <a:gd name="T46" fmla="*/ 46 w 266"/>
                  <a:gd name="T47" fmla="*/ 24 h 106"/>
                  <a:gd name="T48" fmla="*/ 40 w 266"/>
                  <a:gd name="T49" fmla="*/ 22 h 106"/>
                  <a:gd name="T50" fmla="*/ 42 w 266"/>
                  <a:gd name="T51" fmla="*/ 16 h 106"/>
                  <a:gd name="T52" fmla="*/ 42 w 266"/>
                  <a:gd name="T53" fmla="*/ 16 h 106"/>
                  <a:gd name="T54" fmla="*/ 82 w 266"/>
                  <a:gd name="T55" fmla="*/ 10 h 106"/>
                  <a:gd name="T56" fmla="*/ 100 w 266"/>
                  <a:gd name="T57" fmla="*/ 0 h 106"/>
                  <a:gd name="T58" fmla="*/ 130 w 266"/>
                  <a:gd name="T59" fmla="*/ 2 h 106"/>
                  <a:gd name="T60" fmla="*/ 140 w 266"/>
                  <a:gd name="T61" fmla="*/ 10 h 106"/>
                  <a:gd name="T62" fmla="*/ 142 w 266"/>
                  <a:gd name="T63" fmla="*/ 10 h 106"/>
                  <a:gd name="T64" fmla="*/ 166 w 266"/>
                  <a:gd name="T65" fmla="*/ 20 h 106"/>
                  <a:gd name="T66" fmla="*/ 212 w 266"/>
                  <a:gd name="T67" fmla="*/ 18 h 106"/>
                  <a:gd name="T68" fmla="*/ 220 w 266"/>
                  <a:gd name="T69" fmla="*/ 10 h 106"/>
                  <a:gd name="T70" fmla="*/ 226 w 266"/>
                  <a:gd name="T71" fmla="*/ 12 h 106"/>
                  <a:gd name="T72" fmla="*/ 228 w 266"/>
                  <a:gd name="T73" fmla="*/ 10 h 106"/>
                  <a:gd name="T74" fmla="*/ 230 w 266"/>
                  <a:gd name="T75" fmla="*/ 8 h 106"/>
                  <a:gd name="T76" fmla="*/ 238 w 266"/>
                  <a:gd name="T77" fmla="*/ 10 h 106"/>
                  <a:gd name="T78" fmla="*/ 250 w 266"/>
                  <a:gd name="T79" fmla="*/ 20 h 106"/>
                  <a:gd name="T80" fmla="*/ 258 w 266"/>
                  <a:gd name="T81" fmla="*/ 38 h 106"/>
                  <a:gd name="T82" fmla="*/ 266 w 266"/>
                  <a:gd name="T83" fmla="*/ 42 h 106"/>
                  <a:gd name="T84" fmla="*/ 266 w 266"/>
                  <a:gd name="T85" fmla="*/ 44 h 106"/>
                  <a:gd name="T86" fmla="*/ 258 w 266"/>
                  <a:gd name="T87" fmla="*/ 50 h 106"/>
                  <a:gd name="T88" fmla="*/ 266 w 266"/>
                  <a:gd name="T89" fmla="*/ 82 h 106"/>
                  <a:gd name="T90" fmla="*/ 264 w 266"/>
                  <a:gd name="T91" fmla="*/ 86 h 106"/>
                  <a:gd name="T92" fmla="*/ 262 w 266"/>
                  <a:gd name="T93" fmla="*/ 88 h 106"/>
                  <a:gd name="T94" fmla="*/ 238 w 266"/>
                  <a:gd name="T95" fmla="*/ 82 h 106"/>
                  <a:gd name="T96" fmla="*/ 228 w 266"/>
                  <a:gd name="T97" fmla="*/ 88 h 106"/>
                  <a:gd name="T98" fmla="*/ 196 w 266"/>
                  <a:gd name="T99" fmla="*/ 94 h 106"/>
                  <a:gd name="T100" fmla="*/ 178 w 266"/>
                  <a:gd name="T101" fmla="*/ 96 h 106"/>
                  <a:gd name="T102" fmla="*/ 172 w 266"/>
                  <a:gd name="T103" fmla="*/ 92 h 106"/>
                  <a:gd name="T104" fmla="*/ 168 w 266"/>
                  <a:gd name="T105" fmla="*/ 94 h 106"/>
                  <a:gd name="T106" fmla="*/ 154 w 266"/>
                  <a:gd name="T107" fmla="*/ 94 h 106"/>
                  <a:gd name="T108" fmla="*/ 150 w 266"/>
                  <a:gd name="T109" fmla="*/ 96 h 106"/>
                  <a:gd name="T110" fmla="*/ 142 w 266"/>
                  <a:gd name="T111" fmla="*/ 106 h 106"/>
                  <a:gd name="T112" fmla="*/ 140 w 266"/>
                  <a:gd name="T113" fmla="*/ 106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66" h="106">
                    <a:moveTo>
                      <a:pt x="140" y="106"/>
                    </a:moveTo>
                    <a:lnTo>
                      <a:pt x="140" y="106"/>
                    </a:lnTo>
                    <a:lnTo>
                      <a:pt x="140" y="106"/>
                    </a:lnTo>
                    <a:lnTo>
                      <a:pt x="140" y="106"/>
                    </a:lnTo>
                    <a:lnTo>
                      <a:pt x="138" y="104"/>
                    </a:lnTo>
                    <a:lnTo>
                      <a:pt x="136" y="96"/>
                    </a:lnTo>
                    <a:lnTo>
                      <a:pt x="136" y="96"/>
                    </a:lnTo>
                    <a:lnTo>
                      <a:pt x="136" y="96"/>
                    </a:lnTo>
                    <a:lnTo>
                      <a:pt x="138" y="92"/>
                    </a:lnTo>
                    <a:lnTo>
                      <a:pt x="138" y="92"/>
                    </a:lnTo>
                    <a:lnTo>
                      <a:pt x="134" y="94"/>
                    </a:lnTo>
                    <a:lnTo>
                      <a:pt x="134" y="94"/>
                    </a:lnTo>
                    <a:lnTo>
                      <a:pt x="132" y="94"/>
                    </a:lnTo>
                    <a:lnTo>
                      <a:pt x="132" y="94"/>
                    </a:lnTo>
                    <a:lnTo>
                      <a:pt x="120" y="94"/>
                    </a:lnTo>
                    <a:lnTo>
                      <a:pt x="118" y="94"/>
                    </a:lnTo>
                    <a:lnTo>
                      <a:pt x="110" y="102"/>
                    </a:lnTo>
                    <a:lnTo>
                      <a:pt x="110" y="102"/>
                    </a:lnTo>
                    <a:lnTo>
                      <a:pt x="110" y="102"/>
                    </a:lnTo>
                    <a:lnTo>
                      <a:pt x="100" y="104"/>
                    </a:lnTo>
                    <a:lnTo>
                      <a:pt x="92" y="104"/>
                    </a:lnTo>
                    <a:lnTo>
                      <a:pt x="92" y="104"/>
                    </a:lnTo>
                    <a:lnTo>
                      <a:pt x="90" y="104"/>
                    </a:lnTo>
                    <a:lnTo>
                      <a:pt x="84" y="98"/>
                    </a:lnTo>
                    <a:lnTo>
                      <a:pt x="72" y="94"/>
                    </a:lnTo>
                    <a:lnTo>
                      <a:pt x="66" y="92"/>
                    </a:lnTo>
                    <a:lnTo>
                      <a:pt x="64" y="92"/>
                    </a:lnTo>
                    <a:lnTo>
                      <a:pt x="64" y="96"/>
                    </a:lnTo>
                    <a:lnTo>
                      <a:pt x="64" y="96"/>
                    </a:lnTo>
                    <a:lnTo>
                      <a:pt x="64" y="98"/>
                    </a:lnTo>
                    <a:lnTo>
                      <a:pt x="62" y="100"/>
                    </a:lnTo>
                    <a:lnTo>
                      <a:pt x="62" y="100"/>
                    </a:lnTo>
                    <a:lnTo>
                      <a:pt x="60" y="102"/>
                    </a:lnTo>
                    <a:lnTo>
                      <a:pt x="46" y="102"/>
                    </a:lnTo>
                    <a:lnTo>
                      <a:pt x="46" y="102"/>
                    </a:lnTo>
                    <a:lnTo>
                      <a:pt x="46" y="102"/>
                    </a:lnTo>
                    <a:lnTo>
                      <a:pt x="36" y="94"/>
                    </a:lnTo>
                    <a:lnTo>
                      <a:pt x="30" y="90"/>
                    </a:lnTo>
                    <a:lnTo>
                      <a:pt x="18" y="88"/>
                    </a:lnTo>
                    <a:lnTo>
                      <a:pt x="18" y="88"/>
                    </a:lnTo>
                    <a:lnTo>
                      <a:pt x="18" y="86"/>
                    </a:lnTo>
                    <a:lnTo>
                      <a:pt x="14" y="80"/>
                    </a:lnTo>
                    <a:lnTo>
                      <a:pt x="14" y="80"/>
                    </a:lnTo>
                    <a:lnTo>
                      <a:pt x="14" y="78"/>
                    </a:lnTo>
                    <a:lnTo>
                      <a:pt x="14" y="74"/>
                    </a:lnTo>
                    <a:lnTo>
                      <a:pt x="6" y="72"/>
                    </a:lnTo>
                    <a:lnTo>
                      <a:pt x="6" y="72"/>
                    </a:lnTo>
                    <a:lnTo>
                      <a:pt x="4" y="70"/>
                    </a:lnTo>
                    <a:lnTo>
                      <a:pt x="4" y="70"/>
                    </a:lnTo>
                    <a:lnTo>
                      <a:pt x="6" y="68"/>
                    </a:lnTo>
                    <a:lnTo>
                      <a:pt x="12" y="58"/>
                    </a:lnTo>
                    <a:lnTo>
                      <a:pt x="10" y="52"/>
                    </a:lnTo>
                    <a:lnTo>
                      <a:pt x="8" y="48"/>
                    </a:lnTo>
                    <a:lnTo>
                      <a:pt x="2" y="46"/>
                    </a:lnTo>
                    <a:lnTo>
                      <a:pt x="2" y="46"/>
                    </a:lnTo>
                    <a:lnTo>
                      <a:pt x="0" y="44"/>
                    </a:lnTo>
                    <a:lnTo>
                      <a:pt x="0" y="40"/>
                    </a:lnTo>
                    <a:lnTo>
                      <a:pt x="0" y="40"/>
                    </a:lnTo>
                    <a:lnTo>
                      <a:pt x="0" y="40"/>
                    </a:lnTo>
                    <a:lnTo>
                      <a:pt x="6" y="32"/>
                    </a:lnTo>
                    <a:lnTo>
                      <a:pt x="6" y="32"/>
                    </a:lnTo>
                    <a:lnTo>
                      <a:pt x="6" y="32"/>
                    </a:lnTo>
                    <a:lnTo>
                      <a:pt x="12" y="30"/>
                    </a:lnTo>
                    <a:lnTo>
                      <a:pt x="12" y="30"/>
                    </a:lnTo>
                    <a:lnTo>
                      <a:pt x="12" y="30"/>
                    </a:lnTo>
                    <a:lnTo>
                      <a:pt x="12" y="30"/>
                    </a:lnTo>
                    <a:lnTo>
                      <a:pt x="26" y="32"/>
                    </a:lnTo>
                    <a:lnTo>
                      <a:pt x="40" y="32"/>
                    </a:lnTo>
                    <a:lnTo>
                      <a:pt x="40" y="28"/>
                    </a:lnTo>
                    <a:lnTo>
                      <a:pt x="40" y="28"/>
                    </a:lnTo>
                    <a:lnTo>
                      <a:pt x="42" y="26"/>
                    </a:lnTo>
                    <a:lnTo>
                      <a:pt x="46" y="24"/>
                    </a:lnTo>
                    <a:lnTo>
                      <a:pt x="42" y="24"/>
                    </a:lnTo>
                    <a:lnTo>
                      <a:pt x="42" y="24"/>
                    </a:lnTo>
                    <a:lnTo>
                      <a:pt x="40" y="22"/>
                    </a:lnTo>
                    <a:lnTo>
                      <a:pt x="40" y="18"/>
                    </a:lnTo>
                    <a:lnTo>
                      <a:pt x="40" y="18"/>
                    </a:lnTo>
                    <a:lnTo>
                      <a:pt x="42" y="16"/>
                    </a:lnTo>
                    <a:lnTo>
                      <a:pt x="42" y="16"/>
                    </a:lnTo>
                    <a:lnTo>
                      <a:pt x="42" y="16"/>
                    </a:lnTo>
                    <a:lnTo>
                      <a:pt x="42" y="16"/>
                    </a:lnTo>
                    <a:lnTo>
                      <a:pt x="62" y="16"/>
                    </a:lnTo>
                    <a:lnTo>
                      <a:pt x="74" y="16"/>
                    </a:lnTo>
                    <a:lnTo>
                      <a:pt x="82" y="10"/>
                    </a:lnTo>
                    <a:lnTo>
                      <a:pt x="100" y="0"/>
                    </a:lnTo>
                    <a:lnTo>
                      <a:pt x="100" y="0"/>
                    </a:lnTo>
                    <a:lnTo>
                      <a:pt x="100" y="0"/>
                    </a:lnTo>
                    <a:lnTo>
                      <a:pt x="128" y="0"/>
                    </a:lnTo>
                    <a:lnTo>
                      <a:pt x="128" y="0"/>
                    </a:lnTo>
                    <a:lnTo>
                      <a:pt x="130" y="2"/>
                    </a:lnTo>
                    <a:lnTo>
                      <a:pt x="134" y="12"/>
                    </a:lnTo>
                    <a:lnTo>
                      <a:pt x="140" y="10"/>
                    </a:lnTo>
                    <a:lnTo>
                      <a:pt x="140" y="10"/>
                    </a:lnTo>
                    <a:lnTo>
                      <a:pt x="140" y="10"/>
                    </a:lnTo>
                    <a:lnTo>
                      <a:pt x="140" y="10"/>
                    </a:lnTo>
                    <a:lnTo>
                      <a:pt x="142" y="10"/>
                    </a:lnTo>
                    <a:lnTo>
                      <a:pt x="146" y="16"/>
                    </a:lnTo>
                    <a:lnTo>
                      <a:pt x="154" y="16"/>
                    </a:lnTo>
                    <a:lnTo>
                      <a:pt x="166" y="20"/>
                    </a:lnTo>
                    <a:lnTo>
                      <a:pt x="182" y="20"/>
                    </a:lnTo>
                    <a:lnTo>
                      <a:pt x="198" y="20"/>
                    </a:lnTo>
                    <a:lnTo>
                      <a:pt x="212" y="18"/>
                    </a:lnTo>
                    <a:lnTo>
                      <a:pt x="218" y="10"/>
                    </a:lnTo>
                    <a:lnTo>
                      <a:pt x="218" y="10"/>
                    </a:lnTo>
                    <a:lnTo>
                      <a:pt x="220" y="10"/>
                    </a:lnTo>
                    <a:lnTo>
                      <a:pt x="220" y="10"/>
                    </a:lnTo>
                    <a:lnTo>
                      <a:pt x="220" y="10"/>
                    </a:lnTo>
                    <a:lnTo>
                      <a:pt x="226" y="12"/>
                    </a:lnTo>
                    <a:lnTo>
                      <a:pt x="228" y="12"/>
                    </a:lnTo>
                    <a:lnTo>
                      <a:pt x="228" y="10"/>
                    </a:lnTo>
                    <a:lnTo>
                      <a:pt x="228" y="10"/>
                    </a:lnTo>
                    <a:lnTo>
                      <a:pt x="230" y="8"/>
                    </a:lnTo>
                    <a:lnTo>
                      <a:pt x="230" y="8"/>
                    </a:lnTo>
                    <a:lnTo>
                      <a:pt x="230" y="8"/>
                    </a:lnTo>
                    <a:lnTo>
                      <a:pt x="238" y="10"/>
                    </a:lnTo>
                    <a:lnTo>
                      <a:pt x="238" y="10"/>
                    </a:lnTo>
                    <a:lnTo>
                      <a:pt x="238" y="10"/>
                    </a:lnTo>
                    <a:lnTo>
                      <a:pt x="244" y="16"/>
                    </a:lnTo>
                    <a:lnTo>
                      <a:pt x="250" y="20"/>
                    </a:lnTo>
                    <a:lnTo>
                      <a:pt x="250" y="20"/>
                    </a:lnTo>
                    <a:lnTo>
                      <a:pt x="250" y="20"/>
                    </a:lnTo>
                    <a:lnTo>
                      <a:pt x="250" y="38"/>
                    </a:lnTo>
                    <a:lnTo>
                      <a:pt x="258" y="38"/>
                    </a:lnTo>
                    <a:lnTo>
                      <a:pt x="258" y="38"/>
                    </a:lnTo>
                    <a:lnTo>
                      <a:pt x="260" y="38"/>
                    </a:lnTo>
                    <a:lnTo>
                      <a:pt x="266" y="42"/>
                    </a:lnTo>
                    <a:lnTo>
                      <a:pt x="266" y="42"/>
                    </a:lnTo>
                    <a:lnTo>
                      <a:pt x="266" y="44"/>
                    </a:lnTo>
                    <a:lnTo>
                      <a:pt x="266" y="44"/>
                    </a:lnTo>
                    <a:lnTo>
                      <a:pt x="264" y="46"/>
                    </a:lnTo>
                    <a:lnTo>
                      <a:pt x="258" y="48"/>
                    </a:lnTo>
                    <a:lnTo>
                      <a:pt x="258" y="50"/>
                    </a:lnTo>
                    <a:lnTo>
                      <a:pt x="260" y="64"/>
                    </a:lnTo>
                    <a:lnTo>
                      <a:pt x="262" y="72"/>
                    </a:lnTo>
                    <a:lnTo>
                      <a:pt x="266" y="82"/>
                    </a:lnTo>
                    <a:lnTo>
                      <a:pt x="266" y="82"/>
                    </a:lnTo>
                    <a:lnTo>
                      <a:pt x="266" y="82"/>
                    </a:lnTo>
                    <a:lnTo>
                      <a:pt x="264" y="86"/>
                    </a:lnTo>
                    <a:lnTo>
                      <a:pt x="264" y="86"/>
                    </a:lnTo>
                    <a:lnTo>
                      <a:pt x="262" y="88"/>
                    </a:lnTo>
                    <a:lnTo>
                      <a:pt x="262" y="88"/>
                    </a:lnTo>
                    <a:lnTo>
                      <a:pt x="262" y="88"/>
                    </a:lnTo>
                    <a:lnTo>
                      <a:pt x="254" y="86"/>
                    </a:lnTo>
                    <a:lnTo>
                      <a:pt x="238" y="82"/>
                    </a:lnTo>
                    <a:lnTo>
                      <a:pt x="230" y="88"/>
                    </a:lnTo>
                    <a:lnTo>
                      <a:pt x="230" y="88"/>
                    </a:lnTo>
                    <a:lnTo>
                      <a:pt x="228" y="88"/>
                    </a:lnTo>
                    <a:lnTo>
                      <a:pt x="206" y="88"/>
                    </a:lnTo>
                    <a:lnTo>
                      <a:pt x="196" y="94"/>
                    </a:lnTo>
                    <a:lnTo>
                      <a:pt x="196" y="94"/>
                    </a:lnTo>
                    <a:lnTo>
                      <a:pt x="194" y="94"/>
                    </a:lnTo>
                    <a:lnTo>
                      <a:pt x="194" y="94"/>
                    </a:lnTo>
                    <a:lnTo>
                      <a:pt x="178" y="96"/>
                    </a:lnTo>
                    <a:lnTo>
                      <a:pt x="178" y="96"/>
                    </a:lnTo>
                    <a:lnTo>
                      <a:pt x="176" y="96"/>
                    </a:lnTo>
                    <a:lnTo>
                      <a:pt x="172" y="92"/>
                    </a:lnTo>
                    <a:lnTo>
                      <a:pt x="168" y="92"/>
                    </a:lnTo>
                    <a:lnTo>
                      <a:pt x="168" y="94"/>
                    </a:lnTo>
                    <a:lnTo>
                      <a:pt x="168" y="94"/>
                    </a:lnTo>
                    <a:lnTo>
                      <a:pt x="166" y="94"/>
                    </a:lnTo>
                    <a:lnTo>
                      <a:pt x="154" y="94"/>
                    </a:lnTo>
                    <a:lnTo>
                      <a:pt x="154" y="94"/>
                    </a:lnTo>
                    <a:lnTo>
                      <a:pt x="154" y="94"/>
                    </a:lnTo>
                    <a:lnTo>
                      <a:pt x="150" y="92"/>
                    </a:lnTo>
                    <a:lnTo>
                      <a:pt x="150" y="96"/>
                    </a:lnTo>
                    <a:lnTo>
                      <a:pt x="150" y="96"/>
                    </a:lnTo>
                    <a:lnTo>
                      <a:pt x="148" y="98"/>
                    </a:lnTo>
                    <a:lnTo>
                      <a:pt x="142" y="106"/>
                    </a:lnTo>
                    <a:lnTo>
                      <a:pt x="142" y="106"/>
                    </a:lnTo>
                    <a:lnTo>
                      <a:pt x="140" y="106"/>
                    </a:lnTo>
                    <a:lnTo>
                      <a:pt x="140" y="10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67" name="Freeform 810"/>
              <p:cNvSpPr>
                <a:spLocks noEditPoints="1"/>
              </p:cNvSpPr>
              <p:nvPr/>
            </p:nvSpPr>
            <p:spPr bwMode="auto">
              <a:xfrm>
                <a:off x="3231" y="1883"/>
                <a:ext cx="270" cy="110"/>
              </a:xfrm>
              <a:custGeom>
                <a:avLst/>
                <a:gdLst>
                  <a:gd name="T0" fmla="*/ 154 w 270"/>
                  <a:gd name="T1" fmla="*/ 20 h 110"/>
                  <a:gd name="T2" fmla="*/ 222 w 270"/>
                  <a:gd name="T3" fmla="*/ 14 h 110"/>
                  <a:gd name="T4" fmla="*/ 244 w 270"/>
                  <a:gd name="T5" fmla="*/ 20 h 110"/>
                  <a:gd name="T6" fmla="*/ 266 w 270"/>
                  <a:gd name="T7" fmla="*/ 46 h 110"/>
                  <a:gd name="T8" fmla="*/ 262 w 270"/>
                  <a:gd name="T9" fmla="*/ 76 h 110"/>
                  <a:gd name="T10" fmla="*/ 230 w 270"/>
                  <a:gd name="T11" fmla="*/ 88 h 110"/>
                  <a:gd name="T12" fmla="*/ 170 w 270"/>
                  <a:gd name="T13" fmla="*/ 92 h 110"/>
                  <a:gd name="T14" fmla="*/ 142 w 270"/>
                  <a:gd name="T15" fmla="*/ 106 h 110"/>
                  <a:gd name="T16" fmla="*/ 122 w 270"/>
                  <a:gd name="T17" fmla="*/ 94 h 110"/>
                  <a:gd name="T18" fmla="*/ 86 w 270"/>
                  <a:gd name="T19" fmla="*/ 98 h 110"/>
                  <a:gd name="T20" fmla="*/ 62 w 270"/>
                  <a:gd name="T21" fmla="*/ 102 h 110"/>
                  <a:gd name="T22" fmla="*/ 18 w 270"/>
                  <a:gd name="T23" fmla="*/ 80 h 110"/>
                  <a:gd name="T24" fmla="*/ 14 w 270"/>
                  <a:gd name="T25" fmla="*/ 54 h 110"/>
                  <a:gd name="T26" fmla="*/ 14 w 270"/>
                  <a:gd name="T27" fmla="*/ 34 h 110"/>
                  <a:gd name="T28" fmla="*/ 50 w 270"/>
                  <a:gd name="T29" fmla="*/ 28 h 110"/>
                  <a:gd name="T30" fmla="*/ 64 w 270"/>
                  <a:gd name="T31" fmla="*/ 20 h 110"/>
                  <a:gd name="T32" fmla="*/ 130 w 270"/>
                  <a:gd name="T33" fmla="*/ 0 h 110"/>
                  <a:gd name="T34" fmla="*/ 82 w 270"/>
                  <a:gd name="T35" fmla="*/ 10 h 110"/>
                  <a:gd name="T36" fmla="*/ 46 w 270"/>
                  <a:gd name="T37" fmla="*/ 16 h 110"/>
                  <a:gd name="T38" fmla="*/ 40 w 270"/>
                  <a:gd name="T39" fmla="*/ 20 h 110"/>
                  <a:gd name="T40" fmla="*/ 40 w 270"/>
                  <a:gd name="T41" fmla="*/ 30 h 110"/>
                  <a:gd name="T42" fmla="*/ 14 w 270"/>
                  <a:gd name="T43" fmla="*/ 30 h 110"/>
                  <a:gd name="T44" fmla="*/ 8 w 270"/>
                  <a:gd name="T45" fmla="*/ 32 h 110"/>
                  <a:gd name="T46" fmla="*/ 0 w 270"/>
                  <a:gd name="T47" fmla="*/ 46 h 110"/>
                  <a:gd name="T48" fmla="*/ 10 w 270"/>
                  <a:gd name="T49" fmla="*/ 54 h 110"/>
                  <a:gd name="T50" fmla="*/ 4 w 270"/>
                  <a:gd name="T51" fmla="*/ 72 h 110"/>
                  <a:gd name="T52" fmla="*/ 14 w 270"/>
                  <a:gd name="T53" fmla="*/ 80 h 110"/>
                  <a:gd name="T54" fmla="*/ 32 w 270"/>
                  <a:gd name="T55" fmla="*/ 94 h 110"/>
                  <a:gd name="T56" fmla="*/ 62 w 270"/>
                  <a:gd name="T57" fmla="*/ 106 h 110"/>
                  <a:gd name="T58" fmla="*/ 68 w 270"/>
                  <a:gd name="T59" fmla="*/ 98 h 110"/>
                  <a:gd name="T60" fmla="*/ 74 w 270"/>
                  <a:gd name="T61" fmla="*/ 98 h 110"/>
                  <a:gd name="T62" fmla="*/ 102 w 270"/>
                  <a:gd name="T63" fmla="*/ 108 h 110"/>
                  <a:gd name="T64" fmla="*/ 114 w 270"/>
                  <a:gd name="T65" fmla="*/ 104 h 110"/>
                  <a:gd name="T66" fmla="*/ 134 w 270"/>
                  <a:gd name="T67" fmla="*/ 98 h 110"/>
                  <a:gd name="T68" fmla="*/ 138 w 270"/>
                  <a:gd name="T69" fmla="*/ 106 h 110"/>
                  <a:gd name="T70" fmla="*/ 142 w 270"/>
                  <a:gd name="T71" fmla="*/ 110 h 110"/>
                  <a:gd name="T72" fmla="*/ 154 w 270"/>
                  <a:gd name="T73" fmla="*/ 98 h 110"/>
                  <a:gd name="T74" fmla="*/ 168 w 270"/>
                  <a:gd name="T75" fmla="*/ 98 h 110"/>
                  <a:gd name="T76" fmla="*/ 178 w 270"/>
                  <a:gd name="T77" fmla="*/ 100 h 110"/>
                  <a:gd name="T78" fmla="*/ 196 w 270"/>
                  <a:gd name="T79" fmla="*/ 98 h 110"/>
                  <a:gd name="T80" fmla="*/ 232 w 270"/>
                  <a:gd name="T81" fmla="*/ 92 h 110"/>
                  <a:gd name="T82" fmla="*/ 264 w 270"/>
                  <a:gd name="T83" fmla="*/ 92 h 110"/>
                  <a:gd name="T84" fmla="*/ 270 w 270"/>
                  <a:gd name="T85" fmla="*/ 86 h 110"/>
                  <a:gd name="T86" fmla="*/ 262 w 270"/>
                  <a:gd name="T87" fmla="*/ 52 h 110"/>
                  <a:gd name="T88" fmla="*/ 270 w 270"/>
                  <a:gd name="T89" fmla="*/ 46 h 110"/>
                  <a:gd name="T90" fmla="*/ 264 w 270"/>
                  <a:gd name="T91" fmla="*/ 40 h 110"/>
                  <a:gd name="T92" fmla="*/ 254 w 270"/>
                  <a:gd name="T93" fmla="*/ 22 h 110"/>
                  <a:gd name="T94" fmla="*/ 240 w 270"/>
                  <a:gd name="T95" fmla="*/ 10 h 110"/>
                  <a:gd name="T96" fmla="*/ 230 w 270"/>
                  <a:gd name="T97" fmla="*/ 8 h 110"/>
                  <a:gd name="T98" fmla="*/ 222 w 270"/>
                  <a:gd name="T99" fmla="*/ 10 h 110"/>
                  <a:gd name="T100" fmla="*/ 184 w 270"/>
                  <a:gd name="T101" fmla="*/ 20 h 110"/>
                  <a:gd name="T102" fmla="*/ 144 w 270"/>
                  <a:gd name="T103" fmla="*/ 10 h 110"/>
                  <a:gd name="T104" fmla="*/ 134 w 270"/>
                  <a:gd name="T105" fmla="*/ 2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70" h="110">
                    <a:moveTo>
                      <a:pt x="130" y="4"/>
                    </a:moveTo>
                    <a:lnTo>
                      <a:pt x="134" y="16"/>
                    </a:lnTo>
                    <a:lnTo>
                      <a:pt x="142" y="14"/>
                    </a:lnTo>
                    <a:lnTo>
                      <a:pt x="148" y="20"/>
                    </a:lnTo>
                    <a:lnTo>
                      <a:pt x="154" y="20"/>
                    </a:lnTo>
                    <a:lnTo>
                      <a:pt x="168" y="24"/>
                    </a:lnTo>
                    <a:lnTo>
                      <a:pt x="184" y="24"/>
                    </a:lnTo>
                    <a:lnTo>
                      <a:pt x="200" y="24"/>
                    </a:lnTo>
                    <a:lnTo>
                      <a:pt x="214" y="20"/>
                    </a:lnTo>
                    <a:lnTo>
                      <a:pt x="222" y="14"/>
                    </a:lnTo>
                    <a:lnTo>
                      <a:pt x="226" y="16"/>
                    </a:lnTo>
                    <a:lnTo>
                      <a:pt x="230" y="18"/>
                    </a:lnTo>
                    <a:lnTo>
                      <a:pt x="232" y="12"/>
                    </a:lnTo>
                    <a:lnTo>
                      <a:pt x="240" y="14"/>
                    </a:lnTo>
                    <a:lnTo>
                      <a:pt x="244" y="20"/>
                    </a:lnTo>
                    <a:lnTo>
                      <a:pt x="250" y="22"/>
                    </a:lnTo>
                    <a:lnTo>
                      <a:pt x="250" y="32"/>
                    </a:lnTo>
                    <a:lnTo>
                      <a:pt x="250" y="42"/>
                    </a:lnTo>
                    <a:lnTo>
                      <a:pt x="260" y="42"/>
                    </a:lnTo>
                    <a:lnTo>
                      <a:pt x="266" y="46"/>
                    </a:lnTo>
                    <a:lnTo>
                      <a:pt x="260" y="48"/>
                    </a:lnTo>
                    <a:lnTo>
                      <a:pt x="258" y="52"/>
                    </a:lnTo>
                    <a:lnTo>
                      <a:pt x="260" y="58"/>
                    </a:lnTo>
                    <a:lnTo>
                      <a:pt x="260" y="66"/>
                    </a:lnTo>
                    <a:lnTo>
                      <a:pt x="262" y="76"/>
                    </a:lnTo>
                    <a:lnTo>
                      <a:pt x="266" y="84"/>
                    </a:lnTo>
                    <a:lnTo>
                      <a:pt x="264" y="88"/>
                    </a:lnTo>
                    <a:lnTo>
                      <a:pt x="258" y="86"/>
                    </a:lnTo>
                    <a:lnTo>
                      <a:pt x="240" y="82"/>
                    </a:lnTo>
                    <a:lnTo>
                      <a:pt x="230" y="88"/>
                    </a:lnTo>
                    <a:lnTo>
                      <a:pt x="206" y="88"/>
                    </a:lnTo>
                    <a:lnTo>
                      <a:pt x="196" y="94"/>
                    </a:lnTo>
                    <a:lnTo>
                      <a:pt x="180" y="96"/>
                    </a:lnTo>
                    <a:lnTo>
                      <a:pt x="174" y="92"/>
                    </a:lnTo>
                    <a:lnTo>
                      <a:pt x="170" y="92"/>
                    </a:lnTo>
                    <a:lnTo>
                      <a:pt x="168" y="94"/>
                    </a:lnTo>
                    <a:lnTo>
                      <a:pt x="156" y="94"/>
                    </a:lnTo>
                    <a:lnTo>
                      <a:pt x="152" y="92"/>
                    </a:lnTo>
                    <a:lnTo>
                      <a:pt x="150" y="98"/>
                    </a:lnTo>
                    <a:lnTo>
                      <a:pt x="142" y="106"/>
                    </a:lnTo>
                    <a:lnTo>
                      <a:pt x="140" y="98"/>
                    </a:lnTo>
                    <a:lnTo>
                      <a:pt x="144" y="92"/>
                    </a:lnTo>
                    <a:lnTo>
                      <a:pt x="138" y="92"/>
                    </a:lnTo>
                    <a:lnTo>
                      <a:pt x="134" y="94"/>
                    </a:lnTo>
                    <a:lnTo>
                      <a:pt x="122" y="94"/>
                    </a:lnTo>
                    <a:lnTo>
                      <a:pt x="118" y="94"/>
                    </a:lnTo>
                    <a:lnTo>
                      <a:pt x="112" y="102"/>
                    </a:lnTo>
                    <a:lnTo>
                      <a:pt x="102" y="104"/>
                    </a:lnTo>
                    <a:lnTo>
                      <a:pt x="94" y="104"/>
                    </a:lnTo>
                    <a:lnTo>
                      <a:pt x="86" y="98"/>
                    </a:lnTo>
                    <a:lnTo>
                      <a:pt x="76" y="94"/>
                    </a:lnTo>
                    <a:lnTo>
                      <a:pt x="68" y="92"/>
                    </a:lnTo>
                    <a:lnTo>
                      <a:pt x="62" y="94"/>
                    </a:lnTo>
                    <a:lnTo>
                      <a:pt x="64" y="98"/>
                    </a:lnTo>
                    <a:lnTo>
                      <a:pt x="62" y="102"/>
                    </a:lnTo>
                    <a:lnTo>
                      <a:pt x="48" y="102"/>
                    </a:lnTo>
                    <a:lnTo>
                      <a:pt x="40" y="94"/>
                    </a:lnTo>
                    <a:lnTo>
                      <a:pt x="34" y="92"/>
                    </a:lnTo>
                    <a:lnTo>
                      <a:pt x="22" y="88"/>
                    </a:lnTo>
                    <a:lnTo>
                      <a:pt x="18" y="80"/>
                    </a:lnTo>
                    <a:lnTo>
                      <a:pt x="18" y="76"/>
                    </a:lnTo>
                    <a:lnTo>
                      <a:pt x="8" y="72"/>
                    </a:lnTo>
                    <a:lnTo>
                      <a:pt x="12" y="66"/>
                    </a:lnTo>
                    <a:lnTo>
                      <a:pt x="16" y="60"/>
                    </a:lnTo>
                    <a:lnTo>
                      <a:pt x="14" y="54"/>
                    </a:lnTo>
                    <a:lnTo>
                      <a:pt x="12" y="48"/>
                    </a:lnTo>
                    <a:lnTo>
                      <a:pt x="4" y="46"/>
                    </a:lnTo>
                    <a:lnTo>
                      <a:pt x="4" y="42"/>
                    </a:lnTo>
                    <a:lnTo>
                      <a:pt x="8" y="36"/>
                    </a:lnTo>
                    <a:lnTo>
                      <a:pt x="14" y="34"/>
                    </a:lnTo>
                    <a:lnTo>
                      <a:pt x="26" y="36"/>
                    </a:lnTo>
                    <a:lnTo>
                      <a:pt x="38" y="36"/>
                    </a:lnTo>
                    <a:lnTo>
                      <a:pt x="44" y="36"/>
                    </a:lnTo>
                    <a:lnTo>
                      <a:pt x="44" y="30"/>
                    </a:lnTo>
                    <a:lnTo>
                      <a:pt x="50" y="28"/>
                    </a:lnTo>
                    <a:lnTo>
                      <a:pt x="56" y="28"/>
                    </a:lnTo>
                    <a:lnTo>
                      <a:pt x="50" y="24"/>
                    </a:lnTo>
                    <a:lnTo>
                      <a:pt x="44" y="24"/>
                    </a:lnTo>
                    <a:lnTo>
                      <a:pt x="44" y="20"/>
                    </a:lnTo>
                    <a:lnTo>
                      <a:pt x="64" y="20"/>
                    </a:lnTo>
                    <a:lnTo>
                      <a:pt x="78" y="20"/>
                    </a:lnTo>
                    <a:lnTo>
                      <a:pt x="84" y="14"/>
                    </a:lnTo>
                    <a:lnTo>
                      <a:pt x="102" y="4"/>
                    </a:lnTo>
                    <a:lnTo>
                      <a:pt x="130" y="4"/>
                    </a:lnTo>
                    <a:close/>
                    <a:moveTo>
                      <a:pt x="130" y="0"/>
                    </a:moveTo>
                    <a:lnTo>
                      <a:pt x="102" y="0"/>
                    </a:lnTo>
                    <a:lnTo>
                      <a:pt x="102" y="0"/>
                    </a:lnTo>
                    <a:lnTo>
                      <a:pt x="100" y="2"/>
                    </a:lnTo>
                    <a:lnTo>
                      <a:pt x="82" y="10"/>
                    </a:lnTo>
                    <a:lnTo>
                      <a:pt x="82" y="10"/>
                    </a:lnTo>
                    <a:lnTo>
                      <a:pt x="82" y="10"/>
                    </a:lnTo>
                    <a:lnTo>
                      <a:pt x="76" y="16"/>
                    </a:lnTo>
                    <a:lnTo>
                      <a:pt x="64" y="16"/>
                    </a:lnTo>
                    <a:lnTo>
                      <a:pt x="46" y="16"/>
                    </a:lnTo>
                    <a:lnTo>
                      <a:pt x="46" y="16"/>
                    </a:lnTo>
                    <a:lnTo>
                      <a:pt x="44" y="16"/>
                    </a:lnTo>
                    <a:lnTo>
                      <a:pt x="44" y="16"/>
                    </a:lnTo>
                    <a:lnTo>
                      <a:pt x="42" y="16"/>
                    </a:lnTo>
                    <a:lnTo>
                      <a:pt x="42" y="16"/>
                    </a:lnTo>
                    <a:lnTo>
                      <a:pt x="40" y="20"/>
                    </a:lnTo>
                    <a:lnTo>
                      <a:pt x="40" y="24"/>
                    </a:lnTo>
                    <a:lnTo>
                      <a:pt x="40" y="24"/>
                    </a:lnTo>
                    <a:lnTo>
                      <a:pt x="42" y="28"/>
                    </a:lnTo>
                    <a:lnTo>
                      <a:pt x="42" y="28"/>
                    </a:lnTo>
                    <a:lnTo>
                      <a:pt x="40" y="30"/>
                    </a:lnTo>
                    <a:lnTo>
                      <a:pt x="40" y="32"/>
                    </a:lnTo>
                    <a:lnTo>
                      <a:pt x="38" y="32"/>
                    </a:lnTo>
                    <a:lnTo>
                      <a:pt x="28" y="32"/>
                    </a:lnTo>
                    <a:lnTo>
                      <a:pt x="14" y="30"/>
                    </a:lnTo>
                    <a:lnTo>
                      <a:pt x="14" y="30"/>
                    </a:lnTo>
                    <a:lnTo>
                      <a:pt x="14" y="30"/>
                    </a:lnTo>
                    <a:lnTo>
                      <a:pt x="14" y="30"/>
                    </a:lnTo>
                    <a:lnTo>
                      <a:pt x="12" y="30"/>
                    </a:lnTo>
                    <a:lnTo>
                      <a:pt x="8" y="32"/>
                    </a:lnTo>
                    <a:lnTo>
                      <a:pt x="8" y="32"/>
                    </a:lnTo>
                    <a:lnTo>
                      <a:pt x="6" y="32"/>
                    </a:lnTo>
                    <a:lnTo>
                      <a:pt x="0" y="40"/>
                    </a:lnTo>
                    <a:lnTo>
                      <a:pt x="0" y="40"/>
                    </a:lnTo>
                    <a:lnTo>
                      <a:pt x="0" y="42"/>
                    </a:lnTo>
                    <a:lnTo>
                      <a:pt x="0" y="46"/>
                    </a:lnTo>
                    <a:lnTo>
                      <a:pt x="0" y="46"/>
                    </a:lnTo>
                    <a:lnTo>
                      <a:pt x="0" y="48"/>
                    </a:lnTo>
                    <a:lnTo>
                      <a:pt x="2" y="50"/>
                    </a:lnTo>
                    <a:lnTo>
                      <a:pt x="10" y="52"/>
                    </a:lnTo>
                    <a:lnTo>
                      <a:pt x="10" y="54"/>
                    </a:lnTo>
                    <a:lnTo>
                      <a:pt x="12" y="60"/>
                    </a:lnTo>
                    <a:lnTo>
                      <a:pt x="10" y="64"/>
                    </a:lnTo>
                    <a:lnTo>
                      <a:pt x="6" y="70"/>
                    </a:lnTo>
                    <a:lnTo>
                      <a:pt x="6" y="70"/>
                    </a:lnTo>
                    <a:lnTo>
                      <a:pt x="4" y="72"/>
                    </a:lnTo>
                    <a:lnTo>
                      <a:pt x="4" y="72"/>
                    </a:lnTo>
                    <a:lnTo>
                      <a:pt x="8" y="76"/>
                    </a:lnTo>
                    <a:lnTo>
                      <a:pt x="14" y="78"/>
                    </a:lnTo>
                    <a:lnTo>
                      <a:pt x="14" y="80"/>
                    </a:lnTo>
                    <a:lnTo>
                      <a:pt x="14" y="80"/>
                    </a:lnTo>
                    <a:lnTo>
                      <a:pt x="14" y="82"/>
                    </a:lnTo>
                    <a:lnTo>
                      <a:pt x="18" y="90"/>
                    </a:lnTo>
                    <a:lnTo>
                      <a:pt x="18" y="90"/>
                    </a:lnTo>
                    <a:lnTo>
                      <a:pt x="20" y="92"/>
                    </a:lnTo>
                    <a:lnTo>
                      <a:pt x="32" y="94"/>
                    </a:lnTo>
                    <a:lnTo>
                      <a:pt x="38" y="98"/>
                    </a:lnTo>
                    <a:lnTo>
                      <a:pt x="46" y="106"/>
                    </a:lnTo>
                    <a:lnTo>
                      <a:pt x="46" y="106"/>
                    </a:lnTo>
                    <a:lnTo>
                      <a:pt x="48" y="106"/>
                    </a:lnTo>
                    <a:lnTo>
                      <a:pt x="62" y="106"/>
                    </a:lnTo>
                    <a:lnTo>
                      <a:pt x="62" y="106"/>
                    </a:lnTo>
                    <a:lnTo>
                      <a:pt x="66" y="104"/>
                    </a:lnTo>
                    <a:lnTo>
                      <a:pt x="68" y="100"/>
                    </a:lnTo>
                    <a:lnTo>
                      <a:pt x="68" y="100"/>
                    </a:lnTo>
                    <a:lnTo>
                      <a:pt x="68" y="98"/>
                    </a:lnTo>
                    <a:lnTo>
                      <a:pt x="68" y="96"/>
                    </a:lnTo>
                    <a:lnTo>
                      <a:pt x="68" y="96"/>
                    </a:lnTo>
                    <a:lnTo>
                      <a:pt x="74" y="98"/>
                    </a:lnTo>
                    <a:lnTo>
                      <a:pt x="74" y="98"/>
                    </a:lnTo>
                    <a:lnTo>
                      <a:pt x="74" y="98"/>
                    </a:lnTo>
                    <a:lnTo>
                      <a:pt x="84" y="102"/>
                    </a:lnTo>
                    <a:lnTo>
                      <a:pt x="92" y="108"/>
                    </a:lnTo>
                    <a:lnTo>
                      <a:pt x="92" y="108"/>
                    </a:lnTo>
                    <a:lnTo>
                      <a:pt x="94" y="108"/>
                    </a:lnTo>
                    <a:lnTo>
                      <a:pt x="102" y="108"/>
                    </a:lnTo>
                    <a:lnTo>
                      <a:pt x="102" y="108"/>
                    </a:lnTo>
                    <a:lnTo>
                      <a:pt x="104" y="108"/>
                    </a:lnTo>
                    <a:lnTo>
                      <a:pt x="112" y="106"/>
                    </a:lnTo>
                    <a:lnTo>
                      <a:pt x="112" y="106"/>
                    </a:lnTo>
                    <a:lnTo>
                      <a:pt x="114" y="104"/>
                    </a:lnTo>
                    <a:lnTo>
                      <a:pt x="122" y="98"/>
                    </a:lnTo>
                    <a:lnTo>
                      <a:pt x="122" y="98"/>
                    </a:lnTo>
                    <a:lnTo>
                      <a:pt x="134" y="98"/>
                    </a:lnTo>
                    <a:lnTo>
                      <a:pt x="134" y="98"/>
                    </a:lnTo>
                    <a:lnTo>
                      <a:pt x="134" y="98"/>
                    </a:lnTo>
                    <a:lnTo>
                      <a:pt x="134" y="98"/>
                    </a:lnTo>
                    <a:lnTo>
                      <a:pt x="136" y="98"/>
                    </a:lnTo>
                    <a:lnTo>
                      <a:pt x="136" y="98"/>
                    </a:lnTo>
                    <a:lnTo>
                      <a:pt x="136" y="100"/>
                    </a:lnTo>
                    <a:lnTo>
                      <a:pt x="138" y="106"/>
                    </a:lnTo>
                    <a:lnTo>
                      <a:pt x="138" y="106"/>
                    </a:lnTo>
                    <a:lnTo>
                      <a:pt x="142" y="110"/>
                    </a:lnTo>
                    <a:lnTo>
                      <a:pt x="142" y="110"/>
                    </a:lnTo>
                    <a:lnTo>
                      <a:pt x="142" y="110"/>
                    </a:lnTo>
                    <a:lnTo>
                      <a:pt x="142" y="110"/>
                    </a:lnTo>
                    <a:lnTo>
                      <a:pt x="144" y="108"/>
                    </a:lnTo>
                    <a:lnTo>
                      <a:pt x="152" y="102"/>
                    </a:lnTo>
                    <a:lnTo>
                      <a:pt x="152" y="102"/>
                    </a:lnTo>
                    <a:lnTo>
                      <a:pt x="154" y="100"/>
                    </a:lnTo>
                    <a:lnTo>
                      <a:pt x="154" y="98"/>
                    </a:lnTo>
                    <a:lnTo>
                      <a:pt x="154" y="98"/>
                    </a:lnTo>
                    <a:lnTo>
                      <a:pt x="154" y="98"/>
                    </a:lnTo>
                    <a:lnTo>
                      <a:pt x="156" y="98"/>
                    </a:lnTo>
                    <a:lnTo>
                      <a:pt x="168" y="98"/>
                    </a:lnTo>
                    <a:lnTo>
                      <a:pt x="168" y="98"/>
                    </a:lnTo>
                    <a:lnTo>
                      <a:pt x="170" y="96"/>
                    </a:lnTo>
                    <a:lnTo>
                      <a:pt x="172" y="96"/>
                    </a:lnTo>
                    <a:lnTo>
                      <a:pt x="172" y="96"/>
                    </a:lnTo>
                    <a:lnTo>
                      <a:pt x="178" y="100"/>
                    </a:lnTo>
                    <a:lnTo>
                      <a:pt x="178" y="100"/>
                    </a:lnTo>
                    <a:lnTo>
                      <a:pt x="180" y="100"/>
                    </a:lnTo>
                    <a:lnTo>
                      <a:pt x="180" y="100"/>
                    </a:lnTo>
                    <a:lnTo>
                      <a:pt x="180" y="100"/>
                    </a:lnTo>
                    <a:lnTo>
                      <a:pt x="196" y="98"/>
                    </a:lnTo>
                    <a:lnTo>
                      <a:pt x="196" y="98"/>
                    </a:lnTo>
                    <a:lnTo>
                      <a:pt x="198" y="98"/>
                    </a:lnTo>
                    <a:lnTo>
                      <a:pt x="208" y="92"/>
                    </a:lnTo>
                    <a:lnTo>
                      <a:pt x="230" y="92"/>
                    </a:lnTo>
                    <a:lnTo>
                      <a:pt x="230" y="92"/>
                    </a:lnTo>
                    <a:lnTo>
                      <a:pt x="232" y="92"/>
                    </a:lnTo>
                    <a:lnTo>
                      <a:pt x="240" y="86"/>
                    </a:lnTo>
                    <a:lnTo>
                      <a:pt x="256" y="90"/>
                    </a:lnTo>
                    <a:lnTo>
                      <a:pt x="264" y="92"/>
                    </a:lnTo>
                    <a:lnTo>
                      <a:pt x="264" y="92"/>
                    </a:lnTo>
                    <a:lnTo>
                      <a:pt x="264" y="92"/>
                    </a:lnTo>
                    <a:lnTo>
                      <a:pt x="264" y="92"/>
                    </a:lnTo>
                    <a:lnTo>
                      <a:pt x="266" y="92"/>
                    </a:lnTo>
                    <a:lnTo>
                      <a:pt x="268" y="90"/>
                    </a:lnTo>
                    <a:lnTo>
                      <a:pt x="270" y="86"/>
                    </a:lnTo>
                    <a:lnTo>
                      <a:pt x="270" y="86"/>
                    </a:lnTo>
                    <a:lnTo>
                      <a:pt x="270" y="82"/>
                    </a:lnTo>
                    <a:lnTo>
                      <a:pt x="266" y="74"/>
                    </a:lnTo>
                    <a:lnTo>
                      <a:pt x="264" y="66"/>
                    </a:lnTo>
                    <a:lnTo>
                      <a:pt x="264" y="58"/>
                    </a:lnTo>
                    <a:lnTo>
                      <a:pt x="262" y="52"/>
                    </a:lnTo>
                    <a:lnTo>
                      <a:pt x="262" y="52"/>
                    </a:lnTo>
                    <a:lnTo>
                      <a:pt x="268" y="50"/>
                    </a:lnTo>
                    <a:lnTo>
                      <a:pt x="268" y="50"/>
                    </a:lnTo>
                    <a:lnTo>
                      <a:pt x="270" y="48"/>
                    </a:lnTo>
                    <a:lnTo>
                      <a:pt x="270" y="46"/>
                    </a:lnTo>
                    <a:lnTo>
                      <a:pt x="270" y="46"/>
                    </a:lnTo>
                    <a:lnTo>
                      <a:pt x="270" y="44"/>
                    </a:lnTo>
                    <a:lnTo>
                      <a:pt x="268" y="42"/>
                    </a:lnTo>
                    <a:lnTo>
                      <a:pt x="264" y="40"/>
                    </a:lnTo>
                    <a:lnTo>
                      <a:pt x="264" y="40"/>
                    </a:lnTo>
                    <a:lnTo>
                      <a:pt x="260" y="38"/>
                    </a:lnTo>
                    <a:lnTo>
                      <a:pt x="254" y="38"/>
                    </a:lnTo>
                    <a:lnTo>
                      <a:pt x="254" y="32"/>
                    </a:lnTo>
                    <a:lnTo>
                      <a:pt x="254" y="22"/>
                    </a:lnTo>
                    <a:lnTo>
                      <a:pt x="254" y="22"/>
                    </a:lnTo>
                    <a:lnTo>
                      <a:pt x="252" y="20"/>
                    </a:lnTo>
                    <a:lnTo>
                      <a:pt x="248" y="16"/>
                    </a:lnTo>
                    <a:lnTo>
                      <a:pt x="242" y="10"/>
                    </a:lnTo>
                    <a:lnTo>
                      <a:pt x="242" y="10"/>
                    </a:lnTo>
                    <a:lnTo>
                      <a:pt x="240" y="10"/>
                    </a:lnTo>
                    <a:lnTo>
                      <a:pt x="234" y="8"/>
                    </a:lnTo>
                    <a:lnTo>
                      <a:pt x="234" y="8"/>
                    </a:lnTo>
                    <a:lnTo>
                      <a:pt x="232" y="8"/>
                    </a:lnTo>
                    <a:lnTo>
                      <a:pt x="232" y="8"/>
                    </a:lnTo>
                    <a:lnTo>
                      <a:pt x="230" y="8"/>
                    </a:lnTo>
                    <a:lnTo>
                      <a:pt x="228" y="10"/>
                    </a:lnTo>
                    <a:lnTo>
                      <a:pt x="228" y="12"/>
                    </a:lnTo>
                    <a:lnTo>
                      <a:pt x="222" y="10"/>
                    </a:lnTo>
                    <a:lnTo>
                      <a:pt x="222" y="10"/>
                    </a:lnTo>
                    <a:lnTo>
                      <a:pt x="222" y="10"/>
                    </a:lnTo>
                    <a:lnTo>
                      <a:pt x="222" y="10"/>
                    </a:lnTo>
                    <a:lnTo>
                      <a:pt x="218" y="10"/>
                    </a:lnTo>
                    <a:lnTo>
                      <a:pt x="212" y="18"/>
                    </a:lnTo>
                    <a:lnTo>
                      <a:pt x="200" y="20"/>
                    </a:lnTo>
                    <a:lnTo>
                      <a:pt x="184" y="20"/>
                    </a:lnTo>
                    <a:lnTo>
                      <a:pt x="168" y="20"/>
                    </a:lnTo>
                    <a:lnTo>
                      <a:pt x="156" y="18"/>
                    </a:lnTo>
                    <a:lnTo>
                      <a:pt x="150" y="16"/>
                    </a:lnTo>
                    <a:lnTo>
                      <a:pt x="144" y="10"/>
                    </a:lnTo>
                    <a:lnTo>
                      <a:pt x="144" y="10"/>
                    </a:lnTo>
                    <a:lnTo>
                      <a:pt x="142" y="10"/>
                    </a:lnTo>
                    <a:lnTo>
                      <a:pt x="142" y="10"/>
                    </a:lnTo>
                    <a:lnTo>
                      <a:pt x="142" y="10"/>
                    </a:lnTo>
                    <a:lnTo>
                      <a:pt x="138" y="10"/>
                    </a:lnTo>
                    <a:lnTo>
                      <a:pt x="134" y="2"/>
                    </a:lnTo>
                    <a:lnTo>
                      <a:pt x="134" y="2"/>
                    </a:lnTo>
                    <a:lnTo>
                      <a:pt x="130" y="0"/>
                    </a:lnTo>
                    <a:lnTo>
                      <a:pt x="1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68" name="Freeform 811"/>
              <p:cNvSpPr>
                <a:spLocks/>
              </p:cNvSpPr>
              <p:nvPr/>
            </p:nvSpPr>
            <p:spPr bwMode="auto">
              <a:xfrm>
                <a:off x="3235" y="1887"/>
                <a:ext cx="262" cy="102"/>
              </a:xfrm>
              <a:custGeom>
                <a:avLst/>
                <a:gdLst>
                  <a:gd name="T0" fmla="*/ 130 w 262"/>
                  <a:gd name="T1" fmla="*/ 12 h 102"/>
                  <a:gd name="T2" fmla="*/ 144 w 262"/>
                  <a:gd name="T3" fmla="*/ 16 h 102"/>
                  <a:gd name="T4" fmla="*/ 164 w 262"/>
                  <a:gd name="T5" fmla="*/ 20 h 102"/>
                  <a:gd name="T6" fmla="*/ 196 w 262"/>
                  <a:gd name="T7" fmla="*/ 20 h 102"/>
                  <a:gd name="T8" fmla="*/ 218 w 262"/>
                  <a:gd name="T9" fmla="*/ 10 h 102"/>
                  <a:gd name="T10" fmla="*/ 226 w 262"/>
                  <a:gd name="T11" fmla="*/ 14 h 102"/>
                  <a:gd name="T12" fmla="*/ 236 w 262"/>
                  <a:gd name="T13" fmla="*/ 10 h 102"/>
                  <a:gd name="T14" fmla="*/ 246 w 262"/>
                  <a:gd name="T15" fmla="*/ 18 h 102"/>
                  <a:gd name="T16" fmla="*/ 246 w 262"/>
                  <a:gd name="T17" fmla="*/ 38 h 102"/>
                  <a:gd name="T18" fmla="*/ 262 w 262"/>
                  <a:gd name="T19" fmla="*/ 42 h 102"/>
                  <a:gd name="T20" fmla="*/ 254 w 262"/>
                  <a:gd name="T21" fmla="*/ 48 h 102"/>
                  <a:gd name="T22" fmla="*/ 256 w 262"/>
                  <a:gd name="T23" fmla="*/ 62 h 102"/>
                  <a:gd name="T24" fmla="*/ 262 w 262"/>
                  <a:gd name="T25" fmla="*/ 80 h 102"/>
                  <a:gd name="T26" fmla="*/ 254 w 262"/>
                  <a:gd name="T27" fmla="*/ 82 h 102"/>
                  <a:gd name="T28" fmla="*/ 226 w 262"/>
                  <a:gd name="T29" fmla="*/ 84 h 102"/>
                  <a:gd name="T30" fmla="*/ 192 w 262"/>
                  <a:gd name="T31" fmla="*/ 90 h 102"/>
                  <a:gd name="T32" fmla="*/ 170 w 262"/>
                  <a:gd name="T33" fmla="*/ 88 h 102"/>
                  <a:gd name="T34" fmla="*/ 164 w 262"/>
                  <a:gd name="T35" fmla="*/ 90 h 102"/>
                  <a:gd name="T36" fmla="*/ 148 w 262"/>
                  <a:gd name="T37" fmla="*/ 88 h 102"/>
                  <a:gd name="T38" fmla="*/ 138 w 262"/>
                  <a:gd name="T39" fmla="*/ 102 h 102"/>
                  <a:gd name="T40" fmla="*/ 140 w 262"/>
                  <a:gd name="T41" fmla="*/ 88 h 102"/>
                  <a:gd name="T42" fmla="*/ 130 w 262"/>
                  <a:gd name="T43" fmla="*/ 90 h 102"/>
                  <a:gd name="T44" fmla="*/ 114 w 262"/>
                  <a:gd name="T45" fmla="*/ 90 h 102"/>
                  <a:gd name="T46" fmla="*/ 98 w 262"/>
                  <a:gd name="T47" fmla="*/ 100 h 102"/>
                  <a:gd name="T48" fmla="*/ 82 w 262"/>
                  <a:gd name="T49" fmla="*/ 94 h 102"/>
                  <a:gd name="T50" fmla="*/ 64 w 262"/>
                  <a:gd name="T51" fmla="*/ 88 h 102"/>
                  <a:gd name="T52" fmla="*/ 60 w 262"/>
                  <a:gd name="T53" fmla="*/ 94 h 102"/>
                  <a:gd name="T54" fmla="*/ 44 w 262"/>
                  <a:gd name="T55" fmla="*/ 98 h 102"/>
                  <a:gd name="T56" fmla="*/ 30 w 262"/>
                  <a:gd name="T57" fmla="*/ 88 h 102"/>
                  <a:gd name="T58" fmla="*/ 14 w 262"/>
                  <a:gd name="T59" fmla="*/ 76 h 102"/>
                  <a:gd name="T60" fmla="*/ 4 w 262"/>
                  <a:gd name="T61" fmla="*/ 68 h 102"/>
                  <a:gd name="T62" fmla="*/ 12 w 262"/>
                  <a:gd name="T63" fmla="*/ 56 h 102"/>
                  <a:gd name="T64" fmla="*/ 8 w 262"/>
                  <a:gd name="T65" fmla="*/ 44 h 102"/>
                  <a:gd name="T66" fmla="*/ 0 w 262"/>
                  <a:gd name="T67" fmla="*/ 38 h 102"/>
                  <a:gd name="T68" fmla="*/ 10 w 262"/>
                  <a:gd name="T69" fmla="*/ 30 h 102"/>
                  <a:gd name="T70" fmla="*/ 34 w 262"/>
                  <a:gd name="T71" fmla="*/ 32 h 102"/>
                  <a:gd name="T72" fmla="*/ 40 w 262"/>
                  <a:gd name="T73" fmla="*/ 26 h 102"/>
                  <a:gd name="T74" fmla="*/ 52 w 262"/>
                  <a:gd name="T75" fmla="*/ 24 h 102"/>
                  <a:gd name="T76" fmla="*/ 40 w 262"/>
                  <a:gd name="T77" fmla="*/ 20 h 102"/>
                  <a:gd name="T78" fmla="*/ 60 w 262"/>
                  <a:gd name="T79" fmla="*/ 16 h 102"/>
                  <a:gd name="T80" fmla="*/ 80 w 262"/>
                  <a:gd name="T81" fmla="*/ 10 h 102"/>
                  <a:gd name="T82" fmla="*/ 126 w 262"/>
                  <a:gd name="T83"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62" h="102">
                    <a:moveTo>
                      <a:pt x="126" y="0"/>
                    </a:moveTo>
                    <a:lnTo>
                      <a:pt x="130" y="12"/>
                    </a:lnTo>
                    <a:lnTo>
                      <a:pt x="138" y="10"/>
                    </a:lnTo>
                    <a:lnTo>
                      <a:pt x="144" y="16"/>
                    </a:lnTo>
                    <a:lnTo>
                      <a:pt x="150" y="16"/>
                    </a:lnTo>
                    <a:lnTo>
                      <a:pt x="164" y="20"/>
                    </a:lnTo>
                    <a:lnTo>
                      <a:pt x="180" y="20"/>
                    </a:lnTo>
                    <a:lnTo>
                      <a:pt x="196" y="20"/>
                    </a:lnTo>
                    <a:lnTo>
                      <a:pt x="210" y="16"/>
                    </a:lnTo>
                    <a:lnTo>
                      <a:pt x="218" y="10"/>
                    </a:lnTo>
                    <a:lnTo>
                      <a:pt x="222" y="12"/>
                    </a:lnTo>
                    <a:lnTo>
                      <a:pt x="226" y="14"/>
                    </a:lnTo>
                    <a:lnTo>
                      <a:pt x="228" y="8"/>
                    </a:lnTo>
                    <a:lnTo>
                      <a:pt x="236" y="10"/>
                    </a:lnTo>
                    <a:lnTo>
                      <a:pt x="240" y="16"/>
                    </a:lnTo>
                    <a:lnTo>
                      <a:pt x="246" y="18"/>
                    </a:lnTo>
                    <a:lnTo>
                      <a:pt x="246" y="28"/>
                    </a:lnTo>
                    <a:lnTo>
                      <a:pt x="246" y="38"/>
                    </a:lnTo>
                    <a:lnTo>
                      <a:pt x="256" y="38"/>
                    </a:lnTo>
                    <a:lnTo>
                      <a:pt x="262" y="42"/>
                    </a:lnTo>
                    <a:lnTo>
                      <a:pt x="256" y="44"/>
                    </a:lnTo>
                    <a:lnTo>
                      <a:pt x="254" y="48"/>
                    </a:lnTo>
                    <a:lnTo>
                      <a:pt x="256" y="54"/>
                    </a:lnTo>
                    <a:lnTo>
                      <a:pt x="256" y="62"/>
                    </a:lnTo>
                    <a:lnTo>
                      <a:pt x="258" y="72"/>
                    </a:lnTo>
                    <a:lnTo>
                      <a:pt x="262" y="80"/>
                    </a:lnTo>
                    <a:lnTo>
                      <a:pt x="260" y="84"/>
                    </a:lnTo>
                    <a:lnTo>
                      <a:pt x="254" y="82"/>
                    </a:lnTo>
                    <a:lnTo>
                      <a:pt x="236" y="78"/>
                    </a:lnTo>
                    <a:lnTo>
                      <a:pt x="226" y="84"/>
                    </a:lnTo>
                    <a:lnTo>
                      <a:pt x="202" y="84"/>
                    </a:lnTo>
                    <a:lnTo>
                      <a:pt x="192" y="90"/>
                    </a:lnTo>
                    <a:lnTo>
                      <a:pt x="176" y="92"/>
                    </a:lnTo>
                    <a:lnTo>
                      <a:pt x="170" y="88"/>
                    </a:lnTo>
                    <a:lnTo>
                      <a:pt x="166" y="88"/>
                    </a:lnTo>
                    <a:lnTo>
                      <a:pt x="164" y="90"/>
                    </a:lnTo>
                    <a:lnTo>
                      <a:pt x="152" y="90"/>
                    </a:lnTo>
                    <a:lnTo>
                      <a:pt x="148" y="88"/>
                    </a:lnTo>
                    <a:lnTo>
                      <a:pt x="146" y="94"/>
                    </a:lnTo>
                    <a:lnTo>
                      <a:pt x="138" y="102"/>
                    </a:lnTo>
                    <a:lnTo>
                      <a:pt x="136" y="94"/>
                    </a:lnTo>
                    <a:lnTo>
                      <a:pt x="140" y="88"/>
                    </a:lnTo>
                    <a:lnTo>
                      <a:pt x="134" y="88"/>
                    </a:lnTo>
                    <a:lnTo>
                      <a:pt x="130" y="90"/>
                    </a:lnTo>
                    <a:lnTo>
                      <a:pt x="118" y="90"/>
                    </a:lnTo>
                    <a:lnTo>
                      <a:pt x="114" y="90"/>
                    </a:lnTo>
                    <a:lnTo>
                      <a:pt x="108" y="98"/>
                    </a:lnTo>
                    <a:lnTo>
                      <a:pt x="98" y="100"/>
                    </a:lnTo>
                    <a:lnTo>
                      <a:pt x="90" y="100"/>
                    </a:lnTo>
                    <a:lnTo>
                      <a:pt x="82" y="94"/>
                    </a:lnTo>
                    <a:lnTo>
                      <a:pt x="72" y="90"/>
                    </a:lnTo>
                    <a:lnTo>
                      <a:pt x="64" y="88"/>
                    </a:lnTo>
                    <a:lnTo>
                      <a:pt x="58" y="90"/>
                    </a:lnTo>
                    <a:lnTo>
                      <a:pt x="60" y="94"/>
                    </a:lnTo>
                    <a:lnTo>
                      <a:pt x="58" y="98"/>
                    </a:lnTo>
                    <a:lnTo>
                      <a:pt x="44" y="98"/>
                    </a:lnTo>
                    <a:lnTo>
                      <a:pt x="36" y="90"/>
                    </a:lnTo>
                    <a:lnTo>
                      <a:pt x="30" y="88"/>
                    </a:lnTo>
                    <a:lnTo>
                      <a:pt x="18" y="84"/>
                    </a:lnTo>
                    <a:lnTo>
                      <a:pt x="14" y="76"/>
                    </a:lnTo>
                    <a:lnTo>
                      <a:pt x="14" y="72"/>
                    </a:lnTo>
                    <a:lnTo>
                      <a:pt x="4" y="68"/>
                    </a:lnTo>
                    <a:lnTo>
                      <a:pt x="8" y="62"/>
                    </a:lnTo>
                    <a:lnTo>
                      <a:pt x="12" y="56"/>
                    </a:lnTo>
                    <a:lnTo>
                      <a:pt x="10" y="50"/>
                    </a:lnTo>
                    <a:lnTo>
                      <a:pt x="8" y="44"/>
                    </a:lnTo>
                    <a:lnTo>
                      <a:pt x="0" y="42"/>
                    </a:lnTo>
                    <a:lnTo>
                      <a:pt x="0" y="38"/>
                    </a:lnTo>
                    <a:lnTo>
                      <a:pt x="4" y="32"/>
                    </a:lnTo>
                    <a:lnTo>
                      <a:pt x="10" y="30"/>
                    </a:lnTo>
                    <a:lnTo>
                      <a:pt x="22" y="32"/>
                    </a:lnTo>
                    <a:lnTo>
                      <a:pt x="34" y="32"/>
                    </a:lnTo>
                    <a:lnTo>
                      <a:pt x="40" y="32"/>
                    </a:lnTo>
                    <a:lnTo>
                      <a:pt x="40" y="26"/>
                    </a:lnTo>
                    <a:lnTo>
                      <a:pt x="46" y="24"/>
                    </a:lnTo>
                    <a:lnTo>
                      <a:pt x="52" y="24"/>
                    </a:lnTo>
                    <a:lnTo>
                      <a:pt x="46" y="20"/>
                    </a:lnTo>
                    <a:lnTo>
                      <a:pt x="40" y="20"/>
                    </a:lnTo>
                    <a:lnTo>
                      <a:pt x="40" y="16"/>
                    </a:lnTo>
                    <a:lnTo>
                      <a:pt x="60" y="16"/>
                    </a:lnTo>
                    <a:lnTo>
                      <a:pt x="74" y="16"/>
                    </a:lnTo>
                    <a:lnTo>
                      <a:pt x="80" y="10"/>
                    </a:lnTo>
                    <a:lnTo>
                      <a:pt x="98" y="0"/>
                    </a:lnTo>
                    <a:lnTo>
                      <a:pt x="1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69" name="Freeform 812"/>
              <p:cNvSpPr>
                <a:spLocks/>
              </p:cNvSpPr>
              <p:nvPr/>
            </p:nvSpPr>
            <p:spPr bwMode="auto">
              <a:xfrm>
                <a:off x="3231" y="1883"/>
                <a:ext cx="270" cy="110"/>
              </a:xfrm>
              <a:custGeom>
                <a:avLst/>
                <a:gdLst>
                  <a:gd name="T0" fmla="*/ 102 w 270"/>
                  <a:gd name="T1" fmla="*/ 0 h 110"/>
                  <a:gd name="T2" fmla="*/ 82 w 270"/>
                  <a:gd name="T3" fmla="*/ 10 h 110"/>
                  <a:gd name="T4" fmla="*/ 64 w 270"/>
                  <a:gd name="T5" fmla="*/ 16 h 110"/>
                  <a:gd name="T6" fmla="*/ 44 w 270"/>
                  <a:gd name="T7" fmla="*/ 16 h 110"/>
                  <a:gd name="T8" fmla="*/ 42 w 270"/>
                  <a:gd name="T9" fmla="*/ 16 h 110"/>
                  <a:gd name="T10" fmla="*/ 40 w 270"/>
                  <a:gd name="T11" fmla="*/ 24 h 110"/>
                  <a:gd name="T12" fmla="*/ 40 w 270"/>
                  <a:gd name="T13" fmla="*/ 30 h 110"/>
                  <a:gd name="T14" fmla="*/ 28 w 270"/>
                  <a:gd name="T15" fmla="*/ 32 h 110"/>
                  <a:gd name="T16" fmla="*/ 14 w 270"/>
                  <a:gd name="T17" fmla="*/ 30 h 110"/>
                  <a:gd name="T18" fmla="*/ 8 w 270"/>
                  <a:gd name="T19" fmla="*/ 32 h 110"/>
                  <a:gd name="T20" fmla="*/ 0 w 270"/>
                  <a:gd name="T21" fmla="*/ 40 h 110"/>
                  <a:gd name="T22" fmla="*/ 0 w 270"/>
                  <a:gd name="T23" fmla="*/ 46 h 110"/>
                  <a:gd name="T24" fmla="*/ 2 w 270"/>
                  <a:gd name="T25" fmla="*/ 50 h 110"/>
                  <a:gd name="T26" fmla="*/ 12 w 270"/>
                  <a:gd name="T27" fmla="*/ 60 h 110"/>
                  <a:gd name="T28" fmla="*/ 6 w 270"/>
                  <a:gd name="T29" fmla="*/ 70 h 110"/>
                  <a:gd name="T30" fmla="*/ 8 w 270"/>
                  <a:gd name="T31" fmla="*/ 76 h 110"/>
                  <a:gd name="T32" fmla="*/ 14 w 270"/>
                  <a:gd name="T33" fmla="*/ 80 h 110"/>
                  <a:gd name="T34" fmla="*/ 18 w 270"/>
                  <a:gd name="T35" fmla="*/ 90 h 110"/>
                  <a:gd name="T36" fmla="*/ 38 w 270"/>
                  <a:gd name="T37" fmla="*/ 98 h 110"/>
                  <a:gd name="T38" fmla="*/ 48 w 270"/>
                  <a:gd name="T39" fmla="*/ 106 h 110"/>
                  <a:gd name="T40" fmla="*/ 66 w 270"/>
                  <a:gd name="T41" fmla="*/ 104 h 110"/>
                  <a:gd name="T42" fmla="*/ 68 w 270"/>
                  <a:gd name="T43" fmla="*/ 98 h 110"/>
                  <a:gd name="T44" fmla="*/ 74 w 270"/>
                  <a:gd name="T45" fmla="*/ 98 h 110"/>
                  <a:gd name="T46" fmla="*/ 84 w 270"/>
                  <a:gd name="T47" fmla="*/ 102 h 110"/>
                  <a:gd name="T48" fmla="*/ 94 w 270"/>
                  <a:gd name="T49" fmla="*/ 108 h 110"/>
                  <a:gd name="T50" fmla="*/ 104 w 270"/>
                  <a:gd name="T51" fmla="*/ 108 h 110"/>
                  <a:gd name="T52" fmla="*/ 114 w 270"/>
                  <a:gd name="T53" fmla="*/ 104 h 110"/>
                  <a:gd name="T54" fmla="*/ 134 w 270"/>
                  <a:gd name="T55" fmla="*/ 98 h 110"/>
                  <a:gd name="T56" fmla="*/ 134 w 270"/>
                  <a:gd name="T57" fmla="*/ 98 h 110"/>
                  <a:gd name="T58" fmla="*/ 136 w 270"/>
                  <a:gd name="T59" fmla="*/ 100 h 110"/>
                  <a:gd name="T60" fmla="*/ 142 w 270"/>
                  <a:gd name="T61" fmla="*/ 110 h 110"/>
                  <a:gd name="T62" fmla="*/ 142 w 270"/>
                  <a:gd name="T63" fmla="*/ 110 h 110"/>
                  <a:gd name="T64" fmla="*/ 152 w 270"/>
                  <a:gd name="T65" fmla="*/ 102 h 110"/>
                  <a:gd name="T66" fmla="*/ 154 w 270"/>
                  <a:gd name="T67" fmla="*/ 98 h 110"/>
                  <a:gd name="T68" fmla="*/ 168 w 270"/>
                  <a:gd name="T69" fmla="*/ 98 h 110"/>
                  <a:gd name="T70" fmla="*/ 172 w 270"/>
                  <a:gd name="T71" fmla="*/ 96 h 110"/>
                  <a:gd name="T72" fmla="*/ 178 w 270"/>
                  <a:gd name="T73" fmla="*/ 100 h 110"/>
                  <a:gd name="T74" fmla="*/ 180 w 270"/>
                  <a:gd name="T75" fmla="*/ 100 h 110"/>
                  <a:gd name="T76" fmla="*/ 198 w 270"/>
                  <a:gd name="T77" fmla="*/ 98 h 110"/>
                  <a:gd name="T78" fmla="*/ 230 w 270"/>
                  <a:gd name="T79" fmla="*/ 92 h 110"/>
                  <a:gd name="T80" fmla="*/ 256 w 270"/>
                  <a:gd name="T81" fmla="*/ 90 h 110"/>
                  <a:gd name="T82" fmla="*/ 264 w 270"/>
                  <a:gd name="T83" fmla="*/ 92 h 110"/>
                  <a:gd name="T84" fmla="*/ 268 w 270"/>
                  <a:gd name="T85" fmla="*/ 90 h 110"/>
                  <a:gd name="T86" fmla="*/ 270 w 270"/>
                  <a:gd name="T87" fmla="*/ 82 h 110"/>
                  <a:gd name="T88" fmla="*/ 264 w 270"/>
                  <a:gd name="T89" fmla="*/ 58 h 110"/>
                  <a:gd name="T90" fmla="*/ 268 w 270"/>
                  <a:gd name="T91" fmla="*/ 50 h 110"/>
                  <a:gd name="T92" fmla="*/ 270 w 270"/>
                  <a:gd name="T93" fmla="*/ 46 h 110"/>
                  <a:gd name="T94" fmla="*/ 268 w 270"/>
                  <a:gd name="T95" fmla="*/ 42 h 110"/>
                  <a:gd name="T96" fmla="*/ 260 w 270"/>
                  <a:gd name="T97" fmla="*/ 38 h 110"/>
                  <a:gd name="T98" fmla="*/ 254 w 270"/>
                  <a:gd name="T99" fmla="*/ 22 h 110"/>
                  <a:gd name="T100" fmla="*/ 248 w 270"/>
                  <a:gd name="T101" fmla="*/ 16 h 110"/>
                  <a:gd name="T102" fmla="*/ 240 w 270"/>
                  <a:gd name="T103" fmla="*/ 10 h 110"/>
                  <a:gd name="T104" fmla="*/ 232 w 270"/>
                  <a:gd name="T105" fmla="*/ 8 h 110"/>
                  <a:gd name="T106" fmla="*/ 228 w 270"/>
                  <a:gd name="T107" fmla="*/ 10 h 110"/>
                  <a:gd name="T108" fmla="*/ 222 w 270"/>
                  <a:gd name="T109" fmla="*/ 10 h 110"/>
                  <a:gd name="T110" fmla="*/ 218 w 270"/>
                  <a:gd name="T111" fmla="*/ 10 h 110"/>
                  <a:gd name="T112" fmla="*/ 184 w 270"/>
                  <a:gd name="T113" fmla="*/ 20 h 110"/>
                  <a:gd name="T114" fmla="*/ 150 w 270"/>
                  <a:gd name="T115" fmla="*/ 16 h 110"/>
                  <a:gd name="T116" fmla="*/ 142 w 270"/>
                  <a:gd name="T117" fmla="*/ 10 h 110"/>
                  <a:gd name="T118" fmla="*/ 138 w 270"/>
                  <a:gd name="T119" fmla="*/ 10 h 110"/>
                  <a:gd name="T120" fmla="*/ 130 w 270"/>
                  <a:gd name="T121" fmla="*/ 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70" h="110">
                    <a:moveTo>
                      <a:pt x="130" y="0"/>
                    </a:moveTo>
                    <a:lnTo>
                      <a:pt x="102" y="0"/>
                    </a:lnTo>
                    <a:lnTo>
                      <a:pt x="102" y="0"/>
                    </a:lnTo>
                    <a:lnTo>
                      <a:pt x="100" y="2"/>
                    </a:lnTo>
                    <a:lnTo>
                      <a:pt x="82" y="10"/>
                    </a:lnTo>
                    <a:lnTo>
                      <a:pt x="82" y="10"/>
                    </a:lnTo>
                    <a:lnTo>
                      <a:pt x="82" y="10"/>
                    </a:lnTo>
                    <a:lnTo>
                      <a:pt x="76" y="16"/>
                    </a:lnTo>
                    <a:lnTo>
                      <a:pt x="64" y="16"/>
                    </a:lnTo>
                    <a:lnTo>
                      <a:pt x="46" y="16"/>
                    </a:lnTo>
                    <a:lnTo>
                      <a:pt x="46" y="16"/>
                    </a:lnTo>
                    <a:lnTo>
                      <a:pt x="44" y="16"/>
                    </a:lnTo>
                    <a:lnTo>
                      <a:pt x="44" y="16"/>
                    </a:lnTo>
                    <a:lnTo>
                      <a:pt x="42" y="16"/>
                    </a:lnTo>
                    <a:lnTo>
                      <a:pt x="42" y="16"/>
                    </a:lnTo>
                    <a:lnTo>
                      <a:pt x="40" y="20"/>
                    </a:lnTo>
                    <a:lnTo>
                      <a:pt x="40" y="24"/>
                    </a:lnTo>
                    <a:lnTo>
                      <a:pt x="40" y="24"/>
                    </a:lnTo>
                    <a:lnTo>
                      <a:pt x="42" y="28"/>
                    </a:lnTo>
                    <a:lnTo>
                      <a:pt x="42" y="28"/>
                    </a:lnTo>
                    <a:lnTo>
                      <a:pt x="40" y="30"/>
                    </a:lnTo>
                    <a:lnTo>
                      <a:pt x="40" y="32"/>
                    </a:lnTo>
                    <a:lnTo>
                      <a:pt x="38" y="32"/>
                    </a:lnTo>
                    <a:lnTo>
                      <a:pt x="28" y="32"/>
                    </a:lnTo>
                    <a:lnTo>
                      <a:pt x="14" y="30"/>
                    </a:lnTo>
                    <a:lnTo>
                      <a:pt x="14" y="30"/>
                    </a:lnTo>
                    <a:lnTo>
                      <a:pt x="14" y="30"/>
                    </a:lnTo>
                    <a:lnTo>
                      <a:pt x="14" y="30"/>
                    </a:lnTo>
                    <a:lnTo>
                      <a:pt x="12" y="30"/>
                    </a:lnTo>
                    <a:lnTo>
                      <a:pt x="8" y="32"/>
                    </a:lnTo>
                    <a:lnTo>
                      <a:pt x="8" y="32"/>
                    </a:lnTo>
                    <a:lnTo>
                      <a:pt x="6" y="32"/>
                    </a:lnTo>
                    <a:lnTo>
                      <a:pt x="0" y="40"/>
                    </a:lnTo>
                    <a:lnTo>
                      <a:pt x="0" y="40"/>
                    </a:lnTo>
                    <a:lnTo>
                      <a:pt x="0" y="42"/>
                    </a:lnTo>
                    <a:lnTo>
                      <a:pt x="0" y="46"/>
                    </a:lnTo>
                    <a:lnTo>
                      <a:pt x="0" y="46"/>
                    </a:lnTo>
                    <a:lnTo>
                      <a:pt x="0" y="48"/>
                    </a:lnTo>
                    <a:lnTo>
                      <a:pt x="2" y="50"/>
                    </a:lnTo>
                    <a:lnTo>
                      <a:pt x="10" y="52"/>
                    </a:lnTo>
                    <a:lnTo>
                      <a:pt x="10" y="54"/>
                    </a:lnTo>
                    <a:lnTo>
                      <a:pt x="12" y="60"/>
                    </a:lnTo>
                    <a:lnTo>
                      <a:pt x="10" y="64"/>
                    </a:lnTo>
                    <a:lnTo>
                      <a:pt x="6" y="70"/>
                    </a:lnTo>
                    <a:lnTo>
                      <a:pt x="6" y="70"/>
                    </a:lnTo>
                    <a:lnTo>
                      <a:pt x="4" y="72"/>
                    </a:lnTo>
                    <a:lnTo>
                      <a:pt x="4" y="72"/>
                    </a:lnTo>
                    <a:lnTo>
                      <a:pt x="8" y="76"/>
                    </a:lnTo>
                    <a:lnTo>
                      <a:pt x="14" y="78"/>
                    </a:lnTo>
                    <a:lnTo>
                      <a:pt x="14" y="80"/>
                    </a:lnTo>
                    <a:lnTo>
                      <a:pt x="14" y="80"/>
                    </a:lnTo>
                    <a:lnTo>
                      <a:pt x="14" y="82"/>
                    </a:lnTo>
                    <a:lnTo>
                      <a:pt x="18" y="90"/>
                    </a:lnTo>
                    <a:lnTo>
                      <a:pt x="18" y="90"/>
                    </a:lnTo>
                    <a:lnTo>
                      <a:pt x="20" y="92"/>
                    </a:lnTo>
                    <a:lnTo>
                      <a:pt x="32" y="94"/>
                    </a:lnTo>
                    <a:lnTo>
                      <a:pt x="38" y="98"/>
                    </a:lnTo>
                    <a:lnTo>
                      <a:pt x="46" y="106"/>
                    </a:lnTo>
                    <a:lnTo>
                      <a:pt x="46" y="106"/>
                    </a:lnTo>
                    <a:lnTo>
                      <a:pt x="48" y="106"/>
                    </a:lnTo>
                    <a:lnTo>
                      <a:pt x="62" y="106"/>
                    </a:lnTo>
                    <a:lnTo>
                      <a:pt x="62" y="106"/>
                    </a:lnTo>
                    <a:lnTo>
                      <a:pt x="66" y="104"/>
                    </a:lnTo>
                    <a:lnTo>
                      <a:pt x="68" y="100"/>
                    </a:lnTo>
                    <a:lnTo>
                      <a:pt x="68" y="100"/>
                    </a:lnTo>
                    <a:lnTo>
                      <a:pt x="68" y="98"/>
                    </a:lnTo>
                    <a:lnTo>
                      <a:pt x="68" y="96"/>
                    </a:lnTo>
                    <a:lnTo>
                      <a:pt x="68" y="96"/>
                    </a:lnTo>
                    <a:lnTo>
                      <a:pt x="74" y="98"/>
                    </a:lnTo>
                    <a:lnTo>
                      <a:pt x="74" y="98"/>
                    </a:lnTo>
                    <a:lnTo>
                      <a:pt x="74" y="98"/>
                    </a:lnTo>
                    <a:lnTo>
                      <a:pt x="84" y="102"/>
                    </a:lnTo>
                    <a:lnTo>
                      <a:pt x="92" y="108"/>
                    </a:lnTo>
                    <a:lnTo>
                      <a:pt x="92" y="108"/>
                    </a:lnTo>
                    <a:lnTo>
                      <a:pt x="94" y="108"/>
                    </a:lnTo>
                    <a:lnTo>
                      <a:pt x="102" y="108"/>
                    </a:lnTo>
                    <a:lnTo>
                      <a:pt x="102" y="108"/>
                    </a:lnTo>
                    <a:lnTo>
                      <a:pt x="104" y="108"/>
                    </a:lnTo>
                    <a:lnTo>
                      <a:pt x="112" y="106"/>
                    </a:lnTo>
                    <a:lnTo>
                      <a:pt x="112" y="106"/>
                    </a:lnTo>
                    <a:lnTo>
                      <a:pt x="114" y="104"/>
                    </a:lnTo>
                    <a:lnTo>
                      <a:pt x="122" y="98"/>
                    </a:lnTo>
                    <a:lnTo>
                      <a:pt x="122" y="98"/>
                    </a:lnTo>
                    <a:lnTo>
                      <a:pt x="134" y="98"/>
                    </a:lnTo>
                    <a:lnTo>
                      <a:pt x="134" y="98"/>
                    </a:lnTo>
                    <a:lnTo>
                      <a:pt x="134" y="98"/>
                    </a:lnTo>
                    <a:lnTo>
                      <a:pt x="134" y="98"/>
                    </a:lnTo>
                    <a:lnTo>
                      <a:pt x="136" y="98"/>
                    </a:lnTo>
                    <a:lnTo>
                      <a:pt x="136" y="98"/>
                    </a:lnTo>
                    <a:lnTo>
                      <a:pt x="136" y="100"/>
                    </a:lnTo>
                    <a:lnTo>
                      <a:pt x="138" y="106"/>
                    </a:lnTo>
                    <a:lnTo>
                      <a:pt x="138" y="106"/>
                    </a:lnTo>
                    <a:lnTo>
                      <a:pt x="142" y="110"/>
                    </a:lnTo>
                    <a:lnTo>
                      <a:pt x="142" y="110"/>
                    </a:lnTo>
                    <a:lnTo>
                      <a:pt x="142" y="110"/>
                    </a:lnTo>
                    <a:lnTo>
                      <a:pt x="142" y="110"/>
                    </a:lnTo>
                    <a:lnTo>
                      <a:pt x="144" y="108"/>
                    </a:lnTo>
                    <a:lnTo>
                      <a:pt x="152" y="102"/>
                    </a:lnTo>
                    <a:lnTo>
                      <a:pt x="152" y="102"/>
                    </a:lnTo>
                    <a:lnTo>
                      <a:pt x="154" y="100"/>
                    </a:lnTo>
                    <a:lnTo>
                      <a:pt x="154" y="98"/>
                    </a:lnTo>
                    <a:lnTo>
                      <a:pt x="154" y="98"/>
                    </a:lnTo>
                    <a:lnTo>
                      <a:pt x="154" y="98"/>
                    </a:lnTo>
                    <a:lnTo>
                      <a:pt x="156" y="98"/>
                    </a:lnTo>
                    <a:lnTo>
                      <a:pt x="168" y="98"/>
                    </a:lnTo>
                    <a:lnTo>
                      <a:pt x="168" y="98"/>
                    </a:lnTo>
                    <a:lnTo>
                      <a:pt x="170" y="96"/>
                    </a:lnTo>
                    <a:lnTo>
                      <a:pt x="172" y="96"/>
                    </a:lnTo>
                    <a:lnTo>
                      <a:pt x="172" y="96"/>
                    </a:lnTo>
                    <a:lnTo>
                      <a:pt x="178" y="100"/>
                    </a:lnTo>
                    <a:lnTo>
                      <a:pt x="178" y="100"/>
                    </a:lnTo>
                    <a:lnTo>
                      <a:pt x="180" y="100"/>
                    </a:lnTo>
                    <a:lnTo>
                      <a:pt x="180" y="100"/>
                    </a:lnTo>
                    <a:lnTo>
                      <a:pt x="180" y="100"/>
                    </a:lnTo>
                    <a:lnTo>
                      <a:pt x="196" y="98"/>
                    </a:lnTo>
                    <a:lnTo>
                      <a:pt x="196" y="98"/>
                    </a:lnTo>
                    <a:lnTo>
                      <a:pt x="198" y="98"/>
                    </a:lnTo>
                    <a:lnTo>
                      <a:pt x="208" y="92"/>
                    </a:lnTo>
                    <a:lnTo>
                      <a:pt x="230" y="92"/>
                    </a:lnTo>
                    <a:lnTo>
                      <a:pt x="230" y="92"/>
                    </a:lnTo>
                    <a:lnTo>
                      <a:pt x="232" y="92"/>
                    </a:lnTo>
                    <a:lnTo>
                      <a:pt x="240" y="86"/>
                    </a:lnTo>
                    <a:lnTo>
                      <a:pt x="256" y="90"/>
                    </a:lnTo>
                    <a:lnTo>
                      <a:pt x="264" y="92"/>
                    </a:lnTo>
                    <a:lnTo>
                      <a:pt x="264" y="92"/>
                    </a:lnTo>
                    <a:lnTo>
                      <a:pt x="264" y="92"/>
                    </a:lnTo>
                    <a:lnTo>
                      <a:pt x="264" y="92"/>
                    </a:lnTo>
                    <a:lnTo>
                      <a:pt x="266" y="92"/>
                    </a:lnTo>
                    <a:lnTo>
                      <a:pt x="268" y="90"/>
                    </a:lnTo>
                    <a:lnTo>
                      <a:pt x="270" y="86"/>
                    </a:lnTo>
                    <a:lnTo>
                      <a:pt x="270" y="86"/>
                    </a:lnTo>
                    <a:lnTo>
                      <a:pt x="270" y="82"/>
                    </a:lnTo>
                    <a:lnTo>
                      <a:pt x="266" y="74"/>
                    </a:lnTo>
                    <a:lnTo>
                      <a:pt x="264" y="66"/>
                    </a:lnTo>
                    <a:lnTo>
                      <a:pt x="264" y="58"/>
                    </a:lnTo>
                    <a:lnTo>
                      <a:pt x="262" y="52"/>
                    </a:lnTo>
                    <a:lnTo>
                      <a:pt x="262" y="52"/>
                    </a:lnTo>
                    <a:lnTo>
                      <a:pt x="268" y="50"/>
                    </a:lnTo>
                    <a:lnTo>
                      <a:pt x="268" y="50"/>
                    </a:lnTo>
                    <a:lnTo>
                      <a:pt x="270" y="48"/>
                    </a:lnTo>
                    <a:lnTo>
                      <a:pt x="270" y="46"/>
                    </a:lnTo>
                    <a:lnTo>
                      <a:pt x="270" y="46"/>
                    </a:lnTo>
                    <a:lnTo>
                      <a:pt x="270" y="44"/>
                    </a:lnTo>
                    <a:lnTo>
                      <a:pt x="268" y="42"/>
                    </a:lnTo>
                    <a:lnTo>
                      <a:pt x="264" y="40"/>
                    </a:lnTo>
                    <a:lnTo>
                      <a:pt x="264" y="40"/>
                    </a:lnTo>
                    <a:lnTo>
                      <a:pt x="260" y="38"/>
                    </a:lnTo>
                    <a:lnTo>
                      <a:pt x="254" y="38"/>
                    </a:lnTo>
                    <a:lnTo>
                      <a:pt x="254" y="32"/>
                    </a:lnTo>
                    <a:lnTo>
                      <a:pt x="254" y="22"/>
                    </a:lnTo>
                    <a:lnTo>
                      <a:pt x="254" y="22"/>
                    </a:lnTo>
                    <a:lnTo>
                      <a:pt x="252" y="20"/>
                    </a:lnTo>
                    <a:lnTo>
                      <a:pt x="248" y="16"/>
                    </a:lnTo>
                    <a:lnTo>
                      <a:pt x="242" y="10"/>
                    </a:lnTo>
                    <a:lnTo>
                      <a:pt x="242" y="10"/>
                    </a:lnTo>
                    <a:lnTo>
                      <a:pt x="240" y="10"/>
                    </a:lnTo>
                    <a:lnTo>
                      <a:pt x="234" y="8"/>
                    </a:lnTo>
                    <a:lnTo>
                      <a:pt x="234" y="8"/>
                    </a:lnTo>
                    <a:lnTo>
                      <a:pt x="232" y="8"/>
                    </a:lnTo>
                    <a:lnTo>
                      <a:pt x="232" y="8"/>
                    </a:lnTo>
                    <a:lnTo>
                      <a:pt x="230" y="8"/>
                    </a:lnTo>
                    <a:lnTo>
                      <a:pt x="228" y="10"/>
                    </a:lnTo>
                    <a:lnTo>
                      <a:pt x="228" y="12"/>
                    </a:lnTo>
                    <a:lnTo>
                      <a:pt x="222" y="10"/>
                    </a:lnTo>
                    <a:lnTo>
                      <a:pt x="222" y="10"/>
                    </a:lnTo>
                    <a:lnTo>
                      <a:pt x="222" y="10"/>
                    </a:lnTo>
                    <a:lnTo>
                      <a:pt x="222" y="10"/>
                    </a:lnTo>
                    <a:lnTo>
                      <a:pt x="218" y="10"/>
                    </a:lnTo>
                    <a:lnTo>
                      <a:pt x="212" y="18"/>
                    </a:lnTo>
                    <a:lnTo>
                      <a:pt x="200" y="20"/>
                    </a:lnTo>
                    <a:lnTo>
                      <a:pt x="184" y="20"/>
                    </a:lnTo>
                    <a:lnTo>
                      <a:pt x="168" y="20"/>
                    </a:lnTo>
                    <a:lnTo>
                      <a:pt x="156" y="18"/>
                    </a:lnTo>
                    <a:lnTo>
                      <a:pt x="150" y="16"/>
                    </a:lnTo>
                    <a:lnTo>
                      <a:pt x="144" y="10"/>
                    </a:lnTo>
                    <a:lnTo>
                      <a:pt x="144" y="10"/>
                    </a:lnTo>
                    <a:lnTo>
                      <a:pt x="142" y="10"/>
                    </a:lnTo>
                    <a:lnTo>
                      <a:pt x="142" y="10"/>
                    </a:lnTo>
                    <a:lnTo>
                      <a:pt x="142" y="10"/>
                    </a:lnTo>
                    <a:lnTo>
                      <a:pt x="138" y="10"/>
                    </a:lnTo>
                    <a:lnTo>
                      <a:pt x="134" y="2"/>
                    </a:lnTo>
                    <a:lnTo>
                      <a:pt x="134" y="2"/>
                    </a:lnTo>
                    <a:lnTo>
                      <a:pt x="130" y="0"/>
                    </a:lnTo>
                    <a:lnTo>
                      <a:pt x="1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0" name="Freeform 813"/>
              <p:cNvSpPr>
                <a:spLocks/>
              </p:cNvSpPr>
              <p:nvPr/>
            </p:nvSpPr>
            <p:spPr bwMode="auto">
              <a:xfrm>
                <a:off x="3355" y="2009"/>
                <a:ext cx="32" cy="32"/>
              </a:xfrm>
              <a:custGeom>
                <a:avLst/>
                <a:gdLst>
                  <a:gd name="T0" fmla="*/ 8 w 32"/>
                  <a:gd name="T1" fmla="*/ 32 h 32"/>
                  <a:gd name="T2" fmla="*/ 8 w 32"/>
                  <a:gd name="T3" fmla="*/ 32 h 32"/>
                  <a:gd name="T4" fmla="*/ 8 w 32"/>
                  <a:gd name="T5" fmla="*/ 32 h 32"/>
                  <a:gd name="T6" fmla="*/ 2 w 32"/>
                  <a:gd name="T7" fmla="*/ 30 h 32"/>
                  <a:gd name="T8" fmla="*/ 2 w 32"/>
                  <a:gd name="T9" fmla="*/ 30 h 32"/>
                  <a:gd name="T10" fmla="*/ 0 w 32"/>
                  <a:gd name="T11" fmla="*/ 28 h 32"/>
                  <a:gd name="T12" fmla="*/ 0 w 32"/>
                  <a:gd name="T13" fmla="*/ 28 h 32"/>
                  <a:gd name="T14" fmla="*/ 0 w 32"/>
                  <a:gd name="T15" fmla="*/ 26 h 32"/>
                  <a:gd name="T16" fmla="*/ 6 w 32"/>
                  <a:gd name="T17" fmla="*/ 18 h 32"/>
                  <a:gd name="T18" fmla="*/ 12 w 32"/>
                  <a:gd name="T19" fmla="*/ 10 h 32"/>
                  <a:gd name="T20" fmla="*/ 16 w 32"/>
                  <a:gd name="T21" fmla="*/ 4 h 32"/>
                  <a:gd name="T22" fmla="*/ 16 w 32"/>
                  <a:gd name="T23" fmla="*/ 4 h 32"/>
                  <a:gd name="T24" fmla="*/ 18 w 32"/>
                  <a:gd name="T25" fmla="*/ 2 h 32"/>
                  <a:gd name="T26" fmla="*/ 26 w 32"/>
                  <a:gd name="T27" fmla="*/ 0 h 32"/>
                  <a:gd name="T28" fmla="*/ 26 w 32"/>
                  <a:gd name="T29" fmla="*/ 0 h 32"/>
                  <a:gd name="T30" fmla="*/ 26 w 32"/>
                  <a:gd name="T31" fmla="*/ 0 h 32"/>
                  <a:gd name="T32" fmla="*/ 26 w 32"/>
                  <a:gd name="T33" fmla="*/ 0 h 32"/>
                  <a:gd name="T34" fmla="*/ 28 w 32"/>
                  <a:gd name="T35" fmla="*/ 0 h 32"/>
                  <a:gd name="T36" fmla="*/ 32 w 32"/>
                  <a:gd name="T37" fmla="*/ 4 h 32"/>
                  <a:gd name="T38" fmla="*/ 32 w 32"/>
                  <a:gd name="T39" fmla="*/ 4 h 32"/>
                  <a:gd name="T40" fmla="*/ 32 w 32"/>
                  <a:gd name="T41" fmla="*/ 8 h 32"/>
                  <a:gd name="T42" fmla="*/ 28 w 32"/>
                  <a:gd name="T43" fmla="*/ 14 h 32"/>
                  <a:gd name="T44" fmla="*/ 22 w 32"/>
                  <a:gd name="T45" fmla="*/ 18 h 32"/>
                  <a:gd name="T46" fmla="*/ 20 w 32"/>
                  <a:gd name="T47" fmla="*/ 22 h 32"/>
                  <a:gd name="T48" fmla="*/ 20 w 32"/>
                  <a:gd name="T49" fmla="*/ 22 h 32"/>
                  <a:gd name="T50" fmla="*/ 20 w 32"/>
                  <a:gd name="T51" fmla="*/ 24 h 32"/>
                  <a:gd name="T52" fmla="*/ 14 w 32"/>
                  <a:gd name="T53" fmla="*/ 28 h 32"/>
                  <a:gd name="T54" fmla="*/ 10 w 32"/>
                  <a:gd name="T55" fmla="*/ 32 h 32"/>
                  <a:gd name="T56" fmla="*/ 10 w 32"/>
                  <a:gd name="T57" fmla="*/ 32 h 32"/>
                  <a:gd name="T58" fmla="*/ 8 w 32"/>
                  <a:gd name="T59" fmla="*/ 32 h 32"/>
                  <a:gd name="T60" fmla="*/ 8 w 32"/>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32">
                    <a:moveTo>
                      <a:pt x="8" y="32"/>
                    </a:moveTo>
                    <a:lnTo>
                      <a:pt x="8" y="32"/>
                    </a:lnTo>
                    <a:lnTo>
                      <a:pt x="8" y="32"/>
                    </a:lnTo>
                    <a:lnTo>
                      <a:pt x="2" y="30"/>
                    </a:lnTo>
                    <a:lnTo>
                      <a:pt x="2" y="30"/>
                    </a:lnTo>
                    <a:lnTo>
                      <a:pt x="0" y="28"/>
                    </a:lnTo>
                    <a:lnTo>
                      <a:pt x="0" y="28"/>
                    </a:lnTo>
                    <a:lnTo>
                      <a:pt x="0" y="26"/>
                    </a:lnTo>
                    <a:lnTo>
                      <a:pt x="6" y="18"/>
                    </a:lnTo>
                    <a:lnTo>
                      <a:pt x="12" y="10"/>
                    </a:lnTo>
                    <a:lnTo>
                      <a:pt x="16" y="4"/>
                    </a:lnTo>
                    <a:lnTo>
                      <a:pt x="16" y="4"/>
                    </a:lnTo>
                    <a:lnTo>
                      <a:pt x="18" y="2"/>
                    </a:lnTo>
                    <a:lnTo>
                      <a:pt x="26" y="0"/>
                    </a:lnTo>
                    <a:lnTo>
                      <a:pt x="26" y="0"/>
                    </a:lnTo>
                    <a:lnTo>
                      <a:pt x="26" y="0"/>
                    </a:lnTo>
                    <a:lnTo>
                      <a:pt x="26" y="0"/>
                    </a:lnTo>
                    <a:lnTo>
                      <a:pt x="28" y="0"/>
                    </a:lnTo>
                    <a:lnTo>
                      <a:pt x="32" y="4"/>
                    </a:lnTo>
                    <a:lnTo>
                      <a:pt x="32" y="4"/>
                    </a:lnTo>
                    <a:lnTo>
                      <a:pt x="32" y="8"/>
                    </a:lnTo>
                    <a:lnTo>
                      <a:pt x="28" y="14"/>
                    </a:lnTo>
                    <a:lnTo>
                      <a:pt x="22" y="18"/>
                    </a:lnTo>
                    <a:lnTo>
                      <a:pt x="20" y="22"/>
                    </a:lnTo>
                    <a:lnTo>
                      <a:pt x="20" y="22"/>
                    </a:lnTo>
                    <a:lnTo>
                      <a:pt x="20" y="24"/>
                    </a:lnTo>
                    <a:lnTo>
                      <a:pt x="14" y="28"/>
                    </a:lnTo>
                    <a:lnTo>
                      <a:pt x="10" y="32"/>
                    </a:lnTo>
                    <a:lnTo>
                      <a:pt x="10" y="32"/>
                    </a:lnTo>
                    <a:lnTo>
                      <a:pt x="8" y="32"/>
                    </a:lnTo>
                    <a:lnTo>
                      <a:pt x="8"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1" name="Freeform 814"/>
              <p:cNvSpPr>
                <a:spLocks noEditPoints="1"/>
              </p:cNvSpPr>
              <p:nvPr/>
            </p:nvSpPr>
            <p:spPr bwMode="auto">
              <a:xfrm>
                <a:off x="3353" y="2007"/>
                <a:ext cx="36" cy="36"/>
              </a:xfrm>
              <a:custGeom>
                <a:avLst/>
                <a:gdLst>
                  <a:gd name="T0" fmla="*/ 28 w 36"/>
                  <a:gd name="T1" fmla="*/ 4 h 36"/>
                  <a:gd name="T2" fmla="*/ 32 w 36"/>
                  <a:gd name="T3" fmla="*/ 8 h 36"/>
                  <a:gd name="T4" fmla="*/ 28 w 36"/>
                  <a:gd name="T5" fmla="*/ 14 h 36"/>
                  <a:gd name="T6" fmla="*/ 22 w 36"/>
                  <a:gd name="T7" fmla="*/ 18 h 36"/>
                  <a:gd name="T8" fmla="*/ 20 w 36"/>
                  <a:gd name="T9" fmla="*/ 24 h 36"/>
                  <a:gd name="T10" fmla="*/ 14 w 36"/>
                  <a:gd name="T11" fmla="*/ 28 h 36"/>
                  <a:gd name="T12" fmla="*/ 10 w 36"/>
                  <a:gd name="T13" fmla="*/ 32 h 36"/>
                  <a:gd name="T14" fmla="*/ 4 w 36"/>
                  <a:gd name="T15" fmla="*/ 30 h 36"/>
                  <a:gd name="T16" fmla="*/ 10 w 36"/>
                  <a:gd name="T17" fmla="*/ 22 h 36"/>
                  <a:gd name="T18" fmla="*/ 16 w 36"/>
                  <a:gd name="T19" fmla="*/ 12 h 36"/>
                  <a:gd name="T20" fmla="*/ 20 w 36"/>
                  <a:gd name="T21" fmla="*/ 6 h 36"/>
                  <a:gd name="T22" fmla="*/ 28 w 36"/>
                  <a:gd name="T23" fmla="*/ 4 h 36"/>
                  <a:gd name="T24" fmla="*/ 28 w 36"/>
                  <a:gd name="T25" fmla="*/ 0 h 36"/>
                  <a:gd name="T26" fmla="*/ 28 w 36"/>
                  <a:gd name="T27" fmla="*/ 0 h 36"/>
                  <a:gd name="T28" fmla="*/ 28 w 36"/>
                  <a:gd name="T29" fmla="*/ 0 h 36"/>
                  <a:gd name="T30" fmla="*/ 20 w 36"/>
                  <a:gd name="T31" fmla="*/ 2 h 36"/>
                  <a:gd name="T32" fmla="*/ 20 w 36"/>
                  <a:gd name="T33" fmla="*/ 2 h 36"/>
                  <a:gd name="T34" fmla="*/ 18 w 36"/>
                  <a:gd name="T35" fmla="*/ 4 h 36"/>
                  <a:gd name="T36" fmla="*/ 14 w 36"/>
                  <a:gd name="T37" fmla="*/ 10 h 36"/>
                  <a:gd name="T38" fmla="*/ 8 w 36"/>
                  <a:gd name="T39" fmla="*/ 20 h 36"/>
                  <a:gd name="T40" fmla="*/ 2 w 36"/>
                  <a:gd name="T41" fmla="*/ 28 h 36"/>
                  <a:gd name="T42" fmla="*/ 2 w 36"/>
                  <a:gd name="T43" fmla="*/ 28 h 36"/>
                  <a:gd name="T44" fmla="*/ 0 w 36"/>
                  <a:gd name="T45" fmla="*/ 32 h 36"/>
                  <a:gd name="T46" fmla="*/ 0 w 36"/>
                  <a:gd name="T47" fmla="*/ 32 h 36"/>
                  <a:gd name="T48" fmla="*/ 4 w 36"/>
                  <a:gd name="T49" fmla="*/ 34 h 36"/>
                  <a:gd name="T50" fmla="*/ 10 w 36"/>
                  <a:gd name="T51" fmla="*/ 36 h 36"/>
                  <a:gd name="T52" fmla="*/ 10 w 36"/>
                  <a:gd name="T53" fmla="*/ 36 h 36"/>
                  <a:gd name="T54" fmla="*/ 10 w 36"/>
                  <a:gd name="T55" fmla="*/ 36 h 36"/>
                  <a:gd name="T56" fmla="*/ 10 w 36"/>
                  <a:gd name="T57" fmla="*/ 36 h 36"/>
                  <a:gd name="T58" fmla="*/ 14 w 36"/>
                  <a:gd name="T59" fmla="*/ 34 h 36"/>
                  <a:gd name="T60" fmla="*/ 18 w 36"/>
                  <a:gd name="T61" fmla="*/ 32 h 36"/>
                  <a:gd name="T62" fmla="*/ 22 w 36"/>
                  <a:gd name="T63" fmla="*/ 28 h 36"/>
                  <a:gd name="T64" fmla="*/ 22 w 36"/>
                  <a:gd name="T65" fmla="*/ 28 h 36"/>
                  <a:gd name="T66" fmla="*/ 24 w 36"/>
                  <a:gd name="T67" fmla="*/ 26 h 36"/>
                  <a:gd name="T68" fmla="*/ 26 w 36"/>
                  <a:gd name="T69" fmla="*/ 20 h 36"/>
                  <a:gd name="T70" fmla="*/ 30 w 36"/>
                  <a:gd name="T71" fmla="*/ 18 h 36"/>
                  <a:gd name="T72" fmla="*/ 30 w 36"/>
                  <a:gd name="T73" fmla="*/ 18 h 36"/>
                  <a:gd name="T74" fmla="*/ 32 w 36"/>
                  <a:gd name="T75" fmla="*/ 16 h 36"/>
                  <a:gd name="T76" fmla="*/ 36 w 36"/>
                  <a:gd name="T77" fmla="*/ 10 h 36"/>
                  <a:gd name="T78" fmla="*/ 36 w 36"/>
                  <a:gd name="T79" fmla="*/ 10 h 36"/>
                  <a:gd name="T80" fmla="*/ 36 w 36"/>
                  <a:gd name="T81" fmla="*/ 8 h 36"/>
                  <a:gd name="T82" fmla="*/ 36 w 36"/>
                  <a:gd name="T83" fmla="*/ 6 h 36"/>
                  <a:gd name="T84" fmla="*/ 32 w 36"/>
                  <a:gd name="T85" fmla="*/ 2 h 36"/>
                  <a:gd name="T86" fmla="*/ 32 w 36"/>
                  <a:gd name="T87" fmla="*/ 2 h 36"/>
                  <a:gd name="T88" fmla="*/ 28 w 36"/>
                  <a:gd name="T89" fmla="*/ 0 h 36"/>
                  <a:gd name="T90" fmla="*/ 28 w 36"/>
                  <a:gd name="T9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36">
                    <a:moveTo>
                      <a:pt x="28" y="4"/>
                    </a:moveTo>
                    <a:lnTo>
                      <a:pt x="32" y="8"/>
                    </a:lnTo>
                    <a:lnTo>
                      <a:pt x="28" y="14"/>
                    </a:lnTo>
                    <a:lnTo>
                      <a:pt x="22" y="18"/>
                    </a:lnTo>
                    <a:lnTo>
                      <a:pt x="20" y="24"/>
                    </a:lnTo>
                    <a:lnTo>
                      <a:pt x="14" y="28"/>
                    </a:lnTo>
                    <a:lnTo>
                      <a:pt x="10" y="32"/>
                    </a:lnTo>
                    <a:lnTo>
                      <a:pt x="4" y="30"/>
                    </a:lnTo>
                    <a:lnTo>
                      <a:pt x="10" y="22"/>
                    </a:lnTo>
                    <a:lnTo>
                      <a:pt x="16" y="12"/>
                    </a:lnTo>
                    <a:lnTo>
                      <a:pt x="20" y="6"/>
                    </a:lnTo>
                    <a:lnTo>
                      <a:pt x="28" y="4"/>
                    </a:lnTo>
                    <a:close/>
                    <a:moveTo>
                      <a:pt x="28" y="0"/>
                    </a:moveTo>
                    <a:lnTo>
                      <a:pt x="28" y="0"/>
                    </a:lnTo>
                    <a:lnTo>
                      <a:pt x="28" y="0"/>
                    </a:lnTo>
                    <a:lnTo>
                      <a:pt x="20" y="2"/>
                    </a:lnTo>
                    <a:lnTo>
                      <a:pt x="20" y="2"/>
                    </a:lnTo>
                    <a:lnTo>
                      <a:pt x="18" y="4"/>
                    </a:lnTo>
                    <a:lnTo>
                      <a:pt x="14" y="10"/>
                    </a:lnTo>
                    <a:lnTo>
                      <a:pt x="8" y="20"/>
                    </a:lnTo>
                    <a:lnTo>
                      <a:pt x="2" y="28"/>
                    </a:lnTo>
                    <a:lnTo>
                      <a:pt x="2" y="28"/>
                    </a:lnTo>
                    <a:lnTo>
                      <a:pt x="0" y="32"/>
                    </a:lnTo>
                    <a:lnTo>
                      <a:pt x="0" y="32"/>
                    </a:lnTo>
                    <a:lnTo>
                      <a:pt x="4" y="34"/>
                    </a:lnTo>
                    <a:lnTo>
                      <a:pt x="10" y="36"/>
                    </a:lnTo>
                    <a:lnTo>
                      <a:pt x="10" y="36"/>
                    </a:lnTo>
                    <a:lnTo>
                      <a:pt x="10" y="36"/>
                    </a:lnTo>
                    <a:lnTo>
                      <a:pt x="10" y="36"/>
                    </a:lnTo>
                    <a:lnTo>
                      <a:pt x="14" y="34"/>
                    </a:lnTo>
                    <a:lnTo>
                      <a:pt x="18" y="32"/>
                    </a:lnTo>
                    <a:lnTo>
                      <a:pt x="22" y="28"/>
                    </a:lnTo>
                    <a:lnTo>
                      <a:pt x="22" y="28"/>
                    </a:lnTo>
                    <a:lnTo>
                      <a:pt x="24" y="26"/>
                    </a:lnTo>
                    <a:lnTo>
                      <a:pt x="26" y="20"/>
                    </a:lnTo>
                    <a:lnTo>
                      <a:pt x="30" y="18"/>
                    </a:lnTo>
                    <a:lnTo>
                      <a:pt x="30" y="18"/>
                    </a:lnTo>
                    <a:lnTo>
                      <a:pt x="32" y="16"/>
                    </a:lnTo>
                    <a:lnTo>
                      <a:pt x="36" y="10"/>
                    </a:lnTo>
                    <a:lnTo>
                      <a:pt x="36" y="10"/>
                    </a:lnTo>
                    <a:lnTo>
                      <a:pt x="36" y="8"/>
                    </a:lnTo>
                    <a:lnTo>
                      <a:pt x="36" y="6"/>
                    </a:lnTo>
                    <a:lnTo>
                      <a:pt x="32" y="2"/>
                    </a:lnTo>
                    <a:lnTo>
                      <a:pt x="32" y="2"/>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2" name="Freeform 815"/>
              <p:cNvSpPr>
                <a:spLocks/>
              </p:cNvSpPr>
              <p:nvPr/>
            </p:nvSpPr>
            <p:spPr bwMode="auto">
              <a:xfrm>
                <a:off x="3357" y="2011"/>
                <a:ext cx="28" cy="28"/>
              </a:xfrm>
              <a:custGeom>
                <a:avLst/>
                <a:gdLst>
                  <a:gd name="T0" fmla="*/ 24 w 28"/>
                  <a:gd name="T1" fmla="*/ 0 h 28"/>
                  <a:gd name="T2" fmla="*/ 28 w 28"/>
                  <a:gd name="T3" fmla="*/ 4 h 28"/>
                  <a:gd name="T4" fmla="*/ 24 w 28"/>
                  <a:gd name="T5" fmla="*/ 10 h 28"/>
                  <a:gd name="T6" fmla="*/ 18 w 28"/>
                  <a:gd name="T7" fmla="*/ 14 h 28"/>
                  <a:gd name="T8" fmla="*/ 16 w 28"/>
                  <a:gd name="T9" fmla="*/ 20 h 28"/>
                  <a:gd name="T10" fmla="*/ 10 w 28"/>
                  <a:gd name="T11" fmla="*/ 24 h 28"/>
                  <a:gd name="T12" fmla="*/ 6 w 28"/>
                  <a:gd name="T13" fmla="*/ 28 h 28"/>
                  <a:gd name="T14" fmla="*/ 0 w 28"/>
                  <a:gd name="T15" fmla="*/ 26 h 28"/>
                  <a:gd name="T16" fmla="*/ 6 w 28"/>
                  <a:gd name="T17" fmla="*/ 18 h 28"/>
                  <a:gd name="T18" fmla="*/ 12 w 28"/>
                  <a:gd name="T19" fmla="*/ 8 h 28"/>
                  <a:gd name="T20" fmla="*/ 16 w 28"/>
                  <a:gd name="T21" fmla="*/ 2 h 28"/>
                  <a:gd name="T22" fmla="*/ 24 w 28"/>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28">
                    <a:moveTo>
                      <a:pt x="24" y="0"/>
                    </a:moveTo>
                    <a:lnTo>
                      <a:pt x="28" y="4"/>
                    </a:lnTo>
                    <a:lnTo>
                      <a:pt x="24" y="10"/>
                    </a:lnTo>
                    <a:lnTo>
                      <a:pt x="18" y="14"/>
                    </a:lnTo>
                    <a:lnTo>
                      <a:pt x="16" y="20"/>
                    </a:lnTo>
                    <a:lnTo>
                      <a:pt x="10" y="24"/>
                    </a:lnTo>
                    <a:lnTo>
                      <a:pt x="6" y="28"/>
                    </a:lnTo>
                    <a:lnTo>
                      <a:pt x="0" y="26"/>
                    </a:lnTo>
                    <a:lnTo>
                      <a:pt x="6" y="18"/>
                    </a:lnTo>
                    <a:lnTo>
                      <a:pt x="12" y="8"/>
                    </a:lnTo>
                    <a:lnTo>
                      <a:pt x="16" y="2"/>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3" name="Freeform 816"/>
              <p:cNvSpPr>
                <a:spLocks/>
              </p:cNvSpPr>
              <p:nvPr/>
            </p:nvSpPr>
            <p:spPr bwMode="auto">
              <a:xfrm>
                <a:off x="3353" y="2007"/>
                <a:ext cx="36" cy="36"/>
              </a:xfrm>
              <a:custGeom>
                <a:avLst/>
                <a:gdLst>
                  <a:gd name="T0" fmla="*/ 28 w 36"/>
                  <a:gd name="T1" fmla="*/ 0 h 36"/>
                  <a:gd name="T2" fmla="*/ 28 w 36"/>
                  <a:gd name="T3" fmla="*/ 0 h 36"/>
                  <a:gd name="T4" fmla="*/ 28 w 36"/>
                  <a:gd name="T5" fmla="*/ 0 h 36"/>
                  <a:gd name="T6" fmla="*/ 20 w 36"/>
                  <a:gd name="T7" fmla="*/ 2 h 36"/>
                  <a:gd name="T8" fmla="*/ 20 w 36"/>
                  <a:gd name="T9" fmla="*/ 2 h 36"/>
                  <a:gd name="T10" fmla="*/ 18 w 36"/>
                  <a:gd name="T11" fmla="*/ 4 h 36"/>
                  <a:gd name="T12" fmla="*/ 14 w 36"/>
                  <a:gd name="T13" fmla="*/ 10 h 36"/>
                  <a:gd name="T14" fmla="*/ 8 w 36"/>
                  <a:gd name="T15" fmla="*/ 20 h 36"/>
                  <a:gd name="T16" fmla="*/ 2 w 36"/>
                  <a:gd name="T17" fmla="*/ 28 h 36"/>
                  <a:gd name="T18" fmla="*/ 2 w 36"/>
                  <a:gd name="T19" fmla="*/ 28 h 36"/>
                  <a:gd name="T20" fmla="*/ 0 w 36"/>
                  <a:gd name="T21" fmla="*/ 32 h 36"/>
                  <a:gd name="T22" fmla="*/ 0 w 36"/>
                  <a:gd name="T23" fmla="*/ 32 h 36"/>
                  <a:gd name="T24" fmla="*/ 4 w 36"/>
                  <a:gd name="T25" fmla="*/ 34 h 36"/>
                  <a:gd name="T26" fmla="*/ 10 w 36"/>
                  <a:gd name="T27" fmla="*/ 36 h 36"/>
                  <a:gd name="T28" fmla="*/ 10 w 36"/>
                  <a:gd name="T29" fmla="*/ 36 h 36"/>
                  <a:gd name="T30" fmla="*/ 10 w 36"/>
                  <a:gd name="T31" fmla="*/ 36 h 36"/>
                  <a:gd name="T32" fmla="*/ 10 w 36"/>
                  <a:gd name="T33" fmla="*/ 36 h 36"/>
                  <a:gd name="T34" fmla="*/ 14 w 36"/>
                  <a:gd name="T35" fmla="*/ 34 h 36"/>
                  <a:gd name="T36" fmla="*/ 18 w 36"/>
                  <a:gd name="T37" fmla="*/ 32 h 36"/>
                  <a:gd name="T38" fmla="*/ 22 w 36"/>
                  <a:gd name="T39" fmla="*/ 28 h 36"/>
                  <a:gd name="T40" fmla="*/ 22 w 36"/>
                  <a:gd name="T41" fmla="*/ 28 h 36"/>
                  <a:gd name="T42" fmla="*/ 24 w 36"/>
                  <a:gd name="T43" fmla="*/ 26 h 36"/>
                  <a:gd name="T44" fmla="*/ 26 w 36"/>
                  <a:gd name="T45" fmla="*/ 20 h 36"/>
                  <a:gd name="T46" fmla="*/ 30 w 36"/>
                  <a:gd name="T47" fmla="*/ 18 h 36"/>
                  <a:gd name="T48" fmla="*/ 30 w 36"/>
                  <a:gd name="T49" fmla="*/ 18 h 36"/>
                  <a:gd name="T50" fmla="*/ 32 w 36"/>
                  <a:gd name="T51" fmla="*/ 16 h 36"/>
                  <a:gd name="T52" fmla="*/ 36 w 36"/>
                  <a:gd name="T53" fmla="*/ 10 h 36"/>
                  <a:gd name="T54" fmla="*/ 36 w 36"/>
                  <a:gd name="T55" fmla="*/ 10 h 36"/>
                  <a:gd name="T56" fmla="*/ 36 w 36"/>
                  <a:gd name="T57" fmla="*/ 8 h 36"/>
                  <a:gd name="T58" fmla="*/ 36 w 36"/>
                  <a:gd name="T59" fmla="*/ 6 h 36"/>
                  <a:gd name="T60" fmla="*/ 32 w 36"/>
                  <a:gd name="T61" fmla="*/ 2 h 36"/>
                  <a:gd name="T62" fmla="*/ 32 w 36"/>
                  <a:gd name="T63" fmla="*/ 2 h 36"/>
                  <a:gd name="T64" fmla="*/ 28 w 36"/>
                  <a:gd name="T65" fmla="*/ 0 h 36"/>
                  <a:gd name="T66" fmla="*/ 28 w 36"/>
                  <a:gd name="T6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6" h="36">
                    <a:moveTo>
                      <a:pt x="28" y="0"/>
                    </a:moveTo>
                    <a:lnTo>
                      <a:pt x="28" y="0"/>
                    </a:lnTo>
                    <a:lnTo>
                      <a:pt x="28" y="0"/>
                    </a:lnTo>
                    <a:lnTo>
                      <a:pt x="20" y="2"/>
                    </a:lnTo>
                    <a:lnTo>
                      <a:pt x="20" y="2"/>
                    </a:lnTo>
                    <a:lnTo>
                      <a:pt x="18" y="4"/>
                    </a:lnTo>
                    <a:lnTo>
                      <a:pt x="14" y="10"/>
                    </a:lnTo>
                    <a:lnTo>
                      <a:pt x="8" y="20"/>
                    </a:lnTo>
                    <a:lnTo>
                      <a:pt x="2" y="28"/>
                    </a:lnTo>
                    <a:lnTo>
                      <a:pt x="2" y="28"/>
                    </a:lnTo>
                    <a:lnTo>
                      <a:pt x="0" y="32"/>
                    </a:lnTo>
                    <a:lnTo>
                      <a:pt x="0" y="32"/>
                    </a:lnTo>
                    <a:lnTo>
                      <a:pt x="4" y="34"/>
                    </a:lnTo>
                    <a:lnTo>
                      <a:pt x="10" y="36"/>
                    </a:lnTo>
                    <a:lnTo>
                      <a:pt x="10" y="36"/>
                    </a:lnTo>
                    <a:lnTo>
                      <a:pt x="10" y="36"/>
                    </a:lnTo>
                    <a:lnTo>
                      <a:pt x="10" y="36"/>
                    </a:lnTo>
                    <a:lnTo>
                      <a:pt x="14" y="34"/>
                    </a:lnTo>
                    <a:lnTo>
                      <a:pt x="18" y="32"/>
                    </a:lnTo>
                    <a:lnTo>
                      <a:pt x="22" y="28"/>
                    </a:lnTo>
                    <a:lnTo>
                      <a:pt x="22" y="28"/>
                    </a:lnTo>
                    <a:lnTo>
                      <a:pt x="24" y="26"/>
                    </a:lnTo>
                    <a:lnTo>
                      <a:pt x="26" y="20"/>
                    </a:lnTo>
                    <a:lnTo>
                      <a:pt x="30" y="18"/>
                    </a:lnTo>
                    <a:lnTo>
                      <a:pt x="30" y="18"/>
                    </a:lnTo>
                    <a:lnTo>
                      <a:pt x="32" y="16"/>
                    </a:lnTo>
                    <a:lnTo>
                      <a:pt x="36" y="10"/>
                    </a:lnTo>
                    <a:lnTo>
                      <a:pt x="36" y="10"/>
                    </a:lnTo>
                    <a:lnTo>
                      <a:pt x="36" y="8"/>
                    </a:lnTo>
                    <a:lnTo>
                      <a:pt x="36" y="6"/>
                    </a:lnTo>
                    <a:lnTo>
                      <a:pt x="32" y="2"/>
                    </a:lnTo>
                    <a:lnTo>
                      <a:pt x="32" y="2"/>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4" name="Freeform 817"/>
              <p:cNvSpPr>
                <a:spLocks/>
              </p:cNvSpPr>
              <p:nvPr/>
            </p:nvSpPr>
            <p:spPr bwMode="auto">
              <a:xfrm>
                <a:off x="3361" y="1969"/>
                <a:ext cx="104" cy="84"/>
              </a:xfrm>
              <a:custGeom>
                <a:avLst/>
                <a:gdLst>
                  <a:gd name="T0" fmla="*/ 20 w 104"/>
                  <a:gd name="T1" fmla="*/ 84 h 84"/>
                  <a:gd name="T2" fmla="*/ 12 w 104"/>
                  <a:gd name="T3" fmla="*/ 80 h 84"/>
                  <a:gd name="T4" fmla="*/ 4 w 104"/>
                  <a:gd name="T5" fmla="*/ 76 h 84"/>
                  <a:gd name="T6" fmla="*/ 2 w 104"/>
                  <a:gd name="T7" fmla="*/ 74 h 84"/>
                  <a:gd name="T8" fmla="*/ 0 w 104"/>
                  <a:gd name="T9" fmla="*/ 72 h 84"/>
                  <a:gd name="T10" fmla="*/ 10 w 104"/>
                  <a:gd name="T11" fmla="*/ 62 h 84"/>
                  <a:gd name="T12" fmla="*/ 12 w 104"/>
                  <a:gd name="T13" fmla="*/ 58 h 84"/>
                  <a:gd name="T14" fmla="*/ 18 w 104"/>
                  <a:gd name="T15" fmla="*/ 52 h 84"/>
                  <a:gd name="T16" fmla="*/ 18 w 104"/>
                  <a:gd name="T17" fmla="*/ 48 h 84"/>
                  <a:gd name="T18" fmla="*/ 12 w 104"/>
                  <a:gd name="T19" fmla="*/ 48 h 84"/>
                  <a:gd name="T20" fmla="*/ 12 w 104"/>
                  <a:gd name="T21" fmla="*/ 48 h 84"/>
                  <a:gd name="T22" fmla="*/ 10 w 104"/>
                  <a:gd name="T23" fmla="*/ 48 h 84"/>
                  <a:gd name="T24" fmla="*/ 8 w 104"/>
                  <a:gd name="T25" fmla="*/ 32 h 84"/>
                  <a:gd name="T26" fmla="*/ 8 w 104"/>
                  <a:gd name="T27" fmla="*/ 24 h 84"/>
                  <a:gd name="T28" fmla="*/ 10 w 104"/>
                  <a:gd name="T29" fmla="*/ 20 h 84"/>
                  <a:gd name="T30" fmla="*/ 18 w 104"/>
                  <a:gd name="T31" fmla="*/ 6 h 84"/>
                  <a:gd name="T32" fmla="*/ 20 w 104"/>
                  <a:gd name="T33" fmla="*/ 4 h 84"/>
                  <a:gd name="T34" fmla="*/ 20 w 104"/>
                  <a:gd name="T35" fmla="*/ 4 h 84"/>
                  <a:gd name="T36" fmla="*/ 22 w 104"/>
                  <a:gd name="T37" fmla="*/ 4 h 84"/>
                  <a:gd name="T38" fmla="*/ 36 w 104"/>
                  <a:gd name="T39" fmla="*/ 8 h 84"/>
                  <a:gd name="T40" fmla="*/ 38 w 104"/>
                  <a:gd name="T41" fmla="*/ 6 h 84"/>
                  <a:gd name="T42" fmla="*/ 44 w 104"/>
                  <a:gd name="T43" fmla="*/ 4 h 84"/>
                  <a:gd name="T44" fmla="*/ 46 w 104"/>
                  <a:gd name="T45" fmla="*/ 6 h 84"/>
                  <a:gd name="T46" fmla="*/ 66 w 104"/>
                  <a:gd name="T47" fmla="*/ 8 h 84"/>
                  <a:gd name="T48" fmla="*/ 78 w 104"/>
                  <a:gd name="T49" fmla="*/ 2 h 84"/>
                  <a:gd name="T50" fmla="*/ 102 w 104"/>
                  <a:gd name="T51" fmla="*/ 0 h 84"/>
                  <a:gd name="T52" fmla="*/ 104 w 104"/>
                  <a:gd name="T53" fmla="*/ 2 h 84"/>
                  <a:gd name="T54" fmla="*/ 104 w 104"/>
                  <a:gd name="T55" fmla="*/ 6 h 84"/>
                  <a:gd name="T56" fmla="*/ 92 w 104"/>
                  <a:gd name="T57" fmla="*/ 16 h 84"/>
                  <a:gd name="T58" fmla="*/ 88 w 104"/>
                  <a:gd name="T59" fmla="*/ 46 h 84"/>
                  <a:gd name="T60" fmla="*/ 54 w 104"/>
                  <a:gd name="T61" fmla="*/ 66 h 84"/>
                  <a:gd name="T62" fmla="*/ 22 w 104"/>
                  <a:gd name="T63" fmla="*/ 84 h 84"/>
                  <a:gd name="T64" fmla="*/ 20 w 104"/>
                  <a:gd name="T65"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4" h="84">
                    <a:moveTo>
                      <a:pt x="20" y="84"/>
                    </a:moveTo>
                    <a:lnTo>
                      <a:pt x="20" y="84"/>
                    </a:lnTo>
                    <a:lnTo>
                      <a:pt x="20" y="84"/>
                    </a:lnTo>
                    <a:lnTo>
                      <a:pt x="12" y="80"/>
                    </a:lnTo>
                    <a:lnTo>
                      <a:pt x="8" y="78"/>
                    </a:lnTo>
                    <a:lnTo>
                      <a:pt x="4" y="76"/>
                    </a:lnTo>
                    <a:lnTo>
                      <a:pt x="4" y="76"/>
                    </a:lnTo>
                    <a:lnTo>
                      <a:pt x="2" y="74"/>
                    </a:lnTo>
                    <a:lnTo>
                      <a:pt x="0" y="72"/>
                    </a:lnTo>
                    <a:lnTo>
                      <a:pt x="0" y="72"/>
                    </a:lnTo>
                    <a:lnTo>
                      <a:pt x="0" y="68"/>
                    </a:lnTo>
                    <a:lnTo>
                      <a:pt x="10" y="62"/>
                    </a:lnTo>
                    <a:lnTo>
                      <a:pt x="12" y="58"/>
                    </a:lnTo>
                    <a:lnTo>
                      <a:pt x="12" y="58"/>
                    </a:lnTo>
                    <a:lnTo>
                      <a:pt x="12" y="56"/>
                    </a:lnTo>
                    <a:lnTo>
                      <a:pt x="18" y="52"/>
                    </a:lnTo>
                    <a:lnTo>
                      <a:pt x="20" y="48"/>
                    </a:lnTo>
                    <a:lnTo>
                      <a:pt x="18" y="48"/>
                    </a:lnTo>
                    <a:lnTo>
                      <a:pt x="12" y="48"/>
                    </a:lnTo>
                    <a:lnTo>
                      <a:pt x="12" y="48"/>
                    </a:lnTo>
                    <a:lnTo>
                      <a:pt x="12" y="48"/>
                    </a:lnTo>
                    <a:lnTo>
                      <a:pt x="12" y="48"/>
                    </a:lnTo>
                    <a:lnTo>
                      <a:pt x="10" y="48"/>
                    </a:lnTo>
                    <a:lnTo>
                      <a:pt x="10" y="48"/>
                    </a:lnTo>
                    <a:lnTo>
                      <a:pt x="10" y="46"/>
                    </a:lnTo>
                    <a:lnTo>
                      <a:pt x="8" y="32"/>
                    </a:lnTo>
                    <a:lnTo>
                      <a:pt x="8" y="24"/>
                    </a:lnTo>
                    <a:lnTo>
                      <a:pt x="8" y="24"/>
                    </a:lnTo>
                    <a:lnTo>
                      <a:pt x="8" y="24"/>
                    </a:lnTo>
                    <a:lnTo>
                      <a:pt x="10" y="20"/>
                    </a:lnTo>
                    <a:lnTo>
                      <a:pt x="18" y="12"/>
                    </a:lnTo>
                    <a:lnTo>
                      <a:pt x="18" y="6"/>
                    </a:lnTo>
                    <a:lnTo>
                      <a:pt x="18" y="6"/>
                    </a:lnTo>
                    <a:lnTo>
                      <a:pt x="20" y="4"/>
                    </a:lnTo>
                    <a:lnTo>
                      <a:pt x="20" y="4"/>
                    </a:lnTo>
                    <a:lnTo>
                      <a:pt x="20" y="4"/>
                    </a:lnTo>
                    <a:lnTo>
                      <a:pt x="20" y="4"/>
                    </a:lnTo>
                    <a:lnTo>
                      <a:pt x="22" y="4"/>
                    </a:lnTo>
                    <a:lnTo>
                      <a:pt x="26" y="8"/>
                    </a:lnTo>
                    <a:lnTo>
                      <a:pt x="36" y="8"/>
                    </a:lnTo>
                    <a:lnTo>
                      <a:pt x="38" y="6"/>
                    </a:lnTo>
                    <a:lnTo>
                      <a:pt x="38" y="6"/>
                    </a:lnTo>
                    <a:lnTo>
                      <a:pt x="40" y="4"/>
                    </a:lnTo>
                    <a:lnTo>
                      <a:pt x="44" y="4"/>
                    </a:lnTo>
                    <a:lnTo>
                      <a:pt x="44" y="4"/>
                    </a:lnTo>
                    <a:lnTo>
                      <a:pt x="46" y="6"/>
                    </a:lnTo>
                    <a:lnTo>
                      <a:pt x="52" y="10"/>
                    </a:lnTo>
                    <a:lnTo>
                      <a:pt x="66" y="8"/>
                    </a:lnTo>
                    <a:lnTo>
                      <a:pt x="78" y="2"/>
                    </a:lnTo>
                    <a:lnTo>
                      <a:pt x="78" y="2"/>
                    </a:lnTo>
                    <a:lnTo>
                      <a:pt x="78" y="0"/>
                    </a:lnTo>
                    <a:lnTo>
                      <a:pt x="102" y="0"/>
                    </a:lnTo>
                    <a:lnTo>
                      <a:pt x="102" y="0"/>
                    </a:lnTo>
                    <a:lnTo>
                      <a:pt x="104" y="2"/>
                    </a:lnTo>
                    <a:lnTo>
                      <a:pt x="104" y="6"/>
                    </a:lnTo>
                    <a:lnTo>
                      <a:pt x="104" y="6"/>
                    </a:lnTo>
                    <a:lnTo>
                      <a:pt x="104" y="8"/>
                    </a:lnTo>
                    <a:lnTo>
                      <a:pt x="92" y="16"/>
                    </a:lnTo>
                    <a:lnTo>
                      <a:pt x="88" y="46"/>
                    </a:lnTo>
                    <a:lnTo>
                      <a:pt x="88" y="46"/>
                    </a:lnTo>
                    <a:lnTo>
                      <a:pt x="88" y="46"/>
                    </a:lnTo>
                    <a:lnTo>
                      <a:pt x="54" y="66"/>
                    </a:lnTo>
                    <a:lnTo>
                      <a:pt x="30" y="82"/>
                    </a:lnTo>
                    <a:lnTo>
                      <a:pt x="22" y="84"/>
                    </a:lnTo>
                    <a:lnTo>
                      <a:pt x="22" y="84"/>
                    </a:lnTo>
                    <a:lnTo>
                      <a:pt x="20" y="84"/>
                    </a:lnTo>
                    <a:lnTo>
                      <a:pt x="20" y="8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5" name="Freeform 818"/>
              <p:cNvSpPr>
                <a:spLocks noEditPoints="1"/>
              </p:cNvSpPr>
              <p:nvPr/>
            </p:nvSpPr>
            <p:spPr bwMode="auto">
              <a:xfrm>
                <a:off x="3359" y="1967"/>
                <a:ext cx="108" cy="88"/>
              </a:xfrm>
              <a:custGeom>
                <a:avLst/>
                <a:gdLst>
                  <a:gd name="T0" fmla="*/ 104 w 108"/>
                  <a:gd name="T1" fmla="*/ 8 h 88"/>
                  <a:gd name="T2" fmla="*/ 88 w 108"/>
                  <a:gd name="T3" fmla="*/ 46 h 88"/>
                  <a:gd name="T4" fmla="*/ 30 w 108"/>
                  <a:gd name="T5" fmla="*/ 82 h 88"/>
                  <a:gd name="T6" fmla="*/ 16 w 108"/>
                  <a:gd name="T7" fmla="*/ 80 h 88"/>
                  <a:gd name="T8" fmla="*/ 6 w 108"/>
                  <a:gd name="T9" fmla="*/ 76 h 88"/>
                  <a:gd name="T10" fmla="*/ 14 w 108"/>
                  <a:gd name="T11" fmla="*/ 66 h 88"/>
                  <a:gd name="T12" fmla="*/ 20 w 108"/>
                  <a:gd name="T13" fmla="*/ 56 h 88"/>
                  <a:gd name="T14" fmla="*/ 20 w 108"/>
                  <a:gd name="T15" fmla="*/ 46 h 88"/>
                  <a:gd name="T16" fmla="*/ 12 w 108"/>
                  <a:gd name="T17" fmla="*/ 34 h 88"/>
                  <a:gd name="T18" fmla="*/ 14 w 108"/>
                  <a:gd name="T19" fmla="*/ 24 h 88"/>
                  <a:gd name="T20" fmla="*/ 22 w 108"/>
                  <a:gd name="T21" fmla="*/ 8 h 88"/>
                  <a:gd name="T22" fmla="*/ 40 w 108"/>
                  <a:gd name="T23" fmla="*/ 12 h 88"/>
                  <a:gd name="T24" fmla="*/ 46 w 108"/>
                  <a:gd name="T25" fmla="*/ 8 h 88"/>
                  <a:gd name="T26" fmla="*/ 70 w 108"/>
                  <a:gd name="T27" fmla="*/ 12 h 88"/>
                  <a:gd name="T28" fmla="*/ 104 w 108"/>
                  <a:gd name="T29" fmla="*/ 4 h 88"/>
                  <a:gd name="T30" fmla="*/ 80 w 108"/>
                  <a:gd name="T31" fmla="*/ 0 h 88"/>
                  <a:gd name="T32" fmla="*/ 78 w 108"/>
                  <a:gd name="T33" fmla="*/ 2 h 88"/>
                  <a:gd name="T34" fmla="*/ 54 w 108"/>
                  <a:gd name="T35" fmla="*/ 10 h 88"/>
                  <a:gd name="T36" fmla="*/ 50 w 108"/>
                  <a:gd name="T37" fmla="*/ 6 h 88"/>
                  <a:gd name="T38" fmla="*/ 42 w 108"/>
                  <a:gd name="T39" fmla="*/ 4 h 88"/>
                  <a:gd name="T40" fmla="*/ 38 w 108"/>
                  <a:gd name="T41" fmla="*/ 6 h 88"/>
                  <a:gd name="T42" fmla="*/ 30 w 108"/>
                  <a:gd name="T43" fmla="*/ 8 h 88"/>
                  <a:gd name="T44" fmla="*/ 24 w 108"/>
                  <a:gd name="T45" fmla="*/ 6 h 88"/>
                  <a:gd name="T46" fmla="*/ 22 w 108"/>
                  <a:gd name="T47" fmla="*/ 4 h 88"/>
                  <a:gd name="T48" fmla="*/ 22 w 108"/>
                  <a:gd name="T49" fmla="*/ 4 h 88"/>
                  <a:gd name="T50" fmla="*/ 18 w 108"/>
                  <a:gd name="T51" fmla="*/ 14 h 88"/>
                  <a:gd name="T52" fmla="*/ 10 w 108"/>
                  <a:gd name="T53" fmla="*/ 20 h 88"/>
                  <a:gd name="T54" fmla="*/ 8 w 108"/>
                  <a:gd name="T55" fmla="*/ 24 h 88"/>
                  <a:gd name="T56" fmla="*/ 8 w 108"/>
                  <a:gd name="T57" fmla="*/ 26 h 88"/>
                  <a:gd name="T58" fmla="*/ 8 w 108"/>
                  <a:gd name="T59" fmla="*/ 34 h 88"/>
                  <a:gd name="T60" fmla="*/ 10 w 108"/>
                  <a:gd name="T61" fmla="*/ 50 h 88"/>
                  <a:gd name="T62" fmla="*/ 12 w 108"/>
                  <a:gd name="T63" fmla="*/ 52 h 88"/>
                  <a:gd name="T64" fmla="*/ 14 w 108"/>
                  <a:gd name="T65" fmla="*/ 52 h 88"/>
                  <a:gd name="T66" fmla="*/ 14 w 108"/>
                  <a:gd name="T67" fmla="*/ 52 h 88"/>
                  <a:gd name="T68" fmla="*/ 18 w 108"/>
                  <a:gd name="T69" fmla="*/ 54 h 88"/>
                  <a:gd name="T70" fmla="*/ 14 w 108"/>
                  <a:gd name="T71" fmla="*/ 56 h 88"/>
                  <a:gd name="T72" fmla="*/ 10 w 108"/>
                  <a:gd name="T73" fmla="*/ 62 h 88"/>
                  <a:gd name="T74" fmla="*/ 2 w 108"/>
                  <a:gd name="T75" fmla="*/ 70 h 88"/>
                  <a:gd name="T76" fmla="*/ 0 w 108"/>
                  <a:gd name="T77" fmla="*/ 74 h 88"/>
                  <a:gd name="T78" fmla="*/ 2 w 108"/>
                  <a:gd name="T79" fmla="*/ 78 h 88"/>
                  <a:gd name="T80" fmla="*/ 8 w 108"/>
                  <a:gd name="T81" fmla="*/ 82 h 88"/>
                  <a:gd name="T82" fmla="*/ 8 w 108"/>
                  <a:gd name="T83" fmla="*/ 82 h 88"/>
                  <a:gd name="T84" fmla="*/ 20 w 108"/>
                  <a:gd name="T85" fmla="*/ 86 h 88"/>
                  <a:gd name="T86" fmla="*/ 22 w 108"/>
                  <a:gd name="T87" fmla="*/ 88 h 88"/>
                  <a:gd name="T88" fmla="*/ 24 w 108"/>
                  <a:gd name="T89" fmla="*/ 88 h 88"/>
                  <a:gd name="T90" fmla="*/ 32 w 108"/>
                  <a:gd name="T91" fmla="*/ 86 h 88"/>
                  <a:gd name="T92" fmla="*/ 56 w 108"/>
                  <a:gd name="T93" fmla="*/ 70 h 88"/>
                  <a:gd name="T94" fmla="*/ 90 w 108"/>
                  <a:gd name="T95" fmla="*/ 50 h 88"/>
                  <a:gd name="T96" fmla="*/ 96 w 108"/>
                  <a:gd name="T97" fmla="*/ 20 h 88"/>
                  <a:gd name="T98" fmla="*/ 108 w 108"/>
                  <a:gd name="T99" fmla="*/ 12 h 88"/>
                  <a:gd name="T100" fmla="*/ 108 w 108"/>
                  <a:gd name="T101" fmla="*/ 4 h 88"/>
                  <a:gd name="T102" fmla="*/ 108 w 108"/>
                  <a:gd name="T103" fmla="*/ 2 h 88"/>
                  <a:gd name="T104" fmla="*/ 104 w 108"/>
                  <a:gd name="T10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8" h="88">
                    <a:moveTo>
                      <a:pt x="104" y="4"/>
                    </a:moveTo>
                    <a:lnTo>
                      <a:pt x="104" y="8"/>
                    </a:lnTo>
                    <a:lnTo>
                      <a:pt x="92" y="18"/>
                    </a:lnTo>
                    <a:lnTo>
                      <a:pt x="88" y="46"/>
                    </a:lnTo>
                    <a:lnTo>
                      <a:pt x="54" y="66"/>
                    </a:lnTo>
                    <a:lnTo>
                      <a:pt x="30" y="82"/>
                    </a:lnTo>
                    <a:lnTo>
                      <a:pt x="22" y="84"/>
                    </a:lnTo>
                    <a:lnTo>
                      <a:pt x="16" y="80"/>
                    </a:lnTo>
                    <a:lnTo>
                      <a:pt x="10" y="78"/>
                    </a:lnTo>
                    <a:lnTo>
                      <a:pt x="6" y="76"/>
                    </a:lnTo>
                    <a:lnTo>
                      <a:pt x="4" y="72"/>
                    </a:lnTo>
                    <a:lnTo>
                      <a:pt x="14" y="66"/>
                    </a:lnTo>
                    <a:lnTo>
                      <a:pt x="16" y="60"/>
                    </a:lnTo>
                    <a:lnTo>
                      <a:pt x="20" y="56"/>
                    </a:lnTo>
                    <a:lnTo>
                      <a:pt x="24" y="50"/>
                    </a:lnTo>
                    <a:lnTo>
                      <a:pt x="20" y="46"/>
                    </a:lnTo>
                    <a:lnTo>
                      <a:pt x="14" y="48"/>
                    </a:lnTo>
                    <a:lnTo>
                      <a:pt x="12" y="34"/>
                    </a:lnTo>
                    <a:lnTo>
                      <a:pt x="12" y="26"/>
                    </a:lnTo>
                    <a:lnTo>
                      <a:pt x="14" y="24"/>
                    </a:lnTo>
                    <a:lnTo>
                      <a:pt x="20" y="16"/>
                    </a:lnTo>
                    <a:lnTo>
                      <a:pt x="22" y="8"/>
                    </a:lnTo>
                    <a:lnTo>
                      <a:pt x="28" y="12"/>
                    </a:lnTo>
                    <a:lnTo>
                      <a:pt x="40" y="12"/>
                    </a:lnTo>
                    <a:lnTo>
                      <a:pt x="42" y="8"/>
                    </a:lnTo>
                    <a:lnTo>
                      <a:pt x="46" y="8"/>
                    </a:lnTo>
                    <a:lnTo>
                      <a:pt x="52" y="14"/>
                    </a:lnTo>
                    <a:lnTo>
                      <a:pt x="70" y="12"/>
                    </a:lnTo>
                    <a:lnTo>
                      <a:pt x="80" y="4"/>
                    </a:lnTo>
                    <a:lnTo>
                      <a:pt x="104" y="4"/>
                    </a:lnTo>
                    <a:close/>
                    <a:moveTo>
                      <a:pt x="104" y="0"/>
                    </a:moveTo>
                    <a:lnTo>
                      <a:pt x="80" y="0"/>
                    </a:lnTo>
                    <a:lnTo>
                      <a:pt x="80" y="0"/>
                    </a:lnTo>
                    <a:lnTo>
                      <a:pt x="78" y="2"/>
                    </a:lnTo>
                    <a:lnTo>
                      <a:pt x="68" y="8"/>
                    </a:lnTo>
                    <a:lnTo>
                      <a:pt x="54" y="10"/>
                    </a:lnTo>
                    <a:lnTo>
                      <a:pt x="50" y="6"/>
                    </a:lnTo>
                    <a:lnTo>
                      <a:pt x="50" y="6"/>
                    </a:lnTo>
                    <a:lnTo>
                      <a:pt x="46" y="4"/>
                    </a:lnTo>
                    <a:lnTo>
                      <a:pt x="42" y="4"/>
                    </a:lnTo>
                    <a:lnTo>
                      <a:pt x="42" y="4"/>
                    </a:lnTo>
                    <a:lnTo>
                      <a:pt x="38" y="6"/>
                    </a:lnTo>
                    <a:lnTo>
                      <a:pt x="38" y="8"/>
                    </a:lnTo>
                    <a:lnTo>
                      <a:pt x="30" y="8"/>
                    </a:lnTo>
                    <a:lnTo>
                      <a:pt x="24" y="6"/>
                    </a:lnTo>
                    <a:lnTo>
                      <a:pt x="24" y="6"/>
                    </a:lnTo>
                    <a:lnTo>
                      <a:pt x="22" y="4"/>
                    </a:lnTo>
                    <a:lnTo>
                      <a:pt x="22" y="4"/>
                    </a:lnTo>
                    <a:lnTo>
                      <a:pt x="22" y="4"/>
                    </a:lnTo>
                    <a:lnTo>
                      <a:pt x="22" y="4"/>
                    </a:lnTo>
                    <a:lnTo>
                      <a:pt x="18" y="8"/>
                    </a:lnTo>
                    <a:lnTo>
                      <a:pt x="18" y="14"/>
                    </a:lnTo>
                    <a:lnTo>
                      <a:pt x="10" y="20"/>
                    </a:lnTo>
                    <a:lnTo>
                      <a:pt x="10" y="20"/>
                    </a:lnTo>
                    <a:lnTo>
                      <a:pt x="10" y="22"/>
                    </a:lnTo>
                    <a:lnTo>
                      <a:pt x="8" y="24"/>
                    </a:lnTo>
                    <a:lnTo>
                      <a:pt x="8" y="24"/>
                    </a:lnTo>
                    <a:lnTo>
                      <a:pt x="8" y="26"/>
                    </a:lnTo>
                    <a:lnTo>
                      <a:pt x="8" y="34"/>
                    </a:lnTo>
                    <a:lnTo>
                      <a:pt x="8" y="34"/>
                    </a:lnTo>
                    <a:lnTo>
                      <a:pt x="8" y="34"/>
                    </a:lnTo>
                    <a:lnTo>
                      <a:pt x="10" y="50"/>
                    </a:lnTo>
                    <a:lnTo>
                      <a:pt x="10" y="50"/>
                    </a:lnTo>
                    <a:lnTo>
                      <a:pt x="12" y="52"/>
                    </a:lnTo>
                    <a:lnTo>
                      <a:pt x="12" y="52"/>
                    </a:lnTo>
                    <a:lnTo>
                      <a:pt x="14" y="52"/>
                    </a:lnTo>
                    <a:lnTo>
                      <a:pt x="14" y="52"/>
                    </a:lnTo>
                    <a:lnTo>
                      <a:pt x="14" y="52"/>
                    </a:lnTo>
                    <a:lnTo>
                      <a:pt x="20" y="52"/>
                    </a:lnTo>
                    <a:lnTo>
                      <a:pt x="18" y="54"/>
                    </a:lnTo>
                    <a:lnTo>
                      <a:pt x="14" y="56"/>
                    </a:lnTo>
                    <a:lnTo>
                      <a:pt x="14" y="56"/>
                    </a:lnTo>
                    <a:lnTo>
                      <a:pt x="12" y="58"/>
                    </a:lnTo>
                    <a:lnTo>
                      <a:pt x="10" y="62"/>
                    </a:lnTo>
                    <a:lnTo>
                      <a:pt x="2" y="70"/>
                    </a:lnTo>
                    <a:lnTo>
                      <a:pt x="2" y="70"/>
                    </a:lnTo>
                    <a:lnTo>
                      <a:pt x="0" y="72"/>
                    </a:lnTo>
                    <a:lnTo>
                      <a:pt x="0" y="74"/>
                    </a:lnTo>
                    <a:lnTo>
                      <a:pt x="2" y="78"/>
                    </a:lnTo>
                    <a:lnTo>
                      <a:pt x="2" y="78"/>
                    </a:lnTo>
                    <a:lnTo>
                      <a:pt x="4" y="80"/>
                    </a:lnTo>
                    <a:lnTo>
                      <a:pt x="8" y="82"/>
                    </a:lnTo>
                    <a:lnTo>
                      <a:pt x="8" y="82"/>
                    </a:lnTo>
                    <a:lnTo>
                      <a:pt x="8" y="82"/>
                    </a:lnTo>
                    <a:lnTo>
                      <a:pt x="14" y="84"/>
                    </a:lnTo>
                    <a:lnTo>
                      <a:pt x="20" y="86"/>
                    </a:lnTo>
                    <a:lnTo>
                      <a:pt x="20" y="86"/>
                    </a:lnTo>
                    <a:lnTo>
                      <a:pt x="22" y="88"/>
                    </a:lnTo>
                    <a:lnTo>
                      <a:pt x="22" y="88"/>
                    </a:lnTo>
                    <a:lnTo>
                      <a:pt x="24" y="88"/>
                    </a:lnTo>
                    <a:lnTo>
                      <a:pt x="32" y="86"/>
                    </a:lnTo>
                    <a:lnTo>
                      <a:pt x="32" y="86"/>
                    </a:lnTo>
                    <a:lnTo>
                      <a:pt x="32" y="84"/>
                    </a:lnTo>
                    <a:lnTo>
                      <a:pt x="56" y="70"/>
                    </a:lnTo>
                    <a:lnTo>
                      <a:pt x="90" y="50"/>
                    </a:lnTo>
                    <a:lnTo>
                      <a:pt x="90" y="50"/>
                    </a:lnTo>
                    <a:lnTo>
                      <a:pt x="92" y="48"/>
                    </a:lnTo>
                    <a:lnTo>
                      <a:pt x="96" y="20"/>
                    </a:lnTo>
                    <a:lnTo>
                      <a:pt x="108" y="12"/>
                    </a:lnTo>
                    <a:lnTo>
                      <a:pt x="108" y="12"/>
                    </a:lnTo>
                    <a:lnTo>
                      <a:pt x="108" y="8"/>
                    </a:lnTo>
                    <a:lnTo>
                      <a:pt x="108" y="4"/>
                    </a:lnTo>
                    <a:lnTo>
                      <a:pt x="108" y="4"/>
                    </a:lnTo>
                    <a:lnTo>
                      <a:pt x="108" y="2"/>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6" name="Freeform 819"/>
              <p:cNvSpPr>
                <a:spLocks/>
              </p:cNvSpPr>
              <p:nvPr/>
            </p:nvSpPr>
            <p:spPr bwMode="auto">
              <a:xfrm>
                <a:off x="3363" y="1971"/>
                <a:ext cx="100" cy="80"/>
              </a:xfrm>
              <a:custGeom>
                <a:avLst/>
                <a:gdLst>
                  <a:gd name="T0" fmla="*/ 100 w 100"/>
                  <a:gd name="T1" fmla="*/ 0 h 80"/>
                  <a:gd name="T2" fmla="*/ 100 w 100"/>
                  <a:gd name="T3" fmla="*/ 4 h 80"/>
                  <a:gd name="T4" fmla="*/ 88 w 100"/>
                  <a:gd name="T5" fmla="*/ 14 h 80"/>
                  <a:gd name="T6" fmla="*/ 84 w 100"/>
                  <a:gd name="T7" fmla="*/ 42 h 80"/>
                  <a:gd name="T8" fmla="*/ 50 w 100"/>
                  <a:gd name="T9" fmla="*/ 62 h 80"/>
                  <a:gd name="T10" fmla="*/ 26 w 100"/>
                  <a:gd name="T11" fmla="*/ 78 h 80"/>
                  <a:gd name="T12" fmla="*/ 18 w 100"/>
                  <a:gd name="T13" fmla="*/ 80 h 80"/>
                  <a:gd name="T14" fmla="*/ 12 w 100"/>
                  <a:gd name="T15" fmla="*/ 76 h 80"/>
                  <a:gd name="T16" fmla="*/ 6 w 100"/>
                  <a:gd name="T17" fmla="*/ 74 h 80"/>
                  <a:gd name="T18" fmla="*/ 2 w 100"/>
                  <a:gd name="T19" fmla="*/ 72 h 80"/>
                  <a:gd name="T20" fmla="*/ 0 w 100"/>
                  <a:gd name="T21" fmla="*/ 68 h 80"/>
                  <a:gd name="T22" fmla="*/ 10 w 100"/>
                  <a:gd name="T23" fmla="*/ 62 h 80"/>
                  <a:gd name="T24" fmla="*/ 12 w 100"/>
                  <a:gd name="T25" fmla="*/ 56 h 80"/>
                  <a:gd name="T26" fmla="*/ 16 w 100"/>
                  <a:gd name="T27" fmla="*/ 52 h 80"/>
                  <a:gd name="T28" fmla="*/ 20 w 100"/>
                  <a:gd name="T29" fmla="*/ 46 h 80"/>
                  <a:gd name="T30" fmla="*/ 16 w 100"/>
                  <a:gd name="T31" fmla="*/ 42 h 80"/>
                  <a:gd name="T32" fmla="*/ 10 w 100"/>
                  <a:gd name="T33" fmla="*/ 44 h 80"/>
                  <a:gd name="T34" fmla="*/ 8 w 100"/>
                  <a:gd name="T35" fmla="*/ 30 h 80"/>
                  <a:gd name="T36" fmla="*/ 8 w 100"/>
                  <a:gd name="T37" fmla="*/ 22 h 80"/>
                  <a:gd name="T38" fmla="*/ 10 w 100"/>
                  <a:gd name="T39" fmla="*/ 20 h 80"/>
                  <a:gd name="T40" fmla="*/ 16 w 100"/>
                  <a:gd name="T41" fmla="*/ 12 h 80"/>
                  <a:gd name="T42" fmla="*/ 18 w 100"/>
                  <a:gd name="T43" fmla="*/ 4 h 80"/>
                  <a:gd name="T44" fmla="*/ 24 w 100"/>
                  <a:gd name="T45" fmla="*/ 8 h 80"/>
                  <a:gd name="T46" fmla="*/ 36 w 100"/>
                  <a:gd name="T47" fmla="*/ 8 h 80"/>
                  <a:gd name="T48" fmla="*/ 38 w 100"/>
                  <a:gd name="T49" fmla="*/ 4 h 80"/>
                  <a:gd name="T50" fmla="*/ 42 w 100"/>
                  <a:gd name="T51" fmla="*/ 4 h 80"/>
                  <a:gd name="T52" fmla="*/ 48 w 100"/>
                  <a:gd name="T53" fmla="*/ 10 h 80"/>
                  <a:gd name="T54" fmla="*/ 66 w 100"/>
                  <a:gd name="T55" fmla="*/ 8 h 80"/>
                  <a:gd name="T56" fmla="*/ 76 w 100"/>
                  <a:gd name="T57" fmla="*/ 0 h 80"/>
                  <a:gd name="T58" fmla="*/ 100 w 100"/>
                  <a:gd name="T5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0" h="80">
                    <a:moveTo>
                      <a:pt x="100" y="0"/>
                    </a:moveTo>
                    <a:lnTo>
                      <a:pt x="100" y="4"/>
                    </a:lnTo>
                    <a:lnTo>
                      <a:pt x="88" y="14"/>
                    </a:lnTo>
                    <a:lnTo>
                      <a:pt x="84" y="42"/>
                    </a:lnTo>
                    <a:lnTo>
                      <a:pt x="50" y="62"/>
                    </a:lnTo>
                    <a:lnTo>
                      <a:pt x="26" y="78"/>
                    </a:lnTo>
                    <a:lnTo>
                      <a:pt x="18" y="80"/>
                    </a:lnTo>
                    <a:lnTo>
                      <a:pt x="12" y="76"/>
                    </a:lnTo>
                    <a:lnTo>
                      <a:pt x="6" y="74"/>
                    </a:lnTo>
                    <a:lnTo>
                      <a:pt x="2" y="72"/>
                    </a:lnTo>
                    <a:lnTo>
                      <a:pt x="0" y="68"/>
                    </a:lnTo>
                    <a:lnTo>
                      <a:pt x="10" y="62"/>
                    </a:lnTo>
                    <a:lnTo>
                      <a:pt x="12" y="56"/>
                    </a:lnTo>
                    <a:lnTo>
                      <a:pt x="16" y="52"/>
                    </a:lnTo>
                    <a:lnTo>
                      <a:pt x="20" y="46"/>
                    </a:lnTo>
                    <a:lnTo>
                      <a:pt x="16" y="42"/>
                    </a:lnTo>
                    <a:lnTo>
                      <a:pt x="10" y="44"/>
                    </a:lnTo>
                    <a:lnTo>
                      <a:pt x="8" y="30"/>
                    </a:lnTo>
                    <a:lnTo>
                      <a:pt x="8" y="22"/>
                    </a:lnTo>
                    <a:lnTo>
                      <a:pt x="10" y="20"/>
                    </a:lnTo>
                    <a:lnTo>
                      <a:pt x="16" y="12"/>
                    </a:lnTo>
                    <a:lnTo>
                      <a:pt x="18" y="4"/>
                    </a:lnTo>
                    <a:lnTo>
                      <a:pt x="24" y="8"/>
                    </a:lnTo>
                    <a:lnTo>
                      <a:pt x="36" y="8"/>
                    </a:lnTo>
                    <a:lnTo>
                      <a:pt x="38" y="4"/>
                    </a:lnTo>
                    <a:lnTo>
                      <a:pt x="42" y="4"/>
                    </a:lnTo>
                    <a:lnTo>
                      <a:pt x="48" y="10"/>
                    </a:lnTo>
                    <a:lnTo>
                      <a:pt x="66" y="8"/>
                    </a:lnTo>
                    <a:lnTo>
                      <a:pt x="76" y="0"/>
                    </a:lnTo>
                    <a:lnTo>
                      <a:pt x="1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7" name="Freeform 820"/>
              <p:cNvSpPr>
                <a:spLocks/>
              </p:cNvSpPr>
              <p:nvPr/>
            </p:nvSpPr>
            <p:spPr bwMode="auto">
              <a:xfrm>
                <a:off x="3359" y="1967"/>
                <a:ext cx="108" cy="88"/>
              </a:xfrm>
              <a:custGeom>
                <a:avLst/>
                <a:gdLst>
                  <a:gd name="T0" fmla="*/ 80 w 108"/>
                  <a:gd name="T1" fmla="*/ 0 h 88"/>
                  <a:gd name="T2" fmla="*/ 78 w 108"/>
                  <a:gd name="T3" fmla="*/ 2 h 88"/>
                  <a:gd name="T4" fmla="*/ 54 w 108"/>
                  <a:gd name="T5" fmla="*/ 10 h 88"/>
                  <a:gd name="T6" fmla="*/ 50 w 108"/>
                  <a:gd name="T7" fmla="*/ 6 h 88"/>
                  <a:gd name="T8" fmla="*/ 42 w 108"/>
                  <a:gd name="T9" fmla="*/ 4 h 88"/>
                  <a:gd name="T10" fmla="*/ 38 w 108"/>
                  <a:gd name="T11" fmla="*/ 6 h 88"/>
                  <a:gd name="T12" fmla="*/ 30 w 108"/>
                  <a:gd name="T13" fmla="*/ 8 h 88"/>
                  <a:gd name="T14" fmla="*/ 24 w 108"/>
                  <a:gd name="T15" fmla="*/ 6 h 88"/>
                  <a:gd name="T16" fmla="*/ 22 w 108"/>
                  <a:gd name="T17" fmla="*/ 4 h 88"/>
                  <a:gd name="T18" fmla="*/ 22 w 108"/>
                  <a:gd name="T19" fmla="*/ 4 h 88"/>
                  <a:gd name="T20" fmla="*/ 18 w 108"/>
                  <a:gd name="T21" fmla="*/ 14 h 88"/>
                  <a:gd name="T22" fmla="*/ 10 w 108"/>
                  <a:gd name="T23" fmla="*/ 20 h 88"/>
                  <a:gd name="T24" fmla="*/ 8 w 108"/>
                  <a:gd name="T25" fmla="*/ 24 h 88"/>
                  <a:gd name="T26" fmla="*/ 8 w 108"/>
                  <a:gd name="T27" fmla="*/ 26 h 88"/>
                  <a:gd name="T28" fmla="*/ 8 w 108"/>
                  <a:gd name="T29" fmla="*/ 34 h 88"/>
                  <a:gd name="T30" fmla="*/ 10 w 108"/>
                  <a:gd name="T31" fmla="*/ 50 h 88"/>
                  <a:gd name="T32" fmla="*/ 12 w 108"/>
                  <a:gd name="T33" fmla="*/ 52 h 88"/>
                  <a:gd name="T34" fmla="*/ 14 w 108"/>
                  <a:gd name="T35" fmla="*/ 52 h 88"/>
                  <a:gd name="T36" fmla="*/ 14 w 108"/>
                  <a:gd name="T37" fmla="*/ 52 h 88"/>
                  <a:gd name="T38" fmla="*/ 18 w 108"/>
                  <a:gd name="T39" fmla="*/ 54 h 88"/>
                  <a:gd name="T40" fmla="*/ 14 w 108"/>
                  <a:gd name="T41" fmla="*/ 56 h 88"/>
                  <a:gd name="T42" fmla="*/ 10 w 108"/>
                  <a:gd name="T43" fmla="*/ 62 h 88"/>
                  <a:gd name="T44" fmla="*/ 2 w 108"/>
                  <a:gd name="T45" fmla="*/ 70 h 88"/>
                  <a:gd name="T46" fmla="*/ 0 w 108"/>
                  <a:gd name="T47" fmla="*/ 74 h 88"/>
                  <a:gd name="T48" fmla="*/ 2 w 108"/>
                  <a:gd name="T49" fmla="*/ 78 h 88"/>
                  <a:gd name="T50" fmla="*/ 8 w 108"/>
                  <a:gd name="T51" fmla="*/ 82 h 88"/>
                  <a:gd name="T52" fmla="*/ 8 w 108"/>
                  <a:gd name="T53" fmla="*/ 82 h 88"/>
                  <a:gd name="T54" fmla="*/ 20 w 108"/>
                  <a:gd name="T55" fmla="*/ 86 h 88"/>
                  <a:gd name="T56" fmla="*/ 22 w 108"/>
                  <a:gd name="T57" fmla="*/ 88 h 88"/>
                  <a:gd name="T58" fmla="*/ 24 w 108"/>
                  <a:gd name="T59" fmla="*/ 88 h 88"/>
                  <a:gd name="T60" fmla="*/ 32 w 108"/>
                  <a:gd name="T61" fmla="*/ 86 h 88"/>
                  <a:gd name="T62" fmla="*/ 56 w 108"/>
                  <a:gd name="T63" fmla="*/ 70 h 88"/>
                  <a:gd name="T64" fmla="*/ 90 w 108"/>
                  <a:gd name="T65" fmla="*/ 50 h 88"/>
                  <a:gd name="T66" fmla="*/ 96 w 108"/>
                  <a:gd name="T67" fmla="*/ 20 h 88"/>
                  <a:gd name="T68" fmla="*/ 108 w 108"/>
                  <a:gd name="T69" fmla="*/ 12 h 88"/>
                  <a:gd name="T70" fmla="*/ 108 w 108"/>
                  <a:gd name="T71" fmla="*/ 4 h 88"/>
                  <a:gd name="T72" fmla="*/ 108 w 108"/>
                  <a:gd name="T73" fmla="*/ 2 h 88"/>
                  <a:gd name="T74" fmla="*/ 104 w 108"/>
                  <a:gd name="T75" fmla="*/ 0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08" h="88">
                    <a:moveTo>
                      <a:pt x="104" y="0"/>
                    </a:moveTo>
                    <a:lnTo>
                      <a:pt x="80" y="0"/>
                    </a:lnTo>
                    <a:lnTo>
                      <a:pt x="80" y="0"/>
                    </a:lnTo>
                    <a:lnTo>
                      <a:pt x="78" y="2"/>
                    </a:lnTo>
                    <a:lnTo>
                      <a:pt x="68" y="8"/>
                    </a:lnTo>
                    <a:lnTo>
                      <a:pt x="54" y="10"/>
                    </a:lnTo>
                    <a:lnTo>
                      <a:pt x="50" y="6"/>
                    </a:lnTo>
                    <a:lnTo>
                      <a:pt x="50" y="6"/>
                    </a:lnTo>
                    <a:lnTo>
                      <a:pt x="46" y="4"/>
                    </a:lnTo>
                    <a:lnTo>
                      <a:pt x="42" y="4"/>
                    </a:lnTo>
                    <a:lnTo>
                      <a:pt x="42" y="4"/>
                    </a:lnTo>
                    <a:lnTo>
                      <a:pt x="38" y="6"/>
                    </a:lnTo>
                    <a:lnTo>
                      <a:pt x="38" y="8"/>
                    </a:lnTo>
                    <a:lnTo>
                      <a:pt x="30" y="8"/>
                    </a:lnTo>
                    <a:lnTo>
                      <a:pt x="24" y="6"/>
                    </a:lnTo>
                    <a:lnTo>
                      <a:pt x="24" y="6"/>
                    </a:lnTo>
                    <a:lnTo>
                      <a:pt x="22" y="4"/>
                    </a:lnTo>
                    <a:lnTo>
                      <a:pt x="22" y="4"/>
                    </a:lnTo>
                    <a:lnTo>
                      <a:pt x="22" y="4"/>
                    </a:lnTo>
                    <a:lnTo>
                      <a:pt x="22" y="4"/>
                    </a:lnTo>
                    <a:lnTo>
                      <a:pt x="18" y="8"/>
                    </a:lnTo>
                    <a:lnTo>
                      <a:pt x="18" y="14"/>
                    </a:lnTo>
                    <a:lnTo>
                      <a:pt x="10" y="20"/>
                    </a:lnTo>
                    <a:lnTo>
                      <a:pt x="10" y="20"/>
                    </a:lnTo>
                    <a:lnTo>
                      <a:pt x="10" y="22"/>
                    </a:lnTo>
                    <a:lnTo>
                      <a:pt x="8" y="24"/>
                    </a:lnTo>
                    <a:lnTo>
                      <a:pt x="8" y="24"/>
                    </a:lnTo>
                    <a:lnTo>
                      <a:pt x="8" y="26"/>
                    </a:lnTo>
                    <a:lnTo>
                      <a:pt x="8" y="34"/>
                    </a:lnTo>
                    <a:lnTo>
                      <a:pt x="8" y="34"/>
                    </a:lnTo>
                    <a:lnTo>
                      <a:pt x="8" y="34"/>
                    </a:lnTo>
                    <a:lnTo>
                      <a:pt x="10" y="50"/>
                    </a:lnTo>
                    <a:lnTo>
                      <a:pt x="10" y="50"/>
                    </a:lnTo>
                    <a:lnTo>
                      <a:pt x="12" y="52"/>
                    </a:lnTo>
                    <a:lnTo>
                      <a:pt x="12" y="52"/>
                    </a:lnTo>
                    <a:lnTo>
                      <a:pt x="14" y="52"/>
                    </a:lnTo>
                    <a:lnTo>
                      <a:pt x="14" y="52"/>
                    </a:lnTo>
                    <a:lnTo>
                      <a:pt x="14" y="52"/>
                    </a:lnTo>
                    <a:lnTo>
                      <a:pt x="20" y="52"/>
                    </a:lnTo>
                    <a:lnTo>
                      <a:pt x="18" y="54"/>
                    </a:lnTo>
                    <a:lnTo>
                      <a:pt x="14" y="56"/>
                    </a:lnTo>
                    <a:lnTo>
                      <a:pt x="14" y="56"/>
                    </a:lnTo>
                    <a:lnTo>
                      <a:pt x="12" y="58"/>
                    </a:lnTo>
                    <a:lnTo>
                      <a:pt x="10" y="62"/>
                    </a:lnTo>
                    <a:lnTo>
                      <a:pt x="2" y="70"/>
                    </a:lnTo>
                    <a:lnTo>
                      <a:pt x="2" y="70"/>
                    </a:lnTo>
                    <a:lnTo>
                      <a:pt x="0" y="72"/>
                    </a:lnTo>
                    <a:lnTo>
                      <a:pt x="0" y="74"/>
                    </a:lnTo>
                    <a:lnTo>
                      <a:pt x="2" y="78"/>
                    </a:lnTo>
                    <a:lnTo>
                      <a:pt x="2" y="78"/>
                    </a:lnTo>
                    <a:lnTo>
                      <a:pt x="4" y="80"/>
                    </a:lnTo>
                    <a:lnTo>
                      <a:pt x="8" y="82"/>
                    </a:lnTo>
                    <a:lnTo>
                      <a:pt x="8" y="82"/>
                    </a:lnTo>
                    <a:lnTo>
                      <a:pt x="8" y="82"/>
                    </a:lnTo>
                    <a:lnTo>
                      <a:pt x="14" y="84"/>
                    </a:lnTo>
                    <a:lnTo>
                      <a:pt x="20" y="86"/>
                    </a:lnTo>
                    <a:lnTo>
                      <a:pt x="20" y="86"/>
                    </a:lnTo>
                    <a:lnTo>
                      <a:pt x="22" y="88"/>
                    </a:lnTo>
                    <a:lnTo>
                      <a:pt x="22" y="88"/>
                    </a:lnTo>
                    <a:lnTo>
                      <a:pt x="24" y="88"/>
                    </a:lnTo>
                    <a:lnTo>
                      <a:pt x="32" y="86"/>
                    </a:lnTo>
                    <a:lnTo>
                      <a:pt x="32" y="86"/>
                    </a:lnTo>
                    <a:lnTo>
                      <a:pt x="32" y="84"/>
                    </a:lnTo>
                    <a:lnTo>
                      <a:pt x="56" y="70"/>
                    </a:lnTo>
                    <a:lnTo>
                      <a:pt x="90" y="50"/>
                    </a:lnTo>
                    <a:lnTo>
                      <a:pt x="90" y="50"/>
                    </a:lnTo>
                    <a:lnTo>
                      <a:pt x="92" y="48"/>
                    </a:lnTo>
                    <a:lnTo>
                      <a:pt x="96" y="20"/>
                    </a:lnTo>
                    <a:lnTo>
                      <a:pt x="108" y="12"/>
                    </a:lnTo>
                    <a:lnTo>
                      <a:pt x="108" y="12"/>
                    </a:lnTo>
                    <a:lnTo>
                      <a:pt x="108" y="8"/>
                    </a:lnTo>
                    <a:lnTo>
                      <a:pt x="108" y="4"/>
                    </a:lnTo>
                    <a:lnTo>
                      <a:pt x="108" y="4"/>
                    </a:lnTo>
                    <a:lnTo>
                      <a:pt x="108" y="2"/>
                    </a:lnTo>
                    <a:lnTo>
                      <a:pt x="104" y="0"/>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8" name="Freeform 821"/>
              <p:cNvSpPr>
                <a:spLocks/>
              </p:cNvSpPr>
              <p:nvPr/>
            </p:nvSpPr>
            <p:spPr bwMode="auto">
              <a:xfrm>
                <a:off x="3345" y="2037"/>
                <a:ext cx="26" cy="60"/>
              </a:xfrm>
              <a:custGeom>
                <a:avLst/>
                <a:gdLst>
                  <a:gd name="T0" fmla="*/ 12 w 26"/>
                  <a:gd name="T1" fmla="*/ 60 h 60"/>
                  <a:gd name="T2" fmla="*/ 12 w 26"/>
                  <a:gd name="T3" fmla="*/ 60 h 60"/>
                  <a:gd name="T4" fmla="*/ 10 w 26"/>
                  <a:gd name="T5" fmla="*/ 58 h 60"/>
                  <a:gd name="T6" fmla="*/ 8 w 26"/>
                  <a:gd name="T7" fmla="*/ 54 h 60"/>
                  <a:gd name="T8" fmla="*/ 6 w 26"/>
                  <a:gd name="T9" fmla="*/ 46 h 60"/>
                  <a:gd name="T10" fmla="*/ 0 w 26"/>
                  <a:gd name="T11" fmla="*/ 34 h 60"/>
                  <a:gd name="T12" fmla="*/ 0 w 26"/>
                  <a:gd name="T13" fmla="*/ 34 h 60"/>
                  <a:gd name="T14" fmla="*/ 0 w 26"/>
                  <a:gd name="T15" fmla="*/ 32 h 60"/>
                  <a:gd name="T16" fmla="*/ 4 w 26"/>
                  <a:gd name="T17" fmla="*/ 28 h 60"/>
                  <a:gd name="T18" fmla="*/ 6 w 26"/>
                  <a:gd name="T19" fmla="*/ 24 h 60"/>
                  <a:gd name="T20" fmla="*/ 8 w 26"/>
                  <a:gd name="T21" fmla="*/ 18 h 60"/>
                  <a:gd name="T22" fmla="*/ 10 w 26"/>
                  <a:gd name="T23" fmla="*/ 14 h 60"/>
                  <a:gd name="T24" fmla="*/ 12 w 26"/>
                  <a:gd name="T25" fmla="*/ 6 h 60"/>
                  <a:gd name="T26" fmla="*/ 12 w 26"/>
                  <a:gd name="T27" fmla="*/ 2 h 60"/>
                  <a:gd name="T28" fmla="*/ 12 w 26"/>
                  <a:gd name="T29" fmla="*/ 2 h 60"/>
                  <a:gd name="T30" fmla="*/ 14 w 26"/>
                  <a:gd name="T31" fmla="*/ 0 h 60"/>
                  <a:gd name="T32" fmla="*/ 14 w 26"/>
                  <a:gd name="T33" fmla="*/ 0 h 60"/>
                  <a:gd name="T34" fmla="*/ 14 w 26"/>
                  <a:gd name="T35" fmla="*/ 0 h 60"/>
                  <a:gd name="T36" fmla="*/ 14 w 26"/>
                  <a:gd name="T37" fmla="*/ 0 h 60"/>
                  <a:gd name="T38" fmla="*/ 14 w 26"/>
                  <a:gd name="T39" fmla="*/ 0 h 60"/>
                  <a:gd name="T40" fmla="*/ 20 w 26"/>
                  <a:gd name="T41" fmla="*/ 2 h 60"/>
                  <a:gd name="T42" fmla="*/ 20 w 26"/>
                  <a:gd name="T43" fmla="*/ 2 h 60"/>
                  <a:gd name="T44" fmla="*/ 22 w 26"/>
                  <a:gd name="T45" fmla="*/ 2 h 60"/>
                  <a:gd name="T46" fmla="*/ 24 w 26"/>
                  <a:gd name="T47" fmla="*/ 6 h 60"/>
                  <a:gd name="T48" fmla="*/ 26 w 26"/>
                  <a:gd name="T49" fmla="*/ 8 h 60"/>
                  <a:gd name="T50" fmla="*/ 26 w 26"/>
                  <a:gd name="T51" fmla="*/ 8 h 60"/>
                  <a:gd name="T52" fmla="*/ 26 w 26"/>
                  <a:gd name="T53" fmla="*/ 10 h 60"/>
                  <a:gd name="T54" fmla="*/ 24 w 26"/>
                  <a:gd name="T55" fmla="*/ 16 h 60"/>
                  <a:gd name="T56" fmla="*/ 24 w 26"/>
                  <a:gd name="T57" fmla="*/ 16 h 60"/>
                  <a:gd name="T58" fmla="*/ 22 w 26"/>
                  <a:gd name="T59" fmla="*/ 16 h 60"/>
                  <a:gd name="T60" fmla="*/ 18 w 26"/>
                  <a:gd name="T61" fmla="*/ 16 h 60"/>
                  <a:gd name="T62" fmla="*/ 16 w 26"/>
                  <a:gd name="T63" fmla="*/ 18 h 60"/>
                  <a:gd name="T64" fmla="*/ 18 w 26"/>
                  <a:gd name="T65" fmla="*/ 26 h 60"/>
                  <a:gd name="T66" fmla="*/ 20 w 26"/>
                  <a:gd name="T67" fmla="*/ 26 h 60"/>
                  <a:gd name="T68" fmla="*/ 20 w 26"/>
                  <a:gd name="T69" fmla="*/ 26 h 60"/>
                  <a:gd name="T70" fmla="*/ 22 w 26"/>
                  <a:gd name="T71" fmla="*/ 28 h 60"/>
                  <a:gd name="T72" fmla="*/ 22 w 26"/>
                  <a:gd name="T73" fmla="*/ 38 h 60"/>
                  <a:gd name="T74" fmla="*/ 20 w 26"/>
                  <a:gd name="T75" fmla="*/ 48 h 60"/>
                  <a:gd name="T76" fmla="*/ 14 w 26"/>
                  <a:gd name="T77" fmla="*/ 60 h 60"/>
                  <a:gd name="T78" fmla="*/ 14 w 26"/>
                  <a:gd name="T79" fmla="*/ 60 h 60"/>
                  <a:gd name="T80" fmla="*/ 12 w 26"/>
                  <a:gd name="T81" fmla="*/ 60 h 60"/>
                  <a:gd name="T82" fmla="*/ 12 w 26"/>
                  <a:gd name="T83" fmla="*/ 60 h 60"/>
                  <a:gd name="T84" fmla="*/ 12 w 26"/>
                  <a:gd name="T85" fmla="*/ 60 h 60"/>
                  <a:gd name="T86" fmla="*/ 12 w 26"/>
                  <a:gd name="T8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60">
                    <a:moveTo>
                      <a:pt x="12" y="60"/>
                    </a:moveTo>
                    <a:lnTo>
                      <a:pt x="12" y="60"/>
                    </a:lnTo>
                    <a:lnTo>
                      <a:pt x="10" y="58"/>
                    </a:lnTo>
                    <a:lnTo>
                      <a:pt x="8" y="54"/>
                    </a:lnTo>
                    <a:lnTo>
                      <a:pt x="6" y="46"/>
                    </a:lnTo>
                    <a:lnTo>
                      <a:pt x="0" y="34"/>
                    </a:lnTo>
                    <a:lnTo>
                      <a:pt x="0" y="34"/>
                    </a:lnTo>
                    <a:lnTo>
                      <a:pt x="0" y="32"/>
                    </a:lnTo>
                    <a:lnTo>
                      <a:pt x="4" y="28"/>
                    </a:lnTo>
                    <a:lnTo>
                      <a:pt x="6" y="24"/>
                    </a:lnTo>
                    <a:lnTo>
                      <a:pt x="8" y="18"/>
                    </a:lnTo>
                    <a:lnTo>
                      <a:pt x="10" y="14"/>
                    </a:lnTo>
                    <a:lnTo>
                      <a:pt x="12" y="6"/>
                    </a:lnTo>
                    <a:lnTo>
                      <a:pt x="12" y="2"/>
                    </a:lnTo>
                    <a:lnTo>
                      <a:pt x="12" y="2"/>
                    </a:lnTo>
                    <a:lnTo>
                      <a:pt x="14" y="0"/>
                    </a:lnTo>
                    <a:lnTo>
                      <a:pt x="14" y="0"/>
                    </a:lnTo>
                    <a:lnTo>
                      <a:pt x="14" y="0"/>
                    </a:lnTo>
                    <a:lnTo>
                      <a:pt x="14" y="0"/>
                    </a:lnTo>
                    <a:lnTo>
                      <a:pt x="14" y="0"/>
                    </a:lnTo>
                    <a:lnTo>
                      <a:pt x="20" y="2"/>
                    </a:lnTo>
                    <a:lnTo>
                      <a:pt x="20" y="2"/>
                    </a:lnTo>
                    <a:lnTo>
                      <a:pt x="22" y="2"/>
                    </a:lnTo>
                    <a:lnTo>
                      <a:pt x="24" y="6"/>
                    </a:lnTo>
                    <a:lnTo>
                      <a:pt x="26" y="8"/>
                    </a:lnTo>
                    <a:lnTo>
                      <a:pt x="26" y="8"/>
                    </a:lnTo>
                    <a:lnTo>
                      <a:pt x="26" y="10"/>
                    </a:lnTo>
                    <a:lnTo>
                      <a:pt x="24" y="16"/>
                    </a:lnTo>
                    <a:lnTo>
                      <a:pt x="24" y="16"/>
                    </a:lnTo>
                    <a:lnTo>
                      <a:pt x="22" y="16"/>
                    </a:lnTo>
                    <a:lnTo>
                      <a:pt x="18" y="16"/>
                    </a:lnTo>
                    <a:lnTo>
                      <a:pt x="16" y="18"/>
                    </a:lnTo>
                    <a:lnTo>
                      <a:pt x="18" y="26"/>
                    </a:lnTo>
                    <a:lnTo>
                      <a:pt x="20" y="26"/>
                    </a:lnTo>
                    <a:lnTo>
                      <a:pt x="20" y="26"/>
                    </a:lnTo>
                    <a:lnTo>
                      <a:pt x="22" y="28"/>
                    </a:lnTo>
                    <a:lnTo>
                      <a:pt x="22" y="38"/>
                    </a:lnTo>
                    <a:lnTo>
                      <a:pt x="20" y="48"/>
                    </a:lnTo>
                    <a:lnTo>
                      <a:pt x="14" y="60"/>
                    </a:lnTo>
                    <a:lnTo>
                      <a:pt x="14" y="60"/>
                    </a:lnTo>
                    <a:lnTo>
                      <a:pt x="12" y="60"/>
                    </a:lnTo>
                    <a:lnTo>
                      <a:pt x="12" y="60"/>
                    </a:lnTo>
                    <a:lnTo>
                      <a:pt x="12" y="60"/>
                    </a:lnTo>
                    <a:lnTo>
                      <a:pt x="12" y="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79" name="Freeform 822"/>
              <p:cNvSpPr>
                <a:spLocks noEditPoints="1"/>
              </p:cNvSpPr>
              <p:nvPr/>
            </p:nvSpPr>
            <p:spPr bwMode="auto">
              <a:xfrm>
                <a:off x="3343" y="2035"/>
                <a:ext cx="30" cy="64"/>
              </a:xfrm>
              <a:custGeom>
                <a:avLst/>
                <a:gdLst>
                  <a:gd name="T0" fmla="*/ 22 w 30"/>
                  <a:gd name="T1" fmla="*/ 6 h 64"/>
                  <a:gd name="T2" fmla="*/ 26 w 30"/>
                  <a:gd name="T3" fmla="*/ 12 h 64"/>
                  <a:gd name="T4" fmla="*/ 18 w 30"/>
                  <a:gd name="T5" fmla="*/ 16 h 64"/>
                  <a:gd name="T6" fmla="*/ 18 w 30"/>
                  <a:gd name="T7" fmla="*/ 30 h 64"/>
                  <a:gd name="T8" fmla="*/ 22 w 30"/>
                  <a:gd name="T9" fmla="*/ 40 h 64"/>
                  <a:gd name="T10" fmla="*/ 14 w 30"/>
                  <a:gd name="T11" fmla="*/ 60 h 64"/>
                  <a:gd name="T12" fmla="*/ 8 w 30"/>
                  <a:gd name="T13" fmla="*/ 46 h 64"/>
                  <a:gd name="T14" fmla="*/ 4 w 30"/>
                  <a:gd name="T15" fmla="*/ 36 h 64"/>
                  <a:gd name="T16" fmla="*/ 8 w 30"/>
                  <a:gd name="T17" fmla="*/ 26 h 64"/>
                  <a:gd name="T18" fmla="*/ 14 w 30"/>
                  <a:gd name="T19" fmla="*/ 16 h 64"/>
                  <a:gd name="T20" fmla="*/ 16 w 30"/>
                  <a:gd name="T21" fmla="*/ 4 h 64"/>
                  <a:gd name="T22" fmla="*/ 16 w 30"/>
                  <a:gd name="T23" fmla="*/ 0 h 64"/>
                  <a:gd name="T24" fmla="*/ 14 w 30"/>
                  <a:gd name="T25" fmla="*/ 0 h 64"/>
                  <a:gd name="T26" fmla="*/ 12 w 30"/>
                  <a:gd name="T27" fmla="*/ 8 h 64"/>
                  <a:gd name="T28" fmla="*/ 10 w 30"/>
                  <a:gd name="T29" fmla="*/ 20 h 64"/>
                  <a:gd name="T30" fmla="*/ 6 w 30"/>
                  <a:gd name="T31" fmla="*/ 24 h 64"/>
                  <a:gd name="T32" fmla="*/ 4 w 30"/>
                  <a:gd name="T33" fmla="*/ 28 h 64"/>
                  <a:gd name="T34" fmla="*/ 0 w 30"/>
                  <a:gd name="T35" fmla="*/ 34 h 64"/>
                  <a:gd name="T36" fmla="*/ 2 w 30"/>
                  <a:gd name="T37" fmla="*/ 42 h 64"/>
                  <a:gd name="T38" fmla="*/ 8 w 30"/>
                  <a:gd name="T39" fmla="*/ 56 h 64"/>
                  <a:gd name="T40" fmla="*/ 10 w 30"/>
                  <a:gd name="T41" fmla="*/ 62 h 64"/>
                  <a:gd name="T42" fmla="*/ 14 w 30"/>
                  <a:gd name="T43" fmla="*/ 64 h 64"/>
                  <a:gd name="T44" fmla="*/ 14 w 30"/>
                  <a:gd name="T45" fmla="*/ 64 h 64"/>
                  <a:gd name="T46" fmla="*/ 18 w 30"/>
                  <a:gd name="T47" fmla="*/ 62 h 64"/>
                  <a:gd name="T48" fmla="*/ 24 w 30"/>
                  <a:gd name="T49" fmla="*/ 52 h 64"/>
                  <a:gd name="T50" fmla="*/ 26 w 30"/>
                  <a:gd name="T51" fmla="*/ 42 h 64"/>
                  <a:gd name="T52" fmla="*/ 26 w 30"/>
                  <a:gd name="T53" fmla="*/ 40 h 64"/>
                  <a:gd name="T54" fmla="*/ 26 w 30"/>
                  <a:gd name="T55" fmla="*/ 30 h 64"/>
                  <a:gd name="T56" fmla="*/ 22 w 30"/>
                  <a:gd name="T57" fmla="*/ 26 h 64"/>
                  <a:gd name="T58" fmla="*/ 20 w 30"/>
                  <a:gd name="T59" fmla="*/ 20 h 64"/>
                  <a:gd name="T60" fmla="*/ 24 w 30"/>
                  <a:gd name="T61" fmla="*/ 20 h 64"/>
                  <a:gd name="T62" fmla="*/ 26 w 30"/>
                  <a:gd name="T63" fmla="*/ 20 h 64"/>
                  <a:gd name="T64" fmla="*/ 30 w 30"/>
                  <a:gd name="T65" fmla="*/ 12 h 64"/>
                  <a:gd name="T66" fmla="*/ 30 w 30"/>
                  <a:gd name="T67" fmla="*/ 10 h 64"/>
                  <a:gd name="T68" fmla="*/ 28 w 30"/>
                  <a:gd name="T69" fmla="*/ 6 h 64"/>
                  <a:gd name="T70" fmla="*/ 26 w 30"/>
                  <a:gd name="T71" fmla="*/ 4 h 64"/>
                  <a:gd name="T72" fmla="*/ 18 w 30"/>
                  <a:gd name="T73" fmla="*/ 0 h 64"/>
                  <a:gd name="T74" fmla="*/ 16 w 30"/>
                  <a:gd name="T75"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 h="64">
                    <a:moveTo>
                      <a:pt x="16" y="4"/>
                    </a:moveTo>
                    <a:lnTo>
                      <a:pt x="22" y="6"/>
                    </a:lnTo>
                    <a:lnTo>
                      <a:pt x="24" y="10"/>
                    </a:lnTo>
                    <a:lnTo>
                      <a:pt x="26" y="12"/>
                    </a:lnTo>
                    <a:lnTo>
                      <a:pt x="24" y="16"/>
                    </a:lnTo>
                    <a:lnTo>
                      <a:pt x="18" y="16"/>
                    </a:lnTo>
                    <a:lnTo>
                      <a:pt x="16" y="20"/>
                    </a:lnTo>
                    <a:lnTo>
                      <a:pt x="18" y="30"/>
                    </a:lnTo>
                    <a:lnTo>
                      <a:pt x="22" y="30"/>
                    </a:lnTo>
                    <a:lnTo>
                      <a:pt x="22" y="40"/>
                    </a:lnTo>
                    <a:lnTo>
                      <a:pt x="20" y="50"/>
                    </a:lnTo>
                    <a:lnTo>
                      <a:pt x="14" y="60"/>
                    </a:lnTo>
                    <a:lnTo>
                      <a:pt x="12" y="56"/>
                    </a:lnTo>
                    <a:lnTo>
                      <a:pt x="8" y="46"/>
                    </a:lnTo>
                    <a:lnTo>
                      <a:pt x="6" y="40"/>
                    </a:lnTo>
                    <a:lnTo>
                      <a:pt x="4" y="36"/>
                    </a:lnTo>
                    <a:lnTo>
                      <a:pt x="8" y="30"/>
                    </a:lnTo>
                    <a:lnTo>
                      <a:pt x="8" y="26"/>
                    </a:lnTo>
                    <a:lnTo>
                      <a:pt x="12" y="22"/>
                    </a:lnTo>
                    <a:lnTo>
                      <a:pt x="14" y="16"/>
                    </a:lnTo>
                    <a:lnTo>
                      <a:pt x="16" y="10"/>
                    </a:lnTo>
                    <a:lnTo>
                      <a:pt x="16" y="4"/>
                    </a:lnTo>
                    <a:close/>
                    <a:moveTo>
                      <a:pt x="16" y="0"/>
                    </a:moveTo>
                    <a:lnTo>
                      <a:pt x="16" y="0"/>
                    </a:lnTo>
                    <a:lnTo>
                      <a:pt x="14" y="0"/>
                    </a:lnTo>
                    <a:lnTo>
                      <a:pt x="14" y="0"/>
                    </a:lnTo>
                    <a:lnTo>
                      <a:pt x="12" y="4"/>
                    </a:lnTo>
                    <a:lnTo>
                      <a:pt x="12" y="8"/>
                    </a:lnTo>
                    <a:lnTo>
                      <a:pt x="10" y="16"/>
                    </a:lnTo>
                    <a:lnTo>
                      <a:pt x="10" y="20"/>
                    </a:lnTo>
                    <a:lnTo>
                      <a:pt x="6" y="24"/>
                    </a:lnTo>
                    <a:lnTo>
                      <a:pt x="6" y="24"/>
                    </a:lnTo>
                    <a:lnTo>
                      <a:pt x="6" y="26"/>
                    </a:lnTo>
                    <a:lnTo>
                      <a:pt x="4" y="28"/>
                    </a:lnTo>
                    <a:lnTo>
                      <a:pt x="0" y="34"/>
                    </a:lnTo>
                    <a:lnTo>
                      <a:pt x="0" y="34"/>
                    </a:lnTo>
                    <a:lnTo>
                      <a:pt x="0" y="38"/>
                    </a:lnTo>
                    <a:lnTo>
                      <a:pt x="2" y="42"/>
                    </a:lnTo>
                    <a:lnTo>
                      <a:pt x="6" y="48"/>
                    </a:lnTo>
                    <a:lnTo>
                      <a:pt x="8" y="56"/>
                    </a:lnTo>
                    <a:lnTo>
                      <a:pt x="10" y="62"/>
                    </a:lnTo>
                    <a:lnTo>
                      <a:pt x="10" y="62"/>
                    </a:lnTo>
                    <a:lnTo>
                      <a:pt x="12" y="64"/>
                    </a:lnTo>
                    <a:lnTo>
                      <a:pt x="14" y="64"/>
                    </a:lnTo>
                    <a:lnTo>
                      <a:pt x="14" y="64"/>
                    </a:lnTo>
                    <a:lnTo>
                      <a:pt x="14" y="64"/>
                    </a:lnTo>
                    <a:lnTo>
                      <a:pt x="14" y="64"/>
                    </a:lnTo>
                    <a:lnTo>
                      <a:pt x="18" y="62"/>
                    </a:lnTo>
                    <a:lnTo>
                      <a:pt x="24" y="52"/>
                    </a:lnTo>
                    <a:lnTo>
                      <a:pt x="24" y="52"/>
                    </a:lnTo>
                    <a:lnTo>
                      <a:pt x="24" y="50"/>
                    </a:lnTo>
                    <a:lnTo>
                      <a:pt x="26" y="42"/>
                    </a:lnTo>
                    <a:lnTo>
                      <a:pt x="26" y="42"/>
                    </a:lnTo>
                    <a:lnTo>
                      <a:pt x="26" y="40"/>
                    </a:lnTo>
                    <a:lnTo>
                      <a:pt x="26" y="30"/>
                    </a:lnTo>
                    <a:lnTo>
                      <a:pt x="26" y="30"/>
                    </a:lnTo>
                    <a:lnTo>
                      <a:pt x="24" y="28"/>
                    </a:lnTo>
                    <a:lnTo>
                      <a:pt x="22" y="26"/>
                    </a:lnTo>
                    <a:lnTo>
                      <a:pt x="22" y="26"/>
                    </a:lnTo>
                    <a:lnTo>
                      <a:pt x="20" y="20"/>
                    </a:lnTo>
                    <a:lnTo>
                      <a:pt x="20" y="20"/>
                    </a:lnTo>
                    <a:lnTo>
                      <a:pt x="24" y="20"/>
                    </a:lnTo>
                    <a:lnTo>
                      <a:pt x="24" y="20"/>
                    </a:lnTo>
                    <a:lnTo>
                      <a:pt x="26" y="20"/>
                    </a:lnTo>
                    <a:lnTo>
                      <a:pt x="28" y="18"/>
                    </a:lnTo>
                    <a:lnTo>
                      <a:pt x="30" y="12"/>
                    </a:lnTo>
                    <a:lnTo>
                      <a:pt x="30" y="12"/>
                    </a:lnTo>
                    <a:lnTo>
                      <a:pt x="30" y="10"/>
                    </a:lnTo>
                    <a:lnTo>
                      <a:pt x="28" y="8"/>
                    </a:lnTo>
                    <a:lnTo>
                      <a:pt x="28" y="6"/>
                    </a:lnTo>
                    <a:lnTo>
                      <a:pt x="26" y="4"/>
                    </a:lnTo>
                    <a:lnTo>
                      <a:pt x="26" y="4"/>
                    </a:lnTo>
                    <a:lnTo>
                      <a:pt x="24" y="2"/>
                    </a:lnTo>
                    <a:lnTo>
                      <a:pt x="18" y="0"/>
                    </a:lnTo>
                    <a:lnTo>
                      <a:pt x="18"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0" name="Freeform 823"/>
              <p:cNvSpPr>
                <a:spLocks/>
              </p:cNvSpPr>
              <p:nvPr/>
            </p:nvSpPr>
            <p:spPr bwMode="auto">
              <a:xfrm>
                <a:off x="3347" y="2039"/>
                <a:ext cx="22" cy="56"/>
              </a:xfrm>
              <a:custGeom>
                <a:avLst/>
                <a:gdLst>
                  <a:gd name="T0" fmla="*/ 12 w 22"/>
                  <a:gd name="T1" fmla="*/ 0 h 56"/>
                  <a:gd name="T2" fmla="*/ 18 w 22"/>
                  <a:gd name="T3" fmla="*/ 2 h 56"/>
                  <a:gd name="T4" fmla="*/ 20 w 22"/>
                  <a:gd name="T5" fmla="*/ 6 h 56"/>
                  <a:gd name="T6" fmla="*/ 22 w 22"/>
                  <a:gd name="T7" fmla="*/ 8 h 56"/>
                  <a:gd name="T8" fmla="*/ 20 w 22"/>
                  <a:gd name="T9" fmla="*/ 12 h 56"/>
                  <a:gd name="T10" fmla="*/ 14 w 22"/>
                  <a:gd name="T11" fmla="*/ 12 h 56"/>
                  <a:gd name="T12" fmla="*/ 12 w 22"/>
                  <a:gd name="T13" fmla="*/ 16 h 56"/>
                  <a:gd name="T14" fmla="*/ 14 w 22"/>
                  <a:gd name="T15" fmla="*/ 26 h 56"/>
                  <a:gd name="T16" fmla="*/ 18 w 22"/>
                  <a:gd name="T17" fmla="*/ 26 h 56"/>
                  <a:gd name="T18" fmla="*/ 18 w 22"/>
                  <a:gd name="T19" fmla="*/ 36 h 56"/>
                  <a:gd name="T20" fmla="*/ 16 w 22"/>
                  <a:gd name="T21" fmla="*/ 46 h 56"/>
                  <a:gd name="T22" fmla="*/ 10 w 22"/>
                  <a:gd name="T23" fmla="*/ 56 h 56"/>
                  <a:gd name="T24" fmla="*/ 8 w 22"/>
                  <a:gd name="T25" fmla="*/ 52 h 56"/>
                  <a:gd name="T26" fmla="*/ 4 w 22"/>
                  <a:gd name="T27" fmla="*/ 42 h 56"/>
                  <a:gd name="T28" fmla="*/ 2 w 22"/>
                  <a:gd name="T29" fmla="*/ 36 h 56"/>
                  <a:gd name="T30" fmla="*/ 0 w 22"/>
                  <a:gd name="T31" fmla="*/ 32 h 56"/>
                  <a:gd name="T32" fmla="*/ 4 w 22"/>
                  <a:gd name="T33" fmla="*/ 26 h 56"/>
                  <a:gd name="T34" fmla="*/ 4 w 22"/>
                  <a:gd name="T35" fmla="*/ 22 h 56"/>
                  <a:gd name="T36" fmla="*/ 8 w 22"/>
                  <a:gd name="T37" fmla="*/ 18 h 56"/>
                  <a:gd name="T38" fmla="*/ 10 w 22"/>
                  <a:gd name="T39" fmla="*/ 12 h 56"/>
                  <a:gd name="T40" fmla="*/ 12 w 22"/>
                  <a:gd name="T41" fmla="*/ 6 h 56"/>
                  <a:gd name="T42" fmla="*/ 12 w 22"/>
                  <a:gd name="T43"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56">
                    <a:moveTo>
                      <a:pt x="12" y="0"/>
                    </a:moveTo>
                    <a:lnTo>
                      <a:pt x="18" y="2"/>
                    </a:lnTo>
                    <a:lnTo>
                      <a:pt x="20" y="6"/>
                    </a:lnTo>
                    <a:lnTo>
                      <a:pt x="22" y="8"/>
                    </a:lnTo>
                    <a:lnTo>
                      <a:pt x="20" y="12"/>
                    </a:lnTo>
                    <a:lnTo>
                      <a:pt x="14" y="12"/>
                    </a:lnTo>
                    <a:lnTo>
                      <a:pt x="12" y="16"/>
                    </a:lnTo>
                    <a:lnTo>
                      <a:pt x="14" y="26"/>
                    </a:lnTo>
                    <a:lnTo>
                      <a:pt x="18" y="26"/>
                    </a:lnTo>
                    <a:lnTo>
                      <a:pt x="18" y="36"/>
                    </a:lnTo>
                    <a:lnTo>
                      <a:pt x="16" y="46"/>
                    </a:lnTo>
                    <a:lnTo>
                      <a:pt x="10" y="56"/>
                    </a:lnTo>
                    <a:lnTo>
                      <a:pt x="8" y="52"/>
                    </a:lnTo>
                    <a:lnTo>
                      <a:pt x="4" y="42"/>
                    </a:lnTo>
                    <a:lnTo>
                      <a:pt x="2" y="36"/>
                    </a:lnTo>
                    <a:lnTo>
                      <a:pt x="0" y="32"/>
                    </a:lnTo>
                    <a:lnTo>
                      <a:pt x="4" y="26"/>
                    </a:lnTo>
                    <a:lnTo>
                      <a:pt x="4" y="22"/>
                    </a:lnTo>
                    <a:lnTo>
                      <a:pt x="8" y="18"/>
                    </a:lnTo>
                    <a:lnTo>
                      <a:pt x="10" y="12"/>
                    </a:lnTo>
                    <a:lnTo>
                      <a:pt x="12" y="6"/>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1" name="Freeform 824"/>
              <p:cNvSpPr>
                <a:spLocks/>
              </p:cNvSpPr>
              <p:nvPr/>
            </p:nvSpPr>
            <p:spPr bwMode="auto">
              <a:xfrm>
                <a:off x="3343" y="2035"/>
                <a:ext cx="30" cy="64"/>
              </a:xfrm>
              <a:custGeom>
                <a:avLst/>
                <a:gdLst>
                  <a:gd name="T0" fmla="*/ 16 w 30"/>
                  <a:gd name="T1" fmla="*/ 0 h 64"/>
                  <a:gd name="T2" fmla="*/ 16 w 30"/>
                  <a:gd name="T3" fmla="*/ 0 h 64"/>
                  <a:gd name="T4" fmla="*/ 14 w 30"/>
                  <a:gd name="T5" fmla="*/ 0 h 64"/>
                  <a:gd name="T6" fmla="*/ 14 w 30"/>
                  <a:gd name="T7" fmla="*/ 0 h 64"/>
                  <a:gd name="T8" fmla="*/ 12 w 30"/>
                  <a:gd name="T9" fmla="*/ 4 h 64"/>
                  <a:gd name="T10" fmla="*/ 12 w 30"/>
                  <a:gd name="T11" fmla="*/ 8 h 64"/>
                  <a:gd name="T12" fmla="*/ 10 w 30"/>
                  <a:gd name="T13" fmla="*/ 16 h 64"/>
                  <a:gd name="T14" fmla="*/ 10 w 30"/>
                  <a:gd name="T15" fmla="*/ 20 h 64"/>
                  <a:gd name="T16" fmla="*/ 6 w 30"/>
                  <a:gd name="T17" fmla="*/ 24 h 64"/>
                  <a:gd name="T18" fmla="*/ 6 w 30"/>
                  <a:gd name="T19" fmla="*/ 24 h 64"/>
                  <a:gd name="T20" fmla="*/ 6 w 30"/>
                  <a:gd name="T21" fmla="*/ 26 h 64"/>
                  <a:gd name="T22" fmla="*/ 4 w 30"/>
                  <a:gd name="T23" fmla="*/ 28 h 64"/>
                  <a:gd name="T24" fmla="*/ 0 w 30"/>
                  <a:gd name="T25" fmla="*/ 34 h 64"/>
                  <a:gd name="T26" fmla="*/ 0 w 30"/>
                  <a:gd name="T27" fmla="*/ 34 h 64"/>
                  <a:gd name="T28" fmla="*/ 0 w 30"/>
                  <a:gd name="T29" fmla="*/ 38 h 64"/>
                  <a:gd name="T30" fmla="*/ 2 w 30"/>
                  <a:gd name="T31" fmla="*/ 42 h 64"/>
                  <a:gd name="T32" fmla="*/ 6 w 30"/>
                  <a:gd name="T33" fmla="*/ 48 h 64"/>
                  <a:gd name="T34" fmla="*/ 8 w 30"/>
                  <a:gd name="T35" fmla="*/ 56 h 64"/>
                  <a:gd name="T36" fmla="*/ 10 w 30"/>
                  <a:gd name="T37" fmla="*/ 62 h 64"/>
                  <a:gd name="T38" fmla="*/ 10 w 30"/>
                  <a:gd name="T39" fmla="*/ 62 h 64"/>
                  <a:gd name="T40" fmla="*/ 12 w 30"/>
                  <a:gd name="T41" fmla="*/ 64 h 64"/>
                  <a:gd name="T42" fmla="*/ 14 w 30"/>
                  <a:gd name="T43" fmla="*/ 64 h 64"/>
                  <a:gd name="T44" fmla="*/ 14 w 30"/>
                  <a:gd name="T45" fmla="*/ 64 h 64"/>
                  <a:gd name="T46" fmla="*/ 14 w 30"/>
                  <a:gd name="T47" fmla="*/ 64 h 64"/>
                  <a:gd name="T48" fmla="*/ 14 w 30"/>
                  <a:gd name="T49" fmla="*/ 64 h 64"/>
                  <a:gd name="T50" fmla="*/ 18 w 30"/>
                  <a:gd name="T51" fmla="*/ 62 h 64"/>
                  <a:gd name="T52" fmla="*/ 24 w 30"/>
                  <a:gd name="T53" fmla="*/ 52 h 64"/>
                  <a:gd name="T54" fmla="*/ 24 w 30"/>
                  <a:gd name="T55" fmla="*/ 52 h 64"/>
                  <a:gd name="T56" fmla="*/ 24 w 30"/>
                  <a:gd name="T57" fmla="*/ 50 h 64"/>
                  <a:gd name="T58" fmla="*/ 26 w 30"/>
                  <a:gd name="T59" fmla="*/ 42 h 64"/>
                  <a:gd name="T60" fmla="*/ 26 w 30"/>
                  <a:gd name="T61" fmla="*/ 42 h 64"/>
                  <a:gd name="T62" fmla="*/ 26 w 30"/>
                  <a:gd name="T63" fmla="*/ 40 h 64"/>
                  <a:gd name="T64" fmla="*/ 26 w 30"/>
                  <a:gd name="T65" fmla="*/ 30 h 64"/>
                  <a:gd name="T66" fmla="*/ 26 w 30"/>
                  <a:gd name="T67" fmla="*/ 30 h 64"/>
                  <a:gd name="T68" fmla="*/ 24 w 30"/>
                  <a:gd name="T69" fmla="*/ 28 h 64"/>
                  <a:gd name="T70" fmla="*/ 22 w 30"/>
                  <a:gd name="T71" fmla="*/ 26 h 64"/>
                  <a:gd name="T72" fmla="*/ 22 w 30"/>
                  <a:gd name="T73" fmla="*/ 26 h 64"/>
                  <a:gd name="T74" fmla="*/ 20 w 30"/>
                  <a:gd name="T75" fmla="*/ 20 h 64"/>
                  <a:gd name="T76" fmla="*/ 20 w 30"/>
                  <a:gd name="T77" fmla="*/ 20 h 64"/>
                  <a:gd name="T78" fmla="*/ 24 w 30"/>
                  <a:gd name="T79" fmla="*/ 20 h 64"/>
                  <a:gd name="T80" fmla="*/ 24 w 30"/>
                  <a:gd name="T81" fmla="*/ 20 h 64"/>
                  <a:gd name="T82" fmla="*/ 26 w 30"/>
                  <a:gd name="T83" fmla="*/ 20 h 64"/>
                  <a:gd name="T84" fmla="*/ 28 w 30"/>
                  <a:gd name="T85" fmla="*/ 18 h 64"/>
                  <a:gd name="T86" fmla="*/ 30 w 30"/>
                  <a:gd name="T87" fmla="*/ 12 h 64"/>
                  <a:gd name="T88" fmla="*/ 30 w 30"/>
                  <a:gd name="T89" fmla="*/ 12 h 64"/>
                  <a:gd name="T90" fmla="*/ 30 w 30"/>
                  <a:gd name="T91" fmla="*/ 10 h 64"/>
                  <a:gd name="T92" fmla="*/ 28 w 30"/>
                  <a:gd name="T93" fmla="*/ 8 h 64"/>
                  <a:gd name="T94" fmla="*/ 28 w 30"/>
                  <a:gd name="T95" fmla="*/ 6 h 64"/>
                  <a:gd name="T96" fmla="*/ 26 w 30"/>
                  <a:gd name="T97" fmla="*/ 4 h 64"/>
                  <a:gd name="T98" fmla="*/ 26 w 30"/>
                  <a:gd name="T99" fmla="*/ 4 h 64"/>
                  <a:gd name="T100" fmla="*/ 24 w 30"/>
                  <a:gd name="T101" fmla="*/ 2 h 64"/>
                  <a:gd name="T102" fmla="*/ 18 w 30"/>
                  <a:gd name="T103" fmla="*/ 0 h 64"/>
                  <a:gd name="T104" fmla="*/ 18 w 30"/>
                  <a:gd name="T105" fmla="*/ 0 h 64"/>
                  <a:gd name="T106" fmla="*/ 16 w 30"/>
                  <a:gd name="T107" fmla="*/ 0 h 64"/>
                  <a:gd name="T108" fmla="*/ 16 w 30"/>
                  <a:gd name="T109" fmla="*/ 0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 h="64">
                    <a:moveTo>
                      <a:pt x="16" y="0"/>
                    </a:moveTo>
                    <a:lnTo>
                      <a:pt x="16" y="0"/>
                    </a:lnTo>
                    <a:lnTo>
                      <a:pt x="14" y="0"/>
                    </a:lnTo>
                    <a:lnTo>
                      <a:pt x="14" y="0"/>
                    </a:lnTo>
                    <a:lnTo>
                      <a:pt x="12" y="4"/>
                    </a:lnTo>
                    <a:lnTo>
                      <a:pt x="12" y="8"/>
                    </a:lnTo>
                    <a:lnTo>
                      <a:pt x="10" y="16"/>
                    </a:lnTo>
                    <a:lnTo>
                      <a:pt x="10" y="20"/>
                    </a:lnTo>
                    <a:lnTo>
                      <a:pt x="6" y="24"/>
                    </a:lnTo>
                    <a:lnTo>
                      <a:pt x="6" y="24"/>
                    </a:lnTo>
                    <a:lnTo>
                      <a:pt x="6" y="26"/>
                    </a:lnTo>
                    <a:lnTo>
                      <a:pt x="4" y="28"/>
                    </a:lnTo>
                    <a:lnTo>
                      <a:pt x="0" y="34"/>
                    </a:lnTo>
                    <a:lnTo>
                      <a:pt x="0" y="34"/>
                    </a:lnTo>
                    <a:lnTo>
                      <a:pt x="0" y="38"/>
                    </a:lnTo>
                    <a:lnTo>
                      <a:pt x="2" y="42"/>
                    </a:lnTo>
                    <a:lnTo>
                      <a:pt x="6" y="48"/>
                    </a:lnTo>
                    <a:lnTo>
                      <a:pt x="8" y="56"/>
                    </a:lnTo>
                    <a:lnTo>
                      <a:pt x="10" y="62"/>
                    </a:lnTo>
                    <a:lnTo>
                      <a:pt x="10" y="62"/>
                    </a:lnTo>
                    <a:lnTo>
                      <a:pt x="12" y="64"/>
                    </a:lnTo>
                    <a:lnTo>
                      <a:pt x="14" y="64"/>
                    </a:lnTo>
                    <a:lnTo>
                      <a:pt x="14" y="64"/>
                    </a:lnTo>
                    <a:lnTo>
                      <a:pt x="14" y="64"/>
                    </a:lnTo>
                    <a:lnTo>
                      <a:pt x="14" y="64"/>
                    </a:lnTo>
                    <a:lnTo>
                      <a:pt x="18" y="62"/>
                    </a:lnTo>
                    <a:lnTo>
                      <a:pt x="24" y="52"/>
                    </a:lnTo>
                    <a:lnTo>
                      <a:pt x="24" y="52"/>
                    </a:lnTo>
                    <a:lnTo>
                      <a:pt x="24" y="50"/>
                    </a:lnTo>
                    <a:lnTo>
                      <a:pt x="26" y="42"/>
                    </a:lnTo>
                    <a:lnTo>
                      <a:pt x="26" y="42"/>
                    </a:lnTo>
                    <a:lnTo>
                      <a:pt x="26" y="40"/>
                    </a:lnTo>
                    <a:lnTo>
                      <a:pt x="26" y="30"/>
                    </a:lnTo>
                    <a:lnTo>
                      <a:pt x="26" y="30"/>
                    </a:lnTo>
                    <a:lnTo>
                      <a:pt x="24" y="28"/>
                    </a:lnTo>
                    <a:lnTo>
                      <a:pt x="22" y="26"/>
                    </a:lnTo>
                    <a:lnTo>
                      <a:pt x="22" y="26"/>
                    </a:lnTo>
                    <a:lnTo>
                      <a:pt x="20" y="20"/>
                    </a:lnTo>
                    <a:lnTo>
                      <a:pt x="20" y="20"/>
                    </a:lnTo>
                    <a:lnTo>
                      <a:pt x="24" y="20"/>
                    </a:lnTo>
                    <a:lnTo>
                      <a:pt x="24" y="20"/>
                    </a:lnTo>
                    <a:lnTo>
                      <a:pt x="26" y="20"/>
                    </a:lnTo>
                    <a:lnTo>
                      <a:pt x="28" y="18"/>
                    </a:lnTo>
                    <a:lnTo>
                      <a:pt x="30" y="12"/>
                    </a:lnTo>
                    <a:lnTo>
                      <a:pt x="30" y="12"/>
                    </a:lnTo>
                    <a:lnTo>
                      <a:pt x="30" y="10"/>
                    </a:lnTo>
                    <a:lnTo>
                      <a:pt x="28" y="8"/>
                    </a:lnTo>
                    <a:lnTo>
                      <a:pt x="28" y="6"/>
                    </a:lnTo>
                    <a:lnTo>
                      <a:pt x="26" y="4"/>
                    </a:lnTo>
                    <a:lnTo>
                      <a:pt x="26" y="4"/>
                    </a:lnTo>
                    <a:lnTo>
                      <a:pt x="24" y="2"/>
                    </a:lnTo>
                    <a:lnTo>
                      <a:pt x="18" y="0"/>
                    </a:lnTo>
                    <a:lnTo>
                      <a:pt x="18"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2" name="Freeform 825"/>
              <p:cNvSpPr>
                <a:spLocks/>
              </p:cNvSpPr>
              <p:nvPr/>
            </p:nvSpPr>
            <p:spPr bwMode="auto">
              <a:xfrm>
                <a:off x="3417" y="1965"/>
                <a:ext cx="128" cy="138"/>
              </a:xfrm>
              <a:custGeom>
                <a:avLst/>
                <a:gdLst>
                  <a:gd name="T0" fmla="*/ 80 w 128"/>
                  <a:gd name="T1" fmla="*/ 138 h 138"/>
                  <a:gd name="T2" fmla="*/ 68 w 128"/>
                  <a:gd name="T3" fmla="*/ 126 h 138"/>
                  <a:gd name="T4" fmla="*/ 60 w 128"/>
                  <a:gd name="T5" fmla="*/ 126 h 138"/>
                  <a:gd name="T6" fmla="*/ 50 w 128"/>
                  <a:gd name="T7" fmla="*/ 112 h 138"/>
                  <a:gd name="T8" fmla="*/ 4 w 128"/>
                  <a:gd name="T9" fmla="*/ 90 h 138"/>
                  <a:gd name="T10" fmla="*/ 2 w 128"/>
                  <a:gd name="T11" fmla="*/ 88 h 138"/>
                  <a:gd name="T12" fmla="*/ 0 w 128"/>
                  <a:gd name="T13" fmla="*/ 66 h 138"/>
                  <a:gd name="T14" fmla="*/ 28 w 128"/>
                  <a:gd name="T15" fmla="*/ 48 h 138"/>
                  <a:gd name="T16" fmla="*/ 32 w 128"/>
                  <a:gd name="T17" fmla="*/ 20 h 138"/>
                  <a:gd name="T18" fmla="*/ 44 w 128"/>
                  <a:gd name="T19" fmla="*/ 10 h 138"/>
                  <a:gd name="T20" fmla="*/ 44 w 128"/>
                  <a:gd name="T21" fmla="*/ 6 h 138"/>
                  <a:gd name="T22" fmla="*/ 52 w 128"/>
                  <a:gd name="T23" fmla="*/ 0 h 138"/>
                  <a:gd name="T24" fmla="*/ 54 w 128"/>
                  <a:gd name="T25" fmla="*/ 0 h 138"/>
                  <a:gd name="T26" fmla="*/ 54 w 128"/>
                  <a:gd name="T27" fmla="*/ 0 h 138"/>
                  <a:gd name="T28" fmla="*/ 78 w 128"/>
                  <a:gd name="T29" fmla="*/ 2 h 138"/>
                  <a:gd name="T30" fmla="*/ 80 w 128"/>
                  <a:gd name="T31" fmla="*/ 2 h 138"/>
                  <a:gd name="T32" fmla="*/ 82 w 128"/>
                  <a:gd name="T33" fmla="*/ 2 h 138"/>
                  <a:gd name="T34" fmla="*/ 96 w 128"/>
                  <a:gd name="T35" fmla="*/ 24 h 138"/>
                  <a:gd name="T36" fmla="*/ 102 w 128"/>
                  <a:gd name="T37" fmla="*/ 26 h 138"/>
                  <a:gd name="T38" fmla="*/ 102 w 128"/>
                  <a:gd name="T39" fmla="*/ 28 h 138"/>
                  <a:gd name="T40" fmla="*/ 100 w 128"/>
                  <a:gd name="T41" fmla="*/ 34 h 138"/>
                  <a:gd name="T42" fmla="*/ 102 w 128"/>
                  <a:gd name="T43" fmla="*/ 40 h 138"/>
                  <a:gd name="T44" fmla="*/ 96 w 128"/>
                  <a:gd name="T45" fmla="*/ 46 h 138"/>
                  <a:gd name="T46" fmla="*/ 100 w 128"/>
                  <a:gd name="T47" fmla="*/ 68 h 138"/>
                  <a:gd name="T48" fmla="*/ 118 w 128"/>
                  <a:gd name="T49" fmla="*/ 82 h 138"/>
                  <a:gd name="T50" fmla="*/ 124 w 128"/>
                  <a:gd name="T51" fmla="*/ 90 h 138"/>
                  <a:gd name="T52" fmla="*/ 122 w 128"/>
                  <a:gd name="T53" fmla="*/ 102 h 138"/>
                  <a:gd name="T54" fmla="*/ 126 w 128"/>
                  <a:gd name="T55" fmla="*/ 114 h 138"/>
                  <a:gd name="T56" fmla="*/ 126 w 128"/>
                  <a:gd name="T57" fmla="*/ 120 h 138"/>
                  <a:gd name="T58" fmla="*/ 124 w 128"/>
                  <a:gd name="T59" fmla="*/ 122 h 138"/>
                  <a:gd name="T60" fmla="*/ 110 w 128"/>
                  <a:gd name="T61" fmla="*/ 130 h 138"/>
                  <a:gd name="T62" fmla="*/ 110 w 128"/>
                  <a:gd name="T63" fmla="*/ 136 h 138"/>
                  <a:gd name="T64" fmla="*/ 80 w 128"/>
                  <a:gd name="T65"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8" h="138">
                    <a:moveTo>
                      <a:pt x="80" y="138"/>
                    </a:moveTo>
                    <a:lnTo>
                      <a:pt x="80" y="138"/>
                    </a:lnTo>
                    <a:lnTo>
                      <a:pt x="78" y="138"/>
                    </a:lnTo>
                    <a:lnTo>
                      <a:pt x="68" y="126"/>
                    </a:lnTo>
                    <a:lnTo>
                      <a:pt x="60" y="126"/>
                    </a:lnTo>
                    <a:lnTo>
                      <a:pt x="60" y="126"/>
                    </a:lnTo>
                    <a:lnTo>
                      <a:pt x="60" y="126"/>
                    </a:lnTo>
                    <a:lnTo>
                      <a:pt x="50" y="112"/>
                    </a:lnTo>
                    <a:lnTo>
                      <a:pt x="20" y="94"/>
                    </a:lnTo>
                    <a:lnTo>
                      <a:pt x="4" y="90"/>
                    </a:lnTo>
                    <a:lnTo>
                      <a:pt x="4" y="90"/>
                    </a:lnTo>
                    <a:lnTo>
                      <a:pt x="2" y="88"/>
                    </a:lnTo>
                    <a:lnTo>
                      <a:pt x="0" y="66"/>
                    </a:lnTo>
                    <a:lnTo>
                      <a:pt x="0" y="66"/>
                    </a:lnTo>
                    <a:lnTo>
                      <a:pt x="0" y="66"/>
                    </a:lnTo>
                    <a:lnTo>
                      <a:pt x="28" y="48"/>
                    </a:lnTo>
                    <a:lnTo>
                      <a:pt x="32" y="20"/>
                    </a:lnTo>
                    <a:lnTo>
                      <a:pt x="32" y="20"/>
                    </a:lnTo>
                    <a:lnTo>
                      <a:pt x="32" y="18"/>
                    </a:lnTo>
                    <a:lnTo>
                      <a:pt x="44" y="10"/>
                    </a:lnTo>
                    <a:lnTo>
                      <a:pt x="44" y="6"/>
                    </a:lnTo>
                    <a:lnTo>
                      <a:pt x="44" y="6"/>
                    </a:lnTo>
                    <a:lnTo>
                      <a:pt x="44" y="6"/>
                    </a:lnTo>
                    <a:lnTo>
                      <a:pt x="52" y="0"/>
                    </a:lnTo>
                    <a:lnTo>
                      <a:pt x="52" y="0"/>
                    </a:lnTo>
                    <a:lnTo>
                      <a:pt x="54" y="0"/>
                    </a:lnTo>
                    <a:lnTo>
                      <a:pt x="54" y="0"/>
                    </a:lnTo>
                    <a:lnTo>
                      <a:pt x="54" y="0"/>
                    </a:lnTo>
                    <a:lnTo>
                      <a:pt x="78" y="4"/>
                    </a:lnTo>
                    <a:lnTo>
                      <a:pt x="78" y="2"/>
                    </a:lnTo>
                    <a:lnTo>
                      <a:pt x="78" y="2"/>
                    </a:lnTo>
                    <a:lnTo>
                      <a:pt x="80" y="2"/>
                    </a:lnTo>
                    <a:lnTo>
                      <a:pt x="80" y="2"/>
                    </a:lnTo>
                    <a:lnTo>
                      <a:pt x="82" y="2"/>
                    </a:lnTo>
                    <a:lnTo>
                      <a:pt x="86" y="10"/>
                    </a:lnTo>
                    <a:lnTo>
                      <a:pt x="96" y="24"/>
                    </a:lnTo>
                    <a:lnTo>
                      <a:pt x="102" y="26"/>
                    </a:lnTo>
                    <a:lnTo>
                      <a:pt x="102" y="26"/>
                    </a:lnTo>
                    <a:lnTo>
                      <a:pt x="102" y="28"/>
                    </a:lnTo>
                    <a:lnTo>
                      <a:pt x="102" y="28"/>
                    </a:lnTo>
                    <a:lnTo>
                      <a:pt x="102" y="30"/>
                    </a:lnTo>
                    <a:lnTo>
                      <a:pt x="100" y="34"/>
                    </a:lnTo>
                    <a:lnTo>
                      <a:pt x="102" y="40"/>
                    </a:lnTo>
                    <a:lnTo>
                      <a:pt x="102" y="40"/>
                    </a:lnTo>
                    <a:lnTo>
                      <a:pt x="100" y="42"/>
                    </a:lnTo>
                    <a:lnTo>
                      <a:pt x="96" y="46"/>
                    </a:lnTo>
                    <a:lnTo>
                      <a:pt x="92" y="58"/>
                    </a:lnTo>
                    <a:lnTo>
                      <a:pt x="100" y="68"/>
                    </a:lnTo>
                    <a:lnTo>
                      <a:pt x="106" y="76"/>
                    </a:lnTo>
                    <a:lnTo>
                      <a:pt x="118" y="82"/>
                    </a:lnTo>
                    <a:lnTo>
                      <a:pt x="124" y="90"/>
                    </a:lnTo>
                    <a:lnTo>
                      <a:pt x="124" y="90"/>
                    </a:lnTo>
                    <a:lnTo>
                      <a:pt x="126" y="90"/>
                    </a:lnTo>
                    <a:lnTo>
                      <a:pt x="122" y="102"/>
                    </a:lnTo>
                    <a:lnTo>
                      <a:pt x="126" y="114"/>
                    </a:lnTo>
                    <a:lnTo>
                      <a:pt x="126" y="114"/>
                    </a:lnTo>
                    <a:lnTo>
                      <a:pt x="128" y="114"/>
                    </a:lnTo>
                    <a:lnTo>
                      <a:pt x="126" y="120"/>
                    </a:lnTo>
                    <a:lnTo>
                      <a:pt x="126" y="120"/>
                    </a:lnTo>
                    <a:lnTo>
                      <a:pt x="124" y="122"/>
                    </a:lnTo>
                    <a:lnTo>
                      <a:pt x="118" y="124"/>
                    </a:lnTo>
                    <a:lnTo>
                      <a:pt x="110" y="130"/>
                    </a:lnTo>
                    <a:lnTo>
                      <a:pt x="110" y="136"/>
                    </a:lnTo>
                    <a:lnTo>
                      <a:pt x="110" y="136"/>
                    </a:lnTo>
                    <a:lnTo>
                      <a:pt x="108" y="138"/>
                    </a:lnTo>
                    <a:lnTo>
                      <a:pt x="80" y="1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3" name="Freeform 826"/>
              <p:cNvSpPr>
                <a:spLocks noEditPoints="1"/>
              </p:cNvSpPr>
              <p:nvPr/>
            </p:nvSpPr>
            <p:spPr bwMode="auto">
              <a:xfrm>
                <a:off x="3415" y="1963"/>
                <a:ext cx="130" cy="142"/>
              </a:xfrm>
              <a:custGeom>
                <a:avLst/>
                <a:gdLst>
                  <a:gd name="T0" fmla="*/ 80 w 130"/>
                  <a:gd name="T1" fmla="*/ 8 h 142"/>
                  <a:gd name="T2" fmla="*/ 86 w 130"/>
                  <a:gd name="T3" fmla="*/ 12 h 142"/>
                  <a:gd name="T4" fmla="*/ 102 w 130"/>
                  <a:gd name="T5" fmla="*/ 30 h 142"/>
                  <a:gd name="T6" fmla="*/ 102 w 130"/>
                  <a:gd name="T7" fmla="*/ 44 h 142"/>
                  <a:gd name="T8" fmla="*/ 90 w 130"/>
                  <a:gd name="T9" fmla="*/ 60 h 142"/>
                  <a:gd name="T10" fmla="*/ 106 w 130"/>
                  <a:gd name="T11" fmla="*/ 80 h 142"/>
                  <a:gd name="T12" fmla="*/ 126 w 130"/>
                  <a:gd name="T13" fmla="*/ 92 h 142"/>
                  <a:gd name="T14" fmla="*/ 128 w 130"/>
                  <a:gd name="T15" fmla="*/ 116 h 142"/>
                  <a:gd name="T16" fmla="*/ 118 w 130"/>
                  <a:gd name="T17" fmla="*/ 124 h 142"/>
                  <a:gd name="T18" fmla="*/ 110 w 130"/>
                  <a:gd name="T19" fmla="*/ 138 h 142"/>
                  <a:gd name="T20" fmla="*/ 70 w 130"/>
                  <a:gd name="T21" fmla="*/ 126 h 142"/>
                  <a:gd name="T22" fmla="*/ 54 w 130"/>
                  <a:gd name="T23" fmla="*/ 112 h 142"/>
                  <a:gd name="T24" fmla="*/ 6 w 130"/>
                  <a:gd name="T25" fmla="*/ 90 h 142"/>
                  <a:gd name="T26" fmla="*/ 32 w 130"/>
                  <a:gd name="T27" fmla="*/ 50 h 142"/>
                  <a:gd name="T28" fmla="*/ 48 w 130"/>
                  <a:gd name="T29" fmla="*/ 12 h 142"/>
                  <a:gd name="T30" fmla="*/ 56 w 130"/>
                  <a:gd name="T31" fmla="*/ 4 h 142"/>
                  <a:gd name="T32" fmla="*/ 56 w 130"/>
                  <a:gd name="T33" fmla="*/ 0 h 142"/>
                  <a:gd name="T34" fmla="*/ 46 w 130"/>
                  <a:gd name="T35" fmla="*/ 6 h 142"/>
                  <a:gd name="T36" fmla="*/ 44 w 130"/>
                  <a:gd name="T37" fmla="*/ 8 h 142"/>
                  <a:gd name="T38" fmla="*/ 32 w 130"/>
                  <a:gd name="T39" fmla="*/ 18 h 142"/>
                  <a:gd name="T40" fmla="*/ 32 w 130"/>
                  <a:gd name="T41" fmla="*/ 20 h 142"/>
                  <a:gd name="T42" fmla="*/ 2 w 130"/>
                  <a:gd name="T43" fmla="*/ 66 h 142"/>
                  <a:gd name="T44" fmla="*/ 0 w 130"/>
                  <a:gd name="T45" fmla="*/ 70 h 142"/>
                  <a:gd name="T46" fmla="*/ 2 w 130"/>
                  <a:gd name="T47" fmla="*/ 90 h 142"/>
                  <a:gd name="T48" fmla="*/ 4 w 130"/>
                  <a:gd name="T49" fmla="*/ 94 h 142"/>
                  <a:gd name="T50" fmla="*/ 52 w 130"/>
                  <a:gd name="T51" fmla="*/ 116 h 142"/>
                  <a:gd name="T52" fmla="*/ 60 w 130"/>
                  <a:gd name="T53" fmla="*/ 130 h 142"/>
                  <a:gd name="T54" fmla="*/ 68 w 130"/>
                  <a:gd name="T55" fmla="*/ 130 h 142"/>
                  <a:gd name="T56" fmla="*/ 80 w 130"/>
                  <a:gd name="T57" fmla="*/ 140 h 142"/>
                  <a:gd name="T58" fmla="*/ 110 w 130"/>
                  <a:gd name="T59" fmla="*/ 142 h 142"/>
                  <a:gd name="T60" fmla="*/ 112 w 130"/>
                  <a:gd name="T61" fmla="*/ 140 h 142"/>
                  <a:gd name="T62" fmla="*/ 114 w 130"/>
                  <a:gd name="T63" fmla="*/ 132 h 142"/>
                  <a:gd name="T64" fmla="*/ 126 w 130"/>
                  <a:gd name="T65" fmla="*/ 126 h 142"/>
                  <a:gd name="T66" fmla="*/ 130 w 130"/>
                  <a:gd name="T67" fmla="*/ 122 h 142"/>
                  <a:gd name="T68" fmla="*/ 130 w 130"/>
                  <a:gd name="T69" fmla="*/ 118 h 142"/>
                  <a:gd name="T70" fmla="*/ 126 w 130"/>
                  <a:gd name="T71" fmla="*/ 104 h 142"/>
                  <a:gd name="T72" fmla="*/ 130 w 130"/>
                  <a:gd name="T73" fmla="*/ 94 h 142"/>
                  <a:gd name="T74" fmla="*/ 122 w 130"/>
                  <a:gd name="T75" fmla="*/ 82 h 142"/>
                  <a:gd name="T76" fmla="*/ 120 w 130"/>
                  <a:gd name="T77" fmla="*/ 82 h 142"/>
                  <a:gd name="T78" fmla="*/ 104 w 130"/>
                  <a:gd name="T79" fmla="*/ 68 h 142"/>
                  <a:gd name="T80" fmla="*/ 104 w 130"/>
                  <a:gd name="T81" fmla="*/ 68 h 142"/>
                  <a:gd name="T82" fmla="*/ 100 w 130"/>
                  <a:gd name="T83" fmla="*/ 50 h 142"/>
                  <a:gd name="T84" fmla="*/ 104 w 130"/>
                  <a:gd name="T85" fmla="*/ 46 h 142"/>
                  <a:gd name="T86" fmla="*/ 106 w 130"/>
                  <a:gd name="T87" fmla="*/ 42 h 142"/>
                  <a:gd name="T88" fmla="*/ 106 w 130"/>
                  <a:gd name="T89" fmla="*/ 32 h 142"/>
                  <a:gd name="T90" fmla="*/ 106 w 130"/>
                  <a:gd name="T91" fmla="*/ 30 h 142"/>
                  <a:gd name="T92" fmla="*/ 104 w 130"/>
                  <a:gd name="T93" fmla="*/ 26 h 142"/>
                  <a:gd name="T94" fmla="*/ 90 w 130"/>
                  <a:gd name="T95" fmla="*/ 10 h 142"/>
                  <a:gd name="T96" fmla="*/ 86 w 130"/>
                  <a:gd name="T97" fmla="*/ 4 h 142"/>
                  <a:gd name="T98" fmla="*/ 82 w 130"/>
                  <a:gd name="T99" fmla="*/ 2 h 142"/>
                  <a:gd name="T100" fmla="*/ 80 w 130"/>
                  <a:gd name="T101" fmla="*/ 2 h 142"/>
                  <a:gd name="T102" fmla="*/ 78 w 130"/>
                  <a:gd name="T103" fmla="*/ 4 h 142"/>
                  <a:gd name="T104" fmla="*/ 56 w 130"/>
                  <a:gd name="T105" fmla="*/ 0 h 142"/>
                  <a:gd name="T106" fmla="*/ 56 w 130"/>
                  <a:gd name="T107"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30" h="142">
                    <a:moveTo>
                      <a:pt x="56" y="4"/>
                    </a:moveTo>
                    <a:lnTo>
                      <a:pt x="80" y="8"/>
                    </a:lnTo>
                    <a:lnTo>
                      <a:pt x="82" y="6"/>
                    </a:lnTo>
                    <a:lnTo>
                      <a:pt x="86" y="12"/>
                    </a:lnTo>
                    <a:lnTo>
                      <a:pt x="96" y="28"/>
                    </a:lnTo>
                    <a:lnTo>
                      <a:pt x="102" y="30"/>
                    </a:lnTo>
                    <a:lnTo>
                      <a:pt x="100" y="36"/>
                    </a:lnTo>
                    <a:lnTo>
                      <a:pt x="102" y="44"/>
                    </a:lnTo>
                    <a:lnTo>
                      <a:pt x="96" y="46"/>
                    </a:lnTo>
                    <a:lnTo>
                      <a:pt x="90" y="60"/>
                    </a:lnTo>
                    <a:lnTo>
                      <a:pt x="102" y="70"/>
                    </a:lnTo>
                    <a:lnTo>
                      <a:pt x="106" y="80"/>
                    </a:lnTo>
                    <a:lnTo>
                      <a:pt x="118" y="86"/>
                    </a:lnTo>
                    <a:lnTo>
                      <a:pt x="126" y="92"/>
                    </a:lnTo>
                    <a:lnTo>
                      <a:pt x="122" y="106"/>
                    </a:lnTo>
                    <a:lnTo>
                      <a:pt x="128" y="116"/>
                    </a:lnTo>
                    <a:lnTo>
                      <a:pt x="126" y="122"/>
                    </a:lnTo>
                    <a:lnTo>
                      <a:pt x="118" y="124"/>
                    </a:lnTo>
                    <a:lnTo>
                      <a:pt x="110" y="130"/>
                    </a:lnTo>
                    <a:lnTo>
                      <a:pt x="110" y="138"/>
                    </a:lnTo>
                    <a:lnTo>
                      <a:pt x="82" y="138"/>
                    </a:lnTo>
                    <a:lnTo>
                      <a:pt x="70" y="126"/>
                    </a:lnTo>
                    <a:lnTo>
                      <a:pt x="62" y="126"/>
                    </a:lnTo>
                    <a:lnTo>
                      <a:pt x="54" y="112"/>
                    </a:lnTo>
                    <a:lnTo>
                      <a:pt x="24" y="94"/>
                    </a:lnTo>
                    <a:lnTo>
                      <a:pt x="6" y="90"/>
                    </a:lnTo>
                    <a:lnTo>
                      <a:pt x="4" y="68"/>
                    </a:lnTo>
                    <a:lnTo>
                      <a:pt x="32" y="50"/>
                    </a:lnTo>
                    <a:lnTo>
                      <a:pt x="36" y="22"/>
                    </a:lnTo>
                    <a:lnTo>
                      <a:pt x="48" y="12"/>
                    </a:lnTo>
                    <a:lnTo>
                      <a:pt x="48" y="8"/>
                    </a:lnTo>
                    <a:lnTo>
                      <a:pt x="56" y="4"/>
                    </a:lnTo>
                    <a:close/>
                    <a:moveTo>
                      <a:pt x="56" y="0"/>
                    </a:moveTo>
                    <a:lnTo>
                      <a:pt x="56" y="0"/>
                    </a:lnTo>
                    <a:lnTo>
                      <a:pt x="54" y="0"/>
                    </a:lnTo>
                    <a:lnTo>
                      <a:pt x="46" y="6"/>
                    </a:lnTo>
                    <a:lnTo>
                      <a:pt x="46" y="6"/>
                    </a:lnTo>
                    <a:lnTo>
                      <a:pt x="44" y="8"/>
                    </a:lnTo>
                    <a:lnTo>
                      <a:pt x="44" y="10"/>
                    </a:lnTo>
                    <a:lnTo>
                      <a:pt x="32" y="18"/>
                    </a:lnTo>
                    <a:lnTo>
                      <a:pt x="32" y="18"/>
                    </a:lnTo>
                    <a:lnTo>
                      <a:pt x="32" y="20"/>
                    </a:lnTo>
                    <a:lnTo>
                      <a:pt x="28" y="48"/>
                    </a:lnTo>
                    <a:lnTo>
                      <a:pt x="2" y="66"/>
                    </a:lnTo>
                    <a:lnTo>
                      <a:pt x="2" y="66"/>
                    </a:lnTo>
                    <a:lnTo>
                      <a:pt x="0" y="70"/>
                    </a:lnTo>
                    <a:lnTo>
                      <a:pt x="2" y="90"/>
                    </a:lnTo>
                    <a:lnTo>
                      <a:pt x="2" y="90"/>
                    </a:lnTo>
                    <a:lnTo>
                      <a:pt x="2" y="94"/>
                    </a:lnTo>
                    <a:lnTo>
                      <a:pt x="4" y="94"/>
                    </a:lnTo>
                    <a:lnTo>
                      <a:pt x="22" y="98"/>
                    </a:lnTo>
                    <a:lnTo>
                      <a:pt x="52" y="116"/>
                    </a:lnTo>
                    <a:lnTo>
                      <a:pt x="60" y="130"/>
                    </a:lnTo>
                    <a:lnTo>
                      <a:pt x="60" y="130"/>
                    </a:lnTo>
                    <a:lnTo>
                      <a:pt x="62" y="130"/>
                    </a:lnTo>
                    <a:lnTo>
                      <a:pt x="68" y="130"/>
                    </a:lnTo>
                    <a:lnTo>
                      <a:pt x="80" y="140"/>
                    </a:lnTo>
                    <a:lnTo>
                      <a:pt x="80" y="140"/>
                    </a:lnTo>
                    <a:lnTo>
                      <a:pt x="82" y="142"/>
                    </a:lnTo>
                    <a:lnTo>
                      <a:pt x="110" y="142"/>
                    </a:lnTo>
                    <a:lnTo>
                      <a:pt x="110" y="142"/>
                    </a:lnTo>
                    <a:lnTo>
                      <a:pt x="112" y="140"/>
                    </a:lnTo>
                    <a:lnTo>
                      <a:pt x="114" y="138"/>
                    </a:lnTo>
                    <a:lnTo>
                      <a:pt x="114" y="132"/>
                    </a:lnTo>
                    <a:lnTo>
                      <a:pt x="120" y="126"/>
                    </a:lnTo>
                    <a:lnTo>
                      <a:pt x="126" y="126"/>
                    </a:lnTo>
                    <a:lnTo>
                      <a:pt x="126" y="126"/>
                    </a:lnTo>
                    <a:lnTo>
                      <a:pt x="130" y="122"/>
                    </a:lnTo>
                    <a:lnTo>
                      <a:pt x="130" y="118"/>
                    </a:lnTo>
                    <a:lnTo>
                      <a:pt x="130" y="118"/>
                    </a:lnTo>
                    <a:lnTo>
                      <a:pt x="130" y="114"/>
                    </a:lnTo>
                    <a:lnTo>
                      <a:pt x="126" y="104"/>
                    </a:lnTo>
                    <a:lnTo>
                      <a:pt x="130" y="94"/>
                    </a:lnTo>
                    <a:lnTo>
                      <a:pt x="130" y="94"/>
                    </a:lnTo>
                    <a:lnTo>
                      <a:pt x="128" y="90"/>
                    </a:lnTo>
                    <a:lnTo>
                      <a:pt x="122" y="82"/>
                    </a:lnTo>
                    <a:lnTo>
                      <a:pt x="122" y="82"/>
                    </a:lnTo>
                    <a:lnTo>
                      <a:pt x="120" y="82"/>
                    </a:lnTo>
                    <a:lnTo>
                      <a:pt x="110" y="76"/>
                    </a:lnTo>
                    <a:lnTo>
                      <a:pt x="104" y="68"/>
                    </a:lnTo>
                    <a:lnTo>
                      <a:pt x="104" y="68"/>
                    </a:lnTo>
                    <a:lnTo>
                      <a:pt x="104" y="68"/>
                    </a:lnTo>
                    <a:lnTo>
                      <a:pt x="96" y="58"/>
                    </a:lnTo>
                    <a:lnTo>
                      <a:pt x="100" y="50"/>
                    </a:lnTo>
                    <a:lnTo>
                      <a:pt x="104" y="46"/>
                    </a:lnTo>
                    <a:lnTo>
                      <a:pt x="104" y="46"/>
                    </a:lnTo>
                    <a:lnTo>
                      <a:pt x="104" y="44"/>
                    </a:lnTo>
                    <a:lnTo>
                      <a:pt x="106" y="42"/>
                    </a:lnTo>
                    <a:lnTo>
                      <a:pt x="104" y="36"/>
                    </a:lnTo>
                    <a:lnTo>
                      <a:pt x="106" y="32"/>
                    </a:lnTo>
                    <a:lnTo>
                      <a:pt x="106" y="32"/>
                    </a:lnTo>
                    <a:lnTo>
                      <a:pt x="106" y="30"/>
                    </a:lnTo>
                    <a:lnTo>
                      <a:pt x="106" y="30"/>
                    </a:lnTo>
                    <a:lnTo>
                      <a:pt x="104" y="26"/>
                    </a:lnTo>
                    <a:lnTo>
                      <a:pt x="98" y="26"/>
                    </a:lnTo>
                    <a:lnTo>
                      <a:pt x="90" y="10"/>
                    </a:lnTo>
                    <a:lnTo>
                      <a:pt x="86" y="4"/>
                    </a:lnTo>
                    <a:lnTo>
                      <a:pt x="86" y="4"/>
                    </a:lnTo>
                    <a:lnTo>
                      <a:pt x="84" y="2"/>
                    </a:lnTo>
                    <a:lnTo>
                      <a:pt x="82" y="2"/>
                    </a:lnTo>
                    <a:lnTo>
                      <a:pt x="82" y="2"/>
                    </a:lnTo>
                    <a:lnTo>
                      <a:pt x="80" y="2"/>
                    </a:lnTo>
                    <a:lnTo>
                      <a:pt x="78" y="4"/>
                    </a:lnTo>
                    <a:lnTo>
                      <a:pt x="78" y="4"/>
                    </a:lnTo>
                    <a:lnTo>
                      <a:pt x="56" y="0"/>
                    </a:lnTo>
                    <a:lnTo>
                      <a:pt x="56" y="0"/>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4" name="Freeform 827"/>
              <p:cNvSpPr>
                <a:spLocks/>
              </p:cNvSpPr>
              <p:nvPr/>
            </p:nvSpPr>
            <p:spPr bwMode="auto">
              <a:xfrm>
                <a:off x="3419" y="1967"/>
                <a:ext cx="124" cy="134"/>
              </a:xfrm>
              <a:custGeom>
                <a:avLst/>
                <a:gdLst>
                  <a:gd name="T0" fmla="*/ 52 w 124"/>
                  <a:gd name="T1" fmla="*/ 0 h 134"/>
                  <a:gd name="T2" fmla="*/ 76 w 124"/>
                  <a:gd name="T3" fmla="*/ 4 h 134"/>
                  <a:gd name="T4" fmla="*/ 78 w 124"/>
                  <a:gd name="T5" fmla="*/ 2 h 134"/>
                  <a:gd name="T6" fmla="*/ 82 w 124"/>
                  <a:gd name="T7" fmla="*/ 8 h 134"/>
                  <a:gd name="T8" fmla="*/ 92 w 124"/>
                  <a:gd name="T9" fmla="*/ 24 h 134"/>
                  <a:gd name="T10" fmla="*/ 98 w 124"/>
                  <a:gd name="T11" fmla="*/ 26 h 134"/>
                  <a:gd name="T12" fmla="*/ 96 w 124"/>
                  <a:gd name="T13" fmla="*/ 32 h 134"/>
                  <a:gd name="T14" fmla="*/ 98 w 124"/>
                  <a:gd name="T15" fmla="*/ 40 h 134"/>
                  <a:gd name="T16" fmla="*/ 92 w 124"/>
                  <a:gd name="T17" fmla="*/ 42 h 134"/>
                  <a:gd name="T18" fmla="*/ 86 w 124"/>
                  <a:gd name="T19" fmla="*/ 56 h 134"/>
                  <a:gd name="T20" fmla="*/ 98 w 124"/>
                  <a:gd name="T21" fmla="*/ 66 h 134"/>
                  <a:gd name="T22" fmla="*/ 102 w 124"/>
                  <a:gd name="T23" fmla="*/ 76 h 134"/>
                  <a:gd name="T24" fmla="*/ 114 w 124"/>
                  <a:gd name="T25" fmla="*/ 82 h 134"/>
                  <a:gd name="T26" fmla="*/ 122 w 124"/>
                  <a:gd name="T27" fmla="*/ 88 h 134"/>
                  <a:gd name="T28" fmla="*/ 118 w 124"/>
                  <a:gd name="T29" fmla="*/ 102 h 134"/>
                  <a:gd name="T30" fmla="*/ 124 w 124"/>
                  <a:gd name="T31" fmla="*/ 112 h 134"/>
                  <a:gd name="T32" fmla="*/ 122 w 124"/>
                  <a:gd name="T33" fmla="*/ 118 h 134"/>
                  <a:gd name="T34" fmla="*/ 114 w 124"/>
                  <a:gd name="T35" fmla="*/ 120 h 134"/>
                  <a:gd name="T36" fmla="*/ 106 w 124"/>
                  <a:gd name="T37" fmla="*/ 126 h 134"/>
                  <a:gd name="T38" fmla="*/ 106 w 124"/>
                  <a:gd name="T39" fmla="*/ 134 h 134"/>
                  <a:gd name="T40" fmla="*/ 78 w 124"/>
                  <a:gd name="T41" fmla="*/ 134 h 134"/>
                  <a:gd name="T42" fmla="*/ 66 w 124"/>
                  <a:gd name="T43" fmla="*/ 122 h 134"/>
                  <a:gd name="T44" fmla="*/ 58 w 124"/>
                  <a:gd name="T45" fmla="*/ 122 h 134"/>
                  <a:gd name="T46" fmla="*/ 50 w 124"/>
                  <a:gd name="T47" fmla="*/ 108 h 134"/>
                  <a:gd name="T48" fmla="*/ 20 w 124"/>
                  <a:gd name="T49" fmla="*/ 90 h 134"/>
                  <a:gd name="T50" fmla="*/ 2 w 124"/>
                  <a:gd name="T51" fmla="*/ 86 h 134"/>
                  <a:gd name="T52" fmla="*/ 0 w 124"/>
                  <a:gd name="T53" fmla="*/ 64 h 134"/>
                  <a:gd name="T54" fmla="*/ 28 w 124"/>
                  <a:gd name="T55" fmla="*/ 46 h 134"/>
                  <a:gd name="T56" fmla="*/ 32 w 124"/>
                  <a:gd name="T57" fmla="*/ 18 h 134"/>
                  <a:gd name="T58" fmla="*/ 44 w 124"/>
                  <a:gd name="T59" fmla="*/ 8 h 134"/>
                  <a:gd name="T60" fmla="*/ 44 w 124"/>
                  <a:gd name="T61" fmla="*/ 4 h 134"/>
                  <a:gd name="T62" fmla="*/ 52 w 124"/>
                  <a:gd name="T63" fmla="*/ 0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4" h="134">
                    <a:moveTo>
                      <a:pt x="52" y="0"/>
                    </a:moveTo>
                    <a:lnTo>
                      <a:pt x="76" y="4"/>
                    </a:lnTo>
                    <a:lnTo>
                      <a:pt x="78" y="2"/>
                    </a:lnTo>
                    <a:lnTo>
                      <a:pt x="82" y="8"/>
                    </a:lnTo>
                    <a:lnTo>
                      <a:pt x="92" y="24"/>
                    </a:lnTo>
                    <a:lnTo>
                      <a:pt x="98" y="26"/>
                    </a:lnTo>
                    <a:lnTo>
                      <a:pt x="96" y="32"/>
                    </a:lnTo>
                    <a:lnTo>
                      <a:pt x="98" y="40"/>
                    </a:lnTo>
                    <a:lnTo>
                      <a:pt x="92" y="42"/>
                    </a:lnTo>
                    <a:lnTo>
                      <a:pt x="86" y="56"/>
                    </a:lnTo>
                    <a:lnTo>
                      <a:pt x="98" y="66"/>
                    </a:lnTo>
                    <a:lnTo>
                      <a:pt x="102" y="76"/>
                    </a:lnTo>
                    <a:lnTo>
                      <a:pt x="114" y="82"/>
                    </a:lnTo>
                    <a:lnTo>
                      <a:pt x="122" y="88"/>
                    </a:lnTo>
                    <a:lnTo>
                      <a:pt x="118" y="102"/>
                    </a:lnTo>
                    <a:lnTo>
                      <a:pt x="124" y="112"/>
                    </a:lnTo>
                    <a:lnTo>
                      <a:pt x="122" y="118"/>
                    </a:lnTo>
                    <a:lnTo>
                      <a:pt x="114" y="120"/>
                    </a:lnTo>
                    <a:lnTo>
                      <a:pt x="106" y="126"/>
                    </a:lnTo>
                    <a:lnTo>
                      <a:pt x="106" y="134"/>
                    </a:lnTo>
                    <a:lnTo>
                      <a:pt x="78" y="134"/>
                    </a:lnTo>
                    <a:lnTo>
                      <a:pt x="66" y="122"/>
                    </a:lnTo>
                    <a:lnTo>
                      <a:pt x="58" y="122"/>
                    </a:lnTo>
                    <a:lnTo>
                      <a:pt x="50" y="108"/>
                    </a:lnTo>
                    <a:lnTo>
                      <a:pt x="20" y="90"/>
                    </a:lnTo>
                    <a:lnTo>
                      <a:pt x="2" y="86"/>
                    </a:lnTo>
                    <a:lnTo>
                      <a:pt x="0" y="64"/>
                    </a:lnTo>
                    <a:lnTo>
                      <a:pt x="28" y="46"/>
                    </a:lnTo>
                    <a:lnTo>
                      <a:pt x="32" y="18"/>
                    </a:lnTo>
                    <a:lnTo>
                      <a:pt x="44" y="8"/>
                    </a:lnTo>
                    <a:lnTo>
                      <a:pt x="44" y="4"/>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5" name="Freeform 828"/>
              <p:cNvSpPr>
                <a:spLocks/>
              </p:cNvSpPr>
              <p:nvPr/>
            </p:nvSpPr>
            <p:spPr bwMode="auto">
              <a:xfrm>
                <a:off x="3415" y="1963"/>
                <a:ext cx="130" cy="142"/>
              </a:xfrm>
              <a:custGeom>
                <a:avLst/>
                <a:gdLst>
                  <a:gd name="T0" fmla="*/ 56 w 130"/>
                  <a:gd name="T1" fmla="*/ 0 h 142"/>
                  <a:gd name="T2" fmla="*/ 46 w 130"/>
                  <a:gd name="T3" fmla="*/ 6 h 142"/>
                  <a:gd name="T4" fmla="*/ 44 w 130"/>
                  <a:gd name="T5" fmla="*/ 8 h 142"/>
                  <a:gd name="T6" fmla="*/ 32 w 130"/>
                  <a:gd name="T7" fmla="*/ 18 h 142"/>
                  <a:gd name="T8" fmla="*/ 32 w 130"/>
                  <a:gd name="T9" fmla="*/ 20 h 142"/>
                  <a:gd name="T10" fmla="*/ 2 w 130"/>
                  <a:gd name="T11" fmla="*/ 66 h 142"/>
                  <a:gd name="T12" fmla="*/ 0 w 130"/>
                  <a:gd name="T13" fmla="*/ 70 h 142"/>
                  <a:gd name="T14" fmla="*/ 2 w 130"/>
                  <a:gd name="T15" fmla="*/ 90 h 142"/>
                  <a:gd name="T16" fmla="*/ 4 w 130"/>
                  <a:gd name="T17" fmla="*/ 94 h 142"/>
                  <a:gd name="T18" fmla="*/ 52 w 130"/>
                  <a:gd name="T19" fmla="*/ 116 h 142"/>
                  <a:gd name="T20" fmla="*/ 60 w 130"/>
                  <a:gd name="T21" fmla="*/ 130 h 142"/>
                  <a:gd name="T22" fmla="*/ 68 w 130"/>
                  <a:gd name="T23" fmla="*/ 130 h 142"/>
                  <a:gd name="T24" fmla="*/ 80 w 130"/>
                  <a:gd name="T25" fmla="*/ 140 h 142"/>
                  <a:gd name="T26" fmla="*/ 110 w 130"/>
                  <a:gd name="T27" fmla="*/ 142 h 142"/>
                  <a:gd name="T28" fmla="*/ 112 w 130"/>
                  <a:gd name="T29" fmla="*/ 140 h 142"/>
                  <a:gd name="T30" fmla="*/ 114 w 130"/>
                  <a:gd name="T31" fmla="*/ 132 h 142"/>
                  <a:gd name="T32" fmla="*/ 126 w 130"/>
                  <a:gd name="T33" fmla="*/ 126 h 142"/>
                  <a:gd name="T34" fmla="*/ 130 w 130"/>
                  <a:gd name="T35" fmla="*/ 122 h 142"/>
                  <a:gd name="T36" fmla="*/ 130 w 130"/>
                  <a:gd name="T37" fmla="*/ 118 h 142"/>
                  <a:gd name="T38" fmla="*/ 126 w 130"/>
                  <a:gd name="T39" fmla="*/ 104 h 142"/>
                  <a:gd name="T40" fmla="*/ 130 w 130"/>
                  <a:gd name="T41" fmla="*/ 94 h 142"/>
                  <a:gd name="T42" fmla="*/ 122 w 130"/>
                  <a:gd name="T43" fmla="*/ 82 h 142"/>
                  <a:gd name="T44" fmla="*/ 120 w 130"/>
                  <a:gd name="T45" fmla="*/ 82 h 142"/>
                  <a:gd name="T46" fmla="*/ 104 w 130"/>
                  <a:gd name="T47" fmla="*/ 68 h 142"/>
                  <a:gd name="T48" fmla="*/ 104 w 130"/>
                  <a:gd name="T49" fmla="*/ 68 h 142"/>
                  <a:gd name="T50" fmla="*/ 100 w 130"/>
                  <a:gd name="T51" fmla="*/ 50 h 142"/>
                  <a:gd name="T52" fmla="*/ 104 w 130"/>
                  <a:gd name="T53" fmla="*/ 46 h 142"/>
                  <a:gd name="T54" fmla="*/ 106 w 130"/>
                  <a:gd name="T55" fmla="*/ 42 h 142"/>
                  <a:gd name="T56" fmla="*/ 106 w 130"/>
                  <a:gd name="T57" fmla="*/ 32 h 142"/>
                  <a:gd name="T58" fmla="*/ 106 w 130"/>
                  <a:gd name="T59" fmla="*/ 30 h 142"/>
                  <a:gd name="T60" fmla="*/ 104 w 130"/>
                  <a:gd name="T61" fmla="*/ 26 h 142"/>
                  <a:gd name="T62" fmla="*/ 90 w 130"/>
                  <a:gd name="T63" fmla="*/ 10 h 142"/>
                  <a:gd name="T64" fmla="*/ 86 w 130"/>
                  <a:gd name="T65" fmla="*/ 4 h 142"/>
                  <a:gd name="T66" fmla="*/ 82 w 130"/>
                  <a:gd name="T67" fmla="*/ 2 h 142"/>
                  <a:gd name="T68" fmla="*/ 80 w 130"/>
                  <a:gd name="T69" fmla="*/ 2 h 142"/>
                  <a:gd name="T70" fmla="*/ 78 w 130"/>
                  <a:gd name="T71" fmla="*/ 4 h 142"/>
                  <a:gd name="T72" fmla="*/ 56 w 130"/>
                  <a:gd name="T73" fmla="*/ 0 h 142"/>
                  <a:gd name="T74" fmla="*/ 56 w 130"/>
                  <a:gd name="T75"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42">
                    <a:moveTo>
                      <a:pt x="56" y="0"/>
                    </a:moveTo>
                    <a:lnTo>
                      <a:pt x="56" y="0"/>
                    </a:lnTo>
                    <a:lnTo>
                      <a:pt x="54" y="0"/>
                    </a:lnTo>
                    <a:lnTo>
                      <a:pt x="46" y="6"/>
                    </a:lnTo>
                    <a:lnTo>
                      <a:pt x="46" y="6"/>
                    </a:lnTo>
                    <a:lnTo>
                      <a:pt x="44" y="8"/>
                    </a:lnTo>
                    <a:lnTo>
                      <a:pt x="44" y="10"/>
                    </a:lnTo>
                    <a:lnTo>
                      <a:pt x="32" y="18"/>
                    </a:lnTo>
                    <a:lnTo>
                      <a:pt x="32" y="18"/>
                    </a:lnTo>
                    <a:lnTo>
                      <a:pt x="32" y="20"/>
                    </a:lnTo>
                    <a:lnTo>
                      <a:pt x="28" y="48"/>
                    </a:lnTo>
                    <a:lnTo>
                      <a:pt x="2" y="66"/>
                    </a:lnTo>
                    <a:lnTo>
                      <a:pt x="2" y="66"/>
                    </a:lnTo>
                    <a:lnTo>
                      <a:pt x="0" y="70"/>
                    </a:lnTo>
                    <a:lnTo>
                      <a:pt x="2" y="90"/>
                    </a:lnTo>
                    <a:lnTo>
                      <a:pt x="2" y="90"/>
                    </a:lnTo>
                    <a:lnTo>
                      <a:pt x="2" y="94"/>
                    </a:lnTo>
                    <a:lnTo>
                      <a:pt x="4" y="94"/>
                    </a:lnTo>
                    <a:lnTo>
                      <a:pt x="22" y="98"/>
                    </a:lnTo>
                    <a:lnTo>
                      <a:pt x="52" y="116"/>
                    </a:lnTo>
                    <a:lnTo>
                      <a:pt x="60" y="130"/>
                    </a:lnTo>
                    <a:lnTo>
                      <a:pt x="60" y="130"/>
                    </a:lnTo>
                    <a:lnTo>
                      <a:pt x="62" y="130"/>
                    </a:lnTo>
                    <a:lnTo>
                      <a:pt x="68" y="130"/>
                    </a:lnTo>
                    <a:lnTo>
                      <a:pt x="80" y="140"/>
                    </a:lnTo>
                    <a:lnTo>
                      <a:pt x="80" y="140"/>
                    </a:lnTo>
                    <a:lnTo>
                      <a:pt x="82" y="142"/>
                    </a:lnTo>
                    <a:lnTo>
                      <a:pt x="110" y="142"/>
                    </a:lnTo>
                    <a:lnTo>
                      <a:pt x="110" y="142"/>
                    </a:lnTo>
                    <a:lnTo>
                      <a:pt x="112" y="140"/>
                    </a:lnTo>
                    <a:lnTo>
                      <a:pt x="114" y="138"/>
                    </a:lnTo>
                    <a:lnTo>
                      <a:pt x="114" y="132"/>
                    </a:lnTo>
                    <a:lnTo>
                      <a:pt x="120" y="126"/>
                    </a:lnTo>
                    <a:lnTo>
                      <a:pt x="126" y="126"/>
                    </a:lnTo>
                    <a:lnTo>
                      <a:pt x="126" y="126"/>
                    </a:lnTo>
                    <a:lnTo>
                      <a:pt x="130" y="122"/>
                    </a:lnTo>
                    <a:lnTo>
                      <a:pt x="130" y="118"/>
                    </a:lnTo>
                    <a:lnTo>
                      <a:pt x="130" y="118"/>
                    </a:lnTo>
                    <a:lnTo>
                      <a:pt x="130" y="114"/>
                    </a:lnTo>
                    <a:lnTo>
                      <a:pt x="126" y="104"/>
                    </a:lnTo>
                    <a:lnTo>
                      <a:pt x="130" y="94"/>
                    </a:lnTo>
                    <a:lnTo>
                      <a:pt x="130" y="94"/>
                    </a:lnTo>
                    <a:lnTo>
                      <a:pt x="128" y="90"/>
                    </a:lnTo>
                    <a:lnTo>
                      <a:pt x="122" y="82"/>
                    </a:lnTo>
                    <a:lnTo>
                      <a:pt x="122" y="82"/>
                    </a:lnTo>
                    <a:lnTo>
                      <a:pt x="120" y="82"/>
                    </a:lnTo>
                    <a:lnTo>
                      <a:pt x="110" y="76"/>
                    </a:lnTo>
                    <a:lnTo>
                      <a:pt x="104" y="68"/>
                    </a:lnTo>
                    <a:lnTo>
                      <a:pt x="104" y="68"/>
                    </a:lnTo>
                    <a:lnTo>
                      <a:pt x="104" y="68"/>
                    </a:lnTo>
                    <a:lnTo>
                      <a:pt x="96" y="58"/>
                    </a:lnTo>
                    <a:lnTo>
                      <a:pt x="100" y="50"/>
                    </a:lnTo>
                    <a:lnTo>
                      <a:pt x="104" y="46"/>
                    </a:lnTo>
                    <a:lnTo>
                      <a:pt x="104" y="46"/>
                    </a:lnTo>
                    <a:lnTo>
                      <a:pt x="104" y="44"/>
                    </a:lnTo>
                    <a:lnTo>
                      <a:pt x="106" y="42"/>
                    </a:lnTo>
                    <a:lnTo>
                      <a:pt x="104" y="36"/>
                    </a:lnTo>
                    <a:lnTo>
                      <a:pt x="106" y="32"/>
                    </a:lnTo>
                    <a:lnTo>
                      <a:pt x="106" y="32"/>
                    </a:lnTo>
                    <a:lnTo>
                      <a:pt x="106" y="30"/>
                    </a:lnTo>
                    <a:lnTo>
                      <a:pt x="106" y="30"/>
                    </a:lnTo>
                    <a:lnTo>
                      <a:pt x="104" y="26"/>
                    </a:lnTo>
                    <a:lnTo>
                      <a:pt x="98" y="26"/>
                    </a:lnTo>
                    <a:lnTo>
                      <a:pt x="90" y="10"/>
                    </a:lnTo>
                    <a:lnTo>
                      <a:pt x="86" y="4"/>
                    </a:lnTo>
                    <a:lnTo>
                      <a:pt x="86" y="4"/>
                    </a:lnTo>
                    <a:lnTo>
                      <a:pt x="84" y="2"/>
                    </a:lnTo>
                    <a:lnTo>
                      <a:pt x="82" y="2"/>
                    </a:lnTo>
                    <a:lnTo>
                      <a:pt x="82" y="2"/>
                    </a:lnTo>
                    <a:lnTo>
                      <a:pt x="80" y="2"/>
                    </a:lnTo>
                    <a:lnTo>
                      <a:pt x="78" y="4"/>
                    </a:lnTo>
                    <a:lnTo>
                      <a:pt x="78" y="4"/>
                    </a:lnTo>
                    <a:lnTo>
                      <a:pt x="56" y="0"/>
                    </a:lnTo>
                    <a:lnTo>
                      <a:pt x="56" y="0"/>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6" name="Freeform 829"/>
              <p:cNvSpPr>
                <a:spLocks/>
              </p:cNvSpPr>
              <p:nvPr/>
            </p:nvSpPr>
            <p:spPr bwMode="auto">
              <a:xfrm>
                <a:off x="3523" y="2083"/>
                <a:ext cx="26" cy="26"/>
              </a:xfrm>
              <a:custGeom>
                <a:avLst/>
                <a:gdLst>
                  <a:gd name="T0" fmla="*/ 16 w 26"/>
                  <a:gd name="T1" fmla="*/ 26 h 26"/>
                  <a:gd name="T2" fmla="*/ 16 w 26"/>
                  <a:gd name="T3" fmla="*/ 26 h 26"/>
                  <a:gd name="T4" fmla="*/ 16 w 26"/>
                  <a:gd name="T5" fmla="*/ 24 h 26"/>
                  <a:gd name="T6" fmla="*/ 10 w 26"/>
                  <a:gd name="T7" fmla="*/ 18 h 26"/>
                  <a:gd name="T8" fmla="*/ 2 w 26"/>
                  <a:gd name="T9" fmla="*/ 18 h 26"/>
                  <a:gd name="T10" fmla="*/ 2 w 26"/>
                  <a:gd name="T11" fmla="*/ 18 h 26"/>
                  <a:gd name="T12" fmla="*/ 0 w 26"/>
                  <a:gd name="T13" fmla="*/ 16 h 26"/>
                  <a:gd name="T14" fmla="*/ 0 w 26"/>
                  <a:gd name="T15" fmla="*/ 10 h 26"/>
                  <a:gd name="T16" fmla="*/ 0 w 26"/>
                  <a:gd name="T17" fmla="*/ 10 h 26"/>
                  <a:gd name="T18" fmla="*/ 2 w 26"/>
                  <a:gd name="T19" fmla="*/ 8 h 26"/>
                  <a:gd name="T20" fmla="*/ 10 w 26"/>
                  <a:gd name="T21" fmla="*/ 2 h 26"/>
                  <a:gd name="T22" fmla="*/ 12 w 26"/>
                  <a:gd name="T23" fmla="*/ 0 h 26"/>
                  <a:gd name="T24" fmla="*/ 12 w 26"/>
                  <a:gd name="T25" fmla="*/ 0 h 26"/>
                  <a:gd name="T26" fmla="*/ 14 w 26"/>
                  <a:gd name="T27" fmla="*/ 0 h 26"/>
                  <a:gd name="T28" fmla="*/ 16 w 26"/>
                  <a:gd name="T29" fmla="*/ 0 h 26"/>
                  <a:gd name="T30" fmla="*/ 26 w 26"/>
                  <a:gd name="T31" fmla="*/ 2 h 26"/>
                  <a:gd name="T32" fmla="*/ 26 w 26"/>
                  <a:gd name="T33" fmla="*/ 2 h 26"/>
                  <a:gd name="T34" fmla="*/ 26 w 26"/>
                  <a:gd name="T35" fmla="*/ 4 h 26"/>
                  <a:gd name="T36" fmla="*/ 26 w 26"/>
                  <a:gd name="T37" fmla="*/ 4 h 26"/>
                  <a:gd name="T38" fmla="*/ 26 w 26"/>
                  <a:gd name="T39" fmla="*/ 6 h 26"/>
                  <a:gd name="T40" fmla="*/ 22 w 26"/>
                  <a:gd name="T41" fmla="*/ 12 h 26"/>
                  <a:gd name="T42" fmla="*/ 22 w 26"/>
                  <a:gd name="T43" fmla="*/ 16 h 26"/>
                  <a:gd name="T44" fmla="*/ 24 w 26"/>
                  <a:gd name="T45" fmla="*/ 22 h 26"/>
                  <a:gd name="T46" fmla="*/ 24 w 26"/>
                  <a:gd name="T47" fmla="*/ 22 h 26"/>
                  <a:gd name="T48" fmla="*/ 24 w 26"/>
                  <a:gd name="T49" fmla="*/ 24 h 26"/>
                  <a:gd name="T50" fmla="*/ 24 w 26"/>
                  <a:gd name="T51" fmla="*/ 24 h 26"/>
                  <a:gd name="T52" fmla="*/ 24 w 26"/>
                  <a:gd name="T53" fmla="*/ 26 h 26"/>
                  <a:gd name="T54" fmla="*/ 16 w 26"/>
                  <a:gd name="T55"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6" h="26">
                    <a:moveTo>
                      <a:pt x="16" y="26"/>
                    </a:moveTo>
                    <a:lnTo>
                      <a:pt x="16" y="26"/>
                    </a:lnTo>
                    <a:lnTo>
                      <a:pt x="16" y="24"/>
                    </a:lnTo>
                    <a:lnTo>
                      <a:pt x="10" y="18"/>
                    </a:lnTo>
                    <a:lnTo>
                      <a:pt x="2" y="18"/>
                    </a:lnTo>
                    <a:lnTo>
                      <a:pt x="2" y="18"/>
                    </a:lnTo>
                    <a:lnTo>
                      <a:pt x="0" y="16"/>
                    </a:lnTo>
                    <a:lnTo>
                      <a:pt x="0" y="10"/>
                    </a:lnTo>
                    <a:lnTo>
                      <a:pt x="0" y="10"/>
                    </a:lnTo>
                    <a:lnTo>
                      <a:pt x="2" y="8"/>
                    </a:lnTo>
                    <a:lnTo>
                      <a:pt x="10" y="2"/>
                    </a:lnTo>
                    <a:lnTo>
                      <a:pt x="12" y="0"/>
                    </a:lnTo>
                    <a:lnTo>
                      <a:pt x="12" y="0"/>
                    </a:lnTo>
                    <a:lnTo>
                      <a:pt x="14" y="0"/>
                    </a:lnTo>
                    <a:lnTo>
                      <a:pt x="16" y="0"/>
                    </a:lnTo>
                    <a:lnTo>
                      <a:pt x="26" y="2"/>
                    </a:lnTo>
                    <a:lnTo>
                      <a:pt x="26" y="2"/>
                    </a:lnTo>
                    <a:lnTo>
                      <a:pt x="26" y="4"/>
                    </a:lnTo>
                    <a:lnTo>
                      <a:pt x="26" y="4"/>
                    </a:lnTo>
                    <a:lnTo>
                      <a:pt x="26" y="6"/>
                    </a:lnTo>
                    <a:lnTo>
                      <a:pt x="22" y="12"/>
                    </a:lnTo>
                    <a:lnTo>
                      <a:pt x="22" y="16"/>
                    </a:lnTo>
                    <a:lnTo>
                      <a:pt x="24" y="22"/>
                    </a:lnTo>
                    <a:lnTo>
                      <a:pt x="24" y="22"/>
                    </a:lnTo>
                    <a:lnTo>
                      <a:pt x="24" y="24"/>
                    </a:lnTo>
                    <a:lnTo>
                      <a:pt x="24" y="24"/>
                    </a:lnTo>
                    <a:lnTo>
                      <a:pt x="24" y="26"/>
                    </a:lnTo>
                    <a:lnTo>
                      <a:pt x="1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7" name="Freeform 830"/>
              <p:cNvSpPr>
                <a:spLocks noEditPoints="1"/>
              </p:cNvSpPr>
              <p:nvPr/>
            </p:nvSpPr>
            <p:spPr bwMode="auto">
              <a:xfrm>
                <a:off x="3521" y="2081"/>
                <a:ext cx="30" cy="30"/>
              </a:xfrm>
              <a:custGeom>
                <a:avLst/>
                <a:gdLst>
                  <a:gd name="T0" fmla="*/ 18 w 30"/>
                  <a:gd name="T1" fmla="*/ 4 h 30"/>
                  <a:gd name="T2" fmla="*/ 26 w 30"/>
                  <a:gd name="T3" fmla="*/ 6 h 30"/>
                  <a:gd name="T4" fmla="*/ 22 w 30"/>
                  <a:gd name="T5" fmla="*/ 12 h 30"/>
                  <a:gd name="T6" fmla="*/ 22 w 30"/>
                  <a:gd name="T7" fmla="*/ 18 h 30"/>
                  <a:gd name="T8" fmla="*/ 26 w 30"/>
                  <a:gd name="T9" fmla="*/ 26 h 30"/>
                  <a:gd name="T10" fmla="*/ 18 w 30"/>
                  <a:gd name="T11" fmla="*/ 26 h 30"/>
                  <a:gd name="T12" fmla="*/ 12 w 30"/>
                  <a:gd name="T13" fmla="*/ 20 h 30"/>
                  <a:gd name="T14" fmla="*/ 4 w 30"/>
                  <a:gd name="T15" fmla="*/ 18 h 30"/>
                  <a:gd name="T16" fmla="*/ 4 w 30"/>
                  <a:gd name="T17" fmla="*/ 12 h 30"/>
                  <a:gd name="T18" fmla="*/ 12 w 30"/>
                  <a:gd name="T19" fmla="*/ 4 h 30"/>
                  <a:gd name="T20" fmla="*/ 16 w 30"/>
                  <a:gd name="T21" fmla="*/ 4 h 30"/>
                  <a:gd name="T22" fmla="*/ 18 w 30"/>
                  <a:gd name="T23" fmla="*/ 4 h 30"/>
                  <a:gd name="T24" fmla="*/ 18 w 30"/>
                  <a:gd name="T25" fmla="*/ 0 h 30"/>
                  <a:gd name="T26" fmla="*/ 16 w 30"/>
                  <a:gd name="T27" fmla="*/ 0 h 30"/>
                  <a:gd name="T28" fmla="*/ 16 w 30"/>
                  <a:gd name="T29" fmla="*/ 0 h 30"/>
                  <a:gd name="T30" fmla="*/ 14 w 30"/>
                  <a:gd name="T31" fmla="*/ 0 h 30"/>
                  <a:gd name="T32" fmla="*/ 10 w 30"/>
                  <a:gd name="T33" fmla="*/ 2 h 30"/>
                  <a:gd name="T34" fmla="*/ 10 w 30"/>
                  <a:gd name="T35" fmla="*/ 2 h 30"/>
                  <a:gd name="T36" fmla="*/ 10 w 30"/>
                  <a:gd name="T37" fmla="*/ 2 h 30"/>
                  <a:gd name="T38" fmla="*/ 2 w 30"/>
                  <a:gd name="T39" fmla="*/ 8 h 30"/>
                  <a:gd name="T40" fmla="*/ 2 w 30"/>
                  <a:gd name="T41" fmla="*/ 8 h 30"/>
                  <a:gd name="T42" fmla="*/ 0 w 30"/>
                  <a:gd name="T43" fmla="*/ 12 h 30"/>
                  <a:gd name="T44" fmla="*/ 0 w 30"/>
                  <a:gd name="T45" fmla="*/ 18 h 30"/>
                  <a:gd name="T46" fmla="*/ 0 w 30"/>
                  <a:gd name="T47" fmla="*/ 18 h 30"/>
                  <a:gd name="T48" fmla="*/ 2 w 30"/>
                  <a:gd name="T49" fmla="*/ 20 h 30"/>
                  <a:gd name="T50" fmla="*/ 4 w 30"/>
                  <a:gd name="T51" fmla="*/ 22 h 30"/>
                  <a:gd name="T52" fmla="*/ 10 w 30"/>
                  <a:gd name="T53" fmla="*/ 22 h 30"/>
                  <a:gd name="T54" fmla="*/ 16 w 30"/>
                  <a:gd name="T55" fmla="*/ 28 h 30"/>
                  <a:gd name="T56" fmla="*/ 16 w 30"/>
                  <a:gd name="T57" fmla="*/ 28 h 30"/>
                  <a:gd name="T58" fmla="*/ 18 w 30"/>
                  <a:gd name="T59" fmla="*/ 30 h 30"/>
                  <a:gd name="T60" fmla="*/ 26 w 30"/>
                  <a:gd name="T61" fmla="*/ 30 h 30"/>
                  <a:gd name="T62" fmla="*/ 26 w 30"/>
                  <a:gd name="T63" fmla="*/ 30 h 30"/>
                  <a:gd name="T64" fmla="*/ 28 w 30"/>
                  <a:gd name="T65" fmla="*/ 28 h 30"/>
                  <a:gd name="T66" fmla="*/ 28 w 30"/>
                  <a:gd name="T67" fmla="*/ 28 h 30"/>
                  <a:gd name="T68" fmla="*/ 28 w 30"/>
                  <a:gd name="T69" fmla="*/ 24 h 30"/>
                  <a:gd name="T70" fmla="*/ 26 w 30"/>
                  <a:gd name="T71" fmla="*/ 16 h 30"/>
                  <a:gd name="T72" fmla="*/ 26 w 30"/>
                  <a:gd name="T73" fmla="*/ 14 h 30"/>
                  <a:gd name="T74" fmla="*/ 30 w 30"/>
                  <a:gd name="T75" fmla="*/ 8 h 30"/>
                  <a:gd name="T76" fmla="*/ 30 w 30"/>
                  <a:gd name="T77" fmla="*/ 8 h 30"/>
                  <a:gd name="T78" fmla="*/ 30 w 30"/>
                  <a:gd name="T79" fmla="*/ 6 h 30"/>
                  <a:gd name="T80" fmla="*/ 30 w 30"/>
                  <a:gd name="T81" fmla="*/ 6 h 30"/>
                  <a:gd name="T82" fmla="*/ 28 w 30"/>
                  <a:gd name="T83" fmla="*/ 2 h 30"/>
                  <a:gd name="T84" fmla="*/ 20 w 30"/>
                  <a:gd name="T85" fmla="*/ 0 h 30"/>
                  <a:gd name="T86" fmla="*/ 20 w 30"/>
                  <a:gd name="T87" fmla="*/ 0 h 30"/>
                  <a:gd name="T88" fmla="*/ 18 w 30"/>
                  <a:gd name="T89" fmla="*/ 0 h 30"/>
                  <a:gd name="T90" fmla="*/ 18 w 30"/>
                  <a:gd name="T9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 h="30">
                    <a:moveTo>
                      <a:pt x="18" y="4"/>
                    </a:moveTo>
                    <a:lnTo>
                      <a:pt x="26" y="6"/>
                    </a:lnTo>
                    <a:lnTo>
                      <a:pt x="22" y="12"/>
                    </a:lnTo>
                    <a:lnTo>
                      <a:pt x="22" y="18"/>
                    </a:lnTo>
                    <a:lnTo>
                      <a:pt x="26" y="26"/>
                    </a:lnTo>
                    <a:lnTo>
                      <a:pt x="18" y="26"/>
                    </a:lnTo>
                    <a:lnTo>
                      <a:pt x="12" y="20"/>
                    </a:lnTo>
                    <a:lnTo>
                      <a:pt x="4" y="18"/>
                    </a:lnTo>
                    <a:lnTo>
                      <a:pt x="4" y="12"/>
                    </a:lnTo>
                    <a:lnTo>
                      <a:pt x="12" y="4"/>
                    </a:lnTo>
                    <a:lnTo>
                      <a:pt x="16" y="4"/>
                    </a:lnTo>
                    <a:lnTo>
                      <a:pt x="18" y="4"/>
                    </a:lnTo>
                    <a:close/>
                    <a:moveTo>
                      <a:pt x="18" y="0"/>
                    </a:moveTo>
                    <a:lnTo>
                      <a:pt x="16" y="0"/>
                    </a:lnTo>
                    <a:lnTo>
                      <a:pt x="16" y="0"/>
                    </a:lnTo>
                    <a:lnTo>
                      <a:pt x="14" y="0"/>
                    </a:lnTo>
                    <a:lnTo>
                      <a:pt x="10" y="2"/>
                    </a:lnTo>
                    <a:lnTo>
                      <a:pt x="10" y="2"/>
                    </a:lnTo>
                    <a:lnTo>
                      <a:pt x="10" y="2"/>
                    </a:lnTo>
                    <a:lnTo>
                      <a:pt x="2" y="8"/>
                    </a:lnTo>
                    <a:lnTo>
                      <a:pt x="2" y="8"/>
                    </a:lnTo>
                    <a:lnTo>
                      <a:pt x="0" y="12"/>
                    </a:lnTo>
                    <a:lnTo>
                      <a:pt x="0" y="18"/>
                    </a:lnTo>
                    <a:lnTo>
                      <a:pt x="0" y="18"/>
                    </a:lnTo>
                    <a:lnTo>
                      <a:pt x="2" y="20"/>
                    </a:lnTo>
                    <a:lnTo>
                      <a:pt x="4" y="22"/>
                    </a:lnTo>
                    <a:lnTo>
                      <a:pt x="10" y="22"/>
                    </a:lnTo>
                    <a:lnTo>
                      <a:pt x="16" y="28"/>
                    </a:lnTo>
                    <a:lnTo>
                      <a:pt x="16" y="28"/>
                    </a:lnTo>
                    <a:lnTo>
                      <a:pt x="18" y="30"/>
                    </a:lnTo>
                    <a:lnTo>
                      <a:pt x="26" y="30"/>
                    </a:lnTo>
                    <a:lnTo>
                      <a:pt x="26" y="30"/>
                    </a:lnTo>
                    <a:lnTo>
                      <a:pt x="28" y="28"/>
                    </a:lnTo>
                    <a:lnTo>
                      <a:pt x="28" y="28"/>
                    </a:lnTo>
                    <a:lnTo>
                      <a:pt x="28" y="24"/>
                    </a:lnTo>
                    <a:lnTo>
                      <a:pt x="26" y="16"/>
                    </a:lnTo>
                    <a:lnTo>
                      <a:pt x="26" y="14"/>
                    </a:lnTo>
                    <a:lnTo>
                      <a:pt x="30" y="8"/>
                    </a:lnTo>
                    <a:lnTo>
                      <a:pt x="30" y="8"/>
                    </a:lnTo>
                    <a:lnTo>
                      <a:pt x="30" y="6"/>
                    </a:lnTo>
                    <a:lnTo>
                      <a:pt x="30" y="6"/>
                    </a:lnTo>
                    <a:lnTo>
                      <a:pt x="28" y="2"/>
                    </a:lnTo>
                    <a:lnTo>
                      <a:pt x="20" y="0"/>
                    </a:lnTo>
                    <a:lnTo>
                      <a:pt x="20"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8" name="Freeform 831"/>
              <p:cNvSpPr>
                <a:spLocks/>
              </p:cNvSpPr>
              <p:nvPr/>
            </p:nvSpPr>
            <p:spPr bwMode="auto">
              <a:xfrm>
                <a:off x="3525" y="2085"/>
                <a:ext cx="22" cy="22"/>
              </a:xfrm>
              <a:custGeom>
                <a:avLst/>
                <a:gdLst>
                  <a:gd name="T0" fmla="*/ 14 w 22"/>
                  <a:gd name="T1" fmla="*/ 0 h 22"/>
                  <a:gd name="T2" fmla="*/ 22 w 22"/>
                  <a:gd name="T3" fmla="*/ 2 h 22"/>
                  <a:gd name="T4" fmla="*/ 18 w 22"/>
                  <a:gd name="T5" fmla="*/ 8 h 22"/>
                  <a:gd name="T6" fmla="*/ 18 w 22"/>
                  <a:gd name="T7" fmla="*/ 14 h 22"/>
                  <a:gd name="T8" fmla="*/ 22 w 22"/>
                  <a:gd name="T9" fmla="*/ 22 h 22"/>
                  <a:gd name="T10" fmla="*/ 14 w 22"/>
                  <a:gd name="T11" fmla="*/ 22 h 22"/>
                  <a:gd name="T12" fmla="*/ 8 w 22"/>
                  <a:gd name="T13" fmla="*/ 16 h 22"/>
                  <a:gd name="T14" fmla="*/ 0 w 22"/>
                  <a:gd name="T15" fmla="*/ 14 h 22"/>
                  <a:gd name="T16" fmla="*/ 0 w 22"/>
                  <a:gd name="T17" fmla="*/ 8 h 22"/>
                  <a:gd name="T18" fmla="*/ 8 w 22"/>
                  <a:gd name="T19" fmla="*/ 0 h 22"/>
                  <a:gd name="T20" fmla="*/ 12 w 22"/>
                  <a:gd name="T21" fmla="*/ 0 h 22"/>
                  <a:gd name="T22" fmla="*/ 14 w 22"/>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2">
                    <a:moveTo>
                      <a:pt x="14" y="0"/>
                    </a:moveTo>
                    <a:lnTo>
                      <a:pt x="22" y="2"/>
                    </a:lnTo>
                    <a:lnTo>
                      <a:pt x="18" y="8"/>
                    </a:lnTo>
                    <a:lnTo>
                      <a:pt x="18" y="14"/>
                    </a:lnTo>
                    <a:lnTo>
                      <a:pt x="22" y="22"/>
                    </a:lnTo>
                    <a:lnTo>
                      <a:pt x="14" y="22"/>
                    </a:lnTo>
                    <a:lnTo>
                      <a:pt x="8" y="16"/>
                    </a:lnTo>
                    <a:lnTo>
                      <a:pt x="0" y="14"/>
                    </a:lnTo>
                    <a:lnTo>
                      <a:pt x="0" y="8"/>
                    </a:lnTo>
                    <a:lnTo>
                      <a:pt x="8" y="0"/>
                    </a:lnTo>
                    <a:lnTo>
                      <a:pt x="12"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89" name="Freeform 832"/>
              <p:cNvSpPr>
                <a:spLocks/>
              </p:cNvSpPr>
              <p:nvPr/>
            </p:nvSpPr>
            <p:spPr bwMode="auto">
              <a:xfrm>
                <a:off x="3521" y="2081"/>
                <a:ext cx="30" cy="30"/>
              </a:xfrm>
              <a:custGeom>
                <a:avLst/>
                <a:gdLst>
                  <a:gd name="T0" fmla="*/ 18 w 30"/>
                  <a:gd name="T1" fmla="*/ 0 h 30"/>
                  <a:gd name="T2" fmla="*/ 16 w 30"/>
                  <a:gd name="T3" fmla="*/ 0 h 30"/>
                  <a:gd name="T4" fmla="*/ 16 w 30"/>
                  <a:gd name="T5" fmla="*/ 0 h 30"/>
                  <a:gd name="T6" fmla="*/ 14 w 30"/>
                  <a:gd name="T7" fmla="*/ 0 h 30"/>
                  <a:gd name="T8" fmla="*/ 10 w 30"/>
                  <a:gd name="T9" fmla="*/ 2 h 30"/>
                  <a:gd name="T10" fmla="*/ 10 w 30"/>
                  <a:gd name="T11" fmla="*/ 2 h 30"/>
                  <a:gd name="T12" fmla="*/ 10 w 30"/>
                  <a:gd name="T13" fmla="*/ 2 h 30"/>
                  <a:gd name="T14" fmla="*/ 2 w 30"/>
                  <a:gd name="T15" fmla="*/ 8 h 30"/>
                  <a:gd name="T16" fmla="*/ 2 w 30"/>
                  <a:gd name="T17" fmla="*/ 8 h 30"/>
                  <a:gd name="T18" fmla="*/ 0 w 30"/>
                  <a:gd name="T19" fmla="*/ 12 h 30"/>
                  <a:gd name="T20" fmla="*/ 0 w 30"/>
                  <a:gd name="T21" fmla="*/ 18 h 30"/>
                  <a:gd name="T22" fmla="*/ 0 w 30"/>
                  <a:gd name="T23" fmla="*/ 18 h 30"/>
                  <a:gd name="T24" fmla="*/ 2 w 30"/>
                  <a:gd name="T25" fmla="*/ 20 h 30"/>
                  <a:gd name="T26" fmla="*/ 4 w 30"/>
                  <a:gd name="T27" fmla="*/ 22 h 30"/>
                  <a:gd name="T28" fmla="*/ 10 w 30"/>
                  <a:gd name="T29" fmla="*/ 22 h 30"/>
                  <a:gd name="T30" fmla="*/ 16 w 30"/>
                  <a:gd name="T31" fmla="*/ 28 h 30"/>
                  <a:gd name="T32" fmla="*/ 16 w 30"/>
                  <a:gd name="T33" fmla="*/ 28 h 30"/>
                  <a:gd name="T34" fmla="*/ 18 w 30"/>
                  <a:gd name="T35" fmla="*/ 30 h 30"/>
                  <a:gd name="T36" fmla="*/ 26 w 30"/>
                  <a:gd name="T37" fmla="*/ 30 h 30"/>
                  <a:gd name="T38" fmla="*/ 26 w 30"/>
                  <a:gd name="T39" fmla="*/ 30 h 30"/>
                  <a:gd name="T40" fmla="*/ 28 w 30"/>
                  <a:gd name="T41" fmla="*/ 28 h 30"/>
                  <a:gd name="T42" fmla="*/ 28 w 30"/>
                  <a:gd name="T43" fmla="*/ 28 h 30"/>
                  <a:gd name="T44" fmla="*/ 28 w 30"/>
                  <a:gd name="T45" fmla="*/ 24 h 30"/>
                  <a:gd name="T46" fmla="*/ 26 w 30"/>
                  <a:gd name="T47" fmla="*/ 16 h 30"/>
                  <a:gd name="T48" fmla="*/ 26 w 30"/>
                  <a:gd name="T49" fmla="*/ 14 h 30"/>
                  <a:gd name="T50" fmla="*/ 30 w 30"/>
                  <a:gd name="T51" fmla="*/ 8 h 30"/>
                  <a:gd name="T52" fmla="*/ 30 w 30"/>
                  <a:gd name="T53" fmla="*/ 8 h 30"/>
                  <a:gd name="T54" fmla="*/ 30 w 30"/>
                  <a:gd name="T55" fmla="*/ 6 h 30"/>
                  <a:gd name="T56" fmla="*/ 30 w 30"/>
                  <a:gd name="T57" fmla="*/ 6 h 30"/>
                  <a:gd name="T58" fmla="*/ 28 w 30"/>
                  <a:gd name="T59" fmla="*/ 2 h 30"/>
                  <a:gd name="T60" fmla="*/ 20 w 30"/>
                  <a:gd name="T61" fmla="*/ 0 h 30"/>
                  <a:gd name="T62" fmla="*/ 20 w 30"/>
                  <a:gd name="T63" fmla="*/ 0 h 30"/>
                  <a:gd name="T64" fmla="*/ 18 w 30"/>
                  <a:gd name="T65" fmla="*/ 0 h 30"/>
                  <a:gd name="T66" fmla="*/ 18 w 30"/>
                  <a:gd name="T6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0" h="30">
                    <a:moveTo>
                      <a:pt x="18" y="0"/>
                    </a:moveTo>
                    <a:lnTo>
                      <a:pt x="16" y="0"/>
                    </a:lnTo>
                    <a:lnTo>
                      <a:pt x="16" y="0"/>
                    </a:lnTo>
                    <a:lnTo>
                      <a:pt x="14" y="0"/>
                    </a:lnTo>
                    <a:lnTo>
                      <a:pt x="10" y="2"/>
                    </a:lnTo>
                    <a:lnTo>
                      <a:pt x="10" y="2"/>
                    </a:lnTo>
                    <a:lnTo>
                      <a:pt x="10" y="2"/>
                    </a:lnTo>
                    <a:lnTo>
                      <a:pt x="2" y="8"/>
                    </a:lnTo>
                    <a:lnTo>
                      <a:pt x="2" y="8"/>
                    </a:lnTo>
                    <a:lnTo>
                      <a:pt x="0" y="12"/>
                    </a:lnTo>
                    <a:lnTo>
                      <a:pt x="0" y="18"/>
                    </a:lnTo>
                    <a:lnTo>
                      <a:pt x="0" y="18"/>
                    </a:lnTo>
                    <a:lnTo>
                      <a:pt x="2" y="20"/>
                    </a:lnTo>
                    <a:lnTo>
                      <a:pt x="4" y="22"/>
                    </a:lnTo>
                    <a:lnTo>
                      <a:pt x="10" y="22"/>
                    </a:lnTo>
                    <a:lnTo>
                      <a:pt x="16" y="28"/>
                    </a:lnTo>
                    <a:lnTo>
                      <a:pt x="16" y="28"/>
                    </a:lnTo>
                    <a:lnTo>
                      <a:pt x="18" y="30"/>
                    </a:lnTo>
                    <a:lnTo>
                      <a:pt x="26" y="30"/>
                    </a:lnTo>
                    <a:lnTo>
                      <a:pt x="26" y="30"/>
                    </a:lnTo>
                    <a:lnTo>
                      <a:pt x="28" y="28"/>
                    </a:lnTo>
                    <a:lnTo>
                      <a:pt x="28" y="28"/>
                    </a:lnTo>
                    <a:lnTo>
                      <a:pt x="28" y="24"/>
                    </a:lnTo>
                    <a:lnTo>
                      <a:pt x="26" y="16"/>
                    </a:lnTo>
                    <a:lnTo>
                      <a:pt x="26" y="14"/>
                    </a:lnTo>
                    <a:lnTo>
                      <a:pt x="30" y="8"/>
                    </a:lnTo>
                    <a:lnTo>
                      <a:pt x="30" y="8"/>
                    </a:lnTo>
                    <a:lnTo>
                      <a:pt x="30" y="6"/>
                    </a:lnTo>
                    <a:lnTo>
                      <a:pt x="30" y="6"/>
                    </a:lnTo>
                    <a:lnTo>
                      <a:pt x="28" y="2"/>
                    </a:lnTo>
                    <a:lnTo>
                      <a:pt x="20" y="0"/>
                    </a:lnTo>
                    <a:lnTo>
                      <a:pt x="20"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0" name="Freeform 833"/>
              <p:cNvSpPr>
                <a:spLocks/>
              </p:cNvSpPr>
              <p:nvPr/>
            </p:nvSpPr>
            <p:spPr bwMode="auto">
              <a:xfrm>
                <a:off x="3585" y="2149"/>
                <a:ext cx="82" cy="54"/>
              </a:xfrm>
              <a:custGeom>
                <a:avLst/>
                <a:gdLst>
                  <a:gd name="T0" fmla="*/ 46 w 82"/>
                  <a:gd name="T1" fmla="*/ 54 h 54"/>
                  <a:gd name="T2" fmla="*/ 22 w 82"/>
                  <a:gd name="T3" fmla="*/ 50 h 54"/>
                  <a:gd name="T4" fmla="*/ 22 w 82"/>
                  <a:gd name="T5" fmla="*/ 50 h 54"/>
                  <a:gd name="T6" fmla="*/ 20 w 82"/>
                  <a:gd name="T7" fmla="*/ 48 h 54"/>
                  <a:gd name="T8" fmla="*/ 8 w 82"/>
                  <a:gd name="T9" fmla="*/ 34 h 54"/>
                  <a:gd name="T10" fmla="*/ 0 w 82"/>
                  <a:gd name="T11" fmla="*/ 26 h 54"/>
                  <a:gd name="T12" fmla="*/ 0 w 82"/>
                  <a:gd name="T13" fmla="*/ 26 h 54"/>
                  <a:gd name="T14" fmla="*/ 0 w 82"/>
                  <a:gd name="T15" fmla="*/ 22 h 54"/>
                  <a:gd name="T16" fmla="*/ 4 w 82"/>
                  <a:gd name="T17" fmla="*/ 18 h 54"/>
                  <a:gd name="T18" fmla="*/ 4 w 82"/>
                  <a:gd name="T19" fmla="*/ 18 h 54"/>
                  <a:gd name="T20" fmla="*/ 6 w 82"/>
                  <a:gd name="T21" fmla="*/ 18 h 54"/>
                  <a:gd name="T22" fmla="*/ 6 w 82"/>
                  <a:gd name="T23" fmla="*/ 18 h 54"/>
                  <a:gd name="T24" fmla="*/ 8 w 82"/>
                  <a:gd name="T25" fmla="*/ 18 h 54"/>
                  <a:gd name="T26" fmla="*/ 16 w 82"/>
                  <a:gd name="T27" fmla="*/ 28 h 54"/>
                  <a:gd name="T28" fmla="*/ 22 w 82"/>
                  <a:gd name="T29" fmla="*/ 30 h 54"/>
                  <a:gd name="T30" fmla="*/ 26 w 82"/>
                  <a:gd name="T31" fmla="*/ 28 h 54"/>
                  <a:gd name="T32" fmla="*/ 30 w 82"/>
                  <a:gd name="T33" fmla="*/ 24 h 54"/>
                  <a:gd name="T34" fmla="*/ 30 w 82"/>
                  <a:gd name="T35" fmla="*/ 24 h 54"/>
                  <a:gd name="T36" fmla="*/ 32 w 82"/>
                  <a:gd name="T37" fmla="*/ 24 h 54"/>
                  <a:gd name="T38" fmla="*/ 32 w 82"/>
                  <a:gd name="T39" fmla="*/ 24 h 54"/>
                  <a:gd name="T40" fmla="*/ 32 w 82"/>
                  <a:gd name="T41" fmla="*/ 24 h 54"/>
                  <a:gd name="T42" fmla="*/ 42 w 82"/>
                  <a:gd name="T43" fmla="*/ 28 h 54"/>
                  <a:gd name="T44" fmla="*/ 48 w 82"/>
                  <a:gd name="T45" fmla="*/ 26 h 54"/>
                  <a:gd name="T46" fmla="*/ 54 w 82"/>
                  <a:gd name="T47" fmla="*/ 18 h 54"/>
                  <a:gd name="T48" fmla="*/ 64 w 82"/>
                  <a:gd name="T49" fmla="*/ 10 h 54"/>
                  <a:gd name="T50" fmla="*/ 72 w 82"/>
                  <a:gd name="T51" fmla="*/ 2 h 54"/>
                  <a:gd name="T52" fmla="*/ 72 w 82"/>
                  <a:gd name="T53" fmla="*/ 2 h 54"/>
                  <a:gd name="T54" fmla="*/ 72 w 82"/>
                  <a:gd name="T55" fmla="*/ 0 h 54"/>
                  <a:gd name="T56" fmla="*/ 72 w 82"/>
                  <a:gd name="T57" fmla="*/ 0 h 54"/>
                  <a:gd name="T58" fmla="*/ 74 w 82"/>
                  <a:gd name="T59" fmla="*/ 0 h 54"/>
                  <a:gd name="T60" fmla="*/ 78 w 82"/>
                  <a:gd name="T61" fmla="*/ 2 h 54"/>
                  <a:gd name="T62" fmla="*/ 78 w 82"/>
                  <a:gd name="T63" fmla="*/ 2 h 54"/>
                  <a:gd name="T64" fmla="*/ 78 w 82"/>
                  <a:gd name="T65" fmla="*/ 4 h 54"/>
                  <a:gd name="T66" fmla="*/ 80 w 82"/>
                  <a:gd name="T67" fmla="*/ 10 h 54"/>
                  <a:gd name="T68" fmla="*/ 82 w 82"/>
                  <a:gd name="T69" fmla="*/ 24 h 54"/>
                  <a:gd name="T70" fmla="*/ 82 w 82"/>
                  <a:gd name="T71" fmla="*/ 24 h 54"/>
                  <a:gd name="T72" fmla="*/ 82 w 82"/>
                  <a:gd name="T73" fmla="*/ 26 h 54"/>
                  <a:gd name="T74" fmla="*/ 66 w 82"/>
                  <a:gd name="T75" fmla="*/ 54 h 54"/>
                  <a:gd name="T76" fmla="*/ 66 w 82"/>
                  <a:gd name="T77" fmla="*/ 54 h 54"/>
                  <a:gd name="T78" fmla="*/ 64 w 82"/>
                  <a:gd name="T79" fmla="*/ 54 h 54"/>
                  <a:gd name="T80" fmla="*/ 46 w 82"/>
                  <a:gd name="T81"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54">
                    <a:moveTo>
                      <a:pt x="46" y="54"/>
                    </a:moveTo>
                    <a:lnTo>
                      <a:pt x="22" y="50"/>
                    </a:lnTo>
                    <a:lnTo>
                      <a:pt x="22" y="50"/>
                    </a:lnTo>
                    <a:lnTo>
                      <a:pt x="20" y="48"/>
                    </a:lnTo>
                    <a:lnTo>
                      <a:pt x="8" y="34"/>
                    </a:lnTo>
                    <a:lnTo>
                      <a:pt x="0" y="26"/>
                    </a:lnTo>
                    <a:lnTo>
                      <a:pt x="0" y="26"/>
                    </a:lnTo>
                    <a:lnTo>
                      <a:pt x="0" y="22"/>
                    </a:lnTo>
                    <a:lnTo>
                      <a:pt x="4" y="18"/>
                    </a:lnTo>
                    <a:lnTo>
                      <a:pt x="4" y="18"/>
                    </a:lnTo>
                    <a:lnTo>
                      <a:pt x="6" y="18"/>
                    </a:lnTo>
                    <a:lnTo>
                      <a:pt x="6" y="18"/>
                    </a:lnTo>
                    <a:lnTo>
                      <a:pt x="8" y="18"/>
                    </a:lnTo>
                    <a:lnTo>
                      <a:pt x="16" y="28"/>
                    </a:lnTo>
                    <a:lnTo>
                      <a:pt x="22" y="30"/>
                    </a:lnTo>
                    <a:lnTo>
                      <a:pt x="26" y="28"/>
                    </a:lnTo>
                    <a:lnTo>
                      <a:pt x="30" y="24"/>
                    </a:lnTo>
                    <a:lnTo>
                      <a:pt x="30" y="24"/>
                    </a:lnTo>
                    <a:lnTo>
                      <a:pt x="32" y="24"/>
                    </a:lnTo>
                    <a:lnTo>
                      <a:pt x="32" y="24"/>
                    </a:lnTo>
                    <a:lnTo>
                      <a:pt x="32" y="24"/>
                    </a:lnTo>
                    <a:lnTo>
                      <a:pt x="42" y="28"/>
                    </a:lnTo>
                    <a:lnTo>
                      <a:pt x="48" y="26"/>
                    </a:lnTo>
                    <a:lnTo>
                      <a:pt x="54" y="18"/>
                    </a:lnTo>
                    <a:lnTo>
                      <a:pt x="64" y="10"/>
                    </a:lnTo>
                    <a:lnTo>
                      <a:pt x="72" y="2"/>
                    </a:lnTo>
                    <a:lnTo>
                      <a:pt x="72" y="2"/>
                    </a:lnTo>
                    <a:lnTo>
                      <a:pt x="72" y="0"/>
                    </a:lnTo>
                    <a:lnTo>
                      <a:pt x="72" y="0"/>
                    </a:lnTo>
                    <a:lnTo>
                      <a:pt x="74" y="0"/>
                    </a:lnTo>
                    <a:lnTo>
                      <a:pt x="78" y="2"/>
                    </a:lnTo>
                    <a:lnTo>
                      <a:pt x="78" y="2"/>
                    </a:lnTo>
                    <a:lnTo>
                      <a:pt x="78" y="4"/>
                    </a:lnTo>
                    <a:lnTo>
                      <a:pt x="80" y="10"/>
                    </a:lnTo>
                    <a:lnTo>
                      <a:pt x="82" y="24"/>
                    </a:lnTo>
                    <a:lnTo>
                      <a:pt x="82" y="24"/>
                    </a:lnTo>
                    <a:lnTo>
                      <a:pt x="82" y="26"/>
                    </a:lnTo>
                    <a:lnTo>
                      <a:pt x="66" y="54"/>
                    </a:lnTo>
                    <a:lnTo>
                      <a:pt x="66" y="54"/>
                    </a:lnTo>
                    <a:lnTo>
                      <a:pt x="64" y="54"/>
                    </a:lnTo>
                    <a:lnTo>
                      <a:pt x="46"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1" name="Freeform 834"/>
              <p:cNvSpPr>
                <a:spLocks noEditPoints="1"/>
              </p:cNvSpPr>
              <p:nvPr/>
            </p:nvSpPr>
            <p:spPr bwMode="auto">
              <a:xfrm>
                <a:off x="3583" y="2147"/>
                <a:ext cx="86" cy="58"/>
              </a:xfrm>
              <a:custGeom>
                <a:avLst/>
                <a:gdLst>
                  <a:gd name="T0" fmla="*/ 78 w 86"/>
                  <a:gd name="T1" fmla="*/ 6 h 58"/>
                  <a:gd name="T2" fmla="*/ 82 w 86"/>
                  <a:gd name="T3" fmla="*/ 26 h 58"/>
                  <a:gd name="T4" fmla="*/ 48 w 86"/>
                  <a:gd name="T5" fmla="*/ 54 h 58"/>
                  <a:gd name="T6" fmla="*/ 12 w 86"/>
                  <a:gd name="T7" fmla="*/ 36 h 58"/>
                  <a:gd name="T8" fmla="*/ 8 w 86"/>
                  <a:gd name="T9" fmla="*/ 22 h 58"/>
                  <a:gd name="T10" fmla="*/ 16 w 86"/>
                  <a:gd name="T11" fmla="*/ 32 h 58"/>
                  <a:gd name="T12" fmla="*/ 28 w 86"/>
                  <a:gd name="T13" fmla="*/ 32 h 58"/>
                  <a:gd name="T14" fmla="*/ 44 w 86"/>
                  <a:gd name="T15" fmla="*/ 32 h 58"/>
                  <a:gd name="T16" fmla="*/ 58 w 86"/>
                  <a:gd name="T17" fmla="*/ 20 h 58"/>
                  <a:gd name="T18" fmla="*/ 74 w 86"/>
                  <a:gd name="T19" fmla="*/ 4 h 58"/>
                  <a:gd name="T20" fmla="*/ 74 w 86"/>
                  <a:gd name="T21" fmla="*/ 0 h 58"/>
                  <a:gd name="T22" fmla="*/ 64 w 86"/>
                  <a:gd name="T23" fmla="*/ 10 h 58"/>
                  <a:gd name="T24" fmla="*/ 56 w 86"/>
                  <a:gd name="T25" fmla="*/ 18 h 58"/>
                  <a:gd name="T26" fmla="*/ 48 w 86"/>
                  <a:gd name="T27" fmla="*/ 26 h 58"/>
                  <a:gd name="T28" fmla="*/ 36 w 86"/>
                  <a:gd name="T29" fmla="*/ 24 h 58"/>
                  <a:gd name="T30" fmla="*/ 34 w 86"/>
                  <a:gd name="T31" fmla="*/ 24 h 58"/>
                  <a:gd name="T32" fmla="*/ 32 w 86"/>
                  <a:gd name="T33" fmla="*/ 24 h 58"/>
                  <a:gd name="T34" fmla="*/ 24 w 86"/>
                  <a:gd name="T35" fmla="*/ 30 h 58"/>
                  <a:gd name="T36" fmla="*/ 14 w 86"/>
                  <a:gd name="T37" fmla="*/ 24 h 58"/>
                  <a:gd name="T38" fmla="*/ 10 w 86"/>
                  <a:gd name="T39" fmla="*/ 20 h 58"/>
                  <a:gd name="T40" fmla="*/ 8 w 86"/>
                  <a:gd name="T41" fmla="*/ 18 h 58"/>
                  <a:gd name="T42" fmla="*/ 2 w 86"/>
                  <a:gd name="T43" fmla="*/ 24 h 58"/>
                  <a:gd name="T44" fmla="*/ 0 w 86"/>
                  <a:gd name="T45" fmla="*/ 26 h 58"/>
                  <a:gd name="T46" fmla="*/ 8 w 86"/>
                  <a:gd name="T47" fmla="*/ 38 h 58"/>
                  <a:gd name="T48" fmla="*/ 22 w 86"/>
                  <a:gd name="T49" fmla="*/ 52 h 58"/>
                  <a:gd name="T50" fmla="*/ 48 w 86"/>
                  <a:gd name="T51" fmla="*/ 58 h 58"/>
                  <a:gd name="T52" fmla="*/ 48 w 86"/>
                  <a:gd name="T53" fmla="*/ 58 h 58"/>
                  <a:gd name="T54" fmla="*/ 66 w 86"/>
                  <a:gd name="T55" fmla="*/ 58 h 58"/>
                  <a:gd name="T56" fmla="*/ 86 w 86"/>
                  <a:gd name="T57" fmla="*/ 28 h 58"/>
                  <a:gd name="T58" fmla="*/ 86 w 86"/>
                  <a:gd name="T59" fmla="*/ 26 h 58"/>
                  <a:gd name="T60" fmla="*/ 84 w 86"/>
                  <a:gd name="T61" fmla="*/ 12 h 58"/>
                  <a:gd name="T62" fmla="*/ 82 w 86"/>
                  <a:gd name="T63" fmla="*/ 6 h 58"/>
                  <a:gd name="T64" fmla="*/ 80 w 86"/>
                  <a:gd name="T65" fmla="*/ 2 h 58"/>
                  <a:gd name="T66" fmla="*/ 76 w 86"/>
                  <a:gd name="T67" fmla="*/ 0 h 58"/>
                  <a:gd name="T68" fmla="*/ 74 w 86"/>
                  <a:gd name="T6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6" h="58">
                    <a:moveTo>
                      <a:pt x="74" y="4"/>
                    </a:moveTo>
                    <a:lnTo>
                      <a:pt x="78" y="6"/>
                    </a:lnTo>
                    <a:lnTo>
                      <a:pt x="80" y="14"/>
                    </a:lnTo>
                    <a:lnTo>
                      <a:pt x="82" y="26"/>
                    </a:lnTo>
                    <a:lnTo>
                      <a:pt x="66" y="54"/>
                    </a:lnTo>
                    <a:lnTo>
                      <a:pt x="48" y="54"/>
                    </a:lnTo>
                    <a:lnTo>
                      <a:pt x="24" y="50"/>
                    </a:lnTo>
                    <a:lnTo>
                      <a:pt x="12" y="36"/>
                    </a:lnTo>
                    <a:lnTo>
                      <a:pt x="4" y="26"/>
                    </a:lnTo>
                    <a:lnTo>
                      <a:pt x="8" y="22"/>
                    </a:lnTo>
                    <a:lnTo>
                      <a:pt x="12" y="26"/>
                    </a:lnTo>
                    <a:lnTo>
                      <a:pt x="16" y="32"/>
                    </a:lnTo>
                    <a:lnTo>
                      <a:pt x="24" y="34"/>
                    </a:lnTo>
                    <a:lnTo>
                      <a:pt x="28" y="32"/>
                    </a:lnTo>
                    <a:lnTo>
                      <a:pt x="34" y="28"/>
                    </a:lnTo>
                    <a:lnTo>
                      <a:pt x="44" y="32"/>
                    </a:lnTo>
                    <a:lnTo>
                      <a:pt x="50" y="30"/>
                    </a:lnTo>
                    <a:lnTo>
                      <a:pt x="58" y="20"/>
                    </a:lnTo>
                    <a:lnTo>
                      <a:pt x="68" y="14"/>
                    </a:lnTo>
                    <a:lnTo>
                      <a:pt x="74" y="4"/>
                    </a:lnTo>
                    <a:close/>
                    <a:moveTo>
                      <a:pt x="74" y="0"/>
                    </a:moveTo>
                    <a:lnTo>
                      <a:pt x="74" y="0"/>
                    </a:lnTo>
                    <a:lnTo>
                      <a:pt x="72" y="2"/>
                    </a:lnTo>
                    <a:lnTo>
                      <a:pt x="64" y="10"/>
                    </a:lnTo>
                    <a:lnTo>
                      <a:pt x="56" y="18"/>
                    </a:lnTo>
                    <a:lnTo>
                      <a:pt x="56" y="18"/>
                    </a:lnTo>
                    <a:lnTo>
                      <a:pt x="54" y="18"/>
                    </a:lnTo>
                    <a:lnTo>
                      <a:pt x="48" y="26"/>
                    </a:lnTo>
                    <a:lnTo>
                      <a:pt x="44" y="28"/>
                    </a:lnTo>
                    <a:lnTo>
                      <a:pt x="36" y="24"/>
                    </a:lnTo>
                    <a:lnTo>
                      <a:pt x="36" y="24"/>
                    </a:lnTo>
                    <a:lnTo>
                      <a:pt x="34" y="24"/>
                    </a:lnTo>
                    <a:lnTo>
                      <a:pt x="34" y="24"/>
                    </a:lnTo>
                    <a:lnTo>
                      <a:pt x="32" y="24"/>
                    </a:lnTo>
                    <a:lnTo>
                      <a:pt x="26" y="28"/>
                    </a:lnTo>
                    <a:lnTo>
                      <a:pt x="24" y="30"/>
                    </a:lnTo>
                    <a:lnTo>
                      <a:pt x="18" y="28"/>
                    </a:lnTo>
                    <a:lnTo>
                      <a:pt x="14" y="24"/>
                    </a:lnTo>
                    <a:lnTo>
                      <a:pt x="10" y="20"/>
                    </a:lnTo>
                    <a:lnTo>
                      <a:pt x="10" y="20"/>
                    </a:lnTo>
                    <a:lnTo>
                      <a:pt x="8" y="18"/>
                    </a:lnTo>
                    <a:lnTo>
                      <a:pt x="8" y="18"/>
                    </a:lnTo>
                    <a:lnTo>
                      <a:pt x="4" y="20"/>
                    </a:lnTo>
                    <a:lnTo>
                      <a:pt x="2" y="24"/>
                    </a:lnTo>
                    <a:lnTo>
                      <a:pt x="2" y="24"/>
                    </a:lnTo>
                    <a:lnTo>
                      <a:pt x="0" y="26"/>
                    </a:lnTo>
                    <a:lnTo>
                      <a:pt x="0" y="28"/>
                    </a:lnTo>
                    <a:lnTo>
                      <a:pt x="8" y="38"/>
                    </a:lnTo>
                    <a:lnTo>
                      <a:pt x="22" y="52"/>
                    </a:lnTo>
                    <a:lnTo>
                      <a:pt x="22" y="52"/>
                    </a:lnTo>
                    <a:lnTo>
                      <a:pt x="24" y="54"/>
                    </a:lnTo>
                    <a:lnTo>
                      <a:pt x="48" y="58"/>
                    </a:lnTo>
                    <a:lnTo>
                      <a:pt x="48" y="58"/>
                    </a:lnTo>
                    <a:lnTo>
                      <a:pt x="48" y="58"/>
                    </a:lnTo>
                    <a:lnTo>
                      <a:pt x="66" y="58"/>
                    </a:lnTo>
                    <a:lnTo>
                      <a:pt x="66" y="58"/>
                    </a:lnTo>
                    <a:lnTo>
                      <a:pt x="68" y="56"/>
                    </a:lnTo>
                    <a:lnTo>
                      <a:pt x="86" y="28"/>
                    </a:lnTo>
                    <a:lnTo>
                      <a:pt x="86" y="28"/>
                    </a:lnTo>
                    <a:lnTo>
                      <a:pt x="86" y="26"/>
                    </a:lnTo>
                    <a:lnTo>
                      <a:pt x="84" y="12"/>
                    </a:lnTo>
                    <a:lnTo>
                      <a:pt x="84" y="12"/>
                    </a:lnTo>
                    <a:lnTo>
                      <a:pt x="84" y="12"/>
                    </a:lnTo>
                    <a:lnTo>
                      <a:pt x="82" y="6"/>
                    </a:lnTo>
                    <a:lnTo>
                      <a:pt x="82" y="6"/>
                    </a:lnTo>
                    <a:lnTo>
                      <a:pt x="80" y="2"/>
                    </a:lnTo>
                    <a:lnTo>
                      <a:pt x="76" y="0"/>
                    </a:lnTo>
                    <a:lnTo>
                      <a:pt x="76" y="0"/>
                    </a:lnTo>
                    <a:lnTo>
                      <a:pt x="74" y="0"/>
                    </a:lnTo>
                    <a:lnTo>
                      <a:pt x="7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2" name="Freeform 835"/>
              <p:cNvSpPr>
                <a:spLocks/>
              </p:cNvSpPr>
              <p:nvPr/>
            </p:nvSpPr>
            <p:spPr bwMode="auto">
              <a:xfrm>
                <a:off x="3587" y="2151"/>
                <a:ext cx="78" cy="50"/>
              </a:xfrm>
              <a:custGeom>
                <a:avLst/>
                <a:gdLst>
                  <a:gd name="T0" fmla="*/ 70 w 78"/>
                  <a:gd name="T1" fmla="*/ 0 h 50"/>
                  <a:gd name="T2" fmla="*/ 74 w 78"/>
                  <a:gd name="T3" fmla="*/ 2 h 50"/>
                  <a:gd name="T4" fmla="*/ 76 w 78"/>
                  <a:gd name="T5" fmla="*/ 10 h 50"/>
                  <a:gd name="T6" fmla="*/ 78 w 78"/>
                  <a:gd name="T7" fmla="*/ 22 h 50"/>
                  <a:gd name="T8" fmla="*/ 62 w 78"/>
                  <a:gd name="T9" fmla="*/ 50 h 50"/>
                  <a:gd name="T10" fmla="*/ 44 w 78"/>
                  <a:gd name="T11" fmla="*/ 50 h 50"/>
                  <a:gd name="T12" fmla="*/ 20 w 78"/>
                  <a:gd name="T13" fmla="*/ 46 h 50"/>
                  <a:gd name="T14" fmla="*/ 8 w 78"/>
                  <a:gd name="T15" fmla="*/ 32 h 50"/>
                  <a:gd name="T16" fmla="*/ 0 w 78"/>
                  <a:gd name="T17" fmla="*/ 22 h 50"/>
                  <a:gd name="T18" fmla="*/ 4 w 78"/>
                  <a:gd name="T19" fmla="*/ 18 h 50"/>
                  <a:gd name="T20" fmla="*/ 8 w 78"/>
                  <a:gd name="T21" fmla="*/ 22 h 50"/>
                  <a:gd name="T22" fmla="*/ 12 w 78"/>
                  <a:gd name="T23" fmla="*/ 28 h 50"/>
                  <a:gd name="T24" fmla="*/ 20 w 78"/>
                  <a:gd name="T25" fmla="*/ 30 h 50"/>
                  <a:gd name="T26" fmla="*/ 24 w 78"/>
                  <a:gd name="T27" fmla="*/ 28 h 50"/>
                  <a:gd name="T28" fmla="*/ 30 w 78"/>
                  <a:gd name="T29" fmla="*/ 24 h 50"/>
                  <a:gd name="T30" fmla="*/ 40 w 78"/>
                  <a:gd name="T31" fmla="*/ 28 h 50"/>
                  <a:gd name="T32" fmla="*/ 46 w 78"/>
                  <a:gd name="T33" fmla="*/ 26 h 50"/>
                  <a:gd name="T34" fmla="*/ 54 w 78"/>
                  <a:gd name="T35" fmla="*/ 16 h 50"/>
                  <a:gd name="T36" fmla="*/ 64 w 78"/>
                  <a:gd name="T37" fmla="*/ 10 h 50"/>
                  <a:gd name="T38" fmla="*/ 70 w 78"/>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8" h="50">
                    <a:moveTo>
                      <a:pt x="70" y="0"/>
                    </a:moveTo>
                    <a:lnTo>
                      <a:pt x="74" y="2"/>
                    </a:lnTo>
                    <a:lnTo>
                      <a:pt x="76" y="10"/>
                    </a:lnTo>
                    <a:lnTo>
                      <a:pt x="78" y="22"/>
                    </a:lnTo>
                    <a:lnTo>
                      <a:pt x="62" y="50"/>
                    </a:lnTo>
                    <a:lnTo>
                      <a:pt x="44" y="50"/>
                    </a:lnTo>
                    <a:lnTo>
                      <a:pt x="20" y="46"/>
                    </a:lnTo>
                    <a:lnTo>
                      <a:pt x="8" y="32"/>
                    </a:lnTo>
                    <a:lnTo>
                      <a:pt x="0" y="22"/>
                    </a:lnTo>
                    <a:lnTo>
                      <a:pt x="4" y="18"/>
                    </a:lnTo>
                    <a:lnTo>
                      <a:pt x="8" y="22"/>
                    </a:lnTo>
                    <a:lnTo>
                      <a:pt x="12" y="28"/>
                    </a:lnTo>
                    <a:lnTo>
                      <a:pt x="20" y="30"/>
                    </a:lnTo>
                    <a:lnTo>
                      <a:pt x="24" y="28"/>
                    </a:lnTo>
                    <a:lnTo>
                      <a:pt x="30" y="24"/>
                    </a:lnTo>
                    <a:lnTo>
                      <a:pt x="40" y="28"/>
                    </a:lnTo>
                    <a:lnTo>
                      <a:pt x="46" y="26"/>
                    </a:lnTo>
                    <a:lnTo>
                      <a:pt x="54" y="16"/>
                    </a:lnTo>
                    <a:lnTo>
                      <a:pt x="64" y="10"/>
                    </a:lnTo>
                    <a:lnTo>
                      <a:pt x="7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3" name="Freeform 836"/>
              <p:cNvSpPr>
                <a:spLocks/>
              </p:cNvSpPr>
              <p:nvPr/>
            </p:nvSpPr>
            <p:spPr bwMode="auto">
              <a:xfrm>
                <a:off x="3583" y="2147"/>
                <a:ext cx="86" cy="58"/>
              </a:xfrm>
              <a:custGeom>
                <a:avLst/>
                <a:gdLst>
                  <a:gd name="T0" fmla="*/ 74 w 86"/>
                  <a:gd name="T1" fmla="*/ 0 h 58"/>
                  <a:gd name="T2" fmla="*/ 74 w 86"/>
                  <a:gd name="T3" fmla="*/ 0 h 58"/>
                  <a:gd name="T4" fmla="*/ 72 w 86"/>
                  <a:gd name="T5" fmla="*/ 2 h 58"/>
                  <a:gd name="T6" fmla="*/ 64 w 86"/>
                  <a:gd name="T7" fmla="*/ 10 h 58"/>
                  <a:gd name="T8" fmla="*/ 56 w 86"/>
                  <a:gd name="T9" fmla="*/ 18 h 58"/>
                  <a:gd name="T10" fmla="*/ 56 w 86"/>
                  <a:gd name="T11" fmla="*/ 18 h 58"/>
                  <a:gd name="T12" fmla="*/ 54 w 86"/>
                  <a:gd name="T13" fmla="*/ 18 h 58"/>
                  <a:gd name="T14" fmla="*/ 48 w 86"/>
                  <a:gd name="T15" fmla="*/ 26 h 58"/>
                  <a:gd name="T16" fmla="*/ 44 w 86"/>
                  <a:gd name="T17" fmla="*/ 28 h 58"/>
                  <a:gd name="T18" fmla="*/ 36 w 86"/>
                  <a:gd name="T19" fmla="*/ 24 h 58"/>
                  <a:gd name="T20" fmla="*/ 36 w 86"/>
                  <a:gd name="T21" fmla="*/ 24 h 58"/>
                  <a:gd name="T22" fmla="*/ 34 w 86"/>
                  <a:gd name="T23" fmla="*/ 24 h 58"/>
                  <a:gd name="T24" fmla="*/ 34 w 86"/>
                  <a:gd name="T25" fmla="*/ 24 h 58"/>
                  <a:gd name="T26" fmla="*/ 32 w 86"/>
                  <a:gd name="T27" fmla="*/ 24 h 58"/>
                  <a:gd name="T28" fmla="*/ 26 w 86"/>
                  <a:gd name="T29" fmla="*/ 28 h 58"/>
                  <a:gd name="T30" fmla="*/ 24 w 86"/>
                  <a:gd name="T31" fmla="*/ 30 h 58"/>
                  <a:gd name="T32" fmla="*/ 18 w 86"/>
                  <a:gd name="T33" fmla="*/ 28 h 58"/>
                  <a:gd name="T34" fmla="*/ 14 w 86"/>
                  <a:gd name="T35" fmla="*/ 24 h 58"/>
                  <a:gd name="T36" fmla="*/ 10 w 86"/>
                  <a:gd name="T37" fmla="*/ 20 h 58"/>
                  <a:gd name="T38" fmla="*/ 10 w 86"/>
                  <a:gd name="T39" fmla="*/ 20 h 58"/>
                  <a:gd name="T40" fmla="*/ 8 w 86"/>
                  <a:gd name="T41" fmla="*/ 18 h 58"/>
                  <a:gd name="T42" fmla="*/ 8 w 86"/>
                  <a:gd name="T43" fmla="*/ 18 h 58"/>
                  <a:gd name="T44" fmla="*/ 4 w 86"/>
                  <a:gd name="T45" fmla="*/ 20 h 58"/>
                  <a:gd name="T46" fmla="*/ 2 w 86"/>
                  <a:gd name="T47" fmla="*/ 24 h 58"/>
                  <a:gd name="T48" fmla="*/ 2 w 86"/>
                  <a:gd name="T49" fmla="*/ 24 h 58"/>
                  <a:gd name="T50" fmla="*/ 0 w 86"/>
                  <a:gd name="T51" fmla="*/ 26 h 58"/>
                  <a:gd name="T52" fmla="*/ 0 w 86"/>
                  <a:gd name="T53" fmla="*/ 28 h 58"/>
                  <a:gd name="T54" fmla="*/ 8 w 86"/>
                  <a:gd name="T55" fmla="*/ 38 h 58"/>
                  <a:gd name="T56" fmla="*/ 22 w 86"/>
                  <a:gd name="T57" fmla="*/ 52 h 58"/>
                  <a:gd name="T58" fmla="*/ 22 w 86"/>
                  <a:gd name="T59" fmla="*/ 52 h 58"/>
                  <a:gd name="T60" fmla="*/ 24 w 86"/>
                  <a:gd name="T61" fmla="*/ 54 h 58"/>
                  <a:gd name="T62" fmla="*/ 48 w 86"/>
                  <a:gd name="T63" fmla="*/ 58 h 58"/>
                  <a:gd name="T64" fmla="*/ 48 w 86"/>
                  <a:gd name="T65" fmla="*/ 58 h 58"/>
                  <a:gd name="T66" fmla="*/ 48 w 86"/>
                  <a:gd name="T67" fmla="*/ 58 h 58"/>
                  <a:gd name="T68" fmla="*/ 66 w 86"/>
                  <a:gd name="T69" fmla="*/ 58 h 58"/>
                  <a:gd name="T70" fmla="*/ 66 w 86"/>
                  <a:gd name="T71" fmla="*/ 58 h 58"/>
                  <a:gd name="T72" fmla="*/ 68 w 86"/>
                  <a:gd name="T73" fmla="*/ 56 h 58"/>
                  <a:gd name="T74" fmla="*/ 86 w 86"/>
                  <a:gd name="T75" fmla="*/ 28 h 58"/>
                  <a:gd name="T76" fmla="*/ 86 w 86"/>
                  <a:gd name="T77" fmla="*/ 28 h 58"/>
                  <a:gd name="T78" fmla="*/ 86 w 86"/>
                  <a:gd name="T79" fmla="*/ 26 h 58"/>
                  <a:gd name="T80" fmla="*/ 84 w 86"/>
                  <a:gd name="T81" fmla="*/ 12 h 58"/>
                  <a:gd name="T82" fmla="*/ 84 w 86"/>
                  <a:gd name="T83" fmla="*/ 12 h 58"/>
                  <a:gd name="T84" fmla="*/ 84 w 86"/>
                  <a:gd name="T85" fmla="*/ 12 h 58"/>
                  <a:gd name="T86" fmla="*/ 82 w 86"/>
                  <a:gd name="T87" fmla="*/ 6 h 58"/>
                  <a:gd name="T88" fmla="*/ 82 w 86"/>
                  <a:gd name="T89" fmla="*/ 6 h 58"/>
                  <a:gd name="T90" fmla="*/ 80 w 86"/>
                  <a:gd name="T91" fmla="*/ 2 h 58"/>
                  <a:gd name="T92" fmla="*/ 76 w 86"/>
                  <a:gd name="T93" fmla="*/ 0 h 58"/>
                  <a:gd name="T94" fmla="*/ 76 w 86"/>
                  <a:gd name="T95" fmla="*/ 0 h 58"/>
                  <a:gd name="T96" fmla="*/ 74 w 86"/>
                  <a:gd name="T97" fmla="*/ 0 h 58"/>
                  <a:gd name="T98" fmla="*/ 74 w 86"/>
                  <a:gd name="T9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6" h="58">
                    <a:moveTo>
                      <a:pt x="74" y="0"/>
                    </a:moveTo>
                    <a:lnTo>
                      <a:pt x="74" y="0"/>
                    </a:lnTo>
                    <a:lnTo>
                      <a:pt x="72" y="2"/>
                    </a:lnTo>
                    <a:lnTo>
                      <a:pt x="64" y="10"/>
                    </a:lnTo>
                    <a:lnTo>
                      <a:pt x="56" y="18"/>
                    </a:lnTo>
                    <a:lnTo>
                      <a:pt x="56" y="18"/>
                    </a:lnTo>
                    <a:lnTo>
                      <a:pt x="54" y="18"/>
                    </a:lnTo>
                    <a:lnTo>
                      <a:pt x="48" y="26"/>
                    </a:lnTo>
                    <a:lnTo>
                      <a:pt x="44" y="28"/>
                    </a:lnTo>
                    <a:lnTo>
                      <a:pt x="36" y="24"/>
                    </a:lnTo>
                    <a:lnTo>
                      <a:pt x="36" y="24"/>
                    </a:lnTo>
                    <a:lnTo>
                      <a:pt x="34" y="24"/>
                    </a:lnTo>
                    <a:lnTo>
                      <a:pt x="34" y="24"/>
                    </a:lnTo>
                    <a:lnTo>
                      <a:pt x="32" y="24"/>
                    </a:lnTo>
                    <a:lnTo>
                      <a:pt x="26" y="28"/>
                    </a:lnTo>
                    <a:lnTo>
                      <a:pt x="24" y="30"/>
                    </a:lnTo>
                    <a:lnTo>
                      <a:pt x="18" y="28"/>
                    </a:lnTo>
                    <a:lnTo>
                      <a:pt x="14" y="24"/>
                    </a:lnTo>
                    <a:lnTo>
                      <a:pt x="10" y="20"/>
                    </a:lnTo>
                    <a:lnTo>
                      <a:pt x="10" y="20"/>
                    </a:lnTo>
                    <a:lnTo>
                      <a:pt x="8" y="18"/>
                    </a:lnTo>
                    <a:lnTo>
                      <a:pt x="8" y="18"/>
                    </a:lnTo>
                    <a:lnTo>
                      <a:pt x="4" y="20"/>
                    </a:lnTo>
                    <a:lnTo>
                      <a:pt x="2" y="24"/>
                    </a:lnTo>
                    <a:lnTo>
                      <a:pt x="2" y="24"/>
                    </a:lnTo>
                    <a:lnTo>
                      <a:pt x="0" y="26"/>
                    </a:lnTo>
                    <a:lnTo>
                      <a:pt x="0" y="28"/>
                    </a:lnTo>
                    <a:lnTo>
                      <a:pt x="8" y="38"/>
                    </a:lnTo>
                    <a:lnTo>
                      <a:pt x="22" y="52"/>
                    </a:lnTo>
                    <a:lnTo>
                      <a:pt x="22" y="52"/>
                    </a:lnTo>
                    <a:lnTo>
                      <a:pt x="24" y="54"/>
                    </a:lnTo>
                    <a:lnTo>
                      <a:pt x="48" y="58"/>
                    </a:lnTo>
                    <a:lnTo>
                      <a:pt x="48" y="58"/>
                    </a:lnTo>
                    <a:lnTo>
                      <a:pt x="48" y="58"/>
                    </a:lnTo>
                    <a:lnTo>
                      <a:pt x="66" y="58"/>
                    </a:lnTo>
                    <a:lnTo>
                      <a:pt x="66" y="58"/>
                    </a:lnTo>
                    <a:lnTo>
                      <a:pt x="68" y="56"/>
                    </a:lnTo>
                    <a:lnTo>
                      <a:pt x="86" y="28"/>
                    </a:lnTo>
                    <a:lnTo>
                      <a:pt x="86" y="28"/>
                    </a:lnTo>
                    <a:lnTo>
                      <a:pt x="86" y="26"/>
                    </a:lnTo>
                    <a:lnTo>
                      <a:pt x="84" y="12"/>
                    </a:lnTo>
                    <a:lnTo>
                      <a:pt x="84" y="12"/>
                    </a:lnTo>
                    <a:lnTo>
                      <a:pt x="84" y="12"/>
                    </a:lnTo>
                    <a:lnTo>
                      <a:pt x="82" y="6"/>
                    </a:lnTo>
                    <a:lnTo>
                      <a:pt x="82" y="6"/>
                    </a:lnTo>
                    <a:lnTo>
                      <a:pt x="80" y="2"/>
                    </a:lnTo>
                    <a:lnTo>
                      <a:pt x="76" y="0"/>
                    </a:lnTo>
                    <a:lnTo>
                      <a:pt x="76" y="0"/>
                    </a:lnTo>
                    <a:lnTo>
                      <a:pt x="74" y="0"/>
                    </a:lnTo>
                    <a:lnTo>
                      <a:pt x="7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4" name="Freeform 837"/>
              <p:cNvSpPr>
                <a:spLocks/>
              </p:cNvSpPr>
              <p:nvPr/>
            </p:nvSpPr>
            <p:spPr bwMode="auto">
              <a:xfrm>
                <a:off x="3597" y="2167"/>
                <a:ext cx="114" cy="122"/>
              </a:xfrm>
              <a:custGeom>
                <a:avLst/>
                <a:gdLst>
                  <a:gd name="T0" fmla="*/ 16 w 114"/>
                  <a:gd name="T1" fmla="*/ 122 h 122"/>
                  <a:gd name="T2" fmla="*/ 16 w 114"/>
                  <a:gd name="T3" fmla="*/ 122 h 122"/>
                  <a:gd name="T4" fmla="*/ 14 w 114"/>
                  <a:gd name="T5" fmla="*/ 120 h 122"/>
                  <a:gd name="T6" fmla="*/ 0 w 114"/>
                  <a:gd name="T7" fmla="*/ 88 h 122"/>
                  <a:gd name="T8" fmla="*/ 0 w 114"/>
                  <a:gd name="T9" fmla="*/ 88 h 122"/>
                  <a:gd name="T10" fmla="*/ 0 w 114"/>
                  <a:gd name="T11" fmla="*/ 84 h 122"/>
                  <a:gd name="T12" fmla="*/ 10 w 114"/>
                  <a:gd name="T13" fmla="*/ 76 h 122"/>
                  <a:gd name="T14" fmla="*/ 42 w 114"/>
                  <a:gd name="T15" fmla="*/ 64 h 122"/>
                  <a:gd name="T16" fmla="*/ 50 w 114"/>
                  <a:gd name="T17" fmla="*/ 50 h 122"/>
                  <a:gd name="T18" fmla="*/ 50 w 114"/>
                  <a:gd name="T19" fmla="*/ 38 h 122"/>
                  <a:gd name="T20" fmla="*/ 46 w 114"/>
                  <a:gd name="T21" fmla="*/ 30 h 122"/>
                  <a:gd name="T22" fmla="*/ 46 w 114"/>
                  <a:gd name="T23" fmla="*/ 30 h 122"/>
                  <a:gd name="T24" fmla="*/ 46 w 114"/>
                  <a:gd name="T25" fmla="*/ 28 h 122"/>
                  <a:gd name="T26" fmla="*/ 62 w 114"/>
                  <a:gd name="T27" fmla="*/ 0 h 122"/>
                  <a:gd name="T28" fmla="*/ 62 w 114"/>
                  <a:gd name="T29" fmla="*/ 0 h 122"/>
                  <a:gd name="T30" fmla="*/ 64 w 114"/>
                  <a:gd name="T31" fmla="*/ 0 h 122"/>
                  <a:gd name="T32" fmla="*/ 64 w 114"/>
                  <a:gd name="T33" fmla="*/ 0 h 122"/>
                  <a:gd name="T34" fmla="*/ 64 w 114"/>
                  <a:gd name="T35" fmla="*/ 0 h 122"/>
                  <a:gd name="T36" fmla="*/ 64 w 114"/>
                  <a:gd name="T37" fmla="*/ 0 h 122"/>
                  <a:gd name="T38" fmla="*/ 66 w 114"/>
                  <a:gd name="T39" fmla="*/ 0 h 122"/>
                  <a:gd name="T40" fmla="*/ 76 w 114"/>
                  <a:gd name="T41" fmla="*/ 6 h 122"/>
                  <a:gd name="T42" fmla="*/ 84 w 114"/>
                  <a:gd name="T43" fmla="*/ 12 h 122"/>
                  <a:gd name="T44" fmla="*/ 94 w 114"/>
                  <a:gd name="T45" fmla="*/ 14 h 122"/>
                  <a:gd name="T46" fmla="*/ 94 w 114"/>
                  <a:gd name="T47" fmla="*/ 14 h 122"/>
                  <a:gd name="T48" fmla="*/ 94 w 114"/>
                  <a:gd name="T49" fmla="*/ 14 h 122"/>
                  <a:gd name="T50" fmla="*/ 114 w 114"/>
                  <a:gd name="T51" fmla="*/ 32 h 122"/>
                  <a:gd name="T52" fmla="*/ 114 w 114"/>
                  <a:gd name="T53" fmla="*/ 32 h 122"/>
                  <a:gd name="T54" fmla="*/ 114 w 114"/>
                  <a:gd name="T55" fmla="*/ 34 h 122"/>
                  <a:gd name="T56" fmla="*/ 108 w 114"/>
                  <a:gd name="T57" fmla="*/ 48 h 122"/>
                  <a:gd name="T58" fmla="*/ 96 w 114"/>
                  <a:gd name="T59" fmla="*/ 60 h 122"/>
                  <a:gd name="T60" fmla="*/ 96 w 114"/>
                  <a:gd name="T61" fmla="*/ 60 h 122"/>
                  <a:gd name="T62" fmla="*/ 96 w 114"/>
                  <a:gd name="T63" fmla="*/ 62 h 122"/>
                  <a:gd name="T64" fmla="*/ 80 w 114"/>
                  <a:gd name="T65" fmla="*/ 66 h 122"/>
                  <a:gd name="T66" fmla="*/ 84 w 114"/>
                  <a:gd name="T67" fmla="*/ 82 h 122"/>
                  <a:gd name="T68" fmla="*/ 84 w 114"/>
                  <a:gd name="T69" fmla="*/ 82 h 122"/>
                  <a:gd name="T70" fmla="*/ 82 w 114"/>
                  <a:gd name="T71" fmla="*/ 84 h 122"/>
                  <a:gd name="T72" fmla="*/ 74 w 114"/>
                  <a:gd name="T73" fmla="*/ 86 h 122"/>
                  <a:gd name="T74" fmla="*/ 68 w 114"/>
                  <a:gd name="T75" fmla="*/ 92 h 122"/>
                  <a:gd name="T76" fmla="*/ 64 w 114"/>
                  <a:gd name="T77" fmla="*/ 96 h 122"/>
                  <a:gd name="T78" fmla="*/ 64 w 114"/>
                  <a:gd name="T79" fmla="*/ 100 h 122"/>
                  <a:gd name="T80" fmla="*/ 64 w 114"/>
                  <a:gd name="T81" fmla="*/ 100 h 122"/>
                  <a:gd name="T82" fmla="*/ 62 w 114"/>
                  <a:gd name="T83" fmla="*/ 102 h 122"/>
                  <a:gd name="T84" fmla="*/ 52 w 114"/>
                  <a:gd name="T85" fmla="*/ 104 h 122"/>
                  <a:gd name="T86" fmla="*/ 50 w 114"/>
                  <a:gd name="T87" fmla="*/ 108 h 122"/>
                  <a:gd name="T88" fmla="*/ 44 w 114"/>
                  <a:gd name="T89" fmla="*/ 118 h 122"/>
                  <a:gd name="T90" fmla="*/ 44 w 114"/>
                  <a:gd name="T91" fmla="*/ 118 h 122"/>
                  <a:gd name="T92" fmla="*/ 42 w 114"/>
                  <a:gd name="T93" fmla="*/ 120 h 122"/>
                  <a:gd name="T94" fmla="*/ 42 w 114"/>
                  <a:gd name="T95" fmla="*/ 120 h 122"/>
                  <a:gd name="T96" fmla="*/ 24 w 114"/>
                  <a:gd name="T97" fmla="*/ 118 h 122"/>
                  <a:gd name="T98" fmla="*/ 16 w 114"/>
                  <a:gd name="T99" fmla="*/ 120 h 122"/>
                  <a:gd name="T100" fmla="*/ 16 w 114"/>
                  <a:gd name="T101" fmla="*/ 120 h 122"/>
                  <a:gd name="T102" fmla="*/ 16 w 114"/>
                  <a:gd name="T103" fmla="*/ 122 h 122"/>
                  <a:gd name="T104" fmla="*/ 16 w 114"/>
                  <a:gd name="T10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4" h="122">
                    <a:moveTo>
                      <a:pt x="16" y="122"/>
                    </a:moveTo>
                    <a:lnTo>
                      <a:pt x="16" y="122"/>
                    </a:lnTo>
                    <a:lnTo>
                      <a:pt x="14" y="120"/>
                    </a:lnTo>
                    <a:lnTo>
                      <a:pt x="0" y="88"/>
                    </a:lnTo>
                    <a:lnTo>
                      <a:pt x="0" y="88"/>
                    </a:lnTo>
                    <a:lnTo>
                      <a:pt x="0" y="84"/>
                    </a:lnTo>
                    <a:lnTo>
                      <a:pt x="10" y="76"/>
                    </a:lnTo>
                    <a:lnTo>
                      <a:pt x="42" y="64"/>
                    </a:lnTo>
                    <a:lnTo>
                      <a:pt x="50" y="50"/>
                    </a:lnTo>
                    <a:lnTo>
                      <a:pt x="50" y="38"/>
                    </a:lnTo>
                    <a:lnTo>
                      <a:pt x="46" y="30"/>
                    </a:lnTo>
                    <a:lnTo>
                      <a:pt x="46" y="30"/>
                    </a:lnTo>
                    <a:lnTo>
                      <a:pt x="46" y="28"/>
                    </a:lnTo>
                    <a:lnTo>
                      <a:pt x="62" y="0"/>
                    </a:lnTo>
                    <a:lnTo>
                      <a:pt x="62" y="0"/>
                    </a:lnTo>
                    <a:lnTo>
                      <a:pt x="64" y="0"/>
                    </a:lnTo>
                    <a:lnTo>
                      <a:pt x="64" y="0"/>
                    </a:lnTo>
                    <a:lnTo>
                      <a:pt x="64" y="0"/>
                    </a:lnTo>
                    <a:lnTo>
                      <a:pt x="64" y="0"/>
                    </a:lnTo>
                    <a:lnTo>
                      <a:pt x="66" y="0"/>
                    </a:lnTo>
                    <a:lnTo>
                      <a:pt x="76" y="6"/>
                    </a:lnTo>
                    <a:lnTo>
                      <a:pt x="84" y="12"/>
                    </a:lnTo>
                    <a:lnTo>
                      <a:pt x="94" y="14"/>
                    </a:lnTo>
                    <a:lnTo>
                      <a:pt x="94" y="14"/>
                    </a:lnTo>
                    <a:lnTo>
                      <a:pt x="94" y="14"/>
                    </a:lnTo>
                    <a:lnTo>
                      <a:pt x="114" y="32"/>
                    </a:lnTo>
                    <a:lnTo>
                      <a:pt x="114" y="32"/>
                    </a:lnTo>
                    <a:lnTo>
                      <a:pt x="114" y="34"/>
                    </a:lnTo>
                    <a:lnTo>
                      <a:pt x="108" y="48"/>
                    </a:lnTo>
                    <a:lnTo>
                      <a:pt x="96" y="60"/>
                    </a:lnTo>
                    <a:lnTo>
                      <a:pt x="96" y="60"/>
                    </a:lnTo>
                    <a:lnTo>
                      <a:pt x="96" y="62"/>
                    </a:lnTo>
                    <a:lnTo>
                      <a:pt x="80" y="66"/>
                    </a:lnTo>
                    <a:lnTo>
                      <a:pt x="84" y="82"/>
                    </a:lnTo>
                    <a:lnTo>
                      <a:pt x="84" y="82"/>
                    </a:lnTo>
                    <a:lnTo>
                      <a:pt x="82" y="84"/>
                    </a:lnTo>
                    <a:lnTo>
                      <a:pt x="74" y="86"/>
                    </a:lnTo>
                    <a:lnTo>
                      <a:pt x="68" y="92"/>
                    </a:lnTo>
                    <a:lnTo>
                      <a:pt x="64" y="96"/>
                    </a:lnTo>
                    <a:lnTo>
                      <a:pt x="64" y="100"/>
                    </a:lnTo>
                    <a:lnTo>
                      <a:pt x="64" y="100"/>
                    </a:lnTo>
                    <a:lnTo>
                      <a:pt x="62" y="102"/>
                    </a:lnTo>
                    <a:lnTo>
                      <a:pt x="52" y="104"/>
                    </a:lnTo>
                    <a:lnTo>
                      <a:pt x="50" y="108"/>
                    </a:lnTo>
                    <a:lnTo>
                      <a:pt x="44" y="118"/>
                    </a:lnTo>
                    <a:lnTo>
                      <a:pt x="44" y="118"/>
                    </a:lnTo>
                    <a:lnTo>
                      <a:pt x="42" y="120"/>
                    </a:lnTo>
                    <a:lnTo>
                      <a:pt x="42" y="120"/>
                    </a:lnTo>
                    <a:lnTo>
                      <a:pt x="24" y="118"/>
                    </a:lnTo>
                    <a:lnTo>
                      <a:pt x="16" y="120"/>
                    </a:lnTo>
                    <a:lnTo>
                      <a:pt x="16" y="120"/>
                    </a:lnTo>
                    <a:lnTo>
                      <a:pt x="16" y="122"/>
                    </a:lnTo>
                    <a:lnTo>
                      <a:pt x="16"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5" name="Freeform 838"/>
              <p:cNvSpPr>
                <a:spLocks noEditPoints="1"/>
              </p:cNvSpPr>
              <p:nvPr/>
            </p:nvSpPr>
            <p:spPr bwMode="auto">
              <a:xfrm>
                <a:off x="3595" y="2165"/>
                <a:ext cx="118" cy="126"/>
              </a:xfrm>
              <a:custGeom>
                <a:avLst/>
                <a:gdLst>
                  <a:gd name="T0" fmla="*/ 78 w 118"/>
                  <a:gd name="T1" fmla="*/ 10 h 126"/>
                  <a:gd name="T2" fmla="*/ 96 w 118"/>
                  <a:gd name="T3" fmla="*/ 18 h 126"/>
                  <a:gd name="T4" fmla="*/ 108 w 118"/>
                  <a:gd name="T5" fmla="*/ 48 h 126"/>
                  <a:gd name="T6" fmla="*/ 92 w 118"/>
                  <a:gd name="T7" fmla="*/ 64 h 126"/>
                  <a:gd name="T8" fmla="*/ 82 w 118"/>
                  <a:gd name="T9" fmla="*/ 76 h 126"/>
                  <a:gd name="T10" fmla="*/ 76 w 118"/>
                  <a:gd name="T11" fmla="*/ 86 h 126"/>
                  <a:gd name="T12" fmla="*/ 64 w 118"/>
                  <a:gd name="T13" fmla="*/ 98 h 126"/>
                  <a:gd name="T14" fmla="*/ 52 w 118"/>
                  <a:gd name="T15" fmla="*/ 104 h 126"/>
                  <a:gd name="T16" fmla="*/ 44 w 118"/>
                  <a:gd name="T17" fmla="*/ 120 h 126"/>
                  <a:gd name="T18" fmla="*/ 18 w 118"/>
                  <a:gd name="T19" fmla="*/ 122 h 126"/>
                  <a:gd name="T20" fmla="*/ 14 w 118"/>
                  <a:gd name="T21" fmla="*/ 80 h 126"/>
                  <a:gd name="T22" fmla="*/ 54 w 118"/>
                  <a:gd name="T23" fmla="*/ 52 h 126"/>
                  <a:gd name="T24" fmla="*/ 50 w 118"/>
                  <a:gd name="T25" fmla="*/ 30 h 126"/>
                  <a:gd name="T26" fmla="*/ 66 w 118"/>
                  <a:gd name="T27" fmla="*/ 0 h 126"/>
                  <a:gd name="T28" fmla="*/ 66 w 118"/>
                  <a:gd name="T29" fmla="*/ 0 h 126"/>
                  <a:gd name="T30" fmla="*/ 62 w 118"/>
                  <a:gd name="T31" fmla="*/ 2 h 126"/>
                  <a:gd name="T32" fmla="*/ 46 w 118"/>
                  <a:gd name="T33" fmla="*/ 28 h 126"/>
                  <a:gd name="T34" fmla="*/ 50 w 118"/>
                  <a:gd name="T35" fmla="*/ 40 h 126"/>
                  <a:gd name="T36" fmla="*/ 44 w 118"/>
                  <a:gd name="T37" fmla="*/ 66 h 126"/>
                  <a:gd name="T38" fmla="*/ 12 w 118"/>
                  <a:gd name="T39" fmla="*/ 76 h 126"/>
                  <a:gd name="T40" fmla="*/ 0 w 118"/>
                  <a:gd name="T41" fmla="*/ 86 h 126"/>
                  <a:gd name="T42" fmla="*/ 0 w 118"/>
                  <a:gd name="T43" fmla="*/ 88 h 126"/>
                  <a:gd name="T44" fmla="*/ 14 w 118"/>
                  <a:gd name="T45" fmla="*/ 122 h 126"/>
                  <a:gd name="T46" fmla="*/ 16 w 118"/>
                  <a:gd name="T47" fmla="*/ 124 h 126"/>
                  <a:gd name="T48" fmla="*/ 18 w 118"/>
                  <a:gd name="T49" fmla="*/ 126 h 126"/>
                  <a:gd name="T50" fmla="*/ 28 w 118"/>
                  <a:gd name="T51" fmla="*/ 122 h 126"/>
                  <a:gd name="T52" fmla="*/ 44 w 118"/>
                  <a:gd name="T53" fmla="*/ 124 h 126"/>
                  <a:gd name="T54" fmla="*/ 44 w 118"/>
                  <a:gd name="T55" fmla="*/ 124 h 126"/>
                  <a:gd name="T56" fmla="*/ 54 w 118"/>
                  <a:gd name="T57" fmla="*/ 112 h 126"/>
                  <a:gd name="T58" fmla="*/ 54 w 118"/>
                  <a:gd name="T59" fmla="*/ 112 h 126"/>
                  <a:gd name="T60" fmla="*/ 64 w 118"/>
                  <a:gd name="T61" fmla="*/ 106 h 126"/>
                  <a:gd name="T62" fmla="*/ 68 w 118"/>
                  <a:gd name="T63" fmla="*/ 106 h 126"/>
                  <a:gd name="T64" fmla="*/ 68 w 118"/>
                  <a:gd name="T65" fmla="*/ 98 h 126"/>
                  <a:gd name="T66" fmla="*/ 76 w 118"/>
                  <a:gd name="T67" fmla="*/ 90 h 126"/>
                  <a:gd name="T68" fmla="*/ 86 w 118"/>
                  <a:gd name="T69" fmla="*/ 88 h 126"/>
                  <a:gd name="T70" fmla="*/ 88 w 118"/>
                  <a:gd name="T71" fmla="*/ 84 h 126"/>
                  <a:gd name="T72" fmla="*/ 86 w 118"/>
                  <a:gd name="T73" fmla="*/ 70 h 126"/>
                  <a:gd name="T74" fmla="*/ 98 w 118"/>
                  <a:gd name="T75" fmla="*/ 64 h 126"/>
                  <a:gd name="T76" fmla="*/ 100 w 118"/>
                  <a:gd name="T77" fmla="*/ 64 h 126"/>
                  <a:gd name="T78" fmla="*/ 110 w 118"/>
                  <a:gd name="T79" fmla="*/ 52 h 126"/>
                  <a:gd name="T80" fmla="*/ 118 w 118"/>
                  <a:gd name="T81" fmla="*/ 38 h 126"/>
                  <a:gd name="T82" fmla="*/ 118 w 118"/>
                  <a:gd name="T83" fmla="*/ 36 h 126"/>
                  <a:gd name="T84" fmla="*/ 98 w 118"/>
                  <a:gd name="T85" fmla="*/ 14 h 126"/>
                  <a:gd name="T86" fmla="*/ 96 w 118"/>
                  <a:gd name="T87" fmla="*/ 14 h 126"/>
                  <a:gd name="T88" fmla="*/ 80 w 118"/>
                  <a:gd name="T89" fmla="*/ 8 h 126"/>
                  <a:gd name="T90" fmla="*/ 68 w 118"/>
                  <a:gd name="T91" fmla="*/ 0 h 126"/>
                  <a:gd name="T92" fmla="*/ 66 w 118"/>
                  <a:gd name="T9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8" h="126">
                    <a:moveTo>
                      <a:pt x="66" y="4"/>
                    </a:moveTo>
                    <a:lnTo>
                      <a:pt x="78" y="10"/>
                    </a:lnTo>
                    <a:lnTo>
                      <a:pt x="84" y="16"/>
                    </a:lnTo>
                    <a:lnTo>
                      <a:pt x="96" y="18"/>
                    </a:lnTo>
                    <a:lnTo>
                      <a:pt x="114" y="36"/>
                    </a:lnTo>
                    <a:lnTo>
                      <a:pt x="108" y="48"/>
                    </a:lnTo>
                    <a:lnTo>
                      <a:pt x="96" y="62"/>
                    </a:lnTo>
                    <a:lnTo>
                      <a:pt x="92" y="64"/>
                    </a:lnTo>
                    <a:lnTo>
                      <a:pt x="80" y="66"/>
                    </a:lnTo>
                    <a:lnTo>
                      <a:pt x="82" y="76"/>
                    </a:lnTo>
                    <a:lnTo>
                      <a:pt x="84" y="84"/>
                    </a:lnTo>
                    <a:lnTo>
                      <a:pt x="76" y="86"/>
                    </a:lnTo>
                    <a:lnTo>
                      <a:pt x="68" y="92"/>
                    </a:lnTo>
                    <a:lnTo>
                      <a:pt x="64" y="98"/>
                    </a:lnTo>
                    <a:lnTo>
                      <a:pt x="64" y="102"/>
                    </a:lnTo>
                    <a:lnTo>
                      <a:pt x="52" y="104"/>
                    </a:lnTo>
                    <a:lnTo>
                      <a:pt x="50" y="110"/>
                    </a:lnTo>
                    <a:lnTo>
                      <a:pt x="44" y="120"/>
                    </a:lnTo>
                    <a:lnTo>
                      <a:pt x="26" y="118"/>
                    </a:lnTo>
                    <a:lnTo>
                      <a:pt x="18" y="122"/>
                    </a:lnTo>
                    <a:lnTo>
                      <a:pt x="4" y="88"/>
                    </a:lnTo>
                    <a:lnTo>
                      <a:pt x="14" y="80"/>
                    </a:lnTo>
                    <a:lnTo>
                      <a:pt x="46" y="68"/>
                    </a:lnTo>
                    <a:lnTo>
                      <a:pt x="54" y="52"/>
                    </a:lnTo>
                    <a:lnTo>
                      <a:pt x="54" y="40"/>
                    </a:lnTo>
                    <a:lnTo>
                      <a:pt x="50" y="30"/>
                    </a:lnTo>
                    <a:lnTo>
                      <a:pt x="66" y="4"/>
                    </a:lnTo>
                    <a:close/>
                    <a:moveTo>
                      <a:pt x="66" y="0"/>
                    </a:moveTo>
                    <a:lnTo>
                      <a:pt x="66" y="0"/>
                    </a:lnTo>
                    <a:lnTo>
                      <a:pt x="66" y="0"/>
                    </a:lnTo>
                    <a:lnTo>
                      <a:pt x="66" y="0"/>
                    </a:lnTo>
                    <a:lnTo>
                      <a:pt x="62" y="2"/>
                    </a:lnTo>
                    <a:lnTo>
                      <a:pt x="46" y="28"/>
                    </a:lnTo>
                    <a:lnTo>
                      <a:pt x="46" y="28"/>
                    </a:lnTo>
                    <a:lnTo>
                      <a:pt x="46" y="32"/>
                    </a:lnTo>
                    <a:lnTo>
                      <a:pt x="50" y="40"/>
                    </a:lnTo>
                    <a:lnTo>
                      <a:pt x="50" y="52"/>
                    </a:lnTo>
                    <a:lnTo>
                      <a:pt x="44" y="66"/>
                    </a:lnTo>
                    <a:lnTo>
                      <a:pt x="12" y="76"/>
                    </a:lnTo>
                    <a:lnTo>
                      <a:pt x="12" y="76"/>
                    </a:lnTo>
                    <a:lnTo>
                      <a:pt x="12" y="76"/>
                    </a:lnTo>
                    <a:lnTo>
                      <a:pt x="0" y="86"/>
                    </a:lnTo>
                    <a:lnTo>
                      <a:pt x="0" y="86"/>
                    </a:lnTo>
                    <a:lnTo>
                      <a:pt x="0" y="88"/>
                    </a:lnTo>
                    <a:lnTo>
                      <a:pt x="0" y="90"/>
                    </a:lnTo>
                    <a:lnTo>
                      <a:pt x="14" y="122"/>
                    </a:lnTo>
                    <a:lnTo>
                      <a:pt x="14" y="122"/>
                    </a:lnTo>
                    <a:lnTo>
                      <a:pt x="16" y="124"/>
                    </a:lnTo>
                    <a:lnTo>
                      <a:pt x="18" y="126"/>
                    </a:lnTo>
                    <a:lnTo>
                      <a:pt x="18" y="126"/>
                    </a:lnTo>
                    <a:lnTo>
                      <a:pt x="18" y="124"/>
                    </a:lnTo>
                    <a:lnTo>
                      <a:pt x="28" y="122"/>
                    </a:lnTo>
                    <a:lnTo>
                      <a:pt x="44" y="124"/>
                    </a:lnTo>
                    <a:lnTo>
                      <a:pt x="44" y="124"/>
                    </a:lnTo>
                    <a:lnTo>
                      <a:pt x="44" y="124"/>
                    </a:lnTo>
                    <a:lnTo>
                      <a:pt x="44" y="124"/>
                    </a:lnTo>
                    <a:lnTo>
                      <a:pt x="48" y="122"/>
                    </a:lnTo>
                    <a:lnTo>
                      <a:pt x="54" y="112"/>
                    </a:lnTo>
                    <a:lnTo>
                      <a:pt x="54" y="112"/>
                    </a:lnTo>
                    <a:lnTo>
                      <a:pt x="54" y="112"/>
                    </a:lnTo>
                    <a:lnTo>
                      <a:pt x="54" y="108"/>
                    </a:lnTo>
                    <a:lnTo>
                      <a:pt x="64" y="106"/>
                    </a:lnTo>
                    <a:lnTo>
                      <a:pt x="64" y="106"/>
                    </a:lnTo>
                    <a:lnTo>
                      <a:pt x="68" y="106"/>
                    </a:lnTo>
                    <a:lnTo>
                      <a:pt x="68" y="102"/>
                    </a:lnTo>
                    <a:lnTo>
                      <a:pt x="68" y="98"/>
                    </a:lnTo>
                    <a:lnTo>
                      <a:pt x="70" y="94"/>
                    </a:lnTo>
                    <a:lnTo>
                      <a:pt x="76" y="90"/>
                    </a:lnTo>
                    <a:lnTo>
                      <a:pt x="86" y="88"/>
                    </a:lnTo>
                    <a:lnTo>
                      <a:pt x="86" y="88"/>
                    </a:lnTo>
                    <a:lnTo>
                      <a:pt x="88" y="86"/>
                    </a:lnTo>
                    <a:lnTo>
                      <a:pt x="88" y="84"/>
                    </a:lnTo>
                    <a:lnTo>
                      <a:pt x="86" y="74"/>
                    </a:lnTo>
                    <a:lnTo>
                      <a:pt x="86" y="70"/>
                    </a:lnTo>
                    <a:lnTo>
                      <a:pt x="92" y="66"/>
                    </a:lnTo>
                    <a:lnTo>
                      <a:pt x="98" y="64"/>
                    </a:lnTo>
                    <a:lnTo>
                      <a:pt x="98" y="64"/>
                    </a:lnTo>
                    <a:lnTo>
                      <a:pt x="100" y="64"/>
                    </a:lnTo>
                    <a:lnTo>
                      <a:pt x="110" y="52"/>
                    </a:lnTo>
                    <a:lnTo>
                      <a:pt x="110" y="52"/>
                    </a:lnTo>
                    <a:lnTo>
                      <a:pt x="112" y="50"/>
                    </a:lnTo>
                    <a:lnTo>
                      <a:pt x="118" y="38"/>
                    </a:lnTo>
                    <a:lnTo>
                      <a:pt x="118" y="38"/>
                    </a:lnTo>
                    <a:lnTo>
                      <a:pt x="118" y="36"/>
                    </a:lnTo>
                    <a:lnTo>
                      <a:pt x="118" y="32"/>
                    </a:lnTo>
                    <a:lnTo>
                      <a:pt x="98" y="14"/>
                    </a:lnTo>
                    <a:lnTo>
                      <a:pt x="98" y="14"/>
                    </a:lnTo>
                    <a:lnTo>
                      <a:pt x="96" y="14"/>
                    </a:lnTo>
                    <a:lnTo>
                      <a:pt x="86" y="12"/>
                    </a:lnTo>
                    <a:lnTo>
                      <a:pt x="80" y="8"/>
                    </a:lnTo>
                    <a:lnTo>
                      <a:pt x="68" y="0"/>
                    </a:lnTo>
                    <a:lnTo>
                      <a:pt x="68" y="0"/>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6" name="Freeform 839"/>
              <p:cNvSpPr>
                <a:spLocks/>
              </p:cNvSpPr>
              <p:nvPr/>
            </p:nvSpPr>
            <p:spPr bwMode="auto">
              <a:xfrm>
                <a:off x="3599" y="2169"/>
                <a:ext cx="110" cy="118"/>
              </a:xfrm>
              <a:custGeom>
                <a:avLst/>
                <a:gdLst>
                  <a:gd name="T0" fmla="*/ 62 w 110"/>
                  <a:gd name="T1" fmla="*/ 0 h 118"/>
                  <a:gd name="T2" fmla="*/ 74 w 110"/>
                  <a:gd name="T3" fmla="*/ 6 h 118"/>
                  <a:gd name="T4" fmla="*/ 80 w 110"/>
                  <a:gd name="T5" fmla="*/ 12 h 118"/>
                  <a:gd name="T6" fmla="*/ 92 w 110"/>
                  <a:gd name="T7" fmla="*/ 14 h 118"/>
                  <a:gd name="T8" fmla="*/ 110 w 110"/>
                  <a:gd name="T9" fmla="*/ 32 h 118"/>
                  <a:gd name="T10" fmla="*/ 104 w 110"/>
                  <a:gd name="T11" fmla="*/ 44 h 118"/>
                  <a:gd name="T12" fmla="*/ 92 w 110"/>
                  <a:gd name="T13" fmla="*/ 58 h 118"/>
                  <a:gd name="T14" fmla="*/ 88 w 110"/>
                  <a:gd name="T15" fmla="*/ 60 h 118"/>
                  <a:gd name="T16" fmla="*/ 76 w 110"/>
                  <a:gd name="T17" fmla="*/ 62 h 118"/>
                  <a:gd name="T18" fmla="*/ 78 w 110"/>
                  <a:gd name="T19" fmla="*/ 72 h 118"/>
                  <a:gd name="T20" fmla="*/ 80 w 110"/>
                  <a:gd name="T21" fmla="*/ 80 h 118"/>
                  <a:gd name="T22" fmla="*/ 72 w 110"/>
                  <a:gd name="T23" fmla="*/ 82 h 118"/>
                  <a:gd name="T24" fmla="*/ 64 w 110"/>
                  <a:gd name="T25" fmla="*/ 88 h 118"/>
                  <a:gd name="T26" fmla="*/ 60 w 110"/>
                  <a:gd name="T27" fmla="*/ 94 h 118"/>
                  <a:gd name="T28" fmla="*/ 60 w 110"/>
                  <a:gd name="T29" fmla="*/ 98 h 118"/>
                  <a:gd name="T30" fmla="*/ 48 w 110"/>
                  <a:gd name="T31" fmla="*/ 100 h 118"/>
                  <a:gd name="T32" fmla="*/ 46 w 110"/>
                  <a:gd name="T33" fmla="*/ 106 h 118"/>
                  <a:gd name="T34" fmla="*/ 40 w 110"/>
                  <a:gd name="T35" fmla="*/ 116 h 118"/>
                  <a:gd name="T36" fmla="*/ 22 w 110"/>
                  <a:gd name="T37" fmla="*/ 114 h 118"/>
                  <a:gd name="T38" fmla="*/ 14 w 110"/>
                  <a:gd name="T39" fmla="*/ 118 h 118"/>
                  <a:gd name="T40" fmla="*/ 0 w 110"/>
                  <a:gd name="T41" fmla="*/ 84 h 118"/>
                  <a:gd name="T42" fmla="*/ 10 w 110"/>
                  <a:gd name="T43" fmla="*/ 76 h 118"/>
                  <a:gd name="T44" fmla="*/ 42 w 110"/>
                  <a:gd name="T45" fmla="*/ 64 h 118"/>
                  <a:gd name="T46" fmla="*/ 50 w 110"/>
                  <a:gd name="T47" fmla="*/ 48 h 118"/>
                  <a:gd name="T48" fmla="*/ 50 w 110"/>
                  <a:gd name="T49" fmla="*/ 36 h 118"/>
                  <a:gd name="T50" fmla="*/ 46 w 110"/>
                  <a:gd name="T51" fmla="*/ 26 h 118"/>
                  <a:gd name="T52" fmla="*/ 62 w 110"/>
                  <a:gd name="T53"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10" h="118">
                    <a:moveTo>
                      <a:pt x="62" y="0"/>
                    </a:moveTo>
                    <a:lnTo>
                      <a:pt x="74" y="6"/>
                    </a:lnTo>
                    <a:lnTo>
                      <a:pt x="80" y="12"/>
                    </a:lnTo>
                    <a:lnTo>
                      <a:pt x="92" y="14"/>
                    </a:lnTo>
                    <a:lnTo>
                      <a:pt x="110" y="32"/>
                    </a:lnTo>
                    <a:lnTo>
                      <a:pt x="104" y="44"/>
                    </a:lnTo>
                    <a:lnTo>
                      <a:pt x="92" y="58"/>
                    </a:lnTo>
                    <a:lnTo>
                      <a:pt x="88" y="60"/>
                    </a:lnTo>
                    <a:lnTo>
                      <a:pt x="76" y="62"/>
                    </a:lnTo>
                    <a:lnTo>
                      <a:pt x="78" y="72"/>
                    </a:lnTo>
                    <a:lnTo>
                      <a:pt x="80" y="80"/>
                    </a:lnTo>
                    <a:lnTo>
                      <a:pt x="72" y="82"/>
                    </a:lnTo>
                    <a:lnTo>
                      <a:pt x="64" y="88"/>
                    </a:lnTo>
                    <a:lnTo>
                      <a:pt x="60" y="94"/>
                    </a:lnTo>
                    <a:lnTo>
                      <a:pt x="60" y="98"/>
                    </a:lnTo>
                    <a:lnTo>
                      <a:pt x="48" y="100"/>
                    </a:lnTo>
                    <a:lnTo>
                      <a:pt x="46" y="106"/>
                    </a:lnTo>
                    <a:lnTo>
                      <a:pt x="40" y="116"/>
                    </a:lnTo>
                    <a:lnTo>
                      <a:pt x="22" y="114"/>
                    </a:lnTo>
                    <a:lnTo>
                      <a:pt x="14" y="118"/>
                    </a:lnTo>
                    <a:lnTo>
                      <a:pt x="0" y="84"/>
                    </a:lnTo>
                    <a:lnTo>
                      <a:pt x="10" y="76"/>
                    </a:lnTo>
                    <a:lnTo>
                      <a:pt x="42" y="64"/>
                    </a:lnTo>
                    <a:lnTo>
                      <a:pt x="50" y="48"/>
                    </a:lnTo>
                    <a:lnTo>
                      <a:pt x="50" y="36"/>
                    </a:lnTo>
                    <a:lnTo>
                      <a:pt x="46" y="26"/>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7" name="Freeform 840"/>
              <p:cNvSpPr>
                <a:spLocks/>
              </p:cNvSpPr>
              <p:nvPr/>
            </p:nvSpPr>
            <p:spPr bwMode="auto">
              <a:xfrm>
                <a:off x="3595" y="2165"/>
                <a:ext cx="118" cy="126"/>
              </a:xfrm>
              <a:custGeom>
                <a:avLst/>
                <a:gdLst>
                  <a:gd name="T0" fmla="*/ 66 w 118"/>
                  <a:gd name="T1" fmla="*/ 0 h 126"/>
                  <a:gd name="T2" fmla="*/ 66 w 118"/>
                  <a:gd name="T3" fmla="*/ 0 h 126"/>
                  <a:gd name="T4" fmla="*/ 46 w 118"/>
                  <a:gd name="T5" fmla="*/ 28 h 126"/>
                  <a:gd name="T6" fmla="*/ 46 w 118"/>
                  <a:gd name="T7" fmla="*/ 32 h 126"/>
                  <a:gd name="T8" fmla="*/ 50 w 118"/>
                  <a:gd name="T9" fmla="*/ 52 h 126"/>
                  <a:gd name="T10" fmla="*/ 12 w 118"/>
                  <a:gd name="T11" fmla="*/ 76 h 126"/>
                  <a:gd name="T12" fmla="*/ 12 w 118"/>
                  <a:gd name="T13" fmla="*/ 76 h 126"/>
                  <a:gd name="T14" fmla="*/ 0 w 118"/>
                  <a:gd name="T15" fmla="*/ 86 h 126"/>
                  <a:gd name="T16" fmla="*/ 0 w 118"/>
                  <a:gd name="T17" fmla="*/ 90 h 126"/>
                  <a:gd name="T18" fmla="*/ 14 w 118"/>
                  <a:gd name="T19" fmla="*/ 122 h 126"/>
                  <a:gd name="T20" fmla="*/ 18 w 118"/>
                  <a:gd name="T21" fmla="*/ 126 h 126"/>
                  <a:gd name="T22" fmla="*/ 18 w 118"/>
                  <a:gd name="T23" fmla="*/ 124 h 126"/>
                  <a:gd name="T24" fmla="*/ 44 w 118"/>
                  <a:gd name="T25" fmla="*/ 124 h 126"/>
                  <a:gd name="T26" fmla="*/ 44 w 118"/>
                  <a:gd name="T27" fmla="*/ 124 h 126"/>
                  <a:gd name="T28" fmla="*/ 48 w 118"/>
                  <a:gd name="T29" fmla="*/ 122 h 126"/>
                  <a:gd name="T30" fmla="*/ 54 w 118"/>
                  <a:gd name="T31" fmla="*/ 112 h 126"/>
                  <a:gd name="T32" fmla="*/ 54 w 118"/>
                  <a:gd name="T33" fmla="*/ 108 h 126"/>
                  <a:gd name="T34" fmla="*/ 64 w 118"/>
                  <a:gd name="T35" fmla="*/ 106 h 126"/>
                  <a:gd name="T36" fmla="*/ 68 w 118"/>
                  <a:gd name="T37" fmla="*/ 102 h 126"/>
                  <a:gd name="T38" fmla="*/ 70 w 118"/>
                  <a:gd name="T39" fmla="*/ 94 h 126"/>
                  <a:gd name="T40" fmla="*/ 86 w 118"/>
                  <a:gd name="T41" fmla="*/ 88 h 126"/>
                  <a:gd name="T42" fmla="*/ 88 w 118"/>
                  <a:gd name="T43" fmla="*/ 86 h 126"/>
                  <a:gd name="T44" fmla="*/ 86 w 118"/>
                  <a:gd name="T45" fmla="*/ 74 h 126"/>
                  <a:gd name="T46" fmla="*/ 92 w 118"/>
                  <a:gd name="T47" fmla="*/ 66 h 126"/>
                  <a:gd name="T48" fmla="*/ 98 w 118"/>
                  <a:gd name="T49" fmla="*/ 64 h 126"/>
                  <a:gd name="T50" fmla="*/ 110 w 118"/>
                  <a:gd name="T51" fmla="*/ 52 h 126"/>
                  <a:gd name="T52" fmla="*/ 112 w 118"/>
                  <a:gd name="T53" fmla="*/ 50 h 126"/>
                  <a:gd name="T54" fmla="*/ 118 w 118"/>
                  <a:gd name="T55" fmla="*/ 38 h 126"/>
                  <a:gd name="T56" fmla="*/ 118 w 118"/>
                  <a:gd name="T57" fmla="*/ 32 h 126"/>
                  <a:gd name="T58" fmla="*/ 98 w 118"/>
                  <a:gd name="T59" fmla="*/ 14 h 126"/>
                  <a:gd name="T60" fmla="*/ 86 w 118"/>
                  <a:gd name="T61" fmla="*/ 12 h 126"/>
                  <a:gd name="T62" fmla="*/ 68 w 118"/>
                  <a:gd name="T63" fmla="*/ 0 h 126"/>
                  <a:gd name="T64" fmla="*/ 66 w 118"/>
                  <a:gd name="T6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126">
                    <a:moveTo>
                      <a:pt x="66" y="0"/>
                    </a:moveTo>
                    <a:lnTo>
                      <a:pt x="66" y="0"/>
                    </a:lnTo>
                    <a:lnTo>
                      <a:pt x="66" y="0"/>
                    </a:lnTo>
                    <a:lnTo>
                      <a:pt x="66" y="0"/>
                    </a:lnTo>
                    <a:lnTo>
                      <a:pt x="62" y="2"/>
                    </a:lnTo>
                    <a:lnTo>
                      <a:pt x="46" y="28"/>
                    </a:lnTo>
                    <a:lnTo>
                      <a:pt x="46" y="28"/>
                    </a:lnTo>
                    <a:lnTo>
                      <a:pt x="46" y="32"/>
                    </a:lnTo>
                    <a:lnTo>
                      <a:pt x="50" y="40"/>
                    </a:lnTo>
                    <a:lnTo>
                      <a:pt x="50" y="52"/>
                    </a:lnTo>
                    <a:lnTo>
                      <a:pt x="44" y="66"/>
                    </a:lnTo>
                    <a:lnTo>
                      <a:pt x="12" y="76"/>
                    </a:lnTo>
                    <a:lnTo>
                      <a:pt x="12" y="76"/>
                    </a:lnTo>
                    <a:lnTo>
                      <a:pt x="12" y="76"/>
                    </a:lnTo>
                    <a:lnTo>
                      <a:pt x="0" y="86"/>
                    </a:lnTo>
                    <a:lnTo>
                      <a:pt x="0" y="86"/>
                    </a:lnTo>
                    <a:lnTo>
                      <a:pt x="0" y="88"/>
                    </a:lnTo>
                    <a:lnTo>
                      <a:pt x="0" y="90"/>
                    </a:lnTo>
                    <a:lnTo>
                      <a:pt x="14" y="122"/>
                    </a:lnTo>
                    <a:lnTo>
                      <a:pt x="14" y="122"/>
                    </a:lnTo>
                    <a:lnTo>
                      <a:pt x="16" y="124"/>
                    </a:lnTo>
                    <a:lnTo>
                      <a:pt x="18" y="126"/>
                    </a:lnTo>
                    <a:lnTo>
                      <a:pt x="18" y="126"/>
                    </a:lnTo>
                    <a:lnTo>
                      <a:pt x="18" y="124"/>
                    </a:lnTo>
                    <a:lnTo>
                      <a:pt x="28" y="122"/>
                    </a:lnTo>
                    <a:lnTo>
                      <a:pt x="44" y="124"/>
                    </a:lnTo>
                    <a:lnTo>
                      <a:pt x="44" y="124"/>
                    </a:lnTo>
                    <a:lnTo>
                      <a:pt x="44" y="124"/>
                    </a:lnTo>
                    <a:lnTo>
                      <a:pt x="44" y="124"/>
                    </a:lnTo>
                    <a:lnTo>
                      <a:pt x="48" y="122"/>
                    </a:lnTo>
                    <a:lnTo>
                      <a:pt x="54" y="112"/>
                    </a:lnTo>
                    <a:lnTo>
                      <a:pt x="54" y="112"/>
                    </a:lnTo>
                    <a:lnTo>
                      <a:pt x="54" y="112"/>
                    </a:lnTo>
                    <a:lnTo>
                      <a:pt x="54" y="108"/>
                    </a:lnTo>
                    <a:lnTo>
                      <a:pt x="64" y="106"/>
                    </a:lnTo>
                    <a:lnTo>
                      <a:pt x="64" y="106"/>
                    </a:lnTo>
                    <a:lnTo>
                      <a:pt x="68" y="106"/>
                    </a:lnTo>
                    <a:lnTo>
                      <a:pt x="68" y="102"/>
                    </a:lnTo>
                    <a:lnTo>
                      <a:pt x="68" y="98"/>
                    </a:lnTo>
                    <a:lnTo>
                      <a:pt x="70" y="94"/>
                    </a:lnTo>
                    <a:lnTo>
                      <a:pt x="76" y="90"/>
                    </a:lnTo>
                    <a:lnTo>
                      <a:pt x="86" y="88"/>
                    </a:lnTo>
                    <a:lnTo>
                      <a:pt x="86" y="88"/>
                    </a:lnTo>
                    <a:lnTo>
                      <a:pt x="88" y="86"/>
                    </a:lnTo>
                    <a:lnTo>
                      <a:pt x="88" y="84"/>
                    </a:lnTo>
                    <a:lnTo>
                      <a:pt x="86" y="74"/>
                    </a:lnTo>
                    <a:lnTo>
                      <a:pt x="86" y="70"/>
                    </a:lnTo>
                    <a:lnTo>
                      <a:pt x="92" y="66"/>
                    </a:lnTo>
                    <a:lnTo>
                      <a:pt x="98" y="64"/>
                    </a:lnTo>
                    <a:lnTo>
                      <a:pt x="98" y="64"/>
                    </a:lnTo>
                    <a:lnTo>
                      <a:pt x="100" y="64"/>
                    </a:lnTo>
                    <a:lnTo>
                      <a:pt x="110" y="52"/>
                    </a:lnTo>
                    <a:lnTo>
                      <a:pt x="110" y="52"/>
                    </a:lnTo>
                    <a:lnTo>
                      <a:pt x="112" y="50"/>
                    </a:lnTo>
                    <a:lnTo>
                      <a:pt x="118" y="38"/>
                    </a:lnTo>
                    <a:lnTo>
                      <a:pt x="118" y="38"/>
                    </a:lnTo>
                    <a:lnTo>
                      <a:pt x="118" y="36"/>
                    </a:lnTo>
                    <a:lnTo>
                      <a:pt x="118" y="32"/>
                    </a:lnTo>
                    <a:lnTo>
                      <a:pt x="98" y="14"/>
                    </a:lnTo>
                    <a:lnTo>
                      <a:pt x="98" y="14"/>
                    </a:lnTo>
                    <a:lnTo>
                      <a:pt x="96" y="14"/>
                    </a:lnTo>
                    <a:lnTo>
                      <a:pt x="86" y="12"/>
                    </a:lnTo>
                    <a:lnTo>
                      <a:pt x="80" y="8"/>
                    </a:lnTo>
                    <a:lnTo>
                      <a:pt x="68" y="0"/>
                    </a:lnTo>
                    <a:lnTo>
                      <a:pt x="68" y="0"/>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8" name="Freeform 841"/>
              <p:cNvSpPr>
                <a:spLocks/>
              </p:cNvSpPr>
              <p:nvPr/>
            </p:nvSpPr>
            <p:spPr bwMode="auto">
              <a:xfrm>
                <a:off x="3467" y="2251"/>
                <a:ext cx="150" cy="94"/>
              </a:xfrm>
              <a:custGeom>
                <a:avLst/>
                <a:gdLst>
                  <a:gd name="T0" fmla="*/ 16 w 150"/>
                  <a:gd name="T1" fmla="*/ 94 h 94"/>
                  <a:gd name="T2" fmla="*/ 16 w 150"/>
                  <a:gd name="T3" fmla="*/ 94 h 94"/>
                  <a:gd name="T4" fmla="*/ 16 w 150"/>
                  <a:gd name="T5" fmla="*/ 92 h 94"/>
                  <a:gd name="T6" fmla="*/ 8 w 150"/>
                  <a:gd name="T7" fmla="*/ 90 h 94"/>
                  <a:gd name="T8" fmla="*/ 8 w 150"/>
                  <a:gd name="T9" fmla="*/ 90 h 94"/>
                  <a:gd name="T10" fmla="*/ 8 w 150"/>
                  <a:gd name="T11" fmla="*/ 88 h 94"/>
                  <a:gd name="T12" fmla="*/ 0 w 150"/>
                  <a:gd name="T13" fmla="*/ 62 h 94"/>
                  <a:gd name="T14" fmla="*/ 0 w 150"/>
                  <a:gd name="T15" fmla="*/ 40 h 94"/>
                  <a:gd name="T16" fmla="*/ 0 w 150"/>
                  <a:gd name="T17" fmla="*/ 40 h 94"/>
                  <a:gd name="T18" fmla="*/ 0 w 150"/>
                  <a:gd name="T19" fmla="*/ 38 h 94"/>
                  <a:gd name="T20" fmla="*/ 8 w 150"/>
                  <a:gd name="T21" fmla="*/ 22 h 94"/>
                  <a:gd name="T22" fmla="*/ 8 w 150"/>
                  <a:gd name="T23" fmla="*/ 22 h 94"/>
                  <a:gd name="T24" fmla="*/ 10 w 150"/>
                  <a:gd name="T25" fmla="*/ 20 h 94"/>
                  <a:gd name="T26" fmla="*/ 40 w 150"/>
                  <a:gd name="T27" fmla="*/ 20 h 94"/>
                  <a:gd name="T28" fmla="*/ 66 w 150"/>
                  <a:gd name="T29" fmla="*/ 24 h 94"/>
                  <a:gd name="T30" fmla="*/ 90 w 150"/>
                  <a:gd name="T31" fmla="*/ 4 h 94"/>
                  <a:gd name="T32" fmla="*/ 90 w 150"/>
                  <a:gd name="T33" fmla="*/ 4 h 94"/>
                  <a:gd name="T34" fmla="*/ 90 w 150"/>
                  <a:gd name="T35" fmla="*/ 2 h 94"/>
                  <a:gd name="T36" fmla="*/ 118 w 150"/>
                  <a:gd name="T37" fmla="*/ 0 h 94"/>
                  <a:gd name="T38" fmla="*/ 134 w 150"/>
                  <a:gd name="T39" fmla="*/ 0 h 94"/>
                  <a:gd name="T40" fmla="*/ 134 w 150"/>
                  <a:gd name="T41" fmla="*/ 0 h 94"/>
                  <a:gd name="T42" fmla="*/ 136 w 150"/>
                  <a:gd name="T43" fmla="*/ 0 h 94"/>
                  <a:gd name="T44" fmla="*/ 150 w 150"/>
                  <a:gd name="T45" fmla="*/ 32 h 94"/>
                  <a:gd name="T46" fmla="*/ 150 w 150"/>
                  <a:gd name="T47" fmla="*/ 32 h 94"/>
                  <a:gd name="T48" fmla="*/ 148 w 150"/>
                  <a:gd name="T49" fmla="*/ 36 h 94"/>
                  <a:gd name="T50" fmla="*/ 138 w 150"/>
                  <a:gd name="T51" fmla="*/ 40 h 94"/>
                  <a:gd name="T52" fmla="*/ 132 w 150"/>
                  <a:gd name="T53" fmla="*/ 46 h 94"/>
                  <a:gd name="T54" fmla="*/ 132 w 150"/>
                  <a:gd name="T55" fmla="*/ 52 h 94"/>
                  <a:gd name="T56" fmla="*/ 132 w 150"/>
                  <a:gd name="T57" fmla="*/ 52 h 94"/>
                  <a:gd name="T58" fmla="*/ 132 w 150"/>
                  <a:gd name="T59" fmla="*/ 54 h 94"/>
                  <a:gd name="T60" fmla="*/ 126 w 150"/>
                  <a:gd name="T61" fmla="*/ 56 h 94"/>
                  <a:gd name="T62" fmla="*/ 106 w 150"/>
                  <a:gd name="T63" fmla="*/ 62 h 94"/>
                  <a:gd name="T64" fmla="*/ 96 w 150"/>
                  <a:gd name="T65" fmla="*/ 64 h 94"/>
                  <a:gd name="T66" fmla="*/ 90 w 150"/>
                  <a:gd name="T67" fmla="*/ 74 h 94"/>
                  <a:gd name="T68" fmla="*/ 90 w 150"/>
                  <a:gd name="T69" fmla="*/ 74 h 94"/>
                  <a:gd name="T70" fmla="*/ 88 w 150"/>
                  <a:gd name="T71" fmla="*/ 76 h 94"/>
                  <a:gd name="T72" fmla="*/ 88 w 150"/>
                  <a:gd name="T73" fmla="*/ 76 h 94"/>
                  <a:gd name="T74" fmla="*/ 74 w 150"/>
                  <a:gd name="T75" fmla="*/ 74 h 94"/>
                  <a:gd name="T76" fmla="*/ 66 w 150"/>
                  <a:gd name="T77" fmla="*/ 82 h 94"/>
                  <a:gd name="T78" fmla="*/ 66 w 150"/>
                  <a:gd name="T79" fmla="*/ 82 h 94"/>
                  <a:gd name="T80" fmla="*/ 66 w 150"/>
                  <a:gd name="T81" fmla="*/ 82 h 94"/>
                  <a:gd name="T82" fmla="*/ 52 w 150"/>
                  <a:gd name="T83" fmla="*/ 82 h 94"/>
                  <a:gd name="T84" fmla="*/ 48 w 150"/>
                  <a:gd name="T85" fmla="*/ 80 h 94"/>
                  <a:gd name="T86" fmla="*/ 42 w 150"/>
                  <a:gd name="T87" fmla="*/ 86 h 94"/>
                  <a:gd name="T88" fmla="*/ 36 w 150"/>
                  <a:gd name="T89" fmla="*/ 92 h 94"/>
                  <a:gd name="T90" fmla="*/ 36 w 150"/>
                  <a:gd name="T91" fmla="*/ 92 h 94"/>
                  <a:gd name="T92" fmla="*/ 34 w 150"/>
                  <a:gd name="T93" fmla="*/ 94 h 94"/>
                  <a:gd name="T94" fmla="*/ 16 w 150"/>
                  <a:gd name="T95" fmla="*/ 9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50" h="94">
                    <a:moveTo>
                      <a:pt x="16" y="94"/>
                    </a:moveTo>
                    <a:lnTo>
                      <a:pt x="16" y="94"/>
                    </a:lnTo>
                    <a:lnTo>
                      <a:pt x="16" y="92"/>
                    </a:lnTo>
                    <a:lnTo>
                      <a:pt x="8" y="90"/>
                    </a:lnTo>
                    <a:lnTo>
                      <a:pt x="8" y="90"/>
                    </a:lnTo>
                    <a:lnTo>
                      <a:pt x="8" y="88"/>
                    </a:lnTo>
                    <a:lnTo>
                      <a:pt x="0" y="62"/>
                    </a:lnTo>
                    <a:lnTo>
                      <a:pt x="0" y="40"/>
                    </a:lnTo>
                    <a:lnTo>
                      <a:pt x="0" y="40"/>
                    </a:lnTo>
                    <a:lnTo>
                      <a:pt x="0" y="38"/>
                    </a:lnTo>
                    <a:lnTo>
                      <a:pt x="8" y="22"/>
                    </a:lnTo>
                    <a:lnTo>
                      <a:pt x="8" y="22"/>
                    </a:lnTo>
                    <a:lnTo>
                      <a:pt x="10" y="20"/>
                    </a:lnTo>
                    <a:lnTo>
                      <a:pt x="40" y="20"/>
                    </a:lnTo>
                    <a:lnTo>
                      <a:pt x="66" y="24"/>
                    </a:lnTo>
                    <a:lnTo>
                      <a:pt x="90" y="4"/>
                    </a:lnTo>
                    <a:lnTo>
                      <a:pt x="90" y="4"/>
                    </a:lnTo>
                    <a:lnTo>
                      <a:pt x="90" y="2"/>
                    </a:lnTo>
                    <a:lnTo>
                      <a:pt x="118" y="0"/>
                    </a:lnTo>
                    <a:lnTo>
                      <a:pt x="134" y="0"/>
                    </a:lnTo>
                    <a:lnTo>
                      <a:pt x="134" y="0"/>
                    </a:lnTo>
                    <a:lnTo>
                      <a:pt x="136" y="0"/>
                    </a:lnTo>
                    <a:lnTo>
                      <a:pt x="150" y="32"/>
                    </a:lnTo>
                    <a:lnTo>
                      <a:pt x="150" y="32"/>
                    </a:lnTo>
                    <a:lnTo>
                      <a:pt x="148" y="36"/>
                    </a:lnTo>
                    <a:lnTo>
                      <a:pt x="138" y="40"/>
                    </a:lnTo>
                    <a:lnTo>
                      <a:pt x="132" y="46"/>
                    </a:lnTo>
                    <a:lnTo>
                      <a:pt x="132" y="52"/>
                    </a:lnTo>
                    <a:lnTo>
                      <a:pt x="132" y="52"/>
                    </a:lnTo>
                    <a:lnTo>
                      <a:pt x="132" y="54"/>
                    </a:lnTo>
                    <a:lnTo>
                      <a:pt x="126" y="56"/>
                    </a:lnTo>
                    <a:lnTo>
                      <a:pt x="106" y="62"/>
                    </a:lnTo>
                    <a:lnTo>
                      <a:pt x="96" y="64"/>
                    </a:lnTo>
                    <a:lnTo>
                      <a:pt x="90" y="74"/>
                    </a:lnTo>
                    <a:lnTo>
                      <a:pt x="90" y="74"/>
                    </a:lnTo>
                    <a:lnTo>
                      <a:pt x="88" y="76"/>
                    </a:lnTo>
                    <a:lnTo>
                      <a:pt x="88" y="76"/>
                    </a:lnTo>
                    <a:lnTo>
                      <a:pt x="74" y="74"/>
                    </a:lnTo>
                    <a:lnTo>
                      <a:pt x="66" y="82"/>
                    </a:lnTo>
                    <a:lnTo>
                      <a:pt x="66" y="82"/>
                    </a:lnTo>
                    <a:lnTo>
                      <a:pt x="66" y="82"/>
                    </a:lnTo>
                    <a:lnTo>
                      <a:pt x="52" y="82"/>
                    </a:lnTo>
                    <a:lnTo>
                      <a:pt x="48" y="80"/>
                    </a:lnTo>
                    <a:lnTo>
                      <a:pt x="42" y="86"/>
                    </a:lnTo>
                    <a:lnTo>
                      <a:pt x="36" y="92"/>
                    </a:lnTo>
                    <a:lnTo>
                      <a:pt x="36" y="92"/>
                    </a:lnTo>
                    <a:lnTo>
                      <a:pt x="34" y="94"/>
                    </a:lnTo>
                    <a:lnTo>
                      <a:pt x="16" y="9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99" name="Freeform 842"/>
              <p:cNvSpPr>
                <a:spLocks noEditPoints="1"/>
              </p:cNvSpPr>
              <p:nvPr/>
            </p:nvSpPr>
            <p:spPr bwMode="auto">
              <a:xfrm>
                <a:off x="3465" y="2249"/>
                <a:ext cx="154" cy="98"/>
              </a:xfrm>
              <a:custGeom>
                <a:avLst/>
                <a:gdLst>
                  <a:gd name="T0" fmla="*/ 150 w 154"/>
                  <a:gd name="T1" fmla="*/ 36 h 98"/>
                  <a:gd name="T2" fmla="*/ 132 w 154"/>
                  <a:gd name="T3" fmla="*/ 46 h 98"/>
                  <a:gd name="T4" fmla="*/ 126 w 154"/>
                  <a:gd name="T5" fmla="*/ 58 h 98"/>
                  <a:gd name="T6" fmla="*/ 98 w 154"/>
                  <a:gd name="T7" fmla="*/ 64 h 98"/>
                  <a:gd name="T8" fmla="*/ 74 w 154"/>
                  <a:gd name="T9" fmla="*/ 74 h 98"/>
                  <a:gd name="T10" fmla="*/ 54 w 154"/>
                  <a:gd name="T11" fmla="*/ 82 h 98"/>
                  <a:gd name="T12" fmla="*/ 42 w 154"/>
                  <a:gd name="T13" fmla="*/ 86 h 98"/>
                  <a:gd name="T14" fmla="*/ 18 w 154"/>
                  <a:gd name="T15" fmla="*/ 94 h 98"/>
                  <a:gd name="T16" fmla="*/ 4 w 154"/>
                  <a:gd name="T17" fmla="*/ 62 h 98"/>
                  <a:gd name="T18" fmla="*/ 12 w 154"/>
                  <a:gd name="T19" fmla="*/ 24 h 98"/>
                  <a:gd name="T20" fmla="*/ 70 w 154"/>
                  <a:gd name="T21" fmla="*/ 28 h 98"/>
                  <a:gd name="T22" fmla="*/ 120 w 154"/>
                  <a:gd name="T23" fmla="*/ 4 h 98"/>
                  <a:gd name="T24" fmla="*/ 136 w 154"/>
                  <a:gd name="T25" fmla="*/ 0 h 98"/>
                  <a:gd name="T26" fmla="*/ 120 w 154"/>
                  <a:gd name="T27" fmla="*/ 0 h 98"/>
                  <a:gd name="T28" fmla="*/ 92 w 154"/>
                  <a:gd name="T29" fmla="*/ 2 h 98"/>
                  <a:gd name="T30" fmla="*/ 90 w 154"/>
                  <a:gd name="T31" fmla="*/ 4 h 98"/>
                  <a:gd name="T32" fmla="*/ 42 w 154"/>
                  <a:gd name="T33" fmla="*/ 20 h 98"/>
                  <a:gd name="T34" fmla="*/ 42 w 154"/>
                  <a:gd name="T35" fmla="*/ 20 h 98"/>
                  <a:gd name="T36" fmla="*/ 42 w 154"/>
                  <a:gd name="T37" fmla="*/ 20 h 98"/>
                  <a:gd name="T38" fmla="*/ 12 w 154"/>
                  <a:gd name="T39" fmla="*/ 20 h 98"/>
                  <a:gd name="T40" fmla="*/ 0 w 154"/>
                  <a:gd name="T41" fmla="*/ 40 h 98"/>
                  <a:gd name="T42" fmla="*/ 0 w 154"/>
                  <a:gd name="T43" fmla="*/ 42 h 98"/>
                  <a:gd name="T44" fmla="*/ 0 w 154"/>
                  <a:gd name="T45" fmla="*/ 62 h 98"/>
                  <a:gd name="T46" fmla="*/ 8 w 154"/>
                  <a:gd name="T47" fmla="*/ 90 h 98"/>
                  <a:gd name="T48" fmla="*/ 10 w 154"/>
                  <a:gd name="T49" fmla="*/ 94 h 98"/>
                  <a:gd name="T50" fmla="*/ 16 w 154"/>
                  <a:gd name="T51" fmla="*/ 96 h 98"/>
                  <a:gd name="T52" fmla="*/ 36 w 154"/>
                  <a:gd name="T53" fmla="*/ 98 h 98"/>
                  <a:gd name="T54" fmla="*/ 40 w 154"/>
                  <a:gd name="T55" fmla="*/ 96 h 98"/>
                  <a:gd name="T56" fmla="*/ 50 w 154"/>
                  <a:gd name="T57" fmla="*/ 86 h 98"/>
                  <a:gd name="T58" fmla="*/ 54 w 154"/>
                  <a:gd name="T59" fmla="*/ 86 h 98"/>
                  <a:gd name="T60" fmla="*/ 68 w 154"/>
                  <a:gd name="T61" fmla="*/ 86 h 98"/>
                  <a:gd name="T62" fmla="*/ 70 w 154"/>
                  <a:gd name="T63" fmla="*/ 84 h 98"/>
                  <a:gd name="T64" fmla="*/ 90 w 154"/>
                  <a:gd name="T65" fmla="*/ 80 h 98"/>
                  <a:gd name="T66" fmla="*/ 90 w 154"/>
                  <a:gd name="T67" fmla="*/ 80 h 98"/>
                  <a:gd name="T68" fmla="*/ 94 w 154"/>
                  <a:gd name="T69" fmla="*/ 78 h 98"/>
                  <a:gd name="T70" fmla="*/ 108 w 154"/>
                  <a:gd name="T71" fmla="*/ 66 h 98"/>
                  <a:gd name="T72" fmla="*/ 128 w 154"/>
                  <a:gd name="T73" fmla="*/ 62 h 98"/>
                  <a:gd name="T74" fmla="*/ 134 w 154"/>
                  <a:gd name="T75" fmla="*/ 56 h 98"/>
                  <a:gd name="T76" fmla="*/ 136 w 154"/>
                  <a:gd name="T77" fmla="*/ 54 h 98"/>
                  <a:gd name="T78" fmla="*/ 142 w 154"/>
                  <a:gd name="T79" fmla="*/ 44 h 98"/>
                  <a:gd name="T80" fmla="*/ 152 w 154"/>
                  <a:gd name="T81" fmla="*/ 40 h 98"/>
                  <a:gd name="T82" fmla="*/ 154 w 154"/>
                  <a:gd name="T83" fmla="*/ 34 h 98"/>
                  <a:gd name="T84" fmla="*/ 140 w 154"/>
                  <a:gd name="T85" fmla="*/ 2 h 98"/>
                  <a:gd name="T86" fmla="*/ 136 w 154"/>
                  <a:gd name="T87"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98">
                    <a:moveTo>
                      <a:pt x="136" y="4"/>
                    </a:moveTo>
                    <a:lnTo>
                      <a:pt x="150" y="36"/>
                    </a:lnTo>
                    <a:lnTo>
                      <a:pt x="140" y="42"/>
                    </a:lnTo>
                    <a:lnTo>
                      <a:pt x="132" y="46"/>
                    </a:lnTo>
                    <a:lnTo>
                      <a:pt x="132" y="54"/>
                    </a:lnTo>
                    <a:lnTo>
                      <a:pt x="126" y="58"/>
                    </a:lnTo>
                    <a:lnTo>
                      <a:pt x="106" y="62"/>
                    </a:lnTo>
                    <a:lnTo>
                      <a:pt x="98" y="64"/>
                    </a:lnTo>
                    <a:lnTo>
                      <a:pt x="90" y="76"/>
                    </a:lnTo>
                    <a:lnTo>
                      <a:pt x="74" y="74"/>
                    </a:lnTo>
                    <a:lnTo>
                      <a:pt x="68" y="82"/>
                    </a:lnTo>
                    <a:lnTo>
                      <a:pt x="54" y="82"/>
                    </a:lnTo>
                    <a:lnTo>
                      <a:pt x="50" y="80"/>
                    </a:lnTo>
                    <a:lnTo>
                      <a:pt x="42" y="86"/>
                    </a:lnTo>
                    <a:lnTo>
                      <a:pt x="36" y="94"/>
                    </a:lnTo>
                    <a:lnTo>
                      <a:pt x="18" y="94"/>
                    </a:lnTo>
                    <a:lnTo>
                      <a:pt x="12" y="90"/>
                    </a:lnTo>
                    <a:lnTo>
                      <a:pt x="4" y="62"/>
                    </a:lnTo>
                    <a:lnTo>
                      <a:pt x="4" y="42"/>
                    </a:lnTo>
                    <a:lnTo>
                      <a:pt x="12" y="24"/>
                    </a:lnTo>
                    <a:lnTo>
                      <a:pt x="42" y="24"/>
                    </a:lnTo>
                    <a:lnTo>
                      <a:pt x="70" y="28"/>
                    </a:lnTo>
                    <a:lnTo>
                      <a:pt x="92" y="6"/>
                    </a:lnTo>
                    <a:lnTo>
                      <a:pt x="120" y="4"/>
                    </a:lnTo>
                    <a:lnTo>
                      <a:pt x="136" y="4"/>
                    </a:lnTo>
                    <a:close/>
                    <a:moveTo>
                      <a:pt x="136" y="0"/>
                    </a:moveTo>
                    <a:lnTo>
                      <a:pt x="120" y="0"/>
                    </a:lnTo>
                    <a:lnTo>
                      <a:pt x="120" y="0"/>
                    </a:lnTo>
                    <a:lnTo>
                      <a:pt x="118" y="0"/>
                    </a:lnTo>
                    <a:lnTo>
                      <a:pt x="92" y="2"/>
                    </a:lnTo>
                    <a:lnTo>
                      <a:pt x="92" y="2"/>
                    </a:lnTo>
                    <a:lnTo>
                      <a:pt x="90" y="4"/>
                    </a:lnTo>
                    <a:lnTo>
                      <a:pt x="68" y="24"/>
                    </a:lnTo>
                    <a:lnTo>
                      <a:pt x="42" y="20"/>
                    </a:lnTo>
                    <a:lnTo>
                      <a:pt x="42" y="20"/>
                    </a:lnTo>
                    <a:lnTo>
                      <a:pt x="42" y="20"/>
                    </a:lnTo>
                    <a:lnTo>
                      <a:pt x="42" y="20"/>
                    </a:lnTo>
                    <a:lnTo>
                      <a:pt x="42" y="20"/>
                    </a:lnTo>
                    <a:lnTo>
                      <a:pt x="12" y="20"/>
                    </a:lnTo>
                    <a:lnTo>
                      <a:pt x="12" y="20"/>
                    </a:lnTo>
                    <a:lnTo>
                      <a:pt x="8" y="24"/>
                    </a:lnTo>
                    <a:lnTo>
                      <a:pt x="0" y="40"/>
                    </a:lnTo>
                    <a:lnTo>
                      <a:pt x="0" y="40"/>
                    </a:lnTo>
                    <a:lnTo>
                      <a:pt x="0" y="42"/>
                    </a:lnTo>
                    <a:lnTo>
                      <a:pt x="0" y="62"/>
                    </a:lnTo>
                    <a:lnTo>
                      <a:pt x="0" y="62"/>
                    </a:lnTo>
                    <a:lnTo>
                      <a:pt x="0" y="64"/>
                    </a:lnTo>
                    <a:lnTo>
                      <a:pt x="8" y="90"/>
                    </a:lnTo>
                    <a:lnTo>
                      <a:pt x="8" y="90"/>
                    </a:lnTo>
                    <a:lnTo>
                      <a:pt x="10" y="94"/>
                    </a:lnTo>
                    <a:lnTo>
                      <a:pt x="16" y="96"/>
                    </a:lnTo>
                    <a:lnTo>
                      <a:pt x="16" y="96"/>
                    </a:lnTo>
                    <a:lnTo>
                      <a:pt x="18" y="98"/>
                    </a:lnTo>
                    <a:lnTo>
                      <a:pt x="36" y="98"/>
                    </a:lnTo>
                    <a:lnTo>
                      <a:pt x="36" y="98"/>
                    </a:lnTo>
                    <a:lnTo>
                      <a:pt x="40" y="96"/>
                    </a:lnTo>
                    <a:lnTo>
                      <a:pt x="44" y="88"/>
                    </a:lnTo>
                    <a:lnTo>
                      <a:pt x="50" y="86"/>
                    </a:lnTo>
                    <a:lnTo>
                      <a:pt x="54" y="86"/>
                    </a:lnTo>
                    <a:lnTo>
                      <a:pt x="54" y="86"/>
                    </a:lnTo>
                    <a:lnTo>
                      <a:pt x="54" y="86"/>
                    </a:lnTo>
                    <a:lnTo>
                      <a:pt x="68" y="86"/>
                    </a:lnTo>
                    <a:lnTo>
                      <a:pt x="68" y="86"/>
                    </a:lnTo>
                    <a:lnTo>
                      <a:pt x="70" y="84"/>
                    </a:lnTo>
                    <a:lnTo>
                      <a:pt x="76" y="78"/>
                    </a:lnTo>
                    <a:lnTo>
                      <a:pt x="90" y="80"/>
                    </a:lnTo>
                    <a:lnTo>
                      <a:pt x="90" y="80"/>
                    </a:lnTo>
                    <a:lnTo>
                      <a:pt x="90" y="80"/>
                    </a:lnTo>
                    <a:lnTo>
                      <a:pt x="90" y="80"/>
                    </a:lnTo>
                    <a:lnTo>
                      <a:pt x="94" y="78"/>
                    </a:lnTo>
                    <a:lnTo>
                      <a:pt x="100" y="68"/>
                    </a:lnTo>
                    <a:lnTo>
                      <a:pt x="108" y="66"/>
                    </a:lnTo>
                    <a:lnTo>
                      <a:pt x="128" y="62"/>
                    </a:lnTo>
                    <a:lnTo>
                      <a:pt x="128" y="62"/>
                    </a:lnTo>
                    <a:lnTo>
                      <a:pt x="128" y="60"/>
                    </a:lnTo>
                    <a:lnTo>
                      <a:pt x="134" y="56"/>
                    </a:lnTo>
                    <a:lnTo>
                      <a:pt x="134" y="56"/>
                    </a:lnTo>
                    <a:lnTo>
                      <a:pt x="136" y="54"/>
                    </a:lnTo>
                    <a:lnTo>
                      <a:pt x="136" y="48"/>
                    </a:lnTo>
                    <a:lnTo>
                      <a:pt x="142" y="44"/>
                    </a:lnTo>
                    <a:lnTo>
                      <a:pt x="152" y="40"/>
                    </a:lnTo>
                    <a:lnTo>
                      <a:pt x="152" y="40"/>
                    </a:lnTo>
                    <a:lnTo>
                      <a:pt x="154" y="38"/>
                    </a:lnTo>
                    <a:lnTo>
                      <a:pt x="154" y="34"/>
                    </a:lnTo>
                    <a:lnTo>
                      <a:pt x="140" y="2"/>
                    </a:lnTo>
                    <a:lnTo>
                      <a:pt x="140" y="2"/>
                    </a:lnTo>
                    <a:lnTo>
                      <a:pt x="138" y="0"/>
                    </a:lnTo>
                    <a:lnTo>
                      <a:pt x="136" y="0"/>
                    </a:lnTo>
                    <a:lnTo>
                      <a:pt x="1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0" name="Freeform 843"/>
              <p:cNvSpPr>
                <a:spLocks/>
              </p:cNvSpPr>
              <p:nvPr/>
            </p:nvSpPr>
            <p:spPr bwMode="auto">
              <a:xfrm>
                <a:off x="3469" y="2253"/>
                <a:ext cx="146" cy="90"/>
              </a:xfrm>
              <a:custGeom>
                <a:avLst/>
                <a:gdLst>
                  <a:gd name="T0" fmla="*/ 132 w 146"/>
                  <a:gd name="T1" fmla="*/ 0 h 90"/>
                  <a:gd name="T2" fmla="*/ 146 w 146"/>
                  <a:gd name="T3" fmla="*/ 32 h 90"/>
                  <a:gd name="T4" fmla="*/ 136 w 146"/>
                  <a:gd name="T5" fmla="*/ 38 h 90"/>
                  <a:gd name="T6" fmla="*/ 128 w 146"/>
                  <a:gd name="T7" fmla="*/ 42 h 90"/>
                  <a:gd name="T8" fmla="*/ 128 w 146"/>
                  <a:gd name="T9" fmla="*/ 50 h 90"/>
                  <a:gd name="T10" fmla="*/ 122 w 146"/>
                  <a:gd name="T11" fmla="*/ 54 h 90"/>
                  <a:gd name="T12" fmla="*/ 102 w 146"/>
                  <a:gd name="T13" fmla="*/ 58 h 90"/>
                  <a:gd name="T14" fmla="*/ 94 w 146"/>
                  <a:gd name="T15" fmla="*/ 60 h 90"/>
                  <a:gd name="T16" fmla="*/ 86 w 146"/>
                  <a:gd name="T17" fmla="*/ 72 h 90"/>
                  <a:gd name="T18" fmla="*/ 70 w 146"/>
                  <a:gd name="T19" fmla="*/ 70 h 90"/>
                  <a:gd name="T20" fmla="*/ 64 w 146"/>
                  <a:gd name="T21" fmla="*/ 78 h 90"/>
                  <a:gd name="T22" fmla="*/ 50 w 146"/>
                  <a:gd name="T23" fmla="*/ 78 h 90"/>
                  <a:gd name="T24" fmla="*/ 46 w 146"/>
                  <a:gd name="T25" fmla="*/ 76 h 90"/>
                  <a:gd name="T26" fmla="*/ 38 w 146"/>
                  <a:gd name="T27" fmla="*/ 82 h 90"/>
                  <a:gd name="T28" fmla="*/ 32 w 146"/>
                  <a:gd name="T29" fmla="*/ 90 h 90"/>
                  <a:gd name="T30" fmla="*/ 14 w 146"/>
                  <a:gd name="T31" fmla="*/ 90 h 90"/>
                  <a:gd name="T32" fmla="*/ 8 w 146"/>
                  <a:gd name="T33" fmla="*/ 86 h 90"/>
                  <a:gd name="T34" fmla="*/ 0 w 146"/>
                  <a:gd name="T35" fmla="*/ 58 h 90"/>
                  <a:gd name="T36" fmla="*/ 0 w 146"/>
                  <a:gd name="T37" fmla="*/ 38 h 90"/>
                  <a:gd name="T38" fmla="*/ 8 w 146"/>
                  <a:gd name="T39" fmla="*/ 20 h 90"/>
                  <a:gd name="T40" fmla="*/ 38 w 146"/>
                  <a:gd name="T41" fmla="*/ 20 h 90"/>
                  <a:gd name="T42" fmla="*/ 66 w 146"/>
                  <a:gd name="T43" fmla="*/ 24 h 90"/>
                  <a:gd name="T44" fmla="*/ 88 w 146"/>
                  <a:gd name="T45" fmla="*/ 2 h 90"/>
                  <a:gd name="T46" fmla="*/ 116 w 146"/>
                  <a:gd name="T47" fmla="*/ 0 h 90"/>
                  <a:gd name="T48" fmla="*/ 132 w 146"/>
                  <a:gd name="T49"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6" h="90">
                    <a:moveTo>
                      <a:pt x="132" y="0"/>
                    </a:moveTo>
                    <a:lnTo>
                      <a:pt x="146" y="32"/>
                    </a:lnTo>
                    <a:lnTo>
                      <a:pt x="136" y="38"/>
                    </a:lnTo>
                    <a:lnTo>
                      <a:pt x="128" y="42"/>
                    </a:lnTo>
                    <a:lnTo>
                      <a:pt x="128" y="50"/>
                    </a:lnTo>
                    <a:lnTo>
                      <a:pt x="122" y="54"/>
                    </a:lnTo>
                    <a:lnTo>
                      <a:pt x="102" y="58"/>
                    </a:lnTo>
                    <a:lnTo>
                      <a:pt x="94" y="60"/>
                    </a:lnTo>
                    <a:lnTo>
                      <a:pt x="86" y="72"/>
                    </a:lnTo>
                    <a:lnTo>
                      <a:pt x="70" y="70"/>
                    </a:lnTo>
                    <a:lnTo>
                      <a:pt x="64" y="78"/>
                    </a:lnTo>
                    <a:lnTo>
                      <a:pt x="50" y="78"/>
                    </a:lnTo>
                    <a:lnTo>
                      <a:pt x="46" y="76"/>
                    </a:lnTo>
                    <a:lnTo>
                      <a:pt x="38" y="82"/>
                    </a:lnTo>
                    <a:lnTo>
                      <a:pt x="32" y="90"/>
                    </a:lnTo>
                    <a:lnTo>
                      <a:pt x="14" y="90"/>
                    </a:lnTo>
                    <a:lnTo>
                      <a:pt x="8" y="86"/>
                    </a:lnTo>
                    <a:lnTo>
                      <a:pt x="0" y="58"/>
                    </a:lnTo>
                    <a:lnTo>
                      <a:pt x="0" y="38"/>
                    </a:lnTo>
                    <a:lnTo>
                      <a:pt x="8" y="20"/>
                    </a:lnTo>
                    <a:lnTo>
                      <a:pt x="38" y="20"/>
                    </a:lnTo>
                    <a:lnTo>
                      <a:pt x="66" y="24"/>
                    </a:lnTo>
                    <a:lnTo>
                      <a:pt x="88" y="2"/>
                    </a:lnTo>
                    <a:lnTo>
                      <a:pt x="116" y="0"/>
                    </a:lnTo>
                    <a:lnTo>
                      <a:pt x="1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1" name="Freeform 844"/>
              <p:cNvSpPr>
                <a:spLocks/>
              </p:cNvSpPr>
              <p:nvPr/>
            </p:nvSpPr>
            <p:spPr bwMode="auto">
              <a:xfrm>
                <a:off x="3465" y="2249"/>
                <a:ext cx="154" cy="98"/>
              </a:xfrm>
              <a:custGeom>
                <a:avLst/>
                <a:gdLst>
                  <a:gd name="T0" fmla="*/ 120 w 154"/>
                  <a:gd name="T1" fmla="*/ 0 h 98"/>
                  <a:gd name="T2" fmla="*/ 118 w 154"/>
                  <a:gd name="T3" fmla="*/ 0 h 98"/>
                  <a:gd name="T4" fmla="*/ 92 w 154"/>
                  <a:gd name="T5" fmla="*/ 2 h 98"/>
                  <a:gd name="T6" fmla="*/ 68 w 154"/>
                  <a:gd name="T7" fmla="*/ 24 h 98"/>
                  <a:gd name="T8" fmla="*/ 42 w 154"/>
                  <a:gd name="T9" fmla="*/ 20 h 98"/>
                  <a:gd name="T10" fmla="*/ 42 w 154"/>
                  <a:gd name="T11" fmla="*/ 20 h 98"/>
                  <a:gd name="T12" fmla="*/ 12 w 154"/>
                  <a:gd name="T13" fmla="*/ 20 h 98"/>
                  <a:gd name="T14" fmla="*/ 8 w 154"/>
                  <a:gd name="T15" fmla="*/ 24 h 98"/>
                  <a:gd name="T16" fmla="*/ 0 w 154"/>
                  <a:gd name="T17" fmla="*/ 40 h 98"/>
                  <a:gd name="T18" fmla="*/ 0 w 154"/>
                  <a:gd name="T19" fmla="*/ 62 h 98"/>
                  <a:gd name="T20" fmla="*/ 0 w 154"/>
                  <a:gd name="T21" fmla="*/ 64 h 98"/>
                  <a:gd name="T22" fmla="*/ 8 w 154"/>
                  <a:gd name="T23" fmla="*/ 90 h 98"/>
                  <a:gd name="T24" fmla="*/ 16 w 154"/>
                  <a:gd name="T25" fmla="*/ 96 h 98"/>
                  <a:gd name="T26" fmla="*/ 18 w 154"/>
                  <a:gd name="T27" fmla="*/ 98 h 98"/>
                  <a:gd name="T28" fmla="*/ 36 w 154"/>
                  <a:gd name="T29" fmla="*/ 98 h 98"/>
                  <a:gd name="T30" fmla="*/ 44 w 154"/>
                  <a:gd name="T31" fmla="*/ 88 h 98"/>
                  <a:gd name="T32" fmla="*/ 54 w 154"/>
                  <a:gd name="T33" fmla="*/ 86 h 98"/>
                  <a:gd name="T34" fmla="*/ 54 w 154"/>
                  <a:gd name="T35" fmla="*/ 86 h 98"/>
                  <a:gd name="T36" fmla="*/ 68 w 154"/>
                  <a:gd name="T37" fmla="*/ 86 h 98"/>
                  <a:gd name="T38" fmla="*/ 76 w 154"/>
                  <a:gd name="T39" fmla="*/ 78 h 98"/>
                  <a:gd name="T40" fmla="*/ 90 w 154"/>
                  <a:gd name="T41" fmla="*/ 80 h 98"/>
                  <a:gd name="T42" fmla="*/ 90 w 154"/>
                  <a:gd name="T43" fmla="*/ 80 h 98"/>
                  <a:gd name="T44" fmla="*/ 100 w 154"/>
                  <a:gd name="T45" fmla="*/ 68 h 98"/>
                  <a:gd name="T46" fmla="*/ 128 w 154"/>
                  <a:gd name="T47" fmla="*/ 62 h 98"/>
                  <a:gd name="T48" fmla="*/ 128 w 154"/>
                  <a:gd name="T49" fmla="*/ 60 h 98"/>
                  <a:gd name="T50" fmla="*/ 134 w 154"/>
                  <a:gd name="T51" fmla="*/ 56 h 98"/>
                  <a:gd name="T52" fmla="*/ 136 w 154"/>
                  <a:gd name="T53" fmla="*/ 48 h 98"/>
                  <a:gd name="T54" fmla="*/ 152 w 154"/>
                  <a:gd name="T55" fmla="*/ 40 h 98"/>
                  <a:gd name="T56" fmla="*/ 154 w 154"/>
                  <a:gd name="T57" fmla="*/ 38 h 98"/>
                  <a:gd name="T58" fmla="*/ 140 w 154"/>
                  <a:gd name="T59" fmla="*/ 2 h 98"/>
                  <a:gd name="T60" fmla="*/ 138 w 154"/>
                  <a:gd name="T61" fmla="*/ 0 h 98"/>
                  <a:gd name="T62" fmla="*/ 136 w 154"/>
                  <a:gd name="T63" fmla="*/ 0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4" h="98">
                    <a:moveTo>
                      <a:pt x="136" y="0"/>
                    </a:moveTo>
                    <a:lnTo>
                      <a:pt x="120" y="0"/>
                    </a:lnTo>
                    <a:lnTo>
                      <a:pt x="120" y="0"/>
                    </a:lnTo>
                    <a:lnTo>
                      <a:pt x="118" y="0"/>
                    </a:lnTo>
                    <a:lnTo>
                      <a:pt x="92" y="2"/>
                    </a:lnTo>
                    <a:lnTo>
                      <a:pt x="92" y="2"/>
                    </a:lnTo>
                    <a:lnTo>
                      <a:pt x="90" y="4"/>
                    </a:lnTo>
                    <a:lnTo>
                      <a:pt x="68" y="24"/>
                    </a:lnTo>
                    <a:lnTo>
                      <a:pt x="42" y="20"/>
                    </a:lnTo>
                    <a:lnTo>
                      <a:pt x="42" y="20"/>
                    </a:lnTo>
                    <a:lnTo>
                      <a:pt x="42" y="20"/>
                    </a:lnTo>
                    <a:lnTo>
                      <a:pt x="42" y="20"/>
                    </a:lnTo>
                    <a:lnTo>
                      <a:pt x="42" y="20"/>
                    </a:lnTo>
                    <a:lnTo>
                      <a:pt x="12" y="20"/>
                    </a:lnTo>
                    <a:lnTo>
                      <a:pt x="12" y="20"/>
                    </a:lnTo>
                    <a:lnTo>
                      <a:pt x="8" y="24"/>
                    </a:lnTo>
                    <a:lnTo>
                      <a:pt x="0" y="40"/>
                    </a:lnTo>
                    <a:lnTo>
                      <a:pt x="0" y="40"/>
                    </a:lnTo>
                    <a:lnTo>
                      <a:pt x="0" y="42"/>
                    </a:lnTo>
                    <a:lnTo>
                      <a:pt x="0" y="62"/>
                    </a:lnTo>
                    <a:lnTo>
                      <a:pt x="0" y="62"/>
                    </a:lnTo>
                    <a:lnTo>
                      <a:pt x="0" y="64"/>
                    </a:lnTo>
                    <a:lnTo>
                      <a:pt x="8" y="90"/>
                    </a:lnTo>
                    <a:lnTo>
                      <a:pt x="8" y="90"/>
                    </a:lnTo>
                    <a:lnTo>
                      <a:pt x="10" y="94"/>
                    </a:lnTo>
                    <a:lnTo>
                      <a:pt x="16" y="96"/>
                    </a:lnTo>
                    <a:lnTo>
                      <a:pt x="16" y="96"/>
                    </a:lnTo>
                    <a:lnTo>
                      <a:pt x="18" y="98"/>
                    </a:lnTo>
                    <a:lnTo>
                      <a:pt x="36" y="98"/>
                    </a:lnTo>
                    <a:lnTo>
                      <a:pt x="36" y="98"/>
                    </a:lnTo>
                    <a:lnTo>
                      <a:pt x="40" y="96"/>
                    </a:lnTo>
                    <a:lnTo>
                      <a:pt x="44" y="88"/>
                    </a:lnTo>
                    <a:lnTo>
                      <a:pt x="50" y="86"/>
                    </a:lnTo>
                    <a:lnTo>
                      <a:pt x="54" y="86"/>
                    </a:lnTo>
                    <a:lnTo>
                      <a:pt x="54" y="86"/>
                    </a:lnTo>
                    <a:lnTo>
                      <a:pt x="54" y="86"/>
                    </a:lnTo>
                    <a:lnTo>
                      <a:pt x="68" y="86"/>
                    </a:lnTo>
                    <a:lnTo>
                      <a:pt x="68" y="86"/>
                    </a:lnTo>
                    <a:lnTo>
                      <a:pt x="70" y="84"/>
                    </a:lnTo>
                    <a:lnTo>
                      <a:pt x="76" y="78"/>
                    </a:lnTo>
                    <a:lnTo>
                      <a:pt x="90" y="80"/>
                    </a:lnTo>
                    <a:lnTo>
                      <a:pt x="90" y="80"/>
                    </a:lnTo>
                    <a:lnTo>
                      <a:pt x="90" y="80"/>
                    </a:lnTo>
                    <a:lnTo>
                      <a:pt x="90" y="80"/>
                    </a:lnTo>
                    <a:lnTo>
                      <a:pt x="94" y="78"/>
                    </a:lnTo>
                    <a:lnTo>
                      <a:pt x="100" y="68"/>
                    </a:lnTo>
                    <a:lnTo>
                      <a:pt x="108" y="66"/>
                    </a:lnTo>
                    <a:lnTo>
                      <a:pt x="128" y="62"/>
                    </a:lnTo>
                    <a:lnTo>
                      <a:pt x="128" y="62"/>
                    </a:lnTo>
                    <a:lnTo>
                      <a:pt x="128" y="60"/>
                    </a:lnTo>
                    <a:lnTo>
                      <a:pt x="134" y="56"/>
                    </a:lnTo>
                    <a:lnTo>
                      <a:pt x="134" y="56"/>
                    </a:lnTo>
                    <a:lnTo>
                      <a:pt x="136" y="54"/>
                    </a:lnTo>
                    <a:lnTo>
                      <a:pt x="136" y="48"/>
                    </a:lnTo>
                    <a:lnTo>
                      <a:pt x="142" y="44"/>
                    </a:lnTo>
                    <a:lnTo>
                      <a:pt x="152" y="40"/>
                    </a:lnTo>
                    <a:lnTo>
                      <a:pt x="152" y="40"/>
                    </a:lnTo>
                    <a:lnTo>
                      <a:pt x="154" y="38"/>
                    </a:lnTo>
                    <a:lnTo>
                      <a:pt x="154" y="34"/>
                    </a:lnTo>
                    <a:lnTo>
                      <a:pt x="140" y="2"/>
                    </a:lnTo>
                    <a:lnTo>
                      <a:pt x="140" y="2"/>
                    </a:lnTo>
                    <a:lnTo>
                      <a:pt x="138" y="0"/>
                    </a:lnTo>
                    <a:lnTo>
                      <a:pt x="136" y="0"/>
                    </a:lnTo>
                    <a:lnTo>
                      <a:pt x="1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2" name="Freeform 845"/>
              <p:cNvSpPr>
                <a:spLocks/>
              </p:cNvSpPr>
              <p:nvPr/>
            </p:nvSpPr>
            <p:spPr bwMode="auto">
              <a:xfrm>
                <a:off x="3485" y="1925"/>
                <a:ext cx="278" cy="234"/>
              </a:xfrm>
              <a:custGeom>
                <a:avLst/>
                <a:gdLst>
                  <a:gd name="T0" fmla="*/ 186 w 278"/>
                  <a:gd name="T1" fmla="*/ 224 h 234"/>
                  <a:gd name="T2" fmla="*/ 176 w 278"/>
                  <a:gd name="T3" fmla="*/ 202 h 234"/>
                  <a:gd name="T4" fmla="*/ 162 w 278"/>
                  <a:gd name="T5" fmla="*/ 210 h 234"/>
                  <a:gd name="T6" fmla="*/ 148 w 278"/>
                  <a:gd name="T7" fmla="*/ 212 h 234"/>
                  <a:gd name="T8" fmla="*/ 124 w 278"/>
                  <a:gd name="T9" fmla="*/ 204 h 234"/>
                  <a:gd name="T10" fmla="*/ 88 w 278"/>
                  <a:gd name="T11" fmla="*/ 160 h 234"/>
                  <a:gd name="T12" fmla="*/ 64 w 278"/>
                  <a:gd name="T13" fmla="*/ 160 h 234"/>
                  <a:gd name="T14" fmla="*/ 64 w 278"/>
                  <a:gd name="T15" fmla="*/ 160 h 234"/>
                  <a:gd name="T16" fmla="*/ 54 w 278"/>
                  <a:gd name="T17" fmla="*/ 154 h 234"/>
                  <a:gd name="T18" fmla="*/ 50 w 278"/>
                  <a:gd name="T19" fmla="*/ 140 h 234"/>
                  <a:gd name="T20" fmla="*/ 42 w 278"/>
                  <a:gd name="T21" fmla="*/ 120 h 234"/>
                  <a:gd name="T22" fmla="*/ 34 w 278"/>
                  <a:gd name="T23" fmla="*/ 116 h 234"/>
                  <a:gd name="T24" fmla="*/ 18 w 278"/>
                  <a:gd name="T25" fmla="*/ 94 h 234"/>
                  <a:gd name="T26" fmla="*/ 24 w 278"/>
                  <a:gd name="T27" fmla="*/ 80 h 234"/>
                  <a:gd name="T28" fmla="*/ 26 w 278"/>
                  <a:gd name="T29" fmla="*/ 72 h 234"/>
                  <a:gd name="T30" fmla="*/ 24 w 278"/>
                  <a:gd name="T31" fmla="*/ 66 h 234"/>
                  <a:gd name="T32" fmla="*/ 14 w 278"/>
                  <a:gd name="T33" fmla="*/ 52 h 234"/>
                  <a:gd name="T34" fmla="*/ 2 w 278"/>
                  <a:gd name="T35" fmla="*/ 24 h 234"/>
                  <a:gd name="T36" fmla="*/ 0 w 278"/>
                  <a:gd name="T37" fmla="*/ 8 h 234"/>
                  <a:gd name="T38" fmla="*/ 2 w 278"/>
                  <a:gd name="T39" fmla="*/ 4 h 234"/>
                  <a:gd name="T40" fmla="*/ 10 w 278"/>
                  <a:gd name="T41" fmla="*/ 2 h 234"/>
                  <a:gd name="T42" fmla="*/ 24 w 278"/>
                  <a:gd name="T43" fmla="*/ 12 h 234"/>
                  <a:gd name="T44" fmla="*/ 30 w 278"/>
                  <a:gd name="T45" fmla="*/ 12 h 234"/>
                  <a:gd name="T46" fmla="*/ 32 w 278"/>
                  <a:gd name="T47" fmla="*/ 10 h 234"/>
                  <a:gd name="T48" fmla="*/ 54 w 278"/>
                  <a:gd name="T49" fmla="*/ 0 h 234"/>
                  <a:gd name="T50" fmla="*/ 54 w 278"/>
                  <a:gd name="T51" fmla="*/ 0 h 234"/>
                  <a:gd name="T52" fmla="*/ 60 w 278"/>
                  <a:gd name="T53" fmla="*/ 2 h 234"/>
                  <a:gd name="T54" fmla="*/ 64 w 278"/>
                  <a:gd name="T55" fmla="*/ 16 h 234"/>
                  <a:gd name="T56" fmla="*/ 64 w 278"/>
                  <a:gd name="T57" fmla="*/ 16 h 234"/>
                  <a:gd name="T58" fmla="*/ 62 w 278"/>
                  <a:gd name="T59" fmla="*/ 22 h 234"/>
                  <a:gd name="T60" fmla="*/ 72 w 278"/>
                  <a:gd name="T61" fmla="*/ 22 h 234"/>
                  <a:gd name="T62" fmla="*/ 102 w 278"/>
                  <a:gd name="T63" fmla="*/ 50 h 234"/>
                  <a:gd name="T64" fmla="*/ 160 w 278"/>
                  <a:gd name="T65" fmla="*/ 28 h 234"/>
                  <a:gd name="T66" fmla="*/ 160 w 278"/>
                  <a:gd name="T67" fmla="*/ 28 h 234"/>
                  <a:gd name="T68" fmla="*/ 184 w 278"/>
                  <a:gd name="T69" fmla="*/ 26 h 234"/>
                  <a:gd name="T70" fmla="*/ 246 w 278"/>
                  <a:gd name="T71" fmla="*/ 50 h 234"/>
                  <a:gd name="T72" fmla="*/ 248 w 278"/>
                  <a:gd name="T73" fmla="*/ 72 h 234"/>
                  <a:gd name="T74" fmla="*/ 240 w 278"/>
                  <a:gd name="T75" fmla="*/ 90 h 234"/>
                  <a:gd name="T76" fmla="*/ 254 w 278"/>
                  <a:gd name="T77" fmla="*/ 134 h 234"/>
                  <a:gd name="T78" fmla="*/ 256 w 278"/>
                  <a:gd name="T79" fmla="*/ 134 h 234"/>
                  <a:gd name="T80" fmla="*/ 254 w 278"/>
                  <a:gd name="T81" fmla="*/ 146 h 234"/>
                  <a:gd name="T82" fmla="*/ 246 w 278"/>
                  <a:gd name="T83" fmla="*/ 166 h 234"/>
                  <a:gd name="T84" fmla="*/ 270 w 278"/>
                  <a:gd name="T85" fmla="*/ 190 h 234"/>
                  <a:gd name="T86" fmla="*/ 276 w 278"/>
                  <a:gd name="T87" fmla="*/ 200 h 234"/>
                  <a:gd name="T88" fmla="*/ 278 w 278"/>
                  <a:gd name="T89" fmla="*/ 208 h 234"/>
                  <a:gd name="T90" fmla="*/ 264 w 278"/>
                  <a:gd name="T91" fmla="*/ 212 h 234"/>
                  <a:gd name="T92" fmla="*/ 252 w 278"/>
                  <a:gd name="T93" fmla="*/ 232 h 234"/>
                  <a:gd name="T94" fmla="*/ 250 w 278"/>
                  <a:gd name="T95" fmla="*/ 234 h 234"/>
                  <a:gd name="T96" fmla="*/ 212 w 278"/>
                  <a:gd name="T97" fmla="*/ 23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78" h="234">
                    <a:moveTo>
                      <a:pt x="212" y="230"/>
                    </a:moveTo>
                    <a:lnTo>
                      <a:pt x="186" y="224"/>
                    </a:lnTo>
                    <a:lnTo>
                      <a:pt x="186" y="224"/>
                    </a:lnTo>
                    <a:lnTo>
                      <a:pt x="186" y="222"/>
                    </a:lnTo>
                    <a:lnTo>
                      <a:pt x="184" y="208"/>
                    </a:lnTo>
                    <a:lnTo>
                      <a:pt x="176" y="202"/>
                    </a:lnTo>
                    <a:lnTo>
                      <a:pt x="170" y="204"/>
                    </a:lnTo>
                    <a:lnTo>
                      <a:pt x="162" y="210"/>
                    </a:lnTo>
                    <a:lnTo>
                      <a:pt x="162" y="210"/>
                    </a:lnTo>
                    <a:lnTo>
                      <a:pt x="160" y="210"/>
                    </a:lnTo>
                    <a:lnTo>
                      <a:pt x="160" y="210"/>
                    </a:lnTo>
                    <a:lnTo>
                      <a:pt x="148" y="212"/>
                    </a:lnTo>
                    <a:lnTo>
                      <a:pt x="148" y="212"/>
                    </a:lnTo>
                    <a:lnTo>
                      <a:pt x="148" y="212"/>
                    </a:lnTo>
                    <a:lnTo>
                      <a:pt x="124" y="204"/>
                    </a:lnTo>
                    <a:lnTo>
                      <a:pt x="106" y="188"/>
                    </a:lnTo>
                    <a:lnTo>
                      <a:pt x="92" y="170"/>
                    </a:lnTo>
                    <a:lnTo>
                      <a:pt x="88" y="160"/>
                    </a:lnTo>
                    <a:lnTo>
                      <a:pt x="74" y="158"/>
                    </a:lnTo>
                    <a:lnTo>
                      <a:pt x="64" y="160"/>
                    </a:lnTo>
                    <a:lnTo>
                      <a:pt x="64" y="160"/>
                    </a:lnTo>
                    <a:lnTo>
                      <a:pt x="64" y="160"/>
                    </a:lnTo>
                    <a:lnTo>
                      <a:pt x="64" y="160"/>
                    </a:lnTo>
                    <a:lnTo>
                      <a:pt x="64" y="160"/>
                    </a:lnTo>
                    <a:lnTo>
                      <a:pt x="54" y="158"/>
                    </a:lnTo>
                    <a:lnTo>
                      <a:pt x="54" y="158"/>
                    </a:lnTo>
                    <a:lnTo>
                      <a:pt x="54" y="154"/>
                    </a:lnTo>
                    <a:lnTo>
                      <a:pt x="54" y="150"/>
                    </a:lnTo>
                    <a:lnTo>
                      <a:pt x="50" y="140"/>
                    </a:lnTo>
                    <a:lnTo>
                      <a:pt x="50" y="140"/>
                    </a:lnTo>
                    <a:lnTo>
                      <a:pt x="50" y="138"/>
                    </a:lnTo>
                    <a:lnTo>
                      <a:pt x="52" y="128"/>
                    </a:lnTo>
                    <a:lnTo>
                      <a:pt x="42" y="120"/>
                    </a:lnTo>
                    <a:lnTo>
                      <a:pt x="34" y="116"/>
                    </a:lnTo>
                    <a:lnTo>
                      <a:pt x="34" y="116"/>
                    </a:lnTo>
                    <a:lnTo>
                      <a:pt x="34" y="116"/>
                    </a:lnTo>
                    <a:lnTo>
                      <a:pt x="18" y="96"/>
                    </a:lnTo>
                    <a:lnTo>
                      <a:pt x="18" y="96"/>
                    </a:lnTo>
                    <a:lnTo>
                      <a:pt x="18" y="94"/>
                    </a:lnTo>
                    <a:lnTo>
                      <a:pt x="22" y="82"/>
                    </a:lnTo>
                    <a:lnTo>
                      <a:pt x="22" y="82"/>
                    </a:lnTo>
                    <a:lnTo>
                      <a:pt x="24" y="80"/>
                    </a:lnTo>
                    <a:lnTo>
                      <a:pt x="28" y="78"/>
                    </a:lnTo>
                    <a:lnTo>
                      <a:pt x="26" y="72"/>
                    </a:lnTo>
                    <a:lnTo>
                      <a:pt x="26" y="72"/>
                    </a:lnTo>
                    <a:lnTo>
                      <a:pt x="26" y="70"/>
                    </a:lnTo>
                    <a:lnTo>
                      <a:pt x="28" y="68"/>
                    </a:lnTo>
                    <a:lnTo>
                      <a:pt x="24" y="66"/>
                    </a:lnTo>
                    <a:lnTo>
                      <a:pt x="24" y="66"/>
                    </a:lnTo>
                    <a:lnTo>
                      <a:pt x="22" y="66"/>
                    </a:lnTo>
                    <a:lnTo>
                      <a:pt x="14" y="52"/>
                    </a:lnTo>
                    <a:lnTo>
                      <a:pt x="8" y="42"/>
                    </a:lnTo>
                    <a:lnTo>
                      <a:pt x="4" y="34"/>
                    </a:lnTo>
                    <a:lnTo>
                      <a:pt x="2" y="24"/>
                    </a:lnTo>
                    <a:lnTo>
                      <a:pt x="0" y="10"/>
                    </a:lnTo>
                    <a:lnTo>
                      <a:pt x="0" y="10"/>
                    </a:lnTo>
                    <a:lnTo>
                      <a:pt x="0" y="8"/>
                    </a:lnTo>
                    <a:lnTo>
                      <a:pt x="2" y="4"/>
                    </a:lnTo>
                    <a:lnTo>
                      <a:pt x="2" y="4"/>
                    </a:lnTo>
                    <a:lnTo>
                      <a:pt x="2" y="4"/>
                    </a:lnTo>
                    <a:lnTo>
                      <a:pt x="10" y="2"/>
                    </a:lnTo>
                    <a:lnTo>
                      <a:pt x="10" y="2"/>
                    </a:lnTo>
                    <a:lnTo>
                      <a:pt x="10" y="2"/>
                    </a:lnTo>
                    <a:lnTo>
                      <a:pt x="10" y="2"/>
                    </a:lnTo>
                    <a:lnTo>
                      <a:pt x="12" y="2"/>
                    </a:lnTo>
                    <a:lnTo>
                      <a:pt x="24" y="12"/>
                    </a:lnTo>
                    <a:lnTo>
                      <a:pt x="28" y="16"/>
                    </a:lnTo>
                    <a:lnTo>
                      <a:pt x="30" y="12"/>
                    </a:lnTo>
                    <a:lnTo>
                      <a:pt x="30" y="12"/>
                    </a:lnTo>
                    <a:lnTo>
                      <a:pt x="32" y="10"/>
                    </a:lnTo>
                    <a:lnTo>
                      <a:pt x="32" y="10"/>
                    </a:lnTo>
                    <a:lnTo>
                      <a:pt x="32" y="10"/>
                    </a:lnTo>
                    <a:lnTo>
                      <a:pt x="38" y="12"/>
                    </a:lnTo>
                    <a:lnTo>
                      <a:pt x="44" y="10"/>
                    </a:lnTo>
                    <a:lnTo>
                      <a:pt x="54" y="0"/>
                    </a:lnTo>
                    <a:lnTo>
                      <a:pt x="54" y="0"/>
                    </a:lnTo>
                    <a:lnTo>
                      <a:pt x="54" y="0"/>
                    </a:lnTo>
                    <a:lnTo>
                      <a:pt x="54" y="0"/>
                    </a:lnTo>
                    <a:lnTo>
                      <a:pt x="56" y="0"/>
                    </a:lnTo>
                    <a:lnTo>
                      <a:pt x="60" y="2"/>
                    </a:lnTo>
                    <a:lnTo>
                      <a:pt x="60" y="2"/>
                    </a:lnTo>
                    <a:lnTo>
                      <a:pt x="60" y="4"/>
                    </a:lnTo>
                    <a:lnTo>
                      <a:pt x="60" y="10"/>
                    </a:lnTo>
                    <a:lnTo>
                      <a:pt x="64" y="16"/>
                    </a:lnTo>
                    <a:lnTo>
                      <a:pt x="64" y="16"/>
                    </a:lnTo>
                    <a:lnTo>
                      <a:pt x="64" y="16"/>
                    </a:lnTo>
                    <a:lnTo>
                      <a:pt x="64" y="16"/>
                    </a:lnTo>
                    <a:lnTo>
                      <a:pt x="62" y="18"/>
                    </a:lnTo>
                    <a:lnTo>
                      <a:pt x="60" y="18"/>
                    </a:lnTo>
                    <a:lnTo>
                      <a:pt x="62" y="22"/>
                    </a:lnTo>
                    <a:lnTo>
                      <a:pt x="70" y="22"/>
                    </a:lnTo>
                    <a:lnTo>
                      <a:pt x="70" y="22"/>
                    </a:lnTo>
                    <a:lnTo>
                      <a:pt x="72" y="22"/>
                    </a:lnTo>
                    <a:lnTo>
                      <a:pt x="74" y="34"/>
                    </a:lnTo>
                    <a:lnTo>
                      <a:pt x="92" y="42"/>
                    </a:lnTo>
                    <a:lnTo>
                      <a:pt x="102" y="50"/>
                    </a:lnTo>
                    <a:lnTo>
                      <a:pt x="128" y="50"/>
                    </a:lnTo>
                    <a:lnTo>
                      <a:pt x="140" y="44"/>
                    </a:lnTo>
                    <a:lnTo>
                      <a:pt x="160" y="28"/>
                    </a:lnTo>
                    <a:lnTo>
                      <a:pt x="160" y="28"/>
                    </a:lnTo>
                    <a:lnTo>
                      <a:pt x="160" y="28"/>
                    </a:lnTo>
                    <a:lnTo>
                      <a:pt x="160" y="28"/>
                    </a:lnTo>
                    <a:lnTo>
                      <a:pt x="184" y="24"/>
                    </a:lnTo>
                    <a:lnTo>
                      <a:pt x="184" y="24"/>
                    </a:lnTo>
                    <a:lnTo>
                      <a:pt x="184" y="26"/>
                    </a:lnTo>
                    <a:lnTo>
                      <a:pt x="204" y="32"/>
                    </a:lnTo>
                    <a:lnTo>
                      <a:pt x="232" y="46"/>
                    </a:lnTo>
                    <a:lnTo>
                      <a:pt x="246" y="50"/>
                    </a:lnTo>
                    <a:lnTo>
                      <a:pt x="246" y="50"/>
                    </a:lnTo>
                    <a:lnTo>
                      <a:pt x="246" y="52"/>
                    </a:lnTo>
                    <a:lnTo>
                      <a:pt x="248" y="72"/>
                    </a:lnTo>
                    <a:lnTo>
                      <a:pt x="248" y="72"/>
                    </a:lnTo>
                    <a:lnTo>
                      <a:pt x="248" y="72"/>
                    </a:lnTo>
                    <a:lnTo>
                      <a:pt x="240" y="90"/>
                    </a:lnTo>
                    <a:lnTo>
                      <a:pt x="238" y="114"/>
                    </a:lnTo>
                    <a:lnTo>
                      <a:pt x="242" y="134"/>
                    </a:lnTo>
                    <a:lnTo>
                      <a:pt x="254" y="134"/>
                    </a:lnTo>
                    <a:lnTo>
                      <a:pt x="254" y="134"/>
                    </a:lnTo>
                    <a:lnTo>
                      <a:pt x="256" y="134"/>
                    </a:lnTo>
                    <a:lnTo>
                      <a:pt x="256" y="134"/>
                    </a:lnTo>
                    <a:lnTo>
                      <a:pt x="256" y="136"/>
                    </a:lnTo>
                    <a:lnTo>
                      <a:pt x="254" y="146"/>
                    </a:lnTo>
                    <a:lnTo>
                      <a:pt x="254" y="146"/>
                    </a:lnTo>
                    <a:lnTo>
                      <a:pt x="254" y="148"/>
                    </a:lnTo>
                    <a:lnTo>
                      <a:pt x="242" y="160"/>
                    </a:lnTo>
                    <a:lnTo>
                      <a:pt x="246" y="166"/>
                    </a:lnTo>
                    <a:lnTo>
                      <a:pt x="258" y="180"/>
                    </a:lnTo>
                    <a:lnTo>
                      <a:pt x="270" y="190"/>
                    </a:lnTo>
                    <a:lnTo>
                      <a:pt x="270" y="190"/>
                    </a:lnTo>
                    <a:lnTo>
                      <a:pt x="270" y="190"/>
                    </a:lnTo>
                    <a:lnTo>
                      <a:pt x="270" y="200"/>
                    </a:lnTo>
                    <a:lnTo>
                      <a:pt x="276" y="200"/>
                    </a:lnTo>
                    <a:lnTo>
                      <a:pt x="276" y="200"/>
                    </a:lnTo>
                    <a:lnTo>
                      <a:pt x="278" y="202"/>
                    </a:lnTo>
                    <a:lnTo>
                      <a:pt x="278" y="208"/>
                    </a:lnTo>
                    <a:lnTo>
                      <a:pt x="278" y="208"/>
                    </a:lnTo>
                    <a:lnTo>
                      <a:pt x="276" y="210"/>
                    </a:lnTo>
                    <a:lnTo>
                      <a:pt x="264" y="212"/>
                    </a:lnTo>
                    <a:lnTo>
                      <a:pt x="252" y="218"/>
                    </a:lnTo>
                    <a:lnTo>
                      <a:pt x="252" y="232"/>
                    </a:lnTo>
                    <a:lnTo>
                      <a:pt x="252" y="232"/>
                    </a:lnTo>
                    <a:lnTo>
                      <a:pt x="252" y="234"/>
                    </a:lnTo>
                    <a:lnTo>
                      <a:pt x="252" y="234"/>
                    </a:lnTo>
                    <a:lnTo>
                      <a:pt x="250" y="234"/>
                    </a:lnTo>
                    <a:lnTo>
                      <a:pt x="250" y="234"/>
                    </a:lnTo>
                    <a:lnTo>
                      <a:pt x="212" y="230"/>
                    </a:lnTo>
                    <a:lnTo>
                      <a:pt x="212" y="23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3" name="Freeform 846"/>
              <p:cNvSpPr>
                <a:spLocks noEditPoints="1"/>
              </p:cNvSpPr>
              <p:nvPr/>
            </p:nvSpPr>
            <p:spPr bwMode="auto">
              <a:xfrm>
                <a:off x="3483" y="1923"/>
                <a:ext cx="282" cy="238"/>
              </a:xfrm>
              <a:custGeom>
                <a:avLst/>
                <a:gdLst>
                  <a:gd name="T0" fmla="*/ 64 w 282"/>
                  <a:gd name="T1" fmla="*/ 18 h 238"/>
                  <a:gd name="T2" fmla="*/ 74 w 282"/>
                  <a:gd name="T3" fmla="*/ 38 h 238"/>
                  <a:gd name="T4" fmla="*/ 142 w 282"/>
                  <a:gd name="T5" fmla="*/ 46 h 238"/>
                  <a:gd name="T6" fmla="*/ 232 w 282"/>
                  <a:gd name="T7" fmla="*/ 50 h 238"/>
                  <a:gd name="T8" fmla="*/ 238 w 282"/>
                  <a:gd name="T9" fmla="*/ 116 h 238"/>
                  <a:gd name="T10" fmla="*/ 242 w 282"/>
                  <a:gd name="T11" fmla="*/ 160 h 238"/>
                  <a:gd name="T12" fmla="*/ 270 w 282"/>
                  <a:gd name="T13" fmla="*/ 204 h 238"/>
                  <a:gd name="T14" fmla="*/ 252 w 282"/>
                  <a:gd name="T15" fmla="*/ 220 h 238"/>
                  <a:gd name="T16" fmla="*/ 188 w 282"/>
                  <a:gd name="T17" fmla="*/ 210 h 238"/>
                  <a:gd name="T18" fmla="*/ 150 w 282"/>
                  <a:gd name="T19" fmla="*/ 212 h 238"/>
                  <a:gd name="T20" fmla="*/ 90 w 282"/>
                  <a:gd name="T21" fmla="*/ 160 h 238"/>
                  <a:gd name="T22" fmla="*/ 58 w 282"/>
                  <a:gd name="T23" fmla="*/ 152 h 238"/>
                  <a:gd name="T24" fmla="*/ 38 w 282"/>
                  <a:gd name="T25" fmla="*/ 116 h 238"/>
                  <a:gd name="T26" fmla="*/ 30 w 282"/>
                  <a:gd name="T27" fmla="*/ 74 h 238"/>
                  <a:gd name="T28" fmla="*/ 12 w 282"/>
                  <a:gd name="T29" fmla="*/ 44 h 238"/>
                  <a:gd name="T30" fmla="*/ 4 w 282"/>
                  <a:gd name="T31" fmla="*/ 12 h 238"/>
                  <a:gd name="T32" fmla="*/ 32 w 282"/>
                  <a:gd name="T33" fmla="*/ 20 h 238"/>
                  <a:gd name="T34" fmla="*/ 56 w 282"/>
                  <a:gd name="T35" fmla="*/ 4 h 238"/>
                  <a:gd name="T36" fmla="*/ 56 w 282"/>
                  <a:gd name="T37" fmla="*/ 0 h 238"/>
                  <a:gd name="T38" fmla="*/ 34 w 282"/>
                  <a:gd name="T39" fmla="*/ 10 h 238"/>
                  <a:gd name="T40" fmla="*/ 32 w 282"/>
                  <a:gd name="T41" fmla="*/ 12 h 238"/>
                  <a:gd name="T42" fmla="*/ 14 w 282"/>
                  <a:gd name="T43" fmla="*/ 2 h 238"/>
                  <a:gd name="T44" fmla="*/ 12 w 282"/>
                  <a:gd name="T45" fmla="*/ 2 h 238"/>
                  <a:gd name="T46" fmla="*/ 0 w 282"/>
                  <a:gd name="T47" fmla="*/ 10 h 238"/>
                  <a:gd name="T48" fmla="*/ 2 w 282"/>
                  <a:gd name="T49" fmla="*/ 26 h 238"/>
                  <a:gd name="T50" fmla="*/ 8 w 282"/>
                  <a:gd name="T51" fmla="*/ 44 h 238"/>
                  <a:gd name="T52" fmla="*/ 24 w 282"/>
                  <a:gd name="T53" fmla="*/ 68 h 238"/>
                  <a:gd name="T54" fmla="*/ 26 w 282"/>
                  <a:gd name="T55" fmla="*/ 72 h 238"/>
                  <a:gd name="T56" fmla="*/ 24 w 282"/>
                  <a:gd name="T57" fmla="*/ 80 h 238"/>
                  <a:gd name="T58" fmla="*/ 18 w 282"/>
                  <a:gd name="T59" fmla="*/ 96 h 238"/>
                  <a:gd name="T60" fmla="*/ 36 w 282"/>
                  <a:gd name="T61" fmla="*/ 120 h 238"/>
                  <a:gd name="T62" fmla="*/ 50 w 282"/>
                  <a:gd name="T63" fmla="*/ 140 h 238"/>
                  <a:gd name="T64" fmla="*/ 54 w 282"/>
                  <a:gd name="T65" fmla="*/ 156 h 238"/>
                  <a:gd name="T66" fmla="*/ 64 w 282"/>
                  <a:gd name="T67" fmla="*/ 164 h 238"/>
                  <a:gd name="T68" fmla="*/ 76 w 282"/>
                  <a:gd name="T69" fmla="*/ 162 h 238"/>
                  <a:gd name="T70" fmla="*/ 94 w 282"/>
                  <a:gd name="T71" fmla="*/ 174 h 238"/>
                  <a:gd name="T72" fmla="*/ 124 w 282"/>
                  <a:gd name="T73" fmla="*/ 206 h 238"/>
                  <a:gd name="T74" fmla="*/ 148 w 282"/>
                  <a:gd name="T75" fmla="*/ 216 h 238"/>
                  <a:gd name="T76" fmla="*/ 164 w 282"/>
                  <a:gd name="T77" fmla="*/ 214 h 238"/>
                  <a:gd name="T78" fmla="*/ 178 w 282"/>
                  <a:gd name="T79" fmla="*/ 206 h 238"/>
                  <a:gd name="T80" fmla="*/ 186 w 282"/>
                  <a:gd name="T81" fmla="*/ 226 h 238"/>
                  <a:gd name="T82" fmla="*/ 214 w 282"/>
                  <a:gd name="T83" fmla="*/ 234 h 238"/>
                  <a:gd name="T84" fmla="*/ 252 w 282"/>
                  <a:gd name="T85" fmla="*/ 238 h 238"/>
                  <a:gd name="T86" fmla="*/ 256 w 282"/>
                  <a:gd name="T87" fmla="*/ 222 h 238"/>
                  <a:gd name="T88" fmla="*/ 280 w 282"/>
                  <a:gd name="T89" fmla="*/ 214 h 238"/>
                  <a:gd name="T90" fmla="*/ 280 w 282"/>
                  <a:gd name="T91" fmla="*/ 200 h 238"/>
                  <a:gd name="T92" fmla="*/ 274 w 282"/>
                  <a:gd name="T93" fmla="*/ 192 h 238"/>
                  <a:gd name="T94" fmla="*/ 246 w 282"/>
                  <a:gd name="T95" fmla="*/ 162 h 238"/>
                  <a:gd name="T96" fmla="*/ 260 w 282"/>
                  <a:gd name="T97" fmla="*/ 138 h 238"/>
                  <a:gd name="T98" fmla="*/ 258 w 282"/>
                  <a:gd name="T99" fmla="*/ 134 h 238"/>
                  <a:gd name="T100" fmla="*/ 242 w 282"/>
                  <a:gd name="T101" fmla="*/ 116 h 238"/>
                  <a:gd name="T102" fmla="*/ 252 w 282"/>
                  <a:gd name="T103" fmla="*/ 74 h 238"/>
                  <a:gd name="T104" fmla="*/ 248 w 282"/>
                  <a:gd name="T105" fmla="*/ 50 h 238"/>
                  <a:gd name="T106" fmla="*/ 206 w 282"/>
                  <a:gd name="T107" fmla="*/ 32 h 238"/>
                  <a:gd name="T108" fmla="*/ 186 w 282"/>
                  <a:gd name="T109" fmla="*/ 24 h 238"/>
                  <a:gd name="T110" fmla="*/ 160 w 282"/>
                  <a:gd name="T111" fmla="*/ 30 h 238"/>
                  <a:gd name="T112" fmla="*/ 94 w 282"/>
                  <a:gd name="T113" fmla="*/ 44 h 238"/>
                  <a:gd name="T114" fmla="*/ 76 w 282"/>
                  <a:gd name="T115" fmla="*/ 24 h 238"/>
                  <a:gd name="T116" fmla="*/ 66 w 282"/>
                  <a:gd name="T117" fmla="*/ 22 h 238"/>
                  <a:gd name="T118" fmla="*/ 68 w 282"/>
                  <a:gd name="T119" fmla="*/ 16 h 238"/>
                  <a:gd name="T120" fmla="*/ 62 w 282"/>
                  <a:gd name="T121" fmla="*/ 2 h 238"/>
                  <a:gd name="T122" fmla="*/ 56 w 282"/>
                  <a:gd name="T123"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82" h="238">
                    <a:moveTo>
                      <a:pt x="56" y="4"/>
                    </a:moveTo>
                    <a:lnTo>
                      <a:pt x="60" y="6"/>
                    </a:lnTo>
                    <a:lnTo>
                      <a:pt x="60" y="12"/>
                    </a:lnTo>
                    <a:lnTo>
                      <a:pt x="64" y="18"/>
                    </a:lnTo>
                    <a:lnTo>
                      <a:pt x="58" y="20"/>
                    </a:lnTo>
                    <a:lnTo>
                      <a:pt x="64" y="26"/>
                    </a:lnTo>
                    <a:lnTo>
                      <a:pt x="72" y="26"/>
                    </a:lnTo>
                    <a:lnTo>
                      <a:pt x="74" y="38"/>
                    </a:lnTo>
                    <a:lnTo>
                      <a:pt x="92" y="46"/>
                    </a:lnTo>
                    <a:lnTo>
                      <a:pt x="104" y="54"/>
                    </a:lnTo>
                    <a:lnTo>
                      <a:pt x="130" y="54"/>
                    </a:lnTo>
                    <a:lnTo>
                      <a:pt x="142" y="46"/>
                    </a:lnTo>
                    <a:lnTo>
                      <a:pt x="162" y="32"/>
                    </a:lnTo>
                    <a:lnTo>
                      <a:pt x="186" y="28"/>
                    </a:lnTo>
                    <a:lnTo>
                      <a:pt x="206" y="36"/>
                    </a:lnTo>
                    <a:lnTo>
                      <a:pt x="232" y="50"/>
                    </a:lnTo>
                    <a:lnTo>
                      <a:pt x="246" y="54"/>
                    </a:lnTo>
                    <a:lnTo>
                      <a:pt x="248" y="74"/>
                    </a:lnTo>
                    <a:lnTo>
                      <a:pt x="240" y="92"/>
                    </a:lnTo>
                    <a:lnTo>
                      <a:pt x="238" y="116"/>
                    </a:lnTo>
                    <a:lnTo>
                      <a:pt x="244" y="138"/>
                    </a:lnTo>
                    <a:lnTo>
                      <a:pt x="256" y="138"/>
                    </a:lnTo>
                    <a:lnTo>
                      <a:pt x="254" y="148"/>
                    </a:lnTo>
                    <a:lnTo>
                      <a:pt x="242" y="160"/>
                    </a:lnTo>
                    <a:lnTo>
                      <a:pt x="246" y="170"/>
                    </a:lnTo>
                    <a:lnTo>
                      <a:pt x="260" y="184"/>
                    </a:lnTo>
                    <a:lnTo>
                      <a:pt x="270" y="192"/>
                    </a:lnTo>
                    <a:lnTo>
                      <a:pt x="270" y="204"/>
                    </a:lnTo>
                    <a:lnTo>
                      <a:pt x="278" y="204"/>
                    </a:lnTo>
                    <a:lnTo>
                      <a:pt x="278" y="210"/>
                    </a:lnTo>
                    <a:lnTo>
                      <a:pt x="264" y="212"/>
                    </a:lnTo>
                    <a:lnTo>
                      <a:pt x="252" y="220"/>
                    </a:lnTo>
                    <a:lnTo>
                      <a:pt x="252" y="234"/>
                    </a:lnTo>
                    <a:lnTo>
                      <a:pt x="214" y="230"/>
                    </a:lnTo>
                    <a:lnTo>
                      <a:pt x="190" y="224"/>
                    </a:lnTo>
                    <a:lnTo>
                      <a:pt x="188" y="210"/>
                    </a:lnTo>
                    <a:lnTo>
                      <a:pt x="178" y="202"/>
                    </a:lnTo>
                    <a:lnTo>
                      <a:pt x="172" y="204"/>
                    </a:lnTo>
                    <a:lnTo>
                      <a:pt x="162" y="210"/>
                    </a:lnTo>
                    <a:lnTo>
                      <a:pt x="150" y="212"/>
                    </a:lnTo>
                    <a:lnTo>
                      <a:pt x="126" y="204"/>
                    </a:lnTo>
                    <a:lnTo>
                      <a:pt x="108" y="188"/>
                    </a:lnTo>
                    <a:lnTo>
                      <a:pt x="96" y="172"/>
                    </a:lnTo>
                    <a:lnTo>
                      <a:pt x="90" y="160"/>
                    </a:lnTo>
                    <a:lnTo>
                      <a:pt x="74" y="158"/>
                    </a:lnTo>
                    <a:lnTo>
                      <a:pt x="66" y="160"/>
                    </a:lnTo>
                    <a:lnTo>
                      <a:pt x="56" y="158"/>
                    </a:lnTo>
                    <a:lnTo>
                      <a:pt x="58" y="152"/>
                    </a:lnTo>
                    <a:lnTo>
                      <a:pt x="54" y="142"/>
                    </a:lnTo>
                    <a:lnTo>
                      <a:pt x="56" y="128"/>
                    </a:lnTo>
                    <a:lnTo>
                      <a:pt x="46" y="120"/>
                    </a:lnTo>
                    <a:lnTo>
                      <a:pt x="38" y="116"/>
                    </a:lnTo>
                    <a:lnTo>
                      <a:pt x="22" y="96"/>
                    </a:lnTo>
                    <a:lnTo>
                      <a:pt x="26" y="84"/>
                    </a:lnTo>
                    <a:lnTo>
                      <a:pt x="32" y="80"/>
                    </a:lnTo>
                    <a:lnTo>
                      <a:pt x="30" y="74"/>
                    </a:lnTo>
                    <a:lnTo>
                      <a:pt x="34" y="68"/>
                    </a:lnTo>
                    <a:lnTo>
                      <a:pt x="26" y="66"/>
                    </a:lnTo>
                    <a:lnTo>
                      <a:pt x="18" y="52"/>
                    </a:lnTo>
                    <a:lnTo>
                      <a:pt x="12" y="44"/>
                    </a:lnTo>
                    <a:lnTo>
                      <a:pt x="8" y="34"/>
                    </a:lnTo>
                    <a:lnTo>
                      <a:pt x="6" y="26"/>
                    </a:lnTo>
                    <a:lnTo>
                      <a:pt x="4" y="18"/>
                    </a:lnTo>
                    <a:lnTo>
                      <a:pt x="4" y="12"/>
                    </a:lnTo>
                    <a:lnTo>
                      <a:pt x="4" y="8"/>
                    </a:lnTo>
                    <a:lnTo>
                      <a:pt x="12" y="6"/>
                    </a:lnTo>
                    <a:lnTo>
                      <a:pt x="24" y="16"/>
                    </a:lnTo>
                    <a:lnTo>
                      <a:pt x="32" y="20"/>
                    </a:lnTo>
                    <a:lnTo>
                      <a:pt x="34" y="14"/>
                    </a:lnTo>
                    <a:lnTo>
                      <a:pt x="40" y="16"/>
                    </a:lnTo>
                    <a:lnTo>
                      <a:pt x="46" y="12"/>
                    </a:lnTo>
                    <a:lnTo>
                      <a:pt x="56" y="4"/>
                    </a:lnTo>
                    <a:close/>
                    <a:moveTo>
                      <a:pt x="256" y="138"/>
                    </a:moveTo>
                    <a:lnTo>
                      <a:pt x="256" y="138"/>
                    </a:lnTo>
                    <a:close/>
                    <a:moveTo>
                      <a:pt x="56" y="0"/>
                    </a:moveTo>
                    <a:lnTo>
                      <a:pt x="56" y="0"/>
                    </a:lnTo>
                    <a:lnTo>
                      <a:pt x="54" y="0"/>
                    </a:lnTo>
                    <a:lnTo>
                      <a:pt x="44" y="10"/>
                    </a:lnTo>
                    <a:lnTo>
                      <a:pt x="40" y="12"/>
                    </a:lnTo>
                    <a:lnTo>
                      <a:pt x="34" y="10"/>
                    </a:lnTo>
                    <a:lnTo>
                      <a:pt x="34" y="10"/>
                    </a:lnTo>
                    <a:lnTo>
                      <a:pt x="34" y="10"/>
                    </a:lnTo>
                    <a:lnTo>
                      <a:pt x="34" y="10"/>
                    </a:lnTo>
                    <a:lnTo>
                      <a:pt x="32" y="12"/>
                    </a:lnTo>
                    <a:lnTo>
                      <a:pt x="30" y="14"/>
                    </a:lnTo>
                    <a:lnTo>
                      <a:pt x="30" y="14"/>
                    </a:lnTo>
                    <a:lnTo>
                      <a:pt x="26" y="14"/>
                    </a:lnTo>
                    <a:lnTo>
                      <a:pt x="14" y="2"/>
                    </a:lnTo>
                    <a:lnTo>
                      <a:pt x="14" y="2"/>
                    </a:lnTo>
                    <a:lnTo>
                      <a:pt x="12" y="2"/>
                    </a:lnTo>
                    <a:lnTo>
                      <a:pt x="12" y="2"/>
                    </a:lnTo>
                    <a:lnTo>
                      <a:pt x="12" y="2"/>
                    </a:lnTo>
                    <a:lnTo>
                      <a:pt x="4" y="4"/>
                    </a:lnTo>
                    <a:lnTo>
                      <a:pt x="4" y="4"/>
                    </a:lnTo>
                    <a:lnTo>
                      <a:pt x="2" y="6"/>
                    </a:lnTo>
                    <a:lnTo>
                      <a:pt x="0" y="10"/>
                    </a:lnTo>
                    <a:lnTo>
                      <a:pt x="0" y="10"/>
                    </a:lnTo>
                    <a:lnTo>
                      <a:pt x="0" y="12"/>
                    </a:lnTo>
                    <a:lnTo>
                      <a:pt x="2" y="20"/>
                    </a:lnTo>
                    <a:lnTo>
                      <a:pt x="2" y="26"/>
                    </a:lnTo>
                    <a:lnTo>
                      <a:pt x="4" y="36"/>
                    </a:lnTo>
                    <a:lnTo>
                      <a:pt x="4" y="36"/>
                    </a:lnTo>
                    <a:lnTo>
                      <a:pt x="4" y="36"/>
                    </a:lnTo>
                    <a:lnTo>
                      <a:pt x="8" y="44"/>
                    </a:lnTo>
                    <a:lnTo>
                      <a:pt x="8" y="44"/>
                    </a:lnTo>
                    <a:lnTo>
                      <a:pt x="8" y="46"/>
                    </a:lnTo>
                    <a:lnTo>
                      <a:pt x="14" y="54"/>
                    </a:lnTo>
                    <a:lnTo>
                      <a:pt x="24" y="68"/>
                    </a:lnTo>
                    <a:lnTo>
                      <a:pt x="24" y="68"/>
                    </a:lnTo>
                    <a:lnTo>
                      <a:pt x="26" y="70"/>
                    </a:lnTo>
                    <a:lnTo>
                      <a:pt x="28" y="70"/>
                    </a:lnTo>
                    <a:lnTo>
                      <a:pt x="26" y="72"/>
                    </a:lnTo>
                    <a:lnTo>
                      <a:pt x="26" y="72"/>
                    </a:lnTo>
                    <a:lnTo>
                      <a:pt x="26" y="74"/>
                    </a:lnTo>
                    <a:lnTo>
                      <a:pt x="28" y="78"/>
                    </a:lnTo>
                    <a:lnTo>
                      <a:pt x="24" y="80"/>
                    </a:lnTo>
                    <a:lnTo>
                      <a:pt x="24" y="80"/>
                    </a:lnTo>
                    <a:lnTo>
                      <a:pt x="22" y="82"/>
                    </a:lnTo>
                    <a:lnTo>
                      <a:pt x="18" y="96"/>
                    </a:lnTo>
                    <a:lnTo>
                      <a:pt x="18" y="96"/>
                    </a:lnTo>
                    <a:lnTo>
                      <a:pt x="18" y="100"/>
                    </a:lnTo>
                    <a:lnTo>
                      <a:pt x="34" y="118"/>
                    </a:lnTo>
                    <a:lnTo>
                      <a:pt x="34" y="118"/>
                    </a:lnTo>
                    <a:lnTo>
                      <a:pt x="36" y="120"/>
                    </a:lnTo>
                    <a:lnTo>
                      <a:pt x="44" y="124"/>
                    </a:lnTo>
                    <a:lnTo>
                      <a:pt x="52" y="130"/>
                    </a:lnTo>
                    <a:lnTo>
                      <a:pt x="50" y="140"/>
                    </a:lnTo>
                    <a:lnTo>
                      <a:pt x="50" y="140"/>
                    </a:lnTo>
                    <a:lnTo>
                      <a:pt x="50" y="144"/>
                    </a:lnTo>
                    <a:lnTo>
                      <a:pt x="54" y="152"/>
                    </a:lnTo>
                    <a:lnTo>
                      <a:pt x="54" y="156"/>
                    </a:lnTo>
                    <a:lnTo>
                      <a:pt x="54" y="156"/>
                    </a:lnTo>
                    <a:lnTo>
                      <a:pt x="54" y="158"/>
                    </a:lnTo>
                    <a:lnTo>
                      <a:pt x="56" y="162"/>
                    </a:lnTo>
                    <a:lnTo>
                      <a:pt x="64" y="164"/>
                    </a:lnTo>
                    <a:lnTo>
                      <a:pt x="64" y="164"/>
                    </a:lnTo>
                    <a:lnTo>
                      <a:pt x="66" y="164"/>
                    </a:lnTo>
                    <a:lnTo>
                      <a:pt x="66" y="164"/>
                    </a:lnTo>
                    <a:lnTo>
                      <a:pt x="68" y="164"/>
                    </a:lnTo>
                    <a:lnTo>
                      <a:pt x="76" y="162"/>
                    </a:lnTo>
                    <a:lnTo>
                      <a:pt x="88" y="164"/>
                    </a:lnTo>
                    <a:lnTo>
                      <a:pt x="92" y="174"/>
                    </a:lnTo>
                    <a:lnTo>
                      <a:pt x="92" y="174"/>
                    </a:lnTo>
                    <a:lnTo>
                      <a:pt x="94" y="174"/>
                    </a:lnTo>
                    <a:lnTo>
                      <a:pt x="106" y="190"/>
                    </a:lnTo>
                    <a:lnTo>
                      <a:pt x="106" y="190"/>
                    </a:lnTo>
                    <a:lnTo>
                      <a:pt x="106" y="190"/>
                    </a:lnTo>
                    <a:lnTo>
                      <a:pt x="124" y="206"/>
                    </a:lnTo>
                    <a:lnTo>
                      <a:pt x="124" y="206"/>
                    </a:lnTo>
                    <a:lnTo>
                      <a:pt x="126" y="208"/>
                    </a:lnTo>
                    <a:lnTo>
                      <a:pt x="148" y="216"/>
                    </a:lnTo>
                    <a:lnTo>
                      <a:pt x="148" y="216"/>
                    </a:lnTo>
                    <a:lnTo>
                      <a:pt x="150" y="216"/>
                    </a:lnTo>
                    <a:lnTo>
                      <a:pt x="150" y="216"/>
                    </a:lnTo>
                    <a:lnTo>
                      <a:pt x="150" y="216"/>
                    </a:lnTo>
                    <a:lnTo>
                      <a:pt x="164" y="214"/>
                    </a:lnTo>
                    <a:lnTo>
                      <a:pt x="164" y="214"/>
                    </a:lnTo>
                    <a:lnTo>
                      <a:pt x="166" y="214"/>
                    </a:lnTo>
                    <a:lnTo>
                      <a:pt x="174" y="208"/>
                    </a:lnTo>
                    <a:lnTo>
                      <a:pt x="178" y="206"/>
                    </a:lnTo>
                    <a:lnTo>
                      <a:pt x="184" y="212"/>
                    </a:lnTo>
                    <a:lnTo>
                      <a:pt x="186" y="224"/>
                    </a:lnTo>
                    <a:lnTo>
                      <a:pt x="186" y="224"/>
                    </a:lnTo>
                    <a:lnTo>
                      <a:pt x="186" y="226"/>
                    </a:lnTo>
                    <a:lnTo>
                      <a:pt x="188" y="228"/>
                    </a:lnTo>
                    <a:lnTo>
                      <a:pt x="214" y="234"/>
                    </a:lnTo>
                    <a:lnTo>
                      <a:pt x="214" y="234"/>
                    </a:lnTo>
                    <a:lnTo>
                      <a:pt x="214" y="234"/>
                    </a:lnTo>
                    <a:lnTo>
                      <a:pt x="252" y="238"/>
                    </a:lnTo>
                    <a:lnTo>
                      <a:pt x="252" y="238"/>
                    </a:lnTo>
                    <a:lnTo>
                      <a:pt x="252" y="238"/>
                    </a:lnTo>
                    <a:lnTo>
                      <a:pt x="252" y="238"/>
                    </a:lnTo>
                    <a:lnTo>
                      <a:pt x="254" y="236"/>
                    </a:lnTo>
                    <a:lnTo>
                      <a:pt x="254" y="236"/>
                    </a:lnTo>
                    <a:lnTo>
                      <a:pt x="256" y="234"/>
                    </a:lnTo>
                    <a:lnTo>
                      <a:pt x="256" y="222"/>
                    </a:lnTo>
                    <a:lnTo>
                      <a:pt x="266" y="216"/>
                    </a:lnTo>
                    <a:lnTo>
                      <a:pt x="278" y="214"/>
                    </a:lnTo>
                    <a:lnTo>
                      <a:pt x="278" y="214"/>
                    </a:lnTo>
                    <a:lnTo>
                      <a:pt x="280" y="214"/>
                    </a:lnTo>
                    <a:lnTo>
                      <a:pt x="282" y="210"/>
                    </a:lnTo>
                    <a:lnTo>
                      <a:pt x="282" y="204"/>
                    </a:lnTo>
                    <a:lnTo>
                      <a:pt x="282" y="204"/>
                    </a:lnTo>
                    <a:lnTo>
                      <a:pt x="280" y="200"/>
                    </a:lnTo>
                    <a:lnTo>
                      <a:pt x="278" y="200"/>
                    </a:lnTo>
                    <a:lnTo>
                      <a:pt x="274" y="200"/>
                    </a:lnTo>
                    <a:lnTo>
                      <a:pt x="274" y="192"/>
                    </a:lnTo>
                    <a:lnTo>
                      <a:pt x="274" y="192"/>
                    </a:lnTo>
                    <a:lnTo>
                      <a:pt x="272" y="190"/>
                    </a:lnTo>
                    <a:lnTo>
                      <a:pt x="262" y="182"/>
                    </a:lnTo>
                    <a:lnTo>
                      <a:pt x="250" y="168"/>
                    </a:lnTo>
                    <a:lnTo>
                      <a:pt x="246" y="162"/>
                    </a:lnTo>
                    <a:lnTo>
                      <a:pt x="256" y="152"/>
                    </a:lnTo>
                    <a:lnTo>
                      <a:pt x="256" y="152"/>
                    </a:lnTo>
                    <a:lnTo>
                      <a:pt x="258" y="150"/>
                    </a:lnTo>
                    <a:lnTo>
                      <a:pt x="260" y="138"/>
                    </a:lnTo>
                    <a:lnTo>
                      <a:pt x="260" y="138"/>
                    </a:lnTo>
                    <a:lnTo>
                      <a:pt x="260" y="138"/>
                    </a:lnTo>
                    <a:lnTo>
                      <a:pt x="260" y="138"/>
                    </a:lnTo>
                    <a:lnTo>
                      <a:pt x="258" y="134"/>
                    </a:lnTo>
                    <a:lnTo>
                      <a:pt x="256" y="134"/>
                    </a:lnTo>
                    <a:lnTo>
                      <a:pt x="256" y="134"/>
                    </a:lnTo>
                    <a:lnTo>
                      <a:pt x="246" y="134"/>
                    </a:lnTo>
                    <a:lnTo>
                      <a:pt x="242" y="116"/>
                    </a:lnTo>
                    <a:lnTo>
                      <a:pt x="244" y="92"/>
                    </a:lnTo>
                    <a:lnTo>
                      <a:pt x="252" y="76"/>
                    </a:lnTo>
                    <a:lnTo>
                      <a:pt x="252" y="76"/>
                    </a:lnTo>
                    <a:lnTo>
                      <a:pt x="252" y="74"/>
                    </a:lnTo>
                    <a:lnTo>
                      <a:pt x="250" y="54"/>
                    </a:lnTo>
                    <a:lnTo>
                      <a:pt x="250" y="54"/>
                    </a:lnTo>
                    <a:lnTo>
                      <a:pt x="250" y="52"/>
                    </a:lnTo>
                    <a:lnTo>
                      <a:pt x="248" y="50"/>
                    </a:lnTo>
                    <a:lnTo>
                      <a:pt x="234" y="46"/>
                    </a:lnTo>
                    <a:lnTo>
                      <a:pt x="208" y="32"/>
                    </a:lnTo>
                    <a:lnTo>
                      <a:pt x="208" y="32"/>
                    </a:lnTo>
                    <a:lnTo>
                      <a:pt x="206" y="32"/>
                    </a:lnTo>
                    <a:lnTo>
                      <a:pt x="188" y="26"/>
                    </a:lnTo>
                    <a:lnTo>
                      <a:pt x="188" y="26"/>
                    </a:lnTo>
                    <a:lnTo>
                      <a:pt x="186" y="24"/>
                    </a:lnTo>
                    <a:lnTo>
                      <a:pt x="186" y="24"/>
                    </a:lnTo>
                    <a:lnTo>
                      <a:pt x="186" y="24"/>
                    </a:lnTo>
                    <a:lnTo>
                      <a:pt x="162" y="28"/>
                    </a:lnTo>
                    <a:lnTo>
                      <a:pt x="162" y="28"/>
                    </a:lnTo>
                    <a:lnTo>
                      <a:pt x="160" y="30"/>
                    </a:lnTo>
                    <a:lnTo>
                      <a:pt x="140" y="44"/>
                    </a:lnTo>
                    <a:lnTo>
                      <a:pt x="130" y="50"/>
                    </a:lnTo>
                    <a:lnTo>
                      <a:pt x="104" y="50"/>
                    </a:lnTo>
                    <a:lnTo>
                      <a:pt x="94" y="44"/>
                    </a:lnTo>
                    <a:lnTo>
                      <a:pt x="94" y="44"/>
                    </a:lnTo>
                    <a:lnTo>
                      <a:pt x="94" y="44"/>
                    </a:lnTo>
                    <a:lnTo>
                      <a:pt x="78" y="36"/>
                    </a:lnTo>
                    <a:lnTo>
                      <a:pt x="76" y="24"/>
                    </a:lnTo>
                    <a:lnTo>
                      <a:pt x="76" y="24"/>
                    </a:lnTo>
                    <a:lnTo>
                      <a:pt x="74" y="22"/>
                    </a:lnTo>
                    <a:lnTo>
                      <a:pt x="72" y="22"/>
                    </a:lnTo>
                    <a:lnTo>
                      <a:pt x="66" y="22"/>
                    </a:lnTo>
                    <a:lnTo>
                      <a:pt x="66" y="22"/>
                    </a:lnTo>
                    <a:lnTo>
                      <a:pt x="68" y="20"/>
                    </a:lnTo>
                    <a:lnTo>
                      <a:pt x="68" y="20"/>
                    </a:lnTo>
                    <a:lnTo>
                      <a:pt x="68" y="16"/>
                    </a:lnTo>
                    <a:lnTo>
                      <a:pt x="64" y="12"/>
                    </a:lnTo>
                    <a:lnTo>
                      <a:pt x="64" y="6"/>
                    </a:lnTo>
                    <a:lnTo>
                      <a:pt x="64" y="6"/>
                    </a:lnTo>
                    <a:lnTo>
                      <a:pt x="62" y="2"/>
                    </a:lnTo>
                    <a:lnTo>
                      <a:pt x="58" y="0"/>
                    </a:lnTo>
                    <a:lnTo>
                      <a:pt x="58" y="0"/>
                    </a:lnTo>
                    <a:lnTo>
                      <a:pt x="56" y="0"/>
                    </a:lnTo>
                    <a:lnTo>
                      <a:pt x="5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4" name="Freeform 847"/>
              <p:cNvSpPr>
                <a:spLocks/>
              </p:cNvSpPr>
              <p:nvPr/>
            </p:nvSpPr>
            <p:spPr bwMode="auto">
              <a:xfrm>
                <a:off x="3487" y="1927"/>
                <a:ext cx="274" cy="230"/>
              </a:xfrm>
              <a:custGeom>
                <a:avLst/>
                <a:gdLst>
                  <a:gd name="T0" fmla="*/ 56 w 274"/>
                  <a:gd name="T1" fmla="*/ 2 h 230"/>
                  <a:gd name="T2" fmla="*/ 60 w 274"/>
                  <a:gd name="T3" fmla="*/ 14 h 230"/>
                  <a:gd name="T4" fmla="*/ 60 w 274"/>
                  <a:gd name="T5" fmla="*/ 22 h 230"/>
                  <a:gd name="T6" fmla="*/ 70 w 274"/>
                  <a:gd name="T7" fmla="*/ 34 h 230"/>
                  <a:gd name="T8" fmla="*/ 100 w 274"/>
                  <a:gd name="T9" fmla="*/ 50 h 230"/>
                  <a:gd name="T10" fmla="*/ 138 w 274"/>
                  <a:gd name="T11" fmla="*/ 42 h 230"/>
                  <a:gd name="T12" fmla="*/ 182 w 274"/>
                  <a:gd name="T13" fmla="*/ 24 h 230"/>
                  <a:gd name="T14" fmla="*/ 228 w 274"/>
                  <a:gd name="T15" fmla="*/ 46 h 230"/>
                  <a:gd name="T16" fmla="*/ 244 w 274"/>
                  <a:gd name="T17" fmla="*/ 70 h 230"/>
                  <a:gd name="T18" fmla="*/ 234 w 274"/>
                  <a:gd name="T19" fmla="*/ 112 h 230"/>
                  <a:gd name="T20" fmla="*/ 252 w 274"/>
                  <a:gd name="T21" fmla="*/ 134 h 230"/>
                  <a:gd name="T22" fmla="*/ 238 w 274"/>
                  <a:gd name="T23" fmla="*/ 156 h 230"/>
                  <a:gd name="T24" fmla="*/ 256 w 274"/>
                  <a:gd name="T25" fmla="*/ 180 h 230"/>
                  <a:gd name="T26" fmla="*/ 266 w 274"/>
                  <a:gd name="T27" fmla="*/ 200 h 230"/>
                  <a:gd name="T28" fmla="*/ 274 w 274"/>
                  <a:gd name="T29" fmla="*/ 206 h 230"/>
                  <a:gd name="T30" fmla="*/ 248 w 274"/>
                  <a:gd name="T31" fmla="*/ 216 h 230"/>
                  <a:gd name="T32" fmla="*/ 210 w 274"/>
                  <a:gd name="T33" fmla="*/ 226 h 230"/>
                  <a:gd name="T34" fmla="*/ 184 w 274"/>
                  <a:gd name="T35" fmla="*/ 206 h 230"/>
                  <a:gd name="T36" fmla="*/ 168 w 274"/>
                  <a:gd name="T37" fmla="*/ 200 h 230"/>
                  <a:gd name="T38" fmla="*/ 146 w 274"/>
                  <a:gd name="T39" fmla="*/ 208 h 230"/>
                  <a:gd name="T40" fmla="*/ 104 w 274"/>
                  <a:gd name="T41" fmla="*/ 184 h 230"/>
                  <a:gd name="T42" fmla="*/ 86 w 274"/>
                  <a:gd name="T43" fmla="*/ 156 h 230"/>
                  <a:gd name="T44" fmla="*/ 62 w 274"/>
                  <a:gd name="T45" fmla="*/ 156 h 230"/>
                  <a:gd name="T46" fmla="*/ 54 w 274"/>
                  <a:gd name="T47" fmla="*/ 148 h 230"/>
                  <a:gd name="T48" fmla="*/ 52 w 274"/>
                  <a:gd name="T49" fmla="*/ 124 h 230"/>
                  <a:gd name="T50" fmla="*/ 34 w 274"/>
                  <a:gd name="T51" fmla="*/ 112 h 230"/>
                  <a:gd name="T52" fmla="*/ 22 w 274"/>
                  <a:gd name="T53" fmla="*/ 80 h 230"/>
                  <a:gd name="T54" fmla="*/ 26 w 274"/>
                  <a:gd name="T55" fmla="*/ 70 h 230"/>
                  <a:gd name="T56" fmla="*/ 22 w 274"/>
                  <a:gd name="T57" fmla="*/ 62 h 230"/>
                  <a:gd name="T58" fmla="*/ 8 w 274"/>
                  <a:gd name="T59" fmla="*/ 40 h 230"/>
                  <a:gd name="T60" fmla="*/ 2 w 274"/>
                  <a:gd name="T61" fmla="*/ 22 h 230"/>
                  <a:gd name="T62" fmla="*/ 0 w 274"/>
                  <a:gd name="T63" fmla="*/ 8 h 230"/>
                  <a:gd name="T64" fmla="*/ 8 w 274"/>
                  <a:gd name="T65" fmla="*/ 2 h 230"/>
                  <a:gd name="T66" fmla="*/ 28 w 274"/>
                  <a:gd name="T67" fmla="*/ 16 h 230"/>
                  <a:gd name="T68" fmla="*/ 36 w 274"/>
                  <a:gd name="T69" fmla="*/ 12 h 230"/>
                  <a:gd name="T70" fmla="*/ 52 w 274"/>
                  <a:gd name="T71" fmla="*/ 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4" h="230">
                    <a:moveTo>
                      <a:pt x="52" y="0"/>
                    </a:moveTo>
                    <a:lnTo>
                      <a:pt x="56" y="2"/>
                    </a:lnTo>
                    <a:lnTo>
                      <a:pt x="56" y="8"/>
                    </a:lnTo>
                    <a:lnTo>
                      <a:pt x="60" y="14"/>
                    </a:lnTo>
                    <a:lnTo>
                      <a:pt x="54" y="16"/>
                    </a:lnTo>
                    <a:lnTo>
                      <a:pt x="60" y="22"/>
                    </a:lnTo>
                    <a:lnTo>
                      <a:pt x="68" y="22"/>
                    </a:lnTo>
                    <a:lnTo>
                      <a:pt x="70" y="34"/>
                    </a:lnTo>
                    <a:lnTo>
                      <a:pt x="88" y="42"/>
                    </a:lnTo>
                    <a:lnTo>
                      <a:pt x="100" y="50"/>
                    </a:lnTo>
                    <a:lnTo>
                      <a:pt x="126" y="50"/>
                    </a:lnTo>
                    <a:lnTo>
                      <a:pt x="138" y="42"/>
                    </a:lnTo>
                    <a:lnTo>
                      <a:pt x="158" y="28"/>
                    </a:lnTo>
                    <a:lnTo>
                      <a:pt x="182" y="24"/>
                    </a:lnTo>
                    <a:lnTo>
                      <a:pt x="202" y="32"/>
                    </a:lnTo>
                    <a:lnTo>
                      <a:pt x="228" y="46"/>
                    </a:lnTo>
                    <a:lnTo>
                      <a:pt x="242" y="50"/>
                    </a:lnTo>
                    <a:lnTo>
                      <a:pt x="244" y="70"/>
                    </a:lnTo>
                    <a:lnTo>
                      <a:pt x="236" y="88"/>
                    </a:lnTo>
                    <a:lnTo>
                      <a:pt x="234" y="112"/>
                    </a:lnTo>
                    <a:lnTo>
                      <a:pt x="240" y="134"/>
                    </a:lnTo>
                    <a:lnTo>
                      <a:pt x="252" y="134"/>
                    </a:lnTo>
                    <a:lnTo>
                      <a:pt x="250" y="144"/>
                    </a:lnTo>
                    <a:lnTo>
                      <a:pt x="238" y="156"/>
                    </a:lnTo>
                    <a:lnTo>
                      <a:pt x="242" y="166"/>
                    </a:lnTo>
                    <a:lnTo>
                      <a:pt x="256" y="180"/>
                    </a:lnTo>
                    <a:lnTo>
                      <a:pt x="266" y="188"/>
                    </a:lnTo>
                    <a:lnTo>
                      <a:pt x="266" y="200"/>
                    </a:lnTo>
                    <a:lnTo>
                      <a:pt x="274" y="200"/>
                    </a:lnTo>
                    <a:lnTo>
                      <a:pt x="274" y="206"/>
                    </a:lnTo>
                    <a:lnTo>
                      <a:pt x="260" y="208"/>
                    </a:lnTo>
                    <a:lnTo>
                      <a:pt x="248" y="216"/>
                    </a:lnTo>
                    <a:lnTo>
                      <a:pt x="248" y="230"/>
                    </a:lnTo>
                    <a:lnTo>
                      <a:pt x="210" y="226"/>
                    </a:lnTo>
                    <a:lnTo>
                      <a:pt x="186" y="220"/>
                    </a:lnTo>
                    <a:lnTo>
                      <a:pt x="184" y="206"/>
                    </a:lnTo>
                    <a:lnTo>
                      <a:pt x="174" y="198"/>
                    </a:lnTo>
                    <a:lnTo>
                      <a:pt x="168" y="200"/>
                    </a:lnTo>
                    <a:lnTo>
                      <a:pt x="158" y="206"/>
                    </a:lnTo>
                    <a:lnTo>
                      <a:pt x="146" y="208"/>
                    </a:lnTo>
                    <a:lnTo>
                      <a:pt x="122" y="200"/>
                    </a:lnTo>
                    <a:lnTo>
                      <a:pt x="104" y="184"/>
                    </a:lnTo>
                    <a:lnTo>
                      <a:pt x="92" y="168"/>
                    </a:lnTo>
                    <a:lnTo>
                      <a:pt x="86" y="156"/>
                    </a:lnTo>
                    <a:lnTo>
                      <a:pt x="70" y="154"/>
                    </a:lnTo>
                    <a:lnTo>
                      <a:pt x="62" y="156"/>
                    </a:lnTo>
                    <a:lnTo>
                      <a:pt x="52" y="154"/>
                    </a:lnTo>
                    <a:lnTo>
                      <a:pt x="54" y="148"/>
                    </a:lnTo>
                    <a:lnTo>
                      <a:pt x="50" y="138"/>
                    </a:lnTo>
                    <a:lnTo>
                      <a:pt x="52" y="124"/>
                    </a:lnTo>
                    <a:lnTo>
                      <a:pt x="42" y="116"/>
                    </a:lnTo>
                    <a:lnTo>
                      <a:pt x="34" y="112"/>
                    </a:lnTo>
                    <a:lnTo>
                      <a:pt x="18" y="92"/>
                    </a:lnTo>
                    <a:lnTo>
                      <a:pt x="22" y="80"/>
                    </a:lnTo>
                    <a:lnTo>
                      <a:pt x="28" y="76"/>
                    </a:lnTo>
                    <a:lnTo>
                      <a:pt x="26" y="70"/>
                    </a:lnTo>
                    <a:lnTo>
                      <a:pt x="30" y="64"/>
                    </a:lnTo>
                    <a:lnTo>
                      <a:pt x="22" y="62"/>
                    </a:lnTo>
                    <a:lnTo>
                      <a:pt x="14" y="48"/>
                    </a:lnTo>
                    <a:lnTo>
                      <a:pt x="8" y="40"/>
                    </a:lnTo>
                    <a:lnTo>
                      <a:pt x="4" y="30"/>
                    </a:lnTo>
                    <a:lnTo>
                      <a:pt x="2" y="22"/>
                    </a:lnTo>
                    <a:lnTo>
                      <a:pt x="0" y="14"/>
                    </a:lnTo>
                    <a:lnTo>
                      <a:pt x="0" y="8"/>
                    </a:lnTo>
                    <a:lnTo>
                      <a:pt x="0" y="4"/>
                    </a:lnTo>
                    <a:lnTo>
                      <a:pt x="8" y="2"/>
                    </a:lnTo>
                    <a:lnTo>
                      <a:pt x="20" y="12"/>
                    </a:lnTo>
                    <a:lnTo>
                      <a:pt x="28" y="16"/>
                    </a:lnTo>
                    <a:lnTo>
                      <a:pt x="30" y="10"/>
                    </a:lnTo>
                    <a:lnTo>
                      <a:pt x="36" y="12"/>
                    </a:lnTo>
                    <a:lnTo>
                      <a:pt x="42" y="8"/>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5" name="Line 848"/>
              <p:cNvSpPr>
                <a:spLocks noChangeShapeType="1"/>
              </p:cNvSpPr>
              <p:nvPr/>
            </p:nvSpPr>
            <p:spPr bwMode="auto">
              <a:xfrm>
                <a:off x="3739" y="2061"/>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6" name="Freeform 849"/>
              <p:cNvSpPr>
                <a:spLocks/>
              </p:cNvSpPr>
              <p:nvPr/>
            </p:nvSpPr>
            <p:spPr bwMode="auto">
              <a:xfrm>
                <a:off x="3483" y="1923"/>
                <a:ext cx="282" cy="238"/>
              </a:xfrm>
              <a:custGeom>
                <a:avLst/>
                <a:gdLst>
                  <a:gd name="T0" fmla="*/ 54 w 282"/>
                  <a:gd name="T1" fmla="*/ 0 h 238"/>
                  <a:gd name="T2" fmla="*/ 34 w 282"/>
                  <a:gd name="T3" fmla="*/ 10 h 238"/>
                  <a:gd name="T4" fmla="*/ 34 w 282"/>
                  <a:gd name="T5" fmla="*/ 10 h 238"/>
                  <a:gd name="T6" fmla="*/ 30 w 282"/>
                  <a:gd name="T7" fmla="*/ 14 h 238"/>
                  <a:gd name="T8" fmla="*/ 14 w 282"/>
                  <a:gd name="T9" fmla="*/ 2 h 238"/>
                  <a:gd name="T10" fmla="*/ 12 w 282"/>
                  <a:gd name="T11" fmla="*/ 2 h 238"/>
                  <a:gd name="T12" fmla="*/ 2 w 282"/>
                  <a:gd name="T13" fmla="*/ 6 h 238"/>
                  <a:gd name="T14" fmla="*/ 0 w 282"/>
                  <a:gd name="T15" fmla="*/ 12 h 238"/>
                  <a:gd name="T16" fmla="*/ 4 w 282"/>
                  <a:gd name="T17" fmla="*/ 36 h 238"/>
                  <a:gd name="T18" fmla="*/ 8 w 282"/>
                  <a:gd name="T19" fmla="*/ 44 h 238"/>
                  <a:gd name="T20" fmla="*/ 14 w 282"/>
                  <a:gd name="T21" fmla="*/ 54 h 238"/>
                  <a:gd name="T22" fmla="*/ 26 w 282"/>
                  <a:gd name="T23" fmla="*/ 70 h 238"/>
                  <a:gd name="T24" fmla="*/ 26 w 282"/>
                  <a:gd name="T25" fmla="*/ 72 h 238"/>
                  <a:gd name="T26" fmla="*/ 24 w 282"/>
                  <a:gd name="T27" fmla="*/ 80 h 238"/>
                  <a:gd name="T28" fmla="*/ 18 w 282"/>
                  <a:gd name="T29" fmla="*/ 96 h 238"/>
                  <a:gd name="T30" fmla="*/ 34 w 282"/>
                  <a:gd name="T31" fmla="*/ 118 h 238"/>
                  <a:gd name="T32" fmla="*/ 44 w 282"/>
                  <a:gd name="T33" fmla="*/ 124 h 238"/>
                  <a:gd name="T34" fmla="*/ 50 w 282"/>
                  <a:gd name="T35" fmla="*/ 140 h 238"/>
                  <a:gd name="T36" fmla="*/ 54 w 282"/>
                  <a:gd name="T37" fmla="*/ 156 h 238"/>
                  <a:gd name="T38" fmla="*/ 56 w 282"/>
                  <a:gd name="T39" fmla="*/ 162 h 238"/>
                  <a:gd name="T40" fmla="*/ 66 w 282"/>
                  <a:gd name="T41" fmla="*/ 164 h 238"/>
                  <a:gd name="T42" fmla="*/ 76 w 282"/>
                  <a:gd name="T43" fmla="*/ 162 h 238"/>
                  <a:gd name="T44" fmla="*/ 92 w 282"/>
                  <a:gd name="T45" fmla="*/ 174 h 238"/>
                  <a:gd name="T46" fmla="*/ 106 w 282"/>
                  <a:gd name="T47" fmla="*/ 190 h 238"/>
                  <a:gd name="T48" fmla="*/ 124 w 282"/>
                  <a:gd name="T49" fmla="*/ 206 h 238"/>
                  <a:gd name="T50" fmla="*/ 148 w 282"/>
                  <a:gd name="T51" fmla="*/ 216 h 238"/>
                  <a:gd name="T52" fmla="*/ 150 w 282"/>
                  <a:gd name="T53" fmla="*/ 216 h 238"/>
                  <a:gd name="T54" fmla="*/ 166 w 282"/>
                  <a:gd name="T55" fmla="*/ 214 h 238"/>
                  <a:gd name="T56" fmla="*/ 184 w 282"/>
                  <a:gd name="T57" fmla="*/ 212 h 238"/>
                  <a:gd name="T58" fmla="*/ 186 w 282"/>
                  <a:gd name="T59" fmla="*/ 226 h 238"/>
                  <a:gd name="T60" fmla="*/ 214 w 282"/>
                  <a:gd name="T61" fmla="*/ 234 h 238"/>
                  <a:gd name="T62" fmla="*/ 252 w 282"/>
                  <a:gd name="T63" fmla="*/ 238 h 238"/>
                  <a:gd name="T64" fmla="*/ 254 w 282"/>
                  <a:gd name="T65" fmla="*/ 236 h 238"/>
                  <a:gd name="T66" fmla="*/ 256 w 282"/>
                  <a:gd name="T67" fmla="*/ 222 h 238"/>
                  <a:gd name="T68" fmla="*/ 278 w 282"/>
                  <a:gd name="T69" fmla="*/ 214 h 238"/>
                  <a:gd name="T70" fmla="*/ 282 w 282"/>
                  <a:gd name="T71" fmla="*/ 204 h 238"/>
                  <a:gd name="T72" fmla="*/ 278 w 282"/>
                  <a:gd name="T73" fmla="*/ 200 h 238"/>
                  <a:gd name="T74" fmla="*/ 274 w 282"/>
                  <a:gd name="T75" fmla="*/ 192 h 238"/>
                  <a:gd name="T76" fmla="*/ 250 w 282"/>
                  <a:gd name="T77" fmla="*/ 168 h 238"/>
                  <a:gd name="T78" fmla="*/ 256 w 282"/>
                  <a:gd name="T79" fmla="*/ 152 h 238"/>
                  <a:gd name="T80" fmla="*/ 260 w 282"/>
                  <a:gd name="T81" fmla="*/ 138 h 238"/>
                  <a:gd name="T82" fmla="*/ 258 w 282"/>
                  <a:gd name="T83" fmla="*/ 134 h 238"/>
                  <a:gd name="T84" fmla="*/ 246 w 282"/>
                  <a:gd name="T85" fmla="*/ 134 h 238"/>
                  <a:gd name="T86" fmla="*/ 252 w 282"/>
                  <a:gd name="T87" fmla="*/ 76 h 238"/>
                  <a:gd name="T88" fmla="*/ 250 w 282"/>
                  <a:gd name="T89" fmla="*/ 54 h 238"/>
                  <a:gd name="T90" fmla="*/ 248 w 282"/>
                  <a:gd name="T91" fmla="*/ 50 h 238"/>
                  <a:gd name="T92" fmla="*/ 208 w 282"/>
                  <a:gd name="T93" fmla="*/ 32 h 238"/>
                  <a:gd name="T94" fmla="*/ 188 w 282"/>
                  <a:gd name="T95" fmla="*/ 26 h 238"/>
                  <a:gd name="T96" fmla="*/ 186 w 282"/>
                  <a:gd name="T97" fmla="*/ 24 h 238"/>
                  <a:gd name="T98" fmla="*/ 160 w 282"/>
                  <a:gd name="T99" fmla="*/ 30 h 238"/>
                  <a:gd name="T100" fmla="*/ 104 w 282"/>
                  <a:gd name="T101" fmla="*/ 50 h 238"/>
                  <a:gd name="T102" fmla="*/ 94 w 282"/>
                  <a:gd name="T103" fmla="*/ 44 h 238"/>
                  <a:gd name="T104" fmla="*/ 76 w 282"/>
                  <a:gd name="T105" fmla="*/ 24 h 238"/>
                  <a:gd name="T106" fmla="*/ 66 w 282"/>
                  <a:gd name="T107" fmla="*/ 22 h 238"/>
                  <a:gd name="T108" fmla="*/ 68 w 282"/>
                  <a:gd name="T109" fmla="*/ 20 h 238"/>
                  <a:gd name="T110" fmla="*/ 64 w 282"/>
                  <a:gd name="T111" fmla="*/ 6 h 238"/>
                  <a:gd name="T112" fmla="*/ 58 w 282"/>
                  <a:gd name="T113" fmla="*/ 0 h 238"/>
                  <a:gd name="T114" fmla="*/ 56 w 282"/>
                  <a:gd name="T115" fmla="*/ 0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82" h="238">
                    <a:moveTo>
                      <a:pt x="56" y="0"/>
                    </a:moveTo>
                    <a:lnTo>
                      <a:pt x="56" y="0"/>
                    </a:lnTo>
                    <a:lnTo>
                      <a:pt x="54" y="0"/>
                    </a:lnTo>
                    <a:lnTo>
                      <a:pt x="44" y="10"/>
                    </a:lnTo>
                    <a:lnTo>
                      <a:pt x="40" y="12"/>
                    </a:lnTo>
                    <a:lnTo>
                      <a:pt x="34" y="10"/>
                    </a:lnTo>
                    <a:lnTo>
                      <a:pt x="34" y="10"/>
                    </a:lnTo>
                    <a:lnTo>
                      <a:pt x="34" y="10"/>
                    </a:lnTo>
                    <a:lnTo>
                      <a:pt x="34" y="10"/>
                    </a:lnTo>
                    <a:lnTo>
                      <a:pt x="32" y="12"/>
                    </a:lnTo>
                    <a:lnTo>
                      <a:pt x="30" y="14"/>
                    </a:lnTo>
                    <a:lnTo>
                      <a:pt x="30" y="14"/>
                    </a:lnTo>
                    <a:lnTo>
                      <a:pt x="26" y="14"/>
                    </a:lnTo>
                    <a:lnTo>
                      <a:pt x="14" y="2"/>
                    </a:lnTo>
                    <a:lnTo>
                      <a:pt x="14" y="2"/>
                    </a:lnTo>
                    <a:lnTo>
                      <a:pt x="12" y="2"/>
                    </a:lnTo>
                    <a:lnTo>
                      <a:pt x="12" y="2"/>
                    </a:lnTo>
                    <a:lnTo>
                      <a:pt x="12" y="2"/>
                    </a:lnTo>
                    <a:lnTo>
                      <a:pt x="4" y="4"/>
                    </a:lnTo>
                    <a:lnTo>
                      <a:pt x="4" y="4"/>
                    </a:lnTo>
                    <a:lnTo>
                      <a:pt x="2" y="6"/>
                    </a:lnTo>
                    <a:lnTo>
                      <a:pt x="0" y="10"/>
                    </a:lnTo>
                    <a:lnTo>
                      <a:pt x="0" y="10"/>
                    </a:lnTo>
                    <a:lnTo>
                      <a:pt x="0" y="12"/>
                    </a:lnTo>
                    <a:lnTo>
                      <a:pt x="2" y="20"/>
                    </a:lnTo>
                    <a:lnTo>
                      <a:pt x="2" y="26"/>
                    </a:lnTo>
                    <a:lnTo>
                      <a:pt x="4" y="36"/>
                    </a:lnTo>
                    <a:lnTo>
                      <a:pt x="4" y="36"/>
                    </a:lnTo>
                    <a:lnTo>
                      <a:pt x="4" y="36"/>
                    </a:lnTo>
                    <a:lnTo>
                      <a:pt x="8" y="44"/>
                    </a:lnTo>
                    <a:lnTo>
                      <a:pt x="8" y="44"/>
                    </a:lnTo>
                    <a:lnTo>
                      <a:pt x="8" y="46"/>
                    </a:lnTo>
                    <a:lnTo>
                      <a:pt x="14" y="54"/>
                    </a:lnTo>
                    <a:lnTo>
                      <a:pt x="24" y="68"/>
                    </a:lnTo>
                    <a:lnTo>
                      <a:pt x="24" y="68"/>
                    </a:lnTo>
                    <a:lnTo>
                      <a:pt x="26" y="70"/>
                    </a:lnTo>
                    <a:lnTo>
                      <a:pt x="28" y="70"/>
                    </a:lnTo>
                    <a:lnTo>
                      <a:pt x="26" y="72"/>
                    </a:lnTo>
                    <a:lnTo>
                      <a:pt x="26" y="72"/>
                    </a:lnTo>
                    <a:lnTo>
                      <a:pt x="26" y="74"/>
                    </a:lnTo>
                    <a:lnTo>
                      <a:pt x="28" y="78"/>
                    </a:lnTo>
                    <a:lnTo>
                      <a:pt x="24" y="80"/>
                    </a:lnTo>
                    <a:lnTo>
                      <a:pt x="24" y="80"/>
                    </a:lnTo>
                    <a:lnTo>
                      <a:pt x="22" y="82"/>
                    </a:lnTo>
                    <a:lnTo>
                      <a:pt x="18" y="96"/>
                    </a:lnTo>
                    <a:lnTo>
                      <a:pt x="18" y="96"/>
                    </a:lnTo>
                    <a:lnTo>
                      <a:pt x="18" y="100"/>
                    </a:lnTo>
                    <a:lnTo>
                      <a:pt x="34" y="118"/>
                    </a:lnTo>
                    <a:lnTo>
                      <a:pt x="34" y="118"/>
                    </a:lnTo>
                    <a:lnTo>
                      <a:pt x="36" y="120"/>
                    </a:lnTo>
                    <a:lnTo>
                      <a:pt x="44" y="124"/>
                    </a:lnTo>
                    <a:lnTo>
                      <a:pt x="52" y="130"/>
                    </a:lnTo>
                    <a:lnTo>
                      <a:pt x="50" y="140"/>
                    </a:lnTo>
                    <a:lnTo>
                      <a:pt x="50" y="140"/>
                    </a:lnTo>
                    <a:lnTo>
                      <a:pt x="50" y="144"/>
                    </a:lnTo>
                    <a:lnTo>
                      <a:pt x="54" y="152"/>
                    </a:lnTo>
                    <a:lnTo>
                      <a:pt x="54" y="156"/>
                    </a:lnTo>
                    <a:lnTo>
                      <a:pt x="54" y="156"/>
                    </a:lnTo>
                    <a:lnTo>
                      <a:pt x="54" y="158"/>
                    </a:lnTo>
                    <a:lnTo>
                      <a:pt x="56" y="162"/>
                    </a:lnTo>
                    <a:lnTo>
                      <a:pt x="64" y="164"/>
                    </a:lnTo>
                    <a:lnTo>
                      <a:pt x="64" y="164"/>
                    </a:lnTo>
                    <a:lnTo>
                      <a:pt x="66" y="164"/>
                    </a:lnTo>
                    <a:lnTo>
                      <a:pt x="66" y="164"/>
                    </a:lnTo>
                    <a:lnTo>
                      <a:pt x="68" y="164"/>
                    </a:lnTo>
                    <a:lnTo>
                      <a:pt x="76" y="162"/>
                    </a:lnTo>
                    <a:lnTo>
                      <a:pt x="88" y="164"/>
                    </a:lnTo>
                    <a:lnTo>
                      <a:pt x="92" y="174"/>
                    </a:lnTo>
                    <a:lnTo>
                      <a:pt x="92" y="174"/>
                    </a:lnTo>
                    <a:lnTo>
                      <a:pt x="94" y="174"/>
                    </a:lnTo>
                    <a:lnTo>
                      <a:pt x="106" y="190"/>
                    </a:lnTo>
                    <a:lnTo>
                      <a:pt x="106" y="190"/>
                    </a:lnTo>
                    <a:lnTo>
                      <a:pt x="106" y="190"/>
                    </a:lnTo>
                    <a:lnTo>
                      <a:pt x="124" y="206"/>
                    </a:lnTo>
                    <a:lnTo>
                      <a:pt x="124" y="206"/>
                    </a:lnTo>
                    <a:lnTo>
                      <a:pt x="126" y="208"/>
                    </a:lnTo>
                    <a:lnTo>
                      <a:pt x="148" y="216"/>
                    </a:lnTo>
                    <a:lnTo>
                      <a:pt x="148" y="216"/>
                    </a:lnTo>
                    <a:lnTo>
                      <a:pt x="150" y="216"/>
                    </a:lnTo>
                    <a:lnTo>
                      <a:pt x="150" y="216"/>
                    </a:lnTo>
                    <a:lnTo>
                      <a:pt x="150" y="216"/>
                    </a:lnTo>
                    <a:lnTo>
                      <a:pt x="164" y="214"/>
                    </a:lnTo>
                    <a:lnTo>
                      <a:pt x="164" y="214"/>
                    </a:lnTo>
                    <a:lnTo>
                      <a:pt x="166" y="214"/>
                    </a:lnTo>
                    <a:lnTo>
                      <a:pt x="174" y="208"/>
                    </a:lnTo>
                    <a:lnTo>
                      <a:pt x="178" y="206"/>
                    </a:lnTo>
                    <a:lnTo>
                      <a:pt x="184" y="212"/>
                    </a:lnTo>
                    <a:lnTo>
                      <a:pt x="186" y="224"/>
                    </a:lnTo>
                    <a:lnTo>
                      <a:pt x="186" y="224"/>
                    </a:lnTo>
                    <a:lnTo>
                      <a:pt x="186" y="226"/>
                    </a:lnTo>
                    <a:lnTo>
                      <a:pt x="188" y="228"/>
                    </a:lnTo>
                    <a:lnTo>
                      <a:pt x="214" y="234"/>
                    </a:lnTo>
                    <a:lnTo>
                      <a:pt x="214" y="234"/>
                    </a:lnTo>
                    <a:lnTo>
                      <a:pt x="214" y="234"/>
                    </a:lnTo>
                    <a:lnTo>
                      <a:pt x="252" y="238"/>
                    </a:lnTo>
                    <a:lnTo>
                      <a:pt x="252" y="238"/>
                    </a:lnTo>
                    <a:lnTo>
                      <a:pt x="252" y="238"/>
                    </a:lnTo>
                    <a:lnTo>
                      <a:pt x="252" y="238"/>
                    </a:lnTo>
                    <a:lnTo>
                      <a:pt x="254" y="236"/>
                    </a:lnTo>
                    <a:lnTo>
                      <a:pt x="254" y="236"/>
                    </a:lnTo>
                    <a:lnTo>
                      <a:pt x="256" y="234"/>
                    </a:lnTo>
                    <a:lnTo>
                      <a:pt x="256" y="222"/>
                    </a:lnTo>
                    <a:lnTo>
                      <a:pt x="266" y="216"/>
                    </a:lnTo>
                    <a:lnTo>
                      <a:pt x="278" y="214"/>
                    </a:lnTo>
                    <a:lnTo>
                      <a:pt x="278" y="214"/>
                    </a:lnTo>
                    <a:lnTo>
                      <a:pt x="280" y="214"/>
                    </a:lnTo>
                    <a:lnTo>
                      <a:pt x="282" y="210"/>
                    </a:lnTo>
                    <a:lnTo>
                      <a:pt x="282" y="204"/>
                    </a:lnTo>
                    <a:lnTo>
                      <a:pt x="282" y="204"/>
                    </a:lnTo>
                    <a:lnTo>
                      <a:pt x="280" y="200"/>
                    </a:lnTo>
                    <a:lnTo>
                      <a:pt x="278" y="200"/>
                    </a:lnTo>
                    <a:lnTo>
                      <a:pt x="274" y="200"/>
                    </a:lnTo>
                    <a:lnTo>
                      <a:pt x="274" y="192"/>
                    </a:lnTo>
                    <a:lnTo>
                      <a:pt x="274" y="192"/>
                    </a:lnTo>
                    <a:lnTo>
                      <a:pt x="272" y="190"/>
                    </a:lnTo>
                    <a:lnTo>
                      <a:pt x="262" y="182"/>
                    </a:lnTo>
                    <a:lnTo>
                      <a:pt x="250" y="168"/>
                    </a:lnTo>
                    <a:lnTo>
                      <a:pt x="246" y="162"/>
                    </a:lnTo>
                    <a:lnTo>
                      <a:pt x="256" y="152"/>
                    </a:lnTo>
                    <a:lnTo>
                      <a:pt x="256" y="152"/>
                    </a:lnTo>
                    <a:lnTo>
                      <a:pt x="258" y="150"/>
                    </a:lnTo>
                    <a:lnTo>
                      <a:pt x="260" y="138"/>
                    </a:lnTo>
                    <a:lnTo>
                      <a:pt x="260" y="138"/>
                    </a:lnTo>
                    <a:lnTo>
                      <a:pt x="260" y="138"/>
                    </a:lnTo>
                    <a:lnTo>
                      <a:pt x="260" y="138"/>
                    </a:lnTo>
                    <a:lnTo>
                      <a:pt x="258" y="134"/>
                    </a:lnTo>
                    <a:lnTo>
                      <a:pt x="256" y="134"/>
                    </a:lnTo>
                    <a:lnTo>
                      <a:pt x="256" y="134"/>
                    </a:lnTo>
                    <a:lnTo>
                      <a:pt x="246" y="134"/>
                    </a:lnTo>
                    <a:lnTo>
                      <a:pt x="242" y="116"/>
                    </a:lnTo>
                    <a:lnTo>
                      <a:pt x="244" y="92"/>
                    </a:lnTo>
                    <a:lnTo>
                      <a:pt x="252" y="76"/>
                    </a:lnTo>
                    <a:lnTo>
                      <a:pt x="252" y="76"/>
                    </a:lnTo>
                    <a:lnTo>
                      <a:pt x="252" y="74"/>
                    </a:lnTo>
                    <a:lnTo>
                      <a:pt x="250" y="54"/>
                    </a:lnTo>
                    <a:lnTo>
                      <a:pt x="250" y="54"/>
                    </a:lnTo>
                    <a:lnTo>
                      <a:pt x="250" y="52"/>
                    </a:lnTo>
                    <a:lnTo>
                      <a:pt x="248" y="50"/>
                    </a:lnTo>
                    <a:lnTo>
                      <a:pt x="234" y="46"/>
                    </a:lnTo>
                    <a:lnTo>
                      <a:pt x="208" y="32"/>
                    </a:lnTo>
                    <a:lnTo>
                      <a:pt x="208" y="32"/>
                    </a:lnTo>
                    <a:lnTo>
                      <a:pt x="206" y="32"/>
                    </a:lnTo>
                    <a:lnTo>
                      <a:pt x="188" y="26"/>
                    </a:lnTo>
                    <a:lnTo>
                      <a:pt x="188" y="26"/>
                    </a:lnTo>
                    <a:lnTo>
                      <a:pt x="186" y="24"/>
                    </a:lnTo>
                    <a:lnTo>
                      <a:pt x="186" y="24"/>
                    </a:lnTo>
                    <a:lnTo>
                      <a:pt x="186" y="24"/>
                    </a:lnTo>
                    <a:lnTo>
                      <a:pt x="162" y="28"/>
                    </a:lnTo>
                    <a:lnTo>
                      <a:pt x="162" y="28"/>
                    </a:lnTo>
                    <a:lnTo>
                      <a:pt x="160" y="30"/>
                    </a:lnTo>
                    <a:lnTo>
                      <a:pt x="140" y="44"/>
                    </a:lnTo>
                    <a:lnTo>
                      <a:pt x="130" y="50"/>
                    </a:lnTo>
                    <a:lnTo>
                      <a:pt x="104" y="50"/>
                    </a:lnTo>
                    <a:lnTo>
                      <a:pt x="94" y="44"/>
                    </a:lnTo>
                    <a:lnTo>
                      <a:pt x="94" y="44"/>
                    </a:lnTo>
                    <a:lnTo>
                      <a:pt x="94" y="44"/>
                    </a:lnTo>
                    <a:lnTo>
                      <a:pt x="78" y="36"/>
                    </a:lnTo>
                    <a:lnTo>
                      <a:pt x="76" y="24"/>
                    </a:lnTo>
                    <a:lnTo>
                      <a:pt x="76" y="24"/>
                    </a:lnTo>
                    <a:lnTo>
                      <a:pt x="74" y="22"/>
                    </a:lnTo>
                    <a:lnTo>
                      <a:pt x="72" y="22"/>
                    </a:lnTo>
                    <a:lnTo>
                      <a:pt x="66" y="22"/>
                    </a:lnTo>
                    <a:lnTo>
                      <a:pt x="66" y="22"/>
                    </a:lnTo>
                    <a:lnTo>
                      <a:pt x="68" y="20"/>
                    </a:lnTo>
                    <a:lnTo>
                      <a:pt x="68" y="20"/>
                    </a:lnTo>
                    <a:lnTo>
                      <a:pt x="68" y="16"/>
                    </a:lnTo>
                    <a:lnTo>
                      <a:pt x="64" y="12"/>
                    </a:lnTo>
                    <a:lnTo>
                      <a:pt x="64" y="6"/>
                    </a:lnTo>
                    <a:lnTo>
                      <a:pt x="64" y="6"/>
                    </a:lnTo>
                    <a:lnTo>
                      <a:pt x="62" y="2"/>
                    </a:lnTo>
                    <a:lnTo>
                      <a:pt x="58" y="0"/>
                    </a:lnTo>
                    <a:lnTo>
                      <a:pt x="58" y="0"/>
                    </a:lnTo>
                    <a:lnTo>
                      <a:pt x="56" y="0"/>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7" name="Freeform 850"/>
              <p:cNvSpPr>
                <a:spLocks/>
              </p:cNvSpPr>
              <p:nvPr/>
            </p:nvSpPr>
            <p:spPr bwMode="auto">
              <a:xfrm>
                <a:off x="3719" y="1947"/>
                <a:ext cx="206" cy="150"/>
              </a:xfrm>
              <a:custGeom>
                <a:avLst/>
                <a:gdLst>
                  <a:gd name="T0" fmla="*/ 24 w 206"/>
                  <a:gd name="T1" fmla="*/ 150 h 150"/>
                  <a:gd name="T2" fmla="*/ 18 w 206"/>
                  <a:gd name="T3" fmla="*/ 146 h 150"/>
                  <a:gd name="T4" fmla="*/ 10 w 206"/>
                  <a:gd name="T5" fmla="*/ 148 h 150"/>
                  <a:gd name="T6" fmla="*/ 10 w 206"/>
                  <a:gd name="T7" fmla="*/ 148 h 150"/>
                  <a:gd name="T8" fmla="*/ 4 w 206"/>
                  <a:gd name="T9" fmla="*/ 142 h 150"/>
                  <a:gd name="T10" fmla="*/ 4 w 206"/>
                  <a:gd name="T11" fmla="*/ 140 h 150"/>
                  <a:gd name="T12" fmla="*/ 18 w 206"/>
                  <a:gd name="T13" fmla="*/ 120 h 150"/>
                  <a:gd name="T14" fmla="*/ 8 w 206"/>
                  <a:gd name="T15" fmla="*/ 120 h 150"/>
                  <a:gd name="T16" fmla="*/ 4 w 206"/>
                  <a:gd name="T17" fmla="*/ 106 h 150"/>
                  <a:gd name="T18" fmla="*/ 0 w 206"/>
                  <a:gd name="T19" fmla="*/ 96 h 150"/>
                  <a:gd name="T20" fmla="*/ 2 w 206"/>
                  <a:gd name="T21" fmla="*/ 70 h 150"/>
                  <a:gd name="T22" fmla="*/ 12 w 206"/>
                  <a:gd name="T23" fmla="*/ 52 h 150"/>
                  <a:gd name="T24" fmla="*/ 24 w 206"/>
                  <a:gd name="T25" fmla="*/ 50 h 150"/>
                  <a:gd name="T26" fmla="*/ 40 w 206"/>
                  <a:gd name="T27" fmla="*/ 44 h 150"/>
                  <a:gd name="T28" fmla="*/ 40 w 206"/>
                  <a:gd name="T29" fmla="*/ 44 h 150"/>
                  <a:gd name="T30" fmla="*/ 62 w 206"/>
                  <a:gd name="T31" fmla="*/ 24 h 150"/>
                  <a:gd name="T32" fmla="*/ 62 w 206"/>
                  <a:gd name="T33" fmla="*/ 24 h 150"/>
                  <a:gd name="T34" fmla="*/ 88 w 206"/>
                  <a:gd name="T35" fmla="*/ 18 h 150"/>
                  <a:gd name="T36" fmla="*/ 114 w 206"/>
                  <a:gd name="T37" fmla="*/ 28 h 150"/>
                  <a:gd name="T38" fmla="*/ 138 w 206"/>
                  <a:gd name="T39" fmla="*/ 16 h 150"/>
                  <a:gd name="T40" fmla="*/ 146 w 206"/>
                  <a:gd name="T41" fmla="*/ 2 h 150"/>
                  <a:gd name="T42" fmla="*/ 148 w 206"/>
                  <a:gd name="T43" fmla="*/ 0 h 150"/>
                  <a:gd name="T44" fmla="*/ 148 w 206"/>
                  <a:gd name="T45" fmla="*/ 0 h 150"/>
                  <a:gd name="T46" fmla="*/ 156 w 206"/>
                  <a:gd name="T47" fmla="*/ 6 h 150"/>
                  <a:gd name="T48" fmla="*/ 158 w 206"/>
                  <a:gd name="T49" fmla="*/ 8 h 150"/>
                  <a:gd name="T50" fmla="*/ 160 w 206"/>
                  <a:gd name="T51" fmla="*/ 18 h 150"/>
                  <a:gd name="T52" fmla="*/ 158 w 206"/>
                  <a:gd name="T53" fmla="*/ 26 h 150"/>
                  <a:gd name="T54" fmla="*/ 164 w 206"/>
                  <a:gd name="T55" fmla="*/ 28 h 150"/>
                  <a:gd name="T56" fmla="*/ 178 w 206"/>
                  <a:gd name="T57" fmla="*/ 18 h 150"/>
                  <a:gd name="T58" fmla="*/ 178 w 206"/>
                  <a:gd name="T59" fmla="*/ 18 h 150"/>
                  <a:gd name="T60" fmla="*/ 204 w 206"/>
                  <a:gd name="T61" fmla="*/ 18 h 150"/>
                  <a:gd name="T62" fmla="*/ 206 w 206"/>
                  <a:gd name="T63" fmla="*/ 28 h 150"/>
                  <a:gd name="T64" fmla="*/ 204 w 206"/>
                  <a:gd name="T65" fmla="*/ 30 h 150"/>
                  <a:gd name="T66" fmla="*/ 172 w 206"/>
                  <a:gd name="T67" fmla="*/ 32 h 150"/>
                  <a:gd name="T68" fmla="*/ 158 w 206"/>
                  <a:gd name="T69" fmla="*/ 40 h 150"/>
                  <a:gd name="T70" fmla="*/ 158 w 206"/>
                  <a:gd name="T71" fmla="*/ 48 h 150"/>
                  <a:gd name="T72" fmla="*/ 160 w 206"/>
                  <a:gd name="T73" fmla="*/ 54 h 150"/>
                  <a:gd name="T74" fmla="*/ 158 w 206"/>
                  <a:gd name="T75" fmla="*/ 64 h 150"/>
                  <a:gd name="T76" fmla="*/ 154 w 206"/>
                  <a:gd name="T77" fmla="*/ 74 h 150"/>
                  <a:gd name="T78" fmla="*/ 140 w 206"/>
                  <a:gd name="T79" fmla="*/ 80 h 150"/>
                  <a:gd name="T80" fmla="*/ 136 w 206"/>
                  <a:gd name="T81" fmla="*/ 90 h 150"/>
                  <a:gd name="T82" fmla="*/ 130 w 206"/>
                  <a:gd name="T83" fmla="*/ 94 h 150"/>
                  <a:gd name="T84" fmla="*/ 128 w 206"/>
                  <a:gd name="T85" fmla="*/ 114 h 150"/>
                  <a:gd name="T86" fmla="*/ 126 w 206"/>
                  <a:gd name="T87" fmla="*/ 116 h 150"/>
                  <a:gd name="T88" fmla="*/ 102 w 206"/>
                  <a:gd name="T89" fmla="*/ 122 h 150"/>
                  <a:gd name="T90" fmla="*/ 100 w 206"/>
                  <a:gd name="T91" fmla="*/ 124 h 150"/>
                  <a:gd name="T92" fmla="*/ 84 w 206"/>
                  <a:gd name="T93" fmla="*/ 128 h 150"/>
                  <a:gd name="T94" fmla="*/ 82 w 206"/>
                  <a:gd name="T95" fmla="*/ 144 h 150"/>
                  <a:gd name="T96" fmla="*/ 72 w 206"/>
                  <a:gd name="T97" fmla="*/ 146 h 150"/>
                  <a:gd name="T98" fmla="*/ 40 w 206"/>
                  <a:gd name="T99"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6" h="150">
                    <a:moveTo>
                      <a:pt x="24" y="150"/>
                    </a:moveTo>
                    <a:lnTo>
                      <a:pt x="24" y="150"/>
                    </a:lnTo>
                    <a:lnTo>
                      <a:pt x="22" y="150"/>
                    </a:lnTo>
                    <a:lnTo>
                      <a:pt x="18" y="146"/>
                    </a:lnTo>
                    <a:lnTo>
                      <a:pt x="10" y="148"/>
                    </a:lnTo>
                    <a:lnTo>
                      <a:pt x="10" y="148"/>
                    </a:lnTo>
                    <a:lnTo>
                      <a:pt x="10" y="148"/>
                    </a:lnTo>
                    <a:lnTo>
                      <a:pt x="10" y="148"/>
                    </a:lnTo>
                    <a:lnTo>
                      <a:pt x="8" y="148"/>
                    </a:lnTo>
                    <a:lnTo>
                      <a:pt x="4" y="142"/>
                    </a:lnTo>
                    <a:lnTo>
                      <a:pt x="4" y="142"/>
                    </a:lnTo>
                    <a:lnTo>
                      <a:pt x="4" y="140"/>
                    </a:lnTo>
                    <a:lnTo>
                      <a:pt x="16" y="128"/>
                    </a:lnTo>
                    <a:lnTo>
                      <a:pt x="18" y="120"/>
                    </a:lnTo>
                    <a:lnTo>
                      <a:pt x="8" y="120"/>
                    </a:lnTo>
                    <a:lnTo>
                      <a:pt x="8" y="120"/>
                    </a:lnTo>
                    <a:lnTo>
                      <a:pt x="6" y="118"/>
                    </a:lnTo>
                    <a:lnTo>
                      <a:pt x="4" y="106"/>
                    </a:lnTo>
                    <a:lnTo>
                      <a:pt x="0" y="96"/>
                    </a:lnTo>
                    <a:lnTo>
                      <a:pt x="0" y="96"/>
                    </a:lnTo>
                    <a:lnTo>
                      <a:pt x="0" y="96"/>
                    </a:lnTo>
                    <a:lnTo>
                      <a:pt x="2" y="70"/>
                    </a:lnTo>
                    <a:lnTo>
                      <a:pt x="12" y="52"/>
                    </a:lnTo>
                    <a:lnTo>
                      <a:pt x="12" y="52"/>
                    </a:lnTo>
                    <a:lnTo>
                      <a:pt x="12" y="50"/>
                    </a:lnTo>
                    <a:lnTo>
                      <a:pt x="24" y="50"/>
                    </a:lnTo>
                    <a:lnTo>
                      <a:pt x="32" y="54"/>
                    </a:lnTo>
                    <a:lnTo>
                      <a:pt x="40" y="44"/>
                    </a:lnTo>
                    <a:lnTo>
                      <a:pt x="40" y="44"/>
                    </a:lnTo>
                    <a:lnTo>
                      <a:pt x="40" y="44"/>
                    </a:lnTo>
                    <a:lnTo>
                      <a:pt x="50" y="40"/>
                    </a:lnTo>
                    <a:lnTo>
                      <a:pt x="62" y="24"/>
                    </a:lnTo>
                    <a:lnTo>
                      <a:pt x="62" y="24"/>
                    </a:lnTo>
                    <a:lnTo>
                      <a:pt x="62" y="24"/>
                    </a:lnTo>
                    <a:lnTo>
                      <a:pt x="76" y="18"/>
                    </a:lnTo>
                    <a:lnTo>
                      <a:pt x="88" y="18"/>
                    </a:lnTo>
                    <a:lnTo>
                      <a:pt x="106" y="24"/>
                    </a:lnTo>
                    <a:lnTo>
                      <a:pt x="114" y="28"/>
                    </a:lnTo>
                    <a:lnTo>
                      <a:pt x="132" y="16"/>
                    </a:lnTo>
                    <a:lnTo>
                      <a:pt x="138" y="16"/>
                    </a:lnTo>
                    <a:lnTo>
                      <a:pt x="146" y="2"/>
                    </a:lnTo>
                    <a:lnTo>
                      <a:pt x="146" y="2"/>
                    </a:lnTo>
                    <a:lnTo>
                      <a:pt x="148" y="0"/>
                    </a:lnTo>
                    <a:lnTo>
                      <a:pt x="148" y="0"/>
                    </a:lnTo>
                    <a:lnTo>
                      <a:pt x="148" y="0"/>
                    </a:lnTo>
                    <a:lnTo>
                      <a:pt x="148" y="0"/>
                    </a:lnTo>
                    <a:lnTo>
                      <a:pt x="150" y="0"/>
                    </a:lnTo>
                    <a:lnTo>
                      <a:pt x="156" y="6"/>
                    </a:lnTo>
                    <a:lnTo>
                      <a:pt x="156" y="6"/>
                    </a:lnTo>
                    <a:lnTo>
                      <a:pt x="158" y="8"/>
                    </a:lnTo>
                    <a:lnTo>
                      <a:pt x="160" y="18"/>
                    </a:lnTo>
                    <a:lnTo>
                      <a:pt x="160" y="18"/>
                    </a:lnTo>
                    <a:lnTo>
                      <a:pt x="160" y="20"/>
                    </a:lnTo>
                    <a:lnTo>
                      <a:pt x="158" y="26"/>
                    </a:lnTo>
                    <a:lnTo>
                      <a:pt x="158" y="28"/>
                    </a:lnTo>
                    <a:lnTo>
                      <a:pt x="164" y="28"/>
                    </a:lnTo>
                    <a:lnTo>
                      <a:pt x="170" y="24"/>
                    </a:lnTo>
                    <a:lnTo>
                      <a:pt x="178" y="18"/>
                    </a:lnTo>
                    <a:lnTo>
                      <a:pt x="178" y="18"/>
                    </a:lnTo>
                    <a:lnTo>
                      <a:pt x="178" y="18"/>
                    </a:lnTo>
                    <a:lnTo>
                      <a:pt x="204" y="18"/>
                    </a:lnTo>
                    <a:lnTo>
                      <a:pt x="204" y="18"/>
                    </a:lnTo>
                    <a:lnTo>
                      <a:pt x="206" y="20"/>
                    </a:lnTo>
                    <a:lnTo>
                      <a:pt x="206" y="28"/>
                    </a:lnTo>
                    <a:lnTo>
                      <a:pt x="206" y="28"/>
                    </a:lnTo>
                    <a:lnTo>
                      <a:pt x="204" y="30"/>
                    </a:lnTo>
                    <a:lnTo>
                      <a:pt x="194" y="32"/>
                    </a:lnTo>
                    <a:lnTo>
                      <a:pt x="172" y="32"/>
                    </a:lnTo>
                    <a:lnTo>
                      <a:pt x="168" y="34"/>
                    </a:lnTo>
                    <a:lnTo>
                      <a:pt x="158" y="40"/>
                    </a:lnTo>
                    <a:lnTo>
                      <a:pt x="154" y="44"/>
                    </a:lnTo>
                    <a:lnTo>
                      <a:pt x="158" y="48"/>
                    </a:lnTo>
                    <a:lnTo>
                      <a:pt x="160" y="54"/>
                    </a:lnTo>
                    <a:lnTo>
                      <a:pt x="160" y="54"/>
                    </a:lnTo>
                    <a:lnTo>
                      <a:pt x="160" y="56"/>
                    </a:lnTo>
                    <a:lnTo>
                      <a:pt x="158" y="64"/>
                    </a:lnTo>
                    <a:lnTo>
                      <a:pt x="154" y="74"/>
                    </a:lnTo>
                    <a:lnTo>
                      <a:pt x="154" y="74"/>
                    </a:lnTo>
                    <a:lnTo>
                      <a:pt x="152" y="74"/>
                    </a:lnTo>
                    <a:lnTo>
                      <a:pt x="140" y="80"/>
                    </a:lnTo>
                    <a:lnTo>
                      <a:pt x="136" y="90"/>
                    </a:lnTo>
                    <a:lnTo>
                      <a:pt x="136" y="90"/>
                    </a:lnTo>
                    <a:lnTo>
                      <a:pt x="136" y="90"/>
                    </a:lnTo>
                    <a:lnTo>
                      <a:pt x="130" y="94"/>
                    </a:lnTo>
                    <a:lnTo>
                      <a:pt x="126" y="102"/>
                    </a:lnTo>
                    <a:lnTo>
                      <a:pt x="128" y="114"/>
                    </a:lnTo>
                    <a:lnTo>
                      <a:pt x="128" y="114"/>
                    </a:lnTo>
                    <a:lnTo>
                      <a:pt x="126" y="116"/>
                    </a:lnTo>
                    <a:lnTo>
                      <a:pt x="104" y="116"/>
                    </a:lnTo>
                    <a:lnTo>
                      <a:pt x="102" y="122"/>
                    </a:lnTo>
                    <a:lnTo>
                      <a:pt x="102" y="122"/>
                    </a:lnTo>
                    <a:lnTo>
                      <a:pt x="100" y="124"/>
                    </a:lnTo>
                    <a:lnTo>
                      <a:pt x="88" y="124"/>
                    </a:lnTo>
                    <a:lnTo>
                      <a:pt x="84" y="128"/>
                    </a:lnTo>
                    <a:lnTo>
                      <a:pt x="82" y="144"/>
                    </a:lnTo>
                    <a:lnTo>
                      <a:pt x="82" y="144"/>
                    </a:lnTo>
                    <a:lnTo>
                      <a:pt x="80" y="144"/>
                    </a:lnTo>
                    <a:lnTo>
                      <a:pt x="72" y="146"/>
                    </a:lnTo>
                    <a:lnTo>
                      <a:pt x="72" y="146"/>
                    </a:lnTo>
                    <a:lnTo>
                      <a:pt x="40" y="150"/>
                    </a:lnTo>
                    <a:lnTo>
                      <a:pt x="24" y="1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8" name="Freeform 851"/>
              <p:cNvSpPr>
                <a:spLocks noEditPoints="1"/>
              </p:cNvSpPr>
              <p:nvPr/>
            </p:nvSpPr>
            <p:spPr bwMode="auto">
              <a:xfrm>
                <a:off x="3717" y="1945"/>
                <a:ext cx="210" cy="154"/>
              </a:xfrm>
              <a:custGeom>
                <a:avLst/>
                <a:gdLst>
                  <a:gd name="T0" fmla="*/ 160 w 210"/>
                  <a:gd name="T1" fmla="*/ 20 h 154"/>
                  <a:gd name="T2" fmla="*/ 166 w 210"/>
                  <a:gd name="T3" fmla="*/ 32 h 154"/>
                  <a:gd name="T4" fmla="*/ 206 w 210"/>
                  <a:gd name="T5" fmla="*/ 22 h 154"/>
                  <a:gd name="T6" fmla="*/ 180 w 210"/>
                  <a:gd name="T7" fmla="*/ 32 h 154"/>
                  <a:gd name="T8" fmla="*/ 160 w 210"/>
                  <a:gd name="T9" fmla="*/ 40 h 154"/>
                  <a:gd name="T10" fmla="*/ 160 w 210"/>
                  <a:gd name="T11" fmla="*/ 56 h 154"/>
                  <a:gd name="T12" fmla="*/ 140 w 210"/>
                  <a:gd name="T13" fmla="*/ 80 h 154"/>
                  <a:gd name="T14" fmla="*/ 128 w 210"/>
                  <a:gd name="T15" fmla="*/ 104 h 154"/>
                  <a:gd name="T16" fmla="*/ 102 w 210"/>
                  <a:gd name="T17" fmla="*/ 124 h 154"/>
                  <a:gd name="T18" fmla="*/ 82 w 210"/>
                  <a:gd name="T19" fmla="*/ 144 h 154"/>
                  <a:gd name="T20" fmla="*/ 26 w 210"/>
                  <a:gd name="T21" fmla="*/ 150 h 154"/>
                  <a:gd name="T22" fmla="*/ 8 w 210"/>
                  <a:gd name="T23" fmla="*/ 144 h 154"/>
                  <a:gd name="T24" fmla="*/ 10 w 210"/>
                  <a:gd name="T25" fmla="*/ 120 h 154"/>
                  <a:gd name="T26" fmla="*/ 6 w 210"/>
                  <a:gd name="T27" fmla="*/ 72 h 154"/>
                  <a:gd name="T28" fmla="*/ 34 w 210"/>
                  <a:gd name="T29" fmla="*/ 58 h 154"/>
                  <a:gd name="T30" fmla="*/ 64 w 210"/>
                  <a:gd name="T31" fmla="*/ 28 h 154"/>
                  <a:gd name="T32" fmla="*/ 108 w 210"/>
                  <a:gd name="T33" fmla="*/ 28 h 154"/>
                  <a:gd name="T34" fmla="*/ 142 w 210"/>
                  <a:gd name="T35" fmla="*/ 18 h 154"/>
                  <a:gd name="T36" fmla="*/ 150 w 210"/>
                  <a:gd name="T37" fmla="*/ 0 h 154"/>
                  <a:gd name="T38" fmla="*/ 146 w 210"/>
                  <a:gd name="T39" fmla="*/ 2 h 154"/>
                  <a:gd name="T40" fmla="*/ 134 w 210"/>
                  <a:gd name="T41" fmla="*/ 16 h 154"/>
                  <a:gd name="T42" fmla="*/ 110 w 210"/>
                  <a:gd name="T43" fmla="*/ 24 h 154"/>
                  <a:gd name="T44" fmla="*/ 90 w 210"/>
                  <a:gd name="T45" fmla="*/ 18 h 154"/>
                  <a:gd name="T46" fmla="*/ 78 w 210"/>
                  <a:gd name="T47" fmla="*/ 18 h 154"/>
                  <a:gd name="T48" fmla="*/ 62 w 210"/>
                  <a:gd name="T49" fmla="*/ 26 h 154"/>
                  <a:gd name="T50" fmla="*/ 42 w 210"/>
                  <a:gd name="T51" fmla="*/ 44 h 154"/>
                  <a:gd name="T52" fmla="*/ 28 w 210"/>
                  <a:gd name="T53" fmla="*/ 52 h 154"/>
                  <a:gd name="T54" fmla="*/ 14 w 210"/>
                  <a:gd name="T55" fmla="*/ 50 h 154"/>
                  <a:gd name="T56" fmla="*/ 12 w 210"/>
                  <a:gd name="T57" fmla="*/ 54 h 154"/>
                  <a:gd name="T58" fmla="*/ 2 w 210"/>
                  <a:gd name="T59" fmla="*/ 72 h 154"/>
                  <a:gd name="T60" fmla="*/ 0 w 210"/>
                  <a:gd name="T61" fmla="*/ 100 h 154"/>
                  <a:gd name="T62" fmla="*/ 6 w 210"/>
                  <a:gd name="T63" fmla="*/ 120 h 154"/>
                  <a:gd name="T64" fmla="*/ 18 w 210"/>
                  <a:gd name="T65" fmla="*/ 124 h 154"/>
                  <a:gd name="T66" fmla="*/ 4 w 210"/>
                  <a:gd name="T67" fmla="*/ 140 h 154"/>
                  <a:gd name="T68" fmla="*/ 8 w 210"/>
                  <a:gd name="T69" fmla="*/ 150 h 154"/>
                  <a:gd name="T70" fmla="*/ 12 w 210"/>
                  <a:gd name="T71" fmla="*/ 152 h 154"/>
                  <a:gd name="T72" fmla="*/ 22 w 210"/>
                  <a:gd name="T73" fmla="*/ 154 h 154"/>
                  <a:gd name="T74" fmla="*/ 42 w 210"/>
                  <a:gd name="T75" fmla="*/ 154 h 154"/>
                  <a:gd name="T76" fmla="*/ 74 w 210"/>
                  <a:gd name="T77" fmla="*/ 150 h 154"/>
                  <a:gd name="T78" fmla="*/ 86 w 210"/>
                  <a:gd name="T79" fmla="*/ 148 h 154"/>
                  <a:gd name="T80" fmla="*/ 90 w 210"/>
                  <a:gd name="T81" fmla="*/ 128 h 154"/>
                  <a:gd name="T82" fmla="*/ 104 w 210"/>
                  <a:gd name="T83" fmla="*/ 126 h 154"/>
                  <a:gd name="T84" fmla="*/ 128 w 210"/>
                  <a:gd name="T85" fmla="*/ 120 h 154"/>
                  <a:gd name="T86" fmla="*/ 132 w 210"/>
                  <a:gd name="T87" fmla="*/ 116 h 154"/>
                  <a:gd name="T88" fmla="*/ 138 w 210"/>
                  <a:gd name="T89" fmla="*/ 94 h 154"/>
                  <a:gd name="T90" fmla="*/ 142 w 210"/>
                  <a:gd name="T91" fmla="*/ 84 h 154"/>
                  <a:gd name="T92" fmla="*/ 158 w 210"/>
                  <a:gd name="T93" fmla="*/ 76 h 154"/>
                  <a:gd name="T94" fmla="*/ 162 w 210"/>
                  <a:gd name="T95" fmla="*/ 66 h 154"/>
                  <a:gd name="T96" fmla="*/ 164 w 210"/>
                  <a:gd name="T97" fmla="*/ 56 h 154"/>
                  <a:gd name="T98" fmla="*/ 160 w 210"/>
                  <a:gd name="T99" fmla="*/ 50 h 154"/>
                  <a:gd name="T100" fmla="*/ 172 w 210"/>
                  <a:gd name="T101" fmla="*/ 36 h 154"/>
                  <a:gd name="T102" fmla="*/ 194 w 210"/>
                  <a:gd name="T103" fmla="*/ 36 h 154"/>
                  <a:gd name="T104" fmla="*/ 206 w 210"/>
                  <a:gd name="T105" fmla="*/ 34 h 154"/>
                  <a:gd name="T106" fmla="*/ 210 w 210"/>
                  <a:gd name="T107" fmla="*/ 30 h 154"/>
                  <a:gd name="T108" fmla="*/ 208 w 210"/>
                  <a:gd name="T109" fmla="*/ 20 h 154"/>
                  <a:gd name="T110" fmla="*/ 180 w 210"/>
                  <a:gd name="T111" fmla="*/ 18 h 154"/>
                  <a:gd name="T112" fmla="*/ 166 w 210"/>
                  <a:gd name="T113" fmla="*/ 28 h 154"/>
                  <a:gd name="T114" fmla="*/ 164 w 210"/>
                  <a:gd name="T115" fmla="*/ 22 h 154"/>
                  <a:gd name="T116" fmla="*/ 162 w 210"/>
                  <a:gd name="T117" fmla="*/ 10 h 154"/>
                  <a:gd name="T118" fmla="*/ 152 w 210"/>
                  <a:gd name="T119" fmla="*/ 2 h 154"/>
                  <a:gd name="T120" fmla="*/ 150 w 210"/>
                  <a:gd name="T121" fmla="*/ 0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0" h="154">
                    <a:moveTo>
                      <a:pt x="150" y="4"/>
                    </a:moveTo>
                    <a:lnTo>
                      <a:pt x="158" y="10"/>
                    </a:lnTo>
                    <a:lnTo>
                      <a:pt x="160" y="20"/>
                    </a:lnTo>
                    <a:lnTo>
                      <a:pt x="158" y="28"/>
                    </a:lnTo>
                    <a:lnTo>
                      <a:pt x="158" y="34"/>
                    </a:lnTo>
                    <a:lnTo>
                      <a:pt x="166" y="32"/>
                    </a:lnTo>
                    <a:lnTo>
                      <a:pt x="174" y="28"/>
                    </a:lnTo>
                    <a:lnTo>
                      <a:pt x="180" y="22"/>
                    </a:lnTo>
                    <a:lnTo>
                      <a:pt x="206" y="22"/>
                    </a:lnTo>
                    <a:lnTo>
                      <a:pt x="206" y="30"/>
                    </a:lnTo>
                    <a:lnTo>
                      <a:pt x="194" y="32"/>
                    </a:lnTo>
                    <a:lnTo>
                      <a:pt x="180" y="32"/>
                    </a:lnTo>
                    <a:lnTo>
                      <a:pt x="174" y="32"/>
                    </a:lnTo>
                    <a:lnTo>
                      <a:pt x="170" y="34"/>
                    </a:lnTo>
                    <a:lnTo>
                      <a:pt x="160" y="40"/>
                    </a:lnTo>
                    <a:lnTo>
                      <a:pt x="154" y="46"/>
                    </a:lnTo>
                    <a:lnTo>
                      <a:pt x="158" y="52"/>
                    </a:lnTo>
                    <a:lnTo>
                      <a:pt x="160" y="56"/>
                    </a:lnTo>
                    <a:lnTo>
                      <a:pt x="158" y="66"/>
                    </a:lnTo>
                    <a:lnTo>
                      <a:pt x="154" y="74"/>
                    </a:lnTo>
                    <a:lnTo>
                      <a:pt x="140" y="80"/>
                    </a:lnTo>
                    <a:lnTo>
                      <a:pt x="136" y="90"/>
                    </a:lnTo>
                    <a:lnTo>
                      <a:pt x="130" y="94"/>
                    </a:lnTo>
                    <a:lnTo>
                      <a:pt x="128" y="104"/>
                    </a:lnTo>
                    <a:lnTo>
                      <a:pt x="128" y="116"/>
                    </a:lnTo>
                    <a:lnTo>
                      <a:pt x="106" y="116"/>
                    </a:lnTo>
                    <a:lnTo>
                      <a:pt x="102" y="124"/>
                    </a:lnTo>
                    <a:lnTo>
                      <a:pt x="88" y="124"/>
                    </a:lnTo>
                    <a:lnTo>
                      <a:pt x="84" y="128"/>
                    </a:lnTo>
                    <a:lnTo>
                      <a:pt x="82" y="144"/>
                    </a:lnTo>
                    <a:lnTo>
                      <a:pt x="74" y="146"/>
                    </a:lnTo>
                    <a:lnTo>
                      <a:pt x="42" y="150"/>
                    </a:lnTo>
                    <a:lnTo>
                      <a:pt x="26" y="150"/>
                    </a:lnTo>
                    <a:lnTo>
                      <a:pt x="20" y="144"/>
                    </a:lnTo>
                    <a:lnTo>
                      <a:pt x="12" y="148"/>
                    </a:lnTo>
                    <a:lnTo>
                      <a:pt x="8" y="144"/>
                    </a:lnTo>
                    <a:lnTo>
                      <a:pt x="20" y="130"/>
                    </a:lnTo>
                    <a:lnTo>
                      <a:pt x="22" y="120"/>
                    </a:lnTo>
                    <a:lnTo>
                      <a:pt x="10" y="120"/>
                    </a:lnTo>
                    <a:lnTo>
                      <a:pt x="8" y="108"/>
                    </a:lnTo>
                    <a:lnTo>
                      <a:pt x="4" y="98"/>
                    </a:lnTo>
                    <a:lnTo>
                      <a:pt x="6" y="72"/>
                    </a:lnTo>
                    <a:lnTo>
                      <a:pt x="14" y="54"/>
                    </a:lnTo>
                    <a:lnTo>
                      <a:pt x="26" y="54"/>
                    </a:lnTo>
                    <a:lnTo>
                      <a:pt x="34" y="58"/>
                    </a:lnTo>
                    <a:lnTo>
                      <a:pt x="44" y="48"/>
                    </a:lnTo>
                    <a:lnTo>
                      <a:pt x="54" y="44"/>
                    </a:lnTo>
                    <a:lnTo>
                      <a:pt x="64" y="28"/>
                    </a:lnTo>
                    <a:lnTo>
                      <a:pt x="80" y="22"/>
                    </a:lnTo>
                    <a:lnTo>
                      <a:pt x="90" y="22"/>
                    </a:lnTo>
                    <a:lnTo>
                      <a:pt x="108" y="28"/>
                    </a:lnTo>
                    <a:lnTo>
                      <a:pt x="116" y="32"/>
                    </a:lnTo>
                    <a:lnTo>
                      <a:pt x="134" y="20"/>
                    </a:lnTo>
                    <a:lnTo>
                      <a:pt x="142" y="18"/>
                    </a:lnTo>
                    <a:lnTo>
                      <a:pt x="150" y="4"/>
                    </a:lnTo>
                    <a:close/>
                    <a:moveTo>
                      <a:pt x="150" y="0"/>
                    </a:moveTo>
                    <a:lnTo>
                      <a:pt x="150" y="0"/>
                    </a:lnTo>
                    <a:lnTo>
                      <a:pt x="150" y="0"/>
                    </a:lnTo>
                    <a:lnTo>
                      <a:pt x="150" y="0"/>
                    </a:lnTo>
                    <a:lnTo>
                      <a:pt x="146" y="2"/>
                    </a:lnTo>
                    <a:lnTo>
                      <a:pt x="138" y="16"/>
                    </a:lnTo>
                    <a:lnTo>
                      <a:pt x="134" y="16"/>
                    </a:lnTo>
                    <a:lnTo>
                      <a:pt x="134" y="16"/>
                    </a:lnTo>
                    <a:lnTo>
                      <a:pt x="132" y="18"/>
                    </a:lnTo>
                    <a:lnTo>
                      <a:pt x="116" y="26"/>
                    </a:lnTo>
                    <a:lnTo>
                      <a:pt x="110" y="24"/>
                    </a:lnTo>
                    <a:lnTo>
                      <a:pt x="90" y="18"/>
                    </a:lnTo>
                    <a:lnTo>
                      <a:pt x="90" y="18"/>
                    </a:lnTo>
                    <a:lnTo>
                      <a:pt x="90" y="18"/>
                    </a:lnTo>
                    <a:lnTo>
                      <a:pt x="80" y="18"/>
                    </a:lnTo>
                    <a:lnTo>
                      <a:pt x="80" y="18"/>
                    </a:lnTo>
                    <a:lnTo>
                      <a:pt x="78" y="18"/>
                    </a:lnTo>
                    <a:lnTo>
                      <a:pt x="64" y="24"/>
                    </a:lnTo>
                    <a:lnTo>
                      <a:pt x="64" y="24"/>
                    </a:lnTo>
                    <a:lnTo>
                      <a:pt x="62" y="26"/>
                    </a:lnTo>
                    <a:lnTo>
                      <a:pt x="52" y="40"/>
                    </a:lnTo>
                    <a:lnTo>
                      <a:pt x="42" y="44"/>
                    </a:lnTo>
                    <a:lnTo>
                      <a:pt x="42" y="44"/>
                    </a:lnTo>
                    <a:lnTo>
                      <a:pt x="40" y="46"/>
                    </a:lnTo>
                    <a:lnTo>
                      <a:pt x="34" y="54"/>
                    </a:lnTo>
                    <a:lnTo>
                      <a:pt x="28" y="52"/>
                    </a:lnTo>
                    <a:lnTo>
                      <a:pt x="28" y="52"/>
                    </a:lnTo>
                    <a:lnTo>
                      <a:pt x="26" y="50"/>
                    </a:lnTo>
                    <a:lnTo>
                      <a:pt x="14" y="50"/>
                    </a:lnTo>
                    <a:lnTo>
                      <a:pt x="14" y="50"/>
                    </a:lnTo>
                    <a:lnTo>
                      <a:pt x="12" y="52"/>
                    </a:lnTo>
                    <a:lnTo>
                      <a:pt x="12" y="54"/>
                    </a:lnTo>
                    <a:lnTo>
                      <a:pt x="2" y="72"/>
                    </a:lnTo>
                    <a:lnTo>
                      <a:pt x="2" y="72"/>
                    </a:lnTo>
                    <a:lnTo>
                      <a:pt x="2" y="72"/>
                    </a:lnTo>
                    <a:lnTo>
                      <a:pt x="0" y="98"/>
                    </a:lnTo>
                    <a:lnTo>
                      <a:pt x="0" y="98"/>
                    </a:lnTo>
                    <a:lnTo>
                      <a:pt x="0" y="100"/>
                    </a:lnTo>
                    <a:lnTo>
                      <a:pt x="4" y="108"/>
                    </a:lnTo>
                    <a:lnTo>
                      <a:pt x="6" y="120"/>
                    </a:lnTo>
                    <a:lnTo>
                      <a:pt x="6" y="120"/>
                    </a:lnTo>
                    <a:lnTo>
                      <a:pt x="6" y="122"/>
                    </a:lnTo>
                    <a:lnTo>
                      <a:pt x="10" y="124"/>
                    </a:lnTo>
                    <a:lnTo>
                      <a:pt x="18" y="124"/>
                    </a:lnTo>
                    <a:lnTo>
                      <a:pt x="16" y="128"/>
                    </a:lnTo>
                    <a:lnTo>
                      <a:pt x="4" y="140"/>
                    </a:lnTo>
                    <a:lnTo>
                      <a:pt x="4" y="140"/>
                    </a:lnTo>
                    <a:lnTo>
                      <a:pt x="4" y="142"/>
                    </a:lnTo>
                    <a:lnTo>
                      <a:pt x="4" y="146"/>
                    </a:lnTo>
                    <a:lnTo>
                      <a:pt x="8" y="150"/>
                    </a:lnTo>
                    <a:lnTo>
                      <a:pt x="8" y="150"/>
                    </a:lnTo>
                    <a:lnTo>
                      <a:pt x="12" y="152"/>
                    </a:lnTo>
                    <a:lnTo>
                      <a:pt x="12" y="152"/>
                    </a:lnTo>
                    <a:lnTo>
                      <a:pt x="12" y="152"/>
                    </a:lnTo>
                    <a:lnTo>
                      <a:pt x="20" y="150"/>
                    </a:lnTo>
                    <a:lnTo>
                      <a:pt x="22" y="154"/>
                    </a:lnTo>
                    <a:lnTo>
                      <a:pt x="22" y="154"/>
                    </a:lnTo>
                    <a:lnTo>
                      <a:pt x="26" y="154"/>
                    </a:lnTo>
                    <a:lnTo>
                      <a:pt x="42" y="154"/>
                    </a:lnTo>
                    <a:lnTo>
                      <a:pt x="42" y="154"/>
                    </a:lnTo>
                    <a:lnTo>
                      <a:pt x="42" y="154"/>
                    </a:lnTo>
                    <a:lnTo>
                      <a:pt x="74" y="150"/>
                    </a:lnTo>
                    <a:lnTo>
                      <a:pt x="84" y="148"/>
                    </a:lnTo>
                    <a:lnTo>
                      <a:pt x="84" y="148"/>
                    </a:lnTo>
                    <a:lnTo>
                      <a:pt x="86" y="148"/>
                    </a:lnTo>
                    <a:lnTo>
                      <a:pt x="86" y="146"/>
                    </a:lnTo>
                    <a:lnTo>
                      <a:pt x="88" y="130"/>
                    </a:lnTo>
                    <a:lnTo>
                      <a:pt x="90" y="128"/>
                    </a:lnTo>
                    <a:lnTo>
                      <a:pt x="102" y="128"/>
                    </a:lnTo>
                    <a:lnTo>
                      <a:pt x="102" y="128"/>
                    </a:lnTo>
                    <a:lnTo>
                      <a:pt x="104" y="126"/>
                    </a:lnTo>
                    <a:lnTo>
                      <a:pt x="106" y="126"/>
                    </a:lnTo>
                    <a:lnTo>
                      <a:pt x="108" y="120"/>
                    </a:lnTo>
                    <a:lnTo>
                      <a:pt x="128" y="120"/>
                    </a:lnTo>
                    <a:lnTo>
                      <a:pt x="128" y="120"/>
                    </a:lnTo>
                    <a:lnTo>
                      <a:pt x="130" y="118"/>
                    </a:lnTo>
                    <a:lnTo>
                      <a:pt x="132" y="116"/>
                    </a:lnTo>
                    <a:lnTo>
                      <a:pt x="132" y="104"/>
                    </a:lnTo>
                    <a:lnTo>
                      <a:pt x="134" y="98"/>
                    </a:lnTo>
                    <a:lnTo>
                      <a:pt x="138" y="94"/>
                    </a:lnTo>
                    <a:lnTo>
                      <a:pt x="138" y="94"/>
                    </a:lnTo>
                    <a:lnTo>
                      <a:pt x="140" y="92"/>
                    </a:lnTo>
                    <a:lnTo>
                      <a:pt x="142" y="84"/>
                    </a:lnTo>
                    <a:lnTo>
                      <a:pt x="156" y="78"/>
                    </a:lnTo>
                    <a:lnTo>
                      <a:pt x="156" y="78"/>
                    </a:lnTo>
                    <a:lnTo>
                      <a:pt x="158" y="76"/>
                    </a:lnTo>
                    <a:lnTo>
                      <a:pt x="162" y="68"/>
                    </a:lnTo>
                    <a:lnTo>
                      <a:pt x="162" y="68"/>
                    </a:lnTo>
                    <a:lnTo>
                      <a:pt x="162" y="66"/>
                    </a:lnTo>
                    <a:lnTo>
                      <a:pt x="164" y="58"/>
                    </a:lnTo>
                    <a:lnTo>
                      <a:pt x="164" y="58"/>
                    </a:lnTo>
                    <a:lnTo>
                      <a:pt x="164" y="56"/>
                    </a:lnTo>
                    <a:lnTo>
                      <a:pt x="162" y="50"/>
                    </a:lnTo>
                    <a:lnTo>
                      <a:pt x="162" y="50"/>
                    </a:lnTo>
                    <a:lnTo>
                      <a:pt x="160" y="50"/>
                    </a:lnTo>
                    <a:lnTo>
                      <a:pt x="158" y="46"/>
                    </a:lnTo>
                    <a:lnTo>
                      <a:pt x="162" y="44"/>
                    </a:lnTo>
                    <a:lnTo>
                      <a:pt x="172" y="36"/>
                    </a:lnTo>
                    <a:lnTo>
                      <a:pt x="174" y="36"/>
                    </a:lnTo>
                    <a:lnTo>
                      <a:pt x="180" y="36"/>
                    </a:lnTo>
                    <a:lnTo>
                      <a:pt x="194" y="36"/>
                    </a:lnTo>
                    <a:lnTo>
                      <a:pt x="194" y="36"/>
                    </a:lnTo>
                    <a:lnTo>
                      <a:pt x="196" y="36"/>
                    </a:lnTo>
                    <a:lnTo>
                      <a:pt x="206" y="34"/>
                    </a:lnTo>
                    <a:lnTo>
                      <a:pt x="206" y="34"/>
                    </a:lnTo>
                    <a:lnTo>
                      <a:pt x="208" y="32"/>
                    </a:lnTo>
                    <a:lnTo>
                      <a:pt x="210" y="30"/>
                    </a:lnTo>
                    <a:lnTo>
                      <a:pt x="210" y="22"/>
                    </a:lnTo>
                    <a:lnTo>
                      <a:pt x="210" y="22"/>
                    </a:lnTo>
                    <a:lnTo>
                      <a:pt x="208" y="20"/>
                    </a:lnTo>
                    <a:lnTo>
                      <a:pt x="206" y="18"/>
                    </a:lnTo>
                    <a:lnTo>
                      <a:pt x="180" y="18"/>
                    </a:lnTo>
                    <a:lnTo>
                      <a:pt x="180" y="18"/>
                    </a:lnTo>
                    <a:lnTo>
                      <a:pt x="178" y="20"/>
                    </a:lnTo>
                    <a:lnTo>
                      <a:pt x="172" y="24"/>
                    </a:lnTo>
                    <a:lnTo>
                      <a:pt x="166" y="28"/>
                    </a:lnTo>
                    <a:lnTo>
                      <a:pt x="162" y="28"/>
                    </a:lnTo>
                    <a:lnTo>
                      <a:pt x="162" y="28"/>
                    </a:lnTo>
                    <a:lnTo>
                      <a:pt x="164" y="22"/>
                    </a:lnTo>
                    <a:lnTo>
                      <a:pt x="164" y="22"/>
                    </a:lnTo>
                    <a:lnTo>
                      <a:pt x="164" y="20"/>
                    </a:lnTo>
                    <a:lnTo>
                      <a:pt x="162" y="10"/>
                    </a:lnTo>
                    <a:lnTo>
                      <a:pt x="162" y="10"/>
                    </a:lnTo>
                    <a:lnTo>
                      <a:pt x="160" y="6"/>
                    </a:lnTo>
                    <a:lnTo>
                      <a:pt x="152" y="2"/>
                    </a:lnTo>
                    <a:lnTo>
                      <a:pt x="152" y="2"/>
                    </a:lnTo>
                    <a:lnTo>
                      <a:pt x="150" y="0"/>
                    </a:lnTo>
                    <a:lnTo>
                      <a:pt x="15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09" name="Freeform 852"/>
              <p:cNvSpPr>
                <a:spLocks/>
              </p:cNvSpPr>
              <p:nvPr/>
            </p:nvSpPr>
            <p:spPr bwMode="auto">
              <a:xfrm>
                <a:off x="3721" y="1949"/>
                <a:ext cx="202" cy="146"/>
              </a:xfrm>
              <a:custGeom>
                <a:avLst/>
                <a:gdLst>
                  <a:gd name="T0" fmla="*/ 146 w 202"/>
                  <a:gd name="T1" fmla="*/ 0 h 146"/>
                  <a:gd name="T2" fmla="*/ 154 w 202"/>
                  <a:gd name="T3" fmla="*/ 6 h 146"/>
                  <a:gd name="T4" fmla="*/ 156 w 202"/>
                  <a:gd name="T5" fmla="*/ 16 h 146"/>
                  <a:gd name="T6" fmla="*/ 154 w 202"/>
                  <a:gd name="T7" fmla="*/ 24 h 146"/>
                  <a:gd name="T8" fmla="*/ 154 w 202"/>
                  <a:gd name="T9" fmla="*/ 30 h 146"/>
                  <a:gd name="T10" fmla="*/ 162 w 202"/>
                  <a:gd name="T11" fmla="*/ 28 h 146"/>
                  <a:gd name="T12" fmla="*/ 170 w 202"/>
                  <a:gd name="T13" fmla="*/ 24 h 146"/>
                  <a:gd name="T14" fmla="*/ 176 w 202"/>
                  <a:gd name="T15" fmla="*/ 18 h 146"/>
                  <a:gd name="T16" fmla="*/ 202 w 202"/>
                  <a:gd name="T17" fmla="*/ 18 h 146"/>
                  <a:gd name="T18" fmla="*/ 202 w 202"/>
                  <a:gd name="T19" fmla="*/ 26 h 146"/>
                  <a:gd name="T20" fmla="*/ 190 w 202"/>
                  <a:gd name="T21" fmla="*/ 28 h 146"/>
                  <a:gd name="T22" fmla="*/ 176 w 202"/>
                  <a:gd name="T23" fmla="*/ 28 h 146"/>
                  <a:gd name="T24" fmla="*/ 170 w 202"/>
                  <a:gd name="T25" fmla="*/ 28 h 146"/>
                  <a:gd name="T26" fmla="*/ 166 w 202"/>
                  <a:gd name="T27" fmla="*/ 30 h 146"/>
                  <a:gd name="T28" fmla="*/ 156 w 202"/>
                  <a:gd name="T29" fmla="*/ 36 h 146"/>
                  <a:gd name="T30" fmla="*/ 150 w 202"/>
                  <a:gd name="T31" fmla="*/ 42 h 146"/>
                  <a:gd name="T32" fmla="*/ 154 w 202"/>
                  <a:gd name="T33" fmla="*/ 48 h 146"/>
                  <a:gd name="T34" fmla="*/ 156 w 202"/>
                  <a:gd name="T35" fmla="*/ 52 h 146"/>
                  <a:gd name="T36" fmla="*/ 154 w 202"/>
                  <a:gd name="T37" fmla="*/ 62 h 146"/>
                  <a:gd name="T38" fmla="*/ 150 w 202"/>
                  <a:gd name="T39" fmla="*/ 70 h 146"/>
                  <a:gd name="T40" fmla="*/ 136 w 202"/>
                  <a:gd name="T41" fmla="*/ 76 h 146"/>
                  <a:gd name="T42" fmla="*/ 132 w 202"/>
                  <a:gd name="T43" fmla="*/ 86 h 146"/>
                  <a:gd name="T44" fmla="*/ 126 w 202"/>
                  <a:gd name="T45" fmla="*/ 90 h 146"/>
                  <a:gd name="T46" fmla="*/ 124 w 202"/>
                  <a:gd name="T47" fmla="*/ 100 h 146"/>
                  <a:gd name="T48" fmla="*/ 124 w 202"/>
                  <a:gd name="T49" fmla="*/ 112 h 146"/>
                  <a:gd name="T50" fmla="*/ 102 w 202"/>
                  <a:gd name="T51" fmla="*/ 112 h 146"/>
                  <a:gd name="T52" fmla="*/ 98 w 202"/>
                  <a:gd name="T53" fmla="*/ 120 h 146"/>
                  <a:gd name="T54" fmla="*/ 84 w 202"/>
                  <a:gd name="T55" fmla="*/ 120 h 146"/>
                  <a:gd name="T56" fmla="*/ 80 w 202"/>
                  <a:gd name="T57" fmla="*/ 124 h 146"/>
                  <a:gd name="T58" fmla="*/ 78 w 202"/>
                  <a:gd name="T59" fmla="*/ 140 h 146"/>
                  <a:gd name="T60" fmla="*/ 70 w 202"/>
                  <a:gd name="T61" fmla="*/ 142 h 146"/>
                  <a:gd name="T62" fmla="*/ 38 w 202"/>
                  <a:gd name="T63" fmla="*/ 146 h 146"/>
                  <a:gd name="T64" fmla="*/ 22 w 202"/>
                  <a:gd name="T65" fmla="*/ 146 h 146"/>
                  <a:gd name="T66" fmla="*/ 16 w 202"/>
                  <a:gd name="T67" fmla="*/ 140 h 146"/>
                  <a:gd name="T68" fmla="*/ 8 w 202"/>
                  <a:gd name="T69" fmla="*/ 144 h 146"/>
                  <a:gd name="T70" fmla="*/ 4 w 202"/>
                  <a:gd name="T71" fmla="*/ 140 h 146"/>
                  <a:gd name="T72" fmla="*/ 16 w 202"/>
                  <a:gd name="T73" fmla="*/ 126 h 146"/>
                  <a:gd name="T74" fmla="*/ 18 w 202"/>
                  <a:gd name="T75" fmla="*/ 116 h 146"/>
                  <a:gd name="T76" fmla="*/ 6 w 202"/>
                  <a:gd name="T77" fmla="*/ 116 h 146"/>
                  <a:gd name="T78" fmla="*/ 4 w 202"/>
                  <a:gd name="T79" fmla="*/ 104 h 146"/>
                  <a:gd name="T80" fmla="*/ 0 w 202"/>
                  <a:gd name="T81" fmla="*/ 94 h 146"/>
                  <a:gd name="T82" fmla="*/ 2 w 202"/>
                  <a:gd name="T83" fmla="*/ 68 h 146"/>
                  <a:gd name="T84" fmla="*/ 10 w 202"/>
                  <a:gd name="T85" fmla="*/ 50 h 146"/>
                  <a:gd name="T86" fmla="*/ 22 w 202"/>
                  <a:gd name="T87" fmla="*/ 50 h 146"/>
                  <a:gd name="T88" fmla="*/ 30 w 202"/>
                  <a:gd name="T89" fmla="*/ 54 h 146"/>
                  <a:gd name="T90" fmla="*/ 40 w 202"/>
                  <a:gd name="T91" fmla="*/ 44 h 146"/>
                  <a:gd name="T92" fmla="*/ 50 w 202"/>
                  <a:gd name="T93" fmla="*/ 40 h 146"/>
                  <a:gd name="T94" fmla="*/ 60 w 202"/>
                  <a:gd name="T95" fmla="*/ 24 h 146"/>
                  <a:gd name="T96" fmla="*/ 76 w 202"/>
                  <a:gd name="T97" fmla="*/ 18 h 146"/>
                  <a:gd name="T98" fmla="*/ 86 w 202"/>
                  <a:gd name="T99" fmla="*/ 18 h 146"/>
                  <a:gd name="T100" fmla="*/ 104 w 202"/>
                  <a:gd name="T101" fmla="*/ 24 h 146"/>
                  <a:gd name="T102" fmla="*/ 112 w 202"/>
                  <a:gd name="T103" fmla="*/ 28 h 146"/>
                  <a:gd name="T104" fmla="*/ 130 w 202"/>
                  <a:gd name="T105" fmla="*/ 16 h 146"/>
                  <a:gd name="T106" fmla="*/ 138 w 202"/>
                  <a:gd name="T107" fmla="*/ 14 h 146"/>
                  <a:gd name="T108" fmla="*/ 146 w 202"/>
                  <a:gd name="T109" fmla="*/ 0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2" h="146">
                    <a:moveTo>
                      <a:pt x="146" y="0"/>
                    </a:moveTo>
                    <a:lnTo>
                      <a:pt x="154" y="6"/>
                    </a:lnTo>
                    <a:lnTo>
                      <a:pt x="156" y="16"/>
                    </a:lnTo>
                    <a:lnTo>
                      <a:pt x="154" y="24"/>
                    </a:lnTo>
                    <a:lnTo>
                      <a:pt x="154" y="30"/>
                    </a:lnTo>
                    <a:lnTo>
                      <a:pt x="162" y="28"/>
                    </a:lnTo>
                    <a:lnTo>
                      <a:pt x="170" y="24"/>
                    </a:lnTo>
                    <a:lnTo>
                      <a:pt x="176" y="18"/>
                    </a:lnTo>
                    <a:lnTo>
                      <a:pt x="202" y="18"/>
                    </a:lnTo>
                    <a:lnTo>
                      <a:pt x="202" y="26"/>
                    </a:lnTo>
                    <a:lnTo>
                      <a:pt x="190" y="28"/>
                    </a:lnTo>
                    <a:lnTo>
                      <a:pt x="176" y="28"/>
                    </a:lnTo>
                    <a:lnTo>
                      <a:pt x="170" y="28"/>
                    </a:lnTo>
                    <a:lnTo>
                      <a:pt x="166" y="30"/>
                    </a:lnTo>
                    <a:lnTo>
                      <a:pt x="156" y="36"/>
                    </a:lnTo>
                    <a:lnTo>
                      <a:pt x="150" y="42"/>
                    </a:lnTo>
                    <a:lnTo>
                      <a:pt x="154" y="48"/>
                    </a:lnTo>
                    <a:lnTo>
                      <a:pt x="156" y="52"/>
                    </a:lnTo>
                    <a:lnTo>
                      <a:pt x="154" y="62"/>
                    </a:lnTo>
                    <a:lnTo>
                      <a:pt x="150" y="70"/>
                    </a:lnTo>
                    <a:lnTo>
                      <a:pt x="136" y="76"/>
                    </a:lnTo>
                    <a:lnTo>
                      <a:pt x="132" y="86"/>
                    </a:lnTo>
                    <a:lnTo>
                      <a:pt x="126" y="90"/>
                    </a:lnTo>
                    <a:lnTo>
                      <a:pt x="124" y="100"/>
                    </a:lnTo>
                    <a:lnTo>
                      <a:pt x="124" y="112"/>
                    </a:lnTo>
                    <a:lnTo>
                      <a:pt x="102" y="112"/>
                    </a:lnTo>
                    <a:lnTo>
                      <a:pt x="98" y="120"/>
                    </a:lnTo>
                    <a:lnTo>
                      <a:pt x="84" y="120"/>
                    </a:lnTo>
                    <a:lnTo>
                      <a:pt x="80" y="124"/>
                    </a:lnTo>
                    <a:lnTo>
                      <a:pt x="78" y="140"/>
                    </a:lnTo>
                    <a:lnTo>
                      <a:pt x="70" y="142"/>
                    </a:lnTo>
                    <a:lnTo>
                      <a:pt x="38" y="146"/>
                    </a:lnTo>
                    <a:lnTo>
                      <a:pt x="22" y="146"/>
                    </a:lnTo>
                    <a:lnTo>
                      <a:pt x="16" y="140"/>
                    </a:lnTo>
                    <a:lnTo>
                      <a:pt x="8" y="144"/>
                    </a:lnTo>
                    <a:lnTo>
                      <a:pt x="4" y="140"/>
                    </a:lnTo>
                    <a:lnTo>
                      <a:pt x="16" y="126"/>
                    </a:lnTo>
                    <a:lnTo>
                      <a:pt x="18" y="116"/>
                    </a:lnTo>
                    <a:lnTo>
                      <a:pt x="6" y="116"/>
                    </a:lnTo>
                    <a:lnTo>
                      <a:pt x="4" y="104"/>
                    </a:lnTo>
                    <a:lnTo>
                      <a:pt x="0" y="94"/>
                    </a:lnTo>
                    <a:lnTo>
                      <a:pt x="2" y="68"/>
                    </a:lnTo>
                    <a:lnTo>
                      <a:pt x="10" y="50"/>
                    </a:lnTo>
                    <a:lnTo>
                      <a:pt x="22" y="50"/>
                    </a:lnTo>
                    <a:lnTo>
                      <a:pt x="30" y="54"/>
                    </a:lnTo>
                    <a:lnTo>
                      <a:pt x="40" y="44"/>
                    </a:lnTo>
                    <a:lnTo>
                      <a:pt x="50" y="40"/>
                    </a:lnTo>
                    <a:lnTo>
                      <a:pt x="60" y="24"/>
                    </a:lnTo>
                    <a:lnTo>
                      <a:pt x="76" y="18"/>
                    </a:lnTo>
                    <a:lnTo>
                      <a:pt x="86" y="18"/>
                    </a:lnTo>
                    <a:lnTo>
                      <a:pt x="104" y="24"/>
                    </a:lnTo>
                    <a:lnTo>
                      <a:pt x="112" y="28"/>
                    </a:lnTo>
                    <a:lnTo>
                      <a:pt x="130" y="16"/>
                    </a:lnTo>
                    <a:lnTo>
                      <a:pt x="138" y="14"/>
                    </a:lnTo>
                    <a:lnTo>
                      <a:pt x="1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0" name="Freeform 853"/>
              <p:cNvSpPr>
                <a:spLocks/>
              </p:cNvSpPr>
              <p:nvPr/>
            </p:nvSpPr>
            <p:spPr bwMode="auto">
              <a:xfrm>
                <a:off x="3717" y="1945"/>
                <a:ext cx="210" cy="154"/>
              </a:xfrm>
              <a:custGeom>
                <a:avLst/>
                <a:gdLst>
                  <a:gd name="T0" fmla="*/ 150 w 210"/>
                  <a:gd name="T1" fmla="*/ 0 h 154"/>
                  <a:gd name="T2" fmla="*/ 138 w 210"/>
                  <a:gd name="T3" fmla="*/ 16 h 154"/>
                  <a:gd name="T4" fmla="*/ 132 w 210"/>
                  <a:gd name="T5" fmla="*/ 18 h 154"/>
                  <a:gd name="T6" fmla="*/ 90 w 210"/>
                  <a:gd name="T7" fmla="*/ 18 h 154"/>
                  <a:gd name="T8" fmla="*/ 80 w 210"/>
                  <a:gd name="T9" fmla="*/ 18 h 154"/>
                  <a:gd name="T10" fmla="*/ 64 w 210"/>
                  <a:gd name="T11" fmla="*/ 24 h 154"/>
                  <a:gd name="T12" fmla="*/ 52 w 210"/>
                  <a:gd name="T13" fmla="*/ 40 h 154"/>
                  <a:gd name="T14" fmla="*/ 40 w 210"/>
                  <a:gd name="T15" fmla="*/ 46 h 154"/>
                  <a:gd name="T16" fmla="*/ 28 w 210"/>
                  <a:gd name="T17" fmla="*/ 52 h 154"/>
                  <a:gd name="T18" fmla="*/ 14 w 210"/>
                  <a:gd name="T19" fmla="*/ 50 h 154"/>
                  <a:gd name="T20" fmla="*/ 2 w 210"/>
                  <a:gd name="T21" fmla="*/ 72 h 154"/>
                  <a:gd name="T22" fmla="*/ 0 w 210"/>
                  <a:gd name="T23" fmla="*/ 98 h 154"/>
                  <a:gd name="T24" fmla="*/ 4 w 210"/>
                  <a:gd name="T25" fmla="*/ 108 h 154"/>
                  <a:gd name="T26" fmla="*/ 6 w 210"/>
                  <a:gd name="T27" fmla="*/ 122 h 154"/>
                  <a:gd name="T28" fmla="*/ 16 w 210"/>
                  <a:gd name="T29" fmla="*/ 128 h 154"/>
                  <a:gd name="T30" fmla="*/ 4 w 210"/>
                  <a:gd name="T31" fmla="*/ 142 h 154"/>
                  <a:gd name="T32" fmla="*/ 8 w 210"/>
                  <a:gd name="T33" fmla="*/ 150 h 154"/>
                  <a:gd name="T34" fmla="*/ 12 w 210"/>
                  <a:gd name="T35" fmla="*/ 152 h 154"/>
                  <a:gd name="T36" fmla="*/ 22 w 210"/>
                  <a:gd name="T37" fmla="*/ 154 h 154"/>
                  <a:gd name="T38" fmla="*/ 42 w 210"/>
                  <a:gd name="T39" fmla="*/ 154 h 154"/>
                  <a:gd name="T40" fmla="*/ 84 w 210"/>
                  <a:gd name="T41" fmla="*/ 148 h 154"/>
                  <a:gd name="T42" fmla="*/ 86 w 210"/>
                  <a:gd name="T43" fmla="*/ 146 h 154"/>
                  <a:gd name="T44" fmla="*/ 102 w 210"/>
                  <a:gd name="T45" fmla="*/ 128 h 154"/>
                  <a:gd name="T46" fmla="*/ 106 w 210"/>
                  <a:gd name="T47" fmla="*/ 126 h 154"/>
                  <a:gd name="T48" fmla="*/ 128 w 210"/>
                  <a:gd name="T49" fmla="*/ 120 h 154"/>
                  <a:gd name="T50" fmla="*/ 132 w 210"/>
                  <a:gd name="T51" fmla="*/ 104 h 154"/>
                  <a:gd name="T52" fmla="*/ 138 w 210"/>
                  <a:gd name="T53" fmla="*/ 94 h 154"/>
                  <a:gd name="T54" fmla="*/ 156 w 210"/>
                  <a:gd name="T55" fmla="*/ 78 h 154"/>
                  <a:gd name="T56" fmla="*/ 162 w 210"/>
                  <a:gd name="T57" fmla="*/ 68 h 154"/>
                  <a:gd name="T58" fmla="*/ 164 w 210"/>
                  <a:gd name="T59" fmla="*/ 58 h 154"/>
                  <a:gd name="T60" fmla="*/ 162 w 210"/>
                  <a:gd name="T61" fmla="*/ 50 h 154"/>
                  <a:gd name="T62" fmla="*/ 158 w 210"/>
                  <a:gd name="T63" fmla="*/ 46 h 154"/>
                  <a:gd name="T64" fmla="*/ 174 w 210"/>
                  <a:gd name="T65" fmla="*/ 36 h 154"/>
                  <a:gd name="T66" fmla="*/ 194 w 210"/>
                  <a:gd name="T67" fmla="*/ 36 h 154"/>
                  <a:gd name="T68" fmla="*/ 206 w 210"/>
                  <a:gd name="T69" fmla="*/ 34 h 154"/>
                  <a:gd name="T70" fmla="*/ 210 w 210"/>
                  <a:gd name="T71" fmla="*/ 22 h 154"/>
                  <a:gd name="T72" fmla="*/ 206 w 210"/>
                  <a:gd name="T73" fmla="*/ 18 h 154"/>
                  <a:gd name="T74" fmla="*/ 178 w 210"/>
                  <a:gd name="T75" fmla="*/ 20 h 154"/>
                  <a:gd name="T76" fmla="*/ 162 w 210"/>
                  <a:gd name="T77" fmla="*/ 28 h 154"/>
                  <a:gd name="T78" fmla="*/ 164 w 210"/>
                  <a:gd name="T79" fmla="*/ 22 h 154"/>
                  <a:gd name="T80" fmla="*/ 162 w 210"/>
                  <a:gd name="T81" fmla="*/ 10 h 154"/>
                  <a:gd name="T82" fmla="*/ 152 w 210"/>
                  <a:gd name="T83" fmla="*/ 2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10" h="154">
                    <a:moveTo>
                      <a:pt x="150" y="0"/>
                    </a:moveTo>
                    <a:lnTo>
                      <a:pt x="150" y="0"/>
                    </a:lnTo>
                    <a:lnTo>
                      <a:pt x="150" y="0"/>
                    </a:lnTo>
                    <a:lnTo>
                      <a:pt x="150" y="0"/>
                    </a:lnTo>
                    <a:lnTo>
                      <a:pt x="146" y="2"/>
                    </a:lnTo>
                    <a:lnTo>
                      <a:pt x="138" y="16"/>
                    </a:lnTo>
                    <a:lnTo>
                      <a:pt x="134" y="16"/>
                    </a:lnTo>
                    <a:lnTo>
                      <a:pt x="134" y="16"/>
                    </a:lnTo>
                    <a:lnTo>
                      <a:pt x="132" y="18"/>
                    </a:lnTo>
                    <a:lnTo>
                      <a:pt x="116" y="26"/>
                    </a:lnTo>
                    <a:lnTo>
                      <a:pt x="110" y="24"/>
                    </a:lnTo>
                    <a:lnTo>
                      <a:pt x="90" y="18"/>
                    </a:lnTo>
                    <a:lnTo>
                      <a:pt x="90" y="18"/>
                    </a:lnTo>
                    <a:lnTo>
                      <a:pt x="90" y="18"/>
                    </a:lnTo>
                    <a:lnTo>
                      <a:pt x="80" y="18"/>
                    </a:lnTo>
                    <a:lnTo>
                      <a:pt x="80" y="18"/>
                    </a:lnTo>
                    <a:lnTo>
                      <a:pt x="78" y="18"/>
                    </a:lnTo>
                    <a:lnTo>
                      <a:pt x="64" y="24"/>
                    </a:lnTo>
                    <a:lnTo>
                      <a:pt x="64" y="24"/>
                    </a:lnTo>
                    <a:lnTo>
                      <a:pt x="62" y="26"/>
                    </a:lnTo>
                    <a:lnTo>
                      <a:pt x="52" y="40"/>
                    </a:lnTo>
                    <a:lnTo>
                      <a:pt x="42" y="44"/>
                    </a:lnTo>
                    <a:lnTo>
                      <a:pt x="42" y="44"/>
                    </a:lnTo>
                    <a:lnTo>
                      <a:pt x="40" y="46"/>
                    </a:lnTo>
                    <a:lnTo>
                      <a:pt x="34" y="54"/>
                    </a:lnTo>
                    <a:lnTo>
                      <a:pt x="28" y="52"/>
                    </a:lnTo>
                    <a:lnTo>
                      <a:pt x="28" y="52"/>
                    </a:lnTo>
                    <a:lnTo>
                      <a:pt x="26" y="50"/>
                    </a:lnTo>
                    <a:lnTo>
                      <a:pt x="14" y="50"/>
                    </a:lnTo>
                    <a:lnTo>
                      <a:pt x="14" y="50"/>
                    </a:lnTo>
                    <a:lnTo>
                      <a:pt x="12" y="52"/>
                    </a:lnTo>
                    <a:lnTo>
                      <a:pt x="12" y="54"/>
                    </a:lnTo>
                    <a:lnTo>
                      <a:pt x="2" y="72"/>
                    </a:lnTo>
                    <a:lnTo>
                      <a:pt x="2" y="72"/>
                    </a:lnTo>
                    <a:lnTo>
                      <a:pt x="2" y="72"/>
                    </a:lnTo>
                    <a:lnTo>
                      <a:pt x="0" y="98"/>
                    </a:lnTo>
                    <a:lnTo>
                      <a:pt x="0" y="98"/>
                    </a:lnTo>
                    <a:lnTo>
                      <a:pt x="0" y="100"/>
                    </a:lnTo>
                    <a:lnTo>
                      <a:pt x="4" y="108"/>
                    </a:lnTo>
                    <a:lnTo>
                      <a:pt x="6" y="120"/>
                    </a:lnTo>
                    <a:lnTo>
                      <a:pt x="6" y="120"/>
                    </a:lnTo>
                    <a:lnTo>
                      <a:pt x="6" y="122"/>
                    </a:lnTo>
                    <a:lnTo>
                      <a:pt x="10" y="124"/>
                    </a:lnTo>
                    <a:lnTo>
                      <a:pt x="18" y="124"/>
                    </a:lnTo>
                    <a:lnTo>
                      <a:pt x="16" y="128"/>
                    </a:lnTo>
                    <a:lnTo>
                      <a:pt x="4" y="140"/>
                    </a:lnTo>
                    <a:lnTo>
                      <a:pt x="4" y="140"/>
                    </a:lnTo>
                    <a:lnTo>
                      <a:pt x="4" y="142"/>
                    </a:lnTo>
                    <a:lnTo>
                      <a:pt x="4" y="146"/>
                    </a:lnTo>
                    <a:lnTo>
                      <a:pt x="8" y="150"/>
                    </a:lnTo>
                    <a:lnTo>
                      <a:pt x="8" y="150"/>
                    </a:lnTo>
                    <a:lnTo>
                      <a:pt x="12" y="152"/>
                    </a:lnTo>
                    <a:lnTo>
                      <a:pt x="12" y="152"/>
                    </a:lnTo>
                    <a:lnTo>
                      <a:pt x="12" y="152"/>
                    </a:lnTo>
                    <a:lnTo>
                      <a:pt x="20" y="150"/>
                    </a:lnTo>
                    <a:lnTo>
                      <a:pt x="22" y="154"/>
                    </a:lnTo>
                    <a:lnTo>
                      <a:pt x="22" y="154"/>
                    </a:lnTo>
                    <a:lnTo>
                      <a:pt x="26" y="154"/>
                    </a:lnTo>
                    <a:lnTo>
                      <a:pt x="42" y="154"/>
                    </a:lnTo>
                    <a:lnTo>
                      <a:pt x="42" y="154"/>
                    </a:lnTo>
                    <a:lnTo>
                      <a:pt x="42" y="154"/>
                    </a:lnTo>
                    <a:lnTo>
                      <a:pt x="74" y="150"/>
                    </a:lnTo>
                    <a:lnTo>
                      <a:pt x="84" y="148"/>
                    </a:lnTo>
                    <a:lnTo>
                      <a:pt x="84" y="148"/>
                    </a:lnTo>
                    <a:lnTo>
                      <a:pt x="86" y="148"/>
                    </a:lnTo>
                    <a:lnTo>
                      <a:pt x="86" y="146"/>
                    </a:lnTo>
                    <a:lnTo>
                      <a:pt x="88" y="130"/>
                    </a:lnTo>
                    <a:lnTo>
                      <a:pt x="90" y="128"/>
                    </a:lnTo>
                    <a:lnTo>
                      <a:pt x="102" y="128"/>
                    </a:lnTo>
                    <a:lnTo>
                      <a:pt x="102" y="128"/>
                    </a:lnTo>
                    <a:lnTo>
                      <a:pt x="104" y="126"/>
                    </a:lnTo>
                    <a:lnTo>
                      <a:pt x="106" y="126"/>
                    </a:lnTo>
                    <a:lnTo>
                      <a:pt x="108" y="120"/>
                    </a:lnTo>
                    <a:lnTo>
                      <a:pt x="128" y="120"/>
                    </a:lnTo>
                    <a:lnTo>
                      <a:pt x="128" y="120"/>
                    </a:lnTo>
                    <a:lnTo>
                      <a:pt x="130" y="118"/>
                    </a:lnTo>
                    <a:lnTo>
                      <a:pt x="132" y="116"/>
                    </a:lnTo>
                    <a:lnTo>
                      <a:pt x="132" y="104"/>
                    </a:lnTo>
                    <a:lnTo>
                      <a:pt x="134" y="98"/>
                    </a:lnTo>
                    <a:lnTo>
                      <a:pt x="138" y="94"/>
                    </a:lnTo>
                    <a:lnTo>
                      <a:pt x="138" y="94"/>
                    </a:lnTo>
                    <a:lnTo>
                      <a:pt x="140" y="92"/>
                    </a:lnTo>
                    <a:lnTo>
                      <a:pt x="142" y="84"/>
                    </a:lnTo>
                    <a:lnTo>
                      <a:pt x="156" y="78"/>
                    </a:lnTo>
                    <a:lnTo>
                      <a:pt x="156" y="78"/>
                    </a:lnTo>
                    <a:lnTo>
                      <a:pt x="158" y="76"/>
                    </a:lnTo>
                    <a:lnTo>
                      <a:pt x="162" y="68"/>
                    </a:lnTo>
                    <a:lnTo>
                      <a:pt x="162" y="68"/>
                    </a:lnTo>
                    <a:lnTo>
                      <a:pt x="162" y="66"/>
                    </a:lnTo>
                    <a:lnTo>
                      <a:pt x="164" y="58"/>
                    </a:lnTo>
                    <a:lnTo>
                      <a:pt x="164" y="58"/>
                    </a:lnTo>
                    <a:lnTo>
                      <a:pt x="164" y="56"/>
                    </a:lnTo>
                    <a:lnTo>
                      <a:pt x="162" y="50"/>
                    </a:lnTo>
                    <a:lnTo>
                      <a:pt x="162" y="50"/>
                    </a:lnTo>
                    <a:lnTo>
                      <a:pt x="160" y="50"/>
                    </a:lnTo>
                    <a:lnTo>
                      <a:pt x="158" y="46"/>
                    </a:lnTo>
                    <a:lnTo>
                      <a:pt x="162" y="44"/>
                    </a:lnTo>
                    <a:lnTo>
                      <a:pt x="172" y="36"/>
                    </a:lnTo>
                    <a:lnTo>
                      <a:pt x="174" y="36"/>
                    </a:lnTo>
                    <a:lnTo>
                      <a:pt x="180" y="36"/>
                    </a:lnTo>
                    <a:lnTo>
                      <a:pt x="194" y="36"/>
                    </a:lnTo>
                    <a:lnTo>
                      <a:pt x="194" y="36"/>
                    </a:lnTo>
                    <a:lnTo>
                      <a:pt x="196" y="36"/>
                    </a:lnTo>
                    <a:lnTo>
                      <a:pt x="206" y="34"/>
                    </a:lnTo>
                    <a:lnTo>
                      <a:pt x="206" y="34"/>
                    </a:lnTo>
                    <a:lnTo>
                      <a:pt x="208" y="32"/>
                    </a:lnTo>
                    <a:lnTo>
                      <a:pt x="210" y="30"/>
                    </a:lnTo>
                    <a:lnTo>
                      <a:pt x="210" y="22"/>
                    </a:lnTo>
                    <a:lnTo>
                      <a:pt x="210" y="22"/>
                    </a:lnTo>
                    <a:lnTo>
                      <a:pt x="208" y="20"/>
                    </a:lnTo>
                    <a:lnTo>
                      <a:pt x="206" y="18"/>
                    </a:lnTo>
                    <a:lnTo>
                      <a:pt x="180" y="18"/>
                    </a:lnTo>
                    <a:lnTo>
                      <a:pt x="180" y="18"/>
                    </a:lnTo>
                    <a:lnTo>
                      <a:pt x="178" y="20"/>
                    </a:lnTo>
                    <a:lnTo>
                      <a:pt x="172" y="24"/>
                    </a:lnTo>
                    <a:lnTo>
                      <a:pt x="166" y="28"/>
                    </a:lnTo>
                    <a:lnTo>
                      <a:pt x="162" y="28"/>
                    </a:lnTo>
                    <a:lnTo>
                      <a:pt x="162" y="28"/>
                    </a:lnTo>
                    <a:lnTo>
                      <a:pt x="164" y="22"/>
                    </a:lnTo>
                    <a:lnTo>
                      <a:pt x="164" y="22"/>
                    </a:lnTo>
                    <a:lnTo>
                      <a:pt x="164" y="20"/>
                    </a:lnTo>
                    <a:lnTo>
                      <a:pt x="162" y="10"/>
                    </a:lnTo>
                    <a:lnTo>
                      <a:pt x="162" y="10"/>
                    </a:lnTo>
                    <a:lnTo>
                      <a:pt x="160" y="6"/>
                    </a:lnTo>
                    <a:lnTo>
                      <a:pt x="152" y="2"/>
                    </a:lnTo>
                    <a:lnTo>
                      <a:pt x="152" y="2"/>
                    </a:lnTo>
                    <a:lnTo>
                      <a:pt x="150" y="0"/>
                    </a:lnTo>
                    <a:lnTo>
                      <a:pt x="1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1" name="Freeform 854"/>
              <p:cNvSpPr>
                <a:spLocks/>
              </p:cNvSpPr>
              <p:nvPr/>
            </p:nvSpPr>
            <p:spPr bwMode="auto">
              <a:xfrm>
                <a:off x="3725" y="1969"/>
                <a:ext cx="234" cy="212"/>
              </a:xfrm>
              <a:custGeom>
                <a:avLst/>
                <a:gdLst>
                  <a:gd name="T0" fmla="*/ 106 w 234"/>
                  <a:gd name="T1" fmla="*/ 212 h 212"/>
                  <a:gd name="T2" fmla="*/ 94 w 234"/>
                  <a:gd name="T3" fmla="*/ 208 h 212"/>
                  <a:gd name="T4" fmla="*/ 76 w 234"/>
                  <a:gd name="T5" fmla="*/ 186 h 212"/>
                  <a:gd name="T6" fmla="*/ 34 w 234"/>
                  <a:gd name="T7" fmla="*/ 192 h 212"/>
                  <a:gd name="T8" fmla="*/ 32 w 234"/>
                  <a:gd name="T9" fmla="*/ 192 h 212"/>
                  <a:gd name="T10" fmla="*/ 6 w 234"/>
                  <a:gd name="T11" fmla="*/ 188 h 212"/>
                  <a:gd name="T12" fmla="*/ 8 w 234"/>
                  <a:gd name="T13" fmla="*/ 172 h 212"/>
                  <a:gd name="T14" fmla="*/ 32 w 234"/>
                  <a:gd name="T15" fmla="*/ 160 h 212"/>
                  <a:gd name="T16" fmla="*/ 24 w 234"/>
                  <a:gd name="T17" fmla="*/ 158 h 212"/>
                  <a:gd name="T18" fmla="*/ 0 w 234"/>
                  <a:gd name="T19" fmla="*/ 122 h 212"/>
                  <a:gd name="T20" fmla="*/ 0 w 234"/>
                  <a:gd name="T21" fmla="*/ 120 h 212"/>
                  <a:gd name="T22" fmla="*/ 10 w 234"/>
                  <a:gd name="T23" fmla="*/ 116 h 212"/>
                  <a:gd name="T24" fmla="*/ 12 w 234"/>
                  <a:gd name="T25" fmla="*/ 116 h 212"/>
                  <a:gd name="T26" fmla="*/ 50 w 234"/>
                  <a:gd name="T27" fmla="*/ 118 h 212"/>
                  <a:gd name="T28" fmla="*/ 74 w 234"/>
                  <a:gd name="T29" fmla="*/ 102 h 212"/>
                  <a:gd name="T30" fmla="*/ 78 w 234"/>
                  <a:gd name="T31" fmla="*/ 94 h 212"/>
                  <a:gd name="T32" fmla="*/ 92 w 234"/>
                  <a:gd name="T33" fmla="*/ 94 h 212"/>
                  <a:gd name="T34" fmla="*/ 96 w 234"/>
                  <a:gd name="T35" fmla="*/ 86 h 212"/>
                  <a:gd name="T36" fmla="*/ 120 w 234"/>
                  <a:gd name="T37" fmla="*/ 66 h 212"/>
                  <a:gd name="T38" fmla="*/ 126 w 234"/>
                  <a:gd name="T39" fmla="*/ 62 h 212"/>
                  <a:gd name="T40" fmla="*/ 130 w 234"/>
                  <a:gd name="T41" fmla="*/ 52 h 212"/>
                  <a:gd name="T42" fmla="*/ 144 w 234"/>
                  <a:gd name="T43" fmla="*/ 20 h 212"/>
                  <a:gd name="T44" fmla="*/ 150 w 234"/>
                  <a:gd name="T45" fmla="*/ 12 h 212"/>
                  <a:gd name="T46" fmla="*/ 164 w 234"/>
                  <a:gd name="T47" fmla="*/ 2 h 212"/>
                  <a:gd name="T48" fmla="*/ 196 w 234"/>
                  <a:gd name="T49" fmla="*/ 0 h 212"/>
                  <a:gd name="T50" fmla="*/ 198 w 234"/>
                  <a:gd name="T51" fmla="*/ 0 h 212"/>
                  <a:gd name="T52" fmla="*/ 216 w 234"/>
                  <a:gd name="T53" fmla="*/ 8 h 212"/>
                  <a:gd name="T54" fmla="*/ 232 w 234"/>
                  <a:gd name="T55" fmla="*/ 22 h 212"/>
                  <a:gd name="T56" fmla="*/ 228 w 234"/>
                  <a:gd name="T57" fmla="*/ 42 h 212"/>
                  <a:gd name="T58" fmla="*/ 186 w 234"/>
                  <a:gd name="T59" fmla="*/ 42 h 212"/>
                  <a:gd name="T60" fmla="*/ 202 w 234"/>
                  <a:gd name="T61" fmla="*/ 78 h 212"/>
                  <a:gd name="T62" fmla="*/ 202 w 234"/>
                  <a:gd name="T63" fmla="*/ 80 h 212"/>
                  <a:gd name="T64" fmla="*/ 196 w 234"/>
                  <a:gd name="T65" fmla="*/ 98 h 212"/>
                  <a:gd name="T66" fmla="*/ 158 w 234"/>
                  <a:gd name="T67" fmla="*/ 148 h 212"/>
                  <a:gd name="T68" fmla="*/ 144 w 234"/>
                  <a:gd name="T69" fmla="*/ 152 h 212"/>
                  <a:gd name="T70" fmla="*/ 144 w 234"/>
                  <a:gd name="T71" fmla="*/ 152 h 212"/>
                  <a:gd name="T72" fmla="*/ 130 w 234"/>
                  <a:gd name="T73" fmla="*/ 148 h 212"/>
                  <a:gd name="T74" fmla="*/ 128 w 234"/>
                  <a:gd name="T75" fmla="*/ 164 h 212"/>
                  <a:gd name="T76" fmla="*/ 132 w 234"/>
                  <a:gd name="T77" fmla="*/ 178 h 212"/>
                  <a:gd name="T78" fmla="*/ 144 w 234"/>
                  <a:gd name="T79" fmla="*/ 190 h 212"/>
                  <a:gd name="T80" fmla="*/ 144 w 234"/>
                  <a:gd name="T81" fmla="*/ 200 h 212"/>
                  <a:gd name="T82" fmla="*/ 128 w 234"/>
                  <a:gd name="T83" fmla="*/ 206 h 212"/>
                  <a:gd name="T84" fmla="*/ 126 w 234"/>
                  <a:gd name="T85" fmla="*/ 208 h 212"/>
                  <a:gd name="T86" fmla="*/ 124 w 234"/>
                  <a:gd name="T87" fmla="*/ 206 h 212"/>
                  <a:gd name="T88" fmla="*/ 108 w 234"/>
                  <a:gd name="T89" fmla="*/ 212 h 212"/>
                  <a:gd name="T90" fmla="*/ 106 w 234"/>
                  <a:gd name="T91" fmla="*/ 21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34" h="212">
                    <a:moveTo>
                      <a:pt x="106" y="212"/>
                    </a:moveTo>
                    <a:lnTo>
                      <a:pt x="106" y="212"/>
                    </a:lnTo>
                    <a:lnTo>
                      <a:pt x="106" y="212"/>
                    </a:lnTo>
                    <a:lnTo>
                      <a:pt x="94" y="208"/>
                    </a:lnTo>
                    <a:lnTo>
                      <a:pt x="94" y="208"/>
                    </a:lnTo>
                    <a:lnTo>
                      <a:pt x="94" y="208"/>
                    </a:lnTo>
                    <a:lnTo>
                      <a:pt x="78" y="186"/>
                    </a:lnTo>
                    <a:lnTo>
                      <a:pt x="78" y="186"/>
                    </a:lnTo>
                    <a:lnTo>
                      <a:pt x="76" y="186"/>
                    </a:lnTo>
                    <a:lnTo>
                      <a:pt x="76" y="184"/>
                    </a:lnTo>
                    <a:lnTo>
                      <a:pt x="36" y="188"/>
                    </a:lnTo>
                    <a:lnTo>
                      <a:pt x="34" y="192"/>
                    </a:lnTo>
                    <a:lnTo>
                      <a:pt x="34" y="192"/>
                    </a:lnTo>
                    <a:lnTo>
                      <a:pt x="32" y="192"/>
                    </a:lnTo>
                    <a:lnTo>
                      <a:pt x="32" y="192"/>
                    </a:lnTo>
                    <a:lnTo>
                      <a:pt x="8" y="190"/>
                    </a:lnTo>
                    <a:lnTo>
                      <a:pt x="8" y="190"/>
                    </a:lnTo>
                    <a:lnTo>
                      <a:pt x="6" y="188"/>
                    </a:lnTo>
                    <a:lnTo>
                      <a:pt x="6" y="174"/>
                    </a:lnTo>
                    <a:lnTo>
                      <a:pt x="6" y="174"/>
                    </a:lnTo>
                    <a:lnTo>
                      <a:pt x="8" y="172"/>
                    </a:lnTo>
                    <a:lnTo>
                      <a:pt x="20" y="166"/>
                    </a:lnTo>
                    <a:lnTo>
                      <a:pt x="32" y="164"/>
                    </a:lnTo>
                    <a:lnTo>
                      <a:pt x="32" y="160"/>
                    </a:lnTo>
                    <a:lnTo>
                      <a:pt x="26" y="160"/>
                    </a:lnTo>
                    <a:lnTo>
                      <a:pt x="26" y="160"/>
                    </a:lnTo>
                    <a:lnTo>
                      <a:pt x="24" y="158"/>
                    </a:lnTo>
                    <a:lnTo>
                      <a:pt x="24" y="148"/>
                    </a:lnTo>
                    <a:lnTo>
                      <a:pt x="14" y="140"/>
                    </a:lnTo>
                    <a:lnTo>
                      <a:pt x="0" y="122"/>
                    </a:lnTo>
                    <a:lnTo>
                      <a:pt x="0" y="122"/>
                    </a:lnTo>
                    <a:lnTo>
                      <a:pt x="0" y="120"/>
                    </a:lnTo>
                    <a:lnTo>
                      <a:pt x="0" y="120"/>
                    </a:lnTo>
                    <a:lnTo>
                      <a:pt x="0" y="120"/>
                    </a:lnTo>
                    <a:lnTo>
                      <a:pt x="10" y="116"/>
                    </a:lnTo>
                    <a:lnTo>
                      <a:pt x="10" y="116"/>
                    </a:lnTo>
                    <a:lnTo>
                      <a:pt x="10" y="116"/>
                    </a:lnTo>
                    <a:lnTo>
                      <a:pt x="10" y="116"/>
                    </a:lnTo>
                    <a:lnTo>
                      <a:pt x="12" y="116"/>
                    </a:lnTo>
                    <a:lnTo>
                      <a:pt x="16" y="120"/>
                    </a:lnTo>
                    <a:lnTo>
                      <a:pt x="32" y="120"/>
                    </a:lnTo>
                    <a:lnTo>
                      <a:pt x="50" y="118"/>
                    </a:lnTo>
                    <a:lnTo>
                      <a:pt x="64" y="118"/>
                    </a:lnTo>
                    <a:lnTo>
                      <a:pt x="72" y="116"/>
                    </a:lnTo>
                    <a:lnTo>
                      <a:pt x="74" y="102"/>
                    </a:lnTo>
                    <a:lnTo>
                      <a:pt x="74" y="102"/>
                    </a:lnTo>
                    <a:lnTo>
                      <a:pt x="74" y="100"/>
                    </a:lnTo>
                    <a:lnTo>
                      <a:pt x="78" y="94"/>
                    </a:lnTo>
                    <a:lnTo>
                      <a:pt x="78" y="94"/>
                    </a:lnTo>
                    <a:lnTo>
                      <a:pt x="78" y="94"/>
                    </a:lnTo>
                    <a:lnTo>
                      <a:pt x="92" y="94"/>
                    </a:lnTo>
                    <a:lnTo>
                      <a:pt x="94" y="88"/>
                    </a:lnTo>
                    <a:lnTo>
                      <a:pt x="94" y="88"/>
                    </a:lnTo>
                    <a:lnTo>
                      <a:pt x="96" y="86"/>
                    </a:lnTo>
                    <a:lnTo>
                      <a:pt x="116" y="86"/>
                    </a:lnTo>
                    <a:lnTo>
                      <a:pt x="116" y="76"/>
                    </a:lnTo>
                    <a:lnTo>
                      <a:pt x="120" y="66"/>
                    </a:lnTo>
                    <a:lnTo>
                      <a:pt x="120" y="66"/>
                    </a:lnTo>
                    <a:lnTo>
                      <a:pt x="120" y="66"/>
                    </a:lnTo>
                    <a:lnTo>
                      <a:pt x="126" y="62"/>
                    </a:lnTo>
                    <a:lnTo>
                      <a:pt x="128" y="52"/>
                    </a:lnTo>
                    <a:lnTo>
                      <a:pt x="128" y="52"/>
                    </a:lnTo>
                    <a:lnTo>
                      <a:pt x="130" y="52"/>
                    </a:lnTo>
                    <a:lnTo>
                      <a:pt x="144" y="46"/>
                    </a:lnTo>
                    <a:lnTo>
                      <a:pt x="148" y="30"/>
                    </a:lnTo>
                    <a:lnTo>
                      <a:pt x="144" y="20"/>
                    </a:lnTo>
                    <a:lnTo>
                      <a:pt x="144" y="20"/>
                    </a:lnTo>
                    <a:lnTo>
                      <a:pt x="144" y="18"/>
                    </a:lnTo>
                    <a:lnTo>
                      <a:pt x="150" y="12"/>
                    </a:lnTo>
                    <a:lnTo>
                      <a:pt x="164" y="2"/>
                    </a:lnTo>
                    <a:lnTo>
                      <a:pt x="164" y="2"/>
                    </a:lnTo>
                    <a:lnTo>
                      <a:pt x="164" y="2"/>
                    </a:lnTo>
                    <a:lnTo>
                      <a:pt x="186" y="2"/>
                    </a:lnTo>
                    <a:lnTo>
                      <a:pt x="196" y="0"/>
                    </a:lnTo>
                    <a:lnTo>
                      <a:pt x="196" y="0"/>
                    </a:lnTo>
                    <a:lnTo>
                      <a:pt x="198" y="0"/>
                    </a:lnTo>
                    <a:lnTo>
                      <a:pt x="198" y="0"/>
                    </a:lnTo>
                    <a:lnTo>
                      <a:pt x="198" y="0"/>
                    </a:lnTo>
                    <a:lnTo>
                      <a:pt x="214" y="6"/>
                    </a:lnTo>
                    <a:lnTo>
                      <a:pt x="214" y="6"/>
                    </a:lnTo>
                    <a:lnTo>
                      <a:pt x="216" y="8"/>
                    </a:lnTo>
                    <a:lnTo>
                      <a:pt x="216" y="16"/>
                    </a:lnTo>
                    <a:lnTo>
                      <a:pt x="232" y="22"/>
                    </a:lnTo>
                    <a:lnTo>
                      <a:pt x="232" y="22"/>
                    </a:lnTo>
                    <a:lnTo>
                      <a:pt x="234" y="24"/>
                    </a:lnTo>
                    <a:lnTo>
                      <a:pt x="228" y="42"/>
                    </a:lnTo>
                    <a:lnTo>
                      <a:pt x="228" y="42"/>
                    </a:lnTo>
                    <a:lnTo>
                      <a:pt x="226" y="42"/>
                    </a:lnTo>
                    <a:lnTo>
                      <a:pt x="212" y="46"/>
                    </a:lnTo>
                    <a:lnTo>
                      <a:pt x="186" y="42"/>
                    </a:lnTo>
                    <a:lnTo>
                      <a:pt x="188" y="66"/>
                    </a:lnTo>
                    <a:lnTo>
                      <a:pt x="194" y="72"/>
                    </a:lnTo>
                    <a:lnTo>
                      <a:pt x="202" y="78"/>
                    </a:lnTo>
                    <a:lnTo>
                      <a:pt x="202" y="78"/>
                    </a:lnTo>
                    <a:lnTo>
                      <a:pt x="202" y="80"/>
                    </a:lnTo>
                    <a:lnTo>
                      <a:pt x="202" y="80"/>
                    </a:lnTo>
                    <a:lnTo>
                      <a:pt x="202" y="82"/>
                    </a:lnTo>
                    <a:lnTo>
                      <a:pt x="198" y="86"/>
                    </a:lnTo>
                    <a:lnTo>
                      <a:pt x="196" y="98"/>
                    </a:lnTo>
                    <a:lnTo>
                      <a:pt x="196" y="98"/>
                    </a:lnTo>
                    <a:lnTo>
                      <a:pt x="196" y="98"/>
                    </a:lnTo>
                    <a:lnTo>
                      <a:pt x="158" y="148"/>
                    </a:lnTo>
                    <a:lnTo>
                      <a:pt x="158" y="148"/>
                    </a:lnTo>
                    <a:lnTo>
                      <a:pt x="156" y="148"/>
                    </a:lnTo>
                    <a:lnTo>
                      <a:pt x="144" y="152"/>
                    </a:lnTo>
                    <a:lnTo>
                      <a:pt x="144" y="152"/>
                    </a:lnTo>
                    <a:lnTo>
                      <a:pt x="144" y="152"/>
                    </a:lnTo>
                    <a:lnTo>
                      <a:pt x="144" y="152"/>
                    </a:lnTo>
                    <a:lnTo>
                      <a:pt x="142" y="152"/>
                    </a:lnTo>
                    <a:lnTo>
                      <a:pt x="136" y="148"/>
                    </a:lnTo>
                    <a:lnTo>
                      <a:pt x="130" y="148"/>
                    </a:lnTo>
                    <a:lnTo>
                      <a:pt x="122" y="158"/>
                    </a:lnTo>
                    <a:lnTo>
                      <a:pt x="122" y="164"/>
                    </a:lnTo>
                    <a:lnTo>
                      <a:pt x="128" y="164"/>
                    </a:lnTo>
                    <a:lnTo>
                      <a:pt x="128" y="164"/>
                    </a:lnTo>
                    <a:lnTo>
                      <a:pt x="130" y="166"/>
                    </a:lnTo>
                    <a:lnTo>
                      <a:pt x="132" y="178"/>
                    </a:lnTo>
                    <a:lnTo>
                      <a:pt x="138" y="182"/>
                    </a:lnTo>
                    <a:lnTo>
                      <a:pt x="144" y="190"/>
                    </a:lnTo>
                    <a:lnTo>
                      <a:pt x="144" y="190"/>
                    </a:lnTo>
                    <a:lnTo>
                      <a:pt x="144" y="190"/>
                    </a:lnTo>
                    <a:lnTo>
                      <a:pt x="144" y="200"/>
                    </a:lnTo>
                    <a:lnTo>
                      <a:pt x="144" y="200"/>
                    </a:lnTo>
                    <a:lnTo>
                      <a:pt x="142" y="202"/>
                    </a:lnTo>
                    <a:lnTo>
                      <a:pt x="130" y="202"/>
                    </a:lnTo>
                    <a:lnTo>
                      <a:pt x="128" y="206"/>
                    </a:lnTo>
                    <a:lnTo>
                      <a:pt x="128" y="206"/>
                    </a:lnTo>
                    <a:lnTo>
                      <a:pt x="126" y="208"/>
                    </a:lnTo>
                    <a:lnTo>
                      <a:pt x="126" y="208"/>
                    </a:lnTo>
                    <a:lnTo>
                      <a:pt x="126" y="208"/>
                    </a:lnTo>
                    <a:lnTo>
                      <a:pt x="126" y="208"/>
                    </a:lnTo>
                    <a:lnTo>
                      <a:pt x="124" y="206"/>
                    </a:lnTo>
                    <a:lnTo>
                      <a:pt x="118" y="202"/>
                    </a:lnTo>
                    <a:lnTo>
                      <a:pt x="112" y="202"/>
                    </a:lnTo>
                    <a:lnTo>
                      <a:pt x="108" y="212"/>
                    </a:lnTo>
                    <a:lnTo>
                      <a:pt x="108" y="212"/>
                    </a:lnTo>
                    <a:lnTo>
                      <a:pt x="106" y="212"/>
                    </a:lnTo>
                    <a:lnTo>
                      <a:pt x="106" y="21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2" name="Freeform 855"/>
              <p:cNvSpPr>
                <a:spLocks noEditPoints="1"/>
              </p:cNvSpPr>
              <p:nvPr/>
            </p:nvSpPr>
            <p:spPr bwMode="auto">
              <a:xfrm>
                <a:off x="3723" y="1967"/>
                <a:ext cx="236" cy="216"/>
              </a:xfrm>
              <a:custGeom>
                <a:avLst/>
                <a:gdLst>
                  <a:gd name="T0" fmla="*/ 216 w 236"/>
                  <a:gd name="T1" fmla="*/ 20 h 216"/>
                  <a:gd name="T2" fmla="*/ 214 w 236"/>
                  <a:gd name="T3" fmla="*/ 46 h 216"/>
                  <a:gd name="T4" fmla="*/ 202 w 236"/>
                  <a:gd name="T5" fmla="*/ 82 h 216"/>
                  <a:gd name="T6" fmla="*/ 146 w 236"/>
                  <a:gd name="T7" fmla="*/ 152 h 216"/>
                  <a:gd name="T8" fmla="*/ 122 w 236"/>
                  <a:gd name="T9" fmla="*/ 168 h 216"/>
                  <a:gd name="T10" fmla="*/ 144 w 236"/>
                  <a:gd name="T11" fmla="*/ 192 h 216"/>
                  <a:gd name="T12" fmla="*/ 120 w 236"/>
                  <a:gd name="T13" fmla="*/ 202 h 216"/>
                  <a:gd name="T14" fmla="*/ 80 w 236"/>
                  <a:gd name="T15" fmla="*/ 188 h 216"/>
                  <a:gd name="T16" fmla="*/ 10 w 236"/>
                  <a:gd name="T17" fmla="*/ 190 h 216"/>
                  <a:gd name="T18" fmla="*/ 36 w 236"/>
                  <a:gd name="T19" fmla="*/ 160 h 216"/>
                  <a:gd name="T20" fmla="*/ 4 w 236"/>
                  <a:gd name="T21" fmla="*/ 122 h 216"/>
                  <a:gd name="T22" fmla="*/ 52 w 236"/>
                  <a:gd name="T23" fmla="*/ 122 h 216"/>
                  <a:gd name="T24" fmla="*/ 80 w 236"/>
                  <a:gd name="T25" fmla="*/ 98 h 216"/>
                  <a:gd name="T26" fmla="*/ 120 w 236"/>
                  <a:gd name="T27" fmla="*/ 78 h 216"/>
                  <a:gd name="T28" fmla="*/ 148 w 236"/>
                  <a:gd name="T29" fmla="*/ 50 h 216"/>
                  <a:gd name="T30" fmla="*/ 166 w 236"/>
                  <a:gd name="T31" fmla="*/ 6 h 216"/>
                  <a:gd name="T32" fmla="*/ 200 w 236"/>
                  <a:gd name="T33" fmla="*/ 0 h 216"/>
                  <a:gd name="T34" fmla="*/ 174 w 236"/>
                  <a:gd name="T35" fmla="*/ 2 h 216"/>
                  <a:gd name="T36" fmla="*/ 150 w 236"/>
                  <a:gd name="T37" fmla="*/ 12 h 216"/>
                  <a:gd name="T38" fmla="*/ 144 w 236"/>
                  <a:gd name="T39" fmla="*/ 18 h 216"/>
                  <a:gd name="T40" fmla="*/ 144 w 236"/>
                  <a:gd name="T41" fmla="*/ 46 h 216"/>
                  <a:gd name="T42" fmla="*/ 126 w 236"/>
                  <a:gd name="T43" fmla="*/ 64 h 216"/>
                  <a:gd name="T44" fmla="*/ 116 w 236"/>
                  <a:gd name="T45" fmla="*/ 76 h 216"/>
                  <a:gd name="T46" fmla="*/ 98 w 236"/>
                  <a:gd name="T47" fmla="*/ 86 h 216"/>
                  <a:gd name="T48" fmla="*/ 80 w 236"/>
                  <a:gd name="T49" fmla="*/ 94 h 216"/>
                  <a:gd name="T50" fmla="*/ 74 w 236"/>
                  <a:gd name="T51" fmla="*/ 102 h 216"/>
                  <a:gd name="T52" fmla="*/ 52 w 236"/>
                  <a:gd name="T53" fmla="*/ 118 h 216"/>
                  <a:gd name="T54" fmla="*/ 16 w 236"/>
                  <a:gd name="T55" fmla="*/ 116 h 216"/>
                  <a:gd name="T56" fmla="*/ 2 w 236"/>
                  <a:gd name="T57" fmla="*/ 120 h 216"/>
                  <a:gd name="T58" fmla="*/ 0 w 236"/>
                  <a:gd name="T59" fmla="*/ 126 h 216"/>
                  <a:gd name="T60" fmla="*/ 24 w 236"/>
                  <a:gd name="T61" fmla="*/ 152 h 216"/>
                  <a:gd name="T62" fmla="*/ 28 w 236"/>
                  <a:gd name="T63" fmla="*/ 164 h 216"/>
                  <a:gd name="T64" fmla="*/ 22 w 236"/>
                  <a:gd name="T65" fmla="*/ 166 h 216"/>
                  <a:gd name="T66" fmla="*/ 6 w 236"/>
                  <a:gd name="T67" fmla="*/ 190 h 216"/>
                  <a:gd name="T68" fmla="*/ 34 w 236"/>
                  <a:gd name="T69" fmla="*/ 196 h 216"/>
                  <a:gd name="T70" fmla="*/ 38 w 236"/>
                  <a:gd name="T71" fmla="*/ 194 h 216"/>
                  <a:gd name="T72" fmla="*/ 78 w 236"/>
                  <a:gd name="T73" fmla="*/ 190 h 216"/>
                  <a:gd name="T74" fmla="*/ 106 w 236"/>
                  <a:gd name="T75" fmla="*/ 216 h 216"/>
                  <a:gd name="T76" fmla="*/ 110 w 236"/>
                  <a:gd name="T77" fmla="*/ 216 h 216"/>
                  <a:gd name="T78" fmla="*/ 124 w 236"/>
                  <a:gd name="T79" fmla="*/ 210 h 216"/>
                  <a:gd name="T80" fmla="*/ 128 w 236"/>
                  <a:gd name="T81" fmla="*/ 210 h 216"/>
                  <a:gd name="T82" fmla="*/ 144 w 236"/>
                  <a:gd name="T83" fmla="*/ 206 h 216"/>
                  <a:gd name="T84" fmla="*/ 148 w 236"/>
                  <a:gd name="T85" fmla="*/ 192 h 216"/>
                  <a:gd name="T86" fmla="*/ 142 w 236"/>
                  <a:gd name="T87" fmla="*/ 184 h 216"/>
                  <a:gd name="T88" fmla="*/ 134 w 236"/>
                  <a:gd name="T89" fmla="*/ 166 h 216"/>
                  <a:gd name="T90" fmla="*/ 126 w 236"/>
                  <a:gd name="T91" fmla="*/ 160 h 216"/>
                  <a:gd name="T92" fmla="*/ 144 w 236"/>
                  <a:gd name="T93" fmla="*/ 156 h 216"/>
                  <a:gd name="T94" fmla="*/ 158 w 236"/>
                  <a:gd name="T95" fmla="*/ 152 h 216"/>
                  <a:gd name="T96" fmla="*/ 198 w 236"/>
                  <a:gd name="T97" fmla="*/ 102 h 216"/>
                  <a:gd name="T98" fmla="*/ 206 w 236"/>
                  <a:gd name="T99" fmla="*/ 84 h 216"/>
                  <a:gd name="T100" fmla="*/ 198 w 236"/>
                  <a:gd name="T101" fmla="*/ 72 h 216"/>
                  <a:gd name="T102" fmla="*/ 190 w 236"/>
                  <a:gd name="T103" fmla="*/ 48 h 216"/>
                  <a:gd name="T104" fmla="*/ 214 w 236"/>
                  <a:gd name="T105" fmla="*/ 50 h 216"/>
                  <a:gd name="T106" fmla="*/ 232 w 236"/>
                  <a:gd name="T107" fmla="*/ 44 h 216"/>
                  <a:gd name="T108" fmla="*/ 236 w 236"/>
                  <a:gd name="T109" fmla="*/ 24 h 216"/>
                  <a:gd name="T110" fmla="*/ 220 w 236"/>
                  <a:gd name="T111" fmla="*/ 10 h 216"/>
                  <a:gd name="T112" fmla="*/ 200 w 236"/>
                  <a:gd name="T113"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36" h="216">
                    <a:moveTo>
                      <a:pt x="200" y="4"/>
                    </a:moveTo>
                    <a:lnTo>
                      <a:pt x="204" y="6"/>
                    </a:lnTo>
                    <a:lnTo>
                      <a:pt x="216" y="10"/>
                    </a:lnTo>
                    <a:lnTo>
                      <a:pt x="216" y="20"/>
                    </a:lnTo>
                    <a:lnTo>
                      <a:pt x="234" y="26"/>
                    </a:lnTo>
                    <a:lnTo>
                      <a:pt x="232" y="32"/>
                    </a:lnTo>
                    <a:lnTo>
                      <a:pt x="228" y="42"/>
                    </a:lnTo>
                    <a:lnTo>
                      <a:pt x="214" y="46"/>
                    </a:lnTo>
                    <a:lnTo>
                      <a:pt x="186" y="42"/>
                    </a:lnTo>
                    <a:lnTo>
                      <a:pt x="188" y="70"/>
                    </a:lnTo>
                    <a:lnTo>
                      <a:pt x="196" y="74"/>
                    </a:lnTo>
                    <a:lnTo>
                      <a:pt x="202" y="82"/>
                    </a:lnTo>
                    <a:lnTo>
                      <a:pt x="198" y="88"/>
                    </a:lnTo>
                    <a:lnTo>
                      <a:pt x="196" y="100"/>
                    </a:lnTo>
                    <a:lnTo>
                      <a:pt x="158" y="148"/>
                    </a:lnTo>
                    <a:lnTo>
                      <a:pt x="146" y="152"/>
                    </a:lnTo>
                    <a:lnTo>
                      <a:pt x="138" y="148"/>
                    </a:lnTo>
                    <a:lnTo>
                      <a:pt x="130" y="148"/>
                    </a:lnTo>
                    <a:lnTo>
                      <a:pt x="122" y="158"/>
                    </a:lnTo>
                    <a:lnTo>
                      <a:pt x="122" y="168"/>
                    </a:lnTo>
                    <a:lnTo>
                      <a:pt x="130" y="168"/>
                    </a:lnTo>
                    <a:lnTo>
                      <a:pt x="132" y="180"/>
                    </a:lnTo>
                    <a:lnTo>
                      <a:pt x="138" y="186"/>
                    </a:lnTo>
                    <a:lnTo>
                      <a:pt x="144" y="192"/>
                    </a:lnTo>
                    <a:lnTo>
                      <a:pt x="144" y="202"/>
                    </a:lnTo>
                    <a:lnTo>
                      <a:pt x="130" y="202"/>
                    </a:lnTo>
                    <a:lnTo>
                      <a:pt x="128" y="208"/>
                    </a:lnTo>
                    <a:lnTo>
                      <a:pt x="120" y="202"/>
                    </a:lnTo>
                    <a:lnTo>
                      <a:pt x="114" y="202"/>
                    </a:lnTo>
                    <a:lnTo>
                      <a:pt x="108" y="212"/>
                    </a:lnTo>
                    <a:lnTo>
                      <a:pt x="96" y="208"/>
                    </a:lnTo>
                    <a:lnTo>
                      <a:pt x="80" y="188"/>
                    </a:lnTo>
                    <a:lnTo>
                      <a:pt x="80" y="184"/>
                    </a:lnTo>
                    <a:lnTo>
                      <a:pt x="38" y="188"/>
                    </a:lnTo>
                    <a:lnTo>
                      <a:pt x="34" y="192"/>
                    </a:lnTo>
                    <a:lnTo>
                      <a:pt x="10" y="190"/>
                    </a:lnTo>
                    <a:lnTo>
                      <a:pt x="10" y="176"/>
                    </a:lnTo>
                    <a:lnTo>
                      <a:pt x="24" y="170"/>
                    </a:lnTo>
                    <a:lnTo>
                      <a:pt x="36" y="168"/>
                    </a:lnTo>
                    <a:lnTo>
                      <a:pt x="36" y="160"/>
                    </a:lnTo>
                    <a:lnTo>
                      <a:pt x="28" y="160"/>
                    </a:lnTo>
                    <a:lnTo>
                      <a:pt x="28" y="150"/>
                    </a:lnTo>
                    <a:lnTo>
                      <a:pt x="18" y="140"/>
                    </a:lnTo>
                    <a:lnTo>
                      <a:pt x="4" y="122"/>
                    </a:lnTo>
                    <a:lnTo>
                      <a:pt x="12" y="120"/>
                    </a:lnTo>
                    <a:lnTo>
                      <a:pt x="18" y="124"/>
                    </a:lnTo>
                    <a:lnTo>
                      <a:pt x="34" y="124"/>
                    </a:lnTo>
                    <a:lnTo>
                      <a:pt x="52" y="122"/>
                    </a:lnTo>
                    <a:lnTo>
                      <a:pt x="66" y="122"/>
                    </a:lnTo>
                    <a:lnTo>
                      <a:pt x="76" y="120"/>
                    </a:lnTo>
                    <a:lnTo>
                      <a:pt x="78" y="104"/>
                    </a:lnTo>
                    <a:lnTo>
                      <a:pt x="80" y="98"/>
                    </a:lnTo>
                    <a:lnTo>
                      <a:pt x="96" y="98"/>
                    </a:lnTo>
                    <a:lnTo>
                      <a:pt x="98" y="90"/>
                    </a:lnTo>
                    <a:lnTo>
                      <a:pt x="120" y="90"/>
                    </a:lnTo>
                    <a:lnTo>
                      <a:pt x="120" y="78"/>
                    </a:lnTo>
                    <a:lnTo>
                      <a:pt x="124" y="70"/>
                    </a:lnTo>
                    <a:lnTo>
                      <a:pt x="130" y="66"/>
                    </a:lnTo>
                    <a:lnTo>
                      <a:pt x="132" y="54"/>
                    </a:lnTo>
                    <a:lnTo>
                      <a:pt x="148" y="50"/>
                    </a:lnTo>
                    <a:lnTo>
                      <a:pt x="152" y="32"/>
                    </a:lnTo>
                    <a:lnTo>
                      <a:pt x="148" y="20"/>
                    </a:lnTo>
                    <a:lnTo>
                      <a:pt x="152" y="16"/>
                    </a:lnTo>
                    <a:lnTo>
                      <a:pt x="166" y="6"/>
                    </a:lnTo>
                    <a:lnTo>
                      <a:pt x="174" y="6"/>
                    </a:lnTo>
                    <a:lnTo>
                      <a:pt x="188" y="6"/>
                    </a:lnTo>
                    <a:lnTo>
                      <a:pt x="200" y="4"/>
                    </a:lnTo>
                    <a:close/>
                    <a:moveTo>
                      <a:pt x="200" y="0"/>
                    </a:moveTo>
                    <a:lnTo>
                      <a:pt x="200" y="0"/>
                    </a:lnTo>
                    <a:lnTo>
                      <a:pt x="198" y="0"/>
                    </a:lnTo>
                    <a:lnTo>
                      <a:pt x="188" y="2"/>
                    </a:lnTo>
                    <a:lnTo>
                      <a:pt x="174" y="2"/>
                    </a:lnTo>
                    <a:lnTo>
                      <a:pt x="166" y="2"/>
                    </a:lnTo>
                    <a:lnTo>
                      <a:pt x="166" y="2"/>
                    </a:lnTo>
                    <a:lnTo>
                      <a:pt x="164" y="4"/>
                    </a:lnTo>
                    <a:lnTo>
                      <a:pt x="150" y="12"/>
                    </a:lnTo>
                    <a:lnTo>
                      <a:pt x="150" y="12"/>
                    </a:lnTo>
                    <a:lnTo>
                      <a:pt x="150" y="12"/>
                    </a:lnTo>
                    <a:lnTo>
                      <a:pt x="144" y="18"/>
                    </a:lnTo>
                    <a:lnTo>
                      <a:pt x="144" y="18"/>
                    </a:lnTo>
                    <a:lnTo>
                      <a:pt x="144" y="20"/>
                    </a:lnTo>
                    <a:lnTo>
                      <a:pt x="144" y="22"/>
                    </a:lnTo>
                    <a:lnTo>
                      <a:pt x="148" y="32"/>
                    </a:lnTo>
                    <a:lnTo>
                      <a:pt x="144" y="46"/>
                    </a:lnTo>
                    <a:lnTo>
                      <a:pt x="132" y="52"/>
                    </a:lnTo>
                    <a:lnTo>
                      <a:pt x="132" y="52"/>
                    </a:lnTo>
                    <a:lnTo>
                      <a:pt x="128" y="54"/>
                    </a:lnTo>
                    <a:lnTo>
                      <a:pt x="126" y="64"/>
                    </a:lnTo>
                    <a:lnTo>
                      <a:pt x="122" y="66"/>
                    </a:lnTo>
                    <a:lnTo>
                      <a:pt x="122" y="66"/>
                    </a:lnTo>
                    <a:lnTo>
                      <a:pt x="120" y="68"/>
                    </a:lnTo>
                    <a:lnTo>
                      <a:pt x="116" y="76"/>
                    </a:lnTo>
                    <a:lnTo>
                      <a:pt x="116" y="76"/>
                    </a:lnTo>
                    <a:lnTo>
                      <a:pt x="116" y="78"/>
                    </a:lnTo>
                    <a:lnTo>
                      <a:pt x="116" y="86"/>
                    </a:lnTo>
                    <a:lnTo>
                      <a:pt x="98" y="86"/>
                    </a:lnTo>
                    <a:lnTo>
                      <a:pt x="98" y="86"/>
                    </a:lnTo>
                    <a:lnTo>
                      <a:pt x="96" y="88"/>
                    </a:lnTo>
                    <a:lnTo>
                      <a:pt x="92" y="94"/>
                    </a:lnTo>
                    <a:lnTo>
                      <a:pt x="80" y="94"/>
                    </a:lnTo>
                    <a:lnTo>
                      <a:pt x="80" y="94"/>
                    </a:lnTo>
                    <a:lnTo>
                      <a:pt x="78" y="96"/>
                    </a:lnTo>
                    <a:lnTo>
                      <a:pt x="74" y="102"/>
                    </a:lnTo>
                    <a:lnTo>
                      <a:pt x="74" y="102"/>
                    </a:lnTo>
                    <a:lnTo>
                      <a:pt x="74" y="102"/>
                    </a:lnTo>
                    <a:lnTo>
                      <a:pt x="72" y="116"/>
                    </a:lnTo>
                    <a:lnTo>
                      <a:pt x="66" y="118"/>
                    </a:lnTo>
                    <a:lnTo>
                      <a:pt x="52" y="118"/>
                    </a:lnTo>
                    <a:lnTo>
                      <a:pt x="34" y="120"/>
                    </a:lnTo>
                    <a:lnTo>
                      <a:pt x="20" y="120"/>
                    </a:lnTo>
                    <a:lnTo>
                      <a:pt x="16" y="116"/>
                    </a:lnTo>
                    <a:lnTo>
                      <a:pt x="16" y="116"/>
                    </a:lnTo>
                    <a:lnTo>
                      <a:pt x="12" y="116"/>
                    </a:lnTo>
                    <a:lnTo>
                      <a:pt x="12" y="116"/>
                    </a:lnTo>
                    <a:lnTo>
                      <a:pt x="12" y="116"/>
                    </a:lnTo>
                    <a:lnTo>
                      <a:pt x="2" y="120"/>
                    </a:lnTo>
                    <a:lnTo>
                      <a:pt x="2" y="120"/>
                    </a:lnTo>
                    <a:lnTo>
                      <a:pt x="0" y="122"/>
                    </a:lnTo>
                    <a:lnTo>
                      <a:pt x="0" y="122"/>
                    </a:lnTo>
                    <a:lnTo>
                      <a:pt x="0" y="126"/>
                    </a:lnTo>
                    <a:lnTo>
                      <a:pt x="14" y="144"/>
                    </a:lnTo>
                    <a:lnTo>
                      <a:pt x="14" y="144"/>
                    </a:lnTo>
                    <a:lnTo>
                      <a:pt x="16" y="144"/>
                    </a:lnTo>
                    <a:lnTo>
                      <a:pt x="24" y="152"/>
                    </a:lnTo>
                    <a:lnTo>
                      <a:pt x="24" y="160"/>
                    </a:lnTo>
                    <a:lnTo>
                      <a:pt x="24" y="160"/>
                    </a:lnTo>
                    <a:lnTo>
                      <a:pt x="26" y="164"/>
                    </a:lnTo>
                    <a:lnTo>
                      <a:pt x="28" y="164"/>
                    </a:lnTo>
                    <a:lnTo>
                      <a:pt x="30" y="164"/>
                    </a:lnTo>
                    <a:lnTo>
                      <a:pt x="22" y="166"/>
                    </a:lnTo>
                    <a:lnTo>
                      <a:pt x="22" y="166"/>
                    </a:lnTo>
                    <a:lnTo>
                      <a:pt x="22" y="166"/>
                    </a:lnTo>
                    <a:lnTo>
                      <a:pt x="8" y="174"/>
                    </a:lnTo>
                    <a:lnTo>
                      <a:pt x="8" y="174"/>
                    </a:lnTo>
                    <a:lnTo>
                      <a:pt x="6" y="176"/>
                    </a:lnTo>
                    <a:lnTo>
                      <a:pt x="6" y="190"/>
                    </a:lnTo>
                    <a:lnTo>
                      <a:pt x="6" y="190"/>
                    </a:lnTo>
                    <a:lnTo>
                      <a:pt x="8" y="194"/>
                    </a:lnTo>
                    <a:lnTo>
                      <a:pt x="10" y="194"/>
                    </a:lnTo>
                    <a:lnTo>
                      <a:pt x="34" y="196"/>
                    </a:lnTo>
                    <a:lnTo>
                      <a:pt x="34" y="196"/>
                    </a:lnTo>
                    <a:lnTo>
                      <a:pt x="34" y="196"/>
                    </a:lnTo>
                    <a:lnTo>
                      <a:pt x="34" y="196"/>
                    </a:lnTo>
                    <a:lnTo>
                      <a:pt x="38" y="194"/>
                    </a:lnTo>
                    <a:lnTo>
                      <a:pt x="40" y="192"/>
                    </a:lnTo>
                    <a:lnTo>
                      <a:pt x="76" y="188"/>
                    </a:lnTo>
                    <a:lnTo>
                      <a:pt x="76" y="188"/>
                    </a:lnTo>
                    <a:lnTo>
                      <a:pt x="78" y="190"/>
                    </a:lnTo>
                    <a:lnTo>
                      <a:pt x="94" y="212"/>
                    </a:lnTo>
                    <a:lnTo>
                      <a:pt x="94" y="212"/>
                    </a:lnTo>
                    <a:lnTo>
                      <a:pt x="96" y="212"/>
                    </a:lnTo>
                    <a:lnTo>
                      <a:pt x="106" y="216"/>
                    </a:lnTo>
                    <a:lnTo>
                      <a:pt x="106" y="216"/>
                    </a:lnTo>
                    <a:lnTo>
                      <a:pt x="108" y="216"/>
                    </a:lnTo>
                    <a:lnTo>
                      <a:pt x="108" y="216"/>
                    </a:lnTo>
                    <a:lnTo>
                      <a:pt x="110" y="216"/>
                    </a:lnTo>
                    <a:lnTo>
                      <a:pt x="112" y="214"/>
                    </a:lnTo>
                    <a:lnTo>
                      <a:pt x="116" y="206"/>
                    </a:lnTo>
                    <a:lnTo>
                      <a:pt x="118" y="206"/>
                    </a:lnTo>
                    <a:lnTo>
                      <a:pt x="124" y="210"/>
                    </a:lnTo>
                    <a:lnTo>
                      <a:pt x="124" y="210"/>
                    </a:lnTo>
                    <a:lnTo>
                      <a:pt x="128" y="212"/>
                    </a:lnTo>
                    <a:lnTo>
                      <a:pt x="128" y="212"/>
                    </a:lnTo>
                    <a:lnTo>
                      <a:pt x="128" y="210"/>
                    </a:lnTo>
                    <a:lnTo>
                      <a:pt x="128" y="210"/>
                    </a:lnTo>
                    <a:lnTo>
                      <a:pt x="130" y="210"/>
                    </a:lnTo>
                    <a:lnTo>
                      <a:pt x="134" y="206"/>
                    </a:lnTo>
                    <a:lnTo>
                      <a:pt x="144" y="206"/>
                    </a:lnTo>
                    <a:lnTo>
                      <a:pt x="144" y="206"/>
                    </a:lnTo>
                    <a:lnTo>
                      <a:pt x="146" y="204"/>
                    </a:lnTo>
                    <a:lnTo>
                      <a:pt x="148" y="202"/>
                    </a:lnTo>
                    <a:lnTo>
                      <a:pt x="148" y="192"/>
                    </a:lnTo>
                    <a:lnTo>
                      <a:pt x="148" y="192"/>
                    </a:lnTo>
                    <a:lnTo>
                      <a:pt x="146" y="190"/>
                    </a:lnTo>
                    <a:lnTo>
                      <a:pt x="142" y="184"/>
                    </a:lnTo>
                    <a:lnTo>
                      <a:pt x="142" y="184"/>
                    </a:lnTo>
                    <a:lnTo>
                      <a:pt x="140" y="182"/>
                    </a:lnTo>
                    <a:lnTo>
                      <a:pt x="136" y="178"/>
                    </a:lnTo>
                    <a:lnTo>
                      <a:pt x="134" y="166"/>
                    </a:lnTo>
                    <a:lnTo>
                      <a:pt x="134" y="166"/>
                    </a:lnTo>
                    <a:lnTo>
                      <a:pt x="132" y="164"/>
                    </a:lnTo>
                    <a:lnTo>
                      <a:pt x="130" y="164"/>
                    </a:lnTo>
                    <a:lnTo>
                      <a:pt x="126" y="164"/>
                    </a:lnTo>
                    <a:lnTo>
                      <a:pt x="126" y="160"/>
                    </a:lnTo>
                    <a:lnTo>
                      <a:pt x="132" y="152"/>
                    </a:lnTo>
                    <a:lnTo>
                      <a:pt x="138" y="152"/>
                    </a:lnTo>
                    <a:lnTo>
                      <a:pt x="144" y="156"/>
                    </a:lnTo>
                    <a:lnTo>
                      <a:pt x="144" y="156"/>
                    </a:lnTo>
                    <a:lnTo>
                      <a:pt x="146" y="156"/>
                    </a:lnTo>
                    <a:lnTo>
                      <a:pt x="146" y="156"/>
                    </a:lnTo>
                    <a:lnTo>
                      <a:pt x="146" y="156"/>
                    </a:lnTo>
                    <a:lnTo>
                      <a:pt x="158" y="152"/>
                    </a:lnTo>
                    <a:lnTo>
                      <a:pt x="158" y="152"/>
                    </a:lnTo>
                    <a:lnTo>
                      <a:pt x="162" y="150"/>
                    </a:lnTo>
                    <a:lnTo>
                      <a:pt x="198" y="102"/>
                    </a:lnTo>
                    <a:lnTo>
                      <a:pt x="198" y="102"/>
                    </a:lnTo>
                    <a:lnTo>
                      <a:pt x="200" y="100"/>
                    </a:lnTo>
                    <a:lnTo>
                      <a:pt x="202" y="90"/>
                    </a:lnTo>
                    <a:lnTo>
                      <a:pt x="206" y="84"/>
                    </a:lnTo>
                    <a:lnTo>
                      <a:pt x="206" y="84"/>
                    </a:lnTo>
                    <a:lnTo>
                      <a:pt x="206" y="82"/>
                    </a:lnTo>
                    <a:lnTo>
                      <a:pt x="206" y="82"/>
                    </a:lnTo>
                    <a:lnTo>
                      <a:pt x="206" y="78"/>
                    </a:lnTo>
                    <a:lnTo>
                      <a:pt x="198" y="72"/>
                    </a:lnTo>
                    <a:lnTo>
                      <a:pt x="198" y="72"/>
                    </a:lnTo>
                    <a:lnTo>
                      <a:pt x="198" y="72"/>
                    </a:lnTo>
                    <a:lnTo>
                      <a:pt x="192" y="68"/>
                    </a:lnTo>
                    <a:lnTo>
                      <a:pt x="190" y="48"/>
                    </a:lnTo>
                    <a:lnTo>
                      <a:pt x="212" y="50"/>
                    </a:lnTo>
                    <a:lnTo>
                      <a:pt x="212" y="50"/>
                    </a:lnTo>
                    <a:lnTo>
                      <a:pt x="214" y="50"/>
                    </a:lnTo>
                    <a:lnTo>
                      <a:pt x="214" y="50"/>
                    </a:lnTo>
                    <a:lnTo>
                      <a:pt x="214" y="50"/>
                    </a:lnTo>
                    <a:lnTo>
                      <a:pt x="228" y="46"/>
                    </a:lnTo>
                    <a:lnTo>
                      <a:pt x="228" y="46"/>
                    </a:lnTo>
                    <a:lnTo>
                      <a:pt x="232" y="44"/>
                    </a:lnTo>
                    <a:lnTo>
                      <a:pt x="236" y="32"/>
                    </a:lnTo>
                    <a:lnTo>
                      <a:pt x="236" y="28"/>
                    </a:lnTo>
                    <a:lnTo>
                      <a:pt x="236" y="28"/>
                    </a:lnTo>
                    <a:lnTo>
                      <a:pt x="236" y="24"/>
                    </a:lnTo>
                    <a:lnTo>
                      <a:pt x="234" y="22"/>
                    </a:lnTo>
                    <a:lnTo>
                      <a:pt x="220" y="16"/>
                    </a:lnTo>
                    <a:lnTo>
                      <a:pt x="220" y="10"/>
                    </a:lnTo>
                    <a:lnTo>
                      <a:pt x="220" y="10"/>
                    </a:lnTo>
                    <a:lnTo>
                      <a:pt x="218" y="8"/>
                    </a:lnTo>
                    <a:lnTo>
                      <a:pt x="216" y="6"/>
                    </a:lnTo>
                    <a:lnTo>
                      <a:pt x="206" y="2"/>
                    </a:lnTo>
                    <a:lnTo>
                      <a:pt x="200" y="2"/>
                    </a:lnTo>
                    <a:lnTo>
                      <a:pt x="200" y="2"/>
                    </a:lnTo>
                    <a:lnTo>
                      <a:pt x="200" y="0"/>
                    </a:lnTo>
                    <a:lnTo>
                      <a:pt x="20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3" name="Freeform 856"/>
              <p:cNvSpPr>
                <a:spLocks/>
              </p:cNvSpPr>
              <p:nvPr/>
            </p:nvSpPr>
            <p:spPr bwMode="auto">
              <a:xfrm>
                <a:off x="3727" y="1971"/>
                <a:ext cx="230" cy="208"/>
              </a:xfrm>
              <a:custGeom>
                <a:avLst/>
                <a:gdLst>
                  <a:gd name="T0" fmla="*/ 200 w 230"/>
                  <a:gd name="T1" fmla="*/ 2 h 208"/>
                  <a:gd name="T2" fmla="*/ 212 w 230"/>
                  <a:gd name="T3" fmla="*/ 16 h 208"/>
                  <a:gd name="T4" fmla="*/ 228 w 230"/>
                  <a:gd name="T5" fmla="*/ 28 h 208"/>
                  <a:gd name="T6" fmla="*/ 210 w 230"/>
                  <a:gd name="T7" fmla="*/ 42 h 208"/>
                  <a:gd name="T8" fmla="*/ 184 w 230"/>
                  <a:gd name="T9" fmla="*/ 66 h 208"/>
                  <a:gd name="T10" fmla="*/ 198 w 230"/>
                  <a:gd name="T11" fmla="*/ 78 h 208"/>
                  <a:gd name="T12" fmla="*/ 192 w 230"/>
                  <a:gd name="T13" fmla="*/ 96 h 208"/>
                  <a:gd name="T14" fmla="*/ 142 w 230"/>
                  <a:gd name="T15" fmla="*/ 148 h 208"/>
                  <a:gd name="T16" fmla="*/ 126 w 230"/>
                  <a:gd name="T17" fmla="*/ 144 h 208"/>
                  <a:gd name="T18" fmla="*/ 118 w 230"/>
                  <a:gd name="T19" fmla="*/ 164 h 208"/>
                  <a:gd name="T20" fmla="*/ 128 w 230"/>
                  <a:gd name="T21" fmla="*/ 176 h 208"/>
                  <a:gd name="T22" fmla="*/ 140 w 230"/>
                  <a:gd name="T23" fmla="*/ 188 h 208"/>
                  <a:gd name="T24" fmla="*/ 126 w 230"/>
                  <a:gd name="T25" fmla="*/ 198 h 208"/>
                  <a:gd name="T26" fmla="*/ 116 w 230"/>
                  <a:gd name="T27" fmla="*/ 198 h 208"/>
                  <a:gd name="T28" fmla="*/ 104 w 230"/>
                  <a:gd name="T29" fmla="*/ 208 h 208"/>
                  <a:gd name="T30" fmla="*/ 76 w 230"/>
                  <a:gd name="T31" fmla="*/ 184 h 208"/>
                  <a:gd name="T32" fmla="*/ 34 w 230"/>
                  <a:gd name="T33" fmla="*/ 184 h 208"/>
                  <a:gd name="T34" fmla="*/ 6 w 230"/>
                  <a:gd name="T35" fmla="*/ 186 h 208"/>
                  <a:gd name="T36" fmla="*/ 20 w 230"/>
                  <a:gd name="T37" fmla="*/ 166 h 208"/>
                  <a:gd name="T38" fmla="*/ 32 w 230"/>
                  <a:gd name="T39" fmla="*/ 156 h 208"/>
                  <a:gd name="T40" fmla="*/ 24 w 230"/>
                  <a:gd name="T41" fmla="*/ 146 h 208"/>
                  <a:gd name="T42" fmla="*/ 0 w 230"/>
                  <a:gd name="T43" fmla="*/ 118 h 208"/>
                  <a:gd name="T44" fmla="*/ 14 w 230"/>
                  <a:gd name="T45" fmla="*/ 120 h 208"/>
                  <a:gd name="T46" fmla="*/ 48 w 230"/>
                  <a:gd name="T47" fmla="*/ 118 h 208"/>
                  <a:gd name="T48" fmla="*/ 72 w 230"/>
                  <a:gd name="T49" fmla="*/ 116 h 208"/>
                  <a:gd name="T50" fmla="*/ 76 w 230"/>
                  <a:gd name="T51" fmla="*/ 94 h 208"/>
                  <a:gd name="T52" fmla="*/ 94 w 230"/>
                  <a:gd name="T53" fmla="*/ 86 h 208"/>
                  <a:gd name="T54" fmla="*/ 116 w 230"/>
                  <a:gd name="T55" fmla="*/ 74 h 208"/>
                  <a:gd name="T56" fmla="*/ 126 w 230"/>
                  <a:gd name="T57" fmla="*/ 62 h 208"/>
                  <a:gd name="T58" fmla="*/ 144 w 230"/>
                  <a:gd name="T59" fmla="*/ 46 h 208"/>
                  <a:gd name="T60" fmla="*/ 144 w 230"/>
                  <a:gd name="T61" fmla="*/ 16 h 208"/>
                  <a:gd name="T62" fmla="*/ 162 w 230"/>
                  <a:gd name="T63" fmla="*/ 2 h 208"/>
                  <a:gd name="T64" fmla="*/ 184 w 230"/>
                  <a:gd name="T65" fmla="*/ 2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30" h="208">
                    <a:moveTo>
                      <a:pt x="196" y="0"/>
                    </a:moveTo>
                    <a:lnTo>
                      <a:pt x="200" y="2"/>
                    </a:lnTo>
                    <a:lnTo>
                      <a:pt x="212" y="6"/>
                    </a:lnTo>
                    <a:lnTo>
                      <a:pt x="212" y="16"/>
                    </a:lnTo>
                    <a:lnTo>
                      <a:pt x="230" y="22"/>
                    </a:lnTo>
                    <a:lnTo>
                      <a:pt x="228" y="28"/>
                    </a:lnTo>
                    <a:lnTo>
                      <a:pt x="224" y="38"/>
                    </a:lnTo>
                    <a:lnTo>
                      <a:pt x="210" y="42"/>
                    </a:lnTo>
                    <a:lnTo>
                      <a:pt x="182" y="38"/>
                    </a:lnTo>
                    <a:lnTo>
                      <a:pt x="184" y="66"/>
                    </a:lnTo>
                    <a:lnTo>
                      <a:pt x="192" y="70"/>
                    </a:lnTo>
                    <a:lnTo>
                      <a:pt x="198" y="78"/>
                    </a:lnTo>
                    <a:lnTo>
                      <a:pt x="194" y="84"/>
                    </a:lnTo>
                    <a:lnTo>
                      <a:pt x="192" y="96"/>
                    </a:lnTo>
                    <a:lnTo>
                      <a:pt x="154" y="144"/>
                    </a:lnTo>
                    <a:lnTo>
                      <a:pt x="142" y="148"/>
                    </a:lnTo>
                    <a:lnTo>
                      <a:pt x="134" y="144"/>
                    </a:lnTo>
                    <a:lnTo>
                      <a:pt x="126" y="144"/>
                    </a:lnTo>
                    <a:lnTo>
                      <a:pt x="118" y="154"/>
                    </a:lnTo>
                    <a:lnTo>
                      <a:pt x="118" y="164"/>
                    </a:lnTo>
                    <a:lnTo>
                      <a:pt x="126" y="164"/>
                    </a:lnTo>
                    <a:lnTo>
                      <a:pt x="128" y="176"/>
                    </a:lnTo>
                    <a:lnTo>
                      <a:pt x="134" y="182"/>
                    </a:lnTo>
                    <a:lnTo>
                      <a:pt x="140" y="188"/>
                    </a:lnTo>
                    <a:lnTo>
                      <a:pt x="140" y="198"/>
                    </a:lnTo>
                    <a:lnTo>
                      <a:pt x="126" y="198"/>
                    </a:lnTo>
                    <a:lnTo>
                      <a:pt x="124" y="204"/>
                    </a:lnTo>
                    <a:lnTo>
                      <a:pt x="116" y="198"/>
                    </a:lnTo>
                    <a:lnTo>
                      <a:pt x="110" y="198"/>
                    </a:lnTo>
                    <a:lnTo>
                      <a:pt x="104" y="208"/>
                    </a:lnTo>
                    <a:lnTo>
                      <a:pt x="92" y="204"/>
                    </a:lnTo>
                    <a:lnTo>
                      <a:pt x="76" y="184"/>
                    </a:lnTo>
                    <a:lnTo>
                      <a:pt x="76" y="180"/>
                    </a:lnTo>
                    <a:lnTo>
                      <a:pt x="34" y="184"/>
                    </a:lnTo>
                    <a:lnTo>
                      <a:pt x="30" y="188"/>
                    </a:lnTo>
                    <a:lnTo>
                      <a:pt x="6" y="186"/>
                    </a:lnTo>
                    <a:lnTo>
                      <a:pt x="6" y="172"/>
                    </a:lnTo>
                    <a:lnTo>
                      <a:pt x="20" y="166"/>
                    </a:lnTo>
                    <a:lnTo>
                      <a:pt x="32" y="164"/>
                    </a:lnTo>
                    <a:lnTo>
                      <a:pt x="32" y="156"/>
                    </a:lnTo>
                    <a:lnTo>
                      <a:pt x="24" y="156"/>
                    </a:lnTo>
                    <a:lnTo>
                      <a:pt x="24" y="146"/>
                    </a:lnTo>
                    <a:lnTo>
                      <a:pt x="14" y="136"/>
                    </a:lnTo>
                    <a:lnTo>
                      <a:pt x="0" y="118"/>
                    </a:lnTo>
                    <a:lnTo>
                      <a:pt x="8" y="116"/>
                    </a:lnTo>
                    <a:lnTo>
                      <a:pt x="14" y="120"/>
                    </a:lnTo>
                    <a:lnTo>
                      <a:pt x="30" y="120"/>
                    </a:lnTo>
                    <a:lnTo>
                      <a:pt x="48" y="118"/>
                    </a:lnTo>
                    <a:lnTo>
                      <a:pt x="62" y="118"/>
                    </a:lnTo>
                    <a:lnTo>
                      <a:pt x="72" y="116"/>
                    </a:lnTo>
                    <a:lnTo>
                      <a:pt x="74" y="100"/>
                    </a:lnTo>
                    <a:lnTo>
                      <a:pt x="76" y="94"/>
                    </a:lnTo>
                    <a:lnTo>
                      <a:pt x="92" y="94"/>
                    </a:lnTo>
                    <a:lnTo>
                      <a:pt x="94" y="86"/>
                    </a:lnTo>
                    <a:lnTo>
                      <a:pt x="116" y="86"/>
                    </a:lnTo>
                    <a:lnTo>
                      <a:pt x="116" y="74"/>
                    </a:lnTo>
                    <a:lnTo>
                      <a:pt x="120" y="66"/>
                    </a:lnTo>
                    <a:lnTo>
                      <a:pt x="126" y="62"/>
                    </a:lnTo>
                    <a:lnTo>
                      <a:pt x="128" y="50"/>
                    </a:lnTo>
                    <a:lnTo>
                      <a:pt x="144" y="46"/>
                    </a:lnTo>
                    <a:lnTo>
                      <a:pt x="148" y="28"/>
                    </a:lnTo>
                    <a:lnTo>
                      <a:pt x="144" y="16"/>
                    </a:lnTo>
                    <a:lnTo>
                      <a:pt x="148" y="12"/>
                    </a:lnTo>
                    <a:lnTo>
                      <a:pt x="162" y="2"/>
                    </a:lnTo>
                    <a:lnTo>
                      <a:pt x="170" y="2"/>
                    </a:lnTo>
                    <a:lnTo>
                      <a:pt x="184" y="2"/>
                    </a:lnTo>
                    <a:lnTo>
                      <a:pt x="19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4" name="Freeform 857"/>
              <p:cNvSpPr>
                <a:spLocks/>
              </p:cNvSpPr>
              <p:nvPr/>
            </p:nvSpPr>
            <p:spPr bwMode="auto">
              <a:xfrm>
                <a:off x="3723" y="1967"/>
                <a:ext cx="236" cy="216"/>
              </a:xfrm>
              <a:custGeom>
                <a:avLst/>
                <a:gdLst>
                  <a:gd name="T0" fmla="*/ 198 w 236"/>
                  <a:gd name="T1" fmla="*/ 0 h 216"/>
                  <a:gd name="T2" fmla="*/ 166 w 236"/>
                  <a:gd name="T3" fmla="*/ 2 h 216"/>
                  <a:gd name="T4" fmla="*/ 150 w 236"/>
                  <a:gd name="T5" fmla="*/ 12 h 216"/>
                  <a:gd name="T6" fmla="*/ 144 w 236"/>
                  <a:gd name="T7" fmla="*/ 18 h 216"/>
                  <a:gd name="T8" fmla="*/ 144 w 236"/>
                  <a:gd name="T9" fmla="*/ 22 h 216"/>
                  <a:gd name="T10" fmla="*/ 132 w 236"/>
                  <a:gd name="T11" fmla="*/ 52 h 216"/>
                  <a:gd name="T12" fmla="*/ 126 w 236"/>
                  <a:gd name="T13" fmla="*/ 64 h 216"/>
                  <a:gd name="T14" fmla="*/ 120 w 236"/>
                  <a:gd name="T15" fmla="*/ 68 h 216"/>
                  <a:gd name="T16" fmla="*/ 116 w 236"/>
                  <a:gd name="T17" fmla="*/ 78 h 216"/>
                  <a:gd name="T18" fmla="*/ 98 w 236"/>
                  <a:gd name="T19" fmla="*/ 86 h 216"/>
                  <a:gd name="T20" fmla="*/ 80 w 236"/>
                  <a:gd name="T21" fmla="*/ 94 h 216"/>
                  <a:gd name="T22" fmla="*/ 74 w 236"/>
                  <a:gd name="T23" fmla="*/ 102 h 216"/>
                  <a:gd name="T24" fmla="*/ 72 w 236"/>
                  <a:gd name="T25" fmla="*/ 116 h 216"/>
                  <a:gd name="T26" fmla="*/ 34 w 236"/>
                  <a:gd name="T27" fmla="*/ 120 h 216"/>
                  <a:gd name="T28" fmla="*/ 16 w 236"/>
                  <a:gd name="T29" fmla="*/ 116 h 216"/>
                  <a:gd name="T30" fmla="*/ 12 w 236"/>
                  <a:gd name="T31" fmla="*/ 116 h 216"/>
                  <a:gd name="T32" fmla="*/ 0 w 236"/>
                  <a:gd name="T33" fmla="*/ 122 h 216"/>
                  <a:gd name="T34" fmla="*/ 14 w 236"/>
                  <a:gd name="T35" fmla="*/ 144 h 216"/>
                  <a:gd name="T36" fmla="*/ 24 w 236"/>
                  <a:gd name="T37" fmla="*/ 152 h 216"/>
                  <a:gd name="T38" fmla="*/ 26 w 236"/>
                  <a:gd name="T39" fmla="*/ 164 h 216"/>
                  <a:gd name="T40" fmla="*/ 22 w 236"/>
                  <a:gd name="T41" fmla="*/ 166 h 216"/>
                  <a:gd name="T42" fmla="*/ 8 w 236"/>
                  <a:gd name="T43" fmla="*/ 174 h 216"/>
                  <a:gd name="T44" fmla="*/ 6 w 236"/>
                  <a:gd name="T45" fmla="*/ 190 h 216"/>
                  <a:gd name="T46" fmla="*/ 10 w 236"/>
                  <a:gd name="T47" fmla="*/ 194 h 216"/>
                  <a:gd name="T48" fmla="*/ 34 w 236"/>
                  <a:gd name="T49" fmla="*/ 196 h 216"/>
                  <a:gd name="T50" fmla="*/ 40 w 236"/>
                  <a:gd name="T51" fmla="*/ 192 h 216"/>
                  <a:gd name="T52" fmla="*/ 78 w 236"/>
                  <a:gd name="T53" fmla="*/ 190 h 216"/>
                  <a:gd name="T54" fmla="*/ 96 w 236"/>
                  <a:gd name="T55" fmla="*/ 212 h 216"/>
                  <a:gd name="T56" fmla="*/ 108 w 236"/>
                  <a:gd name="T57" fmla="*/ 216 h 216"/>
                  <a:gd name="T58" fmla="*/ 112 w 236"/>
                  <a:gd name="T59" fmla="*/ 214 h 216"/>
                  <a:gd name="T60" fmla="*/ 124 w 236"/>
                  <a:gd name="T61" fmla="*/ 210 h 216"/>
                  <a:gd name="T62" fmla="*/ 128 w 236"/>
                  <a:gd name="T63" fmla="*/ 212 h 216"/>
                  <a:gd name="T64" fmla="*/ 130 w 236"/>
                  <a:gd name="T65" fmla="*/ 210 h 216"/>
                  <a:gd name="T66" fmla="*/ 144 w 236"/>
                  <a:gd name="T67" fmla="*/ 206 h 216"/>
                  <a:gd name="T68" fmla="*/ 148 w 236"/>
                  <a:gd name="T69" fmla="*/ 192 h 216"/>
                  <a:gd name="T70" fmla="*/ 142 w 236"/>
                  <a:gd name="T71" fmla="*/ 184 h 216"/>
                  <a:gd name="T72" fmla="*/ 136 w 236"/>
                  <a:gd name="T73" fmla="*/ 178 h 216"/>
                  <a:gd name="T74" fmla="*/ 132 w 236"/>
                  <a:gd name="T75" fmla="*/ 164 h 216"/>
                  <a:gd name="T76" fmla="*/ 126 w 236"/>
                  <a:gd name="T77" fmla="*/ 160 h 216"/>
                  <a:gd name="T78" fmla="*/ 144 w 236"/>
                  <a:gd name="T79" fmla="*/ 156 h 216"/>
                  <a:gd name="T80" fmla="*/ 146 w 236"/>
                  <a:gd name="T81" fmla="*/ 156 h 216"/>
                  <a:gd name="T82" fmla="*/ 158 w 236"/>
                  <a:gd name="T83" fmla="*/ 152 h 216"/>
                  <a:gd name="T84" fmla="*/ 198 w 236"/>
                  <a:gd name="T85" fmla="*/ 102 h 216"/>
                  <a:gd name="T86" fmla="*/ 206 w 236"/>
                  <a:gd name="T87" fmla="*/ 84 h 216"/>
                  <a:gd name="T88" fmla="*/ 206 w 236"/>
                  <a:gd name="T89" fmla="*/ 82 h 216"/>
                  <a:gd name="T90" fmla="*/ 198 w 236"/>
                  <a:gd name="T91" fmla="*/ 72 h 216"/>
                  <a:gd name="T92" fmla="*/ 190 w 236"/>
                  <a:gd name="T93" fmla="*/ 48 h 216"/>
                  <a:gd name="T94" fmla="*/ 214 w 236"/>
                  <a:gd name="T95" fmla="*/ 50 h 216"/>
                  <a:gd name="T96" fmla="*/ 228 w 236"/>
                  <a:gd name="T97" fmla="*/ 46 h 216"/>
                  <a:gd name="T98" fmla="*/ 236 w 236"/>
                  <a:gd name="T99" fmla="*/ 32 h 216"/>
                  <a:gd name="T100" fmla="*/ 236 w 236"/>
                  <a:gd name="T101" fmla="*/ 24 h 216"/>
                  <a:gd name="T102" fmla="*/ 220 w 236"/>
                  <a:gd name="T103" fmla="*/ 10 h 216"/>
                  <a:gd name="T104" fmla="*/ 216 w 236"/>
                  <a:gd name="T105" fmla="*/ 6 h 216"/>
                  <a:gd name="T106" fmla="*/ 200 w 236"/>
                  <a:gd name="T107" fmla="*/ 2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6" h="216">
                    <a:moveTo>
                      <a:pt x="200" y="0"/>
                    </a:moveTo>
                    <a:lnTo>
                      <a:pt x="200" y="0"/>
                    </a:lnTo>
                    <a:lnTo>
                      <a:pt x="198" y="0"/>
                    </a:lnTo>
                    <a:lnTo>
                      <a:pt x="188" y="2"/>
                    </a:lnTo>
                    <a:lnTo>
                      <a:pt x="174" y="2"/>
                    </a:lnTo>
                    <a:lnTo>
                      <a:pt x="166" y="2"/>
                    </a:lnTo>
                    <a:lnTo>
                      <a:pt x="166" y="2"/>
                    </a:lnTo>
                    <a:lnTo>
                      <a:pt x="164" y="4"/>
                    </a:lnTo>
                    <a:lnTo>
                      <a:pt x="150" y="12"/>
                    </a:lnTo>
                    <a:lnTo>
                      <a:pt x="150" y="12"/>
                    </a:lnTo>
                    <a:lnTo>
                      <a:pt x="150" y="12"/>
                    </a:lnTo>
                    <a:lnTo>
                      <a:pt x="144" y="18"/>
                    </a:lnTo>
                    <a:lnTo>
                      <a:pt x="144" y="18"/>
                    </a:lnTo>
                    <a:lnTo>
                      <a:pt x="144" y="20"/>
                    </a:lnTo>
                    <a:lnTo>
                      <a:pt x="144" y="22"/>
                    </a:lnTo>
                    <a:lnTo>
                      <a:pt x="148" y="32"/>
                    </a:lnTo>
                    <a:lnTo>
                      <a:pt x="144" y="46"/>
                    </a:lnTo>
                    <a:lnTo>
                      <a:pt x="132" y="52"/>
                    </a:lnTo>
                    <a:lnTo>
                      <a:pt x="132" y="52"/>
                    </a:lnTo>
                    <a:lnTo>
                      <a:pt x="128" y="54"/>
                    </a:lnTo>
                    <a:lnTo>
                      <a:pt x="126" y="64"/>
                    </a:lnTo>
                    <a:lnTo>
                      <a:pt x="122" y="66"/>
                    </a:lnTo>
                    <a:lnTo>
                      <a:pt x="122" y="66"/>
                    </a:lnTo>
                    <a:lnTo>
                      <a:pt x="120" y="68"/>
                    </a:lnTo>
                    <a:lnTo>
                      <a:pt x="116" y="76"/>
                    </a:lnTo>
                    <a:lnTo>
                      <a:pt x="116" y="76"/>
                    </a:lnTo>
                    <a:lnTo>
                      <a:pt x="116" y="78"/>
                    </a:lnTo>
                    <a:lnTo>
                      <a:pt x="116" y="86"/>
                    </a:lnTo>
                    <a:lnTo>
                      <a:pt x="98" y="86"/>
                    </a:lnTo>
                    <a:lnTo>
                      <a:pt x="98" y="86"/>
                    </a:lnTo>
                    <a:lnTo>
                      <a:pt x="96" y="88"/>
                    </a:lnTo>
                    <a:lnTo>
                      <a:pt x="92" y="94"/>
                    </a:lnTo>
                    <a:lnTo>
                      <a:pt x="80" y="94"/>
                    </a:lnTo>
                    <a:lnTo>
                      <a:pt x="80" y="94"/>
                    </a:lnTo>
                    <a:lnTo>
                      <a:pt x="78" y="96"/>
                    </a:lnTo>
                    <a:lnTo>
                      <a:pt x="74" y="102"/>
                    </a:lnTo>
                    <a:lnTo>
                      <a:pt x="74" y="102"/>
                    </a:lnTo>
                    <a:lnTo>
                      <a:pt x="74" y="102"/>
                    </a:lnTo>
                    <a:lnTo>
                      <a:pt x="72" y="116"/>
                    </a:lnTo>
                    <a:lnTo>
                      <a:pt x="66" y="118"/>
                    </a:lnTo>
                    <a:lnTo>
                      <a:pt x="52" y="118"/>
                    </a:lnTo>
                    <a:lnTo>
                      <a:pt x="34" y="120"/>
                    </a:lnTo>
                    <a:lnTo>
                      <a:pt x="20" y="120"/>
                    </a:lnTo>
                    <a:lnTo>
                      <a:pt x="16" y="116"/>
                    </a:lnTo>
                    <a:lnTo>
                      <a:pt x="16" y="116"/>
                    </a:lnTo>
                    <a:lnTo>
                      <a:pt x="12" y="116"/>
                    </a:lnTo>
                    <a:lnTo>
                      <a:pt x="12" y="116"/>
                    </a:lnTo>
                    <a:lnTo>
                      <a:pt x="12" y="116"/>
                    </a:lnTo>
                    <a:lnTo>
                      <a:pt x="2" y="120"/>
                    </a:lnTo>
                    <a:lnTo>
                      <a:pt x="2" y="120"/>
                    </a:lnTo>
                    <a:lnTo>
                      <a:pt x="0" y="122"/>
                    </a:lnTo>
                    <a:lnTo>
                      <a:pt x="0" y="122"/>
                    </a:lnTo>
                    <a:lnTo>
                      <a:pt x="0" y="126"/>
                    </a:lnTo>
                    <a:lnTo>
                      <a:pt x="14" y="144"/>
                    </a:lnTo>
                    <a:lnTo>
                      <a:pt x="14" y="144"/>
                    </a:lnTo>
                    <a:lnTo>
                      <a:pt x="16" y="144"/>
                    </a:lnTo>
                    <a:lnTo>
                      <a:pt x="24" y="152"/>
                    </a:lnTo>
                    <a:lnTo>
                      <a:pt x="24" y="160"/>
                    </a:lnTo>
                    <a:lnTo>
                      <a:pt x="24" y="160"/>
                    </a:lnTo>
                    <a:lnTo>
                      <a:pt x="26" y="164"/>
                    </a:lnTo>
                    <a:lnTo>
                      <a:pt x="28" y="164"/>
                    </a:lnTo>
                    <a:lnTo>
                      <a:pt x="30" y="164"/>
                    </a:lnTo>
                    <a:lnTo>
                      <a:pt x="22" y="166"/>
                    </a:lnTo>
                    <a:lnTo>
                      <a:pt x="22" y="166"/>
                    </a:lnTo>
                    <a:lnTo>
                      <a:pt x="22" y="166"/>
                    </a:lnTo>
                    <a:lnTo>
                      <a:pt x="8" y="174"/>
                    </a:lnTo>
                    <a:lnTo>
                      <a:pt x="8" y="174"/>
                    </a:lnTo>
                    <a:lnTo>
                      <a:pt x="6" y="176"/>
                    </a:lnTo>
                    <a:lnTo>
                      <a:pt x="6" y="190"/>
                    </a:lnTo>
                    <a:lnTo>
                      <a:pt x="6" y="190"/>
                    </a:lnTo>
                    <a:lnTo>
                      <a:pt x="8" y="194"/>
                    </a:lnTo>
                    <a:lnTo>
                      <a:pt x="10" y="194"/>
                    </a:lnTo>
                    <a:lnTo>
                      <a:pt x="34" y="196"/>
                    </a:lnTo>
                    <a:lnTo>
                      <a:pt x="34" y="196"/>
                    </a:lnTo>
                    <a:lnTo>
                      <a:pt x="34" y="196"/>
                    </a:lnTo>
                    <a:lnTo>
                      <a:pt x="34" y="196"/>
                    </a:lnTo>
                    <a:lnTo>
                      <a:pt x="38" y="194"/>
                    </a:lnTo>
                    <a:lnTo>
                      <a:pt x="40" y="192"/>
                    </a:lnTo>
                    <a:lnTo>
                      <a:pt x="76" y="188"/>
                    </a:lnTo>
                    <a:lnTo>
                      <a:pt x="76" y="188"/>
                    </a:lnTo>
                    <a:lnTo>
                      <a:pt x="78" y="190"/>
                    </a:lnTo>
                    <a:lnTo>
                      <a:pt x="94" y="212"/>
                    </a:lnTo>
                    <a:lnTo>
                      <a:pt x="94" y="212"/>
                    </a:lnTo>
                    <a:lnTo>
                      <a:pt x="96" y="212"/>
                    </a:lnTo>
                    <a:lnTo>
                      <a:pt x="106" y="216"/>
                    </a:lnTo>
                    <a:lnTo>
                      <a:pt x="106" y="216"/>
                    </a:lnTo>
                    <a:lnTo>
                      <a:pt x="108" y="216"/>
                    </a:lnTo>
                    <a:lnTo>
                      <a:pt x="108" y="216"/>
                    </a:lnTo>
                    <a:lnTo>
                      <a:pt x="110" y="216"/>
                    </a:lnTo>
                    <a:lnTo>
                      <a:pt x="112" y="214"/>
                    </a:lnTo>
                    <a:lnTo>
                      <a:pt x="116" y="206"/>
                    </a:lnTo>
                    <a:lnTo>
                      <a:pt x="118" y="206"/>
                    </a:lnTo>
                    <a:lnTo>
                      <a:pt x="124" y="210"/>
                    </a:lnTo>
                    <a:lnTo>
                      <a:pt x="124" y="210"/>
                    </a:lnTo>
                    <a:lnTo>
                      <a:pt x="128" y="212"/>
                    </a:lnTo>
                    <a:lnTo>
                      <a:pt x="128" y="212"/>
                    </a:lnTo>
                    <a:lnTo>
                      <a:pt x="128" y="210"/>
                    </a:lnTo>
                    <a:lnTo>
                      <a:pt x="128" y="210"/>
                    </a:lnTo>
                    <a:lnTo>
                      <a:pt x="130" y="210"/>
                    </a:lnTo>
                    <a:lnTo>
                      <a:pt x="134" y="206"/>
                    </a:lnTo>
                    <a:lnTo>
                      <a:pt x="144" y="206"/>
                    </a:lnTo>
                    <a:lnTo>
                      <a:pt x="144" y="206"/>
                    </a:lnTo>
                    <a:lnTo>
                      <a:pt x="146" y="204"/>
                    </a:lnTo>
                    <a:lnTo>
                      <a:pt x="148" y="202"/>
                    </a:lnTo>
                    <a:lnTo>
                      <a:pt x="148" y="192"/>
                    </a:lnTo>
                    <a:lnTo>
                      <a:pt x="148" y="192"/>
                    </a:lnTo>
                    <a:lnTo>
                      <a:pt x="146" y="190"/>
                    </a:lnTo>
                    <a:lnTo>
                      <a:pt x="142" y="184"/>
                    </a:lnTo>
                    <a:lnTo>
                      <a:pt x="142" y="184"/>
                    </a:lnTo>
                    <a:lnTo>
                      <a:pt x="140" y="182"/>
                    </a:lnTo>
                    <a:lnTo>
                      <a:pt x="136" y="178"/>
                    </a:lnTo>
                    <a:lnTo>
                      <a:pt x="134" y="166"/>
                    </a:lnTo>
                    <a:lnTo>
                      <a:pt x="134" y="166"/>
                    </a:lnTo>
                    <a:lnTo>
                      <a:pt x="132" y="164"/>
                    </a:lnTo>
                    <a:lnTo>
                      <a:pt x="130" y="164"/>
                    </a:lnTo>
                    <a:lnTo>
                      <a:pt x="126" y="164"/>
                    </a:lnTo>
                    <a:lnTo>
                      <a:pt x="126" y="160"/>
                    </a:lnTo>
                    <a:lnTo>
                      <a:pt x="132" y="152"/>
                    </a:lnTo>
                    <a:lnTo>
                      <a:pt x="138" y="152"/>
                    </a:lnTo>
                    <a:lnTo>
                      <a:pt x="144" y="156"/>
                    </a:lnTo>
                    <a:lnTo>
                      <a:pt x="144" y="156"/>
                    </a:lnTo>
                    <a:lnTo>
                      <a:pt x="146" y="156"/>
                    </a:lnTo>
                    <a:lnTo>
                      <a:pt x="146" y="156"/>
                    </a:lnTo>
                    <a:lnTo>
                      <a:pt x="146" y="156"/>
                    </a:lnTo>
                    <a:lnTo>
                      <a:pt x="158" y="152"/>
                    </a:lnTo>
                    <a:lnTo>
                      <a:pt x="158" y="152"/>
                    </a:lnTo>
                    <a:lnTo>
                      <a:pt x="162" y="150"/>
                    </a:lnTo>
                    <a:lnTo>
                      <a:pt x="198" y="102"/>
                    </a:lnTo>
                    <a:lnTo>
                      <a:pt x="198" y="102"/>
                    </a:lnTo>
                    <a:lnTo>
                      <a:pt x="200" y="100"/>
                    </a:lnTo>
                    <a:lnTo>
                      <a:pt x="202" y="90"/>
                    </a:lnTo>
                    <a:lnTo>
                      <a:pt x="206" y="84"/>
                    </a:lnTo>
                    <a:lnTo>
                      <a:pt x="206" y="84"/>
                    </a:lnTo>
                    <a:lnTo>
                      <a:pt x="206" y="82"/>
                    </a:lnTo>
                    <a:lnTo>
                      <a:pt x="206" y="82"/>
                    </a:lnTo>
                    <a:lnTo>
                      <a:pt x="206" y="78"/>
                    </a:lnTo>
                    <a:lnTo>
                      <a:pt x="198" y="72"/>
                    </a:lnTo>
                    <a:lnTo>
                      <a:pt x="198" y="72"/>
                    </a:lnTo>
                    <a:lnTo>
                      <a:pt x="198" y="72"/>
                    </a:lnTo>
                    <a:lnTo>
                      <a:pt x="192" y="68"/>
                    </a:lnTo>
                    <a:lnTo>
                      <a:pt x="190" y="48"/>
                    </a:lnTo>
                    <a:lnTo>
                      <a:pt x="212" y="50"/>
                    </a:lnTo>
                    <a:lnTo>
                      <a:pt x="212" y="50"/>
                    </a:lnTo>
                    <a:lnTo>
                      <a:pt x="214" y="50"/>
                    </a:lnTo>
                    <a:lnTo>
                      <a:pt x="214" y="50"/>
                    </a:lnTo>
                    <a:lnTo>
                      <a:pt x="214" y="50"/>
                    </a:lnTo>
                    <a:lnTo>
                      <a:pt x="228" y="46"/>
                    </a:lnTo>
                    <a:lnTo>
                      <a:pt x="228" y="46"/>
                    </a:lnTo>
                    <a:lnTo>
                      <a:pt x="232" y="44"/>
                    </a:lnTo>
                    <a:lnTo>
                      <a:pt x="236" y="32"/>
                    </a:lnTo>
                    <a:lnTo>
                      <a:pt x="236" y="28"/>
                    </a:lnTo>
                    <a:lnTo>
                      <a:pt x="236" y="28"/>
                    </a:lnTo>
                    <a:lnTo>
                      <a:pt x="236" y="24"/>
                    </a:lnTo>
                    <a:lnTo>
                      <a:pt x="234" y="22"/>
                    </a:lnTo>
                    <a:lnTo>
                      <a:pt x="220" y="16"/>
                    </a:lnTo>
                    <a:lnTo>
                      <a:pt x="220" y="10"/>
                    </a:lnTo>
                    <a:lnTo>
                      <a:pt x="220" y="10"/>
                    </a:lnTo>
                    <a:lnTo>
                      <a:pt x="218" y="8"/>
                    </a:lnTo>
                    <a:lnTo>
                      <a:pt x="216" y="6"/>
                    </a:lnTo>
                    <a:lnTo>
                      <a:pt x="206" y="2"/>
                    </a:lnTo>
                    <a:lnTo>
                      <a:pt x="200" y="2"/>
                    </a:lnTo>
                    <a:lnTo>
                      <a:pt x="200" y="2"/>
                    </a:lnTo>
                    <a:lnTo>
                      <a:pt x="200" y="0"/>
                    </a:lnTo>
                    <a:lnTo>
                      <a:pt x="2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5" name="Freeform 858"/>
              <p:cNvSpPr>
                <a:spLocks/>
              </p:cNvSpPr>
              <p:nvPr/>
            </p:nvSpPr>
            <p:spPr bwMode="auto">
              <a:xfrm>
                <a:off x="3355" y="2031"/>
                <a:ext cx="66" cy="72"/>
              </a:xfrm>
              <a:custGeom>
                <a:avLst/>
                <a:gdLst>
                  <a:gd name="T0" fmla="*/ 20 w 66"/>
                  <a:gd name="T1" fmla="*/ 72 h 72"/>
                  <a:gd name="T2" fmla="*/ 20 w 66"/>
                  <a:gd name="T3" fmla="*/ 72 h 72"/>
                  <a:gd name="T4" fmla="*/ 20 w 66"/>
                  <a:gd name="T5" fmla="*/ 72 h 72"/>
                  <a:gd name="T6" fmla="*/ 2 w 66"/>
                  <a:gd name="T7" fmla="*/ 66 h 72"/>
                  <a:gd name="T8" fmla="*/ 2 w 66"/>
                  <a:gd name="T9" fmla="*/ 66 h 72"/>
                  <a:gd name="T10" fmla="*/ 0 w 66"/>
                  <a:gd name="T11" fmla="*/ 66 h 72"/>
                  <a:gd name="T12" fmla="*/ 0 w 66"/>
                  <a:gd name="T13" fmla="*/ 66 h 72"/>
                  <a:gd name="T14" fmla="*/ 0 w 66"/>
                  <a:gd name="T15" fmla="*/ 64 h 72"/>
                  <a:gd name="T16" fmla="*/ 6 w 66"/>
                  <a:gd name="T17" fmla="*/ 54 h 72"/>
                  <a:gd name="T18" fmla="*/ 8 w 66"/>
                  <a:gd name="T19" fmla="*/ 44 h 72"/>
                  <a:gd name="T20" fmla="*/ 8 w 66"/>
                  <a:gd name="T21" fmla="*/ 34 h 72"/>
                  <a:gd name="T22" fmla="*/ 10 w 66"/>
                  <a:gd name="T23" fmla="*/ 26 h 72"/>
                  <a:gd name="T24" fmla="*/ 10 w 66"/>
                  <a:gd name="T25" fmla="*/ 20 h 72"/>
                  <a:gd name="T26" fmla="*/ 12 w 66"/>
                  <a:gd name="T27" fmla="*/ 14 h 72"/>
                  <a:gd name="T28" fmla="*/ 12 w 66"/>
                  <a:gd name="T29" fmla="*/ 14 h 72"/>
                  <a:gd name="T30" fmla="*/ 12 w 66"/>
                  <a:gd name="T31" fmla="*/ 14 h 72"/>
                  <a:gd name="T32" fmla="*/ 12 w 66"/>
                  <a:gd name="T33" fmla="*/ 14 h 72"/>
                  <a:gd name="T34" fmla="*/ 14 w 66"/>
                  <a:gd name="T35" fmla="*/ 12 h 72"/>
                  <a:gd name="T36" fmla="*/ 14 w 66"/>
                  <a:gd name="T37" fmla="*/ 12 h 72"/>
                  <a:gd name="T38" fmla="*/ 14 w 66"/>
                  <a:gd name="T39" fmla="*/ 14 h 72"/>
                  <a:gd name="T40" fmla="*/ 18 w 66"/>
                  <a:gd name="T41" fmla="*/ 14 h 72"/>
                  <a:gd name="T42" fmla="*/ 20 w 66"/>
                  <a:gd name="T43" fmla="*/ 14 h 72"/>
                  <a:gd name="T44" fmla="*/ 20 w 66"/>
                  <a:gd name="T45" fmla="*/ 14 h 72"/>
                  <a:gd name="T46" fmla="*/ 22 w 66"/>
                  <a:gd name="T47" fmla="*/ 14 h 72"/>
                  <a:gd name="T48" fmla="*/ 28 w 66"/>
                  <a:gd name="T49" fmla="*/ 18 h 72"/>
                  <a:gd name="T50" fmla="*/ 34 w 66"/>
                  <a:gd name="T51" fmla="*/ 16 h 72"/>
                  <a:gd name="T52" fmla="*/ 62 w 66"/>
                  <a:gd name="T53" fmla="*/ 0 h 72"/>
                  <a:gd name="T54" fmla="*/ 62 w 66"/>
                  <a:gd name="T55" fmla="*/ 0 h 72"/>
                  <a:gd name="T56" fmla="*/ 62 w 66"/>
                  <a:gd name="T57" fmla="*/ 0 h 72"/>
                  <a:gd name="T58" fmla="*/ 62 w 66"/>
                  <a:gd name="T59" fmla="*/ 0 h 72"/>
                  <a:gd name="T60" fmla="*/ 64 w 66"/>
                  <a:gd name="T61" fmla="*/ 0 h 72"/>
                  <a:gd name="T62" fmla="*/ 64 w 66"/>
                  <a:gd name="T63" fmla="*/ 0 h 72"/>
                  <a:gd name="T64" fmla="*/ 64 w 66"/>
                  <a:gd name="T65" fmla="*/ 2 h 72"/>
                  <a:gd name="T66" fmla="*/ 66 w 66"/>
                  <a:gd name="T67" fmla="*/ 24 h 72"/>
                  <a:gd name="T68" fmla="*/ 66 w 66"/>
                  <a:gd name="T69" fmla="*/ 24 h 72"/>
                  <a:gd name="T70" fmla="*/ 66 w 66"/>
                  <a:gd name="T71" fmla="*/ 24 h 72"/>
                  <a:gd name="T72" fmla="*/ 64 w 66"/>
                  <a:gd name="T73" fmla="*/ 30 h 72"/>
                  <a:gd name="T74" fmla="*/ 64 w 66"/>
                  <a:gd name="T75" fmla="*/ 30 h 72"/>
                  <a:gd name="T76" fmla="*/ 62 w 66"/>
                  <a:gd name="T77" fmla="*/ 32 h 72"/>
                  <a:gd name="T78" fmla="*/ 40 w 66"/>
                  <a:gd name="T79" fmla="*/ 34 h 72"/>
                  <a:gd name="T80" fmla="*/ 50 w 66"/>
                  <a:gd name="T81" fmla="*/ 46 h 72"/>
                  <a:gd name="T82" fmla="*/ 50 w 66"/>
                  <a:gd name="T83" fmla="*/ 46 h 72"/>
                  <a:gd name="T84" fmla="*/ 50 w 66"/>
                  <a:gd name="T85" fmla="*/ 48 h 72"/>
                  <a:gd name="T86" fmla="*/ 44 w 66"/>
                  <a:gd name="T87" fmla="*/ 54 h 72"/>
                  <a:gd name="T88" fmla="*/ 42 w 66"/>
                  <a:gd name="T89" fmla="*/ 58 h 72"/>
                  <a:gd name="T90" fmla="*/ 42 w 66"/>
                  <a:gd name="T91" fmla="*/ 58 h 72"/>
                  <a:gd name="T92" fmla="*/ 40 w 66"/>
                  <a:gd name="T93" fmla="*/ 60 h 72"/>
                  <a:gd name="T94" fmla="*/ 30 w 66"/>
                  <a:gd name="T95" fmla="*/ 62 h 72"/>
                  <a:gd name="T96" fmla="*/ 26 w 66"/>
                  <a:gd name="T97" fmla="*/ 68 h 72"/>
                  <a:gd name="T98" fmla="*/ 22 w 66"/>
                  <a:gd name="T99" fmla="*/ 72 h 72"/>
                  <a:gd name="T100" fmla="*/ 22 w 66"/>
                  <a:gd name="T101" fmla="*/ 72 h 72"/>
                  <a:gd name="T102" fmla="*/ 20 w 66"/>
                  <a:gd name="T103" fmla="*/ 72 h 72"/>
                  <a:gd name="T104" fmla="*/ 20 w 66"/>
                  <a:gd name="T10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6" h="72">
                    <a:moveTo>
                      <a:pt x="20" y="72"/>
                    </a:moveTo>
                    <a:lnTo>
                      <a:pt x="20" y="72"/>
                    </a:lnTo>
                    <a:lnTo>
                      <a:pt x="20" y="72"/>
                    </a:lnTo>
                    <a:lnTo>
                      <a:pt x="2" y="66"/>
                    </a:lnTo>
                    <a:lnTo>
                      <a:pt x="2" y="66"/>
                    </a:lnTo>
                    <a:lnTo>
                      <a:pt x="0" y="66"/>
                    </a:lnTo>
                    <a:lnTo>
                      <a:pt x="0" y="66"/>
                    </a:lnTo>
                    <a:lnTo>
                      <a:pt x="0" y="64"/>
                    </a:lnTo>
                    <a:lnTo>
                      <a:pt x="6" y="54"/>
                    </a:lnTo>
                    <a:lnTo>
                      <a:pt x="8" y="44"/>
                    </a:lnTo>
                    <a:lnTo>
                      <a:pt x="8" y="34"/>
                    </a:lnTo>
                    <a:lnTo>
                      <a:pt x="10" y="26"/>
                    </a:lnTo>
                    <a:lnTo>
                      <a:pt x="10" y="20"/>
                    </a:lnTo>
                    <a:lnTo>
                      <a:pt x="12" y="14"/>
                    </a:lnTo>
                    <a:lnTo>
                      <a:pt x="12" y="14"/>
                    </a:lnTo>
                    <a:lnTo>
                      <a:pt x="12" y="14"/>
                    </a:lnTo>
                    <a:lnTo>
                      <a:pt x="12" y="14"/>
                    </a:lnTo>
                    <a:lnTo>
                      <a:pt x="14" y="12"/>
                    </a:lnTo>
                    <a:lnTo>
                      <a:pt x="14" y="12"/>
                    </a:lnTo>
                    <a:lnTo>
                      <a:pt x="14" y="14"/>
                    </a:lnTo>
                    <a:lnTo>
                      <a:pt x="18" y="14"/>
                    </a:lnTo>
                    <a:lnTo>
                      <a:pt x="20" y="14"/>
                    </a:lnTo>
                    <a:lnTo>
                      <a:pt x="20" y="14"/>
                    </a:lnTo>
                    <a:lnTo>
                      <a:pt x="22" y="14"/>
                    </a:lnTo>
                    <a:lnTo>
                      <a:pt x="28" y="18"/>
                    </a:lnTo>
                    <a:lnTo>
                      <a:pt x="34" y="16"/>
                    </a:lnTo>
                    <a:lnTo>
                      <a:pt x="62" y="0"/>
                    </a:lnTo>
                    <a:lnTo>
                      <a:pt x="62" y="0"/>
                    </a:lnTo>
                    <a:lnTo>
                      <a:pt x="62" y="0"/>
                    </a:lnTo>
                    <a:lnTo>
                      <a:pt x="62" y="0"/>
                    </a:lnTo>
                    <a:lnTo>
                      <a:pt x="64" y="0"/>
                    </a:lnTo>
                    <a:lnTo>
                      <a:pt x="64" y="0"/>
                    </a:lnTo>
                    <a:lnTo>
                      <a:pt x="64" y="2"/>
                    </a:lnTo>
                    <a:lnTo>
                      <a:pt x="66" y="24"/>
                    </a:lnTo>
                    <a:lnTo>
                      <a:pt x="66" y="24"/>
                    </a:lnTo>
                    <a:lnTo>
                      <a:pt x="66" y="24"/>
                    </a:lnTo>
                    <a:lnTo>
                      <a:pt x="64" y="30"/>
                    </a:lnTo>
                    <a:lnTo>
                      <a:pt x="64" y="30"/>
                    </a:lnTo>
                    <a:lnTo>
                      <a:pt x="62" y="32"/>
                    </a:lnTo>
                    <a:lnTo>
                      <a:pt x="40" y="34"/>
                    </a:lnTo>
                    <a:lnTo>
                      <a:pt x="50" y="46"/>
                    </a:lnTo>
                    <a:lnTo>
                      <a:pt x="50" y="46"/>
                    </a:lnTo>
                    <a:lnTo>
                      <a:pt x="50" y="48"/>
                    </a:lnTo>
                    <a:lnTo>
                      <a:pt x="44" y="54"/>
                    </a:lnTo>
                    <a:lnTo>
                      <a:pt x="42" y="58"/>
                    </a:lnTo>
                    <a:lnTo>
                      <a:pt x="42" y="58"/>
                    </a:lnTo>
                    <a:lnTo>
                      <a:pt x="40" y="60"/>
                    </a:lnTo>
                    <a:lnTo>
                      <a:pt x="30" y="62"/>
                    </a:lnTo>
                    <a:lnTo>
                      <a:pt x="26" y="68"/>
                    </a:lnTo>
                    <a:lnTo>
                      <a:pt x="22" y="72"/>
                    </a:lnTo>
                    <a:lnTo>
                      <a:pt x="22" y="72"/>
                    </a:lnTo>
                    <a:lnTo>
                      <a:pt x="20" y="72"/>
                    </a:lnTo>
                    <a:lnTo>
                      <a:pt x="20" y="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6" name="Freeform 859"/>
              <p:cNvSpPr>
                <a:spLocks noEditPoints="1"/>
              </p:cNvSpPr>
              <p:nvPr/>
            </p:nvSpPr>
            <p:spPr bwMode="auto">
              <a:xfrm>
                <a:off x="3353" y="2029"/>
                <a:ext cx="70" cy="76"/>
              </a:xfrm>
              <a:custGeom>
                <a:avLst/>
                <a:gdLst>
                  <a:gd name="T0" fmla="*/ 66 w 70"/>
                  <a:gd name="T1" fmla="*/ 26 h 76"/>
                  <a:gd name="T2" fmla="*/ 38 w 70"/>
                  <a:gd name="T3" fmla="*/ 34 h 76"/>
                  <a:gd name="T4" fmla="*/ 44 w 70"/>
                  <a:gd name="T5" fmla="*/ 54 h 76"/>
                  <a:gd name="T6" fmla="*/ 32 w 70"/>
                  <a:gd name="T7" fmla="*/ 62 h 76"/>
                  <a:gd name="T8" fmla="*/ 22 w 70"/>
                  <a:gd name="T9" fmla="*/ 72 h 76"/>
                  <a:gd name="T10" fmla="*/ 10 w 70"/>
                  <a:gd name="T11" fmla="*/ 56 h 76"/>
                  <a:gd name="T12" fmla="*/ 12 w 70"/>
                  <a:gd name="T13" fmla="*/ 36 h 76"/>
                  <a:gd name="T14" fmla="*/ 14 w 70"/>
                  <a:gd name="T15" fmla="*/ 22 h 76"/>
                  <a:gd name="T16" fmla="*/ 18 w 70"/>
                  <a:gd name="T17" fmla="*/ 18 h 76"/>
                  <a:gd name="T18" fmla="*/ 30 w 70"/>
                  <a:gd name="T19" fmla="*/ 22 h 76"/>
                  <a:gd name="T20" fmla="*/ 64 w 70"/>
                  <a:gd name="T21" fmla="*/ 4 h 76"/>
                  <a:gd name="T22" fmla="*/ 64 w 70"/>
                  <a:gd name="T23" fmla="*/ 0 h 76"/>
                  <a:gd name="T24" fmla="*/ 36 w 70"/>
                  <a:gd name="T25" fmla="*/ 16 h 76"/>
                  <a:gd name="T26" fmla="*/ 24 w 70"/>
                  <a:gd name="T27" fmla="*/ 16 h 76"/>
                  <a:gd name="T28" fmla="*/ 22 w 70"/>
                  <a:gd name="T29" fmla="*/ 14 h 76"/>
                  <a:gd name="T30" fmla="*/ 18 w 70"/>
                  <a:gd name="T31" fmla="*/ 14 h 76"/>
                  <a:gd name="T32" fmla="*/ 16 w 70"/>
                  <a:gd name="T33" fmla="*/ 12 h 76"/>
                  <a:gd name="T34" fmla="*/ 14 w 70"/>
                  <a:gd name="T35" fmla="*/ 14 h 76"/>
                  <a:gd name="T36" fmla="*/ 12 w 70"/>
                  <a:gd name="T37" fmla="*/ 16 h 76"/>
                  <a:gd name="T38" fmla="*/ 10 w 70"/>
                  <a:gd name="T39" fmla="*/ 20 h 76"/>
                  <a:gd name="T40" fmla="*/ 10 w 70"/>
                  <a:gd name="T41" fmla="*/ 28 h 76"/>
                  <a:gd name="T42" fmla="*/ 8 w 70"/>
                  <a:gd name="T43" fmla="*/ 36 h 76"/>
                  <a:gd name="T44" fmla="*/ 8 w 70"/>
                  <a:gd name="T45" fmla="*/ 46 h 76"/>
                  <a:gd name="T46" fmla="*/ 0 w 70"/>
                  <a:gd name="T47" fmla="*/ 64 h 76"/>
                  <a:gd name="T48" fmla="*/ 0 w 70"/>
                  <a:gd name="T49" fmla="*/ 68 h 76"/>
                  <a:gd name="T50" fmla="*/ 4 w 70"/>
                  <a:gd name="T51" fmla="*/ 70 h 76"/>
                  <a:gd name="T52" fmla="*/ 22 w 70"/>
                  <a:gd name="T53" fmla="*/ 76 h 76"/>
                  <a:gd name="T54" fmla="*/ 22 w 70"/>
                  <a:gd name="T55" fmla="*/ 76 h 76"/>
                  <a:gd name="T56" fmla="*/ 30 w 70"/>
                  <a:gd name="T57" fmla="*/ 72 h 76"/>
                  <a:gd name="T58" fmla="*/ 30 w 70"/>
                  <a:gd name="T59" fmla="*/ 70 h 76"/>
                  <a:gd name="T60" fmla="*/ 44 w 70"/>
                  <a:gd name="T61" fmla="*/ 64 h 76"/>
                  <a:gd name="T62" fmla="*/ 46 w 70"/>
                  <a:gd name="T63" fmla="*/ 60 h 76"/>
                  <a:gd name="T64" fmla="*/ 52 w 70"/>
                  <a:gd name="T65" fmla="*/ 52 h 76"/>
                  <a:gd name="T66" fmla="*/ 54 w 70"/>
                  <a:gd name="T67" fmla="*/ 50 h 76"/>
                  <a:gd name="T68" fmla="*/ 46 w 70"/>
                  <a:gd name="T69" fmla="*/ 38 h 76"/>
                  <a:gd name="T70" fmla="*/ 64 w 70"/>
                  <a:gd name="T71" fmla="*/ 36 h 76"/>
                  <a:gd name="T72" fmla="*/ 70 w 70"/>
                  <a:gd name="T73" fmla="*/ 28 h 76"/>
                  <a:gd name="T74" fmla="*/ 70 w 70"/>
                  <a:gd name="T75" fmla="*/ 26 h 76"/>
                  <a:gd name="T76" fmla="*/ 68 w 70"/>
                  <a:gd name="T77" fmla="*/ 4 h 76"/>
                  <a:gd name="T78" fmla="*/ 66 w 70"/>
                  <a:gd name="T79" fmla="*/ 2 h 76"/>
                  <a:gd name="T80" fmla="*/ 64 w 70"/>
                  <a:gd name="T8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0" h="76">
                    <a:moveTo>
                      <a:pt x="64" y="4"/>
                    </a:moveTo>
                    <a:lnTo>
                      <a:pt x="66" y="26"/>
                    </a:lnTo>
                    <a:lnTo>
                      <a:pt x="64" y="32"/>
                    </a:lnTo>
                    <a:lnTo>
                      <a:pt x="38" y="34"/>
                    </a:lnTo>
                    <a:lnTo>
                      <a:pt x="50" y="48"/>
                    </a:lnTo>
                    <a:lnTo>
                      <a:pt x="44" y="54"/>
                    </a:lnTo>
                    <a:lnTo>
                      <a:pt x="42" y="60"/>
                    </a:lnTo>
                    <a:lnTo>
                      <a:pt x="32" y="62"/>
                    </a:lnTo>
                    <a:lnTo>
                      <a:pt x="26" y="68"/>
                    </a:lnTo>
                    <a:lnTo>
                      <a:pt x="22" y="72"/>
                    </a:lnTo>
                    <a:lnTo>
                      <a:pt x="4" y="66"/>
                    </a:lnTo>
                    <a:lnTo>
                      <a:pt x="10" y="56"/>
                    </a:lnTo>
                    <a:lnTo>
                      <a:pt x="12" y="48"/>
                    </a:lnTo>
                    <a:lnTo>
                      <a:pt x="12" y="36"/>
                    </a:lnTo>
                    <a:lnTo>
                      <a:pt x="14" y="30"/>
                    </a:lnTo>
                    <a:lnTo>
                      <a:pt x="14" y="22"/>
                    </a:lnTo>
                    <a:lnTo>
                      <a:pt x="16" y="16"/>
                    </a:lnTo>
                    <a:lnTo>
                      <a:pt x="18" y="18"/>
                    </a:lnTo>
                    <a:lnTo>
                      <a:pt x="22" y="18"/>
                    </a:lnTo>
                    <a:lnTo>
                      <a:pt x="30" y="22"/>
                    </a:lnTo>
                    <a:lnTo>
                      <a:pt x="38" y="20"/>
                    </a:lnTo>
                    <a:lnTo>
                      <a:pt x="64" y="4"/>
                    </a:lnTo>
                    <a:close/>
                    <a:moveTo>
                      <a:pt x="64" y="0"/>
                    </a:moveTo>
                    <a:lnTo>
                      <a:pt x="64" y="0"/>
                    </a:lnTo>
                    <a:lnTo>
                      <a:pt x="62" y="2"/>
                    </a:lnTo>
                    <a:lnTo>
                      <a:pt x="36" y="16"/>
                    </a:lnTo>
                    <a:lnTo>
                      <a:pt x="30" y="18"/>
                    </a:lnTo>
                    <a:lnTo>
                      <a:pt x="24" y="16"/>
                    </a:lnTo>
                    <a:lnTo>
                      <a:pt x="24" y="16"/>
                    </a:lnTo>
                    <a:lnTo>
                      <a:pt x="22" y="14"/>
                    </a:lnTo>
                    <a:lnTo>
                      <a:pt x="20" y="14"/>
                    </a:lnTo>
                    <a:lnTo>
                      <a:pt x="18" y="14"/>
                    </a:lnTo>
                    <a:lnTo>
                      <a:pt x="18" y="14"/>
                    </a:lnTo>
                    <a:lnTo>
                      <a:pt x="16" y="12"/>
                    </a:lnTo>
                    <a:lnTo>
                      <a:pt x="16" y="12"/>
                    </a:lnTo>
                    <a:lnTo>
                      <a:pt x="14" y="14"/>
                    </a:lnTo>
                    <a:lnTo>
                      <a:pt x="14" y="14"/>
                    </a:lnTo>
                    <a:lnTo>
                      <a:pt x="12" y="16"/>
                    </a:lnTo>
                    <a:lnTo>
                      <a:pt x="10" y="20"/>
                    </a:lnTo>
                    <a:lnTo>
                      <a:pt x="10" y="20"/>
                    </a:lnTo>
                    <a:lnTo>
                      <a:pt x="10" y="22"/>
                    </a:lnTo>
                    <a:lnTo>
                      <a:pt x="10" y="28"/>
                    </a:lnTo>
                    <a:lnTo>
                      <a:pt x="8" y="36"/>
                    </a:lnTo>
                    <a:lnTo>
                      <a:pt x="8" y="36"/>
                    </a:lnTo>
                    <a:lnTo>
                      <a:pt x="8" y="36"/>
                    </a:lnTo>
                    <a:lnTo>
                      <a:pt x="8" y="46"/>
                    </a:lnTo>
                    <a:lnTo>
                      <a:pt x="6" y="54"/>
                    </a:lnTo>
                    <a:lnTo>
                      <a:pt x="0" y="64"/>
                    </a:lnTo>
                    <a:lnTo>
                      <a:pt x="0" y="64"/>
                    </a:lnTo>
                    <a:lnTo>
                      <a:pt x="0" y="68"/>
                    </a:lnTo>
                    <a:lnTo>
                      <a:pt x="0" y="68"/>
                    </a:lnTo>
                    <a:lnTo>
                      <a:pt x="4" y="70"/>
                    </a:lnTo>
                    <a:lnTo>
                      <a:pt x="22" y="76"/>
                    </a:lnTo>
                    <a:lnTo>
                      <a:pt x="22" y="76"/>
                    </a:lnTo>
                    <a:lnTo>
                      <a:pt x="22" y="76"/>
                    </a:lnTo>
                    <a:lnTo>
                      <a:pt x="22" y="76"/>
                    </a:lnTo>
                    <a:lnTo>
                      <a:pt x="26" y="74"/>
                    </a:lnTo>
                    <a:lnTo>
                      <a:pt x="30" y="72"/>
                    </a:lnTo>
                    <a:lnTo>
                      <a:pt x="30" y="72"/>
                    </a:lnTo>
                    <a:lnTo>
                      <a:pt x="30" y="70"/>
                    </a:lnTo>
                    <a:lnTo>
                      <a:pt x="34" y="64"/>
                    </a:lnTo>
                    <a:lnTo>
                      <a:pt x="44" y="64"/>
                    </a:lnTo>
                    <a:lnTo>
                      <a:pt x="44" y="64"/>
                    </a:lnTo>
                    <a:lnTo>
                      <a:pt x="46" y="60"/>
                    </a:lnTo>
                    <a:lnTo>
                      <a:pt x="48" y="56"/>
                    </a:lnTo>
                    <a:lnTo>
                      <a:pt x="52" y="52"/>
                    </a:lnTo>
                    <a:lnTo>
                      <a:pt x="52" y="52"/>
                    </a:lnTo>
                    <a:lnTo>
                      <a:pt x="54" y="50"/>
                    </a:lnTo>
                    <a:lnTo>
                      <a:pt x="52" y="46"/>
                    </a:lnTo>
                    <a:lnTo>
                      <a:pt x="46" y="38"/>
                    </a:lnTo>
                    <a:lnTo>
                      <a:pt x="64" y="36"/>
                    </a:lnTo>
                    <a:lnTo>
                      <a:pt x="64" y="36"/>
                    </a:lnTo>
                    <a:lnTo>
                      <a:pt x="68" y="32"/>
                    </a:lnTo>
                    <a:lnTo>
                      <a:pt x="70" y="28"/>
                    </a:lnTo>
                    <a:lnTo>
                      <a:pt x="70" y="28"/>
                    </a:lnTo>
                    <a:lnTo>
                      <a:pt x="70" y="26"/>
                    </a:lnTo>
                    <a:lnTo>
                      <a:pt x="68" y="4"/>
                    </a:lnTo>
                    <a:lnTo>
                      <a:pt x="68" y="4"/>
                    </a:lnTo>
                    <a:lnTo>
                      <a:pt x="66" y="2"/>
                    </a:lnTo>
                    <a:lnTo>
                      <a:pt x="66" y="2"/>
                    </a:lnTo>
                    <a:lnTo>
                      <a:pt x="64" y="0"/>
                    </a:lnTo>
                    <a:lnTo>
                      <a:pt x="6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7" name="Freeform 860"/>
              <p:cNvSpPr>
                <a:spLocks/>
              </p:cNvSpPr>
              <p:nvPr/>
            </p:nvSpPr>
            <p:spPr bwMode="auto">
              <a:xfrm>
                <a:off x="3357" y="2033"/>
                <a:ext cx="62" cy="68"/>
              </a:xfrm>
              <a:custGeom>
                <a:avLst/>
                <a:gdLst>
                  <a:gd name="T0" fmla="*/ 60 w 62"/>
                  <a:gd name="T1" fmla="*/ 0 h 68"/>
                  <a:gd name="T2" fmla="*/ 62 w 62"/>
                  <a:gd name="T3" fmla="*/ 22 h 68"/>
                  <a:gd name="T4" fmla="*/ 60 w 62"/>
                  <a:gd name="T5" fmla="*/ 28 h 68"/>
                  <a:gd name="T6" fmla="*/ 34 w 62"/>
                  <a:gd name="T7" fmla="*/ 30 h 68"/>
                  <a:gd name="T8" fmla="*/ 46 w 62"/>
                  <a:gd name="T9" fmla="*/ 44 h 68"/>
                  <a:gd name="T10" fmla="*/ 40 w 62"/>
                  <a:gd name="T11" fmla="*/ 50 h 68"/>
                  <a:gd name="T12" fmla="*/ 38 w 62"/>
                  <a:gd name="T13" fmla="*/ 56 h 68"/>
                  <a:gd name="T14" fmla="*/ 28 w 62"/>
                  <a:gd name="T15" fmla="*/ 58 h 68"/>
                  <a:gd name="T16" fmla="*/ 22 w 62"/>
                  <a:gd name="T17" fmla="*/ 64 h 68"/>
                  <a:gd name="T18" fmla="*/ 18 w 62"/>
                  <a:gd name="T19" fmla="*/ 68 h 68"/>
                  <a:gd name="T20" fmla="*/ 0 w 62"/>
                  <a:gd name="T21" fmla="*/ 62 h 68"/>
                  <a:gd name="T22" fmla="*/ 6 w 62"/>
                  <a:gd name="T23" fmla="*/ 52 h 68"/>
                  <a:gd name="T24" fmla="*/ 8 w 62"/>
                  <a:gd name="T25" fmla="*/ 44 h 68"/>
                  <a:gd name="T26" fmla="*/ 8 w 62"/>
                  <a:gd name="T27" fmla="*/ 32 h 68"/>
                  <a:gd name="T28" fmla="*/ 10 w 62"/>
                  <a:gd name="T29" fmla="*/ 26 h 68"/>
                  <a:gd name="T30" fmla="*/ 10 w 62"/>
                  <a:gd name="T31" fmla="*/ 18 h 68"/>
                  <a:gd name="T32" fmla="*/ 12 w 62"/>
                  <a:gd name="T33" fmla="*/ 12 h 68"/>
                  <a:gd name="T34" fmla="*/ 14 w 62"/>
                  <a:gd name="T35" fmla="*/ 14 h 68"/>
                  <a:gd name="T36" fmla="*/ 18 w 62"/>
                  <a:gd name="T37" fmla="*/ 14 h 68"/>
                  <a:gd name="T38" fmla="*/ 26 w 62"/>
                  <a:gd name="T39" fmla="*/ 18 h 68"/>
                  <a:gd name="T40" fmla="*/ 34 w 62"/>
                  <a:gd name="T41" fmla="*/ 16 h 68"/>
                  <a:gd name="T42" fmla="*/ 60 w 62"/>
                  <a:gd name="T43"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2" h="68">
                    <a:moveTo>
                      <a:pt x="60" y="0"/>
                    </a:moveTo>
                    <a:lnTo>
                      <a:pt x="62" y="22"/>
                    </a:lnTo>
                    <a:lnTo>
                      <a:pt x="60" y="28"/>
                    </a:lnTo>
                    <a:lnTo>
                      <a:pt x="34" y="30"/>
                    </a:lnTo>
                    <a:lnTo>
                      <a:pt x="46" y="44"/>
                    </a:lnTo>
                    <a:lnTo>
                      <a:pt x="40" y="50"/>
                    </a:lnTo>
                    <a:lnTo>
                      <a:pt x="38" y="56"/>
                    </a:lnTo>
                    <a:lnTo>
                      <a:pt x="28" y="58"/>
                    </a:lnTo>
                    <a:lnTo>
                      <a:pt x="22" y="64"/>
                    </a:lnTo>
                    <a:lnTo>
                      <a:pt x="18" y="68"/>
                    </a:lnTo>
                    <a:lnTo>
                      <a:pt x="0" y="62"/>
                    </a:lnTo>
                    <a:lnTo>
                      <a:pt x="6" y="52"/>
                    </a:lnTo>
                    <a:lnTo>
                      <a:pt x="8" y="44"/>
                    </a:lnTo>
                    <a:lnTo>
                      <a:pt x="8" y="32"/>
                    </a:lnTo>
                    <a:lnTo>
                      <a:pt x="10" y="26"/>
                    </a:lnTo>
                    <a:lnTo>
                      <a:pt x="10" y="18"/>
                    </a:lnTo>
                    <a:lnTo>
                      <a:pt x="12" y="12"/>
                    </a:lnTo>
                    <a:lnTo>
                      <a:pt x="14" y="14"/>
                    </a:lnTo>
                    <a:lnTo>
                      <a:pt x="18" y="14"/>
                    </a:lnTo>
                    <a:lnTo>
                      <a:pt x="26" y="18"/>
                    </a:lnTo>
                    <a:lnTo>
                      <a:pt x="34" y="16"/>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8" name="Freeform 861"/>
              <p:cNvSpPr>
                <a:spLocks/>
              </p:cNvSpPr>
              <p:nvPr/>
            </p:nvSpPr>
            <p:spPr bwMode="auto">
              <a:xfrm>
                <a:off x="3353" y="2029"/>
                <a:ext cx="70" cy="76"/>
              </a:xfrm>
              <a:custGeom>
                <a:avLst/>
                <a:gdLst>
                  <a:gd name="T0" fmla="*/ 64 w 70"/>
                  <a:gd name="T1" fmla="*/ 0 h 76"/>
                  <a:gd name="T2" fmla="*/ 64 w 70"/>
                  <a:gd name="T3" fmla="*/ 0 h 76"/>
                  <a:gd name="T4" fmla="*/ 62 w 70"/>
                  <a:gd name="T5" fmla="*/ 2 h 76"/>
                  <a:gd name="T6" fmla="*/ 36 w 70"/>
                  <a:gd name="T7" fmla="*/ 16 h 76"/>
                  <a:gd name="T8" fmla="*/ 30 w 70"/>
                  <a:gd name="T9" fmla="*/ 18 h 76"/>
                  <a:gd name="T10" fmla="*/ 24 w 70"/>
                  <a:gd name="T11" fmla="*/ 16 h 76"/>
                  <a:gd name="T12" fmla="*/ 24 w 70"/>
                  <a:gd name="T13" fmla="*/ 16 h 76"/>
                  <a:gd name="T14" fmla="*/ 22 w 70"/>
                  <a:gd name="T15" fmla="*/ 14 h 76"/>
                  <a:gd name="T16" fmla="*/ 20 w 70"/>
                  <a:gd name="T17" fmla="*/ 14 h 76"/>
                  <a:gd name="T18" fmla="*/ 18 w 70"/>
                  <a:gd name="T19" fmla="*/ 14 h 76"/>
                  <a:gd name="T20" fmla="*/ 18 w 70"/>
                  <a:gd name="T21" fmla="*/ 14 h 76"/>
                  <a:gd name="T22" fmla="*/ 16 w 70"/>
                  <a:gd name="T23" fmla="*/ 12 h 76"/>
                  <a:gd name="T24" fmla="*/ 16 w 70"/>
                  <a:gd name="T25" fmla="*/ 12 h 76"/>
                  <a:gd name="T26" fmla="*/ 14 w 70"/>
                  <a:gd name="T27" fmla="*/ 14 h 76"/>
                  <a:gd name="T28" fmla="*/ 14 w 70"/>
                  <a:gd name="T29" fmla="*/ 14 h 76"/>
                  <a:gd name="T30" fmla="*/ 12 w 70"/>
                  <a:gd name="T31" fmla="*/ 16 h 76"/>
                  <a:gd name="T32" fmla="*/ 10 w 70"/>
                  <a:gd name="T33" fmla="*/ 20 h 76"/>
                  <a:gd name="T34" fmla="*/ 10 w 70"/>
                  <a:gd name="T35" fmla="*/ 20 h 76"/>
                  <a:gd name="T36" fmla="*/ 10 w 70"/>
                  <a:gd name="T37" fmla="*/ 22 h 76"/>
                  <a:gd name="T38" fmla="*/ 10 w 70"/>
                  <a:gd name="T39" fmla="*/ 28 h 76"/>
                  <a:gd name="T40" fmla="*/ 8 w 70"/>
                  <a:gd name="T41" fmla="*/ 36 h 76"/>
                  <a:gd name="T42" fmla="*/ 8 w 70"/>
                  <a:gd name="T43" fmla="*/ 36 h 76"/>
                  <a:gd name="T44" fmla="*/ 8 w 70"/>
                  <a:gd name="T45" fmla="*/ 36 h 76"/>
                  <a:gd name="T46" fmla="*/ 8 w 70"/>
                  <a:gd name="T47" fmla="*/ 46 h 76"/>
                  <a:gd name="T48" fmla="*/ 6 w 70"/>
                  <a:gd name="T49" fmla="*/ 54 h 76"/>
                  <a:gd name="T50" fmla="*/ 0 w 70"/>
                  <a:gd name="T51" fmla="*/ 64 h 76"/>
                  <a:gd name="T52" fmla="*/ 0 w 70"/>
                  <a:gd name="T53" fmla="*/ 64 h 76"/>
                  <a:gd name="T54" fmla="*/ 0 w 70"/>
                  <a:gd name="T55" fmla="*/ 68 h 76"/>
                  <a:gd name="T56" fmla="*/ 0 w 70"/>
                  <a:gd name="T57" fmla="*/ 68 h 76"/>
                  <a:gd name="T58" fmla="*/ 4 w 70"/>
                  <a:gd name="T59" fmla="*/ 70 h 76"/>
                  <a:gd name="T60" fmla="*/ 22 w 70"/>
                  <a:gd name="T61" fmla="*/ 76 h 76"/>
                  <a:gd name="T62" fmla="*/ 22 w 70"/>
                  <a:gd name="T63" fmla="*/ 76 h 76"/>
                  <a:gd name="T64" fmla="*/ 22 w 70"/>
                  <a:gd name="T65" fmla="*/ 76 h 76"/>
                  <a:gd name="T66" fmla="*/ 22 w 70"/>
                  <a:gd name="T67" fmla="*/ 76 h 76"/>
                  <a:gd name="T68" fmla="*/ 26 w 70"/>
                  <a:gd name="T69" fmla="*/ 74 h 76"/>
                  <a:gd name="T70" fmla="*/ 30 w 70"/>
                  <a:gd name="T71" fmla="*/ 72 h 76"/>
                  <a:gd name="T72" fmla="*/ 30 w 70"/>
                  <a:gd name="T73" fmla="*/ 72 h 76"/>
                  <a:gd name="T74" fmla="*/ 30 w 70"/>
                  <a:gd name="T75" fmla="*/ 70 h 76"/>
                  <a:gd name="T76" fmla="*/ 34 w 70"/>
                  <a:gd name="T77" fmla="*/ 64 h 76"/>
                  <a:gd name="T78" fmla="*/ 44 w 70"/>
                  <a:gd name="T79" fmla="*/ 64 h 76"/>
                  <a:gd name="T80" fmla="*/ 44 w 70"/>
                  <a:gd name="T81" fmla="*/ 64 h 76"/>
                  <a:gd name="T82" fmla="*/ 46 w 70"/>
                  <a:gd name="T83" fmla="*/ 60 h 76"/>
                  <a:gd name="T84" fmla="*/ 48 w 70"/>
                  <a:gd name="T85" fmla="*/ 56 h 76"/>
                  <a:gd name="T86" fmla="*/ 52 w 70"/>
                  <a:gd name="T87" fmla="*/ 52 h 76"/>
                  <a:gd name="T88" fmla="*/ 52 w 70"/>
                  <a:gd name="T89" fmla="*/ 52 h 76"/>
                  <a:gd name="T90" fmla="*/ 54 w 70"/>
                  <a:gd name="T91" fmla="*/ 50 h 76"/>
                  <a:gd name="T92" fmla="*/ 52 w 70"/>
                  <a:gd name="T93" fmla="*/ 46 h 76"/>
                  <a:gd name="T94" fmla="*/ 46 w 70"/>
                  <a:gd name="T95" fmla="*/ 38 h 76"/>
                  <a:gd name="T96" fmla="*/ 64 w 70"/>
                  <a:gd name="T97" fmla="*/ 36 h 76"/>
                  <a:gd name="T98" fmla="*/ 64 w 70"/>
                  <a:gd name="T99" fmla="*/ 36 h 76"/>
                  <a:gd name="T100" fmla="*/ 68 w 70"/>
                  <a:gd name="T101" fmla="*/ 32 h 76"/>
                  <a:gd name="T102" fmla="*/ 70 w 70"/>
                  <a:gd name="T103" fmla="*/ 28 h 76"/>
                  <a:gd name="T104" fmla="*/ 70 w 70"/>
                  <a:gd name="T105" fmla="*/ 28 h 76"/>
                  <a:gd name="T106" fmla="*/ 70 w 70"/>
                  <a:gd name="T107" fmla="*/ 26 h 76"/>
                  <a:gd name="T108" fmla="*/ 68 w 70"/>
                  <a:gd name="T109" fmla="*/ 4 h 76"/>
                  <a:gd name="T110" fmla="*/ 68 w 70"/>
                  <a:gd name="T111" fmla="*/ 4 h 76"/>
                  <a:gd name="T112" fmla="*/ 66 w 70"/>
                  <a:gd name="T113" fmla="*/ 2 h 76"/>
                  <a:gd name="T114" fmla="*/ 66 w 70"/>
                  <a:gd name="T115" fmla="*/ 2 h 76"/>
                  <a:gd name="T116" fmla="*/ 64 w 70"/>
                  <a:gd name="T117" fmla="*/ 0 h 76"/>
                  <a:gd name="T118" fmla="*/ 64 w 70"/>
                  <a:gd name="T119"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 h="76">
                    <a:moveTo>
                      <a:pt x="64" y="0"/>
                    </a:moveTo>
                    <a:lnTo>
                      <a:pt x="64" y="0"/>
                    </a:lnTo>
                    <a:lnTo>
                      <a:pt x="62" y="2"/>
                    </a:lnTo>
                    <a:lnTo>
                      <a:pt x="36" y="16"/>
                    </a:lnTo>
                    <a:lnTo>
                      <a:pt x="30" y="18"/>
                    </a:lnTo>
                    <a:lnTo>
                      <a:pt x="24" y="16"/>
                    </a:lnTo>
                    <a:lnTo>
                      <a:pt x="24" y="16"/>
                    </a:lnTo>
                    <a:lnTo>
                      <a:pt x="22" y="14"/>
                    </a:lnTo>
                    <a:lnTo>
                      <a:pt x="20" y="14"/>
                    </a:lnTo>
                    <a:lnTo>
                      <a:pt x="18" y="14"/>
                    </a:lnTo>
                    <a:lnTo>
                      <a:pt x="18" y="14"/>
                    </a:lnTo>
                    <a:lnTo>
                      <a:pt x="16" y="12"/>
                    </a:lnTo>
                    <a:lnTo>
                      <a:pt x="16" y="12"/>
                    </a:lnTo>
                    <a:lnTo>
                      <a:pt x="14" y="14"/>
                    </a:lnTo>
                    <a:lnTo>
                      <a:pt x="14" y="14"/>
                    </a:lnTo>
                    <a:lnTo>
                      <a:pt x="12" y="16"/>
                    </a:lnTo>
                    <a:lnTo>
                      <a:pt x="10" y="20"/>
                    </a:lnTo>
                    <a:lnTo>
                      <a:pt x="10" y="20"/>
                    </a:lnTo>
                    <a:lnTo>
                      <a:pt x="10" y="22"/>
                    </a:lnTo>
                    <a:lnTo>
                      <a:pt x="10" y="28"/>
                    </a:lnTo>
                    <a:lnTo>
                      <a:pt x="8" y="36"/>
                    </a:lnTo>
                    <a:lnTo>
                      <a:pt x="8" y="36"/>
                    </a:lnTo>
                    <a:lnTo>
                      <a:pt x="8" y="36"/>
                    </a:lnTo>
                    <a:lnTo>
                      <a:pt x="8" y="46"/>
                    </a:lnTo>
                    <a:lnTo>
                      <a:pt x="6" y="54"/>
                    </a:lnTo>
                    <a:lnTo>
                      <a:pt x="0" y="64"/>
                    </a:lnTo>
                    <a:lnTo>
                      <a:pt x="0" y="64"/>
                    </a:lnTo>
                    <a:lnTo>
                      <a:pt x="0" y="68"/>
                    </a:lnTo>
                    <a:lnTo>
                      <a:pt x="0" y="68"/>
                    </a:lnTo>
                    <a:lnTo>
                      <a:pt x="4" y="70"/>
                    </a:lnTo>
                    <a:lnTo>
                      <a:pt x="22" y="76"/>
                    </a:lnTo>
                    <a:lnTo>
                      <a:pt x="22" y="76"/>
                    </a:lnTo>
                    <a:lnTo>
                      <a:pt x="22" y="76"/>
                    </a:lnTo>
                    <a:lnTo>
                      <a:pt x="22" y="76"/>
                    </a:lnTo>
                    <a:lnTo>
                      <a:pt x="26" y="74"/>
                    </a:lnTo>
                    <a:lnTo>
                      <a:pt x="30" y="72"/>
                    </a:lnTo>
                    <a:lnTo>
                      <a:pt x="30" y="72"/>
                    </a:lnTo>
                    <a:lnTo>
                      <a:pt x="30" y="70"/>
                    </a:lnTo>
                    <a:lnTo>
                      <a:pt x="34" y="64"/>
                    </a:lnTo>
                    <a:lnTo>
                      <a:pt x="44" y="64"/>
                    </a:lnTo>
                    <a:lnTo>
                      <a:pt x="44" y="64"/>
                    </a:lnTo>
                    <a:lnTo>
                      <a:pt x="46" y="60"/>
                    </a:lnTo>
                    <a:lnTo>
                      <a:pt x="48" y="56"/>
                    </a:lnTo>
                    <a:lnTo>
                      <a:pt x="52" y="52"/>
                    </a:lnTo>
                    <a:lnTo>
                      <a:pt x="52" y="52"/>
                    </a:lnTo>
                    <a:lnTo>
                      <a:pt x="54" y="50"/>
                    </a:lnTo>
                    <a:lnTo>
                      <a:pt x="52" y="46"/>
                    </a:lnTo>
                    <a:lnTo>
                      <a:pt x="46" y="38"/>
                    </a:lnTo>
                    <a:lnTo>
                      <a:pt x="64" y="36"/>
                    </a:lnTo>
                    <a:lnTo>
                      <a:pt x="64" y="36"/>
                    </a:lnTo>
                    <a:lnTo>
                      <a:pt x="68" y="32"/>
                    </a:lnTo>
                    <a:lnTo>
                      <a:pt x="70" y="28"/>
                    </a:lnTo>
                    <a:lnTo>
                      <a:pt x="70" y="28"/>
                    </a:lnTo>
                    <a:lnTo>
                      <a:pt x="70" y="26"/>
                    </a:lnTo>
                    <a:lnTo>
                      <a:pt x="68" y="4"/>
                    </a:lnTo>
                    <a:lnTo>
                      <a:pt x="68" y="4"/>
                    </a:lnTo>
                    <a:lnTo>
                      <a:pt x="66" y="2"/>
                    </a:lnTo>
                    <a:lnTo>
                      <a:pt x="66" y="2"/>
                    </a:lnTo>
                    <a:lnTo>
                      <a:pt x="64" y="0"/>
                    </a:lnTo>
                    <a:lnTo>
                      <a:pt x="6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19" name="Freeform 862"/>
              <p:cNvSpPr>
                <a:spLocks/>
              </p:cNvSpPr>
              <p:nvPr/>
            </p:nvSpPr>
            <p:spPr bwMode="auto">
              <a:xfrm>
                <a:off x="3355" y="2049"/>
                <a:ext cx="296" cy="244"/>
              </a:xfrm>
              <a:custGeom>
                <a:avLst/>
                <a:gdLst>
                  <a:gd name="T0" fmla="*/ 116 w 296"/>
                  <a:gd name="T1" fmla="*/ 244 h 244"/>
                  <a:gd name="T2" fmla="*/ 106 w 296"/>
                  <a:gd name="T3" fmla="*/ 228 h 244"/>
                  <a:gd name="T4" fmla="*/ 86 w 296"/>
                  <a:gd name="T5" fmla="*/ 194 h 244"/>
                  <a:gd name="T6" fmla="*/ 70 w 296"/>
                  <a:gd name="T7" fmla="*/ 184 h 244"/>
                  <a:gd name="T8" fmla="*/ 68 w 296"/>
                  <a:gd name="T9" fmla="*/ 182 h 244"/>
                  <a:gd name="T10" fmla="*/ 60 w 296"/>
                  <a:gd name="T11" fmla="*/ 168 h 244"/>
                  <a:gd name="T12" fmla="*/ 60 w 296"/>
                  <a:gd name="T13" fmla="*/ 146 h 244"/>
                  <a:gd name="T14" fmla="*/ 38 w 296"/>
                  <a:gd name="T15" fmla="*/ 126 h 244"/>
                  <a:gd name="T16" fmla="*/ 38 w 296"/>
                  <a:gd name="T17" fmla="*/ 124 h 244"/>
                  <a:gd name="T18" fmla="*/ 34 w 296"/>
                  <a:gd name="T19" fmla="*/ 104 h 244"/>
                  <a:gd name="T20" fmla="*/ 8 w 296"/>
                  <a:gd name="T21" fmla="*/ 66 h 244"/>
                  <a:gd name="T22" fmla="*/ 2 w 296"/>
                  <a:gd name="T23" fmla="*/ 64 h 244"/>
                  <a:gd name="T24" fmla="*/ 4 w 296"/>
                  <a:gd name="T25" fmla="*/ 42 h 244"/>
                  <a:gd name="T26" fmla="*/ 6 w 296"/>
                  <a:gd name="T27" fmla="*/ 42 h 244"/>
                  <a:gd name="T28" fmla="*/ 6 w 296"/>
                  <a:gd name="T29" fmla="*/ 40 h 244"/>
                  <a:gd name="T30" fmla="*/ 6 w 296"/>
                  <a:gd name="T31" fmla="*/ 40 h 244"/>
                  <a:gd name="T32" fmla="*/ 24 w 296"/>
                  <a:gd name="T33" fmla="*/ 44 h 244"/>
                  <a:gd name="T34" fmla="*/ 30 w 296"/>
                  <a:gd name="T35" fmla="*/ 36 h 244"/>
                  <a:gd name="T36" fmla="*/ 40 w 296"/>
                  <a:gd name="T37" fmla="*/ 34 h 244"/>
                  <a:gd name="T38" fmla="*/ 42 w 296"/>
                  <a:gd name="T39" fmla="*/ 30 h 244"/>
                  <a:gd name="T40" fmla="*/ 46 w 296"/>
                  <a:gd name="T41" fmla="*/ 24 h 244"/>
                  <a:gd name="T42" fmla="*/ 36 w 296"/>
                  <a:gd name="T43" fmla="*/ 12 h 244"/>
                  <a:gd name="T44" fmla="*/ 36 w 296"/>
                  <a:gd name="T45" fmla="*/ 10 h 244"/>
                  <a:gd name="T46" fmla="*/ 60 w 296"/>
                  <a:gd name="T47" fmla="*/ 4 h 244"/>
                  <a:gd name="T48" fmla="*/ 62 w 296"/>
                  <a:gd name="T49" fmla="*/ 0 h 244"/>
                  <a:gd name="T50" fmla="*/ 64 w 296"/>
                  <a:gd name="T51" fmla="*/ 0 h 244"/>
                  <a:gd name="T52" fmla="*/ 82 w 296"/>
                  <a:gd name="T53" fmla="*/ 4 h 244"/>
                  <a:gd name="T54" fmla="*/ 114 w 296"/>
                  <a:gd name="T55" fmla="*/ 22 h 244"/>
                  <a:gd name="T56" fmla="*/ 122 w 296"/>
                  <a:gd name="T57" fmla="*/ 32 h 244"/>
                  <a:gd name="T58" fmla="*/ 130 w 296"/>
                  <a:gd name="T59" fmla="*/ 38 h 244"/>
                  <a:gd name="T60" fmla="*/ 170 w 296"/>
                  <a:gd name="T61" fmla="*/ 46 h 244"/>
                  <a:gd name="T62" fmla="*/ 180 w 296"/>
                  <a:gd name="T63" fmla="*/ 48 h 244"/>
                  <a:gd name="T64" fmla="*/ 186 w 296"/>
                  <a:gd name="T65" fmla="*/ 56 h 244"/>
                  <a:gd name="T66" fmla="*/ 192 w 296"/>
                  <a:gd name="T67" fmla="*/ 56 h 244"/>
                  <a:gd name="T68" fmla="*/ 204 w 296"/>
                  <a:gd name="T69" fmla="*/ 74 h 244"/>
                  <a:gd name="T70" fmla="*/ 218 w 296"/>
                  <a:gd name="T71" fmla="*/ 86 h 244"/>
                  <a:gd name="T72" fmla="*/ 218 w 296"/>
                  <a:gd name="T73" fmla="*/ 88 h 244"/>
                  <a:gd name="T74" fmla="*/ 222 w 296"/>
                  <a:gd name="T75" fmla="*/ 106 h 244"/>
                  <a:gd name="T76" fmla="*/ 234 w 296"/>
                  <a:gd name="T77" fmla="*/ 118 h 244"/>
                  <a:gd name="T78" fmla="*/ 258 w 296"/>
                  <a:gd name="T79" fmla="*/ 144 h 244"/>
                  <a:gd name="T80" fmla="*/ 274 w 296"/>
                  <a:gd name="T81" fmla="*/ 148 h 244"/>
                  <a:gd name="T82" fmla="*/ 290 w 296"/>
                  <a:gd name="T83" fmla="*/ 148 h 244"/>
                  <a:gd name="T84" fmla="*/ 296 w 296"/>
                  <a:gd name="T85" fmla="*/ 156 h 244"/>
                  <a:gd name="T86" fmla="*/ 296 w 296"/>
                  <a:gd name="T87" fmla="*/ 156 h 244"/>
                  <a:gd name="T88" fmla="*/ 296 w 296"/>
                  <a:gd name="T89" fmla="*/ 168 h 244"/>
                  <a:gd name="T90" fmla="*/ 288 w 296"/>
                  <a:gd name="T91" fmla="*/ 186 h 244"/>
                  <a:gd name="T92" fmla="*/ 286 w 296"/>
                  <a:gd name="T93" fmla="*/ 186 h 244"/>
                  <a:gd name="T94" fmla="*/ 260 w 296"/>
                  <a:gd name="T95" fmla="*/ 198 h 244"/>
                  <a:gd name="T96" fmla="*/ 246 w 296"/>
                  <a:gd name="T97" fmla="*/ 206 h 244"/>
                  <a:gd name="T98" fmla="*/ 244 w 296"/>
                  <a:gd name="T99" fmla="*/ 206 h 244"/>
                  <a:gd name="T100" fmla="*/ 202 w 296"/>
                  <a:gd name="T101" fmla="*/ 210 h 244"/>
                  <a:gd name="T102" fmla="*/ 180 w 296"/>
                  <a:gd name="T103" fmla="*/ 232 h 244"/>
                  <a:gd name="T104" fmla="*/ 178 w 296"/>
                  <a:gd name="T105" fmla="*/ 232 h 244"/>
                  <a:gd name="T106" fmla="*/ 152 w 296"/>
                  <a:gd name="T107" fmla="*/ 226 h 244"/>
                  <a:gd name="T108" fmla="*/ 118 w 296"/>
                  <a:gd name="T109" fmla="*/ 244 h 244"/>
                  <a:gd name="T110" fmla="*/ 116 w 296"/>
                  <a:gd name="T111" fmla="*/ 24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6" h="244">
                    <a:moveTo>
                      <a:pt x="116" y="244"/>
                    </a:moveTo>
                    <a:lnTo>
                      <a:pt x="116" y="244"/>
                    </a:lnTo>
                    <a:lnTo>
                      <a:pt x="114" y="244"/>
                    </a:lnTo>
                    <a:lnTo>
                      <a:pt x="106" y="228"/>
                    </a:lnTo>
                    <a:lnTo>
                      <a:pt x="94" y="212"/>
                    </a:lnTo>
                    <a:lnTo>
                      <a:pt x="86" y="194"/>
                    </a:lnTo>
                    <a:lnTo>
                      <a:pt x="78" y="186"/>
                    </a:lnTo>
                    <a:lnTo>
                      <a:pt x="70" y="184"/>
                    </a:lnTo>
                    <a:lnTo>
                      <a:pt x="70" y="184"/>
                    </a:lnTo>
                    <a:lnTo>
                      <a:pt x="68" y="182"/>
                    </a:lnTo>
                    <a:lnTo>
                      <a:pt x="60" y="168"/>
                    </a:lnTo>
                    <a:lnTo>
                      <a:pt x="60" y="168"/>
                    </a:lnTo>
                    <a:lnTo>
                      <a:pt x="60" y="168"/>
                    </a:lnTo>
                    <a:lnTo>
                      <a:pt x="60" y="146"/>
                    </a:lnTo>
                    <a:lnTo>
                      <a:pt x="50" y="130"/>
                    </a:lnTo>
                    <a:lnTo>
                      <a:pt x="38" y="126"/>
                    </a:lnTo>
                    <a:lnTo>
                      <a:pt x="38" y="126"/>
                    </a:lnTo>
                    <a:lnTo>
                      <a:pt x="38" y="124"/>
                    </a:lnTo>
                    <a:lnTo>
                      <a:pt x="34" y="116"/>
                    </a:lnTo>
                    <a:lnTo>
                      <a:pt x="34" y="104"/>
                    </a:lnTo>
                    <a:lnTo>
                      <a:pt x="16" y="84"/>
                    </a:lnTo>
                    <a:lnTo>
                      <a:pt x="8" y="66"/>
                    </a:lnTo>
                    <a:lnTo>
                      <a:pt x="2" y="64"/>
                    </a:lnTo>
                    <a:lnTo>
                      <a:pt x="2" y="64"/>
                    </a:lnTo>
                    <a:lnTo>
                      <a:pt x="0" y="62"/>
                    </a:lnTo>
                    <a:lnTo>
                      <a:pt x="4" y="42"/>
                    </a:lnTo>
                    <a:lnTo>
                      <a:pt x="4" y="42"/>
                    </a:lnTo>
                    <a:lnTo>
                      <a:pt x="6" y="42"/>
                    </a:lnTo>
                    <a:lnTo>
                      <a:pt x="6" y="42"/>
                    </a:lnTo>
                    <a:lnTo>
                      <a:pt x="6" y="40"/>
                    </a:lnTo>
                    <a:lnTo>
                      <a:pt x="6" y="40"/>
                    </a:lnTo>
                    <a:lnTo>
                      <a:pt x="6" y="40"/>
                    </a:lnTo>
                    <a:lnTo>
                      <a:pt x="22" y="46"/>
                    </a:lnTo>
                    <a:lnTo>
                      <a:pt x="24" y="44"/>
                    </a:lnTo>
                    <a:lnTo>
                      <a:pt x="30" y="36"/>
                    </a:lnTo>
                    <a:lnTo>
                      <a:pt x="30" y="36"/>
                    </a:lnTo>
                    <a:lnTo>
                      <a:pt x="30" y="36"/>
                    </a:lnTo>
                    <a:lnTo>
                      <a:pt x="40" y="34"/>
                    </a:lnTo>
                    <a:lnTo>
                      <a:pt x="42" y="30"/>
                    </a:lnTo>
                    <a:lnTo>
                      <a:pt x="42" y="30"/>
                    </a:lnTo>
                    <a:lnTo>
                      <a:pt x="42" y="28"/>
                    </a:lnTo>
                    <a:lnTo>
                      <a:pt x="46" y="24"/>
                    </a:lnTo>
                    <a:lnTo>
                      <a:pt x="36" y="12"/>
                    </a:lnTo>
                    <a:lnTo>
                      <a:pt x="36" y="12"/>
                    </a:lnTo>
                    <a:lnTo>
                      <a:pt x="36" y="10"/>
                    </a:lnTo>
                    <a:lnTo>
                      <a:pt x="36" y="10"/>
                    </a:lnTo>
                    <a:lnTo>
                      <a:pt x="38" y="8"/>
                    </a:lnTo>
                    <a:lnTo>
                      <a:pt x="60" y="4"/>
                    </a:lnTo>
                    <a:lnTo>
                      <a:pt x="62" y="0"/>
                    </a:lnTo>
                    <a:lnTo>
                      <a:pt x="62" y="0"/>
                    </a:lnTo>
                    <a:lnTo>
                      <a:pt x="64" y="0"/>
                    </a:lnTo>
                    <a:lnTo>
                      <a:pt x="64" y="0"/>
                    </a:lnTo>
                    <a:lnTo>
                      <a:pt x="64" y="0"/>
                    </a:lnTo>
                    <a:lnTo>
                      <a:pt x="82" y="4"/>
                    </a:lnTo>
                    <a:lnTo>
                      <a:pt x="114" y="22"/>
                    </a:lnTo>
                    <a:lnTo>
                      <a:pt x="114" y="22"/>
                    </a:lnTo>
                    <a:lnTo>
                      <a:pt x="116" y="22"/>
                    </a:lnTo>
                    <a:lnTo>
                      <a:pt x="122" y="32"/>
                    </a:lnTo>
                    <a:lnTo>
                      <a:pt x="124" y="36"/>
                    </a:lnTo>
                    <a:lnTo>
                      <a:pt x="130" y="38"/>
                    </a:lnTo>
                    <a:lnTo>
                      <a:pt x="142" y="46"/>
                    </a:lnTo>
                    <a:lnTo>
                      <a:pt x="170" y="46"/>
                    </a:lnTo>
                    <a:lnTo>
                      <a:pt x="180" y="48"/>
                    </a:lnTo>
                    <a:lnTo>
                      <a:pt x="180" y="48"/>
                    </a:lnTo>
                    <a:lnTo>
                      <a:pt x="180" y="48"/>
                    </a:lnTo>
                    <a:lnTo>
                      <a:pt x="186" y="56"/>
                    </a:lnTo>
                    <a:lnTo>
                      <a:pt x="192" y="56"/>
                    </a:lnTo>
                    <a:lnTo>
                      <a:pt x="192" y="56"/>
                    </a:lnTo>
                    <a:lnTo>
                      <a:pt x="194" y="56"/>
                    </a:lnTo>
                    <a:lnTo>
                      <a:pt x="204" y="74"/>
                    </a:lnTo>
                    <a:lnTo>
                      <a:pt x="210" y="80"/>
                    </a:lnTo>
                    <a:lnTo>
                      <a:pt x="218" y="86"/>
                    </a:lnTo>
                    <a:lnTo>
                      <a:pt x="218" y="86"/>
                    </a:lnTo>
                    <a:lnTo>
                      <a:pt x="218" y="88"/>
                    </a:lnTo>
                    <a:lnTo>
                      <a:pt x="220" y="100"/>
                    </a:lnTo>
                    <a:lnTo>
                      <a:pt x="222" y="106"/>
                    </a:lnTo>
                    <a:lnTo>
                      <a:pt x="230" y="116"/>
                    </a:lnTo>
                    <a:lnTo>
                      <a:pt x="234" y="118"/>
                    </a:lnTo>
                    <a:lnTo>
                      <a:pt x="252" y="142"/>
                    </a:lnTo>
                    <a:lnTo>
                      <a:pt x="258" y="144"/>
                    </a:lnTo>
                    <a:lnTo>
                      <a:pt x="274" y="148"/>
                    </a:lnTo>
                    <a:lnTo>
                      <a:pt x="274" y="148"/>
                    </a:lnTo>
                    <a:lnTo>
                      <a:pt x="290" y="148"/>
                    </a:lnTo>
                    <a:lnTo>
                      <a:pt x="290" y="148"/>
                    </a:lnTo>
                    <a:lnTo>
                      <a:pt x="292" y="148"/>
                    </a:lnTo>
                    <a:lnTo>
                      <a:pt x="296" y="156"/>
                    </a:lnTo>
                    <a:lnTo>
                      <a:pt x="296" y="156"/>
                    </a:lnTo>
                    <a:lnTo>
                      <a:pt x="296" y="156"/>
                    </a:lnTo>
                    <a:lnTo>
                      <a:pt x="296" y="168"/>
                    </a:lnTo>
                    <a:lnTo>
                      <a:pt x="296" y="168"/>
                    </a:lnTo>
                    <a:lnTo>
                      <a:pt x="296" y="170"/>
                    </a:lnTo>
                    <a:lnTo>
                      <a:pt x="288" y="186"/>
                    </a:lnTo>
                    <a:lnTo>
                      <a:pt x="288" y="186"/>
                    </a:lnTo>
                    <a:lnTo>
                      <a:pt x="286" y="186"/>
                    </a:lnTo>
                    <a:lnTo>
                      <a:pt x="272" y="190"/>
                    </a:lnTo>
                    <a:lnTo>
                      <a:pt x="260" y="198"/>
                    </a:lnTo>
                    <a:lnTo>
                      <a:pt x="246" y="206"/>
                    </a:lnTo>
                    <a:lnTo>
                      <a:pt x="246" y="206"/>
                    </a:lnTo>
                    <a:lnTo>
                      <a:pt x="244" y="206"/>
                    </a:lnTo>
                    <a:lnTo>
                      <a:pt x="244" y="206"/>
                    </a:lnTo>
                    <a:lnTo>
                      <a:pt x="230" y="206"/>
                    </a:lnTo>
                    <a:lnTo>
                      <a:pt x="202" y="210"/>
                    </a:lnTo>
                    <a:lnTo>
                      <a:pt x="180" y="232"/>
                    </a:lnTo>
                    <a:lnTo>
                      <a:pt x="180" y="232"/>
                    </a:lnTo>
                    <a:lnTo>
                      <a:pt x="178" y="232"/>
                    </a:lnTo>
                    <a:lnTo>
                      <a:pt x="178" y="232"/>
                    </a:lnTo>
                    <a:lnTo>
                      <a:pt x="178" y="232"/>
                    </a:lnTo>
                    <a:lnTo>
                      <a:pt x="152" y="226"/>
                    </a:lnTo>
                    <a:lnTo>
                      <a:pt x="124" y="228"/>
                    </a:lnTo>
                    <a:lnTo>
                      <a:pt x="118" y="244"/>
                    </a:lnTo>
                    <a:lnTo>
                      <a:pt x="118" y="244"/>
                    </a:lnTo>
                    <a:lnTo>
                      <a:pt x="116" y="244"/>
                    </a:lnTo>
                    <a:lnTo>
                      <a:pt x="116" y="2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0" name="Freeform 863"/>
              <p:cNvSpPr>
                <a:spLocks noEditPoints="1"/>
              </p:cNvSpPr>
              <p:nvPr/>
            </p:nvSpPr>
            <p:spPr bwMode="auto">
              <a:xfrm>
                <a:off x="3353" y="2047"/>
                <a:ext cx="300" cy="248"/>
              </a:xfrm>
              <a:custGeom>
                <a:avLst/>
                <a:gdLst>
                  <a:gd name="T0" fmla="*/ 122 w 300"/>
                  <a:gd name="T1" fmla="*/ 36 h 248"/>
                  <a:gd name="T2" fmla="*/ 158 w 300"/>
                  <a:gd name="T3" fmla="*/ 50 h 248"/>
                  <a:gd name="T4" fmla="*/ 194 w 300"/>
                  <a:gd name="T5" fmla="*/ 60 h 248"/>
                  <a:gd name="T6" fmla="*/ 220 w 300"/>
                  <a:gd name="T7" fmla="*/ 102 h 248"/>
                  <a:gd name="T8" fmla="*/ 254 w 300"/>
                  <a:gd name="T9" fmla="*/ 146 h 248"/>
                  <a:gd name="T10" fmla="*/ 292 w 300"/>
                  <a:gd name="T11" fmla="*/ 152 h 248"/>
                  <a:gd name="T12" fmla="*/ 274 w 300"/>
                  <a:gd name="T13" fmla="*/ 190 h 248"/>
                  <a:gd name="T14" fmla="*/ 204 w 300"/>
                  <a:gd name="T15" fmla="*/ 210 h 248"/>
                  <a:gd name="T16" fmla="*/ 118 w 300"/>
                  <a:gd name="T17" fmla="*/ 244 h 248"/>
                  <a:gd name="T18" fmla="*/ 82 w 300"/>
                  <a:gd name="T19" fmla="*/ 186 h 248"/>
                  <a:gd name="T20" fmla="*/ 54 w 300"/>
                  <a:gd name="T21" fmla="*/ 132 h 248"/>
                  <a:gd name="T22" fmla="*/ 20 w 300"/>
                  <a:gd name="T23" fmla="*/ 84 h 248"/>
                  <a:gd name="T24" fmla="*/ 24 w 300"/>
                  <a:gd name="T25" fmla="*/ 50 h 248"/>
                  <a:gd name="T26" fmla="*/ 46 w 300"/>
                  <a:gd name="T27" fmla="*/ 32 h 248"/>
                  <a:gd name="T28" fmla="*/ 66 w 300"/>
                  <a:gd name="T29" fmla="*/ 4 h 248"/>
                  <a:gd name="T30" fmla="*/ 62 w 300"/>
                  <a:gd name="T31" fmla="*/ 2 h 248"/>
                  <a:gd name="T32" fmla="*/ 36 w 300"/>
                  <a:gd name="T33" fmla="*/ 10 h 248"/>
                  <a:gd name="T34" fmla="*/ 42 w 300"/>
                  <a:gd name="T35" fmla="*/ 30 h 248"/>
                  <a:gd name="T36" fmla="*/ 32 w 300"/>
                  <a:gd name="T37" fmla="*/ 36 h 248"/>
                  <a:gd name="T38" fmla="*/ 22 w 300"/>
                  <a:gd name="T39" fmla="*/ 46 h 248"/>
                  <a:gd name="T40" fmla="*/ 8 w 300"/>
                  <a:gd name="T41" fmla="*/ 40 h 248"/>
                  <a:gd name="T42" fmla="*/ 0 w 300"/>
                  <a:gd name="T43" fmla="*/ 64 h 248"/>
                  <a:gd name="T44" fmla="*/ 8 w 300"/>
                  <a:gd name="T45" fmla="*/ 70 h 248"/>
                  <a:gd name="T46" fmla="*/ 34 w 300"/>
                  <a:gd name="T47" fmla="*/ 108 h 248"/>
                  <a:gd name="T48" fmla="*/ 38 w 300"/>
                  <a:gd name="T49" fmla="*/ 128 h 248"/>
                  <a:gd name="T50" fmla="*/ 60 w 300"/>
                  <a:gd name="T51" fmla="*/ 148 h 248"/>
                  <a:gd name="T52" fmla="*/ 68 w 300"/>
                  <a:gd name="T53" fmla="*/ 186 h 248"/>
                  <a:gd name="T54" fmla="*/ 86 w 300"/>
                  <a:gd name="T55" fmla="*/ 196 h 248"/>
                  <a:gd name="T56" fmla="*/ 106 w 300"/>
                  <a:gd name="T57" fmla="*/ 230 h 248"/>
                  <a:gd name="T58" fmla="*/ 118 w 300"/>
                  <a:gd name="T59" fmla="*/ 248 h 248"/>
                  <a:gd name="T60" fmla="*/ 122 w 300"/>
                  <a:gd name="T61" fmla="*/ 246 h 248"/>
                  <a:gd name="T62" fmla="*/ 180 w 300"/>
                  <a:gd name="T63" fmla="*/ 236 h 248"/>
                  <a:gd name="T64" fmla="*/ 206 w 300"/>
                  <a:gd name="T65" fmla="*/ 214 h 248"/>
                  <a:gd name="T66" fmla="*/ 246 w 300"/>
                  <a:gd name="T67" fmla="*/ 210 h 248"/>
                  <a:gd name="T68" fmla="*/ 276 w 300"/>
                  <a:gd name="T69" fmla="*/ 194 h 248"/>
                  <a:gd name="T70" fmla="*/ 300 w 300"/>
                  <a:gd name="T71" fmla="*/ 172 h 248"/>
                  <a:gd name="T72" fmla="*/ 300 w 300"/>
                  <a:gd name="T73" fmla="*/ 158 h 248"/>
                  <a:gd name="T74" fmla="*/ 294 w 300"/>
                  <a:gd name="T75" fmla="*/ 148 h 248"/>
                  <a:gd name="T76" fmla="*/ 276 w 300"/>
                  <a:gd name="T77" fmla="*/ 148 h 248"/>
                  <a:gd name="T78" fmla="*/ 236 w 300"/>
                  <a:gd name="T79" fmla="*/ 120 h 248"/>
                  <a:gd name="T80" fmla="*/ 222 w 300"/>
                  <a:gd name="T81" fmla="*/ 90 h 248"/>
                  <a:gd name="T82" fmla="*/ 214 w 300"/>
                  <a:gd name="T83" fmla="*/ 80 h 248"/>
                  <a:gd name="T84" fmla="*/ 198 w 300"/>
                  <a:gd name="T85" fmla="*/ 58 h 248"/>
                  <a:gd name="T86" fmla="*/ 184 w 300"/>
                  <a:gd name="T87" fmla="*/ 50 h 248"/>
                  <a:gd name="T88" fmla="*/ 172 w 300"/>
                  <a:gd name="T89" fmla="*/ 46 h 248"/>
                  <a:gd name="T90" fmla="*/ 134 w 300"/>
                  <a:gd name="T91" fmla="*/ 38 h 248"/>
                  <a:gd name="T92" fmla="*/ 126 w 300"/>
                  <a:gd name="T93" fmla="*/ 34 h 248"/>
                  <a:gd name="T94" fmla="*/ 118 w 300"/>
                  <a:gd name="T95" fmla="*/ 22 h 248"/>
                  <a:gd name="T96" fmla="*/ 84 w 300"/>
                  <a:gd name="T97" fmla="*/ 4 h 248"/>
                  <a:gd name="T98" fmla="*/ 66 w 300"/>
                  <a:gd name="T99"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0" h="248">
                    <a:moveTo>
                      <a:pt x="66" y="4"/>
                    </a:moveTo>
                    <a:lnTo>
                      <a:pt x="84" y="6"/>
                    </a:lnTo>
                    <a:lnTo>
                      <a:pt x="116" y="24"/>
                    </a:lnTo>
                    <a:lnTo>
                      <a:pt x="122" y="36"/>
                    </a:lnTo>
                    <a:lnTo>
                      <a:pt x="124" y="40"/>
                    </a:lnTo>
                    <a:lnTo>
                      <a:pt x="132" y="42"/>
                    </a:lnTo>
                    <a:lnTo>
                      <a:pt x="144" y="50"/>
                    </a:lnTo>
                    <a:lnTo>
                      <a:pt x="158" y="50"/>
                    </a:lnTo>
                    <a:lnTo>
                      <a:pt x="172" y="50"/>
                    </a:lnTo>
                    <a:lnTo>
                      <a:pt x="180" y="52"/>
                    </a:lnTo>
                    <a:lnTo>
                      <a:pt x="188" y="60"/>
                    </a:lnTo>
                    <a:lnTo>
                      <a:pt x="194" y="60"/>
                    </a:lnTo>
                    <a:lnTo>
                      <a:pt x="204" y="78"/>
                    </a:lnTo>
                    <a:lnTo>
                      <a:pt x="210" y="82"/>
                    </a:lnTo>
                    <a:lnTo>
                      <a:pt x="218" y="90"/>
                    </a:lnTo>
                    <a:lnTo>
                      <a:pt x="220" y="102"/>
                    </a:lnTo>
                    <a:lnTo>
                      <a:pt x="224" y="110"/>
                    </a:lnTo>
                    <a:lnTo>
                      <a:pt x="230" y="118"/>
                    </a:lnTo>
                    <a:lnTo>
                      <a:pt x="234" y="122"/>
                    </a:lnTo>
                    <a:lnTo>
                      <a:pt x="254" y="146"/>
                    </a:lnTo>
                    <a:lnTo>
                      <a:pt x="260" y="148"/>
                    </a:lnTo>
                    <a:lnTo>
                      <a:pt x="270" y="152"/>
                    </a:lnTo>
                    <a:lnTo>
                      <a:pt x="276" y="152"/>
                    </a:lnTo>
                    <a:lnTo>
                      <a:pt x="292" y="152"/>
                    </a:lnTo>
                    <a:lnTo>
                      <a:pt x="296" y="158"/>
                    </a:lnTo>
                    <a:lnTo>
                      <a:pt x="296" y="170"/>
                    </a:lnTo>
                    <a:lnTo>
                      <a:pt x="288" y="188"/>
                    </a:lnTo>
                    <a:lnTo>
                      <a:pt x="274" y="190"/>
                    </a:lnTo>
                    <a:lnTo>
                      <a:pt x="260" y="198"/>
                    </a:lnTo>
                    <a:lnTo>
                      <a:pt x="246" y="206"/>
                    </a:lnTo>
                    <a:lnTo>
                      <a:pt x="232" y="206"/>
                    </a:lnTo>
                    <a:lnTo>
                      <a:pt x="204" y="210"/>
                    </a:lnTo>
                    <a:lnTo>
                      <a:pt x="180" y="232"/>
                    </a:lnTo>
                    <a:lnTo>
                      <a:pt x="154" y="226"/>
                    </a:lnTo>
                    <a:lnTo>
                      <a:pt x="124" y="228"/>
                    </a:lnTo>
                    <a:lnTo>
                      <a:pt x="118" y="244"/>
                    </a:lnTo>
                    <a:lnTo>
                      <a:pt x="110" y="228"/>
                    </a:lnTo>
                    <a:lnTo>
                      <a:pt x="98" y="212"/>
                    </a:lnTo>
                    <a:lnTo>
                      <a:pt x="90" y="194"/>
                    </a:lnTo>
                    <a:lnTo>
                      <a:pt x="82" y="186"/>
                    </a:lnTo>
                    <a:lnTo>
                      <a:pt x="72" y="184"/>
                    </a:lnTo>
                    <a:lnTo>
                      <a:pt x="64" y="170"/>
                    </a:lnTo>
                    <a:lnTo>
                      <a:pt x="64" y="148"/>
                    </a:lnTo>
                    <a:lnTo>
                      <a:pt x="54" y="132"/>
                    </a:lnTo>
                    <a:lnTo>
                      <a:pt x="42" y="126"/>
                    </a:lnTo>
                    <a:lnTo>
                      <a:pt x="38" y="116"/>
                    </a:lnTo>
                    <a:lnTo>
                      <a:pt x="38" y="106"/>
                    </a:lnTo>
                    <a:lnTo>
                      <a:pt x="20" y="84"/>
                    </a:lnTo>
                    <a:lnTo>
                      <a:pt x="12" y="66"/>
                    </a:lnTo>
                    <a:lnTo>
                      <a:pt x="4" y="64"/>
                    </a:lnTo>
                    <a:lnTo>
                      <a:pt x="8" y="44"/>
                    </a:lnTo>
                    <a:lnTo>
                      <a:pt x="24" y="50"/>
                    </a:lnTo>
                    <a:lnTo>
                      <a:pt x="28" y="46"/>
                    </a:lnTo>
                    <a:lnTo>
                      <a:pt x="32" y="40"/>
                    </a:lnTo>
                    <a:lnTo>
                      <a:pt x="44" y="38"/>
                    </a:lnTo>
                    <a:lnTo>
                      <a:pt x="46" y="32"/>
                    </a:lnTo>
                    <a:lnTo>
                      <a:pt x="50" y="26"/>
                    </a:lnTo>
                    <a:lnTo>
                      <a:pt x="40" y="12"/>
                    </a:lnTo>
                    <a:lnTo>
                      <a:pt x="64" y="8"/>
                    </a:lnTo>
                    <a:lnTo>
                      <a:pt x="66" y="4"/>
                    </a:lnTo>
                    <a:close/>
                    <a:moveTo>
                      <a:pt x="66" y="0"/>
                    </a:moveTo>
                    <a:lnTo>
                      <a:pt x="66" y="0"/>
                    </a:lnTo>
                    <a:lnTo>
                      <a:pt x="64" y="0"/>
                    </a:lnTo>
                    <a:lnTo>
                      <a:pt x="62" y="2"/>
                    </a:lnTo>
                    <a:lnTo>
                      <a:pt x="62" y="6"/>
                    </a:lnTo>
                    <a:lnTo>
                      <a:pt x="40" y="8"/>
                    </a:lnTo>
                    <a:lnTo>
                      <a:pt x="40" y="8"/>
                    </a:lnTo>
                    <a:lnTo>
                      <a:pt x="36" y="10"/>
                    </a:lnTo>
                    <a:lnTo>
                      <a:pt x="36" y="10"/>
                    </a:lnTo>
                    <a:lnTo>
                      <a:pt x="36" y="14"/>
                    </a:lnTo>
                    <a:lnTo>
                      <a:pt x="46" y="26"/>
                    </a:lnTo>
                    <a:lnTo>
                      <a:pt x="42" y="30"/>
                    </a:lnTo>
                    <a:lnTo>
                      <a:pt x="42" y="30"/>
                    </a:lnTo>
                    <a:lnTo>
                      <a:pt x="42" y="30"/>
                    </a:lnTo>
                    <a:lnTo>
                      <a:pt x="40" y="34"/>
                    </a:lnTo>
                    <a:lnTo>
                      <a:pt x="32" y="36"/>
                    </a:lnTo>
                    <a:lnTo>
                      <a:pt x="32" y="36"/>
                    </a:lnTo>
                    <a:lnTo>
                      <a:pt x="30" y="38"/>
                    </a:lnTo>
                    <a:lnTo>
                      <a:pt x="24" y="44"/>
                    </a:lnTo>
                    <a:lnTo>
                      <a:pt x="22" y="46"/>
                    </a:lnTo>
                    <a:lnTo>
                      <a:pt x="10" y="42"/>
                    </a:lnTo>
                    <a:lnTo>
                      <a:pt x="10" y="42"/>
                    </a:lnTo>
                    <a:lnTo>
                      <a:pt x="8" y="40"/>
                    </a:lnTo>
                    <a:lnTo>
                      <a:pt x="8" y="40"/>
                    </a:lnTo>
                    <a:lnTo>
                      <a:pt x="6" y="42"/>
                    </a:lnTo>
                    <a:lnTo>
                      <a:pt x="6" y="42"/>
                    </a:lnTo>
                    <a:lnTo>
                      <a:pt x="4" y="44"/>
                    </a:lnTo>
                    <a:lnTo>
                      <a:pt x="0" y="64"/>
                    </a:lnTo>
                    <a:lnTo>
                      <a:pt x="0" y="64"/>
                    </a:lnTo>
                    <a:lnTo>
                      <a:pt x="2" y="66"/>
                    </a:lnTo>
                    <a:lnTo>
                      <a:pt x="4" y="68"/>
                    </a:lnTo>
                    <a:lnTo>
                      <a:pt x="8" y="70"/>
                    </a:lnTo>
                    <a:lnTo>
                      <a:pt x="16" y="86"/>
                    </a:lnTo>
                    <a:lnTo>
                      <a:pt x="16" y="86"/>
                    </a:lnTo>
                    <a:lnTo>
                      <a:pt x="18" y="86"/>
                    </a:lnTo>
                    <a:lnTo>
                      <a:pt x="34" y="108"/>
                    </a:lnTo>
                    <a:lnTo>
                      <a:pt x="34" y="116"/>
                    </a:lnTo>
                    <a:lnTo>
                      <a:pt x="34" y="116"/>
                    </a:lnTo>
                    <a:lnTo>
                      <a:pt x="34" y="118"/>
                    </a:lnTo>
                    <a:lnTo>
                      <a:pt x="38" y="128"/>
                    </a:lnTo>
                    <a:lnTo>
                      <a:pt x="38" y="128"/>
                    </a:lnTo>
                    <a:lnTo>
                      <a:pt x="40" y="130"/>
                    </a:lnTo>
                    <a:lnTo>
                      <a:pt x="52" y="134"/>
                    </a:lnTo>
                    <a:lnTo>
                      <a:pt x="60" y="148"/>
                    </a:lnTo>
                    <a:lnTo>
                      <a:pt x="60" y="170"/>
                    </a:lnTo>
                    <a:lnTo>
                      <a:pt x="60" y="170"/>
                    </a:lnTo>
                    <a:lnTo>
                      <a:pt x="60" y="170"/>
                    </a:lnTo>
                    <a:lnTo>
                      <a:pt x="68" y="186"/>
                    </a:lnTo>
                    <a:lnTo>
                      <a:pt x="68" y="186"/>
                    </a:lnTo>
                    <a:lnTo>
                      <a:pt x="70" y="188"/>
                    </a:lnTo>
                    <a:lnTo>
                      <a:pt x="80" y="188"/>
                    </a:lnTo>
                    <a:lnTo>
                      <a:pt x="86" y="196"/>
                    </a:lnTo>
                    <a:lnTo>
                      <a:pt x="94" y="214"/>
                    </a:lnTo>
                    <a:lnTo>
                      <a:pt x="94" y="214"/>
                    </a:lnTo>
                    <a:lnTo>
                      <a:pt x="94" y="214"/>
                    </a:lnTo>
                    <a:lnTo>
                      <a:pt x="106" y="230"/>
                    </a:lnTo>
                    <a:lnTo>
                      <a:pt x="114" y="246"/>
                    </a:lnTo>
                    <a:lnTo>
                      <a:pt x="114" y="246"/>
                    </a:lnTo>
                    <a:lnTo>
                      <a:pt x="116" y="248"/>
                    </a:lnTo>
                    <a:lnTo>
                      <a:pt x="118" y="248"/>
                    </a:lnTo>
                    <a:lnTo>
                      <a:pt x="118" y="248"/>
                    </a:lnTo>
                    <a:lnTo>
                      <a:pt x="118" y="248"/>
                    </a:lnTo>
                    <a:lnTo>
                      <a:pt x="120" y="248"/>
                    </a:lnTo>
                    <a:lnTo>
                      <a:pt x="122" y="246"/>
                    </a:lnTo>
                    <a:lnTo>
                      <a:pt x="128" y="232"/>
                    </a:lnTo>
                    <a:lnTo>
                      <a:pt x="154" y="230"/>
                    </a:lnTo>
                    <a:lnTo>
                      <a:pt x="180" y="236"/>
                    </a:lnTo>
                    <a:lnTo>
                      <a:pt x="180" y="236"/>
                    </a:lnTo>
                    <a:lnTo>
                      <a:pt x="180" y="236"/>
                    </a:lnTo>
                    <a:lnTo>
                      <a:pt x="180" y="236"/>
                    </a:lnTo>
                    <a:lnTo>
                      <a:pt x="184" y="234"/>
                    </a:lnTo>
                    <a:lnTo>
                      <a:pt x="206" y="214"/>
                    </a:lnTo>
                    <a:lnTo>
                      <a:pt x="232" y="210"/>
                    </a:lnTo>
                    <a:lnTo>
                      <a:pt x="246" y="210"/>
                    </a:lnTo>
                    <a:lnTo>
                      <a:pt x="246" y="210"/>
                    </a:lnTo>
                    <a:lnTo>
                      <a:pt x="246" y="210"/>
                    </a:lnTo>
                    <a:lnTo>
                      <a:pt x="246" y="210"/>
                    </a:lnTo>
                    <a:lnTo>
                      <a:pt x="248" y="210"/>
                    </a:lnTo>
                    <a:lnTo>
                      <a:pt x="262" y="202"/>
                    </a:lnTo>
                    <a:lnTo>
                      <a:pt x="276" y="194"/>
                    </a:lnTo>
                    <a:lnTo>
                      <a:pt x="290" y="190"/>
                    </a:lnTo>
                    <a:lnTo>
                      <a:pt x="290" y="190"/>
                    </a:lnTo>
                    <a:lnTo>
                      <a:pt x="292" y="188"/>
                    </a:lnTo>
                    <a:lnTo>
                      <a:pt x="300" y="172"/>
                    </a:lnTo>
                    <a:lnTo>
                      <a:pt x="300" y="172"/>
                    </a:lnTo>
                    <a:lnTo>
                      <a:pt x="300" y="170"/>
                    </a:lnTo>
                    <a:lnTo>
                      <a:pt x="300" y="158"/>
                    </a:lnTo>
                    <a:lnTo>
                      <a:pt x="300" y="158"/>
                    </a:lnTo>
                    <a:lnTo>
                      <a:pt x="300" y="156"/>
                    </a:lnTo>
                    <a:lnTo>
                      <a:pt x="296" y="150"/>
                    </a:lnTo>
                    <a:lnTo>
                      <a:pt x="296" y="150"/>
                    </a:lnTo>
                    <a:lnTo>
                      <a:pt x="294" y="148"/>
                    </a:lnTo>
                    <a:lnTo>
                      <a:pt x="292" y="148"/>
                    </a:lnTo>
                    <a:lnTo>
                      <a:pt x="292" y="148"/>
                    </a:lnTo>
                    <a:lnTo>
                      <a:pt x="292" y="148"/>
                    </a:lnTo>
                    <a:lnTo>
                      <a:pt x="276" y="148"/>
                    </a:lnTo>
                    <a:lnTo>
                      <a:pt x="272" y="148"/>
                    </a:lnTo>
                    <a:lnTo>
                      <a:pt x="262" y="144"/>
                    </a:lnTo>
                    <a:lnTo>
                      <a:pt x="256" y="142"/>
                    </a:lnTo>
                    <a:lnTo>
                      <a:pt x="236" y="120"/>
                    </a:lnTo>
                    <a:lnTo>
                      <a:pt x="234" y="116"/>
                    </a:lnTo>
                    <a:lnTo>
                      <a:pt x="226" y="108"/>
                    </a:lnTo>
                    <a:lnTo>
                      <a:pt x="224" y="102"/>
                    </a:lnTo>
                    <a:lnTo>
                      <a:pt x="222" y="90"/>
                    </a:lnTo>
                    <a:lnTo>
                      <a:pt x="222" y="90"/>
                    </a:lnTo>
                    <a:lnTo>
                      <a:pt x="220" y="88"/>
                    </a:lnTo>
                    <a:lnTo>
                      <a:pt x="214" y="80"/>
                    </a:lnTo>
                    <a:lnTo>
                      <a:pt x="214" y="80"/>
                    </a:lnTo>
                    <a:lnTo>
                      <a:pt x="214" y="80"/>
                    </a:lnTo>
                    <a:lnTo>
                      <a:pt x="206" y="74"/>
                    </a:lnTo>
                    <a:lnTo>
                      <a:pt x="198" y="58"/>
                    </a:lnTo>
                    <a:lnTo>
                      <a:pt x="198" y="58"/>
                    </a:lnTo>
                    <a:lnTo>
                      <a:pt x="198" y="56"/>
                    </a:lnTo>
                    <a:lnTo>
                      <a:pt x="194" y="56"/>
                    </a:lnTo>
                    <a:lnTo>
                      <a:pt x="190" y="56"/>
                    </a:lnTo>
                    <a:lnTo>
                      <a:pt x="184" y="50"/>
                    </a:lnTo>
                    <a:lnTo>
                      <a:pt x="184" y="50"/>
                    </a:lnTo>
                    <a:lnTo>
                      <a:pt x="182" y="48"/>
                    </a:lnTo>
                    <a:lnTo>
                      <a:pt x="172" y="46"/>
                    </a:lnTo>
                    <a:lnTo>
                      <a:pt x="172" y="46"/>
                    </a:lnTo>
                    <a:lnTo>
                      <a:pt x="172" y="46"/>
                    </a:lnTo>
                    <a:lnTo>
                      <a:pt x="158" y="46"/>
                    </a:lnTo>
                    <a:lnTo>
                      <a:pt x="146" y="46"/>
                    </a:lnTo>
                    <a:lnTo>
                      <a:pt x="134" y="38"/>
                    </a:lnTo>
                    <a:lnTo>
                      <a:pt x="134" y="38"/>
                    </a:lnTo>
                    <a:lnTo>
                      <a:pt x="132" y="38"/>
                    </a:lnTo>
                    <a:lnTo>
                      <a:pt x="128" y="36"/>
                    </a:lnTo>
                    <a:lnTo>
                      <a:pt x="126" y="34"/>
                    </a:lnTo>
                    <a:lnTo>
                      <a:pt x="126" y="34"/>
                    </a:lnTo>
                    <a:lnTo>
                      <a:pt x="126" y="34"/>
                    </a:lnTo>
                    <a:lnTo>
                      <a:pt x="118" y="22"/>
                    </a:lnTo>
                    <a:lnTo>
                      <a:pt x="118" y="22"/>
                    </a:lnTo>
                    <a:lnTo>
                      <a:pt x="118" y="22"/>
                    </a:lnTo>
                    <a:lnTo>
                      <a:pt x="86" y="4"/>
                    </a:lnTo>
                    <a:lnTo>
                      <a:pt x="86" y="4"/>
                    </a:lnTo>
                    <a:lnTo>
                      <a:pt x="84" y="4"/>
                    </a:lnTo>
                    <a:lnTo>
                      <a:pt x="68" y="0"/>
                    </a:lnTo>
                    <a:lnTo>
                      <a:pt x="68" y="0"/>
                    </a:lnTo>
                    <a:lnTo>
                      <a:pt x="66" y="0"/>
                    </a:lnTo>
                    <a:lnTo>
                      <a:pt x="6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1" name="Freeform 864"/>
              <p:cNvSpPr>
                <a:spLocks/>
              </p:cNvSpPr>
              <p:nvPr/>
            </p:nvSpPr>
            <p:spPr bwMode="auto">
              <a:xfrm>
                <a:off x="3357" y="2051"/>
                <a:ext cx="292" cy="240"/>
              </a:xfrm>
              <a:custGeom>
                <a:avLst/>
                <a:gdLst>
                  <a:gd name="T0" fmla="*/ 62 w 292"/>
                  <a:gd name="T1" fmla="*/ 0 h 240"/>
                  <a:gd name="T2" fmla="*/ 80 w 292"/>
                  <a:gd name="T3" fmla="*/ 2 h 240"/>
                  <a:gd name="T4" fmla="*/ 112 w 292"/>
                  <a:gd name="T5" fmla="*/ 20 h 240"/>
                  <a:gd name="T6" fmla="*/ 118 w 292"/>
                  <a:gd name="T7" fmla="*/ 32 h 240"/>
                  <a:gd name="T8" fmla="*/ 120 w 292"/>
                  <a:gd name="T9" fmla="*/ 36 h 240"/>
                  <a:gd name="T10" fmla="*/ 128 w 292"/>
                  <a:gd name="T11" fmla="*/ 38 h 240"/>
                  <a:gd name="T12" fmla="*/ 140 w 292"/>
                  <a:gd name="T13" fmla="*/ 46 h 240"/>
                  <a:gd name="T14" fmla="*/ 154 w 292"/>
                  <a:gd name="T15" fmla="*/ 46 h 240"/>
                  <a:gd name="T16" fmla="*/ 168 w 292"/>
                  <a:gd name="T17" fmla="*/ 46 h 240"/>
                  <a:gd name="T18" fmla="*/ 176 w 292"/>
                  <a:gd name="T19" fmla="*/ 48 h 240"/>
                  <a:gd name="T20" fmla="*/ 184 w 292"/>
                  <a:gd name="T21" fmla="*/ 56 h 240"/>
                  <a:gd name="T22" fmla="*/ 190 w 292"/>
                  <a:gd name="T23" fmla="*/ 56 h 240"/>
                  <a:gd name="T24" fmla="*/ 200 w 292"/>
                  <a:gd name="T25" fmla="*/ 74 h 240"/>
                  <a:gd name="T26" fmla="*/ 206 w 292"/>
                  <a:gd name="T27" fmla="*/ 78 h 240"/>
                  <a:gd name="T28" fmla="*/ 214 w 292"/>
                  <a:gd name="T29" fmla="*/ 86 h 240"/>
                  <a:gd name="T30" fmla="*/ 216 w 292"/>
                  <a:gd name="T31" fmla="*/ 98 h 240"/>
                  <a:gd name="T32" fmla="*/ 220 w 292"/>
                  <a:gd name="T33" fmla="*/ 106 h 240"/>
                  <a:gd name="T34" fmla="*/ 226 w 292"/>
                  <a:gd name="T35" fmla="*/ 114 h 240"/>
                  <a:gd name="T36" fmla="*/ 230 w 292"/>
                  <a:gd name="T37" fmla="*/ 118 h 240"/>
                  <a:gd name="T38" fmla="*/ 250 w 292"/>
                  <a:gd name="T39" fmla="*/ 142 h 240"/>
                  <a:gd name="T40" fmla="*/ 256 w 292"/>
                  <a:gd name="T41" fmla="*/ 144 h 240"/>
                  <a:gd name="T42" fmla="*/ 266 w 292"/>
                  <a:gd name="T43" fmla="*/ 148 h 240"/>
                  <a:gd name="T44" fmla="*/ 272 w 292"/>
                  <a:gd name="T45" fmla="*/ 148 h 240"/>
                  <a:gd name="T46" fmla="*/ 288 w 292"/>
                  <a:gd name="T47" fmla="*/ 148 h 240"/>
                  <a:gd name="T48" fmla="*/ 292 w 292"/>
                  <a:gd name="T49" fmla="*/ 154 h 240"/>
                  <a:gd name="T50" fmla="*/ 292 w 292"/>
                  <a:gd name="T51" fmla="*/ 166 h 240"/>
                  <a:gd name="T52" fmla="*/ 284 w 292"/>
                  <a:gd name="T53" fmla="*/ 184 h 240"/>
                  <a:gd name="T54" fmla="*/ 270 w 292"/>
                  <a:gd name="T55" fmla="*/ 186 h 240"/>
                  <a:gd name="T56" fmla="*/ 256 w 292"/>
                  <a:gd name="T57" fmla="*/ 194 h 240"/>
                  <a:gd name="T58" fmla="*/ 242 w 292"/>
                  <a:gd name="T59" fmla="*/ 202 h 240"/>
                  <a:gd name="T60" fmla="*/ 228 w 292"/>
                  <a:gd name="T61" fmla="*/ 202 h 240"/>
                  <a:gd name="T62" fmla="*/ 200 w 292"/>
                  <a:gd name="T63" fmla="*/ 206 h 240"/>
                  <a:gd name="T64" fmla="*/ 176 w 292"/>
                  <a:gd name="T65" fmla="*/ 228 h 240"/>
                  <a:gd name="T66" fmla="*/ 150 w 292"/>
                  <a:gd name="T67" fmla="*/ 222 h 240"/>
                  <a:gd name="T68" fmla="*/ 120 w 292"/>
                  <a:gd name="T69" fmla="*/ 224 h 240"/>
                  <a:gd name="T70" fmla="*/ 114 w 292"/>
                  <a:gd name="T71" fmla="*/ 240 h 240"/>
                  <a:gd name="T72" fmla="*/ 106 w 292"/>
                  <a:gd name="T73" fmla="*/ 224 h 240"/>
                  <a:gd name="T74" fmla="*/ 94 w 292"/>
                  <a:gd name="T75" fmla="*/ 208 h 240"/>
                  <a:gd name="T76" fmla="*/ 86 w 292"/>
                  <a:gd name="T77" fmla="*/ 190 h 240"/>
                  <a:gd name="T78" fmla="*/ 78 w 292"/>
                  <a:gd name="T79" fmla="*/ 182 h 240"/>
                  <a:gd name="T80" fmla="*/ 68 w 292"/>
                  <a:gd name="T81" fmla="*/ 180 h 240"/>
                  <a:gd name="T82" fmla="*/ 60 w 292"/>
                  <a:gd name="T83" fmla="*/ 166 h 240"/>
                  <a:gd name="T84" fmla="*/ 60 w 292"/>
                  <a:gd name="T85" fmla="*/ 144 h 240"/>
                  <a:gd name="T86" fmla="*/ 50 w 292"/>
                  <a:gd name="T87" fmla="*/ 128 h 240"/>
                  <a:gd name="T88" fmla="*/ 38 w 292"/>
                  <a:gd name="T89" fmla="*/ 122 h 240"/>
                  <a:gd name="T90" fmla="*/ 34 w 292"/>
                  <a:gd name="T91" fmla="*/ 112 h 240"/>
                  <a:gd name="T92" fmla="*/ 34 w 292"/>
                  <a:gd name="T93" fmla="*/ 102 h 240"/>
                  <a:gd name="T94" fmla="*/ 16 w 292"/>
                  <a:gd name="T95" fmla="*/ 80 h 240"/>
                  <a:gd name="T96" fmla="*/ 8 w 292"/>
                  <a:gd name="T97" fmla="*/ 62 h 240"/>
                  <a:gd name="T98" fmla="*/ 0 w 292"/>
                  <a:gd name="T99" fmla="*/ 60 h 240"/>
                  <a:gd name="T100" fmla="*/ 4 w 292"/>
                  <a:gd name="T101" fmla="*/ 40 h 240"/>
                  <a:gd name="T102" fmla="*/ 20 w 292"/>
                  <a:gd name="T103" fmla="*/ 46 h 240"/>
                  <a:gd name="T104" fmla="*/ 24 w 292"/>
                  <a:gd name="T105" fmla="*/ 42 h 240"/>
                  <a:gd name="T106" fmla="*/ 28 w 292"/>
                  <a:gd name="T107" fmla="*/ 36 h 240"/>
                  <a:gd name="T108" fmla="*/ 40 w 292"/>
                  <a:gd name="T109" fmla="*/ 34 h 240"/>
                  <a:gd name="T110" fmla="*/ 42 w 292"/>
                  <a:gd name="T111" fmla="*/ 28 h 240"/>
                  <a:gd name="T112" fmla="*/ 46 w 292"/>
                  <a:gd name="T113" fmla="*/ 22 h 240"/>
                  <a:gd name="T114" fmla="*/ 36 w 292"/>
                  <a:gd name="T115" fmla="*/ 8 h 240"/>
                  <a:gd name="T116" fmla="*/ 60 w 292"/>
                  <a:gd name="T117" fmla="*/ 4 h 240"/>
                  <a:gd name="T118" fmla="*/ 62 w 292"/>
                  <a:gd name="T119" fmla="*/ 0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2" h="240">
                    <a:moveTo>
                      <a:pt x="62" y="0"/>
                    </a:moveTo>
                    <a:lnTo>
                      <a:pt x="80" y="2"/>
                    </a:lnTo>
                    <a:lnTo>
                      <a:pt x="112" y="20"/>
                    </a:lnTo>
                    <a:lnTo>
                      <a:pt x="118" y="32"/>
                    </a:lnTo>
                    <a:lnTo>
                      <a:pt x="120" y="36"/>
                    </a:lnTo>
                    <a:lnTo>
                      <a:pt x="128" y="38"/>
                    </a:lnTo>
                    <a:lnTo>
                      <a:pt x="140" y="46"/>
                    </a:lnTo>
                    <a:lnTo>
                      <a:pt x="154" y="46"/>
                    </a:lnTo>
                    <a:lnTo>
                      <a:pt x="168" y="46"/>
                    </a:lnTo>
                    <a:lnTo>
                      <a:pt x="176" y="48"/>
                    </a:lnTo>
                    <a:lnTo>
                      <a:pt x="184" y="56"/>
                    </a:lnTo>
                    <a:lnTo>
                      <a:pt x="190" y="56"/>
                    </a:lnTo>
                    <a:lnTo>
                      <a:pt x="200" y="74"/>
                    </a:lnTo>
                    <a:lnTo>
                      <a:pt x="206" y="78"/>
                    </a:lnTo>
                    <a:lnTo>
                      <a:pt x="214" y="86"/>
                    </a:lnTo>
                    <a:lnTo>
                      <a:pt x="216" y="98"/>
                    </a:lnTo>
                    <a:lnTo>
                      <a:pt x="220" y="106"/>
                    </a:lnTo>
                    <a:lnTo>
                      <a:pt x="226" y="114"/>
                    </a:lnTo>
                    <a:lnTo>
                      <a:pt x="230" y="118"/>
                    </a:lnTo>
                    <a:lnTo>
                      <a:pt x="250" y="142"/>
                    </a:lnTo>
                    <a:lnTo>
                      <a:pt x="256" y="144"/>
                    </a:lnTo>
                    <a:lnTo>
                      <a:pt x="266" y="148"/>
                    </a:lnTo>
                    <a:lnTo>
                      <a:pt x="272" y="148"/>
                    </a:lnTo>
                    <a:lnTo>
                      <a:pt x="288" y="148"/>
                    </a:lnTo>
                    <a:lnTo>
                      <a:pt x="292" y="154"/>
                    </a:lnTo>
                    <a:lnTo>
                      <a:pt x="292" y="166"/>
                    </a:lnTo>
                    <a:lnTo>
                      <a:pt x="284" y="184"/>
                    </a:lnTo>
                    <a:lnTo>
                      <a:pt x="270" y="186"/>
                    </a:lnTo>
                    <a:lnTo>
                      <a:pt x="256" y="194"/>
                    </a:lnTo>
                    <a:lnTo>
                      <a:pt x="242" y="202"/>
                    </a:lnTo>
                    <a:lnTo>
                      <a:pt x="228" y="202"/>
                    </a:lnTo>
                    <a:lnTo>
                      <a:pt x="200" y="206"/>
                    </a:lnTo>
                    <a:lnTo>
                      <a:pt x="176" y="228"/>
                    </a:lnTo>
                    <a:lnTo>
                      <a:pt x="150" y="222"/>
                    </a:lnTo>
                    <a:lnTo>
                      <a:pt x="120" y="224"/>
                    </a:lnTo>
                    <a:lnTo>
                      <a:pt x="114" y="240"/>
                    </a:lnTo>
                    <a:lnTo>
                      <a:pt x="106" y="224"/>
                    </a:lnTo>
                    <a:lnTo>
                      <a:pt x="94" y="208"/>
                    </a:lnTo>
                    <a:lnTo>
                      <a:pt x="86" y="190"/>
                    </a:lnTo>
                    <a:lnTo>
                      <a:pt x="78" y="182"/>
                    </a:lnTo>
                    <a:lnTo>
                      <a:pt x="68" y="180"/>
                    </a:lnTo>
                    <a:lnTo>
                      <a:pt x="60" y="166"/>
                    </a:lnTo>
                    <a:lnTo>
                      <a:pt x="60" y="144"/>
                    </a:lnTo>
                    <a:lnTo>
                      <a:pt x="50" y="128"/>
                    </a:lnTo>
                    <a:lnTo>
                      <a:pt x="38" y="122"/>
                    </a:lnTo>
                    <a:lnTo>
                      <a:pt x="34" y="112"/>
                    </a:lnTo>
                    <a:lnTo>
                      <a:pt x="34" y="102"/>
                    </a:lnTo>
                    <a:lnTo>
                      <a:pt x="16" y="80"/>
                    </a:lnTo>
                    <a:lnTo>
                      <a:pt x="8" y="62"/>
                    </a:lnTo>
                    <a:lnTo>
                      <a:pt x="0" y="60"/>
                    </a:lnTo>
                    <a:lnTo>
                      <a:pt x="4" y="40"/>
                    </a:lnTo>
                    <a:lnTo>
                      <a:pt x="20" y="46"/>
                    </a:lnTo>
                    <a:lnTo>
                      <a:pt x="24" y="42"/>
                    </a:lnTo>
                    <a:lnTo>
                      <a:pt x="28" y="36"/>
                    </a:lnTo>
                    <a:lnTo>
                      <a:pt x="40" y="34"/>
                    </a:lnTo>
                    <a:lnTo>
                      <a:pt x="42" y="28"/>
                    </a:lnTo>
                    <a:lnTo>
                      <a:pt x="46" y="22"/>
                    </a:lnTo>
                    <a:lnTo>
                      <a:pt x="36" y="8"/>
                    </a:lnTo>
                    <a:lnTo>
                      <a:pt x="60" y="4"/>
                    </a:lnTo>
                    <a:lnTo>
                      <a:pt x="6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2" name="Freeform 865"/>
              <p:cNvSpPr>
                <a:spLocks/>
              </p:cNvSpPr>
              <p:nvPr/>
            </p:nvSpPr>
            <p:spPr bwMode="auto">
              <a:xfrm>
                <a:off x="3353" y="2047"/>
                <a:ext cx="300" cy="248"/>
              </a:xfrm>
              <a:custGeom>
                <a:avLst/>
                <a:gdLst>
                  <a:gd name="T0" fmla="*/ 64 w 300"/>
                  <a:gd name="T1" fmla="*/ 0 h 248"/>
                  <a:gd name="T2" fmla="*/ 40 w 300"/>
                  <a:gd name="T3" fmla="*/ 8 h 248"/>
                  <a:gd name="T4" fmla="*/ 36 w 300"/>
                  <a:gd name="T5" fmla="*/ 10 h 248"/>
                  <a:gd name="T6" fmla="*/ 42 w 300"/>
                  <a:gd name="T7" fmla="*/ 30 h 248"/>
                  <a:gd name="T8" fmla="*/ 40 w 300"/>
                  <a:gd name="T9" fmla="*/ 34 h 248"/>
                  <a:gd name="T10" fmla="*/ 30 w 300"/>
                  <a:gd name="T11" fmla="*/ 38 h 248"/>
                  <a:gd name="T12" fmla="*/ 10 w 300"/>
                  <a:gd name="T13" fmla="*/ 42 h 248"/>
                  <a:gd name="T14" fmla="*/ 8 w 300"/>
                  <a:gd name="T15" fmla="*/ 40 h 248"/>
                  <a:gd name="T16" fmla="*/ 4 w 300"/>
                  <a:gd name="T17" fmla="*/ 44 h 248"/>
                  <a:gd name="T18" fmla="*/ 2 w 300"/>
                  <a:gd name="T19" fmla="*/ 66 h 248"/>
                  <a:gd name="T20" fmla="*/ 16 w 300"/>
                  <a:gd name="T21" fmla="*/ 86 h 248"/>
                  <a:gd name="T22" fmla="*/ 34 w 300"/>
                  <a:gd name="T23" fmla="*/ 108 h 248"/>
                  <a:gd name="T24" fmla="*/ 34 w 300"/>
                  <a:gd name="T25" fmla="*/ 118 h 248"/>
                  <a:gd name="T26" fmla="*/ 40 w 300"/>
                  <a:gd name="T27" fmla="*/ 130 h 248"/>
                  <a:gd name="T28" fmla="*/ 60 w 300"/>
                  <a:gd name="T29" fmla="*/ 170 h 248"/>
                  <a:gd name="T30" fmla="*/ 68 w 300"/>
                  <a:gd name="T31" fmla="*/ 186 h 248"/>
                  <a:gd name="T32" fmla="*/ 80 w 300"/>
                  <a:gd name="T33" fmla="*/ 188 h 248"/>
                  <a:gd name="T34" fmla="*/ 94 w 300"/>
                  <a:gd name="T35" fmla="*/ 214 h 248"/>
                  <a:gd name="T36" fmla="*/ 114 w 300"/>
                  <a:gd name="T37" fmla="*/ 246 h 248"/>
                  <a:gd name="T38" fmla="*/ 118 w 300"/>
                  <a:gd name="T39" fmla="*/ 248 h 248"/>
                  <a:gd name="T40" fmla="*/ 120 w 300"/>
                  <a:gd name="T41" fmla="*/ 248 h 248"/>
                  <a:gd name="T42" fmla="*/ 154 w 300"/>
                  <a:gd name="T43" fmla="*/ 230 h 248"/>
                  <a:gd name="T44" fmla="*/ 180 w 300"/>
                  <a:gd name="T45" fmla="*/ 236 h 248"/>
                  <a:gd name="T46" fmla="*/ 206 w 300"/>
                  <a:gd name="T47" fmla="*/ 214 h 248"/>
                  <a:gd name="T48" fmla="*/ 246 w 300"/>
                  <a:gd name="T49" fmla="*/ 210 h 248"/>
                  <a:gd name="T50" fmla="*/ 248 w 300"/>
                  <a:gd name="T51" fmla="*/ 210 h 248"/>
                  <a:gd name="T52" fmla="*/ 290 w 300"/>
                  <a:gd name="T53" fmla="*/ 190 h 248"/>
                  <a:gd name="T54" fmla="*/ 300 w 300"/>
                  <a:gd name="T55" fmla="*/ 172 h 248"/>
                  <a:gd name="T56" fmla="*/ 300 w 300"/>
                  <a:gd name="T57" fmla="*/ 158 h 248"/>
                  <a:gd name="T58" fmla="*/ 296 w 300"/>
                  <a:gd name="T59" fmla="*/ 150 h 248"/>
                  <a:gd name="T60" fmla="*/ 292 w 300"/>
                  <a:gd name="T61" fmla="*/ 148 h 248"/>
                  <a:gd name="T62" fmla="*/ 276 w 300"/>
                  <a:gd name="T63" fmla="*/ 148 h 248"/>
                  <a:gd name="T64" fmla="*/ 256 w 300"/>
                  <a:gd name="T65" fmla="*/ 142 h 248"/>
                  <a:gd name="T66" fmla="*/ 226 w 300"/>
                  <a:gd name="T67" fmla="*/ 108 h 248"/>
                  <a:gd name="T68" fmla="*/ 222 w 300"/>
                  <a:gd name="T69" fmla="*/ 90 h 248"/>
                  <a:gd name="T70" fmla="*/ 214 w 300"/>
                  <a:gd name="T71" fmla="*/ 80 h 248"/>
                  <a:gd name="T72" fmla="*/ 198 w 300"/>
                  <a:gd name="T73" fmla="*/ 58 h 248"/>
                  <a:gd name="T74" fmla="*/ 194 w 300"/>
                  <a:gd name="T75" fmla="*/ 56 h 248"/>
                  <a:gd name="T76" fmla="*/ 184 w 300"/>
                  <a:gd name="T77" fmla="*/ 50 h 248"/>
                  <a:gd name="T78" fmla="*/ 172 w 300"/>
                  <a:gd name="T79" fmla="*/ 46 h 248"/>
                  <a:gd name="T80" fmla="*/ 146 w 300"/>
                  <a:gd name="T81" fmla="*/ 46 h 248"/>
                  <a:gd name="T82" fmla="*/ 132 w 300"/>
                  <a:gd name="T83" fmla="*/ 38 h 248"/>
                  <a:gd name="T84" fmla="*/ 126 w 300"/>
                  <a:gd name="T85" fmla="*/ 34 h 248"/>
                  <a:gd name="T86" fmla="*/ 118 w 300"/>
                  <a:gd name="T87" fmla="*/ 22 h 248"/>
                  <a:gd name="T88" fmla="*/ 86 w 300"/>
                  <a:gd name="T89" fmla="*/ 4 h 248"/>
                  <a:gd name="T90" fmla="*/ 68 w 300"/>
                  <a:gd name="T91" fmla="*/ 0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0" h="248">
                    <a:moveTo>
                      <a:pt x="66" y="0"/>
                    </a:moveTo>
                    <a:lnTo>
                      <a:pt x="66" y="0"/>
                    </a:lnTo>
                    <a:lnTo>
                      <a:pt x="64" y="0"/>
                    </a:lnTo>
                    <a:lnTo>
                      <a:pt x="62" y="2"/>
                    </a:lnTo>
                    <a:lnTo>
                      <a:pt x="62" y="6"/>
                    </a:lnTo>
                    <a:lnTo>
                      <a:pt x="40" y="8"/>
                    </a:lnTo>
                    <a:lnTo>
                      <a:pt x="40" y="8"/>
                    </a:lnTo>
                    <a:lnTo>
                      <a:pt x="36" y="10"/>
                    </a:lnTo>
                    <a:lnTo>
                      <a:pt x="36" y="10"/>
                    </a:lnTo>
                    <a:lnTo>
                      <a:pt x="36" y="14"/>
                    </a:lnTo>
                    <a:lnTo>
                      <a:pt x="46" y="26"/>
                    </a:lnTo>
                    <a:lnTo>
                      <a:pt x="42" y="30"/>
                    </a:lnTo>
                    <a:lnTo>
                      <a:pt x="42" y="30"/>
                    </a:lnTo>
                    <a:lnTo>
                      <a:pt x="42" y="30"/>
                    </a:lnTo>
                    <a:lnTo>
                      <a:pt x="40" y="34"/>
                    </a:lnTo>
                    <a:lnTo>
                      <a:pt x="32" y="36"/>
                    </a:lnTo>
                    <a:lnTo>
                      <a:pt x="32" y="36"/>
                    </a:lnTo>
                    <a:lnTo>
                      <a:pt x="30" y="38"/>
                    </a:lnTo>
                    <a:lnTo>
                      <a:pt x="24" y="44"/>
                    </a:lnTo>
                    <a:lnTo>
                      <a:pt x="22" y="46"/>
                    </a:lnTo>
                    <a:lnTo>
                      <a:pt x="10" y="42"/>
                    </a:lnTo>
                    <a:lnTo>
                      <a:pt x="10" y="42"/>
                    </a:lnTo>
                    <a:lnTo>
                      <a:pt x="8" y="40"/>
                    </a:lnTo>
                    <a:lnTo>
                      <a:pt x="8" y="40"/>
                    </a:lnTo>
                    <a:lnTo>
                      <a:pt x="6" y="42"/>
                    </a:lnTo>
                    <a:lnTo>
                      <a:pt x="6" y="42"/>
                    </a:lnTo>
                    <a:lnTo>
                      <a:pt x="4" y="44"/>
                    </a:lnTo>
                    <a:lnTo>
                      <a:pt x="0" y="64"/>
                    </a:lnTo>
                    <a:lnTo>
                      <a:pt x="0" y="64"/>
                    </a:lnTo>
                    <a:lnTo>
                      <a:pt x="2" y="66"/>
                    </a:lnTo>
                    <a:lnTo>
                      <a:pt x="4" y="68"/>
                    </a:lnTo>
                    <a:lnTo>
                      <a:pt x="8" y="70"/>
                    </a:lnTo>
                    <a:lnTo>
                      <a:pt x="16" y="86"/>
                    </a:lnTo>
                    <a:lnTo>
                      <a:pt x="16" y="86"/>
                    </a:lnTo>
                    <a:lnTo>
                      <a:pt x="18" y="86"/>
                    </a:lnTo>
                    <a:lnTo>
                      <a:pt x="34" y="108"/>
                    </a:lnTo>
                    <a:lnTo>
                      <a:pt x="34" y="116"/>
                    </a:lnTo>
                    <a:lnTo>
                      <a:pt x="34" y="116"/>
                    </a:lnTo>
                    <a:lnTo>
                      <a:pt x="34" y="118"/>
                    </a:lnTo>
                    <a:lnTo>
                      <a:pt x="38" y="128"/>
                    </a:lnTo>
                    <a:lnTo>
                      <a:pt x="38" y="128"/>
                    </a:lnTo>
                    <a:lnTo>
                      <a:pt x="40" y="130"/>
                    </a:lnTo>
                    <a:lnTo>
                      <a:pt x="52" y="134"/>
                    </a:lnTo>
                    <a:lnTo>
                      <a:pt x="60" y="148"/>
                    </a:lnTo>
                    <a:lnTo>
                      <a:pt x="60" y="170"/>
                    </a:lnTo>
                    <a:lnTo>
                      <a:pt x="60" y="170"/>
                    </a:lnTo>
                    <a:lnTo>
                      <a:pt x="60" y="170"/>
                    </a:lnTo>
                    <a:lnTo>
                      <a:pt x="68" y="186"/>
                    </a:lnTo>
                    <a:lnTo>
                      <a:pt x="68" y="186"/>
                    </a:lnTo>
                    <a:lnTo>
                      <a:pt x="70" y="188"/>
                    </a:lnTo>
                    <a:lnTo>
                      <a:pt x="80" y="188"/>
                    </a:lnTo>
                    <a:lnTo>
                      <a:pt x="86" y="196"/>
                    </a:lnTo>
                    <a:lnTo>
                      <a:pt x="94" y="214"/>
                    </a:lnTo>
                    <a:lnTo>
                      <a:pt x="94" y="214"/>
                    </a:lnTo>
                    <a:lnTo>
                      <a:pt x="94" y="214"/>
                    </a:lnTo>
                    <a:lnTo>
                      <a:pt x="106" y="230"/>
                    </a:lnTo>
                    <a:lnTo>
                      <a:pt x="114" y="246"/>
                    </a:lnTo>
                    <a:lnTo>
                      <a:pt x="114" y="246"/>
                    </a:lnTo>
                    <a:lnTo>
                      <a:pt x="116" y="248"/>
                    </a:lnTo>
                    <a:lnTo>
                      <a:pt x="118" y="248"/>
                    </a:lnTo>
                    <a:lnTo>
                      <a:pt x="118" y="248"/>
                    </a:lnTo>
                    <a:lnTo>
                      <a:pt x="118" y="248"/>
                    </a:lnTo>
                    <a:lnTo>
                      <a:pt x="120" y="248"/>
                    </a:lnTo>
                    <a:lnTo>
                      <a:pt x="122" y="246"/>
                    </a:lnTo>
                    <a:lnTo>
                      <a:pt x="128" y="232"/>
                    </a:lnTo>
                    <a:lnTo>
                      <a:pt x="154" y="230"/>
                    </a:lnTo>
                    <a:lnTo>
                      <a:pt x="180" y="236"/>
                    </a:lnTo>
                    <a:lnTo>
                      <a:pt x="180" y="236"/>
                    </a:lnTo>
                    <a:lnTo>
                      <a:pt x="180" y="236"/>
                    </a:lnTo>
                    <a:lnTo>
                      <a:pt x="180" y="236"/>
                    </a:lnTo>
                    <a:lnTo>
                      <a:pt x="184" y="234"/>
                    </a:lnTo>
                    <a:lnTo>
                      <a:pt x="206" y="214"/>
                    </a:lnTo>
                    <a:lnTo>
                      <a:pt x="232" y="210"/>
                    </a:lnTo>
                    <a:lnTo>
                      <a:pt x="246" y="210"/>
                    </a:lnTo>
                    <a:lnTo>
                      <a:pt x="246" y="210"/>
                    </a:lnTo>
                    <a:lnTo>
                      <a:pt x="246" y="210"/>
                    </a:lnTo>
                    <a:lnTo>
                      <a:pt x="246" y="210"/>
                    </a:lnTo>
                    <a:lnTo>
                      <a:pt x="248" y="210"/>
                    </a:lnTo>
                    <a:lnTo>
                      <a:pt x="262" y="202"/>
                    </a:lnTo>
                    <a:lnTo>
                      <a:pt x="276" y="194"/>
                    </a:lnTo>
                    <a:lnTo>
                      <a:pt x="290" y="190"/>
                    </a:lnTo>
                    <a:lnTo>
                      <a:pt x="290" y="190"/>
                    </a:lnTo>
                    <a:lnTo>
                      <a:pt x="292" y="188"/>
                    </a:lnTo>
                    <a:lnTo>
                      <a:pt x="300" y="172"/>
                    </a:lnTo>
                    <a:lnTo>
                      <a:pt x="300" y="172"/>
                    </a:lnTo>
                    <a:lnTo>
                      <a:pt x="300" y="170"/>
                    </a:lnTo>
                    <a:lnTo>
                      <a:pt x="300" y="158"/>
                    </a:lnTo>
                    <a:lnTo>
                      <a:pt x="300" y="158"/>
                    </a:lnTo>
                    <a:lnTo>
                      <a:pt x="300" y="156"/>
                    </a:lnTo>
                    <a:lnTo>
                      <a:pt x="296" y="150"/>
                    </a:lnTo>
                    <a:lnTo>
                      <a:pt x="296" y="150"/>
                    </a:lnTo>
                    <a:lnTo>
                      <a:pt x="294" y="148"/>
                    </a:lnTo>
                    <a:lnTo>
                      <a:pt x="292" y="148"/>
                    </a:lnTo>
                    <a:lnTo>
                      <a:pt x="292" y="148"/>
                    </a:lnTo>
                    <a:lnTo>
                      <a:pt x="292" y="148"/>
                    </a:lnTo>
                    <a:lnTo>
                      <a:pt x="276" y="148"/>
                    </a:lnTo>
                    <a:lnTo>
                      <a:pt x="272" y="148"/>
                    </a:lnTo>
                    <a:lnTo>
                      <a:pt x="262" y="144"/>
                    </a:lnTo>
                    <a:lnTo>
                      <a:pt x="256" y="142"/>
                    </a:lnTo>
                    <a:lnTo>
                      <a:pt x="236" y="120"/>
                    </a:lnTo>
                    <a:lnTo>
                      <a:pt x="234" y="116"/>
                    </a:lnTo>
                    <a:lnTo>
                      <a:pt x="226" y="108"/>
                    </a:lnTo>
                    <a:lnTo>
                      <a:pt x="224" y="102"/>
                    </a:lnTo>
                    <a:lnTo>
                      <a:pt x="222" y="90"/>
                    </a:lnTo>
                    <a:lnTo>
                      <a:pt x="222" y="90"/>
                    </a:lnTo>
                    <a:lnTo>
                      <a:pt x="220" y="88"/>
                    </a:lnTo>
                    <a:lnTo>
                      <a:pt x="214" y="80"/>
                    </a:lnTo>
                    <a:lnTo>
                      <a:pt x="214" y="80"/>
                    </a:lnTo>
                    <a:lnTo>
                      <a:pt x="214" y="80"/>
                    </a:lnTo>
                    <a:lnTo>
                      <a:pt x="206" y="74"/>
                    </a:lnTo>
                    <a:lnTo>
                      <a:pt x="198" y="58"/>
                    </a:lnTo>
                    <a:lnTo>
                      <a:pt x="198" y="58"/>
                    </a:lnTo>
                    <a:lnTo>
                      <a:pt x="198" y="56"/>
                    </a:lnTo>
                    <a:lnTo>
                      <a:pt x="194" y="56"/>
                    </a:lnTo>
                    <a:lnTo>
                      <a:pt x="190" y="56"/>
                    </a:lnTo>
                    <a:lnTo>
                      <a:pt x="184" y="50"/>
                    </a:lnTo>
                    <a:lnTo>
                      <a:pt x="184" y="50"/>
                    </a:lnTo>
                    <a:lnTo>
                      <a:pt x="182" y="48"/>
                    </a:lnTo>
                    <a:lnTo>
                      <a:pt x="172" y="46"/>
                    </a:lnTo>
                    <a:lnTo>
                      <a:pt x="172" y="46"/>
                    </a:lnTo>
                    <a:lnTo>
                      <a:pt x="172" y="46"/>
                    </a:lnTo>
                    <a:lnTo>
                      <a:pt x="158" y="46"/>
                    </a:lnTo>
                    <a:lnTo>
                      <a:pt x="146" y="46"/>
                    </a:lnTo>
                    <a:lnTo>
                      <a:pt x="134" y="38"/>
                    </a:lnTo>
                    <a:lnTo>
                      <a:pt x="134" y="38"/>
                    </a:lnTo>
                    <a:lnTo>
                      <a:pt x="132" y="38"/>
                    </a:lnTo>
                    <a:lnTo>
                      <a:pt x="128" y="36"/>
                    </a:lnTo>
                    <a:lnTo>
                      <a:pt x="126" y="34"/>
                    </a:lnTo>
                    <a:lnTo>
                      <a:pt x="126" y="34"/>
                    </a:lnTo>
                    <a:lnTo>
                      <a:pt x="126" y="34"/>
                    </a:lnTo>
                    <a:lnTo>
                      <a:pt x="118" y="22"/>
                    </a:lnTo>
                    <a:lnTo>
                      <a:pt x="118" y="22"/>
                    </a:lnTo>
                    <a:lnTo>
                      <a:pt x="118" y="22"/>
                    </a:lnTo>
                    <a:lnTo>
                      <a:pt x="86" y="4"/>
                    </a:lnTo>
                    <a:lnTo>
                      <a:pt x="86" y="4"/>
                    </a:lnTo>
                    <a:lnTo>
                      <a:pt x="84" y="4"/>
                    </a:lnTo>
                    <a:lnTo>
                      <a:pt x="68" y="0"/>
                    </a:lnTo>
                    <a:lnTo>
                      <a:pt x="68" y="0"/>
                    </a:lnTo>
                    <a:lnTo>
                      <a:pt x="66" y="0"/>
                    </a:lnTo>
                    <a:lnTo>
                      <a:pt x="6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3" name="Freeform 866"/>
              <p:cNvSpPr>
                <a:spLocks/>
              </p:cNvSpPr>
              <p:nvPr/>
            </p:nvSpPr>
            <p:spPr bwMode="auto">
              <a:xfrm>
                <a:off x="3355" y="2049"/>
                <a:ext cx="16" cy="14"/>
              </a:xfrm>
              <a:custGeom>
                <a:avLst/>
                <a:gdLst>
                  <a:gd name="T0" fmla="*/ 6 w 16"/>
                  <a:gd name="T1" fmla="*/ 14 h 14"/>
                  <a:gd name="T2" fmla="*/ 6 w 16"/>
                  <a:gd name="T3" fmla="*/ 14 h 14"/>
                  <a:gd name="T4" fmla="*/ 4 w 16"/>
                  <a:gd name="T5" fmla="*/ 14 h 14"/>
                  <a:gd name="T6" fmla="*/ 0 w 16"/>
                  <a:gd name="T7" fmla="*/ 10 h 14"/>
                  <a:gd name="T8" fmla="*/ 0 w 16"/>
                  <a:gd name="T9" fmla="*/ 10 h 14"/>
                  <a:gd name="T10" fmla="*/ 0 w 16"/>
                  <a:gd name="T11" fmla="*/ 8 h 14"/>
                  <a:gd name="T12" fmla="*/ 0 w 16"/>
                  <a:gd name="T13" fmla="*/ 4 h 14"/>
                  <a:gd name="T14" fmla="*/ 0 w 16"/>
                  <a:gd name="T15" fmla="*/ 4 h 14"/>
                  <a:gd name="T16" fmla="*/ 2 w 16"/>
                  <a:gd name="T17" fmla="*/ 2 h 14"/>
                  <a:gd name="T18" fmla="*/ 4 w 16"/>
                  <a:gd name="T19" fmla="*/ 0 h 14"/>
                  <a:gd name="T20" fmla="*/ 4 w 16"/>
                  <a:gd name="T21" fmla="*/ 0 h 14"/>
                  <a:gd name="T22" fmla="*/ 6 w 16"/>
                  <a:gd name="T23" fmla="*/ 0 h 14"/>
                  <a:gd name="T24" fmla="*/ 14 w 16"/>
                  <a:gd name="T25" fmla="*/ 0 h 14"/>
                  <a:gd name="T26" fmla="*/ 14 w 16"/>
                  <a:gd name="T27" fmla="*/ 0 h 14"/>
                  <a:gd name="T28" fmla="*/ 16 w 16"/>
                  <a:gd name="T29" fmla="*/ 2 h 14"/>
                  <a:gd name="T30" fmla="*/ 16 w 16"/>
                  <a:gd name="T31" fmla="*/ 8 h 14"/>
                  <a:gd name="T32" fmla="*/ 16 w 16"/>
                  <a:gd name="T33" fmla="*/ 8 h 14"/>
                  <a:gd name="T34" fmla="*/ 16 w 16"/>
                  <a:gd name="T35" fmla="*/ 8 h 14"/>
                  <a:gd name="T36" fmla="*/ 12 w 16"/>
                  <a:gd name="T37" fmla="*/ 14 h 14"/>
                  <a:gd name="T38" fmla="*/ 12 w 16"/>
                  <a:gd name="T39" fmla="*/ 14 h 14"/>
                  <a:gd name="T40" fmla="*/ 10 w 16"/>
                  <a:gd name="T41" fmla="*/ 14 h 14"/>
                  <a:gd name="T42" fmla="*/ 6 w 16"/>
                  <a:gd name="T4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 h="14">
                    <a:moveTo>
                      <a:pt x="6" y="14"/>
                    </a:moveTo>
                    <a:lnTo>
                      <a:pt x="6" y="14"/>
                    </a:lnTo>
                    <a:lnTo>
                      <a:pt x="4" y="14"/>
                    </a:lnTo>
                    <a:lnTo>
                      <a:pt x="0" y="10"/>
                    </a:lnTo>
                    <a:lnTo>
                      <a:pt x="0" y="10"/>
                    </a:lnTo>
                    <a:lnTo>
                      <a:pt x="0" y="8"/>
                    </a:lnTo>
                    <a:lnTo>
                      <a:pt x="0" y="4"/>
                    </a:lnTo>
                    <a:lnTo>
                      <a:pt x="0" y="4"/>
                    </a:lnTo>
                    <a:lnTo>
                      <a:pt x="2" y="2"/>
                    </a:lnTo>
                    <a:lnTo>
                      <a:pt x="4" y="0"/>
                    </a:lnTo>
                    <a:lnTo>
                      <a:pt x="4" y="0"/>
                    </a:lnTo>
                    <a:lnTo>
                      <a:pt x="6" y="0"/>
                    </a:lnTo>
                    <a:lnTo>
                      <a:pt x="14" y="0"/>
                    </a:lnTo>
                    <a:lnTo>
                      <a:pt x="14" y="0"/>
                    </a:lnTo>
                    <a:lnTo>
                      <a:pt x="16" y="2"/>
                    </a:lnTo>
                    <a:lnTo>
                      <a:pt x="16" y="8"/>
                    </a:lnTo>
                    <a:lnTo>
                      <a:pt x="16" y="8"/>
                    </a:lnTo>
                    <a:lnTo>
                      <a:pt x="16" y="8"/>
                    </a:lnTo>
                    <a:lnTo>
                      <a:pt x="12" y="14"/>
                    </a:lnTo>
                    <a:lnTo>
                      <a:pt x="12" y="14"/>
                    </a:lnTo>
                    <a:lnTo>
                      <a:pt x="10" y="14"/>
                    </a:lnTo>
                    <a:lnTo>
                      <a:pt x="6"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4" name="Freeform 867"/>
              <p:cNvSpPr>
                <a:spLocks noEditPoints="1"/>
              </p:cNvSpPr>
              <p:nvPr/>
            </p:nvSpPr>
            <p:spPr bwMode="auto">
              <a:xfrm>
                <a:off x="3353" y="2047"/>
                <a:ext cx="20" cy="18"/>
              </a:xfrm>
              <a:custGeom>
                <a:avLst/>
                <a:gdLst>
                  <a:gd name="T0" fmla="*/ 16 w 20"/>
                  <a:gd name="T1" fmla="*/ 4 h 18"/>
                  <a:gd name="T2" fmla="*/ 16 w 20"/>
                  <a:gd name="T3" fmla="*/ 4 h 18"/>
                  <a:gd name="T4" fmla="*/ 16 w 20"/>
                  <a:gd name="T5" fmla="*/ 10 h 18"/>
                  <a:gd name="T6" fmla="*/ 12 w 20"/>
                  <a:gd name="T7" fmla="*/ 14 h 18"/>
                  <a:gd name="T8" fmla="*/ 8 w 20"/>
                  <a:gd name="T9" fmla="*/ 14 h 18"/>
                  <a:gd name="T10" fmla="*/ 4 w 20"/>
                  <a:gd name="T11" fmla="*/ 10 h 18"/>
                  <a:gd name="T12" fmla="*/ 4 w 20"/>
                  <a:gd name="T13" fmla="*/ 6 h 18"/>
                  <a:gd name="T14" fmla="*/ 8 w 20"/>
                  <a:gd name="T15" fmla="*/ 4 h 18"/>
                  <a:gd name="T16" fmla="*/ 16 w 20"/>
                  <a:gd name="T17" fmla="*/ 4 h 18"/>
                  <a:gd name="T18" fmla="*/ 16 w 20"/>
                  <a:gd name="T19" fmla="*/ 0 h 18"/>
                  <a:gd name="T20" fmla="*/ 8 w 20"/>
                  <a:gd name="T21" fmla="*/ 0 h 18"/>
                  <a:gd name="T22" fmla="*/ 8 w 20"/>
                  <a:gd name="T23" fmla="*/ 0 h 18"/>
                  <a:gd name="T24" fmla="*/ 4 w 20"/>
                  <a:gd name="T25" fmla="*/ 0 h 18"/>
                  <a:gd name="T26" fmla="*/ 2 w 20"/>
                  <a:gd name="T27" fmla="*/ 4 h 18"/>
                  <a:gd name="T28" fmla="*/ 2 w 20"/>
                  <a:gd name="T29" fmla="*/ 4 h 18"/>
                  <a:gd name="T30" fmla="*/ 0 w 20"/>
                  <a:gd name="T31" fmla="*/ 6 h 18"/>
                  <a:gd name="T32" fmla="*/ 0 w 20"/>
                  <a:gd name="T33" fmla="*/ 10 h 18"/>
                  <a:gd name="T34" fmla="*/ 0 w 20"/>
                  <a:gd name="T35" fmla="*/ 10 h 18"/>
                  <a:gd name="T36" fmla="*/ 2 w 20"/>
                  <a:gd name="T37" fmla="*/ 12 h 18"/>
                  <a:gd name="T38" fmla="*/ 4 w 20"/>
                  <a:gd name="T39" fmla="*/ 16 h 18"/>
                  <a:gd name="T40" fmla="*/ 4 w 20"/>
                  <a:gd name="T41" fmla="*/ 16 h 18"/>
                  <a:gd name="T42" fmla="*/ 8 w 20"/>
                  <a:gd name="T43" fmla="*/ 18 h 18"/>
                  <a:gd name="T44" fmla="*/ 12 w 20"/>
                  <a:gd name="T45" fmla="*/ 18 h 18"/>
                  <a:gd name="T46" fmla="*/ 12 w 20"/>
                  <a:gd name="T47" fmla="*/ 18 h 18"/>
                  <a:gd name="T48" fmla="*/ 16 w 20"/>
                  <a:gd name="T49" fmla="*/ 16 h 18"/>
                  <a:gd name="T50" fmla="*/ 20 w 20"/>
                  <a:gd name="T51" fmla="*/ 10 h 18"/>
                  <a:gd name="T52" fmla="*/ 20 w 20"/>
                  <a:gd name="T53" fmla="*/ 10 h 18"/>
                  <a:gd name="T54" fmla="*/ 20 w 20"/>
                  <a:gd name="T55" fmla="*/ 10 h 18"/>
                  <a:gd name="T56" fmla="*/ 20 w 20"/>
                  <a:gd name="T57" fmla="*/ 4 h 18"/>
                  <a:gd name="T58" fmla="*/ 20 w 20"/>
                  <a:gd name="T59" fmla="*/ 4 h 18"/>
                  <a:gd name="T60" fmla="*/ 20 w 20"/>
                  <a:gd name="T61" fmla="*/ 4 h 18"/>
                  <a:gd name="T62" fmla="*/ 18 w 20"/>
                  <a:gd name="T63" fmla="*/ 0 h 18"/>
                  <a:gd name="T64" fmla="*/ 16 w 20"/>
                  <a:gd name="T65" fmla="*/ 0 h 18"/>
                  <a:gd name="T66" fmla="*/ 16 w 20"/>
                  <a:gd name="T6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18">
                    <a:moveTo>
                      <a:pt x="16" y="4"/>
                    </a:moveTo>
                    <a:lnTo>
                      <a:pt x="16" y="4"/>
                    </a:lnTo>
                    <a:lnTo>
                      <a:pt x="16" y="10"/>
                    </a:lnTo>
                    <a:lnTo>
                      <a:pt x="12" y="14"/>
                    </a:lnTo>
                    <a:lnTo>
                      <a:pt x="8" y="14"/>
                    </a:lnTo>
                    <a:lnTo>
                      <a:pt x="4" y="10"/>
                    </a:lnTo>
                    <a:lnTo>
                      <a:pt x="4" y="6"/>
                    </a:lnTo>
                    <a:lnTo>
                      <a:pt x="8" y="4"/>
                    </a:lnTo>
                    <a:lnTo>
                      <a:pt x="16" y="4"/>
                    </a:lnTo>
                    <a:close/>
                    <a:moveTo>
                      <a:pt x="16" y="0"/>
                    </a:moveTo>
                    <a:lnTo>
                      <a:pt x="8" y="0"/>
                    </a:lnTo>
                    <a:lnTo>
                      <a:pt x="8" y="0"/>
                    </a:lnTo>
                    <a:lnTo>
                      <a:pt x="4" y="0"/>
                    </a:lnTo>
                    <a:lnTo>
                      <a:pt x="2" y="4"/>
                    </a:lnTo>
                    <a:lnTo>
                      <a:pt x="2" y="4"/>
                    </a:lnTo>
                    <a:lnTo>
                      <a:pt x="0" y="6"/>
                    </a:lnTo>
                    <a:lnTo>
                      <a:pt x="0" y="10"/>
                    </a:lnTo>
                    <a:lnTo>
                      <a:pt x="0" y="10"/>
                    </a:lnTo>
                    <a:lnTo>
                      <a:pt x="2" y="12"/>
                    </a:lnTo>
                    <a:lnTo>
                      <a:pt x="4" y="16"/>
                    </a:lnTo>
                    <a:lnTo>
                      <a:pt x="4" y="16"/>
                    </a:lnTo>
                    <a:lnTo>
                      <a:pt x="8" y="18"/>
                    </a:lnTo>
                    <a:lnTo>
                      <a:pt x="12" y="18"/>
                    </a:lnTo>
                    <a:lnTo>
                      <a:pt x="12" y="18"/>
                    </a:lnTo>
                    <a:lnTo>
                      <a:pt x="16" y="16"/>
                    </a:lnTo>
                    <a:lnTo>
                      <a:pt x="20" y="10"/>
                    </a:lnTo>
                    <a:lnTo>
                      <a:pt x="20" y="10"/>
                    </a:lnTo>
                    <a:lnTo>
                      <a:pt x="20" y="10"/>
                    </a:lnTo>
                    <a:lnTo>
                      <a:pt x="20" y="4"/>
                    </a:lnTo>
                    <a:lnTo>
                      <a:pt x="20" y="4"/>
                    </a:lnTo>
                    <a:lnTo>
                      <a:pt x="20" y="4"/>
                    </a:lnTo>
                    <a:lnTo>
                      <a:pt x="18"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5" name="Freeform 868"/>
              <p:cNvSpPr>
                <a:spLocks/>
              </p:cNvSpPr>
              <p:nvPr/>
            </p:nvSpPr>
            <p:spPr bwMode="auto">
              <a:xfrm>
                <a:off x="3357" y="2051"/>
                <a:ext cx="12" cy="10"/>
              </a:xfrm>
              <a:custGeom>
                <a:avLst/>
                <a:gdLst>
                  <a:gd name="T0" fmla="*/ 12 w 12"/>
                  <a:gd name="T1" fmla="*/ 0 h 10"/>
                  <a:gd name="T2" fmla="*/ 12 w 12"/>
                  <a:gd name="T3" fmla="*/ 0 h 10"/>
                  <a:gd name="T4" fmla="*/ 12 w 12"/>
                  <a:gd name="T5" fmla="*/ 6 h 10"/>
                  <a:gd name="T6" fmla="*/ 8 w 12"/>
                  <a:gd name="T7" fmla="*/ 10 h 10"/>
                  <a:gd name="T8" fmla="*/ 4 w 12"/>
                  <a:gd name="T9" fmla="*/ 10 h 10"/>
                  <a:gd name="T10" fmla="*/ 0 w 12"/>
                  <a:gd name="T11" fmla="*/ 6 h 10"/>
                  <a:gd name="T12" fmla="*/ 0 w 12"/>
                  <a:gd name="T13" fmla="*/ 2 h 10"/>
                  <a:gd name="T14" fmla="*/ 4 w 12"/>
                  <a:gd name="T15" fmla="*/ 0 h 10"/>
                  <a:gd name="T16" fmla="*/ 12 w 12"/>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 h="10">
                    <a:moveTo>
                      <a:pt x="12" y="0"/>
                    </a:moveTo>
                    <a:lnTo>
                      <a:pt x="12" y="0"/>
                    </a:lnTo>
                    <a:lnTo>
                      <a:pt x="12" y="6"/>
                    </a:lnTo>
                    <a:lnTo>
                      <a:pt x="8" y="10"/>
                    </a:lnTo>
                    <a:lnTo>
                      <a:pt x="4" y="10"/>
                    </a:lnTo>
                    <a:lnTo>
                      <a:pt x="0" y="6"/>
                    </a:lnTo>
                    <a:lnTo>
                      <a:pt x="0" y="2"/>
                    </a:lnTo>
                    <a:lnTo>
                      <a:pt x="4"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6" name="Freeform 869"/>
              <p:cNvSpPr>
                <a:spLocks/>
              </p:cNvSpPr>
              <p:nvPr/>
            </p:nvSpPr>
            <p:spPr bwMode="auto">
              <a:xfrm>
                <a:off x="3353" y="2047"/>
                <a:ext cx="20" cy="18"/>
              </a:xfrm>
              <a:custGeom>
                <a:avLst/>
                <a:gdLst>
                  <a:gd name="T0" fmla="*/ 16 w 20"/>
                  <a:gd name="T1" fmla="*/ 0 h 18"/>
                  <a:gd name="T2" fmla="*/ 8 w 20"/>
                  <a:gd name="T3" fmla="*/ 0 h 18"/>
                  <a:gd name="T4" fmla="*/ 8 w 20"/>
                  <a:gd name="T5" fmla="*/ 0 h 18"/>
                  <a:gd name="T6" fmla="*/ 4 w 20"/>
                  <a:gd name="T7" fmla="*/ 0 h 18"/>
                  <a:gd name="T8" fmla="*/ 2 w 20"/>
                  <a:gd name="T9" fmla="*/ 4 h 18"/>
                  <a:gd name="T10" fmla="*/ 2 w 20"/>
                  <a:gd name="T11" fmla="*/ 4 h 18"/>
                  <a:gd name="T12" fmla="*/ 0 w 20"/>
                  <a:gd name="T13" fmla="*/ 6 h 18"/>
                  <a:gd name="T14" fmla="*/ 0 w 20"/>
                  <a:gd name="T15" fmla="*/ 10 h 18"/>
                  <a:gd name="T16" fmla="*/ 0 w 20"/>
                  <a:gd name="T17" fmla="*/ 10 h 18"/>
                  <a:gd name="T18" fmla="*/ 2 w 20"/>
                  <a:gd name="T19" fmla="*/ 12 h 18"/>
                  <a:gd name="T20" fmla="*/ 4 w 20"/>
                  <a:gd name="T21" fmla="*/ 16 h 18"/>
                  <a:gd name="T22" fmla="*/ 4 w 20"/>
                  <a:gd name="T23" fmla="*/ 16 h 18"/>
                  <a:gd name="T24" fmla="*/ 8 w 20"/>
                  <a:gd name="T25" fmla="*/ 18 h 18"/>
                  <a:gd name="T26" fmla="*/ 12 w 20"/>
                  <a:gd name="T27" fmla="*/ 18 h 18"/>
                  <a:gd name="T28" fmla="*/ 12 w 20"/>
                  <a:gd name="T29" fmla="*/ 18 h 18"/>
                  <a:gd name="T30" fmla="*/ 16 w 20"/>
                  <a:gd name="T31" fmla="*/ 16 h 18"/>
                  <a:gd name="T32" fmla="*/ 20 w 20"/>
                  <a:gd name="T33" fmla="*/ 10 h 18"/>
                  <a:gd name="T34" fmla="*/ 20 w 20"/>
                  <a:gd name="T35" fmla="*/ 10 h 18"/>
                  <a:gd name="T36" fmla="*/ 20 w 20"/>
                  <a:gd name="T37" fmla="*/ 10 h 18"/>
                  <a:gd name="T38" fmla="*/ 20 w 20"/>
                  <a:gd name="T39" fmla="*/ 4 h 18"/>
                  <a:gd name="T40" fmla="*/ 20 w 20"/>
                  <a:gd name="T41" fmla="*/ 4 h 18"/>
                  <a:gd name="T42" fmla="*/ 20 w 20"/>
                  <a:gd name="T43" fmla="*/ 4 h 18"/>
                  <a:gd name="T44" fmla="*/ 18 w 20"/>
                  <a:gd name="T45" fmla="*/ 0 h 18"/>
                  <a:gd name="T46" fmla="*/ 16 w 20"/>
                  <a:gd name="T47" fmla="*/ 0 h 18"/>
                  <a:gd name="T48" fmla="*/ 16 w 20"/>
                  <a:gd name="T4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0" h="18">
                    <a:moveTo>
                      <a:pt x="16" y="0"/>
                    </a:moveTo>
                    <a:lnTo>
                      <a:pt x="8" y="0"/>
                    </a:lnTo>
                    <a:lnTo>
                      <a:pt x="8" y="0"/>
                    </a:lnTo>
                    <a:lnTo>
                      <a:pt x="4" y="0"/>
                    </a:lnTo>
                    <a:lnTo>
                      <a:pt x="2" y="4"/>
                    </a:lnTo>
                    <a:lnTo>
                      <a:pt x="2" y="4"/>
                    </a:lnTo>
                    <a:lnTo>
                      <a:pt x="0" y="6"/>
                    </a:lnTo>
                    <a:lnTo>
                      <a:pt x="0" y="10"/>
                    </a:lnTo>
                    <a:lnTo>
                      <a:pt x="0" y="10"/>
                    </a:lnTo>
                    <a:lnTo>
                      <a:pt x="2" y="12"/>
                    </a:lnTo>
                    <a:lnTo>
                      <a:pt x="4" y="16"/>
                    </a:lnTo>
                    <a:lnTo>
                      <a:pt x="4" y="16"/>
                    </a:lnTo>
                    <a:lnTo>
                      <a:pt x="8" y="18"/>
                    </a:lnTo>
                    <a:lnTo>
                      <a:pt x="12" y="18"/>
                    </a:lnTo>
                    <a:lnTo>
                      <a:pt x="12" y="18"/>
                    </a:lnTo>
                    <a:lnTo>
                      <a:pt x="16" y="16"/>
                    </a:lnTo>
                    <a:lnTo>
                      <a:pt x="20" y="10"/>
                    </a:lnTo>
                    <a:lnTo>
                      <a:pt x="20" y="10"/>
                    </a:lnTo>
                    <a:lnTo>
                      <a:pt x="20" y="10"/>
                    </a:lnTo>
                    <a:lnTo>
                      <a:pt x="20" y="4"/>
                    </a:lnTo>
                    <a:lnTo>
                      <a:pt x="20" y="4"/>
                    </a:lnTo>
                    <a:lnTo>
                      <a:pt x="20" y="4"/>
                    </a:lnTo>
                    <a:lnTo>
                      <a:pt x="18"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7" name="Freeform 870"/>
              <p:cNvSpPr>
                <a:spLocks/>
              </p:cNvSpPr>
              <p:nvPr/>
            </p:nvSpPr>
            <p:spPr bwMode="auto">
              <a:xfrm>
                <a:off x="3585" y="2143"/>
                <a:ext cx="10" cy="28"/>
              </a:xfrm>
              <a:custGeom>
                <a:avLst/>
                <a:gdLst>
                  <a:gd name="T0" fmla="*/ 4 w 10"/>
                  <a:gd name="T1" fmla="*/ 28 h 28"/>
                  <a:gd name="T2" fmla="*/ 4 w 10"/>
                  <a:gd name="T3" fmla="*/ 28 h 28"/>
                  <a:gd name="T4" fmla="*/ 2 w 10"/>
                  <a:gd name="T5" fmla="*/ 26 h 28"/>
                  <a:gd name="T6" fmla="*/ 0 w 10"/>
                  <a:gd name="T7" fmla="*/ 22 h 28"/>
                  <a:gd name="T8" fmla="*/ 0 w 10"/>
                  <a:gd name="T9" fmla="*/ 22 h 28"/>
                  <a:gd name="T10" fmla="*/ 0 w 10"/>
                  <a:gd name="T11" fmla="*/ 22 h 28"/>
                  <a:gd name="T12" fmla="*/ 0 w 10"/>
                  <a:gd name="T13" fmla="*/ 12 h 28"/>
                  <a:gd name="T14" fmla="*/ 2 w 10"/>
                  <a:gd name="T15" fmla="*/ 2 h 28"/>
                  <a:gd name="T16" fmla="*/ 2 w 10"/>
                  <a:gd name="T17" fmla="*/ 2 h 28"/>
                  <a:gd name="T18" fmla="*/ 4 w 10"/>
                  <a:gd name="T19" fmla="*/ 0 h 28"/>
                  <a:gd name="T20" fmla="*/ 6 w 10"/>
                  <a:gd name="T21" fmla="*/ 0 h 28"/>
                  <a:gd name="T22" fmla="*/ 6 w 10"/>
                  <a:gd name="T23" fmla="*/ 0 h 28"/>
                  <a:gd name="T24" fmla="*/ 8 w 10"/>
                  <a:gd name="T25" fmla="*/ 2 h 28"/>
                  <a:gd name="T26" fmla="*/ 10 w 10"/>
                  <a:gd name="T27" fmla="*/ 10 h 28"/>
                  <a:gd name="T28" fmla="*/ 10 w 10"/>
                  <a:gd name="T29" fmla="*/ 14 h 28"/>
                  <a:gd name="T30" fmla="*/ 8 w 10"/>
                  <a:gd name="T31" fmla="*/ 22 h 28"/>
                  <a:gd name="T32" fmla="*/ 8 w 10"/>
                  <a:gd name="T33" fmla="*/ 22 h 28"/>
                  <a:gd name="T34" fmla="*/ 8 w 10"/>
                  <a:gd name="T35" fmla="*/ 22 h 28"/>
                  <a:gd name="T36" fmla="*/ 6 w 10"/>
                  <a:gd name="T37" fmla="*/ 26 h 28"/>
                  <a:gd name="T38" fmla="*/ 6 w 10"/>
                  <a:gd name="T39" fmla="*/ 26 h 28"/>
                  <a:gd name="T40" fmla="*/ 4 w 10"/>
                  <a:gd name="T41" fmla="*/ 28 h 28"/>
                  <a:gd name="T42" fmla="*/ 4 w 10"/>
                  <a:gd name="T43" fmla="*/ 28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0" h="28">
                    <a:moveTo>
                      <a:pt x="4" y="28"/>
                    </a:moveTo>
                    <a:lnTo>
                      <a:pt x="4" y="28"/>
                    </a:lnTo>
                    <a:lnTo>
                      <a:pt x="2" y="26"/>
                    </a:lnTo>
                    <a:lnTo>
                      <a:pt x="0" y="22"/>
                    </a:lnTo>
                    <a:lnTo>
                      <a:pt x="0" y="22"/>
                    </a:lnTo>
                    <a:lnTo>
                      <a:pt x="0" y="22"/>
                    </a:lnTo>
                    <a:lnTo>
                      <a:pt x="0" y="12"/>
                    </a:lnTo>
                    <a:lnTo>
                      <a:pt x="2" y="2"/>
                    </a:lnTo>
                    <a:lnTo>
                      <a:pt x="2" y="2"/>
                    </a:lnTo>
                    <a:lnTo>
                      <a:pt x="4" y="0"/>
                    </a:lnTo>
                    <a:lnTo>
                      <a:pt x="6" y="0"/>
                    </a:lnTo>
                    <a:lnTo>
                      <a:pt x="6" y="0"/>
                    </a:lnTo>
                    <a:lnTo>
                      <a:pt x="8" y="2"/>
                    </a:lnTo>
                    <a:lnTo>
                      <a:pt x="10" y="10"/>
                    </a:lnTo>
                    <a:lnTo>
                      <a:pt x="10" y="14"/>
                    </a:lnTo>
                    <a:lnTo>
                      <a:pt x="8" y="22"/>
                    </a:lnTo>
                    <a:lnTo>
                      <a:pt x="8" y="22"/>
                    </a:lnTo>
                    <a:lnTo>
                      <a:pt x="8" y="22"/>
                    </a:lnTo>
                    <a:lnTo>
                      <a:pt x="6" y="26"/>
                    </a:lnTo>
                    <a:lnTo>
                      <a:pt x="6" y="26"/>
                    </a:lnTo>
                    <a:lnTo>
                      <a:pt x="4" y="28"/>
                    </a:lnTo>
                    <a:lnTo>
                      <a:pt x="4" y="2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8" name="Freeform 871"/>
              <p:cNvSpPr>
                <a:spLocks noEditPoints="1"/>
              </p:cNvSpPr>
              <p:nvPr/>
            </p:nvSpPr>
            <p:spPr bwMode="auto">
              <a:xfrm>
                <a:off x="3583" y="2141"/>
                <a:ext cx="14" cy="32"/>
              </a:xfrm>
              <a:custGeom>
                <a:avLst/>
                <a:gdLst>
                  <a:gd name="T0" fmla="*/ 8 w 14"/>
                  <a:gd name="T1" fmla="*/ 4 h 32"/>
                  <a:gd name="T2" fmla="*/ 10 w 14"/>
                  <a:gd name="T3" fmla="*/ 12 h 32"/>
                  <a:gd name="T4" fmla="*/ 10 w 14"/>
                  <a:gd name="T5" fmla="*/ 16 h 32"/>
                  <a:gd name="T6" fmla="*/ 8 w 14"/>
                  <a:gd name="T7" fmla="*/ 24 h 32"/>
                  <a:gd name="T8" fmla="*/ 6 w 14"/>
                  <a:gd name="T9" fmla="*/ 28 h 32"/>
                  <a:gd name="T10" fmla="*/ 4 w 14"/>
                  <a:gd name="T11" fmla="*/ 24 h 32"/>
                  <a:gd name="T12" fmla="*/ 4 w 14"/>
                  <a:gd name="T13" fmla="*/ 14 h 32"/>
                  <a:gd name="T14" fmla="*/ 6 w 14"/>
                  <a:gd name="T15" fmla="*/ 4 h 32"/>
                  <a:gd name="T16" fmla="*/ 8 w 14"/>
                  <a:gd name="T17" fmla="*/ 4 h 32"/>
                  <a:gd name="T18" fmla="*/ 8 w 14"/>
                  <a:gd name="T19" fmla="*/ 0 h 32"/>
                  <a:gd name="T20" fmla="*/ 6 w 14"/>
                  <a:gd name="T21" fmla="*/ 0 h 32"/>
                  <a:gd name="T22" fmla="*/ 6 w 14"/>
                  <a:gd name="T23" fmla="*/ 0 h 32"/>
                  <a:gd name="T24" fmla="*/ 4 w 14"/>
                  <a:gd name="T25" fmla="*/ 2 h 32"/>
                  <a:gd name="T26" fmla="*/ 2 w 14"/>
                  <a:gd name="T27" fmla="*/ 4 h 32"/>
                  <a:gd name="T28" fmla="*/ 0 w 14"/>
                  <a:gd name="T29" fmla="*/ 12 h 32"/>
                  <a:gd name="T30" fmla="*/ 0 w 14"/>
                  <a:gd name="T31" fmla="*/ 12 h 32"/>
                  <a:gd name="T32" fmla="*/ 0 w 14"/>
                  <a:gd name="T33" fmla="*/ 14 h 32"/>
                  <a:gd name="T34" fmla="*/ 0 w 14"/>
                  <a:gd name="T35" fmla="*/ 24 h 32"/>
                  <a:gd name="T36" fmla="*/ 0 w 14"/>
                  <a:gd name="T37" fmla="*/ 24 h 32"/>
                  <a:gd name="T38" fmla="*/ 0 w 14"/>
                  <a:gd name="T39" fmla="*/ 26 h 32"/>
                  <a:gd name="T40" fmla="*/ 2 w 14"/>
                  <a:gd name="T41" fmla="*/ 30 h 32"/>
                  <a:gd name="T42" fmla="*/ 2 w 14"/>
                  <a:gd name="T43" fmla="*/ 30 h 32"/>
                  <a:gd name="T44" fmla="*/ 6 w 14"/>
                  <a:gd name="T45" fmla="*/ 32 h 32"/>
                  <a:gd name="T46" fmla="*/ 6 w 14"/>
                  <a:gd name="T47" fmla="*/ 32 h 32"/>
                  <a:gd name="T48" fmla="*/ 6 w 14"/>
                  <a:gd name="T49" fmla="*/ 32 h 32"/>
                  <a:gd name="T50" fmla="*/ 10 w 14"/>
                  <a:gd name="T51" fmla="*/ 30 h 32"/>
                  <a:gd name="T52" fmla="*/ 12 w 14"/>
                  <a:gd name="T53" fmla="*/ 26 h 32"/>
                  <a:gd name="T54" fmla="*/ 12 w 14"/>
                  <a:gd name="T55" fmla="*/ 26 h 32"/>
                  <a:gd name="T56" fmla="*/ 12 w 14"/>
                  <a:gd name="T57" fmla="*/ 24 h 32"/>
                  <a:gd name="T58" fmla="*/ 14 w 14"/>
                  <a:gd name="T59" fmla="*/ 18 h 32"/>
                  <a:gd name="T60" fmla="*/ 14 w 14"/>
                  <a:gd name="T61" fmla="*/ 18 h 32"/>
                  <a:gd name="T62" fmla="*/ 14 w 14"/>
                  <a:gd name="T63" fmla="*/ 16 h 32"/>
                  <a:gd name="T64" fmla="*/ 14 w 14"/>
                  <a:gd name="T65" fmla="*/ 12 h 32"/>
                  <a:gd name="T66" fmla="*/ 14 w 14"/>
                  <a:gd name="T67" fmla="*/ 12 h 32"/>
                  <a:gd name="T68" fmla="*/ 14 w 14"/>
                  <a:gd name="T69" fmla="*/ 12 h 32"/>
                  <a:gd name="T70" fmla="*/ 12 w 14"/>
                  <a:gd name="T71" fmla="*/ 4 h 32"/>
                  <a:gd name="T72" fmla="*/ 12 w 14"/>
                  <a:gd name="T73" fmla="*/ 4 h 32"/>
                  <a:gd name="T74" fmla="*/ 10 w 14"/>
                  <a:gd name="T75" fmla="*/ 2 h 32"/>
                  <a:gd name="T76" fmla="*/ 8 w 14"/>
                  <a:gd name="T77" fmla="*/ 0 h 32"/>
                  <a:gd name="T78" fmla="*/ 8 w 14"/>
                  <a:gd name="T79"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 h="32">
                    <a:moveTo>
                      <a:pt x="8" y="4"/>
                    </a:moveTo>
                    <a:lnTo>
                      <a:pt x="10" y="12"/>
                    </a:lnTo>
                    <a:lnTo>
                      <a:pt x="10" y="16"/>
                    </a:lnTo>
                    <a:lnTo>
                      <a:pt x="8" y="24"/>
                    </a:lnTo>
                    <a:lnTo>
                      <a:pt x="6" y="28"/>
                    </a:lnTo>
                    <a:lnTo>
                      <a:pt x="4" y="24"/>
                    </a:lnTo>
                    <a:lnTo>
                      <a:pt x="4" y="14"/>
                    </a:lnTo>
                    <a:lnTo>
                      <a:pt x="6" y="4"/>
                    </a:lnTo>
                    <a:lnTo>
                      <a:pt x="8" y="4"/>
                    </a:lnTo>
                    <a:close/>
                    <a:moveTo>
                      <a:pt x="8" y="0"/>
                    </a:moveTo>
                    <a:lnTo>
                      <a:pt x="6" y="0"/>
                    </a:lnTo>
                    <a:lnTo>
                      <a:pt x="6" y="0"/>
                    </a:lnTo>
                    <a:lnTo>
                      <a:pt x="4" y="2"/>
                    </a:lnTo>
                    <a:lnTo>
                      <a:pt x="2" y="4"/>
                    </a:lnTo>
                    <a:lnTo>
                      <a:pt x="0" y="12"/>
                    </a:lnTo>
                    <a:lnTo>
                      <a:pt x="0" y="12"/>
                    </a:lnTo>
                    <a:lnTo>
                      <a:pt x="0" y="14"/>
                    </a:lnTo>
                    <a:lnTo>
                      <a:pt x="0" y="24"/>
                    </a:lnTo>
                    <a:lnTo>
                      <a:pt x="0" y="24"/>
                    </a:lnTo>
                    <a:lnTo>
                      <a:pt x="0" y="26"/>
                    </a:lnTo>
                    <a:lnTo>
                      <a:pt x="2" y="30"/>
                    </a:lnTo>
                    <a:lnTo>
                      <a:pt x="2" y="30"/>
                    </a:lnTo>
                    <a:lnTo>
                      <a:pt x="6" y="32"/>
                    </a:lnTo>
                    <a:lnTo>
                      <a:pt x="6" y="32"/>
                    </a:lnTo>
                    <a:lnTo>
                      <a:pt x="6" y="32"/>
                    </a:lnTo>
                    <a:lnTo>
                      <a:pt x="10" y="30"/>
                    </a:lnTo>
                    <a:lnTo>
                      <a:pt x="12" y="26"/>
                    </a:lnTo>
                    <a:lnTo>
                      <a:pt x="12" y="26"/>
                    </a:lnTo>
                    <a:lnTo>
                      <a:pt x="12" y="24"/>
                    </a:lnTo>
                    <a:lnTo>
                      <a:pt x="14" y="18"/>
                    </a:lnTo>
                    <a:lnTo>
                      <a:pt x="14" y="18"/>
                    </a:lnTo>
                    <a:lnTo>
                      <a:pt x="14" y="16"/>
                    </a:lnTo>
                    <a:lnTo>
                      <a:pt x="14" y="12"/>
                    </a:lnTo>
                    <a:lnTo>
                      <a:pt x="14" y="12"/>
                    </a:lnTo>
                    <a:lnTo>
                      <a:pt x="14" y="12"/>
                    </a:lnTo>
                    <a:lnTo>
                      <a:pt x="12" y="4"/>
                    </a:lnTo>
                    <a:lnTo>
                      <a:pt x="12" y="4"/>
                    </a:lnTo>
                    <a:lnTo>
                      <a:pt x="10" y="2"/>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29" name="Freeform 872"/>
              <p:cNvSpPr>
                <a:spLocks/>
              </p:cNvSpPr>
              <p:nvPr/>
            </p:nvSpPr>
            <p:spPr bwMode="auto">
              <a:xfrm>
                <a:off x="3587" y="2145"/>
                <a:ext cx="6" cy="24"/>
              </a:xfrm>
              <a:custGeom>
                <a:avLst/>
                <a:gdLst>
                  <a:gd name="T0" fmla="*/ 4 w 6"/>
                  <a:gd name="T1" fmla="*/ 0 h 24"/>
                  <a:gd name="T2" fmla="*/ 6 w 6"/>
                  <a:gd name="T3" fmla="*/ 8 h 24"/>
                  <a:gd name="T4" fmla="*/ 6 w 6"/>
                  <a:gd name="T5" fmla="*/ 12 h 24"/>
                  <a:gd name="T6" fmla="*/ 4 w 6"/>
                  <a:gd name="T7" fmla="*/ 20 h 24"/>
                  <a:gd name="T8" fmla="*/ 2 w 6"/>
                  <a:gd name="T9" fmla="*/ 24 h 24"/>
                  <a:gd name="T10" fmla="*/ 0 w 6"/>
                  <a:gd name="T11" fmla="*/ 20 h 24"/>
                  <a:gd name="T12" fmla="*/ 0 w 6"/>
                  <a:gd name="T13" fmla="*/ 10 h 24"/>
                  <a:gd name="T14" fmla="*/ 2 w 6"/>
                  <a:gd name="T15" fmla="*/ 0 h 24"/>
                  <a:gd name="T16" fmla="*/ 4 w 6"/>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 h="24">
                    <a:moveTo>
                      <a:pt x="4" y="0"/>
                    </a:moveTo>
                    <a:lnTo>
                      <a:pt x="6" y="8"/>
                    </a:lnTo>
                    <a:lnTo>
                      <a:pt x="6" y="12"/>
                    </a:lnTo>
                    <a:lnTo>
                      <a:pt x="4" y="20"/>
                    </a:lnTo>
                    <a:lnTo>
                      <a:pt x="2" y="24"/>
                    </a:lnTo>
                    <a:lnTo>
                      <a:pt x="0" y="20"/>
                    </a:lnTo>
                    <a:lnTo>
                      <a:pt x="0" y="10"/>
                    </a:lnTo>
                    <a:lnTo>
                      <a:pt x="2"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0" name="Freeform 873"/>
              <p:cNvSpPr>
                <a:spLocks/>
              </p:cNvSpPr>
              <p:nvPr/>
            </p:nvSpPr>
            <p:spPr bwMode="auto">
              <a:xfrm>
                <a:off x="3583" y="2141"/>
                <a:ext cx="14" cy="32"/>
              </a:xfrm>
              <a:custGeom>
                <a:avLst/>
                <a:gdLst>
                  <a:gd name="T0" fmla="*/ 8 w 14"/>
                  <a:gd name="T1" fmla="*/ 0 h 32"/>
                  <a:gd name="T2" fmla="*/ 6 w 14"/>
                  <a:gd name="T3" fmla="*/ 0 h 32"/>
                  <a:gd name="T4" fmla="*/ 6 w 14"/>
                  <a:gd name="T5" fmla="*/ 0 h 32"/>
                  <a:gd name="T6" fmla="*/ 4 w 14"/>
                  <a:gd name="T7" fmla="*/ 2 h 32"/>
                  <a:gd name="T8" fmla="*/ 2 w 14"/>
                  <a:gd name="T9" fmla="*/ 4 h 32"/>
                  <a:gd name="T10" fmla="*/ 0 w 14"/>
                  <a:gd name="T11" fmla="*/ 12 h 32"/>
                  <a:gd name="T12" fmla="*/ 0 w 14"/>
                  <a:gd name="T13" fmla="*/ 12 h 32"/>
                  <a:gd name="T14" fmla="*/ 0 w 14"/>
                  <a:gd name="T15" fmla="*/ 14 h 32"/>
                  <a:gd name="T16" fmla="*/ 0 w 14"/>
                  <a:gd name="T17" fmla="*/ 24 h 32"/>
                  <a:gd name="T18" fmla="*/ 0 w 14"/>
                  <a:gd name="T19" fmla="*/ 24 h 32"/>
                  <a:gd name="T20" fmla="*/ 0 w 14"/>
                  <a:gd name="T21" fmla="*/ 26 h 32"/>
                  <a:gd name="T22" fmla="*/ 2 w 14"/>
                  <a:gd name="T23" fmla="*/ 30 h 32"/>
                  <a:gd name="T24" fmla="*/ 2 w 14"/>
                  <a:gd name="T25" fmla="*/ 30 h 32"/>
                  <a:gd name="T26" fmla="*/ 6 w 14"/>
                  <a:gd name="T27" fmla="*/ 32 h 32"/>
                  <a:gd name="T28" fmla="*/ 6 w 14"/>
                  <a:gd name="T29" fmla="*/ 32 h 32"/>
                  <a:gd name="T30" fmla="*/ 6 w 14"/>
                  <a:gd name="T31" fmla="*/ 32 h 32"/>
                  <a:gd name="T32" fmla="*/ 10 w 14"/>
                  <a:gd name="T33" fmla="*/ 30 h 32"/>
                  <a:gd name="T34" fmla="*/ 12 w 14"/>
                  <a:gd name="T35" fmla="*/ 26 h 32"/>
                  <a:gd name="T36" fmla="*/ 12 w 14"/>
                  <a:gd name="T37" fmla="*/ 26 h 32"/>
                  <a:gd name="T38" fmla="*/ 12 w 14"/>
                  <a:gd name="T39" fmla="*/ 24 h 32"/>
                  <a:gd name="T40" fmla="*/ 14 w 14"/>
                  <a:gd name="T41" fmla="*/ 18 h 32"/>
                  <a:gd name="T42" fmla="*/ 14 w 14"/>
                  <a:gd name="T43" fmla="*/ 18 h 32"/>
                  <a:gd name="T44" fmla="*/ 14 w 14"/>
                  <a:gd name="T45" fmla="*/ 16 h 32"/>
                  <a:gd name="T46" fmla="*/ 14 w 14"/>
                  <a:gd name="T47" fmla="*/ 12 h 32"/>
                  <a:gd name="T48" fmla="*/ 14 w 14"/>
                  <a:gd name="T49" fmla="*/ 12 h 32"/>
                  <a:gd name="T50" fmla="*/ 14 w 14"/>
                  <a:gd name="T51" fmla="*/ 12 h 32"/>
                  <a:gd name="T52" fmla="*/ 12 w 14"/>
                  <a:gd name="T53" fmla="*/ 4 h 32"/>
                  <a:gd name="T54" fmla="*/ 12 w 14"/>
                  <a:gd name="T55" fmla="*/ 4 h 32"/>
                  <a:gd name="T56" fmla="*/ 10 w 14"/>
                  <a:gd name="T57" fmla="*/ 2 h 32"/>
                  <a:gd name="T58" fmla="*/ 8 w 14"/>
                  <a:gd name="T59" fmla="*/ 0 h 32"/>
                  <a:gd name="T60" fmla="*/ 8 w 14"/>
                  <a:gd name="T6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 h="32">
                    <a:moveTo>
                      <a:pt x="8" y="0"/>
                    </a:moveTo>
                    <a:lnTo>
                      <a:pt x="6" y="0"/>
                    </a:lnTo>
                    <a:lnTo>
                      <a:pt x="6" y="0"/>
                    </a:lnTo>
                    <a:lnTo>
                      <a:pt x="4" y="2"/>
                    </a:lnTo>
                    <a:lnTo>
                      <a:pt x="2" y="4"/>
                    </a:lnTo>
                    <a:lnTo>
                      <a:pt x="0" y="12"/>
                    </a:lnTo>
                    <a:lnTo>
                      <a:pt x="0" y="12"/>
                    </a:lnTo>
                    <a:lnTo>
                      <a:pt x="0" y="14"/>
                    </a:lnTo>
                    <a:lnTo>
                      <a:pt x="0" y="24"/>
                    </a:lnTo>
                    <a:lnTo>
                      <a:pt x="0" y="24"/>
                    </a:lnTo>
                    <a:lnTo>
                      <a:pt x="0" y="26"/>
                    </a:lnTo>
                    <a:lnTo>
                      <a:pt x="2" y="30"/>
                    </a:lnTo>
                    <a:lnTo>
                      <a:pt x="2" y="30"/>
                    </a:lnTo>
                    <a:lnTo>
                      <a:pt x="6" y="32"/>
                    </a:lnTo>
                    <a:lnTo>
                      <a:pt x="6" y="32"/>
                    </a:lnTo>
                    <a:lnTo>
                      <a:pt x="6" y="32"/>
                    </a:lnTo>
                    <a:lnTo>
                      <a:pt x="10" y="30"/>
                    </a:lnTo>
                    <a:lnTo>
                      <a:pt x="12" y="26"/>
                    </a:lnTo>
                    <a:lnTo>
                      <a:pt x="12" y="26"/>
                    </a:lnTo>
                    <a:lnTo>
                      <a:pt x="12" y="24"/>
                    </a:lnTo>
                    <a:lnTo>
                      <a:pt x="14" y="18"/>
                    </a:lnTo>
                    <a:lnTo>
                      <a:pt x="14" y="18"/>
                    </a:lnTo>
                    <a:lnTo>
                      <a:pt x="14" y="16"/>
                    </a:lnTo>
                    <a:lnTo>
                      <a:pt x="14" y="12"/>
                    </a:lnTo>
                    <a:lnTo>
                      <a:pt x="14" y="12"/>
                    </a:lnTo>
                    <a:lnTo>
                      <a:pt x="14" y="12"/>
                    </a:lnTo>
                    <a:lnTo>
                      <a:pt x="12" y="4"/>
                    </a:lnTo>
                    <a:lnTo>
                      <a:pt x="12" y="4"/>
                    </a:lnTo>
                    <a:lnTo>
                      <a:pt x="10" y="2"/>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1" name="Freeform 874"/>
              <p:cNvSpPr>
                <a:spLocks/>
              </p:cNvSpPr>
              <p:nvPr/>
            </p:nvSpPr>
            <p:spPr bwMode="auto">
              <a:xfrm>
                <a:off x="3573" y="2139"/>
                <a:ext cx="16" cy="14"/>
              </a:xfrm>
              <a:custGeom>
                <a:avLst/>
                <a:gdLst>
                  <a:gd name="T0" fmla="*/ 8 w 16"/>
                  <a:gd name="T1" fmla="*/ 14 h 14"/>
                  <a:gd name="T2" fmla="*/ 8 w 16"/>
                  <a:gd name="T3" fmla="*/ 14 h 14"/>
                  <a:gd name="T4" fmla="*/ 6 w 16"/>
                  <a:gd name="T5" fmla="*/ 14 h 14"/>
                  <a:gd name="T6" fmla="*/ 0 w 16"/>
                  <a:gd name="T7" fmla="*/ 2 h 14"/>
                  <a:gd name="T8" fmla="*/ 0 w 16"/>
                  <a:gd name="T9" fmla="*/ 2 h 14"/>
                  <a:gd name="T10" fmla="*/ 2 w 16"/>
                  <a:gd name="T11" fmla="*/ 0 h 14"/>
                  <a:gd name="T12" fmla="*/ 2 w 16"/>
                  <a:gd name="T13" fmla="*/ 0 h 14"/>
                  <a:gd name="T14" fmla="*/ 2 w 16"/>
                  <a:gd name="T15" fmla="*/ 0 h 14"/>
                  <a:gd name="T16" fmla="*/ 2 w 16"/>
                  <a:gd name="T17" fmla="*/ 0 h 14"/>
                  <a:gd name="T18" fmla="*/ 4 w 16"/>
                  <a:gd name="T19" fmla="*/ 0 h 14"/>
                  <a:gd name="T20" fmla="*/ 14 w 16"/>
                  <a:gd name="T21" fmla="*/ 2 h 14"/>
                  <a:gd name="T22" fmla="*/ 14 w 16"/>
                  <a:gd name="T23" fmla="*/ 2 h 14"/>
                  <a:gd name="T24" fmla="*/ 16 w 16"/>
                  <a:gd name="T25" fmla="*/ 2 h 14"/>
                  <a:gd name="T26" fmla="*/ 16 w 16"/>
                  <a:gd name="T27" fmla="*/ 2 h 14"/>
                  <a:gd name="T28" fmla="*/ 16 w 16"/>
                  <a:gd name="T29" fmla="*/ 4 h 14"/>
                  <a:gd name="T30" fmla="*/ 10 w 16"/>
                  <a:gd name="T31" fmla="*/ 14 h 14"/>
                  <a:gd name="T32" fmla="*/ 10 w 16"/>
                  <a:gd name="T33" fmla="*/ 14 h 14"/>
                  <a:gd name="T34" fmla="*/ 8 w 16"/>
                  <a:gd name="T35" fmla="*/ 14 h 14"/>
                  <a:gd name="T36" fmla="*/ 8 w 16"/>
                  <a:gd name="T37" fmla="*/ 14 h 14"/>
                  <a:gd name="T38" fmla="*/ 8 w 16"/>
                  <a:gd name="T39" fmla="*/ 14 h 14"/>
                  <a:gd name="T40" fmla="*/ 8 w 16"/>
                  <a:gd name="T4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4">
                    <a:moveTo>
                      <a:pt x="8" y="14"/>
                    </a:moveTo>
                    <a:lnTo>
                      <a:pt x="8" y="14"/>
                    </a:lnTo>
                    <a:lnTo>
                      <a:pt x="6" y="14"/>
                    </a:lnTo>
                    <a:lnTo>
                      <a:pt x="0" y="2"/>
                    </a:lnTo>
                    <a:lnTo>
                      <a:pt x="0" y="2"/>
                    </a:lnTo>
                    <a:lnTo>
                      <a:pt x="2" y="0"/>
                    </a:lnTo>
                    <a:lnTo>
                      <a:pt x="2" y="0"/>
                    </a:lnTo>
                    <a:lnTo>
                      <a:pt x="2" y="0"/>
                    </a:lnTo>
                    <a:lnTo>
                      <a:pt x="2" y="0"/>
                    </a:lnTo>
                    <a:lnTo>
                      <a:pt x="4" y="0"/>
                    </a:lnTo>
                    <a:lnTo>
                      <a:pt x="14" y="2"/>
                    </a:lnTo>
                    <a:lnTo>
                      <a:pt x="14" y="2"/>
                    </a:lnTo>
                    <a:lnTo>
                      <a:pt x="16" y="2"/>
                    </a:lnTo>
                    <a:lnTo>
                      <a:pt x="16" y="2"/>
                    </a:lnTo>
                    <a:lnTo>
                      <a:pt x="16" y="4"/>
                    </a:lnTo>
                    <a:lnTo>
                      <a:pt x="10" y="14"/>
                    </a:lnTo>
                    <a:lnTo>
                      <a:pt x="10" y="14"/>
                    </a:lnTo>
                    <a:lnTo>
                      <a:pt x="8" y="14"/>
                    </a:lnTo>
                    <a:lnTo>
                      <a:pt x="8" y="14"/>
                    </a:lnTo>
                    <a:lnTo>
                      <a:pt x="8" y="14"/>
                    </a:lnTo>
                    <a:lnTo>
                      <a:pt x="8"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2" name="Freeform 875"/>
              <p:cNvSpPr>
                <a:spLocks noEditPoints="1"/>
              </p:cNvSpPr>
              <p:nvPr/>
            </p:nvSpPr>
            <p:spPr bwMode="auto">
              <a:xfrm>
                <a:off x="3573" y="2137"/>
                <a:ext cx="18" cy="18"/>
              </a:xfrm>
              <a:custGeom>
                <a:avLst/>
                <a:gdLst>
                  <a:gd name="T0" fmla="*/ 2 w 18"/>
                  <a:gd name="T1" fmla="*/ 4 h 18"/>
                  <a:gd name="T2" fmla="*/ 14 w 18"/>
                  <a:gd name="T3" fmla="*/ 6 h 18"/>
                  <a:gd name="T4" fmla="*/ 8 w 18"/>
                  <a:gd name="T5" fmla="*/ 14 h 18"/>
                  <a:gd name="T6" fmla="*/ 2 w 18"/>
                  <a:gd name="T7" fmla="*/ 4 h 18"/>
                  <a:gd name="T8" fmla="*/ 2 w 18"/>
                  <a:gd name="T9" fmla="*/ 0 h 18"/>
                  <a:gd name="T10" fmla="*/ 2 w 18"/>
                  <a:gd name="T11" fmla="*/ 0 h 18"/>
                  <a:gd name="T12" fmla="*/ 0 w 18"/>
                  <a:gd name="T13" fmla="*/ 0 h 18"/>
                  <a:gd name="T14" fmla="*/ 0 w 18"/>
                  <a:gd name="T15" fmla="*/ 0 h 18"/>
                  <a:gd name="T16" fmla="*/ 0 w 18"/>
                  <a:gd name="T17" fmla="*/ 4 h 18"/>
                  <a:gd name="T18" fmla="*/ 4 w 18"/>
                  <a:gd name="T19" fmla="*/ 16 h 18"/>
                  <a:gd name="T20" fmla="*/ 4 w 18"/>
                  <a:gd name="T21" fmla="*/ 16 h 18"/>
                  <a:gd name="T22" fmla="*/ 8 w 18"/>
                  <a:gd name="T23" fmla="*/ 18 h 18"/>
                  <a:gd name="T24" fmla="*/ 8 w 18"/>
                  <a:gd name="T25" fmla="*/ 18 h 18"/>
                  <a:gd name="T26" fmla="*/ 8 w 18"/>
                  <a:gd name="T27" fmla="*/ 18 h 18"/>
                  <a:gd name="T28" fmla="*/ 8 w 18"/>
                  <a:gd name="T29" fmla="*/ 18 h 18"/>
                  <a:gd name="T30" fmla="*/ 12 w 18"/>
                  <a:gd name="T31" fmla="*/ 16 h 18"/>
                  <a:gd name="T32" fmla="*/ 18 w 18"/>
                  <a:gd name="T33" fmla="*/ 8 h 18"/>
                  <a:gd name="T34" fmla="*/ 18 w 18"/>
                  <a:gd name="T35" fmla="*/ 8 h 18"/>
                  <a:gd name="T36" fmla="*/ 18 w 18"/>
                  <a:gd name="T37" fmla="*/ 4 h 18"/>
                  <a:gd name="T38" fmla="*/ 18 w 18"/>
                  <a:gd name="T39" fmla="*/ 4 h 18"/>
                  <a:gd name="T40" fmla="*/ 14 w 18"/>
                  <a:gd name="T41" fmla="*/ 2 h 18"/>
                  <a:gd name="T42" fmla="*/ 4 w 18"/>
                  <a:gd name="T43" fmla="*/ 0 h 18"/>
                  <a:gd name="T44" fmla="*/ 4 w 18"/>
                  <a:gd name="T45" fmla="*/ 0 h 18"/>
                  <a:gd name="T46" fmla="*/ 2 w 18"/>
                  <a:gd name="T47" fmla="*/ 0 h 18"/>
                  <a:gd name="T48" fmla="*/ 2 w 18"/>
                  <a:gd name="T4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18">
                    <a:moveTo>
                      <a:pt x="2" y="4"/>
                    </a:moveTo>
                    <a:lnTo>
                      <a:pt x="14" y="6"/>
                    </a:lnTo>
                    <a:lnTo>
                      <a:pt x="8" y="14"/>
                    </a:lnTo>
                    <a:lnTo>
                      <a:pt x="2" y="4"/>
                    </a:lnTo>
                    <a:close/>
                    <a:moveTo>
                      <a:pt x="2" y="0"/>
                    </a:moveTo>
                    <a:lnTo>
                      <a:pt x="2" y="0"/>
                    </a:lnTo>
                    <a:lnTo>
                      <a:pt x="0" y="0"/>
                    </a:lnTo>
                    <a:lnTo>
                      <a:pt x="0" y="0"/>
                    </a:lnTo>
                    <a:lnTo>
                      <a:pt x="0" y="4"/>
                    </a:lnTo>
                    <a:lnTo>
                      <a:pt x="4" y="16"/>
                    </a:lnTo>
                    <a:lnTo>
                      <a:pt x="4" y="16"/>
                    </a:lnTo>
                    <a:lnTo>
                      <a:pt x="8" y="18"/>
                    </a:lnTo>
                    <a:lnTo>
                      <a:pt x="8" y="18"/>
                    </a:lnTo>
                    <a:lnTo>
                      <a:pt x="8" y="18"/>
                    </a:lnTo>
                    <a:lnTo>
                      <a:pt x="8" y="18"/>
                    </a:lnTo>
                    <a:lnTo>
                      <a:pt x="12" y="16"/>
                    </a:lnTo>
                    <a:lnTo>
                      <a:pt x="18" y="8"/>
                    </a:lnTo>
                    <a:lnTo>
                      <a:pt x="18" y="8"/>
                    </a:lnTo>
                    <a:lnTo>
                      <a:pt x="18" y="4"/>
                    </a:lnTo>
                    <a:lnTo>
                      <a:pt x="18" y="4"/>
                    </a:lnTo>
                    <a:lnTo>
                      <a:pt x="14" y="2"/>
                    </a:lnTo>
                    <a:lnTo>
                      <a:pt x="4" y="0"/>
                    </a:lnTo>
                    <a:lnTo>
                      <a:pt x="4" y="0"/>
                    </a:lnTo>
                    <a:lnTo>
                      <a:pt x="2" y="0"/>
                    </a:lnTo>
                    <a:lnTo>
                      <a:pt x="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3" name="Freeform 876"/>
              <p:cNvSpPr>
                <a:spLocks/>
              </p:cNvSpPr>
              <p:nvPr/>
            </p:nvSpPr>
            <p:spPr bwMode="auto">
              <a:xfrm>
                <a:off x="3575" y="2141"/>
                <a:ext cx="12" cy="10"/>
              </a:xfrm>
              <a:custGeom>
                <a:avLst/>
                <a:gdLst>
                  <a:gd name="T0" fmla="*/ 0 w 12"/>
                  <a:gd name="T1" fmla="*/ 0 h 10"/>
                  <a:gd name="T2" fmla="*/ 12 w 12"/>
                  <a:gd name="T3" fmla="*/ 2 h 10"/>
                  <a:gd name="T4" fmla="*/ 6 w 12"/>
                  <a:gd name="T5" fmla="*/ 10 h 10"/>
                  <a:gd name="T6" fmla="*/ 0 w 12"/>
                  <a:gd name="T7" fmla="*/ 0 h 10"/>
                </a:gdLst>
                <a:ahLst/>
                <a:cxnLst>
                  <a:cxn ang="0">
                    <a:pos x="T0" y="T1"/>
                  </a:cxn>
                  <a:cxn ang="0">
                    <a:pos x="T2" y="T3"/>
                  </a:cxn>
                  <a:cxn ang="0">
                    <a:pos x="T4" y="T5"/>
                  </a:cxn>
                  <a:cxn ang="0">
                    <a:pos x="T6" y="T7"/>
                  </a:cxn>
                </a:cxnLst>
                <a:rect l="0" t="0" r="r" b="b"/>
                <a:pathLst>
                  <a:path w="12" h="10">
                    <a:moveTo>
                      <a:pt x="0" y="0"/>
                    </a:moveTo>
                    <a:lnTo>
                      <a:pt x="12" y="2"/>
                    </a:lnTo>
                    <a:lnTo>
                      <a:pt x="6" y="1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4" name="Freeform 877"/>
              <p:cNvSpPr>
                <a:spLocks/>
              </p:cNvSpPr>
              <p:nvPr/>
            </p:nvSpPr>
            <p:spPr bwMode="auto">
              <a:xfrm>
                <a:off x="3573" y="2137"/>
                <a:ext cx="18" cy="18"/>
              </a:xfrm>
              <a:custGeom>
                <a:avLst/>
                <a:gdLst>
                  <a:gd name="T0" fmla="*/ 2 w 18"/>
                  <a:gd name="T1" fmla="*/ 0 h 18"/>
                  <a:gd name="T2" fmla="*/ 2 w 18"/>
                  <a:gd name="T3" fmla="*/ 0 h 18"/>
                  <a:gd name="T4" fmla="*/ 0 w 18"/>
                  <a:gd name="T5" fmla="*/ 0 h 18"/>
                  <a:gd name="T6" fmla="*/ 0 w 18"/>
                  <a:gd name="T7" fmla="*/ 0 h 18"/>
                  <a:gd name="T8" fmla="*/ 0 w 18"/>
                  <a:gd name="T9" fmla="*/ 4 h 18"/>
                  <a:gd name="T10" fmla="*/ 4 w 18"/>
                  <a:gd name="T11" fmla="*/ 16 h 18"/>
                  <a:gd name="T12" fmla="*/ 4 w 18"/>
                  <a:gd name="T13" fmla="*/ 16 h 18"/>
                  <a:gd name="T14" fmla="*/ 8 w 18"/>
                  <a:gd name="T15" fmla="*/ 18 h 18"/>
                  <a:gd name="T16" fmla="*/ 8 w 18"/>
                  <a:gd name="T17" fmla="*/ 18 h 18"/>
                  <a:gd name="T18" fmla="*/ 8 w 18"/>
                  <a:gd name="T19" fmla="*/ 18 h 18"/>
                  <a:gd name="T20" fmla="*/ 8 w 18"/>
                  <a:gd name="T21" fmla="*/ 18 h 18"/>
                  <a:gd name="T22" fmla="*/ 12 w 18"/>
                  <a:gd name="T23" fmla="*/ 16 h 18"/>
                  <a:gd name="T24" fmla="*/ 18 w 18"/>
                  <a:gd name="T25" fmla="*/ 8 h 18"/>
                  <a:gd name="T26" fmla="*/ 18 w 18"/>
                  <a:gd name="T27" fmla="*/ 8 h 18"/>
                  <a:gd name="T28" fmla="*/ 18 w 18"/>
                  <a:gd name="T29" fmla="*/ 4 h 18"/>
                  <a:gd name="T30" fmla="*/ 18 w 18"/>
                  <a:gd name="T31" fmla="*/ 4 h 18"/>
                  <a:gd name="T32" fmla="*/ 14 w 18"/>
                  <a:gd name="T33" fmla="*/ 2 h 18"/>
                  <a:gd name="T34" fmla="*/ 4 w 18"/>
                  <a:gd name="T35" fmla="*/ 0 h 18"/>
                  <a:gd name="T36" fmla="*/ 4 w 18"/>
                  <a:gd name="T37" fmla="*/ 0 h 18"/>
                  <a:gd name="T38" fmla="*/ 2 w 18"/>
                  <a:gd name="T39" fmla="*/ 0 h 18"/>
                  <a:gd name="T40" fmla="*/ 2 w 18"/>
                  <a:gd name="T4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8" h="18">
                    <a:moveTo>
                      <a:pt x="2" y="0"/>
                    </a:moveTo>
                    <a:lnTo>
                      <a:pt x="2" y="0"/>
                    </a:lnTo>
                    <a:lnTo>
                      <a:pt x="0" y="0"/>
                    </a:lnTo>
                    <a:lnTo>
                      <a:pt x="0" y="0"/>
                    </a:lnTo>
                    <a:lnTo>
                      <a:pt x="0" y="4"/>
                    </a:lnTo>
                    <a:lnTo>
                      <a:pt x="4" y="16"/>
                    </a:lnTo>
                    <a:lnTo>
                      <a:pt x="4" y="16"/>
                    </a:lnTo>
                    <a:lnTo>
                      <a:pt x="8" y="18"/>
                    </a:lnTo>
                    <a:lnTo>
                      <a:pt x="8" y="18"/>
                    </a:lnTo>
                    <a:lnTo>
                      <a:pt x="8" y="18"/>
                    </a:lnTo>
                    <a:lnTo>
                      <a:pt x="8" y="18"/>
                    </a:lnTo>
                    <a:lnTo>
                      <a:pt x="12" y="16"/>
                    </a:lnTo>
                    <a:lnTo>
                      <a:pt x="18" y="8"/>
                    </a:lnTo>
                    <a:lnTo>
                      <a:pt x="18" y="8"/>
                    </a:lnTo>
                    <a:lnTo>
                      <a:pt x="18" y="4"/>
                    </a:lnTo>
                    <a:lnTo>
                      <a:pt x="18" y="4"/>
                    </a:lnTo>
                    <a:lnTo>
                      <a:pt x="14" y="2"/>
                    </a:lnTo>
                    <a:lnTo>
                      <a:pt x="4" y="0"/>
                    </a:lnTo>
                    <a:lnTo>
                      <a:pt x="4" y="0"/>
                    </a:lnTo>
                    <a:lnTo>
                      <a:pt x="2" y="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5" name="Freeform 878"/>
              <p:cNvSpPr>
                <a:spLocks/>
              </p:cNvSpPr>
              <p:nvPr/>
            </p:nvSpPr>
            <p:spPr bwMode="auto">
              <a:xfrm>
                <a:off x="4313" y="2313"/>
                <a:ext cx="76" cy="64"/>
              </a:xfrm>
              <a:custGeom>
                <a:avLst/>
                <a:gdLst>
                  <a:gd name="T0" fmla="*/ 30 w 76"/>
                  <a:gd name="T1" fmla="*/ 64 h 64"/>
                  <a:gd name="T2" fmla="*/ 30 w 76"/>
                  <a:gd name="T3" fmla="*/ 64 h 64"/>
                  <a:gd name="T4" fmla="*/ 30 w 76"/>
                  <a:gd name="T5" fmla="*/ 64 h 64"/>
                  <a:gd name="T6" fmla="*/ 16 w 76"/>
                  <a:gd name="T7" fmla="*/ 62 h 64"/>
                  <a:gd name="T8" fmla="*/ 16 w 76"/>
                  <a:gd name="T9" fmla="*/ 62 h 64"/>
                  <a:gd name="T10" fmla="*/ 16 w 76"/>
                  <a:gd name="T11" fmla="*/ 60 h 64"/>
                  <a:gd name="T12" fmla="*/ 10 w 76"/>
                  <a:gd name="T13" fmla="*/ 52 h 64"/>
                  <a:gd name="T14" fmla="*/ 0 w 76"/>
                  <a:gd name="T15" fmla="*/ 24 h 64"/>
                  <a:gd name="T16" fmla="*/ 0 w 76"/>
                  <a:gd name="T17" fmla="*/ 18 h 64"/>
                  <a:gd name="T18" fmla="*/ 0 w 76"/>
                  <a:gd name="T19" fmla="*/ 18 h 64"/>
                  <a:gd name="T20" fmla="*/ 0 w 76"/>
                  <a:gd name="T21" fmla="*/ 16 h 64"/>
                  <a:gd name="T22" fmla="*/ 6 w 76"/>
                  <a:gd name="T23" fmla="*/ 4 h 64"/>
                  <a:gd name="T24" fmla="*/ 6 w 76"/>
                  <a:gd name="T25" fmla="*/ 4 h 64"/>
                  <a:gd name="T26" fmla="*/ 8 w 76"/>
                  <a:gd name="T27" fmla="*/ 2 h 64"/>
                  <a:gd name="T28" fmla="*/ 8 w 76"/>
                  <a:gd name="T29" fmla="*/ 2 h 64"/>
                  <a:gd name="T30" fmla="*/ 44 w 76"/>
                  <a:gd name="T31" fmla="*/ 0 h 64"/>
                  <a:gd name="T32" fmla="*/ 44 w 76"/>
                  <a:gd name="T33" fmla="*/ 0 h 64"/>
                  <a:gd name="T34" fmla="*/ 46 w 76"/>
                  <a:gd name="T35" fmla="*/ 2 h 64"/>
                  <a:gd name="T36" fmla="*/ 46 w 76"/>
                  <a:gd name="T37" fmla="*/ 2 h 64"/>
                  <a:gd name="T38" fmla="*/ 46 w 76"/>
                  <a:gd name="T39" fmla="*/ 2 h 64"/>
                  <a:gd name="T40" fmla="*/ 46 w 76"/>
                  <a:gd name="T41" fmla="*/ 6 h 64"/>
                  <a:gd name="T42" fmla="*/ 52 w 76"/>
                  <a:gd name="T43" fmla="*/ 6 h 64"/>
                  <a:gd name="T44" fmla="*/ 56 w 76"/>
                  <a:gd name="T45" fmla="*/ 0 h 64"/>
                  <a:gd name="T46" fmla="*/ 56 w 76"/>
                  <a:gd name="T47" fmla="*/ 0 h 64"/>
                  <a:gd name="T48" fmla="*/ 58 w 76"/>
                  <a:gd name="T49" fmla="*/ 0 h 64"/>
                  <a:gd name="T50" fmla="*/ 58 w 76"/>
                  <a:gd name="T51" fmla="*/ 0 h 64"/>
                  <a:gd name="T52" fmla="*/ 58 w 76"/>
                  <a:gd name="T53" fmla="*/ 0 h 64"/>
                  <a:gd name="T54" fmla="*/ 62 w 76"/>
                  <a:gd name="T55" fmla="*/ 2 h 64"/>
                  <a:gd name="T56" fmla="*/ 62 w 76"/>
                  <a:gd name="T57" fmla="*/ 2 h 64"/>
                  <a:gd name="T58" fmla="*/ 62 w 76"/>
                  <a:gd name="T59" fmla="*/ 2 h 64"/>
                  <a:gd name="T60" fmla="*/ 64 w 76"/>
                  <a:gd name="T61" fmla="*/ 4 h 64"/>
                  <a:gd name="T62" fmla="*/ 74 w 76"/>
                  <a:gd name="T63" fmla="*/ 4 h 64"/>
                  <a:gd name="T64" fmla="*/ 74 w 76"/>
                  <a:gd name="T65" fmla="*/ 4 h 64"/>
                  <a:gd name="T66" fmla="*/ 76 w 76"/>
                  <a:gd name="T67" fmla="*/ 6 h 64"/>
                  <a:gd name="T68" fmla="*/ 76 w 76"/>
                  <a:gd name="T69" fmla="*/ 16 h 64"/>
                  <a:gd name="T70" fmla="*/ 72 w 76"/>
                  <a:gd name="T71" fmla="*/ 26 h 64"/>
                  <a:gd name="T72" fmla="*/ 66 w 76"/>
                  <a:gd name="T73" fmla="*/ 36 h 64"/>
                  <a:gd name="T74" fmla="*/ 60 w 76"/>
                  <a:gd name="T75" fmla="*/ 44 h 64"/>
                  <a:gd name="T76" fmla="*/ 60 w 76"/>
                  <a:gd name="T77" fmla="*/ 44 h 64"/>
                  <a:gd name="T78" fmla="*/ 60 w 76"/>
                  <a:gd name="T79" fmla="*/ 44 h 64"/>
                  <a:gd name="T80" fmla="*/ 52 w 76"/>
                  <a:gd name="T81" fmla="*/ 48 h 64"/>
                  <a:gd name="T82" fmla="*/ 52 w 76"/>
                  <a:gd name="T83" fmla="*/ 54 h 64"/>
                  <a:gd name="T84" fmla="*/ 52 w 76"/>
                  <a:gd name="T85" fmla="*/ 54 h 64"/>
                  <a:gd name="T86" fmla="*/ 52 w 76"/>
                  <a:gd name="T87" fmla="*/ 56 h 64"/>
                  <a:gd name="T88" fmla="*/ 42 w 76"/>
                  <a:gd name="T89" fmla="*/ 60 h 64"/>
                  <a:gd name="T90" fmla="*/ 38 w 76"/>
                  <a:gd name="T91" fmla="*/ 62 h 64"/>
                  <a:gd name="T92" fmla="*/ 38 w 76"/>
                  <a:gd name="T93" fmla="*/ 62 h 64"/>
                  <a:gd name="T94" fmla="*/ 38 w 76"/>
                  <a:gd name="T95" fmla="*/ 62 h 64"/>
                  <a:gd name="T96" fmla="*/ 32 w 76"/>
                  <a:gd name="T97" fmla="*/ 62 h 64"/>
                  <a:gd name="T98" fmla="*/ 32 w 76"/>
                  <a:gd name="T99" fmla="*/ 64 h 64"/>
                  <a:gd name="T100" fmla="*/ 32 w 76"/>
                  <a:gd name="T101" fmla="*/ 64 h 64"/>
                  <a:gd name="T102" fmla="*/ 30 w 76"/>
                  <a:gd name="T103" fmla="*/ 64 h 64"/>
                  <a:gd name="T104" fmla="*/ 30 w 76"/>
                  <a:gd name="T10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76" h="64">
                    <a:moveTo>
                      <a:pt x="30" y="64"/>
                    </a:moveTo>
                    <a:lnTo>
                      <a:pt x="30" y="64"/>
                    </a:lnTo>
                    <a:lnTo>
                      <a:pt x="30" y="64"/>
                    </a:lnTo>
                    <a:lnTo>
                      <a:pt x="16" y="62"/>
                    </a:lnTo>
                    <a:lnTo>
                      <a:pt x="16" y="62"/>
                    </a:lnTo>
                    <a:lnTo>
                      <a:pt x="16" y="60"/>
                    </a:lnTo>
                    <a:lnTo>
                      <a:pt x="10" y="52"/>
                    </a:lnTo>
                    <a:lnTo>
                      <a:pt x="0" y="24"/>
                    </a:lnTo>
                    <a:lnTo>
                      <a:pt x="0" y="18"/>
                    </a:lnTo>
                    <a:lnTo>
                      <a:pt x="0" y="18"/>
                    </a:lnTo>
                    <a:lnTo>
                      <a:pt x="0" y="16"/>
                    </a:lnTo>
                    <a:lnTo>
                      <a:pt x="6" y="4"/>
                    </a:lnTo>
                    <a:lnTo>
                      <a:pt x="6" y="4"/>
                    </a:lnTo>
                    <a:lnTo>
                      <a:pt x="8" y="2"/>
                    </a:lnTo>
                    <a:lnTo>
                      <a:pt x="8" y="2"/>
                    </a:lnTo>
                    <a:lnTo>
                      <a:pt x="44" y="0"/>
                    </a:lnTo>
                    <a:lnTo>
                      <a:pt x="44" y="0"/>
                    </a:lnTo>
                    <a:lnTo>
                      <a:pt x="46" y="2"/>
                    </a:lnTo>
                    <a:lnTo>
                      <a:pt x="46" y="2"/>
                    </a:lnTo>
                    <a:lnTo>
                      <a:pt x="46" y="2"/>
                    </a:lnTo>
                    <a:lnTo>
                      <a:pt x="46" y="6"/>
                    </a:lnTo>
                    <a:lnTo>
                      <a:pt x="52" y="6"/>
                    </a:lnTo>
                    <a:lnTo>
                      <a:pt x="56" y="0"/>
                    </a:lnTo>
                    <a:lnTo>
                      <a:pt x="56" y="0"/>
                    </a:lnTo>
                    <a:lnTo>
                      <a:pt x="58" y="0"/>
                    </a:lnTo>
                    <a:lnTo>
                      <a:pt x="58" y="0"/>
                    </a:lnTo>
                    <a:lnTo>
                      <a:pt x="58" y="0"/>
                    </a:lnTo>
                    <a:lnTo>
                      <a:pt x="62" y="2"/>
                    </a:lnTo>
                    <a:lnTo>
                      <a:pt x="62" y="2"/>
                    </a:lnTo>
                    <a:lnTo>
                      <a:pt x="62" y="2"/>
                    </a:lnTo>
                    <a:lnTo>
                      <a:pt x="64" y="4"/>
                    </a:lnTo>
                    <a:lnTo>
                      <a:pt x="74" y="4"/>
                    </a:lnTo>
                    <a:lnTo>
                      <a:pt x="74" y="4"/>
                    </a:lnTo>
                    <a:lnTo>
                      <a:pt x="76" y="6"/>
                    </a:lnTo>
                    <a:lnTo>
                      <a:pt x="76" y="16"/>
                    </a:lnTo>
                    <a:lnTo>
                      <a:pt x="72" y="26"/>
                    </a:lnTo>
                    <a:lnTo>
                      <a:pt x="66" y="36"/>
                    </a:lnTo>
                    <a:lnTo>
                      <a:pt x="60" y="44"/>
                    </a:lnTo>
                    <a:lnTo>
                      <a:pt x="60" y="44"/>
                    </a:lnTo>
                    <a:lnTo>
                      <a:pt x="60" y="44"/>
                    </a:lnTo>
                    <a:lnTo>
                      <a:pt x="52" y="48"/>
                    </a:lnTo>
                    <a:lnTo>
                      <a:pt x="52" y="54"/>
                    </a:lnTo>
                    <a:lnTo>
                      <a:pt x="52" y="54"/>
                    </a:lnTo>
                    <a:lnTo>
                      <a:pt x="52" y="56"/>
                    </a:lnTo>
                    <a:lnTo>
                      <a:pt x="42" y="60"/>
                    </a:lnTo>
                    <a:lnTo>
                      <a:pt x="38" y="62"/>
                    </a:lnTo>
                    <a:lnTo>
                      <a:pt x="38" y="62"/>
                    </a:lnTo>
                    <a:lnTo>
                      <a:pt x="38" y="62"/>
                    </a:lnTo>
                    <a:lnTo>
                      <a:pt x="32" y="62"/>
                    </a:lnTo>
                    <a:lnTo>
                      <a:pt x="32" y="64"/>
                    </a:lnTo>
                    <a:lnTo>
                      <a:pt x="32" y="64"/>
                    </a:lnTo>
                    <a:lnTo>
                      <a:pt x="30" y="64"/>
                    </a:lnTo>
                    <a:lnTo>
                      <a:pt x="30" y="6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6" name="Freeform 879"/>
              <p:cNvSpPr>
                <a:spLocks noEditPoints="1"/>
              </p:cNvSpPr>
              <p:nvPr/>
            </p:nvSpPr>
            <p:spPr bwMode="auto">
              <a:xfrm>
                <a:off x="4311" y="2311"/>
                <a:ext cx="80" cy="68"/>
              </a:xfrm>
              <a:custGeom>
                <a:avLst/>
                <a:gdLst>
                  <a:gd name="T0" fmla="*/ 64 w 80"/>
                  <a:gd name="T1" fmla="*/ 4 h 68"/>
                  <a:gd name="T2" fmla="*/ 76 w 80"/>
                  <a:gd name="T3" fmla="*/ 8 h 68"/>
                  <a:gd name="T4" fmla="*/ 72 w 80"/>
                  <a:gd name="T5" fmla="*/ 26 h 68"/>
                  <a:gd name="T6" fmla="*/ 62 w 80"/>
                  <a:gd name="T7" fmla="*/ 44 h 68"/>
                  <a:gd name="T8" fmla="*/ 52 w 80"/>
                  <a:gd name="T9" fmla="*/ 56 h 68"/>
                  <a:gd name="T10" fmla="*/ 40 w 80"/>
                  <a:gd name="T11" fmla="*/ 62 h 68"/>
                  <a:gd name="T12" fmla="*/ 32 w 80"/>
                  <a:gd name="T13" fmla="*/ 64 h 68"/>
                  <a:gd name="T14" fmla="*/ 14 w 80"/>
                  <a:gd name="T15" fmla="*/ 52 h 68"/>
                  <a:gd name="T16" fmla="*/ 4 w 80"/>
                  <a:gd name="T17" fmla="*/ 24 h 68"/>
                  <a:gd name="T18" fmla="*/ 10 w 80"/>
                  <a:gd name="T19" fmla="*/ 6 h 68"/>
                  <a:gd name="T20" fmla="*/ 46 w 80"/>
                  <a:gd name="T21" fmla="*/ 10 h 68"/>
                  <a:gd name="T22" fmla="*/ 60 w 80"/>
                  <a:gd name="T23" fmla="*/ 4 h 68"/>
                  <a:gd name="T24" fmla="*/ 60 w 80"/>
                  <a:gd name="T25" fmla="*/ 0 h 68"/>
                  <a:gd name="T26" fmla="*/ 56 w 80"/>
                  <a:gd name="T27" fmla="*/ 2 h 68"/>
                  <a:gd name="T28" fmla="*/ 50 w 80"/>
                  <a:gd name="T29" fmla="*/ 6 h 68"/>
                  <a:gd name="T30" fmla="*/ 50 w 80"/>
                  <a:gd name="T31" fmla="*/ 4 h 68"/>
                  <a:gd name="T32" fmla="*/ 50 w 80"/>
                  <a:gd name="T33" fmla="*/ 2 h 68"/>
                  <a:gd name="T34" fmla="*/ 46 w 80"/>
                  <a:gd name="T35" fmla="*/ 0 h 68"/>
                  <a:gd name="T36" fmla="*/ 10 w 80"/>
                  <a:gd name="T37" fmla="*/ 2 h 68"/>
                  <a:gd name="T38" fmla="*/ 6 w 80"/>
                  <a:gd name="T39" fmla="*/ 4 h 68"/>
                  <a:gd name="T40" fmla="*/ 0 w 80"/>
                  <a:gd name="T41" fmla="*/ 18 h 68"/>
                  <a:gd name="T42" fmla="*/ 0 w 80"/>
                  <a:gd name="T43" fmla="*/ 24 h 68"/>
                  <a:gd name="T44" fmla="*/ 0 w 80"/>
                  <a:gd name="T45" fmla="*/ 26 h 68"/>
                  <a:gd name="T46" fmla="*/ 10 w 80"/>
                  <a:gd name="T47" fmla="*/ 54 h 68"/>
                  <a:gd name="T48" fmla="*/ 10 w 80"/>
                  <a:gd name="T49" fmla="*/ 54 h 68"/>
                  <a:gd name="T50" fmla="*/ 16 w 80"/>
                  <a:gd name="T51" fmla="*/ 64 h 68"/>
                  <a:gd name="T52" fmla="*/ 32 w 80"/>
                  <a:gd name="T53" fmla="*/ 68 h 68"/>
                  <a:gd name="T54" fmla="*/ 32 w 80"/>
                  <a:gd name="T55" fmla="*/ 68 h 68"/>
                  <a:gd name="T56" fmla="*/ 36 w 80"/>
                  <a:gd name="T57" fmla="*/ 68 h 68"/>
                  <a:gd name="T58" fmla="*/ 40 w 80"/>
                  <a:gd name="T59" fmla="*/ 66 h 68"/>
                  <a:gd name="T60" fmla="*/ 42 w 80"/>
                  <a:gd name="T61" fmla="*/ 66 h 68"/>
                  <a:gd name="T62" fmla="*/ 54 w 80"/>
                  <a:gd name="T63" fmla="*/ 60 h 68"/>
                  <a:gd name="T64" fmla="*/ 56 w 80"/>
                  <a:gd name="T65" fmla="*/ 58 h 68"/>
                  <a:gd name="T66" fmla="*/ 56 w 80"/>
                  <a:gd name="T67" fmla="*/ 52 h 68"/>
                  <a:gd name="T68" fmla="*/ 62 w 80"/>
                  <a:gd name="T69" fmla="*/ 48 h 68"/>
                  <a:gd name="T70" fmla="*/ 70 w 80"/>
                  <a:gd name="T71" fmla="*/ 40 h 68"/>
                  <a:gd name="T72" fmla="*/ 70 w 80"/>
                  <a:gd name="T73" fmla="*/ 40 h 68"/>
                  <a:gd name="T74" fmla="*/ 80 w 80"/>
                  <a:gd name="T75" fmla="*/ 20 h 68"/>
                  <a:gd name="T76" fmla="*/ 80 w 80"/>
                  <a:gd name="T77" fmla="*/ 18 h 68"/>
                  <a:gd name="T78" fmla="*/ 80 w 80"/>
                  <a:gd name="T79" fmla="*/ 8 h 68"/>
                  <a:gd name="T80" fmla="*/ 76 w 80"/>
                  <a:gd name="T81" fmla="*/ 4 h 68"/>
                  <a:gd name="T82" fmla="*/ 66 w 80"/>
                  <a:gd name="T83" fmla="*/ 4 h 68"/>
                  <a:gd name="T84" fmla="*/ 64 w 80"/>
                  <a:gd name="T85" fmla="*/ 2 h 68"/>
                  <a:gd name="T86" fmla="*/ 62 w 80"/>
                  <a:gd name="T87" fmla="*/ 0 h 68"/>
                  <a:gd name="T88" fmla="*/ 60 w 80"/>
                  <a:gd name="T8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0" h="68">
                    <a:moveTo>
                      <a:pt x="60" y="4"/>
                    </a:moveTo>
                    <a:lnTo>
                      <a:pt x="64" y="4"/>
                    </a:lnTo>
                    <a:lnTo>
                      <a:pt x="64" y="8"/>
                    </a:lnTo>
                    <a:lnTo>
                      <a:pt x="76" y="8"/>
                    </a:lnTo>
                    <a:lnTo>
                      <a:pt x="76" y="18"/>
                    </a:lnTo>
                    <a:lnTo>
                      <a:pt x="72" y="26"/>
                    </a:lnTo>
                    <a:lnTo>
                      <a:pt x="66" y="38"/>
                    </a:lnTo>
                    <a:lnTo>
                      <a:pt x="62" y="44"/>
                    </a:lnTo>
                    <a:lnTo>
                      <a:pt x="52" y="48"/>
                    </a:lnTo>
                    <a:lnTo>
                      <a:pt x="52" y="56"/>
                    </a:lnTo>
                    <a:lnTo>
                      <a:pt x="44" y="60"/>
                    </a:lnTo>
                    <a:lnTo>
                      <a:pt x="40" y="62"/>
                    </a:lnTo>
                    <a:lnTo>
                      <a:pt x="34" y="62"/>
                    </a:lnTo>
                    <a:lnTo>
                      <a:pt x="32" y="64"/>
                    </a:lnTo>
                    <a:lnTo>
                      <a:pt x="20" y="62"/>
                    </a:lnTo>
                    <a:lnTo>
                      <a:pt x="14" y="52"/>
                    </a:lnTo>
                    <a:lnTo>
                      <a:pt x="10" y="44"/>
                    </a:lnTo>
                    <a:lnTo>
                      <a:pt x="4" y="24"/>
                    </a:lnTo>
                    <a:lnTo>
                      <a:pt x="4" y="20"/>
                    </a:lnTo>
                    <a:lnTo>
                      <a:pt x="10" y="6"/>
                    </a:lnTo>
                    <a:lnTo>
                      <a:pt x="46" y="4"/>
                    </a:lnTo>
                    <a:lnTo>
                      <a:pt x="46" y="10"/>
                    </a:lnTo>
                    <a:lnTo>
                      <a:pt x="56" y="10"/>
                    </a:lnTo>
                    <a:lnTo>
                      <a:pt x="60" y="4"/>
                    </a:lnTo>
                    <a:close/>
                    <a:moveTo>
                      <a:pt x="60" y="0"/>
                    </a:moveTo>
                    <a:lnTo>
                      <a:pt x="60" y="0"/>
                    </a:lnTo>
                    <a:lnTo>
                      <a:pt x="58" y="0"/>
                    </a:lnTo>
                    <a:lnTo>
                      <a:pt x="56" y="2"/>
                    </a:lnTo>
                    <a:lnTo>
                      <a:pt x="54" y="6"/>
                    </a:lnTo>
                    <a:lnTo>
                      <a:pt x="50" y="6"/>
                    </a:lnTo>
                    <a:lnTo>
                      <a:pt x="50" y="4"/>
                    </a:lnTo>
                    <a:lnTo>
                      <a:pt x="50" y="4"/>
                    </a:lnTo>
                    <a:lnTo>
                      <a:pt x="50" y="2"/>
                    </a:lnTo>
                    <a:lnTo>
                      <a:pt x="50" y="2"/>
                    </a:lnTo>
                    <a:lnTo>
                      <a:pt x="46" y="0"/>
                    </a:lnTo>
                    <a:lnTo>
                      <a:pt x="46" y="0"/>
                    </a:lnTo>
                    <a:lnTo>
                      <a:pt x="46" y="0"/>
                    </a:lnTo>
                    <a:lnTo>
                      <a:pt x="10" y="2"/>
                    </a:lnTo>
                    <a:lnTo>
                      <a:pt x="10" y="2"/>
                    </a:lnTo>
                    <a:lnTo>
                      <a:pt x="6" y="4"/>
                    </a:lnTo>
                    <a:lnTo>
                      <a:pt x="0" y="18"/>
                    </a:lnTo>
                    <a:lnTo>
                      <a:pt x="0" y="18"/>
                    </a:lnTo>
                    <a:lnTo>
                      <a:pt x="0" y="20"/>
                    </a:lnTo>
                    <a:lnTo>
                      <a:pt x="0" y="24"/>
                    </a:lnTo>
                    <a:lnTo>
                      <a:pt x="0" y="24"/>
                    </a:lnTo>
                    <a:lnTo>
                      <a:pt x="0" y="26"/>
                    </a:lnTo>
                    <a:lnTo>
                      <a:pt x="6" y="44"/>
                    </a:lnTo>
                    <a:lnTo>
                      <a:pt x="10" y="54"/>
                    </a:lnTo>
                    <a:lnTo>
                      <a:pt x="10" y="54"/>
                    </a:lnTo>
                    <a:lnTo>
                      <a:pt x="10" y="54"/>
                    </a:lnTo>
                    <a:lnTo>
                      <a:pt x="16" y="64"/>
                    </a:lnTo>
                    <a:lnTo>
                      <a:pt x="16" y="64"/>
                    </a:lnTo>
                    <a:lnTo>
                      <a:pt x="18" y="66"/>
                    </a:lnTo>
                    <a:lnTo>
                      <a:pt x="32" y="68"/>
                    </a:lnTo>
                    <a:lnTo>
                      <a:pt x="32" y="68"/>
                    </a:lnTo>
                    <a:lnTo>
                      <a:pt x="32" y="68"/>
                    </a:lnTo>
                    <a:lnTo>
                      <a:pt x="32" y="68"/>
                    </a:lnTo>
                    <a:lnTo>
                      <a:pt x="36" y="68"/>
                    </a:lnTo>
                    <a:lnTo>
                      <a:pt x="36" y="66"/>
                    </a:lnTo>
                    <a:lnTo>
                      <a:pt x="40" y="66"/>
                    </a:lnTo>
                    <a:lnTo>
                      <a:pt x="40" y="66"/>
                    </a:lnTo>
                    <a:lnTo>
                      <a:pt x="42" y="66"/>
                    </a:lnTo>
                    <a:lnTo>
                      <a:pt x="46" y="62"/>
                    </a:lnTo>
                    <a:lnTo>
                      <a:pt x="54" y="60"/>
                    </a:lnTo>
                    <a:lnTo>
                      <a:pt x="54" y="60"/>
                    </a:lnTo>
                    <a:lnTo>
                      <a:pt x="56" y="58"/>
                    </a:lnTo>
                    <a:lnTo>
                      <a:pt x="56" y="56"/>
                    </a:lnTo>
                    <a:lnTo>
                      <a:pt x="56" y="52"/>
                    </a:lnTo>
                    <a:lnTo>
                      <a:pt x="62" y="48"/>
                    </a:lnTo>
                    <a:lnTo>
                      <a:pt x="62" y="48"/>
                    </a:lnTo>
                    <a:lnTo>
                      <a:pt x="64" y="48"/>
                    </a:lnTo>
                    <a:lnTo>
                      <a:pt x="70" y="40"/>
                    </a:lnTo>
                    <a:lnTo>
                      <a:pt x="70" y="40"/>
                    </a:lnTo>
                    <a:lnTo>
                      <a:pt x="70" y="40"/>
                    </a:lnTo>
                    <a:lnTo>
                      <a:pt x="76" y="28"/>
                    </a:lnTo>
                    <a:lnTo>
                      <a:pt x="80" y="20"/>
                    </a:lnTo>
                    <a:lnTo>
                      <a:pt x="80" y="20"/>
                    </a:lnTo>
                    <a:lnTo>
                      <a:pt x="80" y="18"/>
                    </a:lnTo>
                    <a:lnTo>
                      <a:pt x="80" y="8"/>
                    </a:lnTo>
                    <a:lnTo>
                      <a:pt x="80" y="8"/>
                    </a:lnTo>
                    <a:lnTo>
                      <a:pt x="78" y="6"/>
                    </a:lnTo>
                    <a:lnTo>
                      <a:pt x="76" y="4"/>
                    </a:lnTo>
                    <a:lnTo>
                      <a:pt x="68" y="4"/>
                    </a:lnTo>
                    <a:lnTo>
                      <a:pt x="66" y="4"/>
                    </a:lnTo>
                    <a:lnTo>
                      <a:pt x="66" y="4"/>
                    </a:lnTo>
                    <a:lnTo>
                      <a:pt x="64" y="2"/>
                    </a:lnTo>
                    <a:lnTo>
                      <a:pt x="62" y="0"/>
                    </a:lnTo>
                    <a:lnTo>
                      <a:pt x="62" y="0"/>
                    </a:lnTo>
                    <a:lnTo>
                      <a:pt x="60" y="0"/>
                    </a:lnTo>
                    <a:lnTo>
                      <a:pt x="6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7" name="Freeform 880"/>
              <p:cNvSpPr>
                <a:spLocks/>
              </p:cNvSpPr>
              <p:nvPr/>
            </p:nvSpPr>
            <p:spPr bwMode="auto">
              <a:xfrm>
                <a:off x="4315" y="2315"/>
                <a:ext cx="72" cy="60"/>
              </a:xfrm>
              <a:custGeom>
                <a:avLst/>
                <a:gdLst>
                  <a:gd name="T0" fmla="*/ 56 w 72"/>
                  <a:gd name="T1" fmla="*/ 0 h 60"/>
                  <a:gd name="T2" fmla="*/ 60 w 72"/>
                  <a:gd name="T3" fmla="*/ 0 h 60"/>
                  <a:gd name="T4" fmla="*/ 60 w 72"/>
                  <a:gd name="T5" fmla="*/ 4 h 60"/>
                  <a:gd name="T6" fmla="*/ 72 w 72"/>
                  <a:gd name="T7" fmla="*/ 4 h 60"/>
                  <a:gd name="T8" fmla="*/ 72 w 72"/>
                  <a:gd name="T9" fmla="*/ 14 h 60"/>
                  <a:gd name="T10" fmla="*/ 68 w 72"/>
                  <a:gd name="T11" fmla="*/ 22 h 60"/>
                  <a:gd name="T12" fmla="*/ 62 w 72"/>
                  <a:gd name="T13" fmla="*/ 34 h 60"/>
                  <a:gd name="T14" fmla="*/ 58 w 72"/>
                  <a:gd name="T15" fmla="*/ 40 h 60"/>
                  <a:gd name="T16" fmla="*/ 48 w 72"/>
                  <a:gd name="T17" fmla="*/ 44 h 60"/>
                  <a:gd name="T18" fmla="*/ 48 w 72"/>
                  <a:gd name="T19" fmla="*/ 52 h 60"/>
                  <a:gd name="T20" fmla="*/ 40 w 72"/>
                  <a:gd name="T21" fmla="*/ 56 h 60"/>
                  <a:gd name="T22" fmla="*/ 36 w 72"/>
                  <a:gd name="T23" fmla="*/ 58 h 60"/>
                  <a:gd name="T24" fmla="*/ 30 w 72"/>
                  <a:gd name="T25" fmla="*/ 58 h 60"/>
                  <a:gd name="T26" fmla="*/ 28 w 72"/>
                  <a:gd name="T27" fmla="*/ 60 h 60"/>
                  <a:gd name="T28" fmla="*/ 16 w 72"/>
                  <a:gd name="T29" fmla="*/ 58 h 60"/>
                  <a:gd name="T30" fmla="*/ 10 w 72"/>
                  <a:gd name="T31" fmla="*/ 48 h 60"/>
                  <a:gd name="T32" fmla="*/ 6 w 72"/>
                  <a:gd name="T33" fmla="*/ 40 h 60"/>
                  <a:gd name="T34" fmla="*/ 0 w 72"/>
                  <a:gd name="T35" fmla="*/ 20 h 60"/>
                  <a:gd name="T36" fmla="*/ 0 w 72"/>
                  <a:gd name="T37" fmla="*/ 16 h 60"/>
                  <a:gd name="T38" fmla="*/ 6 w 72"/>
                  <a:gd name="T39" fmla="*/ 2 h 60"/>
                  <a:gd name="T40" fmla="*/ 42 w 72"/>
                  <a:gd name="T41" fmla="*/ 0 h 60"/>
                  <a:gd name="T42" fmla="*/ 42 w 72"/>
                  <a:gd name="T43" fmla="*/ 6 h 60"/>
                  <a:gd name="T44" fmla="*/ 52 w 72"/>
                  <a:gd name="T45" fmla="*/ 6 h 60"/>
                  <a:gd name="T46" fmla="*/ 56 w 72"/>
                  <a:gd name="T47"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60">
                    <a:moveTo>
                      <a:pt x="56" y="0"/>
                    </a:moveTo>
                    <a:lnTo>
                      <a:pt x="60" y="0"/>
                    </a:lnTo>
                    <a:lnTo>
                      <a:pt x="60" y="4"/>
                    </a:lnTo>
                    <a:lnTo>
                      <a:pt x="72" y="4"/>
                    </a:lnTo>
                    <a:lnTo>
                      <a:pt x="72" y="14"/>
                    </a:lnTo>
                    <a:lnTo>
                      <a:pt x="68" y="22"/>
                    </a:lnTo>
                    <a:lnTo>
                      <a:pt x="62" y="34"/>
                    </a:lnTo>
                    <a:lnTo>
                      <a:pt x="58" y="40"/>
                    </a:lnTo>
                    <a:lnTo>
                      <a:pt x="48" y="44"/>
                    </a:lnTo>
                    <a:lnTo>
                      <a:pt x="48" y="52"/>
                    </a:lnTo>
                    <a:lnTo>
                      <a:pt x="40" y="56"/>
                    </a:lnTo>
                    <a:lnTo>
                      <a:pt x="36" y="58"/>
                    </a:lnTo>
                    <a:lnTo>
                      <a:pt x="30" y="58"/>
                    </a:lnTo>
                    <a:lnTo>
                      <a:pt x="28" y="60"/>
                    </a:lnTo>
                    <a:lnTo>
                      <a:pt x="16" y="58"/>
                    </a:lnTo>
                    <a:lnTo>
                      <a:pt x="10" y="48"/>
                    </a:lnTo>
                    <a:lnTo>
                      <a:pt x="6" y="40"/>
                    </a:lnTo>
                    <a:lnTo>
                      <a:pt x="0" y="20"/>
                    </a:lnTo>
                    <a:lnTo>
                      <a:pt x="0" y="16"/>
                    </a:lnTo>
                    <a:lnTo>
                      <a:pt x="6" y="2"/>
                    </a:lnTo>
                    <a:lnTo>
                      <a:pt x="42" y="0"/>
                    </a:lnTo>
                    <a:lnTo>
                      <a:pt x="42" y="6"/>
                    </a:lnTo>
                    <a:lnTo>
                      <a:pt x="52" y="6"/>
                    </a:lnTo>
                    <a:lnTo>
                      <a:pt x="5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8" name="Freeform 881"/>
              <p:cNvSpPr>
                <a:spLocks/>
              </p:cNvSpPr>
              <p:nvPr/>
            </p:nvSpPr>
            <p:spPr bwMode="auto">
              <a:xfrm>
                <a:off x="4311" y="2311"/>
                <a:ext cx="80" cy="68"/>
              </a:xfrm>
              <a:custGeom>
                <a:avLst/>
                <a:gdLst>
                  <a:gd name="T0" fmla="*/ 60 w 80"/>
                  <a:gd name="T1" fmla="*/ 0 h 68"/>
                  <a:gd name="T2" fmla="*/ 56 w 80"/>
                  <a:gd name="T3" fmla="*/ 2 h 68"/>
                  <a:gd name="T4" fmla="*/ 50 w 80"/>
                  <a:gd name="T5" fmla="*/ 6 h 68"/>
                  <a:gd name="T6" fmla="*/ 50 w 80"/>
                  <a:gd name="T7" fmla="*/ 4 h 68"/>
                  <a:gd name="T8" fmla="*/ 50 w 80"/>
                  <a:gd name="T9" fmla="*/ 2 h 68"/>
                  <a:gd name="T10" fmla="*/ 46 w 80"/>
                  <a:gd name="T11" fmla="*/ 0 h 68"/>
                  <a:gd name="T12" fmla="*/ 10 w 80"/>
                  <a:gd name="T13" fmla="*/ 2 h 68"/>
                  <a:gd name="T14" fmla="*/ 6 w 80"/>
                  <a:gd name="T15" fmla="*/ 4 h 68"/>
                  <a:gd name="T16" fmla="*/ 0 w 80"/>
                  <a:gd name="T17" fmla="*/ 18 h 68"/>
                  <a:gd name="T18" fmla="*/ 0 w 80"/>
                  <a:gd name="T19" fmla="*/ 24 h 68"/>
                  <a:gd name="T20" fmla="*/ 0 w 80"/>
                  <a:gd name="T21" fmla="*/ 26 h 68"/>
                  <a:gd name="T22" fmla="*/ 10 w 80"/>
                  <a:gd name="T23" fmla="*/ 54 h 68"/>
                  <a:gd name="T24" fmla="*/ 10 w 80"/>
                  <a:gd name="T25" fmla="*/ 54 h 68"/>
                  <a:gd name="T26" fmla="*/ 16 w 80"/>
                  <a:gd name="T27" fmla="*/ 64 h 68"/>
                  <a:gd name="T28" fmla="*/ 32 w 80"/>
                  <a:gd name="T29" fmla="*/ 68 h 68"/>
                  <a:gd name="T30" fmla="*/ 32 w 80"/>
                  <a:gd name="T31" fmla="*/ 68 h 68"/>
                  <a:gd name="T32" fmla="*/ 36 w 80"/>
                  <a:gd name="T33" fmla="*/ 68 h 68"/>
                  <a:gd name="T34" fmla="*/ 40 w 80"/>
                  <a:gd name="T35" fmla="*/ 66 h 68"/>
                  <a:gd name="T36" fmla="*/ 42 w 80"/>
                  <a:gd name="T37" fmla="*/ 66 h 68"/>
                  <a:gd name="T38" fmla="*/ 54 w 80"/>
                  <a:gd name="T39" fmla="*/ 60 h 68"/>
                  <a:gd name="T40" fmla="*/ 56 w 80"/>
                  <a:gd name="T41" fmla="*/ 58 h 68"/>
                  <a:gd name="T42" fmla="*/ 56 w 80"/>
                  <a:gd name="T43" fmla="*/ 52 h 68"/>
                  <a:gd name="T44" fmla="*/ 62 w 80"/>
                  <a:gd name="T45" fmla="*/ 48 h 68"/>
                  <a:gd name="T46" fmla="*/ 70 w 80"/>
                  <a:gd name="T47" fmla="*/ 40 h 68"/>
                  <a:gd name="T48" fmla="*/ 70 w 80"/>
                  <a:gd name="T49" fmla="*/ 40 h 68"/>
                  <a:gd name="T50" fmla="*/ 80 w 80"/>
                  <a:gd name="T51" fmla="*/ 20 h 68"/>
                  <a:gd name="T52" fmla="*/ 80 w 80"/>
                  <a:gd name="T53" fmla="*/ 18 h 68"/>
                  <a:gd name="T54" fmla="*/ 80 w 80"/>
                  <a:gd name="T55" fmla="*/ 8 h 68"/>
                  <a:gd name="T56" fmla="*/ 76 w 80"/>
                  <a:gd name="T57" fmla="*/ 4 h 68"/>
                  <a:gd name="T58" fmla="*/ 66 w 80"/>
                  <a:gd name="T59" fmla="*/ 4 h 68"/>
                  <a:gd name="T60" fmla="*/ 64 w 80"/>
                  <a:gd name="T61" fmla="*/ 2 h 68"/>
                  <a:gd name="T62" fmla="*/ 62 w 80"/>
                  <a:gd name="T63" fmla="*/ 0 h 68"/>
                  <a:gd name="T64" fmla="*/ 60 w 80"/>
                  <a:gd name="T65"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 h="68">
                    <a:moveTo>
                      <a:pt x="60" y="0"/>
                    </a:moveTo>
                    <a:lnTo>
                      <a:pt x="60" y="0"/>
                    </a:lnTo>
                    <a:lnTo>
                      <a:pt x="58" y="0"/>
                    </a:lnTo>
                    <a:lnTo>
                      <a:pt x="56" y="2"/>
                    </a:lnTo>
                    <a:lnTo>
                      <a:pt x="54" y="6"/>
                    </a:lnTo>
                    <a:lnTo>
                      <a:pt x="50" y="6"/>
                    </a:lnTo>
                    <a:lnTo>
                      <a:pt x="50" y="4"/>
                    </a:lnTo>
                    <a:lnTo>
                      <a:pt x="50" y="4"/>
                    </a:lnTo>
                    <a:lnTo>
                      <a:pt x="50" y="2"/>
                    </a:lnTo>
                    <a:lnTo>
                      <a:pt x="50" y="2"/>
                    </a:lnTo>
                    <a:lnTo>
                      <a:pt x="46" y="0"/>
                    </a:lnTo>
                    <a:lnTo>
                      <a:pt x="46" y="0"/>
                    </a:lnTo>
                    <a:lnTo>
                      <a:pt x="46" y="0"/>
                    </a:lnTo>
                    <a:lnTo>
                      <a:pt x="10" y="2"/>
                    </a:lnTo>
                    <a:lnTo>
                      <a:pt x="10" y="2"/>
                    </a:lnTo>
                    <a:lnTo>
                      <a:pt x="6" y="4"/>
                    </a:lnTo>
                    <a:lnTo>
                      <a:pt x="0" y="18"/>
                    </a:lnTo>
                    <a:lnTo>
                      <a:pt x="0" y="18"/>
                    </a:lnTo>
                    <a:lnTo>
                      <a:pt x="0" y="20"/>
                    </a:lnTo>
                    <a:lnTo>
                      <a:pt x="0" y="24"/>
                    </a:lnTo>
                    <a:lnTo>
                      <a:pt x="0" y="24"/>
                    </a:lnTo>
                    <a:lnTo>
                      <a:pt x="0" y="26"/>
                    </a:lnTo>
                    <a:lnTo>
                      <a:pt x="6" y="44"/>
                    </a:lnTo>
                    <a:lnTo>
                      <a:pt x="10" y="54"/>
                    </a:lnTo>
                    <a:lnTo>
                      <a:pt x="10" y="54"/>
                    </a:lnTo>
                    <a:lnTo>
                      <a:pt x="10" y="54"/>
                    </a:lnTo>
                    <a:lnTo>
                      <a:pt x="16" y="64"/>
                    </a:lnTo>
                    <a:lnTo>
                      <a:pt x="16" y="64"/>
                    </a:lnTo>
                    <a:lnTo>
                      <a:pt x="18" y="66"/>
                    </a:lnTo>
                    <a:lnTo>
                      <a:pt x="32" y="68"/>
                    </a:lnTo>
                    <a:lnTo>
                      <a:pt x="32" y="68"/>
                    </a:lnTo>
                    <a:lnTo>
                      <a:pt x="32" y="68"/>
                    </a:lnTo>
                    <a:lnTo>
                      <a:pt x="32" y="68"/>
                    </a:lnTo>
                    <a:lnTo>
                      <a:pt x="36" y="68"/>
                    </a:lnTo>
                    <a:lnTo>
                      <a:pt x="36" y="66"/>
                    </a:lnTo>
                    <a:lnTo>
                      <a:pt x="40" y="66"/>
                    </a:lnTo>
                    <a:lnTo>
                      <a:pt x="40" y="66"/>
                    </a:lnTo>
                    <a:lnTo>
                      <a:pt x="42" y="66"/>
                    </a:lnTo>
                    <a:lnTo>
                      <a:pt x="46" y="62"/>
                    </a:lnTo>
                    <a:lnTo>
                      <a:pt x="54" y="60"/>
                    </a:lnTo>
                    <a:lnTo>
                      <a:pt x="54" y="60"/>
                    </a:lnTo>
                    <a:lnTo>
                      <a:pt x="56" y="58"/>
                    </a:lnTo>
                    <a:lnTo>
                      <a:pt x="56" y="56"/>
                    </a:lnTo>
                    <a:lnTo>
                      <a:pt x="56" y="52"/>
                    </a:lnTo>
                    <a:lnTo>
                      <a:pt x="62" y="48"/>
                    </a:lnTo>
                    <a:lnTo>
                      <a:pt x="62" y="48"/>
                    </a:lnTo>
                    <a:lnTo>
                      <a:pt x="64" y="48"/>
                    </a:lnTo>
                    <a:lnTo>
                      <a:pt x="70" y="40"/>
                    </a:lnTo>
                    <a:lnTo>
                      <a:pt x="70" y="40"/>
                    </a:lnTo>
                    <a:lnTo>
                      <a:pt x="70" y="40"/>
                    </a:lnTo>
                    <a:lnTo>
                      <a:pt x="76" y="28"/>
                    </a:lnTo>
                    <a:lnTo>
                      <a:pt x="80" y="20"/>
                    </a:lnTo>
                    <a:lnTo>
                      <a:pt x="80" y="20"/>
                    </a:lnTo>
                    <a:lnTo>
                      <a:pt x="80" y="18"/>
                    </a:lnTo>
                    <a:lnTo>
                      <a:pt x="80" y="8"/>
                    </a:lnTo>
                    <a:lnTo>
                      <a:pt x="80" y="8"/>
                    </a:lnTo>
                    <a:lnTo>
                      <a:pt x="78" y="6"/>
                    </a:lnTo>
                    <a:lnTo>
                      <a:pt x="76" y="4"/>
                    </a:lnTo>
                    <a:lnTo>
                      <a:pt x="68" y="4"/>
                    </a:lnTo>
                    <a:lnTo>
                      <a:pt x="66" y="4"/>
                    </a:lnTo>
                    <a:lnTo>
                      <a:pt x="66" y="4"/>
                    </a:lnTo>
                    <a:lnTo>
                      <a:pt x="64" y="2"/>
                    </a:lnTo>
                    <a:lnTo>
                      <a:pt x="62" y="0"/>
                    </a:lnTo>
                    <a:lnTo>
                      <a:pt x="62" y="0"/>
                    </a:lnTo>
                    <a:lnTo>
                      <a:pt x="60" y="0"/>
                    </a:lnTo>
                    <a:lnTo>
                      <a:pt x="6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39" name="Freeform 882"/>
              <p:cNvSpPr>
                <a:spLocks/>
              </p:cNvSpPr>
              <p:nvPr/>
            </p:nvSpPr>
            <p:spPr bwMode="auto">
              <a:xfrm>
                <a:off x="4313" y="2189"/>
                <a:ext cx="98" cy="216"/>
              </a:xfrm>
              <a:custGeom>
                <a:avLst/>
                <a:gdLst>
                  <a:gd name="T0" fmla="*/ 36 w 98"/>
                  <a:gd name="T1" fmla="*/ 216 h 216"/>
                  <a:gd name="T2" fmla="*/ 34 w 98"/>
                  <a:gd name="T3" fmla="*/ 216 h 216"/>
                  <a:gd name="T4" fmla="*/ 34 w 98"/>
                  <a:gd name="T5" fmla="*/ 196 h 216"/>
                  <a:gd name="T6" fmla="*/ 36 w 98"/>
                  <a:gd name="T7" fmla="*/ 194 h 216"/>
                  <a:gd name="T8" fmla="*/ 36 w 98"/>
                  <a:gd name="T9" fmla="*/ 188 h 216"/>
                  <a:gd name="T10" fmla="*/ 36 w 98"/>
                  <a:gd name="T11" fmla="*/ 186 h 216"/>
                  <a:gd name="T12" fmla="*/ 38 w 98"/>
                  <a:gd name="T13" fmla="*/ 182 h 216"/>
                  <a:gd name="T14" fmla="*/ 46 w 98"/>
                  <a:gd name="T15" fmla="*/ 178 h 216"/>
                  <a:gd name="T16" fmla="*/ 46 w 98"/>
                  <a:gd name="T17" fmla="*/ 172 h 216"/>
                  <a:gd name="T18" fmla="*/ 56 w 98"/>
                  <a:gd name="T19" fmla="*/ 168 h 216"/>
                  <a:gd name="T20" fmla="*/ 66 w 98"/>
                  <a:gd name="T21" fmla="*/ 150 h 216"/>
                  <a:gd name="T22" fmla="*/ 68 w 98"/>
                  <a:gd name="T23" fmla="*/ 132 h 216"/>
                  <a:gd name="T24" fmla="*/ 68 w 98"/>
                  <a:gd name="T25" fmla="*/ 108 h 216"/>
                  <a:gd name="T26" fmla="*/ 28 w 98"/>
                  <a:gd name="T27" fmla="*/ 66 h 216"/>
                  <a:gd name="T28" fmla="*/ 22 w 98"/>
                  <a:gd name="T29" fmla="*/ 64 h 216"/>
                  <a:gd name="T30" fmla="*/ 22 w 98"/>
                  <a:gd name="T31" fmla="*/ 52 h 216"/>
                  <a:gd name="T32" fmla="*/ 24 w 98"/>
                  <a:gd name="T33" fmla="*/ 50 h 216"/>
                  <a:gd name="T34" fmla="*/ 34 w 98"/>
                  <a:gd name="T35" fmla="*/ 44 h 216"/>
                  <a:gd name="T36" fmla="*/ 28 w 98"/>
                  <a:gd name="T37" fmla="*/ 36 h 216"/>
                  <a:gd name="T38" fmla="*/ 12 w 98"/>
                  <a:gd name="T39" fmla="*/ 38 h 216"/>
                  <a:gd name="T40" fmla="*/ 8 w 98"/>
                  <a:gd name="T41" fmla="*/ 24 h 216"/>
                  <a:gd name="T42" fmla="*/ 0 w 98"/>
                  <a:gd name="T43" fmla="*/ 16 h 216"/>
                  <a:gd name="T44" fmla="*/ 0 w 98"/>
                  <a:gd name="T45" fmla="*/ 8 h 216"/>
                  <a:gd name="T46" fmla="*/ 2 w 98"/>
                  <a:gd name="T47" fmla="*/ 6 h 216"/>
                  <a:gd name="T48" fmla="*/ 38 w 98"/>
                  <a:gd name="T49" fmla="*/ 0 h 216"/>
                  <a:gd name="T50" fmla="*/ 38 w 98"/>
                  <a:gd name="T51" fmla="*/ 0 h 216"/>
                  <a:gd name="T52" fmla="*/ 44 w 98"/>
                  <a:gd name="T53" fmla="*/ 0 h 216"/>
                  <a:gd name="T54" fmla="*/ 52 w 98"/>
                  <a:gd name="T55" fmla="*/ 4 h 216"/>
                  <a:gd name="T56" fmla="*/ 60 w 98"/>
                  <a:gd name="T57" fmla="*/ 6 h 216"/>
                  <a:gd name="T58" fmla="*/ 62 w 98"/>
                  <a:gd name="T59" fmla="*/ 18 h 216"/>
                  <a:gd name="T60" fmla="*/ 70 w 98"/>
                  <a:gd name="T61" fmla="*/ 22 h 216"/>
                  <a:gd name="T62" fmla="*/ 72 w 98"/>
                  <a:gd name="T63" fmla="*/ 30 h 216"/>
                  <a:gd name="T64" fmla="*/ 72 w 98"/>
                  <a:gd name="T65" fmla="*/ 32 h 216"/>
                  <a:gd name="T66" fmla="*/ 56 w 98"/>
                  <a:gd name="T67" fmla="*/ 48 h 216"/>
                  <a:gd name="T68" fmla="*/ 54 w 98"/>
                  <a:gd name="T69" fmla="*/ 72 h 216"/>
                  <a:gd name="T70" fmla="*/ 88 w 98"/>
                  <a:gd name="T71" fmla="*/ 112 h 216"/>
                  <a:gd name="T72" fmla="*/ 92 w 98"/>
                  <a:gd name="T73" fmla="*/ 126 h 216"/>
                  <a:gd name="T74" fmla="*/ 98 w 98"/>
                  <a:gd name="T75" fmla="*/ 158 h 216"/>
                  <a:gd name="T76" fmla="*/ 94 w 98"/>
                  <a:gd name="T77" fmla="*/ 176 h 216"/>
                  <a:gd name="T78" fmla="*/ 82 w 98"/>
                  <a:gd name="T79" fmla="*/ 188 h 216"/>
                  <a:gd name="T80" fmla="*/ 72 w 98"/>
                  <a:gd name="T81" fmla="*/ 192 h 216"/>
                  <a:gd name="T82" fmla="*/ 70 w 98"/>
                  <a:gd name="T83" fmla="*/ 192 h 216"/>
                  <a:gd name="T84" fmla="*/ 62 w 98"/>
                  <a:gd name="T85" fmla="*/ 190 h 216"/>
                  <a:gd name="T86" fmla="*/ 60 w 98"/>
                  <a:gd name="T87" fmla="*/ 200 h 216"/>
                  <a:gd name="T88" fmla="*/ 58 w 98"/>
                  <a:gd name="T89" fmla="*/ 202 h 216"/>
                  <a:gd name="T90" fmla="*/ 36 w 98"/>
                  <a:gd name="T91" fmla="*/ 216 h 216"/>
                  <a:gd name="T92" fmla="*/ 36 w 98"/>
                  <a:gd name="T93"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8" h="216">
                    <a:moveTo>
                      <a:pt x="36" y="216"/>
                    </a:moveTo>
                    <a:lnTo>
                      <a:pt x="36" y="216"/>
                    </a:lnTo>
                    <a:lnTo>
                      <a:pt x="34" y="216"/>
                    </a:lnTo>
                    <a:lnTo>
                      <a:pt x="34" y="216"/>
                    </a:lnTo>
                    <a:lnTo>
                      <a:pt x="34" y="214"/>
                    </a:lnTo>
                    <a:lnTo>
                      <a:pt x="34" y="196"/>
                    </a:lnTo>
                    <a:lnTo>
                      <a:pt x="34" y="196"/>
                    </a:lnTo>
                    <a:lnTo>
                      <a:pt x="36" y="194"/>
                    </a:lnTo>
                    <a:lnTo>
                      <a:pt x="36" y="190"/>
                    </a:lnTo>
                    <a:lnTo>
                      <a:pt x="36" y="188"/>
                    </a:lnTo>
                    <a:lnTo>
                      <a:pt x="36" y="188"/>
                    </a:lnTo>
                    <a:lnTo>
                      <a:pt x="36" y="186"/>
                    </a:lnTo>
                    <a:lnTo>
                      <a:pt x="38" y="182"/>
                    </a:lnTo>
                    <a:lnTo>
                      <a:pt x="38" y="182"/>
                    </a:lnTo>
                    <a:lnTo>
                      <a:pt x="40" y="182"/>
                    </a:lnTo>
                    <a:lnTo>
                      <a:pt x="46" y="178"/>
                    </a:lnTo>
                    <a:lnTo>
                      <a:pt x="46" y="172"/>
                    </a:lnTo>
                    <a:lnTo>
                      <a:pt x="46" y="172"/>
                    </a:lnTo>
                    <a:lnTo>
                      <a:pt x="48" y="172"/>
                    </a:lnTo>
                    <a:lnTo>
                      <a:pt x="56" y="168"/>
                    </a:lnTo>
                    <a:lnTo>
                      <a:pt x="60" y="160"/>
                    </a:lnTo>
                    <a:lnTo>
                      <a:pt x="66" y="150"/>
                    </a:lnTo>
                    <a:lnTo>
                      <a:pt x="68" y="140"/>
                    </a:lnTo>
                    <a:lnTo>
                      <a:pt x="68" y="132"/>
                    </a:lnTo>
                    <a:lnTo>
                      <a:pt x="70" y="120"/>
                    </a:lnTo>
                    <a:lnTo>
                      <a:pt x="68" y="108"/>
                    </a:lnTo>
                    <a:lnTo>
                      <a:pt x="52" y="90"/>
                    </a:lnTo>
                    <a:lnTo>
                      <a:pt x="28" y="66"/>
                    </a:lnTo>
                    <a:lnTo>
                      <a:pt x="22" y="64"/>
                    </a:lnTo>
                    <a:lnTo>
                      <a:pt x="22" y="64"/>
                    </a:lnTo>
                    <a:lnTo>
                      <a:pt x="22" y="62"/>
                    </a:lnTo>
                    <a:lnTo>
                      <a:pt x="22" y="52"/>
                    </a:lnTo>
                    <a:lnTo>
                      <a:pt x="22" y="52"/>
                    </a:lnTo>
                    <a:lnTo>
                      <a:pt x="24" y="50"/>
                    </a:lnTo>
                    <a:lnTo>
                      <a:pt x="34" y="50"/>
                    </a:lnTo>
                    <a:lnTo>
                      <a:pt x="34" y="44"/>
                    </a:lnTo>
                    <a:lnTo>
                      <a:pt x="28" y="36"/>
                    </a:lnTo>
                    <a:lnTo>
                      <a:pt x="28" y="36"/>
                    </a:lnTo>
                    <a:lnTo>
                      <a:pt x="12" y="38"/>
                    </a:lnTo>
                    <a:lnTo>
                      <a:pt x="12" y="38"/>
                    </a:lnTo>
                    <a:lnTo>
                      <a:pt x="10" y="36"/>
                    </a:lnTo>
                    <a:lnTo>
                      <a:pt x="8" y="24"/>
                    </a:lnTo>
                    <a:lnTo>
                      <a:pt x="0" y="16"/>
                    </a:lnTo>
                    <a:lnTo>
                      <a:pt x="0" y="16"/>
                    </a:lnTo>
                    <a:lnTo>
                      <a:pt x="0" y="14"/>
                    </a:lnTo>
                    <a:lnTo>
                      <a:pt x="0" y="8"/>
                    </a:lnTo>
                    <a:lnTo>
                      <a:pt x="0" y="8"/>
                    </a:lnTo>
                    <a:lnTo>
                      <a:pt x="2" y="6"/>
                    </a:lnTo>
                    <a:lnTo>
                      <a:pt x="30" y="6"/>
                    </a:lnTo>
                    <a:lnTo>
                      <a:pt x="38" y="0"/>
                    </a:lnTo>
                    <a:lnTo>
                      <a:pt x="38" y="0"/>
                    </a:lnTo>
                    <a:lnTo>
                      <a:pt x="38" y="0"/>
                    </a:lnTo>
                    <a:lnTo>
                      <a:pt x="44" y="0"/>
                    </a:lnTo>
                    <a:lnTo>
                      <a:pt x="44" y="0"/>
                    </a:lnTo>
                    <a:lnTo>
                      <a:pt x="44" y="0"/>
                    </a:lnTo>
                    <a:lnTo>
                      <a:pt x="52" y="4"/>
                    </a:lnTo>
                    <a:lnTo>
                      <a:pt x="60" y="6"/>
                    </a:lnTo>
                    <a:lnTo>
                      <a:pt x="60" y="6"/>
                    </a:lnTo>
                    <a:lnTo>
                      <a:pt x="60" y="6"/>
                    </a:lnTo>
                    <a:lnTo>
                      <a:pt x="62" y="18"/>
                    </a:lnTo>
                    <a:lnTo>
                      <a:pt x="70" y="22"/>
                    </a:lnTo>
                    <a:lnTo>
                      <a:pt x="70" y="22"/>
                    </a:lnTo>
                    <a:lnTo>
                      <a:pt x="72" y="24"/>
                    </a:lnTo>
                    <a:lnTo>
                      <a:pt x="72" y="30"/>
                    </a:lnTo>
                    <a:lnTo>
                      <a:pt x="72" y="30"/>
                    </a:lnTo>
                    <a:lnTo>
                      <a:pt x="72" y="32"/>
                    </a:lnTo>
                    <a:lnTo>
                      <a:pt x="66" y="34"/>
                    </a:lnTo>
                    <a:lnTo>
                      <a:pt x="56" y="48"/>
                    </a:lnTo>
                    <a:lnTo>
                      <a:pt x="50" y="66"/>
                    </a:lnTo>
                    <a:lnTo>
                      <a:pt x="54" y="72"/>
                    </a:lnTo>
                    <a:lnTo>
                      <a:pt x="88" y="112"/>
                    </a:lnTo>
                    <a:lnTo>
                      <a:pt x="88" y="112"/>
                    </a:lnTo>
                    <a:lnTo>
                      <a:pt x="88" y="112"/>
                    </a:lnTo>
                    <a:lnTo>
                      <a:pt x="92" y="126"/>
                    </a:lnTo>
                    <a:lnTo>
                      <a:pt x="94" y="140"/>
                    </a:lnTo>
                    <a:lnTo>
                      <a:pt x="98" y="158"/>
                    </a:lnTo>
                    <a:lnTo>
                      <a:pt x="94" y="176"/>
                    </a:lnTo>
                    <a:lnTo>
                      <a:pt x="94" y="176"/>
                    </a:lnTo>
                    <a:lnTo>
                      <a:pt x="94" y="176"/>
                    </a:lnTo>
                    <a:lnTo>
                      <a:pt x="82" y="188"/>
                    </a:lnTo>
                    <a:lnTo>
                      <a:pt x="72" y="192"/>
                    </a:lnTo>
                    <a:lnTo>
                      <a:pt x="72" y="192"/>
                    </a:lnTo>
                    <a:lnTo>
                      <a:pt x="70" y="192"/>
                    </a:lnTo>
                    <a:lnTo>
                      <a:pt x="70" y="192"/>
                    </a:lnTo>
                    <a:lnTo>
                      <a:pt x="70" y="192"/>
                    </a:lnTo>
                    <a:lnTo>
                      <a:pt x="62" y="190"/>
                    </a:lnTo>
                    <a:lnTo>
                      <a:pt x="60" y="194"/>
                    </a:lnTo>
                    <a:lnTo>
                      <a:pt x="60" y="200"/>
                    </a:lnTo>
                    <a:lnTo>
                      <a:pt x="60" y="200"/>
                    </a:lnTo>
                    <a:lnTo>
                      <a:pt x="58" y="202"/>
                    </a:lnTo>
                    <a:lnTo>
                      <a:pt x="46" y="210"/>
                    </a:lnTo>
                    <a:lnTo>
                      <a:pt x="36" y="216"/>
                    </a:lnTo>
                    <a:lnTo>
                      <a:pt x="36" y="216"/>
                    </a:lnTo>
                    <a:lnTo>
                      <a:pt x="36" y="216"/>
                    </a:lnTo>
                    <a:lnTo>
                      <a:pt x="36" y="2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0" name="Freeform 883"/>
              <p:cNvSpPr>
                <a:spLocks noEditPoints="1"/>
              </p:cNvSpPr>
              <p:nvPr/>
            </p:nvSpPr>
            <p:spPr bwMode="auto">
              <a:xfrm>
                <a:off x="4311" y="2187"/>
                <a:ext cx="102" cy="220"/>
              </a:xfrm>
              <a:custGeom>
                <a:avLst/>
                <a:gdLst>
                  <a:gd name="T0" fmla="*/ 60 w 102"/>
                  <a:gd name="T1" fmla="*/ 10 h 220"/>
                  <a:gd name="T2" fmla="*/ 72 w 102"/>
                  <a:gd name="T3" fmla="*/ 32 h 220"/>
                  <a:gd name="T4" fmla="*/ 50 w 102"/>
                  <a:gd name="T5" fmla="*/ 68 h 220"/>
                  <a:gd name="T6" fmla="*/ 92 w 102"/>
                  <a:gd name="T7" fmla="*/ 130 h 220"/>
                  <a:gd name="T8" fmla="*/ 94 w 102"/>
                  <a:gd name="T9" fmla="*/ 176 h 220"/>
                  <a:gd name="T10" fmla="*/ 62 w 102"/>
                  <a:gd name="T11" fmla="*/ 190 h 220"/>
                  <a:gd name="T12" fmla="*/ 48 w 102"/>
                  <a:gd name="T13" fmla="*/ 210 h 220"/>
                  <a:gd name="T14" fmla="*/ 40 w 102"/>
                  <a:gd name="T15" fmla="*/ 198 h 220"/>
                  <a:gd name="T16" fmla="*/ 38 w 102"/>
                  <a:gd name="T17" fmla="*/ 190 h 220"/>
                  <a:gd name="T18" fmla="*/ 50 w 102"/>
                  <a:gd name="T19" fmla="*/ 174 h 220"/>
                  <a:gd name="T20" fmla="*/ 70 w 102"/>
                  <a:gd name="T21" fmla="*/ 154 h 220"/>
                  <a:gd name="T22" fmla="*/ 74 w 102"/>
                  <a:gd name="T23" fmla="*/ 122 h 220"/>
                  <a:gd name="T24" fmla="*/ 32 w 102"/>
                  <a:gd name="T25" fmla="*/ 68 h 220"/>
                  <a:gd name="T26" fmla="*/ 38 w 102"/>
                  <a:gd name="T27" fmla="*/ 54 h 220"/>
                  <a:gd name="T28" fmla="*/ 14 w 102"/>
                  <a:gd name="T29" fmla="*/ 38 h 220"/>
                  <a:gd name="T30" fmla="*/ 4 w 102"/>
                  <a:gd name="T31" fmla="*/ 10 h 220"/>
                  <a:gd name="T32" fmla="*/ 46 w 102"/>
                  <a:gd name="T33" fmla="*/ 4 h 220"/>
                  <a:gd name="T34" fmla="*/ 40 w 102"/>
                  <a:gd name="T35" fmla="*/ 0 h 220"/>
                  <a:gd name="T36" fmla="*/ 4 w 102"/>
                  <a:gd name="T37" fmla="*/ 6 h 220"/>
                  <a:gd name="T38" fmla="*/ 2 w 102"/>
                  <a:gd name="T39" fmla="*/ 10 h 220"/>
                  <a:gd name="T40" fmla="*/ 0 w 102"/>
                  <a:gd name="T41" fmla="*/ 20 h 220"/>
                  <a:gd name="T42" fmla="*/ 10 w 102"/>
                  <a:gd name="T43" fmla="*/ 38 h 220"/>
                  <a:gd name="T44" fmla="*/ 14 w 102"/>
                  <a:gd name="T45" fmla="*/ 42 h 220"/>
                  <a:gd name="T46" fmla="*/ 34 w 102"/>
                  <a:gd name="T47" fmla="*/ 46 h 220"/>
                  <a:gd name="T48" fmla="*/ 26 w 102"/>
                  <a:gd name="T49" fmla="*/ 50 h 220"/>
                  <a:gd name="T50" fmla="*/ 22 w 102"/>
                  <a:gd name="T51" fmla="*/ 64 h 220"/>
                  <a:gd name="T52" fmla="*/ 24 w 102"/>
                  <a:gd name="T53" fmla="*/ 68 h 220"/>
                  <a:gd name="T54" fmla="*/ 68 w 102"/>
                  <a:gd name="T55" fmla="*/ 112 h 220"/>
                  <a:gd name="T56" fmla="*/ 68 w 102"/>
                  <a:gd name="T57" fmla="*/ 134 h 220"/>
                  <a:gd name="T58" fmla="*/ 66 w 102"/>
                  <a:gd name="T59" fmla="*/ 152 h 220"/>
                  <a:gd name="T60" fmla="*/ 50 w 102"/>
                  <a:gd name="T61" fmla="*/ 172 h 220"/>
                  <a:gd name="T62" fmla="*/ 46 w 102"/>
                  <a:gd name="T63" fmla="*/ 174 h 220"/>
                  <a:gd name="T64" fmla="*/ 40 w 102"/>
                  <a:gd name="T65" fmla="*/ 182 h 220"/>
                  <a:gd name="T66" fmla="*/ 36 w 102"/>
                  <a:gd name="T67" fmla="*/ 186 h 220"/>
                  <a:gd name="T68" fmla="*/ 36 w 102"/>
                  <a:gd name="T69" fmla="*/ 192 h 220"/>
                  <a:gd name="T70" fmla="*/ 36 w 102"/>
                  <a:gd name="T71" fmla="*/ 196 h 220"/>
                  <a:gd name="T72" fmla="*/ 34 w 102"/>
                  <a:gd name="T73" fmla="*/ 216 h 220"/>
                  <a:gd name="T74" fmla="*/ 36 w 102"/>
                  <a:gd name="T75" fmla="*/ 220 h 220"/>
                  <a:gd name="T76" fmla="*/ 40 w 102"/>
                  <a:gd name="T77" fmla="*/ 220 h 220"/>
                  <a:gd name="T78" fmla="*/ 62 w 102"/>
                  <a:gd name="T79" fmla="*/ 206 h 220"/>
                  <a:gd name="T80" fmla="*/ 64 w 102"/>
                  <a:gd name="T81" fmla="*/ 194 h 220"/>
                  <a:gd name="T82" fmla="*/ 72 w 102"/>
                  <a:gd name="T83" fmla="*/ 196 h 220"/>
                  <a:gd name="T84" fmla="*/ 84 w 102"/>
                  <a:gd name="T85" fmla="*/ 192 h 220"/>
                  <a:gd name="T86" fmla="*/ 98 w 102"/>
                  <a:gd name="T87" fmla="*/ 180 h 220"/>
                  <a:gd name="T88" fmla="*/ 102 w 102"/>
                  <a:gd name="T89" fmla="*/ 162 h 220"/>
                  <a:gd name="T90" fmla="*/ 98 w 102"/>
                  <a:gd name="T91" fmla="*/ 142 h 220"/>
                  <a:gd name="T92" fmla="*/ 92 w 102"/>
                  <a:gd name="T93" fmla="*/ 114 h 220"/>
                  <a:gd name="T94" fmla="*/ 54 w 102"/>
                  <a:gd name="T95" fmla="*/ 66 h 220"/>
                  <a:gd name="T96" fmla="*/ 74 w 102"/>
                  <a:gd name="T97" fmla="*/ 36 h 220"/>
                  <a:gd name="T98" fmla="*/ 76 w 102"/>
                  <a:gd name="T99" fmla="*/ 32 h 220"/>
                  <a:gd name="T100" fmla="*/ 72 w 102"/>
                  <a:gd name="T101" fmla="*/ 22 h 220"/>
                  <a:gd name="T102" fmla="*/ 64 w 102"/>
                  <a:gd name="T103" fmla="*/ 8 h 220"/>
                  <a:gd name="T104" fmla="*/ 54 w 102"/>
                  <a:gd name="T105" fmla="*/ 4 h 220"/>
                  <a:gd name="T106" fmla="*/ 46 w 102"/>
                  <a:gd name="T107"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2" h="220">
                    <a:moveTo>
                      <a:pt x="46" y="4"/>
                    </a:moveTo>
                    <a:lnTo>
                      <a:pt x="52" y="8"/>
                    </a:lnTo>
                    <a:lnTo>
                      <a:pt x="60" y="10"/>
                    </a:lnTo>
                    <a:lnTo>
                      <a:pt x="62" y="22"/>
                    </a:lnTo>
                    <a:lnTo>
                      <a:pt x="72" y="26"/>
                    </a:lnTo>
                    <a:lnTo>
                      <a:pt x="72" y="32"/>
                    </a:lnTo>
                    <a:lnTo>
                      <a:pt x="66" y="34"/>
                    </a:lnTo>
                    <a:lnTo>
                      <a:pt x="56" y="50"/>
                    </a:lnTo>
                    <a:lnTo>
                      <a:pt x="50" y="68"/>
                    </a:lnTo>
                    <a:lnTo>
                      <a:pt x="54" y="74"/>
                    </a:lnTo>
                    <a:lnTo>
                      <a:pt x="88" y="114"/>
                    </a:lnTo>
                    <a:lnTo>
                      <a:pt x="92" y="130"/>
                    </a:lnTo>
                    <a:lnTo>
                      <a:pt x="94" y="142"/>
                    </a:lnTo>
                    <a:lnTo>
                      <a:pt x="98" y="160"/>
                    </a:lnTo>
                    <a:lnTo>
                      <a:pt x="94" y="176"/>
                    </a:lnTo>
                    <a:lnTo>
                      <a:pt x="84" y="188"/>
                    </a:lnTo>
                    <a:lnTo>
                      <a:pt x="72" y="192"/>
                    </a:lnTo>
                    <a:lnTo>
                      <a:pt x="62" y="190"/>
                    </a:lnTo>
                    <a:lnTo>
                      <a:pt x="60" y="194"/>
                    </a:lnTo>
                    <a:lnTo>
                      <a:pt x="60" y="202"/>
                    </a:lnTo>
                    <a:lnTo>
                      <a:pt x="48" y="210"/>
                    </a:lnTo>
                    <a:lnTo>
                      <a:pt x="38" y="216"/>
                    </a:lnTo>
                    <a:lnTo>
                      <a:pt x="38" y="198"/>
                    </a:lnTo>
                    <a:lnTo>
                      <a:pt x="40" y="198"/>
                    </a:lnTo>
                    <a:lnTo>
                      <a:pt x="40" y="194"/>
                    </a:lnTo>
                    <a:lnTo>
                      <a:pt x="40" y="192"/>
                    </a:lnTo>
                    <a:lnTo>
                      <a:pt x="38" y="190"/>
                    </a:lnTo>
                    <a:lnTo>
                      <a:pt x="42" y="186"/>
                    </a:lnTo>
                    <a:lnTo>
                      <a:pt x="50" y="182"/>
                    </a:lnTo>
                    <a:lnTo>
                      <a:pt x="50" y="174"/>
                    </a:lnTo>
                    <a:lnTo>
                      <a:pt x="60" y="172"/>
                    </a:lnTo>
                    <a:lnTo>
                      <a:pt x="64" y="164"/>
                    </a:lnTo>
                    <a:lnTo>
                      <a:pt x="70" y="154"/>
                    </a:lnTo>
                    <a:lnTo>
                      <a:pt x="72" y="142"/>
                    </a:lnTo>
                    <a:lnTo>
                      <a:pt x="72" y="134"/>
                    </a:lnTo>
                    <a:lnTo>
                      <a:pt x="74" y="122"/>
                    </a:lnTo>
                    <a:lnTo>
                      <a:pt x="72" y="110"/>
                    </a:lnTo>
                    <a:lnTo>
                      <a:pt x="56" y="92"/>
                    </a:lnTo>
                    <a:lnTo>
                      <a:pt x="32" y="68"/>
                    </a:lnTo>
                    <a:lnTo>
                      <a:pt x="26" y="64"/>
                    </a:lnTo>
                    <a:lnTo>
                      <a:pt x="26" y="54"/>
                    </a:lnTo>
                    <a:lnTo>
                      <a:pt x="38" y="54"/>
                    </a:lnTo>
                    <a:lnTo>
                      <a:pt x="38" y="46"/>
                    </a:lnTo>
                    <a:lnTo>
                      <a:pt x="32" y="36"/>
                    </a:lnTo>
                    <a:lnTo>
                      <a:pt x="14" y="38"/>
                    </a:lnTo>
                    <a:lnTo>
                      <a:pt x="12" y="26"/>
                    </a:lnTo>
                    <a:lnTo>
                      <a:pt x="4" y="16"/>
                    </a:lnTo>
                    <a:lnTo>
                      <a:pt x="4" y="10"/>
                    </a:lnTo>
                    <a:lnTo>
                      <a:pt x="32" y="10"/>
                    </a:lnTo>
                    <a:lnTo>
                      <a:pt x="40" y="4"/>
                    </a:lnTo>
                    <a:lnTo>
                      <a:pt x="46" y="4"/>
                    </a:lnTo>
                    <a:close/>
                    <a:moveTo>
                      <a:pt x="46" y="0"/>
                    </a:moveTo>
                    <a:lnTo>
                      <a:pt x="40" y="0"/>
                    </a:lnTo>
                    <a:lnTo>
                      <a:pt x="40" y="0"/>
                    </a:lnTo>
                    <a:lnTo>
                      <a:pt x="38" y="0"/>
                    </a:lnTo>
                    <a:lnTo>
                      <a:pt x="30" y="6"/>
                    </a:lnTo>
                    <a:lnTo>
                      <a:pt x="4" y="6"/>
                    </a:lnTo>
                    <a:lnTo>
                      <a:pt x="4" y="6"/>
                    </a:lnTo>
                    <a:lnTo>
                      <a:pt x="2" y="8"/>
                    </a:lnTo>
                    <a:lnTo>
                      <a:pt x="2" y="10"/>
                    </a:lnTo>
                    <a:lnTo>
                      <a:pt x="0" y="16"/>
                    </a:lnTo>
                    <a:lnTo>
                      <a:pt x="0" y="16"/>
                    </a:lnTo>
                    <a:lnTo>
                      <a:pt x="0" y="20"/>
                    </a:lnTo>
                    <a:lnTo>
                      <a:pt x="8" y="28"/>
                    </a:lnTo>
                    <a:lnTo>
                      <a:pt x="10" y="38"/>
                    </a:lnTo>
                    <a:lnTo>
                      <a:pt x="10" y="38"/>
                    </a:lnTo>
                    <a:lnTo>
                      <a:pt x="10" y="42"/>
                    </a:lnTo>
                    <a:lnTo>
                      <a:pt x="14" y="42"/>
                    </a:lnTo>
                    <a:lnTo>
                      <a:pt x="14" y="42"/>
                    </a:lnTo>
                    <a:lnTo>
                      <a:pt x="14" y="42"/>
                    </a:lnTo>
                    <a:lnTo>
                      <a:pt x="30" y="40"/>
                    </a:lnTo>
                    <a:lnTo>
                      <a:pt x="34" y="46"/>
                    </a:lnTo>
                    <a:lnTo>
                      <a:pt x="34" y="50"/>
                    </a:lnTo>
                    <a:lnTo>
                      <a:pt x="26" y="50"/>
                    </a:lnTo>
                    <a:lnTo>
                      <a:pt x="26" y="50"/>
                    </a:lnTo>
                    <a:lnTo>
                      <a:pt x="24" y="52"/>
                    </a:lnTo>
                    <a:lnTo>
                      <a:pt x="24" y="54"/>
                    </a:lnTo>
                    <a:lnTo>
                      <a:pt x="22" y="64"/>
                    </a:lnTo>
                    <a:lnTo>
                      <a:pt x="22" y="64"/>
                    </a:lnTo>
                    <a:lnTo>
                      <a:pt x="22" y="66"/>
                    </a:lnTo>
                    <a:lnTo>
                      <a:pt x="24" y="68"/>
                    </a:lnTo>
                    <a:lnTo>
                      <a:pt x="30" y="70"/>
                    </a:lnTo>
                    <a:lnTo>
                      <a:pt x="52" y="94"/>
                    </a:lnTo>
                    <a:lnTo>
                      <a:pt x="68" y="112"/>
                    </a:lnTo>
                    <a:lnTo>
                      <a:pt x="70" y="122"/>
                    </a:lnTo>
                    <a:lnTo>
                      <a:pt x="68" y="134"/>
                    </a:lnTo>
                    <a:lnTo>
                      <a:pt x="68" y="134"/>
                    </a:lnTo>
                    <a:lnTo>
                      <a:pt x="68" y="134"/>
                    </a:lnTo>
                    <a:lnTo>
                      <a:pt x="68" y="142"/>
                    </a:lnTo>
                    <a:lnTo>
                      <a:pt x="66" y="152"/>
                    </a:lnTo>
                    <a:lnTo>
                      <a:pt x="60" y="162"/>
                    </a:lnTo>
                    <a:lnTo>
                      <a:pt x="56" y="168"/>
                    </a:lnTo>
                    <a:lnTo>
                      <a:pt x="50" y="172"/>
                    </a:lnTo>
                    <a:lnTo>
                      <a:pt x="50" y="172"/>
                    </a:lnTo>
                    <a:lnTo>
                      <a:pt x="48" y="172"/>
                    </a:lnTo>
                    <a:lnTo>
                      <a:pt x="46" y="174"/>
                    </a:lnTo>
                    <a:lnTo>
                      <a:pt x="46" y="180"/>
                    </a:lnTo>
                    <a:lnTo>
                      <a:pt x="40" y="182"/>
                    </a:lnTo>
                    <a:lnTo>
                      <a:pt x="40" y="182"/>
                    </a:lnTo>
                    <a:lnTo>
                      <a:pt x="40" y="184"/>
                    </a:lnTo>
                    <a:lnTo>
                      <a:pt x="36" y="186"/>
                    </a:lnTo>
                    <a:lnTo>
                      <a:pt x="36" y="186"/>
                    </a:lnTo>
                    <a:lnTo>
                      <a:pt x="34" y="190"/>
                    </a:lnTo>
                    <a:lnTo>
                      <a:pt x="36" y="192"/>
                    </a:lnTo>
                    <a:lnTo>
                      <a:pt x="36" y="192"/>
                    </a:lnTo>
                    <a:lnTo>
                      <a:pt x="36" y="194"/>
                    </a:lnTo>
                    <a:lnTo>
                      <a:pt x="36" y="196"/>
                    </a:lnTo>
                    <a:lnTo>
                      <a:pt x="36" y="196"/>
                    </a:lnTo>
                    <a:lnTo>
                      <a:pt x="34" y="198"/>
                    </a:lnTo>
                    <a:lnTo>
                      <a:pt x="34" y="216"/>
                    </a:lnTo>
                    <a:lnTo>
                      <a:pt x="34" y="216"/>
                    </a:lnTo>
                    <a:lnTo>
                      <a:pt x="34" y="218"/>
                    </a:lnTo>
                    <a:lnTo>
                      <a:pt x="36" y="220"/>
                    </a:lnTo>
                    <a:lnTo>
                      <a:pt x="36" y="220"/>
                    </a:lnTo>
                    <a:lnTo>
                      <a:pt x="38" y="220"/>
                    </a:lnTo>
                    <a:lnTo>
                      <a:pt x="38" y="220"/>
                    </a:lnTo>
                    <a:lnTo>
                      <a:pt x="40" y="220"/>
                    </a:lnTo>
                    <a:lnTo>
                      <a:pt x="50" y="212"/>
                    </a:lnTo>
                    <a:lnTo>
                      <a:pt x="62" y="206"/>
                    </a:lnTo>
                    <a:lnTo>
                      <a:pt x="62" y="206"/>
                    </a:lnTo>
                    <a:lnTo>
                      <a:pt x="64" y="202"/>
                    </a:lnTo>
                    <a:lnTo>
                      <a:pt x="64" y="196"/>
                    </a:lnTo>
                    <a:lnTo>
                      <a:pt x="64" y="194"/>
                    </a:lnTo>
                    <a:lnTo>
                      <a:pt x="72" y="196"/>
                    </a:lnTo>
                    <a:lnTo>
                      <a:pt x="72" y="196"/>
                    </a:lnTo>
                    <a:lnTo>
                      <a:pt x="72" y="196"/>
                    </a:lnTo>
                    <a:lnTo>
                      <a:pt x="72" y="196"/>
                    </a:lnTo>
                    <a:lnTo>
                      <a:pt x="74" y="196"/>
                    </a:lnTo>
                    <a:lnTo>
                      <a:pt x="84" y="192"/>
                    </a:lnTo>
                    <a:lnTo>
                      <a:pt x="84" y="192"/>
                    </a:lnTo>
                    <a:lnTo>
                      <a:pt x="86" y="190"/>
                    </a:lnTo>
                    <a:lnTo>
                      <a:pt x="98" y="180"/>
                    </a:lnTo>
                    <a:lnTo>
                      <a:pt x="98" y="180"/>
                    </a:lnTo>
                    <a:lnTo>
                      <a:pt x="98" y="178"/>
                    </a:lnTo>
                    <a:lnTo>
                      <a:pt x="102" y="162"/>
                    </a:lnTo>
                    <a:lnTo>
                      <a:pt x="102" y="162"/>
                    </a:lnTo>
                    <a:lnTo>
                      <a:pt x="102" y="160"/>
                    </a:lnTo>
                    <a:lnTo>
                      <a:pt x="98" y="142"/>
                    </a:lnTo>
                    <a:lnTo>
                      <a:pt x="96" y="128"/>
                    </a:lnTo>
                    <a:lnTo>
                      <a:pt x="92" y="114"/>
                    </a:lnTo>
                    <a:lnTo>
                      <a:pt x="92" y="114"/>
                    </a:lnTo>
                    <a:lnTo>
                      <a:pt x="92" y="112"/>
                    </a:lnTo>
                    <a:lnTo>
                      <a:pt x="58" y="72"/>
                    </a:lnTo>
                    <a:lnTo>
                      <a:pt x="54" y="66"/>
                    </a:lnTo>
                    <a:lnTo>
                      <a:pt x="60" y="52"/>
                    </a:lnTo>
                    <a:lnTo>
                      <a:pt x="68" y="38"/>
                    </a:lnTo>
                    <a:lnTo>
                      <a:pt x="74" y="36"/>
                    </a:lnTo>
                    <a:lnTo>
                      <a:pt x="74" y="36"/>
                    </a:lnTo>
                    <a:lnTo>
                      <a:pt x="76" y="34"/>
                    </a:lnTo>
                    <a:lnTo>
                      <a:pt x="76" y="32"/>
                    </a:lnTo>
                    <a:lnTo>
                      <a:pt x="76" y="24"/>
                    </a:lnTo>
                    <a:lnTo>
                      <a:pt x="76" y="24"/>
                    </a:lnTo>
                    <a:lnTo>
                      <a:pt x="72" y="22"/>
                    </a:lnTo>
                    <a:lnTo>
                      <a:pt x="66" y="20"/>
                    </a:lnTo>
                    <a:lnTo>
                      <a:pt x="64" y="8"/>
                    </a:lnTo>
                    <a:lnTo>
                      <a:pt x="64" y="8"/>
                    </a:lnTo>
                    <a:lnTo>
                      <a:pt x="64" y="6"/>
                    </a:lnTo>
                    <a:lnTo>
                      <a:pt x="62" y="6"/>
                    </a:lnTo>
                    <a:lnTo>
                      <a:pt x="54" y="4"/>
                    </a:lnTo>
                    <a:lnTo>
                      <a:pt x="48" y="0"/>
                    </a:lnTo>
                    <a:lnTo>
                      <a:pt x="48" y="0"/>
                    </a:lnTo>
                    <a:lnTo>
                      <a:pt x="46" y="0"/>
                    </a:lnTo>
                    <a:lnTo>
                      <a:pt x="4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1" name="Freeform 884"/>
              <p:cNvSpPr>
                <a:spLocks/>
              </p:cNvSpPr>
              <p:nvPr/>
            </p:nvSpPr>
            <p:spPr bwMode="auto">
              <a:xfrm>
                <a:off x="4315" y="2191"/>
                <a:ext cx="94" cy="212"/>
              </a:xfrm>
              <a:custGeom>
                <a:avLst/>
                <a:gdLst>
                  <a:gd name="T0" fmla="*/ 42 w 94"/>
                  <a:gd name="T1" fmla="*/ 0 h 212"/>
                  <a:gd name="T2" fmla="*/ 48 w 94"/>
                  <a:gd name="T3" fmla="*/ 4 h 212"/>
                  <a:gd name="T4" fmla="*/ 56 w 94"/>
                  <a:gd name="T5" fmla="*/ 6 h 212"/>
                  <a:gd name="T6" fmla="*/ 58 w 94"/>
                  <a:gd name="T7" fmla="*/ 18 h 212"/>
                  <a:gd name="T8" fmla="*/ 68 w 94"/>
                  <a:gd name="T9" fmla="*/ 22 h 212"/>
                  <a:gd name="T10" fmla="*/ 68 w 94"/>
                  <a:gd name="T11" fmla="*/ 28 h 212"/>
                  <a:gd name="T12" fmla="*/ 62 w 94"/>
                  <a:gd name="T13" fmla="*/ 30 h 212"/>
                  <a:gd name="T14" fmla="*/ 52 w 94"/>
                  <a:gd name="T15" fmla="*/ 46 h 212"/>
                  <a:gd name="T16" fmla="*/ 46 w 94"/>
                  <a:gd name="T17" fmla="*/ 64 h 212"/>
                  <a:gd name="T18" fmla="*/ 50 w 94"/>
                  <a:gd name="T19" fmla="*/ 70 h 212"/>
                  <a:gd name="T20" fmla="*/ 84 w 94"/>
                  <a:gd name="T21" fmla="*/ 110 h 212"/>
                  <a:gd name="T22" fmla="*/ 88 w 94"/>
                  <a:gd name="T23" fmla="*/ 126 h 212"/>
                  <a:gd name="T24" fmla="*/ 90 w 94"/>
                  <a:gd name="T25" fmla="*/ 138 h 212"/>
                  <a:gd name="T26" fmla="*/ 94 w 94"/>
                  <a:gd name="T27" fmla="*/ 156 h 212"/>
                  <a:gd name="T28" fmla="*/ 90 w 94"/>
                  <a:gd name="T29" fmla="*/ 172 h 212"/>
                  <a:gd name="T30" fmla="*/ 80 w 94"/>
                  <a:gd name="T31" fmla="*/ 184 h 212"/>
                  <a:gd name="T32" fmla="*/ 68 w 94"/>
                  <a:gd name="T33" fmla="*/ 188 h 212"/>
                  <a:gd name="T34" fmla="*/ 58 w 94"/>
                  <a:gd name="T35" fmla="*/ 186 h 212"/>
                  <a:gd name="T36" fmla="*/ 56 w 94"/>
                  <a:gd name="T37" fmla="*/ 190 h 212"/>
                  <a:gd name="T38" fmla="*/ 56 w 94"/>
                  <a:gd name="T39" fmla="*/ 198 h 212"/>
                  <a:gd name="T40" fmla="*/ 44 w 94"/>
                  <a:gd name="T41" fmla="*/ 206 h 212"/>
                  <a:gd name="T42" fmla="*/ 34 w 94"/>
                  <a:gd name="T43" fmla="*/ 212 h 212"/>
                  <a:gd name="T44" fmla="*/ 34 w 94"/>
                  <a:gd name="T45" fmla="*/ 194 h 212"/>
                  <a:gd name="T46" fmla="*/ 36 w 94"/>
                  <a:gd name="T47" fmla="*/ 194 h 212"/>
                  <a:gd name="T48" fmla="*/ 36 w 94"/>
                  <a:gd name="T49" fmla="*/ 190 h 212"/>
                  <a:gd name="T50" fmla="*/ 36 w 94"/>
                  <a:gd name="T51" fmla="*/ 188 h 212"/>
                  <a:gd name="T52" fmla="*/ 34 w 94"/>
                  <a:gd name="T53" fmla="*/ 186 h 212"/>
                  <a:gd name="T54" fmla="*/ 38 w 94"/>
                  <a:gd name="T55" fmla="*/ 182 h 212"/>
                  <a:gd name="T56" fmla="*/ 46 w 94"/>
                  <a:gd name="T57" fmla="*/ 178 h 212"/>
                  <a:gd name="T58" fmla="*/ 46 w 94"/>
                  <a:gd name="T59" fmla="*/ 170 h 212"/>
                  <a:gd name="T60" fmla="*/ 56 w 94"/>
                  <a:gd name="T61" fmla="*/ 168 h 212"/>
                  <a:gd name="T62" fmla="*/ 60 w 94"/>
                  <a:gd name="T63" fmla="*/ 160 h 212"/>
                  <a:gd name="T64" fmla="*/ 66 w 94"/>
                  <a:gd name="T65" fmla="*/ 150 h 212"/>
                  <a:gd name="T66" fmla="*/ 68 w 94"/>
                  <a:gd name="T67" fmla="*/ 138 h 212"/>
                  <a:gd name="T68" fmla="*/ 68 w 94"/>
                  <a:gd name="T69" fmla="*/ 130 h 212"/>
                  <a:gd name="T70" fmla="*/ 70 w 94"/>
                  <a:gd name="T71" fmla="*/ 118 h 212"/>
                  <a:gd name="T72" fmla="*/ 68 w 94"/>
                  <a:gd name="T73" fmla="*/ 106 h 212"/>
                  <a:gd name="T74" fmla="*/ 52 w 94"/>
                  <a:gd name="T75" fmla="*/ 88 h 212"/>
                  <a:gd name="T76" fmla="*/ 28 w 94"/>
                  <a:gd name="T77" fmla="*/ 64 h 212"/>
                  <a:gd name="T78" fmla="*/ 22 w 94"/>
                  <a:gd name="T79" fmla="*/ 60 h 212"/>
                  <a:gd name="T80" fmla="*/ 22 w 94"/>
                  <a:gd name="T81" fmla="*/ 50 h 212"/>
                  <a:gd name="T82" fmla="*/ 34 w 94"/>
                  <a:gd name="T83" fmla="*/ 50 h 212"/>
                  <a:gd name="T84" fmla="*/ 34 w 94"/>
                  <a:gd name="T85" fmla="*/ 42 h 212"/>
                  <a:gd name="T86" fmla="*/ 28 w 94"/>
                  <a:gd name="T87" fmla="*/ 32 h 212"/>
                  <a:gd name="T88" fmla="*/ 10 w 94"/>
                  <a:gd name="T89" fmla="*/ 34 h 212"/>
                  <a:gd name="T90" fmla="*/ 8 w 94"/>
                  <a:gd name="T91" fmla="*/ 22 h 212"/>
                  <a:gd name="T92" fmla="*/ 0 w 94"/>
                  <a:gd name="T93" fmla="*/ 12 h 212"/>
                  <a:gd name="T94" fmla="*/ 0 w 94"/>
                  <a:gd name="T95" fmla="*/ 6 h 212"/>
                  <a:gd name="T96" fmla="*/ 28 w 94"/>
                  <a:gd name="T97" fmla="*/ 6 h 212"/>
                  <a:gd name="T98" fmla="*/ 36 w 94"/>
                  <a:gd name="T99" fmla="*/ 0 h 212"/>
                  <a:gd name="T100" fmla="*/ 42 w 94"/>
                  <a:gd name="T101"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212">
                    <a:moveTo>
                      <a:pt x="42" y="0"/>
                    </a:moveTo>
                    <a:lnTo>
                      <a:pt x="48" y="4"/>
                    </a:lnTo>
                    <a:lnTo>
                      <a:pt x="56" y="6"/>
                    </a:lnTo>
                    <a:lnTo>
                      <a:pt x="58" y="18"/>
                    </a:lnTo>
                    <a:lnTo>
                      <a:pt x="68" y="22"/>
                    </a:lnTo>
                    <a:lnTo>
                      <a:pt x="68" y="28"/>
                    </a:lnTo>
                    <a:lnTo>
                      <a:pt x="62" y="30"/>
                    </a:lnTo>
                    <a:lnTo>
                      <a:pt x="52" y="46"/>
                    </a:lnTo>
                    <a:lnTo>
                      <a:pt x="46" y="64"/>
                    </a:lnTo>
                    <a:lnTo>
                      <a:pt x="50" y="70"/>
                    </a:lnTo>
                    <a:lnTo>
                      <a:pt x="84" y="110"/>
                    </a:lnTo>
                    <a:lnTo>
                      <a:pt x="88" y="126"/>
                    </a:lnTo>
                    <a:lnTo>
                      <a:pt x="90" y="138"/>
                    </a:lnTo>
                    <a:lnTo>
                      <a:pt x="94" y="156"/>
                    </a:lnTo>
                    <a:lnTo>
                      <a:pt x="90" y="172"/>
                    </a:lnTo>
                    <a:lnTo>
                      <a:pt x="80" y="184"/>
                    </a:lnTo>
                    <a:lnTo>
                      <a:pt x="68" y="188"/>
                    </a:lnTo>
                    <a:lnTo>
                      <a:pt x="58" y="186"/>
                    </a:lnTo>
                    <a:lnTo>
                      <a:pt x="56" y="190"/>
                    </a:lnTo>
                    <a:lnTo>
                      <a:pt x="56" y="198"/>
                    </a:lnTo>
                    <a:lnTo>
                      <a:pt x="44" y="206"/>
                    </a:lnTo>
                    <a:lnTo>
                      <a:pt x="34" y="212"/>
                    </a:lnTo>
                    <a:lnTo>
                      <a:pt x="34" y="194"/>
                    </a:lnTo>
                    <a:lnTo>
                      <a:pt x="36" y="194"/>
                    </a:lnTo>
                    <a:lnTo>
                      <a:pt x="36" y="190"/>
                    </a:lnTo>
                    <a:lnTo>
                      <a:pt x="36" y="188"/>
                    </a:lnTo>
                    <a:lnTo>
                      <a:pt x="34" y="186"/>
                    </a:lnTo>
                    <a:lnTo>
                      <a:pt x="38" y="182"/>
                    </a:lnTo>
                    <a:lnTo>
                      <a:pt x="46" y="178"/>
                    </a:lnTo>
                    <a:lnTo>
                      <a:pt x="46" y="170"/>
                    </a:lnTo>
                    <a:lnTo>
                      <a:pt x="56" y="168"/>
                    </a:lnTo>
                    <a:lnTo>
                      <a:pt x="60" y="160"/>
                    </a:lnTo>
                    <a:lnTo>
                      <a:pt x="66" y="150"/>
                    </a:lnTo>
                    <a:lnTo>
                      <a:pt x="68" y="138"/>
                    </a:lnTo>
                    <a:lnTo>
                      <a:pt x="68" y="130"/>
                    </a:lnTo>
                    <a:lnTo>
                      <a:pt x="70" y="118"/>
                    </a:lnTo>
                    <a:lnTo>
                      <a:pt x="68" y="106"/>
                    </a:lnTo>
                    <a:lnTo>
                      <a:pt x="52" y="88"/>
                    </a:lnTo>
                    <a:lnTo>
                      <a:pt x="28" y="64"/>
                    </a:lnTo>
                    <a:lnTo>
                      <a:pt x="22" y="60"/>
                    </a:lnTo>
                    <a:lnTo>
                      <a:pt x="22" y="50"/>
                    </a:lnTo>
                    <a:lnTo>
                      <a:pt x="34" y="50"/>
                    </a:lnTo>
                    <a:lnTo>
                      <a:pt x="34" y="42"/>
                    </a:lnTo>
                    <a:lnTo>
                      <a:pt x="28" y="32"/>
                    </a:lnTo>
                    <a:lnTo>
                      <a:pt x="10" y="34"/>
                    </a:lnTo>
                    <a:lnTo>
                      <a:pt x="8" y="22"/>
                    </a:lnTo>
                    <a:lnTo>
                      <a:pt x="0" y="12"/>
                    </a:lnTo>
                    <a:lnTo>
                      <a:pt x="0" y="6"/>
                    </a:lnTo>
                    <a:lnTo>
                      <a:pt x="28" y="6"/>
                    </a:lnTo>
                    <a:lnTo>
                      <a:pt x="36" y="0"/>
                    </a:lnTo>
                    <a:lnTo>
                      <a:pt x="4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2" name="Freeform 885"/>
              <p:cNvSpPr>
                <a:spLocks/>
              </p:cNvSpPr>
              <p:nvPr/>
            </p:nvSpPr>
            <p:spPr bwMode="auto">
              <a:xfrm>
                <a:off x="4311" y="2187"/>
                <a:ext cx="102" cy="220"/>
              </a:xfrm>
              <a:custGeom>
                <a:avLst/>
                <a:gdLst>
                  <a:gd name="T0" fmla="*/ 40 w 102"/>
                  <a:gd name="T1" fmla="*/ 0 h 220"/>
                  <a:gd name="T2" fmla="*/ 38 w 102"/>
                  <a:gd name="T3" fmla="*/ 0 h 220"/>
                  <a:gd name="T4" fmla="*/ 4 w 102"/>
                  <a:gd name="T5" fmla="*/ 6 h 220"/>
                  <a:gd name="T6" fmla="*/ 2 w 102"/>
                  <a:gd name="T7" fmla="*/ 8 h 220"/>
                  <a:gd name="T8" fmla="*/ 0 w 102"/>
                  <a:gd name="T9" fmla="*/ 16 h 220"/>
                  <a:gd name="T10" fmla="*/ 0 w 102"/>
                  <a:gd name="T11" fmla="*/ 20 h 220"/>
                  <a:gd name="T12" fmla="*/ 10 w 102"/>
                  <a:gd name="T13" fmla="*/ 38 h 220"/>
                  <a:gd name="T14" fmla="*/ 10 w 102"/>
                  <a:gd name="T15" fmla="*/ 42 h 220"/>
                  <a:gd name="T16" fmla="*/ 14 w 102"/>
                  <a:gd name="T17" fmla="*/ 42 h 220"/>
                  <a:gd name="T18" fmla="*/ 30 w 102"/>
                  <a:gd name="T19" fmla="*/ 40 h 220"/>
                  <a:gd name="T20" fmla="*/ 34 w 102"/>
                  <a:gd name="T21" fmla="*/ 50 h 220"/>
                  <a:gd name="T22" fmla="*/ 26 w 102"/>
                  <a:gd name="T23" fmla="*/ 50 h 220"/>
                  <a:gd name="T24" fmla="*/ 24 w 102"/>
                  <a:gd name="T25" fmla="*/ 54 h 220"/>
                  <a:gd name="T26" fmla="*/ 22 w 102"/>
                  <a:gd name="T27" fmla="*/ 64 h 220"/>
                  <a:gd name="T28" fmla="*/ 24 w 102"/>
                  <a:gd name="T29" fmla="*/ 68 h 220"/>
                  <a:gd name="T30" fmla="*/ 52 w 102"/>
                  <a:gd name="T31" fmla="*/ 94 h 220"/>
                  <a:gd name="T32" fmla="*/ 70 w 102"/>
                  <a:gd name="T33" fmla="*/ 122 h 220"/>
                  <a:gd name="T34" fmla="*/ 68 w 102"/>
                  <a:gd name="T35" fmla="*/ 134 h 220"/>
                  <a:gd name="T36" fmla="*/ 68 w 102"/>
                  <a:gd name="T37" fmla="*/ 142 h 220"/>
                  <a:gd name="T38" fmla="*/ 60 w 102"/>
                  <a:gd name="T39" fmla="*/ 162 h 220"/>
                  <a:gd name="T40" fmla="*/ 50 w 102"/>
                  <a:gd name="T41" fmla="*/ 172 h 220"/>
                  <a:gd name="T42" fmla="*/ 48 w 102"/>
                  <a:gd name="T43" fmla="*/ 172 h 220"/>
                  <a:gd name="T44" fmla="*/ 46 w 102"/>
                  <a:gd name="T45" fmla="*/ 180 h 220"/>
                  <a:gd name="T46" fmla="*/ 40 w 102"/>
                  <a:gd name="T47" fmla="*/ 182 h 220"/>
                  <a:gd name="T48" fmla="*/ 36 w 102"/>
                  <a:gd name="T49" fmla="*/ 186 h 220"/>
                  <a:gd name="T50" fmla="*/ 34 w 102"/>
                  <a:gd name="T51" fmla="*/ 190 h 220"/>
                  <a:gd name="T52" fmla="*/ 36 w 102"/>
                  <a:gd name="T53" fmla="*/ 192 h 220"/>
                  <a:gd name="T54" fmla="*/ 36 w 102"/>
                  <a:gd name="T55" fmla="*/ 196 h 220"/>
                  <a:gd name="T56" fmla="*/ 34 w 102"/>
                  <a:gd name="T57" fmla="*/ 198 h 220"/>
                  <a:gd name="T58" fmla="*/ 34 w 102"/>
                  <a:gd name="T59" fmla="*/ 216 h 220"/>
                  <a:gd name="T60" fmla="*/ 36 w 102"/>
                  <a:gd name="T61" fmla="*/ 220 h 220"/>
                  <a:gd name="T62" fmla="*/ 38 w 102"/>
                  <a:gd name="T63" fmla="*/ 220 h 220"/>
                  <a:gd name="T64" fmla="*/ 40 w 102"/>
                  <a:gd name="T65" fmla="*/ 220 h 220"/>
                  <a:gd name="T66" fmla="*/ 62 w 102"/>
                  <a:gd name="T67" fmla="*/ 206 h 220"/>
                  <a:gd name="T68" fmla="*/ 64 w 102"/>
                  <a:gd name="T69" fmla="*/ 202 h 220"/>
                  <a:gd name="T70" fmla="*/ 64 w 102"/>
                  <a:gd name="T71" fmla="*/ 194 h 220"/>
                  <a:gd name="T72" fmla="*/ 72 w 102"/>
                  <a:gd name="T73" fmla="*/ 196 h 220"/>
                  <a:gd name="T74" fmla="*/ 72 w 102"/>
                  <a:gd name="T75" fmla="*/ 196 h 220"/>
                  <a:gd name="T76" fmla="*/ 84 w 102"/>
                  <a:gd name="T77" fmla="*/ 192 h 220"/>
                  <a:gd name="T78" fmla="*/ 86 w 102"/>
                  <a:gd name="T79" fmla="*/ 190 h 220"/>
                  <a:gd name="T80" fmla="*/ 98 w 102"/>
                  <a:gd name="T81" fmla="*/ 180 h 220"/>
                  <a:gd name="T82" fmla="*/ 102 w 102"/>
                  <a:gd name="T83" fmla="*/ 162 h 220"/>
                  <a:gd name="T84" fmla="*/ 102 w 102"/>
                  <a:gd name="T85" fmla="*/ 160 h 220"/>
                  <a:gd name="T86" fmla="*/ 96 w 102"/>
                  <a:gd name="T87" fmla="*/ 128 h 220"/>
                  <a:gd name="T88" fmla="*/ 92 w 102"/>
                  <a:gd name="T89" fmla="*/ 114 h 220"/>
                  <a:gd name="T90" fmla="*/ 58 w 102"/>
                  <a:gd name="T91" fmla="*/ 72 h 220"/>
                  <a:gd name="T92" fmla="*/ 60 w 102"/>
                  <a:gd name="T93" fmla="*/ 52 h 220"/>
                  <a:gd name="T94" fmla="*/ 74 w 102"/>
                  <a:gd name="T95" fmla="*/ 36 h 220"/>
                  <a:gd name="T96" fmla="*/ 76 w 102"/>
                  <a:gd name="T97" fmla="*/ 34 h 220"/>
                  <a:gd name="T98" fmla="*/ 76 w 102"/>
                  <a:gd name="T99" fmla="*/ 24 h 220"/>
                  <a:gd name="T100" fmla="*/ 72 w 102"/>
                  <a:gd name="T101" fmla="*/ 22 h 220"/>
                  <a:gd name="T102" fmla="*/ 64 w 102"/>
                  <a:gd name="T103" fmla="*/ 8 h 220"/>
                  <a:gd name="T104" fmla="*/ 64 w 102"/>
                  <a:gd name="T105" fmla="*/ 6 h 220"/>
                  <a:gd name="T106" fmla="*/ 54 w 102"/>
                  <a:gd name="T107" fmla="*/ 4 h 220"/>
                  <a:gd name="T108" fmla="*/ 48 w 102"/>
                  <a:gd name="T109" fmla="*/ 0 h 220"/>
                  <a:gd name="T110" fmla="*/ 46 w 102"/>
                  <a:gd name="T111" fmla="*/ 0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2" h="220">
                    <a:moveTo>
                      <a:pt x="46" y="0"/>
                    </a:moveTo>
                    <a:lnTo>
                      <a:pt x="40" y="0"/>
                    </a:lnTo>
                    <a:lnTo>
                      <a:pt x="40" y="0"/>
                    </a:lnTo>
                    <a:lnTo>
                      <a:pt x="38" y="0"/>
                    </a:lnTo>
                    <a:lnTo>
                      <a:pt x="30" y="6"/>
                    </a:lnTo>
                    <a:lnTo>
                      <a:pt x="4" y="6"/>
                    </a:lnTo>
                    <a:lnTo>
                      <a:pt x="4" y="6"/>
                    </a:lnTo>
                    <a:lnTo>
                      <a:pt x="2" y="8"/>
                    </a:lnTo>
                    <a:lnTo>
                      <a:pt x="2" y="10"/>
                    </a:lnTo>
                    <a:lnTo>
                      <a:pt x="0" y="16"/>
                    </a:lnTo>
                    <a:lnTo>
                      <a:pt x="0" y="16"/>
                    </a:lnTo>
                    <a:lnTo>
                      <a:pt x="0" y="20"/>
                    </a:lnTo>
                    <a:lnTo>
                      <a:pt x="8" y="28"/>
                    </a:lnTo>
                    <a:lnTo>
                      <a:pt x="10" y="38"/>
                    </a:lnTo>
                    <a:lnTo>
                      <a:pt x="10" y="38"/>
                    </a:lnTo>
                    <a:lnTo>
                      <a:pt x="10" y="42"/>
                    </a:lnTo>
                    <a:lnTo>
                      <a:pt x="14" y="42"/>
                    </a:lnTo>
                    <a:lnTo>
                      <a:pt x="14" y="42"/>
                    </a:lnTo>
                    <a:lnTo>
                      <a:pt x="14" y="42"/>
                    </a:lnTo>
                    <a:lnTo>
                      <a:pt x="30" y="40"/>
                    </a:lnTo>
                    <a:lnTo>
                      <a:pt x="34" y="46"/>
                    </a:lnTo>
                    <a:lnTo>
                      <a:pt x="34" y="50"/>
                    </a:lnTo>
                    <a:lnTo>
                      <a:pt x="26" y="50"/>
                    </a:lnTo>
                    <a:lnTo>
                      <a:pt x="26" y="50"/>
                    </a:lnTo>
                    <a:lnTo>
                      <a:pt x="24" y="52"/>
                    </a:lnTo>
                    <a:lnTo>
                      <a:pt x="24" y="54"/>
                    </a:lnTo>
                    <a:lnTo>
                      <a:pt x="22" y="64"/>
                    </a:lnTo>
                    <a:lnTo>
                      <a:pt x="22" y="64"/>
                    </a:lnTo>
                    <a:lnTo>
                      <a:pt x="22" y="66"/>
                    </a:lnTo>
                    <a:lnTo>
                      <a:pt x="24" y="68"/>
                    </a:lnTo>
                    <a:lnTo>
                      <a:pt x="30" y="70"/>
                    </a:lnTo>
                    <a:lnTo>
                      <a:pt x="52" y="94"/>
                    </a:lnTo>
                    <a:lnTo>
                      <a:pt x="68" y="112"/>
                    </a:lnTo>
                    <a:lnTo>
                      <a:pt x="70" y="122"/>
                    </a:lnTo>
                    <a:lnTo>
                      <a:pt x="68" y="134"/>
                    </a:lnTo>
                    <a:lnTo>
                      <a:pt x="68" y="134"/>
                    </a:lnTo>
                    <a:lnTo>
                      <a:pt x="68" y="134"/>
                    </a:lnTo>
                    <a:lnTo>
                      <a:pt x="68" y="142"/>
                    </a:lnTo>
                    <a:lnTo>
                      <a:pt x="66" y="152"/>
                    </a:lnTo>
                    <a:lnTo>
                      <a:pt x="60" y="162"/>
                    </a:lnTo>
                    <a:lnTo>
                      <a:pt x="56" y="168"/>
                    </a:lnTo>
                    <a:lnTo>
                      <a:pt x="50" y="172"/>
                    </a:lnTo>
                    <a:lnTo>
                      <a:pt x="50" y="172"/>
                    </a:lnTo>
                    <a:lnTo>
                      <a:pt x="48" y="172"/>
                    </a:lnTo>
                    <a:lnTo>
                      <a:pt x="46" y="174"/>
                    </a:lnTo>
                    <a:lnTo>
                      <a:pt x="46" y="180"/>
                    </a:lnTo>
                    <a:lnTo>
                      <a:pt x="40" y="182"/>
                    </a:lnTo>
                    <a:lnTo>
                      <a:pt x="40" y="182"/>
                    </a:lnTo>
                    <a:lnTo>
                      <a:pt x="40" y="184"/>
                    </a:lnTo>
                    <a:lnTo>
                      <a:pt x="36" y="186"/>
                    </a:lnTo>
                    <a:lnTo>
                      <a:pt x="36" y="186"/>
                    </a:lnTo>
                    <a:lnTo>
                      <a:pt x="34" y="190"/>
                    </a:lnTo>
                    <a:lnTo>
                      <a:pt x="36" y="192"/>
                    </a:lnTo>
                    <a:lnTo>
                      <a:pt x="36" y="192"/>
                    </a:lnTo>
                    <a:lnTo>
                      <a:pt x="36" y="194"/>
                    </a:lnTo>
                    <a:lnTo>
                      <a:pt x="36" y="196"/>
                    </a:lnTo>
                    <a:lnTo>
                      <a:pt x="36" y="196"/>
                    </a:lnTo>
                    <a:lnTo>
                      <a:pt x="34" y="198"/>
                    </a:lnTo>
                    <a:lnTo>
                      <a:pt x="34" y="216"/>
                    </a:lnTo>
                    <a:lnTo>
                      <a:pt x="34" y="216"/>
                    </a:lnTo>
                    <a:lnTo>
                      <a:pt x="34" y="218"/>
                    </a:lnTo>
                    <a:lnTo>
                      <a:pt x="36" y="220"/>
                    </a:lnTo>
                    <a:lnTo>
                      <a:pt x="36" y="220"/>
                    </a:lnTo>
                    <a:lnTo>
                      <a:pt x="38" y="220"/>
                    </a:lnTo>
                    <a:lnTo>
                      <a:pt x="38" y="220"/>
                    </a:lnTo>
                    <a:lnTo>
                      <a:pt x="40" y="220"/>
                    </a:lnTo>
                    <a:lnTo>
                      <a:pt x="50" y="212"/>
                    </a:lnTo>
                    <a:lnTo>
                      <a:pt x="62" y="206"/>
                    </a:lnTo>
                    <a:lnTo>
                      <a:pt x="62" y="206"/>
                    </a:lnTo>
                    <a:lnTo>
                      <a:pt x="64" y="202"/>
                    </a:lnTo>
                    <a:lnTo>
                      <a:pt x="64" y="196"/>
                    </a:lnTo>
                    <a:lnTo>
                      <a:pt x="64" y="194"/>
                    </a:lnTo>
                    <a:lnTo>
                      <a:pt x="72" y="196"/>
                    </a:lnTo>
                    <a:lnTo>
                      <a:pt x="72" y="196"/>
                    </a:lnTo>
                    <a:lnTo>
                      <a:pt x="72" y="196"/>
                    </a:lnTo>
                    <a:lnTo>
                      <a:pt x="72" y="196"/>
                    </a:lnTo>
                    <a:lnTo>
                      <a:pt x="74" y="196"/>
                    </a:lnTo>
                    <a:lnTo>
                      <a:pt x="84" y="192"/>
                    </a:lnTo>
                    <a:lnTo>
                      <a:pt x="84" y="192"/>
                    </a:lnTo>
                    <a:lnTo>
                      <a:pt x="86" y="190"/>
                    </a:lnTo>
                    <a:lnTo>
                      <a:pt x="98" y="180"/>
                    </a:lnTo>
                    <a:lnTo>
                      <a:pt x="98" y="180"/>
                    </a:lnTo>
                    <a:lnTo>
                      <a:pt x="98" y="178"/>
                    </a:lnTo>
                    <a:lnTo>
                      <a:pt x="102" y="162"/>
                    </a:lnTo>
                    <a:lnTo>
                      <a:pt x="102" y="162"/>
                    </a:lnTo>
                    <a:lnTo>
                      <a:pt x="102" y="160"/>
                    </a:lnTo>
                    <a:lnTo>
                      <a:pt x="98" y="142"/>
                    </a:lnTo>
                    <a:lnTo>
                      <a:pt x="96" y="128"/>
                    </a:lnTo>
                    <a:lnTo>
                      <a:pt x="92" y="114"/>
                    </a:lnTo>
                    <a:lnTo>
                      <a:pt x="92" y="114"/>
                    </a:lnTo>
                    <a:lnTo>
                      <a:pt x="92" y="112"/>
                    </a:lnTo>
                    <a:lnTo>
                      <a:pt x="58" y="72"/>
                    </a:lnTo>
                    <a:lnTo>
                      <a:pt x="54" y="66"/>
                    </a:lnTo>
                    <a:lnTo>
                      <a:pt x="60" y="52"/>
                    </a:lnTo>
                    <a:lnTo>
                      <a:pt x="68" y="38"/>
                    </a:lnTo>
                    <a:lnTo>
                      <a:pt x="74" y="36"/>
                    </a:lnTo>
                    <a:lnTo>
                      <a:pt x="74" y="36"/>
                    </a:lnTo>
                    <a:lnTo>
                      <a:pt x="76" y="34"/>
                    </a:lnTo>
                    <a:lnTo>
                      <a:pt x="76" y="32"/>
                    </a:lnTo>
                    <a:lnTo>
                      <a:pt x="76" y="24"/>
                    </a:lnTo>
                    <a:lnTo>
                      <a:pt x="76" y="24"/>
                    </a:lnTo>
                    <a:lnTo>
                      <a:pt x="72" y="22"/>
                    </a:lnTo>
                    <a:lnTo>
                      <a:pt x="66" y="20"/>
                    </a:lnTo>
                    <a:lnTo>
                      <a:pt x="64" y="8"/>
                    </a:lnTo>
                    <a:lnTo>
                      <a:pt x="64" y="8"/>
                    </a:lnTo>
                    <a:lnTo>
                      <a:pt x="64" y="6"/>
                    </a:lnTo>
                    <a:lnTo>
                      <a:pt x="62" y="6"/>
                    </a:lnTo>
                    <a:lnTo>
                      <a:pt x="54" y="4"/>
                    </a:lnTo>
                    <a:lnTo>
                      <a:pt x="48" y="0"/>
                    </a:lnTo>
                    <a:lnTo>
                      <a:pt x="48" y="0"/>
                    </a:lnTo>
                    <a:lnTo>
                      <a:pt x="46" y="0"/>
                    </a:lnTo>
                    <a:lnTo>
                      <a:pt x="4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3" name="Freeform 886"/>
              <p:cNvSpPr>
                <a:spLocks/>
              </p:cNvSpPr>
              <p:nvPr/>
            </p:nvSpPr>
            <p:spPr bwMode="auto">
              <a:xfrm>
                <a:off x="3965" y="1987"/>
                <a:ext cx="38" cy="38"/>
              </a:xfrm>
              <a:custGeom>
                <a:avLst/>
                <a:gdLst>
                  <a:gd name="T0" fmla="*/ 14 w 38"/>
                  <a:gd name="T1" fmla="*/ 38 h 38"/>
                  <a:gd name="T2" fmla="*/ 14 w 38"/>
                  <a:gd name="T3" fmla="*/ 38 h 38"/>
                  <a:gd name="T4" fmla="*/ 14 w 38"/>
                  <a:gd name="T5" fmla="*/ 38 h 38"/>
                  <a:gd name="T6" fmla="*/ 14 w 38"/>
                  <a:gd name="T7" fmla="*/ 38 h 38"/>
                  <a:gd name="T8" fmla="*/ 12 w 38"/>
                  <a:gd name="T9" fmla="*/ 36 h 38"/>
                  <a:gd name="T10" fmla="*/ 12 w 38"/>
                  <a:gd name="T11" fmla="*/ 30 h 38"/>
                  <a:gd name="T12" fmla="*/ 4 w 38"/>
                  <a:gd name="T13" fmla="*/ 24 h 38"/>
                  <a:gd name="T14" fmla="*/ 4 w 38"/>
                  <a:gd name="T15" fmla="*/ 24 h 38"/>
                  <a:gd name="T16" fmla="*/ 2 w 38"/>
                  <a:gd name="T17" fmla="*/ 22 h 38"/>
                  <a:gd name="T18" fmla="*/ 0 w 38"/>
                  <a:gd name="T19" fmla="*/ 10 h 38"/>
                  <a:gd name="T20" fmla="*/ 0 w 38"/>
                  <a:gd name="T21" fmla="*/ 10 h 38"/>
                  <a:gd name="T22" fmla="*/ 2 w 38"/>
                  <a:gd name="T23" fmla="*/ 8 h 38"/>
                  <a:gd name="T24" fmla="*/ 6 w 38"/>
                  <a:gd name="T25" fmla="*/ 4 h 38"/>
                  <a:gd name="T26" fmla="*/ 20 w 38"/>
                  <a:gd name="T27" fmla="*/ 0 h 38"/>
                  <a:gd name="T28" fmla="*/ 20 w 38"/>
                  <a:gd name="T29" fmla="*/ 0 h 38"/>
                  <a:gd name="T30" fmla="*/ 20 w 38"/>
                  <a:gd name="T31" fmla="*/ 0 h 38"/>
                  <a:gd name="T32" fmla="*/ 20 w 38"/>
                  <a:gd name="T33" fmla="*/ 0 h 38"/>
                  <a:gd name="T34" fmla="*/ 22 w 38"/>
                  <a:gd name="T35" fmla="*/ 0 h 38"/>
                  <a:gd name="T36" fmla="*/ 28 w 38"/>
                  <a:gd name="T37" fmla="*/ 6 h 38"/>
                  <a:gd name="T38" fmla="*/ 36 w 38"/>
                  <a:gd name="T39" fmla="*/ 12 h 38"/>
                  <a:gd name="T40" fmla="*/ 36 w 38"/>
                  <a:gd name="T41" fmla="*/ 12 h 38"/>
                  <a:gd name="T42" fmla="*/ 38 w 38"/>
                  <a:gd name="T43" fmla="*/ 12 h 38"/>
                  <a:gd name="T44" fmla="*/ 38 w 38"/>
                  <a:gd name="T45" fmla="*/ 20 h 38"/>
                  <a:gd name="T46" fmla="*/ 38 w 38"/>
                  <a:gd name="T47" fmla="*/ 20 h 38"/>
                  <a:gd name="T48" fmla="*/ 38 w 38"/>
                  <a:gd name="T49" fmla="*/ 22 h 38"/>
                  <a:gd name="T50" fmla="*/ 32 w 38"/>
                  <a:gd name="T51" fmla="*/ 28 h 38"/>
                  <a:gd name="T52" fmla="*/ 24 w 38"/>
                  <a:gd name="T53" fmla="*/ 32 h 38"/>
                  <a:gd name="T54" fmla="*/ 16 w 38"/>
                  <a:gd name="T55" fmla="*/ 38 h 38"/>
                  <a:gd name="T56" fmla="*/ 16 w 38"/>
                  <a:gd name="T57" fmla="*/ 38 h 38"/>
                  <a:gd name="T58" fmla="*/ 14 w 38"/>
                  <a:gd name="T59" fmla="*/ 38 h 38"/>
                  <a:gd name="T60" fmla="*/ 14 w 38"/>
                  <a:gd name="T61"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 h="38">
                    <a:moveTo>
                      <a:pt x="14" y="38"/>
                    </a:moveTo>
                    <a:lnTo>
                      <a:pt x="14" y="38"/>
                    </a:lnTo>
                    <a:lnTo>
                      <a:pt x="14" y="38"/>
                    </a:lnTo>
                    <a:lnTo>
                      <a:pt x="14" y="38"/>
                    </a:lnTo>
                    <a:lnTo>
                      <a:pt x="12" y="36"/>
                    </a:lnTo>
                    <a:lnTo>
                      <a:pt x="12" y="30"/>
                    </a:lnTo>
                    <a:lnTo>
                      <a:pt x="4" y="24"/>
                    </a:lnTo>
                    <a:lnTo>
                      <a:pt x="4" y="24"/>
                    </a:lnTo>
                    <a:lnTo>
                      <a:pt x="2" y="22"/>
                    </a:lnTo>
                    <a:lnTo>
                      <a:pt x="0" y="10"/>
                    </a:lnTo>
                    <a:lnTo>
                      <a:pt x="0" y="10"/>
                    </a:lnTo>
                    <a:lnTo>
                      <a:pt x="2" y="8"/>
                    </a:lnTo>
                    <a:lnTo>
                      <a:pt x="6" y="4"/>
                    </a:lnTo>
                    <a:lnTo>
                      <a:pt x="20" y="0"/>
                    </a:lnTo>
                    <a:lnTo>
                      <a:pt x="20" y="0"/>
                    </a:lnTo>
                    <a:lnTo>
                      <a:pt x="20" y="0"/>
                    </a:lnTo>
                    <a:lnTo>
                      <a:pt x="20" y="0"/>
                    </a:lnTo>
                    <a:lnTo>
                      <a:pt x="22" y="0"/>
                    </a:lnTo>
                    <a:lnTo>
                      <a:pt x="28" y="6"/>
                    </a:lnTo>
                    <a:lnTo>
                      <a:pt x="36" y="12"/>
                    </a:lnTo>
                    <a:lnTo>
                      <a:pt x="36" y="12"/>
                    </a:lnTo>
                    <a:lnTo>
                      <a:pt x="38" y="12"/>
                    </a:lnTo>
                    <a:lnTo>
                      <a:pt x="38" y="20"/>
                    </a:lnTo>
                    <a:lnTo>
                      <a:pt x="38" y="20"/>
                    </a:lnTo>
                    <a:lnTo>
                      <a:pt x="38" y="22"/>
                    </a:lnTo>
                    <a:lnTo>
                      <a:pt x="32" y="28"/>
                    </a:lnTo>
                    <a:lnTo>
                      <a:pt x="24" y="32"/>
                    </a:lnTo>
                    <a:lnTo>
                      <a:pt x="16" y="38"/>
                    </a:lnTo>
                    <a:lnTo>
                      <a:pt x="16" y="38"/>
                    </a:lnTo>
                    <a:lnTo>
                      <a:pt x="14" y="38"/>
                    </a:lnTo>
                    <a:lnTo>
                      <a:pt x="14"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4" name="Freeform 887"/>
              <p:cNvSpPr>
                <a:spLocks noEditPoints="1"/>
              </p:cNvSpPr>
              <p:nvPr/>
            </p:nvSpPr>
            <p:spPr bwMode="auto">
              <a:xfrm>
                <a:off x="3963" y="1985"/>
                <a:ext cx="42" cy="42"/>
              </a:xfrm>
              <a:custGeom>
                <a:avLst/>
                <a:gdLst>
                  <a:gd name="T0" fmla="*/ 22 w 42"/>
                  <a:gd name="T1" fmla="*/ 4 h 42"/>
                  <a:gd name="T2" fmla="*/ 30 w 42"/>
                  <a:gd name="T3" fmla="*/ 10 h 42"/>
                  <a:gd name="T4" fmla="*/ 38 w 42"/>
                  <a:gd name="T5" fmla="*/ 14 h 42"/>
                  <a:gd name="T6" fmla="*/ 38 w 42"/>
                  <a:gd name="T7" fmla="*/ 22 h 42"/>
                  <a:gd name="T8" fmla="*/ 32 w 42"/>
                  <a:gd name="T9" fmla="*/ 28 h 42"/>
                  <a:gd name="T10" fmla="*/ 26 w 42"/>
                  <a:gd name="T11" fmla="*/ 32 h 42"/>
                  <a:gd name="T12" fmla="*/ 16 w 42"/>
                  <a:gd name="T13" fmla="*/ 38 h 42"/>
                  <a:gd name="T14" fmla="*/ 14 w 42"/>
                  <a:gd name="T15" fmla="*/ 30 h 42"/>
                  <a:gd name="T16" fmla="*/ 6 w 42"/>
                  <a:gd name="T17" fmla="*/ 24 h 42"/>
                  <a:gd name="T18" fmla="*/ 4 w 42"/>
                  <a:gd name="T19" fmla="*/ 12 h 42"/>
                  <a:gd name="T20" fmla="*/ 10 w 42"/>
                  <a:gd name="T21" fmla="*/ 8 h 42"/>
                  <a:gd name="T22" fmla="*/ 22 w 42"/>
                  <a:gd name="T23" fmla="*/ 4 h 42"/>
                  <a:gd name="T24" fmla="*/ 22 w 42"/>
                  <a:gd name="T25" fmla="*/ 0 h 42"/>
                  <a:gd name="T26" fmla="*/ 22 w 42"/>
                  <a:gd name="T27" fmla="*/ 0 h 42"/>
                  <a:gd name="T28" fmla="*/ 20 w 42"/>
                  <a:gd name="T29" fmla="*/ 0 h 42"/>
                  <a:gd name="T30" fmla="*/ 8 w 42"/>
                  <a:gd name="T31" fmla="*/ 4 h 42"/>
                  <a:gd name="T32" fmla="*/ 8 w 42"/>
                  <a:gd name="T33" fmla="*/ 4 h 42"/>
                  <a:gd name="T34" fmla="*/ 8 w 42"/>
                  <a:gd name="T35" fmla="*/ 4 h 42"/>
                  <a:gd name="T36" fmla="*/ 2 w 42"/>
                  <a:gd name="T37" fmla="*/ 8 h 42"/>
                  <a:gd name="T38" fmla="*/ 2 w 42"/>
                  <a:gd name="T39" fmla="*/ 8 h 42"/>
                  <a:gd name="T40" fmla="*/ 0 w 42"/>
                  <a:gd name="T41" fmla="*/ 12 h 42"/>
                  <a:gd name="T42" fmla="*/ 2 w 42"/>
                  <a:gd name="T43" fmla="*/ 24 h 42"/>
                  <a:gd name="T44" fmla="*/ 2 w 42"/>
                  <a:gd name="T45" fmla="*/ 24 h 42"/>
                  <a:gd name="T46" fmla="*/ 4 w 42"/>
                  <a:gd name="T47" fmla="*/ 28 h 42"/>
                  <a:gd name="T48" fmla="*/ 12 w 42"/>
                  <a:gd name="T49" fmla="*/ 32 h 42"/>
                  <a:gd name="T50" fmla="*/ 12 w 42"/>
                  <a:gd name="T51" fmla="*/ 38 h 42"/>
                  <a:gd name="T52" fmla="*/ 12 w 42"/>
                  <a:gd name="T53" fmla="*/ 38 h 42"/>
                  <a:gd name="T54" fmla="*/ 16 w 42"/>
                  <a:gd name="T55" fmla="*/ 42 h 42"/>
                  <a:gd name="T56" fmla="*/ 16 w 42"/>
                  <a:gd name="T57" fmla="*/ 42 h 42"/>
                  <a:gd name="T58" fmla="*/ 16 w 42"/>
                  <a:gd name="T59" fmla="*/ 42 h 42"/>
                  <a:gd name="T60" fmla="*/ 16 w 42"/>
                  <a:gd name="T61" fmla="*/ 42 h 42"/>
                  <a:gd name="T62" fmla="*/ 18 w 42"/>
                  <a:gd name="T63" fmla="*/ 40 h 42"/>
                  <a:gd name="T64" fmla="*/ 28 w 42"/>
                  <a:gd name="T65" fmla="*/ 36 h 42"/>
                  <a:gd name="T66" fmla="*/ 34 w 42"/>
                  <a:gd name="T67" fmla="*/ 32 h 42"/>
                  <a:gd name="T68" fmla="*/ 34 w 42"/>
                  <a:gd name="T69" fmla="*/ 32 h 42"/>
                  <a:gd name="T70" fmla="*/ 36 w 42"/>
                  <a:gd name="T71" fmla="*/ 30 h 42"/>
                  <a:gd name="T72" fmla="*/ 40 w 42"/>
                  <a:gd name="T73" fmla="*/ 26 h 42"/>
                  <a:gd name="T74" fmla="*/ 40 w 42"/>
                  <a:gd name="T75" fmla="*/ 26 h 42"/>
                  <a:gd name="T76" fmla="*/ 42 w 42"/>
                  <a:gd name="T77" fmla="*/ 22 h 42"/>
                  <a:gd name="T78" fmla="*/ 42 w 42"/>
                  <a:gd name="T79" fmla="*/ 14 h 42"/>
                  <a:gd name="T80" fmla="*/ 42 w 42"/>
                  <a:gd name="T81" fmla="*/ 14 h 42"/>
                  <a:gd name="T82" fmla="*/ 40 w 42"/>
                  <a:gd name="T83" fmla="*/ 12 h 42"/>
                  <a:gd name="T84" fmla="*/ 32 w 42"/>
                  <a:gd name="T85" fmla="*/ 6 h 42"/>
                  <a:gd name="T86" fmla="*/ 24 w 42"/>
                  <a:gd name="T87" fmla="*/ 0 h 42"/>
                  <a:gd name="T88" fmla="*/ 24 w 42"/>
                  <a:gd name="T89" fmla="*/ 0 h 42"/>
                  <a:gd name="T90" fmla="*/ 22 w 42"/>
                  <a:gd name="T91" fmla="*/ 0 h 42"/>
                  <a:gd name="T92" fmla="*/ 22 w 42"/>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 h="42">
                    <a:moveTo>
                      <a:pt x="22" y="4"/>
                    </a:moveTo>
                    <a:lnTo>
                      <a:pt x="30" y="10"/>
                    </a:lnTo>
                    <a:lnTo>
                      <a:pt x="38" y="14"/>
                    </a:lnTo>
                    <a:lnTo>
                      <a:pt x="38" y="22"/>
                    </a:lnTo>
                    <a:lnTo>
                      <a:pt x="32" y="28"/>
                    </a:lnTo>
                    <a:lnTo>
                      <a:pt x="26" y="32"/>
                    </a:lnTo>
                    <a:lnTo>
                      <a:pt x="16" y="38"/>
                    </a:lnTo>
                    <a:lnTo>
                      <a:pt x="14" y="30"/>
                    </a:lnTo>
                    <a:lnTo>
                      <a:pt x="6" y="24"/>
                    </a:lnTo>
                    <a:lnTo>
                      <a:pt x="4" y="12"/>
                    </a:lnTo>
                    <a:lnTo>
                      <a:pt x="10" y="8"/>
                    </a:lnTo>
                    <a:lnTo>
                      <a:pt x="22" y="4"/>
                    </a:lnTo>
                    <a:close/>
                    <a:moveTo>
                      <a:pt x="22" y="0"/>
                    </a:moveTo>
                    <a:lnTo>
                      <a:pt x="22" y="0"/>
                    </a:lnTo>
                    <a:lnTo>
                      <a:pt x="20" y="0"/>
                    </a:lnTo>
                    <a:lnTo>
                      <a:pt x="8" y="4"/>
                    </a:lnTo>
                    <a:lnTo>
                      <a:pt x="8" y="4"/>
                    </a:lnTo>
                    <a:lnTo>
                      <a:pt x="8" y="4"/>
                    </a:lnTo>
                    <a:lnTo>
                      <a:pt x="2" y="8"/>
                    </a:lnTo>
                    <a:lnTo>
                      <a:pt x="2" y="8"/>
                    </a:lnTo>
                    <a:lnTo>
                      <a:pt x="0" y="12"/>
                    </a:lnTo>
                    <a:lnTo>
                      <a:pt x="2" y="24"/>
                    </a:lnTo>
                    <a:lnTo>
                      <a:pt x="2" y="24"/>
                    </a:lnTo>
                    <a:lnTo>
                      <a:pt x="4" y="28"/>
                    </a:lnTo>
                    <a:lnTo>
                      <a:pt x="12" y="32"/>
                    </a:lnTo>
                    <a:lnTo>
                      <a:pt x="12" y="38"/>
                    </a:lnTo>
                    <a:lnTo>
                      <a:pt x="12" y="38"/>
                    </a:lnTo>
                    <a:lnTo>
                      <a:pt x="16" y="42"/>
                    </a:lnTo>
                    <a:lnTo>
                      <a:pt x="16" y="42"/>
                    </a:lnTo>
                    <a:lnTo>
                      <a:pt x="16" y="42"/>
                    </a:lnTo>
                    <a:lnTo>
                      <a:pt x="16" y="42"/>
                    </a:lnTo>
                    <a:lnTo>
                      <a:pt x="18" y="40"/>
                    </a:lnTo>
                    <a:lnTo>
                      <a:pt x="28" y="36"/>
                    </a:lnTo>
                    <a:lnTo>
                      <a:pt x="34" y="32"/>
                    </a:lnTo>
                    <a:lnTo>
                      <a:pt x="34" y="32"/>
                    </a:lnTo>
                    <a:lnTo>
                      <a:pt x="36" y="30"/>
                    </a:lnTo>
                    <a:lnTo>
                      <a:pt x="40" y="26"/>
                    </a:lnTo>
                    <a:lnTo>
                      <a:pt x="40" y="26"/>
                    </a:lnTo>
                    <a:lnTo>
                      <a:pt x="42" y="22"/>
                    </a:lnTo>
                    <a:lnTo>
                      <a:pt x="42" y="14"/>
                    </a:lnTo>
                    <a:lnTo>
                      <a:pt x="42" y="14"/>
                    </a:lnTo>
                    <a:lnTo>
                      <a:pt x="40" y="12"/>
                    </a:lnTo>
                    <a:lnTo>
                      <a:pt x="32" y="6"/>
                    </a:lnTo>
                    <a:lnTo>
                      <a:pt x="24" y="0"/>
                    </a:lnTo>
                    <a:lnTo>
                      <a:pt x="24"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5" name="Freeform 888"/>
              <p:cNvSpPr>
                <a:spLocks/>
              </p:cNvSpPr>
              <p:nvPr/>
            </p:nvSpPr>
            <p:spPr bwMode="auto">
              <a:xfrm>
                <a:off x="3967" y="1989"/>
                <a:ext cx="34" cy="34"/>
              </a:xfrm>
              <a:custGeom>
                <a:avLst/>
                <a:gdLst>
                  <a:gd name="T0" fmla="*/ 18 w 34"/>
                  <a:gd name="T1" fmla="*/ 0 h 34"/>
                  <a:gd name="T2" fmla="*/ 26 w 34"/>
                  <a:gd name="T3" fmla="*/ 6 h 34"/>
                  <a:gd name="T4" fmla="*/ 34 w 34"/>
                  <a:gd name="T5" fmla="*/ 10 h 34"/>
                  <a:gd name="T6" fmla="*/ 34 w 34"/>
                  <a:gd name="T7" fmla="*/ 18 h 34"/>
                  <a:gd name="T8" fmla="*/ 28 w 34"/>
                  <a:gd name="T9" fmla="*/ 24 h 34"/>
                  <a:gd name="T10" fmla="*/ 22 w 34"/>
                  <a:gd name="T11" fmla="*/ 28 h 34"/>
                  <a:gd name="T12" fmla="*/ 12 w 34"/>
                  <a:gd name="T13" fmla="*/ 34 h 34"/>
                  <a:gd name="T14" fmla="*/ 10 w 34"/>
                  <a:gd name="T15" fmla="*/ 26 h 34"/>
                  <a:gd name="T16" fmla="*/ 2 w 34"/>
                  <a:gd name="T17" fmla="*/ 20 h 34"/>
                  <a:gd name="T18" fmla="*/ 0 w 34"/>
                  <a:gd name="T19" fmla="*/ 8 h 34"/>
                  <a:gd name="T20" fmla="*/ 6 w 34"/>
                  <a:gd name="T21" fmla="*/ 4 h 34"/>
                  <a:gd name="T22" fmla="*/ 18 w 34"/>
                  <a:gd name="T23"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18" y="0"/>
                    </a:moveTo>
                    <a:lnTo>
                      <a:pt x="26" y="6"/>
                    </a:lnTo>
                    <a:lnTo>
                      <a:pt x="34" y="10"/>
                    </a:lnTo>
                    <a:lnTo>
                      <a:pt x="34" y="18"/>
                    </a:lnTo>
                    <a:lnTo>
                      <a:pt x="28" y="24"/>
                    </a:lnTo>
                    <a:lnTo>
                      <a:pt x="22" y="28"/>
                    </a:lnTo>
                    <a:lnTo>
                      <a:pt x="12" y="34"/>
                    </a:lnTo>
                    <a:lnTo>
                      <a:pt x="10" y="26"/>
                    </a:lnTo>
                    <a:lnTo>
                      <a:pt x="2" y="20"/>
                    </a:lnTo>
                    <a:lnTo>
                      <a:pt x="0" y="8"/>
                    </a:lnTo>
                    <a:lnTo>
                      <a:pt x="6" y="4"/>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6" name="Freeform 889"/>
              <p:cNvSpPr>
                <a:spLocks/>
              </p:cNvSpPr>
              <p:nvPr/>
            </p:nvSpPr>
            <p:spPr bwMode="auto">
              <a:xfrm>
                <a:off x="3963" y="1985"/>
                <a:ext cx="42" cy="42"/>
              </a:xfrm>
              <a:custGeom>
                <a:avLst/>
                <a:gdLst>
                  <a:gd name="T0" fmla="*/ 22 w 42"/>
                  <a:gd name="T1" fmla="*/ 0 h 42"/>
                  <a:gd name="T2" fmla="*/ 22 w 42"/>
                  <a:gd name="T3" fmla="*/ 0 h 42"/>
                  <a:gd name="T4" fmla="*/ 20 w 42"/>
                  <a:gd name="T5" fmla="*/ 0 h 42"/>
                  <a:gd name="T6" fmla="*/ 8 w 42"/>
                  <a:gd name="T7" fmla="*/ 4 h 42"/>
                  <a:gd name="T8" fmla="*/ 8 w 42"/>
                  <a:gd name="T9" fmla="*/ 4 h 42"/>
                  <a:gd name="T10" fmla="*/ 8 w 42"/>
                  <a:gd name="T11" fmla="*/ 4 h 42"/>
                  <a:gd name="T12" fmla="*/ 2 w 42"/>
                  <a:gd name="T13" fmla="*/ 8 h 42"/>
                  <a:gd name="T14" fmla="*/ 2 w 42"/>
                  <a:gd name="T15" fmla="*/ 8 h 42"/>
                  <a:gd name="T16" fmla="*/ 0 w 42"/>
                  <a:gd name="T17" fmla="*/ 12 h 42"/>
                  <a:gd name="T18" fmla="*/ 2 w 42"/>
                  <a:gd name="T19" fmla="*/ 24 h 42"/>
                  <a:gd name="T20" fmla="*/ 2 w 42"/>
                  <a:gd name="T21" fmla="*/ 24 h 42"/>
                  <a:gd name="T22" fmla="*/ 4 w 42"/>
                  <a:gd name="T23" fmla="*/ 28 h 42"/>
                  <a:gd name="T24" fmla="*/ 12 w 42"/>
                  <a:gd name="T25" fmla="*/ 32 h 42"/>
                  <a:gd name="T26" fmla="*/ 12 w 42"/>
                  <a:gd name="T27" fmla="*/ 38 h 42"/>
                  <a:gd name="T28" fmla="*/ 12 w 42"/>
                  <a:gd name="T29" fmla="*/ 38 h 42"/>
                  <a:gd name="T30" fmla="*/ 16 w 42"/>
                  <a:gd name="T31" fmla="*/ 42 h 42"/>
                  <a:gd name="T32" fmla="*/ 16 w 42"/>
                  <a:gd name="T33" fmla="*/ 42 h 42"/>
                  <a:gd name="T34" fmla="*/ 16 w 42"/>
                  <a:gd name="T35" fmla="*/ 42 h 42"/>
                  <a:gd name="T36" fmla="*/ 16 w 42"/>
                  <a:gd name="T37" fmla="*/ 42 h 42"/>
                  <a:gd name="T38" fmla="*/ 18 w 42"/>
                  <a:gd name="T39" fmla="*/ 40 h 42"/>
                  <a:gd name="T40" fmla="*/ 28 w 42"/>
                  <a:gd name="T41" fmla="*/ 36 h 42"/>
                  <a:gd name="T42" fmla="*/ 34 w 42"/>
                  <a:gd name="T43" fmla="*/ 32 h 42"/>
                  <a:gd name="T44" fmla="*/ 34 w 42"/>
                  <a:gd name="T45" fmla="*/ 32 h 42"/>
                  <a:gd name="T46" fmla="*/ 36 w 42"/>
                  <a:gd name="T47" fmla="*/ 30 h 42"/>
                  <a:gd name="T48" fmla="*/ 40 w 42"/>
                  <a:gd name="T49" fmla="*/ 26 h 42"/>
                  <a:gd name="T50" fmla="*/ 40 w 42"/>
                  <a:gd name="T51" fmla="*/ 26 h 42"/>
                  <a:gd name="T52" fmla="*/ 42 w 42"/>
                  <a:gd name="T53" fmla="*/ 22 h 42"/>
                  <a:gd name="T54" fmla="*/ 42 w 42"/>
                  <a:gd name="T55" fmla="*/ 14 h 42"/>
                  <a:gd name="T56" fmla="*/ 42 w 42"/>
                  <a:gd name="T57" fmla="*/ 14 h 42"/>
                  <a:gd name="T58" fmla="*/ 40 w 42"/>
                  <a:gd name="T59" fmla="*/ 12 h 42"/>
                  <a:gd name="T60" fmla="*/ 32 w 42"/>
                  <a:gd name="T61" fmla="*/ 6 h 42"/>
                  <a:gd name="T62" fmla="*/ 24 w 42"/>
                  <a:gd name="T63" fmla="*/ 0 h 42"/>
                  <a:gd name="T64" fmla="*/ 24 w 42"/>
                  <a:gd name="T65" fmla="*/ 0 h 42"/>
                  <a:gd name="T66" fmla="*/ 22 w 42"/>
                  <a:gd name="T67" fmla="*/ 0 h 42"/>
                  <a:gd name="T68" fmla="*/ 22 w 42"/>
                  <a:gd name="T6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 h="42">
                    <a:moveTo>
                      <a:pt x="22" y="0"/>
                    </a:moveTo>
                    <a:lnTo>
                      <a:pt x="22" y="0"/>
                    </a:lnTo>
                    <a:lnTo>
                      <a:pt x="20" y="0"/>
                    </a:lnTo>
                    <a:lnTo>
                      <a:pt x="8" y="4"/>
                    </a:lnTo>
                    <a:lnTo>
                      <a:pt x="8" y="4"/>
                    </a:lnTo>
                    <a:lnTo>
                      <a:pt x="8" y="4"/>
                    </a:lnTo>
                    <a:lnTo>
                      <a:pt x="2" y="8"/>
                    </a:lnTo>
                    <a:lnTo>
                      <a:pt x="2" y="8"/>
                    </a:lnTo>
                    <a:lnTo>
                      <a:pt x="0" y="12"/>
                    </a:lnTo>
                    <a:lnTo>
                      <a:pt x="2" y="24"/>
                    </a:lnTo>
                    <a:lnTo>
                      <a:pt x="2" y="24"/>
                    </a:lnTo>
                    <a:lnTo>
                      <a:pt x="4" y="28"/>
                    </a:lnTo>
                    <a:lnTo>
                      <a:pt x="12" y="32"/>
                    </a:lnTo>
                    <a:lnTo>
                      <a:pt x="12" y="38"/>
                    </a:lnTo>
                    <a:lnTo>
                      <a:pt x="12" y="38"/>
                    </a:lnTo>
                    <a:lnTo>
                      <a:pt x="16" y="42"/>
                    </a:lnTo>
                    <a:lnTo>
                      <a:pt x="16" y="42"/>
                    </a:lnTo>
                    <a:lnTo>
                      <a:pt x="16" y="42"/>
                    </a:lnTo>
                    <a:lnTo>
                      <a:pt x="16" y="42"/>
                    </a:lnTo>
                    <a:lnTo>
                      <a:pt x="18" y="40"/>
                    </a:lnTo>
                    <a:lnTo>
                      <a:pt x="28" y="36"/>
                    </a:lnTo>
                    <a:lnTo>
                      <a:pt x="34" y="32"/>
                    </a:lnTo>
                    <a:lnTo>
                      <a:pt x="34" y="32"/>
                    </a:lnTo>
                    <a:lnTo>
                      <a:pt x="36" y="30"/>
                    </a:lnTo>
                    <a:lnTo>
                      <a:pt x="40" y="26"/>
                    </a:lnTo>
                    <a:lnTo>
                      <a:pt x="40" y="26"/>
                    </a:lnTo>
                    <a:lnTo>
                      <a:pt x="42" y="22"/>
                    </a:lnTo>
                    <a:lnTo>
                      <a:pt x="42" y="14"/>
                    </a:lnTo>
                    <a:lnTo>
                      <a:pt x="42" y="14"/>
                    </a:lnTo>
                    <a:lnTo>
                      <a:pt x="40" y="12"/>
                    </a:lnTo>
                    <a:lnTo>
                      <a:pt x="32" y="6"/>
                    </a:lnTo>
                    <a:lnTo>
                      <a:pt x="24" y="0"/>
                    </a:lnTo>
                    <a:lnTo>
                      <a:pt x="24"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7" name="Freeform 890"/>
              <p:cNvSpPr>
                <a:spLocks/>
              </p:cNvSpPr>
              <p:nvPr/>
            </p:nvSpPr>
            <p:spPr bwMode="auto">
              <a:xfrm>
                <a:off x="3993" y="2077"/>
                <a:ext cx="122" cy="66"/>
              </a:xfrm>
              <a:custGeom>
                <a:avLst/>
                <a:gdLst>
                  <a:gd name="T0" fmla="*/ 94 w 122"/>
                  <a:gd name="T1" fmla="*/ 66 h 66"/>
                  <a:gd name="T2" fmla="*/ 94 w 122"/>
                  <a:gd name="T3" fmla="*/ 66 h 66"/>
                  <a:gd name="T4" fmla="*/ 94 w 122"/>
                  <a:gd name="T5" fmla="*/ 66 h 66"/>
                  <a:gd name="T6" fmla="*/ 82 w 122"/>
                  <a:gd name="T7" fmla="*/ 60 h 66"/>
                  <a:gd name="T8" fmla="*/ 66 w 122"/>
                  <a:gd name="T9" fmla="*/ 50 h 66"/>
                  <a:gd name="T10" fmla="*/ 46 w 122"/>
                  <a:gd name="T11" fmla="*/ 48 h 66"/>
                  <a:gd name="T12" fmla="*/ 32 w 122"/>
                  <a:gd name="T13" fmla="*/ 42 h 66"/>
                  <a:gd name="T14" fmla="*/ 20 w 122"/>
                  <a:gd name="T15" fmla="*/ 34 h 66"/>
                  <a:gd name="T16" fmla="*/ 2 w 122"/>
                  <a:gd name="T17" fmla="*/ 30 h 66"/>
                  <a:gd name="T18" fmla="*/ 2 w 122"/>
                  <a:gd name="T19" fmla="*/ 30 h 66"/>
                  <a:gd name="T20" fmla="*/ 0 w 122"/>
                  <a:gd name="T21" fmla="*/ 26 h 66"/>
                  <a:gd name="T22" fmla="*/ 4 w 122"/>
                  <a:gd name="T23" fmla="*/ 12 h 66"/>
                  <a:gd name="T24" fmla="*/ 4 w 122"/>
                  <a:gd name="T25" fmla="*/ 12 h 66"/>
                  <a:gd name="T26" fmla="*/ 4 w 122"/>
                  <a:gd name="T27" fmla="*/ 12 h 66"/>
                  <a:gd name="T28" fmla="*/ 16 w 122"/>
                  <a:gd name="T29" fmla="*/ 4 h 66"/>
                  <a:gd name="T30" fmla="*/ 28 w 122"/>
                  <a:gd name="T31" fmla="*/ 0 h 66"/>
                  <a:gd name="T32" fmla="*/ 28 w 122"/>
                  <a:gd name="T33" fmla="*/ 0 h 66"/>
                  <a:gd name="T34" fmla="*/ 30 w 122"/>
                  <a:gd name="T35" fmla="*/ 0 h 66"/>
                  <a:gd name="T36" fmla="*/ 30 w 122"/>
                  <a:gd name="T37" fmla="*/ 0 h 66"/>
                  <a:gd name="T38" fmla="*/ 30 w 122"/>
                  <a:gd name="T39" fmla="*/ 0 h 66"/>
                  <a:gd name="T40" fmla="*/ 44 w 122"/>
                  <a:gd name="T41" fmla="*/ 12 h 66"/>
                  <a:gd name="T42" fmla="*/ 58 w 122"/>
                  <a:gd name="T43" fmla="*/ 18 h 66"/>
                  <a:gd name="T44" fmla="*/ 68 w 122"/>
                  <a:gd name="T45" fmla="*/ 26 h 66"/>
                  <a:gd name="T46" fmla="*/ 82 w 122"/>
                  <a:gd name="T47" fmla="*/ 34 h 66"/>
                  <a:gd name="T48" fmla="*/ 96 w 122"/>
                  <a:gd name="T49" fmla="*/ 38 h 66"/>
                  <a:gd name="T50" fmla="*/ 118 w 122"/>
                  <a:gd name="T51" fmla="*/ 38 h 66"/>
                  <a:gd name="T52" fmla="*/ 118 w 122"/>
                  <a:gd name="T53" fmla="*/ 38 h 66"/>
                  <a:gd name="T54" fmla="*/ 120 w 122"/>
                  <a:gd name="T55" fmla="*/ 40 h 66"/>
                  <a:gd name="T56" fmla="*/ 120 w 122"/>
                  <a:gd name="T57" fmla="*/ 52 h 66"/>
                  <a:gd name="T58" fmla="*/ 122 w 122"/>
                  <a:gd name="T59" fmla="*/ 62 h 66"/>
                  <a:gd name="T60" fmla="*/ 122 w 122"/>
                  <a:gd name="T61" fmla="*/ 62 h 66"/>
                  <a:gd name="T62" fmla="*/ 122 w 122"/>
                  <a:gd name="T63" fmla="*/ 62 h 66"/>
                  <a:gd name="T64" fmla="*/ 122 w 122"/>
                  <a:gd name="T65" fmla="*/ 62 h 66"/>
                  <a:gd name="T66" fmla="*/ 120 w 122"/>
                  <a:gd name="T67" fmla="*/ 64 h 66"/>
                  <a:gd name="T68" fmla="*/ 120 w 122"/>
                  <a:gd name="T69" fmla="*/ 64 h 66"/>
                  <a:gd name="T70" fmla="*/ 94 w 122"/>
                  <a:gd name="T71" fmla="*/ 66 h 66"/>
                  <a:gd name="T72" fmla="*/ 94 w 122"/>
                  <a:gd name="T73" fmla="*/ 6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22" h="66">
                    <a:moveTo>
                      <a:pt x="94" y="66"/>
                    </a:moveTo>
                    <a:lnTo>
                      <a:pt x="94" y="66"/>
                    </a:lnTo>
                    <a:lnTo>
                      <a:pt x="94" y="66"/>
                    </a:lnTo>
                    <a:lnTo>
                      <a:pt x="82" y="60"/>
                    </a:lnTo>
                    <a:lnTo>
                      <a:pt x="66" y="50"/>
                    </a:lnTo>
                    <a:lnTo>
                      <a:pt x="46" y="48"/>
                    </a:lnTo>
                    <a:lnTo>
                      <a:pt x="32" y="42"/>
                    </a:lnTo>
                    <a:lnTo>
                      <a:pt x="20" y="34"/>
                    </a:lnTo>
                    <a:lnTo>
                      <a:pt x="2" y="30"/>
                    </a:lnTo>
                    <a:lnTo>
                      <a:pt x="2" y="30"/>
                    </a:lnTo>
                    <a:lnTo>
                      <a:pt x="0" y="26"/>
                    </a:lnTo>
                    <a:lnTo>
                      <a:pt x="4" y="12"/>
                    </a:lnTo>
                    <a:lnTo>
                      <a:pt x="4" y="12"/>
                    </a:lnTo>
                    <a:lnTo>
                      <a:pt x="4" y="12"/>
                    </a:lnTo>
                    <a:lnTo>
                      <a:pt x="16" y="4"/>
                    </a:lnTo>
                    <a:lnTo>
                      <a:pt x="28" y="0"/>
                    </a:lnTo>
                    <a:lnTo>
                      <a:pt x="28" y="0"/>
                    </a:lnTo>
                    <a:lnTo>
                      <a:pt x="30" y="0"/>
                    </a:lnTo>
                    <a:lnTo>
                      <a:pt x="30" y="0"/>
                    </a:lnTo>
                    <a:lnTo>
                      <a:pt x="30" y="0"/>
                    </a:lnTo>
                    <a:lnTo>
                      <a:pt x="44" y="12"/>
                    </a:lnTo>
                    <a:lnTo>
                      <a:pt x="58" y="18"/>
                    </a:lnTo>
                    <a:lnTo>
                      <a:pt x="68" y="26"/>
                    </a:lnTo>
                    <a:lnTo>
                      <a:pt x="82" y="34"/>
                    </a:lnTo>
                    <a:lnTo>
                      <a:pt x="96" y="38"/>
                    </a:lnTo>
                    <a:lnTo>
                      <a:pt x="118" y="38"/>
                    </a:lnTo>
                    <a:lnTo>
                      <a:pt x="118" y="38"/>
                    </a:lnTo>
                    <a:lnTo>
                      <a:pt x="120" y="40"/>
                    </a:lnTo>
                    <a:lnTo>
                      <a:pt x="120" y="52"/>
                    </a:lnTo>
                    <a:lnTo>
                      <a:pt x="122" y="62"/>
                    </a:lnTo>
                    <a:lnTo>
                      <a:pt x="122" y="62"/>
                    </a:lnTo>
                    <a:lnTo>
                      <a:pt x="122" y="62"/>
                    </a:lnTo>
                    <a:lnTo>
                      <a:pt x="122" y="62"/>
                    </a:lnTo>
                    <a:lnTo>
                      <a:pt x="120" y="64"/>
                    </a:lnTo>
                    <a:lnTo>
                      <a:pt x="120" y="64"/>
                    </a:lnTo>
                    <a:lnTo>
                      <a:pt x="94" y="66"/>
                    </a:lnTo>
                    <a:lnTo>
                      <a:pt x="94" y="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8" name="Freeform 891"/>
              <p:cNvSpPr>
                <a:spLocks noEditPoints="1"/>
              </p:cNvSpPr>
              <p:nvPr/>
            </p:nvSpPr>
            <p:spPr bwMode="auto">
              <a:xfrm>
                <a:off x="3991" y="2075"/>
                <a:ext cx="126" cy="70"/>
              </a:xfrm>
              <a:custGeom>
                <a:avLst/>
                <a:gdLst>
                  <a:gd name="T0" fmla="*/ 44 w 126"/>
                  <a:gd name="T1" fmla="*/ 16 h 70"/>
                  <a:gd name="T2" fmla="*/ 70 w 126"/>
                  <a:gd name="T3" fmla="*/ 30 h 70"/>
                  <a:gd name="T4" fmla="*/ 98 w 126"/>
                  <a:gd name="T5" fmla="*/ 42 h 70"/>
                  <a:gd name="T6" fmla="*/ 120 w 126"/>
                  <a:gd name="T7" fmla="*/ 54 h 70"/>
                  <a:gd name="T8" fmla="*/ 96 w 126"/>
                  <a:gd name="T9" fmla="*/ 66 h 70"/>
                  <a:gd name="T10" fmla="*/ 70 w 126"/>
                  <a:gd name="T11" fmla="*/ 50 h 70"/>
                  <a:gd name="T12" fmla="*/ 36 w 126"/>
                  <a:gd name="T13" fmla="*/ 42 h 70"/>
                  <a:gd name="T14" fmla="*/ 4 w 126"/>
                  <a:gd name="T15" fmla="*/ 30 h 70"/>
                  <a:gd name="T16" fmla="*/ 18 w 126"/>
                  <a:gd name="T17" fmla="*/ 8 h 70"/>
                  <a:gd name="T18" fmla="*/ 32 w 126"/>
                  <a:gd name="T19" fmla="*/ 0 h 70"/>
                  <a:gd name="T20" fmla="*/ 30 w 126"/>
                  <a:gd name="T21" fmla="*/ 0 h 70"/>
                  <a:gd name="T22" fmla="*/ 18 w 126"/>
                  <a:gd name="T23" fmla="*/ 4 h 70"/>
                  <a:gd name="T24" fmla="*/ 6 w 126"/>
                  <a:gd name="T25" fmla="*/ 12 h 70"/>
                  <a:gd name="T26" fmla="*/ 4 w 126"/>
                  <a:gd name="T27" fmla="*/ 14 h 70"/>
                  <a:gd name="T28" fmla="*/ 0 w 126"/>
                  <a:gd name="T29" fmla="*/ 28 h 70"/>
                  <a:gd name="T30" fmla="*/ 4 w 126"/>
                  <a:gd name="T31" fmla="*/ 34 h 70"/>
                  <a:gd name="T32" fmla="*/ 32 w 126"/>
                  <a:gd name="T33" fmla="*/ 46 h 70"/>
                  <a:gd name="T34" fmla="*/ 34 w 126"/>
                  <a:gd name="T35" fmla="*/ 46 h 70"/>
                  <a:gd name="T36" fmla="*/ 46 w 126"/>
                  <a:gd name="T37" fmla="*/ 52 h 70"/>
                  <a:gd name="T38" fmla="*/ 68 w 126"/>
                  <a:gd name="T39" fmla="*/ 54 h 70"/>
                  <a:gd name="T40" fmla="*/ 82 w 126"/>
                  <a:gd name="T41" fmla="*/ 64 h 70"/>
                  <a:gd name="T42" fmla="*/ 94 w 126"/>
                  <a:gd name="T43" fmla="*/ 68 h 70"/>
                  <a:gd name="T44" fmla="*/ 96 w 126"/>
                  <a:gd name="T45" fmla="*/ 70 h 70"/>
                  <a:gd name="T46" fmla="*/ 96 w 126"/>
                  <a:gd name="T47" fmla="*/ 70 h 70"/>
                  <a:gd name="T48" fmla="*/ 122 w 126"/>
                  <a:gd name="T49" fmla="*/ 68 h 70"/>
                  <a:gd name="T50" fmla="*/ 124 w 126"/>
                  <a:gd name="T51" fmla="*/ 66 h 70"/>
                  <a:gd name="T52" fmla="*/ 124 w 126"/>
                  <a:gd name="T53" fmla="*/ 52 h 70"/>
                  <a:gd name="T54" fmla="*/ 124 w 126"/>
                  <a:gd name="T55" fmla="*/ 42 h 70"/>
                  <a:gd name="T56" fmla="*/ 120 w 126"/>
                  <a:gd name="T57" fmla="*/ 38 h 70"/>
                  <a:gd name="T58" fmla="*/ 86 w 126"/>
                  <a:gd name="T59" fmla="*/ 34 h 70"/>
                  <a:gd name="T60" fmla="*/ 60 w 126"/>
                  <a:gd name="T61" fmla="*/ 18 h 70"/>
                  <a:gd name="T62" fmla="*/ 60 w 126"/>
                  <a:gd name="T63" fmla="*/ 18 h 70"/>
                  <a:gd name="T64" fmla="*/ 34 w 126"/>
                  <a:gd name="T65" fmla="*/ 0 h 70"/>
                  <a:gd name="T66" fmla="*/ 32 w 126"/>
                  <a:gd name="T67"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6" h="70">
                    <a:moveTo>
                      <a:pt x="32" y="4"/>
                    </a:moveTo>
                    <a:lnTo>
                      <a:pt x="44" y="16"/>
                    </a:lnTo>
                    <a:lnTo>
                      <a:pt x="58" y="22"/>
                    </a:lnTo>
                    <a:lnTo>
                      <a:pt x="70" y="30"/>
                    </a:lnTo>
                    <a:lnTo>
                      <a:pt x="84" y="38"/>
                    </a:lnTo>
                    <a:lnTo>
                      <a:pt x="98" y="42"/>
                    </a:lnTo>
                    <a:lnTo>
                      <a:pt x="120" y="42"/>
                    </a:lnTo>
                    <a:lnTo>
                      <a:pt x="120" y="54"/>
                    </a:lnTo>
                    <a:lnTo>
                      <a:pt x="122" y="64"/>
                    </a:lnTo>
                    <a:lnTo>
                      <a:pt x="96" y="66"/>
                    </a:lnTo>
                    <a:lnTo>
                      <a:pt x="84" y="60"/>
                    </a:lnTo>
                    <a:lnTo>
                      <a:pt x="70" y="50"/>
                    </a:lnTo>
                    <a:lnTo>
                      <a:pt x="48" y="48"/>
                    </a:lnTo>
                    <a:lnTo>
                      <a:pt x="36" y="42"/>
                    </a:lnTo>
                    <a:lnTo>
                      <a:pt x="22" y="34"/>
                    </a:lnTo>
                    <a:lnTo>
                      <a:pt x="4" y="30"/>
                    </a:lnTo>
                    <a:lnTo>
                      <a:pt x="8" y="16"/>
                    </a:lnTo>
                    <a:lnTo>
                      <a:pt x="18" y="8"/>
                    </a:lnTo>
                    <a:lnTo>
                      <a:pt x="32" y="4"/>
                    </a:lnTo>
                    <a:close/>
                    <a:moveTo>
                      <a:pt x="32" y="0"/>
                    </a:moveTo>
                    <a:lnTo>
                      <a:pt x="32" y="0"/>
                    </a:lnTo>
                    <a:lnTo>
                      <a:pt x="30" y="0"/>
                    </a:lnTo>
                    <a:lnTo>
                      <a:pt x="18" y="4"/>
                    </a:lnTo>
                    <a:lnTo>
                      <a:pt x="18" y="4"/>
                    </a:lnTo>
                    <a:lnTo>
                      <a:pt x="16" y="6"/>
                    </a:lnTo>
                    <a:lnTo>
                      <a:pt x="6" y="12"/>
                    </a:lnTo>
                    <a:lnTo>
                      <a:pt x="6" y="12"/>
                    </a:lnTo>
                    <a:lnTo>
                      <a:pt x="4" y="14"/>
                    </a:lnTo>
                    <a:lnTo>
                      <a:pt x="0" y="28"/>
                    </a:lnTo>
                    <a:lnTo>
                      <a:pt x="0" y="28"/>
                    </a:lnTo>
                    <a:lnTo>
                      <a:pt x="0" y="32"/>
                    </a:lnTo>
                    <a:lnTo>
                      <a:pt x="4" y="34"/>
                    </a:lnTo>
                    <a:lnTo>
                      <a:pt x="20" y="38"/>
                    </a:lnTo>
                    <a:lnTo>
                      <a:pt x="32" y="46"/>
                    </a:lnTo>
                    <a:lnTo>
                      <a:pt x="32" y="46"/>
                    </a:lnTo>
                    <a:lnTo>
                      <a:pt x="34" y="46"/>
                    </a:lnTo>
                    <a:lnTo>
                      <a:pt x="46" y="52"/>
                    </a:lnTo>
                    <a:lnTo>
                      <a:pt x="46" y="52"/>
                    </a:lnTo>
                    <a:lnTo>
                      <a:pt x="48" y="52"/>
                    </a:lnTo>
                    <a:lnTo>
                      <a:pt x="68" y="54"/>
                    </a:lnTo>
                    <a:lnTo>
                      <a:pt x="82" y="64"/>
                    </a:lnTo>
                    <a:lnTo>
                      <a:pt x="82" y="64"/>
                    </a:lnTo>
                    <a:lnTo>
                      <a:pt x="82" y="64"/>
                    </a:lnTo>
                    <a:lnTo>
                      <a:pt x="94" y="68"/>
                    </a:lnTo>
                    <a:lnTo>
                      <a:pt x="94" y="68"/>
                    </a:lnTo>
                    <a:lnTo>
                      <a:pt x="96" y="70"/>
                    </a:lnTo>
                    <a:lnTo>
                      <a:pt x="96" y="70"/>
                    </a:lnTo>
                    <a:lnTo>
                      <a:pt x="96" y="70"/>
                    </a:lnTo>
                    <a:lnTo>
                      <a:pt x="122" y="68"/>
                    </a:lnTo>
                    <a:lnTo>
                      <a:pt x="122" y="68"/>
                    </a:lnTo>
                    <a:lnTo>
                      <a:pt x="124" y="66"/>
                    </a:lnTo>
                    <a:lnTo>
                      <a:pt x="124" y="66"/>
                    </a:lnTo>
                    <a:lnTo>
                      <a:pt x="126" y="62"/>
                    </a:lnTo>
                    <a:lnTo>
                      <a:pt x="124" y="52"/>
                    </a:lnTo>
                    <a:lnTo>
                      <a:pt x="124" y="42"/>
                    </a:lnTo>
                    <a:lnTo>
                      <a:pt x="124" y="42"/>
                    </a:lnTo>
                    <a:lnTo>
                      <a:pt x="122" y="40"/>
                    </a:lnTo>
                    <a:lnTo>
                      <a:pt x="120" y="38"/>
                    </a:lnTo>
                    <a:lnTo>
                      <a:pt x="98" y="38"/>
                    </a:lnTo>
                    <a:lnTo>
                      <a:pt x="86" y="34"/>
                    </a:lnTo>
                    <a:lnTo>
                      <a:pt x="72" y="26"/>
                    </a:lnTo>
                    <a:lnTo>
                      <a:pt x="60" y="18"/>
                    </a:lnTo>
                    <a:lnTo>
                      <a:pt x="60" y="18"/>
                    </a:lnTo>
                    <a:lnTo>
                      <a:pt x="60" y="18"/>
                    </a:lnTo>
                    <a:lnTo>
                      <a:pt x="46" y="12"/>
                    </a:lnTo>
                    <a:lnTo>
                      <a:pt x="34" y="0"/>
                    </a:lnTo>
                    <a:lnTo>
                      <a:pt x="34"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49" name="Freeform 892"/>
              <p:cNvSpPr>
                <a:spLocks/>
              </p:cNvSpPr>
              <p:nvPr/>
            </p:nvSpPr>
            <p:spPr bwMode="auto">
              <a:xfrm>
                <a:off x="3995" y="2079"/>
                <a:ext cx="118" cy="62"/>
              </a:xfrm>
              <a:custGeom>
                <a:avLst/>
                <a:gdLst>
                  <a:gd name="T0" fmla="*/ 28 w 118"/>
                  <a:gd name="T1" fmla="*/ 0 h 62"/>
                  <a:gd name="T2" fmla="*/ 40 w 118"/>
                  <a:gd name="T3" fmla="*/ 12 h 62"/>
                  <a:gd name="T4" fmla="*/ 54 w 118"/>
                  <a:gd name="T5" fmla="*/ 18 h 62"/>
                  <a:gd name="T6" fmla="*/ 66 w 118"/>
                  <a:gd name="T7" fmla="*/ 26 h 62"/>
                  <a:gd name="T8" fmla="*/ 80 w 118"/>
                  <a:gd name="T9" fmla="*/ 34 h 62"/>
                  <a:gd name="T10" fmla="*/ 94 w 118"/>
                  <a:gd name="T11" fmla="*/ 38 h 62"/>
                  <a:gd name="T12" fmla="*/ 116 w 118"/>
                  <a:gd name="T13" fmla="*/ 38 h 62"/>
                  <a:gd name="T14" fmla="*/ 116 w 118"/>
                  <a:gd name="T15" fmla="*/ 50 h 62"/>
                  <a:gd name="T16" fmla="*/ 118 w 118"/>
                  <a:gd name="T17" fmla="*/ 60 h 62"/>
                  <a:gd name="T18" fmla="*/ 92 w 118"/>
                  <a:gd name="T19" fmla="*/ 62 h 62"/>
                  <a:gd name="T20" fmla="*/ 80 w 118"/>
                  <a:gd name="T21" fmla="*/ 56 h 62"/>
                  <a:gd name="T22" fmla="*/ 66 w 118"/>
                  <a:gd name="T23" fmla="*/ 46 h 62"/>
                  <a:gd name="T24" fmla="*/ 44 w 118"/>
                  <a:gd name="T25" fmla="*/ 44 h 62"/>
                  <a:gd name="T26" fmla="*/ 32 w 118"/>
                  <a:gd name="T27" fmla="*/ 38 h 62"/>
                  <a:gd name="T28" fmla="*/ 18 w 118"/>
                  <a:gd name="T29" fmla="*/ 30 h 62"/>
                  <a:gd name="T30" fmla="*/ 0 w 118"/>
                  <a:gd name="T31" fmla="*/ 26 h 62"/>
                  <a:gd name="T32" fmla="*/ 4 w 118"/>
                  <a:gd name="T33" fmla="*/ 12 h 62"/>
                  <a:gd name="T34" fmla="*/ 14 w 118"/>
                  <a:gd name="T35" fmla="*/ 4 h 62"/>
                  <a:gd name="T36" fmla="*/ 28 w 118"/>
                  <a:gd name="T3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8" h="62">
                    <a:moveTo>
                      <a:pt x="28" y="0"/>
                    </a:moveTo>
                    <a:lnTo>
                      <a:pt x="40" y="12"/>
                    </a:lnTo>
                    <a:lnTo>
                      <a:pt x="54" y="18"/>
                    </a:lnTo>
                    <a:lnTo>
                      <a:pt x="66" y="26"/>
                    </a:lnTo>
                    <a:lnTo>
                      <a:pt x="80" y="34"/>
                    </a:lnTo>
                    <a:lnTo>
                      <a:pt x="94" y="38"/>
                    </a:lnTo>
                    <a:lnTo>
                      <a:pt x="116" y="38"/>
                    </a:lnTo>
                    <a:lnTo>
                      <a:pt x="116" y="50"/>
                    </a:lnTo>
                    <a:lnTo>
                      <a:pt x="118" y="60"/>
                    </a:lnTo>
                    <a:lnTo>
                      <a:pt x="92" y="62"/>
                    </a:lnTo>
                    <a:lnTo>
                      <a:pt x="80" y="56"/>
                    </a:lnTo>
                    <a:lnTo>
                      <a:pt x="66" y="46"/>
                    </a:lnTo>
                    <a:lnTo>
                      <a:pt x="44" y="44"/>
                    </a:lnTo>
                    <a:lnTo>
                      <a:pt x="32" y="38"/>
                    </a:lnTo>
                    <a:lnTo>
                      <a:pt x="18" y="30"/>
                    </a:lnTo>
                    <a:lnTo>
                      <a:pt x="0" y="26"/>
                    </a:lnTo>
                    <a:lnTo>
                      <a:pt x="4" y="12"/>
                    </a:lnTo>
                    <a:lnTo>
                      <a:pt x="14" y="4"/>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0" name="Freeform 893"/>
              <p:cNvSpPr>
                <a:spLocks/>
              </p:cNvSpPr>
              <p:nvPr/>
            </p:nvSpPr>
            <p:spPr bwMode="auto">
              <a:xfrm>
                <a:off x="3991" y="2075"/>
                <a:ext cx="126" cy="70"/>
              </a:xfrm>
              <a:custGeom>
                <a:avLst/>
                <a:gdLst>
                  <a:gd name="T0" fmla="*/ 32 w 126"/>
                  <a:gd name="T1" fmla="*/ 0 h 70"/>
                  <a:gd name="T2" fmla="*/ 32 w 126"/>
                  <a:gd name="T3" fmla="*/ 0 h 70"/>
                  <a:gd name="T4" fmla="*/ 30 w 126"/>
                  <a:gd name="T5" fmla="*/ 0 h 70"/>
                  <a:gd name="T6" fmla="*/ 18 w 126"/>
                  <a:gd name="T7" fmla="*/ 4 h 70"/>
                  <a:gd name="T8" fmla="*/ 18 w 126"/>
                  <a:gd name="T9" fmla="*/ 4 h 70"/>
                  <a:gd name="T10" fmla="*/ 16 w 126"/>
                  <a:gd name="T11" fmla="*/ 6 h 70"/>
                  <a:gd name="T12" fmla="*/ 6 w 126"/>
                  <a:gd name="T13" fmla="*/ 12 h 70"/>
                  <a:gd name="T14" fmla="*/ 6 w 126"/>
                  <a:gd name="T15" fmla="*/ 12 h 70"/>
                  <a:gd name="T16" fmla="*/ 4 w 126"/>
                  <a:gd name="T17" fmla="*/ 14 h 70"/>
                  <a:gd name="T18" fmla="*/ 0 w 126"/>
                  <a:gd name="T19" fmla="*/ 28 h 70"/>
                  <a:gd name="T20" fmla="*/ 0 w 126"/>
                  <a:gd name="T21" fmla="*/ 28 h 70"/>
                  <a:gd name="T22" fmla="*/ 0 w 126"/>
                  <a:gd name="T23" fmla="*/ 32 h 70"/>
                  <a:gd name="T24" fmla="*/ 4 w 126"/>
                  <a:gd name="T25" fmla="*/ 34 h 70"/>
                  <a:gd name="T26" fmla="*/ 20 w 126"/>
                  <a:gd name="T27" fmla="*/ 38 h 70"/>
                  <a:gd name="T28" fmla="*/ 32 w 126"/>
                  <a:gd name="T29" fmla="*/ 46 h 70"/>
                  <a:gd name="T30" fmla="*/ 32 w 126"/>
                  <a:gd name="T31" fmla="*/ 46 h 70"/>
                  <a:gd name="T32" fmla="*/ 34 w 126"/>
                  <a:gd name="T33" fmla="*/ 46 h 70"/>
                  <a:gd name="T34" fmla="*/ 46 w 126"/>
                  <a:gd name="T35" fmla="*/ 52 h 70"/>
                  <a:gd name="T36" fmla="*/ 46 w 126"/>
                  <a:gd name="T37" fmla="*/ 52 h 70"/>
                  <a:gd name="T38" fmla="*/ 48 w 126"/>
                  <a:gd name="T39" fmla="*/ 52 h 70"/>
                  <a:gd name="T40" fmla="*/ 68 w 126"/>
                  <a:gd name="T41" fmla="*/ 54 h 70"/>
                  <a:gd name="T42" fmla="*/ 82 w 126"/>
                  <a:gd name="T43" fmla="*/ 64 h 70"/>
                  <a:gd name="T44" fmla="*/ 82 w 126"/>
                  <a:gd name="T45" fmla="*/ 64 h 70"/>
                  <a:gd name="T46" fmla="*/ 82 w 126"/>
                  <a:gd name="T47" fmla="*/ 64 h 70"/>
                  <a:gd name="T48" fmla="*/ 94 w 126"/>
                  <a:gd name="T49" fmla="*/ 68 h 70"/>
                  <a:gd name="T50" fmla="*/ 94 w 126"/>
                  <a:gd name="T51" fmla="*/ 68 h 70"/>
                  <a:gd name="T52" fmla="*/ 96 w 126"/>
                  <a:gd name="T53" fmla="*/ 70 h 70"/>
                  <a:gd name="T54" fmla="*/ 96 w 126"/>
                  <a:gd name="T55" fmla="*/ 70 h 70"/>
                  <a:gd name="T56" fmla="*/ 96 w 126"/>
                  <a:gd name="T57" fmla="*/ 70 h 70"/>
                  <a:gd name="T58" fmla="*/ 122 w 126"/>
                  <a:gd name="T59" fmla="*/ 68 h 70"/>
                  <a:gd name="T60" fmla="*/ 122 w 126"/>
                  <a:gd name="T61" fmla="*/ 68 h 70"/>
                  <a:gd name="T62" fmla="*/ 124 w 126"/>
                  <a:gd name="T63" fmla="*/ 66 h 70"/>
                  <a:gd name="T64" fmla="*/ 124 w 126"/>
                  <a:gd name="T65" fmla="*/ 66 h 70"/>
                  <a:gd name="T66" fmla="*/ 126 w 126"/>
                  <a:gd name="T67" fmla="*/ 62 h 70"/>
                  <a:gd name="T68" fmla="*/ 124 w 126"/>
                  <a:gd name="T69" fmla="*/ 52 h 70"/>
                  <a:gd name="T70" fmla="*/ 124 w 126"/>
                  <a:gd name="T71" fmla="*/ 42 h 70"/>
                  <a:gd name="T72" fmla="*/ 124 w 126"/>
                  <a:gd name="T73" fmla="*/ 42 h 70"/>
                  <a:gd name="T74" fmla="*/ 122 w 126"/>
                  <a:gd name="T75" fmla="*/ 40 h 70"/>
                  <a:gd name="T76" fmla="*/ 120 w 126"/>
                  <a:gd name="T77" fmla="*/ 38 h 70"/>
                  <a:gd name="T78" fmla="*/ 98 w 126"/>
                  <a:gd name="T79" fmla="*/ 38 h 70"/>
                  <a:gd name="T80" fmla="*/ 86 w 126"/>
                  <a:gd name="T81" fmla="*/ 34 h 70"/>
                  <a:gd name="T82" fmla="*/ 72 w 126"/>
                  <a:gd name="T83" fmla="*/ 26 h 70"/>
                  <a:gd name="T84" fmla="*/ 60 w 126"/>
                  <a:gd name="T85" fmla="*/ 18 h 70"/>
                  <a:gd name="T86" fmla="*/ 60 w 126"/>
                  <a:gd name="T87" fmla="*/ 18 h 70"/>
                  <a:gd name="T88" fmla="*/ 60 w 126"/>
                  <a:gd name="T89" fmla="*/ 18 h 70"/>
                  <a:gd name="T90" fmla="*/ 46 w 126"/>
                  <a:gd name="T91" fmla="*/ 12 h 70"/>
                  <a:gd name="T92" fmla="*/ 34 w 126"/>
                  <a:gd name="T93" fmla="*/ 0 h 70"/>
                  <a:gd name="T94" fmla="*/ 34 w 126"/>
                  <a:gd name="T95" fmla="*/ 0 h 70"/>
                  <a:gd name="T96" fmla="*/ 32 w 126"/>
                  <a:gd name="T97" fmla="*/ 0 h 70"/>
                  <a:gd name="T98" fmla="*/ 32 w 126"/>
                  <a:gd name="T99" fmla="*/ 0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26" h="70">
                    <a:moveTo>
                      <a:pt x="32" y="0"/>
                    </a:moveTo>
                    <a:lnTo>
                      <a:pt x="32" y="0"/>
                    </a:lnTo>
                    <a:lnTo>
                      <a:pt x="30" y="0"/>
                    </a:lnTo>
                    <a:lnTo>
                      <a:pt x="18" y="4"/>
                    </a:lnTo>
                    <a:lnTo>
                      <a:pt x="18" y="4"/>
                    </a:lnTo>
                    <a:lnTo>
                      <a:pt x="16" y="6"/>
                    </a:lnTo>
                    <a:lnTo>
                      <a:pt x="6" y="12"/>
                    </a:lnTo>
                    <a:lnTo>
                      <a:pt x="6" y="12"/>
                    </a:lnTo>
                    <a:lnTo>
                      <a:pt x="4" y="14"/>
                    </a:lnTo>
                    <a:lnTo>
                      <a:pt x="0" y="28"/>
                    </a:lnTo>
                    <a:lnTo>
                      <a:pt x="0" y="28"/>
                    </a:lnTo>
                    <a:lnTo>
                      <a:pt x="0" y="32"/>
                    </a:lnTo>
                    <a:lnTo>
                      <a:pt x="4" y="34"/>
                    </a:lnTo>
                    <a:lnTo>
                      <a:pt x="20" y="38"/>
                    </a:lnTo>
                    <a:lnTo>
                      <a:pt x="32" y="46"/>
                    </a:lnTo>
                    <a:lnTo>
                      <a:pt x="32" y="46"/>
                    </a:lnTo>
                    <a:lnTo>
                      <a:pt x="34" y="46"/>
                    </a:lnTo>
                    <a:lnTo>
                      <a:pt x="46" y="52"/>
                    </a:lnTo>
                    <a:lnTo>
                      <a:pt x="46" y="52"/>
                    </a:lnTo>
                    <a:lnTo>
                      <a:pt x="48" y="52"/>
                    </a:lnTo>
                    <a:lnTo>
                      <a:pt x="68" y="54"/>
                    </a:lnTo>
                    <a:lnTo>
                      <a:pt x="82" y="64"/>
                    </a:lnTo>
                    <a:lnTo>
                      <a:pt x="82" y="64"/>
                    </a:lnTo>
                    <a:lnTo>
                      <a:pt x="82" y="64"/>
                    </a:lnTo>
                    <a:lnTo>
                      <a:pt x="94" y="68"/>
                    </a:lnTo>
                    <a:lnTo>
                      <a:pt x="94" y="68"/>
                    </a:lnTo>
                    <a:lnTo>
                      <a:pt x="96" y="70"/>
                    </a:lnTo>
                    <a:lnTo>
                      <a:pt x="96" y="70"/>
                    </a:lnTo>
                    <a:lnTo>
                      <a:pt x="96" y="70"/>
                    </a:lnTo>
                    <a:lnTo>
                      <a:pt x="122" y="68"/>
                    </a:lnTo>
                    <a:lnTo>
                      <a:pt x="122" y="68"/>
                    </a:lnTo>
                    <a:lnTo>
                      <a:pt x="124" y="66"/>
                    </a:lnTo>
                    <a:lnTo>
                      <a:pt x="124" y="66"/>
                    </a:lnTo>
                    <a:lnTo>
                      <a:pt x="126" y="62"/>
                    </a:lnTo>
                    <a:lnTo>
                      <a:pt x="124" y="52"/>
                    </a:lnTo>
                    <a:lnTo>
                      <a:pt x="124" y="42"/>
                    </a:lnTo>
                    <a:lnTo>
                      <a:pt x="124" y="42"/>
                    </a:lnTo>
                    <a:lnTo>
                      <a:pt x="122" y="40"/>
                    </a:lnTo>
                    <a:lnTo>
                      <a:pt x="120" y="38"/>
                    </a:lnTo>
                    <a:lnTo>
                      <a:pt x="98" y="38"/>
                    </a:lnTo>
                    <a:lnTo>
                      <a:pt x="86" y="34"/>
                    </a:lnTo>
                    <a:lnTo>
                      <a:pt x="72" y="26"/>
                    </a:lnTo>
                    <a:lnTo>
                      <a:pt x="60" y="18"/>
                    </a:lnTo>
                    <a:lnTo>
                      <a:pt x="60" y="18"/>
                    </a:lnTo>
                    <a:lnTo>
                      <a:pt x="60" y="18"/>
                    </a:lnTo>
                    <a:lnTo>
                      <a:pt x="46" y="12"/>
                    </a:lnTo>
                    <a:lnTo>
                      <a:pt x="34" y="0"/>
                    </a:lnTo>
                    <a:lnTo>
                      <a:pt x="34"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1" name="Freeform 894"/>
              <p:cNvSpPr>
                <a:spLocks/>
              </p:cNvSpPr>
              <p:nvPr/>
            </p:nvSpPr>
            <p:spPr bwMode="auto">
              <a:xfrm>
                <a:off x="4123" y="2111"/>
                <a:ext cx="48" cy="26"/>
              </a:xfrm>
              <a:custGeom>
                <a:avLst/>
                <a:gdLst>
                  <a:gd name="T0" fmla="*/ 14 w 48"/>
                  <a:gd name="T1" fmla="*/ 26 h 26"/>
                  <a:gd name="T2" fmla="*/ 8 w 48"/>
                  <a:gd name="T3" fmla="*/ 24 h 26"/>
                  <a:gd name="T4" fmla="*/ 2 w 48"/>
                  <a:gd name="T5" fmla="*/ 20 h 26"/>
                  <a:gd name="T6" fmla="*/ 2 w 48"/>
                  <a:gd name="T7" fmla="*/ 20 h 26"/>
                  <a:gd name="T8" fmla="*/ 0 w 48"/>
                  <a:gd name="T9" fmla="*/ 20 h 26"/>
                  <a:gd name="T10" fmla="*/ 0 w 48"/>
                  <a:gd name="T11" fmla="*/ 14 h 26"/>
                  <a:gd name="T12" fmla="*/ 0 w 48"/>
                  <a:gd name="T13" fmla="*/ 14 h 26"/>
                  <a:gd name="T14" fmla="*/ 0 w 48"/>
                  <a:gd name="T15" fmla="*/ 12 h 26"/>
                  <a:gd name="T16" fmla="*/ 0 w 48"/>
                  <a:gd name="T17" fmla="*/ 6 h 26"/>
                  <a:gd name="T18" fmla="*/ 0 w 48"/>
                  <a:gd name="T19" fmla="*/ 6 h 26"/>
                  <a:gd name="T20" fmla="*/ 2 w 48"/>
                  <a:gd name="T21" fmla="*/ 4 h 26"/>
                  <a:gd name="T22" fmla="*/ 4 w 48"/>
                  <a:gd name="T23" fmla="*/ 4 h 26"/>
                  <a:gd name="T24" fmla="*/ 8 w 48"/>
                  <a:gd name="T25" fmla="*/ 0 h 26"/>
                  <a:gd name="T26" fmla="*/ 8 w 48"/>
                  <a:gd name="T27" fmla="*/ 0 h 26"/>
                  <a:gd name="T28" fmla="*/ 10 w 48"/>
                  <a:gd name="T29" fmla="*/ 0 h 26"/>
                  <a:gd name="T30" fmla="*/ 18 w 48"/>
                  <a:gd name="T31" fmla="*/ 0 h 26"/>
                  <a:gd name="T32" fmla="*/ 30 w 48"/>
                  <a:gd name="T33" fmla="*/ 2 h 26"/>
                  <a:gd name="T34" fmla="*/ 42 w 48"/>
                  <a:gd name="T35" fmla="*/ 4 h 26"/>
                  <a:gd name="T36" fmla="*/ 42 w 48"/>
                  <a:gd name="T37" fmla="*/ 4 h 26"/>
                  <a:gd name="T38" fmla="*/ 44 w 48"/>
                  <a:gd name="T39" fmla="*/ 6 h 26"/>
                  <a:gd name="T40" fmla="*/ 48 w 48"/>
                  <a:gd name="T41" fmla="*/ 14 h 26"/>
                  <a:gd name="T42" fmla="*/ 48 w 48"/>
                  <a:gd name="T43" fmla="*/ 14 h 26"/>
                  <a:gd name="T44" fmla="*/ 48 w 48"/>
                  <a:gd name="T45" fmla="*/ 16 h 26"/>
                  <a:gd name="T46" fmla="*/ 44 w 48"/>
                  <a:gd name="T47" fmla="*/ 22 h 26"/>
                  <a:gd name="T48" fmla="*/ 44 w 48"/>
                  <a:gd name="T49" fmla="*/ 22 h 26"/>
                  <a:gd name="T50" fmla="*/ 42 w 48"/>
                  <a:gd name="T51" fmla="*/ 22 h 26"/>
                  <a:gd name="T52" fmla="*/ 30 w 48"/>
                  <a:gd name="T53" fmla="*/ 24 h 26"/>
                  <a:gd name="T54" fmla="*/ 30 w 48"/>
                  <a:gd name="T55" fmla="*/ 24 h 26"/>
                  <a:gd name="T56" fmla="*/ 16 w 48"/>
                  <a:gd name="T57" fmla="*/ 26 h 26"/>
                  <a:gd name="T58" fmla="*/ 16 w 48"/>
                  <a:gd name="T59" fmla="*/ 26 h 26"/>
                  <a:gd name="T60" fmla="*/ 14 w 48"/>
                  <a:gd name="T61" fmla="*/ 26 h 26"/>
                  <a:gd name="T62" fmla="*/ 14 w 48"/>
                  <a:gd name="T6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8" h="26">
                    <a:moveTo>
                      <a:pt x="14" y="26"/>
                    </a:moveTo>
                    <a:lnTo>
                      <a:pt x="8" y="24"/>
                    </a:lnTo>
                    <a:lnTo>
                      <a:pt x="2" y="20"/>
                    </a:lnTo>
                    <a:lnTo>
                      <a:pt x="2" y="20"/>
                    </a:lnTo>
                    <a:lnTo>
                      <a:pt x="0" y="20"/>
                    </a:lnTo>
                    <a:lnTo>
                      <a:pt x="0" y="14"/>
                    </a:lnTo>
                    <a:lnTo>
                      <a:pt x="0" y="14"/>
                    </a:lnTo>
                    <a:lnTo>
                      <a:pt x="0" y="12"/>
                    </a:lnTo>
                    <a:lnTo>
                      <a:pt x="0" y="6"/>
                    </a:lnTo>
                    <a:lnTo>
                      <a:pt x="0" y="6"/>
                    </a:lnTo>
                    <a:lnTo>
                      <a:pt x="2" y="4"/>
                    </a:lnTo>
                    <a:lnTo>
                      <a:pt x="4" y="4"/>
                    </a:lnTo>
                    <a:lnTo>
                      <a:pt x="8" y="0"/>
                    </a:lnTo>
                    <a:lnTo>
                      <a:pt x="8" y="0"/>
                    </a:lnTo>
                    <a:lnTo>
                      <a:pt x="10" y="0"/>
                    </a:lnTo>
                    <a:lnTo>
                      <a:pt x="18" y="0"/>
                    </a:lnTo>
                    <a:lnTo>
                      <a:pt x="30" y="2"/>
                    </a:lnTo>
                    <a:lnTo>
                      <a:pt x="42" y="4"/>
                    </a:lnTo>
                    <a:lnTo>
                      <a:pt x="42" y="4"/>
                    </a:lnTo>
                    <a:lnTo>
                      <a:pt x="44" y="6"/>
                    </a:lnTo>
                    <a:lnTo>
                      <a:pt x="48" y="14"/>
                    </a:lnTo>
                    <a:lnTo>
                      <a:pt x="48" y="14"/>
                    </a:lnTo>
                    <a:lnTo>
                      <a:pt x="48" y="16"/>
                    </a:lnTo>
                    <a:lnTo>
                      <a:pt x="44" y="22"/>
                    </a:lnTo>
                    <a:lnTo>
                      <a:pt x="44" y="22"/>
                    </a:lnTo>
                    <a:lnTo>
                      <a:pt x="42" y="22"/>
                    </a:lnTo>
                    <a:lnTo>
                      <a:pt x="30" y="24"/>
                    </a:lnTo>
                    <a:lnTo>
                      <a:pt x="30" y="24"/>
                    </a:lnTo>
                    <a:lnTo>
                      <a:pt x="16" y="26"/>
                    </a:lnTo>
                    <a:lnTo>
                      <a:pt x="16" y="26"/>
                    </a:lnTo>
                    <a:lnTo>
                      <a:pt x="14" y="26"/>
                    </a:lnTo>
                    <a:lnTo>
                      <a:pt x="14"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2" name="Freeform 895"/>
              <p:cNvSpPr>
                <a:spLocks noEditPoints="1"/>
              </p:cNvSpPr>
              <p:nvPr/>
            </p:nvSpPr>
            <p:spPr bwMode="auto">
              <a:xfrm>
                <a:off x="4121" y="2109"/>
                <a:ext cx="52" cy="30"/>
              </a:xfrm>
              <a:custGeom>
                <a:avLst/>
                <a:gdLst>
                  <a:gd name="T0" fmla="*/ 20 w 52"/>
                  <a:gd name="T1" fmla="*/ 4 h 30"/>
                  <a:gd name="T2" fmla="*/ 32 w 52"/>
                  <a:gd name="T3" fmla="*/ 6 h 30"/>
                  <a:gd name="T4" fmla="*/ 44 w 52"/>
                  <a:gd name="T5" fmla="*/ 8 h 30"/>
                  <a:gd name="T6" fmla="*/ 48 w 52"/>
                  <a:gd name="T7" fmla="*/ 16 h 30"/>
                  <a:gd name="T8" fmla="*/ 44 w 52"/>
                  <a:gd name="T9" fmla="*/ 22 h 30"/>
                  <a:gd name="T10" fmla="*/ 32 w 52"/>
                  <a:gd name="T11" fmla="*/ 24 h 30"/>
                  <a:gd name="T12" fmla="*/ 18 w 52"/>
                  <a:gd name="T13" fmla="*/ 26 h 30"/>
                  <a:gd name="T14" fmla="*/ 10 w 52"/>
                  <a:gd name="T15" fmla="*/ 24 h 30"/>
                  <a:gd name="T16" fmla="*/ 4 w 52"/>
                  <a:gd name="T17" fmla="*/ 20 h 30"/>
                  <a:gd name="T18" fmla="*/ 2 w 52"/>
                  <a:gd name="T19" fmla="*/ 16 h 30"/>
                  <a:gd name="T20" fmla="*/ 4 w 52"/>
                  <a:gd name="T21" fmla="*/ 8 h 30"/>
                  <a:gd name="T22" fmla="*/ 6 w 52"/>
                  <a:gd name="T23" fmla="*/ 8 h 30"/>
                  <a:gd name="T24" fmla="*/ 12 w 52"/>
                  <a:gd name="T25" fmla="*/ 4 h 30"/>
                  <a:gd name="T26" fmla="*/ 20 w 52"/>
                  <a:gd name="T27" fmla="*/ 4 h 30"/>
                  <a:gd name="T28" fmla="*/ 20 w 52"/>
                  <a:gd name="T29" fmla="*/ 0 h 30"/>
                  <a:gd name="T30" fmla="*/ 12 w 52"/>
                  <a:gd name="T31" fmla="*/ 0 h 30"/>
                  <a:gd name="T32" fmla="*/ 12 w 52"/>
                  <a:gd name="T33" fmla="*/ 0 h 30"/>
                  <a:gd name="T34" fmla="*/ 10 w 52"/>
                  <a:gd name="T35" fmla="*/ 0 h 30"/>
                  <a:gd name="T36" fmla="*/ 4 w 52"/>
                  <a:gd name="T37" fmla="*/ 4 h 30"/>
                  <a:gd name="T38" fmla="*/ 4 w 52"/>
                  <a:gd name="T39" fmla="*/ 4 h 30"/>
                  <a:gd name="T40" fmla="*/ 4 w 52"/>
                  <a:gd name="T41" fmla="*/ 4 h 30"/>
                  <a:gd name="T42" fmla="*/ 2 w 52"/>
                  <a:gd name="T43" fmla="*/ 6 h 30"/>
                  <a:gd name="T44" fmla="*/ 0 w 52"/>
                  <a:gd name="T45" fmla="*/ 8 h 30"/>
                  <a:gd name="T46" fmla="*/ 0 w 52"/>
                  <a:gd name="T47" fmla="*/ 14 h 30"/>
                  <a:gd name="T48" fmla="*/ 0 w 52"/>
                  <a:gd name="T49" fmla="*/ 14 h 30"/>
                  <a:gd name="T50" fmla="*/ 0 w 52"/>
                  <a:gd name="T51" fmla="*/ 16 h 30"/>
                  <a:gd name="T52" fmla="*/ 0 w 52"/>
                  <a:gd name="T53" fmla="*/ 22 h 30"/>
                  <a:gd name="T54" fmla="*/ 0 w 52"/>
                  <a:gd name="T55" fmla="*/ 22 h 30"/>
                  <a:gd name="T56" fmla="*/ 2 w 52"/>
                  <a:gd name="T57" fmla="*/ 24 h 30"/>
                  <a:gd name="T58" fmla="*/ 8 w 52"/>
                  <a:gd name="T59" fmla="*/ 28 h 30"/>
                  <a:gd name="T60" fmla="*/ 8 w 52"/>
                  <a:gd name="T61" fmla="*/ 28 h 30"/>
                  <a:gd name="T62" fmla="*/ 10 w 52"/>
                  <a:gd name="T63" fmla="*/ 28 h 30"/>
                  <a:gd name="T64" fmla="*/ 16 w 52"/>
                  <a:gd name="T65" fmla="*/ 30 h 30"/>
                  <a:gd name="T66" fmla="*/ 16 w 52"/>
                  <a:gd name="T67" fmla="*/ 30 h 30"/>
                  <a:gd name="T68" fmla="*/ 18 w 52"/>
                  <a:gd name="T69" fmla="*/ 30 h 30"/>
                  <a:gd name="T70" fmla="*/ 18 w 52"/>
                  <a:gd name="T71" fmla="*/ 30 h 30"/>
                  <a:gd name="T72" fmla="*/ 18 w 52"/>
                  <a:gd name="T73" fmla="*/ 30 h 30"/>
                  <a:gd name="T74" fmla="*/ 32 w 52"/>
                  <a:gd name="T75" fmla="*/ 28 h 30"/>
                  <a:gd name="T76" fmla="*/ 44 w 52"/>
                  <a:gd name="T77" fmla="*/ 26 h 30"/>
                  <a:gd name="T78" fmla="*/ 44 w 52"/>
                  <a:gd name="T79" fmla="*/ 26 h 30"/>
                  <a:gd name="T80" fmla="*/ 48 w 52"/>
                  <a:gd name="T81" fmla="*/ 24 h 30"/>
                  <a:gd name="T82" fmla="*/ 52 w 52"/>
                  <a:gd name="T83" fmla="*/ 20 h 30"/>
                  <a:gd name="T84" fmla="*/ 52 w 52"/>
                  <a:gd name="T85" fmla="*/ 20 h 30"/>
                  <a:gd name="T86" fmla="*/ 52 w 52"/>
                  <a:gd name="T87" fmla="*/ 16 h 30"/>
                  <a:gd name="T88" fmla="*/ 48 w 52"/>
                  <a:gd name="T89" fmla="*/ 6 h 30"/>
                  <a:gd name="T90" fmla="*/ 48 w 52"/>
                  <a:gd name="T91" fmla="*/ 6 h 30"/>
                  <a:gd name="T92" fmla="*/ 44 w 52"/>
                  <a:gd name="T93" fmla="*/ 4 h 30"/>
                  <a:gd name="T94" fmla="*/ 32 w 52"/>
                  <a:gd name="T95" fmla="*/ 2 h 30"/>
                  <a:gd name="T96" fmla="*/ 22 w 52"/>
                  <a:gd name="T97" fmla="*/ 0 h 30"/>
                  <a:gd name="T98" fmla="*/ 22 w 52"/>
                  <a:gd name="T99" fmla="*/ 0 h 30"/>
                  <a:gd name="T100" fmla="*/ 20 w 52"/>
                  <a:gd name="T101" fmla="*/ 0 h 30"/>
                  <a:gd name="T102" fmla="*/ 20 w 52"/>
                  <a:gd name="T10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2" h="30">
                    <a:moveTo>
                      <a:pt x="20" y="4"/>
                    </a:moveTo>
                    <a:lnTo>
                      <a:pt x="32" y="6"/>
                    </a:lnTo>
                    <a:lnTo>
                      <a:pt x="44" y="8"/>
                    </a:lnTo>
                    <a:lnTo>
                      <a:pt x="48" y="16"/>
                    </a:lnTo>
                    <a:lnTo>
                      <a:pt x="44" y="22"/>
                    </a:lnTo>
                    <a:lnTo>
                      <a:pt x="32" y="24"/>
                    </a:lnTo>
                    <a:lnTo>
                      <a:pt x="18" y="26"/>
                    </a:lnTo>
                    <a:lnTo>
                      <a:pt x="10" y="24"/>
                    </a:lnTo>
                    <a:lnTo>
                      <a:pt x="4" y="20"/>
                    </a:lnTo>
                    <a:lnTo>
                      <a:pt x="2" y="16"/>
                    </a:lnTo>
                    <a:lnTo>
                      <a:pt x="4" y="8"/>
                    </a:lnTo>
                    <a:lnTo>
                      <a:pt x="6" y="8"/>
                    </a:lnTo>
                    <a:lnTo>
                      <a:pt x="12" y="4"/>
                    </a:lnTo>
                    <a:lnTo>
                      <a:pt x="20" y="4"/>
                    </a:lnTo>
                    <a:close/>
                    <a:moveTo>
                      <a:pt x="20" y="0"/>
                    </a:moveTo>
                    <a:lnTo>
                      <a:pt x="12" y="0"/>
                    </a:lnTo>
                    <a:lnTo>
                      <a:pt x="12" y="0"/>
                    </a:lnTo>
                    <a:lnTo>
                      <a:pt x="10" y="0"/>
                    </a:lnTo>
                    <a:lnTo>
                      <a:pt x="4" y="4"/>
                    </a:lnTo>
                    <a:lnTo>
                      <a:pt x="4" y="4"/>
                    </a:lnTo>
                    <a:lnTo>
                      <a:pt x="4" y="4"/>
                    </a:lnTo>
                    <a:lnTo>
                      <a:pt x="2" y="6"/>
                    </a:lnTo>
                    <a:lnTo>
                      <a:pt x="0" y="8"/>
                    </a:lnTo>
                    <a:lnTo>
                      <a:pt x="0" y="14"/>
                    </a:lnTo>
                    <a:lnTo>
                      <a:pt x="0" y="14"/>
                    </a:lnTo>
                    <a:lnTo>
                      <a:pt x="0" y="16"/>
                    </a:lnTo>
                    <a:lnTo>
                      <a:pt x="0" y="22"/>
                    </a:lnTo>
                    <a:lnTo>
                      <a:pt x="0" y="22"/>
                    </a:lnTo>
                    <a:lnTo>
                      <a:pt x="2" y="24"/>
                    </a:lnTo>
                    <a:lnTo>
                      <a:pt x="8" y="28"/>
                    </a:lnTo>
                    <a:lnTo>
                      <a:pt x="8" y="28"/>
                    </a:lnTo>
                    <a:lnTo>
                      <a:pt x="10" y="28"/>
                    </a:lnTo>
                    <a:lnTo>
                      <a:pt x="16" y="30"/>
                    </a:lnTo>
                    <a:lnTo>
                      <a:pt x="16" y="30"/>
                    </a:lnTo>
                    <a:lnTo>
                      <a:pt x="18" y="30"/>
                    </a:lnTo>
                    <a:lnTo>
                      <a:pt x="18" y="30"/>
                    </a:lnTo>
                    <a:lnTo>
                      <a:pt x="18" y="30"/>
                    </a:lnTo>
                    <a:lnTo>
                      <a:pt x="32" y="28"/>
                    </a:lnTo>
                    <a:lnTo>
                      <a:pt x="44" y="26"/>
                    </a:lnTo>
                    <a:lnTo>
                      <a:pt x="44" y="26"/>
                    </a:lnTo>
                    <a:lnTo>
                      <a:pt x="48" y="24"/>
                    </a:lnTo>
                    <a:lnTo>
                      <a:pt x="52" y="20"/>
                    </a:lnTo>
                    <a:lnTo>
                      <a:pt x="52" y="20"/>
                    </a:lnTo>
                    <a:lnTo>
                      <a:pt x="52" y="16"/>
                    </a:lnTo>
                    <a:lnTo>
                      <a:pt x="48" y="6"/>
                    </a:lnTo>
                    <a:lnTo>
                      <a:pt x="48" y="6"/>
                    </a:lnTo>
                    <a:lnTo>
                      <a:pt x="44" y="4"/>
                    </a:lnTo>
                    <a:lnTo>
                      <a:pt x="32" y="2"/>
                    </a:lnTo>
                    <a:lnTo>
                      <a:pt x="22" y="0"/>
                    </a:lnTo>
                    <a:lnTo>
                      <a:pt x="22" y="0"/>
                    </a:lnTo>
                    <a:lnTo>
                      <a:pt x="20" y="0"/>
                    </a:lnTo>
                    <a:lnTo>
                      <a:pt x="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3" name="Freeform 896"/>
              <p:cNvSpPr>
                <a:spLocks/>
              </p:cNvSpPr>
              <p:nvPr/>
            </p:nvSpPr>
            <p:spPr bwMode="auto">
              <a:xfrm>
                <a:off x="4123" y="2113"/>
                <a:ext cx="46" cy="22"/>
              </a:xfrm>
              <a:custGeom>
                <a:avLst/>
                <a:gdLst>
                  <a:gd name="T0" fmla="*/ 18 w 46"/>
                  <a:gd name="T1" fmla="*/ 0 h 22"/>
                  <a:gd name="T2" fmla="*/ 30 w 46"/>
                  <a:gd name="T3" fmla="*/ 2 h 22"/>
                  <a:gd name="T4" fmla="*/ 42 w 46"/>
                  <a:gd name="T5" fmla="*/ 4 h 22"/>
                  <a:gd name="T6" fmla="*/ 46 w 46"/>
                  <a:gd name="T7" fmla="*/ 12 h 22"/>
                  <a:gd name="T8" fmla="*/ 42 w 46"/>
                  <a:gd name="T9" fmla="*/ 18 h 22"/>
                  <a:gd name="T10" fmla="*/ 30 w 46"/>
                  <a:gd name="T11" fmla="*/ 20 h 22"/>
                  <a:gd name="T12" fmla="*/ 16 w 46"/>
                  <a:gd name="T13" fmla="*/ 22 h 22"/>
                  <a:gd name="T14" fmla="*/ 8 w 46"/>
                  <a:gd name="T15" fmla="*/ 20 h 22"/>
                  <a:gd name="T16" fmla="*/ 2 w 46"/>
                  <a:gd name="T17" fmla="*/ 16 h 22"/>
                  <a:gd name="T18" fmla="*/ 0 w 46"/>
                  <a:gd name="T19" fmla="*/ 12 h 22"/>
                  <a:gd name="T20" fmla="*/ 2 w 46"/>
                  <a:gd name="T21" fmla="*/ 4 h 22"/>
                  <a:gd name="T22" fmla="*/ 4 w 46"/>
                  <a:gd name="T23" fmla="*/ 4 h 22"/>
                  <a:gd name="T24" fmla="*/ 10 w 46"/>
                  <a:gd name="T25" fmla="*/ 0 h 22"/>
                  <a:gd name="T26" fmla="*/ 18 w 46"/>
                  <a:gd name="T2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 h="22">
                    <a:moveTo>
                      <a:pt x="18" y="0"/>
                    </a:moveTo>
                    <a:lnTo>
                      <a:pt x="30" y="2"/>
                    </a:lnTo>
                    <a:lnTo>
                      <a:pt x="42" y="4"/>
                    </a:lnTo>
                    <a:lnTo>
                      <a:pt x="46" y="12"/>
                    </a:lnTo>
                    <a:lnTo>
                      <a:pt x="42" y="18"/>
                    </a:lnTo>
                    <a:lnTo>
                      <a:pt x="30" y="20"/>
                    </a:lnTo>
                    <a:lnTo>
                      <a:pt x="16" y="22"/>
                    </a:lnTo>
                    <a:lnTo>
                      <a:pt x="8" y="20"/>
                    </a:lnTo>
                    <a:lnTo>
                      <a:pt x="2" y="16"/>
                    </a:lnTo>
                    <a:lnTo>
                      <a:pt x="0" y="12"/>
                    </a:lnTo>
                    <a:lnTo>
                      <a:pt x="2" y="4"/>
                    </a:lnTo>
                    <a:lnTo>
                      <a:pt x="4" y="4"/>
                    </a:lnTo>
                    <a:lnTo>
                      <a:pt x="10"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4" name="Freeform 897"/>
              <p:cNvSpPr>
                <a:spLocks/>
              </p:cNvSpPr>
              <p:nvPr/>
            </p:nvSpPr>
            <p:spPr bwMode="auto">
              <a:xfrm>
                <a:off x="4121" y="2109"/>
                <a:ext cx="52" cy="30"/>
              </a:xfrm>
              <a:custGeom>
                <a:avLst/>
                <a:gdLst>
                  <a:gd name="T0" fmla="*/ 20 w 52"/>
                  <a:gd name="T1" fmla="*/ 0 h 30"/>
                  <a:gd name="T2" fmla="*/ 12 w 52"/>
                  <a:gd name="T3" fmla="*/ 0 h 30"/>
                  <a:gd name="T4" fmla="*/ 12 w 52"/>
                  <a:gd name="T5" fmla="*/ 0 h 30"/>
                  <a:gd name="T6" fmla="*/ 10 w 52"/>
                  <a:gd name="T7" fmla="*/ 0 h 30"/>
                  <a:gd name="T8" fmla="*/ 4 w 52"/>
                  <a:gd name="T9" fmla="*/ 4 h 30"/>
                  <a:gd name="T10" fmla="*/ 4 w 52"/>
                  <a:gd name="T11" fmla="*/ 4 h 30"/>
                  <a:gd name="T12" fmla="*/ 4 w 52"/>
                  <a:gd name="T13" fmla="*/ 4 h 30"/>
                  <a:gd name="T14" fmla="*/ 2 w 52"/>
                  <a:gd name="T15" fmla="*/ 6 h 30"/>
                  <a:gd name="T16" fmla="*/ 0 w 52"/>
                  <a:gd name="T17" fmla="*/ 8 h 30"/>
                  <a:gd name="T18" fmla="*/ 0 w 52"/>
                  <a:gd name="T19" fmla="*/ 14 h 30"/>
                  <a:gd name="T20" fmla="*/ 0 w 52"/>
                  <a:gd name="T21" fmla="*/ 14 h 30"/>
                  <a:gd name="T22" fmla="*/ 0 w 52"/>
                  <a:gd name="T23" fmla="*/ 16 h 30"/>
                  <a:gd name="T24" fmla="*/ 0 w 52"/>
                  <a:gd name="T25" fmla="*/ 22 h 30"/>
                  <a:gd name="T26" fmla="*/ 0 w 52"/>
                  <a:gd name="T27" fmla="*/ 22 h 30"/>
                  <a:gd name="T28" fmla="*/ 2 w 52"/>
                  <a:gd name="T29" fmla="*/ 24 h 30"/>
                  <a:gd name="T30" fmla="*/ 8 w 52"/>
                  <a:gd name="T31" fmla="*/ 28 h 30"/>
                  <a:gd name="T32" fmla="*/ 8 w 52"/>
                  <a:gd name="T33" fmla="*/ 28 h 30"/>
                  <a:gd name="T34" fmla="*/ 10 w 52"/>
                  <a:gd name="T35" fmla="*/ 28 h 30"/>
                  <a:gd name="T36" fmla="*/ 16 w 52"/>
                  <a:gd name="T37" fmla="*/ 30 h 30"/>
                  <a:gd name="T38" fmla="*/ 16 w 52"/>
                  <a:gd name="T39" fmla="*/ 30 h 30"/>
                  <a:gd name="T40" fmla="*/ 18 w 52"/>
                  <a:gd name="T41" fmla="*/ 30 h 30"/>
                  <a:gd name="T42" fmla="*/ 18 w 52"/>
                  <a:gd name="T43" fmla="*/ 30 h 30"/>
                  <a:gd name="T44" fmla="*/ 18 w 52"/>
                  <a:gd name="T45" fmla="*/ 30 h 30"/>
                  <a:gd name="T46" fmla="*/ 32 w 52"/>
                  <a:gd name="T47" fmla="*/ 28 h 30"/>
                  <a:gd name="T48" fmla="*/ 44 w 52"/>
                  <a:gd name="T49" fmla="*/ 26 h 30"/>
                  <a:gd name="T50" fmla="*/ 44 w 52"/>
                  <a:gd name="T51" fmla="*/ 26 h 30"/>
                  <a:gd name="T52" fmla="*/ 48 w 52"/>
                  <a:gd name="T53" fmla="*/ 24 h 30"/>
                  <a:gd name="T54" fmla="*/ 52 w 52"/>
                  <a:gd name="T55" fmla="*/ 20 h 30"/>
                  <a:gd name="T56" fmla="*/ 52 w 52"/>
                  <a:gd name="T57" fmla="*/ 20 h 30"/>
                  <a:gd name="T58" fmla="*/ 52 w 52"/>
                  <a:gd name="T59" fmla="*/ 16 h 30"/>
                  <a:gd name="T60" fmla="*/ 48 w 52"/>
                  <a:gd name="T61" fmla="*/ 6 h 30"/>
                  <a:gd name="T62" fmla="*/ 48 w 52"/>
                  <a:gd name="T63" fmla="*/ 6 h 30"/>
                  <a:gd name="T64" fmla="*/ 44 w 52"/>
                  <a:gd name="T65" fmla="*/ 4 h 30"/>
                  <a:gd name="T66" fmla="*/ 32 w 52"/>
                  <a:gd name="T67" fmla="*/ 2 h 30"/>
                  <a:gd name="T68" fmla="*/ 22 w 52"/>
                  <a:gd name="T69" fmla="*/ 0 h 30"/>
                  <a:gd name="T70" fmla="*/ 22 w 52"/>
                  <a:gd name="T71" fmla="*/ 0 h 30"/>
                  <a:gd name="T72" fmla="*/ 20 w 52"/>
                  <a:gd name="T73" fmla="*/ 0 h 30"/>
                  <a:gd name="T74" fmla="*/ 20 w 52"/>
                  <a:gd name="T7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2" h="30">
                    <a:moveTo>
                      <a:pt x="20" y="0"/>
                    </a:moveTo>
                    <a:lnTo>
                      <a:pt x="12" y="0"/>
                    </a:lnTo>
                    <a:lnTo>
                      <a:pt x="12" y="0"/>
                    </a:lnTo>
                    <a:lnTo>
                      <a:pt x="10" y="0"/>
                    </a:lnTo>
                    <a:lnTo>
                      <a:pt x="4" y="4"/>
                    </a:lnTo>
                    <a:lnTo>
                      <a:pt x="4" y="4"/>
                    </a:lnTo>
                    <a:lnTo>
                      <a:pt x="4" y="4"/>
                    </a:lnTo>
                    <a:lnTo>
                      <a:pt x="2" y="6"/>
                    </a:lnTo>
                    <a:lnTo>
                      <a:pt x="0" y="8"/>
                    </a:lnTo>
                    <a:lnTo>
                      <a:pt x="0" y="14"/>
                    </a:lnTo>
                    <a:lnTo>
                      <a:pt x="0" y="14"/>
                    </a:lnTo>
                    <a:lnTo>
                      <a:pt x="0" y="16"/>
                    </a:lnTo>
                    <a:lnTo>
                      <a:pt x="0" y="22"/>
                    </a:lnTo>
                    <a:lnTo>
                      <a:pt x="0" y="22"/>
                    </a:lnTo>
                    <a:lnTo>
                      <a:pt x="2" y="24"/>
                    </a:lnTo>
                    <a:lnTo>
                      <a:pt x="8" y="28"/>
                    </a:lnTo>
                    <a:lnTo>
                      <a:pt x="8" y="28"/>
                    </a:lnTo>
                    <a:lnTo>
                      <a:pt x="10" y="28"/>
                    </a:lnTo>
                    <a:lnTo>
                      <a:pt x="16" y="30"/>
                    </a:lnTo>
                    <a:lnTo>
                      <a:pt x="16" y="30"/>
                    </a:lnTo>
                    <a:lnTo>
                      <a:pt x="18" y="30"/>
                    </a:lnTo>
                    <a:lnTo>
                      <a:pt x="18" y="30"/>
                    </a:lnTo>
                    <a:lnTo>
                      <a:pt x="18" y="30"/>
                    </a:lnTo>
                    <a:lnTo>
                      <a:pt x="32" y="28"/>
                    </a:lnTo>
                    <a:lnTo>
                      <a:pt x="44" y="26"/>
                    </a:lnTo>
                    <a:lnTo>
                      <a:pt x="44" y="26"/>
                    </a:lnTo>
                    <a:lnTo>
                      <a:pt x="48" y="24"/>
                    </a:lnTo>
                    <a:lnTo>
                      <a:pt x="52" y="20"/>
                    </a:lnTo>
                    <a:lnTo>
                      <a:pt x="52" y="20"/>
                    </a:lnTo>
                    <a:lnTo>
                      <a:pt x="52" y="16"/>
                    </a:lnTo>
                    <a:lnTo>
                      <a:pt x="48" y="6"/>
                    </a:lnTo>
                    <a:lnTo>
                      <a:pt x="48" y="6"/>
                    </a:lnTo>
                    <a:lnTo>
                      <a:pt x="44" y="4"/>
                    </a:lnTo>
                    <a:lnTo>
                      <a:pt x="32" y="2"/>
                    </a:lnTo>
                    <a:lnTo>
                      <a:pt x="22" y="0"/>
                    </a:lnTo>
                    <a:lnTo>
                      <a:pt x="22" y="0"/>
                    </a:lnTo>
                    <a:lnTo>
                      <a:pt x="20"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5" name="Freeform 898"/>
              <p:cNvSpPr>
                <a:spLocks/>
              </p:cNvSpPr>
              <p:nvPr/>
            </p:nvSpPr>
            <p:spPr bwMode="auto">
              <a:xfrm>
                <a:off x="4111" y="2139"/>
                <a:ext cx="66" cy="82"/>
              </a:xfrm>
              <a:custGeom>
                <a:avLst/>
                <a:gdLst>
                  <a:gd name="T0" fmla="*/ 58 w 66"/>
                  <a:gd name="T1" fmla="*/ 82 h 82"/>
                  <a:gd name="T2" fmla="*/ 52 w 66"/>
                  <a:gd name="T3" fmla="*/ 74 h 82"/>
                  <a:gd name="T4" fmla="*/ 48 w 66"/>
                  <a:gd name="T5" fmla="*/ 58 h 82"/>
                  <a:gd name="T6" fmla="*/ 38 w 66"/>
                  <a:gd name="T7" fmla="*/ 52 h 82"/>
                  <a:gd name="T8" fmla="*/ 36 w 66"/>
                  <a:gd name="T9" fmla="*/ 66 h 82"/>
                  <a:gd name="T10" fmla="*/ 34 w 66"/>
                  <a:gd name="T11" fmla="*/ 68 h 82"/>
                  <a:gd name="T12" fmla="*/ 14 w 66"/>
                  <a:gd name="T13" fmla="*/ 68 h 82"/>
                  <a:gd name="T14" fmla="*/ 6 w 66"/>
                  <a:gd name="T15" fmla="*/ 36 h 82"/>
                  <a:gd name="T16" fmla="*/ 2 w 66"/>
                  <a:gd name="T17" fmla="*/ 32 h 82"/>
                  <a:gd name="T18" fmla="*/ 0 w 66"/>
                  <a:gd name="T19" fmla="*/ 24 h 82"/>
                  <a:gd name="T20" fmla="*/ 0 w 66"/>
                  <a:gd name="T21" fmla="*/ 22 h 82"/>
                  <a:gd name="T22" fmla="*/ 4 w 66"/>
                  <a:gd name="T23" fmla="*/ 14 h 82"/>
                  <a:gd name="T24" fmla="*/ 4 w 66"/>
                  <a:gd name="T25" fmla="*/ 12 h 82"/>
                  <a:gd name="T26" fmla="*/ 4 w 66"/>
                  <a:gd name="T27" fmla="*/ 6 h 82"/>
                  <a:gd name="T28" fmla="*/ 10 w 66"/>
                  <a:gd name="T29" fmla="*/ 0 h 82"/>
                  <a:gd name="T30" fmla="*/ 10 w 66"/>
                  <a:gd name="T31" fmla="*/ 0 h 82"/>
                  <a:gd name="T32" fmla="*/ 10 w 66"/>
                  <a:gd name="T33" fmla="*/ 0 h 82"/>
                  <a:gd name="T34" fmla="*/ 12 w 66"/>
                  <a:gd name="T35" fmla="*/ 0 h 82"/>
                  <a:gd name="T36" fmla="*/ 24 w 66"/>
                  <a:gd name="T37" fmla="*/ 8 h 82"/>
                  <a:gd name="T38" fmla="*/ 24 w 66"/>
                  <a:gd name="T39" fmla="*/ 8 h 82"/>
                  <a:gd name="T40" fmla="*/ 58 w 66"/>
                  <a:gd name="T41" fmla="*/ 18 h 82"/>
                  <a:gd name="T42" fmla="*/ 60 w 66"/>
                  <a:gd name="T43" fmla="*/ 20 h 82"/>
                  <a:gd name="T44" fmla="*/ 60 w 66"/>
                  <a:gd name="T45" fmla="*/ 30 h 82"/>
                  <a:gd name="T46" fmla="*/ 48 w 66"/>
                  <a:gd name="T47" fmla="*/ 38 h 82"/>
                  <a:gd name="T48" fmla="*/ 46 w 66"/>
                  <a:gd name="T49" fmla="*/ 48 h 82"/>
                  <a:gd name="T50" fmla="*/ 52 w 66"/>
                  <a:gd name="T51" fmla="*/ 40 h 82"/>
                  <a:gd name="T52" fmla="*/ 54 w 66"/>
                  <a:gd name="T53" fmla="*/ 40 h 82"/>
                  <a:gd name="T54" fmla="*/ 54 w 66"/>
                  <a:gd name="T55" fmla="*/ 40 h 82"/>
                  <a:gd name="T56" fmla="*/ 64 w 66"/>
                  <a:gd name="T57" fmla="*/ 42 h 82"/>
                  <a:gd name="T58" fmla="*/ 64 w 66"/>
                  <a:gd name="T59" fmla="*/ 54 h 82"/>
                  <a:gd name="T60" fmla="*/ 66 w 66"/>
                  <a:gd name="T61" fmla="*/ 66 h 82"/>
                  <a:gd name="T62" fmla="*/ 66 w 66"/>
                  <a:gd name="T63" fmla="*/ 76 h 82"/>
                  <a:gd name="T64" fmla="*/ 60 w 66"/>
                  <a:gd name="T65" fmla="*/ 82 h 82"/>
                  <a:gd name="T66" fmla="*/ 58 w 66"/>
                  <a:gd name="T67" fmla="*/ 82 h 82"/>
                  <a:gd name="T68" fmla="*/ 58 w 66"/>
                  <a:gd name="T69"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82">
                    <a:moveTo>
                      <a:pt x="58" y="82"/>
                    </a:moveTo>
                    <a:lnTo>
                      <a:pt x="58" y="82"/>
                    </a:lnTo>
                    <a:lnTo>
                      <a:pt x="56" y="80"/>
                    </a:lnTo>
                    <a:lnTo>
                      <a:pt x="52" y="74"/>
                    </a:lnTo>
                    <a:lnTo>
                      <a:pt x="50" y="62"/>
                    </a:lnTo>
                    <a:lnTo>
                      <a:pt x="48" y="58"/>
                    </a:lnTo>
                    <a:lnTo>
                      <a:pt x="44" y="58"/>
                    </a:lnTo>
                    <a:lnTo>
                      <a:pt x="38" y="52"/>
                    </a:lnTo>
                    <a:lnTo>
                      <a:pt x="36" y="56"/>
                    </a:lnTo>
                    <a:lnTo>
                      <a:pt x="36" y="66"/>
                    </a:lnTo>
                    <a:lnTo>
                      <a:pt x="36" y="66"/>
                    </a:lnTo>
                    <a:lnTo>
                      <a:pt x="34" y="68"/>
                    </a:lnTo>
                    <a:lnTo>
                      <a:pt x="14" y="68"/>
                    </a:lnTo>
                    <a:lnTo>
                      <a:pt x="14" y="68"/>
                    </a:lnTo>
                    <a:lnTo>
                      <a:pt x="12" y="66"/>
                    </a:lnTo>
                    <a:lnTo>
                      <a:pt x="6" y="36"/>
                    </a:lnTo>
                    <a:lnTo>
                      <a:pt x="2" y="32"/>
                    </a:lnTo>
                    <a:lnTo>
                      <a:pt x="2" y="32"/>
                    </a:lnTo>
                    <a:lnTo>
                      <a:pt x="2" y="32"/>
                    </a:lnTo>
                    <a:lnTo>
                      <a:pt x="0" y="24"/>
                    </a:lnTo>
                    <a:lnTo>
                      <a:pt x="0" y="24"/>
                    </a:lnTo>
                    <a:lnTo>
                      <a:pt x="0" y="22"/>
                    </a:lnTo>
                    <a:lnTo>
                      <a:pt x="8" y="18"/>
                    </a:lnTo>
                    <a:lnTo>
                      <a:pt x="4" y="14"/>
                    </a:lnTo>
                    <a:lnTo>
                      <a:pt x="4" y="14"/>
                    </a:lnTo>
                    <a:lnTo>
                      <a:pt x="4" y="12"/>
                    </a:lnTo>
                    <a:lnTo>
                      <a:pt x="4" y="6"/>
                    </a:lnTo>
                    <a:lnTo>
                      <a:pt x="4" y="6"/>
                    </a:lnTo>
                    <a:lnTo>
                      <a:pt x="4" y="4"/>
                    </a:lnTo>
                    <a:lnTo>
                      <a:pt x="10" y="0"/>
                    </a:lnTo>
                    <a:lnTo>
                      <a:pt x="10" y="0"/>
                    </a:lnTo>
                    <a:lnTo>
                      <a:pt x="10" y="0"/>
                    </a:lnTo>
                    <a:lnTo>
                      <a:pt x="10" y="0"/>
                    </a:lnTo>
                    <a:lnTo>
                      <a:pt x="10" y="0"/>
                    </a:lnTo>
                    <a:lnTo>
                      <a:pt x="10" y="0"/>
                    </a:lnTo>
                    <a:lnTo>
                      <a:pt x="12" y="0"/>
                    </a:lnTo>
                    <a:lnTo>
                      <a:pt x="16" y="4"/>
                    </a:lnTo>
                    <a:lnTo>
                      <a:pt x="24" y="8"/>
                    </a:lnTo>
                    <a:lnTo>
                      <a:pt x="24" y="8"/>
                    </a:lnTo>
                    <a:lnTo>
                      <a:pt x="24" y="8"/>
                    </a:lnTo>
                    <a:lnTo>
                      <a:pt x="30" y="18"/>
                    </a:lnTo>
                    <a:lnTo>
                      <a:pt x="58" y="18"/>
                    </a:lnTo>
                    <a:lnTo>
                      <a:pt x="58" y="18"/>
                    </a:lnTo>
                    <a:lnTo>
                      <a:pt x="60" y="20"/>
                    </a:lnTo>
                    <a:lnTo>
                      <a:pt x="60" y="30"/>
                    </a:lnTo>
                    <a:lnTo>
                      <a:pt x="60" y="30"/>
                    </a:lnTo>
                    <a:lnTo>
                      <a:pt x="58" y="32"/>
                    </a:lnTo>
                    <a:lnTo>
                      <a:pt x="48" y="38"/>
                    </a:lnTo>
                    <a:lnTo>
                      <a:pt x="46" y="42"/>
                    </a:lnTo>
                    <a:lnTo>
                      <a:pt x="46" y="48"/>
                    </a:lnTo>
                    <a:lnTo>
                      <a:pt x="50" y="48"/>
                    </a:lnTo>
                    <a:lnTo>
                      <a:pt x="52" y="40"/>
                    </a:lnTo>
                    <a:lnTo>
                      <a:pt x="52" y="40"/>
                    </a:lnTo>
                    <a:lnTo>
                      <a:pt x="54" y="40"/>
                    </a:lnTo>
                    <a:lnTo>
                      <a:pt x="54" y="40"/>
                    </a:lnTo>
                    <a:lnTo>
                      <a:pt x="54" y="40"/>
                    </a:lnTo>
                    <a:lnTo>
                      <a:pt x="64" y="42"/>
                    </a:lnTo>
                    <a:lnTo>
                      <a:pt x="64" y="42"/>
                    </a:lnTo>
                    <a:lnTo>
                      <a:pt x="66" y="44"/>
                    </a:lnTo>
                    <a:lnTo>
                      <a:pt x="64" y="54"/>
                    </a:lnTo>
                    <a:lnTo>
                      <a:pt x="64" y="62"/>
                    </a:lnTo>
                    <a:lnTo>
                      <a:pt x="66" y="66"/>
                    </a:lnTo>
                    <a:lnTo>
                      <a:pt x="66" y="76"/>
                    </a:lnTo>
                    <a:lnTo>
                      <a:pt x="66" y="76"/>
                    </a:lnTo>
                    <a:lnTo>
                      <a:pt x="64" y="78"/>
                    </a:lnTo>
                    <a:lnTo>
                      <a:pt x="60" y="82"/>
                    </a:lnTo>
                    <a:lnTo>
                      <a:pt x="60" y="82"/>
                    </a:lnTo>
                    <a:lnTo>
                      <a:pt x="58" y="82"/>
                    </a:lnTo>
                    <a:lnTo>
                      <a:pt x="58" y="82"/>
                    </a:lnTo>
                    <a:lnTo>
                      <a:pt x="58" y="82"/>
                    </a:lnTo>
                    <a:lnTo>
                      <a:pt x="58" y="8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6" name="Freeform 899"/>
              <p:cNvSpPr>
                <a:spLocks noEditPoints="1"/>
              </p:cNvSpPr>
              <p:nvPr/>
            </p:nvSpPr>
            <p:spPr bwMode="auto">
              <a:xfrm>
                <a:off x="4109" y="2137"/>
                <a:ext cx="70" cy="86"/>
              </a:xfrm>
              <a:custGeom>
                <a:avLst/>
                <a:gdLst>
                  <a:gd name="T0" fmla="*/ 16 w 70"/>
                  <a:gd name="T1" fmla="*/ 8 h 86"/>
                  <a:gd name="T2" fmla="*/ 30 w 70"/>
                  <a:gd name="T3" fmla="*/ 22 h 86"/>
                  <a:gd name="T4" fmla="*/ 60 w 70"/>
                  <a:gd name="T5" fmla="*/ 32 h 86"/>
                  <a:gd name="T6" fmla="*/ 50 w 70"/>
                  <a:gd name="T7" fmla="*/ 38 h 86"/>
                  <a:gd name="T8" fmla="*/ 46 w 70"/>
                  <a:gd name="T9" fmla="*/ 46 h 86"/>
                  <a:gd name="T10" fmla="*/ 54 w 70"/>
                  <a:gd name="T11" fmla="*/ 54 h 86"/>
                  <a:gd name="T12" fmla="*/ 66 w 70"/>
                  <a:gd name="T13" fmla="*/ 46 h 86"/>
                  <a:gd name="T14" fmla="*/ 64 w 70"/>
                  <a:gd name="T15" fmla="*/ 64 h 86"/>
                  <a:gd name="T16" fmla="*/ 66 w 70"/>
                  <a:gd name="T17" fmla="*/ 78 h 86"/>
                  <a:gd name="T18" fmla="*/ 56 w 70"/>
                  <a:gd name="T19" fmla="*/ 74 h 86"/>
                  <a:gd name="T20" fmla="*/ 52 w 70"/>
                  <a:gd name="T21" fmla="*/ 60 h 86"/>
                  <a:gd name="T22" fmla="*/ 38 w 70"/>
                  <a:gd name="T23" fmla="*/ 52 h 86"/>
                  <a:gd name="T24" fmla="*/ 36 w 70"/>
                  <a:gd name="T25" fmla="*/ 68 h 86"/>
                  <a:gd name="T26" fmla="*/ 16 w 70"/>
                  <a:gd name="T27" fmla="*/ 68 h 86"/>
                  <a:gd name="T28" fmla="*/ 10 w 70"/>
                  <a:gd name="T29" fmla="*/ 36 h 86"/>
                  <a:gd name="T30" fmla="*/ 4 w 70"/>
                  <a:gd name="T31" fmla="*/ 26 h 86"/>
                  <a:gd name="T32" fmla="*/ 8 w 70"/>
                  <a:gd name="T33" fmla="*/ 14 h 86"/>
                  <a:gd name="T34" fmla="*/ 12 w 70"/>
                  <a:gd name="T35" fmla="*/ 4 h 86"/>
                  <a:gd name="T36" fmla="*/ 12 w 70"/>
                  <a:gd name="T37" fmla="*/ 0 h 86"/>
                  <a:gd name="T38" fmla="*/ 4 w 70"/>
                  <a:gd name="T39" fmla="*/ 6 h 86"/>
                  <a:gd name="T40" fmla="*/ 4 w 70"/>
                  <a:gd name="T41" fmla="*/ 8 h 86"/>
                  <a:gd name="T42" fmla="*/ 4 w 70"/>
                  <a:gd name="T43" fmla="*/ 14 h 86"/>
                  <a:gd name="T44" fmla="*/ 8 w 70"/>
                  <a:gd name="T45" fmla="*/ 20 h 86"/>
                  <a:gd name="T46" fmla="*/ 2 w 70"/>
                  <a:gd name="T47" fmla="*/ 22 h 86"/>
                  <a:gd name="T48" fmla="*/ 0 w 70"/>
                  <a:gd name="T49" fmla="*/ 26 h 86"/>
                  <a:gd name="T50" fmla="*/ 2 w 70"/>
                  <a:gd name="T51" fmla="*/ 34 h 86"/>
                  <a:gd name="T52" fmla="*/ 8 w 70"/>
                  <a:gd name="T53" fmla="*/ 38 h 86"/>
                  <a:gd name="T54" fmla="*/ 12 w 70"/>
                  <a:gd name="T55" fmla="*/ 68 h 86"/>
                  <a:gd name="T56" fmla="*/ 14 w 70"/>
                  <a:gd name="T57" fmla="*/ 70 h 86"/>
                  <a:gd name="T58" fmla="*/ 26 w 70"/>
                  <a:gd name="T59" fmla="*/ 72 h 86"/>
                  <a:gd name="T60" fmla="*/ 36 w 70"/>
                  <a:gd name="T61" fmla="*/ 72 h 86"/>
                  <a:gd name="T62" fmla="*/ 40 w 70"/>
                  <a:gd name="T63" fmla="*/ 68 h 86"/>
                  <a:gd name="T64" fmla="*/ 40 w 70"/>
                  <a:gd name="T65" fmla="*/ 58 h 86"/>
                  <a:gd name="T66" fmla="*/ 44 w 70"/>
                  <a:gd name="T67" fmla="*/ 60 h 86"/>
                  <a:gd name="T68" fmla="*/ 50 w 70"/>
                  <a:gd name="T69" fmla="*/ 62 h 86"/>
                  <a:gd name="T70" fmla="*/ 52 w 70"/>
                  <a:gd name="T71" fmla="*/ 76 h 86"/>
                  <a:gd name="T72" fmla="*/ 52 w 70"/>
                  <a:gd name="T73" fmla="*/ 76 h 86"/>
                  <a:gd name="T74" fmla="*/ 56 w 70"/>
                  <a:gd name="T75" fmla="*/ 84 h 86"/>
                  <a:gd name="T76" fmla="*/ 60 w 70"/>
                  <a:gd name="T77" fmla="*/ 86 h 86"/>
                  <a:gd name="T78" fmla="*/ 60 w 70"/>
                  <a:gd name="T79" fmla="*/ 86 h 86"/>
                  <a:gd name="T80" fmla="*/ 68 w 70"/>
                  <a:gd name="T81" fmla="*/ 82 h 86"/>
                  <a:gd name="T82" fmla="*/ 70 w 70"/>
                  <a:gd name="T83" fmla="*/ 78 h 86"/>
                  <a:gd name="T84" fmla="*/ 70 w 70"/>
                  <a:gd name="T85" fmla="*/ 70 h 86"/>
                  <a:gd name="T86" fmla="*/ 68 w 70"/>
                  <a:gd name="T87" fmla="*/ 64 h 86"/>
                  <a:gd name="T88" fmla="*/ 70 w 70"/>
                  <a:gd name="T89" fmla="*/ 46 h 86"/>
                  <a:gd name="T90" fmla="*/ 68 w 70"/>
                  <a:gd name="T91" fmla="*/ 42 h 86"/>
                  <a:gd name="T92" fmla="*/ 58 w 70"/>
                  <a:gd name="T93" fmla="*/ 40 h 86"/>
                  <a:gd name="T94" fmla="*/ 56 w 70"/>
                  <a:gd name="T95" fmla="*/ 40 h 86"/>
                  <a:gd name="T96" fmla="*/ 56 w 70"/>
                  <a:gd name="T97" fmla="*/ 40 h 86"/>
                  <a:gd name="T98" fmla="*/ 62 w 70"/>
                  <a:gd name="T99" fmla="*/ 36 h 86"/>
                  <a:gd name="T100" fmla="*/ 64 w 70"/>
                  <a:gd name="T101" fmla="*/ 32 h 86"/>
                  <a:gd name="T102" fmla="*/ 64 w 70"/>
                  <a:gd name="T103" fmla="*/ 22 h 86"/>
                  <a:gd name="T104" fmla="*/ 60 w 70"/>
                  <a:gd name="T105" fmla="*/ 18 h 86"/>
                  <a:gd name="T106" fmla="*/ 28 w 70"/>
                  <a:gd name="T107" fmla="*/ 10 h 86"/>
                  <a:gd name="T108" fmla="*/ 26 w 70"/>
                  <a:gd name="T109" fmla="*/ 8 h 86"/>
                  <a:gd name="T110" fmla="*/ 16 w 70"/>
                  <a:gd name="T111" fmla="*/ 0 h 86"/>
                  <a:gd name="T112" fmla="*/ 12 w 70"/>
                  <a:gd name="T113" fmla="*/ 0 h 86"/>
                  <a:gd name="T114" fmla="*/ 12 w 70"/>
                  <a:gd name="T115" fmla="*/ 0 h 86"/>
                  <a:gd name="T116" fmla="*/ 52 w 70"/>
                  <a:gd name="T117" fmla="*/ 42 h 86"/>
                  <a:gd name="T118" fmla="*/ 54 w 70"/>
                  <a:gd name="T119" fmla="*/ 40 h 86"/>
                  <a:gd name="T120" fmla="*/ 50 w 70"/>
                  <a:gd name="T121" fmla="*/ 48 h 86"/>
                  <a:gd name="T122" fmla="*/ 50 w 70"/>
                  <a:gd name="T123" fmla="*/ 46 h 86"/>
                  <a:gd name="T124" fmla="*/ 52 w 70"/>
                  <a:gd name="T125" fmla="*/ 42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0" h="86">
                    <a:moveTo>
                      <a:pt x="12" y="4"/>
                    </a:moveTo>
                    <a:lnTo>
                      <a:pt x="16" y="8"/>
                    </a:lnTo>
                    <a:lnTo>
                      <a:pt x="24" y="12"/>
                    </a:lnTo>
                    <a:lnTo>
                      <a:pt x="30" y="22"/>
                    </a:lnTo>
                    <a:lnTo>
                      <a:pt x="60" y="22"/>
                    </a:lnTo>
                    <a:lnTo>
                      <a:pt x="60" y="32"/>
                    </a:lnTo>
                    <a:lnTo>
                      <a:pt x="54" y="36"/>
                    </a:lnTo>
                    <a:lnTo>
                      <a:pt x="50" y="38"/>
                    </a:lnTo>
                    <a:lnTo>
                      <a:pt x="46" y="44"/>
                    </a:lnTo>
                    <a:lnTo>
                      <a:pt x="46" y="46"/>
                    </a:lnTo>
                    <a:lnTo>
                      <a:pt x="46" y="50"/>
                    </a:lnTo>
                    <a:lnTo>
                      <a:pt x="54" y="54"/>
                    </a:lnTo>
                    <a:lnTo>
                      <a:pt x="56" y="44"/>
                    </a:lnTo>
                    <a:lnTo>
                      <a:pt x="66" y="46"/>
                    </a:lnTo>
                    <a:lnTo>
                      <a:pt x="64" y="56"/>
                    </a:lnTo>
                    <a:lnTo>
                      <a:pt x="64" y="64"/>
                    </a:lnTo>
                    <a:lnTo>
                      <a:pt x="66" y="70"/>
                    </a:lnTo>
                    <a:lnTo>
                      <a:pt x="66" y="78"/>
                    </a:lnTo>
                    <a:lnTo>
                      <a:pt x="60" y="82"/>
                    </a:lnTo>
                    <a:lnTo>
                      <a:pt x="56" y="74"/>
                    </a:lnTo>
                    <a:lnTo>
                      <a:pt x="54" y="62"/>
                    </a:lnTo>
                    <a:lnTo>
                      <a:pt x="52" y="60"/>
                    </a:lnTo>
                    <a:lnTo>
                      <a:pt x="46" y="58"/>
                    </a:lnTo>
                    <a:lnTo>
                      <a:pt x="38" y="52"/>
                    </a:lnTo>
                    <a:lnTo>
                      <a:pt x="36" y="58"/>
                    </a:lnTo>
                    <a:lnTo>
                      <a:pt x="36" y="68"/>
                    </a:lnTo>
                    <a:lnTo>
                      <a:pt x="26" y="68"/>
                    </a:lnTo>
                    <a:lnTo>
                      <a:pt x="16" y="68"/>
                    </a:lnTo>
                    <a:lnTo>
                      <a:pt x="12" y="46"/>
                    </a:lnTo>
                    <a:lnTo>
                      <a:pt x="10" y="36"/>
                    </a:lnTo>
                    <a:lnTo>
                      <a:pt x="6" y="32"/>
                    </a:lnTo>
                    <a:lnTo>
                      <a:pt x="4" y="26"/>
                    </a:lnTo>
                    <a:lnTo>
                      <a:pt x="14" y="20"/>
                    </a:lnTo>
                    <a:lnTo>
                      <a:pt x="8" y="14"/>
                    </a:lnTo>
                    <a:lnTo>
                      <a:pt x="8" y="8"/>
                    </a:lnTo>
                    <a:lnTo>
                      <a:pt x="12" y="4"/>
                    </a:lnTo>
                    <a:close/>
                    <a:moveTo>
                      <a:pt x="12" y="0"/>
                    </a:moveTo>
                    <a:lnTo>
                      <a:pt x="12" y="0"/>
                    </a:lnTo>
                    <a:lnTo>
                      <a:pt x="10" y="0"/>
                    </a:lnTo>
                    <a:lnTo>
                      <a:pt x="4" y="6"/>
                    </a:lnTo>
                    <a:lnTo>
                      <a:pt x="4" y="6"/>
                    </a:lnTo>
                    <a:lnTo>
                      <a:pt x="4" y="8"/>
                    </a:lnTo>
                    <a:lnTo>
                      <a:pt x="4" y="14"/>
                    </a:lnTo>
                    <a:lnTo>
                      <a:pt x="4" y="14"/>
                    </a:lnTo>
                    <a:lnTo>
                      <a:pt x="4" y="16"/>
                    </a:lnTo>
                    <a:lnTo>
                      <a:pt x="8" y="20"/>
                    </a:lnTo>
                    <a:lnTo>
                      <a:pt x="2" y="22"/>
                    </a:lnTo>
                    <a:lnTo>
                      <a:pt x="2" y="22"/>
                    </a:lnTo>
                    <a:lnTo>
                      <a:pt x="0" y="24"/>
                    </a:lnTo>
                    <a:lnTo>
                      <a:pt x="0" y="26"/>
                    </a:lnTo>
                    <a:lnTo>
                      <a:pt x="2" y="34"/>
                    </a:lnTo>
                    <a:lnTo>
                      <a:pt x="2" y="34"/>
                    </a:lnTo>
                    <a:lnTo>
                      <a:pt x="4" y="36"/>
                    </a:lnTo>
                    <a:lnTo>
                      <a:pt x="8" y="38"/>
                    </a:lnTo>
                    <a:lnTo>
                      <a:pt x="8" y="48"/>
                    </a:lnTo>
                    <a:lnTo>
                      <a:pt x="12" y="68"/>
                    </a:lnTo>
                    <a:lnTo>
                      <a:pt x="12" y="68"/>
                    </a:lnTo>
                    <a:lnTo>
                      <a:pt x="14" y="70"/>
                    </a:lnTo>
                    <a:lnTo>
                      <a:pt x="16" y="72"/>
                    </a:lnTo>
                    <a:lnTo>
                      <a:pt x="26" y="72"/>
                    </a:lnTo>
                    <a:lnTo>
                      <a:pt x="36" y="72"/>
                    </a:lnTo>
                    <a:lnTo>
                      <a:pt x="36" y="72"/>
                    </a:lnTo>
                    <a:lnTo>
                      <a:pt x="38" y="70"/>
                    </a:lnTo>
                    <a:lnTo>
                      <a:pt x="40" y="68"/>
                    </a:lnTo>
                    <a:lnTo>
                      <a:pt x="40" y="58"/>
                    </a:lnTo>
                    <a:lnTo>
                      <a:pt x="40" y="58"/>
                    </a:lnTo>
                    <a:lnTo>
                      <a:pt x="44" y="60"/>
                    </a:lnTo>
                    <a:lnTo>
                      <a:pt x="44" y="60"/>
                    </a:lnTo>
                    <a:lnTo>
                      <a:pt x="44" y="62"/>
                    </a:lnTo>
                    <a:lnTo>
                      <a:pt x="50" y="62"/>
                    </a:lnTo>
                    <a:lnTo>
                      <a:pt x="50" y="64"/>
                    </a:lnTo>
                    <a:lnTo>
                      <a:pt x="52" y="76"/>
                    </a:lnTo>
                    <a:lnTo>
                      <a:pt x="52" y="76"/>
                    </a:lnTo>
                    <a:lnTo>
                      <a:pt x="52" y="76"/>
                    </a:lnTo>
                    <a:lnTo>
                      <a:pt x="56" y="84"/>
                    </a:lnTo>
                    <a:lnTo>
                      <a:pt x="56" y="84"/>
                    </a:lnTo>
                    <a:lnTo>
                      <a:pt x="60" y="86"/>
                    </a:lnTo>
                    <a:lnTo>
                      <a:pt x="60" y="86"/>
                    </a:lnTo>
                    <a:lnTo>
                      <a:pt x="60" y="86"/>
                    </a:lnTo>
                    <a:lnTo>
                      <a:pt x="60" y="86"/>
                    </a:lnTo>
                    <a:lnTo>
                      <a:pt x="62" y="86"/>
                    </a:lnTo>
                    <a:lnTo>
                      <a:pt x="68" y="82"/>
                    </a:lnTo>
                    <a:lnTo>
                      <a:pt x="68" y="82"/>
                    </a:lnTo>
                    <a:lnTo>
                      <a:pt x="70" y="78"/>
                    </a:lnTo>
                    <a:lnTo>
                      <a:pt x="70" y="70"/>
                    </a:lnTo>
                    <a:lnTo>
                      <a:pt x="70" y="70"/>
                    </a:lnTo>
                    <a:lnTo>
                      <a:pt x="70" y="68"/>
                    </a:lnTo>
                    <a:lnTo>
                      <a:pt x="68" y="64"/>
                    </a:lnTo>
                    <a:lnTo>
                      <a:pt x="68" y="56"/>
                    </a:lnTo>
                    <a:lnTo>
                      <a:pt x="70" y="46"/>
                    </a:lnTo>
                    <a:lnTo>
                      <a:pt x="70" y="46"/>
                    </a:lnTo>
                    <a:lnTo>
                      <a:pt x="68" y="42"/>
                    </a:lnTo>
                    <a:lnTo>
                      <a:pt x="66" y="42"/>
                    </a:lnTo>
                    <a:lnTo>
                      <a:pt x="58" y="40"/>
                    </a:lnTo>
                    <a:lnTo>
                      <a:pt x="58" y="40"/>
                    </a:lnTo>
                    <a:lnTo>
                      <a:pt x="56" y="40"/>
                    </a:lnTo>
                    <a:lnTo>
                      <a:pt x="56" y="40"/>
                    </a:lnTo>
                    <a:lnTo>
                      <a:pt x="56" y="40"/>
                    </a:lnTo>
                    <a:lnTo>
                      <a:pt x="62" y="36"/>
                    </a:lnTo>
                    <a:lnTo>
                      <a:pt x="62" y="36"/>
                    </a:lnTo>
                    <a:lnTo>
                      <a:pt x="64" y="34"/>
                    </a:lnTo>
                    <a:lnTo>
                      <a:pt x="64" y="32"/>
                    </a:lnTo>
                    <a:lnTo>
                      <a:pt x="64" y="22"/>
                    </a:lnTo>
                    <a:lnTo>
                      <a:pt x="64" y="22"/>
                    </a:lnTo>
                    <a:lnTo>
                      <a:pt x="62" y="20"/>
                    </a:lnTo>
                    <a:lnTo>
                      <a:pt x="60" y="18"/>
                    </a:lnTo>
                    <a:lnTo>
                      <a:pt x="32" y="18"/>
                    </a:lnTo>
                    <a:lnTo>
                      <a:pt x="28" y="10"/>
                    </a:lnTo>
                    <a:lnTo>
                      <a:pt x="28" y="10"/>
                    </a:lnTo>
                    <a:lnTo>
                      <a:pt x="26" y="8"/>
                    </a:lnTo>
                    <a:lnTo>
                      <a:pt x="18" y="6"/>
                    </a:lnTo>
                    <a:lnTo>
                      <a:pt x="16" y="0"/>
                    </a:lnTo>
                    <a:lnTo>
                      <a:pt x="16" y="0"/>
                    </a:lnTo>
                    <a:lnTo>
                      <a:pt x="12" y="0"/>
                    </a:lnTo>
                    <a:lnTo>
                      <a:pt x="12" y="0"/>
                    </a:lnTo>
                    <a:lnTo>
                      <a:pt x="12" y="0"/>
                    </a:lnTo>
                    <a:lnTo>
                      <a:pt x="12" y="0"/>
                    </a:lnTo>
                    <a:close/>
                    <a:moveTo>
                      <a:pt x="52" y="42"/>
                    </a:moveTo>
                    <a:lnTo>
                      <a:pt x="54" y="40"/>
                    </a:lnTo>
                    <a:lnTo>
                      <a:pt x="54" y="40"/>
                    </a:lnTo>
                    <a:lnTo>
                      <a:pt x="52" y="42"/>
                    </a:lnTo>
                    <a:lnTo>
                      <a:pt x="50" y="48"/>
                    </a:lnTo>
                    <a:lnTo>
                      <a:pt x="50" y="48"/>
                    </a:lnTo>
                    <a:lnTo>
                      <a:pt x="50" y="46"/>
                    </a:lnTo>
                    <a:lnTo>
                      <a:pt x="50" y="44"/>
                    </a:lnTo>
                    <a:lnTo>
                      <a:pt x="52" y="42"/>
                    </a:lnTo>
                    <a:lnTo>
                      <a:pt x="52"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7" name="Freeform 900"/>
              <p:cNvSpPr>
                <a:spLocks/>
              </p:cNvSpPr>
              <p:nvPr/>
            </p:nvSpPr>
            <p:spPr bwMode="auto">
              <a:xfrm>
                <a:off x="4113" y="2141"/>
                <a:ext cx="62" cy="78"/>
              </a:xfrm>
              <a:custGeom>
                <a:avLst/>
                <a:gdLst>
                  <a:gd name="T0" fmla="*/ 8 w 62"/>
                  <a:gd name="T1" fmla="*/ 0 h 78"/>
                  <a:gd name="T2" fmla="*/ 12 w 62"/>
                  <a:gd name="T3" fmla="*/ 4 h 78"/>
                  <a:gd name="T4" fmla="*/ 20 w 62"/>
                  <a:gd name="T5" fmla="*/ 8 h 78"/>
                  <a:gd name="T6" fmla="*/ 26 w 62"/>
                  <a:gd name="T7" fmla="*/ 18 h 78"/>
                  <a:gd name="T8" fmla="*/ 56 w 62"/>
                  <a:gd name="T9" fmla="*/ 18 h 78"/>
                  <a:gd name="T10" fmla="*/ 56 w 62"/>
                  <a:gd name="T11" fmla="*/ 28 h 78"/>
                  <a:gd name="T12" fmla="*/ 50 w 62"/>
                  <a:gd name="T13" fmla="*/ 32 h 78"/>
                  <a:gd name="T14" fmla="*/ 46 w 62"/>
                  <a:gd name="T15" fmla="*/ 34 h 78"/>
                  <a:gd name="T16" fmla="*/ 42 w 62"/>
                  <a:gd name="T17" fmla="*/ 40 h 78"/>
                  <a:gd name="T18" fmla="*/ 42 w 62"/>
                  <a:gd name="T19" fmla="*/ 42 h 78"/>
                  <a:gd name="T20" fmla="*/ 42 w 62"/>
                  <a:gd name="T21" fmla="*/ 46 h 78"/>
                  <a:gd name="T22" fmla="*/ 50 w 62"/>
                  <a:gd name="T23" fmla="*/ 50 h 78"/>
                  <a:gd name="T24" fmla="*/ 52 w 62"/>
                  <a:gd name="T25" fmla="*/ 40 h 78"/>
                  <a:gd name="T26" fmla="*/ 62 w 62"/>
                  <a:gd name="T27" fmla="*/ 42 h 78"/>
                  <a:gd name="T28" fmla="*/ 60 w 62"/>
                  <a:gd name="T29" fmla="*/ 52 h 78"/>
                  <a:gd name="T30" fmla="*/ 60 w 62"/>
                  <a:gd name="T31" fmla="*/ 60 h 78"/>
                  <a:gd name="T32" fmla="*/ 62 w 62"/>
                  <a:gd name="T33" fmla="*/ 66 h 78"/>
                  <a:gd name="T34" fmla="*/ 62 w 62"/>
                  <a:gd name="T35" fmla="*/ 74 h 78"/>
                  <a:gd name="T36" fmla="*/ 56 w 62"/>
                  <a:gd name="T37" fmla="*/ 78 h 78"/>
                  <a:gd name="T38" fmla="*/ 52 w 62"/>
                  <a:gd name="T39" fmla="*/ 70 h 78"/>
                  <a:gd name="T40" fmla="*/ 50 w 62"/>
                  <a:gd name="T41" fmla="*/ 58 h 78"/>
                  <a:gd name="T42" fmla="*/ 48 w 62"/>
                  <a:gd name="T43" fmla="*/ 56 h 78"/>
                  <a:gd name="T44" fmla="*/ 42 w 62"/>
                  <a:gd name="T45" fmla="*/ 54 h 78"/>
                  <a:gd name="T46" fmla="*/ 34 w 62"/>
                  <a:gd name="T47" fmla="*/ 48 h 78"/>
                  <a:gd name="T48" fmla="*/ 32 w 62"/>
                  <a:gd name="T49" fmla="*/ 54 h 78"/>
                  <a:gd name="T50" fmla="*/ 32 w 62"/>
                  <a:gd name="T51" fmla="*/ 64 h 78"/>
                  <a:gd name="T52" fmla="*/ 22 w 62"/>
                  <a:gd name="T53" fmla="*/ 64 h 78"/>
                  <a:gd name="T54" fmla="*/ 12 w 62"/>
                  <a:gd name="T55" fmla="*/ 64 h 78"/>
                  <a:gd name="T56" fmla="*/ 8 w 62"/>
                  <a:gd name="T57" fmla="*/ 42 h 78"/>
                  <a:gd name="T58" fmla="*/ 6 w 62"/>
                  <a:gd name="T59" fmla="*/ 32 h 78"/>
                  <a:gd name="T60" fmla="*/ 2 w 62"/>
                  <a:gd name="T61" fmla="*/ 28 h 78"/>
                  <a:gd name="T62" fmla="*/ 0 w 62"/>
                  <a:gd name="T63" fmla="*/ 22 h 78"/>
                  <a:gd name="T64" fmla="*/ 10 w 62"/>
                  <a:gd name="T65" fmla="*/ 16 h 78"/>
                  <a:gd name="T66" fmla="*/ 4 w 62"/>
                  <a:gd name="T67" fmla="*/ 10 h 78"/>
                  <a:gd name="T68" fmla="*/ 4 w 62"/>
                  <a:gd name="T69" fmla="*/ 4 h 78"/>
                  <a:gd name="T70" fmla="*/ 8 w 62"/>
                  <a:gd name="T71" fmla="*/ 0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2" h="78">
                    <a:moveTo>
                      <a:pt x="8" y="0"/>
                    </a:moveTo>
                    <a:lnTo>
                      <a:pt x="12" y="4"/>
                    </a:lnTo>
                    <a:lnTo>
                      <a:pt x="20" y="8"/>
                    </a:lnTo>
                    <a:lnTo>
                      <a:pt x="26" y="18"/>
                    </a:lnTo>
                    <a:lnTo>
                      <a:pt x="56" y="18"/>
                    </a:lnTo>
                    <a:lnTo>
                      <a:pt x="56" y="28"/>
                    </a:lnTo>
                    <a:lnTo>
                      <a:pt x="50" y="32"/>
                    </a:lnTo>
                    <a:lnTo>
                      <a:pt x="46" y="34"/>
                    </a:lnTo>
                    <a:lnTo>
                      <a:pt x="42" y="40"/>
                    </a:lnTo>
                    <a:lnTo>
                      <a:pt x="42" y="42"/>
                    </a:lnTo>
                    <a:lnTo>
                      <a:pt x="42" y="46"/>
                    </a:lnTo>
                    <a:lnTo>
                      <a:pt x="50" y="50"/>
                    </a:lnTo>
                    <a:lnTo>
                      <a:pt x="52" y="40"/>
                    </a:lnTo>
                    <a:lnTo>
                      <a:pt x="62" y="42"/>
                    </a:lnTo>
                    <a:lnTo>
                      <a:pt x="60" y="52"/>
                    </a:lnTo>
                    <a:lnTo>
                      <a:pt x="60" y="60"/>
                    </a:lnTo>
                    <a:lnTo>
                      <a:pt x="62" y="66"/>
                    </a:lnTo>
                    <a:lnTo>
                      <a:pt x="62" y="74"/>
                    </a:lnTo>
                    <a:lnTo>
                      <a:pt x="56" y="78"/>
                    </a:lnTo>
                    <a:lnTo>
                      <a:pt x="52" y="70"/>
                    </a:lnTo>
                    <a:lnTo>
                      <a:pt x="50" y="58"/>
                    </a:lnTo>
                    <a:lnTo>
                      <a:pt x="48" y="56"/>
                    </a:lnTo>
                    <a:lnTo>
                      <a:pt x="42" y="54"/>
                    </a:lnTo>
                    <a:lnTo>
                      <a:pt x="34" y="48"/>
                    </a:lnTo>
                    <a:lnTo>
                      <a:pt x="32" y="54"/>
                    </a:lnTo>
                    <a:lnTo>
                      <a:pt x="32" y="64"/>
                    </a:lnTo>
                    <a:lnTo>
                      <a:pt x="22" y="64"/>
                    </a:lnTo>
                    <a:lnTo>
                      <a:pt x="12" y="64"/>
                    </a:lnTo>
                    <a:lnTo>
                      <a:pt x="8" y="42"/>
                    </a:lnTo>
                    <a:lnTo>
                      <a:pt x="6" y="32"/>
                    </a:lnTo>
                    <a:lnTo>
                      <a:pt x="2" y="28"/>
                    </a:lnTo>
                    <a:lnTo>
                      <a:pt x="0" y="22"/>
                    </a:lnTo>
                    <a:lnTo>
                      <a:pt x="10" y="16"/>
                    </a:lnTo>
                    <a:lnTo>
                      <a:pt x="4" y="10"/>
                    </a:lnTo>
                    <a:lnTo>
                      <a:pt x="4" y="4"/>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8" name="Freeform 901"/>
              <p:cNvSpPr>
                <a:spLocks/>
              </p:cNvSpPr>
              <p:nvPr/>
            </p:nvSpPr>
            <p:spPr bwMode="auto">
              <a:xfrm>
                <a:off x="4109" y="2137"/>
                <a:ext cx="70" cy="86"/>
              </a:xfrm>
              <a:custGeom>
                <a:avLst/>
                <a:gdLst>
                  <a:gd name="T0" fmla="*/ 12 w 70"/>
                  <a:gd name="T1" fmla="*/ 0 h 86"/>
                  <a:gd name="T2" fmla="*/ 4 w 70"/>
                  <a:gd name="T3" fmla="*/ 6 h 86"/>
                  <a:gd name="T4" fmla="*/ 4 w 70"/>
                  <a:gd name="T5" fmla="*/ 8 h 86"/>
                  <a:gd name="T6" fmla="*/ 4 w 70"/>
                  <a:gd name="T7" fmla="*/ 14 h 86"/>
                  <a:gd name="T8" fmla="*/ 8 w 70"/>
                  <a:gd name="T9" fmla="*/ 20 h 86"/>
                  <a:gd name="T10" fmla="*/ 2 w 70"/>
                  <a:gd name="T11" fmla="*/ 22 h 86"/>
                  <a:gd name="T12" fmla="*/ 0 w 70"/>
                  <a:gd name="T13" fmla="*/ 26 h 86"/>
                  <a:gd name="T14" fmla="*/ 2 w 70"/>
                  <a:gd name="T15" fmla="*/ 34 h 86"/>
                  <a:gd name="T16" fmla="*/ 8 w 70"/>
                  <a:gd name="T17" fmla="*/ 38 h 86"/>
                  <a:gd name="T18" fmla="*/ 12 w 70"/>
                  <a:gd name="T19" fmla="*/ 68 h 86"/>
                  <a:gd name="T20" fmla="*/ 14 w 70"/>
                  <a:gd name="T21" fmla="*/ 70 h 86"/>
                  <a:gd name="T22" fmla="*/ 26 w 70"/>
                  <a:gd name="T23" fmla="*/ 72 h 86"/>
                  <a:gd name="T24" fmla="*/ 36 w 70"/>
                  <a:gd name="T25" fmla="*/ 72 h 86"/>
                  <a:gd name="T26" fmla="*/ 40 w 70"/>
                  <a:gd name="T27" fmla="*/ 68 h 86"/>
                  <a:gd name="T28" fmla="*/ 40 w 70"/>
                  <a:gd name="T29" fmla="*/ 58 h 86"/>
                  <a:gd name="T30" fmla="*/ 44 w 70"/>
                  <a:gd name="T31" fmla="*/ 60 h 86"/>
                  <a:gd name="T32" fmla="*/ 50 w 70"/>
                  <a:gd name="T33" fmla="*/ 62 h 86"/>
                  <a:gd name="T34" fmla="*/ 52 w 70"/>
                  <a:gd name="T35" fmla="*/ 76 h 86"/>
                  <a:gd name="T36" fmla="*/ 52 w 70"/>
                  <a:gd name="T37" fmla="*/ 76 h 86"/>
                  <a:gd name="T38" fmla="*/ 56 w 70"/>
                  <a:gd name="T39" fmla="*/ 84 h 86"/>
                  <a:gd name="T40" fmla="*/ 60 w 70"/>
                  <a:gd name="T41" fmla="*/ 86 h 86"/>
                  <a:gd name="T42" fmla="*/ 60 w 70"/>
                  <a:gd name="T43" fmla="*/ 86 h 86"/>
                  <a:gd name="T44" fmla="*/ 68 w 70"/>
                  <a:gd name="T45" fmla="*/ 82 h 86"/>
                  <a:gd name="T46" fmla="*/ 70 w 70"/>
                  <a:gd name="T47" fmla="*/ 78 h 86"/>
                  <a:gd name="T48" fmla="*/ 70 w 70"/>
                  <a:gd name="T49" fmla="*/ 70 h 86"/>
                  <a:gd name="T50" fmla="*/ 68 w 70"/>
                  <a:gd name="T51" fmla="*/ 64 h 86"/>
                  <a:gd name="T52" fmla="*/ 70 w 70"/>
                  <a:gd name="T53" fmla="*/ 46 h 86"/>
                  <a:gd name="T54" fmla="*/ 68 w 70"/>
                  <a:gd name="T55" fmla="*/ 42 h 86"/>
                  <a:gd name="T56" fmla="*/ 58 w 70"/>
                  <a:gd name="T57" fmla="*/ 40 h 86"/>
                  <a:gd name="T58" fmla="*/ 56 w 70"/>
                  <a:gd name="T59" fmla="*/ 40 h 86"/>
                  <a:gd name="T60" fmla="*/ 56 w 70"/>
                  <a:gd name="T61" fmla="*/ 40 h 86"/>
                  <a:gd name="T62" fmla="*/ 62 w 70"/>
                  <a:gd name="T63" fmla="*/ 36 h 86"/>
                  <a:gd name="T64" fmla="*/ 64 w 70"/>
                  <a:gd name="T65" fmla="*/ 32 h 86"/>
                  <a:gd name="T66" fmla="*/ 64 w 70"/>
                  <a:gd name="T67" fmla="*/ 22 h 86"/>
                  <a:gd name="T68" fmla="*/ 60 w 70"/>
                  <a:gd name="T69" fmla="*/ 18 h 86"/>
                  <a:gd name="T70" fmla="*/ 28 w 70"/>
                  <a:gd name="T71" fmla="*/ 10 h 86"/>
                  <a:gd name="T72" fmla="*/ 26 w 70"/>
                  <a:gd name="T73" fmla="*/ 8 h 86"/>
                  <a:gd name="T74" fmla="*/ 16 w 70"/>
                  <a:gd name="T75" fmla="*/ 0 h 86"/>
                  <a:gd name="T76" fmla="*/ 12 w 70"/>
                  <a:gd name="T77" fmla="*/ 0 h 86"/>
                  <a:gd name="T78" fmla="*/ 12 w 70"/>
                  <a:gd name="T7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 h="86">
                    <a:moveTo>
                      <a:pt x="12" y="0"/>
                    </a:moveTo>
                    <a:lnTo>
                      <a:pt x="12" y="0"/>
                    </a:lnTo>
                    <a:lnTo>
                      <a:pt x="10" y="0"/>
                    </a:lnTo>
                    <a:lnTo>
                      <a:pt x="4" y="6"/>
                    </a:lnTo>
                    <a:lnTo>
                      <a:pt x="4" y="6"/>
                    </a:lnTo>
                    <a:lnTo>
                      <a:pt x="4" y="8"/>
                    </a:lnTo>
                    <a:lnTo>
                      <a:pt x="4" y="14"/>
                    </a:lnTo>
                    <a:lnTo>
                      <a:pt x="4" y="14"/>
                    </a:lnTo>
                    <a:lnTo>
                      <a:pt x="4" y="16"/>
                    </a:lnTo>
                    <a:lnTo>
                      <a:pt x="8" y="20"/>
                    </a:lnTo>
                    <a:lnTo>
                      <a:pt x="2" y="22"/>
                    </a:lnTo>
                    <a:lnTo>
                      <a:pt x="2" y="22"/>
                    </a:lnTo>
                    <a:lnTo>
                      <a:pt x="0" y="24"/>
                    </a:lnTo>
                    <a:lnTo>
                      <a:pt x="0" y="26"/>
                    </a:lnTo>
                    <a:lnTo>
                      <a:pt x="2" y="34"/>
                    </a:lnTo>
                    <a:lnTo>
                      <a:pt x="2" y="34"/>
                    </a:lnTo>
                    <a:lnTo>
                      <a:pt x="4" y="36"/>
                    </a:lnTo>
                    <a:lnTo>
                      <a:pt x="8" y="38"/>
                    </a:lnTo>
                    <a:lnTo>
                      <a:pt x="8" y="48"/>
                    </a:lnTo>
                    <a:lnTo>
                      <a:pt x="12" y="68"/>
                    </a:lnTo>
                    <a:lnTo>
                      <a:pt x="12" y="68"/>
                    </a:lnTo>
                    <a:lnTo>
                      <a:pt x="14" y="70"/>
                    </a:lnTo>
                    <a:lnTo>
                      <a:pt x="16" y="72"/>
                    </a:lnTo>
                    <a:lnTo>
                      <a:pt x="26" y="72"/>
                    </a:lnTo>
                    <a:lnTo>
                      <a:pt x="36" y="72"/>
                    </a:lnTo>
                    <a:lnTo>
                      <a:pt x="36" y="72"/>
                    </a:lnTo>
                    <a:lnTo>
                      <a:pt x="38" y="70"/>
                    </a:lnTo>
                    <a:lnTo>
                      <a:pt x="40" y="68"/>
                    </a:lnTo>
                    <a:lnTo>
                      <a:pt x="40" y="58"/>
                    </a:lnTo>
                    <a:lnTo>
                      <a:pt x="40" y="58"/>
                    </a:lnTo>
                    <a:lnTo>
                      <a:pt x="44" y="60"/>
                    </a:lnTo>
                    <a:lnTo>
                      <a:pt x="44" y="60"/>
                    </a:lnTo>
                    <a:lnTo>
                      <a:pt x="44" y="62"/>
                    </a:lnTo>
                    <a:lnTo>
                      <a:pt x="50" y="62"/>
                    </a:lnTo>
                    <a:lnTo>
                      <a:pt x="50" y="64"/>
                    </a:lnTo>
                    <a:lnTo>
                      <a:pt x="52" y="76"/>
                    </a:lnTo>
                    <a:lnTo>
                      <a:pt x="52" y="76"/>
                    </a:lnTo>
                    <a:lnTo>
                      <a:pt x="52" y="76"/>
                    </a:lnTo>
                    <a:lnTo>
                      <a:pt x="56" y="84"/>
                    </a:lnTo>
                    <a:lnTo>
                      <a:pt x="56" y="84"/>
                    </a:lnTo>
                    <a:lnTo>
                      <a:pt x="60" y="86"/>
                    </a:lnTo>
                    <a:lnTo>
                      <a:pt x="60" y="86"/>
                    </a:lnTo>
                    <a:lnTo>
                      <a:pt x="60" y="86"/>
                    </a:lnTo>
                    <a:lnTo>
                      <a:pt x="60" y="86"/>
                    </a:lnTo>
                    <a:lnTo>
                      <a:pt x="62" y="86"/>
                    </a:lnTo>
                    <a:lnTo>
                      <a:pt x="68" y="82"/>
                    </a:lnTo>
                    <a:lnTo>
                      <a:pt x="68" y="82"/>
                    </a:lnTo>
                    <a:lnTo>
                      <a:pt x="70" y="78"/>
                    </a:lnTo>
                    <a:lnTo>
                      <a:pt x="70" y="70"/>
                    </a:lnTo>
                    <a:lnTo>
                      <a:pt x="70" y="70"/>
                    </a:lnTo>
                    <a:lnTo>
                      <a:pt x="70" y="68"/>
                    </a:lnTo>
                    <a:lnTo>
                      <a:pt x="68" y="64"/>
                    </a:lnTo>
                    <a:lnTo>
                      <a:pt x="68" y="56"/>
                    </a:lnTo>
                    <a:lnTo>
                      <a:pt x="70" y="46"/>
                    </a:lnTo>
                    <a:lnTo>
                      <a:pt x="70" y="46"/>
                    </a:lnTo>
                    <a:lnTo>
                      <a:pt x="68" y="42"/>
                    </a:lnTo>
                    <a:lnTo>
                      <a:pt x="66" y="42"/>
                    </a:lnTo>
                    <a:lnTo>
                      <a:pt x="58" y="40"/>
                    </a:lnTo>
                    <a:lnTo>
                      <a:pt x="58" y="40"/>
                    </a:lnTo>
                    <a:lnTo>
                      <a:pt x="56" y="40"/>
                    </a:lnTo>
                    <a:lnTo>
                      <a:pt x="56" y="40"/>
                    </a:lnTo>
                    <a:lnTo>
                      <a:pt x="56" y="40"/>
                    </a:lnTo>
                    <a:lnTo>
                      <a:pt x="62" y="36"/>
                    </a:lnTo>
                    <a:lnTo>
                      <a:pt x="62" y="36"/>
                    </a:lnTo>
                    <a:lnTo>
                      <a:pt x="64" y="34"/>
                    </a:lnTo>
                    <a:lnTo>
                      <a:pt x="64" y="32"/>
                    </a:lnTo>
                    <a:lnTo>
                      <a:pt x="64" y="22"/>
                    </a:lnTo>
                    <a:lnTo>
                      <a:pt x="64" y="22"/>
                    </a:lnTo>
                    <a:lnTo>
                      <a:pt x="62" y="20"/>
                    </a:lnTo>
                    <a:lnTo>
                      <a:pt x="60" y="18"/>
                    </a:lnTo>
                    <a:lnTo>
                      <a:pt x="32" y="18"/>
                    </a:lnTo>
                    <a:lnTo>
                      <a:pt x="28" y="10"/>
                    </a:lnTo>
                    <a:lnTo>
                      <a:pt x="28" y="10"/>
                    </a:lnTo>
                    <a:lnTo>
                      <a:pt x="26" y="8"/>
                    </a:lnTo>
                    <a:lnTo>
                      <a:pt x="18" y="6"/>
                    </a:lnTo>
                    <a:lnTo>
                      <a:pt x="16" y="0"/>
                    </a:lnTo>
                    <a:lnTo>
                      <a:pt x="16" y="0"/>
                    </a:lnTo>
                    <a:lnTo>
                      <a:pt x="12" y="0"/>
                    </a:lnTo>
                    <a:lnTo>
                      <a:pt x="12"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59" name="Freeform 902"/>
              <p:cNvSpPr>
                <a:spLocks/>
              </p:cNvSpPr>
              <p:nvPr/>
            </p:nvSpPr>
            <p:spPr bwMode="auto">
              <a:xfrm>
                <a:off x="4159" y="2177"/>
                <a:ext cx="4" cy="8"/>
              </a:xfrm>
              <a:custGeom>
                <a:avLst/>
                <a:gdLst>
                  <a:gd name="T0" fmla="*/ 2 w 4"/>
                  <a:gd name="T1" fmla="*/ 2 h 8"/>
                  <a:gd name="T2" fmla="*/ 4 w 4"/>
                  <a:gd name="T3" fmla="*/ 0 h 8"/>
                  <a:gd name="T4" fmla="*/ 4 w 4"/>
                  <a:gd name="T5" fmla="*/ 0 h 8"/>
                  <a:gd name="T6" fmla="*/ 2 w 4"/>
                  <a:gd name="T7" fmla="*/ 2 h 8"/>
                  <a:gd name="T8" fmla="*/ 0 w 4"/>
                  <a:gd name="T9" fmla="*/ 8 h 8"/>
                  <a:gd name="T10" fmla="*/ 0 w 4"/>
                  <a:gd name="T11" fmla="*/ 8 h 8"/>
                  <a:gd name="T12" fmla="*/ 0 w 4"/>
                  <a:gd name="T13" fmla="*/ 6 h 8"/>
                  <a:gd name="T14" fmla="*/ 0 w 4"/>
                  <a:gd name="T15" fmla="*/ 4 h 8"/>
                  <a:gd name="T16" fmla="*/ 2 w 4"/>
                  <a:gd name="T17" fmla="*/ 2 h 8"/>
                  <a:gd name="T18" fmla="*/ 2 w 4"/>
                  <a:gd name="T19" fmla="*/ 2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8">
                    <a:moveTo>
                      <a:pt x="2" y="2"/>
                    </a:moveTo>
                    <a:lnTo>
                      <a:pt x="4" y="0"/>
                    </a:lnTo>
                    <a:lnTo>
                      <a:pt x="4" y="0"/>
                    </a:lnTo>
                    <a:lnTo>
                      <a:pt x="2" y="2"/>
                    </a:lnTo>
                    <a:lnTo>
                      <a:pt x="0" y="8"/>
                    </a:lnTo>
                    <a:lnTo>
                      <a:pt x="0" y="8"/>
                    </a:lnTo>
                    <a:lnTo>
                      <a:pt x="0" y="6"/>
                    </a:lnTo>
                    <a:lnTo>
                      <a:pt x="0" y="4"/>
                    </a:lnTo>
                    <a:lnTo>
                      <a:pt x="2" y="2"/>
                    </a:lnTo>
                    <a:lnTo>
                      <a:pt x="2" y="2"/>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0" name="Freeform 903"/>
              <p:cNvSpPr>
                <a:spLocks/>
              </p:cNvSpPr>
              <p:nvPr/>
            </p:nvSpPr>
            <p:spPr bwMode="auto">
              <a:xfrm>
                <a:off x="3993" y="2385"/>
                <a:ext cx="32" cy="54"/>
              </a:xfrm>
              <a:custGeom>
                <a:avLst/>
                <a:gdLst>
                  <a:gd name="T0" fmla="*/ 16 w 32"/>
                  <a:gd name="T1" fmla="*/ 54 h 54"/>
                  <a:gd name="T2" fmla="*/ 8 w 32"/>
                  <a:gd name="T3" fmla="*/ 52 h 54"/>
                  <a:gd name="T4" fmla="*/ 8 w 32"/>
                  <a:gd name="T5" fmla="*/ 52 h 54"/>
                  <a:gd name="T6" fmla="*/ 6 w 32"/>
                  <a:gd name="T7" fmla="*/ 52 h 54"/>
                  <a:gd name="T8" fmla="*/ 0 w 32"/>
                  <a:gd name="T9" fmla="*/ 42 h 54"/>
                  <a:gd name="T10" fmla="*/ 0 w 32"/>
                  <a:gd name="T11" fmla="*/ 42 h 54"/>
                  <a:gd name="T12" fmla="*/ 0 w 32"/>
                  <a:gd name="T13" fmla="*/ 40 h 54"/>
                  <a:gd name="T14" fmla="*/ 0 w 32"/>
                  <a:gd name="T15" fmla="*/ 24 h 54"/>
                  <a:gd name="T16" fmla="*/ 4 w 32"/>
                  <a:gd name="T17" fmla="*/ 12 h 54"/>
                  <a:gd name="T18" fmla="*/ 6 w 32"/>
                  <a:gd name="T19" fmla="*/ 2 h 54"/>
                  <a:gd name="T20" fmla="*/ 6 w 32"/>
                  <a:gd name="T21" fmla="*/ 2 h 54"/>
                  <a:gd name="T22" fmla="*/ 8 w 32"/>
                  <a:gd name="T23" fmla="*/ 0 h 54"/>
                  <a:gd name="T24" fmla="*/ 8 w 32"/>
                  <a:gd name="T25" fmla="*/ 0 h 54"/>
                  <a:gd name="T26" fmla="*/ 8 w 32"/>
                  <a:gd name="T27" fmla="*/ 0 h 54"/>
                  <a:gd name="T28" fmla="*/ 8 w 32"/>
                  <a:gd name="T29" fmla="*/ 0 h 54"/>
                  <a:gd name="T30" fmla="*/ 10 w 32"/>
                  <a:gd name="T31" fmla="*/ 0 h 54"/>
                  <a:gd name="T32" fmla="*/ 18 w 32"/>
                  <a:gd name="T33" fmla="*/ 12 h 54"/>
                  <a:gd name="T34" fmla="*/ 26 w 32"/>
                  <a:gd name="T35" fmla="*/ 24 h 54"/>
                  <a:gd name="T36" fmla="*/ 32 w 32"/>
                  <a:gd name="T37" fmla="*/ 36 h 54"/>
                  <a:gd name="T38" fmla="*/ 32 w 32"/>
                  <a:gd name="T39" fmla="*/ 36 h 54"/>
                  <a:gd name="T40" fmla="*/ 32 w 32"/>
                  <a:gd name="T41" fmla="*/ 38 h 54"/>
                  <a:gd name="T42" fmla="*/ 26 w 32"/>
                  <a:gd name="T43" fmla="*/ 52 h 54"/>
                  <a:gd name="T44" fmla="*/ 26 w 32"/>
                  <a:gd name="T45" fmla="*/ 52 h 54"/>
                  <a:gd name="T46" fmla="*/ 26 w 32"/>
                  <a:gd name="T47" fmla="*/ 52 h 54"/>
                  <a:gd name="T48" fmla="*/ 16 w 32"/>
                  <a:gd name="T49" fmla="*/ 54 h 54"/>
                  <a:gd name="T50" fmla="*/ 16 w 32"/>
                  <a:gd name="T51" fmla="*/ 54 h 54"/>
                  <a:gd name="T52" fmla="*/ 16 w 32"/>
                  <a:gd name="T53" fmla="*/ 54 h 54"/>
                  <a:gd name="T54" fmla="*/ 16 w 32"/>
                  <a:gd name="T55" fmla="*/ 54 h 54"/>
                  <a:gd name="T56" fmla="*/ 16 w 32"/>
                  <a:gd name="T57" fmla="*/ 54 h 54"/>
                  <a:gd name="T58" fmla="*/ 16 w 32"/>
                  <a:gd name="T59"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2" h="54">
                    <a:moveTo>
                      <a:pt x="16" y="54"/>
                    </a:moveTo>
                    <a:lnTo>
                      <a:pt x="8" y="52"/>
                    </a:lnTo>
                    <a:lnTo>
                      <a:pt x="8" y="52"/>
                    </a:lnTo>
                    <a:lnTo>
                      <a:pt x="6" y="52"/>
                    </a:lnTo>
                    <a:lnTo>
                      <a:pt x="0" y="42"/>
                    </a:lnTo>
                    <a:lnTo>
                      <a:pt x="0" y="42"/>
                    </a:lnTo>
                    <a:lnTo>
                      <a:pt x="0" y="40"/>
                    </a:lnTo>
                    <a:lnTo>
                      <a:pt x="0" y="24"/>
                    </a:lnTo>
                    <a:lnTo>
                      <a:pt x="4" y="12"/>
                    </a:lnTo>
                    <a:lnTo>
                      <a:pt x="6" y="2"/>
                    </a:lnTo>
                    <a:lnTo>
                      <a:pt x="6" y="2"/>
                    </a:lnTo>
                    <a:lnTo>
                      <a:pt x="8" y="0"/>
                    </a:lnTo>
                    <a:lnTo>
                      <a:pt x="8" y="0"/>
                    </a:lnTo>
                    <a:lnTo>
                      <a:pt x="8" y="0"/>
                    </a:lnTo>
                    <a:lnTo>
                      <a:pt x="8" y="0"/>
                    </a:lnTo>
                    <a:lnTo>
                      <a:pt x="10" y="0"/>
                    </a:lnTo>
                    <a:lnTo>
                      <a:pt x="18" y="12"/>
                    </a:lnTo>
                    <a:lnTo>
                      <a:pt x="26" y="24"/>
                    </a:lnTo>
                    <a:lnTo>
                      <a:pt x="32" y="36"/>
                    </a:lnTo>
                    <a:lnTo>
                      <a:pt x="32" y="36"/>
                    </a:lnTo>
                    <a:lnTo>
                      <a:pt x="32" y="38"/>
                    </a:lnTo>
                    <a:lnTo>
                      <a:pt x="26" y="52"/>
                    </a:lnTo>
                    <a:lnTo>
                      <a:pt x="26" y="52"/>
                    </a:lnTo>
                    <a:lnTo>
                      <a:pt x="26" y="52"/>
                    </a:lnTo>
                    <a:lnTo>
                      <a:pt x="16" y="54"/>
                    </a:lnTo>
                    <a:lnTo>
                      <a:pt x="16" y="54"/>
                    </a:lnTo>
                    <a:lnTo>
                      <a:pt x="16" y="54"/>
                    </a:lnTo>
                    <a:lnTo>
                      <a:pt x="16" y="54"/>
                    </a:lnTo>
                    <a:lnTo>
                      <a:pt x="16" y="54"/>
                    </a:lnTo>
                    <a:lnTo>
                      <a:pt x="16"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1" name="Freeform 904"/>
              <p:cNvSpPr>
                <a:spLocks noEditPoints="1"/>
              </p:cNvSpPr>
              <p:nvPr/>
            </p:nvSpPr>
            <p:spPr bwMode="auto">
              <a:xfrm>
                <a:off x="3991" y="2383"/>
                <a:ext cx="36" cy="58"/>
              </a:xfrm>
              <a:custGeom>
                <a:avLst/>
                <a:gdLst>
                  <a:gd name="T0" fmla="*/ 10 w 36"/>
                  <a:gd name="T1" fmla="*/ 4 h 58"/>
                  <a:gd name="T2" fmla="*/ 18 w 36"/>
                  <a:gd name="T3" fmla="*/ 14 h 58"/>
                  <a:gd name="T4" fmla="*/ 28 w 36"/>
                  <a:gd name="T5" fmla="*/ 26 h 58"/>
                  <a:gd name="T6" fmla="*/ 32 w 36"/>
                  <a:gd name="T7" fmla="*/ 38 h 58"/>
                  <a:gd name="T8" fmla="*/ 28 w 36"/>
                  <a:gd name="T9" fmla="*/ 52 h 58"/>
                  <a:gd name="T10" fmla="*/ 18 w 36"/>
                  <a:gd name="T11" fmla="*/ 54 h 58"/>
                  <a:gd name="T12" fmla="*/ 10 w 36"/>
                  <a:gd name="T13" fmla="*/ 52 h 58"/>
                  <a:gd name="T14" fmla="*/ 4 w 36"/>
                  <a:gd name="T15" fmla="*/ 42 h 58"/>
                  <a:gd name="T16" fmla="*/ 4 w 36"/>
                  <a:gd name="T17" fmla="*/ 26 h 58"/>
                  <a:gd name="T18" fmla="*/ 8 w 36"/>
                  <a:gd name="T19" fmla="*/ 14 h 58"/>
                  <a:gd name="T20" fmla="*/ 10 w 36"/>
                  <a:gd name="T21" fmla="*/ 4 h 58"/>
                  <a:gd name="T22" fmla="*/ 10 w 36"/>
                  <a:gd name="T23" fmla="*/ 0 h 58"/>
                  <a:gd name="T24" fmla="*/ 10 w 36"/>
                  <a:gd name="T25" fmla="*/ 0 h 58"/>
                  <a:gd name="T26" fmla="*/ 8 w 36"/>
                  <a:gd name="T27" fmla="*/ 0 h 58"/>
                  <a:gd name="T28" fmla="*/ 8 w 36"/>
                  <a:gd name="T29" fmla="*/ 0 h 58"/>
                  <a:gd name="T30" fmla="*/ 6 w 36"/>
                  <a:gd name="T31" fmla="*/ 2 h 58"/>
                  <a:gd name="T32" fmla="*/ 6 w 36"/>
                  <a:gd name="T33" fmla="*/ 4 h 58"/>
                  <a:gd name="T34" fmla="*/ 4 w 36"/>
                  <a:gd name="T35" fmla="*/ 14 h 58"/>
                  <a:gd name="T36" fmla="*/ 0 w 36"/>
                  <a:gd name="T37" fmla="*/ 26 h 58"/>
                  <a:gd name="T38" fmla="*/ 0 w 36"/>
                  <a:gd name="T39" fmla="*/ 26 h 58"/>
                  <a:gd name="T40" fmla="*/ 0 w 36"/>
                  <a:gd name="T41" fmla="*/ 26 h 58"/>
                  <a:gd name="T42" fmla="*/ 0 w 36"/>
                  <a:gd name="T43" fmla="*/ 42 h 58"/>
                  <a:gd name="T44" fmla="*/ 0 w 36"/>
                  <a:gd name="T45" fmla="*/ 42 h 58"/>
                  <a:gd name="T46" fmla="*/ 0 w 36"/>
                  <a:gd name="T47" fmla="*/ 44 h 58"/>
                  <a:gd name="T48" fmla="*/ 6 w 36"/>
                  <a:gd name="T49" fmla="*/ 54 h 58"/>
                  <a:gd name="T50" fmla="*/ 6 w 36"/>
                  <a:gd name="T51" fmla="*/ 54 h 58"/>
                  <a:gd name="T52" fmla="*/ 8 w 36"/>
                  <a:gd name="T53" fmla="*/ 56 h 58"/>
                  <a:gd name="T54" fmla="*/ 18 w 36"/>
                  <a:gd name="T55" fmla="*/ 58 h 58"/>
                  <a:gd name="T56" fmla="*/ 18 w 36"/>
                  <a:gd name="T57" fmla="*/ 58 h 58"/>
                  <a:gd name="T58" fmla="*/ 18 w 36"/>
                  <a:gd name="T59" fmla="*/ 58 h 58"/>
                  <a:gd name="T60" fmla="*/ 18 w 36"/>
                  <a:gd name="T61" fmla="*/ 58 h 58"/>
                  <a:gd name="T62" fmla="*/ 20 w 36"/>
                  <a:gd name="T63" fmla="*/ 58 h 58"/>
                  <a:gd name="T64" fmla="*/ 28 w 36"/>
                  <a:gd name="T65" fmla="*/ 56 h 58"/>
                  <a:gd name="T66" fmla="*/ 28 w 36"/>
                  <a:gd name="T67" fmla="*/ 56 h 58"/>
                  <a:gd name="T68" fmla="*/ 30 w 36"/>
                  <a:gd name="T69" fmla="*/ 54 h 58"/>
                  <a:gd name="T70" fmla="*/ 36 w 36"/>
                  <a:gd name="T71" fmla="*/ 40 h 58"/>
                  <a:gd name="T72" fmla="*/ 36 w 36"/>
                  <a:gd name="T73" fmla="*/ 40 h 58"/>
                  <a:gd name="T74" fmla="*/ 36 w 36"/>
                  <a:gd name="T75" fmla="*/ 38 h 58"/>
                  <a:gd name="T76" fmla="*/ 30 w 36"/>
                  <a:gd name="T77" fmla="*/ 26 h 58"/>
                  <a:gd name="T78" fmla="*/ 30 w 36"/>
                  <a:gd name="T79" fmla="*/ 26 h 58"/>
                  <a:gd name="T80" fmla="*/ 30 w 36"/>
                  <a:gd name="T81" fmla="*/ 24 h 58"/>
                  <a:gd name="T82" fmla="*/ 22 w 36"/>
                  <a:gd name="T83" fmla="*/ 12 h 58"/>
                  <a:gd name="T84" fmla="*/ 12 w 36"/>
                  <a:gd name="T85" fmla="*/ 2 h 58"/>
                  <a:gd name="T86" fmla="*/ 12 w 36"/>
                  <a:gd name="T87" fmla="*/ 2 h 58"/>
                  <a:gd name="T88" fmla="*/ 10 w 36"/>
                  <a:gd name="T89" fmla="*/ 0 h 58"/>
                  <a:gd name="T90" fmla="*/ 10 w 36"/>
                  <a:gd name="T9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 h="58">
                    <a:moveTo>
                      <a:pt x="10" y="4"/>
                    </a:moveTo>
                    <a:lnTo>
                      <a:pt x="18" y="14"/>
                    </a:lnTo>
                    <a:lnTo>
                      <a:pt x="28" y="26"/>
                    </a:lnTo>
                    <a:lnTo>
                      <a:pt x="32" y="38"/>
                    </a:lnTo>
                    <a:lnTo>
                      <a:pt x="28" y="52"/>
                    </a:lnTo>
                    <a:lnTo>
                      <a:pt x="18" y="54"/>
                    </a:lnTo>
                    <a:lnTo>
                      <a:pt x="10" y="52"/>
                    </a:lnTo>
                    <a:lnTo>
                      <a:pt x="4" y="42"/>
                    </a:lnTo>
                    <a:lnTo>
                      <a:pt x="4" y="26"/>
                    </a:lnTo>
                    <a:lnTo>
                      <a:pt x="8" y="14"/>
                    </a:lnTo>
                    <a:lnTo>
                      <a:pt x="10" y="4"/>
                    </a:lnTo>
                    <a:close/>
                    <a:moveTo>
                      <a:pt x="10" y="0"/>
                    </a:moveTo>
                    <a:lnTo>
                      <a:pt x="10" y="0"/>
                    </a:lnTo>
                    <a:lnTo>
                      <a:pt x="8" y="0"/>
                    </a:lnTo>
                    <a:lnTo>
                      <a:pt x="8" y="0"/>
                    </a:lnTo>
                    <a:lnTo>
                      <a:pt x="6" y="2"/>
                    </a:lnTo>
                    <a:lnTo>
                      <a:pt x="6" y="4"/>
                    </a:lnTo>
                    <a:lnTo>
                      <a:pt x="4" y="14"/>
                    </a:lnTo>
                    <a:lnTo>
                      <a:pt x="0" y="26"/>
                    </a:lnTo>
                    <a:lnTo>
                      <a:pt x="0" y="26"/>
                    </a:lnTo>
                    <a:lnTo>
                      <a:pt x="0" y="26"/>
                    </a:lnTo>
                    <a:lnTo>
                      <a:pt x="0" y="42"/>
                    </a:lnTo>
                    <a:lnTo>
                      <a:pt x="0" y="42"/>
                    </a:lnTo>
                    <a:lnTo>
                      <a:pt x="0" y="44"/>
                    </a:lnTo>
                    <a:lnTo>
                      <a:pt x="6" y="54"/>
                    </a:lnTo>
                    <a:lnTo>
                      <a:pt x="6" y="54"/>
                    </a:lnTo>
                    <a:lnTo>
                      <a:pt x="8" y="56"/>
                    </a:lnTo>
                    <a:lnTo>
                      <a:pt x="18" y="58"/>
                    </a:lnTo>
                    <a:lnTo>
                      <a:pt x="18" y="58"/>
                    </a:lnTo>
                    <a:lnTo>
                      <a:pt x="18" y="58"/>
                    </a:lnTo>
                    <a:lnTo>
                      <a:pt x="18" y="58"/>
                    </a:lnTo>
                    <a:lnTo>
                      <a:pt x="20" y="58"/>
                    </a:lnTo>
                    <a:lnTo>
                      <a:pt x="28" y="56"/>
                    </a:lnTo>
                    <a:lnTo>
                      <a:pt x="28" y="56"/>
                    </a:lnTo>
                    <a:lnTo>
                      <a:pt x="30" y="54"/>
                    </a:lnTo>
                    <a:lnTo>
                      <a:pt x="36" y="40"/>
                    </a:lnTo>
                    <a:lnTo>
                      <a:pt x="36" y="40"/>
                    </a:lnTo>
                    <a:lnTo>
                      <a:pt x="36" y="38"/>
                    </a:lnTo>
                    <a:lnTo>
                      <a:pt x="30" y="26"/>
                    </a:lnTo>
                    <a:lnTo>
                      <a:pt x="30" y="26"/>
                    </a:lnTo>
                    <a:lnTo>
                      <a:pt x="30" y="24"/>
                    </a:lnTo>
                    <a:lnTo>
                      <a:pt x="22" y="12"/>
                    </a:lnTo>
                    <a:lnTo>
                      <a:pt x="12" y="2"/>
                    </a:lnTo>
                    <a:lnTo>
                      <a:pt x="12" y="2"/>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2" name="Freeform 905"/>
              <p:cNvSpPr>
                <a:spLocks/>
              </p:cNvSpPr>
              <p:nvPr/>
            </p:nvSpPr>
            <p:spPr bwMode="auto">
              <a:xfrm>
                <a:off x="3995" y="2387"/>
                <a:ext cx="28" cy="50"/>
              </a:xfrm>
              <a:custGeom>
                <a:avLst/>
                <a:gdLst>
                  <a:gd name="T0" fmla="*/ 6 w 28"/>
                  <a:gd name="T1" fmla="*/ 0 h 50"/>
                  <a:gd name="T2" fmla="*/ 14 w 28"/>
                  <a:gd name="T3" fmla="*/ 10 h 50"/>
                  <a:gd name="T4" fmla="*/ 24 w 28"/>
                  <a:gd name="T5" fmla="*/ 22 h 50"/>
                  <a:gd name="T6" fmla="*/ 28 w 28"/>
                  <a:gd name="T7" fmla="*/ 34 h 50"/>
                  <a:gd name="T8" fmla="*/ 24 w 28"/>
                  <a:gd name="T9" fmla="*/ 48 h 50"/>
                  <a:gd name="T10" fmla="*/ 14 w 28"/>
                  <a:gd name="T11" fmla="*/ 50 h 50"/>
                  <a:gd name="T12" fmla="*/ 6 w 28"/>
                  <a:gd name="T13" fmla="*/ 48 h 50"/>
                  <a:gd name="T14" fmla="*/ 0 w 28"/>
                  <a:gd name="T15" fmla="*/ 38 h 50"/>
                  <a:gd name="T16" fmla="*/ 0 w 28"/>
                  <a:gd name="T17" fmla="*/ 22 h 50"/>
                  <a:gd name="T18" fmla="*/ 4 w 28"/>
                  <a:gd name="T19" fmla="*/ 10 h 50"/>
                  <a:gd name="T20" fmla="*/ 6 w 28"/>
                  <a:gd name="T21"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50">
                    <a:moveTo>
                      <a:pt x="6" y="0"/>
                    </a:moveTo>
                    <a:lnTo>
                      <a:pt x="14" y="10"/>
                    </a:lnTo>
                    <a:lnTo>
                      <a:pt x="24" y="22"/>
                    </a:lnTo>
                    <a:lnTo>
                      <a:pt x="28" y="34"/>
                    </a:lnTo>
                    <a:lnTo>
                      <a:pt x="24" y="48"/>
                    </a:lnTo>
                    <a:lnTo>
                      <a:pt x="14" y="50"/>
                    </a:lnTo>
                    <a:lnTo>
                      <a:pt x="6" y="48"/>
                    </a:lnTo>
                    <a:lnTo>
                      <a:pt x="0" y="38"/>
                    </a:lnTo>
                    <a:lnTo>
                      <a:pt x="0" y="22"/>
                    </a:lnTo>
                    <a:lnTo>
                      <a:pt x="4" y="1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3" name="Freeform 906"/>
              <p:cNvSpPr>
                <a:spLocks/>
              </p:cNvSpPr>
              <p:nvPr/>
            </p:nvSpPr>
            <p:spPr bwMode="auto">
              <a:xfrm>
                <a:off x="3991" y="2383"/>
                <a:ext cx="36" cy="58"/>
              </a:xfrm>
              <a:custGeom>
                <a:avLst/>
                <a:gdLst>
                  <a:gd name="T0" fmla="*/ 10 w 36"/>
                  <a:gd name="T1" fmla="*/ 0 h 58"/>
                  <a:gd name="T2" fmla="*/ 10 w 36"/>
                  <a:gd name="T3" fmla="*/ 0 h 58"/>
                  <a:gd name="T4" fmla="*/ 8 w 36"/>
                  <a:gd name="T5" fmla="*/ 0 h 58"/>
                  <a:gd name="T6" fmla="*/ 8 w 36"/>
                  <a:gd name="T7" fmla="*/ 0 h 58"/>
                  <a:gd name="T8" fmla="*/ 6 w 36"/>
                  <a:gd name="T9" fmla="*/ 2 h 58"/>
                  <a:gd name="T10" fmla="*/ 6 w 36"/>
                  <a:gd name="T11" fmla="*/ 4 h 58"/>
                  <a:gd name="T12" fmla="*/ 4 w 36"/>
                  <a:gd name="T13" fmla="*/ 14 h 58"/>
                  <a:gd name="T14" fmla="*/ 0 w 36"/>
                  <a:gd name="T15" fmla="*/ 26 h 58"/>
                  <a:gd name="T16" fmla="*/ 0 w 36"/>
                  <a:gd name="T17" fmla="*/ 26 h 58"/>
                  <a:gd name="T18" fmla="*/ 0 w 36"/>
                  <a:gd name="T19" fmla="*/ 26 h 58"/>
                  <a:gd name="T20" fmla="*/ 0 w 36"/>
                  <a:gd name="T21" fmla="*/ 42 h 58"/>
                  <a:gd name="T22" fmla="*/ 0 w 36"/>
                  <a:gd name="T23" fmla="*/ 42 h 58"/>
                  <a:gd name="T24" fmla="*/ 0 w 36"/>
                  <a:gd name="T25" fmla="*/ 44 h 58"/>
                  <a:gd name="T26" fmla="*/ 6 w 36"/>
                  <a:gd name="T27" fmla="*/ 54 h 58"/>
                  <a:gd name="T28" fmla="*/ 6 w 36"/>
                  <a:gd name="T29" fmla="*/ 54 h 58"/>
                  <a:gd name="T30" fmla="*/ 8 w 36"/>
                  <a:gd name="T31" fmla="*/ 56 h 58"/>
                  <a:gd name="T32" fmla="*/ 18 w 36"/>
                  <a:gd name="T33" fmla="*/ 58 h 58"/>
                  <a:gd name="T34" fmla="*/ 18 w 36"/>
                  <a:gd name="T35" fmla="*/ 58 h 58"/>
                  <a:gd name="T36" fmla="*/ 18 w 36"/>
                  <a:gd name="T37" fmla="*/ 58 h 58"/>
                  <a:gd name="T38" fmla="*/ 18 w 36"/>
                  <a:gd name="T39" fmla="*/ 58 h 58"/>
                  <a:gd name="T40" fmla="*/ 20 w 36"/>
                  <a:gd name="T41" fmla="*/ 58 h 58"/>
                  <a:gd name="T42" fmla="*/ 28 w 36"/>
                  <a:gd name="T43" fmla="*/ 56 h 58"/>
                  <a:gd name="T44" fmla="*/ 28 w 36"/>
                  <a:gd name="T45" fmla="*/ 56 h 58"/>
                  <a:gd name="T46" fmla="*/ 30 w 36"/>
                  <a:gd name="T47" fmla="*/ 54 h 58"/>
                  <a:gd name="T48" fmla="*/ 36 w 36"/>
                  <a:gd name="T49" fmla="*/ 40 h 58"/>
                  <a:gd name="T50" fmla="*/ 36 w 36"/>
                  <a:gd name="T51" fmla="*/ 40 h 58"/>
                  <a:gd name="T52" fmla="*/ 36 w 36"/>
                  <a:gd name="T53" fmla="*/ 38 h 58"/>
                  <a:gd name="T54" fmla="*/ 30 w 36"/>
                  <a:gd name="T55" fmla="*/ 26 h 58"/>
                  <a:gd name="T56" fmla="*/ 30 w 36"/>
                  <a:gd name="T57" fmla="*/ 26 h 58"/>
                  <a:gd name="T58" fmla="*/ 30 w 36"/>
                  <a:gd name="T59" fmla="*/ 24 h 58"/>
                  <a:gd name="T60" fmla="*/ 22 w 36"/>
                  <a:gd name="T61" fmla="*/ 12 h 58"/>
                  <a:gd name="T62" fmla="*/ 12 w 36"/>
                  <a:gd name="T63" fmla="*/ 2 h 58"/>
                  <a:gd name="T64" fmla="*/ 12 w 36"/>
                  <a:gd name="T65" fmla="*/ 2 h 58"/>
                  <a:gd name="T66" fmla="*/ 10 w 36"/>
                  <a:gd name="T67" fmla="*/ 0 h 58"/>
                  <a:gd name="T68" fmla="*/ 10 w 36"/>
                  <a:gd name="T69"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6" h="58">
                    <a:moveTo>
                      <a:pt x="10" y="0"/>
                    </a:moveTo>
                    <a:lnTo>
                      <a:pt x="10" y="0"/>
                    </a:lnTo>
                    <a:lnTo>
                      <a:pt x="8" y="0"/>
                    </a:lnTo>
                    <a:lnTo>
                      <a:pt x="8" y="0"/>
                    </a:lnTo>
                    <a:lnTo>
                      <a:pt x="6" y="2"/>
                    </a:lnTo>
                    <a:lnTo>
                      <a:pt x="6" y="4"/>
                    </a:lnTo>
                    <a:lnTo>
                      <a:pt x="4" y="14"/>
                    </a:lnTo>
                    <a:lnTo>
                      <a:pt x="0" y="26"/>
                    </a:lnTo>
                    <a:lnTo>
                      <a:pt x="0" y="26"/>
                    </a:lnTo>
                    <a:lnTo>
                      <a:pt x="0" y="26"/>
                    </a:lnTo>
                    <a:lnTo>
                      <a:pt x="0" y="42"/>
                    </a:lnTo>
                    <a:lnTo>
                      <a:pt x="0" y="42"/>
                    </a:lnTo>
                    <a:lnTo>
                      <a:pt x="0" y="44"/>
                    </a:lnTo>
                    <a:lnTo>
                      <a:pt x="6" y="54"/>
                    </a:lnTo>
                    <a:lnTo>
                      <a:pt x="6" y="54"/>
                    </a:lnTo>
                    <a:lnTo>
                      <a:pt x="8" y="56"/>
                    </a:lnTo>
                    <a:lnTo>
                      <a:pt x="18" y="58"/>
                    </a:lnTo>
                    <a:lnTo>
                      <a:pt x="18" y="58"/>
                    </a:lnTo>
                    <a:lnTo>
                      <a:pt x="18" y="58"/>
                    </a:lnTo>
                    <a:lnTo>
                      <a:pt x="18" y="58"/>
                    </a:lnTo>
                    <a:lnTo>
                      <a:pt x="20" y="58"/>
                    </a:lnTo>
                    <a:lnTo>
                      <a:pt x="28" y="56"/>
                    </a:lnTo>
                    <a:lnTo>
                      <a:pt x="28" y="56"/>
                    </a:lnTo>
                    <a:lnTo>
                      <a:pt x="30" y="54"/>
                    </a:lnTo>
                    <a:lnTo>
                      <a:pt x="36" y="40"/>
                    </a:lnTo>
                    <a:lnTo>
                      <a:pt x="36" y="40"/>
                    </a:lnTo>
                    <a:lnTo>
                      <a:pt x="36" y="38"/>
                    </a:lnTo>
                    <a:lnTo>
                      <a:pt x="30" y="26"/>
                    </a:lnTo>
                    <a:lnTo>
                      <a:pt x="30" y="26"/>
                    </a:lnTo>
                    <a:lnTo>
                      <a:pt x="30" y="24"/>
                    </a:lnTo>
                    <a:lnTo>
                      <a:pt x="22" y="12"/>
                    </a:lnTo>
                    <a:lnTo>
                      <a:pt x="12" y="2"/>
                    </a:lnTo>
                    <a:lnTo>
                      <a:pt x="12" y="2"/>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4" name="Freeform 907"/>
              <p:cNvSpPr>
                <a:spLocks/>
              </p:cNvSpPr>
              <p:nvPr/>
            </p:nvSpPr>
            <p:spPr bwMode="auto">
              <a:xfrm>
                <a:off x="3831" y="1993"/>
                <a:ext cx="412" cy="418"/>
              </a:xfrm>
              <a:custGeom>
                <a:avLst/>
                <a:gdLst>
                  <a:gd name="T0" fmla="*/ 122 w 412"/>
                  <a:gd name="T1" fmla="*/ 414 h 418"/>
                  <a:gd name="T2" fmla="*/ 112 w 412"/>
                  <a:gd name="T3" fmla="*/ 384 h 418"/>
                  <a:gd name="T4" fmla="*/ 60 w 412"/>
                  <a:gd name="T5" fmla="*/ 236 h 418"/>
                  <a:gd name="T6" fmla="*/ 60 w 412"/>
                  <a:gd name="T7" fmla="*/ 212 h 418"/>
                  <a:gd name="T8" fmla="*/ 44 w 412"/>
                  <a:gd name="T9" fmla="*/ 234 h 418"/>
                  <a:gd name="T10" fmla="*/ 36 w 412"/>
                  <a:gd name="T11" fmla="*/ 236 h 418"/>
                  <a:gd name="T12" fmla="*/ 22 w 412"/>
                  <a:gd name="T13" fmla="*/ 228 h 418"/>
                  <a:gd name="T14" fmla="*/ 10 w 412"/>
                  <a:gd name="T15" fmla="*/ 208 h 418"/>
                  <a:gd name="T16" fmla="*/ 10 w 412"/>
                  <a:gd name="T17" fmla="*/ 202 h 418"/>
                  <a:gd name="T18" fmla="*/ 0 w 412"/>
                  <a:gd name="T19" fmla="*/ 188 h 418"/>
                  <a:gd name="T20" fmla="*/ 14 w 412"/>
                  <a:gd name="T21" fmla="*/ 174 h 418"/>
                  <a:gd name="T22" fmla="*/ 24 w 412"/>
                  <a:gd name="T23" fmla="*/ 176 h 418"/>
                  <a:gd name="T24" fmla="*/ 26 w 412"/>
                  <a:gd name="T25" fmla="*/ 156 h 418"/>
                  <a:gd name="T26" fmla="*/ 14 w 412"/>
                  <a:gd name="T27" fmla="*/ 142 h 418"/>
                  <a:gd name="T28" fmla="*/ 24 w 412"/>
                  <a:gd name="T29" fmla="*/ 122 h 418"/>
                  <a:gd name="T30" fmla="*/ 40 w 412"/>
                  <a:gd name="T31" fmla="*/ 124 h 418"/>
                  <a:gd name="T32" fmla="*/ 90 w 412"/>
                  <a:gd name="T33" fmla="*/ 60 h 418"/>
                  <a:gd name="T34" fmla="*/ 78 w 412"/>
                  <a:gd name="T35" fmla="*/ 18 h 418"/>
                  <a:gd name="T36" fmla="*/ 80 w 412"/>
                  <a:gd name="T37" fmla="*/ 16 h 418"/>
                  <a:gd name="T38" fmla="*/ 126 w 412"/>
                  <a:gd name="T39" fmla="*/ 0 h 418"/>
                  <a:gd name="T40" fmla="*/ 138 w 412"/>
                  <a:gd name="T41" fmla="*/ 2 h 418"/>
                  <a:gd name="T42" fmla="*/ 152 w 412"/>
                  <a:gd name="T43" fmla="*/ 28 h 418"/>
                  <a:gd name="T44" fmla="*/ 160 w 412"/>
                  <a:gd name="T45" fmla="*/ 52 h 418"/>
                  <a:gd name="T46" fmla="*/ 148 w 412"/>
                  <a:gd name="T47" fmla="*/ 68 h 418"/>
                  <a:gd name="T48" fmla="*/ 182 w 412"/>
                  <a:gd name="T49" fmla="*/ 90 h 418"/>
                  <a:gd name="T50" fmla="*/ 208 w 412"/>
                  <a:gd name="T51" fmla="*/ 128 h 418"/>
                  <a:gd name="T52" fmla="*/ 256 w 412"/>
                  <a:gd name="T53" fmla="*/ 146 h 418"/>
                  <a:gd name="T54" fmla="*/ 278 w 412"/>
                  <a:gd name="T55" fmla="*/ 124 h 418"/>
                  <a:gd name="T56" fmla="*/ 296 w 412"/>
                  <a:gd name="T57" fmla="*/ 132 h 418"/>
                  <a:gd name="T58" fmla="*/ 336 w 412"/>
                  <a:gd name="T59" fmla="*/ 134 h 418"/>
                  <a:gd name="T60" fmla="*/ 334 w 412"/>
                  <a:gd name="T61" fmla="*/ 122 h 418"/>
                  <a:gd name="T62" fmla="*/ 362 w 412"/>
                  <a:gd name="T63" fmla="*/ 108 h 418"/>
                  <a:gd name="T64" fmla="*/ 396 w 412"/>
                  <a:gd name="T65" fmla="*/ 100 h 418"/>
                  <a:gd name="T66" fmla="*/ 398 w 412"/>
                  <a:gd name="T67" fmla="*/ 100 h 418"/>
                  <a:gd name="T68" fmla="*/ 412 w 412"/>
                  <a:gd name="T69" fmla="*/ 114 h 418"/>
                  <a:gd name="T70" fmla="*/ 408 w 412"/>
                  <a:gd name="T71" fmla="*/ 134 h 418"/>
                  <a:gd name="T72" fmla="*/ 378 w 412"/>
                  <a:gd name="T73" fmla="*/ 158 h 418"/>
                  <a:gd name="T74" fmla="*/ 366 w 412"/>
                  <a:gd name="T75" fmla="*/ 184 h 418"/>
                  <a:gd name="T76" fmla="*/ 344 w 412"/>
                  <a:gd name="T77" fmla="*/ 216 h 418"/>
                  <a:gd name="T78" fmla="*/ 342 w 412"/>
                  <a:gd name="T79" fmla="*/ 216 h 418"/>
                  <a:gd name="T80" fmla="*/ 336 w 412"/>
                  <a:gd name="T81" fmla="*/ 190 h 418"/>
                  <a:gd name="T82" fmla="*/ 330 w 412"/>
                  <a:gd name="T83" fmla="*/ 200 h 418"/>
                  <a:gd name="T84" fmla="*/ 322 w 412"/>
                  <a:gd name="T85" fmla="*/ 194 h 418"/>
                  <a:gd name="T86" fmla="*/ 326 w 412"/>
                  <a:gd name="T87" fmla="*/ 180 h 418"/>
                  <a:gd name="T88" fmla="*/ 308 w 412"/>
                  <a:gd name="T89" fmla="*/ 168 h 418"/>
                  <a:gd name="T90" fmla="*/ 292 w 412"/>
                  <a:gd name="T91" fmla="*/ 152 h 418"/>
                  <a:gd name="T92" fmla="*/ 292 w 412"/>
                  <a:gd name="T93" fmla="*/ 162 h 418"/>
                  <a:gd name="T94" fmla="*/ 284 w 412"/>
                  <a:gd name="T95" fmla="*/ 176 h 418"/>
                  <a:gd name="T96" fmla="*/ 296 w 412"/>
                  <a:gd name="T97" fmla="*/ 212 h 418"/>
                  <a:gd name="T98" fmla="*/ 262 w 412"/>
                  <a:gd name="T99" fmla="*/ 236 h 418"/>
                  <a:gd name="T100" fmla="*/ 248 w 412"/>
                  <a:gd name="T101" fmla="*/ 248 h 418"/>
                  <a:gd name="T102" fmla="*/ 212 w 412"/>
                  <a:gd name="T103" fmla="*/ 282 h 418"/>
                  <a:gd name="T104" fmla="*/ 196 w 412"/>
                  <a:gd name="T105" fmla="*/ 296 h 418"/>
                  <a:gd name="T106" fmla="*/ 184 w 412"/>
                  <a:gd name="T107" fmla="*/ 306 h 418"/>
                  <a:gd name="T108" fmla="*/ 170 w 412"/>
                  <a:gd name="T109" fmla="*/ 330 h 418"/>
                  <a:gd name="T110" fmla="*/ 170 w 412"/>
                  <a:gd name="T111" fmla="*/ 350 h 418"/>
                  <a:gd name="T112" fmla="*/ 152 w 412"/>
                  <a:gd name="T113" fmla="*/ 392 h 418"/>
                  <a:gd name="T114" fmla="*/ 152 w 412"/>
                  <a:gd name="T115" fmla="*/ 402 h 418"/>
                  <a:gd name="T116" fmla="*/ 134 w 412"/>
                  <a:gd name="T117" fmla="*/ 418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2" h="418">
                    <a:moveTo>
                      <a:pt x="134" y="418"/>
                    </a:moveTo>
                    <a:lnTo>
                      <a:pt x="134" y="418"/>
                    </a:lnTo>
                    <a:lnTo>
                      <a:pt x="132" y="418"/>
                    </a:lnTo>
                    <a:lnTo>
                      <a:pt x="122" y="414"/>
                    </a:lnTo>
                    <a:lnTo>
                      <a:pt x="122" y="414"/>
                    </a:lnTo>
                    <a:lnTo>
                      <a:pt x="122" y="414"/>
                    </a:lnTo>
                    <a:lnTo>
                      <a:pt x="110" y="396"/>
                    </a:lnTo>
                    <a:lnTo>
                      <a:pt x="110" y="396"/>
                    </a:lnTo>
                    <a:lnTo>
                      <a:pt x="110" y="394"/>
                    </a:lnTo>
                    <a:lnTo>
                      <a:pt x="112" y="384"/>
                    </a:lnTo>
                    <a:lnTo>
                      <a:pt x="92" y="352"/>
                    </a:lnTo>
                    <a:lnTo>
                      <a:pt x="90" y="336"/>
                    </a:lnTo>
                    <a:lnTo>
                      <a:pt x="72" y="298"/>
                    </a:lnTo>
                    <a:lnTo>
                      <a:pt x="66" y="250"/>
                    </a:lnTo>
                    <a:lnTo>
                      <a:pt x="60" y="236"/>
                    </a:lnTo>
                    <a:lnTo>
                      <a:pt x="60" y="236"/>
                    </a:lnTo>
                    <a:lnTo>
                      <a:pt x="60" y="234"/>
                    </a:lnTo>
                    <a:lnTo>
                      <a:pt x="66" y="228"/>
                    </a:lnTo>
                    <a:lnTo>
                      <a:pt x="64" y="222"/>
                    </a:lnTo>
                    <a:lnTo>
                      <a:pt x="60" y="212"/>
                    </a:lnTo>
                    <a:lnTo>
                      <a:pt x="58" y="212"/>
                    </a:lnTo>
                    <a:lnTo>
                      <a:pt x="56" y="222"/>
                    </a:lnTo>
                    <a:lnTo>
                      <a:pt x="56" y="222"/>
                    </a:lnTo>
                    <a:lnTo>
                      <a:pt x="54" y="222"/>
                    </a:lnTo>
                    <a:lnTo>
                      <a:pt x="44" y="234"/>
                    </a:lnTo>
                    <a:lnTo>
                      <a:pt x="44" y="234"/>
                    </a:lnTo>
                    <a:lnTo>
                      <a:pt x="44" y="234"/>
                    </a:lnTo>
                    <a:lnTo>
                      <a:pt x="36" y="236"/>
                    </a:lnTo>
                    <a:lnTo>
                      <a:pt x="36" y="236"/>
                    </a:lnTo>
                    <a:lnTo>
                      <a:pt x="36" y="236"/>
                    </a:lnTo>
                    <a:lnTo>
                      <a:pt x="36" y="236"/>
                    </a:lnTo>
                    <a:lnTo>
                      <a:pt x="34" y="236"/>
                    </a:lnTo>
                    <a:lnTo>
                      <a:pt x="22" y="228"/>
                    </a:lnTo>
                    <a:lnTo>
                      <a:pt x="22" y="228"/>
                    </a:lnTo>
                    <a:lnTo>
                      <a:pt x="22" y="228"/>
                    </a:lnTo>
                    <a:lnTo>
                      <a:pt x="18" y="220"/>
                    </a:lnTo>
                    <a:lnTo>
                      <a:pt x="10" y="210"/>
                    </a:lnTo>
                    <a:lnTo>
                      <a:pt x="10" y="210"/>
                    </a:lnTo>
                    <a:lnTo>
                      <a:pt x="10" y="208"/>
                    </a:lnTo>
                    <a:lnTo>
                      <a:pt x="10" y="208"/>
                    </a:lnTo>
                    <a:lnTo>
                      <a:pt x="10" y="206"/>
                    </a:lnTo>
                    <a:lnTo>
                      <a:pt x="24" y="206"/>
                    </a:lnTo>
                    <a:lnTo>
                      <a:pt x="28" y="202"/>
                    </a:lnTo>
                    <a:lnTo>
                      <a:pt x="22" y="202"/>
                    </a:lnTo>
                    <a:lnTo>
                      <a:pt x="10" y="202"/>
                    </a:lnTo>
                    <a:lnTo>
                      <a:pt x="10" y="202"/>
                    </a:lnTo>
                    <a:lnTo>
                      <a:pt x="10" y="202"/>
                    </a:lnTo>
                    <a:lnTo>
                      <a:pt x="4" y="196"/>
                    </a:lnTo>
                    <a:lnTo>
                      <a:pt x="0" y="188"/>
                    </a:lnTo>
                    <a:lnTo>
                      <a:pt x="0" y="188"/>
                    </a:lnTo>
                    <a:lnTo>
                      <a:pt x="0" y="186"/>
                    </a:lnTo>
                    <a:lnTo>
                      <a:pt x="6" y="176"/>
                    </a:lnTo>
                    <a:lnTo>
                      <a:pt x="6" y="176"/>
                    </a:lnTo>
                    <a:lnTo>
                      <a:pt x="8" y="174"/>
                    </a:lnTo>
                    <a:lnTo>
                      <a:pt x="14" y="174"/>
                    </a:lnTo>
                    <a:lnTo>
                      <a:pt x="14" y="174"/>
                    </a:lnTo>
                    <a:lnTo>
                      <a:pt x="16" y="176"/>
                    </a:lnTo>
                    <a:lnTo>
                      <a:pt x="22" y="180"/>
                    </a:lnTo>
                    <a:lnTo>
                      <a:pt x="24" y="176"/>
                    </a:lnTo>
                    <a:lnTo>
                      <a:pt x="24" y="176"/>
                    </a:lnTo>
                    <a:lnTo>
                      <a:pt x="26" y="174"/>
                    </a:lnTo>
                    <a:lnTo>
                      <a:pt x="36" y="174"/>
                    </a:lnTo>
                    <a:lnTo>
                      <a:pt x="36" y="168"/>
                    </a:lnTo>
                    <a:lnTo>
                      <a:pt x="26" y="156"/>
                    </a:lnTo>
                    <a:lnTo>
                      <a:pt x="26" y="156"/>
                    </a:lnTo>
                    <a:lnTo>
                      <a:pt x="24" y="156"/>
                    </a:lnTo>
                    <a:lnTo>
                      <a:pt x="22" y="144"/>
                    </a:lnTo>
                    <a:lnTo>
                      <a:pt x="16" y="144"/>
                    </a:lnTo>
                    <a:lnTo>
                      <a:pt x="16" y="144"/>
                    </a:lnTo>
                    <a:lnTo>
                      <a:pt x="14" y="142"/>
                    </a:lnTo>
                    <a:lnTo>
                      <a:pt x="14" y="134"/>
                    </a:lnTo>
                    <a:lnTo>
                      <a:pt x="14" y="134"/>
                    </a:lnTo>
                    <a:lnTo>
                      <a:pt x="14" y="132"/>
                    </a:lnTo>
                    <a:lnTo>
                      <a:pt x="24" y="122"/>
                    </a:lnTo>
                    <a:lnTo>
                      <a:pt x="24" y="122"/>
                    </a:lnTo>
                    <a:lnTo>
                      <a:pt x="26" y="120"/>
                    </a:lnTo>
                    <a:lnTo>
                      <a:pt x="32" y="120"/>
                    </a:lnTo>
                    <a:lnTo>
                      <a:pt x="32" y="120"/>
                    </a:lnTo>
                    <a:lnTo>
                      <a:pt x="34" y="122"/>
                    </a:lnTo>
                    <a:lnTo>
                      <a:pt x="40" y="124"/>
                    </a:lnTo>
                    <a:lnTo>
                      <a:pt x="48" y="122"/>
                    </a:lnTo>
                    <a:lnTo>
                      <a:pt x="88" y="74"/>
                    </a:lnTo>
                    <a:lnTo>
                      <a:pt x="88" y="62"/>
                    </a:lnTo>
                    <a:lnTo>
                      <a:pt x="88" y="62"/>
                    </a:lnTo>
                    <a:lnTo>
                      <a:pt x="90" y="60"/>
                    </a:lnTo>
                    <a:lnTo>
                      <a:pt x="94" y="56"/>
                    </a:lnTo>
                    <a:lnTo>
                      <a:pt x="80" y="46"/>
                    </a:lnTo>
                    <a:lnTo>
                      <a:pt x="80" y="46"/>
                    </a:lnTo>
                    <a:lnTo>
                      <a:pt x="80" y="44"/>
                    </a:lnTo>
                    <a:lnTo>
                      <a:pt x="78" y="18"/>
                    </a:lnTo>
                    <a:lnTo>
                      <a:pt x="78" y="18"/>
                    </a:lnTo>
                    <a:lnTo>
                      <a:pt x="78" y="16"/>
                    </a:lnTo>
                    <a:lnTo>
                      <a:pt x="78" y="16"/>
                    </a:lnTo>
                    <a:lnTo>
                      <a:pt x="80" y="16"/>
                    </a:lnTo>
                    <a:lnTo>
                      <a:pt x="80" y="16"/>
                    </a:lnTo>
                    <a:lnTo>
                      <a:pt x="108" y="18"/>
                    </a:lnTo>
                    <a:lnTo>
                      <a:pt x="120" y="16"/>
                    </a:lnTo>
                    <a:lnTo>
                      <a:pt x="124" y="0"/>
                    </a:lnTo>
                    <a:lnTo>
                      <a:pt x="124" y="0"/>
                    </a:lnTo>
                    <a:lnTo>
                      <a:pt x="126" y="0"/>
                    </a:lnTo>
                    <a:lnTo>
                      <a:pt x="126" y="0"/>
                    </a:lnTo>
                    <a:lnTo>
                      <a:pt x="126" y="0"/>
                    </a:lnTo>
                    <a:lnTo>
                      <a:pt x="138" y="2"/>
                    </a:lnTo>
                    <a:lnTo>
                      <a:pt x="138" y="2"/>
                    </a:lnTo>
                    <a:lnTo>
                      <a:pt x="138" y="2"/>
                    </a:lnTo>
                    <a:lnTo>
                      <a:pt x="140" y="14"/>
                    </a:lnTo>
                    <a:lnTo>
                      <a:pt x="148" y="20"/>
                    </a:lnTo>
                    <a:lnTo>
                      <a:pt x="148" y="20"/>
                    </a:lnTo>
                    <a:lnTo>
                      <a:pt x="150" y="20"/>
                    </a:lnTo>
                    <a:lnTo>
                      <a:pt x="152" y="28"/>
                    </a:lnTo>
                    <a:lnTo>
                      <a:pt x="152" y="36"/>
                    </a:lnTo>
                    <a:lnTo>
                      <a:pt x="162" y="42"/>
                    </a:lnTo>
                    <a:lnTo>
                      <a:pt x="162" y="42"/>
                    </a:lnTo>
                    <a:lnTo>
                      <a:pt x="162" y="44"/>
                    </a:lnTo>
                    <a:lnTo>
                      <a:pt x="160" y="52"/>
                    </a:lnTo>
                    <a:lnTo>
                      <a:pt x="160" y="52"/>
                    </a:lnTo>
                    <a:lnTo>
                      <a:pt x="158" y="54"/>
                    </a:lnTo>
                    <a:lnTo>
                      <a:pt x="150" y="54"/>
                    </a:lnTo>
                    <a:lnTo>
                      <a:pt x="148" y="62"/>
                    </a:lnTo>
                    <a:lnTo>
                      <a:pt x="148" y="68"/>
                    </a:lnTo>
                    <a:lnTo>
                      <a:pt x="170" y="78"/>
                    </a:lnTo>
                    <a:lnTo>
                      <a:pt x="180" y="88"/>
                    </a:lnTo>
                    <a:lnTo>
                      <a:pt x="180" y="88"/>
                    </a:lnTo>
                    <a:lnTo>
                      <a:pt x="182" y="90"/>
                    </a:lnTo>
                    <a:lnTo>
                      <a:pt x="182" y="90"/>
                    </a:lnTo>
                    <a:lnTo>
                      <a:pt x="180" y="90"/>
                    </a:lnTo>
                    <a:lnTo>
                      <a:pt x="170" y="98"/>
                    </a:lnTo>
                    <a:lnTo>
                      <a:pt x="168" y="110"/>
                    </a:lnTo>
                    <a:lnTo>
                      <a:pt x="184" y="114"/>
                    </a:lnTo>
                    <a:lnTo>
                      <a:pt x="208" y="128"/>
                    </a:lnTo>
                    <a:lnTo>
                      <a:pt x="230" y="130"/>
                    </a:lnTo>
                    <a:lnTo>
                      <a:pt x="230" y="130"/>
                    </a:lnTo>
                    <a:lnTo>
                      <a:pt x="230" y="130"/>
                    </a:lnTo>
                    <a:lnTo>
                      <a:pt x="244" y="142"/>
                    </a:lnTo>
                    <a:lnTo>
                      <a:pt x="256" y="146"/>
                    </a:lnTo>
                    <a:lnTo>
                      <a:pt x="278" y="144"/>
                    </a:lnTo>
                    <a:lnTo>
                      <a:pt x="278" y="124"/>
                    </a:lnTo>
                    <a:lnTo>
                      <a:pt x="278" y="124"/>
                    </a:lnTo>
                    <a:lnTo>
                      <a:pt x="278" y="124"/>
                    </a:lnTo>
                    <a:lnTo>
                      <a:pt x="278" y="124"/>
                    </a:lnTo>
                    <a:lnTo>
                      <a:pt x="280" y="122"/>
                    </a:lnTo>
                    <a:lnTo>
                      <a:pt x="294" y="122"/>
                    </a:lnTo>
                    <a:lnTo>
                      <a:pt x="294" y="122"/>
                    </a:lnTo>
                    <a:lnTo>
                      <a:pt x="296" y="124"/>
                    </a:lnTo>
                    <a:lnTo>
                      <a:pt x="296" y="132"/>
                    </a:lnTo>
                    <a:lnTo>
                      <a:pt x="296" y="136"/>
                    </a:lnTo>
                    <a:lnTo>
                      <a:pt x="302" y="140"/>
                    </a:lnTo>
                    <a:lnTo>
                      <a:pt x="308" y="140"/>
                    </a:lnTo>
                    <a:lnTo>
                      <a:pt x="332" y="138"/>
                    </a:lnTo>
                    <a:lnTo>
                      <a:pt x="336" y="134"/>
                    </a:lnTo>
                    <a:lnTo>
                      <a:pt x="332" y="126"/>
                    </a:lnTo>
                    <a:lnTo>
                      <a:pt x="332" y="126"/>
                    </a:lnTo>
                    <a:lnTo>
                      <a:pt x="332" y="124"/>
                    </a:lnTo>
                    <a:lnTo>
                      <a:pt x="332" y="124"/>
                    </a:lnTo>
                    <a:lnTo>
                      <a:pt x="334" y="122"/>
                    </a:lnTo>
                    <a:lnTo>
                      <a:pt x="342" y="122"/>
                    </a:lnTo>
                    <a:lnTo>
                      <a:pt x="350" y="110"/>
                    </a:lnTo>
                    <a:lnTo>
                      <a:pt x="350" y="110"/>
                    </a:lnTo>
                    <a:lnTo>
                      <a:pt x="352" y="108"/>
                    </a:lnTo>
                    <a:lnTo>
                      <a:pt x="362" y="108"/>
                    </a:lnTo>
                    <a:lnTo>
                      <a:pt x="366" y="102"/>
                    </a:lnTo>
                    <a:lnTo>
                      <a:pt x="366" y="102"/>
                    </a:lnTo>
                    <a:lnTo>
                      <a:pt x="368" y="102"/>
                    </a:lnTo>
                    <a:lnTo>
                      <a:pt x="388" y="102"/>
                    </a:lnTo>
                    <a:lnTo>
                      <a:pt x="396" y="100"/>
                    </a:lnTo>
                    <a:lnTo>
                      <a:pt x="396" y="100"/>
                    </a:lnTo>
                    <a:lnTo>
                      <a:pt x="396" y="100"/>
                    </a:lnTo>
                    <a:lnTo>
                      <a:pt x="396" y="100"/>
                    </a:lnTo>
                    <a:lnTo>
                      <a:pt x="398" y="100"/>
                    </a:lnTo>
                    <a:lnTo>
                      <a:pt x="398" y="100"/>
                    </a:lnTo>
                    <a:lnTo>
                      <a:pt x="398" y="102"/>
                    </a:lnTo>
                    <a:lnTo>
                      <a:pt x="398" y="112"/>
                    </a:lnTo>
                    <a:lnTo>
                      <a:pt x="410" y="114"/>
                    </a:lnTo>
                    <a:lnTo>
                      <a:pt x="410" y="114"/>
                    </a:lnTo>
                    <a:lnTo>
                      <a:pt x="412" y="114"/>
                    </a:lnTo>
                    <a:lnTo>
                      <a:pt x="412" y="114"/>
                    </a:lnTo>
                    <a:lnTo>
                      <a:pt x="412" y="116"/>
                    </a:lnTo>
                    <a:lnTo>
                      <a:pt x="408" y="126"/>
                    </a:lnTo>
                    <a:lnTo>
                      <a:pt x="408" y="134"/>
                    </a:lnTo>
                    <a:lnTo>
                      <a:pt x="408" y="134"/>
                    </a:lnTo>
                    <a:lnTo>
                      <a:pt x="406" y="136"/>
                    </a:lnTo>
                    <a:lnTo>
                      <a:pt x="394" y="136"/>
                    </a:lnTo>
                    <a:lnTo>
                      <a:pt x="380" y="148"/>
                    </a:lnTo>
                    <a:lnTo>
                      <a:pt x="378" y="158"/>
                    </a:lnTo>
                    <a:lnTo>
                      <a:pt x="378" y="158"/>
                    </a:lnTo>
                    <a:lnTo>
                      <a:pt x="378" y="158"/>
                    </a:lnTo>
                    <a:lnTo>
                      <a:pt x="372" y="166"/>
                    </a:lnTo>
                    <a:lnTo>
                      <a:pt x="368" y="182"/>
                    </a:lnTo>
                    <a:lnTo>
                      <a:pt x="368" y="182"/>
                    </a:lnTo>
                    <a:lnTo>
                      <a:pt x="366" y="184"/>
                    </a:lnTo>
                    <a:lnTo>
                      <a:pt x="356" y="186"/>
                    </a:lnTo>
                    <a:lnTo>
                      <a:pt x="350" y="210"/>
                    </a:lnTo>
                    <a:lnTo>
                      <a:pt x="350" y="210"/>
                    </a:lnTo>
                    <a:lnTo>
                      <a:pt x="350" y="210"/>
                    </a:lnTo>
                    <a:lnTo>
                      <a:pt x="344" y="216"/>
                    </a:lnTo>
                    <a:lnTo>
                      <a:pt x="344" y="216"/>
                    </a:lnTo>
                    <a:lnTo>
                      <a:pt x="342" y="216"/>
                    </a:lnTo>
                    <a:lnTo>
                      <a:pt x="342" y="216"/>
                    </a:lnTo>
                    <a:lnTo>
                      <a:pt x="342" y="216"/>
                    </a:lnTo>
                    <a:lnTo>
                      <a:pt x="342" y="216"/>
                    </a:lnTo>
                    <a:lnTo>
                      <a:pt x="342" y="214"/>
                    </a:lnTo>
                    <a:lnTo>
                      <a:pt x="340" y="210"/>
                    </a:lnTo>
                    <a:lnTo>
                      <a:pt x="340" y="200"/>
                    </a:lnTo>
                    <a:lnTo>
                      <a:pt x="340" y="190"/>
                    </a:lnTo>
                    <a:lnTo>
                      <a:pt x="336" y="190"/>
                    </a:lnTo>
                    <a:lnTo>
                      <a:pt x="332" y="198"/>
                    </a:lnTo>
                    <a:lnTo>
                      <a:pt x="332" y="198"/>
                    </a:lnTo>
                    <a:lnTo>
                      <a:pt x="332" y="200"/>
                    </a:lnTo>
                    <a:lnTo>
                      <a:pt x="332" y="200"/>
                    </a:lnTo>
                    <a:lnTo>
                      <a:pt x="330" y="200"/>
                    </a:lnTo>
                    <a:lnTo>
                      <a:pt x="330" y="200"/>
                    </a:lnTo>
                    <a:lnTo>
                      <a:pt x="330" y="200"/>
                    </a:lnTo>
                    <a:lnTo>
                      <a:pt x="322" y="196"/>
                    </a:lnTo>
                    <a:lnTo>
                      <a:pt x="322" y="196"/>
                    </a:lnTo>
                    <a:lnTo>
                      <a:pt x="322" y="194"/>
                    </a:lnTo>
                    <a:lnTo>
                      <a:pt x="322" y="188"/>
                    </a:lnTo>
                    <a:lnTo>
                      <a:pt x="322" y="188"/>
                    </a:lnTo>
                    <a:lnTo>
                      <a:pt x="322" y="186"/>
                    </a:lnTo>
                    <a:lnTo>
                      <a:pt x="326" y="180"/>
                    </a:lnTo>
                    <a:lnTo>
                      <a:pt x="326" y="180"/>
                    </a:lnTo>
                    <a:lnTo>
                      <a:pt x="326" y="180"/>
                    </a:lnTo>
                    <a:lnTo>
                      <a:pt x="336" y="176"/>
                    </a:lnTo>
                    <a:lnTo>
                      <a:pt x="336" y="168"/>
                    </a:lnTo>
                    <a:lnTo>
                      <a:pt x="308" y="168"/>
                    </a:lnTo>
                    <a:lnTo>
                      <a:pt x="308" y="168"/>
                    </a:lnTo>
                    <a:lnTo>
                      <a:pt x="306" y="166"/>
                    </a:lnTo>
                    <a:lnTo>
                      <a:pt x="300" y="156"/>
                    </a:lnTo>
                    <a:lnTo>
                      <a:pt x="292" y="154"/>
                    </a:lnTo>
                    <a:lnTo>
                      <a:pt x="292" y="154"/>
                    </a:lnTo>
                    <a:lnTo>
                      <a:pt x="292" y="152"/>
                    </a:lnTo>
                    <a:lnTo>
                      <a:pt x="290" y="150"/>
                    </a:lnTo>
                    <a:lnTo>
                      <a:pt x="286" y="152"/>
                    </a:lnTo>
                    <a:lnTo>
                      <a:pt x="286" y="156"/>
                    </a:lnTo>
                    <a:lnTo>
                      <a:pt x="292" y="162"/>
                    </a:lnTo>
                    <a:lnTo>
                      <a:pt x="292" y="162"/>
                    </a:lnTo>
                    <a:lnTo>
                      <a:pt x="294" y="164"/>
                    </a:lnTo>
                    <a:lnTo>
                      <a:pt x="294" y="164"/>
                    </a:lnTo>
                    <a:lnTo>
                      <a:pt x="292" y="166"/>
                    </a:lnTo>
                    <a:lnTo>
                      <a:pt x="284" y="170"/>
                    </a:lnTo>
                    <a:lnTo>
                      <a:pt x="284" y="176"/>
                    </a:lnTo>
                    <a:lnTo>
                      <a:pt x="290" y="178"/>
                    </a:lnTo>
                    <a:lnTo>
                      <a:pt x="290" y="178"/>
                    </a:lnTo>
                    <a:lnTo>
                      <a:pt x="290" y="180"/>
                    </a:lnTo>
                    <a:lnTo>
                      <a:pt x="292" y="192"/>
                    </a:lnTo>
                    <a:lnTo>
                      <a:pt x="296" y="212"/>
                    </a:lnTo>
                    <a:lnTo>
                      <a:pt x="296" y="212"/>
                    </a:lnTo>
                    <a:lnTo>
                      <a:pt x="294" y="214"/>
                    </a:lnTo>
                    <a:lnTo>
                      <a:pt x="286" y="220"/>
                    </a:lnTo>
                    <a:lnTo>
                      <a:pt x="266" y="224"/>
                    </a:lnTo>
                    <a:lnTo>
                      <a:pt x="262" y="236"/>
                    </a:lnTo>
                    <a:lnTo>
                      <a:pt x="262" y="236"/>
                    </a:lnTo>
                    <a:lnTo>
                      <a:pt x="260" y="238"/>
                    </a:lnTo>
                    <a:lnTo>
                      <a:pt x="248" y="248"/>
                    </a:lnTo>
                    <a:lnTo>
                      <a:pt x="248" y="248"/>
                    </a:lnTo>
                    <a:lnTo>
                      <a:pt x="248" y="248"/>
                    </a:lnTo>
                    <a:lnTo>
                      <a:pt x="236" y="252"/>
                    </a:lnTo>
                    <a:lnTo>
                      <a:pt x="232" y="262"/>
                    </a:lnTo>
                    <a:lnTo>
                      <a:pt x="232" y="262"/>
                    </a:lnTo>
                    <a:lnTo>
                      <a:pt x="232" y="262"/>
                    </a:lnTo>
                    <a:lnTo>
                      <a:pt x="212" y="282"/>
                    </a:lnTo>
                    <a:lnTo>
                      <a:pt x="212" y="282"/>
                    </a:lnTo>
                    <a:lnTo>
                      <a:pt x="210" y="282"/>
                    </a:lnTo>
                    <a:lnTo>
                      <a:pt x="200" y="284"/>
                    </a:lnTo>
                    <a:lnTo>
                      <a:pt x="198" y="288"/>
                    </a:lnTo>
                    <a:lnTo>
                      <a:pt x="196" y="296"/>
                    </a:lnTo>
                    <a:lnTo>
                      <a:pt x="196" y="296"/>
                    </a:lnTo>
                    <a:lnTo>
                      <a:pt x="194" y="296"/>
                    </a:lnTo>
                    <a:lnTo>
                      <a:pt x="184" y="300"/>
                    </a:lnTo>
                    <a:lnTo>
                      <a:pt x="184" y="306"/>
                    </a:lnTo>
                    <a:lnTo>
                      <a:pt x="184" y="306"/>
                    </a:lnTo>
                    <a:lnTo>
                      <a:pt x="182" y="308"/>
                    </a:lnTo>
                    <a:lnTo>
                      <a:pt x="172" y="310"/>
                    </a:lnTo>
                    <a:lnTo>
                      <a:pt x="166" y="314"/>
                    </a:lnTo>
                    <a:lnTo>
                      <a:pt x="170" y="330"/>
                    </a:lnTo>
                    <a:lnTo>
                      <a:pt x="170" y="330"/>
                    </a:lnTo>
                    <a:lnTo>
                      <a:pt x="170" y="332"/>
                    </a:lnTo>
                    <a:lnTo>
                      <a:pt x="170" y="338"/>
                    </a:lnTo>
                    <a:lnTo>
                      <a:pt x="170" y="348"/>
                    </a:lnTo>
                    <a:lnTo>
                      <a:pt x="170" y="348"/>
                    </a:lnTo>
                    <a:lnTo>
                      <a:pt x="170" y="350"/>
                    </a:lnTo>
                    <a:lnTo>
                      <a:pt x="164" y="364"/>
                    </a:lnTo>
                    <a:lnTo>
                      <a:pt x="164" y="380"/>
                    </a:lnTo>
                    <a:lnTo>
                      <a:pt x="164" y="380"/>
                    </a:lnTo>
                    <a:lnTo>
                      <a:pt x="164" y="382"/>
                    </a:lnTo>
                    <a:lnTo>
                      <a:pt x="152" y="392"/>
                    </a:lnTo>
                    <a:lnTo>
                      <a:pt x="154" y="400"/>
                    </a:lnTo>
                    <a:lnTo>
                      <a:pt x="154" y="400"/>
                    </a:lnTo>
                    <a:lnTo>
                      <a:pt x="154" y="402"/>
                    </a:lnTo>
                    <a:lnTo>
                      <a:pt x="154" y="402"/>
                    </a:lnTo>
                    <a:lnTo>
                      <a:pt x="152" y="402"/>
                    </a:lnTo>
                    <a:lnTo>
                      <a:pt x="146" y="402"/>
                    </a:lnTo>
                    <a:lnTo>
                      <a:pt x="136" y="418"/>
                    </a:lnTo>
                    <a:lnTo>
                      <a:pt x="136" y="418"/>
                    </a:lnTo>
                    <a:lnTo>
                      <a:pt x="134" y="418"/>
                    </a:lnTo>
                    <a:lnTo>
                      <a:pt x="134" y="4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5" name="Freeform 908"/>
              <p:cNvSpPr>
                <a:spLocks noEditPoints="1"/>
              </p:cNvSpPr>
              <p:nvPr/>
            </p:nvSpPr>
            <p:spPr bwMode="auto">
              <a:xfrm>
                <a:off x="3829" y="1991"/>
                <a:ext cx="416" cy="422"/>
              </a:xfrm>
              <a:custGeom>
                <a:avLst/>
                <a:gdLst>
                  <a:gd name="T0" fmla="*/ 160 w 416"/>
                  <a:gd name="T1" fmla="*/ 54 h 422"/>
                  <a:gd name="T2" fmla="*/ 186 w 416"/>
                  <a:gd name="T3" fmla="*/ 118 h 422"/>
                  <a:gd name="T4" fmla="*/ 296 w 416"/>
                  <a:gd name="T5" fmla="*/ 134 h 422"/>
                  <a:gd name="T6" fmla="*/ 354 w 416"/>
                  <a:gd name="T7" fmla="*/ 112 h 422"/>
                  <a:gd name="T8" fmla="*/ 408 w 416"/>
                  <a:gd name="T9" fmla="*/ 136 h 422"/>
                  <a:gd name="T10" fmla="*/ 344 w 416"/>
                  <a:gd name="T11" fmla="*/ 216 h 422"/>
                  <a:gd name="T12" fmla="*/ 328 w 416"/>
                  <a:gd name="T13" fmla="*/ 184 h 422"/>
                  <a:gd name="T14" fmla="*/ 286 w 416"/>
                  <a:gd name="T15" fmla="*/ 154 h 422"/>
                  <a:gd name="T16" fmla="*/ 286 w 416"/>
                  <a:gd name="T17" fmla="*/ 220 h 422"/>
                  <a:gd name="T18" fmla="*/ 198 w 416"/>
                  <a:gd name="T19" fmla="*/ 290 h 422"/>
                  <a:gd name="T20" fmla="*/ 170 w 416"/>
                  <a:gd name="T21" fmla="*/ 350 h 422"/>
                  <a:gd name="T22" fmla="*/ 124 w 416"/>
                  <a:gd name="T23" fmla="*/ 414 h 422"/>
                  <a:gd name="T24" fmla="*/ 70 w 416"/>
                  <a:gd name="T25" fmla="*/ 230 h 422"/>
                  <a:gd name="T26" fmla="*/ 22 w 416"/>
                  <a:gd name="T27" fmla="*/ 222 h 422"/>
                  <a:gd name="T28" fmla="*/ 10 w 416"/>
                  <a:gd name="T29" fmla="*/ 178 h 422"/>
                  <a:gd name="T30" fmla="*/ 18 w 416"/>
                  <a:gd name="T31" fmla="*/ 144 h 422"/>
                  <a:gd name="T32" fmla="*/ 98 w 416"/>
                  <a:gd name="T33" fmla="*/ 58 h 422"/>
                  <a:gd name="T34" fmla="*/ 126 w 416"/>
                  <a:gd name="T35" fmla="*/ 0 h 422"/>
                  <a:gd name="T36" fmla="*/ 80 w 416"/>
                  <a:gd name="T37" fmla="*/ 16 h 422"/>
                  <a:gd name="T38" fmla="*/ 90 w 416"/>
                  <a:gd name="T39" fmla="*/ 62 h 422"/>
                  <a:gd name="T40" fmla="*/ 28 w 416"/>
                  <a:gd name="T41" fmla="*/ 120 h 422"/>
                  <a:gd name="T42" fmla="*/ 16 w 416"/>
                  <a:gd name="T43" fmla="*/ 148 h 422"/>
                  <a:gd name="T44" fmla="*/ 28 w 416"/>
                  <a:gd name="T45" fmla="*/ 174 h 422"/>
                  <a:gd name="T46" fmla="*/ 10 w 416"/>
                  <a:gd name="T47" fmla="*/ 174 h 422"/>
                  <a:gd name="T48" fmla="*/ 4 w 416"/>
                  <a:gd name="T49" fmla="*/ 200 h 422"/>
                  <a:gd name="T50" fmla="*/ 12 w 416"/>
                  <a:gd name="T51" fmla="*/ 206 h 422"/>
                  <a:gd name="T52" fmla="*/ 22 w 416"/>
                  <a:gd name="T53" fmla="*/ 230 h 422"/>
                  <a:gd name="T54" fmla="*/ 46 w 416"/>
                  <a:gd name="T55" fmla="*/ 238 h 422"/>
                  <a:gd name="T56" fmla="*/ 66 w 416"/>
                  <a:gd name="T57" fmla="*/ 230 h 422"/>
                  <a:gd name="T58" fmla="*/ 90 w 416"/>
                  <a:gd name="T59" fmla="*/ 340 h 422"/>
                  <a:gd name="T60" fmla="*/ 122 w 416"/>
                  <a:gd name="T61" fmla="*/ 416 h 422"/>
                  <a:gd name="T62" fmla="*/ 146 w 416"/>
                  <a:gd name="T63" fmla="*/ 410 h 422"/>
                  <a:gd name="T64" fmla="*/ 166 w 416"/>
                  <a:gd name="T65" fmla="*/ 386 h 422"/>
                  <a:gd name="T66" fmla="*/ 174 w 416"/>
                  <a:gd name="T67" fmla="*/ 334 h 422"/>
                  <a:gd name="T68" fmla="*/ 188 w 416"/>
                  <a:gd name="T69" fmla="*/ 308 h 422"/>
                  <a:gd name="T70" fmla="*/ 212 w 416"/>
                  <a:gd name="T71" fmla="*/ 286 h 422"/>
                  <a:gd name="T72" fmla="*/ 252 w 416"/>
                  <a:gd name="T73" fmla="*/ 252 h 422"/>
                  <a:gd name="T74" fmla="*/ 298 w 416"/>
                  <a:gd name="T75" fmla="*/ 218 h 422"/>
                  <a:gd name="T76" fmla="*/ 288 w 416"/>
                  <a:gd name="T77" fmla="*/ 176 h 422"/>
                  <a:gd name="T78" fmla="*/ 290 w 416"/>
                  <a:gd name="T79" fmla="*/ 156 h 422"/>
                  <a:gd name="T80" fmla="*/ 308 w 416"/>
                  <a:gd name="T81" fmla="*/ 172 h 422"/>
                  <a:gd name="T82" fmla="*/ 322 w 416"/>
                  <a:gd name="T83" fmla="*/ 188 h 422"/>
                  <a:gd name="T84" fmla="*/ 332 w 416"/>
                  <a:gd name="T85" fmla="*/ 204 h 422"/>
                  <a:gd name="T86" fmla="*/ 340 w 416"/>
                  <a:gd name="T87" fmla="*/ 202 h 422"/>
                  <a:gd name="T88" fmla="*/ 344 w 416"/>
                  <a:gd name="T89" fmla="*/ 220 h 422"/>
                  <a:gd name="T90" fmla="*/ 368 w 416"/>
                  <a:gd name="T91" fmla="*/ 188 h 422"/>
                  <a:gd name="T92" fmla="*/ 384 w 416"/>
                  <a:gd name="T93" fmla="*/ 150 h 422"/>
                  <a:gd name="T94" fmla="*/ 416 w 416"/>
                  <a:gd name="T95" fmla="*/ 120 h 422"/>
                  <a:gd name="T96" fmla="*/ 400 w 416"/>
                  <a:gd name="T97" fmla="*/ 100 h 422"/>
                  <a:gd name="T98" fmla="*/ 362 w 416"/>
                  <a:gd name="T99" fmla="*/ 108 h 422"/>
                  <a:gd name="T100" fmla="*/ 332 w 416"/>
                  <a:gd name="T101" fmla="*/ 124 h 422"/>
                  <a:gd name="T102" fmla="*/ 300 w 416"/>
                  <a:gd name="T103" fmla="*/ 126 h 422"/>
                  <a:gd name="T104" fmla="*/ 278 w 416"/>
                  <a:gd name="T105" fmla="*/ 128 h 422"/>
                  <a:gd name="T106" fmla="*/ 188 w 416"/>
                  <a:gd name="T107" fmla="*/ 114 h 422"/>
                  <a:gd name="T108" fmla="*/ 186 w 416"/>
                  <a:gd name="T109" fmla="*/ 92 h 422"/>
                  <a:gd name="T110" fmla="*/ 162 w 416"/>
                  <a:gd name="T111" fmla="*/ 58 h 422"/>
                  <a:gd name="T112" fmla="*/ 156 w 416"/>
                  <a:gd name="T113" fmla="*/ 36 h 422"/>
                  <a:gd name="T114" fmla="*/ 142 w 416"/>
                  <a:gd name="T115" fmla="*/ 4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16" h="422">
                    <a:moveTo>
                      <a:pt x="128" y="4"/>
                    </a:moveTo>
                    <a:lnTo>
                      <a:pt x="138" y="6"/>
                    </a:lnTo>
                    <a:lnTo>
                      <a:pt x="140" y="18"/>
                    </a:lnTo>
                    <a:lnTo>
                      <a:pt x="150" y="22"/>
                    </a:lnTo>
                    <a:lnTo>
                      <a:pt x="152" y="30"/>
                    </a:lnTo>
                    <a:lnTo>
                      <a:pt x="152" y="40"/>
                    </a:lnTo>
                    <a:lnTo>
                      <a:pt x="162" y="46"/>
                    </a:lnTo>
                    <a:lnTo>
                      <a:pt x="160" y="54"/>
                    </a:lnTo>
                    <a:lnTo>
                      <a:pt x="152" y="56"/>
                    </a:lnTo>
                    <a:lnTo>
                      <a:pt x="148" y="64"/>
                    </a:lnTo>
                    <a:lnTo>
                      <a:pt x="148" y="72"/>
                    </a:lnTo>
                    <a:lnTo>
                      <a:pt x="170" y="82"/>
                    </a:lnTo>
                    <a:lnTo>
                      <a:pt x="182" y="90"/>
                    </a:lnTo>
                    <a:lnTo>
                      <a:pt x="170" y="98"/>
                    </a:lnTo>
                    <a:lnTo>
                      <a:pt x="168" y="112"/>
                    </a:lnTo>
                    <a:lnTo>
                      <a:pt x="186" y="118"/>
                    </a:lnTo>
                    <a:lnTo>
                      <a:pt x="210" y="132"/>
                    </a:lnTo>
                    <a:lnTo>
                      <a:pt x="232" y="134"/>
                    </a:lnTo>
                    <a:lnTo>
                      <a:pt x="246" y="144"/>
                    </a:lnTo>
                    <a:lnTo>
                      <a:pt x="258" y="150"/>
                    </a:lnTo>
                    <a:lnTo>
                      <a:pt x="282" y="148"/>
                    </a:lnTo>
                    <a:lnTo>
                      <a:pt x="282" y="126"/>
                    </a:lnTo>
                    <a:lnTo>
                      <a:pt x="296" y="126"/>
                    </a:lnTo>
                    <a:lnTo>
                      <a:pt x="296" y="134"/>
                    </a:lnTo>
                    <a:lnTo>
                      <a:pt x="298" y="140"/>
                    </a:lnTo>
                    <a:lnTo>
                      <a:pt x="302" y="142"/>
                    </a:lnTo>
                    <a:lnTo>
                      <a:pt x="310" y="144"/>
                    </a:lnTo>
                    <a:lnTo>
                      <a:pt x="336" y="142"/>
                    </a:lnTo>
                    <a:lnTo>
                      <a:pt x="340" y="136"/>
                    </a:lnTo>
                    <a:lnTo>
                      <a:pt x="336" y="126"/>
                    </a:lnTo>
                    <a:lnTo>
                      <a:pt x="344" y="124"/>
                    </a:lnTo>
                    <a:lnTo>
                      <a:pt x="354" y="112"/>
                    </a:lnTo>
                    <a:lnTo>
                      <a:pt x="364" y="112"/>
                    </a:lnTo>
                    <a:lnTo>
                      <a:pt x="370" y="106"/>
                    </a:lnTo>
                    <a:lnTo>
                      <a:pt x="390" y="106"/>
                    </a:lnTo>
                    <a:lnTo>
                      <a:pt x="398" y="104"/>
                    </a:lnTo>
                    <a:lnTo>
                      <a:pt x="398" y="116"/>
                    </a:lnTo>
                    <a:lnTo>
                      <a:pt x="412" y="118"/>
                    </a:lnTo>
                    <a:lnTo>
                      <a:pt x="408" y="126"/>
                    </a:lnTo>
                    <a:lnTo>
                      <a:pt x="408" y="136"/>
                    </a:lnTo>
                    <a:lnTo>
                      <a:pt x="394" y="136"/>
                    </a:lnTo>
                    <a:lnTo>
                      <a:pt x="380" y="148"/>
                    </a:lnTo>
                    <a:lnTo>
                      <a:pt x="378" y="158"/>
                    </a:lnTo>
                    <a:lnTo>
                      <a:pt x="372" y="166"/>
                    </a:lnTo>
                    <a:lnTo>
                      <a:pt x="368" y="184"/>
                    </a:lnTo>
                    <a:lnTo>
                      <a:pt x="356" y="186"/>
                    </a:lnTo>
                    <a:lnTo>
                      <a:pt x="350" y="210"/>
                    </a:lnTo>
                    <a:lnTo>
                      <a:pt x="344" y="216"/>
                    </a:lnTo>
                    <a:lnTo>
                      <a:pt x="344" y="210"/>
                    </a:lnTo>
                    <a:lnTo>
                      <a:pt x="344" y="202"/>
                    </a:lnTo>
                    <a:lnTo>
                      <a:pt x="344" y="192"/>
                    </a:lnTo>
                    <a:lnTo>
                      <a:pt x="336" y="190"/>
                    </a:lnTo>
                    <a:lnTo>
                      <a:pt x="332" y="200"/>
                    </a:lnTo>
                    <a:lnTo>
                      <a:pt x="326" y="196"/>
                    </a:lnTo>
                    <a:lnTo>
                      <a:pt x="326" y="190"/>
                    </a:lnTo>
                    <a:lnTo>
                      <a:pt x="328" y="184"/>
                    </a:lnTo>
                    <a:lnTo>
                      <a:pt x="332" y="182"/>
                    </a:lnTo>
                    <a:lnTo>
                      <a:pt x="340" y="178"/>
                    </a:lnTo>
                    <a:lnTo>
                      <a:pt x="340" y="168"/>
                    </a:lnTo>
                    <a:lnTo>
                      <a:pt x="310" y="168"/>
                    </a:lnTo>
                    <a:lnTo>
                      <a:pt x="304" y="158"/>
                    </a:lnTo>
                    <a:lnTo>
                      <a:pt x="296" y="154"/>
                    </a:lnTo>
                    <a:lnTo>
                      <a:pt x="292" y="148"/>
                    </a:lnTo>
                    <a:lnTo>
                      <a:pt x="286" y="154"/>
                    </a:lnTo>
                    <a:lnTo>
                      <a:pt x="286" y="158"/>
                    </a:lnTo>
                    <a:lnTo>
                      <a:pt x="294" y="166"/>
                    </a:lnTo>
                    <a:lnTo>
                      <a:pt x="282" y="172"/>
                    </a:lnTo>
                    <a:lnTo>
                      <a:pt x="284" y="178"/>
                    </a:lnTo>
                    <a:lnTo>
                      <a:pt x="290" y="182"/>
                    </a:lnTo>
                    <a:lnTo>
                      <a:pt x="292" y="194"/>
                    </a:lnTo>
                    <a:lnTo>
                      <a:pt x="296" y="214"/>
                    </a:lnTo>
                    <a:lnTo>
                      <a:pt x="286" y="220"/>
                    </a:lnTo>
                    <a:lnTo>
                      <a:pt x="266" y="224"/>
                    </a:lnTo>
                    <a:lnTo>
                      <a:pt x="262" y="238"/>
                    </a:lnTo>
                    <a:lnTo>
                      <a:pt x="250" y="248"/>
                    </a:lnTo>
                    <a:lnTo>
                      <a:pt x="236" y="252"/>
                    </a:lnTo>
                    <a:lnTo>
                      <a:pt x="234" y="262"/>
                    </a:lnTo>
                    <a:lnTo>
                      <a:pt x="212" y="282"/>
                    </a:lnTo>
                    <a:lnTo>
                      <a:pt x="202" y="284"/>
                    </a:lnTo>
                    <a:lnTo>
                      <a:pt x="198" y="290"/>
                    </a:lnTo>
                    <a:lnTo>
                      <a:pt x="196" y="296"/>
                    </a:lnTo>
                    <a:lnTo>
                      <a:pt x="186" y="300"/>
                    </a:lnTo>
                    <a:lnTo>
                      <a:pt x="184" y="308"/>
                    </a:lnTo>
                    <a:lnTo>
                      <a:pt x="172" y="310"/>
                    </a:lnTo>
                    <a:lnTo>
                      <a:pt x="166" y="316"/>
                    </a:lnTo>
                    <a:lnTo>
                      <a:pt x="170" y="332"/>
                    </a:lnTo>
                    <a:lnTo>
                      <a:pt x="170" y="340"/>
                    </a:lnTo>
                    <a:lnTo>
                      <a:pt x="170" y="350"/>
                    </a:lnTo>
                    <a:lnTo>
                      <a:pt x="164" y="364"/>
                    </a:lnTo>
                    <a:lnTo>
                      <a:pt x="164" y="382"/>
                    </a:lnTo>
                    <a:lnTo>
                      <a:pt x="152" y="394"/>
                    </a:lnTo>
                    <a:lnTo>
                      <a:pt x="154" y="402"/>
                    </a:lnTo>
                    <a:lnTo>
                      <a:pt x="146" y="402"/>
                    </a:lnTo>
                    <a:lnTo>
                      <a:pt x="142" y="408"/>
                    </a:lnTo>
                    <a:lnTo>
                      <a:pt x="136" y="418"/>
                    </a:lnTo>
                    <a:lnTo>
                      <a:pt x="124" y="414"/>
                    </a:lnTo>
                    <a:lnTo>
                      <a:pt x="114" y="396"/>
                    </a:lnTo>
                    <a:lnTo>
                      <a:pt x="116" y="386"/>
                    </a:lnTo>
                    <a:lnTo>
                      <a:pt x="96" y="352"/>
                    </a:lnTo>
                    <a:lnTo>
                      <a:pt x="94" y="338"/>
                    </a:lnTo>
                    <a:lnTo>
                      <a:pt x="76" y="298"/>
                    </a:lnTo>
                    <a:lnTo>
                      <a:pt x="70" y="252"/>
                    </a:lnTo>
                    <a:lnTo>
                      <a:pt x="64" y="238"/>
                    </a:lnTo>
                    <a:lnTo>
                      <a:pt x="70" y="230"/>
                    </a:lnTo>
                    <a:lnTo>
                      <a:pt x="68" y="224"/>
                    </a:lnTo>
                    <a:lnTo>
                      <a:pt x="64" y="212"/>
                    </a:lnTo>
                    <a:lnTo>
                      <a:pt x="58" y="212"/>
                    </a:lnTo>
                    <a:lnTo>
                      <a:pt x="56" y="224"/>
                    </a:lnTo>
                    <a:lnTo>
                      <a:pt x="44" y="234"/>
                    </a:lnTo>
                    <a:lnTo>
                      <a:pt x="38" y="236"/>
                    </a:lnTo>
                    <a:lnTo>
                      <a:pt x="26" y="228"/>
                    </a:lnTo>
                    <a:lnTo>
                      <a:pt x="22" y="222"/>
                    </a:lnTo>
                    <a:lnTo>
                      <a:pt x="12" y="210"/>
                    </a:lnTo>
                    <a:lnTo>
                      <a:pt x="28" y="210"/>
                    </a:lnTo>
                    <a:lnTo>
                      <a:pt x="32" y="204"/>
                    </a:lnTo>
                    <a:lnTo>
                      <a:pt x="26" y="202"/>
                    </a:lnTo>
                    <a:lnTo>
                      <a:pt x="12" y="202"/>
                    </a:lnTo>
                    <a:lnTo>
                      <a:pt x="8" y="196"/>
                    </a:lnTo>
                    <a:lnTo>
                      <a:pt x="4" y="190"/>
                    </a:lnTo>
                    <a:lnTo>
                      <a:pt x="10" y="178"/>
                    </a:lnTo>
                    <a:lnTo>
                      <a:pt x="16" y="178"/>
                    </a:lnTo>
                    <a:lnTo>
                      <a:pt x="24" y="184"/>
                    </a:lnTo>
                    <a:lnTo>
                      <a:pt x="28" y="178"/>
                    </a:lnTo>
                    <a:lnTo>
                      <a:pt x="40" y="178"/>
                    </a:lnTo>
                    <a:lnTo>
                      <a:pt x="40" y="170"/>
                    </a:lnTo>
                    <a:lnTo>
                      <a:pt x="28" y="158"/>
                    </a:lnTo>
                    <a:lnTo>
                      <a:pt x="26" y="144"/>
                    </a:lnTo>
                    <a:lnTo>
                      <a:pt x="18" y="144"/>
                    </a:lnTo>
                    <a:lnTo>
                      <a:pt x="18" y="136"/>
                    </a:lnTo>
                    <a:lnTo>
                      <a:pt x="28" y="124"/>
                    </a:lnTo>
                    <a:lnTo>
                      <a:pt x="34" y="124"/>
                    </a:lnTo>
                    <a:lnTo>
                      <a:pt x="42" y="128"/>
                    </a:lnTo>
                    <a:lnTo>
                      <a:pt x="52" y="126"/>
                    </a:lnTo>
                    <a:lnTo>
                      <a:pt x="92" y="76"/>
                    </a:lnTo>
                    <a:lnTo>
                      <a:pt x="92" y="64"/>
                    </a:lnTo>
                    <a:lnTo>
                      <a:pt x="98" y="58"/>
                    </a:lnTo>
                    <a:lnTo>
                      <a:pt x="84" y="46"/>
                    </a:lnTo>
                    <a:lnTo>
                      <a:pt x="82" y="20"/>
                    </a:lnTo>
                    <a:lnTo>
                      <a:pt x="108" y="22"/>
                    </a:lnTo>
                    <a:lnTo>
                      <a:pt x="124" y="20"/>
                    </a:lnTo>
                    <a:lnTo>
                      <a:pt x="128" y="4"/>
                    </a:lnTo>
                    <a:close/>
                    <a:moveTo>
                      <a:pt x="128" y="0"/>
                    </a:moveTo>
                    <a:lnTo>
                      <a:pt x="128" y="0"/>
                    </a:lnTo>
                    <a:lnTo>
                      <a:pt x="126" y="0"/>
                    </a:lnTo>
                    <a:lnTo>
                      <a:pt x="124" y="2"/>
                    </a:lnTo>
                    <a:lnTo>
                      <a:pt x="120" y="16"/>
                    </a:lnTo>
                    <a:lnTo>
                      <a:pt x="108" y="18"/>
                    </a:lnTo>
                    <a:lnTo>
                      <a:pt x="82" y="16"/>
                    </a:lnTo>
                    <a:lnTo>
                      <a:pt x="82" y="16"/>
                    </a:lnTo>
                    <a:lnTo>
                      <a:pt x="82" y="16"/>
                    </a:lnTo>
                    <a:lnTo>
                      <a:pt x="82" y="16"/>
                    </a:lnTo>
                    <a:lnTo>
                      <a:pt x="80" y="16"/>
                    </a:lnTo>
                    <a:lnTo>
                      <a:pt x="80" y="16"/>
                    </a:lnTo>
                    <a:lnTo>
                      <a:pt x="78" y="20"/>
                    </a:lnTo>
                    <a:lnTo>
                      <a:pt x="80" y="46"/>
                    </a:lnTo>
                    <a:lnTo>
                      <a:pt x="80" y="46"/>
                    </a:lnTo>
                    <a:lnTo>
                      <a:pt x="82" y="50"/>
                    </a:lnTo>
                    <a:lnTo>
                      <a:pt x="92" y="58"/>
                    </a:lnTo>
                    <a:lnTo>
                      <a:pt x="90" y="62"/>
                    </a:lnTo>
                    <a:lnTo>
                      <a:pt x="90" y="62"/>
                    </a:lnTo>
                    <a:lnTo>
                      <a:pt x="88" y="64"/>
                    </a:lnTo>
                    <a:lnTo>
                      <a:pt x="88" y="76"/>
                    </a:lnTo>
                    <a:lnTo>
                      <a:pt x="50" y="124"/>
                    </a:lnTo>
                    <a:lnTo>
                      <a:pt x="42" y="124"/>
                    </a:lnTo>
                    <a:lnTo>
                      <a:pt x="36" y="122"/>
                    </a:lnTo>
                    <a:lnTo>
                      <a:pt x="36" y="122"/>
                    </a:lnTo>
                    <a:lnTo>
                      <a:pt x="34" y="120"/>
                    </a:lnTo>
                    <a:lnTo>
                      <a:pt x="28" y="120"/>
                    </a:lnTo>
                    <a:lnTo>
                      <a:pt x="28" y="120"/>
                    </a:lnTo>
                    <a:lnTo>
                      <a:pt x="24" y="122"/>
                    </a:lnTo>
                    <a:lnTo>
                      <a:pt x="16" y="134"/>
                    </a:lnTo>
                    <a:lnTo>
                      <a:pt x="16" y="134"/>
                    </a:lnTo>
                    <a:lnTo>
                      <a:pt x="14" y="136"/>
                    </a:lnTo>
                    <a:lnTo>
                      <a:pt x="14" y="144"/>
                    </a:lnTo>
                    <a:lnTo>
                      <a:pt x="14" y="144"/>
                    </a:lnTo>
                    <a:lnTo>
                      <a:pt x="16" y="148"/>
                    </a:lnTo>
                    <a:lnTo>
                      <a:pt x="18" y="148"/>
                    </a:lnTo>
                    <a:lnTo>
                      <a:pt x="22" y="148"/>
                    </a:lnTo>
                    <a:lnTo>
                      <a:pt x="26" y="158"/>
                    </a:lnTo>
                    <a:lnTo>
                      <a:pt x="26" y="158"/>
                    </a:lnTo>
                    <a:lnTo>
                      <a:pt x="26" y="160"/>
                    </a:lnTo>
                    <a:lnTo>
                      <a:pt x="36" y="172"/>
                    </a:lnTo>
                    <a:lnTo>
                      <a:pt x="36" y="174"/>
                    </a:lnTo>
                    <a:lnTo>
                      <a:pt x="28" y="174"/>
                    </a:lnTo>
                    <a:lnTo>
                      <a:pt x="28" y="174"/>
                    </a:lnTo>
                    <a:lnTo>
                      <a:pt x="24" y="176"/>
                    </a:lnTo>
                    <a:lnTo>
                      <a:pt x="22" y="178"/>
                    </a:lnTo>
                    <a:lnTo>
                      <a:pt x="18" y="176"/>
                    </a:lnTo>
                    <a:lnTo>
                      <a:pt x="18" y="176"/>
                    </a:lnTo>
                    <a:lnTo>
                      <a:pt x="16" y="174"/>
                    </a:lnTo>
                    <a:lnTo>
                      <a:pt x="10" y="174"/>
                    </a:lnTo>
                    <a:lnTo>
                      <a:pt x="10" y="174"/>
                    </a:lnTo>
                    <a:lnTo>
                      <a:pt x="8" y="176"/>
                    </a:lnTo>
                    <a:lnTo>
                      <a:pt x="6" y="176"/>
                    </a:lnTo>
                    <a:lnTo>
                      <a:pt x="0" y="188"/>
                    </a:lnTo>
                    <a:lnTo>
                      <a:pt x="0" y="188"/>
                    </a:lnTo>
                    <a:lnTo>
                      <a:pt x="0" y="192"/>
                    </a:lnTo>
                    <a:lnTo>
                      <a:pt x="4" y="198"/>
                    </a:lnTo>
                    <a:lnTo>
                      <a:pt x="4" y="198"/>
                    </a:lnTo>
                    <a:lnTo>
                      <a:pt x="4" y="200"/>
                    </a:lnTo>
                    <a:lnTo>
                      <a:pt x="10" y="204"/>
                    </a:lnTo>
                    <a:lnTo>
                      <a:pt x="10" y="204"/>
                    </a:lnTo>
                    <a:lnTo>
                      <a:pt x="12" y="206"/>
                    </a:lnTo>
                    <a:lnTo>
                      <a:pt x="24" y="206"/>
                    </a:lnTo>
                    <a:lnTo>
                      <a:pt x="26" y="206"/>
                    </a:lnTo>
                    <a:lnTo>
                      <a:pt x="26" y="206"/>
                    </a:lnTo>
                    <a:lnTo>
                      <a:pt x="12" y="206"/>
                    </a:lnTo>
                    <a:lnTo>
                      <a:pt x="12" y="206"/>
                    </a:lnTo>
                    <a:lnTo>
                      <a:pt x="10" y="208"/>
                    </a:lnTo>
                    <a:lnTo>
                      <a:pt x="10" y="210"/>
                    </a:lnTo>
                    <a:lnTo>
                      <a:pt x="10" y="210"/>
                    </a:lnTo>
                    <a:lnTo>
                      <a:pt x="8" y="212"/>
                    </a:lnTo>
                    <a:lnTo>
                      <a:pt x="10" y="214"/>
                    </a:lnTo>
                    <a:lnTo>
                      <a:pt x="18" y="224"/>
                    </a:lnTo>
                    <a:lnTo>
                      <a:pt x="22" y="230"/>
                    </a:lnTo>
                    <a:lnTo>
                      <a:pt x="22" y="230"/>
                    </a:lnTo>
                    <a:lnTo>
                      <a:pt x="24" y="232"/>
                    </a:lnTo>
                    <a:lnTo>
                      <a:pt x="36" y="240"/>
                    </a:lnTo>
                    <a:lnTo>
                      <a:pt x="36" y="240"/>
                    </a:lnTo>
                    <a:lnTo>
                      <a:pt x="38" y="240"/>
                    </a:lnTo>
                    <a:lnTo>
                      <a:pt x="38" y="240"/>
                    </a:lnTo>
                    <a:lnTo>
                      <a:pt x="38" y="240"/>
                    </a:lnTo>
                    <a:lnTo>
                      <a:pt x="46" y="238"/>
                    </a:lnTo>
                    <a:lnTo>
                      <a:pt x="46" y="238"/>
                    </a:lnTo>
                    <a:lnTo>
                      <a:pt x="48" y="236"/>
                    </a:lnTo>
                    <a:lnTo>
                      <a:pt x="58" y="226"/>
                    </a:lnTo>
                    <a:lnTo>
                      <a:pt x="58" y="226"/>
                    </a:lnTo>
                    <a:lnTo>
                      <a:pt x="60" y="224"/>
                    </a:lnTo>
                    <a:lnTo>
                      <a:pt x="60" y="216"/>
                    </a:lnTo>
                    <a:lnTo>
                      <a:pt x="62" y="216"/>
                    </a:lnTo>
                    <a:lnTo>
                      <a:pt x="64" y="224"/>
                    </a:lnTo>
                    <a:lnTo>
                      <a:pt x="66" y="230"/>
                    </a:lnTo>
                    <a:lnTo>
                      <a:pt x="62" y="236"/>
                    </a:lnTo>
                    <a:lnTo>
                      <a:pt x="62" y="236"/>
                    </a:lnTo>
                    <a:lnTo>
                      <a:pt x="60" y="240"/>
                    </a:lnTo>
                    <a:lnTo>
                      <a:pt x="66" y="252"/>
                    </a:lnTo>
                    <a:lnTo>
                      <a:pt x="72" y="300"/>
                    </a:lnTo>
                    <a:lnTo>
                      <a:pt x="72" y="300"/>
                    </a:lnTo>
                    <a:lnTo>
                      <a:pt x="72" y="300"/>
                    </a:lnTo>
                    <a:lnTo>
                      <a:pt x="90" y="340"/>
                    </a:lnTo>
                    <a:lnTo>
                      <a:pt x="92" y="352"/>
                    </a:lnTo>
                    <a:lnTo>
                      <a:pt x="92" y="352"/>
                    </a:lnTo>
                    <a:lnTo>
                      <a:pt x="92" y="354"/>
                    </a:lnTo>
                    <a:lnTo>
                      <a:pt x="112" y="386"/>
                    </a:lnTo>
                    <a:lnTo>
                      <a:pt x="110" y="396"/>
                    </a:lnTo>
                    <a:lnTo>
                      <a:pt x="110" y="396"/>
                    </a:lnTo>
                    <a:lnTo>
                      <a:pt x="110" y="400"/>
                    </a:lnTo>
                    <a:lnTo>
                      <a:pt x="122" y="416"/>
                    </a:lnTo>
                    <a:lnTo>
                      <a:pt x="122" y="416"/>
                    </a:lnTo>
                    <a:lnTo>
                      <a:pt x="124" y="418"/>
                    </a:lnTo>
                    <a:lnTo>
                      <a:pt x="134" y="422"/>
                    </a:lnTo>
                    <a:lnTo>
                      <a:pt x="134" y="422"/>
                    </a:lnTo>
                    <a:lnTo>
                      <a:pt x="136" y="422"/>
                    </a:lnTo>
                    <a:lnTo>
                      <a:pt x="136" y="422"/>
                    </a:lnTo>
                    <a:lnTo>
                      <a:pt x="138" y="420"/>
                    </a:lnTo>
                    <a:lnTo>
                      <a:pt x="146" y="410"/>
                    </a:lnTo>
                    <a:lnTo>
                      <a:pt x="148" y="406"/>
                    </a:lnTo>
                    <a:lnTo>
                      <a:pt x="154" y="406"/>
                    </a:lnTo>
                    <a:lnTo>
                      <a:pt x="154" y="406"/>
                    </a:lnTo>
                    <a:lnTo>
                      <a:pt x="158" y="404"/>
                    </a:lnTo>
                    <a:lnTo>
                      <a:pt x="158" y="404"/>
                    </a:lnTo>
                    <a:lnTo>
                      <a:pt x="158" y="400"/>
                    </a:lnTo>
                    <a:lnTo>
                      <a:pt x="156" y="394"/>
                    </a:lnTo>
                    <a:lnTo>
                      <a:pt x="166" y="386"/>
                    </a:lnTo>
                    <a:lnTo>
                      <a:pt x="166" y="386"/>
                    </a:lnTo>
                    <a:lnTo>
                      <a:pt x="168" y="382"/>
                    </a:lnTo>
                    <a:lnTo>
                      <a:pt x="168" y="366"/>
                    </a:lnTo>
                    <a:lnTo>
                      <a:pt x="174" y="352"/>
                    </a:lnTo>
                    <a:lnTo>
                      <a:pt x="174" y="352"/>
                    </a:lnTo>
                    <a:lnTo>
                      <a:pt x="174" y="350"/>
                    </a:lnTo>
                    <a:lnTo>
                      <a:pt x="174" y="340"/>
                    </a:lnTo>
                    <a:lnTo>
                      <a:pt x="174" y="334"/>
                    </a:lnTo>
                    <a:lnTo>
                      <a:pt x="174" y="334"/>
                    </a:lnTo>
                    <a:lnTo>
                      <a:pt x="174" y="332"/>
                    </a:lnTo>
                    <a:lnTo>
                      <a:pt x="170" y="318"/>
                    </a:lnTo>
                    <a:lnTo>
                      <a:pt x="174" y="314"/>
                    </a:lnTo>
                    <a:lnTo>
                      <a:pt x="184" y="312"/>
                    </a:lnTo>
                    <a:lnTo>
                      <a:pt x="184" y="312"/>
                    </a:lnTo>
                    <a:lnTo>
                      <a:pt x="186" y="310"/>
                    </a:lnTo>
                    <a:lnTo>
                      <a:pt x="188" y="308"/>
                    </a:lnTo>
                    <a:lnTo>
                      <a:pt x="188" y="304"/>
                    </a:lnTo>
                    <a:lnTo>
                      <a:pt x="198" y="300"/>
                    </a:lnTo>
                    <a:lnTo>
                      <a:pt x="198" y="300"/>
                    </a:lnTo>
                    <a:lnTo>
                      <a:pt x="200" y="298"/>
                    </a:lnTo>
                    <a:lnTo>
                      <a:pt x="202" y="292"/>
                    </a:lnTo>
                    <a:lnTo>
                      <a:pt x="204" y="288"/>
                    </a:lnTo>
                    <a:lnTo>
                      <a:pt x="212" y="286"/>
                    </a:lnTo>
                    <a:lnTo>
                      <a:pt x="212" y="286"/>
                    </a:lnTo>
                    <a:lnTo>
                      <a:pt x="214" y="286"/>
                    </a:lnTo>
                    <a:lnTo>
                      <a:pt x="236" y="266"/>
                    </a:lnTo>
                    <a:lnTo>
                      <a:pt x="236" y="266"/>
                    </a:lnTo>
                    <a:lnTo>
                      <a:pt x="236" y="264"/>
                    </a:lnTo>
                    <a:lnTo>
                      <a:pt x="240" y="256"/>
                    </a:lnTo>
                    <a:lnTo>
                      <a:pt x="250" y="252"/>
                    </a:lnTo>
                    <a:lnTo>
                      <a:pt x="250" y="252"/>
                    </a:lnTo>
                    <a:lnTo>
                      <a:pt x="252" y="252"/>
                    </a:lnTo>
                    <a:lnTo>
                      <a:pt x="264" y="240"/>
                    </a:lnTo>
                    <a:lnTo>
                      <a:pt x="264" y="240"/>
                    </a:lnTo>
                    <a:lnTo>
                      <a:pt x="266" y="240"/>
                    </a:lnTo>
                    <a:lnTo>
                      <a:pt x="270" y="226"/>
                    </a:lnTo>
                    <a:lnTo>
                      <a:pt x="288" y="224"/>
                    </a:lnTo>
                    <a:lnTo>
                      <a:pt x="288" y="224"/>
                    </a:lnTo>
                    <a:lnTo>
                      <a:pt x="288" y="224"/>
                    </a:lnTo>
                    <a:lnTo>
                      <a:pt x="298" y="218"/>
                    </a:lnTo>
                    <a:lnTo>
                      <a:pt x="298" y="218"/>
                    </a:lnTo>
                    <a:lnTo>
                      <a:pt x="298" y="216"/>
                    </a:lnTo>
                    <a:lnTo>
                      <a:pt x="300" y="214"/>
                    </a:lnTo>
                    <a:lnTo>
                      <a:pt x="296" y="194"/>
                    </a:lnTo>
                    <a:lnTo>
                      <a:pt x="294" y="182"/>
                    </a:lnTo>
                    <a:lnTo>
                      <a:pt x="294" y="182"/>
                    </a:lnTo>
                    <a:lnTo>
                      <a:pt x="292" y="178"/>
                    </a:lnTo>
                    <a:lnTo>
                      <a:pt x="288" y="176"/>
                    </a:lnTo>
                    <a:lnTo>
                      <a:pt x="288" y="174"/>
                    </a:lnTo>
                    <a:lnTo>
                      <a:pt x="296" y="170"/>
                    </a:lnTo>
                    <a:lnTo>
                      <a:pt x="296" y="170"/>
                    </a:lnTo>
                    <a:lnTo>
                      <a:pt x="298" y="166"/>
                    </a:lnTo>
                    <a:lnTo>
                      <a:pt x="298" y="166"/>
                    </a:lnTo>
                    <a:lnTo>
                      <a:pt x="296" y="164"/>
                    </a:lnTo>
                    <a:lnTo>
                      <a:pt x="290" y="158"/>
                    </a:lnTo>
                    <a:lnTo>
                      <a:pt x="290" y="156"/>
                    </a:lnTo>
                    <a:lnTo>
                      <a:pt x="292" y="154"/>
                    </a:lnTo>
                    <a:lnTo>
                      <a:pt x="292" y="156"/>
                    </a:lnTo>
                    <a:lnTo>
                      <a:pt x="292" y="156"/>
                    </a:lnTo>
                    <a:lnTo>
                      <a:pt x="294" y="158"/>
                    </a:lnTo>
                    <a:lnTo>
                      <a:pt x="302" y="160"/>
                    </a:lnTo>
                    <a:lnTo>
                      <a:pt x="306" y="170"/>
                    </a:lnTo>
                    <a:lnTo>
                      <a:pt x="306" y="170"/>
                    </a:lnTo>
                    <a:lnTo>
                      <a:pt x="308" y="172"/>
                    </a:lnTo>
                    <a:lnTo>
                      <a:pt x="310" y="172"/>
                    </a:lnTo>
                    <a:lnTo>
                      <a:pt x="336" y="172"/>
                    </a:lnTo>
                    <a:lnTo>
                      <a:pt x="336" y="176"/>
                    </a:lnTo>
                    <a:lnTo>
                      <a:pt x="330" y="178"/>
                    </a:lnTo>
                    <a:lnTo>
                      <a:pt x="328" y="180"/>
                    </a:lnTo>
                    <a:lnTo>
                      <a:pt x="328" y="180"/>
                    </a:lnTo>
                    <a:lnTo>
                      <a:pt x="326" y="182"/>
                    </a:lnTo>
                    <a:lnTo>
                      <a:pt x="322" y="188"/>
                    </a:lnTo>
                    <a:lnTo>
                      <a:pt x="322" y="188"/>
                    </a:lnTo>
                    <a:lnTo>
                      <a:pt x="322" y="190"/>
                    </a:lnTo>
                    <a:lnTo>
                      <a:pt x="322" y="196"/>
                    </a:lnTo>
                    <a:lnTo>
                      <a:pt x="322" y="196"/>
                    </a:lnTo>
                    <a:lnTo>
                      <a:pt x="324" y="200"/>
                    </a:lnTo>
                    <a:lnTo>
                      <a:pt x="330" y="204"/>
                    </a:lnTo>
                    <a:lnTo>
                      <a:pt x="330" y="204"/>
                    </a:lnTo>
                    <a:lnTo>
                      <a:pt x="332" y="204"/>
                    </a:lnTo>
                    <a:lnTo>
                      <a:pt x="332" y="204"/>
                    </a:lnTo>
                    <a:lnTo>
                      <a:pt x="334" y="204"/>
                    </a:lnTo>
                    <a:lnTo>
                      <a:pt x="334" y="204"/>
                    </a:lnTo>
                    <a:lnTo>
                      <a:pt x="336" y="202"/>
                    </a:lnTo>
                    <a:lnTo>
                      <a:pt x="338" y="194"/>
                    </a:lnTo>
                    <a:lnTo>
                      <a:pt x="340" y="194"/>
                    </a:lnTo>
                    <a:lnTo>
                      <a:pt x="340" y="202"/>
                    </a:lnTo>
                    <a:lnTo>
                      <a:pt x="340" y="202"/>
                    </a:lnTo>
                    <a:lnTo>
                      <a:pt x="340" y="202"/>
                    </a:lnTo>
                    <a:lnTo>
                      <a:pt x="340" y="210"/>
                    </a:lnTo>
                    <a:lnTo>
                      <a:pt x="340" y="210"/>
                    </a:lnTo>
                    <a:lnTo>
                      <a:pt x="340" y="212"/>
                    </a:lnTo>
                    <a:lnTo>
                      <a:pt x="342" y="218"/>
                    </a:lnTo>
                    <a:lnTo>
                      <a:pt x="342" y="218"/>
                    </a:lnTo>
                    <a:lnTo>
                      <a:pt x="344" y="220"/>
                    </a:lnTo>
                    <a:lnTo>
                      <a:pt x="344" y="220"/>
                    </a:lnTo>
                    <a:lnTo>
                      <a:pt x="344" y="220"/>
                    </a:lnTo>
                    <a:lnTo>
                      <a:pt x="344" y="220"/>
                    </a:lnTo>
                    <a:lnTo>
                      <a:pt x="348" y="220"/>
                    </a:lnTo>
                    <a:lnTo>
                      <a:pt x="354" y="214"/>
                    </a:lnTo>
                    <a:lnTo>
                      <a:pt x="354" y="214"/>
                    </a:lnTo>
                    <a:lnTo>
                      <a:pt x="354" y="212"/>
                    </a:lnTo>
                    <a:lnTo>
                      <a:pt x="358" y="190"/>
                    </a:lnTo>
                    <a:lnTo>
                      <a:pt x="368" y="188"/>
                    </a:lnTo>
                    <a:lnTo>
                      <a:pt x="368" y="188"/>
                    </a:lnTo>
                    <a:lnTo>
                      <a:pt x="370" y="186"/>
                    </a:lnTo>
                    <a:lnTo>
                      <a:pt x="372" y="184"/>
                    </a:lnTo>
                    <a:lnTo>
                      <a:pt x="376" y="168"/>
                    </a:lnTo>
                    <a:lnTo>
                      <a:pt x="382" y="162"/>
                    </a:lnTo>
                    <a:lnTo>
                      <a:pt x="382" y="162"/>
                    </a:lnTo>
                    <a:lnTo>
                      <a:pt x="382" y="160"/>
                    </a:lnTo>
                    <a:lnTo>
                      <a:pt x="384" y="150"/>
                    </a:lnTo>
                    <a:lnTo>
                      <a:pt x="396" y="140"/>
                    </a:lnTo>
                    <a:lnTo>
                      <a:pt x="408" y="140"/>
                    </a:lnTo>
                    <a:lnTo>
                      <a:pt x="408" y="140"/>
                    </a:lnTo>
                    <a:lnTo>
                      <a:pt x="410" y="138"/>
                    </a:lnTo>
                    <a:lnTo>
                      <a:pt x="412" y="136"/>
                    </a:lnTo>
                    <a:lnTo>
                      <a:pt x="412" y="128"/>
                    </a:lnTo>
                    <a:lnTo>
                      <a:pt x="416" y="120"/>
                    </a:lnTo>
                    <a:lnTo>
                      <a:pt x="416" y="120"/>
                    </a:lnTo>
                    <a:lnTo>
                      <a:pt x="416" y="116"/>
                    </a:lnTo>
                    <a:lnTo>
                      <a:pt x="416" y="116"/>
                    </a:lnTo>
                    <a:lnTo>
                      <a:pt x="412" y="114"/>
                    </a:lnTo>
                    <a:lnTo>
                      <a:pt x="402" y="112"/>
                    </a:lnTo>
                    <a:lnTo>
                      <a:pt x="402" y="104"/>
                    </a:lnTo>
                    <a:lnTo>
                      <a:pt x="402" y="104"/>
                    </a:lnTo>
                    <a:lnTo>
                      <a:pt x="400" y="100"/>
                    </a:lnTo>
                    <a:lnTo>
                      <a:pt x="400" y="100"/>
                    </a:lnTo>
                    <a:lnTo>
                      <a:pt x="398" y="100"/>
                    </a:lnTo>
                    <a:lnTo>
                      <a:pt x="398" y="100"/>
                    </a:lnTo>
                    <a:lnTo>
                      <a:pt x="398" y="100"/>
                    </a:lnTo>
                    <a:lnTo>
                      <a:pt x="388" y="102"/>
                    </a:lnTo>
                    <a:lnTo>
                      <a:pt x="370" y="102"/>
                    </a:lnTo>
                    <a:lnTo>
                      <a:pt x="370" y="102"/>
                    </a:lnTo>
                    <a:lnTo>
                      <a:pt x="366" y="102"/>
                    </a:lnTo>
                    <a:lnTo>
                      <a:pt x="362" y="108"/>
                    </a:lnTo>
                    <a:lnTo>
                      <a:pt x="354" y="108"/>
                    </a:lnTo>
                    <a:lnTo>
                      <a:pt x="354" y="108"/>
                    </a:lnTo>
                    <a:lnTo>
                      <a:pt x="350" y="110"/>
                    </a:lnTo>
                    <a:lnTo>
                      <a:pt x="342" y="122"/>
                    </a:lnTo>
                    <a:lnTo>
                      <a:pt x="336" y="122"/>
                    </a:lnTo>
                    <a:lnTo>
                      <a:pt x="336" y="122"/>
                    </a:lnTo>
                    <a:lnTo>
                      <a:pt x="332" y="124"/>
                    </a:lnTo>
                    <a:lnTo>
                      <a:pt x="332" y="124"/>
                    </a:lnTo>
                    <a:lnTo>
                      <a:pt x="332" y="128"/>
                    </a:lnTo>
                    <a:lnTo>
                      <a:pt x="336" y="136"/>
                    </a:lnTo>
                    <a:lnTo>
                      <a:pt x="334" y="138"/>
                    </a:lnTo>
                    <a:lnTo>
                      <a:pt x="310" y="140"/>
                    </a:lnTo>
                    <a:lnTo>
                      <a:pt x="304" y="140"/>
                    </a:lnTo>
                    <a:lnTo>
                      <a:pt x="300" y="136"/>
                    </a:lnTo>
                    <a:lnTo>
                      <a:pt x="300" y="134"/>
                    </a:lnTo>
                    <a:lnTo>
                      <a:pt x="300" y="126"/>
                    </a:lnTo>
                    <a:lnTo>
                      <a:pt x="300" y="126"/>
                    </a:lnTo>
                    <a:lnTo>
                      <a:pt x="298" y="124"/>
                    </a:lnTo>
                    <a:lnTo>
                      <a:pt x="296" y="122"/>
                    </a:lnTo>
                    <a:lnTo>
                      <a:pt x="282" y="122"/>
                    </a:lnTo>
                    <a:lnTo>
                      <a:pt x="282" y="122"/>
                    </a:lnTo>
                    <a:lnTo>
                      <a:pt x="278" y="124"/>
                    </a:lnTo>
                    <a:lnTo>
                      <a:pt x="278" y="124"/>
                    </a:lnTo>
                    <a:lnTo>
                      <a:pt x="278" y="128"/>
                    </a:lnTo>
                    <a:lnTo>
                      <a:pt x="278" y="144"/>
                    </a:lnTo>
                    <a:lnTo>
                      <a:pt x="258" y="146"/>
                    </a:lnTo>
                    <a:lnTo>
                      <a:pt x="248" y="142"/>
                    </a:lnTo>
                    <a:lnTo>
                      <a:pt x="234" y="130"/>
                    </a:lnTo>
                    <a:lnTo>
                      <a:pt x="234" y="130"/>
                    </a:lnTo>
                    <a:lnTo>
                      <a:pt x="232" y="130"/>
                    </a:lnTo>
                    <a:lnTo>
                      <a:pt x="212" y="128"/>
                    </a:lnTo>
                    <a:lnTo>
                      <a:pt x="188" y="114"/>
                    </a:lnTo>
                    <a:lnTo>
                      <a:pt x="188" y="114"/>
                    </a:lnTo>
                    <a:lnTo>
                      <a:pt x="186" y="114"/>
                    </a:lnTo>
                    <a:lnTo>
                      <a:pt x="172" y="110"/>
                    </a:lnTo>
                    <a:lnTo>
                      <a:pt x="174" y="100"/>
                    </a:lnTo>
                    <a:lnTo>
                      <a:pt x="184" y="94"/>
                    </a:lnTo>
                    <a:lnTo>
                      <a:pt x="184" y="94"/>
                    </a:lnTo>
                    <a:lnTo>
                      <a:pt x="186" y="92"/>
                    </a:lnTo>
                    <a:lnTo>
                      <a:pt x="186" y="92"/>
                    </a:lnTo>
                    <a:lnTo>
                      <a:pt x="184" y="88"/>
                    </a:lnTo>
                    <a:lnTo>
                      <a:pt x="174" y="78"/>
                    </a:lnTo>
                    <a:lnTo>
                      <a:pt x="174" y="78"/>
                    </a:lnTo>
                    <a:lnTo>
                      <a:pt x="172" y="78"/>
                    </a:lnTo>
                    <a:lnTo>
                      <a:pt x="152" y="68"/>
                    </a:lnTo>
                    <a:lnTo>
                      <a:pt x="152" y="64"/>
                    </a:lnTo>
                    <a:lnTo>
                      <a:pt x="154" y="58"/>
                    </a:lnTo>
                    <a:lnTo>
                      <a:pt x="162" y="58"/>
                    </a:lnTo>
                    <a:lnTo>
                      <a:pt x="162" y="58"/>
                    </a:lnTo>
                    <a:lnTo>
                      <a:pt x="164" y="56"/>
                    </a:lnTo>
                    <a:lnTo>
                      <a:pt x="164" y="54"/>
                    </a:lnTo>
                    <a:lnTo>
                      <a:pt x="166" y="48"/>
                    </a:lnTo>
                    <a:lnTo>
                      <a:pt x="166" y="48"/>
                    </a:lnTo>
                    <a:lnTo>
                      <a:pt x="166" y="44"/>
                    </a:lnTo>
                    <a:lnTo>
                      <a:pt x="164" y="42"/>
                    </a:lnTo>
                    <a:lnTo>
                      <a:pt x="156" y="36"/>
                    </a:lnTo>
                    <a:lnTo>
                      <a:pt x="156" y="30"/>
                    </a:lnTo>
                    <a:lnTo>
                      <a:pt x="156" y="30"/>
                    </a:lnTo>
                    <a:lnTo>
                      <a:pt x="156" y="30"/>
                    </a:lnTo>
                    <a:lnTo>
                      <a:pt x="154" y="22"/>
                    </a:lnTo>
                    <a:lnTo>
                      <a:pt x="154" y="22"/>
                    </a:lnTo>
                    <a:lnTo>
                      <a:pt x="152" y="20"/>
                    </a:lnTo>
                    <a:lnTo>
                      <a:pt x="144" y="16"/>
                    </a:lnTo>
                    <a:lnTo>
                      <a:pt x="142" y="4"/>
                    </a:lnTo>
                    <a:lnTo>
                      <a:pt x="142" y="4"/>
                    </a:lnTo>
                    <a:lnTo>
                      <a:pt x="142" y="2"/>
                    </a:lnTo>
                    <a:lnTo>
                      <a:pt x="140" y="2"/>
                    </a:lnTo>
                    <a:lnTo>
                      <a:pt x="128" y="0"/>
                    </a:lnTo>
                    <a:lnTo>
                      <a:pt x="128" y="0"/>
                    </a:lnTo>
                    <a:lnTo>
                      <a:pt x="128" y="0"/>
                    </a:lnTo>
                    <a:lnTo>
                      <a:pt x="1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6" name="Freeform 909"/>
              <p:cNvSpPr>
                <a:spLocks/>
              </p:cNvSpPr>
              <p:nvPr/>
            </p:nvSpPr>
            <p:spPr bwMode="auto">
              <a:xfrm>
                <a:off x="3833" y="1995"/>
                <a:ext cx="408" cy="414"/>
              </a:xfrm>
              <a:custGeom>
                <a:avLst/>
                <a:gdLst>
                  <a:gd name="T0" fmla="*/ 136 w 408"/>
                  <a:gd name="T1" fmla="*/ 14 h 414"/>
                  <a:gd name="T2" fmla="*/ 148 w 408"/>
                  <a:gd name="T3" fmla="*/ 36 h 414"/>
                  <a:gd name="T4" fmla="*/ 148 w 408"/>
                  <a:gd name="T5" fmla="*/ 52 h 414"/>
                  <a:gd name="T6" fmla="*/ 166 w 408"/>
                  <a:gd name="T7" fmla="*/ 78 h 414"/>
                  <a:gd name="T8" fmla="*/ 164 w 408"/>
                  <a:gd name="T9" fmla="*/ 108 h 414"/>
                  <a:gd name="T10" fmla="*/ 228 w 408"/>
                  <a:gd name="T11" fmla="*/ 130 h 414"/>
                  <a:gd name="T12" fmla="*/ 278 w 408"/>
                  <a:gd name="T13" fmla="*/ 144 h 414"/>
                  <a:gd name="T14" fmla="*/ 292 w 408"/>
                  <a:gd name="T15" fmla="*/ 130 h 414"/>
                  <a:gd name="T16" fmla="*/ 306 w 408"/>
                  <a:gd name="T17" fmla="*/ 140 h 414"/>
                  <a:gd name="T18" fmla="*/ 332 w 408"/>
                  <a:gd name="T19" fmla="*/ 122 h 414"/>
                  <a:gd name="T20" fmla="*/ 360 w 408"/>
                  <a:gd name="T21" fmla="*/ 108 h 414"/>
                  <a:gd name="T22" fmla="*/ 394 w 408"/>
                  <a:gd name="T23" fmla="*/ 100 h 414"/>
                  <a:gd name="T24" fmla="*/ 404 w 408"/>
                  <a:gd name="T25" fmla="*/ 122 h 414"/>
                  <a:gd name="T26" fmla="*/ 376 w 408"/>
                  <a:gd name="T27" fmla="*/ 144 h 414"/>
                  <a:gd name="T28" fmla="*/ 364 w 408"/>
                  <a:gd name="T29" fmla="*/ 180 h 414"/>
                  <a:gd name="T30" fmla="*/ 340 w 408"/>
                  <a:gd name="T31" fmla="*/ 212 h 414"/>
                  <a:gd name="T32" fmla="*/ 340 w 408"/>
                  <a:gd name="T33" fmla="*/ 188 h 414"/>
                  <a:gd name="T34" fmla="*/ 322 w 408"/>
                  <a:gd name="T35" fmla="*/ 192 h 414"/>
                  <a:gd name="T36" fmla="*/ 328 w 408"/>
                  <a:gd name="T37" fmla="*/ 178 h 414"/>
                  <a:gd name="T38" fmla="*/ 306 w 408"/>
                  <a:gd name="T39" fmla="*/ 164 h 414"/>
                  <a:gd name="T40" fmla="*/ 288 w 408"/>
                  <a:gd name="T41" fmla="*/ 144 h 414"/>
                  <a:gd name="T42" fmla="*/ 290 w 408"/>
                  <a:gd name="T43" fmla="*/ 162 h 414"/>
                  <a:gd name="T44" fmla="*/ 286 w 408"/>
                  <a:gd name="T45" fmla="*/ 178 h 414"/>
                  <a:gd name="T46" fmla="*/ 282 w 408"/>
                  <a:gd name="T47" fmla="*/ 216 h 414"/>
                  <a:gd name="T48" fmla="*/ 246 w 408"/>
                  <a:gd name="T49" fmla="*/ 244 h 414"/>
                  <a:gd name="T50" fmla="*/ 208 w 408"/>
                  <a:gd name="T51" fmla="*/ 278 h 414"/>
                  <a:gd name="T52" fmla="*/ 192 w 408"/>
                  <a:gd name="T53" fmla="*/ 292 h 414"/>
                  <a:gd name="T54" fmla="*/ 168 w 408"/>
                  <a:gd name="T55" fmla="*/ 306 h 414"/>
                  <a:gd name="T56" fmla="*/ 166 w 408"/>
                  <a:gd name="T57" fmla="*/ 336 h 414"/>
                  <a:gd name="T58" fmla="*/ 160 w 408"/>
                  <a:gd name="T59" fmla="*/ 378 h 414"/>
                  <a:gd name="T60" fmla="*/ 142 w 408"/>
                  <a:gd name="T61" fmla="*/ 398 h 414"/>
                  <a:gd name="T62" fmla="*/ 120 w 408"/>
                  <a:gd name="T63" fmla="*/ 410 h 414"/>
                  <a:gd name="T64" fmla="*/ 92 w 408"/>
                  <a:gd name="T65" fmla="*/ 348 h 414"/>
                  <a:gd name="T66" fmla="*/ 66 w 408"/>
                  <a:gd name="T67" fmla="*/ 248 h 414"/>
                  <a:gd name="T68" fmla="*/ 64 w 408"/>
                  <a:gd name="T69" fmla="*/ 220 h 414"/>
                  <a:gd name="T70" fmla="*/ 52 w 408"/>
                  <a:gd name="T71" fmla="*/ 220 h 414"/>
                  <a:gd name="T72" fmla="*/ 22 w 408"/>
                  <a:gd name="T73" fmla="*/ 224 h 414"/>
                  <a:gd name="T74" fmla="*/ 24 w 408"/>
                  <a:gd name="T75" fmla="*/ 206 h 414"/>
                  <a:gd name="T76" fmla="*/ 8 w 408"/>
                  <a:gd name="T77" fmla="*/ 198 h 414"/>
                  <a:gd name="T78" fmla="*/ 6 w 408"/>
                  <a:gd name="T79" fmla="*/ 174 h 414"/>
                  <a:gd name="T80" fmla="*/ 24 w 408"/>
                  <a:gd name="T81" fmla="*/ 174 h 414"/>
                  <a:gd name="T82" fmla="*/ 24 w 408"/>
                  <a:gd name="T83" fmla="*/ 154 h 414"/>
                  <a:gd name="T84" fmla="*/ 14 w 408"/>
                  <a:gd name="T85" fmla="*/ 132 h 414"/>
                  <a:gd name="T86" fmla="*/ 38 w 408"/>
                  <a:gd name="T87" fmla="*/ 124 h 414"/>
                  <a:gd name="T88" fmla="*/ 88 w 408"/>
                  <a:gd name="T89" fmla="*/ 60 h 414"/>
                  <a:gd name="T90" fmla="*/ 78 w 408"/>
                  <a:gd name="T91" fmla="*/ 16 h 414"/>
                  <a:gd name="T92" fmla="*/ 124 w 408"/>
                  <a:gd name="T93" fmla="*/ 0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08" h="414">
                    <a:moveTo>
                      <a:pt x="124" y="0"/>
                    </a:moveTo>
                    <a:lnTo>
                      <a:pt x="134" y="2"/>
                    </a:lnTo>
                    <a:lnTo>
                      <a:pt x="136" y="14"/>
                    </a:lnTo>
                    <a:lnTo>
                      <a:pt x="146" y="18"/>
                    </a:lnTo>
                    <a:lnTo>
                      <a:pt x="148" y="26"/>
                    </a:lnTo>
                    <a:lnTo>
                      <a:pt x="148" y="36"/>
                    </a:lnTo>
                    <a:lnTo>
                      <a:pt x="158" y="42"/>
                    </a:lnTo>
                    <a:lnTo>
                      <a:pt x="156" y="50"/>
                    </a:lnTo>
                    <a:lnTo>
                      <a:pt x="148" y="52"/>
                    </a:lnTo>
                    <a:lnTo>
                      <a:pt x="144" y="60"/>
                    </a:lnTo>
                    <a:lnTo>
                      <a:pt x="144" y="68"/>
                    </a:lnTo>
                    <a:lnTo>
                      <a:pt x="166" y="78"/>
                    </a:lnTo>
                    <a:lnTo>
                      <a:pt x="178" y="86"/>
                    </a:lnTo>
                    <a:lnTo>
                      <a:pt x="166" y="94"/>
                    </a:lnTo>
                    <a:lnTo>
                      <a:pt x="164" y="108"/>
                    </a:lnTo>
                    <a:lnTo>
                      <a:pt x="182" y="114"/>
                    </a:lnTo>
                    <a:lnTo>
                      <a:pt x="206" y="128"/>
                    </a:lnTo>
                    <a:lnTo>
                      <a:pt x="228" y="130"/>
                    </a:lnTo>
                    <a:lnTo>
                      <a:pt x="242" y="140"/>
                    </a:lnTo>
                    <a:lnTo>
                      <a:pt x="254" y="146"/>
                    </a:lnTo>
                    <a:lnTo>
                      <a:pt x="278" y="144"/>
                    </a:lnTo>
                    <a:lnTo>
                      <a:pt x="278" y="122"/>
                    </a:lnTo>
                    <a:lnTo>
                      <a:pt x="292" y="122"/>
                    </a:lnTo>
                    <a:lnTo>
                      <a:pt x="292" y="130"/>
                    </a:lnTo>
                    <a:lnTo>
                      <a:pt x="294" y="136"/>
                    </a:lnTo>
                    <a:lnTo>
                      <a:pt x="298" y="138"/>
                    </a:lnTo>
                    <a:lnTo>
                      <a:pt x="306" y="140"/>
                    </a:lnTo>
                    <a:lnTo>
                      <a:pt x="332" y="138"/>
                    </a:lnTo>
                    <a:lnTo>
                      <a:pt x="336" y="132"/>
                    </a:lnTo>
                    <a:lnTo>
                      <a:pt x="332" y="122"/>
                    </a:lnTo>
                    <a:lnTo>
                      <a:pt x="340" y="120"/>
                    </a:lnTo>
                    <a:lnTo>
                      <a:pt x="350" y="108"/>
                    </a:lnTo>
                    <a:lnTo>
                      <a:pt x="360" y="108"/>
                    </a:lnTo>
                    <a:lnTo>
                      <a:pt x="366" y="102"/>
                    </a:lnTo>
                    <a:lnTo>
                      <a:pt x="386" y="102"/>
                    </a:lnTo>
                    <a:lnTo>
                      <a:pt x="394" y="100"/>
                    </a:lnTo>
                    <a:lnTo>
                      <a:pt x="394" y="112"/>
                    </a:lnTo>
                    <a:lnTo>
                      <a:pt x="408" y="114"/>
                    </a:lnTo>
                    <a:lnTo>
                      <a:pt x="404" y="122"/>
                    </a:lnTo>
                    <a:lnTo>
                      <a:pt x="404" y="132"/>
                    </a:lnTo>
                    <a:lnTo>
                      <a:pt x="390" y="132"/>
                    </a:lnTo>
                    <a:lnTo>
                      <a:pt x="376" y="144"/>
                    </a:lnTo>
                    <a:lnTo>
                      <a:pt x="374" y="154"/>
                    </a:lnTo>
                    <a:lnTo>
                      <a:pt x="368" y="162"/>
                    </a:lnTo>
                    <a:lnTo>
                      <a:pt x="364" y="180"/>
                    </a:lnTo>
                    <a:lnTo>
                      <a:pt x="352" y="182"/>
                    </a:lnTo>
                    <a:lnTo>
                      <a:pt x="346" y="206"/>
                    </a:lnTo>
                    <a:lnTo>
                      <a:pt x="340" y="212"/>
                    </a:lnTo>
                    <a:lnTo>
                      <a:pt x="340" y="206"/>
                    </a:lnTo>
                    <a:lnTo>
                      <a:pt x="340" y="198"/>
                    </a:lnTo>
                    <a:lnTo>
                      <a:pt x="340" y="188"/>
                    </a:lnTo>
                    <a:lnTo>
                      <a:pt x="332" y="186"/>
                    </a:lnTo>
                    <a:lnTo>
                      <a:pt x="328" y="196"/>
                    </a:lnTo>
                    <a:lnTo>
                      <a:pt x="322" y="192"/>
                    </a:lnTo>
                    <a:lnTo>
                      <a:pt x="322" y="186"/>
                    </a:lnTo>
                    <a:lnTo>
                      <a:pt x="324" y="180"/>
                    </a:lnTo>
                    <a:lnTo>
                      <a:pt x="328" y="178"/>
                    </a:lnTo>
                    <a:lnTo>
                      <a:pt x="336" y="174"/>
                    </a:lnTo>
                    <a:lnTo>
                      <a:pt x="336" y="164"/>
                    </a:lnTo>
                    <a:lnTo>
                      <a:pt x="306" y="164"/>
                    </a:lnTo>
                    <a:lnTo>
                      <a:pt x="300" y="154"/>
                    </a:lnTo>
                    <a:lnTo>
                      <a:pt x="292" y="150"/>
                    </a:lnTo>
                    <a:lnTo>
                      <a:pt x="288" y="144"/>
                    </a:lnTo>
                    <a:lnTo>
                      <a:pt x="282" y="150"/>
                    </a:lnTo>
                    <a:lnTo>
                      <a:pt x="282" y="154"/>
                    </a:lnTo>
                    <a:lnTo>
                      <a:pt x="290" y="162"/>
                    </a:lnTo>
                    <a:lnTo>
                      <a:pt x="278" y="168"/>
                    </a:lnTo>
                    <a:lnTo>
                      <a:pt x="280" y="174"/>
                    </a:lnTo>
                    <a:lnTo>
                      <a:pt x="286" y="178"/>
                    </a:lnTo>
                    <a:lnTo>
                      <a:pt x="288" y="190"/>
                    </a:lnTo>
                    <a:lnTo>
                      <a:pt x="292" y="210"/>
                    </a:lnTo>
                    <a:lnTo>
                      <a:pt x="282" y="216"/>
                    </a:lnTo>
                    <a:lnTo>
                      <a:pt x="262" y="220"/>
                    </a:lnTo>
                    <a:lnTo>
                      <a:pt x="258" y="234"/>
                    </a:lnTo>
                    <a:lnTo>
                      <a:pt x="246" y="244"/>
                    </a:lnTo>
                    <a:lnTo>
                      <a:pt x="232" y="248"/>
                    </a:lnTo>
                    <a:lnTo>
                      <a:pt x="230" y="258"/>
                    </a:lnTo>
                    <a:lnTo>
                      <a:pt x="208" y="278"/>
                    </a:lnTo>
                    <a:lnTo>
                      <a:pt x="198" y="280"/>
                    </a:lnTo>
                    <a:lnTo>
                      <a:pt x="194" y="286"/>
                    </a:lnTo>
                    <a:lnTo>
                      <a:pt x="192" y="292"/>
                    </a:lnTo>
                    <a:lnTo>
                      <a:pt x="182" y="296"/>
                    </a:lnTo>
                    <a:lnTo>
                      <a:pt x="180" y="304"/>
                    </a:lnTo>
                    <a:lnTo>
                      <a:pt x="168" y="306"/>
                    </a:lnTo>
                    <a:lnTo>
                      <a:pt x="162" y="312"/>
                    </a:lnTo>
                    <a:lnTo>
                      <a:pt x="166" y="328"/>
                    </a:lnTo>
                    <a:lnTo>
                      <a:pt x="166" y="336"/>
                    </a:lnTo>
                    <a:lnTo>
                      <a:pt x="166" y="346"/>
                    </a:lnTo>
                    <a:lnTo>
                      <a:pt x="160" y="360"/>
                    </a:lnTo>
                    <a:lnTo>
                      <a:pt x="160" y="378"/>
                    </a:lnTo>
                    <a:lnTo>
                      <a:pt x="148" y="390"/>
                    </a:lnTo>
                    <a:lnTo>
                      <a:pt x="150" y="398"/>
                    </a:lnTo>
                    <a:lnTo>
                      <a:pt x="142" y="398"/>
                    </a:lnTo>
                    <a:lnTo>
                      <a:pt x="138" y="404"/>
                    </a:lnTo>
                    <a:lnTo>
                      <a:pt x="132" y="414"/>
                    </a:lnTo>
                    <a:lnTo>
                      <a:pt x="120" y="410"/>
                    </a:lnTo>
                    <a:lnTo>
                      <a:pt x="110" y="392"/>
                    </a:lnTo>
                    <a:lnTo>
                      <a:pt x="112" y="382"/>
                    </a:lnTo>
                    <a:lnTo>
                      <a:pt x="92" y="348"/>
                    </a:lnTo>
                    <a:lnTo>
                      <a:pt x="90" y="334"/>
                    </a:lnTo>
                    <a:lnTo>
                      <a:pt x="72" y="294"/>
                    </a:lnTo>
                    <a:lnTo>
                      <a:pt x="66" y="248"/>
                    </a:lnTo>
                    <a:lnTo>
                      <a:pt x="60" y="234"/>
                    </a:lnTo>
                    <a:lnTo>
                      <a:pt x="66" y="226"/>
                    </a:lnTo>
                    <a:lnTo>
                      <a:pt x="64" y="220"/>
                    </a:lnTo>
                    <a:lnTo>
                      <a:pt x="60" y="208"/>
                    </a:lnTo>
                    <a:lnTo>
                      <a:pt x="54" y="208"/>
                    </a:lnTo>
                    <a:lnTo>
                      <a:pt x="52" y="220"/>
                    </a:lnTo>
                    <a:lnTo>
                      <a:pt x="40" y="230"/>
                    </a:lnTo>
                    <a:lnTo>
                      <a:pt x="34" y="232"/>
                    </a:lnTo>
                    <a:lnTo>
                      <a:pt x="22" y="224"/>
                    </a:lnTo>
                    <a:lnTo>
                      <a:pt x="18" y="218"/>
                    </a:lnTo>
                    <a:lnTo>
                      <a:pt x="8" y="206"/>
                    </a:lnTo>
                    <a:lnTo>
                      <a:pt x="24" y="206"/>
                    </a:lnTo>
                    <a:lnTo>
                      <a:pt x="28" y="200"/>
                    </a:lnTo>
                    <a:lnTo>
                      <a:pt x="22" y="198"/>
                    </a:lnTo>
                    <a:lnTo>
                      <a:pt x="8" y="198"/>
                    </a:lnTo>
                    <a:lnTo>
                      <a:pt x="4" y="192"/>
                    </a:lnTo>
                    <a:lnTo>
                      <a:pt x="0" y="186"/>
                    </a:lnTo>
                    <a:lnTo>
                      <a:pt x="6" y="174"/>
                    </a:lnTo>
                    <a:lnTo>
                      <a:pt x="12" y="174"/>
                    </a:lnTo>
                    <a:lnTo>
                      <a:pt x="20" y="180"/>
                    </a:lnTo>
                    <a:lnTo>
                      <a:pt x="24" y="174"/>
                    </a:lnTo>
                    <a:lnTo>
                      <a:pt x="36" y="174"/>
                    </a:lnTo>
                    <a:lnTo>
                      <a:pt x="36" y="166"/>
                    </a:lnTo>
                    <a:lnTo>
                      <a:pt x="24" y="154"/>
                    </a:lnTo>
                    <a:lnTo>
                      <a:pt x="22" y="140"/>
                    </a:lnTo>
                    <a:lnTo>
                      <a:pt x="14" y="140"/>
                    </a:lnTo>
                    <a:lnTo>
                      <a:pt x="14" y="132"/>
                    </a:lnTo>
                    <a:lnTo>
                      <a:pt x="24" y="120"/>
                    </a:lnTo>
                    <a:lnTo>
                      <a:pt x="30" y="120"/>
                    </a:lnTo>
                    <a:lnTo>
                      <a:pt x="38" y="124"/>
                    </a:lnTo>
                    <a:lnTo>
                      <a:pt x="48" y="122"/>
                    </a:lnTo>
                    <a:lnTo>
                      <a:pt x="88" y="72"/>
                    </a:lnTo>
                    <a:lnTo>
                      <a:pt x="88" y="60"/>
                    </a:lnTo>
                    <a:lnTo>
                      <a:pt x="94" y="54"/>
                    </a:lnTo>
                    <a:lnTo>
                      <a:pt x="80" y="42"/>
                    </a:lnTo>
                    <a:lnTo>
                      <a:pt x="78" y="16"/>
                    </a:lnTo>
                    <a:lnTo>
                      <a:pt x="104" y="18"/>
                    </a:lnTo>
                    <a:lnTo>
                      <a:pt x="120" y="16"/>
                    </a:lnTo>
                    <a:lnTo>
                      <a:pt x="1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7" name="Freeform 910"/>
              <p:cNvSpPr>
                <a:spLocks/>
              </p:cNvSpPr>
              <p:nvPr/>
            </p:nvSpPr>
            <p:spPr bwMode="auto">
              <a:xfrm>
                <a:off x="3829" y="1991"/>
                <a:ext cx="416" cy="422"/>
              </a:xfrm>
              <a:custGeom>
                <a:avLst/>
                <a:gdLst>
                  <a:gd name="T0" fmla="*/ 108 w 416"/>
                  <a:gd name="T1" fmla="*/ 18 h 422"/>
                  <a:gd name="T2" fmla="*/ 80 w 416"/>
                  <a:gd name="T3" fmla="*/ 16 h 422"/>
                  <a:gd name="T4" fmla="*/ 90 w 416"/>
                  <a:gd name="T5" fmla="*/ 62 h 422"/>
                  <a:gd name="T6" fmla="*/ 36 w 416"/>
                  <a:gd name="T7" fmla="*/ 122 h 422"/>
                  <a:gd name="T8" fmla="*/ 16 w 416"/>
                  <a:gd name="T9" fmla="*/ 134 h 422"/>
                  <a:gd name="T10" fmla="*/ 18 w 416"/>
                  <a:gd name="T11" fmla="*/ 148 h 422"/>
                  <a:gd name="T12" fmla="*/ 36 w 416"/>
                  <a:gd name="T13" fmla="*/ 174 h 422"/>
                  <a:gd name="T14" fmla="*/ 18 w 416"/>
                  <a:gd name="T15" fmla="*/ 176 h 422"/>
                  <a:gd name="T16" fmla="*/ 0 w 416"/>
                  <a:gd name="T17" fmla="*/ 188 h 422"/>
                  <a:gd name="T18" fmla="*/ 10 w 416"/>
                  <a:gd name="T19" fmla="*/ 204 h 422"/>
                  <a:gd name="T20" fmla="*/ 12 w 416"/>
                  <a:gd name="T21" fmla="*/ 206 h 422"/>
                  <a:gd name="T22" fmla="*/ 10 w 416"/>
                  <a:gd name="T23" fmla="*/ 214 h 422"/>
                  <a:gd name="T24" fmla="*/ 36 w 416"/>
                  <a:gd name="T25" fmla="*/ 240 h 422"/>
                  <a:gd name="T26" fmla="*/ 48 w 416"/>
                  <a:gd name="T27" fmla="*/ 236 h 422"/>
                  <a:gd name="T28" fmla="*/ 64 w 416"/>
                  <a:gd name="T29" fmla="*/ 224 h 422"/>
                  <a:gd name="T30" fmla="*/ 72 w 416"/>
                  <a:gd name="T31" fmla="*/ 300 h 422"/>
                  <a:gd name="T32" fmla="*/ 92 w 416"/>
                  <a:gd name="T33" fmla="*/ 354 h 422"/>
                  <a:gd name="T34" fmla="*/ 122 w 416"/>
                  <a:gd name="T35" fmla="*/ 416 h 422"/>
                  <a:gd name="T36" fmla="*/ 138 w 416"/>
                  <a:gd name="T37" fmla="*/ 420 h 422"/>
                  <a:gd name="T38" fmla="*/ 158 w 416"/>
                  <a:gd name="T39" fmla="*/ 404 h 422"/>
                  <a:gd name="T40" fmla="*/ 168 w 416"/>
                  <a:gd name="T41" fmla="*/ 366 h 422"/>
                  <a:gd name="T42" fmla="*/ 174 w 416"/>
                  <a:gd name="T43" fmla="*/ 334 h 422"/>
                  <a:gd name="T44" fmla="*/ 186 w 416"/>
                  <a:gd name="T45" fmla="*/ 310 h 422"/>
                  <a:gd name="T46" fmla="*/ 202 w 416"/>
                  <a:gd name="T47" fmla="*/ 292 h 422"/>
                  <a:gd name="T48" fmla="*/ 236 w 416"/>
                  <a:gd name="T49" fmla="*/ 266 h 422"/>
                  <a:gd name="T50" fmla="*/ 264 w 416"/>
                  <a:gd name="T51" fmla="*/ 240 h 422"/>
                  <a:gd name="T52" fmla="*/ 288 w 416"/>
                  <a:gd name="T53" fmla="*/ 224 h 422"/>
                  <a:gd name="T54" fmla="*/ 294 w 416"/>
                  <a:gd name="T55" fmla="*/ 182 h 422"/>
                  <a:gd name="T56" fmla="*/ 296 w 416"/>
                  <a:gd name="T57" fmla="*/ 170 h 422"/>
                  <a:gd name="T58" fmla="*/ 292 w 416"/>
                  <a:gd name="T59" fmla="*/ 154 h 422"/>
                  <a:gd name="T60" fmla="*/ 306 w 416"/>
                  <a:gd name="T61" fmla="*/ 170 h 422"/>
                  <a:gd name="T62" fmla="*/ 328 w 416"/>
                  <a:gd name="T63" fmla="*/ 180 h 422"/>
                  <a:gd name="T64" fmla="*/ 322 w 416"/>
                  <a:gd name="T65" fmla="*/ 196 h 422"/>
                  <a:gd name="T66" fmla="*/ 332 w 416"/>
                  <a:gd name="T67" fmla="*/ 204 h 422"/>
                  <a:gd name="T68" fmla="*/ 340 w 416"/>
                  <a:gd name="T69" fmla="*/ 202 h 422"/>
                  <a:gd name="T70" fmla="*/ 342 w 416"/>
                  <a:gd name="T71" fmla="*/ 218 h 422"/>
                  <a:gd name="T72" fmla="*/ 348 w 416"/>
                  <a:gd name="T73" fmla="*/ 220 h 422"/>
                  <a:gd name="T74" fmla="*/ 368 w 416"/>
                  <a:gd name="T75" fmla="*/ 188 h 422"/>
                  <a:gd name="T76" fmla="*/ 382 w 416"/>
                  <a:gd name="T77" fmla="*/ 160 h 422"/>
                  <a:gd name="T78" fmla="*/ 412 w 416"/>
                  <a:gd name="T79" fmla="*/ 136 h 422"/>
                  <a:gd name="T80" fmla="*/ 412 w 416"/>
                  <a:gd name="T81" fmla="*/ 114 h 422"/>
                  <a:gd name="T82" fmla="*/ 398 w 416"/>
                  <a:gd name="T83" fmla="*/ 100 h 422"/>
                  <a:gd name="T84" fmla="*/ 366 w 416"/>
                  <a:gd name="T85" fmla="*/ 102 h 422"/>
                  <a:gd name="T86" fmla="*/ 336 w 416"/>
                  <a:gd name="T87" fmla="*/ 122 h 422"/>
                  <a:gd name="T88" fmla="*/ 334 w 416"/>
                  <a:gd name="T89" fmla="*/ 138 h 422"/>
                  <a:gd name="T90" fmla="*/ 300 w 416"/>
                  <a:gd name="T91" fmla="*/ 126 h 422"/>
                  <a:gd name="T92" fmla="*/ 278 w 416"/>
                  <a:gd name="T93" fmla="*/ 124 h 422"/>
                  <a:gd name="T94" fmla="*/ 234 w 416"/>
                  <a:gd name="T95" fmla="*/ 130 h 422"/>
                  <a:gd name="T96" fmla="*/ 172 w 416"/>
                  <a:gd name="T97" fmla="*/ 110 h 422"/>
                  <a:gd name="T98" fmla="*/ 184 w 416"/>
                  <a:gd name="T99" fmla="*/ 88 h 422"/>
                  <a:gd name="T100" fmla="*/ 154 w 416"/>
                  <a:gd name="T101" fmla="*/ 58 h 422"/>
                  <a:gd name="T102" fmla="*/ 166 w 416"/>
                  <a:gd name="T103" fmla="*/ 48 h 422"/>
                  <a:gd name="T104" fmla="*/ 156 w 416"/>
                  <a:gd name="T105" fmla="*/ 30 h 422"/>
                  <a:gd name="T106" fmla="*/ 142 w 416"/>
                  <a:gd name="T107" fmla="*/ 4 h 422"/>
                  <a:gd name="T108" fmla="*/ 128 w 416"/>
                  <a:gd name="T109"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6" h="422">
                    <a:moveTo>
                      <a:pt x="128" y="0"/>
                    </a:moveTo>
                    <a:lnTo>
                      <a:pt x="128" y="0"/>
                    </a:lnTo>
                    <a:lnTo>
                      <a:pt x="126" y="0"/>
                    </a:lnTo>
                    <a:lnTo>
                      <a:pt x="124" y="2"/>
                    </a:lnTo>
                    <a:lnTo>
                      <a:pt x="120" y="16"/>
                    </a:lnTo>
                    <a:lnTo>
                      <a:pt x="108" y="18"/>
                    </a:lnTo>
                    <a:lnTo>
                      <a:pt x="82" y="16"/>
                    </a:lnTo>
                    <a:lnTo>
                      <a:pt x="82" y="16"/>
                    </a:lnTo>
                    <a:lnTo>
                      <a:pt x="82" y="16"/>
                    </a:lnTo>
                    <a:lnTo>
                      <a:pt x="82" y="16"/>
                    </a:lnTo>
                    <a:lnTo>
                      <a:pt x="80" y="16"/>
                    </a:lnTo>
                    <a:lnTo>
                      <a:pt x="80" y="16"/>
                    </a:lnTo>
                    <a:lnTo>
                      <a:pt x="78" y="20"/>
                    </a:lnTo>
                    <a:lnTo>
                      <a:pt x="80" y="46"/>
                    </a:lnTo>
                    <a:lnTo>
                      <a:pt x="80" y="46"/>
                    </a:lnTo>
                    <a:lnTo>
                      <a:pt x="82" y="50"/>
                    </a:lnTo>
                    <a:lnTo>
                      <a:pt x="92" y="58"/>
                    </a:lnTo>
                    <a:lnTo>
                      <a:pt x="90" y="62"/>
                    </a:lnTo>
                    <a:lnTo>
                      <a:pt x="90" y="62"/>
                    </a:lnTo>
                    <a:lnTo>
                      <a:pt x="88" y="64"/>
                    </a:lnTo>
                    <a:lnTo>
                      <a:pt x="88" y="76"/>
                    </a:lnTo>
                    <a:lnTo>
                      <a:pt x="50" y="124"/>
                    </a:lnTo>
                    <a:lnTo>
                      <a:pt x="42" y="124"/>
                    </a:lnTo>
                    <a:lnTo>
                      <a:pt x="36" y="122"/>
                    </a:lnTo>
                    <a:lnTo>
                      <a:pt x="36" y="122"/>
                    </a:lnTo>
                    <a:lnTo>
                      <a:pt x="34" y="120"/>
                    </a:lnTo>
                    <a:lnTo>
                      <a:pt x="28" y="120"/>
                    </a:lnTo>
                    <a:lnTo>
                      <a:pt x="28" y="120"/>
                    </a:lnTo>
                    <a:lnTo>
                      <a:pt x="24" y="122"/>
                    </a:lnTo>
                    <a:lnTo>
                      <a:pt x="16" y="134"/>
                    </a:lnTo>
                    <a:lnTo>
                      <a:pt x="16" y="134"/>
                    </a:lnTo>
                    <a:lnTo>
                      <a:pt x="14" y="136"/>
                    </a:lnTo>
                    <a:lnTo>
                      <a:pt x="14" y="144"/>
                    </a:lnTo>
                    <a:lnTo>
                      <a:pt x="14" y="144"/>
                    </a:lnTo>
                    <a:lnTo>
                      <a:pt x="16" y="148"/>
                    </a:lnTo>
                    <a:lnTo>
                      <a:pt x="18" y="148"/>
                    </a:lnTo>
                    <a:lnTo>
                      <a:pt x="22" y="148"/>
                    </a:lnTo>
                    <a:lnTo>
                      <a:pt x="26" y="158"/>
                    </a:lnTo>
                    <a:lnTo>
                      <a:pt x="26" y="158"/>
                    </a:lnTo>
                    <a:lnTo>
                      <a:pt x="26" y="160"/>
                    </a:lnTo>
                    <a:lnTo>
                      <a:pt x="36" y="172"/>
                    </a:lnTo>
                    <a:lnTo>
                      <a:pt x="36" y="174"/>
                    </a:lnTo>
                    <a:lnTo>
                      <a:pt x="28" y="174"/>
                    </a:lnTo>
                    <a:lnTo>
                      <a:pt x="28" y="174"/>
                    </a:lnTo>
                    <a:lnTo>
                      <a:pt x="24" y="176"/>
                    </a:lnTo>
                    <a:lnTo>
                      <a:pt x="22" y="178"/>
                    </a:lnTo>
                    <a:lnTo>
                      <a:pt x="18" y="176"/>
                    </a:lnTo>
                    <a:lnTo>
                      <a:pt x="18" y="176"/>
                    </a:lnTo>
                    <a:lnTo>
                      <a:pt x="16" y="174"/>
                    </a:lnTo>
                    <a:lnTo>
                      <a:pt x="10" y="174"/>
                    </a:lnTo>
                    <a:lnTo>
                      <a:pt x="10" y="174"/>
                    </a:lnTo>
                    <a:lnTo>
                      <a:pt x="8" y="176"/>
                    </a:lnTo>
                    <a:lnTo>
                      <a:pt x="6" y="176"/>
                    </a:lnTo>
                    <a:lnTo>
                      <a:pt x="0" y="188"/>
                    </a:lnTo>
                    <a:lnTo>
                      <a:pt x="0" y="188"/>
                    </a:lnTo>
                    <a:lnTo>
                      <a:pt x="0" y="192"/>
                    </a:lnTo>
                    <a:lnTo>
                      <a:pt x="4" y="198"/>
                    </a:lnTo>
                    <a:lnTo>
                      <a:pt x="4" y="198"/>
                    </a:lnTo>
                    <a:lnTo>
                      <a:pt x="4" y="200"/>
                    </a:lnTo>
                    <a:lnTo>
                      <a:pt x="10" y="204"/>
                    </a:lnTo>
                    <a:lnTo>
                      <a:pt x="10" y="204"/>
                    </a:lnTo>
                    <a:lnTo>
                      <a:pt x="12" y="206"/>
                    </a:lnTo>
                    <a:lnTo>
                      <a:pt x="24" y="206"/>
                    </a:lnTo>
                    <a:lnTo>
                      <a:pt x="26" y="206"/>
                    </a:lnTo>
                    <a:lnTo>
                      <a:pt x="26" y="206"/>
                    </a:lnTo>
                    <a:lnTo>
                      <a:pt x="12" y="206"/>
                    </a:lnTo>
                    <a:lnTo>
                      <a:pt x="12" y="206"/>
                    </a:lnTo>
                    <a:lnTo>
                      <a:pt x="10" y="208"/>
                    </a:lnTo>
                    <a:lnTo>
                      <a:pt x="10" y="210"/>
                    </a:lnTo>
                    <a:lnTo>
                      <a:pt x="10" y="210"/>
                    </a:lnTo>
                    <a:lnTo>
                      <a:pt x="8" y="212"/>
                    </a:lnTo>
                    <a:lnTo>
                      <a:pt x="10" y="214"/>
                    </a:lnTo>
                    <a:lnTo>
                      <a:pt x="18" y="224"/>
                    </a:lnTo>
                    <a:lnTo>
                      <a:pt x="22" y="230"/>
                    </a:lnTo>
                    <a:lnTo>
                      <a:pt x="22" y="230"/>
                    </a:lnTo>
                    <a:lnTo>
                      <a:pt x="24" y="232"/>
                    </a:lnTo>
                    <a:lnTo>
                      <a:pt x="36" y="240"/>
                    </a:lnTo>
                    <a:lnTo>
                      <a:pt x="36" y="240"/>
                    </a:lnTo>
                    <a:lnTo>
                      <a:pt x="38" y="240"/>
                    </a:lnTo>
                    <a:lnTo>
                      <a:pt x="38" y="240"/>
                    </a:lnTo>
                    <a:lnTo>
                      <a:pt x="38" y="240"/>
                    </a:lnTo>
                    <a:lnTo>
                      <a:pt x="46" y="238"/>
                    </a:lnTo>
                    <a:lnTo>
                      <a:pt x="46" y="238"/>
                    </a:lnTo>
                    <a:lnTo>
                      <a:pt x="48" y="236"/>
                    </a:lnTo>
                    <a:lnTo>
                      <a:pt x="58" y="226"/>
                    </a:lnTo>
                    <a:lnTo>
                      <a:pt x="58" y="226"/>
                    </a:lnTo>
                    <a:lnTo>
                      <a:pt x="60" y="224"/>
                    </a:lnTo>
                    <a:lnTo>
                      <a:pt x="60" y="216"/>
                    </a:lnTo>
                    <a:lnTo>
                      <a:pt x="62" y="216"/>
                    </a:lnTo>
                    <a:lnTo>
                      <a:pt x="64" y="224"/>
                    </a:lnTo>
                    <a:lnTo>
                      <a:pt x="66" y="230"/>
                    </a:lnTo>
                    <a:lnTo>
                      <a:pt x="62" y="236"/>
                    </a:lnTo>
                    <a:lnTo>
                      <a:pt x="62" y="236"/>
                    </a:lnTo>
                    <a:lnTo>
                      <a:pt x="60" y="240"/>
                    </a:lnTo>
                    <a:lnTo>
                      <a:pt x="66" y="252"/>
                    </a:lnTo>
                    <a:lnTo>
                      <a:pt x="72" y="300"/>
                    </a:lnTo>
                    <a:lnTo>
                      <a:pt x="72" y="300"/>
                    </a:lnTo>
                    <a:lnTo>
                      <a:pt x="72" y="300"/>
                    </a:lnTo>
                    <a:lnTo>
                      <a:pt x="90" y="340"/>
                    </a:lnTo>
                    <a:lnTo>
                      <a:pt x="92" y="352"/>
                    </a:lnTo>
                    <a:lnTo>
                      <a:pt x="92" y="352"/>
                    </a:lnTo>
                    <a:lnTo>
                      <a:pt x="92" y="354"/>
                    </a:lnTo>
                    <a:lnTo>
                      <a:pt x="112" y="386"/>
                    </a:lnTo>
                    <a:lnTo>
                      <a:pt x="110" y="396"/>
                    </a:lnTo>
                    <a:lnTo>
                      <a:pt x="110" y="396"/>
                    </a:lnTo>
                    <a:lnTo>
                      <a:pt x="110" y="400"/>
                    </a:lnTo>
                    <a:lnTo>
                      <a:pt x="122" y="416"/>
                    </a:lnTo>
                    <a:lnTo>
                      <a:pt x="122" y="416"/>
                    </a:lnTo>
                    <a:lnTo>
                      <a:pt x="124" y="418"/>
                    </a:lnTo>
                    <a:lnTo>
                      <a:pt x="134" y="422"/>
                    </a:lnTo>
                    <a:lnTo>
                      <a:pt x="134" y="422"/>
                    </a:lnTo>
                    <a:lnTo>
                      <a:pt x="136" y="422"/>
                    </a:lnTo>
                    <a:lnTo>
                      <a:pt x="136" y="422"/>
                    </a:lnTo>
                    <a:lnTo>
                      <a:pt x="138" y="420"/>
                    </a:lnTo>
                    <a:lnTo>
                      <a:pt x="146" y="410"/>
                    </a:lnTo>
                    <a:lnTo>
                      <a:pt x="148" y="406"/>
                    </a:lnTo>
                    <a:lnTo>
                      <a:pt x="154" y="406"/>
                    </a:lnTo>
                    <a:lnTo>
                      <a:pt x="154" y="406"/>
                    </a:lnTo>
                    <a:lnTo>
                      <a:pt x="158" y="404"/>
                    </a:lnTo>
                    <a:lnTo>
                      <a:pt x="158" y="404"/>
                    </a:lnTo>
                    <a:lnTo>
                      <a:pt x="158" y="400"/>
                    </a:lnTo>
                    <a:lnTo>
                      <a:pt x="156" y="394"/>
                    </a:lnTo>
                    <a:lnTo>
                      <a:pt x="166" y="386"/>
                    </a:lnTo>
                    <a:lnTo>
                      <a:pt x="166" y="386"/>
                    </a:lnTo>
                    <a:lnTo>
                      <a:pt x="168" y="382"/>
                    </a:lnTo>
                    <a:lnTo>
                      <a:pt x="168" y="366"/>
                    </a:lnTo>
                    <a:lnTo>
                      <a:pt x="174" y="352"/>
                    </a:lnTo>
                    <a:lnTo>
                      <a:pt x="174" y="352"/>
                    </a:lnTo>
                    <a:lnTo>
                      <a:pt x="174" y="350"/>
                    </a:lnTo>
                    <a:lnTo>
                      <a:pt x="174" y="340"/>
                    </a:lnTo>
                    <a:lnTo>
                      <a:pt x="174" y="334"/>
                    </a:lnTo>
                    <a:lnTo>
                      <a:pt x="174" y="334"/>
                    </a:lnTo>
                    <a:lnTo>
                      <a:pt x="174" y="332"/>
                    </a:lnTo>
                    <a:lnTo>
                      <a:pt x="170" y="318"/>
                    </a:lnTo>
                    <a:lnTo>
                      <a:pt x="174" y="314"/>
                    </a:lnTo>
                    <a:lnTo>
                      <a:pt x="184" y="312"/>
                    </a:lnTo>
                    <a:lnTo>
                      <a:pt x="184" y="312"/>
                    </a:lnTo>
                    <a:lnTo>
                      <a:pt x="186" y="310"/>
                    </a:lnTo>
                    <a:lnTo>
                      <a:pt x="188" y="308"/>
                    </a:lnTo>
                    <a:lnTo>
                      <a:pt x="188" y="304"/>
                    </a:lnTo>
                    <a:lnTo>
                      <a:pt x="198" y="300"/>
                    </a:lnTo>
                    <a:lnTo>
                      <a:pt x="198" y="300"/>
                    </a:lnTo>
                    <a:lnTo>
                      <a:pt x="200" y="298"/>
                    </a:lnTo>
                    <a:lnTo>
                      <a:pt x="202" y="292"/>
                    </a:lnTo>
                    <a:lnTo>
                      <a:pt x="204" y="288"/>
                    </a:lnTo>
                    <a:lnTo>
                      <a:pt x="212" y="286"/>
                    </a:lnTo>
                    <a:lnTo>
                      <a:pt x="212" y="286"/>
                    </a:lnTo>
                    <a:lnTo>
                      <a:pt x="214" y="286"/>
                    </a:lnTo>
                    <a:lnTo>
                      <a:pt x="236" y="266"/>
                    </a:lnTo>
                    <a:lnTo>
                      <a:pt x="236" y="266"/>
                    </a:lnTo>
                    <a:lnTo>
                      <a:pt x="236" y="264"/>
                    </a:lnTo>
                    <a:lnTo>
                      <a:pt x="240" y="256"/>
                    </a:lnTo>
                    <a:lnTo>
                      <a:pt x="250" y="252"/>
                    </a:lnTo>
                    <a:lnTo>
                      <a:pt x="250" y="252"/>
                    </a:lnTo>
                    <a:lnTo>
                      <a:pt x="252" y="252"/>
                    </a:lnTo>
                    <a:lnTo>
                      <a:pt x="264" y="240"/>
                    </a:lnTo>
                    <a:lnTo>
                      <a:pt x="264" y="240"/>
                    </a:lnTo>
                    <a:lnTo>
                      <a:pt x="266" y="240"/>
                    </a:lnTo>
                    <a:lnTo>
                      <a:pt x="270" y="226"/>
                    </a:lnTo>
                    <a:lnTo>
                      <a:pt x="288" y="224"/>
                    </a:lnTo>
                    <a:lnTo>
                      <a:pt x="288" y="224"/>
                    </a:lnTo>
                    <a:lnTo>
                      <a:pt x="288" y="224"/>
                    </a:lnTo>
                    <a:lnTo>
                      <a:pt x="298" y="218"/>
                    </a:lnTo>
                    <a:lnTo>
                      <a:pt x="298" y="218"/>
                    </a:lnTo>
                    <a:lnTo>
                      <a:pt x="298" y="216"/>
                    </a:lnTo>
                    <a:lnTo>
                      <a:pt x="300" y="214"/>
                    </a:lnTo>
                    <a:lnTo>
                      <a:pt x="296" y="194"/>
                    </a:lnTo>
                    <a:lnTo>
                      <a:pt x="294" y="182"/>
                    </a:lnTo>
                    <a:lnTo>
                      <a:pt x="294" y="182"/>
                    </a:lnTo>
                    <a:lnTo>
                      <a:pt x="292" y="178"/>
                    </a:lnTo>
                    <a:lnTo>
                      <a:pt x="288" y="176"/>
                    </a:lnTo>
                    <a:lnTo>
                      <a:pt x="288" y="174"/>
                    </a:lnTo>
                    <a:lnTo>
                      <a:pt x="296" y="170"/>
                    </a:lnTo>
                    <a:lnTo>
                      <a:pt x="296" y="170"/>
                    </a:lnTo>
                    <a:lnTo>
                      <a:pt x="298" y="166"/>
                    </a:lnTo>
                    <a:lnTo>
                      <a:pt x="298" y="166"/>
                    </a:lnTo>
                    <a:lnTo>
                      <a:pt x="296" y="164"/>
                    </a:lnTo>
                    <a:lnTo>
                      <a:pt x="290" y="158"/>
                    </a:lnTo>
                    <a:lnTo>
                      <a:pt x="290" y="156"/>
                    </a:lnTo>
                    <a:lnTo>
                      <a:pt x="292" y="154"/>
                    </a:lnTo>
                    <a:lnTo>
                      <a:pt x="292" y="156"/>
                    </a:lnTo>
                    <a:lnTo>
                      <a:pt x="292" y="156"/>
                    </a:lnTo>
                    <a:lnTo>
                      <a:pt x="294" y="158"/>
                    </a:lnTo>
                    <a:lnTo>
                      <a:pt x="302" y="160"/>
                    </a:lnTo>
                    <a:lnTo>
                      <a:pt x="306" y="170"/>
                    </a:lnTo>
                    <a:lnTo>
                      <a:pt x="306" y="170"/>
                    </a:lnTo>
                    <a:lnTo>
                      <a:pt x="308" y="172"/>
                    </a:lnTo>
                    <a:lnTo>
                      <a:pt x="310" y="172"/>
                    </a:lnTo>
                    <a:lnTo>
                      <a:pt x="336" y="172"/>
                    </a:lnTo>
                    <a:lnTo>
                      <a:pt x="336" y="176"/>
                    </a:lnTo>
                    <a:lnTo>
                      <a:pt x="330" y="178"/>
                    </a:lnTo>
                    <a:lnTo>
                      <a:pt x="328" y="180"/>
                    </a:lnTo>
                    <a:lnTo>
                      <a:pt x="328" y="180"/>
                    </a:lnTo>
                    <a:lnTo>
                      <a:pt x="326" y="182"/>
                    </a:lnTo>
                    <a:lnTo>
                      <a:pt x="322" y="188"/>
                    </a:lnTo>
                    <a:lnTo>
                      <a:pt x="322" y="188"/>
                    </a:lnTo>
                    <a:lnTo>
                      <a:pt x="322" y="190"/>
                    </a:lnTo>
                    <a:lnTo>
                      <a:pt x="322" y="196"/>
                    </a:lnTo>
                    <a:lnTo>
                      <a:pt x="322" y="196"/>
                    </a:lnTo>
                    <a:lnTo>
                      <a:pt x="324" y="200"/>
                    </a:lnTo>
                    <a:lnTo>
                      <a:pt x="330" y="204"/>
                    </a:lnTo>
                    <a:lnTo>
                      <a:pt x="330" y="204"/>
                    </a:lnTo>
                    <a:lnTo>
                      <a:pt x="332" y="204"/>
                    </a:lnTo>
                    <a:lnTo>
                      <a:pt x="332" y="204"/>
                    </a:lnTo>
                    <a:lnTo>
                      <a:pt x="334" y="204"/>
                    </a:lnTo>
                    <a:lnTo>
                      <a:pt x="334" y="204"/>
                    </a:lnTo>
                    <a:lnTo>
                      <a:pt x="336" y="202"/>
                    </a:lnTo>
                    <a:lnTo>
                      <a:pt x="338" y="194"/>
                    </a:lnTo>
                    <a:lnTo>
                      <a:pt x="340" y="194"/>
                    </a:lnTo>
                    <a:lnTo>
                      <a:pt x="340" y="202"/>
                    </a:lnTo>
                    <a:lnTo>
                      <a:pt x="340" y="202"/>
                    </a:lnTo>
                    <a:lnTo>
                      <a:pt x="340" y="202"/>
                    </a:lnTo>
                    <a:lnTo>
                      <a:pt x="340" y="210"/>
                    </a:lnTo>
                    <a:lnTo>
                      <a:pt x="340" y="210"/>
                    </a:lnTo>
                    <a:lnTo>
                      <a:pt x="340" y="212"/>
                    </a:lnTo>
                    <a:lnTo>
                      <a:pt x="342" y="218"/>
                    </a:lnTo>
                    <a:lnTo>
                      <a:pt x="342" y="218"/>
                    </a:lnTo>
                    <a:lnTo>
                      <a:pt x="344" y="220"/>
                    </a:lnTo>
                    <a:lnTo>
                      <a:pt x="344" y="220"/>
                    </a:lnTo>
                    <a:lnTo>
                      <a:pt x="344" y="220"/>
                    </a:lnTo>
                    <a:lnTo>
                      <a:pt x="344" y="220"/>
                    </a:lnTo>
                    <a:lnTo>
                      <a:pt x="348" y="220"/>
                    </a:lnTo>
                    <a:lnTo>
                      <a:pt x="354" y="214"/>
                    </a:lnTo>
                    <a:lnTo>
                      <a:pt x="354" y="214"/>
                    </a:lnTo>
                    <a:lnTo>
                      <a:pt x="354" y="212"/>
                    </a:lnTo>
                    <a:lnTo>
                      <a:pt x="358" y="190"/>
                    </a:lnTo>
                    <a:lnTo>
                      <a:pt x="368" y="188"/>
                    </a:lnTo>
                    <a:lnTo>
                      <a:pt x="368" y="188"/>
                    </a:lnTo>
                    <a:lnTo>
                      <a:pt x="370" y="186"/>
                    </a:lnTo>
                    <a:lnTo>
                      <a:pt x="372" y="184"/>
                    </a:lnTo>
                    <a:lnTo>
                      <a:pt x="376" y="168"/>
                    </a:lnTo>
                    <a:lnTo>
                      <a:pt x="382" y="162"/>
                    </a:lnTo>
                    <a:lnTo>
                      <a:pt x="382" y="162"/>
                    </a:lnTo>
                    <a:lnTo>
                      <a:pt x="382" y="160"/>
                    </a:lnTo>
                    <a:lnTo>
                      <a:pt x="384" y="150"/>
                    </a:lnTo>
                    <a:lnTo>
                      <a:pt x="396" y="140"/>
                    </a:lnTo>
                    <a:lnTo>
                      <a:pt x="408" y="140"/>
                    </a:lnTo>
                    <a:lnTo>
                      <a:pt x="408" y="140"/>
                    </a:lnTo>
                    <a:lnTo>
                      <a:pt x="410" y="138"/>
                    </a:lnTo>
                    <a:lnTo>
                      <a:pt x="412" y="136"/>
                    </a:lnTo>
                    <a:lnTo>
                      <a:pt x="412" y="128"/>
                    </a:lnTo>
                    <a:lnTo>
                      <a:pt x="416" y="120"/>
                    </a:lnTo>
                    <a:lnTo>
                      <a:pt x="416" y="120"/>
                    </a:lnTo>
                    <a:lnTo>
                      <a:pt x="416" y="116"/>
                    </a:lnTo>
                    <a:lnTo>
                      <a:pt x="416" y="116"/>
                    </a:lnTo>
                    <a:lnTo>
                      <a:pt x="412" y="114"/>
                    </a:lnTo>
                    <a:lnTo>
                      <a:pt x="402" y="112"/>
                    </a:lnTo>
                    <a:lnTo>
                      <a:pt x="402" y="104"/>
                    </a:lnTo>
                    <a:lnTo>
                      <a:pt x="402" y="104"/>
                    </a:lnTo>
                    <a:lnTo>
                      <a:pt x="400" y="100"/>
                    </a:lnTo>
                    <a:lnTo>
                      <a:pt x="400" y="100"/>
                    </a:lnTo>
                    <a:lnTo>
                      <a:pt x="398" y="100"/>
                    </a:lnTo>
                    <a:lnTo>
                      <a:pt x="398" y="100"/>
                    </a:lnTo>
                    <a:lnTo>
                      <a:pt x="398" y="100"/>
                    </a:lnTo>
                    <a:lnTo>
                      <a:pt x="388" y="102"/>
                    </a:lnTo>
                    <a:lnTo>
                      <a:pt x="370" y="102"/>
                    </a:lnTo>
                    <a:lnTo>
                      <a:pt x="370" y="102"/>
                    </a:lnTo>
                    <a:lnTo>
                      <a:pt x="366" y="102"/>
                    </a:lnTo>
                    <a:lnTo>
                      <a:pt x="362" y="108"/>
                    </a:lnTo>
                    <a:lnTo>
                      <a:pt x="354" y="108"/>
                    </a:lnTo>
                    <a:lnTo>
                      <a:pt x="354" y="108"/>
                    </a:lnTo>
                    <a:lnTo>
                      <a:pt x="350" y="110"/>
                    </a:lnTo>
                    <a:lnTo>
                      <a:pt x="342" y="122"/>
                    </a:lnTo>
                    <a:lnTo>
                      <a:pt x="336" y="122"/>
                    </a:lnTo>
                    <a:lnTo>
                      <a:pt x="336" y="122"/>
                    </a:lnTo>
                    <a:lnTo>
                      <a:pt x="332" y="124"/>
                    </a:lnTo>
                    <a:lnTo>
                      <a:pt x="332" y="124"/>
                    </a:lnTo>
                    <a:lnTo>
                      <a:pt x="332" y="128"/>
                    </a:lnTo>
                    <a:lnTo>
                      <a:pt x="336" y="136"/>
                    </a:lnTo>
                    <a:lnTo>
                      <a:pt x="334" y="138"/>
                    </a:lnTo>
                    <a:lnTo>
                      <a:pt x="310" y="140"/>
                    </a:lnTo>
                    <a:lnTo>
                      <a:pt x="304" y="140"/>
                    </a:lnTo>
                    <a:lnTo>
                      <a:pt x="300" y="136"/>
                    </a:lnTo>
                    <a:lnTo>
                      <a:pt x="300" y="134"/>
                    </a:lnTo>
                    <a:lnTo>
                      <a:pt x="300" y="126"/>
                    </a:lnTo>
                    <a:lnTo>
                      <a:pt x="300" y="126"/>
                    </a:lnTo>
                    <a:lnTo>
                      <a:pt x="298" y="124"/>
                    </a:lnTo>
                    <a:lnTo>
                      <a:pt x="296" y="122"/>
                    </a:lnTo>
                    <a:lnTo>
                      <a:pt x="282" y="122"/>
                    </a:lnTo>
                    <a:lnTo>
                      <a:pt x="282" y="122"/>
                    </a:lnTo>
                    <a:lnTo>
                      <a:pt x="278" y="124"/>
                    </a:lnTo>
                    <a:lnTo>
                      <a:pt x="278" y="124"/>
                    </a:lnTo>
                    <a:lnTo>
                      <a:pt x="278" y="128"/>
                    </a:lnTo>
                    <a:lnTo>
                      <a:pt x="278" y="144"/>
                    </a:lnTo>
                    <a:lnTo>
                      <a:pt x="258" y="146"/>
                    </a:lnTo>
                    <a:lnTo>
                      <a:pt x="248" y="142"/>
                    </a:lnTo>
                    <a:lnTo>
                      <a:pt x="234" y="130"/>
                    </a:lnTo>
                    <a:lnTo>
                      <a:pt x="234" y="130"/>
                    </a:lnTo>
                    <a:lnTo>
                      <a:pt x="232" y="130"/>
                    </a:lnTo>
                    <a:lnTo>
                      <a:pt x="212" y="128"/>
                    </a:lnTo>
                    <a:lnTo>
                      <a:pt x="188" y="114"/>
                    </a:lnTo>
                    <a:lnTo>
                      <a:pt x="188" y="114"/>
                    </a:lnTo>
                    <a:lnTo>
                      <a:pt x="186" y="114"/>
                    </a:lnTo>
                    <a:lnTo>
                      <a:pt x="172" y="110"/>
                    </a:lnTo>
                    <a:lnTo>
                      <a:pt x="174" y="100"/>
                    </a:lnTo>
                    <a:lnTo>
                      <a:pt x="184" y="94"/>
                    </a:lnTo>
                    <a:lnTo>
                      <a:pt x="184" y="94"/>
                    </a:lnTo>
                    <a:lnTo>
                      <a:pt x="186" y="92"/>
                    </a:lnTo>
                    <a:lnTo>
                      <a:pt x="186" y="92"/>
                    </a:lnTo>
                    <a:lnTo>
                      <a:pt x="184" y="88"/>
                    </a:lnTo>
                    <a:lnTo>
                      <a:pt x="174" y="78"/>
                    </a:lnTo>
                    <a:lnTo>
                      <a:pt x="174" y="78"/>
                    </a:lnTo>
                    <a:lnTo>
                      <a:pt x="172" y="78"/>
                    </a:lnTo>
                    <a:lnTo>
                      <a:pt x="152" y="68"/>
                    </a:lnTo>
                    <a:lnTo>
                      <a:pt x="152" y="64"/>
                    </a:lnTo>
                    <a:lnTo>
                      <a:pt x="154" y="58"/>
                    </a:lnTo>
                    <a:lnTo>
                      <a:pt x="162" y="58"/>
                    </a:lnTo>
                    <a:lnTo>
                      <a:pt x="162" y="58"/>
                    </a:lnTo>
                    <a:lnTo>
                      <a:pt x="164" y="56"/>
                    </a:lnTo>
                    <a:lnTo>
                      <a:pt x="164" y="54"/>
                    </a:lnTo>
                    <a:lnTo>
                      <a:pt x="166" y="48"/>
                    </a:lnTo>
                    <a:lnTo>
                      <a:pt x="166" y="48"/>
                    </a:lnTo>
                    <a:lnTo>
                      <a:pt x="166" y="44"/>
                    </a:lnTo>
                    <a:lnTo>
                      <a:pt x="164" y="42"/>
                    </a:lnTo>
                    <a:lnTo>
                      <a:pt x="156" y="36"/>
                    </a:lnTo>
                    <a:lnTo>
                      <a:pt x="156" y="30"/>
                    </a:lnTo>
                    <a:lnTo>
                      <a:pt x="156" y="30"/>
                    </a:lnTo>
                    <a:lnTo>
                      <a:pt x="156" y="30"/>
                    </a:lnTo>
                    <a:lnTo>
                      <a:pt x="154" y="22"/>
                    </a:lnTo>
                    <a:lnTo>
                      <a:pt x="154" y="22"/>
                    </a:lnTo>
                    <a:lnTo>
                      <a:pt x="152" y="20"/>
                    </a:lnTo>
                    <a:lnTo>
                      <a:pt x="144" y="16"/>
                    </a:lnTo>
                    <a:lnTo>
                      <a:pt x="142" y="4"/>
                    </a:lnTo>
                    <a:lnTo>
                      <a:pt x="142" y="4"/>
                    </a:lnTo>
                    <a:lnTo>
                      <a:pt x="142" y="2"/>
                    </a:lnTo>
                    <a:lnTo>
                      <a:pt x="140" y="2"/>
                    </a:lnTo>
                    <a:lnTo>
                      <a:pt x="128" y="0"/>
                    </a:lnTo>
                    <a:lnTo>
                      <a:pt x="128" y="0"/>
                    </a:lnTo>
                    <a:lnTo>
                      <a:pt x="128" y="0"/>
                    </a:lnTo>
                    <a:lnTo>
                      <a:pt x="128" y="0"/>
                    </a:lnTo>
                  </a:path>
                </a:pathLst>
              </a:custGeom>
              <a:solidFill>
                <a:schemeClr val="accent1"/>
              </a:solid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8" name="Freeform 911"/>
              <p:cNvSpPr>
                <a:spLocks/>
              </p:cNvSpPr>
              <p:nvPr/>
            </p:nvSpPr>
            <p:spPr bwMode="auto">
              <a:xfrm>
                <a:off x="4167" y="2111"/>
                <a:ext cx="122" cy="266"/>
              </a:xfrm>
              <a:custGeom>
                <a:avLst/>
                <a:gdLst>
                  <a:gd name="T0" fmla="*/ 88 w 122"/>
                  <a:gd name="T1" fmla="*/ 266 h 266"/>
                  <a:gd name="T2" fmla="*/ 86 w 122"/>
                  <a:gd name="T3" fmla="*/ 258 h 266"/>
                  <a:gd name="T4" fmla="*/ 88 w 122"/>
                  <a:gd name="T5" fmla="*/ 250 h 266"/>
                  <a:gd name="T6" fmla="*/ 86 w 122"/>
                  <a:gd name="T7" fmla="*/ 224 h 266"/>
                  <a:gd name="T8" fmla="*/ 74 w 122"/>
                  <a:gd name="T9" fmla="*/ 180 h 266"/>
                  <a:gd name="T10" fmla="*/ 64 w 122"/>
                  <a:gd name="T11" fmla="*/ 180 h 266"/>
                  <a:gd name="T12" fmla="*/ 52 w 122"/>
                  <a:gd name="T13" fmla="*/ 190 h 266"/>
                  <a:gd name="T14" fmla="*/ 38 w 122"/>
                  <a:gd name="T15" fmla="*/ 192 h 266"/>
                  <a:gd name="T16" fmla="*/ 32 w 122"/>
                  <a:gd name="T17" fmla="*/ 184 h 266"/>
                  <a:gd name="T18" fmla="*/ 32 w 122"/>
                  <a:gd name="T19" fmla="*/ 170 h 266"/>
                  <a:gd name="T20" fmla="*/ 24 w 122"/>
                  <a:gd name="T21" fmla="*/ 144 h 266"/>
                  <a:gd name="T22" fmla="*/ 0 w 122"/>
                  <a:gd name="T23" fmla="*/ 112 h 266"/>
                  <a:gd name="T24" fmla="*/ 0 w 122"/>
                  <a:gd name="T25" fmla="*/ 110 h 266"/>
                  <a:gd name="T26" fmla="*/ 4 w 122"/>
                  <a:gd name="T27" fmla="*/ 100 h 266"/>
                  <a:gd name="T28" fmla="*/ 16 w 122"/>
                  <a:gd name="T29" fmla="*/ 68 h 266"/>
                  <a:gd name="T30" fmla="*/ 28 w 122"/>
                  <a:gd name="T31" fmla="*/ 66 h 266"/>
                  <a:gd name="T32" fmla="*/ 32 w 122"/>
                  <a:gd name="T33" fmla="*/ 48 h 266"/>
                  <a:gd name="T34" fmla="*/ 40 w 122"/>
                  <a:gd name="T35" fmla="*/ 32 h 266"/>
                  <a:gd name="T36" fmla="*/ 54 w 122"/>
                  <a:gd name="T37" fmla="*/ 18 h 266"/>
                  <a:gd name="T38" fmla="*/ 66 w 122"/>
                  <a:gd name="T39" fmla="*/ 10 h 266"/>
                  <a:gd name="T40" fmla="*/ 72 w 122"/>
                  <a:gd name="T41" fmla="*/ 0 h 266"/>
                  <a:gd name="T42" fmla="*/ 74 w 122"/>
                  <a:gd name="T43" fmla="*/ 0 h 266"/>
                  <a:gd name="T44" fmla="*/ 82 w 122"/>
                  <a:gd name="T45" fmla="*/ 0 h 266"/>
                  <a:gd name="T46" fmla="*/ 94 w 122"/>
                  <a:gd name="T47" fmla="*/ 16 h 266"/>
                  <a:gd name="T48" fmla="*/ 94 w 122"/>
                  <a:gd name="T49" fmla="*/ 38 h 266"/>
                  <a:gd name="T50" fmla="*/ 86 w 122"/>
                  <a:gd name="T51" fmla="*/ 48 h 266"/>
                  <a:gd name="T52" fmla="*/ 96 w 122"/>
                  <a:gd name="T53" fmla="*/ 66 h 266"/>
                  <a:gd name="T54" fmla="*/ 96 w 122"/>
                  <a:gd name="T55" fmla="*/ 78 h 266"/>
                  <a:gd name="T56" fmla="*/ 106 w 122"/>
                  <a:gd name="T57" fmla="*/ 84 h 266"/>
                  <a:gd name="T58" fmla="*/ 110 w 122"/>
                  <a:gd name="T59" fmla="*/ 98 h 266"/>
                  <a:gd name="T60" fmla="*/ 118 w 122"/>
                  <a:gd name="T61" fmla="*/ 102 h 266"/>
                  <a:gd name="T62" fmla="*/ 122 w 122"/>
                  <a:gd name="T63" fmla="*/ 112 h 266"/>
                  <a:gd name="T64" fmla="*/ 104 w 122"/>
                  <a:gd name="T65" fmla="*/ 124 h 266"/>
                  <a:gd name="T66" fmla="*/ 94 w 122"/>
                  <a:gd name="T67" fmla="*/ 132 h 266"/>
                  <a:gd name="T68" fmla="*/ 80 w 122"/>
                  <a:gd name="T69" fmla="*/ 142 h 266"/>
                  <a:gd name="T70" fmla="*/ 78 w 122"/>
                  <a:gd name="T71" fmla="*/ 150 h 266"/>
                  <a:gd name="T72" fmla="*/ 88 w 122"/>
                  <a:gd name="T73" fmla="*/ 170 h 266"/>
                  <a:gd name="T74" fmla="*/ 94 w 122"/>
                  <a:gd name="T75" fmla="*/ 186 h 266"/>
                  <a:gd name="T76" fmla="*/ 88 w 122"/>
                  <a:gd name="T77" fmla="*/ 204 h 266"/>
                  <a:gd name="T78" fmla="*/ 100 w 122"/>
                  <a:gd name="T79" fmla="*/ 220 h 266"/>
                  <a:gd name="T80" fmla="*/ 106 w 122"/>
                  <a:gd name="T81" fmla="*/ 244 h 266"/>
                  <a:gd name="T82" fmla="*/ 102 w 122"/>
                  <a:gd name="T83" fmla="*/ 256 h 266"/>
                  <a:gd name="T84" fmla="*/ 90 w 122"/>
                  <a:gd name="T85" fmla="*/ 266 h 266"/>
                  <a:gd name="T86" fmla="*/ 90 w 122"/>
                  <a:gd name="T87" fmla="*/ 2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2" h="266">
                    <a:moveTo>
                      <a:pt x="90" y="266"/>
                    </a:moveTo>
                    <a:lnTo>
                      <a:pt x="90" y="266"/>
                    </a:lnTo>
                    <a:lnTo>
                      <a:pt x="88" y="266"/>
                    </a:lnTo>
                    <a:lnTo>
                      <a:pt x="88" y="266"/>
                    </a:lnTo>
                    <a:lnTo>
                      <a:pt x="88" y="266"/>
                    </a:lnTo>
                    <a:lnTo>
                      <a:pt x="86" y="258"/>
                    </a:lnTo>
                    <a:lnTo>
                      <a:pt x="86" y="258"/>
                    </a:lnTo>
                    <a:lnTo>
                      <a:pt x="86" y="258"/>
                    </a:lnTo>
                    <a:lnTo>
                      <a:pt x="88" y="250"/>
                    </a:lnTo>
                    <a:lnTo>
                      <a:pt x="88" y="242"/>
                    </a:lnTo>
                    <a:lnTo>
                      <a:pt x="88" y="230"/>
                    </a:lnTo>
                    <a:lnTo>
                      <a:pt x="86" y="224"/>
                    </a:lnTo>
                    <a:lnTo>
                      <a:pt x="78" y="206"/>
                    </a:lnTo>
                    <a:lnTo>
                      <a:pt x="78" y="192"/>
                    </a:lnTo>
                    <a:lnTo>
                      <a:pt x="74" y="180"/>
                    </a:lnTo>
                    <a:lnTo>
                      <a:pt x="68" y="172"/>
                    </a:lnTo>
                    <a:lnTo>
                      <a:pt x="64" y="180"/>
                    </a:lnTo>
                    <a:lnTo>
                      <a:pt x="64" y="180"/>
                    </a:lnTo>
                    <a:lnTo>
                      <a:pt x="62" y="182"/>
                    </a:lnTo>
                    <a:lnTo>
                      <a:pt x="52" y="184"/>
                    </a:lnTo>
                    <a:lnTo>
                      <a:pt x="52" y="190"/>
                    </a:lnTo>
                    <a:lnTo>
                      <a:pt x="52" y="190"/>
                    </a:lnTo>
                    <a:lnTo>
                      <a:pt x="50" y="192"/>
                    </a:lnTo>
                    <a:lnTo>
                      <a:pt x="38" y="192"/>
                    </a:lnTo>
                    <a:lnTo>
                      <a:pt x="38" y="192"/>
                    </a:lnTo>
                    <a:lnTo>
                      <a:pt x="36" y="192"/>
                    </a:lnTo>
                    <a:lnTo>
                      <a:pt x="32" y="184"/>
                    </a:lnTo>
                    <a:lnTo>
                      <a:pt x="32" y="184"/>
                    </a:lnTo>
                    <a:lnTo>
                      <a:pt x="32" y="182"/>
                    </a:lnTo>
                    <a:lnTo>
                      <a:pt x="32" y="170"/>
                    </a:lnTo>
                    <a:lnTo>
                      <a:pt x="32" y="158"/>
                    </a:lnTo>
                    <a:lnTo>
                      <a:pt x="30" y="150"/>
                    </a:lnTo>
                    <a:lnTo>
                      <a:pt x="24" y="144"/>
                    </a:lnTo>
                    <a:lnTo>
                      <a:pt x="12" y="126"/>
                    </a:lnTo>
                    <a:lnTo>
                      <a:pt x="0" y="112"/>
                    </a:lnTo>
                    <a:lnTo>
                      <a:pt x="0" y="112"/>
                    </a:lnTo>
                    <a:lnTo>
                      <a:pt x="0" y="112"/>
                    </a:lnTo>
                    <a:lnTo>
                      <a:pt x="0" y="112"/>
                    </a:lnTo>
                    <a:lnTo>
                      <a:pt x="0" y="110"/>
                    </a:lnTo>
                    <a:lnTo>
                      <a:pt x="4" y="106"/>
                    </a:lnTo>
                    <a:lnTo>
                      <a:pt x="4" y="100"/>
                    </a:lnTo>
                    <a:lnTo>
                      <a:pt x="4" y="100"/>
                    </a:lnTo>
                    <a:lnTo>
                      <a:pt x="6" y="98"/>
                    </a:lnTo>
                    <a:lnTo>
                      <a:pt x="10" y="92"/>
                    </a:lnTo>
                    <a:lnTo>
                      <a:pt x="16" y="68"/>
                    </a:lnTo>
                    <a:lnTo>
                      <a:pt x="16" y="68"/>
                    </a:lnTo>
                    <a:lnTo>
                      <a:pt x="18" y="66"/>
                    </a:lnTo>
                    <a:lnTo>
                      <a:pt x="28" y="66"/>
                    </a:lnTo>
                    <a:lnTo>
                      <a:pt x="32" y="48"/>
                    </a:lnTo>
                    <a:lnTo>
                      <a:pt x="32" y="48"/>
                    </a:lnTo>
                    <a:lnTo>
                      <a:pt x="32" y="48"/>
                    </a:lnTo>
                    <a:lnTo>
                      <a:pt x="38" y="42"/>
                    </a:lnTo>
                    <a:lnTo>
                      <a:pt x="40" y="32"/>
                    </a:lnTo>
                    <a:lnTo>
                      <a:pt x="40" y="32"/>
                    </a:lnTo>
                    <a:lnTo>
                      <a:pt x="40" y="30"/>
                    </a:lnTo>
                    <a:lnTo>
                      <a:pt x="54" y="18"/>
                    </a:lnTo>
                    <a:lnTo>
                      <a:pt x="54" y="18"/>
                    </a:lnTo>
                    <a:lnTo>
                      <a:pt x="56" y="16"/>
                    </a:lnTo>
                    <a:lnTo>
                      <a:pt x="66" y="16"/>
                    </a:lnTo>
                    <a:lnTo>
                      <a:pt x="66" y="10"/>
                    </a:lnTo>
                    <a:lnTo>
                      <a:pt x="66" y="10"/>
                    </a:lnTo>
                    <a:lnTo>
                      <a:pt x="66" y="8"/>
                    </a:lnTo>
                    <a:lnTo>
                      <a:pt x="72" y="0"/>
                    </a:lnTo>
                    <a:lnTo>
                      <a:pt x="72" y="0"/>
                    </a:lnTo>
                    <a:lnTo>
                      <a:pt x="74" y="0"/>
                    </a:lnTo>
                    <a:lnTo>
                      <a:pt x="74" y="0"/>
                    </a:lnTo>
                    <a:lnTo>
                      <a:pt x="74" y="0"/>
                    </a:lnTo>
                    <a:lnTo>
                      <a:pt x="82" y="0"/>
                    </a:lnTo>
                    <a:lnTo>
                      <a:pt x="82" y="0"/>
                    </a:lnTo>
                    <a:lnTo>
                      <a:pt x="82" y="2"/>
                    </a:lnTo>
                    <a:lnTo>
                      <a:pt x="88" y="10"/>
                    </a:lnTo>
                    <a:lnTo>
                      <a:pt x="94" y="16"/>
                    </a:lnTo>
                    <a:lnTo>
                      <a:pt x="94" y="16"/>
                    </a:lnTo>
                    <a:lnTo>
                      <a:pt x="94" y="18"/>
                    </a:lnTo>
                    <a:lnTo>
                      <a:pt x="94" y="38"/>
                    </a:lnTo>
                    <a:lnTo>
                      <a:pt x="94" y="38"/>
                    </a:lnTo>
                    <a:lnTo>
                      <a:pt x="92" y="40"/>
                    </a:lnTo>
                    <a:lnTo>
                      <a:pt x="86" y="48"/>
                    </a:lnTo>
                    <a:lnTo>
                      <a:pt x="80" y="58"/>
                    </a:lnTo>
                    <a:lnTo>
                      <a:pt x="80" y="60"/>
                    </a:lnTo>
                    <a:lnTo>
                      <a:pt x="96" y="66"/>
                    </a:lnTo>
                    <a:lnTo>
                      <a:pt x="96" y="66"/>
                    </a:lnTo>
                    <a:lnTo>
                      <a:pt x="96" y="68"/>
                    </a:lnTo>
                    <a:lnTo>
                      <a:pt x="96" y="78"/>
                    </a:lnTo>
                    <a:lnTo>
                      <a:pt x="104" y="82"/>
                    </a:lnTo>
                    <a:lnTo>
                      <a:pt x="104" y="82"/>
                    </a:lnTo>
                    <a:lnTo>
                      <a:pt x="106" y="84"/>
                    </a:lnTo>
                    <a:lnTo>
                      <a:pt x="106" y="96"/>
                    </a:lnTo>
                    <a:lnTo>
                      <a:pt x="110" y="98"/>
                    </a:lnTo>
                    <a:lnTo>
                      <a:pt x="110" y="98"/>
                    </a:lnTo>
                    <a:lnTo>
                      <a:pt x="112" y="100"/>
                    </a:lnTo>
                    <a:lnTo>
                      <a:pt x="112" y="102"/>
                    </a:lnTo>
                    <a:lnTo>
                      <a:pt x="118" y="102"/>
                    </a:lnTo>
                    <a:lnTo>
                      <a:pt x="118" y="102"/>
                    </a:lnTo>
                    <a:lnTo>
                      <a:pt x="120" y="104"/>
                    </a:lnTo>
                    <a:lnTo>
                      <a:pt x="122" y="112"/>
                    </a:lnTo>
                    <a:lnTo>
                      <a:pt x="122" y="112"/>
                    </a:lnTo>
                    <a:lnTo>
                      <a:pt x="120" y="116"/>
                    </a:lnTo>
                    <a:lnTo>
                      <a:pt x="104" y="124"/>
                    </a:lnTo>
                    <a:lnTo>
                      <a:pt x="96" y="130"/>
                    </a:lnTo>
                    <a:lnTo>
                      <a:pt x="96" y="130"/>
                    </a:lnTo>
                    <a:lnTo>
                      <a:pt x="94" y="132"/>
                    </a:lnTo>
                    <a:lnTo>
                      <a:pt x="80" y="132"/>
                    </a:lnTo>
                    <a:lnTo>
                      <a:pt x="80" y="142"/>
                    </a:lnTo>
                    <a:lnTo>
                      <a:pt x="80" y="142"/>
                    </a:lnTo>
                    <a:lnTo>
                      <a:pt x="80" y="142"/>
                    </a:lnTo>
                    <a:lnTo>
                      <a:pt x="78" y="146"/>
                    </a:lnTo>
                    <a:lnTo>
                      <a:pt x="78" y="150"/>
                    </a:lnTo>
                    <a:lnTo>
                      <a:pt x="80" y="160"/>
                    </a:lnTo>
                    <a:lnTo>
                      <a:pt x="80" y="164"/>
                    </a:lnTo>
                    <a:lnTo>
                      <a:pt x="88" y="170"/>
                    </a:lnTo>
                    <a:lnTo>
                      <a:pt x="88" y="170"/>
                    </a:lnTo>
                    <a:lnTo>
                      <a:pt x="90" y="172"/>
                    </a:lnTo>
                    <a:lnTo>
                      <a:pt x="94" y="186"/>
                    </a:lnTo>
                    <a:lnTo>
                      <a:pt x="94" y="186"/>
                    </a:lnTo>
                    <a:lnTo>
                      <a:pt x="94" y="188"/>
                    </a:lnTo>
                    <a:lnTo>
                      <a:pt x="88" y="204"/>
                    </a:lnTo>
                    <a:lnTo>
                      <a:pt x="92" y="210"/>
                    </a:lnTo>
                    <a:lnTo>
                      <a:pt x="100" y="220"/>
                    </a:lnTo>
                    <a:lnTo>
                      <a:pt x="100" y="220"/>
                    </a:lnTo>
                    <a:lnTo>
                      <a:pt x="100" y="222"/>
                    </a:lnTo>
                    <a:lnTo>
                      <a:pt x="100" y="236"/>
                    </a:lnTo>
                    <a:lnTo>
                      <a:pt x="106" y="244"/>
                    </a:lnTo>
                    <a:lnTo>
                      <a:pt x="106" y="244"/>
                    </a:lnTo>
                    <a:lnTo>
                      <a:pt x="106" y="246"/>
                    </a:lnTo>
                    <a:lnTo>
                      <a:pt x="102" y="256"/>
                    </a:lnTo>
                    <a:lnTo>
                      <a:pt x="102" y="256"/>
                    </a:lnTo>
                    <a:lnTo>
                      <a:pt x="102" y="258"/>
                    </a:lnTo>
                    <a:lnTo>
                      <a:pt x="90" y="266"/>
                    </a:lnTo>
                    <a:lnTo>
                      <a:pt x="90" y="266"/>
                    </a:lnTo>
                    <a:lnTo>
                      <a:pt x="90" y="266"/>
                    </a:lnTo>
                    <a:lnTo>
                      <a:pt x="90" y="26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69" name="Freeform 912"/>
              <p:cNvSpPr>
                <a:spLocks noEditPoints="1"/>
              </p:cNvSpPr>
              <p:nvPr/>
            </p:nvSpPr>
            <p:spPr bwMode="auto">
              <a:xfrm>
                <a:off x="4165" y="2109"/>
                <a:ext cx="126" cy="270"/>
              </a:xfrm>
              <a:custGeom>
                <a:avLst/>
                <a:gdLst>
                  <a:gd name="T0" fmla="*/ 94 w 126"/>
                  <a:gd name="T1" fmla="*/ 20 h 270"/>
                  <a:gd name="T2" fmla="*/ 80 w 126"/>
                  <a:gd name="T3" fmla="*/ 64 h 270"/>
                  <a:gd name="T4" fmla="*/ 106 w 126"/>
                  <a:gd name="T5" fmla="*/ 100 h 270"/>
                  <a:gd name="T6" fmla="*/ 122 w 126"/>
                  <a:gd name="T7" fmla="*/ 116 h 270"/>
                  <a:gd name="T8" fmla="*/ 80 w 126"/>
                  <a:gd name="T9" fmla="*/ 144 h 270"/>
                  <a:gd name="T10" fmla="*/ 80 w 126"/>
                  <a:gd name="T11" fmla="*/ 168 h 270"/>
                  <a:gd name="T12" fmla="*/ 88 w 126"/>
                  <a:gd name="T13" fmla="*/ 206 h 270"/>
                  <a:gd name="T14" fmla="*/ 106 w 126"/>
                  <a:gd name="T15" fmla="*/ 248 h 270"/>
                  <a:gd name="T16" fmla="*/ 92 w 126"/>
                  <a:gd name="T17" fmla="*/ 252 h 270"/>
                  <a:gd name="T18" fmla="*/ 82 w 126"/>
                  <a:gd name="T19" fmla="*/ 208 h 270"/>
                  <a:gd name="T20" fmla="*/ 64 w 126"/>
                  <a:gd name="T21" fmla="*/ 182 h 270"/>
                  <a:gd name="T22" fmla="*/ 36 w 126"/>
                  <a:gd name="T23" fmla="*/ 184 h 270"/>
                  <a:gd name="T24" fmla="*/ 26 w 126"/>
                  <a:gd name="T25" fmla="*/ 144 h 270"/>
                  <a:gd name="T26" fmla="*/ 8 w 126"/>
                  <a:gd name="T27" fmla="*/ 102 h 270"/>
                  <a:gd name="T28" fmla="*/ 36 w 126"/>
                  <a:gd name="T29" fmla="*/ 52 h 270"/>
                  <a:gd name="T30" fmla="*/ 70 w 126"/>
                  <a:gd name="T31" fmla="*/ 20 h 270"/>
                  <a:gd name="T32" fmla="*/ 76 w 126"/>
                  <a:gd name="T33" fmla="*/ 0 h 270"/>
                  <a:gd name="T34" fmla="*/ 66 w 126"/>
                  <a:gd name="T35" fmla="*/ 12 h 270"/>
                  <a:gd name="T36" fmla="*/ 56 w 126"/>
                  <a:gd name="T37" fmla="*/ 18 h 270"/>
                  <a:gd name="T38" fmla="*/ 38 w 126"/>
                  <a:gd name="T39" fmla="*/ 42 h 270"/>
                  <a:gd name="T40" fmla="*/ 28 w 126"/>
                  <a:gd name="T41" fmla="*/ 66 h 270"/>
                  <a:gd name="T42" fmla="*/ 16 w 126"/>
                  <a:gd name="T43" fmla="*/ 70 h 270"/>
                  <a:gd name="T44" fmla="*/ 4 w 126"/>
                  <a:gd name="T45" fmla="*/ 102 h 270"/>
                  <a:gd name="T46" fmla="*/ 0 w 126"/>
                  <a:gd name="T47" fmla="*/ 114 h 270"/>
                  <a:gd name="T48" fmla="*/ 24 w 126"/>
                  <a:gd name="T49" fmla="*/ 146 h 270"/>
                  <a:gd name="T50" fmla="*/ 32 w 126"/>
                  <a:gd name="T51" fmla="*/ 160 h 270"/>
                  <a:gd name="T52" fmla="*/ 32 w 126"/>
                  <a:gd name="T53" fmla="*/ 184 h 270"/>
                  <a:gd name="T54" fmla="*/ 38 w 126"/>
                  <a:gd name="T55" fmla="*/ 194 h 270"/>
                  <a:gd name="T56" fmla="*/ 54 w 126"/>
                  <a:gd name="T57" fmla="*/ 196 h 270"/>
                  <a:gd name="T58" fmla="*/ 64 w 126"/>
                  <a:gd name="T59" fmla="*/ 186 h 270"/>
                  <a:gd name="T60" fmla="*/ 78 w 126"/>
                  <a:gd name="T61" fmla="*/ 194 h 270"/>
                  <a:gd name="T62" fmla="*/ 86 w 126"/>
                  <a:gd name="T63" fmla="*/ 228 h 270"/>
                  <a:gd name="T64" fmla="*/ 86 w 126"/>
                  <a:gd name="T65" fmla="*/ 258 h 270"/>
                  <a:gd name="T66" fmla="*/ 88 w 126"/>
                  <a:gd name="T67" fmla="*/ 268 h 270"/>
                  <a:gd name="T68" fmla="*/ 92 w 126"/>
                  <a:gd name="T69" fmla="*/ 270 h 270"/>
                  <a:gd name="T70" fmla="*/ 106 w 126"/>
                  <a:gd name="T71" fmla="*/ 260 h 270"/>
                  <a:gd name="T72" fmla="*/ 104 w 126"/>
                  <a:gd name="T73" fmla="*/ 238 h 270"/>
                  <a:gd name="T74" fmla="*/ 96 w 126"/>
                  <a:gd name="T75" fmla="*/ 212 h 270"/>
                  <a:gd name="T76" fmla="*/ 98 w 126"/>
                  <a:gd name="T77" fmla="*/ 190 h 270"/>
                  <a:gd name="T78" fmla="*/ 92 w 126"/>
                  <a:gd name="T79" fmla="*/ 172 h 270"/>
                  <a:gd name="T80" fmla="*/ 82 w 126"/>
                  <a:gd name="T81" fmla="*/ 148 h 270"/>
                  <a:gd name="T82" fmla="*/ 84 w 126"/>
                  <a:gd name="T83" fmla="*/ 136 h 270"/>
                  <a:gd name="T84" fmla="*/ 108 w 126"/>
                  <a:gd name="T85" fmla="*/ 128 h 270"/>
                  <a:gd name="T86" fmla="*/ 126 w 126"/>
                  <a:gd name="T87" fmla="*/ 114 h 270"/>
                  <a:gd name="T88" fmla="*/ 120 w 126"/>
                  <a:gd name="T89" fmla="*/ 102 h 270"/>
                  <a:gd name="T90" fmla="*/ 116 w 126"/>
                  <a:gd name="T91" fmla="*/ 98 h 270"/>
                  <a:gd name="T92" fmla="*/ 110 w 126"/>
                  <a:gd name="T93" fmla="*/ 86 h 270"/>
                  <a:gd name="T94" fmla="*/ 100 w 126"/>
                  <a:gd name="T95" fmla="*/ 70 h 270"/>
                  <a:gd name="T96" fmla="*/ 84 w 126"/>
                  <a:gd name="T97" fmla="*/ 60 h 270"/>
                  <a:gd name="T98" fmla="*/ 98 w 126"/>
                  <a:gd name="T99" fmla="*/ 40 h 270"/>
                  <a:gd name="T100" fmla="*/ 90 w 126"/>
                  <a:gd name="T101" fmla="*/ 12 h 270"/>
                  <a:gd name="T102" fmla="*/ 76 w 126"/>
                  <a:gd name="T103"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270">
                    <a:moveTo>
                      <a:pt x="76" y="4"/>
                    </a:moveTo>
                    <a:lnTo>
                      <a:pt x="82" y="4"/>
                    </a:lnTo>
                    <a:lnTo>
                      <a:pt x="88" y="14"/>
                    </a:lnTo>
                    <a:lnTo>
                      <a:pt x="94" y="20"/>
                    </a:lnTo>
                    <a:lnTo>
                      <a:pt x="94" y="40"/>
                    </a:lnTo>
                    <a:lnTo>
                      <a:pt x="86" y="50"/>
                    </a:lnTo>
                    <a:lnTo>
                      <a:pt x="80" y="60"/>
                    </a:lnTo>
                    <a:lnTo>
                      <a:pt x="80" y="64"/>
                    </a:lnTo>
                    <a:lnTo>
                      <a:pt x="96" y="70"/>
                    </a:lnTo>
                    <a:lnTo>
                      <a:pt x="96" y="82"/>
                    </a:lnTo>
                    <a:lnTo>
                      <a:pt x="106" y="86"/>
                    </a:lnTo>
                    <a:lnTo>
                      <a:pt x="106" y="100"/>
                    </a:lnTo>
                    <a:lnTo>
                      <a:pt x="112" y="102"/>
                    </a:lnTo>
                    <a:lnTo>
                      <a:pt x="112" y="106"/>
                    </a:lnTo>
                    <a:lnTo>
                      <a:pt x="120" y="106"/>
                    </a:lnTo>
                    <a:lnTo>
                      <a:pt x="122" y="116"/>
                    </a:lnTo>
                    <a:lnTo>
                      <a:pt x="106" y="124"/>
                    </a:lnTo>
                    <a:lnTo>
                      <a:pt x="96" y="132"/>
                    </a:lnTo>
                    <a:lnTo>
                      <a:pt x="80" y="134"/>
                    </a:lnTo>
                    <a:lnTo>
                      <a:pt x="80" y="144"/>
                    </a:lnTo>
                    <a:lnTo>
                      <a:pt x="80" y="148"/>
                    </a:lnTo>
                    <a:lnTo>
                      <a:pt x="78" y="152"/>
                    </a:lnTo>
                    <a:lnTo>
                      <a:pt x="80" y="162"/>
                    </a:lnTo>
                    <a:lnTo>
                      <a:pt x="80" y="168"/>
                    </a:lnTo>
                    <a:lnTo>
                      <a:pt x="90" y="174"/>
                    </a:lnTo>
                    <a:lnTo>
                      <a:pt x="94" y="188"/>
                    </a:lnTo>
                    <a:lnTo>
                      <a:pt x="92" y="198"/>
                    </a:lnTo>
                    <a:lnTo>
                      <a:pt x="88" y="206"/>
                    </a:lnTo>
                    <a:lnTo>
                      <a:pt x="94" y="214"/>
                    </a:lnTo>
                    <a:lnTo>
                      <a:pt x="100" y="224"/>
                    </a:lnTo>
                    <a:lnTo>
                      <a:pt x="100" y="238"/>
                    </a:lnTo>
                    <a:lnTo>
                      <a:pt x="106" y="248"/>
                    </a:lnTo>
                    <a:lnTo>
                      <a:pt x="102" y="258"/>
                    </a:lnTo>
                    <a:lnTo>
                      <a:pt x="92" y="266"/>
                    </a:lnTo>
                    <a:lnTo>
                      <a:pt x="90" y="260"/>
                    </a:lnTo>
                    <a:lnTo>
                      <a:pt x="92" y="252"/>
                    </a:lnTo>
                    <a:lnTo>
                      <a:pt x="92" y="244"/>
                    </a:lnTo>
                    <a:lnTo>
                      <a:pt x="92" y="232"/>
                    </a:lnTo>
                    <a:lnTo>
                      <a:pt x="90" y="226"/>
                    </a:lnTo>
                    <a:lnTo>
                      <a:pt x="82" y="208"/>
                    </a:lnTo>
                    <a:lnTo>
                      <a:pt x="82" y="194"/>
                    </a:lnTo>
                    <a:lnTo>
                      <a:pt x="78" y="182"/>
                    </a:lnTo>
                    <a:lnTo>
                      <a:pt x="68" y="170"/>
                    </a:lnTo>
                    <a:lnTo>
                      <a:pt x="64" y="182"/>
                    </a:lnTo>
                    <a:lnTo>
                      <a:pt x="52" y="184"/>
                    </a:lnTo>
                    <a:lnTo>
                      <a:pt x="52" y="192"/>
                    </a:lnTo>
                    <a:lnTo>
                      <a:pt x="40" y="192"/>
                    </a:lnTo>
                    <a:lnTo>
                      <a:pt x="36" y="184"/>
                    </a:lnTo>
                    <a:lnTo>
                      <a:pt x="36" y="172"/>
                    </a:lnTo>
                    <a:lnTo>
                      <a:pt x="38" y="160"/>
                    </a:lnTo>
                    <a:lnTo>
                      <a:pt x="34" y="150"/>
                    </a:lnTo>
                    <a:lnTo>
                      <a:pt x="26" y="144"/>
                    </a:lnTo>
                    <a:lnTo>
                      <a:pt x="16" y="126"/>
                    </a:lnTo>
                    <a:lnTo>
                      <a:pt x="4" y="114"/>
                    </a:lnTo>
                    <a:lnTo>
                      <a:pt x="8" y="110"/>
                    </a:lnTo>
                    <a:lnTo>
                      <a:pt x="8" y="102"/>
                    </a:lnTo>
                    <a:lnTo>
                      <a:pt x="14" y="96"/>
                    </a:lnTo>
                    <a:lnTo>
                      <a:pt x="20" y="70"/>
                    </a:lnTo>
                    <a:lnTo>
                      <a:pt x="32" y="70"/>
                    </a:lnTo>
                    <a:lnTo>
                      <a:pt x="36" y="52"/>
                    </a:lnTo>
                    <a:lnTo>
                      <a:pt x="42" y="44"/>
                    </a:lnTo>
                    <a:lnTo>
                      <a:pt x="44" y="34"/>
                    </a:lnTo>
                    <a:lnTo>
                      <a:pt x="58" y="20"/>
                    </a:lnTo>
                    <a:lnTo>
                      <a:pt x="70" y="20"/>
                    </a:lnTo>
                    <a:lnTo>
                      <a:pt x="70" y="12"/>
                    </a:lnTo>
                    <a:lnTo>
                      <a:pt x="76" y="4"/>
                    </a:lnTo>
                    <a:close/>
                    <a:moveTo>
                      <a:pt x="76" y="0"/>
                    </a:moveTo>
                    <a:lnTo>
                      <a:pt x="76" y="0"/>
                    </a:lnTo>
                    <a:lnTo>
                      <a:pt x="72" y="2"/>
                    </a:lnTo>
                    <a:lnTo>
                      <a:pt x="66" y="10"/>
                    </a:lnTo>
                    <a:lnTo>
                      <a:pt x="66" y="10"/>
                    </a:lnTo>
                    <a:lnTo>
                      <a:pt x="66" y="12"/>
                    </a:lnTo>
                    <a:lnTo>
                      <a:pt x="66" y="16"/>
                    </a:lnTo>
                    <a:lnTo>
                      <a:pt x="58" y="16"/>
                    </a:lnTo>
                    <a:lnTo>
                      <a:pt x="58" y="16"/>
                    </a:lnTo>
                    <a:lnTo>
                      <a:pt x="56" y="18"/>
                    </a:lnTo>
                    <a:lnTo>
                      <a:pt x="42" y="30"/>
                    </a:lnTo>
                    <a:lnTo>
                      <a:pt x="42" y="30"/>
                    </a:lnTo>
                    <a:lnTo>
                      <a:pt x="40" y="32"/>
                    </a:lnTo>
                    <a:lnTo>
                      <a:pt x="38" y="42"/>
                    </a:lnTo>
                    <a:lnTo>
                      <a:pt x="32" y="48"/>
                    </a:lnTo>
                    <a:lnTo>
                      <a:pt x="32" y="48"/>
                    </a:lnTo>
                    <a:lnTo>
                      <a:pt x="32" y="50"/>
                    </a:lnTo>
                    <a:lnTo>
                      <a:pt x="28" y="66"/>
                    </a:lnTo>
                    <a:lnTo>
                      <a:pt x="18" y="66"/>
                    </a:lnTo>
                    <a:lnTo>
                      <a:pt x="18" y="66"/>
                    </a:lnTo>
                    <a:lnTo>
                      <a:pt x="16" y="68"/>
                    </a:lnTo>
                    <a:lnTo>
                      <a:pt x="16" y="70"/>
                    </a:lnTo>
                    <a:lnTo>
                      <a:pt x="10" y="94"/>
                    </a:lnTo>
                    <a:lnTo>
                      <a:pt x="6" y="98"/>
                    </a:lnTo>
                    <a:lnTo>
                      <a:pt x="6" y="98"/>
                    </a:lnTo>
                    <a:lnTo>
                      <a:pt x="4" y="102"/>
                    </a:lnTo>
                    <a:lnTo>
                      <a:pt x="4" y="108"/>
                    </a:lnTo>
                    <a:lnTo>
                      <a:pt x="2" y="110"/>
                    </a:lnTo>
                    <a:lnTo>
                      <a:pt x="2" y="110"/>
                    </a:lnTo>
                    <a:lnTo>
                      <a:pt x="0" y="114"/>
                    </a:lnTo>
                    <a:lnTo>
                      <a:pt x="0" y="114"/>
                    </a:lnTo>
                    <a:lnTo>
                      <a:pt x="0" y="116"/>
                    </a:lnTo>
                    <a:lnTo>
                      <a:pt x="12" y="128"/>
                    </a:lnTo>
                    <a:lnTo>
                      <a:pt x="24" y="146"/>
                    </a:lnTo>
                    <a:lnTo>
                      <a:pt x="24" y="146"/>
                    </a:lnTo>
                    <a:lnTo>
                      <a:pt x="24" y="146"/>
                    </a:lnTo>
                    <a:lnTo>
                      <a:pt x="30" y="154"/>
                    </a:lnTo>
                    <a:lnTo>
                      <a:pt x="32" y="160"/>
                    </a:lnTo>
                    <a:lnTo>
                      <a:pt x="32" y="172"/>
                    </a:lnTo>
                    <a:lnTo>
                      <a:pt x="32" y="172"/>
                    </a:lnTo>
                    <a:lnTo>
                      <a:pt x="32" y="172"/>
                    </a:lnTo>
                    <a:lnTo>
                      <a:pt x="32" y="184"/>
                    </a:lnTo>
                    <a:lnTo>
                      <a:pt x="32" y="184"/>
                    </a:lnTo>
                    <a:lnTo>
                      <a:pt x="32" y="188"/>
                    </a:lnTo>
                    <a:lnTo>
                      <a:pt x="38" y="194"/>
                    </a:lnTo>
                    <a:lnTo>
                      <a:pt x="38" y="194"/>
                    </a:lnTo>
                    <a:lnTo>
                      <a:pt x="40" y="196"/>
                    </a:lnTo>
                    <a:lnTo>
                      <a:pt x="52" y="196"/>
                    </a:lnTo>
                    <a:lnTo>
                      <a:pt x="52" y="196"/>
                    </a:lnTo>
                    <a:lnTo>
                      <a:pt x="54" y="196"/>
                    </a:lnTo>
                    <a:lnTo>
                      <a:pt x="54" y="192"/>
                    </a:lnTo>
                    <a:lnTo>
                      <a:pt x="56" y="188"/>
                    </a:lnTo>
                    <a:lnTo>
                      <a:pt x="64" y="186"/>
                    </a:lnTo>
                    <a:lnTo>
                      <a:pt x="64" y="186"/>
                    </a:lnTo>
                    <a:lnTo>
                      <a:pt x="66" y="184"/>
                    </a:lnTo>
                    <a:lnTo>
                      <a:pt x="70" y="178"/>
                    </a:lnTo>
                    <a:lnTo>
                      <a:pt x="74" y="184"/>
                    </a:lnTo>
                    <a:lnTo>
                      <a:pt x="78" y="194"/>
                    </a:lnTo>
                    <a:lnTo>
                      <a:pt x="78" y="208"/>
                    </a:lnTo>
                    <a:lnTo>
                      <a:pt x="78" y="208"/>
                    </a:lnTo>
                    <a:lnTo>
                      <a:pt x="78" y="210"/>
                    </a:lnTo>
                    <a:lnTo>
                      <a:pt x="86" y="228"/>
                    </a:lnTo>
                    <a:lnTo>
                      <a:pt x="88" y="232"/>
                    </a:lnTo>
                    <a:lnTo>
                      <a:pt x="88" y="244"/>
                    </a:lnTo>
                    <a:lnTo>
                      <a:pt x="88" y="252"/>
                    </a:lnTo>
                    <a:lnTo>
                      <a:pt x="86" y="258"/>
                    </a:lnTo>
                    <a:lnTo>
                      <a:pt x="86" y="258"/>
                    </a:lnTo>
                    <a:lnTo>
                      <a:pt x="86" y="260"/>
                    </a:lnTo>
                    <a:lnTo>
                      <a:pt x="88" y="268"/>
                    </a:lnTo>
                    <a:lnTo>
                      <a:pt x="88" y="268"/>
                    </a:lnTo>
                    <a:lnTo>
                      <a:pt x="90" y="270"/>
                    </a:lnTo>
                    <a:lnTo>
                      <a:pt x="90" y="270"/>
                    </a:lnTo>
                    <a:lnTo>
                      <a:pt x="92" y="270"/>
                    </a:lnTo>
                    <a:lnTo>
                      <a:pt x="92" y="270"/>
                    </a:lnTo>
                    <a:lnTo>
                      <a:pt x="94" y="270"/>
                    </a:lnTo>
                    <a:lnTo>
                      <a:pt x="104" y="260"/>
                    </a:lnTo>
                    <a:lnTo>
                      <a:pt x="104" y="260"/>
                    </a:lnTo>
                    <a:lnTo>
                      <a:pt x="106" y="260"/>
                    </a:lnTo>
                    <a:lnTo>
                      <a:pt x="110" y="248"/>
                    </a:lnTo>
                    <a:lnTo>
                      <a:pt x="110" y="248"/>
                    </a:lnTo>
                    <a:lnTo>
                      <a:pt x="108" y="246"/>
                    </a:lnTo>
                    <a:lnTo>
                      <a:pt x="104" y="238"/>
                    </a:lnTo>
                    <a:lnTo>
                      <a:pt x="104" y="224"/>
                    </a:lnTo>
                    <a:lnTo>
                      <a:pt x="104" y="224"/>
                    </a:lnTo>
                    <a:lnTo>
                      <a:pt x="104" y="222"/>
                    </a:lnTo>
                    <a:lnTo>
                      <a:pt x="96" y="212"/>
                    </a:lnTo>
                    <a:lnTo>
                      <a:pt x="92" y="206"/>
                    </a:lnTo>
                    <a:lnTo>
                      <a:pt x="96" y="198"/>
                    </a:lnTo>
                    <a:lnTo>
                      <a:pt x="98" y="190"/>
                    </a:lnTo>
                    <a:lnTo>
                      <a:pt x="98" y="190"/>
                    </a:lnTo>
                    <a:lnTo>
                      <a:pt x="98" y="188"/>
                    </a:lnTo>
                    <a:lnTo>
                      <a:pt x="94" y="172"/>
                    </a:lnTo>
                    <a:lnTo>
                      <a:pt x="94" y="172"/>
                    </a:lnTo>
                    <a:lnTo>
                      <a:pt x="92" y="172"/>
                    </a:lnTo>
                    <a:lnTo>
                      <a:pt x="84" y="164"/>
                    </a:lnTo>
                    <a:lnTo>
                      <a:pt x="82" y="160"/>
                    </a:lnTo>
                    <a:lnTo>
                      <a:pt x="82" y="154"/>
                    </a:lnTo>
                    <a:lnTo>
                      <a:pt x="82" y="148"/>
                    </a:lnTo>
                    <a:lnTo>
                      <a:pt x="84" y="146"/>
                    </a:lnTo>
                    <a:lnTo>
                      <a:pt x="84" y="146"/>
                    </a:lnTo>
                    <a:lnTo>
                      <a:pt x="84" y="144"/>
                    </a:lnTo>
                    <a:lnTo>
                      <a:pt x="84" y="136"/>
                    </a:lnTo>
                    <a:lnTo>
                      <a:pt x="98" y="136"/>
                    </a:lnTo>
                    <a:lnTo>
                      <a:pt x="98" y="136"/>
                    </a:lnTo>
                    <a:lnTo>
                      <a:pt x="100" y="134"/>
                    </a:lnTo>
                    <a:lnTo>
                      <a:pt x="108" y="128"/>
                    </a:lnTo>
                    <a:lnTo>
                      <a:pt x="124" y="118"/>
                    </a:lnTo>
                    <a:lnTo>
                      <a:pt x="124" y="118"/>
                    </a:lnTo>
                    <a:lnTo>
                      <a:pt x="124" y="118"/>
                    </a:lnTo>
                    <a:lnTo>
                      <a:pt x="126" y="114"/>
                    </a:lnTo>
                    <a:lnTo>
                      <a:pt x="124" y="106"/>
                    </a:lnTo>
                    <a:lnTo>
                      <a:pt x="124" y="106"/>
                    </a:lnTo>
                    <a:lnTo>
                      <a:pt x="122" y="104"/>
                    </a:lnTo>
                    <a:lnTo>
                      <a:pt x="120" y="102"/>
                    </a:lnTo>
                    <a:lnTo>
                      <a:pt x="116" y="102"/>
                    </a:lnTo>
                    <a:lnTo>
                      <a:pt x="116" y="102"/>
                    </a:lnTo>
                    <a:lnTo>
                      <a:pt x="116" y="102"/>
                    </a:lnTo>
                    <a:lnTo>
                      <a:pt x="116" y="98"/>
                    </a:lnTo>
                    <a:lnTo>
                      <a:pt x="114" y="98"/>
                    </a:lnTo>
                    <a:lnTo>
                      <a:pt x="110" y="96"/>
                    </a:lnTo>
                    <a:lnTo>
                      <a:pt x="110" y="86"/>
                    </a:lnTo>
                    <a:lnTo>
                      <a:pt x="110" y="86"/>
                    </a:lnTo>
                    <a:lnTo>
                      <a:pt x="108" y="82"/>
                    </a:lnTo>
                    <a:lnTo>
                      <a:pt x="106" y="82"/>
                    </a:lnTo>
                    <a:lnTo>
                      <a:pt x="100" y="78"/>
                    </a:lnTo>
                    <a:lnTo>
                      <a:pt x="100" y="70"/>
                    </a:lnTo>
                    <a:lnTo>
                      <a:pt x="100" y="70"/>
                    </a:lnTo>
                    <a:lnTo>
                      <a:pt x="100" y="66"/>
                    </a:lnTo>
                    <a:lnTo>
                      <a:pt x="98" y="66"/>
                    </a:lnTo>
                    <a:lnTo>
                      <a:pt x="84" y="60"/>
                    </a:lnTo>
                    <a:lnTo>
                      <a:pt x="90" y="52"/>
                    </a:lnTo>
                    <a:lnTo>
                      <a:pt x="96" y="42"/>
                    </a:lnTo>
                    <a:lnTo>
                      <a:pt x="96" y="42"/>
                    </a:lnTo>
                    <a:lnTo>
                      <a:pt x="98" y="40"/>
                    </a:lnTo>
                    <a:lnTo>
                      <a:pt x="98" y="20"/>
                    </a:lnTo>
                    <a:lnTo>
                      <a:pt x="98" y="20"/>
                    </a:lnTo>
                    <a:lnTo>
                      <a:pt x="98" y="16"/>
                    </a:lnTo>
                    <a:lnTo>
                      <a:pt x="90" y="12"/>
                    </a:lnTo>
                    <a:lnTo>
                      <a:pt x="86" y="2"/>
                    </a:lnTo>
                    <a:lnTo>
                      <a:pt x="86" y="2"/>
                    </a:lnTo>
                    <a:lnTo>
                      <a:pt x="84" y="2"/>
                    </a:lnTo>
                    <a:lnTo>
                      <a:pt x="76" y="0"/>
                    </a:lnTo>
                    <a:lnTo>
                      <a:pt x="76" y="0"/>
                    </a:lnTo>
                    <a:lnTo>
                      <a:pt x="76" y="0"/>
                    </a:lnTo>
                    <a:lnTo>
                      <a:pt x="7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0" name="Freeform 913"/>
              <p:cNvSpPr>
                <a:spLocks/>
              </p:cNvSpPr>
              <p:nvPr/>
            </p:nvSpPr>
            <p:spPr bwMode="auto">
              <a:xfrm>
                <a:off x="4169" y="2113"/>
                <a:ext cx="118" cy="262"/>
              </a:xfrm>
              <a:custGeom>
                <a:avLst/>
                <a:gdLst>
                  <a:gd name="T0" fmla="*/ 78 w 118"/>
                  <a:gd name="T1" fmla="*/ 0 h 262"/>
                  <a:gd name="T2" fmla="*/ 90 w 118"/>
                  <a:gd name="T3" fmla="*/ 16 h 262"/>
                  <a:gd name="T4" fmla="*/ 82 w 118"/>
                  <a:gd name="T5" fmla="*/ 46 h 262"/>
                  <a:gd name="T6" fmla="*/ 76 w 118"/>
                  <a:gd name="T7" fmla="*/ 60 h 262"/>
                  <a:gd name="T8" fmla="*/ 92 w 118"/>
                  <a:gd name="T9" fmla="*/ 78 h 262"/>
                  <a:gd name="T10" fmla="*/ 102 w 118"/>
                  <a:gd name="T11" fmla="*/ 96 h 262"/>
                  <a:gd name="T12" fmla="*/ 108 w 118"/>
                  <a:gd name="T13" fmla="*/ 102 h 262"/>
                  <a:gd name="T14" fmla="*/ 118 w 118"/>
                  <a:gd name="T15" fmla="*/ 112 h 262"/>
                  <a:gd name="T16" fmla="*/ 92 w 118"/>
                  <a:gd name="T17" fmla="*/ 128 h 262"/>
                  <a:gd name="T18" fmla="*/ 76 w 118"/>
                  <a:gd name="T19" fmla="*/ 140 h 262"/>
                  <a:gd name="T20" fmla="*/ 74 w 118"/>
                  <a:gd name="T21" fmla="*/ 148 h 262"/>
                  <a:gd name="T22" fmla="*/ 76 w 118"/>
                  <a:gd name="T23" fmla="*/ 164 h 262"/>
                  <a:gd name="T24" fmla="*/ 90 w 118"/>
                  <a:gd name="T25" fmla="*/ 184 h 262"/>
                  <a:gd name="T26" fmla="*/ 84 w 118"/>
                  <a:gd name="T27" fmla="*/ 202 h 262"/>
                  <a:gd name="T28" fmla="*/ 96 w 118"/>
                  <a:gd name="T29" fmla="*/ 220 h 262"/>
                  <a:gd name="T30" fmla="*/ 102 w 118"/>
                  <a:gd name="T31" fmla="*/ 244 h 262"/>
                  <a:gd name="T32" fmla="*/ 88 w 118"/>
                  <a:gd name="T33" fmla="*/ 262 h 262"/>
                  <a:gd name="T34" fmla="*/ 88 w 118"/>
                  <a:gd name="T35" fmla="*/ 248 h 262"/>
                  <a:gd name="T36" fmla="*/ 88 w 118"/>
                  <a:gd name="T37" fmla="*/ 228 h 262"/>
                  <a:gd name="T38" fmla="*/ 78 w 118"/>
                  <a:gd name="T39" fmla="*/ 204 h 262"/>
                  <a:gd name="T40" fmla="*/ 74 w 118"/>
                  <a:gd name="T41" fmla="*/ 178 h 262"/>
                  <a:gd name="T42" fmla="*/ 60 w 118"/>
                  <a:gd name="T43" fmla="*/ 178 h 262"/>
                  <a:gd name="T44" fmla="*/ 48 w 118"/>
                  <a:gd name="T45" fmla="*/ 188 h 262"/>
                  <a:gd name="T46" fmla="*/ 32 w 118"/>
                  <a:gd name="T47" fmla="*/ 180 h 262"/>
                  <a:gd name="T48" fmla="*/ 34 w 118"/>
                  <a:gd name="T49" fmla="*/ 156 h 262"/>
                  <a:gd name="T50" fmla="*/ 22 w 118"/>
                  <a:gd name="T51" fmla="*/ 140 h 262"/>
                  <a:gd name="T52" fmla="*/ 0 w 118"/>
                  <a:gd name="T53" fmla="*/ 110 h 262"/>
                  <a:gd name="T54" fmla="*/ 4 w 118"/>
                  <a:gd name="T55" fmla="*/ 98 h 262"/>
                  <a:gd name="T56" fmla="*/ 16 w 118"/>
                  <a:gd name="T57" fmla="*/ 66 h 262"/>
                  <a:gd name="T58" fmla="*/ 32 w 118"/>
                  <a:gd name="T59" fmla="*/ 48 h 262"/>
                  <a:gd name="T60" fmla="*/ 40 w 118"/>
                  <a:gd name="T61" fmla="*/ 30 h 262"/>
                  <a:gd name="T62" fmla="*/ 66 w 118"/>
                  <a:gd name="T63" fmla="*/ 16 h 262"/>
                  <a:gd name="T64" fmla="*/ 72 w 118"/>
                  <a:gd name="T65" fmla="*/ 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 h="262">
                    <a:moveTo>
                      <a:pt x="72" y="0"/>
                    </a:moveTo>
                    <a:lnTo>
                      <a:pt x="78" y="0"/>
                    </a:lnTo>
                    <a:lnTo>
                      <a:pt x="84" y="10"/>
                    </a:lnTo>
                    <a:lnTo>
                      <a:pt x="90" y="16"/>
                    </a:lnTo>
                    <a:lnTo>
                      <a:pt x="90" y="36"/>
                    </a:lnTo>
                    <a:lnTo>
                      <a:pt x="82" y="46"/>
                    </a:lnTo>
                    <a:lnTo>
                      <a:pt x="76" y="56"/>
                    </a:lnTo>
                    <a:lnTo>
                      <a:pt x="76" y="60"/>
                    </a:lnTo>
                    <a:lnTo>
                      <a:pt x="92" y="66"/>
                    </a:lnTo>
                    <a:lnTo>
                      <a:pt x="92" y="78"/>
                    </a:lnTo>
                    <a:lnTo>
                      <a:pt x="102" y="82"/>
                    </a:lnTo>
                    <a:lnTo>
                      <a:pt x="102" y="96"/>
                    </a:lnTo>
                    <a:lnTo>
                      <a:pt x="108" y="98"/>
                    </a:lnTo>
                    <a:lnTo>
                      <a:pt x="108" y="102"/>
                    </a:lnTo>
                    <a:lnTo>
                      <a:pt x="116" y="102"/>
                    </a:lnTo>
                    <a:lnTo>
                      <a:pt x="118" y="112"/>
                    </a:lnTo>
                    <a:lnTo>
                      <a:pt x="102" y="120"/>
                    </a:lnTo>
                    <a:lnTo>
                      <a:pt x="92" y="128"/>
                    </a:lnTo>
                    <a:lnTo>
                      <a:pt x="76" y="130"/>
                    </a:lnTo>
                    <a:lnTo>
                      <a:pt x="76" y="140"/>
                    </a:lnTo>
                    <a:lnTo>
                      <a:pt x="76" y="144"/>
                    </a:lnTo>
                    <a:lnTo>
                      <a:pt x="74" y="148"/>
                    </a:lnTo>
                    <a:lnTo>
                      <a:pt x="76" y="158"/>
                    </a:lnTo>
                    <a:lnTo>
                      <a:pt x="76" y="164"/>
                    </a:lnTo>
                    <a:lnTo>
                      <a:pt x="86" y="170"/>
                    </a:lnTo>
                    <a:lnTo>
                      <a:pt x="90" y="184"/>
                    </a:lnTo>
                    <a:lnTo>
                      <a:pt x="88" y="194"/>
                    </a:lnTo>
                    <a:lnTo>
                      <a:pt x="84" y="202"/>
                    </a:lnTo>
                    <a:lnTo>
                      <a:pt x="90" y="210"/>
                    </a:lnTo>
                    <a:lnTo>
                      <a:pt x="96" y="220"/>
                    </a:lnTo>
                    <a:lnTo>
                      <a:pt x="96" y="234"/>
                    </a:lnTo>
                    <a:lnTo>
                      <a:pt x="102" y="244"/>
                    </a:lnTo>
                    <a:lnTo>
                      <a:pt x="98" y="254"/>
                    </a:lnTo>
                    <a:lnTo>
                      <a:pt x="88" y="262"/>
                    </a:lnTo>
                    <a:lnTo>
                      <a:pt x="86" y="256"/>
                    </a:lnTo>
                    <a:lnTo>
                      <a:pt x="88" y="248"/>
                    </a:lnTo>
                    <a:lnTo>
                      <a:pt x="88" y="240"/>
                    </a:lnTo>
                    <a:lnTo>
                      <a:pt x="88" y="228"/>
                    </a:lnTo>
                    <a:lnTo>
                      <a:pt x="86" y="222"/>
                    </a:lnTo>
                    <a:lnTo>
                      <a:pt x="78" y="204"/>
                    </a:lnTo>
                    <a:lnTo>
                      <a:pt x="78" y="190"/>
                    </a:lnTo>
                    <a:lnTo>
                      <a:pt x="74" y="178"/>
                    </a:lnTo>
                    <a:lnTo>
                      <a:pt x="64" y="166"/>
                    </a:lnTo>
                    <a:lnTo>
                      <a:pt x="60" y="178"/>
                    </a:lnTo>
                    <a:lnTo>
                      <a:pt x="48" y="180"/>
                    </a:lnTo>
                    <a:lnTo>
                      <a:pt x="48" y="188"/>
                    </a:lnTo>
                    <a:lnTo>
                      <a:pt x="36" y="188"/>
                    </a:lnTo>
                    <a:lnTo>
                      <a:pt x="32" y="180"/>
                    </a:lnTo>
                    <a:lnTo>
                      <a:pt x="32" y="168"/>
                    </a:lnTo>
                    <a:lnTo>
                      <a:pt x="34" y="156"/>
                    </a:lnTo>
                    <a:lnTo>
                      <a:pt x="30" y="146"/>
                    </a:lnTo>
                    <a:lnTo>
                      <a:pt x="22" y="140"/>
                    </a:lnTo>
                    <a:lnTo>
                      <a:pt x="12" y="122"/>
                    </a:lnTo>
                    <a:lnTo>
                      <a:pt x="0" y="110"/>
                    </a:lnTo>
                    <a:lnTo>
                      <a:pt x="4" y="106"/>
                    </a:lnTo>
                    <a:lnTo>
                      <a:pt x="4" y="98"/>
                    </a:lnTo>
                    <a:lnTo>
                      <a:pt x="10" y="92"/>
                    </a:lnTo>
                    <a:lnTo>
                      <a:pt x="16" y="66"/>
                    </a:lnTo>
                    <a:lnTo>
                      <a:pt x="28" y="66"/>
                    </a:lnTo>
                    <a:lnTo>
                      <a:pt x="32" y="48"/>
                    </a:lnTo>
                    <a:lnTo>
                      <a:pt x="38" y="40"/>
                    </a:lnTo>
                    <a:lnTo>
                      <a:pt x="40" y="30"/>
                    </a:lnTo>
                    <a:lnTo>
                      <a:pt x="54" y="16"/>
                    </a:lnTo>
                    <a:lnTo>
                      <a:pt x="66" y="16"/>
                    </a:lnTo>
                    <a:lnTo>
                      <a:pt x="66" y="8"/>
                    </a:lnTo>
                    <a:lnTo>
                      <a:pt x="7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1" name="Freeform 914"/>
              <p:cNvSpPr>
                <a:spLocks/>
              </p:cNvSpPr>
              <p:nvPr/>
            </p:nvSpPr>
            <p:spPr bwMode="auto">
              <a:xfrm>
                <a:off x="4165" y="2109"/>
                <a:ext cx="126" cy="270"/>
              </a:xfrm>
              <a:custGeom>
                <a:avLst/>
                <a:gdLst>
                  <a:gd name="T0" fmla="*/ 72 w 126"/>
                  <a:gd name="T1" fmla="*/ 2 h 270"/>
                  <a:gd name="T2" fmla="*/ 66 w 126"/>
                  <a:gd name="T3" fmla="*/ 12 h 270"/>
                  <a:gd name="T4" fmla="*/ 58 w 126"/>
                  <a:gd name="T5" fmla="*/ 16 h 270"/>
                  <a:gd name="T6" fmla="*/ 42 w 126"/>
                  <a:gd name="T7" fmla="*/ 30 h 270"/>
                  <a:gd name="T8" fmla="*/ 32 w 126"/>
                  <a:gd name="T9" fmla="*/ 48 h 270"/>
                  <a:gd name="T10" fmla="*/ 28 w 126"/>
                  <a:gd name="T11" fmla="*/ 66 h 270"/>
                  <a:gd name="T12" fmla="*/ 16 w 126"/>
                  <a:gd name="T13" fmla="*/ 68 h 270"/>
                  <a:gd name="T14" fmla="*/ 6 w 126"/>
                  <a:gd name="T15" fmla="*/ 98 h 270"/>
                  <a:gd name="T16" fmla="*/ 4 w 126"/>
                  <a:gd name="T17" fmla="*/ 108 h 270"/>
                  <a:gd name="T18" fmla="*/ 0 w 126"/>
                  <a:gd name="T19" fmla="*/ 114 h 270"/>
                  <a:gd name="T20" fmla="*/ 12 w 126"/>
                  <a:gd name="T21" fmla="*/ 128 h 270"/>
                  <a:gd name="T22" fmla="*/ 24 w 126"/>
                  <a:gd name="T23" fmla="*/ 146 h 270"/>
                  <a:gd name="T24" fmla="*/ 32 w 126"/>
                  <a:gd name="T25" fmla="*/ 172 h 270"/>
                  <a:gd name="T26" fmla="*/ 32 w 126"/>
                  <a:gd name="T27" fmla="*/ 184 h 270"/>
                  <a:gd name="T28" fmla="*/ 38 w 126"/>
                  <a:gd name="T29" fmla="*/ 194 h 270"/>
                  <a:gd name="T30" fmla="*/ 52 w 126"/>
                  <a:gd name="T31" fmla="*/ 196 h 270"/>
                  <a:gd name="T32" fmla="*/ 54 w 126"/>
                  <a:gd name="T33" fmla="*/ 192 h 270"/>
                  <a:gd name="T34" fmla="*/ 64 w 126"/>
                  <a:gd name="T35" fmla="*/ 186 h 270"/>
                  <a:gd name="T36" fmla="*/ 74 w 126"/>
                  <a:gd name="T37" fmla="*/ 184 h 270"/>
                  <a:gd name="T38" fmla="*/ 78 w 126"/>
                  <a:gd name="T39" fmla="*/ 208 h 270"/>
                  <a:gd name="T40" fmla="*/ 88 w 126"/>
                  <a:gd name="T41" fmla="*/ 232 h 270"/>
                  <a:gd name="T42" fmla="*/ 86 w 126"/>
                  <a:gd name="T43" fmla="*/ 258 h 270"/>
                  <a:gd name="T44" fmla="*/ 88 w 126"/>
                  <a:gd name="T45" fmla="*/ 268 h 270"/>
                  <a:gd name="T46" fmla="*/ 90 w 126"/>
                  <a:gd name="T47" fmla="*/ 270 h 270"/>
                  <a:gd name="T48" fmla="*/ 94 w 126"/>
                  <a:gd name="T49" fmla="*/ 270 h 270"/>
                  <a:gd name="T50" fmla="*/ 106 w 126"/>
                  <a:gd name="T51" fmla="*/ 260 h 270"/>
                  <a:gd name="T52" fmla="*/ 108 w 126"/>
                  <a:gd name="T53" fmla="*/ 246 h 270"/>
                  <a:gd name="T54" fmla="*/ 104 w 126"/>
                  <a:gd name="T55" fmla="*/ 224 h 270"/>
                  <a:gd name="T56" fmla="*/ 92 w 126"/>
                  <a:gd name="T57" fmla="*/ 206 h 270"/>
                  <a:gd name="T58" fmla="*/ 98 w 126"/>
                  <a:gd name="T59" fmla="*/ 190 h 270"/>
                  <a:gd name="T60" fmla="*/ 94 w 126"/>
                  <a:gd name="T61" fmla="*/ 172 h 270"/>
                  <a:gd name="T62" fmla="*/ 82 w 126"/>
                  <a:gd name="T63" fmla="*/ 160 h 270"/>
                  <a:gd name="T64" fmla="*/ 84 w 126"/>
                  <a:gd name="T65" fmla="*/ 146 h 270"/>
                  <a:gd name="T66" fmla="*/ 84 w 126"/>
                  <a:gd name="T67" fmla="*/ 136 h 270"/>
                  <a:gd name="T68" fmla="*/ 100 w 126"/>
                  <a:gd name="T69" fmla="*/ 134 h 270"/>
                  <a:gd name="T70" fmla="*/ 124 w 126"/>
                  <a:gd name="T71" fmla="*/ 118 h 270"/>
                  <a:gd name="T72" fmla="*/ 124 w 126"/>
                  <a:gd name="T73" fmla="*/ 106 h 270"/>
                  <a:gd name="T74" fmla="*/ 120 w 126"/>
                  <a:gd name="T75" fmla="*/ 102 h 270"/>
                  <a:gd name="T76" fmla="*/ 116 w 126"/>
                  <a:gd name="T77" fmla="*/ 102 h 270"/>
                  <a:gd name="T78" fmla="*/ 110 w 126"/>
                  <a:gd name="T79" fmla="*/ 96 h 270"/>
                  <a:gd name="T80" fmla="*/ 108 w 126"/>
                  <a:gd name="T81" fmla="*/ 82 h 270"/>
                  <a:gd name="T82" fmla="*/ 100 w 126"/>
                  <a:gd name="T83" fmla="*/ 70 h 270"/>
                  <a:gd name="T84" fmla="*/ 98 w 126"/>
                  <a:gd name="T85" fmla="*/ 66 h 270"/>
                  <a:gd name="T86" fmla="*/ 96 w 126"/>
                  <a:gd name="T87" fmla="*/ 42 h 270"/>
                  <a:gd name="T88" fmla="*/ 98 w 126"/>
                  <a:gd name="T89" fmla="*/ 20 h 270"/>
                  <a:gd name="T90" fmla="*/ 90 w 126"/>
                  <a:gd name="T91" fmla="*/ 12 h 270"/>
                  <a:gd name="T92" fmla="*/ 84 w 126"/>
                  <a:gd name="T93" fmla="*/ 2 h 270"/>
                  <a:gd name="T94" fmla="*/ 76 w 126"/>
                  <a:gd name="T95"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 h="270">
                    <a:moveTo>
                      <a:pt x="76" y="0"/>
                    </a:moveTo>
                    <a:lnTo>
                      <a:pt x="76" y="0"/>
                    </a:lnTo>
                    <a:lnTo>
                      <a:pt x="72" y="2"/>
                    </a:lnTo>
                    <a:lnTo>
                      <a:pt x="66" y="10"/>
                    </a:lnTo>
                    <a:lnTo>
                      <a:pt x="66" y="10"/>
                    </a:lnTo>
                    <a:lnTo>
                      <a:pt x="66" y="12"/>
                    </a:lnTo>
                    <a:lnTo>
                      <a:pt x="66" y="16"/>
                    </a:lnTo>
                    <a:lnTo>
                      <a:pt x="58" y="16"/>
                    </a:lnTo>
                    <a:lnTo>
                      <a:pt x="58" y="16"/>
                    </a:lnTo>
                    <a:lnTo>
                      <a:pt x="56" y="18"/>
                    </a:lnTo>
                    <a:lnTo>
                      <a:pt x="42" y="30"/>
                    </a:lnTo>
                    <a:lnTo>
                      <a:pt x="42" y="30"/>
                    </a:lnTo>
                    <a:lnTo>
                      <a:pt x="40" y="32"/>
                    </a:lnTo>
                    <a:lnTo>
                      <a:pt x="38" y="42"/>
                    </a:lnTo>
                    <a:lnTo>
                      <a:pt x="32" y="48"/>
                    </a:lnTo>
                    <a:lnTo>
                      <a:pt x="32" y="48"/>
                    </a:lnTo>
                    <a:lnTo>
                      <a:pt x="32" y="50"/>
                    </a:lnTo>
                    <a:lnTo>
                      <a:pt x="28" y="66"/>
                    </a:lnTo>
                    <a:lnTo>
                      <a:pt x="18" y="66"/>
                    </a:lnTo>
                    <a:lnTo>
                      <a:pt x="18" y="66"/>
                    </a:lnTo>
                    <a:lnTo>
                      <a:pt x="16" y="68"/>
                    </a:lnTo>
                    <a:lnTo>
                      <a:pt x="16" y="70"/>
                    </a:lnTo>
                    <a:lnTo>
                      <a:pt x="10" y="94"/>
                    </a:lnTo>
                    <a:lnTo>
                      <a:pt x="6" y="98"/>
                    </a:lnTo>
                    <a:lnTo>
                      <a:pt x="6" y="98"/>
                    </a:lnTo>
                    <a:lnTo>
                      <a:pt x="4" y="102"/>
                    </a:lnTo>
                    <a:lnTo>
                      <a:pt x="4" y="108"/>
                    </a:lnTo>
                    <a:lnTo>
                      <a:pt x="2" y="110"/>
                    </a:lnTo>
                    <a:lnTo>
                      <a:pt x="2" y="110"/>
                    </a:lnTo>
                    <a:lnTo>
                      <a:pt x="0" y="114"/>
                    </a:lnTo>
                    <a:lnTo>
                      <a:pt x="0" y="114"/>
                    </a:lnTo>
                    <a:lnTo>
                      <a:pt x="0" y="116"/>
                    </a:lnTo>
                    <a:lnTo>
                      <a:pt x="12" y="128"/>
                    </a:lnTo>
                    <a:lnTo>
                      <a:pt x="24" y="146"/>
                    </a:lnTo>
                    <a:lnTo>
                      <a:pt x="24" y="146"/>
                    </a:lnTo>
                    <a:lnTo>
                      <a:pt x="24" y="146"/>
                    </a:lnTo>
                    <a:lnTo>
                      <a:pt x="30" y="154"/>
                    </a:lnTo>
                    <a:lnTo>
                      <a:pt x="32" y="160"/>
                    </a:lnTo>
                    <a:lnTo>
                      <a:pt x="32" y="172"/>
                    </a:lnTo>
                    <a:lnTo>
                      <a:pt x="32" y="172"/>
                    </a:lnTo>
                    <a:lnTo>
                      <a:pt x="32" y="172"/>
                    </a:lnTo>
                    <a:lnTo>
                      <a:pt x="32" y="184"/>
                    </a:lnTo>
                    <a:lnTo>
                      <a:pt x="32" y="184"/>
                    </a:lnTo>
                    <a:lnTo>
                      <a:pt x="32" y="188"/>
                    </a:lnTo>
                    <a:lnTo>
                      <a:pt x="38" y="194"/>
                    </a:lnTo>
                    <a:lnTo>
                      <a:pt x="38" y="194"/>
                    </a:lnTo>
                    <a:lnTo>
                      <a:pt x="40" y="196"/>
                    </a:lnTo>
                    <a:lnTo>
                      <a:pt x="52" y="196"/>
                    </a:lnTo>
                    <a:lnTo>
                      <a:pt x="52" y="196"/>
                    </a:lnTo>
                    <a:lnTo>
                      <a:pt x="54" y="196"/>
                    </a:lnTo>
                    <a:lnTo>
                      <a:pt x="54" y="192"/>
                    </a:lnTo>
                    <a:lnTo>
                      <a:pt x="56" y="188"/>
                    </a:lnTo>
                    <a:lnTo>
                      <a:pt x="64" y="186"/>
                    </a:lnTo>
                    <a:lnTo>
                      <a:pt x="64" y="186"/>
                    </a:lnTo>
                    <a:lnTo>
                      <a:pt x="66" y="184"/>
                    </a:lnTo>
                    <a:lnTo>
                      <a:pt x="70" y="178"/>
                    </a:lnTo>
                    <a:lnTo>
                      <a:pt x="74" y="184"/>
                    </a:lnTo>
                    <a:lnTo>
                      <a:pt x="78" y="194"/>
                    </a:lnTo>
                    <a:lnTo>
                      <a:pt x="78" y="208"/>
                    </a:lnTo>
                    <a:lnTo>
                      <a:pt x="78" y="208"/>
                    </a:lnTo>
                    <a:lnTo>
                      <a:pt x="78" y="210"/>
                    </a:lnTo>
                    <a:lnTo>
                      <a:pt x="86" y="228"/>
                    </a:lnTo>
                    <a:lnTo>
                      <a:pt x="88" y="232"/>
                    </a:lnTo>
                    <a:lnTo>
                      <a:pt x="88" y="244"/>
                    </a:lnTo>
                    <a:lnTo>
                      <a:pt x="88" y="252"/>
                    </a:lnTo>
                    <a:lnTo>
                      <a:pt x="86" y="258"/>
                    </a:lnTo>
                    <a:lnTo>
                      <a:pt x="86" y="258"/>
                    </a:lnTo>
                    <a:lnTo>
                      <a:pt x="86" y="260"/>
                    </a:lnTo>
                    <a:lnTo>
                      <a:pt x="88" y="268"/>
                    </a:lnTo>
                    <a:lnTo>
                      <a:pt x="88" y="268"/>
                    </a:lnTo>
                    <a:lnTo>
                      <a:pt x="90" y="270"/>
                    </a:lnTo>
                    <a:lnTo>
                      <a:pt x="90" y="270"/>
                    </a:lnTo>
                    <a:lnTo>
                      <a:pt x="92" y="270"/>
                    </a:lnTo>
                    <a:lnTo>
                      <a:pt x="92" y="270"/>
                    </a:lnTo>
                    <a:lnTo>
                      <a:pt x="94" y="270"/>
                    </a:lnTo>
                    <a:lnTo>
                      <a:pt x="104" y="260"/>
                    </a:lnTo>
                    <a:lnTo>
                      <a:pt x="104" y="260"/>
                    </a:lnTo>
                    <a:lnTo>
                      <a:pt x="106" y="260"/>
                    </a:lnTo>
                    <a:lnTo>
                      <a:pt x="110" y="248"/>
                    </a:lnTo>
                    <a:lnTo>
                      <a:pt x="110" y="248"/>
                    </a:lnTo>
                    <a:lnTo>
                      <a:pt x="108" y="246"/>
                    </a:lnTo>
                    <a:lnTo>
                      <a:pt x="104" y="238"/>
                    </a:lnTo>
                    <a:lnTo>
                      <a:pt x="104" y="224"/>
                    </a:lnTo>
                    <a:lnTo>
                      <a:pt x="104" y="224"/>
                    </a:lnTo>
                    <a:lnTo>
                      <a:pt x="104" y="222"/>
                    </a:lnTo>
                    <a:lnTo>
                      <a:pt x="96" y="212"/>
                    </a:lnTo>
                    <a:lnTo>
                      <a:pt x="92" y="206"/>
                    </a:lnTo>
                    <a:lnTo>
                      <a:pt x="96" y="198"/>
                    </a:lnTo>
                    <a:lnTo>
                      <a:pt x="98" y="190"/>
                    </a:lnTo>
                    <a:lnTo>
                      <a:pt x="98" y="190"/>
                    </a:lnTo>
                    <a:lnTo>
                      <a:pt x="98" y="188"/>
                    </a:lnTo>
                    <a:lnTo>
                      <a:pt x="94" y="172"/>
                    </a:lnTo>
                    <a:lnTo>
                      <a:pt x="94" y="172"/>
                    </a:lnTo>
                    <a:lnTo>
                      <a:pt x="92" y="172"/>
                    </a:lnTo>
                    <a:lnTo>
                      <a:pt x="84" y="164"/>
                    </a:lnTo>
                    <a:lnTo>
                      <a:pt x="82" y="160"/>
                    </a:lnTo>
                    <a:lnTo>
                      <a:pt x="82" y="154"/>
                    </a:lnTo>
                    <a:lnTo>
                      <a:pt x="82" y="148"/>
                    </a:lnTo>
                    <a:lnTo>
                      <a:pt x="84" y="146"/>
                    </a:lnTo>
                    <a:lnTo>
                      <a:pt x="84" y="146"/>
                    </a:lnTo>
                    <a:lnTo>
                      <a:pt x="84" y="144"/>
                    </a:lnTo>
                    <a:lnTo>
                      <a:pt x="84" y="136"/>
                    </a:lnTo>
                    <a:lnTo>
                      <a:pt x="98" y="136"/>
                    </a:lnTo>
                    <a:lnTo>
                      <a:pt x="98" y="136"/>
                    </a:lnTo>
                    <a:lnTo>
                      <a:pt x="100" y="134"/>
                    </a:lnTo>
                    <a:lnTo>
                      <a:pt x="108" y="128"/>
                    </a:lnTo>
                    <a:lnTo>
                      <a:pt x="124" y="118"/>
                    </a:lnTo>
                    <a:lnTo>
                      <a:pt x="124" y="118"/>
                    </a:lnTo>
                    <a:lnTo>
                      <a:pt x="124" y="118"/>
                    </a:lnTo>
                    <a:lnTo>
                      <a:pt x="126" y="114"/>
                    </a:lnTo>
                    <a:lnTo>
                      <a:pt x="124" y="106"/>
                    </a:lnTo>
                    <a:lnTo>
                      <a:pt x="124" y="106"/>
                    </a:lnTo>
                    <a:lnTo>
                      <a:pt x="122" y="104"/>
                    </a:lnTo>
                    <a:lnTo>
                      <a:pt x="120" y="102"/>
                    </a:lnTo>
                    <a:lnTo>
                      <a:pt x="116" y="102"/>
                    </a:lnTo>
                    <a:lnTo>
                      <a:pt x="116" y="102"/>
                    </a:lnTo>
                    <a:lnTo>
                      <a:pt x="116" y="102"/>
                    </a:lnTo>
                    <a:lnTo>
                      <a:pt x="116" y="98"/>
                    </a:lnTo>
                    <a:lnTo>
                      <a:pt x="114" y="98"/>
                    </a:lnTo>
                    <a:lnTo>
                      <a:pt x="110" y="96"/>
                    </a:lnTo>
                    <a:lnTo>
                      <a:pt x="110" y="86"/>
                    </a:lnTo>
                    <a:lnTo>
                      <a:pt x="110" y="86"/>
                    </a:lnTo>
                    <a:lnTo>
                      <a:pt x="108" y="82"/>
                    </a:lnTo>
                    <a:lnTo>
                      <a:pt x="106" y="82"/>
                    </a:lnTo>
                    <a:lnTo>
                      <a:pt x="100" y="78"/>
                    </a:lnTo>
                    <a:lnTo>
                      <a:pt x="100" y="70"/>
                    </a:lnTo>
                    <a:lnTo>
                      <a:pt x="100" y="70"/>
                    </a:lnTo>
                    <a:lnTo>
                      <a:pt x="100" y="66"/>
                    </a:lnTo>
                    <a:lnTo>
                      <a:pt x="98" y="66"/>
                    </a:lnTo>
                    <a:lnTo>
                      <a:pt x="84" y="60"/>
                    </a:lnTo>
                    <a:lnTo>
                      <a:pt x="90" y="52"/>
                    </a:lnTo>
                    <a:lnTo>
                      <a:pt x="96" y="42"/>
                    </a:lnTo>
                    <a:lnTo>
                      <a:pt x="96" y="42"/>
                    </a:lnTo>
                    <a:lnTo>
                      <a:pt x="98" y="40"/>
                    </a:lnTo>
                    <a:lnTo>
                      <a:pt x="98" y="20"/>
                    </a:lnTo>
                    <a:lnTo>
                      <a:pt x="98" y="20"/>
                    </a:lnTo>
                    <a:lnTo>
                      <a:pt x="98" y="16"/>
                    </a:lnTo>
                    <a:lnTo>
                      <a:pt x="90" y="12"/>
                    </a:lnTo>
                    <a:lnTo>
                      <a:pt x="86" y="2"/>
                    </a:lnTo>
                    <a:lnTo>
                      <a:pt x="86" y="2"/>
                    </a:lnTo>
                    <a:lnTo>
                      <a:pt x="84" y="2"/>
                    </a:lnTo>
                    <a:lnTo>
                      <a:pt x="76" y="0"/>
                    </a:lnTo>
                    <a:lnTo>
                      <a:pt x="76" y="0"/>
                    </a:lnTo>
                    <a:lnTo>
                      <a:pt x="76" y="0"/>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2" name="Freeform 915"/>
              <p:cNvSpPr>
                <a:spLocks/>
              </p:cNvSpPr>
              <p:nvPr/>
            </p:nvSpPr>
            <p:spPr bwMode="auto">
              <a:xfrm>
                <a:off x="4239" y="2227"/>
                <a:ext cx="122" cy="218"/>
              </a:xfrm>
              <a:custGeom>
                <a:avLst/>
                <a:gdLst>
                  <a:gd name="T0" fmla="*/ 52 w 122"/>
                  <a:gd name="T1" fmla="*/ 216 h 218"/>
                  <a:gd name="T2" fmla="*/ 52 w 122"/>
                  <a:gd name="T3" fmla="*/ 214 h 218"/>
                  <a:gd name="T4" fmla="*/ 40 w 122"/>
                  <a:gd name="T5" fmla="*/ 204 h 218"/>
                  <a:gd name="T6" fmla="*/ 32 w 122"/>
                  <a:gd name="T7" fmla="*/ 194 h 218"/>
                  <a:gd name="T8" fmla="*/ 12 w 122"/>
                  <a:gd name="T9" fmla="*/ 178 h 218"/>
                  <a:gd name="T10" fmla="*/ 14 w 122"/>
                  <a:gd name="T11" fmla="*/ 146 h 218"/>
                  <a:gd name="T12" fmla="*/ 26 w 122"/>
                  <a:gd name="T13" fmla="*/ 136 h 218"/>
                  <a:gd name="T14" fmla="*/ 24 w 122"/>
                  <a:gd name="T15" fmla="*/ 120 h 218"/>
                  <a:gd name="T16" fmla="*/ 18 w 122"/>
                  <a:gd name="T17" fmla="*/ 94 h 218"/>
                  <a:gd name="T18" fmla="*/ 12 w 122"/>
                  <a:gd name="T19" fmla="*/ 86 h 218"/>
                  <a:gd name="T20" fmla="*/ 4 w 122"/>
                  <a:gd name="T21" fmla="*/ 48 h 218"/>
                  <a:gd name="T22" fmla="*/ 0 w 122"/>
                  <a:gd name="T23" fmla="*/ 30 h 218"/>
                  <a:gd name="T24" fmla="*/ 4 w 122"/>
                  <a:gd name="T25" fmla="*/ 24 h 218"/>
                  <a:gd name="T26" fmla="*/ 6 w 122"/>
                  <a:gd name="T27" fmla="*/ 12 h 218"/>
                  <a:gd name="T28" fmla="*/ 34 w 122"/>
                  <a:gd name="T29" fmla="*/ 2 h 218"/>
                  <a:gd name="T30" fmla="*/ 36 w 122"/>
                  <a:gd name="T31" fmla="*/ 2 h 218"/>
                  <a:gd name="T32" fmla="*/ 48 w 122"/>
                  <a:gd name="T33" fmla="*/ 8 h 218"/>
                  <a:gd name="T34" fmla="*/ 54 w 122"/>
                  <a:gd name="T35" fmla="*/ 16 h 218"/>
                  <a:gd name="T36" fmla="*/ 58 w 122"/>
                  <a:gd name="T37" fmla="*/ 30 h 218"/>
                  <a:gd name="T38" fmla="*/ 56 w 122"/>
                  <a:gd name="T39" fmla="*/ 42 h 218"/>
                  <a:gd name="T40" fmla="*/ 70 w 122"/>
                  <a:gd name="T41" fmla="*/ 34 h 218"/>
                  <a:gd name="T42" fmla="*/ 72 w 122"/>
                  <a:gd name="T43" fmla="*/ 34 h 218"/>
                  <a:gd name="T44" fmla="*/ 92 w 122"/>
                  <a:gd name="T45" fmla="*/ 30 h 218"/>
                  <a:gd name="T46" fmla="*/ 94 w 122"/>
                  <a:gd name="T47" fmla="*/ 30 h 218"/>
                  <a:gd name="T48" fmla="*/ 110 w 122"/>
                  <a:gd name="T49" fmla="*/ 46 h 218"/>
                  <a:gd name="T50" fmla="*/ 122 w 122"/>
                  <a:gd name="T51" fmla="*/ 70 h 218"/>
                  <a:gd name="T52" fmla="*/ 118 w 122"/>
                  <a:gd name="T53" fmla="*/ 90 h 218"/>
                  <a:gd name="T54" fmla="*/ 82 w 122"/>
                  <a:gd name="T55" fmla="*/ 94 h 218"/>
                  <a:gd name="T56" fmla="*/ 78 w 122"/>
                  <a:gd name="T57" fmla="*/ 118 h 218"/>
                  <a:gd name="T58" fmla="*/ 82 w 122"/>
                  <a:gd name="T59" fmla="*/ 128 h 218"/>
                  <a:gd name="T60" fmla="*/ 78 w 122"/>
                  <a:gd name="T61" fmla="*/ 132 h 218"/>
                  <a:gd name="T62" fmla="*/ 78 w 122"/>
                  <a:gd name="T63" fmla="*/ 132 h 218"/>
                  <a:gd name="T64" fmla="*/ 52 w 122"/>
                  <a:gd name="T65" fmla="*/ 116 h 218"/>
                  <a:gd name="T66" fmla="*/ 52 w 122"/>
                  <a:gd name="T67" fmla="*/ 108 h 218"/>
                  <a:gd name="T68" fmla="*/ 40 w 122"/>
                  <a:gd name="T69" fmla="*/ 120 h 218"/>
                  <a:gd name="T70" fmla="*/ 30 w 122"/>
                  <a:gd name="T71" fmla="*/ 148 h 218"/>
                  <a:gd name="T72" fmla="*/ 40 w 122"/>
                  <a:gd name="T73" fmla="*/ 166 h 218"/>
                  <a:gd name="T74" fmla="*/ 42 w 122"/>
                  <a:gd name="T75" fmla="*/ 172 h 218"/>
                  <a:gd name="T76" fmla="*/ 60 w 122"/>
                  <a:gd name="T77" fmla="*/ 198 h 218"/>
                  <a:gd name="T78" fmla="*/ 68 w 122"/>
                  <a:gd name="T79" fmla="*/ 206 h 218"/>
                  <a:gd name="T80" fmla="*/ 70 w 122"/>
                  <a:gd name="T81" fmla="*/ 208 h 218"/>
                  <a:gd name="T82" fmla="*/ 64 w 122"/>
                  <a:gd name="T83" fmla="*/ 216 h 218"/>
                  <a:gd name="T84" fmla="*/ 62 w 122"/>
                  <a:gd name="T85"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2" h="218">
                    <a:moveTo>
                      <a:pt x="62" y="218"/>
                    </a:moveTo>
                    <a:lnTo>
                      <a:pt x="52" y="216"/>
                    </a:lnTo>
                    <a:lnTo>
                      <a:pt x="52" y="216"/>
                    </a:lnTo>
                    <a:lnTo>
                      <a:pt x="52" y="216"/>
                    </a:lnTo>
                    <a:lnTo>
                      <a:pt x="52" y="216"/>
                    </a:lnTo>
                    <a:lnTo>
                      <a:pt x="52" y="214"/>
                    </a:lnTo>
                    <a:lnTo>
                      <a:pt x="52" y="208"/>
                    </a:lnTo>
                    <a:lnTo>
                      <a:pt x="48" y="206"/>
                    </a:lnTo>
                    <a:lnTo>
                      <a:pt x="40" y="204"/>
                    </a:lnTo>
                    <a:lnTo>
                      <a:pt x="40" y="204"/>
                    </a:lnTo>
                    <a:lnTo>
                      <a:pt x="38" y="204"/>
                    </a:lnTo>
                    <a:lnTo>
                      <a:pt x="32" y="194"/>
                    </a:lnTo>
                    <a:lnTo>
                      <a:pt x="20" y="180"/>
                    </a:lnTo>
                    <a:lnTo>
                      <a:pt x="12" y="178"/>
                    </a:lnTo>
                    <a:lnTo>
                      <a:pt x="12" y="178"/>
                    </a:lnTo>
                    <a:lnTo>
                      <a:pt x="12" y="176"/>
                    </a:lnTo>
                    <a:lnTo>
                      <a:pt x="14" y="158"/>
                    </a:lnTo>
                    <a:lnTo>
                      <a:pt x="14" y="146"/>
                    </a:lnTo>
                    <a:lnTo>
                      <a:pt x="14" y="146"/>
                    </a:lnTo>
                    <a:lnTo>
                      <a:pt x="16" y="146"/>
                    </a:lnTo>
                    <a:lnTo>
                      <a:pt x="26" y="136"/>
                    </a:lnTo>
                    <a:lnTo>
                      <a:pt x="30" y="128"/>
                    </a:lnTo>
                    <a:lnTo>
                      <a:pt x="24" y="120"/>
                    </a:lnTo>
                    <a:lnTo>
                      <a:pt x="24" y="120"/>
                    </a:lnTo>
                    <a:lnTo>
                      <a:pt x="24" y="118"/>
                    </a:lnTo>
                    <a:lnTo>
                      <a:pt x="24" y="104"/>
                    </a:lnTo>
                    <a:lnTo>
                      <a:pt x="18" y="94"/>
                    </a:lnTo>
                    <a:lnTo>
                      <a:pt x="12" y="88"/>
                    </a:lnTo>
                    <a:lnTo>
                      <a:pt x="12" y="88"/>
                    </a:lnTo>
                    <a:lnTo>
                      <a:pt x="12" y="86"/>
                    </a:lnTo>
                    <a:lnTo>
                      <a:pt x="18" y="68"/>
                    </a:lnTo>
                    <a:lnTo>
                      <a:pt x="14" y="56"/>
                    </a:lnTo>
                    <a:lnTo>
                      <a:pt x="4" y="48"/>
                    </a:lnTo>
                    <a:lnTo>
                      <a:pt x="4" y="48"/>
                    </a:lnTo>
                    <a:lnTo>
                      <a:pt x="4" y="48"/>
                    </a:lnTo>
                    <a:lnTo>
                      <a:pt x="0" y="30"/>
                    </a:lnTo>
                    <a:lnTo>
                      <a:pt x="0" y="30"/>
                    </a:lnTo>
                    <a:lnTo>
                      <a:pt x="0" y="28"/>
                    </a:lnTo>
                    <a:lnTo>
                      <a:pt x="4" y="24"/>
                    </a:lnTo>
                    <a:lnTo>
                      <a:pt x="4" y="14"/>
                    </a:lnTo>
                    <a:lnTo>
                      <a:pt x="4" y="14"/>
                    </a:lnTo>
                    <a:lnTo>
                      <a:pt x="6" y="12"/>
                    </a:lnTo>
                    <a:lnTo>
                      <a:pt x="22" y="10"/>
                    </a:lnTo>
                    <a:lnTo>
                      <a:pt x="34" y="2"/>
                    </a:lnTo>
                    <a:lnTo>
                      <a:pt x="34" y="2"/>
                    </a:lnTo>
                    <a:lnTo>
                      <a:pt x="34" y="0"/>
                    </a:lnTo>
                    <a:lnTo>
                      <a:pt x="34" y="0"/>
                    </a:lnTo>
                    <a:lnTo>
                      <a:pt x="36" y="2"/>
                    </a:lnTo>
                    <a:lnTo>
                      <a:pt x="46" y="6"/>
                    </a:lnTo>
                    <a:lnTo>
                      <a:pt x="46" y="6"/>
                    </a:lnTo>
                    <a:lnTo>
                      <a:pt x="48" y="8"/>
                    </a:lnTo>
                    <a:lnTo>
                      <a:pt x="48" y="14"/>
                    </a:lnTo>
                    <a:lnTo>
                      <a:pt x="54" y="16"/>
                    </a:lnTo>
                    <a:lnTo>
                      <a:pt x="54" y="16"/>
                    </a:lnTo>
                    <a:lnTo>
                      <a:pt x="54" y="16"/>
                    </a:lnTo>
                    <a:lnTo>
                      <a:pt x="58" y="30"/>
                    </a:lnTo>
                    <a:lnTo>
                      <a:pt x="58" y="30"/>
                    </a:lnTo>
                    <a:lnTo>
                      <a:pt x="58" y="30"/>
                    </a:lnTo>
                    <a:lnTo>
                      <a:pt x="56" y="34"/>
                    </a:lnTo>
                    <a:lnTo>
                      <a:pt x="56" y="42"/>
                    </a:lnTo>
                    <a:lnTo>
                      <a:pt x="64" y="38"/>
                    </a:lnTo>
                    <a:lnTo>
                      <a:pt x="70" y="34"/>
                    </a:lnTo>
                    <a:lnTo>
                      <a:pt x="70" y="34"/>
                    </a:lnTo>
                    <a:lnTo>
                      <a:pt x="72" y="32"/>
                    </a:lnTo>
                    <a:lnTo>
                      <a:pt x="72" y="32"/>
                    </a:lnTo>
                    <a:lnTo>
                      <a:pt x="72" y="34"/>
                    </a:lnTo>
                    <a:lnTo>
                      <a:pt x="82" y="36"/>
                    </a:lnTo>
                    <a:lnTo>
                      <a:pt x="92" y="30"/>
                    </a:lnTo>
                    <a:lnTo>
                      <a:pt x="92" y="30"/>
                    </a:lnTo>
                    <a:lnTo>
                      <a:pt x="92" y="30"/>
                    </a:lnTo>
                    <a:lnTo>
                      <a:pt x="92" y="30"/>
                    </a:lnTo>
                    <a:lnTo>
                      <a:pt x="94" y="30"/>
                    </a:lnTo>
                    <a:lnTo>
                      <a:pt x="108" y="46"/>
                    </a:lnTo>
                    <a:lnTo>
                      <a:pt x="108" y="46"/>
                    </a:lnTo>
                    <a:lnTo>
                      <a:pt x="110" y="46"/>
                    </a:lnTo>
                    <a:lnTo>
                      <a:pt x="112" y="60"/>
                    </a:lnTo>
                    <a:lnTo>
                      <a:pt x="122" y="70"/>
                    </a:lnTo>
                    <a:lnTo>
                      <a:pt x="122" y="70"/>
                    </a:lnTo>
                    <a:lnTo>
                      <a:pt x="122" y="70"/>
                    </a:lnTo>
                    <a:lnTo>
                      <a:pt x="122" y="80"/>
                    </a:lnTo>
                    <a:lnTo>
                      <a:pt x="118" y="90"/>
                    </a:lnTo>
                    <a:lnTo>
                      <a:pt x="118" y="90"/>
                    </a:lnTo>
                    <a:lnTo>
                      <a:pt x="116" y="92"/>
                    </a:lnTo>
                    <a:lnTo>
                      <a:pt x="82" y="94"/>
                    </a:lnTo>
                    <a:lnTo>
                      <a:pt x="74" y="104"/>
                    </a:lnTo>
                    <a:lnTo>
                      <a:pt x="74" y="110"/>
                    </a:lnTo>
                    <a:lnTo>
                      <a:pt x="78" y="118"/>
                    </a:lnTo>
                    <a:lnTo>
                      <a:pt x="82" y="126"/>
                    </a:lnTo>
                    <a:lnTo>
                      <a:pt x="82" y="126"/>
                    </a:lnTo>
                    <a:lnTo>
                      <a:pt x="82" y="128"/>
                    </a:lnTo>
                    <a:lnTo>
                      <a:pt x="80" y="132"/>
                    </a:lnTo>
                    <a:lnTo>
                      <a:pt x="80" y="132"/>
                    </a:lnTo>
                    <a:lnTo>
                      <a:pt x="78" y="132"/>
                    </a:lnTo>
                    <a:lnTo>
                      <a:pt x="78" y="132"/>
                    </a:lnTo>
                    <a:lnTo>
                      <a:pt x="78" y="132"/>
                    </a:lnTo>
                    <a:lnTo>
                      <a:pt x="78" y="132"/>
                    </a:lnTo>
                    <a:lnTo>
                      <a:pt x="76" y="132"/>
                    </a:lnTo>
                    <a:lnTo>
                      <a:pt x="66" y="118"/>
                    </a:lnTo>
                    <a:lnTo>
                      <a:pt x="52" y="116"/>
                    </a:lnTo>
                    <a:lnTo>
                      <a:pt x="52" y="116"/>
                    </a:lnTo>
                    <a:lnTo>
                      <a:pt x="52" y="114"/>
                    </a:lnTo>
                    <a:lnTo>
                      <a:pt x="52" y="108"/>
                    </a:lnTo>
                    <a:lnTo>
                      <a:pt x="44" y="108"/>
                    </a:lnTo>
                    <a:lnTo>
                      <a:pt x="40" y="110"/>
                    </a:lnTo>
                    <a:lnTo>
                      <a:pt x="40" y="120"/>
                    </a:lnTo>
                    <a:lnTo>
                      <a:pt x="38" y="128"/>
                    </a:lnTo>
                    <a:lnTo>
                      <a:pt x="34" y="140"/>
                    </a:lnTo>
                    <a:lnTo>
                      <a:pt x="30" y="148"/>
                    </a:lnTo>
                    <a:lnTo>
                      <a:pt x="26" y="160"/>
                    </a:lnTo>
                    <a:lnTo>
                      <a:pt x="30" y="162"/>
                    </a:lnTo>
                    <a:lnTo>
                      <a:pt x="40" y="166"/>
                    </a:lnTo>
                    <a:lnTo>
                      <a:pt x="40" y="166"/>
                    </a:lnTo>
                    <a:lnTo>
                      <a:pt x="40" y="168"/>
                    </a:lnTo>
                    <a:lnTo>
                      <a:pt x="42" y="172"/>
                    </a:lnTo>
                    <a:lnTo>
                      <a:pt x="46" y="188"/>
                    </a:lnTo>
                    <a:lnTo>
                      <a:pt x="50" y="194"/>
                    </a:lnTo>
                    <a:lnTo>
                      <a:pt x="60" y="198"/>
                    </a:lnTo>
                    <a:lnTo>
                      <a:pt x="60" y="198"/>
                    </a:lnTo>
                    <a:lnTo>
                      <a:pt x="62" y="198"/>
                    </a:lnTo>
                    <a:lnTo>
                      <a:pt x="68" y="206"/>
                    </a:lnTo>
                    <a:lnTo>
                      <a:pt x="68" y="206"/>
                    </a:lnTo>
                    <a:lnTo>
                      <a:pt x="70" y="208"/>
                    </a:lnTo>
                    <a:lnTo>
                      <a:pt x="70" y="208"/>
                    </a:lnTo>
                    <a:lnTo>
                      <a:pt x="68" y="208"/>
                    </a:lnTo>
                    <a:lnTo>
                      <a:pt x="66" y="212"/>
                    </a:lnTo>
                    <a:lnTo>
                      <a:pt x="64" y="216"/>
                    </a:lnTo>
                    <a:lnTo>
                      <a:pt x="64" y="216"/>
                    </a:lnTo>
                    <a:lnTo>
                      <a:pt x="62" y="218"/>
                    </a:lnTo>
                    <a:lnTo>
                      <a:pt x="62" y="218"/>
                    </a:lnTo>
                    <a:lnTo>
                      <a:pt x="62" y="218"/>
                    </a:lnTo>
                    <a:lnTo>
                      <a:pt x="62" y="21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3" name="Freeform 916"/>
              <p:cNvSpPr>
                <a:spLocks noEditPoints="1"/>
              </p:cNvSpPr>
              <p:nvPr/>
            </p:nvSpPr>
            <p:spPr bwMode="auto">
              <a:xfrm>
                <a:off x="4237" y="2225"/>
                <a:ext cx="126" cy="222"/>
              </a:xfrm>
              <a:custGeom>
                <a:avLst/>
                <a:gdLst>
                  <a:gd name="T0" fmla="*/ 56 w 126"/>
                  <a:gd name="T1" fmla="*/ 20 h 222"/>
                  <a:gd name="T2" fmla="*/ 66 w 126"/>
                  <a:gd name="T3" fmla="*/ 42 h 222"/>
                  <a:gd name="T4" fmla="*/ 110 w 126"/>
                  <a:gd name="T5" fmla="*/ 50 h 222"/>
                  <a:gd name="T6" fmla="*/ 118 w 126"/>
                  <a:gd name="T7" fmla="*/ 92 h 222"/>
                  <a:gd name="T8" fmla="*/ 78 w 126"/>
                  <a:gd name="T9" fmla="*/ 120 h 222"/>
                  <a:gd name="T10" fmla="*/ 56 w 126"/>
                  <a:gd name="T11" fmla="*/ 116 h 222"/>
                  <a:gd name="T12" fmla="*/ 40 w 126"/>
                  <a:gd name="T13" fmla="*/ 122 h 222"/>
                  <a:gd name="T14" fmla="*/ 26 w 126"/>
                  <a:gd name="T15" fmla="*/ 164 h 222"/>
                  <a:gd name="T16" fmla="*/ 46 w 126"/>
                  <a:gd name="T17" fmla="*/ 192 h 222"/>
                  <a:gd name="T18" fmla="*/ 66 w 126"/>
                  <a:gd name="T19" fmla="*/ 212 h 222"/>
                  <a:gd name="T20" fmla="*/ 52 w 126"/>
                  <a:gd name="T21" fmla="*/ 206 h 222"/>
                  <a:gd name="T22" fmla="*/ 16 w 126"/>
                  <a:gd name="T23" fmla="*/ 178 h 222"/>
                  <a:gd name="T24" fmla="*/ 34 w 126"/>
                  <a:gd name="T25" fmla="*/ 130 h 222"/>
                  <a:gd name="T26" fmla="*/ 16 w 126"/>
                  <a:gd name="T27" fmla="*/ 88 h 222"/>
                  <a:gd name="T28" fmla="*/ 4 w 126"/>
                  <a:gd name="T29" fmla="*/ 32 h 222"/>
                  <a:gd name="T30" fmla="*/ 36 w 126"/>
                  <a:gd name="T31" fmla="*/ 4 h 222"/>
                  <a:gd name="T32" fmla="*/ 22 w 126"/>
                  <a:gd name="T33" fmla="*/ 10 h 222"/>
                  <a:gd name="T34" fmla="*/ 4 w 126"/>
                  <a:gd name="T35" fmla="*/ 16 h 222"/>
                  <a:gd name="T36" fmla="*/ 0 w 126"/>
                  <a:gd name="T37" fmla="*/ 32 h 222"/>
                  <a:gd name="T38" fmla="*/ 14 w 126"/>
                  <a:gd name="T39" fmla="*/ 58 h 222"/>
                  <a:gd name="T40" fmla="*/ 12 w 126"/>
                  <a:gd name="T41" fmla="*/ 90 h 222"/>
                  <a:gd name="T42" fmla="*/ 24 w 126"/>
                  <a:gd name="T43" fmla="*/ 120 h 222"/>
                  <a:gd name="T44" fmla="*/ 16 w 126"/>
                  <a:gd name="T45" fmla="*/ 146 h 222"/>
                  <a:gd name="T46" fmla="*/ 12 w 126"/>
                  <a:gd name="T47" fmla="*/ 176 h 222"/>
                  <a:gd name="T48" fmla="*/ 20 w 126"/>
                  <a:gd name="T49" fmla="*/ 184 h 222"/>
                  <a:gd name="T50" fmla="*/ 42 w 126"/>
                  <a:gd name="T51" fmla="*/ 208 h 222"/>
                  <a:gd name="T52" fmla="*/ 52 w 126"/>
                  <a:gd name="T53" fmla="*/ 216 h 222"/>
                  <a:gd name="T54" fmla="*/ 64 w 126"/>
                  <a:gd name="T55" fmla="*/ 222 h 222"/>
                  <a:gd name="T56" fmla="*/ 66 w 126"/>
                  <a:gd name="T57" fmla="*/ 222 h 222"/>
                  <a:gd name="T58" fmla="*/ 72 w 126"/>
                  <a:gd name="T59" fmla="*/ 212 h 222"/>
                  <a:gd name="T60" fmla="*/ 66 w 126"/>
                  <a:gd name="T61" fmla="*/ 200 h 222"/>
                  <a:gd name="T62" fmla="*/ 50 w 126"/>
                  <a:gd name="T63" fmla="*/ 190 h 222"/>
                  <a:gd name="T64" fmla="*/ 44 w 126"/>
                  <a:gd name="T65" fmla="*/ 168 h 222"/>
                  <a:gd name="T66" fmla="*/ 30 w 126"/>
                  <a:gd name="T67" fmla="*/ 162 h 222"/>
                  <a:gd name="T68" fmla="*/ 42 w 126"/>
                  <a:gd name="T69" fmla="*/ 130 h 222"/>
                  <a:gd name="T70" fmla="*/ 44 w 126"/>
                  <a:gd name="T71" fmla="*/ 122 h 222"/>
                  <a:gd name="T72" fmla="*/ 52 w 126"/>
                  <a:gd name="T73" fmla="*/ 116 h 222"/>
                  <a:gd name="T74" fmla="*/ 68 w 126"/>
                  <a:gd name="T75" fmla="*/ 122 h 222"/>
                  <a:gd name="T76" fmla="*/ 80 w 126"/>
                  <a:gd name="T77" fmla="*/ 136 h 222"/>
                  <a:gd name="T78" fmla="*/ 86 w 126"/>
                  <a:gd name="T79" fmla="*/ 132 h 222"/>
                  <a:gd name="T80" fmla="*/ 78 w 126"/>
                  <a:gd name="T81" fmla="*/ 110 h 222"/>
                  <a:gd name="T82" fmla="*/ 118 w 126"/>
                  <a:gd name="T83" fmla="*/ 96 h 222"/>
                  <a:gd name="T84" fmla="*/ 126 w 126"/>
                  <a:gd name="T85" fmla="*/ 82 h 222"/>
                  <a:gd name="T86" fmla="*/ 124 w 126"/>
                  <a:gd name="T87" fmla="*/ 70 h 222"/>
                  <a:gd name="T88" fmla="*/ 112 w 126"/>
                  <a:gd name="T89" fmla="*/ 46 h 222"/>
                  <a:gd name="T90" fmla="*/ 94 w 126"/>
                  <a:gd name="T91" fmla="*/ 30 h 222"/>
                  <a:gd name="T92" fmla="*/ 74 w 126"/>
                  <a:gd name="T93" fmla="*/ 34 h 222"/>
                  <a:gd name="T94" fmla="*/ 64 w 126"/>
                  <a:gd name="T95" fmla="*/ 38 h 222"/>
                  <a:gd name="T96" fmla="*/ 62 w 126"/>
                  <a:gd name="T97" fmla="*/ 34 h 222"/>
                  <a:gd name="T98" fmla="*/ 56 w 126"/>
                  <a:gd name="T99" fmla="*/ 16 h 222"/>
                  <a:gd name="T100" fmla="*/ 52 w 126"/>
                  <a:gd name="T101" fmla="*/ 8 h 222"/>
                  <a:gd name="T102" fmla="*/ 36 w 126"/>
                  <a:gd name="T103"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6" h="222">
                    <a:moveTo>
                      <a:pt x="36" y="4"/>
                    </a:moveTo>
                    <a:lnTo>
                      <a:pt x="48" y="10"/>
                    </a:lnTo>
                    <a:lnTo>
                      <a:pt x="48" y="18"/>
                    </a:lnTo>
                    <a:lnTo>
                      <a:pt x="56" y="20"/>
                    </a:lnTo>
                    <a:lnTo>
                      <a:pt x="58" y="32"/>
                    </a:lnTo>
                    <a:lnTo>
                      <a:pt x="56" y="36"/>
                    </a:lnTo>
                    <a:lnTo>
                      <a:pt x="56" y="48"/>
                    </a:lnTo>
                    <a:lnTo>
                      <a:pt x="66" y="42"/>
                    </a:lnTo>
                    <a:lnTo>
                      <a:pt x="74" y="36"/>
                    </a:lnTo>
                    <a:lnTo>
                      <a:pt x="84" y="40"/>
                    </a:lnTo>
                    <a:lnTo>
                      <a:pt x="94" y="34"/>
                    </a:lnTo>
                    <a:lnTo>
                      <a:pt x="110" y="50"/>
                    </a:lnTo>
                    <a:lnTo>
                      <a:pt x="112" y="64"/>
                    </a:lnTo>
                    <a:lnTo>
                      <a:pt x="122" y="72"/>
                    </a:lnTo>
                    <a:lnTo>
                      <a:pt x="122" y="82"/>
                    </a:lnTo>
                    <a:lnTo>
                      <a:pt x="118" y="92"/>
                    </a:lnTo>
                    <a:lnTo>
                      <a:pt x="82" y="94"/>
                    </a:lnTo>
                    <a:lnTo>
                      <a:pt x="74" y="104"/>
                    </a:lnTo>
                    <a:lnTo>
                      <a:pt x="74" y="112"/>
                    </a:lnTo>
                    <a:lnTo>
                      <a:pt x="78" y="120"/>
                    </a:lnTo>
                    <a:lnTo>
                      <a:pt x="82" y="130"/>
                    </a:lnTo>
                    <a:lnTo>
                      <a:pt x="80" y="132"/>
                    </a:lnTo>
                    <a:lnTo>
                      <a:pt x="70" y="118"/>
                    </a:lnTo>
                    <a:lnTo>
                      <a:pt x="56" y="116"/>
                    </a:lnTo>
                    <a:lnTo>
                      <a:pt x="56" y="108"/>
                    </a:lnTo>
                    <a:lnTo>
                      <a:pt x="44" y="108"/>
                    </a:lnTo>
                    <a:lnTo>
                      <a:pt x="40" y="112"/>
                    </a:lnTo>
                    <a:lnTo>
                      <a:pt x="40" y="122"/>
                    </a:lnTo>
                    <a:lnTo>
                      <a:pt x="38" y="130"/>
                    </a:lnTo>
                    <a:lnTo>
                      <a:pt x="34" y="142"/>
                    </a:lnTo>
                    <a:lnTo>
                      <a:pt x="30" y="148"/>
                    </a:lnTo>
                    <a:lnTo>
                      <a:pt x="26" y="164"/>
                    </a:lnTo>
                    <a:lnTo>
                      <a:pt x="32" y="166"/>
                    </a:lnTo>
                    <a:lnTo>
                      <a:pt x="40" y="170"/>
                    </a:lnTo>
                    <a:lnTo>
                      <a:pt x="42" y="176"/>
                    </a:lnTo>
                    <a:lnTo>
                      <a:pt x="46" y="192"/>
                    </a:lnTo>
                    <a:lnTo>
                      <a:pt x="52" y="198"/>
                    </a:lnTo>
                    <a:lnTo>
                      <a:pt x="62" y="202"/>
                    </a:lnTo>
                    <a:lnTo>
                      <a:pt x="70" y="210"/>
                    </a:lnTo>
                    <a:lnTo>
                      <a:pt x="66" y="212"/>
                    </a:lnTo>
                    <a:lnTo>
                      <a:pt x="64" y="218"/>
                    </a:lnTo>
                    <a:lnTo>
                      <a:pt x="56" y="216"/>
                    </a:lnTo>
                    <a:lnTo>
                      <a:pt x="56" y="210"/>
                    </a:lnTo>
                    <a:lnTo>
                      <a:pt x="52" y="206"/>
                    </a:lnTo>
                    <a:lnTo>
                      <a:pt x="42" y="204"/>
                    </a:lnTo>
                    <a:lnTo>
                      <a:pt x="36" y="196"/>
                    </a:lnTo>
                    <a:lnTo>
                      <a:pt x="22" y="180"/>
                    </a:lnTo>
                    <a:lnTo>
                      <a:pt x="16" y="178"/>
                    </a:lnTo>
                    <a:lnTo>
                      <a:pt x="18" y="160"/>
                    </a:lnTo>
                    <a:lnTo>
                      <a:pt x="18" y="148"/>
                    </a:lnTo>
                    <a:lnTo>
                      <a:pt x="30" y="140"/>
                    </a:lnTo>
                    <a:lnTo>
                      <a:pt x="34" y="130"/>
                    </a:lnTo>
                    <a:lnTo>
                      <a:pt x="28" y="120"/>
                    </a:lnTo>
                    <a:lnTo>
                      <a:pt x="28" y="106"/>
                    </a:lnTo>
                    <a:lnTo>
                      <a:pt x="20" y="96"/>
                    </a:lnTo>
                    <a:lnTo>
                      <a:pt x="16" y="88"/>
                    </a:lnTo>
                    <a:lnTo>
                      <a:pt x="22" y="70"/>
                    </a:lnTo>
                    <a:lnTo>
                      <a:pt x="18" y="56"/>
                    </a:lnTo>
                    <a:lnTo>
                      <a:pt x="8" y="50"/>
                    </a:lnTo>
                    <a:lnTo>
                      <a:pt x="4" y="32"/>
                    </a:lnTo>
                    <a:lnTo>
                      <a:pt x="8" y="26"/>
                    </a:lnTo>
                    <a:lnTo>
                      <a:pt x="8" y="16"/>
                    </a:lnTo>
                    <a:lnTo>
                      <a:pt x="24" y="14"/>
                    </a:lnTo>
                    <a:lnTo>
                      <a:pt x="36" y="4"/>
                    </a:lnTo>
                    <a:close/>
                    <a:moveTo>
                      <a:pt x="36" y="0"/>
                    </a:moveTo>
                    <a:lnTo>
                      <a:pt x="36" y="0"/>
                    </a:lnTo>
                    <a:lnTo>
                      <a:pt x="34" y="2"/>
                    </a:lnTo>
                    <a:lnTo>
                      <a:pt x="22" y="10"/>
                    </a:lnTo>
                    <a:lnTo>
                      <a:pt x="8" y="12"/>
                    </a:lnTo>
                    <a:lnTo>
                      <a:pt x="8" y="12"/>
                    </a:lnTo>
                    <a:lnTo>
                      <a:pt x="6" y="12"/>
                    </a:lnTo>
                    <a:lnTo>
                      <a:pt x="4" y="16"/>
                    </a:lnTo>
                    <a:lnTo>
                      <a:pt x="4" y="26"/>
                    </a:lnTo>
                    <a:lnTo>
                      <a:pt x="2" y="30"/>
                    </a:lnTo>
                    <a:lnTo>
                      <a:pt x="2" y="30"/>
                    </a:lnTo>
                    <a:lnTo>
                      <a:pt x="0" y="32"/>
                    </a:lnTo>
                    <a:lnTo>
                      <a:pt x="4" y="50"/>
                    </a:lnTo>
                    <a:lnTo>
                      <a:pt x="4" y="50"/>
                    </a:lnTo>
                    <a:lnTo>
                      <a:pt x="6" y="52"/>
                    </a:lnTo>
                    <a:lnTo>
                      <a:pt x="14" y="58"/>
                    </a:lnTo>
                    <a:lnTo>
                      <a:pt x="18" y="70"/>
                    </a:lnTo>
                    <a:lnTo>
                      <a:pt x="12" y="86"/>
                    </a:lnTo>
                    <a:lnTo>
                      <a:pt x="12" y="86"/>
                    </a:lnTo>
                    <a:lnTo>
                      <a:pt x="12" y="90"/>
                    </a:lnTo>
                    <a:lnTo>
                      <a:pt x="18" y="98"/>
                    </a:lnTo>
                    <a:lnTo>
                      <a:pt x="24" y="108"/>
                    </a:lnTo>
                    <a:lnTo>
                      <a:pt x="24" y="120"/>
                    </a:lnTo>
                    <a:lnTo>
                      <a:pt x="24" y="120"/>
                    </a:lnTo>
                    <a:lnTo>
                      <a:pt x="24" y="122"/>
                    </a:lnTo>
                    <a:lnTo>
                      <a:pt x="28" y="130"/>
                    </a:lnTo>
                    <a:lnTo>
                      <a:pt x="26" y="138"/>
                    </a:lnTo>
                    <a:lnTo>
                      <a:pt x="16" y="146"/>
                    </a:lnTo>
                    <a:lnTo>
                      <a:pt x="16" y="146"/>
                    </a:lnTo>
                    <a:lnTo>
                      <a:pt x="14" y="148"/>
                    </a:lnTo>
                    <a:lnTo>
                      <a:pt x="14" y="158"/>
                    </a:lnTo>
                    <a:lnTo>
                      <a:pt x="12" y="176"/>
                    </a:lnTo>
                    <a:lnTo>
                      <a:pt x="12" y="176"/>
                    </a:lnTo>
                    <a:lnTo>
                      <a:pt x="12" y="180"/>
                    </a:lnTo>
                    <a:lnTo>
                      <a:pt x="14" y="180"/>
                    </a:lnTo>
                    <a:lnTo>
                      <a:pt x="20" y="184"/>
                    </a:lnTo>
                    <a:lnTo>
                      <a:pt x="32" y="198"/>
                    </a:lnTo>
                    <a:lnTo>
                      <a:pt x="40" y="206"/>
                    </a:lnTo>
                    <a:lnTo>
                      <a:pt x="40" y="206"/>
                    </a:lnTo>
                    <a:lnTo>
                      <a:pt x="42" y="208"/>
                    </a:lnTo>
                    <a:lnTo>
                      <a:pt x="50" y="210"/>
                    </a:lnTo>
                    <a:lnTo>
                      <a:pt x="52" y="212"/>
                    </a:lnTo>
                    <a:lnTo>
                      <a:pt x="52" y="216"/>
                    </a:lnTo>
                    <a:lnTo>
                      <a:pt x="52" y="216"/>
                    </a:lnTo>
                    <a:lnTo>
                      <a:pt x="52" y="218"/>
                    </a:lnTo>
                    <a:lnTo>
                      <a:pt x="52" y="218"/>
                    </a:lnTo>
                    <a:lnTo>
                      <a:pt x="54" y="220"/>
                    </a:lnTo>
                    <a:lnTo>
                      <a:pt x="64" y="222"/>
                    </a:lnTo>
                    <a:lnTo>
                      <a:pt x="64" y="222"/>
                    </a:lnTo>
                    <a:lnTo>
                      <a:pt x="64" y="222"/>
                    </a:lnTo>
                    <a:lnTo>
                      <a:pt x="64" y="222"/>
                    </a:lnTo>
                    <a:lnTo>
                      <a:pt x="66" y="222"/>
                    </a:lnTo>
                    <a:lnTo>
                      <a:pt x="68" y="220"/>
                    </a:lnTo>
                    <a:lnTo>
                      <a:pt x="70" y="214"/>
                    </a:lnTo>
                    <a:lnTo>
                      <a:pt x="72" y="212"/>
                    </a:lnTo>
                    <a:lnTo>
                      <a:pt x="72" y="212"/>
                    </a:lnTo>
                    <a:lnTo>
                      <a:pt x="74" y="210"/>
                    </a:lnTo>
                    <a:lnTo>
                      <a:pt x="74" y="210"/>
                    </a:lnTo>
                    <a:lnTo>
                      <a:pt x="72" y="206"/>
                    </a:lnTo>
                    <a:lnTo>
                      <a:pt x="66" y="200"/>
                    </a:lnTo>
                    <a:lnTo>
                      <a:pt x="66" y="200"/>
                    </a:lnTo>
                    <a:lnTo>
                      <a:pt x="64" y="198"/>
                    </a:lnTo>
                    <a:lnTo>
                      <a:pt x="54" y="196"/>
                    </a:lnTo>
                    <a:lnTo>
                      <a:pt x="50" y="190"/>
                    </a:lnTo>
                    <a:lnTo>
                      <a:pt x="46" y="174"/>
                    </a:lnTo>
                    <a:lnTo>
                      <a:pt x="46" y="174"/>
                    </a:lnTo>
                    <a:lnTo>
                      <a:pt x="46" y="174"/>
                    </a:lnTo>
                    <a:lnTo>
                      <a:pt x="44" y="168"/>
                    </a:lnTo>
                    <a:lnTo>
                      <a:pt x="44" y="168"/>
                    </a:lnTo>
                    <a:lnTo>
                      <a:pt x="42" y="166"/>
                    </a:lnTo>
                    <a:lnTo>
                      <a:pt x="34" y="164"/>
                    </a:lnTo>
                    <a:lnTo>
                      <a:pt x="30" y="162"/>
                    </a:lnTo>
                    <a:lnTo>
                      <a:pt x="34" y="150"/>
                    </a:lnTo>
                    <a:lnTo>
                      <a:pt x="36" y="144"/>
                    </a:lnTo>
                    <a:lnTo>
                      <a:pt x="42" y="130"/>
                    </a:lnTo>
                    <a:lnTo>
                      <a:pt x="42" y="130"/>
                    </a:lnTo>
                    <a:lnTo>
                      <a:pt x="42" y="130"/>
                    </a:lnTo>
                    <a:lnTo>
                      <a:pt x="44" y="124"/>
                    </a:lnTo>
                    <a:lnTo>
                      <a:pt x="44" y="124"/>
                    </a:lnTo>
                    <a:lnTo>
                      <a:pt x="44" y="122"/>
                    </a:lnTo>
                    <a:lnTo>
                      <a:pt x="44" y="114"/>
                    </a:lnTo>
                    <a:lnTo>
                      <a:pt x="46" y="112"/>
                    </a:lnTo>
                    <a:lnTo>
                      <a:pt x="52" y="112"/>
                    </a:lnTo>
                    <a:lnTo>
                      <a:pt x="52" y="116"/>
                    </a:lnTo>
                    <a:lnTo>
                      <a:pt x="52" y="116"/>
                    </a:lnTo>
                    <a:lnTo>
                      <a:pt x="52" y="120"/>
                    </a:lnTo>
                    <a:lnTo>
                      <a:pt x="54" y="120"/>
                    </a:lnTo>
                    <a:lnTo>
                      <a:pt x="68" y="122"/>
                    </a:lnTo>
                    <a:lnTo>
                      <a:pt x="78" y="136"/>
                    </a:lnTo>
                    <a:lnTo>
                      <a:pt x="78" y="136"/>
                    </a:lnTo>
                    <a:lnTo>
                      <a:pt x="80" y="136"/>
                    </a:lnTo>
                    <a:lnTo>
                      <a:pt x="80" y="136"/>
                    </a:lnTo>
                    <a:lnTo>
                      <a:pt x="80" y="136"/>
                    </a:lnTo>
                    <a:lnTo>
                      <a:pt x="80" y="136"/>
                    </a:lnTo>
                    <a:lnTo>
                      <a:pt x="84" y="134"/>
                    </a:lnTo>
                    <a:lnTo>
                      <a:pt x="86" y="132"/>
                    </a:lnTo>
                    <a:lnTo>
                      <a:pt x="86" y="132"/>
                    </a:lnTo>
                    <a:lnTo>
                      <a:pt x="86" y="128"/>
                    </a:lnTo>
                    <a:lnTo>
                      <a:pt x="82" y="118"/>
                    </a:lnTo>
                    <a:lnTo>
                      <a:pt x="78" y="110"/>
                    </a:lnTo>
                    <a:lnTo>
                      <a:pt x="78" y="106"/>
                    </a:lnTo>
                    <a:lnTo>
                      <a:pt x="84" y="98"/>
                    </a:lnTo>
                    <a:lnTo>
                      <a:pt x="118" y="96"/>
                    </a:lnTo>
                    <a:lnTo>
                      <a:pt x="118" y="96"/>
                    </a:lnTo>
                    <a:lnTo>
                      <a:pt x="120" y="96"/>
                    </a:lnTo>
                    <a:lnTo>
                      <a:pt x="122" y="94"/>
                    </a:lnTo>
                    <a:lnTo>
                      <a:pt x="126" y="82"/>
                    </a:lnTo>
                    <a:lnTo>
                      <a:pt x="126" y="82"/>
                    </a:lnTo>
                    <a:lnTo>
                      <a:pt x="126" y="82"/>
                    </a:lnTo>
                    <a:lnTo>
                      <a:pt x="126" y="72"/>
                    </a:lnTo>
                    <a:lnTo>
                      <a:pt x="126" y="72"/>
                    </a:lnTo>
                    <a:lnTo>
                      <a:pt x="124" y="70"/>
                    </a:lnTo>
                    <a:lnTo>
                      <a:pt x="116" y="62"/>
                    </a:lnTo>
                    <a:lnTo>
                      <a:pt x="114" y="48"/>
                    </a:lnTo>
                    <a:lnTo>
                      <a:pt x="114" y="48"/>
                    </a:lnTo>
                    <a:lnTo>
                      <a:pt x="112" y="46"/>
                    </a:lnTo>
                    <a:lnTo>
                      <a:pt x="98" y="30"/>
                    </a:lnTo>
                    <a:lnTo>
                      <a:pt x="98" y="30"/>
                    </a:lnTo>
                    <a:lnTo>
                      <a:pt x="94" y="30"/>
                    </a:lnTo>
                    <a:lnTo>
                      <a:pt x="94" y="30"/>
                    </a:lnTo>
                    <a:lnTo>
                      <a:pt x="92" y="30"/>
                    </a:lnTo>
                    <a:lnTo>
                      <a:pt x="84" y="36"/>
                    </a:lnTo>
                    <a:lnTo>
                      <a:pt x="74" y="34"/>
                    </a:lnTo>
                    <a:lnTo>
                      <a:pt x="74" y="34"/>
                    </a:lnTo>
                    <a:lnTo>
                      <a:pt x="74" y="32"/>
                    </a:lnTo>
                    <a:lnTo>
                      <a:pt x="74" y="32"/>
                    </a:lnTo>
                    <a:lnTo>
                      <a:pt x="70" y="34"/>
                    </a:lnTo>
                    <a:lnTo>
                      <a:pt x="64" y="38"/>
                    </a:lnTo>
                    <a:lnTo>
                      <a:pt x="60" y="42"/>
                    </a:lnTo>
                    <a:lnTo>
                      <a:pt x="60" y="36"/>
                    </a:lnTo>
                    <a:lnTo>
                      <a:pt x="62" y="34"/>
                    </a:lnTo>
                    <a:lnTo>
                      <a:pt x="62" y="34"/>
                    </a:lnTo>
                    <a:lnTo>
                      <a:pt x="62" y="30"/>
                    </a:lnTo>
                    <a:lnTo>
                      <a:pt x="58" y="18"/>
                    </a:lnTo>
                    <a:lnTo>
                      <a:pt x="58" y="18"/>
                    </a:lnTo>
                    <a:lnTo>
                      <a:pt x="56" y="16"/>
                    </a:lnTo>
                    <a:lnTo>
                      <a:pt x="52" y="14"/>
                    </a:lnTo>
                    <a:lnTo>
                      <a:pt x="52" y="10"/>
                    </a:lnTo>
                    <a:lnTo>
                      <a:pt x="52" y="10"/>
                    </a:lnTo>
                    <a:lnTo>
                      <a:pt x="52" y="8"/>
                    </a:lnTo>
                    <a:lnTo>
                      <a:pt x="50" y="6"/>
                    </a:lnTo>
                    <a:lnTo>
                      <a:pt x="38" y="2"/>
                    </a:lnTo>
                    <a:lnTo>
                      <a:pt x="38" y="2"/>
                    </a:lnTo>
                    <a:lnTo>
                      <a:pt x="36" y="0"/>
                    </a:lnTo>
                    <a:lnTo>
                      <a:pt x="3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4" name="Freeform 917"/>
              <p:cNvSpPr>
                <a:spLocks/>
              </p:cNvSpPr>
              <p:nvPr/>
            </p:nvSpPr>
            <p:spPr bwMode="auto">
              <a:xfrm>
                <a:off x="4241" y="2229"/>
                <a:ext cx="118" cy="214"/>
              </a:xfrm>
              <a:custGeom>
                <a:avLst/>
                <a:gdLst>
                  <a:gd name="T0" fmla="*/ 44 w 118"/>
                  <a:gd name="T1" fmla="*/ 6 h 214"/>
                  <a:gd name="T2" fmla="*/ 52 w 118"/>
                  <a:gd name="T3" fmla="*/ 16 h 214"/>
                  <a:gd name="T4" fmla="*/ 52 w 118"/>
                  <a:gd name="T5" fmla="*/ 32 h 214"/>
                  <a:gd name="T6" fmla="*/ 62 w 118"/>
                  <a:gd name="T7" fmla="*/ 38 h 214"/>
                  <a:gd name="T8" fmla="*/ 80 w 118"/>
                  <a:gd name="T9" fmla="*/ 36 h 214"/>
                  <a:gd name="T10" fmla="*/ 106 w 118"/>
                  <a:gd name="T11" fmla="*/ 46 h 214"/>
                  <a:gd name="T12" fmla="*/ 118 w 118"/>
                  <a:gd name="T13" fmla="*/ 68 h 214"/>
                  <a:gd name="T14" fmla="*/ 114 w 118"/>
                  <a:gd name="T15" fmla="*/ 88 h 214"/>
                  <a:gd name="T16" fmla="*/ 70 w 118"/>
                  <a:gd name="T17" fmla="*/ 100 h 214"/>
                  <a:gd name="T18" fmla="*/ 74 w 118"/>
                  <a:gd name="T19" fmla="*/ 116 h 214"/>
                  <a:gd name="T20" fmla="*/ 76 w 118"/>
                  <a:gd name="T21" fmla="*/ 128 h 214"/>
                  <a:gd name="T22" fmla="*/ 52 w 118"/>
                  <a:gd name="T23" fmla="*/ 112 h 214"/>
                  <a:gd name="T24" fmla="*/ 40 w 118"/>
                  <a:gd name="T25" fmla="*/ 104 h 214"/>
                  <a:gd name="T26" fmla="*/ 36 w 118"/>
                  <a:gd name="T27" fmla="*/ 118 h 214"/>
                  <a:gd name="T28" fmla="*/ 30 w 118"/>
                  <a:gd name="T29" fmla="*/ 138 h 214"/>
                  <a:gd name="T30" fmla="*/ 22 w 118"/>
                  <a:gd name="T31" fmla="*/ 160 h 214"/>
                  <a:gd name="T32" fmla="*/ 36 w 118"/>
                  <a:gd name="T33" fmla="*/ 166 h 214"/>
                  <a:gd name="T34" fmla="*/ 42 w 118"/>
                  <a:gd name="T35" fmla="*/ 188 h 214"/>
                  <a:gd name="T36" fmla="*/ 58 w 118"/>
                  <a:gd name="T37" fmla="*/ 198 h 214"/>
                  <a:gd name="T38" fmla="*/ 62 w 118"/>
                  <a:gd name="T39" fmla="*/ 208 h 214"/>
                  <a:gd name="T40" fmla="*/ 52 w 118"/>
                  <a:gd name="T41" fmla="*/ 212 h 214"/>
                  <a:gd name="T42" fmla="*/ 48 w 118"/>
                  <a:gd name="T43" fmla="*/ 202 h 214"/>
                  <a:gd name="T44" fmla="*/ 32 w 118"/>
                  <a:gd name="T45" fmla="*/ 192 h 214"/>
                  <a:gd name="T46" fmla="*/ 12 w 118"/>
                  <a:gd name="T47" fmla="*/ 174 h 214"/>
                  <a:gd name="T48" fmla="*/ 14 w 118"/>
                  <a:gd name="T49" fmla="*/ 144 h 214"/>
                  <a:gd name="T50" fmla="*/ 30 w 118"/>
                  <a:gd name="T51" fmla="*/ 126 h 214"/>
                  <a:gd name="T52" fmla="*/ 24 w 118"/>
                  <a:gd name="T53" fmla="*/ 102 h 214"/>
                  <a:gd name="T54" fmla="*/ 12 w 118"/>
                  <a:gd name="T55" fmla="*/ 84 h 214"/>
                  <a:gd name="T56" fmla="*/ 14 w 118"/>
                  <a:gd name="T57" fmla="*/ 52 h 214"/>
                  <a:gd name="T58" fmla="*/ 0 w 118"/>
                  <a:gd name="T59" fmla="*/ 28 h 214"/>
                  <a:gd name="T60" fmla="*/ 4 w 118"/>
                  <a:gd name="T61" fmla="*/ 12 h 214"/>
                  <a:gd name="T62" fmla="*/ 32 w 118"/>
                  <a:gd name="T63" fmla="*/ 0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8" h="214">
                    <a:moveTo>
                      <a:pt x="32" y="0"/>
                    </a:moveTo>
                    <a:lnTo>
                      <a:pt x="44" y="6"/>
                    </a:lnTo>
                    <a:lnTo>
                      <a:pt x="44" y="14"/>
                    </a:lnTo>
                    <a:lnTo>
                      <a:pt x="52" y="16"/>
                    </a:lnTo>
                    <a:lnTo>
                      <a:pt x="54" y="28"/>
                    </a:lnTo>
                    <a:lnTo>
                      <a:pt x="52" y="32"/>
                    </a:lnTo>
                    <a:lnTo>
                      <a:pt x="52" y="44"/>
                    </a:lnTo>
                    <a:lnTo>
                      <a:pt x="62" y="38"/>
                    </a:lnTo>
                    <a:lnTo>
                      <a:pt x="70" y="32"/>
                    </a:lnTo>
                    <a:lnTo>
                      <a:pt x="80" y="36"/>
                    </a:lnTo>
                    <a:lnTo>
                      <a:pt x="90" y="30"/>
                    </a:lnTo>
                    <a:lnTo>
                      <a:pt x="106" y="46"/>
                    </a:lnTo>
                    <a:lnTo>
                      <a:pt x="108" y="60"/>
                    </a:lnTo>
                    <a:lnTo>
                      <a:pt x="118" y="68"/>
                    </a:lnTo>
                    <a:lnTo>
                      <a:pt x="118" y="78"/>
                    </a:lnTo>
                    <a:lnTo>
                      <a:pt x="114" y="88"/>
                    </a:lnTo>
                    <a:lnTo>
                      <a:pt x="78" y="90"/>
                    </a:lnTo>
                    <a:lnTo>
                      <a:pt x="70" y="100"/>
                    </a:lnTo>
                    <a:lnTo>
                      <a:pt x="70" y="108"/>
                    </a:lnTo>
                    <a:lnTo>
                      <a:pt x="74" y="116"/>
                    </a:lnTo>
                    <a:lnTo>
                      <a:pt x="78" y="126"/>
                    </a:lnTo>
                    <a:lnTo>
                      <a:pt x="76" y="128"/>
                    </a:lnTo>
                    <a:lnTo>
                      <a:pt x="66" y="114"/>
                    </a:lnTo>
                    <a:lnTo>
                      <a:pt x="52" y="112"/>
                    </a:lnTo>
                    <a:lnTo>
                      <a:pt x="52" y="104"/>
                    </a:lnTo>
                    <a:lnTo>
                      <a:pt x="40" y="104"/>
                    </a:lnTo>
                    <a:lnTo>
                      <a:pt x="36" y="108"/>
                    </a:lnTo>
                    <a:lnTo>
                      <a:pt x="36" y="118"/>
                    </a:lnTo>
                    <a:lnTo>
                      <a:pt x="34" y="126"/>
                    </a:lnTo>
                    <a:lnTo>
                      <a:pt x="30" y="138"/>
                    </a:lnTo>
                    <a:lnTo>
                      <a:pt x="26" y="144"/>
                    </a:lnTo>
                    <a:lnTo>
                      <a:pt x="22" y="160"/>
                    </a:lnTo>
                    <a:lnTo>
                      <a:pt x="28" y="162"/>
                    </a:lnTo>
                    <a:lnTo>
                      <a:pt x="36" y="166"/>
                    </a:lnTo>
                    <a:lnTo>
                      <a:pt x="38" y="172"/>
                    </a:lnTo>
                    <a:lnTo>
                      <a:pt x="42" y="188"/>
                    </a:lnTo>
                    <a:lnTo>
                      <a:pt x="48" y="194"/>
                    </a:lnTo>
                    <a:lnTo>
                      <a:pt x="58" y="198"/>
                    </a:lnTo>
                    <a:lnTo>
                      <a:pt x="66" y="206"/>
                    </a:lnTo>
                    <a:lnTo>
                      <a:pt x="62" y="208"/>
                    </a:lnTo>
                    <a:lnTo>
                      <a:pt x="60" y="214"/>
                    </a:lnTo>
                    <a:lnTo>
                      <a:pt x="52" y="212"/>
                    </a:lnTo>
                    <a:lnTo>
                      <a:pt x="52" y="206"/>
                    </a:lnTo>
                    <a:lnTo>
                      <a:pt x="48" y="202"/>
                    </a:lnTo>
                    <a:lnTo>
                      <a:pt x="38" y="200"/>
                    </a:lnTo>
                    <a:lnTo>
                      <a:pt x="32" y="192"/>
                    </a:lnTo>
                    <a:lnTo>
                      <a:pt x="18" y="176"/>
                    </a:lnTo>
                    <a:lnTo>
                      <a:pt x="12" y="174"/>
                    </a:lnTo>
                    <a:lnTo>
                      <a:pt x="14" y="156"/>
                    </a:lnTo>
                    <a:lnTo>
                      <a:pt x="14" y="144"/>
                    </a:lnTo>
                    <a:lnTo>
                      <a:pt x="26" y="136"/>
                    </a:lnTo>
                    <a:lnTo>
                      <a:pt x="30" y="126"/>
                    </a:lnTo>
                    <a:lnTo>
                      <a:pt x="24" y="116"/>
                    </a:lnTo>
                    <a:lnTo>
                      <a:pt x="24" y="102"/>
                    </a:lnTo>
                    <a:lnTo>
                      <a:pt x="16" y="92"/>
                    </a:lnTo>
                    <a:lnTo>
                      <a:pt x="12" y="84"/>
                    </a:lnTo>
                    <a:lnTo>
                      <a:pt x="18" y="66"/>
                    </a:lnTo>
                    <a:lnTo>
                      <a:pt x="14" y="52"/>
                    </a:lnTo>
                    <a:lnTo>
                      <a:pt x="4" y="46"/>
                    </a:lnTo>
                    <a:lnTo>
                      <a:pt x="0" y="28"/>
                    </a:lnTo>
                    <a:lnTo>
                      <a:pt x="4" y="22"/>
                    </a:lnTo>
                    <a:lnTo>
                      <a:pt x="4" y="12"/>
                    </a:lnTo>
                    <a:lnTo>
                      <a:pt x="20" y="1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5" name="Freeform 918"/>
              <p:cNvSpPr>
                <a:spLocks/>
              </p:cNvSpPr>
              <p:nvPr/>
            </p:nvSpPr>
            <p:spPr bwMode="auto">
              <a:xfrm>
                <a:off x="4237" y="2225"/>
                <a:ext cx="126" cy="222"/>
              </a:xfrm>
              <a:custGeom>
                <a:avLst/>
                <a:gdLst>
                  <a:gd name="T0" fmla="*/ 34 w 126"/>
                  <a:gd name="T1" fmla="*/ 2 h 222"/>
                  <a:gd name="T2" fmla="*/ 8 w 126"/>
                  <a:gd name="T3" fmla="*/ 12 h 222"/>
                  <a:gd name="T4" fmla="*/ 4 w 126"/>
                  <a:gd name="T5" fmla="*/ 26 h 222"/>
                  <a:gd name="T6" fmla="*/ 0 w 126"/>
                  <a:gd name="T7" fmla="*/ 32 h 222"/>
                  <a:gd name="T8" fmla="*/ 6 w 126"/>
                  <a:gd name="T9" fmla="*/ 52 h 222"/>
                  <a:gd name="T10" fmla="*/ 12 w 126"/>
                  <a:gd name="T11" fmla="*/ 86 h 222"/>
                  <a:gd name="T12" fmla="*/ 18 w 126"/>
                  <a:gd name="T13" fmla="*/ 98 h 222"/>
                  <a:gd name="T14" fmla="*/ 24 w 126"/>
                  <a:gd name="T15" fmla="*/ 120 h 222"/>
                  <a:gd name="T16" fmla="*/ 26 w 126"/>
                  <a:gd name="T17" fmla="*/ 138 h 222"/>
                  <a:gd name="T18" fmla="*/ 14 w 126"/>
                  <a:gd name="T19" fmla="*/ 148 h 222"/>
                  <a:gd name="T20" fmla="*/ 12 w 126"/>
                  <a:gd name="T21" fmla="*/ 176 h 222"/>
                  <a:gd name="T22" fmla="*/ 20 w 126"/>
                  <a:gd name="T23" fmla="*/ 184 h 222"/>
                  <a:gd name="T24" fmla="*/ 40 w 126"/>
                  <a:gd name="T25" fmla="*/ 206 h 222"/>
                  <a:gd name="T26" fmla="*/ 52 w 126"/>
                  <a:gd name="T27" fmla="*/ 212 h 222"/>
                  <a:gd name="T28" fmla="*/ 52 w 126"/>
                  <a:gd name="T29" fmla="*/ 218 h 222"/>
                  <a:gd name="T30" fmla="*/ 64 w 126"/>
                  <a:gd name="T31" fmla="*/ 222 h 222"/>
                  <a:gd name="T32" fmla="*/ 64 w 126"/>
                  <a:gd name="T33" fmla="*/ 222 h 222"/>
                  <a:gd name="T34" fmla="*/ 70 w 126"/>
                  <a:gd name="T35" fmla="*/ 214 h 222"/>
                  <a:gd name="T36" fmla="*/ 74 w 126"/>
                  <a:gd name="T37" fmla="*/ 210 h 222"/>
                  <a:gd name="T38" fmla="*/ 66 w 126"/>
                  <a:gd name="T39" fmla="*/ 200 h 222"/>
                  <a:gd name="T40" fmla="*/ 54 w 126"/>
                  <a:gd name="T41" fmla="*/ 196 h 222"/>
                  <a:gd name="T42" fmla="*/ 46 w 126"/>
                  <a:gd name="T43" fmla="*/ 174 h 222"/>
                  <a:gd name="T44" fmla="*/ 44 w 126"/>
                  <a:gd name="T45" fmla="*/ 168 h 222"/>
                  <a:gd name="T46" fmla="*/ 30 w 126"/>
                  <a:gd name="T47" fmla="*/ 162 h 222"/>
                  <a:gd name="T48" fmla="*/ 42 w 126"/>
                  <a:gd name="T49" fmla="*/ 130 h 222"/>
                  <a:gd name="T50" fmla="*/ 44 w 126"/>
                  <a:gd name="T51" fmla="*/ 124 h 222"/>
                  <a:gd name="T52" fmla="*/ 44 w 126"/>
                  <a:gd name="T53" fmla="*/ 114 h 222"/>
                  <a:gd name="T54" fmla="*/ 52 w 126"/>
                  <a:gd name="T55" fmla="*/ 116 h 222"/>
                  <a:gd name="T56" fmla="*/ 54 w 126"/>
                  <a:gd name="T57" fmla="*/ 120 h 222"/>
                  <a:gd name="T58" fmla="*/ 78 w 126"/>
                  <a:gd name="T59" fmla="*/ 136 h 222"/>
                  <a:gd name="T60" fmla="*/ 80 w 126"/>
                  <a:gd name="T61" fmla="*/ 136 h 222"/>
                  <a:gd name="T62" fmla="*/ 86 w 126"/>
                  <a:gd name="T63" fmla="*/ 132 h 222"/>
                  <a:gd name="T64" fmla="*/ 82 w 126"/>
                  <a:gd name="T65" fmla="*/ 118 h 222"/>
                  <a:gd name="T66" fmla="*/ 84 w 126"/>
                  <a:gd name="T67" fmla="*/ 98 h 222"/>
                  <a:gd name="T68" fmla="*/ 120 w 126"/>
                  <a:gd name="T69" fmla="*/ 96 h 222"/>
                  <a:gd name="T70" fmla="*/ 126 w 126"/>
                  <a:gd name="T71" fmla="*/ 82 h 222"/>
                  <a:gd name="T72" fmla="*/ 126 w 126"/>
                  <a:gd name="T73" fmla="*/ 72 h 222"/>
                  <a:gd name="T74" fmla="*/ 114 w 126"/>
                  <a:gd name="T75" fmla="*/ 48 h 222"/>
                  <a:gd name="T76" fmla="*/ 98 w 126"/>
                  <a:gd name="T77" fmla="*/ 30 h 222"/>
                  <a:gd name="T78" fmla="*/ 94 w 126"/>
                  <a:gd name="T79" fmla="*/ 30 h 222"/>
                  <a:gd name="T80" fmla="*/ 74 w 126"/>
                  <a:gd name="T81" fmla="*/ 34 h 222"/>
                  <a:gd name="T82" fmla="*/ 74 w 126"/>
                  <a:gd name="T83" fmla="*/ 32 h 222"/>
                  <a:gd name="T84" fmla="*/ 60 w 126"/>
                  <a:gd name="T85" fmla="*/ 42 h 222"/>
                  <a:gd name="T86" fmla="*/ 62 w 126"/>
                  <a:gd name="T87" fmla="*/ 34 h 222"/>
                  <a:gd name="T88" fmla="*/ 58 w 126"/>
                  <a:gd name="T89" fmla="*/ 18 h 222"/>
                  <a:gd name="T90" fmla="*/ 52 w 126"/>
                  <a:gd name="T91" fmla="*/ 10 h 222"/>
                  <a:gd name="T92" fmla="*/ 50 w 126"/>
                  <a:gd name="T93" fmla="*/ 6 h 222"/>
                  <a:gd name="T94" fmla="*/ 36 w 126"/>
                  <a:gd name="T95" fmla="*/ 0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6" h="222">
                    <a:moveTo>
                      <a:pt x="36" y="0"/>
                    </a:moveTo>
                    <a:lnTo>
                      <a:pt x="36" y="0"/>
                    </a:lnTo>
                    <a:lnTo>
                      <a:pt x="34" y="2"/>
                    </a:lnTo>
                    <a:lnTo>
                      <a:pt x="22" y="10"/>
                    </a:lnTo>
                    <a:lnTo>
                      <a:pt x="8" y="12"/>
                    </a:lnTo>
                    <a:lnTo>
                      <a:pt x="8" y="12"/>
                    </a:lnTo>
                    <a:lnTo>
                      <a:pt x="6" y="12"/>
                    </a:lnTo>
                    <a:lnTo>
                      <a:pt x="4" y="16"/>
                    </a:lnTo>
                    <a:lnTo>
                      <a:pt x="4" y="26"/>
                    </a:lnTo>
                    <a:lnTo>
                      <a:pt x="2" y="30"/>
                    </a:lnTo>
                    <a:lnTo>
                      <a:pt x="2" y="30"/>
                    </a:lnTo>
                    <a:lnTo>
                      <a:pt x="0" y="32"/>
                    </a:lnTo>
                    <a:lnTo>
                      <a:pt x="4" y="50"/>
                    </a:lnTo>
                    <a:lnTo>
                      <a:pt x="4" y="50"/>
                    </a:lnTo>
                    <a:lnTo>
                      <a:pt x="6" y="52"/>
                    </a:lnTo>
                    <a:lnTo>
                      <a:pt x="14" y="58"/>
                    </a:lnTo>
                    <a:lnTo>
                      <a:pt x="18" y="70"/>
                    </a:lnTo>
                    <a:lnTo>
                      <a:pt x="12" y="86"/>
                    </a:lnTo>
                    <a:lnTo>
                      <a:pt x="12" y="86"/>
                    </a:lnTo>
                    <a:lnTo>
                      <a:pt x="12" y="90"/>
                    </a:lnTo>
                    <a:lnTo>
                      <a:pt x="18" y="98"/>
                    </a:lnTo>
                    <a:lnTo>
                      <a:pt x="24" y="108"/>
                    </a:lnTo>
                    <a:lnTo>
                      <a:pt x="24" y="120"/>
                    </a:lnTo>
                    <a:lnTo>
                      <a:pt x="24" y="120"/>
                    </a:lnTo>
                    <a:lnTo>
                      <a:pt x="24" y="122"/>
                    </a:lnTo>
                    <a:lnTo>
                      <a:pt x="28" y="130"/>
                    </a:lnTo>
                    <a:lnTo>
                      <a:pt x="26" y="138"/>
                    </a:lnTo>
                    <a:lnTo>
                      <a:pt x="16" y="146"/>
                    </a:lnTo>
                    <a:lnTo>
                      <a:pt x="16" y="146"/>
                    </a:lnTo>
                    <a:lnTo>
                      <a:pt x="14" y="148"/>
                    </a:lnTo>
                    <a:lnTo>
                      <a:pt x="14" y="158"/>
                    </a:lnTo>
                    <a:lnTo>
                      <a:pt x="12" y="176"/>
                    </a:lnTo>
                    <a:lnTo>
                      <a:pt x="12" y="176"/>
                    </a:lnTo>
                    <a:lnTo>
                      <a:pt x="12" y="180"/>
                    </a:lnTo>
                    <a:lnTo>
                      <a:pt x="14" y="180"/>
                    </a:lnTo>
                    <a:lnTo>
                      <a:pt x="20" y="184"/>
                    </a:lnTo>
                    <a:lnTo>
                      <a:pt x="32" y="198"/>
                    </a:lnTo>
                    <a:lnTo>
                      <a:pt x="40" y="206"/>
                    </a:lnTo>
                    <a:lnTo>
                      <a:pt x="40" y="206"/>
                    </a:lnTo>
                    <a:lnTo>
                      <a:pt x="42" y="208"/>
                    </a:lnTo>
                    <a:lnTo>
                      <a:pt x="50" y="210"/>
                    </a:lnTo>
                    <a:lnTo>
                      <a:pt x="52" y="212"/>
                    </a:lnTo>
                    <a:lnTo>
                      <a:pt x="52" y="216"/>
                    </a:lnTo>
                    <a:lnTo>
                      <a:pt x="52" y="216"/>
                    </a:lnTo>
                    <a:lnTo>
                      <a:pt x="52" y="218"/>
                    </a:lnTo>
                    <a:lnTo>
                      <a:pt x="52" y="218"/>
                    </a:lnTo>
                    <a:lnTo>
                      <a:pt x="54" y="220"/>
                    </a:lnTo>
                    <a:lnTo>
                      <a:pt x="64" y="222"/>
                    </a:lnTo>
                    <a:lnTo>
                      <a:pt x="64" y="222"/>
                    </a:lnTo>
                    <a:lnTo>
                      <a:pt x="64" y="222"/>
                    </a:lnTo>
                    <a:lnTo>
                      <a:pt x="64" y="222"/>
                    </a:lnTo>
                    <a:lnTo>
                      <a:pt x="66" y="222"/>
                    </a:lnTo>
                    <a:lnTo>
                      <a:pt x="68" y="220"/>
                    </a:lnTo>
                    <a:lnTo>
                      <a:pt x="70" y="214"/>
                    </a:lnTo>
                    <a:lnTo>
                      <a:pt x="72" y="212"/>
                    </a:lnTo>
                    <a:lnTo>
                      <a:pt x="72" y="212"/>
                    </a:lnTo>
                    <a:lnTo>
                      <a:pt x="74" y="210"/>
                    </a:lnTo>
                    <a:lnTo>
                      <a:pt x="74" y="210"/>
                    </a:lnTo>
                    <a:lnTo>
                      <a:pt x="72" y="206"/>
                    </a:lnTo>
                    <a:lnTo>
                      <a:pt x="66" y="200"/>
                    </a:lnTo>
                    <a:lnTo>
                      <a:pt x="66" y="200"/>
                    </a:lnTo>
                    <a:lnTo>
                      <a:pt x="64" y="198"/>
                    </a:lnTo>
                    <a:lnTo>
                      <a:pt x="54" y="196"/>
                    </a:lnTo>
                    <a:lnTo>
                      <a:pt x="50" y="190"/>
                    </a:lnTo>
                    <a:lnTo>
                      <a:pt x="46" y="174"/>
                    </a:lnTo>
                    <a:lnTo>
                      <a:pt x="46" y="174"/>
                    </a:lnTo>
                    <a:lnTo>
                      <a:pt x="46" y="174"/>
                    </a:lnTo>
                    <a:lnTo>
                      <a:pt x="44" y="168"/>
                    </a:lnTo>
                    <a:lnTo>
                      <a:pt x="44" y="168"/>
                    </a:lnTo>
                    <a:lnTo>
                      <a:pt x="42" y="166"/>
                    </a:lnTo>
                    <a:lnTo>
                      <a:pt x="34" y="164"/>
                    </a:lnTo>
                    <a:lnTo>
                      <a:pt x="30" y="162"/>
                    </a:lnTo>
                    <a:lnTo>
                      <a:pt x="34" y="150"/>
                    </a:lnTo>
                    <a:lnTo>
                      <a:pt x="36" y="144"/>
                    </a:lnTo>
                    <a:lnTo>
                      <a:pt x="42" y="130"/>
                    </a:lnTo>
                    <a:lnTo>
                      <a:pt x="42" y="130"/>
                    </a:lnTo>
                    <a:lnTo>
                      <a:pt x="42" y="130"/>
                    </a:lnTo>
                    <a:lnTo>
                      <a:pt x="44" y="124"/>
                    </a:lnTo>
                    <a:lnTo>
                      <a:pt x="44" y="124"/>
                    </a:lnTo>
                    <a:lnTo>
                      <a:pt x="44" y="122"/>
                    </a:lnTo>
                    <a:lnTo>
                      <a:pt x="44" y="114"/>
                    </a:lnTo>
                    <a:lnTo>
                      <a:pt x="46" y="112"/>
                    </a:lnTo>
                    <a:lnTo>
                      <a:pt x="52" y="112"/>
                    </a:lnTo>
                    <a:lnTo>
                      <a:pt x="52" y="116"/>
                    </a:lnTo>
                    <a:lnTo>
                      <a:pt x="52" y="116"/>
                    </a:lnTo>
                    <a:lnTo>
                      <a:pt x="52" y="120"/>
                    </a:lnTo>
                    <a:lnTo>
                      <a:pt x="54" y="120"/>
                    </a:lnTo>
                    <a:lnTo>
                      <a:pt x="68" y="122"/>
                    </a:lnTo>
                    <a:lnTo>
                      <a:pt x="78" y="136"/>
                    </a:lnTo>
                    <a:lnTo>
                      <a:pt x="78" y="136"/>
                    </a:lnTo>
                    <a:lnTo>
                      <a:pt x="80" y="136"/>
                    </a:lnTo>
                    <a:lnTo>
                      <a:pt x="80" y="136"/>
                    </a:lnTo>
                    <a:lnTo>
                      <a:pt x="80" y="136"/>
                    </a:lnTo>
                    <a:lnTo>
                      <a:pt x="80" y="136"/>
                    </a:lnTo>
                    <a:lnTo>
                      <a:pt x="84" y="134"/>
                    </a:lnTo>
                    <a:lnTo>
                      <a:pt x="86" y="132"/>
                    </a:lnTo>
                    <a:lnTo>
                      <a:pt x="86" y="132"/>
                    </a:lnTo>
                    <a:lnTo>
                      <a:pt x="86" y="128"/>
                    </a:lnTo>
                    <a:lnTo>
                      <a:pt x="82" y="118"/>
                    </a:lnTo>
                    <a:lnTo>
                      <a:pt x="78" y="110"/>
                    </a:lnTo>
                    <a:lnTo>
                      <a:pt x="78" y="106"/>
                    </a:lnTo>
                    <a:lnTo>
                      <a:pt x="84" y="98"/>
                    </a:lnTo>
                    <a:lnTo>
                      <a:pt x="118" y="96"/>
                    </a:lnTo>
                    <a:lnTo>
                      <a:pt x="118" y="96"/>
                    </a:lnTo>
                    <a:lnTo>
                      <a:pt x="120" y="96"/>
                    </a:lnTo>
                    <a:lnTo>
                      <a:pt x="122" y="94"/>
                    </a:lnTo>
                    <a:lnTo>
                      <a:pt x="126" y="82"/>
                    </a:lnTo>
                    <a:lnTo>
                      <a:pt x="126" y="82"/>
                    </a:lnTo>
                    <a:lnTo>
                      <a:pt x="126" y="82"/>
                    </a:lnTo>
                    <a:lnTo>
                      <a:pt x="126" y="72"/>
                    </a:lnTo>
                    <a:lnTo>
                      <a:pt x="126" y="72"/>
                    </a:lnTo>
                    <a:lnTo>
                      <a:pt x="124" y="70"/>
                    </a:lnTo>
                    <a:lnTo>
                      <a:pt x="116" y="62"/>
                    </a:lnTo>
                    <a:lnTo>
                      <a:pt x="114" y="48"/>
                    </a:lnTo>
                    <a:lnTo>
                      <a:pt x="114" y="48"/>
                    </a:lnTo>
                    <a:lnTo>
                      <a:pt x="112" y="46"/>
                    </a:lnTo>
                    <a:lnTo>
                      <a:pt x="98" y="30"/>
                    </a:lnTo>
                    <a:lnTo>
                      <a:pt x="98" y="30"/>
                    </a:lnTo>
                    <a:lnTo>
                      <a:pt x="94" y="30"/>
                    </a:lnTo>
                    <a:lnTo>
                      <a:pt x="94" y="30"/>
                    </a:lnTo>
                    <a:lnTo>
                      <a:pt x="92" y="30"/>
                    </a:lnTo>
                    <a:lnTo>
                      <a:pt x="84" y="36"/>
                    </a:lnTo>
                    <a:lnTo>
                      <a:pt x="74" y="34"/>
                    </a:lnTo>
                    <a:lnTo>
                      <a:pt x="74" y="34"/>
                    </a:lnTo>
                    <a:lnTo>
                      <a:pt x="74" y="32"/>
                    </a:lnTo>
                    <a:lnTo>
                      <a:pt x="74" y="32"/>
                    </a:lnTo>
                    <a:lnTo>
                      <a:pt x="70" y="34"/>
                    </a:lnTo>
                    <a:lnTo>
                      <a:pt x="64" y="38"/>
                    </a:lnTo>
                    <a:lnTo>
                      <a:pt x="60" y="42"/>
                    </a:lnTo>
                    <a:lnTo>
                      <a:pt x="60" y="36"/>
                    </a:lnTo>
                    <a:lnTo>
                      <a:pt x="62" y="34"/>
                    </a:lnTo>
                    <a:lnTo>
                      <a:pt x="62" y="34"/>
                    </a:lnTo>
                    <a:lnTo>
                      <a:pt x="62" y="30"/>
                    </a:lnTo>
                    <a:lnTo>
                      <a:pt x="58" y="18"/>
                    </a:lnTo>
                    <a:lnTo>
                      <a:pt x="58" y="18"/>
                    </a:lnTo>
                    <a:lnTo>
                      <a:pt x="56" y="16"/>
                    </a:lnTo>
                    <a:lnTo>
                      <a:pt x="52" y="14"/>
                    </a:lnTo>
                    <a:lnTo>
                      <a:pt x="52" y="10"/>
                    </a:lnTo>
                    <a:lnTo>
                      <a:pt x="52" y="10"/>
                    </a:lnTo>
                    <a:lnTo>
                      <a:pt x="52" y="8"/>
                    </a:lnTo>
                    <a:lnTo>
                      <a:pt x="50" y="6"/>
                    </a:lnTo>
                    <a:lnTo>
                      <a:pt x="38" y="2"/>
                    </a:lnTo>
                    <a:lnTo>
                      <a:pt x="38" y="2"/>
                    </a:lnTo>
                    <a:lnTo>
                      <a:pt x="3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6" name="Freeform 919"/>
              <p:cNvSpPr>
                <a:spLocks/>
              </p:cNvSpPr>
              <p:nvPr/>
            </p:nvSpPr>
            <p:spPr bwMode="auto">
              <a:xfrm>
                <a:off x="4279" y="2429"/>
                <a:ext cx="60" cy="78"/>
              </a:xfrm>
              <a:custGeom>
                <a:avLst/>
                <a:gdLst>
                  <a:gd name="T0" fmla="*/ 48 w 60"/>
                  <a:gd name="T1" fmla="*/ 78 h 78"/>
                  <a:gd name="T2" fmla="*/ 48 w 60"/>
                  <a:gd name="T3" fmla="*/ 78 h 78"/>
                  <a:gd name="T4" fmla="*/ 48 w 60"/>
                  <a:gd name="T5" fmla="*/ 78 h 78"/>
                  <a:gd name="T6" fmla="*/ 32 w 60"/>
                  <a:gd name="T7" fmla="*/ 68 h 78"/>
                  <a:gd name="T8" fmla="*/ 14 w 60"/>
                  <a:gd name="T9" fmla="*/ 58 h 78"/>
                  <a:gd name="T10" fmla="*/ 14 w 60"/>
                  <a:gd name="T11" fmla="*/ 58 h 78"/>
                  <a:gd name="T12" fmla="*/ 14 w 60"/>
                  <a:gd name="T13" fmla="*/ 56 h 78"/>
                  <a:gd name="T14" fmla="*/ 16 w 60"/>
                  <a:gd name="T15" fmla="*/ 50 h 78"/>
                  <a:gd name="T16" fmla="*/ 8 w 60"/>
                  <a:gd name="T17" fmla="*/ 42 h 78"/>
                  <a:gd name="T18" fmla="*/ 4 w 60"/>
                  <a:gd name="T19" fmla="*/ 26 h 78"/>
                  <a:gd name="T20" fmla="*/ 4 w 60"/>
                  <a:gd name="T21" fmla="*/ 12 h 78"/>
                  <a:gd name="T22" fmla="*/ 0 w 60"/>
                  <a:gd name="T23" fmla="*/ 4 h 78"/>
                  <a:gd name="T24" fmla="*/ 0 w 60"/>
                  <a:gd name="T25" fmla="*/ 4 h 78"/>
                  <a:gd name="T26" fmla="*/ 0 w 60"/>
                  <a:gd name="T27" fmla="*/ 2 h 78"/>
                  <a:gd name="T28" fmla="*/ 0 w 60"/>
                  <a:gd name="T29" fmla="*/ 2 h 78"/>
                  <a:gd name="T30" fmla="*/ 2 w 60"/>
                  <a:gd name="T31" fmla="*/ 0 h 78"/>
                  <a:gd name="T32" fmla="*/ 2 w 60"/>
                  <a:gd name="T33" fmla="*/ 0 h 78"/>
                  <a:gd name="T34" fmla="*/ 2 w 60"/>
                  <a:gd name="T35" fmla="*/ 0 h 78"/>
                  <a:gd name="T36" fmla="*/ 10 w 60"/>
                  <a:gd name="T37" fmla="*/ 2 h 78"/>
                  <a:gd name="T38" fmla="*/ 16 w 60"/>
                  <a:gd name="T39" fmla="*/ 6 h 78"/>
                  <a:gd name="T40" fmla="*/ 16 w 60"/>
                  <a:gd name="T41" fmla="*/ 6 h 78"/>
                  <a:gd name="T42" fmla="*/ 18 w 60"/>
                  <a:gd name="T43" fmla="*/ 8 h 78"/>
                  <a:gd name="T44" fmla="*/ 16 w 60"/>
                  <a:gd name="T45" fmla="*/ 14 h 78"/>
                  <a:gd name="T46" fmla="*/ 22 w 60"/>
                  <a:gd name="T47" fmla="*/ 14 h 78"/>
                  <a:gd name="T48" fmla="*/ 22 w 60"/>
                  <a:gd name="T49" fmla="*/ 12 h 78"/>
                  <a:gd name="T50" fmla="*/ 22 w 60"/>
                  <a:gd name="T51" fmla="*/ 12 h 78"/>
                  <a:gd name="T52" fmla="*/ 22 w 60"/>
                  <a:gd name="T53" fmla="*/ 10 h 78"/>
                  <a:gd name="T54" fmla="*/ 26 w 60"/>
                  <a:gd name="T55" fmla="*/ 6 h 78"/>
                  <a:gd name="T56" fmla="*/ 26 w 60"/>
                  <a:gd name="T57" fmla="*/ 6 h 78"/>
                  <a:gd name="T58" fmla="*/ 28 w 60"/>
                  <a:gd name="T59" fmla="*/ 6 h 78"/>
                  <a:gd name="T60" fmla="*/ 28 w 60"/>
                  <a:gd name="T61" fmla="*/ 6 h 78"/>
                  <a:gd name="T62" fmla="*/ 30 w 60"/>
                  <a:gd name="T63" fmla="*/ 6 h 78"/>
                  <a:gd name="T64" fmla="*/ 38 w 60"/>
                  <a:gd name="T65" fmla="*/ 14 h 78"/>
                  <a:gd name="T66" fmla="*/ 48 w 60"/>
                  <a:gd name="T67" fmla="*/ 28 h 78"/>
                  <a:gd name="T68" fmla="*/ 48 w 60"/>
                  <a:gd name="T69" fmla="*/ 28 h 78"/>
                  <a:gd name="T70" fmla="*/ 50 w 60"/>
                  <a:gd name="T71" fmla="*/ 30 h 78"/>
                  <a:gd name="T72" fmla="*/ 50 w 60"/>
                  <a:gd name="T73" fmla="*/ 38 h 78"/>
                  <a:gd name="T74" fmla="*/ 50 w 60"/>
                  <a:gd name="T75" fmla="*/ 58 h 78"/>
                  <a:gd name="T76" fmla="*/ 56 w 60"/>
                  <a:gd name="T77" fmla="*/ 64 h 78"/>
                  <a:gd name="T78" fmla="*/ 60 w 60"/>
                  <a:gd name="T79" fmla="*/ 72 h 78"/>
                  <a:gd name="T80" fmla="*/ 60 w 60"/>
                  <a:gd name="T81" fmla="*/ 72 h 78"/>
                  <a:gd name="T82" fmla="*/ 60 w 60"/>
                  <a:gd name="T83" fmla="*/ 72 h 78"/>
                  <a:gd name="T84" fmla="*/ 60 w 60"/>
                  <a:gd name="T85" fmla="*/ 76 h 78"/>
                  <a:gd name="T86" fmla="*/ 60 w 60"/>
                  <a:gd name="T87" fmla="*/ 76 h 78"/>
                  <a:gd name="T88" fmla="*/ 58 w 60"/>
                  <a:gd name="T89" fmla="*/ 78 h 78"/>
                  <a:gd name="T90" fmla="*/ 48 w 60"/>
                  <a:gd name="T91"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 h="78">
                    <a:moveTo>
                      <a:pt x="48" y="78"/>
                    </a:moveTo>
                    <a:lnTo>
                      <a:pt x="48" y="78"/>
                    </a:lnTo>
                    <a:lnTo>
                      <a:pt x="48" y="78"/>
                    </a:lnTo>
                    <a:lnTo>
                      <a:pt x="32" y="68"/>
                    </a:lnTo>
                    <a:lnTo>
                      <a:pt x="14" y="58"/>
                    </a:lnTo>
                    <a:lnTo>
                      <a:pt x="14" y="58"/>
                    </a:lnTo>
                    <a:lnTo>
                      <a:pt x="14" y="56"/>
                    </a:lnTo>
                    <a:lnTo>
                      <a:pt x="16" y="50"/>
                    </a:lnTo>
                    <a:lnTo>
                      <a:pt x="8" y="42"/>
                    </a:lnTo>
                    <a:lnTo>
                      <a:pt x="4" y="26"/>
                    </a:lnTo>
                    <a:lnTo>
                      <a:pt x="4" y="12"/>
                    </a:lnTo>
                    <a:lnTo>
                      <a:pt x="0" y="4"/>
                    </a:lnTo>
                    <a:lnTo>
                      <a:pt x="0" y="4"/>
                    </a:lnTo>
                    <a:lnTo>
                      <a:pt x="0" y="2"/>
                    </a:lnTo>
                    <a:lnTo>
                      <a:pt x="0" y="2"/>
                    </a:lnTo>
                    <a:lnTo>
                      <a:pt x="2" y="0"/>
                    </a:lnTo>
                    <a:lnTo>
                      <a:pt x="2" y="0"/>
                    </a:lnTo>
                    <a:lnTo>
                      <a:pt x="2" y="0"/>
                    </a:lnTo>
                    <a:lnTo>
                      <a:pt x="10" y="2"/>
                    </a:lnTo>
                    <a:lnTo>
                      <a:pt x="16" y="6"/>
                    </a:lnTo>
                    <a:lnTo>
                      <a:pt x="16" y="6"/>
                    </a:lnTo>
                    <a:lnTo>
                      <a:pt x="18" y="8"/>
                    </a:lnTo>
                    <a:lnTo>
                      <a:pt x="16" y="14"/>
                    </a:lnTo>
                    <a:lnTo>
                      <a:pt x="22" y="14"/>
                    </a:lnTo>
                    <a:lnTo>
                      <a:pt x="22" y="12"/>
                    </a:lnTo>
                    <a:lnTo>
                      <a:pt x="22" y="12"/>
                    </a:lnTo>
                    <a:lnTo>
                      <a:pt x="22" y="10"/>
                    </a:lnTo>
                    <a:lnTo>
                      <a:pt x="26" y="6"/>
                    </a:lnTo>
                    <a:lnTo>
                      <a:pt x="26" y="6"/>
                    </a:lnTo>
                    <a:lnTo>
                      <a:pt x="28" y="6"/>
                    </a:lnTo>
                    <a:lnTo>
                      <a:pt x="28" y="6"/>
                    </a:lnTo>
                    <a:lnTo>
                      <a:pt x="30" y="6"/>
                    </a:lnTo>
                    <a:lnTo>
                      <a:pt x="38" y="14"/>
                    </a:lnTo>
                    <a:lnTo>
                      <a:pt x="48" y="28"/>
                    </a:lnTo>
                    <a:lnTo>
                      <a:pt x="48" y="28"/>
                    </a:lnTo>
                    <a:lnTo>
                      <a:pt x="50" y="30"/>
                    </a:lnTo>
                    <a:lnTo>
                      <a:pt x="50" y="38"/>
                    </a:lnTo>
                    <a:lnTo>
                      <a:pt x="50" y="58"/>
                    </a:lnTo>
                    <a:lnTo>
                      <a:pt x="56" y="64"/>
                    </a:lnTo>
                    <a:lnTo>
                      <a:pt x="60" y="72"/>
                    </a:lnTo>
                    <a:lnTo>
                      <a:pt x="60" y="72"/>
                    </a:lnTo>
                    <a:lnTo>
                      <a:pt x="60" y="72"/>
                    </a:lnTo>
                    <a:lnTo>
                      <a:pt x="60" y="76"/>
                    </a:lnTo>
                    <a:lnTo>
                      <a:pt x="60" y="76"/>
                    </a:lnTo>
                    <a:lnTo>
                      <a:pt x="58" y="78"/>
                    </a:lnTo>
                    <a:lnTo>
                      <a:pt x="48" y="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7" name="Freeform 920"/>
              <p:cNvSpPr>
                <a:spLocks noEditPoints="1"/>
              </p:cNvSpPr>
              <p:nvPr/>
            </p:nvSpPr>
            <p:spPr bwMode="auto">
              <a:xfrm>
                <a:off x="4277" y="2427"/>
                <a:ext cx="64" cy="82"/>
              </a:xfrm>
              <a:custGeom>
                <a:avLst/>
                <a:gdLst>
                  <a:gd name="T0" fmla="*/ 12 w 64"/>
                  <a:gd name="T1" fmla="*/ 6 h 82"/>
                  <a:gd name="T2" fmla="*/ 16 w 64"/>
                  <a:gd name="T3" fmla="*/ 18 h 82"/>
                  <a:gd name="T4" fmla="*/ 26 w 64"/>
                  <a:gd name="T5" fmla="*/ 14 h 82"/>
                  <a:gd name="T6" fmla="*/ 38 w 64"/>
                  <a:gd name="T7" fmla="*/ 18 h 82"/>
                  <a:gd name="T8" fmla="*/ 50 w 64"/>
                  <a:gd name="T9" fmla="*/ 40 h 82"/>
                  <a:gd name="T10" fmla="*/ 56 w 64"/>
                  <a:gd name="T11" fmla="*/ 68 h 82"/>
                  <a:gd name="T12" fmla="*/ 60 w 64"/>
                  <a:gd name="T13" fmla="*/ 78 h 82"/>
                  <a:gd name="T14" fmla="*/ 36 w 64"/>
                  <a:gd name="T15" fmla="*/ 68 h 82"/>
                  <a:gd name="T16" fmla="*/ 20 w 64"/>
                  <a:gd name="T17" fmla="*/ 52 h 82"/>
                  <a:gd name="T18" fmla="*/ 8 w 64"/>
                  <a:gd name="T19" fmla="*/ 28 h 82"/>
                  <a:gd name="T20" fmla="*/ 4 w 64"/>
                  <a:gd name="T21" fmla="*/ 4 h 82"/>
                  <a:gd name="T22" fmla="*/ 4 w 64"/>
                  <a:gd name="T23" fmla="*/ 0 h 82"/>
                  <a:gd name="T24" fmla="*/ 0 w 64"/>
                  <a:gd name="T25" fmla="*/ 2 h 82"/>
                  <a:gd name="T26" fmla="*/ 4 w 64"/>
                  <a:gd name="T27" fmla="*/ 14 h 82"/>
                  <a:gd name="T28" fmla="*/ 4 w 64"/>
                  <a:gd name="T29" fmla="*/ 28 h 82"/>
                  <a:gd name="T30" fmla="*/ 8 w 64"/>
                  <a:gd name="T31" fmla="*/ 44 h 82"/>
                  <a:gd name="T32" fmla="*/ 10 w 64"/>
                  <a:gd name="T33" fmla="*/ 44 h 82"/>
                  <a:gd name="T34" fmla="*/ 14 w 64"/>
                  <a:gd name="T35" fmla="*/ 58 h 82"/>
                  <a:gd name="T36" fmla="*/ 14 w 64"/>
                  <a:gd name="T37" fmla="*/ 60 h 82"/>
                  <a:gd name="T38" fmla="*/ 32 w 64"/>
                  <a:gd name="T39" fmla="*/ 72 h 82"/>
                  <a:gd name="T40" fmla="*/ 48 w 64"/>
                  <a:gd name="T41" fmla="*/ 82 h 82"/>
                  <a:gd name="T42" fmla="*/ 60 w 64"/>
                  <a:gd name="T43" fmla="*/ 82 h 82"/>
                  <a:gd name="T44" fmla="*/ 62 w 64"/>
                  <a:gd name="T45" fmla="*/ 80 h 82"/>
                  <a:gd name="T46" fmla="*/ 64 w 64"/>
                  <a:gd name="T47" fmla="*/ 74 h 82"/>
                  <a:gd name="T48" fmla="*/ 64 w 64"/>
                  <a:gd name="T49" fmla="*/ 72 h 82"/>
                  <a:gd name="T50" fmla="*/ 60 w 64"/>
                  <a:gd name="T51" fmla="*/ 66 h 82"/>
                  <a:gd name="T52" fmla="*/ 54 w 64"/>
                  <a:gd name="T53" fmla="*/ 58 h 82"/>
                  <a:gd name="T54" fmla="*/ 54 w 64"/>
                  <a:gd name="T55" fmla="*/ 32 h 82"/>
                  <a:gd name="T56" fmla="*/ 52 w 64"/>
                  <a:gd name="T57" fmla="*/ 30 h 82"/>
                  <a:gd name="T58" fmla="*/ 42 w 64"/>
                  <a:gd name="T59" fmla="*/ 14 h 82"/>
                  <a:gd name="T60" fmla="*/ 32 w 64"/>
                  <a:gd name="T61" fmla="*/ 8 h 82"/>
                  <a:gd name="T62" fmla="*/ 30 w 64"/>
                  <a:gd name="T63" fmla="*/ 6 h 82"/>
                  <a:gd name="T64" fmla="*/ 26 w 64"/>
                  <a:gd name="T65" fmla="*/ 8 h 82"/>
                  <a:gd name="T66" fmla="*/ 24 w 64"/>
                  <a:gd name="T67" fmla="*/ 10 h 82"/>
                  <a:gd name="T68" fmla="*/ 22 w 64"/>
                  <a:gd name="T69" fmla="*/ 14 h 82"/>
                  <a:gd name="T70" fmla="*/ 22 w 64"/>
                  <a:gd name="T71" fmla="*/ 12 h 82"/>
                  <a:gd name="T72" fmla="*/ 22 w 64"/>
                  <a:gd name="T73" fmla="*/ 8 h 82"/>
                  <a:gd name="T74" fmla="*/ 14 w 64"/>
                  <a:gd name="T75" fmla="*/ 4 h 82"/>
                  <a:gd name="T76" fmla="*/ 14 w 64"/>
                  <a:gd name="T77" fmla="*/ 2 h 82"/>
                  <a:gd name="T78" fmla="*/ 4 w 64"/>
                  <a:gd name="T79" fmla="*/ 0 h 82"/>
                  <a:gd name="T80" fmla="*/ 4 w 64"/>
                  <a:gd name="T81"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4" h="82">
                    <a:moveTo>
                      <a:pt x="4" y="4"/>
                    </a:moveTo>
                    <a:lnTo>
                      <a:pt x="12" y="6"/>
                    </a:lnTo>
                    <a:lnTo>
                      <a:pt x="18" y="10"/>
                    </a:lnTo>
                    <a:lnTo>
                      <a:pt x="16" y="18"/>
                    </a:lnTo>
                    <a:lnTo>
                      <a:pt x="24" y="20"/>
                    </a:lnTo>
                    <a:lnTo>
                      <a:pt x="26" y="14"/>
                    </a:lnTo>
                    <a:lnTo>
                      <a:pt x="30" y="10"/>
                    </a:lnTo>
                    <a:lnTo>
                      <a:pt x="38" y="18"/>
                    </a:lnTo>
                    <a:lnTo>
                      <a:pt x="50" y="32"/>
                    </a:lnTo>
                    <a:lnTo>
                      <a:pt x="50" y="40"/>
                    </a:lnTo>
                    <a:lnTo>
                      <a:pt x="50" y="60"/>
                    </a:lnTo>
                    <a:lnTo>
                      <a:pt x="56" y="68"/>
                    </a:lnTo>
                    <a:lnTo>
                      <a:pt x="60" y="74"/>
                    </a:lnTo>
                    <a:lnTo>
                      <a:pt x="60" y="78"/>
                    </a:lnTo>
                    <a:lnTo>
                      <a:pt x="50" y="78"/>
                    </a:lnTo>
                    <a:lnTo>
                      <a:pt x="36" y="68"/>
                    </a:lnTo>
                    <a:lnTo>
                      <a:pt x="18" y="58"/>
                    </a:lnTo>
                    <a:lnTo>
                      <a:pt x="20" y="52"/>
                    </a:lnTo>
                    <a:lnTo>
                      <a:pt x="12" y="42"/>
                    </a:lnTo>
                    <a:lnTo>
                      <a:pt x="8" y="28"/>
                    </a:lnTo>
                    <a:lnTo>
                      <a:pt x="8" y="14"/>
                    </a:lnTo>
                    <a:lnTo>
                      <a:pt x="4" y="4"/>
                    </a:lnTo>
                    <a:close/>
                    <a:moveTo>
                      <a:pt x="4" y="0"/>
                    </a:moveTo>
                    <a:lnTo>
                      <a:pt x="4" y="0"/>
                    </a:lnTo>
                    <a:lnTo>
                      <a:pt x="0" y="2"/>
                    </a:lnTo>
                    <a:lnTo>
                      <a:pt x="0" y="2"/>
                    </a:lnTo>
                    <a:lnTo>
                      <a:pt x="0" y="6"/>
                    </a:lnTo>
                    <a:lnTo>
                      <a:pt x="4" y="14"/>
                    </a:lnTo>
                    <a:lnTo>
                      <a:pt x="4" y="28"/>
                    </a:lnTo>
                    <a:lnTo>
                      <a:pt x="4" y="28"/>
                    </a:lnTo>
                    <a:lnTo>
                      <a:pt x="4" y="30"/>
                    </a:lnTo>
                    <a:lnTo>
                      <a:pt x="8" y="44"/>
                    </a:lnTo>
                    <a:lnTo>
                      <a:pt x="8" y="44"/>
                    </a:lnTo>
                    <a:lnTo>
                      <a:pt x="10" y="44"/>
                    </a:lnTo>
                    <a:lnTo>
                      <a:pt x="14" y="52"/>
                    </a:lnTo>
                    <a:lnTo>
                      <a:pt x="14" y="58"/>
                    </a:lnTo>
                    <a:lnTo>
                      <a:pt x="14" y="58"/>
                    </a:lnTo>
                    <a:lnTo>
                      <a:pt x="14" y="60"/>
                    </a:lnTo>
                    <a:lnTo>
                      <a:pt x="16" y="62"/>
                    </a:lnTo>
                    <a:lnTo>
                      <a:pt x="32" y="72"/>
                    </a:lnTo>
                    <a:lnTo>
                      <a:pt x="48" y="82"/>
                    </a:lnTo>
                    <a:lnTo>
                      <a:pt x="48" y="82"/>
                    </a:lnTo>
                    <a:lnTo>
                      <a:pt x="50" y="82"/>
                    </a:lnTo>
                    <a:lnTo>
                      <a:pt x="60" y="82"/>
                    </a:lnTo>
                    <a:lnTo>
                      <a:pt x="60" y="82"/>
                    </a:lnTo>
                    <a:lnTo>
                      <a:pt x="62" y="80"/>
                    </a:lnTo>
                    <a:lnTo>
                      <a:pt x="64" y="78"/>
                    </a:lnTo>
                    <a:lnTo>
                      <a:pt x="64" y="74"/>
                    </a:lnTo>
                    <a:lnTo>
                      <a:pt x="64" y="74"/>
                    </a:lnTo>
                    <a:lnTo>
                      <a:pt x="64" y="72"/>
                    </a:lnTo>
                    <a:lnTo>
                      <a:pt x="60" y="66"/>
                    </a:lnTo>
                    <a:lnTo>
                      <a:pt x="60" y="66"/>
                    </a:lnTo>
                    <a:lnTo>
                      <a:pt x="60" y="64"/>
                    </a:lnTo>
                    <a:lnTo>
                      <a:pt x="54" y="58"/>
                    </a:lnTo>
                    <a:lnTo>
                      <a:pt x="54" y="40"/>
                    </a:lnTo>
                    <a:lnTo>
                      <a:pt x="54" y="32"/>
                    </a:lnTo>
                    <a:lnTo>
                      <a:pt x="54" y="32"/>
                    </a:lnTo>
                    <a:lnTo>
                      <a:pt x="52" y="30"/>
                    </a:lnTo>
                    <a:lnTo>
                      <a:pt x="42" y="14"/>
                    </a:lnTo>
                    <a:lnTo>
                      <a:pt x="42" y="14"/>
                    </a:lnTo>
                    <a:lnTo>
                      <a:pt x="42" y="14"/>
                    </a:lnTo>
                    <a:lnTo>
                      <a:pt x="32" y="8"/>
                    </a:lnTo>
                    <a:lnTo>
                      <a:pt x="32" y="8"/>
                    </a:lnTo>
                    <a:lnTo>
                      <a:pt x="30" y="6"/>
                    </a:lnTo>
                    <a:lnTo>
                      <a:pt x="30" y="6"/>
                    </a:lnTo>
                    <a:lnTo>
                      <a:pt x="26" y="8"/>
                    </a:lnTo>
                    <a:lnTo>
                      <a:pt x="24" y="10"/>
                    </a:lnTo>
                    <a:lnTo>
                      <a:pt x="24" y="10"/>
                    </a:lnTo>
                    <a:lnTo>
                      <a:pt x="22" y="12"/>
                    </a:lnTo>
                    <a:lnTo>
                      <a:pt x="22" y="14"/>
                    </a:lnTo>
                    <a:lnTo>
                      <a:pt x="20" y="14"/>
                    </a:lnTo>
                    <a:lnTo>
                      <a:pt x="22" y="12"/>
                    </a:lnTo>
                    <a:lnTo>
                      <a:pt x="22" y="12"/>
                    </a:lnTo>
                    <a:lnTo>
                      <a:pt x="22" y="8"/>
                    </a:lnTo>
                    <a:lnTo>
                      <a:pt x="20" y="6"/>
                    </a:lnTo>
                    <a:lnTo>
                      <a:pt x="14" y="4"/>
                    </a:lnTo>
                    <a:lnTo>
                      <a:pt x="14" y="4"/>
                    </a:lnTo>
                    <a:lnTo>
                      <a:pt x="14"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8" name="Freeform 921"/>
              <p:cNvSpPr>
                <a:spLocks/>
              </p:cNvSpPr>
              <p:nvPr/>
            </p:nvSpPr>
            <p:spPr bwMode="auto">
              <a:xfrm>
                <a:off x="4281" y="2431"/>
                <a:ext cx="56" cy="74"/>
              </a:xfrm>
              <a:custGeom>
                <a:avLst/>
                <a:gdLst>
                  <a:gd name="T0" fmla="*/ 0 w 56"/>
                  <a:gd name="T1" fmla="*/ 0 h 74"/>
                  <a:gd name="T2" fmla="*/ 8 w 56"/>
                  <a:gd name="T3" fmla="*/ 2 h 74"/>
                  <a:gd name="T4" fmla="*/ 14 w 56"/>
                  <a:gd name="T5" fmla="*/ 6 h 74"/>
                  <a:gd name="T6" fmla="*/ 12 w 56"/>
                  <a:gd name="T7" fmla="*/ 14 h 74"/>
                  <a:gd name="T8" fmla="*/ 20 w 56"/>
                  <a:gd name="T9" fmla="*/ 16 h 74"/>
                  <a:gd name="T10" fmla="*/ 22 w 56"/>
                  <a:gd name="T11" fmla="*/ 10 h 74"/>
                  <a:gd name="T12" fmla="*/ 26 w 56"/>
                  <a:gd name="T13" fmla="*/ 6 h 74"/>
                  <a:gd name="T14" fmla="*/ 34 w 56"/>
                  <a:gd name="T15" fmla="*/ 14 h 74"/>
                  <a:gd name="T16" fmla="*/ 46 w 56"/>
                  <a:gd name="T17" fmla="*/ 28 h 74"/>
                  <a:gd name="T18" fmla="*/ 46 w 56"/>
                  <a:gd name="T19" fmla="*/ 36 h 74"/>
                  <a:gd name="T20" fmla="*/ 46 w 56"/>
                  <a:gd name="T21" fmla="*/ 56 h 74"/>
                  <a:gd name="T22" fmla="*/ 52 w 56"/>
                  <a:gd name="T23" fmla="*/ 64 h 74"/>
                  <a:gd name="T24" fmla="*/ 56 w 56"/>
                  <a:gd name="T25" fmla="*/ 70 h 74"/>
                  <a:gd name="T26" fmla="*/ 56 w 56"/>
                  <a:gd name="T27" fmla="*/ 74 h 74"/>
                  <a:gd name="T28" fmla="*/ 46 w 56"/>
                  <a:gd name="T29" fmla="*/ 74 h 74"/>
                  <a:gd name="T30" fmla="*/ 32 w 56"/>
                  <a:gd name="T31" fmla="*/ 64 h 74"/>
                  <a:gd name="T32" fmla="*/ 14 w 56"/>
                  <a:gd name="T33" fmla="*/ 54 h 74"/>
                  <a:gd name="T34" fmla="*/ 16 w 56"/>
                  <a:gd name="T35" fmla="*/ 48 h 74"/>
                  <a:gd name="T36" fmla="*/ 8 w 56"/>
                  <a:gd name="T37" fmla="*/ 38 h 74"/>
                  <a:gd name="T38" fmla="*/ 4 w 56"/>
                  <a:gd name="T39" fmla="*/ 24 h 74"/>
                  <a:gd name="T40" fmla="*/ 4 w 56"/>
                  <a:gd name="T41" fmla="*/ 10 h 74"/>
                  <a:gd name="T42" fmla="*/ 0 w 56"/>
                  <a:gd name="T43"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74">
                    <a:moveTo>
                      <a:pt x="0" y="0"/>
                    </a:moveTo>
                    <a:lnTo>
                      <a:pt x="8" y="2"/>
                    </a:lnTo>
                    <a:lnTo>
                      <a:pt x="14" y="6"/>
                    </a:lnTo>
                    <a:lnTo>
                      <a:pt x="12" y="14"/>
                    </a:lnTo>
                    <a:lnTo>
                      <a:pt x="20" y="16"/>
                    </a:lnTo>
                    <a:lnTo>
                      <a:pt x="22" y="10"/>
                    </a:lnTo>
                    <a:lnTo>
                      <a:pt x="26" y="6"/>
                    </a:lnTo>
                    <a:lnTo>
                      <a:pt x="34" y="14"/>
                    </a:lnTo>
                    <a:lnTo>
                      <a:pt x="46" y="28"/>
                    </a:lnTo>
                    <a:lnTo>
                      <a:pt x="46" y="36"/>
                    </a:lnTo>
                    <a:lnTo>
                      <a:pt x="46" y="56"/>
                    </a:lnTo>
                    <a:lnTo>
                      <a:pt x="52" y="64"/>
                    </a:lnTo>
                    <a:lnTo>
                      <a:pt x="56" y="70"/>
                    </a:lnTo>
                    <a:lnTo>
                      <a:pt x="56" y="74"/>
                    </a:lnTo>
                    <a:lnTo>
                      <a:pt x="46" y="74"/>
                    </a:lnTo>
                    <a:lnTo>
                      <a:pt x="32" y="64"/>
                    </a:lnTo>
                    <a:lnTo>
                      <a:pt x="14" y="54"/>
                    </a:lnTo>
                    <a:lnTo>
                      <a:pt x="16" y="48"/>
                    </a:lnTo>
                    <a:lnTo>
                      <a:pt x="8" y="38"/>
                    </a:lnTo>
                    <a:lnTo>
                      <a:pt x="4" y="24"/>
                    </a:lnTo>
                    <a:lnTo>
                      <a:pt x="4" y="10"/>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79" name="Freeform 922"/>
              <p:cNvSpPr>
                <a:spLocks/>
              </p:cNvSpPr>
              <p:nvPr/>
            </p:nvSpPr>
            <p:spPr bwMode="auto">
              <a:xfrm>
                <a:off x="4277" y="2427"/>
                <a:ext cx="64" cy="82"/>
              </a:xfrm>
              <a:custGeom>
                <a:avLst/>
                <a:gdLst>
                  <a:gd name="T0" fmla="*/ 4 w 64"/>
                  <a:gd name="T1" fmla="*/ 0 h 82"/>
                  <a:gd name="T2" fmla="*/ 4 w 64"/>
                  <a:gd name="T3" fmla="*/ 0 h 82"/>
                  <a:gd name="T4" fmla="*/ 0 w 64"/>
                  <a:gd name="T5" fmla="*/ 2 h 82"/>
                  <a:gd name="T6" fmla="*/ 0 w 64"/>
                  <a:gd name="T7" fmla="*/ 2 h 82"/>
                  <a:gd name="T8" fmla="*/ 0 w 64"/>
                  <a:gd name="T9" fmla="*/ 6 h 82"/>
                  <a:gd name="T10" fmla="*/ 4 w 64"/>
                  <a:gd name="T11" fmla="*/ 14 h 82"/>
                  <a:gd name="T12" fmla="*/ 4 w 64"/>
                  <a:gd name="T13" fmla="*/ 28 h 82"/>
                  <a:gd name="T14" fmla="*/ 4 w 64"/>
                  <a:gd name="T15" fmla="*/ 28 h 82"/>
                  <a:gd name="T16" fmla="*/ 4 w 64"/>
                  <a:gd name="T17" fmla="*/ 30 h 82"/>
                  <a:gd name="T18" fmla="*/ 8 w 64"/>
                  <a:gd name="T19" fmla="*/ 44 h 82"/>
                  <a:gd name="T20" fmla="*/ 8 w 64"/>
                  <a:gd name="T21" fmla="*/ 44 h 82"/>
                  <a:gd name="T22" fmla="*/ 10 w 64"/>
                  <a:gd name="T23" fmla="*/ 44 h 82"/>
                  <a:gd name="T24" fmla="*/ 14 w 64"/>
                  <a:gd name="T25" fmla="*/ 52 h 82"/>
                  <a:gd name="T26" fmla="*/ 14 w 64"/>
                  <a:gd name="T27" fmla="*/ 58 h 82"/>
                  <a:gd name="T28" fmla="*/ 14 w 64"/>
                  <a:gd name="T29" fmla="*/ 58 h 82"/>
                  <a:gd name="T30" fmla="*/ 14 w 64"/>
                  <a:gd name="T31" fmla="*/ 60 h 82"/>
                  <a:gd name="T32" fmla="*/ 16 w 64"/>
                  <a:gd name="T33" fmla="*/ 62 h 82"/>
                  <a:gd name="T34" fmla="*/ 32 w 64"/>
                  <a:gd name="T35" fmla="*/ 72 h 82"/>
                  <a:gd name="T36" fmla="*/ 48 w 64"/>
                  <a:gd name="T37" fmla="*/ 82 h 82"/>
                  <a:gd name="T38" fmla="*/ 48 w 64"/>
                  <a:gd name="T39" fmla="*/ 82 h 82"/>
                  <a:gd name="T40" fmla="*/ 50 w 64"/>
                  <a:gd name="T41" fmla="*/ 82 h 82"/>
                  <a:gd name="T42" fmla="*/ 60 w 64"/>
                  <a:gd name="T43" fmla="*/ 82 h 82"/>
                  <a:gd name="T44" fmla="*/ 60 w 64"/>
                  <a:gd name="T45" fmla="*/ 82 h 82"/>
                  <a:gd name="T46" fmla="*/ 62 w 64"/>
                  <a:gd name="T47" fmla="*/ 80 h 82"/>
                  <a:gd name="T48" fmla="*/ 64 w 64"/>
                  <a:gd name="T49" fmla="*/ 78 h 82"/>
                  <a:gd name="T50" fmla="*/ 64 w 64"/>
                  <a:gd name="T51" fmla="*/ 74 h 82"/>
                  <a:gd name="T52" fmla="*/ 64 w 64"/>
                  <a:gd name="T53" fmla="*/ 74 h 82"/>
                  <a:gd name="T54" fmla="*/ 64 w 64"/>
                  <a:gd name="T55" fmla="*/ 72 h 82"/>
                  <a:gd name="T56" fmla="*/ 60 w 64"/>
                  <a:gd name="T57" fmla="*/ 66 h 82"/>
                  <a:gd name="T58" fmla="*/ 60 w 64"/>
                  <a:gd name="T59" fmla="*/ 66 h 82"/>
                  <a:gd name="T60" fmla="*/ 60 w 64"/>
                  <a:gd name="T61" fmla="*/ 64 h 82"/>
                  <a:gd name="T62" fmla="*/ 54 w 64"/>
                  <a:gd name="T63" fmla="*/ 58 h 82"/>
                  <a:gd name="T64" fmla="*/ 54 w 64"/>
                  <a:gd name="T65" fmla="*/ 40 h 82"/>
                  <a:gd name="T66" fmla="*/ 54 w 64"/>
                  <a:gd name="T67" fmla="*/ 32 h 82"/>
                  <a:gd name="T68" fmla="*/ 54 w 64"/>
                  <a:gd name="T69" fmla="*/ 32 h 82"/>
                  <a:gd name="T70" fmla="*/ 52 w 64"/>
                  <a:gd name="T71" fmla="*/ 30 h 82"/>
                  <a:gd name="T72" fmla="*/ 42 w 64"/>
                  <a:gd name="T73" fmla="*/ 14 h 82"/>
                  <a:gd name="T74" fmla="*/ 42 w 64"/>
                  <a:gd name="T75" fmla="*/ 14 h 82"/>
                  <a:gd name="T76" fmla="*/ 42 w 64"/>
                  <a:gd name="T77" fmla="*/ 14 h 82"/>
                  <a:gd name="T78" fmla="*/ 32 w 64"/>
                  <a:gd name="T79" fmla="*/ 8 h 82"/>
                  <a:gd name="T80" fmla="*/ 32 w 64"/>
                  <a:gd name="T81" fmla="*/ 8 h 82"/>
                  <a:gd name="T82" fmla="*/ 30 w 64"/>
                  <a:gd name="T83" fmla="*/ 6 h 82"/>
                  <a:gd name="T84" fmla="*/ 30 w 64"/>
                  <a:gd name="T85" fmla="*/ 6 h 82"/>
                  <a:gd name="T86" fmla="*/ 26 w 64"/>
                  <a:gd name="T87" fmla="*/ 8 h 82"/>
                  <a:gd name="T88" fmla="*/ 24 w 64"/>
                  <a:gd name="T89" fmla="*/ 10 h 82"/>
                  <a:gd name="T90" fmla="*/ 24 w 64"/>
                  <a:gd name="T91" fmla="*/ 10 h 82"/>
                  <a:gd name="T92" fmla="*/ 22 w 64"/>
                  <a:gd name="T93" fmla="*/ 12 h 82"/>
                  <a:gd name="T94" fmla="*/ 22 w 64"/>
                  <a:gd name="T95" fmla="*/ 14 h 82"/>
                  <a:gd name="T96" fmla="*/ 20 w 64"/>
                  <a:gd name="T97" fmla="*/ 14 h 82"/>
                  <a:gd name="T98" fmla="*/ 22 w 64"/>
                  <a:gd name="T99" fmla="*/ 12 h 82"/>
                  <a:gd name="T100" fmla="*/ 22 w 64"/>
                  <a:gd name="T101" fmla="*/ 12 h 82"/>
                  <a:gd name="T102" fmla="*/ 22 w 64"/>
                  <a:gd name="T103" fmla="*/ 8 h 82"/>
                  <a:gd name="T104" fmla="*/ 20 w 64"/>
                  <a:gd name="T105" fmla="*/ 6 h 82"/>
                  <a:gd name="T106" fmla="*/ 14 w 64"/>
                  <a:gd name="T107" fmla="*/ 4 h 82"/>
                  <a:gd name="T108" fmla="*/ 14 w 64"/>
                  <a:gd name="T109" fmla="*/ 4 h 82"/>
                  <a:gd name="T110" fmla="*/ 14 w 64"/>
                  <a:gd name="T111" fmla="*/ 2 h 82"/>
                  <a:gd name="T112" fmla="*/ 4 w 64"/>
                  <a:gd name="T113" fmla="*/ 0 h 82"/>
                  <a:gd name="T114" fmla="*/ 4 w 64"/>
                  <a:gd name="T115" fmla="*/ 0 h 82"/>
                  <a:gd name="T116" fmla="*/ 4 w 64"/>
                  <a:gd name="T117" fmla="*/ 0 h 82"/>
                  <a:gd name="T118" fmla="*/ 4 w 64"/>
                  <a:gd name="T11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4" h="82">
                    <a:moveTo>
                      <a:pt x="4" y="0"/>
                    </a:moveTo>
                    <a:lnTo>
                      <a:pt x="4" y="0"/>
                    </a:lnTo>
                    <a:lnTo>
                      <a:pt x="0" y="2"/>
                    </a:lnTo>
                    <a:lnTo>
                      <a:pt x="0" y="2"/>
                    </a:lnTo>
                    <a:lnTo>
                      <a:pt x="0" y="6"/>
                    </a:lnTo>
                    <a:lnTo>
                      <a:pt x="4" y="14"/>
                    </a:lnTo>
                    <a:lnTo>
                      <a:pt x="4" y="28"/>
                    </a:lnTo>
                    <a:lnTo>
                      <a:pt x="4" y="28"/>
                    </a:lnTo>
                    <a:lnTo>
                      <a:pt x="4" y="30"/>
                    </a:lnTo>
                    <a:lnTo>
                      <a:pt x="8" y="44"/>
                    </a:lnTo>
                    <a:lnTo>
                      <a:pt x="8" y="44"/>
                    </a:lnTo>
                    <a:lnTo>
                      <a:pt x="10" y="44"/>
                    </a:lnTo>
                    <a:lnTo>
                      <a:pt x="14" y="52"/>
                    </a:lnTo>
                    <a:lnTo>
                      <a:pt x="14" y="58"/>
                    </a:lnTo>
                    <a:lnTo>
                      <a:pt x="14" y="58"/>
                    </a:lnTo>
                    <a:lnTo>
                      <a:pt x="14" y="60"/>
                    </a:lnTo>
                    <a:lnTo>
                      <a:pt x="16" y="62"/>
                    </a:lnTo>
                    <a:lnTo>
                      <a:pt x="32" y="72"/>
                    </a:lnTo>
                    <a:lnTo>
                      <a:pt x="48" y="82"/>
                    </a:lnTo>
                    <a:lnTo>
                      <a:pt x="48" y="82"/>
                    </a:lnTo>
                    <a:lnTo>
                      <a:pt x="50" y="82"/>
                    </a:lnTo>
                    <a:lnTo>
                      <a:pt x="60" y="82"/>
                    </a:lnTo>
                    <a:lnTo>
                      <a:pt x="60" y="82"/>
                    </a:lnTo>
                    <a:lnTo>
                      <a:pt x="62" y="80"/>
                    </a:lnTo>
                    <a:lnTo>
                      <a:pt x="64" y="78"/>
                    </a:lnTo>
                    <a:lnTo>
                      <a:pt x="64" y="74"/>
                    </a:lnTo>
                    <a:lnTo>
                      <a:pt x="64" y="74"/>
                    </a:lnTo>
                    <a:lnTo>
                      <a:pt x="64" y="72"/>
                    </a:lnTo>
                    <a:lnTo>
                      <a:pt x="60" y="66"/>
                    </a:lnTo>
                    <a:lnTo>
                      <a:pt x="60" y="66"/>
                    </a:lnTo>
                    <a:lnTo>
                      <a:pt x="60" y="64"/>
                    </a:lnTo>
                    <a:lnTo>
                      <a:pt x="54" y="58"/>
                    </a:lnTo>
                    <a:lnTo>
                      <a:pt x="54" y="40"/>
                    </a:lnTo>
                    <a:lnTo>
                      <a:pt x="54" y="32"/>
                    </a:lnTo>
                    <a:lnTo>
                      <a:pt x="54" y="32"/>
                    </a:lnTo>
                    <a:lnTo>
                      <a:pt x="52" y="30"/>
                    </a:lnTo>
                    <a:lnTo>
                      <a:pt x="42" y="14"/>
                    </a:lnTo>
                    <a:lnTo>
                      <a:pt x="42" y="14"/>
                    </a:lnTo>
                    <a:lnTo>
                      <a:pt x="42" y="14"/>
                    </a:lnTo>
                    <a:lnTo>
                      <a:pt x="32" y="8"/>
                    </a:lnTo>
                    <a:lnTo>
                      <a:pt x="32" y="8"/>
                    </a:lnTo>
                    <a:lnTo>
                      <a:pt x="30" y="6"/>
                    </a:lnTo>
                    <a:lnTo>
                      <a:pt x="30" y="6"/>
                    </a:lnTo>
                    <a:lnTo>
                      <a:pt x="26" y="8"/>
                    </a:lnTo>
                    <a:lnTo>
                      <a:pt x="24" y="10"/>
                    </a:lnTo>
                    <a:lnTo>
                      <a:pt x="24" y="10"/>
                    </a:lnTo>
                    <a:lnTo>
                      <a:pt x="22" y="12"/>
                    </a:lnTo>
                    <a:lnTo>
                      <a:pt x="22" y="14"/>
                    </a:lnTo>
                    <a:lnTo>
                      <a:pt x="20" y="14"/>
                    </a:lnTo>
                    <a:lnTo>
                      <a:pt x="22" y="12"/>
                    </a:lnTo>
                    <a:lnTo>
                      <a:pt x="22" y="12"/>
                    </a:lnTo>
                    <a:lnTo>
                      <a:pt x="22" y="8"/>
                    </a:lnTo>
                    <a:lnTo>
                      <a:pt x="20" y="6"/>
                    </a:lnTo>
                    <a:lnTo>
                      <a:pt x="14" y="4"/>
                    </a:lnTo>
                    <a:lnTo>
                      <a:pt x="14" y="4"/>
                    </a:lnTo>
                    <a:lnTo>
                      <a:pt x="14"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0" name="Freeform 923"/>
              <p:cNvSpPr>
                <a:spLocks/>
              </p:cNvSpPr>
              <p:nvPr/>
            </p:nvSpPr>
            <p:spPr bwMode="auto">
              <a:xfrm>
                <a:off x="4413" y="2425"/>
                <a:ext cx="144" cy="88"/>
              </a:xfrm>
              <a:custGeom>
                <a:avLst/>
                <a:gdLst>
                  <a:gd name="T0" fmla="*/ 10 w 144"/>
                  <a:gd name="T1" fmla="*/ 88 h 88"/>
                  <a:gd name="T2" fmla="*/ 0 w 144"/>
                  <a:gd name="T3" fmla="*/ 78 h 88"/>
                  <a:gd name="T4" fmla="*/ 0 w 144"/>
                  <a:gd name="T5" fmla="*/ 76 h 88"/>
                  <a:gd name="T6" fmla="*/ 2 w 144"/>
                  <a:gd name="T7" fmla="*/ 74 h 88"/>
                  <a:gd name="T8" fmla="*/ 10 w 144"/>
                  <a:gd name="T9" fmla="*/ 72 h 88"/>
                  <a:gd name="T10" fmla="*/ 10 w 144"/>
                  <a:gd name="T11" fmla="*/ 70 h 88"/>
                  <a:gd name="T12" fmla="*/ 16 w 144"/>
                  <a:gd name="T13" fmla="*/ 76 h 88"/>
                  <a:gd name="T14" fmla="*/ 24 w 144"/>
                  <a:gd name="T15" fmla="*/ 80 h 88"/>
                  <a:gd name="T16" fmla="*/ 20 w 144"/>
                  <a:gd name="T17" fmla="*/ 72 h 88"/>
                  <a:gd name="T18" fmla="*/ 20 w 144"/>
                  <a:gd name="T19" fmla="*/ 70 h 88"/>
                  <a:gd name="T20" fmla="*/ 26 w 144"/>
                  <a:gd name="T21" fmla="*/ 60 h 88"/>
                  <a:gd name="T22" fmla="*/ 38 w 144"/>
                  <a:gd name="T23" fmla="*/ 54 h 88"/>
                  <a:gd name="T24" fmla="*/ 38 w 144"/>
                  <a:gd name="T25" fmla="*/ 54 h 88"/>
                  <a:gd name="T26" fmla="*/ 38 w 144"/>
                  <a:gd name="T27" fmla="*/ 54 h 88"/>
                  <a:gd name="T28" fmla="*/ 54 w 144"/>
                  <a:gd name="T29" fmla="*/ 48 h 88"/>
                  <a:gd name="T30" fmla="*/ 62 w 144"/>
                  <a:gd name="T31" fmla="*/ 36 h 88"/>
                  <a:gd name="T32" fmla="*/ 64 w 144"/>
                  <a:gd name="T33" fmla="*/ 36 h 88"/>
                  <a:gd name="T34" fmla="*/ 64 w 144"/>
                  <a:gd name="T35" fmla="*/ 36 h 88"/>
                  <a:gd name="T36" fmla="*/ 72 w 144"/>
                  <a:gd name="T37" fmla="*/ 40 h 88"/>
                  <a:gd name="T38" fmla="*/ 76 w 144"/>
                  <a:gd name="T39" fmla="*/ 34 h 88"/>
                  <a:gd name="T40" fmla="*/ 78 w 144"/>
                  <a:gd name="T41" fmla="*/ 34 h 88"/>
                  <a:gd name="T42" fmla="*/ 80 w 144"/>
                  <a:gd name="T43" fmla="*/ 32 h 88"/>
                  <a:gd name="T44" fmla="*/ 82 w 144"/>
                  <a:gd name="T45" fmla="*/ 32 h 88"/>
                  <a:gd name="T46" fmla="*/ 86 w 144"/>
                  <a:gd name="T47" fmla="*/ 34 h 88"/>
                  <a:gd name="T48" fmla="*/ 80 w 144"/>
                  <a:gd name="T49" fmla="*/ 28 h 88"/>
                  <a:gd name="T50" fmla="*/ 80 w 144"/>
                  <a:gd name="T51" fmla="*/ 26 h 88"/>
                  <a:gd name="T52" fmla="*/ 88 w 144"/>
                  <a:gd name="T53" fmla="*/ 16 h 88"/>
                  <a:gd name="T54" fmla="*/ 100 w 144"/>
                  <a:gd name="T55" fmla="*/ 0 h 88"/>
                  <a:gd name="T56" fmla="*/ 102 w 144"/>
                  <a:gd name="T57" fmla="*/ 0 h 88"/>
                  <a:gd name="T58" fmla="*/ 102 w 144"/>
                  <a:gd name="T59" fmla="*/ 0 h 88"/>
                  <a:gd name="T60" fmla="*/ 112 w 144"/>
                  <a:gd name="T61" fmla="*/ 2 h 88"/>
                  <a:gd name="T62" fmla="*/ 116 w 144"/>
                  <a:gd name="T63" fmla="*/ 8 h 88"/>
                  <a:gd name="T64" fmla="*/ 130 w 144"/>
                  <a:gd name="T65" fmla="*/ 18 h 88"/>
                  <a:gd name="T66" fmla="*/ 142 w 144"/>
                  <a:gd name="T67" fmla="*/ 24 h 88"/>
                  <a:gd name="T68" fmla="*/ 144 w 144"/>
                  <a:gd name="T69" fmla="*/ 26 h 88"/>
                  <a:gd name="T70" fmla="*/ 136 w 144"/>
                  <a:gd name="T71" fmla="*/ 30 h 88"/>
                  <a:gd name="T72" fmla="*/ 128 w 144"/>
                  <a:gd name="T73" fmla="*/ 32 h 88"/>
                  <a:gd name="T74" fmla="*/ 132 w 144"/>
                  <a:gd name="T75" fmla="*/ 36 h 88"/>
                  <a:gd name="T76" fmla="*/ 132 w 144"/>
                  <a:gd name="T77" fmla="*/ 36 h 88"/>
                  <a:gd name="T78" fmla="*/ 128 w 144"/>
                  <a:gd name="T79" fmla="*/ 42 h 88"/>
                  <a:gd name="T80" fmla="*/ 128 w 144"/>
                  <a:gd name="T81" fmla="*/ 42 h 88"/>
                  <a:gd name="T82" fmla="*/ 116 w 144"/>
                  <a:gd name="T83" fmla="*/ 42 h 88"/>
                  <a:gd name="T84" fmla="*/ 108 w 144"/>
                  <a:gd name="T85" fmla="*/ 38 h 88"/>
                  <a:gd name="T86" fmla="*/ 90 w 144"/>
                  <a:gd name="T87" fmla="*/ 42 h 88"/>
                  <a:gd name="T88" fmla="*/ 80 w 144"/>
                  <a:gd name="T89" fmla="*/ 68 h 88"/>
                  <a:gd name="T90" fmla="*/ 58 w 144"/>
                  <a:gd name="T91" fmla="*/ 86 h 88"/>
                  <a:gd name="T92" fmla="*/ 56 w 144"/>
                  <a:gd name="T93" fmla="*/ 86 h 88"/>
                  <a:gd name="T94" fmla="*/ 54 w 144"/>
                  <a:gd name="T95" fmla="*/ 86 h 88"/>
                  <a:gd name="T96" fmla="*/ 42 w 144"/>
                  <a:gd name="T97" fmla="*/ 80 h 88"/>
                  <a:gd name="T98" fmla="*/ 22 w 144"/>
                  <a:gd name="T99" fmla="*/ 88 h 88"/>
                  <a:gd name="T100" fmla="*/ 22 w 144"/>
                  <a:gd name="T101"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44" h="88">
                    <a:moveTo>
                      <a:pt x="10" y="88"/>
                    </a:moveTo>
                    <a:lnTo>
                      <a:pt x="10" y="88"/>
                    </a:lnTo>
                    <a:lnTo>
                      <a:pt x="10" y="86"/>
                    </a:lnTo>
                    <a:lnTo>
                      <a:pt x="0" y="78"/>
                    </a:lnTo>
                    <a:lnTo>
                      <a:pt x="0" y="78"/>
                    </a:lnTo>
                    <a:lnTo>
                      <a:pt x="0" y="76"/>
                    </a:lnTo>
                    <a:lnTo>
                      <a:pt x="0" y="76"/>
                    </a:lnTo>
                    <a:lnTo>
                      <a:pt x="2" y="74"/>
                    </a:lnTo>
                    <a:lnTo>
                      <a:pt x="10" y="72"/>
                    </a:lnTo>
                    <a:lnTo>
                      <a:pt x="10" y="72"/>
                    </a:lnTo>
                    <a:lnTo>
                      <a:pt x="10" y="70"/>
                    </a:lnTo>
                    <a:lnTo>
                      <a:pt x="10" y="70"/>
                    </a:lnTo>
                    <a:lnTo>
                      <a:pt x="12" y="72"/>
                    </a:lnTo>
                    <a:lnTo>
                      <a:pt x="16" y="76"/>
                    </a:lnTo>
                    <a:lnTo>
                      <a:pt x="20" y="82"/>
                    </a:lnTo>
                    <a:lnTo>
                      <a:pt x="24" y="80"/>
                    </a:lnTo>
                    <a:lnTo>
                      <a:pt x="24" y="78"/>
                    </a:lnTo>
                    <a:lnTo>
                      <a:pt x="20" y="72"/>
                    </a:lnTo>
                    <a:lnTo>
                      <a:pt x="20" y="72"/>
                    </a:lnTo>
                    <a:lnTo>
                      <a:pt x="20" y="70"/>
                    </a:lnTo>
                    <a:lnTo>
                      <a:pt x="26" y="60"/>
                    </a:lnTo>
                    <a:lnTo>
                      <a:pt x="26" y="60"/>
                    </a:lnTo>
                    <a:lnTo>
                      <a:pt x="26" y="58"/>
                    </a:lnTo>
                    <a:lnTo>
                      <a:pt x="38" y="54"/>
                    </a:lnTo>
                    <a:lnTo>
                      <a:pt x="38" y="54"/>
                    </a:lnTo>
                    <a:lnTo>
                      <a:pt x="38" y="54"/>
                    </a:lnTo>
                    <a:lnTo>
                      <a:pt x="38" y="54"/>
                    </a:lnTo>
                    <a:lnTo>
                      <a:pt x="38" y="54"/>
                    </a:lnTo>
                    <a:lnTo>
                      <a:pt x="48" y="56"/>
                    </a:lnTo>
                    <a:lnTo>
                      <a:pt x="54" y="48"/>
                    </a:lnTo>
                    <a:lnTo>
                      <a:pt x="62" y="36"/>
                    </a:lnTo>
                    <a:lnTo>
                      <a:pt x="62" y="36"/>
                    </a:lnTo>
                    <a:lnTo>
                      <a:pt x="64" y="36"/>
                    </a:lnTo>
                    <a:lnTo>
                      <a:pt x="64" y="36"/>
                    </a:lnTo>
                    <a:lnTo>
                      <a:pt x="64" y="36"/>
                    </a:lnTo>
                    <a:lnTo>
                      <a:pt x="64" y="36"/>
                    </a:lnTo>
                    <a:lnTo>
                      <a:pt x="64" y="36"/>
                    </a:lnTo>
                    <a:lnTo>
                      <a:pt x="72" y="40"/>
                    </a:lnTo>
                    <a:lnTo>
                      <a:pt x="74" y="40"/>
                    </a:lnTo>
                    <a:lnTo>
                      <a:pt x="76" y="34"/>
                    </a:lnTo>
                    <a:lnTo>
                      <a:pt x="76" y="34"/>
                    </a:lnTo>
                    <a:lnTo>
                      <a:pt x="78" y="34"/>
                    </a:lnTo>
                    <a:lnTo>
                      <a:pt x="80" y="32"/>
                    </a:lnTo>
                    <a:lnTo>
                      <a:pt x="80" y="32"/>
                    </a:lnTo>
                    <a:lnTo>
                      <a:pt x="82" y="32"/>
                    </a:lnTo>
                    <a:lnTo>
                      <a:pt x="82" y="32"/>
                    </a:lnTo>
                    <a:lnTo>
                      <a:pt x="82" y="32"/>
                    </a:lnTo>
                    <a:lnTo>
                      <a:pt x="86" y="34"/>
                    </a:lnTo>
                    <a:lnTo>
                      <a:pt x="88" y="34"/>
                    </a:lnTo>
                    <a:lnTo>
                      <a:pt x="80" y="28"/>
                    </a:lnTo>
                    <a:lnTo>
                      <a:pt x="80" y="28"/>
                    </a:lnTo>
                    <a:lnTo>
                      <a:pt x="80" y="26"/>
                    </a:lnTo>
                    <a:lnTo>
                      <a:pt x="84" y="20"/>
                    </a:lnTo>
                    <a:lnTo>
                      <a:pt x="88" y="16"/>
                    </a:lnTo>
                    <a:lnTo>
                      <a:pt x="92" y="10"/>
                    </a:lnTo>
                    <a:lnTo>
                      <a:pt x="100" y="0"/>
                    </a:lnTo>
                    <a:lnTo>
                      <a:pt x="100" y="0"/>
                    </a:lnTo>
                    <a:lnTo>
                      <a:pt x="102" y="0"/>
                    </a:lnTo>
                    <a:lnTo>
                      <a:pt x="102" y="0"/>
                    </a:lnTo>
                    <a:lnTo>
                      <a:pt x="102" y="0"/>
                    </a:lnTo>
                    <a:lnTo>
                      <a:pt x="112" y="2"/>
                    </a:lnTo>
                    <a:lnTo>
                      <a:pt x="112" y="2"/>
                    </a:lnTo>
                    <a:lnTo>
                      <a:pt x="112" y="2"/>
                    </a:lnTo>
                    <a:lnTo>
                      <a:pt x="116" y="8"/>
                    </a:lnTo>
                    <a:lnTo>
                      <a:pt x="124" y="14"/>
                    </a:lnTo>
                    <a:lnTo>
                      <a:pt x="130" y="18"/>
                    </a:lnTo>
                    <a:lnTo>
                      <a:pt x="142" y="24"/>
                    </a:lnTo>
                    <a:lnTo>
                      <a:pt x="142" y="24"/>
                    </a:lnTo>
                    <a:lnTo>
                      <a:pt x="144" y="26"/>
                    </a:lnTo>
                    <a:lnTo>
                      <a:pt x="144" y="26"/>
                    </a:lnTo>
                    <a:lnTo>
                      <a:pt x="142" y="28"/>
                    </a:lnTo>
                    <a:lnTo>
                      <a:pt x="136" y="30"/>
                    </a:lnTo>
                    <a:lnTo>
                      <a:pt x="130" y="30"/>
                    </a:lnTo>
                    <a:lnTo>
                      <a:pt x="128" y="32"/>
                    </a:lnTo>
                    <a:lnTo>
                      <a:pt x="132" y="36"/>
                    </a:lnTo>
                    <a:lnTo>
                      <a:pt x="132" y="36"/>
                    </a:lnTo>
                    <a:lnTo>
                      <a:pt x="132" y="36"/>
                    </a:lnTo>
                    <a:lnTo>
                      <a:pt x="132" y="36"/>
                    </a:lnTo>
                    <a:lnTo>
                      <a:pt x="132" y="38"/>
                    </a:lnTo>
                    <a:lnTo>
                      <a:pt x="128" y="42"/>
                    </a:lnTo>
                    <a:lnTo>
                      <a:pt x="128" y="42"/>
                    </a:lnTo>
                    <a:lnTo>
                      <a:pt x="128" y="42"/>
                    </a:lnTo>
                    <a:lnTo>
                      <a:pt x="116" y="42"/>
                    </a:lnTo>
                    <a:lnTo>
                      <a:pt x="116" y="42"/>
                    </a:lnTo>
                    <a:lnTo>
                      <a:pt x="116" y="42"/>
                    </a:lnTo>
                    <a:lnTo>
                      <a:pt x="108" y="38"/>
                    </a:lnTo>
                    <a:lnTo>
                      <a:pt x="96" y="40"/>
                    </a:lnTo>
                    <a:lnTo>
                      <a:pt x="90" y="42"/>
                    </a:lnTo>
                    <a:lnTo>
                      <a:pt x="90" y="52"/>
                    </a:lnTo>
                    <a:lnTo>
                      <a:pt x="80" y="68"/>
                    </a:lnTo>
                    <a:lnTo>
                      <a:pt x="68" y="80"/>
                    </a:lnTo>
                    <a:lnTo>
                      <a:pt x="58" y="86"/>
                    </a:lnTo>
                    <a:lnTo>
                      <a:pt x="58" y="86"/>
                    </a:lnTo>
                    <a:lnTo>
                      <a:pt x="56" y="86"/>
                    </a:lnTo>
                    <a:lnTo>
                      <a:pt x="56" y="86"/>
                    </a:lnTo>
                    <a:lnTo>
                      <a:pt x="54" y="86"/>
                    </a:lnTo>
                    <a:lnTo>
                      <a:pt x="48" y="78"/>
                    </a:lnTo>
                    <a:lnTo>
                      <a:pt x="42" y="80"/>
                    </a:lnTo>
                    <a:lnTo>
                      <a:pt x="30" y="86"/>
                    </a:lnTo>
                    <a:lnTo>
                      <a:pt x="22" y="88"/>
                    </a:lnTo>
                    <a:lnTo>
                      <a:pt x="22" y="88"/>
                    </a:lnTo>
                    <a:lnTo>
                      <a:pt x="22" y="88"/>
                    </a:lnTo>
                    <a:lnTo>
                      <a:pt x="10"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1" name="Freeform 924"/>
              <p:cNvSpPr>
                <a:spLocks noEditPoints="1"/>
              </p:cNvSpPr>
              <p:nvPr/>
            </p:nvSpPr>
            <p:spPr bwMode="auto">
              <a:xfrm>
                <a:off x="4411" y="2423"/>
                <a:ext cx="148" cy="92"/>
              </a:xfrm>
              <a:custGeom>
                <a:avLst/>
                <a:gdLst>
                  <a:gd name="T0" fmla="*/ 116 w 148"/>
                  <a:gd name="T1" fmla="*/ 10 h 92"/>
                  <a:gd name="T2" fmla="*/ 144 w 148"/>
                  <a:gd name="T3" fmla="*/ 28 h 92"/>
                  <a:gd name="T4" fmla="*/ 126 w 148"/>
                  <a:gd name="T5" fmla="*/ 34 h 92"/>
                  <a:gd name="T6" fmla="*/ 118 w 148"/>
                  <a:gd name="T7" fmla="*/ 42 h 92"/>
                  <a:gd name="T8" fmla="*/ 92 w 148"/>
                  <a:gd name="T9" fmla="*/ 42 h 92"/>
                  <a:gd name="T10" fmla="*/ 70 w 148"/>
                  <a:gd name="T11" fmla="*/ 80 h 92"/>
                  <a:gd name="T12" fmla="*/ 44 w 148"/>
                  <a:gd name="T13" fmla="*/ 80 h 92"/>
                  <a:gd name="T14" fmla="*/ 12 w 148"/>
                  <a:gd name="T15" fmla="*/ 88 h 92"/>
                  <a:gd name="T16" fmla="*/ 16 w 148"/>
                  <a:gd name="T17" fmla="*/ 78 h 92"/>
                  <a:gd name="T18" fmla="*/ 28 w 148"/>
                  <a:gd name="T19" fmla="*/ 78 h 92"/>
                  <a:gd name="T20" fmla="*/ 40 w 148"/>
                  <a:gd name="T21" fmla="*/ 58 h 92"/>
                  <a:gd name="T22" fmla="*/ 66 w 148"/>
                  <a:gd name="T23" fmla="*/ 40 h 92"/>
                  <a:gd name="T24" fmla="*/ 80 w 148"/>
                  <a:gd name="T25" fmla="*/ 38 h 92"/>
                  <a:gd name="T26" fmla="*/ 92 w 148"/>
                  <a:gd name="T27" fmla="*/ 36 h 92"/>
                  <a:gd name="T28" fmla="*/ 92 w 148"/>
                  <a:gd name="T29" fmla="*/ 20 h 92"/>
                  <a:gd name="T30" fmla="*/ 104 w 148"/>
                  <a:gd name="T31" fmla="*/ 0 h 92"/>
                  <a:gd name="T32" fmla="*/ 94 w 148"/>
                  <a:gd name="T33" fmla="*/ 10 h 92"/>
                  <a:gd name="T34" fmla="*/ 84 w 148"/>
                  <a:gd name="T35" fmla="*/ 20 h 92"/>
                  <a:gd name="T36" fmla="*/ 80 w 148"/>
                  <a:gd name="T37" fmla="*/ 26 h 92"/>
                  <a:gd name="T38" fmla="*/ 82 w 148"/>
                  <a:gd name="T39" fmla="*/ 32 h 92"/>
                  <a:gd name="T40" fmla="*/ 76 w 148"/>
                  <a:gd name="T41" fmla="*/ 36 h 92"/>
                  <a:gd name="T42" fmla="*/ 68 w 148"/>
                  <a:gd name="T43" fmla="*/ 36 h 92"/>
                  <a:gd name="T44" fmla="*/ 66 w 148"/>
                  <a:gd name="T45" fmla="*/ 36 h 92"/>
                  <a:gd name="T46" fmla="*/ 62 w 148"/>
                  <a:gd name="T47" fmla="*/ 38 h 92"/>
                  <a:gd name="T48" fmla="*/ 40 w 148"/>
                  <a:gd name="T49" fmla="*/ 54 h 92"/>
                  <a:gd name="T50" fmla="*/ 40 w 148"/>
                  <a:gd name="T51" fmla="*/ 54 h 92"/>
                  <a:gd name="T52" fmla="*/ 28 w 148"/>
                  <a:gd name="T53" fmla="*/ 58 h 92"/>
                  <a:gd name="T54" fmla="*/ 20 w 148"/>
                  <a:gd name="T55" fmla="*/ 72 h 92"/>
                  <a:gd name="T56" fmla="*/ 24 w 148"/>
                  <a:gd name="T57" fmla="*/ 80 h 92"/>
                  <a:gd name="T58" fmla="*/ 20 w 148"/>
                  <a:gd name="T59" fmla="*/ 76 h 92"/>
                  <a:gd name="T60" fmla="*/ 12 w 148"/>
                  <a:gd name="T61" fmla="*/ 70 h 92"/>
                  <a:gd name="T62" fmla="*/ 2 w 148"/>
                  <a:gd name="T63" fmla="*/ 74 h 92"/>
                  <a:gd name="T64" fmla="*/ 0 w 148"/>
                  <a:gd name="T65" fmla="*/ 78 h 92"/>
                  <a:gd name="T66" fmla="*/ 10 w 148"/>
                  <a:gd name="T67" fmla="*/ 90 h 92"/>
                  <a:gd name="T68" fmla="*/ 24 w 148"/>
                  <a:gd name="T69" fmla="*/ 92 h 92"/>
                  <a:gd name="T70" fmla="*/ 32 w 148"/>
                  <a:gd name="T71" fmla="*/ 90 h 92"/>
                  <a:gd name="T72" fmla="*/ 50 w 148"/>
                  <a:gd name="T73" fmla="*/ 82 h 92"/>
                  <a:gd name="T74" fmla="*/ 58 w 148"/>
                  <a:gd name="T75" fmla="*/ 90 h 92"/>
                  <a:gd name="T76" fmla="*/ 72 w 148"/>
                  <a:gd name="T77" fmla="*/ 84 h 92"/>
                  <a:gd name="T78" fmla="*/ 82 w 148"/>
                  <a:gd name="T79" fmla="*/ 72 h 92"/>
                  <a:gd name="T80" fmla="*/ 92 w 148"/>
                  <a:gd name="T81" fmla="*/ 56 h 92"/>
                  <a:gd name="T82" fmla="*/ 94 w 148"/>
                  <a:gd name="T83" fmla="*/ 46 h 92"/>
                  <a:gd name="T84" fmla="*/ 116 w 148"/>
                  <a:gd name="T85" fmla="*/ 46 h 92"/>
                  <a:gd name="T86" fmla="*/ 130 w 148"/>
                  <a:gd name="T87" fmla="*/ 46 h 92"/>
                  <a:gd name="T88" fmla="*/ 136 w 148"/>
                  <a:gd name="T89" fmla="*/ 42 h 92"/>
                  <a:gd name="T90" fmla="*/ 136 w 148"/>
                  <a:gd name="T91" fmla="*/ 38 h 92"/>
                  <a:gd name="T92" fmla="*/ 138 w 148"/>
                  <a:gd name="T93" fmla="*/ 34 h 92"/>
                  <a:gd name="T94" fmla="*/ 144 w 148"/>
                  <a:gd name="T95" fmla="*/ 32 h 92"/>
                  <a:gd name="T96" fmla="*/ 148 w 148"/>
                  <a:gd name="T97" fmla="*/ 28 h 92"/>
                  <a:gd name="T98" fmla="*/ 146 w 148"/>
                  <a:gd name="T99" fmla="*/ 24 h 92"/>
                  <a:gd name="T100" fmla="*/ 120 w 148"/>
                  <a:gd name="T101" fmla="*/ 8 h 92"/>
                  <a:gd name="T102" fmla="*/ 114 w 148"/>
                  <a:gd name="T103" fmla="*/ 2 h 92"/>
                  <a:gd name="T104" fmla="*/ 104 w 148"/>
                  <a:gd name="T10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8" h="92">
                    <a:moveTo>
                      <a:pt x="104" y="4"/>
                    </a:moveTo>
                    <a:lnTo>
                      <a:pt x="112" y="6"/>
                    </a:lnTo>
                    <a:lnTo>
                      <a:pt x="116" y="10"/>
                    </a:lnTo>
                    <a:lnTo>
                      <a:pt x="124" y="18"/>
                    </a:lnTo>
                    <a:lnTo>
                      <a:pt x="132" y="22"/>
                    </a:lnTo>
                    <a:lnTo>
                      <a:pt x="144" y="28"/>
                    </a:lnTo>
                    <a:lnTo>
                      <a:pt x="138" y="30"/>
                    </a:lnTo>
                    <a:lnTo>
                      <a:pt x="132" y="30"/>
                    </a:lnTo>
                    <a:lnTo>
                      <a:pt x="126" y="34"/>
                    </a:lnTo>
                    <a:lnTo>
                      <a:pt x="132" y="40"/>
                    </a:lnTo>
                    <a:lnTo>
                      <a:pt x="130" y="42"/>
                    </a:lnTo>
                    <a:lnTo>
                      <a:pt x="118" y="42"/>
                    </a:lnTo>
                    <a:lnTo>
                      <a:pt x="112" y="38"/>
                    </a:lnTo>
                    <a:lnTo>
                      <a:pt x="96" y="40"/>
                    </a:lnTo>
                    <a:lnTo>
                      <a:pt x="92" y="42"/>
                    </a:lnTo>
                    <a:lnTo>
                      <a:pt x="90" y="54"/>
                    </a:lnTo>
                    <a:lnTo>
                      <a:pt x="80" y="70"/>
                    </a:lnTo>
                    <a:lnTo>
                      <a:pt x="70" y="80"/>
                    </a:lnTo>
                    <a:lnTo>
                      <a:pt x="58" y="86"/>
                    </a:lnTo>
                    <a:lnTo>
                      <a:pt x="52" y="78"/>
                    </a:lnTo>
                    <a:lnTo>
                      <a:pt x="44" y="80"/>
                    </a:lnTo>
                    <a:lnTo>
                      <a:pt x="32" y="86"/>
                    </a:lnTo>
                    <a:lnTo>
                      <a:pt x="24" y="88"/>
                    </a:lnTo>
                    <a:lnTo>
                      <a:pt x="12" y="88"/>
                    </a:lnTo>
                    <a:lnTo>
                      <a:pt x="4" y="78"/>
                    </a:lnTo>
                    <a:lnTo>
                      <a:pt x="12" y="74"/>
                    </a:lnTo>
                    <a:lnTo>
                      <a:pt x="16" y="78"/>
                    </a:lnTo>
                    <a:lnTo>
                      <a:pt x="22" y="86"/>
                    </a:lnTo>
                    <a:lnTo>
                      <a:pt x="30" y="82"/>
                    </a:lnTo>
                    <a:lnTo>
                      <a:pt x="28" y="78"/>
                    </a:lnTo>
                    <a:lnTo>
                      <a:pt x="24" y="74"/>
                    </a:lnTo>
                    <a:lnTo>
                      <a:pt x="30" y="62"/>
                    </a:lnTo>
                    <a:lnTo>
                      <a:pt x="40" y="58"/>
                    </a:lnTo>
                    <a:lnTo>
                      <a:pt x="52" y="60"/>
                    </a:lnTo>
                    <a:lnTo>
                      <a:pt x="58" y="52"/>
                    </a:lnTo>
                    <a:lnTo>
                      <a:pt x="66" y="40"/>
                    </a:lnTo>
                    <a:lnTo>
                      <a:pt x="72" y="44"/>
                    </a:lnTo>
                    <a:lnTo>
                      <a:pt x="78" y="44"/>
                    </a:lnTo>
                    <a:lnTo>
                      <a:pt x="80" y="38"/>
                    </a:lnTo>
                    <a:lnTo>
                      <a:pt x="84" y="36"/>
                    </a:lnTo>
                    <a:lnTo>
                      <a:pt x="90" y="40"/>
                    </a:lnTo>
                    <a:lnTo>
                      <a:pt x="92" y="36"/>
                    </a:lnTo>
                    <a:lnTo>
                      <a:pt x="84" y="28"/>
                    </a:lnTo>
                    <a:lnTo>
                      <a:pt x="88" y="22"/>
                    </a:lnTo>
                    <a:lnTo>
                      <a:pt x="92" y="20"/>
                    </a:lnTo>
                    <a:lnTo>
                      <a:pt x="96" y="12"/>
                    </a:lnTo>
                    <a:lnTo>
                      <a:pt x="104" y="4"/>
                    </a:lnTo>
                    <a:close/>
                    <a:moveTo>
                      <a:pt x="104" y="0"/>
                    </a:moveTo>
                    <a:lnTo>
                      <a:pt x="104" y="0"/>
                    </a:lnTo>
                    <a:lnTo>
                      <a:pt x="100" y="0"/>
                    </a:lnTo>
                    <a:lnTo>
                      <a:pt x="94" y="10"/>
                    </a:lnTo>
                    <a:lnTo>
                      <a:pt x="88" y="16"/>
                    </a:lnTo>
                    <a:lnTo>
                      <a:pt x="84" y="20"/>
                    </a:lnTo>
                    <a:lnTo>
                      <a:pt x="84" y="20"/>
                    </a:lnTo>
                    <a:lnTo>
                      <a:pt x="84" y="20"/>
                    </a:lnTo>
                    <a:lnTo>
                      <a:pt x="80" y="26"/>
                    </a:lnTo>
                    <a:lnTo>
                      <a:pt x="80" y="26"/>
                    </a:lnTo>
                    <a:lnTo>
                      <a:pt x="80" y="28"/>
                    </a:lnTo>
                    <a:lnTo>
                      <a:pt x="82" y="32"/>
                    </a:lnTo>
                    <a:lnTo>
                      <a:pt x="82" y="32"/>
                    </a:lnTo>
                    <a:lnTo>
                      <a:pt x="78" y="34"/>
                    </a:lnTo>
                    <a:lnTo>
                      <a:pt x="78" y="34"/>
                    </a:lnTo>
                    <a:lnTo>
                      <a:pt x="76" y="36"/>
                    </a:lnTo>
                    <a:lnTo>
                      <a:pt x="76" y="40"/>
                    </a:lnTo>
                    <a:lnTo>
                      <a:pt x="74" y="40"/>
                    </a:lnTo>
                    <a:lnTo>
                      <a:pt x="68" y="36"/>
                    </a:lnTo>
                    <a:lnTo>
                      <a:pt x="68" y="36"/>
                    </a:lnTo>
                    <a:lnTo>
                      <a:pt x="66" y="36"/>
                    </a:lnTo>
                    <a:lnTo>
                      <a:pt x="66" y="36"/>
                    </a:lnTo>
                    <a:lnTo>
                      <a:pt x="64" y="36"/>
                    </a:lnTo>
                    <a:lnTo>
                      <a:pt x="64" y="36"/>
                    </a:lnTo>
                    <a:lnTo>
                      <a:pt x="62" y="38"/>
                    </a:lnTo>
                    <a:lnTo>
                      <a:pt x="56" y="50"/>
                    </a:lnTo>
                    <a:lnTo>
                      <a:pt x="50" y="56"/>
                    </a:lnTo>
                    <a:lnTo>
                      <a:pt x="40" y="54"/>
                    </a:lnTo>
                    <a:lnTo>
                      <a:pt x="40" y="54"/>
                    </a:lnTo>
                    <a:lnTo>
                      <a:pt x="40" y="54"/>
                    </a:lnTo>
                    <a:lnTo>
                      <a:pt x="40" y="54"/>
                    </a:lnTo>
                    <a:lnTo>
                      <a:pt x="38" y="54"/>
                    </a:lnTo>
                    <a:lnTo>
                      <a:pt x="28" y="58"/>
                    </a:lnTo>
                    <a:lnTo>
                      <a:pt x="28" y="58"/>
                    </a:lnTo>
                    <a:lnTo>
                      <a:pt x="26" y="60"/>
                    </a:lnTo>
                    <a:lnTo>
                      <a:pt x="20" y="72"/>
                    </a:lnTo>
                    <a:lnTo>
                      <a:pt x="20" y="72"/>
                    </a:lnTo>
                    <a:lnTo>
                      <a:pt x="20" y="76"/>
                    </a:lnTo>
                    <a:lnTo>
                      <a:pt x="24" y="80"/>
                    </a:lnTo>
                    <a:lnTo>
                      <a:pt x="24" y="80"/>
                    </a:lnTo>
                    <a:lnTo>
                      <a:pt x="20" y="76"/>
                    </a:lnTo>
                    <a:lnTo>
                      <a:pt x="20" y="76"/>
                    </a:lnTo>
                    <a:lnTo>
                      <a:pt x="20" y="76"/>
                    </a:lnTo>
                    <a:lnTo>
                      <a:pt x="16" y="72"/>
                    </a:lnTo>
                    <a:lnTo>
                      <a:pt x="16" y="72"/>
                    </a:lnTo>
                    <a:lnTo>
                      <a:pt x="12" y="70"/>
                    </a:lnTo>
                    <a:lnTo>
                      <a:pt x="12" y="70"/>
                    </a:lnTo>
                    <a:lnTo>
                      <a:pt x="12" y="72"/>
                    </a:lnTo>
                    <a:lnTo>
                      <a:pt x="2" y="74"/>
                    </a:lnTo>
                    <a:lnTo>
                      <a:pt x="2" y="74"/>
                    </a:lnTo>
                    <a:lnTo>
                      <a:pt x="0" y="78"/>
                    </a:lnTo>
                    <a:lnTo>
                      <a:pt x="0" y="78"/>
                    </a:lnTo>
                    <a:lnTo>
                      <a:pt x="2" y="82"/>
                    </a:lnTo>
                    <a:lnTo>
                      <a:pt x="10" y="90"/>
                    </a:lnTo>
                    <a:lnTo>
                      <a:pt x="10" y="90"/>
                    </a:lnTo>
                    <a:lnTo>
                      <a:pt x="12" y="92"/>
                    </a:lnTo>
                    <a:lnTo>
                      <a:pt x="24" y="92"/>
                    </a:lnTo>
                    <a:lnTo>
                      <a:pt x="24" y="92"/>
                    </a:lnTo>
                    <a:lnTo>
                      <a:pt x="24" y="92"/>
                    </a:lnTo>
                    <a:lnTo>
                      <a:pt x="32" y="90"/>
                    </a:lnTo>
                    <a:lnTo>
                      <a:pt x="32" y="90"/>
                    </a:lnTo>
                    <a:lnTo>
                      <a:pt x="32" y="90"/>
                    </a:lnTo>
                    <a:lnTo>
                      <a:pt x="46" y="84"/>
                    </a:lnTo>
                    <a:lnTo>
                      <a:pt x="50" y="82"/>
                    </a:lnTo>
                    <a:lnTo>
                      <a:pt x="56" y="88"/>
                    </a:lnTo>
                    <a:lnTo>
                      <a:pt x="56" y="88"/>
                    </a:lnTo>
                    <a:lnTo>
                      <a:pt x="58" y="90"/>
                    </a:lnTo>
                    <a:lnTo>
                      <a:pt x="58" y="90"/>
                    </a:lnTo>
                    <a:lnTo>
                      <a:pt x="60" y="90"/>
                    </a:lnTo>
                    <a:lnTo>
                      <a:pt x="72" y="84"/>
                    </a:lnTo>
                    <a:lnTo>
                      <a:pt x="72" y="84"/>
                    </a:lnTo>
                    <a:lnTo>
                      <a:pt x="72" y="84"/>
                    </a:lnTo>
                    <a:lnTo>
                      <a:pt x="82" y="72"/>
                    </a:lnTo>
                    <a:lnTo>
                      <a:pt x="82" y="72"/>
                    </a:lnTo>
                    <a:lnTo>
                      <a:pt x="84" y="72"/>
                    </a:lnTo>
                    <a:lnTo>
                      <a:pt x="92" y="56"/>
                    </a:lnTo>
                    <a:lnTo>
                      <a:pt x="92" y="56"/>
                    </a:lnTo>
                    <a:lnTo>
                      <a:pt x="94" y="54"/>
                    </a:lnTo>
                    <a:lnTo>
                      <a:pt x="94" y="46"/>
                    </a:lnTo>
                    <a:lnTo>
                      <a:pt x="98" y="42"/>
                    </a:lnTo>
                    <a:lnTo>
                      <a:pt x="110" y="42"/>
                    </a:lnTo>
                    <a:lnTo>
                      <a:pt x="116" y="46"/>
                    </a:lnTo>
                    <a:lnTo>
                      <a:pt x="116" y="46"/>
                    </a:lnTo>
                    <a:lnTo>
                      <a:pt x="118" y="46"/>
                    </a:lnTo>
                    <a:lnTo>
                      <a:pt x="130" y="46"/>
                    </a:lnTo>
                    <a:lnTo>
                      <a:pt x="130" y="46"/>
                    </a:lnTo>
                    <a:lnTo>
                      <a:pt x="132" y="46"/>
                    </a:lnTo>
                    <a:lnTo>
                      <a:pt x="136" y="42"/>
                    </a:lnTo>
                    <a:lnTo>
                      <a:pt x="136" y="42"/>
                    </a:lnTo>
                    <a:lnTo>
                      <a:pt x="136" y="38"/>
                    </a:lnTo>
                    <a:lnTo>
                      <a:pt x="136" y="38"/>
                    </a:lnTo>
                    <a:lnTo>
                      <a:pt x="136" y="36"/>
                    </a:lnTo>
                    <a:lnTo>
                      <a:pt x="132" y="34"/>
                    </a:lnTo>
                    <a:lnTo>
                      <a:pt x="138" y="34"/>
                    </a:lnTo>
                    <a:lnTo>
                      <a:pt x="138" y="34"/>
                    </a:lnTo>
                    <a:lnTo>
                      <a:pt x="140" y="34"/>
                    </a:lnTo>
                    <a:lnTo>
                      <a:pt x="144" y="32"/>
                    </a:lnTo>
                    <a:lnTo>
                      <a:pt x="144" y="32"/>
                    </a:lnTo>
                    <a:lnTo>
                      <a:pt x="146" y="30"/>
                    </a:lnTo>
                    <a:lnTo>
                      <a:pt x="148" y="28"/>
                    </a:lnTo>
                    <a:lnTo>
                      <a:pt x="148" y="28"/>
                    </a:lnTo>
                    <a:lnTo>
                      <a:pt x="148" y="26"/>
                    </a:lnTo>
                    <a:lnTo>
                      <a:pt x="146" y="24"/>
                    </a:lnTo>
                    <a:lnTo>
                      <a:pt x="132" y="18"/>
                    </a:lnTo>
                    <a:lnTo>
                      <a:pt x="126" y="14"/>
                    </a:lnTo>
                    <a:lnTo>
                      <a:pt x="120" y="8"/>
                    </a:lnTo>
                    <a:lnTo>
                      <a:pt x="116" y="2"/>
                    </a:lnTo>
                    <a:lnTo>
                      <a:pt x="116" y="2"/>
                    </a:lnTo>
                    <a:lnTo>
                      <a:pt x="114" y="2"/>
                    </a:lnTo>
                    <a:lnTo>
                      <a:pt x="104" y="0"/>
                    </a:lnTo>
                    <a:lnTo>
                      <a:pt x="104" y="0"/>
                    </a:lnTo>
                    <a:lnTo>
                      <a:pt x="104" y="0"/>
                    </a:lnTo>
                    <a:lnTo>
                      <a:pt x="10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2" name="Freeform 925"/>
              <p:cNvSpPr>
                <a:spLocks/>
              </p:cNvSpPr>
              <p:nvPr/>
            </p:nvSpPr>
            <p:spPr bwMode="auto">
              <a:xfrm>
                <a:off x="4415" y="2427"/>
                <a:ext cx="140" cy="84"/>
              </a:xfrm>
              <a:custGeom>
                <a:avLst/>
                <a:gdLst>
                  <a:gd name="T0" fmla="*/ 100 w 140"/>
                  <a:gd name="T1" fmla="*/ 0 h 84"/>
                  <a:gd name="T2" fmla="*/ 108 w 140"/>
                  <a:gd name="T3" fmla="*/ 2 h 84"/>
                  <a:gd name="T4" fmla="*/ 112 w 140"/>
                  <a:gd name="T5" fmla="*/ 6 h 84"/>
                  <a:gd name="T6" fmla="*/ 120 w 140"/>
                  <a:gd name="T7" fmla="*/ 14 h 84"/>
                  <a:gd name="T8" fmla="*/ 128 w 140"/>
                  <a:gd name="T9" fmla="*/ 18 h 84"/>
                  <a:gd name="T10" fmla="*/ 140 w 140"/>
                  <a:gd name="T11" fmla="*/ 24 h 84"/>
                  <a:gd name="T12" fmla="*/ 134 w 140"/>
                  <a:gd name="T13" fmla="*/ 26 h 84"/>
                  <a:gd name="T14" fmla="*/ 128 w 140"/>
                  <a:gd name="T15" fmla="*/ 26 h 84"/>
                  <a:gd name="T16" fmla="*/ 122 w 140"/>
                  <a:gd name="T17" fmla="*/ 30 h 84"/>
                  <a:gd name="T18" fmla="*/ 128 w 140"/>
                  <a:gd name="T19" fmla="*/ 36 h 84"/>
                  <a:gd name="T20" fmla="*/ 126 w 140"/>
                  <a:gd name="T21" fmla="*/ 38 h 84"/>
                  <a:gd name="T22" fmla="*/ 114 w 140"/>
                  <a:gd name="T23" fmla="*/ 38 h 84"/>
                  <a:gd name="T24" fmla="*/ 108 w 140"/>
                  <a:gd name="T25" fmla="*/ 34 h 84"/>
                  <a:gd name="T26" fmla="*/ 92 w 140"/>
                  <a:gd name="T27" fmla="*/ 36 h 84"/>
                  <a:gd name="T28" fmla="*/ 88 w 140"/>
                  <a:gd name="T29" fmla="*/ 38 h 84"/>
                  <a:gd name="T30" fmla="*/ 86 w 140"/>
                  <a:gd name="T31" fmla="*/ 50 h 84"/>
                  <a:gd name="T32" fmla="*/ 76 w 140"/>
                  <a:gd name="T33" fmla="*/ 66 h 84"/>
                  <a:gd name="T34" fmla="*/ 66 w 140"/>
                  <a:gd name="T35" fmla="*/ 76 h 84"/>
                  <a:gd name="T36" fmla="*/ 54 w 140"/>
                  <a:gd name="T37" fmla="*/ 82 h 84"/>
                  <a:gd name="T38" fmla="*/ 48 w 140"/>
                  <a:gd name="T39" fmla="*/ 74 h 84"/>
                  <a:gd name="T40" fmla="*/ 40 w 140"/>
                  <a:gd name="T41" fmla="*/ 76 h 84"/>
                  <a:gd name="T42" fmla="*/ 28 w 140"/>
                  <a:gd name="T43" fmla="*/ 82 h 84"/>
                  <a:gd name="T44" fmla="*/ 20 w 140"/>
                  <a:gd name="T45" fmla="*/ 84 h 84"/>
                  <a:gd name="T46" fmla="*/ 8 w 140"/>
                  <a:gd name="T47" fmla="*/ 84 h 84"/>
                  <a:gd name="T48" fmla="*/ 0 w 140"/>
                  <a:gd name="T49" fmla="*/ 74 h 84"/>
                  <a:gd name="T50" fmla="*/ 8 w 140"/>
                  <a:gd name="T51" fmla="*/ 70 h 84"/>
                  <a:gd name="T52" fmla="*/ 12 w 140"/>
                  <a:gd name="T53" fmla="*/ 74 h 84"/>
                  <a:gd name="T54" fmla="*/ 18 w 140"/>
                  <a:gd name="T55" fmla="*/ 82 h 84"/>
                  <a:gd name="T56" fmla="*/ 26 w 140"/>
                  <a:gd name="T57" fmla="*/ 78 h 84"/>
                  <a:gd name="T58" fmla="*/ 24 w 140"/>
                  <a:gd name="T59" fmla="*/ 74 h 84"/>
                  <a:gd name="T60" fmla="*/ 20 w 140"/>
                  <a:gd name="T61" fmla="*/ 70 h 84"/>
                  <a:gd name="T62" fmla="*/ 26 w 140"/>
                  <a:gd name="T63" fmla="*/ 58 h 84"/>
                  <a:gd name="T64" fmla="*/ 36 w 140"/>
                  <a:gd name="T65" fmla="*/ 54 h 84"/>
                  <a:gd name="T66" fmla="*/ 48 w 140"/>
                  <a:gd name="T67" fmla="*/ 56 h 84"/>
                  <a:gd name="T68" fmla="*/ 54 w 140"/>
                  <a:gd name="T69" fmla="*/ 48 h 84"/>
                  <a:gd name="T70" fmla="*/ 62 w 140"/>
                  <a:gd name="T71" fmla="*/ 36 h 84"/>
                  <a:gd name="T72" fmla="*/ 68 w 140"/>
                  <a:gd name="T73" fmla="*/ 40 h 84"/>
                  <a:gd name="T74" fmla="*/ 74 w 140"/>
                  <a:gd name="T75" fmla="*/ 40 h 84"/>
                  <a:gd name="T76" fmla="*/ 76 w 140"/>
                  <a:gd name="T77" fmla="*/ 34 h 84"/>
                  <a:gd name="T78" fmla="*/ 80 w 140"/>
                  <a:gd name="T79" fmla="*/ 32 h 84"/>
                  <a:gd name="T80" fmla="*/ 86 w 140"/>
                  <a:gd name="T81" fmla="*/ 36 h 84"/>
                  <a:gd name="T82" fmla="*/ 88 w 140"/>
                  <a:gd name="T83" fmla="*/ 32 h 84"/>
                  <a:gd name="T84" fmla="*/ 80 w 140"/>
                  <a:gd name="T85" fmla="*/ 24 h 84"/>
                  <a:gd name="T86" fmla="*/ 84 w 140"/>
                  <a:gd name="T87" fmla="*/ 18 h 84"/>
                  <a:gd name="T88" fmla="*/ 88 w 140"/>
                  <a:gd name="T89" fmla="*/ 16 h 84"/>
                  <a:gd name="T90" fmla="*/ 92 w 140"/>
                  <a:gd name="T91" fmla="*/ 8 h 84"/>
                  <a:gd name="T92" fmla="*/ 100 w 140"/>
                  <a:gd name="T9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0" h="84">
                    <a:moveTo>
                      <a:pt x="100" y="0"/>
                    </a:moveTo>
                    <a:lnTo>
                      <a:pt x="108" y="2"/>
                    </a:lnTo>
                    <a:lnTo>
                      <a:pt x="112" y="6"/>
                    </a:lnTo>
                    <a:lnTo>
                      <a:pt x="120" y="14"/>
                    </a:lnTo>
                    <a:lnTo>
                      <a:pt x="128" y="18"/>
                    </a:lnTo>
                    <a:lnTo>
                      <a:pt x="140" y="24"/>
                    </a:lnTo>
                    <a:lnTo>
                      <a:pt x="134" y="26"/>
                    </a:lnTo>
                    <a:lnTo>
                      <a:pt x="128" y="26"/>
                    </a:lnTo>
                    <a:lnTo>
                      <a:pt x="122" y="30"/>
                    </a:lnTo>
                    <a:lnTo>
                      <a:pt x="128" y="36"/>
                    </a:lnTo>
                    <a:lnTo>
                      <a:pt x="126" y="38"/>
                    </a:lnTo>
                    <a:lnTo>
                      <a:pt x="114" y="38"/>
                    </a:lnTo>
                    <a:lnTo>
                      <a:pt x="108" y="34"/>
                    </a:lnTo>
                    <a:lnTo>
                      <a:pt x="92" y="36"/>
                    </a:lnTo>
                    <a:lnTo>
                      <a:pt x="88" y="38"/>
                    </a:lnTo>
                    <a:lnTo>
                      <a:pt x="86" y="50"/>
                    </a:lnTo>
                    <a:lnTo>
                      <a:pt x="76" y="66"/>
                    </a:lnTo>
                    <a:lnTo>
                      <a:pt x="66" y="76"/>
                    </a:lnTo>
                    <a:lnTo>
                      <a:pt x="54" y="82"/>
                    </a:lnTo>
                    <a:lnTo>
                      <a:pt x="48" y="74"/>
                    </a:lnTo>
                    <a:lnTo>
                      <a:pt x="40" y="76"/>
                    </a:lnTo>
                    <a:lnTo>
                      <a:pt x="28" y="82"/>
                    </a:lnTo>
                    <a:lnTo>
                      <a:pt x="20" y="84"/>
                    </a:lnTo>
                    <a:lnTo>
                      <a:pt x="8" y="84"/>
                    </a:lnTo>
                    <a:lnTo>
                      <a:pt x="0" y="74"/>
                    </a:lnTo>
                    <a:lnTo>
                      <a:pt x="8" y="70"/>
                    </a:lnTo>
                    <a:lnTo>
                      <a:pt x="12" y="74"/>
                    </a:lnTo>
                    <a:lnTo>
                      <a:pt x="18" y="82"/>
                    </a:lnTo>
                    <a:lnTo>
                      <a:pt x="26" y="78"/>
                    </a:lnTo>
                    <a:lnTo>
                      <a:pt x="24" y="74"/>
                    </a:lnTo>
                    <a:lnTo>
                      <a:pt x="20" y="70"/>
                    </a:lnTo>
                    <a:lnTo>
                      <a:pt x="26" y="58"/>
                    </a:lnTo>
                    <a:lnTo>
                      <a:pt x="36" y="54"/>
                    </a:lnTo>
                    <a:lnTo>
                      <a:pt x="48" y="56"/>
                    </a:lnTo>
                    <a:lnTo>
                      <a:pt x="54" y="48"/>
                    </a:lnTo>
                    <a:lnTo>
                      <a:pt x="62" y="36"/>
                    </a:lnTo>
                    <a:lnTo>
                      <a:pt x="68" y="40"/>
                    </a:lnTo>
                    <a:lnTo>
                      <a:pt x="74" y="40"/>
                    </a:lnTo>
                    <a:lnTo>
                      <a:pt x="76" y="34"/>
                    </a:lnTo>
                    <a:lnTo>
                      <a:pt x="80" y="32"/>
                    </a:lnTo>
                    <a:lnTo>
                      <a:pt x="86" y="36"/>
                    </a:lnTo>
                    <a:lnTo>
                      <a:pt x="88" y="32"/>
                    </a:lnTo>
                    <a:lnTo>
                      <a:pt x="80" y="24"/>
                    </a:lnTo>
                    <a:lnTo>
                      <a:pt x="84" y="18"/>
                    </a:lnTo>
                    <a:lnTo>
                      <a:pt x="88" y="16"/>
                    </a:lnTo>
                    <a:lnTo>
                      <a:pt x="92" y="8"/>
                    </a:lnTo>
                    <a:lnTo>
                      <a:pt x="10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3" name="Freeform 926"/>
              <p:cNvSpPr>
                <a:spLocks/>
              </p:cNvSpPr>
              <p:nvPr/>
            </p:nvSpPr>
            <p:spPr bwMode="auto">
              <a:xfrm>
                <a:off x="4411" y="2423"/>
                <a:ext cx="148" cy="92"/>
              </a:xfrm>
              <a:custGeom>
                <a:avLst/>
                <a:gdLst>
                  <a:gd name="T0" fmla="*/ 104 w 148"/>
                  <a:gd name="T1" fmla="*/ 0 h 92"/>
                  <a:gd name="T2" fmla="*/ 94 w 148"/>
                  <a:gd name="T3" fmla="*/ 10 h 92"/>
                  <a:gd name="T4" fmla="*/ 84 w 148"/>
                  <a:gd name="T5" fmla="*/ 20 h 92"/>
                  <a:gd name="T6" fmla="*/ 84 w 148"/>
                  <a:gd name="T7" fmla="*/ 20 h 92"/>
                  <a:gd name="T8" fmla="*/ 80 w 148"/>
                  <a:gd name="T9" fmla="*/ 26 h 92"/>
                  <a:gd name="T10" fmla="*/ 82 w 148"/>
                  <a:gd name="T11" fmla="*/ 32 h 92"/>
                  <a:gd name="T12" fmla="*/ 78 w 148"/>
                  <a:gd name="T13" fmla="*/ 34 h 92"/>
                  <a:gd name="T14" fmla="*/ 76 w 148"/>
                  <a:gd name="T15" fmla="*/ 36 h 92"/>
                  <a:gd name="T16" fmla="*/ 74 w 148"/>
                  <a:gd name="T17" fmla="*/ 40 h 92"/>
                  <a:gd name="T18" fmla="*/ 68 w 148"/>
                  <a:gd name="T19" fmla="*/ 36 h 92"/>
                  <a:gd name="T20" fmla="*/ 66 w 148"/>
                  <a:gd name="T21" fmla="*/ 36 h 92"/>
                  <a:gd name="T22" fmla="*/ 64 w 148"/>
                  <a:gd name="T23" fmla="*/ 36 h 92"/>
                  <a:gd name="T24" fmla="*/ 56 w 148"/>
                  <a:gd name="T25" fmla="*/ 50 h 92"/>
                  <a:gd name="T26" fmla="*/ 40 w 148"/>
                  <a:gd name="T27" fmla="*/ 54 h 92"/>
                  <a:gd name="T28" fmla="*/ 40 w 148"/>
                  <a:gd name="T29" fmla="*/ 54 h 92"/>
                  <a:gd name="T30" fmla="*/ 38 w 148"/>
                  <a:gd name="T31" fmla="*/ 54 h 92"/>
                  <a:gd name="T32" fmla="*/ 28 w 148"/>
                  <a:gd name="T33" fmla="*/ 58 h 92"/>
                  <a:gd name="T34" fmla="*/ 20 w 148"/>
                  <a:gd name="T35" fmla="*/ 72 h 92"/>
                  <a:gd name="T36" fmla="*/ 20 w 148"/>
                  <a:gd name="T37" fmla="*/ 76 h 92"/>
                  <a:gd name="T38" fmla="*/ 24 w 148"/>
                  <a:gd name="T39" fmla="*/ 80 h 92"/>
                  <a:gd name="T40" fmla="*/ 20 w 148"/>
                  <a:gd name="T41" fmla="*/ 76 h 92"/>
                  <a:gd name="T42" fmla="*/ 16 w 148"/>
                  <a:gd name="T43" fmla="*/ 72 h 92"/>
                  <a:gd name="T44" fmla="*/ 12 w 148"/>
                  <a:gd name="T45" fmla="*/ 70 h 92"/>
                  <a:gd name="T46" fmla="*/ 12 w 148"/>
                  <a:gd name="T47" fmla="*/ 72 h 92"/>
                  <a:gd name="T48" fmla="*/ 2 w 148"/>
                  <a:gd name="T49" fmla="*/ 74 h 92"/>
                  <a:gd name="T50" fmla="*/ 0 w 148"/>
                  <a:gd name="T51" fmla="*/ 78 h 92"/>
                  <a:gd name="T52" fmla="*/ 10 w 148"/>
                  <a:gd name="T53" fmla="*/ 90 h 92"/>
                  <a:gd name="T54" fmla="*/ 12 w 148"/>
                  <a:gd name="T55" fmla="*/ 92 h 92"/>
                  <a:gd name="T56" fmla="*/ 24 w 148"/>
                  <a:gd name="T57" fmla="*/ 92 h 92"/>
                  <a:gd name="T58" fmla="*/ 32 w 148"/>
                  <a:gd name="T59" fmla="*/ 90 h 92"/>
                  <a:gd name="T60" fmla="*/ 32 w 148"/>
                  <a:gd name="T61" fmla="*/ 90 h 92"/>
                  <a:gd name="T62" fmla="*/ 50 w 148"/>
                  <a:gd name="T63" fmla="*/ 82 h 92"/>
                  <a:gd name="T64" fmla="*/ 56 w 148"/>
                  <a:gd name="T65" fmla="*/ 88 h 92"/>
                  <a:gd name="T66" fmla="*/ 58 w 148"/>
                  <a:gd name="T67" fmla="*/ 90 h 92"/>
                  <a:gd name="T68" fmla="*/ 72 w 148"/>
                  <a:gd name="T69" fmla="*/ 84 h 92"/>
                  <a:gd name="T70" fmla="*/ 72 w 148"/>
                  <a:gd name="T71" fmla="*/ 84 h 92"/>
                  <a:gd name="T72" fmla="*/ 82 w 148"/>
                  <a:gd name="T73" fmla="*/ 72 h 92"/>
                  <a:gd name="T74" fmla="*/ 92 w 148"/>
                  <a:gd name="T75" fmla="*/ 56 h 92"/>
                  <a:gd name="T76" fmla="*/ 94 w 148"/>
                  <a:gd name="T77" fmla="*/ 54 h 92"/>
                  <a:gd name="T78" fmla="*/ 98 w 148"/>
                  <a:gd name="T79" fmla="*/ 42 h 92"/>
                  <a:gd name="T80" fmla="*/ 116 w 148"/>
                  <a:gd name="T81" fmla="*/ 46 h 92"/>
                  <a:gd name="T82" fmla="*/ 118 w 148"/>
                  <a:gd name="T83" fmla="*/ 46 h 92"/>
                  <a:gd name="T84" fmla="*/ 130 w 148"/>
                  <a:gd name="T85" fmla="*/ 46 h 92"/>
                  <a:gd name="T86" fmla="*/ 136 w 148"/>
                  <a:gd name="T87" fmla="*/ 42 h 92"/>
                  <a:gd name="T88" fmla="*/ 136 w 148"/>
                  <a:gd name="T89" fmla="*/ 38 h 92"/>
                  <a:gd name="T90" fmla="*/ 136 w 148"/>
                  <a:gd name="T91" fmla="*/ 36 h 92"/>
                  <a:gd name="T92" fmla="*/ 138 w 148"/>
                  <a:gd name="T93" fmla="*/ 34 h 92"/>
                  <a:gd name="T94" fmla="*/ 140 w 148"/>
                  <a:gd name="T95" fmla="*/ 34 h 92"/>
                  <a:gd name="T96" fmla="*/ 144 w 148"/>
                  <a:gd name="T97" fmla="*/ 32 h 92"/>
                  <a:gd name="T98" fmla="*/ 148 w 148"/>
                  <a:gd name="T99" fmla="*/ 28 h 92"/>
                  <a:gd name="T100" fmla="*/ 148 w 148"/>
                  <a:gd name="T101" fmla="*/ 26 h 92"/>
                  <a:gd name="T102" fmla="*/ 132 w 148"/>
                  <a:gd name="T103" fmla="*/ 18 h 92"/>
                  <a:gd name="T104" fmla="*/ 120 w 148"/>
                  <a:gd name="T105" fmla="*/ 8 h 92"/>
                  <a:gd name="T106" fmla="*/ 116 w 148"/>
                  <a:gd name="T107" fmla="*/ 2 h 92"/>
                  <a:gd name="T108" fmla="*/ 104 w 148"/>
                  <a:gd name="T109" fmla="*/ 0 h 92"/>
                  <a:gd name="T110" fmla="*/ 104 w 148"/>
                  <a:gd name="T111"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48" h="92">
                    <a:moveTo>
                      <a:pt x="104" y="0"/>
                    </a:moveTo>
                    <a:lnTo>
                      <a:pt x="104" y="0"/>
                    </a:lnTo>
                    <a:lnTo>
                      <a:pt x="100" y="0"/>
                    </a:lnTo>
                    <a:lnTo>
                      <a:pt x="94" y="10"/>
                    </a:lnTo>
                    <a:lnTo>
                      <a:pt x="88" y="16"/>
                    </a:lnTo>
                    <a:lnTo>
                      <a:pt x="84" y="20"/>
                    </a:lnTo>
                    <a:lnTo>
                      <a:pt x="84" y="20"/>
                    </a:lnTo>
                    <a:lnTo>
                      <a:pt x="84" y="20"/>
                    </a:lnTo>
                    <a:lnTo>
                      <a:pt x="80" y="26"/>
                    </a:lnTo>
                    <a:lnTo>
                      <a:pt x="80" y="26"/>
                    </a:lnTo>
                    <a:lnTo>
                      <a:pt x="80" y="28"/>
                    </a:lnTo>
                    <a:lnTo>
                      <a:pt x="82" y="32"/>
                    </a:lnTo>
                    <a:lnTo>
                      <a:pt x="82" y="32"/>
                    </a:lnTo>
                    <a:lnTo>
                      <a:pt x="78" y="34"/>
                    </a:lnTo>
                    <a:lnTo>
                      <a:pt x="78" y="34"/>
                    </a:lnTo>
                    <a:lnTo>
                      <a:pt x="76" y="36"/>
                    </a:lnTo>
                    <a:lnTo>
                      <a:pt x="76" y="40"/>
                    </a:lnTo>
                    <a:lnTo>
                      <a:pt x="74" y="40"/>
                    </a:lnTo>
                    <a:lnTo>
                      <a:pt x="68" y="36"/>
                    </a:lnTo>
                    <a:lnTo>
                      <a:pt x="68" y="36"/>
                    </a:lnTo>
                    <a:lnTo>
                      <a:pt x="66" y="36"/>
                    </a:lnTo>
                    <a:lnTo>
                      <a:pt x="66" y="36"/>
                    </a:lnTo>
                    <a:lnTo>
                      <a:pt x="64" y="36"/>
                    </a:lnTo>
                    <a:lnTo>
                      <a:pt x="64" y="36"/>
                    </a:lnTo>
                    <a:lnTo>
                      <a:pt x="62" y="38"/>
                    </a:lnTo>
                    <a:lnTo>
                      <a:pt x="56" y="50"/>
                    </a:lnTo>
                    <a:lnTo>
                      <a:pt x="50" y="56"/>
                    </a:lnTo>
                    <a:lnTo>
                      <a:pt x="40" y="54"/>
                    </a:lnTo>
                    <a:lnTo>
                      <a:pt x="40" y="54"/>
                    </a:lnTo>
                    <a:lnTo>
                      <a:pt x="40" y="54"/>
                    </a:lnTo>
                    <a:lnTo>
                      <a:pt x="40" y="54"/>
                    </a:lnTo>
                    <a:lnTo>
                      <a:pt x="38" y="54"/>
                    </a:lnTo>
                    <a:lnTo>
                      <a:pt x="28" y="58"/>
                    </a:lnTo>
                    <a:lnTo>
                      <a:pt x="28" y="58"/>
                    </a:lnTo>
                    <a:lnTo>
                      <a:pt x="26" y="60"/>
                    </a:lnTo>
                    <a:lnTo>
                      <a:pt x="20" y="72"/>
                    </a:lnTo>
                    <a:lnTo>
                      <a:pt x="20" y="72"/>
                    </a:lnTo>
                    <a:lnTo>
                      <a:pt x="20" y="76"/>
                    </a:lnTo>
                    <a:lnTo>
                      <a:pt x="24" y="80"/>
                    </a:lnTo>
                    <a:lnTo>
                      <a:pt x="24" y="80"/>
                    </a:lnTo>
                    <a:lnTo>
                      <a:pt x="20" y="76"/>
                    </a:lnTo>
                    <a:lnTo>
                      <a:pt x="20" y="76"/>
                    </a:lnTo>
                    <a:lnTo>
                      <a:pt x="20" y="76"/>
                    </a:lnTo>
                    <a:lnTo>
                      <a:pt x="16" y="72"/>
                    </a:lnTo>
                    <a:lnTo>
                      <a:pt x="16" y="72"/>
                    </a:lnTo>
                    <a:lnTo>
                      <a:pt x="12" y="70"/>
                    </a:lnTo>
                    <a:lnTo>
                      <a:pt x="12" y="70"/>
                    </a:lnTo>
                    <a:lnTo>
                      <a:pt x="12" y="72"/>
                    </a:lnTo>
                    <a:lnTo>
                      <a:pt x="2" y="74"/>
                    </a:lnTo>
                    <a:lnTo>
                      <a:pt x="2" y="74"/>
                    </a:lnTo>
                    <a:lnTo>
                      <a:pt x="0" y="78"/>
                    </a:lnTo>
                    <a:lnTo>
                      <a:pt x="0" y="78"/>
                    </a:lnTo>
                    <a:lnTo>
                      <a:pt x="2" y="82"/>
                    </a:lnTo>
                    <a:lnTo>
                      <a:pt x="10" y="90"/>
                    </a:lnTo>
                    <a:lnTo>
                      <a:pt x="10" y="90"/>
                    </a:lnTo>
                    <a:lnTo>
                      <a:pt x="12" y="92"/>
                    </a:lnTo>
                    <a:lnTo>
                      <a:pt x="24" y="92"/>
                    </a:lnTo>
                    <a:lnTo>
                      <a:pt x="24" y="92"/>
                    </a:lnTo>
                    <a:lnTo>
                      <a:pt x="24" y="92"/>
                    </a:lnTo>
                    <a:lnTo>
                      <a:pt x="32" y="90"/>
                    </a:lnTo>
                    <a:lnTo>
                      <a:pt x="32" y="90"/>
                    </a:lnTo>
                    <a:lnTo>
                      <a:pt x="32" y="90"/>
                    </a:lnTo>
                    <a:lnTo>
                      <a:pt x="46" y="84"/>
                    </a:lnTo>
                    <a:lnTo>
                      <a:pt x="50" y="82"/>
                    </a:lnTo>
                    <a:lnTo>
                      <a:pt x="56" y="88"/>
                    </a:lnTo>
                    <a:lnTo>
                      <a:pt x="56" y="88"/>
                    </a:lnTo>
                    <a:lnTo>
                      <a:pt x="58" y="90"/>
                    </a:lnTo>
                    <a:lnTo>
                      <a:pt x="58" y="90"/>
                    </a:lnTo>
                    <a:lnTo>
                      <a:pt x="60" y="90"/>
                    </a:lnTo>
                    <a:lnTo>
                      <a:pt x="72" y="84"/>
                    </a:lnTo>
                    <a:lnTo>
                      <a:pt x="72" y="84"/>
                    </a:lnTo>
                    <a:lnTo>
                      <a:pt x="72" y="84"/>
                    </a:lnTo>
                    <a:lnTo>
                      <a:pt x="82" y="72"/>
                    </a:lnTo>
                    <a:lnTo>
                      <a:pt x="82" y="72"/>
                    </a:lnTo>
                    <a:lnTo>
                      <a:pt x="84" y="72"/>
                    </a:lnTo>
                    <a:lnTo>
                      <a:pt x="92" y="56"/>
                    </a:lnTo>
                    <a:lnTo>
                      <a:pt x="92" y="56"/>
                    </a:lnTo>
                    <a:lnTo>
                      <a:pt x="94" y="54"/>
                    </a:lnTo>
                    <a:lnTo>
                      <a:pt x="94" y="46"/>
                    </a:lnTo>
                    <a:lnTo>
                      <a:pt x="98" y="42"/>
                    </a:lnTo>
                    <a:lnTo>
                      <a:pt x="110" y="42"/>
                    </a:lnTo>
                    <a:lnTo>
                      <a:pt x="116" y="46"/>
                    </a:lnTo>
                    <a:lnTo>
                      <a:pt x="116" y="46"/>
                    </a:lnTo>
                    <a:lnTo>
                      <a:pt x="118" y="46"/>
                    </a:lnTo>
                    <a:lnTo>
                      <a:pt x="130" y="46"/>
                    </a:lnTo>
                    <a:lnTo>
                      <a:pt x="130" y="46"/>
                    </a:lnTo>
                    <a:lnTo>
                      <a:pt x="132" y="46"/>
                    </a:lnTo>
                    <a:lnTo>
                      <a:pt x="136" y="42"/>
                    </a:lnTo>
                    <a:lnTo>
                      <a:pt x="136" y="42"/>
                    </a:lnTo>
                    <a:lnTo>
                      <a:pt x="136" y="38"/>
                    </a:lnTo>
                    <a:lnTo>
                      <a:pt x="136" y="38"/>
                    </a:lnTo>
                    <a:lnTo>
                      <a:pt x="136" y="36"/>
                    </a:lnTo>
                    <a:lnTo>
                      <a:pt x="132" y="34"/>
                    </a:lnTo>
                    <a:lnTo>
                      <a:pt x="138" y="34"/>
                    </a:lnTo>
                    <a:lnTo>
                      <a:pt x="138" y="34"/>
                    </a:lnTo>
                    <a:lnTo>
                      <a:pt x="140" y="34"/>
                    </a:lnTo>
                    <a:lnTo>
                      <a:pt x="144" y="32"/>
                    </a:lnTo>
                    <a:lnTo>
                      <a:pt x="144" y="32"/>
                    </a:lnTo>
                    <a:lnTo>
                      <a:pt x="146" y="30"/>
                    </a:lnTo>
                    <a:lnTo>
                      <a:pt x="148" y="28"/>
                    </a:lnTo>
                    <a:lnTo>
                      <a:pt x="148" y="28"/>
                    </a:lnTo>
                    <a:lnTo>
                      <a:pt x="148" y="26"/>
                    </a:lnTo>
                    <a:lnTo>
                      <a:pt x="146" y="24"/>
                    </a:lnTo>
                    <a:lnTo>
                      <a:pt x="132" y="18"/>
                    </a:lnTo>
                    <a:lnTo>
                      <a:pt x="126" y="14"/>
                    </a:lnTo>
                    <a:lnTo>
                      <a:pt x="120" y="8"/>
                    </a:lnTo>
                    <a:lnTo>
                      <a:pt x="116" y="2"/>
                    </a:lnTo>
                    <a:lnTo>
                      <a:pt x="116" y="2"/>
                    </a:lnTo>
                    <a:lnTo>
                      <a:pt x="114" y="2"/>
                    </a:lnTo>
                    <a:lnTo>
                      <a:pt x="104" y="0"/>
                    </a:lnTo>
                    <a:lnTo>
                      <a:pt x="104" y="0"/>
                    </a:lnTo>
                    <a:lnTo>
                      <a:pt x="104" y="0"/>
                    </a:lnTo>
                    <a:lnTo>
                      <a:pt x="10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4" name="Freeform 927"/>
              <p:cNvSpPr>
                <a:spLocks/>
              </p:cNvSpPr>
              <p:nvPr/>
            </p:nvSpPr>
            <p:spPr bwMode="auto">
              <a:xfrm>
                <a:off x="4401" y="2457"/>
                <a:ext cx="144" cy="122"/>
              </a:xfrm>
              <a:custGeom>
                <a:avLst/>
                <a:gdLst>
                  <a:gd name="T0" fmla="*/ 84 w 144"/>
                  <a:gd name="T1" fmla="*/ 120 h 122"/>
                  <a:gd name="T2" fmla="*/ 82 w 144"/>
                  <a:gd name="T3" fmla="*/ 114 h 122"/>
                  <a:gd name="T4" fmla="*/ 56 w 144"/>
                  <a:gd name="T5" fmla="*/ 114 h 122"/>
                  <a:gd name="T6" fmla="*/ 56 w 144"/>
                  <a:gd name="T7" fmla="*/ 116 h 122"/>
                  <a:gd name="T8" fmla="*/ 42 w 144"/>
                  <a:gd name="T9" fmla="*/ 114 h 122"/>
                  <a:gd name="T10" fmla="*/ 40 w 144"/>
                  <a:gd name="T11" fmla="*/ 112 h 122"/>
                  <a:gd name="T12" fmla="*/ 24 w 144"/>
                  <a:gd name="T13" fmla="*/ 106 h 122"/>
                  <a:gd name="T14" fmla="*/ 22 w 144"/>
                  <a:gd name="T15" fmla="*/ 106 h 122"/>
                  <a:gd name="T16" fmla="*/ 12 w 144"/>
                  <a:gd name="T17" fmla="*/ 80 h 122"/>
                  <a:gd name="T18" fmla="*/ 0 w 144"/>
                  <a:gd name="T19" fmla="*/ 50 h 122"/>
                  <a:gd name="T20" fmla="*/ 2 w 144"/>
                  <a:gd name="T21" fmla="*/ 50 h 122"/>
                  <a:gd name="T22" fmla="*/ 6 w 144"/>
                  <a:gd name="T23" fmla="*/ 42 h 122"/>
                  <a:gd name="T24" fmla="*/ 14 w 144"/>
                  <a:gd name="T25" fmla="*/ 42 h 122"/>
                  <a:gd name="T26" fmla="*/ 16 w 144"/>
                  <a:gd name="T27" fmla="*/ 42 h 122"/>
                  <a:gd name="T28" fmla="*/ 34 w 144"/>
                  <a:gd name="T29" fmla="*/ 50 h 122"/>
                  <a:gd name="T30" fmla="*/ 60 w 144"/>
                  <a:gd name="T31" fmla="*/ 42 h 122"/>
                  <a:gd name="T32" fmla="*/ 60 w 144"/>
                  <a:gd name="T33" fmla="*/ 42 h 122"/>
                  <a:gd name="T34" fmla="*/ 62 w 144"/>
                  <a:gd name="T35" fmla="*/ 42 h 122"/>
                  <a:gd name="T36" fmla="*/ 76 w 144"/>
                  <a:gd name="T37" fmla="*/ 44 h 122"/>
                  <a:gd name="T38" fmla="*/ 96 w 144"/>
                  <a:gd name="T39" fmla="*/ 18 h 122"/>
                  <a:gd name="T40" fmla="*/ 96 w 144"/>
                  <a:gd name="T41" fmla="*/ 8 h 122"/>
                  <a:gd name="T42" fmla="*/ 102 w 144"/>
                  <a:gd name="T43" fmla="*/ 4 h 122"/>
                  <a:gd name="T44" fmla="*/ 104 w 144"/>
                  <a:gd name="T45" fmla="*/ 2 h 122"/>
                  <a:gd name="T46" fmla="*/ 118 w 144"/>
                  <a:gd name="T47" fmla="*/ 0 h 122"/>
                  <a:gd name="T48" fmla="*/ 120 w 144"/>
                  <a:gd name="T49" fmla="*/ 2 h 122"/>
                  <a:gd name="T50" fmla="*/ 126 w 144"/>
                  <a:gd name="T51" fmla="*/ 6 h 122"/>
                  <a:gd name="T52" fmla="*/ 126 w 144"/>
                  <a:gd name="T53" fmla="*/ 16 h 122"/>
                  <a:gd name="T54" fmla="*/ 124 w 144"/>
                  <a:gd name="T55" fmla="*/ 18 h 122"/>
                  <a:gd name="T56" fmla="*/ 126 w 144"/>
                  <a:gd name="T57" fmla="*/ 24 h 122"/>
                  <a:gd name="T58" fmla="*/ 136 w 144"/>
                  <a:gd name="T59" fmla="*/ 44 h 122"/>
                  <a:gd name="T60" fmla="*/ 144 w 144"/>
                  <a:gd name="T61" fmla="*/ 50 h 122"/>
                  <a:gd name="T62" fmla="*/ 144 w 144"/>
                  <a:gd name="T63" fmla="*/ 52 h 122"/>
                  <a:gd name="T64" fmla="*/ 140 w 144"/>
                  <a:gd name="T65" fmla="*/ 58 h 122"/>
                  <a:gd name="T66" fmla="*/ 140 w 144"/>
                  <a:gd name="T67" fmla="*/ 58 h 122"/>
                  <a:gd name="T68" fmla="*/ 130 w 144"/>
                  <a:gd name="T69" fmla="*/ 56 h 122"/>
                  <a:gd name="T70" fmla="*/ 124 w 144"/>
                  <a:gd name="T71" fmla="*/ 76 h 122"/>
                  <a:gd name="T72" fmla="*/ 122 w 144"/>
                  <a:gd name="T73" fmla="*/ 78 h 122"/>
                  <a:gd name="T74" fmla="*/ 112 w 144"/>
                  <a:gd name="T75" fmla="*/ 102 h 122"/>
                  <a:gd name="T76" fmla="*/ 112 w 144"/>
                  <a:gd name="T77" fmla="*/ 102 h 122"/>
                  <a:gd name="T78" fmla="*/ 108 w 144"/>
                  <a:gd name="T79" fmla="*/ 122 h 122"/>
                  <a:gd name="T80" fmla="*/ 106 w 144"/>
                  <a:gd name="T81" fmla="*/ 122 h 122"/>
                  <a:gd name="T82" fmla="*/ 84 w 144"/>
                  <a:gd name="T83" fmla="*/ 12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4" h="122">
                    <a:moveTo>
                      <a:pt x="84" y="120"/>
                    </a:moveTo>
                    <a:lnTo>
                      <a:pt x="84" y="120"/>
                    </a:lnTo>
                    <a:lnTo>
                      <a:pt x="82" y="120"/>
                    </a:lnTo>
                    <a:lnTo>
                      <a:pt x="82" y="114"/>
                    </a:lnTo>
                    <a:lnTo>
                      <a:pt x="60" y="110"/>
                    </a:lnTo>
                    <a:lnTo>
                      <a:pt x="56" y="114"/>
                    </a:lnTo>
                    <a:lnTo>
                      <a:pt x="56" y="114"/>
                    </a:lnTo>
                    <a:lnTo>
                      <a:pt x="56" y="116"/>
                    </a:lnTo>
                    <a:lnTo>
                      <a:pt x="56" y="116"/>
                    </a:lnTo>
                    <a:lnTo>
                      <a:pt x="42" y="114"/>
                    </a:lnTo>
                    <a:lnTo>
                      <a:pt x="42" y="114"/>
                    </a:lnTo>
                    <a:lnTo>
                      <a:pt x="40" y="112"/>
                    </a:lnTo>
                    <a:lnTo>
                      <a:pt x="40" y="106"/>
                    </a:lnTo>
                    <a:lnTo>
                      <a:pt x="24" y="106"/>
                    </a:lnTo>
                    <a:lnTo>
                      <a:pt x="24" y="106"/>
                    </a:lnTo>
                    <a:lnTo>
                      <a:pt x="22" y="106"/>
                    </a:lnTo>
                    <a:lnTo>
                      <a:pt x="18" y="88"/>
                    </a:lnTo>
                    <a:lnTo>
                      <a:pt x="12" y="80"/>
                    </a:lnTo>
                    <a:lnTo>
                      <a:pt x="2" y="62"/>
                    </a:lnTo>
                    <a:lnTo>
                      <a:pt x="0" y="50"/>
                    </a:lnTo>
                    <a:lnTo>
                      <a:pt x="0" y="50"/>
                    </a:lnTo>
                    <a:lnTo>
                      <a:pt x="2" y="50"/>
                    </a:lnTo>
                    <a:lnTo>
                      <a:pt x="6" y="42"/>
                    </a:lnTo>
                    <a:lnTo>
                      <a:pt x="6" y="42"/>
                    </a:lnTo>
                    <a:lnTo>
                      <a:pt x="8" y="42"/>
                    </a:lnTo>
                    <a:lnTo>
                      <a:pt x="14" y="42"/>
                    </a:lnTo>
                    <a:lnTo>
                      <a:pt x="14" y="42"/>
                    </a:lnTo>
                    <a:lnTo>
                      <a:pt x="16" y="42"/>
                    </a:lnTo>
                    <a:lnTo>
                      <a:pt x="24" y="50"/>
                    </a:lnTo>
                    <a:lnTo>
                      <a:pt x="34" y="50"/>
                    </a:lnTo>
                    <a:lnTo>
                      <a:pt x="40" y="48"/>
                    </a:lnTo>
                    <a:lnTo>
                      <a:pt x="60" y="42"/>
                    </a:lnTo>
                    <a:lnTo>
                      <a:pt x="60" y="42"/>
                    </a:lnTo>
                    <a:lnTo>
                      <a:pt x="60" y="42"/>
                    </a:lnTo>
                    <a:lnTo>
                      <a:pt x="60" y="42"/>
                    </a:lnTo>
                    <a:lnTo>
                      <a:pt x="62" y="42"/>
                    </a:lnTo>
                    <a:lnTo>
                      <a:pt x="68" y="48"/>
                    </a:lnTo>
                    <a:lnTo>
                      <a:pt x="76" y="44"/>
                    </a:lnTo>
                    <a:lnTo>
                      <a:pt x="86" y="34"/>
                    </a:lnTo>
                    <a:lnTo>
                      <a:pt x="96" y="18"/>
                    </a:lnTo>
                    <a:lnTo>
                      <a:pt x="96" y="8"/>
                    </a:lnTo>
                    <a:lnTo>
                      <a:pt x="96" y="8"/>
                    </a:lnTo>
                    <a:lnTo>
                      <a:pt x="98" y="6"/>
                    </a:lnTo>
                    <a:lnTo>
                      <a:pt x="102" y="4"/>
                    </a:lnTo>
                    <a:lnTo>
                      <a:pt x="102" y="4"/>
                    </a:lnTo>
                    <a:lnTo>
                      <a:pt x="104" y="2"/>
                    </a:lnTo>
                    <a:lnTo>
                      <a:pt x="104" y="2"/>
                    </a:lnTo>
                    <a:lnTo>
                      <a:pt x="118" y="0"/>
                    </a:lnTo>
                    <a:lnTo>
                      <a:pt x="118" y="0"/>
                    </a:lnTo>
                    <a:lnTo>
                      <a:pt x="120" y="2"/>
                    </a:lnTo>
                    <a:lnTo>
                      <a:pt x="126" y="6"/>
                    </a:lnTo>
                    <a:lnTo>
                      <a:pt x="126" y="6"/>
                    </a:lnTo>
                    <a:lnTo>
                      <a:pt x="128" y="8"/>
                    </a:lnTo>
                    <a:lnTo>
                      <a:pt x="126" y="16"/>
                    </a:lnTo>
                    <a:lnTo>
                      <a:pt x="126" y="16"/>
                    </a:lnTo>
                    <a:lnTo>
                      <a:pt x="124" y="18"/>
                    </a:lnTo>
                    <a:lnTo>
                      <a:pt x="122" y="18"/>
                    </a:lnTo>
                    <a:lnTo>
                      <a:pt x="126" y="24"/>
                    </a:lnTo>
                    <a:lnTo>
                      <a:pt x="132" y="40"/>
                    </a:lnTo>
                    <a:lnTo>
                      <a:pt x="136" y="44"/>
                    </a:lnTo>
                    <a:lnTo>
                      <a:pt x="144" y="50"/>
                    </a:lnTo>
                    <a:lnTo>
                      <a:pt x="144" y="50"/>
                    </a:lnTo>
                    <a:lnTo>
                      <a:pt x="144" y="52"/>
                    </a:lnTo>
                    <a:lnTo>
                      <a:pt x="144" y="52"/>
                    </a:lnTo>
                    <a:lnTo>
                      <a:pt x="144" y="54"/>
                    </a:lnTo>
                    <a:lnTo>
                      <a:pt x="140" y="58"/>
                    </a:lnTo>
                    <a:lnTo>
                      <a:pt x="140" y="58"/>
                    </a:lnTo>
                    <a:lnTo>
                      <a:pt x="140" y="58"/>
                    </a:lnTo>
                    <a:lnTo>
                      <a:pt x="140" y="58"/>
                    </a:lnTo>
                    <a:lnTo>
                      <a:pt x="130" y="56"/>
                    </a:lnTo>
                    <a:lnTo>
                      <a:pt x="126" y="60"/>
                    </a:lnTo>
                    <a:lnTo>
                      <a:pt x="124" y="76"/>
                    </a:lnTo>
                    <a:lnTo>
                      <a:pt x="124" y="76"/>
                    </a:lnTo>
                    <a:lnTo>
                      <a:pt x="122" y="78"/>
                    </a:lnTo>
                    <a:lnTo>
                      <a:pt x="110" y="88"/>
                    </a:lnTo>
                    <a:lnTo>
                      <a:pt x="112" y="102"/>
                    </a:lnTo>
                    <a:lnTo>
                      <a:pt x="112" y="102"/>
                    </a:lnTo>
                    <a:lnTo>
                      <a:pt x="112" y="102"/>
                    </a:lnTo>
                    <a:lnTo>
                      <a:pt x="110" y="108"/>
                    </a:lnTo>
                    <a:lnTo>
                      <a:pt x="108" y="122"/>
                    </a:lnTo>
                    <a:lnTo>
                      <a:pt x="108" y="122"/>
                    </a:lnTo>
                    <a:lnTo>
                      <a:pt x="106" y="122"/>
                    </a:lnTo>
                    <a:lnTo>
                      <a:pt x="106" y="122"/>
                    </a:lnTo>
                    <a:lnTo>
                      <a:pt x="84" y="120"/>
                    </a:lnTo>
                    <a:lnTo>
                      <a:pt x="84" y="1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5" name="Freeform 928"/>
              <p:cNvSpPr>
                <a:spLocks noEditPoints="1"/>
              </p:cNvSpPr>
              <p:nvPr/>
            </p:nvSpPr>
            <p:spPr bwMode="auto">
              <a:xfrm>
                <a:off x="4399" y="2455"/>
                <a:ext cx="148" cy="126"/>
              </a:xfrm>
              <a:custGeom>
                <a:avLst/>
                <a:gdLst>
                  <a:gd name="T0" fmla="*/ 126 w 148"/>
                  <a:gd name="T1" fmla="*/ 18 h 126"/>
                  <a:gd name="T2" fmla="*/ 132 w 148"/>
                  <a:gd name="T3" fmla="*/ 42 h 126"/>
                  <a:gd name="T4" fmla="*/ 142 w 148"/>
                  <a:gd name="T5" fmla="*/ 58 h 126"/>
                  <a:gd name="T6" fmla="*/ 124 w 148"/>
                  <a:gd name="T7" fmla="*/ 78 h 126"/>
                  <a:gd name="T8" fmla="*/ 110 w 148"/>
                  <a:gd name="T9" fmla="*/ 108 h 126"/>
                  <a:gd name="T10" fmla="*/ 86 w 148"/>
                  <a:gd name="T11" fmla="*/ 114 h 126"/>
                  <a:gd name="T12" fmla="*/ 44 w 148"/>
                  <a:gd name="T13" fmla="*/ 114 h 126"/>
                  <a:gd name="T14" fmla="*/ 22 w 148"/>
                  <a:gd name="T15" fmla="*/ 90 h 126"/>
                  <a:gd name="T16" fmla="*/ 4 w 148"/>
                  <a:gd name="T17" fmla="*/ 52 h 126"/>
                  <a:gd name="T18" fmla="*/ 26 w 148"/>
                  <a:gd name="T19" fmla="*/ 54 h 126"/>
                  <a:gd name="T20" fmla="*/ 62 w 148"/>
                  <a:gd name="T21" fmla="*/ 46 h 126"/>
                  <a:gd name="T22" fmla="*/ 90 w 148"/>
                  <a:gd name="T23" fmla="*/ 36 h 126"/>
                  <a:gd name="T24" fmla="*/ 106 w 148"/>
                  <a:gd name="T25" fmla="*/ 6 h 126"/>
                  <a:gd name="T26" fmla="*/ 120 w 148"/>
                  <a:gd name="T27" fmla="*/ 0 h 126"/>
                  <a:gd name="T28" fmla="*/ 106 w 148"/>
                  <a:gd name="T29" fmla="*/ 2 h 126"/>
                  <a:gd name="T30" fmla="*/ 98 w 148"/>
                  <a:gd name="T31" fmla="*/ 6 h 126"/>
                  <a:gd name="T32" fmla="*/ 88 w 148"/>
                  <a:gd name="T33" fmla="*/ 34 h 126"/>
                  <a:gd name="T34" fmla="*/ 66 w 148"/>
                  <a:gd name="T35" fmla="*/ 42 h 126"/>
                  <a:gd name="T36" fmla="*/ 62 w 148"/>
                  <a:gd name="T37" fmla="*/ 42 h 126"/>
                  <a:gd name="T38" fmla="*/ 36 w 148"/>
                  <a:gd name="T39" fmla="*/ 50 h 126"/>
                  <a:gd name="T40" fmla="*/ 20 w 148"/>
                  <a:gd name="T41" fmla="*/ 42 h 126"/>
                  <a:gd name="T42" fmla="*/ 10 w 148"/>
                  <a:gd name="T43" fmla="*/ 42 h 126"/>
                  <a:gd name="T44" fmla="*/ 2 w 148"/>
                  <a:gd name="T45" fmla="*/ 50 h 126"/>
                  <a:gd name="T46" fmla="*/ 2 w 148"/>
                  <a:gd name="T47" fmla="*/ 64 h 126"/>
                  <a:gd name="T48" fmla="*/ 12 w 148"/>
                  <a:gd name="T49" fmla="*/ 82 h 126"/>
                  <a:gd name="T50" fmla="*/ 22 w 148"/>
                  <a:gd name="T51" fmla="*/ 108 h 126"/>
                  <a:gd name="T52" fmla="*/ 26 w 148"/>
                  <a:gd name="T53" fmla="*/ 110 h 126"/>
                  <a:gd name="T54" fmla="*/ 42 w 148"/>
                  <a:gd name="T55" fmla="*/ 114 h 126"/>
                  <a:gd name="T56" fmla="*/ 56 w 148"/>
                  <a:gd name="T57" fmla="*/ 120 h 126"/>
                  <a:gd name="T58" fmla="*/ 58 w 148"/>
                  <a:gd name="T59" fmla="*/ 120 h 126"/>
                  <a:gd name="T60" fmla="*/ 82 w 148"/>
                  <a:gd name="T61" fmla="*/ 118 h 126"/>
                  <a:gd name="T62" fmla="*/ 84 w 148"/>
                  <a:gd name="T63" fmla="*/ 124 h 126"/>
                  <a:gd name="T64" fmla="*/ 108 w 148"/>
                  <a:gd name="T65" fmla="*/ 126 h 126"/>
                  <a:gd name="T66" fmla="*/ 110 w 148"/>
                  <a:gd name="T67" fmla="*/ 126 h 126"/>
                  <a:gd name="T68" fmla="*/ 116 w 148"/>
                  <a:gd name="T69" fmla="*/ 104 h 126"/>
                  <a:gd name="T70" fmla="*/ 114 w 148"/>
                  <a:gd name="T71" fmla="*/ 92 h 126"/>
                  <a:gd name="T72" fmla="*/ 128 w 148"/>
                  <a:gd name="T73" fmla="*/ 80 h 126"/>
                  <a:gd name="T74" fmla="*/ 140 w 148"/>
                  <a:gd name="T75" fmla="*/ 62 h 126"/>
                  <a:gd name="T76" fmla="*/ 142 w 148"/>
                  <a:gd name="T77" fmla="*/ 62 h 126"/>
                  <a:gd name="T78" fmla="*/ 148 w 148"/>
                  <a:gd name="T79" fmla="*/ 56 h 126"/>
                  <a:gd name="T80" fmla="*/ 148 w 148"/>
                  <a:gd name="T81" fmla="*/ 52 h 126"/>
                  <a:gd name="T82" fmla="*/ 130 w 148"/>
                  <a:gd name="T83" fmla="*/ 26 h 126"/>
                  <a:gd name="T84" fmla="*/ 126 w 148"/>
                  <a:gd name="T85" fmla="*/ 20 h 126"/>
                  <a:gd name="T86" fmla="*/ 130 w 148"/>
                  <a:gd name="T87" fmla="*/ 12 h 126"/>
                  <a:gd name="T88" fmla="*/ 130 w 148"/>
                  <a:gd name="T89" fmla="*/ 8 h 126"/>
                  <a:gd name="T90" fmla="*/ 120 w 148"/>
                  <a:gd name="T9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8" h="126">
                    <a:moveTo>
                      <a:pt x="120" y="4"/>
                    </a:moveTo>
                    <a:lnTo>
                      <a:pt x="128" y="10"/>
                    </a:lnTo>
                    <a:lnTo>
                      <a:pt x="126" y="18"/>
                    </a:lnTo>
                    <a:lnTo>
                      <a:pt x="120" y="20"/>
                    </a:lnTo>
                    <a:lnTo>
                      <a:pt x="128" y="28"/>
                    </a:lnTo>
                    <a:lnTo>
                      <a:pt x="132" y="42"/>
                    </a:lnTo>
                    <a:lnTo>
                      <a:pt x="136" y="48"/>
                    </a:lnTo>
                    <a:lnTo>
                      <a:pt x="144" y="54"/>
                    </a:lnTo>
                    <a:lnTo>
                      <a:pt x="142" y="58"/>
                    </a:lnTo>
                    <a:lnTo>
                      <a:pt x="130" y="56"/>
                    </a:lnTo>
                    <a:lnTo>
                      <a:pt x="126" y="62"/>
                    </a:lnTo>
                    <a:lnTo>
                      <a:pt x="124" y="78"/>
                    </a:lnTo>
                    <a:lnTo>
                      <a:pt x="110" y="90"/>
                    </a:lnTo>
                    <a:lnTo>
                      <a:pt x="112" y="104"/>
                    </a:lnTo>
                    <a:lnTo>
                      <a:pt x="110" y="108"/>
                    </a:lnTo>
                    <a:lnTo>
                      <a:pt x="108" y="122"/>
                    </a:lnTo>
                    <a:lnTo>
                      <a:pt x="86" y="120"/>
                    </a:lnTo>
                    <a:lnTo>
                      <a:pt x="86" y="114"/>
                    </a:lnTo>
                    <a:lnTo>
                      <a:pt x="60" y="110"/>
                    </a:lnTo>
                    <a:lnTo>
                      <a:pt x="58" y="116"/>
                    </a:lnTo>
                    <a:lnTo>
                      <a:pt x="44" y="114"/>
                    </a:lnTo>
                    <a:lnTo>
                      <a:pt x="44" y="106"/>
                    </a:lnTo>
                    <a:lnTo>
                      <a:pt x="26" y="106"/>
                    </a:lnTo>
                    <a:lnTo>
                      <a:pt x="22" y="90"/>
                    </a:lnTo>
                    <a:lnTo>
                      <a:pt x="16" y="80"/>
                    </a:lnTo>
                    <a:lnTo>
                      <a:pt x="6" y="62"/>
                    </a:lnTo>
                    <a:lnTo>
                      <a:pt x="4" y="52"/>
                    </a:lnTo>
                    <a:lnTo>
                      <a:pt x="10" y="46"/>
                    </a:lnTo>
                    <a:lnTo>
                      <a:pt x="16" y="46"/>
                    </a:lnTo>
                    <a:lnTo>
                      <a:pt x="26" y="54"/>
                    </a:lnTo>
                    <a:lnTo>
                      <a:pt x="36" y="54"/>
                    </a:lnTo>
                    <a:lnTo>
                      <a:pt x="44" y="52"/>
                    </a:lnTo>
                    <a:lnTo>
                      <a:pt x="62" y="46"/>
                    </a:lnTo>
                    <a:lnTo>
                      <a:pt x="70" y="52"/>
                    </a:lnTo>
                    <a:lnTo>
                      <a:pt x="80" y="48"/>
                    </a:lnTo>
                    <a:lnTo>
                      <a:pt x="90" y="36"/>
                    </a:lnTo>
                    <a:lnTo>
                      <a:pt x="100" y="20"/>
                    </a:lnTo>
                    <a:lnTo>
                      <a:pt x="100" y="10"/>
                    </a:lnTo>
                    <a:lnTo>
                      <a:pt x="106" y="6"/>
                    </a:lnTo>
                    <a:lnTo>
                      <a:pt x="120" y="4"/>
                    </a:lnTo>
                    <a:close/>
                    <a:moveTo>
                      <a:pt x="120" y="0"/>
                    </a:moveTo>
                    <a:lnTo>
                      <a:pt x="120" y="0"/>
                    </a:lnTo>
                    <a:lnTo>
                      <a:pt x="120" y="0"/>
                    </a:lnTo>
                    <a:lnTo>
                      <a:pt x="106" y="2"/>
                    </a:lnTo>
                    <a:lnTo>
                      <a:pt x="106" y="2"/>
                    </a:lnTo>
                    <a:lnTo>
                      <a:pt x="104" y="4"/>
                    </a:lnTo>
                    <a:lnTo>
                      <a:pt x="98" y="6"/>
                    </a:lnTo>
                    <a:lnTo>
                      <a:pt x="98" y="6"/>
                    </a:lnTo>
                    <a:lnTo>
                      <a:pt x="96" y="10"/>
                    </a:lnTo>
                    <a:lnTo>
                      <a:pt x="96" y="20"/>
                    </a:lnTo>
                    <a:lnTo>
                      <a:pt x="88" y="34"/>
                    </a:lnTo>
                    <a:lnTo>
                      <a:pt x="78" y="44"/>
                    </a:lnTo>
                    <a:lnTo>
                      <a:pt x="70" y="48"/>
                    </a:lnTo>
                    <a:lnTo>
                      <a:pt x="66" y="42"/>
                    </a:lnTo>
                    <a:lnTo>
                      <a:pt x="66" y="42"/>
                    </a:lnTo>
                    <a:lnTo>
                      <a:pt x="62" y="42"/>
                    </a:lnTo>
                    <a:lnTo>
                      <a:pt x="62" y="42"/>
                    </a:lnTo>
                    <a:lnTo>
                      <a:pt x="62" y="42"/>
                    </a:lnTo>
                    <a:lnTo>
                      <a:pt x="42" y="48"/>
                    </a:lnTo>
                    <a:lnTo>
                      <a:pt x="36" y="50"/>
                    </a:lnTo>
                    <a:lnTo>
                      <a:pt x="28" y="50"/>
                    </a:lnTo>
                    <a:lnTo>
                      <a:pt x="20" y="42"/>
                    </a:lnTo>
                    <a:lnTo>
                      <a:pt x="20" y="42"/>
                    </a:lnTo>
                    <a:lnTo>
                      <a:pt x="16" y="42"/>
                    </a:lnTo>
                    <a:lnTo>
                      <a:pt x="10" y="42"/>
                    </a:lnTo>
                    <a:lnTo>
                      <a:pt x="10" y="42"/>
                    </a:lnTo>
                    <a:lnTo>
                      <a:pt x="6" y="42"/>
                    </a:lnTo>
                    <a:lnTo>
                      <a:pt x="2" y="50"/>
                    </a:lnTo>
                    <a:lnTo>
                      <a:pt x="2" y="50"/>
                    </a:lnTo>
                    <a:lnTo>
                      <a:pt x="0" y="54"/>
                    </a:lnTo>
                    <a:lnTo>
                      <a:pt x="2" y="64"/>
                    </a:lnTo>
                    <a:lnTo>
                      <a:pt x="2" y="64"/>
                    </a:lnTo>
                    <a:lnTo>
                      <a:pt x="2" y="64"/>
                    </a:lnTo>
                    <a:lnTo>
                      <a:pt x="12" y="82"/>
                    </a:lnTo>
                    <a:lnTo>
                      <a:pt x="12" y="82"/>
                    </a:lnTo>
                    <a:lnTo>
                      <a:pt x="12" y="84"/>
                    </a:lnTo>
                    <a:lnTo>
                      <a:pt x="18" y="92"/>
                    </a:lnTo>
                    <a:lnTo>
                      <a:pt x="22" y="108"/>
                    </a:lnTo>
                    <a:lnTo>
                      <a:pt x="22" y="108"/>
                    </a:lnTo>
                    <a:lnTo>
                      <a:pt x="24" y="110"/>
                    </a:lnTo>
                    <a:lnTo>
                      <a:pt x="26" y="110"/>
                    </a:lnTo>
                    <a:lnTo>
                      <a:pt x="40" y="110"/>
                    </a:lnTo>
                    <a:lnTo>
                      <a:pt x="42" y="114"/>
                    </a:lnTo>
                    <a:lnTo>
                      <a:pt x="42" y="114"/>
                    </a:lnTo>
                    <a:lnTo>
                      <a:pt x="42" y="116"/>
                    </a:lnTo>
                    <a:lnTo>
                      <a:pt x="44" y="118"/>
                    </a:lnTo>
                    <a:lnTo>
                      <a:pt x="56" y="120"/>
                    </a:lnTo>
                    <a:lnTo>
                      <a:pt x="56" y="120"/>
                    </a:lnTo>
                    <a:lnTo>
                      <a:pt x="58" y="120"/>
                    </a:lnTo>
                    <a:lnTo>
                      <a:pt x="58" y="120"/>
                    </a:lnTo>
                    <a:lnTo>
                      <a:pt x="60" y="118"/>
                    </a:lnTo>
                    <a:lnTo>
                      <a:pt x="62" y="114"/>
                    </a:lnTo>
                    <a:lnTo>
                      <a:pt x="82" y="118"/>
                    </a:lnTo>
                    <a:lnTo>
                      <a:pt x="82" y="122"/>
                    </a:lnTo>
                    <a:lnTo>
                      <a:pt x="82" y="122"/>
                    </a:lnTo>
                    <a:lnTo>
                      <a:pt x="84" y="124"/>
                    </a:lnTo>
                    <a:lnTo>
                      <a:pt x="86" y="124"/>
                    </a:lnTo>
                    <a:lnTo>
                      <a:pt x="108" y="126"/>
                    </a:lnTo>
                    <a:lnTo>
                      <a:pt x="108" y="126"/>
                    </a:lnTo>
                    <a:lnTo>
                      <a:pt x="108" y="126"/>
                    </a:lnTo>
                    <a:lnTo>
                      <a:pt x="108" y="126"/>
                    </a:lnTo>
                    <a:lnTo>
                      <a:pt x="110" y="126"/>
                    </a:lnTo>
                    <a:lnTo>
                      <a:pt x="112" y="124"/>
                    </a:lnTo>
                    <a:lnTo>
                      <a:pt x="114" y="110"/>
                    </a:lnTo>
                    <a:lnTo>
                      <a:pt x="116" y="104"/>
                    </a:lnTo>
                    <a:lnTo>
                      <a:pt x="116" y="104"/>
                    </a:lnTo>
                    <a:lnTo>
                      <a:pt x="116" y="102"/>
                    </a:lnTo>
                    <a:lnTo>
                      <a:pt x="114" y="92"/>
                    </a:lnTo>
                    <a:lnTo>
                      <a:pt x="126" y="82"/>
                    </a:lnTo>
                    <a:lnTo>
                      <a:pt x="126" y="82"/>
                    </a:lnTo>
                    <a:lnTo>
                      <a:pt x="128" y="80"/>
                    </a:lnTo>
                    <a:lnTo>
                      <a:pt x="130" y="64"/>
                    </a:lnTo>
                    <a:lnTo>
                      <a:pt x="132" y="60"/>
                    </a:lnTo>
                    <a:lnTo>
                      <a:pt x="140" y="62"/>
                    </a:lnTo>
                    <a:lnTo>
                      <a:pt x="140" y="62"/>
                    </a:lnTo>
                    <a:lnTo>
                      <a:pt x="142" y="62"/>
                    </a:lnTo>
                    <a:lnTo>
                      <a:pt x="142" y="62"/>
                    </a:lnTo>
                    <a:lnTo>
                      <a:pt x="144" y="60"/>
                    </a:lnTo>
                    <a:lnTo>
                      <a:pt x="148" y="56"/>
                    </a:lnTo>
                    <a:lnTo>
                      <a:pt x="148" y="56"/>
                    </a:lnTo>
                    <a:lnTo>
                      <a:pt x="148" y="54"/>
                    </a:lnTo>
                    <a:lnTo>
                      <a:pt x="148" y="54"/>
                    </a:lnTo>
                    <a:lnTo>
                      <a:pt x="148" y="52"/>
                    </a:lnTo>
                    <a:lnTo>
                      <a:pt x="138" y="44"/>
                    </a:lnTo>
                    <a:lnTo>
                      <a:pt x="136" y="40"/>
                    </a:lnTo>
                    <a:lnTo>
                      <a:pt x="130" y="26"/>
                    </a:lnTo>
                    <a:lnTo>
                      <a:pt x="130" y="26"/>
                    </a:lnTo>
                    <a:lnTo>
                      <a:pt x="130" y="26"/>
                    </a:lnTo>
                    <a:lnTo>
                      <a:pt x="126" y="20"/>
                    </a:lnTo>
                    <a:lnTo>
                      <a:pt x="126" y="20"/>
                    </a:lnTo>
                    <a:lnTo>
                      <a:pt x="130" y="18"/>
                    </a:lnTo>
                    <a:lnTo>
                      <a:pt x="130" y="12"/>
                    </a:lnTo>
                    <a:lnTo>
                      <a:pt x="130" y="12"/>
                    </a:lnTo>
                    <a:lnTo>
                      <a:pt x="130" y="8"/>
                    </a:lnTo>
                    <a:lnTo>
                      <a:pt x="130" y="8"/>
                    </a:lnTo>
                    <a:lnTo>
                      <a:pt x="122" y="2"/>
                    </a:lnTo>
                    <a:lnTo>
                      <a:pt x="122" y="2"/>
                    </a:lnTo>
                    <a:lnTo>
                      <a:pt x="120" y="0"/>
                    </a:lnTo>
                    <a:lnTo>
                      <a:pt x="12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6" name="Freeform 929"/>
              <p:cNvSpPr>
                <a:spLocks/>
              </p:cNvSpPr>
              <p:nvPr/>
            </p:nvSpPr>
            <p:spPr bwMode="auto">
              <a:xfrm>
                <a:off x="4403" y="2459"/>
                <a:ext cx="140" cy="118"/>
              </a:xfrm>
              <a:custGeom>
                <a:avLst/>
                <a:gdLst>
                  <a:gd name="T0" fmla="*/ 116 w 140"/>
                  <a:gd name="T1" fmla="*/ 0 h 118"/>
                  <a:gd name="T2" fmla="*/ 124 w 140"/>
                  <a:gd name="T3" fmla="*/ 6 h 118"/>
                  <a:gd name="T4" fmla="*/ 122 w 140"/>
                  <a:gd name="T5" fmla="*/ 14 h 118"/>
                  <a:gd name="T6" fmla="*/ 116 w 140"/>
                  <a:gd name="T7" fmla="*/ 16 h 118"/>
                  <a:gd name="T8" fmla="*/ 124 w 140"/>
                  <a:gd name="T9" fmla="*/ 24 h 118"/>
                  <a:gd name="T10" fmla="*/ 128 w 140"/>
                  <a:gd name="T11" fmla="*/ 38 h 118"/>
                  <a:gd name="T12" fmla="*/ 132 w 140"/>
                  <a:gd name="T13" fmla="*/ 44 h 118"/>
                  <a:gd name="T14" fmla="*/ 140 w 140"/>
                  <a:gd name="T15" fmla="*/ 50 h 118"/>
                  <a:gd name="T16" fmla="*/ 138 w 140"/>
                  <a:gd name="T17" fmla="*/ 54 h 118"/>
                  <a:gd name="T18" fmla="*/ 126 w 140"/>
                  <a:gd name="T19" fmla="*/ 52 h 118"/>
                  <a:gd name="T20" fmla="*/ 122 w 140"/>
                  <a:gd name="T21" fmla="*/ 58 h 118"/>
                  <a:gd name="T22" fmla="*/ 120 w 140"/>
                  <a:gd name="T23" fmla="*/ 74 h 118"/>
                  <a:gd name="T24" fmla="*/ 106 w 140"/>
                  <a:gd name="T25" fmla="*/ 86 h 118"/>
                  <a:gd name="T26" fmla="*/ 108 w 140"/>
                  <a:gd name="T27" fmla="*/ 100 h 118"/>
                  <a:gd name="T28" fmla="*/ 106 w 140"/>
                  <a:gd name="T29" fmla="*/ 104 h 118"/>
                  <a:gd name="T30" fmla="*/ 104 w 140"/>
                  <a:gd name="T31" fmla="*/ 118 h 118"/>
                  <a:gd name="T32" fmla="*/ 82 w 140"/>
                  <a:gd name="T33" fmla="*/ 116 h 118"/>
                  <a:gd name="T34" fmla="*/ 82 w 140"/>
                  <a:gd name="T35" fmla="*/ 110 h 118"/>
                  <a:gd name="T36" fmla="*/ 56 w 140"/>
                  <a:gd name="T37" fmla="*/ 106 h 118"/>
                  <a:gd name="T38" fmla="*/ 54 w 140"/>
                  <a:gd name="T39" fmla="*/ 112 h 118"/>
                  <a:gd name="T40" fmla="*/ 40 w 140"/>
                  <a:gd name="T41" fmla="*/ 110 h 118"/>
                  <a:gd name="T42" fmla="*/ 40 w 140"/>
                  <a:gd name="T43" fmla="*/ 102 h 118"/>
                  <a:gd name="T44" fmla="*/ 22 w 140"/>
                  <a:gd name="T45" fmla="*/ 102 h 118"/>
                  <a:gd name="T46" fmla="*/ 18 w 140"/>
                  <a:gd name="T47" fmla="*/ 86 h 118"/>
                  <a:gd name="T48" fmla="*/ 12 w 140"/>
                  <a:gd name="T49" fmla="*/ 76 h 118"/>
                  <a:gd name="T50" fmla="*/ 2 w 140"/>
                  <a:gd name="T51" fmla="*/ 58 h 118"/>
                  <a:gd name="T52" fmla="*/ 0 w 140"/>
                  <a:gd name="T53" fmla="*/ 48 h 118"/>
                  <a:gd name="T54" fmla="*/ 6 w 140"/>
                  <a:gd name="T55" fmla="*/ 42 h 118"/>
                  <a:gd name="T56" fmla="*/ 12 w 140"/>
                  <a:gd name="T57" fmla="*/ 42 h 118"/>
                  <a:gd name="T58" fmla="*/ 22 w 140"/>
                  <a:gd name="T59" fmla="*/ 50 h 118"/>
                  <a:gd name="T60" fmla="*/ 32 w 140"/>
                  <a:gd name="T61" fmla="*/ 50 h 118"/>
                  <a:gd name="T62" fmla="*/ 40 w 140"/>
                  <a:gd name="T63" fmla="*/ 48 h 118"/>
                  <a:gd name="T64" fmla="*/ 58 w 140"/>
                  <a:gd name="T65" fmla="*/ 42 h 118"/>
                  <a:gd name="T66" fmla="*/ 66 w 140"/>
                  <a:gd name="T67" fmla="*/ 48 h 118"/>
                  <a:gd name="T68" fmla="*/ 76 w 140"/>
                  <a:gd name="T69" fmla="*/ 44 h 118"/>
                  <a:gd name="T70" fmla="*/ 86 w 140"/>
                  <a:gd name="T71" fmla="*/ 32 h 118"/>
                  <a:gd name="T72" fmla="*/ 96 w 140"/>
                  <a:gd name="T73" fmla="*/ 16 h 118"/>
                  <a:gd name="T74" fmla="*/ 96 w 140"/>
                  <a:gd name="T75" fmla="*/ 6 h 118"/>
                  <a:gd name="T76" fmla="*/ 102 w 140"/>
                  <a:gd name="T77" fmla="*/ 2 h 118"/>
                  <a:gd name="T78" fmla="*/ 116 w 140"/>
                  <a:gd name="T79"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0" h="118">
                    <a:moveTo>
                      <a:pt x="116" y="0"/>
                    </a:moveTo>
                    <a:lnTo>
                      <a:pt x="124" y="6"/>
                    </a:lnTo>
                    <a:lnTo>
                      <a:pt x="122" y="14"/>
                    </a:lnTo>
                    <a:lnTo>
                      <a:pt x="116" y="16"/>
                    </a:lnTo>
                    <a:lnTo>
                      <a:pt x="124" y="24"/>
                    </a:lnTo>
                    <a:lnTo>
                      <a:pt x="128" y="38"/>
                    </a:lnTo>
                    <a:lnTo>
                      <a:pt x="132" y="44"/>
                    </a:lnTo>
                    <a:lnTo>
                      <a:pt x="140" y="50"/>
                    </a:lnTo>
                    <a:lnTo>
                      <a:pt x="138" y="54"/>
                    </a:lnTo>
                    <a:lnTo>
                      <a:pt x="126" y="52"/>
                    </a:lnTo>
                    <a:lnTo>
                      <a:pt x="122" y="58"/>
                    </a:lnTo>
                    <a:lnTo>
                      <a:pt x="120" y="74"/>
                    </a:lnTo>
                    <a:lnTo>
                      <a:pt x="106" y="86"/>
                    </a:lnTo>
                    <a:lnTo>
                      <a:pt x="108" y="100"/>
                    </a:lnTo>
                    <a:lnTo>
                      <a:pt x="106" y="104"/>
                    </a:lnTo>
                    <a:lnTo>
                      <a:pt x="104" y="118"/>
                    </a:lnTo>
                    <a:lnTo>
                      <a:pt x="82" y="116"/>
                    </a:lnTo>
                    <a:lnTo>
                      <a:pt x="82" y="110"/>
                    </a:lnTo>
                    <a:lnTo>
                      <a:pt x="56" y="106"/>
                    </a:lnTo>
                    <a:lnTo>
                      <a:pt x="54" y="112"/>
                    </a:lnTo>
                    <a:lnTo>
                      <a:pt x="40" y="110"/>
                    </a:lnTo>
                    <a:lnTo>
                      <a:pt x="40" y="102"/>
                    </a:lnTo>
                    <a:lnTo>
                      <a:pt x="22" y="102"/>
                    </a:lnTo>
                    <a:lnTo>
                      <a:pt x="18" y="86"/>
                    </a:lnTo>
                    <a:lnTo>
                      <a:pt x="12" y="76"/>
                    </a:lnTo>
                    <a:lnTo>
                      <a:pt x="2" y="58"/>
                    </a:lnTo>
                    <a:lnTo>
                      <a:pt x="0" y="48"/>
                    </a:lnTo>
                    <a:lnTo>
                      <a:pt x="6" y="42"/>
                    </a:lnTo>
                    <a:lnTo>
                      <a:pt x="12" y="42"/>
                    </a:lnTo>
                    <a:lnTo>
                      <a:pt x="22" y="50"/>
                    </a:lnTo>
                    <a:lnTo>
                      <a:pt x="32" y="50"/>
                    </a:lnTo>
                    <a:lnTo>
                      <a:pt x="40" y="48"/>
                    </a:lnTo>
                    <a:lnTo>
                      <a:pt x="58" y="42"/>
                    </a:lnTo>
                    <a:lnTo>
                      <a:pt x="66" y="48"/>
                    </a:lnTo>
                    <a:lnTo>
                      <a:pt x="76" y="44"/>
                    </a:lnTo>
                    <a:lnTo>
                      <a:pt x="86" y="32"/>
                    </a:lnTo>
                    <a:lnTo>
                      <a:pt x="96" y="16"/>
                    </a:lnTo>
                    <a:lnTo>
                      <a:pt x="96" y="6"/>
                    </a:lnTo>
                    <a:lnTo>
                      <a:pt x="102" y="2"/>
                    </a:lnTo>
                    <a:lnTo>
                      <a:pt x="1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7" name="Freeform 930"/>
              <p:cNvSpPr>
                <a:spLocks/>
              </p:cNvSpPr>
              <p:nvPr/>
            </p:nvSpPr>
            <p:spPr bwMode="auto">
              <a:xfrm>
                <a:off x="4399" y="2455"/>
                <a:ext cx="148" cy="126"/>
              </a:xfrm>
              <a:custGeom>
                <a:avLst/>
                <a:gdLst>
                  <a:gd name="T0" fmla="*/ 120 w 148"/>
                  <a:gd name="T1" fmla="*/ 0 h 126"/>
                  <a:gd name="T2" fmla="*/ 106 w 148"/>
                  <a:gd name="T3" fmla="*/ 2 h 126"/>
                  <a:gd name="T4" fmla="*/ 104 w 148"/>
                  <a:gd name="T5" fmla="*/ 4 h 126"/>
                  <a:gd name="T6" fmla="*/ 98 w 148"/>
                  <a:gd name="T7" fmla="*/ 6 h 126"/>
                  <a:gd name="T8" fmla="*/ 96 w 148"/>
                  <a:gd name="T9" fmla="*/ 20 h 126"/>
                  <a:gd name="T10" fmla="*/ 78 w 148"/>
                  <a:gd name="T11" fmla="*/ 44 h 126"/>
                  <a:gd name="T12" fmla="*/ 66 w 148"/>
                  <a:gd name="T13" fmla="*/ 42 h 126"/>
                  <a:gd name="T14" fmla="*/ 62 w 148"/>
                  <a:gd name="T15" fmla="*/ 42 h 126"/>
                  <a:gd name="T16" fmla="*/ 62 w 148"/>
                  <a:gd name="T17" fmla="*/ 42 h 126"/>
                  <a:gd name="T18" fmla="*/ 36 w 148"/>
                  <a:gd name="T19" fmla="*/ 50 h 126"/>
                  <a:gd name="T20" fmla="*/ 20 w 148"/>
                  <a:gd name="T21" fmla="*/ 42 h 126"/>
                  <a:gd name="T22" fmla="*/ 16 w 148"/>
                  <a:gd name="T23" fmla="*/ 42 h 126"/>
                  <a:gd name="T24" fmla="*/ 10 w 148"/>
                  <a:gd name="T25" fmla="*/ 42 h 126"/>
                  <a:gd name="T26" fmla="*/ 2 w 148"/>
                  <a:gd name="T27" fmla="*/ 50 h 126"/>
                  <a:gd name="T28" fmla="*/ 0 w 148"/>
                  <a:gd name="T29" fmla="*/ 54 h 126"/>
                  <a:gd name="T30" fmla="*/ 2 w 148"/>
                  <a:gd name="T31" fmla="*/ 64 h 126"/>
                  <a:gd name="T32" fmla="*/ 12 w 148"/>
                  <a:gd name="T33" fmla="*/ 82 h 126"/>
                  <a:gd name="T34" fmla="*/ 12 w 148"/>
                  <a:gd name="T35" fmla="*/ 84 h 126"/>
                  <a:gd name="T36" fmla="*/ 22 w 148"/>
                  <a:gd name="T37" fmla="*/ 108 h 126"/>
                  <a:gd name="T38" fmla="*/ 24 w 148"/>
                  <a:gd name="T39" fmla="*/ 110 h 126"/>
                  <a:gd name="T40" fmla="*/ 40 w 148"/>
                  <a:gd name="T41" fmla="*/ 110 h 126"/>
                  <a:gd name="T42" fmla="*/ 42 w 148"/>
                  <a:gd name="T43" fmla="*/ 114 h 126"/>
                  <a:gd name="T44" fmla="*/ 44 w 148"/>
                  <a:gd name="T45" fmla="*/ 118 h 126"/>
                  <a:gd name="T46" fmla="*/ 56 w 148"/>
                  <a:gd name="T47" fmla="*/ 120 h 126"/>
                  <a:gd name="T48" fmla="*/ 58 w 148"/>
                  <a:gd name="T49" fmla="*/ 120 h 126"/>
                  <a:gd name="T50" fmla="*/ 62 w 148"/>
                  <a:gd name="T51" fmla="*/ 114 h 126"/>
                  <a:gd name="T52" fmla="*/ 82 w 148"/>
                  <a:gd name="T53" fmla="*/ 122 h 126"/>
                  <a:gd name="T54" fmla="*/ 84 w 148"/>
                  <a:gd name="T55" fmla="*/ 124 h 126"/>
                  <a:gd name="T56" fmla="*/ 108 w 148"/>
                  <a:gd name="T57" fmla="*/ 126 h 126"/>
                  <a:gd name="T58" fmla="*/ 108 w 148"/>
                  <a:gd name="T59" fmla="*/ 126 h 126"/>
                  <a:gd name="T60" fmla="*/ 110 w 148"/>
                  <a:gd name="T61" fmla="*/ 126 h 126"/>
                  <a:gd name="T62" fmla="*/ 114 w 148"/>
                  <a:gd name="T63" fmla="*/ 110 h 126"/>
                  <a:gd name="T64" fmla="*/ 116 w 148"/>
                  <a:gd name="T65" fmla="*/ 104 h 126"/>
                  <a:gd name="T66" fmla="*/ 114 w 148"/>
                  <a:gd name="T67" fmla="*/ 92 h 126"/>
                  <a:gd name="T68" fmla="*/ 126 w 148"/>
                  <a:gd name="T69" fmla="*/ 82 h 126"/>
                  <a:gd name="T70" fmla="*/ 130 w 148"/>
                  <a:gd name="T71" fmla="*/ 64 h 126"/>
                  <a:gd name="T72" fmla="*/ 140 w 148"/>
                  <a:gd name="T73" fmla="*/ 62 h 126"/>
                  <a:gd name="T74" fmla="*/ 142 w 148"/>
                  <a:gd name="T75" fmla="*/ 62 h 126"/>
                  <a:gd name="T76" fmla="*/ 144 w 148"/>
                  <a:gd name="T77" fmla="*/ 60 h 126"/>
                  <a:gd name="T78" fmla="*/ 148 w 148"/>
                  <a:gd name="T79" fmla="*/ 56 h 126"/>
                  <a:gd name="T80" fmla="*/ 148 w 148"/>
                  <a:gd name="T81" fmla="*/ 54 h 126"/>
                  <a:gd name="T82" fmla="*/ 138 w 148"/>
                  <a:gd name="T83" fmla="*/ 44 h 126"/>
                  <a:gd name="T84" fmla="*/ 130 w 148"/>
                  <a:gd name="T85" fmla="*/ 26 h 126"/>
                  <a:gd name="T86" fmla="*/ 130 w 148"/>
                  <a:gd name="T87" fmla="*/ 26 h 126"/>
                  <a:gd name="T88" fmla="*/ 126 w 148"/>
                  <a:gd name="T89" fmla="*/ 20 h 126"/>
                  <a:gd name="T90" fmla="*/ 130 w 148"/>
                  <a:gd name="T91" fmla="*/ 12 h 126"/>
                  <a:gd name="T92" fmla="*/ 130 w 148"/>
                  <a:gd name="T93" fmla="*/ 8 h 126"/>
                  <a:gd name="T94" fmla="*/ 122 w 148"/>
                  <a:gd name="T95" fmla="*/ 2 h 126"/>
                  <a:gd name="T96" fmla="*/ 120 w 148"/>
                  <a:gd name="T97"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8" h="126">
                    <a:moveTo>
                      <a:pt x="120" y="0"/>
                    </a:moveTo>
                    <a:lnTo>
                      <a:pt x="120" y="0"/>
                    </a:lnTo>
                    <a:lnTo>
                      <a:pt x="120" y="0"/>
                    </a:lnTo>
                    <a:lnTo>
                      <a:pt x="106" y="2"/>
                    </a:lnTo>
                    <a:lnTo>
                      <a:pt x="106" y="2"/>
                    </a:lnTo>
                    <a:lnTo>
                      <a:pt x="104" y="4"/>
                    </a:lnTo>
                    <a:lnTo>
                      <a:pt x="98" y="6"/>
                    </a:lnTo>
                    <a:lnTo>
                      <a:pt x="98" y="6"/>
                    </a:lnTo>
                    <a:lnTo>
                      <a:pt x="96" y="10"/>
                    </a:lnTo>
                    <a:lnTo>
                      <a:pt x="96" y="20"/>
                    </a:lnTo>
                    <a:lnTo>
                      <a:pt x="88" y="34"/>
                    </a:lnTo>
                    <a:lnTo>
                      <a:pt x="78" y="44"/>
                    </a:lnTo>
                    <a:lnTo>
                      <a:pt x="70" y="48"/>
                    </a:lnTo>
                    <a:lnTo>
                      <a:pt x="66" y="42"/>
                    </a:lnTo>
                    <a:lnTo>
                      <a:pt x="66" y="42"/>
                    </a:lnTo>
                    <a:lnTo>
                      <a:pt x="62" y="42"/>
                    </a:lnTo>
                    <a:lnTo>
                      <a:pt x="62" y="42"/>
                    </a:lnTo>
                    <a:lnTo>
                      <a:pt x="62" y="42"/>
                    </a:lnTo>
                    <a:lnTo>
                      <a:pt x="42" y="48"/>
                    </a:lnTo>
                    <a:lnTo>
                      <a:pt x="36" y="50"/>
                    </a:lnTo>
                    <a:lnTo>
                      <a:pt x="28" y="50"/>
                    </a:lnTo>
                    <a:lnTo>
                      <a:pt x="20" y="42"/>
                    </a:lnTo>
                    <a:lnTo>
                      <a:pt x="20" y="42"/>
                    </a:lnTo>
                    <a:lnTo>
                      <a:pt x="16" y="42"/>
                    </a:lnTo>
                    <a:lnTo>
                      <a:pt x="10" y="42"/>
                    </a:lnTo>
                    <a:lnTo>
                      <a:pt x="10" y="42"/>
                    </a:lnTo>
                    <a:lnTo>
                      <a:pt x="6" y="42"/>
                    </a:lnTo>
                    <a:lnTo>
                      <a:pt x="2" y="50"/>
                    </a:lnTo>
                    <a:lnTo>
                      <a:pt x="2" y="50"/>
                    </a:lnTo>
                    <a:lnTo>
                      <a:pt x="0" y="54"/>
                    </a:lnTo>
                    <a:lnTo>
                      <a:pt x="2" y="64"/>
                    </a:lnTo>
                    <a:lnTo>
                      <a:pt x="2" y="64"/>
                    </a:lnTo>
                    <a:lnTo>
                      <a:pt x="2" y="64"/>
                    </a:lnTo>
                    <a:lnTo>
                      <a:pt x="12" y="82"/>
                    </a:lnTo>
                    <a:lnTo>
                      <a:pt x="12" y="82"/>
                    </a:lnTo>
                    <a:lnTo>
                      <a:pt x="12" y="84"/>
                    </a:lnTo>
                    <a:lnTo>
                      <a:pt x="18" y="92"/>
                    </a:lnTo>
                    <a:lnTo>
                      <a:pt x="22" y="108"/>
                    </a:lnTo>
                    <a:lnTo>
                      <a:pt x="22" y="108"/>
                    </a:lnTo>
                    <a:lnTo>
                      <a:pt x="24" y="110"/>
                    </a:lnTo>
                    <a:lnTo>
                      <a:pt x="26" y="110"/>
                    </a:lnTo>
                    <a:lnTo>
                      <a:pt x="40" y="110"/>
                    </a:lnTo>
                    <a:lnTo>
                      <a:pt x="42" y="114"/>
                    </a:lnTo>
                    <a:lnTo>
                      <a:pt x="42" y="114"/>
                    </a:lnTo>
                    <a:lnTo>
                      <a:pt x="42" y="116"/>
                    </a:lnTo>
                    <a:lnTo>
                      <a:pt x="44" y="118"/>
                    </a:lnTo>
                    <a:lnTo>
                      <a:pt x="56" y="120"/>
                    </a:lnTo>
                    <a:lnTo>
                      <a:pt x="56" y="120"/>
                    </a:lnTo>
                    <a:lnTo>
                      <a:pt x="58" y="120"/>
                    </a:lnTo>
                    <a:lnTo>
                      <a:pt x="58" y="120"/>
                    </a:lnTo>
                    <a:lnTo>
                      <a:pt x="60" y="118"/>
                    </a:lnTo>
                    <a:lnTo>
                      <a:pt x="62" y="114"/>
                    </a:lnTo>
                    <a:lnTo>
                      <a:pt x="82" y="118"/>
                    </a:lnTo>
                    <a:lnTo>
                      <a:pt x="82" y="122"/>
                    </a:lnTo>
                    <a:lnTo>
                      <a:pt x="82" y="122"/>
                    </a:lnTo>
                    <a:lnTo>
                      <a:pt x="84" y="124"/>
                    </a:lnTo>
                    <a:lnTo>
                      <a:pt x="86" y="124"/>
                    </a:lnTo>
                    <a:lnTo>
                      <a:pt x="108" y="126"/>
                    </a:lnTo>
                    <a:lnTo>
                      <a:pt x="108" y="126"/>
                    </a:lnTo>
                    <a:lnTo>
                      <a:pt x="108" y="126"/>
                    </a:lnTo>
                    <a:lnTo>
                      <a:pt x="108" y="126"/>
                    </a:lnTo>
                    <a:lnTo>
                      <a:pt x="110" y="126"/>
                    </a:lnTo>
                    <a:lnTo>
                      <a:pt x="112" y="124"/>
                    </a:lnTo>
                    <a:lnTo>
                      <a:pt x="114" y="110"/>
                    </a:lnTo>
                    <a:lnTo>
                      <a:pt x="116" y="104"/>
                    </a:lnTo>
                    <a:lnTo>
                      <a:pt x="116" y="104"/>
                    </a:lnTo>
                    <a:lnTo>
                      <a:pt x="116" y="102"/>
                    </a:lnTo>
                    <a:lnTo>
                      <a:pt x="114" y="92"/>
                    </a:lnTo>
                    <a:lnTo>
                      <a:pt x="126" y="82"/>
                    </a:lnTo>
                    <a:lnTo>
                      <a:pt x="126" y="82"/>
                    </a:lnTo>
                    <a:lnTo>
                      <a:pt x="128" y="80"/>
                    </a:lnTo>
                    <a:lnTo>
                      <a:pt x="130" y="64"/>
                    </a:lnTo>
                    <a:lnTo>
                      <a:pt x="132" y="60"/>
                    </a:lnTo>
                    <a:lnTo>
                      <a:pt x="140" y="62"/>
                    </a:lnTo>
                    <a:lnTo>
                      <a:pt x="140" y="62"/>
                    </a:lnTo>
                    <a:lnTo>
                      <a:pt x="142" y="62"/>
                    </a:lnTo>
                    <a:lnTo>
                      <a:pt x="142" y="62"/>
                    </a:lnTo>
                    <a:lnTo>
                      <a:pt x="144" y="60"/>
                    </a:lnTo>
                    <a:lnTo>
                      <a:pt x="148" y="56"/>
                    </a:lnTo>
                    <a:lnTo>
                      <a:pt x="148" y="56"/>
                    </a:lnTo>
                    <a:lnTo>
                      <a:pt x="148" y="54"/>
                    </a:lnTo>
                    <a:lnTo>
                      <a:pt x="148" y="54"/>
                    </a:lnTo>
                    <a:lnTo>
                      <a:pt x="148" y="52"/>
                    </a:lnTo>
                    <a:lnTo>
                      <a:pt x="138" y="44"/>
                    </a:lnTo>
                    <a:lnTo>
                      <a:pt x="136" y="40"/>
                    </a:lnTo>
                    <a:lnTo>
                      <a:pt x="130" y="26"/>
                    </a:lnTo>
                    <a:lnTo>
                      <a:pt x="130" y="26"/>
                    </a:lnTo>
                    <a:lnTo>
                      <a:pt x="130" y="26"/>
                    </a:lnTo>
                    <a:lnTo>
                      <a:pt x="126" y="20"/>
                    </a:lnTo>
                    <a:lnTo>
                      <a:pt x="126" y="20"/>
                    </a:lnTo>
                    <a:lnTo>
                      <a:pt x="130" y="18"/>
                    </a:lnTo>
                    <a:lnTo>
                      <a:pt x="130" y="12"/>
                    </a:lnTo>
                    <a:lnTo>
                      <a:pt x="130" y="12"/>
                    </a:lnTo>
                    <a:lnTo>
                      <a:pt x="130" y="8"/>
                    </a:lnTo>
                    <a:lnTo>
                      <a:pt x="130" y="8"/>
                    </a:lnTo>
                    <a:lnTo>
                      <a:pt x="122" y="2"/>
                    </a:lnTo>
                    <a:lnTo>
                      <a:pt x="122" y="2"/>
                    </a:lnTo>
                    <a:lnTo>
                      <a:pt x="120" y="0"/>
                    </a:lnTo>
                    <a:lnTo>
                      <a:pt x="1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8" name="Freeform 931"/>
              <p:cNvSpPr>
                <a:spLocks/>
              </p:cNvSpPr>
              <p:nvPr/>
            </p:nvSpPr>
            <p:spPr bwMode="auto">
              <a:xfrm>
                <a:off x="4207" y="2447"/>
                <a:ext cx="160" cy="160"/>
              </a:xfrm>
              <a:custGeom>
                <a:avLst/>
                <a:gdLst>
                  <a:gd name="T0" fmla="*/ 130 w 160"/>
                  <a:gd name="T1" fmla="*/ 158 h 160"/>
                  <a:gd name="T2" fmla="*/ 128 w 160"/>
                  <a:gd name="T3" fmla="*/ 158 h 160"/>
                  <a:gd name="T4" fmla="*/ 82 w 160"/>
                  <a:gd name="T5" fmla="*/ 110 h 160"/>
                  <a:gd name="T6" fmla="*/ 58 w 160"/>
                  <a:gd name="T7" fmla="*/ 74 h 160"/>
                  <a:gd name="T8" fmla="*/ 54 w 160"/>
                  <a:gd name="T9" fmla="*/ 58 h 160"/>
                  <a:gd name="T10" fmla="*/ 36 w 160"/>
                  <a:gd name="T11" fmla="*/ 48 h 160"/>
                  <a:gd name="T12" fmla="*/ 34 w 160"/>
                  <a:gd name="T13" fmla="*/ 46 h 160"/>
                  <a:gd name="T14" fmla="*/ 18 w 160"/>
                  <a:gd name="T15" fmla="*/ 22 h 160"/>
                  <a:gd name="T16" fmla="*/ 4 w 160"/>
                  <a:gd name="T17" fmla="*/ 12 h 160"/>
                  <a:gd name="T18" fmla="*/ 0 w 160"/>
                  <a:gd name="T19" fmla="*/ 2 h 160"/>
                  <a:gd name="T20" fmla="*/ 0 w 160"/>
                  <a:gd name="T21" fmla="*/ 0 h 160"/>
                  <a:gd name="T22" fmla="*/ 0 w 160"/>
                  <a:gd name="T23" fmla="*/ 0 h 160"/>
                  <a:gd name="T24" fmla="*/ 20 w 160"/>
                  <a:gd name="T25" fmla="*/ 2 h 160"/>
                  <a:gd name="T26" fmla="*/ 36 w 160"/>
                  <a:gd name="T27" fmla="*/ 4 h 160"/>
                  <a:gd name="T28" fmla="*/ 46 w 160"/>
                  <a:gd name="T29" fmla="*/ 16 h 160"/>
                  <a:gd name="T30" fmla="*/ 68 w 160"/>
                  <a:gd name="T31" fmla="*/ 32 h 160"/>
                  <a:gd name="T32" fmla="*/ 88 w 160"/>
                  <a:gd name="T33" fmla="*/ 48 h 160"/>
                  <a:gd name="T34" fmla="*/ 114 w 160"/>
                  <a:gd name="T35" fmla="*/ 70 h 160"/>
                  <a:gd name="T36" fmla="*/ 124 w 160"/>
                  <a:gd name="T37" fmla="*/ 74 h 160"/>
                  <a:gd name="T38" fmla="*/ 124 w 160"/>
                  <a:gd name="T39" fmla="*/ 88 h 160"/>
                  <a:gd name="T40" fmla="*/ 132 w 160"/>
                  <a:gd name="T41" fmla="*/ 92 h 160"/>
                  <a:gd name="T42" fmla="*/ 134 w 160"/>
                  <a:gd name="T43" fmla="*/ 94 h 160"/>
                  <a:gd name="T44" fmla="*/ 140 w 160"/>
                  <a:gd name="T45" fmla="*/ 104 h 160"/>
                  <a:gd name="T46" fmla="*/ 142 w 160"/>
                  <a:gd name="T47" fmla="*/ 112 h 160"/>
                  <a:gd name="T48" fmla="*/ 146 w 160"/>
                  <a:gd name="T49" fmla="*/ 110 h 160"/>
                  <a:gd name="T50" fmla="*/ 146 w 160"/>
                  <a:gd name="T51" fmla="*/ 110 h 160"/>
                  <a:gd name="T52" fmla="*/ 148 w 160"/>
                  <a:gd name="T53" fmla="*/ 110 h 160"/>
                  <a:gd name="T54" fmla="*/ 158 w 160"/>
                  <a:gd name="T55" fmla="*/ 116 h 160"/>
                  <a:gd name="T56" fmla="*/ 160 w 160"/>
                  <a:gd name="T57" fmla="*/ 140 h 160"/>
                  <a:gd name="T58" fmla="*/ 158 w 160"/>
                  <a:gd name="T59" fmla="*/ 160 h 160"/>
                  <a:gd name="T60" fmla="*/ 156 w 160"/>
                  <a:gd name="T61" fmla="*/ 160 h 160"/>
                  <a:gd name="T62" fmla="*/ 156 w 160"/>
                  <a:gd name="T63" fmla="*/ 160 h 160"/>
                  <a:gd name="T64" fmla="*/ 146 w 160"/>
                  <a:gd name="T65" fmla="*/ 160 h 160"/>
                  <a:gd name="T66" fmla="*/ 140 w 160"/>
                  <a:gd name="T67" fmla="*/ 160 h 160"/>
                  <a:gd name="T68" fmla="*/ 140 w 160"/>
                  <a:gd name="T69" fmla="*/ 160 h 160"/>
                  <a:gd name="T70" fmla="*/ 138 w 160"/>
                  <a:gd name="T71" fmla="*/ 160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60" h="160">
                    <a:moveTo>
                      <a:pt x="138" y="160"/>
                    </a:moveTo>
                    <a:lnTo>
                      <a:pt x="130" y="158"/>
                    </a:lnTo>
                    <a:lnTo>
                      <a:pt x="130" y="158"/>
                    </a:lnTo>
                    <a:lnTo>
                      <a:pt x="128" y="158"/>
                    </a:lnTo>
                    <a:lnTo>
                      <a:pt x="86" y="118"/>
                    </a:lnTo>
                    <a:lnTo>
                      <a:pt x="82" y="110"/>
                    </a:lnTo>
                    <a:lnTo>
                      <a:pt x="78" y="98"/>
                    </a:lnTo>
                    <a:lnTo>
                      <a:pt x="58" y="74"/>
                    </a:lnTo>
                    <a:lnTo>
                      <a:pt x="54" y="64"/>
                    </a:lnTo>
                    <a:lnTo>
                      <a:pt x="54" y="58"/>
                    </a:lnTo>
                    <a:lnTo>
                      <a:pt x="42" y="48"/>
                    </a:lnTo>
                    <a:lnTo>
                      <a:pt x="36" y="48"/>
                    </a:lnTo>
                    <a:lnTo>
                      <a:pt x="36" y="48"/>
                    </a:lnTo>
                    <a:lnTo>
                      <a:pt x="34" y="46"/>
                    </a:lnTo>
                    <a:lnTo>
                      <a:pt x="34" y="40"/>
                    </a:lnTo>
                    <a:lnTo>
                      <a:pt x="18" y="22"/>
                    </a:lnTo>
                    <a:lnTo>
                      <a:pt x="4" y="12"/>
                    </a:lnTo>
                    <a:lnTo>
                      <a:pt x="4" y="12"/>
                    </a:lnTo>
                    <a:lnTo>
                      <a:pt x="2" y="12"/>
                    </a:lnTo>
                    <a:lnTo>
                      <a:pt x="0" y="2"/>
                    </a:lnTo>
                    <a:lnTo>
                      <a:pt x="0" y="2"/>
                    </a:lnTo>
                    <a:lnTo>
                      <a:pt x="0" y="0"/>
                    </a:lnTo>
                    <a:lnTo>
                      <a:pt x="0" y="0"/>
                    </a:lnTo>
                    <a:lnTo>
                      <a:pt x="0" y="0"/>
                    </a:lnTo>
                    <a:lnTo>
                      <a:pt x="0" y="0"/>
                    </a:lnTo>
                    <a:lnTo>
                      <a:pt x="20" y="2"/>
                    </a:lnTo>
                    <a:lnTo>
                      <a:pt x="36" y="4"/>
                    </a:lnTo>
                    <a:lnTo>
                      <a:pt x="36" y="4"/>
                    </a:lnTo>
                    <a:lnTo>
                      <a:pt x="38" y="4"/>
                    </a:lnTo>
                    <a:lnTo>
                      <a:pt x="46" y="16"/>
                    </a:lnTo>
                    <a:lnTo>
                      <a:pt x="56" y="26"/>
                    </a:lnTo>
                    <a:lnTo>
                      <a:pt x="68" y="32"/>
                    </a:lnTo>
                    <a:lnTo>
                      <a:pt x="78" y="44"/>
                    </a:lnTo>
                    <a:lnTo>
                      <a:pt x="88" y="48"/>
                    </a:lnTo>
                    <a:lnTo>
                      <a:pt x="100" y="58"/>
                    </a:lnTo>
                    <a:lnTo>
                      <a:pt x="114" y="70"/>
                    </a:lnTo>
                    <a:lnTo>
                      <a:pt x="124" y="74"/>
                    </a:lnTo>
                    <a:lnTo>
                      <a:pt x="124" y="74"/>
                    </a:lnTo>
                    <a:lnTo>
                      <a:pt x="124" y="76"/>
                    </a:lnTo>
                    <a:lnTo>
                      <a:pt x="124" y="88"/>
                    </a:lnTo>
                    <a:lnTo>
                      <a:pt x="126" y="92"/>
                    </a:lnTo>
                    <a:lnTo>
                      <a:pt x="132" y="92"/>
                    </a:lnTo>
                    <a:lnTo>
                      <a:pt x="132" y="92"/>
                    </a:lnTo>
                    <a:lnTo>
                      <a:pt x="134" y="94"/>
                    </a:lnTo>
                    <a:lnTo>
                      <a:pt x="140" y="104"/>
                    </a:lnTo>
                    <a:lnTo>
                      <a:pt x="140" y="104"/>
                    </a:lnTo>
                    <a:lnTo>
                      <a:pt x="142" y="106"/>
                    </a:lnTo>
                    <a:lnTo>
                      <a:pt x="142" y="112"/>
                    </a:lnTo>
                    <a:lnTo>
                      <a:pt x="142" y="114"/>
                    </a:lnTo>
                    <a:lnTo>
                      <a:pt x="146" y="110"/>
                    </a:lnTo>
                    <a:lnTo>
                      <a:pt x="146" y="110"/>
                    </a:lnTo>
                    <a:lnTo>
                      <a:pt x="146" y="110"/>
                    </a:lnTo>
                    <a:lnTo>
                      <a:pt x="146" y="110"/>
                    </a:lnTo>
                    <a:lnTo>
                      <a:pt x="148" y="110"/>
                    </a:lnTo>
                    <a:lnTo>
                      <a:pt x="158" y="116"/>
                    </a:lnTo>
                    <a:lnTo>
                      <a:pt x="158" y="116"/>
                    </a:lnTo>
                    <a:lnTo>
                      <a:pt x="160" y="118"/>
                    </a:lnTo>
                    <a:lnTo>
                      <a:pt x="160" y="140"/>
                    </a:lnTo>
                    <a:lnTo>
                      <a:pt x="158" y="160"/>
                    </a:lnTo>
                    <a:lnTo>
                      <a:pt x="158" y="160"/>
                    </a:lnTo>
                    <a:lnTo>
                      <a:pt x="156" y="160"/>
                    </a:lnTo>
                    <a:lnTo>
                      <a:pt x="156" y="160"/>
                    </a:lnTo>
                    <a:lnTo>
                      <a:pt x="156" y="160"/>
                    </a:lnTo>
                    <a:lnTo>
                      <a:pt x="156" y="160"/>
                    </a:lnTo>
                    <a:lnTo>
                      <a:pt x="156" y="160"/>
                    </a:lnTo>
                    <a:lnTo>
                      <a:pt x="146" y="160"/>
                    </a:lnTo>
                    <a:lnTo>
                      <a:pt x="140" y="160"/>
                    </a:lnTo>
                    <a:lnTo>
                      <a:pt x="140" y="160"/>
                    </a:lnTo>
                    <a:lnTo>
                      <a:pt x="140" y="160"/>
                    </a:lnTo>
                    <a:lnTo>
                      <a:pt x="140" y="160"/>
                    </a:lnTo>
                    <a:lnTo>
                      <a:pt x="138" y="160"/>
                    </a:lnTo>
                    <a:lnTo>
                      <a:pt x="138" y="16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89" name="Freeform 932"/>
              <p:cNvSpPr>
                <a:spLocks noEditPoints="1"/>
              </p:cNvSpPr>
              <p:nvPr/>
            </p:nvSpPr>
            <p:spPr bwMode="auto">
              <a:xfrm>
                <a:off x="4205" y="2445"/>
                <a:ext cx="164" cy="164"/>
              </a:xfrm>
              <a:custGeom>
                <a:avLst/>
                <a:gdLst>
                  <a:gd name="T0" fmla="*/ 22 w 164"/>
                  <a:gd name="T1" fmla="*/ 6 h 164"/>
                  <a:gd name="T2" fmla="*/ 46 w 164"/>
                  <a:gd name="T3" fmla="*/ 20 h 164"/>
                  <a:gd name="T4" fmla="*/ 68 w 164"/>
                  <a:gd name="T5" fmla="*/ 36 h 164"/>
                  <a:gd name="T6" fmla="*/ 90 w 164"/>
                  <a:gd name="T7" fmla="*/ 52 h 164"/>
                  <a:gd name="T8" fmla="*/ 114 w 164"/>
                  <a:gd name="T9" fmla="*/ 74 h 164"/>
                  <a:gd name="T10" fmla="*/ 124 w 164"/>
                  <a:gd name="T11" fmla="*/ 90 h 164"/>
                  <a:gd name="T12" fmla="*/ 134 w 164"/>
                  <a:gd name="T13" fmla="*/ 96 h 164"/>
                  <a:gd name="T14" fmla="*/ 142 w 164"/>
                  <a:gd name="T15" fmla="*/ 114 h 164"/>
                  <a:gd name="T16" fmla="*/ 148 w 164"/>
                  <a:gd name="T17" fmla="*/ 114 h 164"/>
                  <a:gd name="T18" fmla="*/ 160 w 164"/>
                  <a:gd name="T19" fmla="*/ 142 h 164"/>
                  <a:gd name="T20" fmla="*/ 148 w 164"/>
                  <a:gd name="T21" fmla="*/ 160 h 164"/>
                  <a:gd name="T22" fmla="*/ 132 w 164"/>
                  <a:gd name="T23" fmla="*/ 160 h 164"/>
                  <a:gd name="T24" fmla="*/ 84 w 164"/>
                  <a:gd name="T25" fmla="*/ 110 h 164"/>
                  <a:gd name="T26" fmla="*/ 62 w 164"/>
                  <a:gd name="T27" fmla="*/ 76 h 164"/>
                  <a:gd name="T28" fmla="*/ 58 w 164"/>
                  <a:gd name="T29" fmla="*/ 60 h 164"/>
                  <a:gd name="T30" fmla="*/ 38 w 164"/>
                  <a:gd name="T31" fmla="*/ 48 h 164"/>
                  <a:gd name="T32" fmla="*/ 22 w 164"/>
                  <a:gd name="T33" fmla="*/ 24 h 164"/>
                  <a:gd name="T34" fmla="*/ 2 w 164"/>
                  <a:gd name="T35" fmla="*/ 4 h 164"/>
                  <a:gd name="T36" fmla="*/ 2 w 164"/>
                  <a:gd name="T37" fmla="*/ 0 h 164"/>
                  <a:gd name="T38" fmla="*/ 0 w 164"/>
                  <a:gd name="T39" fmla="*/ 2 h 164"/>
                  <a:gd name="T40" fmla="*/ 2 w 164"/>
                  <a:gd name="T41" fmla="*/ 14 h 164"/>
                  <a:gd name="T42" fmla="*/ 4 w 164"/>
                  <a:gd name="T43" fmla="*/ 16 h 164"/>
                  <a:gd name="T44" fmla="*/ 34 w 164"/>
                  <a:gd name="T45" fmla="*/ 42 h 164"/>
                  <a:gd name="T46" fmla="*/ 34 w 164"/>
                  <a:gd name="T47" fmla="*/ 48 h 164"/>
                  <a:gd name="T48" fmla="*/ 38 w 164"/>
                  <a:gd name="T49" fmla="*/ 52 h 164"/>
                  <a:gd name="T50" fmla="*/ 54 w 164"/>
                  <a:gd name="T51" fmla="*/ 60 h 164"/>
                  <a:gd name="T52" fmla="*/ 54 w 164"/>
                  <a:gd name="T53" fmla="*/ 66 h 164"/>
                  <a:gd name="T54" fmla="*/ 58 w 164"/>
                  <a:gd name="T55" fmla="*/ 76 h 164"/>
                  <a:gd name="T56" fmla="*/ 58 w 164"/>
                  <a:gd name="T57" fmla="*/ 78 h 164"/>
                  <a:gd name="T58" fmla="*/ 82 w 164"/>
                  <a:gd name="T59" fmla="*/ 112 h 164"/>
                  <a:gd name="T60" fmla="*/ 82 w 164"/>
                  <a:gd name="T61" fmla="*/ 114 h 164"/>
                  <a:gd name="T62" fmla="*/ 88 w 164"/>
                  <a:gd name="T63" fmla="*/ 120 h 164"/>
                  <a:gd name="T64" fmla="*/ 130 w 164"/>
                  <a:gd name="T65" fmla="*/ 162 h 164"/>
                  <a:gd name="T66" fmla="*/ 132 w 164"/>
                  <a:gd name="T67" fmla="*/ 162 h 164"/>
                  <a:gd name="T68" fmla="*/ 140 w 164"/>
                  <a:gd name="T69" fmla="*/ 164 h 164"/>
                  <a:gd name="T70" fmla="*/ 142 w 164"/>
                  <a:gd name="T71" fmla="*/ 164 h 164"/>
                  <a:gd name="T72" fmla="*/ 148 w 164"/>
                  <a:gd name="T73" fmla="*/ 164 h 164"/>
                  <a:gd name="T74" fmla="*/ 156 w 164"/>
                  <a:gd name="T75" fmla="*/ 164 h 164"/>
                  <a:gd name="T76" fmla="*/ 158 w 164"/>
                  <a:gd name="T77" fmla="*/ 164 h 164"/>
                  <a:gd name="T78" fmla="*/ 160 w 164"/>
                  <a:gd name="T79" fmla="*/ 164 h 164"/>
                  <a:gd name="T80" fmla="*/ 164 w 164"/>
                  <a:gd name="T81" fmla="*/ 144 h 164"/>
                  <a:gd name="T82" fmla="*/ 164 w 164"/>
                  <a:gd name="T83" fmla="*/ 142 h 164"/>
                  <a:gd name="T84" fmla="*/ 164 w 164"/>
                  <a:gd name="T85" fmla="*/ 120 h 164"/>
                  <a:gd name="T86" fmla="*/ 162 w 164"/>
                  <a:gd name="T87" fmla="*/ 116 h 164"/>
                  <a:gd name="T88" fmla="*/ 150 w 164"/>
                  <a:gd name="T89" fmla="*/ 110 h 164"/>
                  <a:gd name="T90" fmla="*/ 148 w 164"/>
                  <a:gd name="T91" fmla="*/ 110 h 164"/>
                  <a:gd name="T92" fmla="*/ 146 w 164"/>
                  <a:gd name="T93" fmla="*/ 112 h 164"/>
                  <a:gd name="T94" fmla="*/ 146 w 164"/>
                  <a:gd name="T95" fmla="*/ 108 h 164"/>
                  <a:gd name="T96" fmla="*/ 138 w 164"/>
                  <a:gd name="T97" fmla="*/ 94 h 164"/>
                  <a:gd name="T98" fmla="*/ 134 w 164"/>
                  <a:gd name="T99" fmla="*/ 92 h 164"/>
                  <a:gd name="T100" fmla="*/ 128 w 164"/>
                  <a:gd name="T101" fmla="*/ 88 h 164"/>
                  <a:gd name="T102" fmla="*/ 128 w 164"/>
                  <a:gd name="T103" fmla="*/ 78 h 164"/>
                  <a:gd name="T104" fmla="*/ 126 w 164"/>
                  <a:gd name="T105" fmla="*/ 76 h 164"/>
                  <a:gd name="T106" fmla="*/ 104 w 164"/>
                  <a:gd name="T107" fmla="*/ 58 h 164"/>
                  <a:gd name="T108" fmla="*/ 92 w 164"/>
                  <a:gd name="T109" fmla="*/ 48 h 164"/>
                  <a:gd name="T110" fmla="*/ 82 w 164"/>
                  <a:gd name="T111" fmla="*/ 44 h 164"/>
                  <a:gd name="T112" fmla="*/ 72 w 164"/>
                  <a:gd name="T113" fmla="*/ 34 h 164"/>
                  <a:gd name="T114" fmla="*/ 60 w 164"/>
                  <a:gd name="T115" fmla="*/ 26 h 164"/>
                  <a:gd name="T116" fmla="*/ 40 w 164"/>
                  <a:gd name="T117" fmla="*/ 4 h 164"/>
                  <a:gd name="T118" fmla="*/ 38 w 164"/>
                  <a:gd name="T119" fmla="*/ 4 h 164"/>
                  <a:gd name="T120" fmla="*/ 4 w 164"/>
                  <a:gd name="T121" fmla="*/ 0 h 164"/>
                  <a:gd name="T122" fmla="*/ 2 w 164"/>
                  <a:gd name="T123"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64" h="164">
                    <a:moveTo>
                      <a:pt x="2" y="4"/>
                    </a:moveTo>
                    <a:lnTo>
                      <a:pt x="22" y="6"/>
                    </a:lnTo>
                    <a:lnTo>
                      <a:pt x="38" y="8"/>
                    </a:lnTo>
                    <a:lnTo>
                      <a:pt x="46" y="20"/>
                    </a:lnTo>
                    <a:lnTo>
                      <a:pt x="58" y="28"/>
                    </a:lnTo>
                    <a:lnTo>
                      <a:pt x="68" y="36"/>
                    </a:lnTo>
                    <a:lnTo>
                      <a:pt x="80" y="48"/>
                    </a:lnTo>
                    <a:lnTo>
                      <a:pt x="90" y="52"/>
                    </a:lnTo>
                    <a:lnTo>
                      <a:pt x="102" y="60"/>
                    </a:lnTo>
                    <a:lnTo>
                      <a:pt x="114" y="74"/>
                    </a:lnTo>
                    <a:lnTo>
                      <a:pt x="124" y="78"/>
                    </a:lnTo>
                    <a:lnTo>
                      <a:pt x="124" y="90"/>
                    </a:lnTo>
                    <a:lnTo>
                      <a:pt x="126" y="94"/>
                    </a:lnTo>
                    <a:lnTo>
                      <a:pt x="134" y="96"/>
                    </a:lnTo>
                    <a:lnTo>
                      <a:pt x="142" y="108"/>
                    </a:lnTo>
                    <a:lnTo>
                      <a:pt x="142" y="114"/>
                    </a:lnTo>
                    <a:lnTo>
                      <a:pt x="140" y="120"/>
                    </a:lnTo>
                    <a:lnTo>
                      <a:pt x="148" y="114"/>
                    </a:lnTo>
                    <a:lnTo>
                      <a:pt x="160" y="120"/>
                    </a:lnTo>
                    <a:lnTo>
                      <a:pt x="160" y="142"/>
                    </a:lnTo>
                    <a:lnTo>
                      <a:pt x="158" y="160"/>
                    </a:lnTo>
                    <a:lnTo>
                      <a:pt x="148" y="160"/>
                    </a:lnTo>
                    <a:lnTo>
                      <a:pt x="142" y="160"/>
                    </a:lnTo>
                    <a:lnTo>
                      <a:pt x="132" y="160"/>
                    </a:lnTo>
                    <a:lnTo>
                      <a:pt x="90" y="118"/>
                    </a:lnTo>
                    <a:lnTo>
                      <a:pt x="84" y="110"/>
                    </a:lnTo>
                    <a:lnTo>
                      <a:pt x="82" y="98"/>
                    </a:lnTo>
                    <a:lnTo>
                      <a:pt x="62" y="76"/>
                    </a:lnTo>
                    <a:lnTo>
                      <a:pt x="58" y="66"/>
                    </a:lnTo>
                    <a:lnTo>
                      <a:pt x="58" y="60"/>
                    </a:lnTo>
                    <a:lnTo>
                      <a:pt x="44" y="48"/>
                    </a:lnTo>
                    <a:lnTo>
                      <a:pt x="38" y="48"/>
                    </a:lnTo>
                    <a:lnTo>
                      <a:pt x="38" y="42"/>
                    </a:lnTo>
                    <a:lnTo>
                      <a:pt x="22" y="24"/>
                    </a:lnTo>
                    <a:lnTo>
                      <a:pt x="6" y="12"/>
                    </a:lnTo>
                    <a:lnTo>
                      <a:pt x="2" y="4"/>
                    </a:lnTo>
                    <a:close/>
                    <a:moveTo>
                      <a:pt x="2" y="0"/>
                    </a:moveTo>
                    <a:lnTo>
                      <a:pt x="2" y="0"/>
                    </a:lnTo>
                    <a:lnTo>
                      <a:pt x="0" y="2"/>
                    </a:lnTo>
                    <a:lnTo>
                      <a:pt x="0" y="2"/>
                    </a:lnTo>
                    <a:lnTo>
                      <a:pt x="0" y="6"/>
                    </a:lnTo>
                    <a:lnTo>
                      <a:pt x="2" y="14"/>
                    </a:lnTo>
                    <a:lnTo>
                      <a:pt x="2" y="14"/>
                    </a:lnTo>
                    <a:lnTo>
                      <a:pt x="4" y="16"/>
                    </a:lnTo>
                    <a:lnTo>
                      <a:pt x="18" y="26"/>
                    </a:lnTo>
                    <a:lnTo>
                      <a:pt x="34" y="42"/>
                    </a:lnTo>
                    <a:lnTo>
                      <a:pt x="34" y="48"/>
                    </a:lnTo>
                    <a:lnTo>
                      <a:pt x="34" y="48"/>
                    </a:lnTo>
                    <a:lnTo>
                      <a:pt x="34" y="52"/>
                    </a:lnTo>
                    <a:lnTo>
                      <a:pt x="38" y="52"/>
                    </a:lnTo>
                    <a:lnTo>
                      <a:pt x="44" y="52"/>
                    </a:lnTo>
                    <a:lnTo>
                      <a:pt x="54" y="60"/>
                    </a:lnTo>
                    <a:lnTo>
                      <a:pt x="54" y="66"/>
                    </a:lnTo>
                    <a:lnTo>
                      <a:pt x="54" y="66"/>
                    </a:lnTo>
                    <a:lnTo>
                      <a:pt x="54" y="68"/>
                    </a:lnTo>
                    <a:lnTo>
                      <a:pt x="58" y="76"/>
                    </a:lnTo>
                    <a:lnTo>
                      <a:pt x="58" y="76"/>
                    </a:lnTo>
                    <a:lnTo>
                      <a:pt x="58" y="78"/>
                    </a:lnTo>
                    <a:lnTo>
                      <a:pt x="78" y="100"/>
                    </a:lnTo>
                    <a:lnTo>
                      <a:pt x="82" y="112"/>
                    </a:lnTo>
                    <a:lnTo>
                      <a:pt x="82" y="112"/>
                    </a:lnTo>
                    <a:lnTo>
                      <a:pt x="82" y="114"/>
                    </a:lnTo>
                    <a:lnTo>
                      <a:pt x="88" y="120"/>
                    </a:lnTo>
                    <a:lnTo>
                      <a:pt x="88" y="120"/>
                    </a:lnTo>
                    <a:lnTo>
                      <a:pt x="88" y="120"/>
                    </a:lnTo>
                    <a:lnTo>
                      <a:pt x="130" y="162"/>
                    </a:lnTo>
                    <a:lnTo>
                      <a:pt x="130" y="162"/>
                    </a:lnTo>
                    <a:lnTo>
                      <a:pt x="132" y="162"/>
                    </a:lnTo>
                    <a:lnTo>
                      <a:pt x="140" y="164"/>
                    </a:lnTo>
                    <a:lnTo>
                      <a:pt x="140" y="164"/>
                    </a:lnTo>
                    <a:lnTo>
                      <a:pt x="142" y="164"/>
                    </a:lnTo>
                    <a:lnTo>
                      <a:pt x="142" y="164"/>
                    </a:lnTo>
                    <a:lnTo>
                      <a:pt x="142" y="164"/>
                    </a:lnTo>
                    <a:lnTo>
                      <a:pt x="148" y="164"/>
                    </a:lnTo>
                    <a:lnTo>
                      <a:pt x="156" y="164"/>
                    </a:lnTo>
                    <a:lnTo>
                      <a:pt x="156" y="164"/>
                    </a:lnTo>
                    <a:lnTo>
                      <a:pt x="158" y="164"/>
                    </a:lnTo>
                    <a:lnTo>
                      <a:pt x="158" y="164"/>
                    </a:lnTo>
                    <a:lnTo>
                      <a:pt x="160" y="164"/>
                    </a:lnTo>
                    <a:lnTo>
                      <a:pt x="160" y="164"/>
                    </a:lnTo>
                    <a:lnTo>
                      <a:pt x="162" y="162"/>
                    </a:lnTo>
                    <a:lnTo>
                      <a:pt x="164" y="144"/>
                    </a:lnTo>
                    <a:lnTo>
                      <a:pt x="164" y="144"/>
                    </a:lnTo>
                    <a:lnTo>
                      <a:pt x="164" y="142"/>
                    </a:lnTo>
                    <a:lnTo>
                      <a:pt x="164" y="120"/>
                    </a:lnTo>
                    <a:lnTo>
                      <a:pt x="164" y="120"/>
                    </a:lnTo>
                    <a:lnTo>
                      <a:pt x="162" y="118"/>
                    </a:lnTo>
                    <a:lnTo>
                      <a:pt x="162" y="116"/>
                    </a:lnTo>
                    <a:lnTo>
                      <a:pt x="150" y="110"/>
                    </a:lnTo>
                    <a:lnTo>
                      <a:pt x="150" y="110"/>
                    </a:lnTo>
                    <a:lnTo>
                      <a:pt x="148" y="110"/>
                    </a:lnTo>
                    <a:lnTo>
                      <a:pt x="148" y="110"/>
                    </a:lnTo>
                    <a:lnTo>
                      <a:pt x="146" y="110"/>
                    </a:lnTo>
                    <a:lnTo>
                      <a:pt x="146" y="112"/>
                    </a:lnTo>
                    <a:lnTo>
                      <a:pt x="146" y="108"/>
                    </a:lnTo>
                    <a:lnTo>
                      <a:pt x="146" y="108"/>
                    </a:lnTo>
                    <a:lnTo>
                      <a:pt x="144" y="104"/>
                    </a:lnTo>
                    <a:lnTo>
                      <a:pt x="138" y="94"/>
                    </a:lnTo>
                    <a:lnTo>
                      <a:pt x="138" y="94"/>
                    </a:lnTo>
                    <a:lnTo>
                      <a:pt x="134" y="92"/>
                    </a:lnTo>
                    <a:lnTo>
                      <a:pt x="130" y="92"/>
                    </a:lnTo>
                    <a:lnTo>
                      <a:pt x="128" y="88"/>
                    </a:lnTo>
                    <a:lnTo>
                      <a:pt x="128" y="78"/>
                    </a:lnTo>
                    <a:lnTo>
                      <a:pt x="128" y="78"/>
                    </a:lnTo>
                    <a:lnTo>
                      <a:pt x="128" y="76"/>
                    </a:lnTo>
                    <a:lnTo>
                      <a:pt x="126" y="76"/>
                    </a:lnTo>
                    <a:lnTo>
                      <a:pt x="116" y="70"/>
                    </a:lnTo>
                    <a:lnTo>
                      <a:pt x="104" y="58"/>
                    </a:lnTo>
                    <a:lnTo>
                      <a:pt x="92" y="48"/>
                    </a:lnTo>
                    <a:lnTo>
                      <a:pt x="92" y="48"/>
                    </a:lnTo>
                    <a:lnTo>
                      <a:pt x="92" y="48"/>
                    </a:lnTo>
                    <a:lnTo>
                      <a:pt x="82" y="44"/>
                    </a:lnTo>
                    <a:lnTo>
                      <a:pt x="72" y="34"/>
                    </a:lnTo>
                    <a:lnTo>
                      <a:pt x="72" y="34"/>
                    </a:lnTo>
                    <a:lnTo>
                      <a:pt x="70" y="32"/>
                    </a:lnTo>
                    <a:lnTo>
                      <a:pt x="60" y="26"/>
                    </a:lnTo>
                    <a:lnTo>
                      <a:pt x="50" y="18"/>
                    </a:lnTo>
                    <a:lnTo>
                      <a:pt x="40" y="4"/>
                    </a:lnTo>
                    <a:lnTo>
                      <a:pt x="40" y="4"/>
                    </a:lnTo>
                    <a:lnTo>
                      <a:pt x="38" y="4"/>
                    </a:lnTo>
                    <a:lnTo>
                      <a:pt x="22" y="2"/>
                    </a:lnTo>
                    <a:lnTo>
                      <a:pt x="4" y="0"/>
                    </a:lnTo>
                    <a:lnTo>
                      <a:pt x="4" y="0"/>
                    </a:lnTo>
                    <a:lnTo>
                      <a:pt x="2" y="0"/>
                    </a:lnTo>
                    <a:lnTo>
                      <a:pt x="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0" name="Freeform 933"/>
              <p:cNvSpPr>
                <a:spLocks/>
              </p:cNvSpPr>
              <p:nvPr/>
            </p:nvSpPr>
            <p:spPr bwMode="auto">
              <a:xfrm>
                <a:off x="4207" y="2449"/>
                <a:ext cx="158" cy="156"/>
              </a:xfrm>
              <a:custGeom>
                <a:avLst/>
                <a:gdLst>
                  <a:gd name="T0" fmla="*/ 0 w 158"/>
                  <a:gd name="T1" fmla="*/ 0 h 156"/>
                  <a:gd name="T2" fmla="*/ 20 w 158"/>
                  <a:gd name="T3" fmla="*/ 2 h 156"/>
                  <a:gd name="T4" fmla="*/ 36 w 158"/>
                  <a:gd name="T5" fmla="*/ 4 h 156"/>
                  <a:gd name="T6" fmla="*/ 44 w 158"/>
                  <a:gd name="T7" fmla="*/ 16 h 156"/>
                  <a:gd name="T8" fmla="*/ 56 w 158"/>
                  <a:gd name="T9" fmla="*/ 24 h 156"/>
                  <a:gd name="T10" fmla="*/ 66 w 158"/>
                  <a:gd name="T11" fmla="*/ 32 h 156"/>
                  <a:gd name="T12" fmla="*/ 78 w 158"/>
                  <a:gd name="T13" fmla="*/ 44 h 156"/>
                  <a:gd name="T14" fmla="*/ 88 w 158"/>
                  <a:gd name="T15" fmla="*/ 48 h 156"/>
                  <a:gd name="T16" fmla="*/ 100 w 158"/>
                  <a:gd name="T17" fmla="*/ 56 h 156"/>
                  <a:gd name="T18" fmla="*/ 112 w 158"/>
                  <a:gd name="T19" fmla="*/ 70 h 156"/>
                  <a:gd name="T20" fmla="*/ 122 w 158"/>
                  <a:gd name="T21" fmla="*/ 74 h 156"/>
                  <a:gd name="T22" fmla="*/ 122 w 158"/>
                  <a:gd name="T23" fmla="*/ 86 h 156"/>
                  <a:gd name="T24" fmla="*/ 124 w 158"/>
                  <a:gd name="T25" fmla="*/ 90 h 156"/>
                  <a:gd name="T26" fmla="*/ 132 w 158"/>
                  <a:gd name="T27" fmla="*/ 92 h 156"/>
                  <a:gd name="T28" fmla="*/ 140 w 158"/>
                  <a:gd name="T29" fmla="*/ 104 h 156"/>
                  <a:gd name="T30" fmla="*/ 140 w 158"/>
                  <a:gd name="T31" fmla="*/ 110 h 156"/>
                  <a:gd name="T32" fmla="*/ 138 w 158"/>
                  <a:gd name="T33" fmla="*/ 116 h 156"/>
                  <a:gd name="T34" fmla="*/ 146 w 158"/>
                  <a:gd name="T35" fmla="*/ 110 h 156"/>
                  <a:gd name="T36" fmla="*/ 158 w 158"/>
                  <a:gd name="T37" fmla="*/ 116 h 156"/>
                  <a:gd name="T38" fmla="*/ 158 w 158"/>
                  <a:gd name="T39" fmla="*/ 138 h 156"/>
                  <a:gd name="T40" fmla="*/ 156 w 158"/>
                  <a:gd name="T41" fmla="*/ 156 h 156"/>
                  <a:gd name="T42" fmla="*/ 146 w 158"/>
                  <a:gd name="T43" fmla="*/ 156 h 156"/>
                  <a:gd name="T44" fmla="*/ 140 w 158"/>
                  <a:gd name="T45" fmla="*/ 156 h 156"/>
                  <a:gd name="T46" fmla="*/ 130 w 158"/>
                  <a:gd name="T47" fmla="*/ 156 h 156"/>
                  <a:gd name="T48" fmla="*/ 88 w 158"/>
                  <a:gd name="T49" fmla="*/ 114 h 156"/>
                  <a:gd name="T50" fmla="*/ 82 w 158"/>
                  <a:gd name="T51" fmla="*/ 106 h 156"/>
                  <a:gd name="T52" fmla="*/ 80 w 158"/>
                  <a:gd name="T53" fmla="*/ 94 h 156"/>
                  <a:gd name="T54" fmla="*/ 60 w 158"/>
                  <a:gd name="T55" fmla="*/ 72 h 156"/>
                  <a:gd name="T56" fmla="*/ 56 w 158"/>
                  <a:gd name="T57" fmla="*/ 62 h 156"/>
                  <a:gd name="T58" fmla="*/ 56 w 158"/>
                  <a:gd name="T59" fmla="*/ 56 h 156"/>
                  <a:gd name="T60" fmla="*/ 42 w 158"/>
                  <a:gd name="T61" fmla="*/ 44 h 156"/>
                  <a:gd name="T62" fmla="*/ 36 w 158"/>
                  <a:gd name="T63" fmla="*/ 44 h 156"/>
                  <a:gd name="T64" fmla="*/ 36 w 158"/>
                  <a:gd name="T65" fmla="*/ 38 h 156"/>
                  <a:gd name="T66" fmla="*/ 20 w 158"/>
                  <a:gd name="T67" fmla="*/ 20 h 156"/>
                  <a:gd name="T68" fmla="*/ 4 w 158"/>
                  <a:gd name="T69" fmla="*/ 8 h 156"/>
                  <a:gd name="T70" fmla="*/ 0 w 158"/>
                  <a:gd name="T71"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8" h="156">
                    <a:moveTo>
                      <a:pt x="0" y="0"/>
                    </a:moveTo>
                    <a:lnTo>
                      <a:pt x="20" y="2"/>
                    </a:lnTo>
                    <a:lnTo>
                      <a:pt x="36" y="4"/>
                    </a:lnTo>
                    <a:lnTo>
                      <a:pt x="44" y="16"/>
                    </a:lnTo>
                    <a:lnTo>
                      <a:pt x="56" y="24"/>
                    </a:lnTo>
                    <a:lnTo>
                      <a:pt x="66" y="32"/>
                    </a:lnTo>
                    <a:lnTo>
                      <a:pt x="78" y="44"/>
                    </a:lnTo>
                    <a:lnTo>
                      <a:pt x="88" y="48"/>
                    </a:lnTo>
                    <a:lnTo>
                      <a:pt x="100" y="56"/>
                    </a:lnTo>
                    <a:lnTo>
                      <a:pt x="112" y="70"/>
                    </a:lnTo>
                    <a:lnTo>
                      <a:pt x="122" y="74"/>
                    </a:lnTo>
                    <a:lnTo>
                      <a:pt x="122" y="86"/>
                    </a:lnTo>
                    <a:lnTo>
                      <a:pt x="124" y="90"/>
                    </a:lnTo>
                    <a:lnTo>
                      <a:pt x="132" y="92"/>
                    </a:lnTo>
                    <a:lnTo>
                      <a:pt x="140" y="104"/>
                    </a:lnTo>
                    <a:lnTo>
                      <a:pt x="140" y="110"/>
                    </a:lnTo>
                    <a:lnTo>
                      <a:pt x="138" y="116"/>
                    </a:lnTo>
                    <a:lnTo>
                      <a:pt x="146" y="110"/>
                    </a:lnTo>
                    <a:lnTo>
                      <a:pt x="158" y="116"/>
                    </a:lnTo>
                    <a:lnTo>
                      <a:pt x="158" y="138"/>
                    </a:lnTo>
                    <a:lnTo>
                      <a:pt x="156" y="156"/>
                    </a:lnTo>
                    <a:lnTo>
                      <a:pt x="146" y="156"/>
                    </a:lnTo>
                    <a:lnTo>
                      <a:pt x="140" y="156"/>
                    </a:lnTo>
                    <a:lnTo>
                      <a:pt x="130" y="156"/>
                    </a:lnTo>
                    <a:lnTo>
                      <a:pt x="88" y="114"/>
                    </a:lnTo>
                    <a:lnTo>
                      <a:pt x="82" y="106"/>
                    </a:lnTo>
                    <a:lnTo>
                      <a:pt x="80" y="94"/>
                    </a:lnTo>
                    <a:lnTo>
                      <a:pt x="60" y="72"/>
                    </a:lnTo>
                    <a:lnTo>
                      <a:pt x="56" y="62"/>
                    </a:lnTo>
                    <a:lnTo>
                      <a:pt x="56" y="56"/>
                    </a:lnTo>
                    <a:lnTo>
                      <a:pt x="42" y="44"/>
                    </a:lnTo>
                    <a:lnTo>
                      <a:pt x="36" y="44"/>
                    </a:lnTo>
                    <a:lnTo>
                      <a:pt x="36" y="38"/>
                    </a:lnTo>
                    <a:lnTo>
                      <a:pt x="20" y="20"/>
                    </a:lnTo>
                    <a:lnTo>
                      <a:pt x="4" y="8"/>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1" name="Freeform 934"/>
              <p:cNvSpPr>
                <a:spLocks/>
              </p:cNvSpPr>
              <p:nvPr/>
            </p:nvSpPr>
            <p:spPr bwMode="auto">
              <a:xfrm>
                <a:off x="4205" y="2445"/>
                <a:ext cx="164" cy="164"/>
              </a:xfrm>
              <a:custGeom>
                <a:avLst/>
                <a:gdLst>
                  <a:gd name="T0" fmla="*/ 2 w 164"/>
                  <a:gd name="T1" fmla="*/ 0 h 164"/>
                  <a:gd name="T2" fmla="*/ 0 w 164"/>
                  <a:gd name="T3" fmla="*/ 2 h 164"/>
                  <a:gd name="T4" fmla="*/ 2 w 164"/>
                  <a:gd name="T5" fmla="*/ 14 h 164"/>
                  <a:gd name="T6" fmla="*/ 4 w 164"/>
                  <a:gd name="T7" fmla="*/ 16 h 164"/>
                  <a:gd name="T8" fmla="*/ 34 w 164"/>
                  <a:gd name="T9" fmla="*/ 42 h 164"/>
                  <a:gd name="T10" fmla="*/ 34 w 164"/>
                  <a:gd name="T11" fmla="*/ 48 h 164"/>
                  <a:gd name="T12" fmla="*/ 38 w 164"/>
                  <a:gd name="T13" fmla="*/ 52 h 164"/>
                  <a:gd name="T14" fmla="*/ 54 w 164"/>
                  <a:gd name="T15" fmla="*/ 60 h 164"/>
                  <a:gd name="T16" fmla="*/ 54 w 164"/>
                  <a:gd name="T17" fmla="*/ 66 h 164"/>
                  <a:gd name="T18" fmla="*/ 58 w 164"/>
                  <a:gd name="T19" fmla="*/ 76 h 164"/>
                  <a:gd name="T20" fmla="*/ 58 w 164"/>
                  <a:gd name="T21" fmla="*/ 78 h 164"/>
                  <a:gd name="T22" fmla="*/ 82 w 164"/>
                  <a:gd name="T23" fmla="*/ 112 h 164"/>
                  <a:gd name="T24" fmla="*/ 82 w 164"/>
                  <a:gd name="T25" fmla="*/ 114 h 164"/>
                  <a:gd name="T26" fmla="*/ 88 w 164"/>
                  <a:gd name="T27" fmla="*/ 120 h 164"/>
                  <a:gd name="T28" fmla="*/ 130 w 164"/>
                  <a:gd name="T29" fmla="*/ 162 h 164"/>
                  <a:gd name="T30" fmla="*/ 132 w 164"/>
                  <a:gd name="T31" fmla="*/ 162 h 164"/>
                  <a:gd name="T32" fmla="*/ 140 w 164"/>
                  <a:gd name="T33" fmla="*/ 164 h 164"/>
                  <a:gd name="T34" fmla="*/ 142 w 164"/>
                  <a:gd name="T35" fmla="*/ 164 h 164"/>
                  <a:gd name="T36" fmla="*/ 148 w 164"/>
                  <a:gd name="T37" fmla="*/ 164 h 164"/>
                  <a:gd name="T38" fmla="*/ 156 w 164"/>
                  <a:gd name="T39" fmla="*/ 164 h 164"/>
                  <a:gd name="T40" fmla="*/ 158 w 164"/>
                  <a:gd name="T41" fmla="*/ 164 h 164"/>
                  <a:gd name="T42" fmla="*/ 160 w 164"/>
                  <a:gd name="T43" fmla="*/ 164 h 164"/>
                  <a:gd name="T44" fmla="*/ 164 w 164"/>
                  <a:gd name="T45" fmla="*/ 144 h 164"/>
                  <a:gd name="T46" fmla="*/ 164 w 164"/>
                  <a:gd name="T47" fmla="*/ 142 h 164"/>
                  <a:gd name="T48" fmla="*/ 164 w 164"/>
                  <a:gd name="T49" fmla="*/ 120 h 164"/>
                  <a:gd name="T50" fmla="*/ 162 w 164"/>
                  <a:gd name="T51" fmla="*/ 116 h 164"/>
                  <a:gd name="T52" fmla="*/ 150 w 164"/>
                  <a:gd name="T53" fmla="*/ 110 h 164"/>
                  <a:gd name="T54" fmla="*/ 148 w 164"/>
                  <a:gd name="T55" fmla="*/ 110 h 164"/>
                  <a:gd name="T56" fmla="*/ 146 w 164"/>
                  <a:gd name="T57" fmla="*/ 112 h 164"/>
                  <a:gd name="T58" fmla="*/ 146 w 164"/>
                  <a:gd name="T59" fmla="*/ 108 h 164"/>
                  <a:gd name="T60" fmla="*/ 138 w 164"/>
                  <a:gd name="T61" fmla="*/ 94 h 164"/>
                  <a:gd name="T62" fmla="*/ 134 w 164"/>
                  <a:gd name="T63" fmla="*/ 92 h 164"/>
                  <a:gd name="T64" fmla="*/ 128 w 164"/>
                  <a:gd name="T65" fmla="*/ 88 h 164"/>
                  <a:gd name="T66" fmla="*/ 128 w 164"/>
                  <a:gd name="T67" fmla="*/ 78 h 164"/>
                  <a:gd name="T68" fmla="*/ 126 w 164"/>
                  <a:gd name="T69" fmla="*/ 76 h 164"/>
                  <a:gd name="T70" fmla="*/ 104 w 164"/>
                  <a:gd name="T71" fmla="*/ 58 h 164"/>
                  <a:gd name="T72" fmla="*/ 92 w 164"/>
                  <a:gd name="T73" fmla="*/ 48 h 164"/>
                  <a:gd name="T74" fmla="*/ 82 w 164"/>
                  <a:gd name="T75" fmla="*/ 44 h 164"/>
                  <a:gd name="T76" fmla="*/ 72 w 164"/>
                  <a:gd name="T77" fmla="*/ 34 h 164"/>
                  <a:gd name="T78" fmla="*/ 60 w 164"/>
                  <a:gd name="T79" fmla="*/ 26 h 164"/>
                  <a:gd name="T80" fmla="*/ 40 w 164"/>
                  <a:gd name="T81" fmla="*/ 4 h 164"/>
                  <a:gd name="T82" fmla="*/ 38 w 164"/>
                  <a:gd name="T83" fmla="*/ 4 h 164"/>
                  <a:gd name="T84" fmla="*/ 4 w 164"/>
                  <a:gd name="T85" fmla="*/ 0 h 164"/>
                  <a:gd name="T86" fmla="*/ 2 w 164"/>
                  <a:gd name="T87" fmla="*/ 0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64" h="164">
                    <a:moveTo>
                      <a:pt x="2" y="0"/>
                    </a:moveTo>
                    <a:lnTo>
                      <a:pt x="2" y="0"/>
                    </a:lnTo>
                    <a:lnTo>
                      <a:pt x="0" y="2"/>
                    </a:lnTo>
                    <a:lnTo>
                      <a:pt x="0" y="2"/>
                    </a:lnTo>
                    <a:lnTo>
                      <a:pt x="0" y="6"/>
                    </a:lnTo>
                    <a:lnTo>
                      <a:pt x="2" y="14"/>
                    </a:lnTo>
                    <a:lnTo>
                      <a:pt x="2" y="14"/>
                    </a:lnTo>
                    <a:lnTo>
                      <a:pt x="4" y="16"/>
                    </a:lnTo>
                    <a:lnTo>
                      <a:pt x="18" y="26"/>
                    </a:lnTo>
                    <a:lnTo>
                      <a:pt x="34" y="42"/>
                    </a:lnTo>
                    <a:lnTo>
                      <a:pt x="34" y="48"/>
                    </a:lnTo>
                    <a:lnTo>
                      <a:pt x="34" y="48"/>
                    </a:lnTo>
                    <a:lnTo>
                      <a:pt x="34" y="52"/>
                    </a:lnTo>
                    <a:lnTo>
                      <a:pt x="38" y="52"/>
                    </a:lnTo>
                    <a:lnTo>
                      <a:pt x="44" y="52"/>
                    </a:lnTo>
                    <a:lnTo>
                      <a:pt x="54" y="60"/>
                    </a:lnTo>
                    <a:lnTo>
                      <a:pt x="54" y="66"/>
                    </a:lnTo>
                    <a:lnTo>
                      <a:pt x="54" y="66"/>
                    </a:lnTo>
                    <a:lnTo>
                      <a:pt x="54" y="68"/>
                    </a:lnTo>
                    <a:lnTo>
                      <a:pt x="58" y="76"/>
                    </a:lnTo>
                    <a:lnTo>
                      <a:pt x="58" y="76"/>
                    </a:lnTo>
                    <a:lnTo>
                      <a:pt x="58" y="78"/>
                    </a:lnTo>
                    <a:lnTo>
                      <a:pt x="78" y="100"/>
                    </a:lnTo>
                    <a:lnTo>
                      <a:pt x="82" y="112"/>
                    </a:lnTo>
                    <a:lnTo>
                      <a:pt x="82" y="112"/>
                    </a:lnTo>
                    <a:lnTo>
                      <a:pt x="82" y="114"/>
                    </a:lnTo>
                    <a:lnTo>
                      <a:pt x="88" y="120"/>
                    </a:lnTo>
                    <a:lnTo>
                      <a:pt x="88" y="120"/>
                    </a:lnTo>
                    <a:lnTo>
                      <a:pt x="88" y="120"/>
                    </a:lnTo>
                    <a:lnTo>
                      <a:pt x="130" y="162"/>
                    </a:lnTo>
                    <a:lnTo>
                      <a:pt x="130" y="162"/>
                    </a:lnTo>
                    <a:lnTo>
                      <a:pt x="132" y="162"/>
                    </a:lnTo>
                    <a:lnTo>
                      <a:pt x="140" y="164"/>
                    </a:lnTo>
                    <a:lnTo>
                      <a:pt x="140" y="164"/>
                    </a:lnTo>
                    <a:lnTo>
                      <a:pt x="142" y="164"/>
                    </a:lnTo>
                    <a:lnTo>
                      <a:pt x="142" y="164"/>
                    </a:lnTo>
                    <a:lnTo>
                      <a:pt x="142" y="164"/>
                    </a:lnTo>
                    <a:lnTo>
                      <a:pt x="148" y="164"/>
                    </a:lnTo>
                    <a:lnTo>
                      <a:pt x="156" y="164"/>
                    </a:lnTo>
                    <a:lnTo>
                      <a:pt x="156" y="164"/>
                    </a:lnTo>
                    <a:lnTo>
                      <a:pt x="158" y="164"/>
                    </a:lnTo>
                    <a:lnTo>
                      <a:pt x="158" y="164"/>
                    </a:lnTo>
                    <a:lnTo>
                      <a:pt x="160" y="164"/>
                    </a:lnTo>
                    <a:lnTo>
                      <a:pt x="160" y="164"/>
                    </a:lnTo>
                    <a:lnTo>
                      <a:pt x="162" y="162"/>
                    </a:lnTo>
                    <a:lnTo>
                      <a:pt x="164" y="144"/>
                    </a:lnTo>
                    <a:lnTo>
                      <a:pt x="164" y="144"/>
                    </a:lnTo>
                    <a:lnTo>
                      <a:pt x="164" y="142"/>
                    </a:lnTo>
                    <a:lnTo>
                      <a:pt x="164" y="120"/>
                    </a:lnTo>
                    <a:lnTo>
                      <a:pt x="164" y="120"/>
                    </a:lnTo>
                    <a:lnTo>
                      <a:pt x="162" y="118"/>
                    </a:lnTo>
                    <a:lnTo>
                      <a:pt x="162" y="116"/>
                    </a:lnTo>
                    <a:lnTo>
                      <a:pt x="150" y="110"/>
                    </a:lnTo>
                    <a:lnTo>
                      <a:pt x="150" y="110"/>
                    </a:lnTo>
                    <a:lnTo>
                      <a:pt x="148" y="110"/>
                    </a:lnTo>
                    <a:lnTo>
                      <a:pt x="148" y="110"/>
                    </a:lnTo>
                    <a:lnTo>
                      <a:pt x="146" y="110"/>
                    </a:lnTo>
                    <a:lnTo>
                      <a:pt x="146" y="112"/>
                    </a:lnTo>
                    <a:lnTo>
                      <a:pt x="146" y="108"/>
                    </a:lnTo>
                    <a:lnTo>
                      <a:pt x="146" y="108"/>
                    </a:lnTo>
                    <a:lnTo>
                      <a:pt x="144" y="104"/>
                    </a:lnTo>
                    <a:lnTo>
                      <a:pt x="138" y="94"/>
                    </a:lnTo>
                    <a:lnTo>
                      <a:pt x="138" y="94"/>
                    </a:lnTo>
                    <a:lnTo>
                      <a:pt x="134" y="92"/>
                    </a:lnTo>
                    <a:lnTo>
                      <a:pt x="130" y="92"/>
                    </a:lnTo>
                    <a:lnTo>
                      <a:pt x="128" y="88"/>
                    </a:lnTo>
                    <a:lnTo>
                      <a:pt x="128" y="78"/>
                    </a:lnTo>
                    <a:lnTo>
                      <a:pt x="128" y="78"/>
                    </a:lnTo>
                    <a:lnTo>
                      <a:pt x="128" y="76"/>
                    </a:lnTo>
                    <a:lnTo>
                      <a:pt x="126" y="76"/>
                    </a:lnTo>
                    <a:lnTo>
                      <a:pt x="116" y="70"/>
                    </a:lnTo>
                    <a:lnTo>
                      <a:pt x="104" y="58"/>
                    </a:lnTo>
                    <a:lnTo>
                      <a:pt x="92" y="48"/>
                    </a:lnTo>
                    <a:lnTo>
                      <a:pt x="92" y="48"/>
                    </a:lnTo>
                    <a:lnTo>
                      <a:pt x="92" y="48"/>
                    </a:lnTo>
                    <a:lnTo>
                      <a:pt x="82" y="44"/>
                    </a:lnTo>
                    <a:lnTo>
                      <a:pt x="72" y="34"/>
                    </a:lnTo>
                    <a:lnTo>
                      <a:pt x="72" y="34"/>
                    </a:lnTo>
                    <a:lnTo>
                      <a:pt x="70" y="32"/>
                    </a:lnTo>
                    <a:lnTo>
                      <a:pt x="60" y="26"/>
                    </a:lnTo>
                    <a:lnTo>
                      <a:pt x="50" y="18"/>
                    </a:lnTo>
                    <a:lnTo>
                      <a:pt x="40" y="4"/>
                    </a:lnTo>
                    <a:lnTo>
                      <a:pt x="40" y="4"/>
                    </a:lnTo>
                    <a:lnTo>
                      <a:pt x="38" y="4"/>
                    </a:lnTo>
                    <a:lnTo>
                      <a:pt x="22" y="2"/>
                    </a:lnTo>
                    <a:lnTo>
                      <a:pt x="4" y="0"/>
                    </a:lnTo>
                    <a:lnTo>
                      <a:pt x="4" y="0"/>
                    </a:lnTo>
                    <a:lnTo>
                      <a:pt x="2" y="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2" name="Freeform 935"/>
              <p:cNvSpPr>
                <a:spLocks/>
              </p:cNvSpPr>
              <p:nvPr/>
            </p:nvSpPr>
            <p:spPr bwMode="auto">
              <a:xfrm>
                <a:off x="4385" y="2559"/>
                <a:ext cx="16" cy="16"/>
              </a:xfrm>
              <a:custGeom>
                <a:avLst/>
                <a:gdLst>
                  <a:gd name="T0" fmla="*/ 6 w 16"/>
                  <a:gd name="T1" fmla="*/ 16 h 16"/>
                  <a:gd name="T2" fmla="*/ 6 w 16"/>
                  <a:gd name="T3" fmla="*/ 16 h 16"/>
                  <a:gd name="T4" fmla="*/ 4 w 16"/>
                  <a:gd name="T5" fmla="*/ 14 h 16"/>
                  <a:gd name="T6" fmla="*/ 0 w 16"/>
                  <a:gd name="T7" fmla="*/ 8 h 16"/>
                  <a:gd name="T8" fmla="*/ 0 w 16"/>
                  <a:gd name="T9" fmla="*/ 8 h 16"/>
                  <a:gd name="T10" fmla="*/ 0 w 16"/>
                  <a:gd name="T11" fmla="*/ 6 h 16"/>
                  <a:gd name="T12" fmla="*/ 4 w 16"/>
                  <a:gd name="T13" fmla="*/ 0 h 16"/>
                  <a:gd name="T14" fmla="*/ 4 w 16"/>
                  <a:gd name="T15" fmla="*/ 0 h 16"/>
                  <a:gd name="T16" fmla="*/ 6 w 16"/>
                  <a:gd name="T17" fmla="*/ 0 h 16"/>
                  <a:gd name="T18" fmla="*/ 6 w 16"/>
                  <a:gd name="T19" fmla="*/ 0 h 16"/>
                  <a:gd name="T20" fmla="*/ 6 w 16"/>
                  <a:gd name="T21" fmla="*/ 0 h 16"/>
                  <a:gd name="T22" fmla="*/ 14 w 16"/>
                  <a:gd name="T23" fmla="*/ 4 h 16"/>
                  <a:gd name="T24" fmla="*/ 14 w 16"/>
                  <a:gd name="T25" fmla="*/ 4 h 16"/>
                  <a:gd name="T26" fmla="*/ 16 w 16"/>
                  <a:gd name="T27" fmla="*/ 6 h 16"/>
                  <a:gd name="T28" fmla="*/ 14 w 16"/>
                  <a:gd name="T29" fmla="*/ 12 h 16"/>
                  <a:gd name="T30" fmla="*/ 14 w 16"/>
                  <a:gd name="T31" fmla="*/ 12 h 16"/>
                  <a:gd name="T32" fmla="*/ 12 w 16"/>
                  <a:gd name="T33" fmla="*/ 14 h 16"/>
                  <a:gd name="T34" fmla="*/ 6 w 16"/>
                  <a:gd name="T35" fmla="*/ 16 h 16"/>
                  <a:gd name="T36" fmla="*/ 6 w 16"/>
                  <a:gd name="T37" fmla="*/ 16 h 16"/>
                  <a:gd name="T38" fmla="*/ 6 w 16"/>
                  <a:gd name="T39" fmla="*/ 16 h 16"/>
                  <a:gd name="T40" fmla="*/ 6 w 16"/>
                  <a:gd name="T41"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16">
                    <a:moveTo>
                      <a:pt x="6" y="16"/>
                    </a:moveTo>
                    <a:lnTo>
                      <a:pt x="6" y="16"/>
                    </a:lnTo>
                    <a:lnTo>
                      <a:pt x="4" y="14"/>
                    </a:lnTo>
                    <a:lnTo>
                      <a:pt x="0" y="8"/>
                    </a:lnTo>
                    <a:lnTo>
                      <a:pt x="0" y="8"/>
                    </a:lnTo>
                    <a:lnTo>
                      <a:pt x="0" y="6"/>
                    </a:lnTo>
                    <a:lnTo>
                      <a:pt x="4" y="0"/>
                    </a:lnTo>
                    <a:lnTo>
                      <a:pt x="4" y="0"/>
                    </a:lnTo>
                    <a:lnTo>
                      <a:pt x="6" y="0"/>
                    </a:lnTo>
                    <a:lnTo>
                      <a:pt x="6" y="0"/>
                    </a:lnTo>
                    <a:lnTo>
                      <a:pt x="6" y="0"/>
                    </a:lnTo>
                    <a:lnTo>
                      <a:pt x="14" y="4"/>
                    </a:lnTo>
                    <a:lnTo>
                      <a:pt x="14" y="4"/>
                    </a:lnTo>
                    <a:lnTo>
                      <a:pt x="16" y="6"/>
                    </a:lnTo>
                    <a:lnTo>
                      <a:pt x="14" y="12"/>
                    </a:lnTo>
                    <a:lnTo>
                      <a:pt x="14" y="12"/>
                    </a:lnTo>
                    <a:lnTo>
                      <a:pt x="12" y="14"/>
                    </a:lnTo>
                    <a:lnTo>
                      <a:pt x="6" y="16"/>
                    </a:lnTo>
                    <a:lnTo>
                      <a:pt x="6" y="16"/>
                    </a:lnTo>
                    <a:lnTo>
                      <a:pt x="6" y="16"/>
                    </a:lnTo>
                    <a:lnTo>
                      <a:pt x="6"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3" name="Freeform 936"/>
              <p:cNvSpPr>
                <a:spLocks noEditPoints="1"/>
              </p:cNvSpPr>
              <p:nvPr/>
            </p:nvSpPr>
            <p:spPr bwMode="auto">
              <a:xfrm>
                <a:off x="4383" y="2557"/>
                <a:ext cx="20" cy="20"/>
              </a:xfrm>
              <a:custGeom>
                <a:avLst/>
                <a:gdLst>
                  <a:gd name="T0" fmla="*/ 8 w 20"/>
                  <a:gd name="T1" fmla="*/ 4 h 20"/>
                  <a:gd name="T2" fmla="*/ 16 w 20"/>
                  <a:gd name="T3" fmla="*/ 8 h 20"/>
                  <a:gd name="T4" fmla="*/ 14 w 20"/>
                  <a:gd name="T5" fmla="*/ 14 h 20"/>
                  <a:gd name="T6" fmla="*/ 8 w 20"/>
                  <a:gd name="T7" fmla="*/ 16 h 20"/>
                  <a:gd name="T8" fmla="*/ 4 w 20"/>
                  <a:gd name="T9" fmla="*/ 8 h 20"/>
                  <a:gd name="T10" fmla="*/ 8 w 20"/>
                  <a:gd name="T11" fmla="*/ 4 h 20"/>
                  <a:gd name="T12" fmla="*/ 8 w 20"/>
                  <a:gd name="T13" fmla="*/ 0 h 20"/>
                  <a:gd name="T14" fmla="*/ 8 w 20"/>
                  <a:gd name="T15" fmla="*/ 0 h 20"/>
                  <a:gd name="T16" fmla="*/ 6 w 20"/>
                  <a:gd name="T17" fmla="*/ 2 h 20"/>
                  <a:gd name="T18" fmla="*/ 0 w 20"/>
                  <a:gd name="T19" fmla="*/ 6 h 20"/>
                  <a:gd name="T20" fmla="*/ 0 w 20"/>
                  <a:gd name="T21" fmla="*/ 6 h 20"/>
                  <a:gd name="T22" fmla="*/ 0 w 20"/>
                  <a:gd name="T23" fmla="*/ 8 h 20"/>
                  <a:gd name="T24" fmla="*/ 0 w 20"/>
                  <a:gd name="T25" fmla="*/ 10 h 20"/>
                  <a:gd name="T26" fmla="*/ 4 w 20"/>
                  <a:gd name="T27" fmla="*/ 18 h 20"/>
                  <a:gd name="T28" fmla="*/ 4 w 20"/>
                  <a:gd name="T29" fmla="*/ 18 h 20"/>
                  <a:gd name="T30" fmla="*/ 8 w 20"/>
                  <a:gd name="T31" fmla="*/ 20 h 20"/>
                  <a:gd name="T32" fmla="*/ 8 w 20"/>
                  <a:gd name="T33" fmla="*/ 20 h 20"/>
                  <a:gd name="T34" fmla="*/ 10 w 20"/>
                  <a:gd name="T35" fmla="*/ 18 h 20"/>
                  <a:gd name="T36" fmla="*/ 14 w 20"/>
                  <a:gd name="T37" fmla="*/ 18 h 20"/>
                  <a:gd name="T38" fmla="*/ 14 w 20"/>
                  <a:gd name="T39" fmla="*/ 18 h 20"/>
                  <a:gd name="T40" fmla="*/ 18 w 20"/>
                  <a:gd name="T41" fmla="*/ 14 h 20"/>
                  <a:gd name="T42" fmla="*/ 20 w 20"/>
                  <a:gd name="T43" fmla="*/ 8 h 20"/>
                  <a:gd name="T44" fmla="*/ 20 w 20"/>
                  <a:gd name="T45" fmla="*/ 8 h 20"/>
                  <a:gd name="T46" fmla="*/ 18 w 20"/>
                  <a:gd name="T47" fmla="*/ 6 h 20"/>
                  <a:gd name="T48" fmla="*/ 16 w 20"/>
                  <a:gd name="T49" fmla="*/ 4 h 20"/>
                  <a:gd name="T50" fmla="*/ 10 w 20"/>
                  <a:gd name="T51" fmla="*/ 0 h 20"/>
                  <a:gd name="T52" fmla="*/ 10 w 20"/>
                  <a:gd name="T53" fmla="*/ 0 h 20"/>
                  <a:gd name="T54" fmla="*/ 8 w 20"/>
                  <a:gd name="T55" fmla="*/ 0 h 20"/>
                  <a:gd name="T56" fmla="*/ 8 w 20"/>
                  <a:gd name="T5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8" y="4"/>
                    </a:moveTo>
                    <a:lnTo>
                      <a:pt x="16" y="8"/>
                    </a:lnTo>
                    <a:lnTo>
                      <a:pt x="14" y="14"/>
                    </a:lnTo>
                    <a:lnTo>
                      <a:pt x="8" y="16"/>
                    </a:lnTo>
                    <a:lnTo>
                      <a:pt x="4" y="8"/>
                    </a:lnTo>
                    <a:lnTo>
                      <a:pt x="8" y="4"/>
                    </a:lnTo>
                    <a:close/>
                    <a:moveTo>
                      <a:pt x="8" y="0"/>
                    </a:moveTo>
                    <a:lnTo>
                      <a:pt x="8" y="0"/>
                    </a:lnTo>
                    <a:lnTo>
                      <a:pt x="6" y="2"/>
                    </a:lnTo>
                    <a:lnTo>
                      <a:pt x="0" y="6"/>
                    </a:lnTo>
                    <a:lnTo>
                      <a:pt x="0" y="6"/>
                    </a:lnTo>
                    <a:lnTo>
                      <a:pt x="0" y="8"/>
                    </a:lnTo>
                    <a:lnTo>
                      <a:pt x="0" y="10"/>
                    </a:lnTo>
                    <a:lnTo>
                      <a:pt x="4" y="18"/>
                    </a:lnTo>
                    <a:lnTo>
                      <a:pt x="4" y="18"/>
                    </a:lnTo>
                    <a:lnTo>
                      <a:pt x="8" y="20"/>
                    </a:lnTo>
                    <a:lnTo>
                      <a:pt x="8" y="20"/>
                    </a:lnTo>
                    <a:lnTo>
                      <a:pt x="10" y="18"/>
                    </a:lnTo>
                    <a:lnTo>
                      <a:pt x="14" y="18"/>
                    </a:lnTo>
                    <a:lnTo>
                      <a:pt x="14" y="18"/>
                    </a:lnTo>
                    <a:lnTo>
                      <a:pt x="18" y="14"/>
                    </a:lnTo>
                    <a:lnTo>
                      <a:pt x="20" y="8"/>
                    </a:lnTo>
                    <a:lnTo>
                      <a:pt x="20" y="8"/>
                    </a:lnTo>
                    <a:lnTo>
                      <a:pt x="18" y="6"/>
                    </a:lnTo>
                    <a:lnTo>
                      <a:pt x="16" y="4"/>
                    </a:lnTo>
                    <a:lnTo>
                      <a:pt x="10" y="0"/>
                    </a:lnTo>
                    <a:lnTo>
                      <a:pt x="10" y="0"/>
                    </a:lnTo>
                    <a:lnTo>
                      <a:pt x="8" y="0"/>
                    </a:lnTo>
                    <a:lnTo>
                      <a:pt x="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4" name="Freeform 937"/>
              <p:cNvSpPr>
                <a:spLocks/>
              </p:cNvSpPr>
              <p:nvPr/>
            </p:nvSpPr>
            <p:spPr bwMode="auto">
              <a:xfrm>
                <a:off x="4387" y="2561"/>
                <a:ext cx="12" cy="12"/>
              </a:xfrm>
              <a:custGeom>
                <a:avLst/>
                <a:gdLst>
                  <a:gd name="T0" fmla="*/ 4 w 12"/>
                  <a:gd name="T1" fmla="*/ 0 h 12"/>
                  <a:gd name="T2" fmla="*/ 12 w 12"/>
                  <a:gd name="T3" fmla="*/ 4 h 12"/>
                  <a:gd name="T4" fmla="*/ 10 w 12"/>
                  <a:gd name="T5" fmla="*/ 10 h 12"/>
                  <a:gd name="T6" fmla="*/ 4 w 12"/>
                  <a:gd name="T7" fmla="*/ 12 h 12"/>
                  <a:gd name="T8" fmla="*/ 0 w 12"/>
                  <a:gd name="T9" fmla="*/ 4 h 12"/>
                  <a:gd name="T10" fmla="*/ 4 w 12"/>
                  <a:gd name="T11" fmla="*/ 0 h 12"/>
                </a:gdLst>
                <a:ahLst/>
                <a:cxnLst>
                  <a:cxn ang="0">
                    <a:pos x="T0" y="T1"/>
                  </a:cxn>
                  <a:cxn ang="0">
                    <a:pos x="T2" y="T3"/>
                  </a:cxn>
                  <a:cxn ang="0">
                    <a:pos x="T4" y="T5"/>
                  </a:cxn>
                  <a:cxn ang="0">
                    <a:pos x="T6" y="T7"/>
                  </a:cxn>
                  <a:cxn ang="0">
                    <a:pos x="T8" y="T9"/>
                  </a:cxn>
                  <a:cxn ang="0">
                    <a:pos x="T10" y="T11"/>
                  </a:cxn>
                </a:cxnLst>
                <a:rect l="0" t="0" r="r" b="b"/>
                <a:pathLst>
                  <a:path w="12" h="12">
                    <a:moveTo>
                      <a:pt x="4" y="0"/>
                    </a:moveTo>
                    <a:lnTo>
                      <a:pt x="12" y="4"/>
                    </a:lnTo>
                    <a:lnTo>
                      <a:pt x="10" y="10"/>
                    </a:lnTo>
                    <a:lnTo>
                      <a:pt x="4" y="12"/>
                    </a:lnTo>
                    <a:lnTo>
                      <a:pt x="0" y="4"/>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5" name="Freeform 938"/>
              <p:cNvSpPr>
                <a:spLocks/>
              </p:cNvSpPr>
              <p:nvPr/>
            </p:nvSpPr>
            <p:spPr bwMode="auto">
              <a:xfrm>
                <a:off x="4383" y="2557"/>
                <a:ext cx="20" cy="20"/>
              </a:xfrm>
              <a:custGeom>
                <a:avLst/>
                <a:gdLst>
                  <a:gd name="T0" fmla="*/ 8 w 20"/>
                  <a:gd name="T1" fmla="*/ 0 h 20"/>
                  <a:gd name="T2" fmla="*/ 8 w 20"/>
                  <a:gd name="T3" fmla="*/ 0 h 20"/>
                  <a:gd name="T4" fmla="*/ 6 w 20"/>
                  <a:gd name="T5" fmla="*/ 2 h 20"/>
                  <a:gd name="T6" fmla="*/ 0 w 20"/>
                  <a:gd name="T7" fmla="*/ 6 h 20"/>
                  <a:gd name="T8" fmla="*/ 0 w 20"/>
                  <a:gd name="T9" fmla="*/ 6 h 20"/>
                  <a:gd name="T10" fmla="*/ 0 w 20"/>
                  <a:gd name="T11" fmla="*/ 8 h 20"/>
                  <a:gd name="T12" fmla="*/ 0 w 20"/>
                  <a:gd name="T13" fmla="*/ 10 h 20"/>
                  <a:gd name="T14" fmla="*/ 4 w 20"/>
                  <a:gd name="T15" fmla="*/ 18 h 20"/>
                  <a:gd name="T16" fmla="*/ 4 w 20"/>
                  <a:gd name="T17" fmla="*/ 18 h 20"/>
                  <a:gd name="T18" fmla="*/ 8 w 20"/>
                  <a:gd name="T19" fmla="*/ 20 h 20"/>
                  <a:gd name="T20" fmla="*/ 8 w 20"/>
                  <a:gd name="T21" fmla="*/ 20 h 20"/>
                  <a:gd name="T22" fmla="*/ 10 w 20"/>
                  <a:gd name="T23" fmla="*/ 18 h 20"/>
                  <a:gd name="T24" fmla="*/ 14 w 20"/>
                  <a:gd name="T25" fmla="*/ 18 h 20"/>
                  <a:gd name="T26" fmla="*/ 14 w 20"/>
                  <a:gd name="T27" fmla="*/ 18 h 20"/>
                  <a:gd name="T28" fmla="*/ 18 w 20"/>
                  <a:gd name="T29" fmla="*/ 14 h 20"/>
                  <a:gd name="T30" fmla="*/ 20 w 20"/>
                  <a:gd name="T31" fmla="*/ 8 h 20"/>
                  <a:gd name="T32" fmla="*/ 20 w 20"/>
                  <a:gd name="T33" fmla="*/ 8 h 20"/>
                  <a:gd name="T34" fmla="*/ 18 w 20"/>
                  <a:gd name="T35" fmla="*/ 6 h 20"/>
                  <a:gd name="T36" fmla="*/ 16 w 20"/>
                  <a:gd name="T37" fmla="*/ 4 h 20"/>
                  <a:gd name="T38" fmla="*/ 10 w 20"/>
                  <a:gd name="T39" fmla="*/ 0 h 20"/>
                  <a:gd name="T40" fmla="*/ 10 w 20"/>
                  <a:gd name="T41" fmla="*/ 0 h 20"/>
                  <a:gd name="T42" fmla="*/ 8 w 20"/>
                  <a:gd name="T43" fmla="*/ 0 h 20"/>
                  <a:gd name="T44" fmla="*/ 8 w 20"/>
                  <a:gd name="T4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0" h="20">
                    <a:moveTo>
                      <a:pt x="8" y="0"/>
                    </a:moveTo>
                    <a:lnTo>
                      <a:pt x="8" y="0"/>
                    </a:lnTo>
                    <a:lnTo>
                      <a:pt x="6" y="2"/>
                    </a:lnTo>
                    <a:lnTo>
                      <a:pt x="0" y="6"/>
                    </a:lnTo>
                    <a:lnTo>
                      <a:pt x="0" y="6"/>
                    </a:lnTo>
                    <a:lnTo>
                      <a:pt x="0" y="8"/>
                    </a:lnTo>
                    <a:lnTo>
                      <a:pt x="0" y="10"/>
                    </a:lnTo>
                    <a:lnTo>
                      <a:pt x="4" y="18"/>
                    </a:lnTo>
                    <a:lnTo>
                      <a:pt x="4" y="18"/>
                    </a:lnTo>
                    <a:lnTo>
                      <a:pt x="8" y="20"/>
                    </a:lnTo>
                    <a:lnTo>
                      <a:pt x="8" y="20"/>
                    </a:lnTo>
                    <a:lnTo>
                      <a:pt x="10" y="18"/>
                    </a:lnTo>
                    <a:lnTo>
                      <a:pt x="14" y="18"/>
                    </a:lnTo>
                    <a:lnTo>
                      <a:pt x="14" y="18"/>
                    </a:lnTo>
                    <a:lnTo>
                      <a:pt x="18" y="14"/>
                    </a:lnTo>
                    <a:lnTo>
                      <a:pt x="20" y="8"/>
                    </a:lnTo>
                    <a:lnTo>
                      <a:pt x="20" y="8"/>
                    </a:lnTo>
                    <a:lnTo>
                      <a:pt x="18" y="6"/>
                    </a:lnTo>
                    <a:lnTo>
                      <a:pt x="16" y="4"/>
                    </a:lnTo>
                    <a:lnTo>
                      <a:pt x="10" y="0"/>
                    </a:lnTo>
                    <a:lnTo>
                      <a:pt x="10" y="0"/>
                    </a:lnTo>
                    <a:lnTo>
                      <a:pt x="8" y="0"/>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6" name="Freeform 939"/>
              <p:cNvSpPr>
                <a:spLocks/>
              </p:cNvSpPr>
              <p:nvPr/>
            </p:nvSpPr>
            <p:spPr bwMode="auto">
              <a:xfrm>
                <a:off x="4351" y="2543"/>
                <a:ext cx="26" cy="32"/>
              </a:xfrm>
              <a:custGeom>
                <a:avLst/>
                <a:gdLst>
                  <a:gd name="T0" fmla="*/ 20 w 26"/>
                  <a:gd name="T1" fmla="*/ 32 h 32"/>
                  <a:gd name="T2" fmla="*/ 20 w 26"/>
                  <a:gd name="T3" fmla="*/ 32 h 32"/>
                  <a:gd name="T4" fmla="*/ 18 w 26"/>
                  <a:gd name="T5" fmla="*/ 30 h 32"/>
                  <a:gd name="T6" fmla="*/ 14 w 26"/>
                  <a:gd name="T7" fmla="*/ 26 h 32"/>
                  <a:gd name="T8" fmla="*/ 14 w 26"/>
                  <a:gd name="T9" fmla="*/ 26 h 32"/>
                  <a:gd name="T10" fmla="*/ 12 w 26"/>
                  <a:gd name="T11" fmla="*/ 26 h 32"/>
                  <a:gd name="T12" fmla="*/ 10 w 26"/>
                  <a:gd name="T13" fmla="*/ 18 h 32"/>
                  <a:gd name="T14" fmla="*/ 6 w 26"/>
                  <a:gd name="T15" fmla="*/ 12 h 32"/>
                  <a:gd name="T16" fmla="*/ 2 w 26"/>
                  <a:gd name="T17" fmla="*/ 10 h 32"/>
                  <a:gd name="T18" fmla="*/ 2 w 26"/>
                  <a:gd name="T19" fmla="*/ 10 h 32"/>
                  <a:gd name="T20" fmla="*/ 0 w 26"/>
                  <a:gd name="T21" fmla="*/ 10 h 32"/>
                  <a:gd name="T22" fmla="*/ 0 w 26"/>
                  <a:gd name="T23" fmla="*/ 2 h 32"/>
                  <a:gd name="T24" fmla="*/ 0 w 26"/>
                  <a:gd name="T25" fmla="*/ 2 h 32"/>
                  <a:gd name="T26" fmla="*/ 2 w 26"/>
                  <a:gd name="T27" fmla="*/ 0 h 32"/>
                  <a:gd name="T28" fmla="*/ 12 w 26"/>
                  <a:gd name="T29" fmla="*/ 0 h 32"/>
                  <a:gd name="T30" fmla="*/ 12 w 26"/>
                  <a:gd name="T31" fmla="*/ 0 h 32"/>
                  <a:gd name="T32" fmla="*/ 14 w 26"/>
                  <a:gd name="T33" fmla="*/ 0 h 32"/>
                  <a:gd name="T34" fmla="*/ 16 w 26"/>
                  <a:gd name="T35" fmla="*/ 10 h 32"/>
                  <a:gd name="T36" fmla="*/ 20 w 26"/>
                  <a:gd name="T37" fmla="*/ 16 h 32"/>
                  <a:gd name="T38" fmla="*/ 24 w 26"/>
                  <a:gd name="T39" fmla="*/ 18 h 32"/>
                  <a:gd name="T40" fmla="*/ 24 w 26"/>
                  <a:gd name="T41" fmla="*/ 18 h 32"/>
                  <a:gd name="T42" fmla="*/ 24 w 26"/>
                  <a:gd name="T43" fmla="*/ 18 h 32"/>
                  <a:gd name="T44" fmla="*/ 26 w 26"/>
                  <a:gd name="T45" fmla="*/ 26 h 32"/>
                  <a:gd name="T46" fmla="*/ 26 w 26"/>
                  <a:gd name="T47" fmla="*/ 26 h 32"/>
                  <a:gd name="T48" fmla="*/ 26 w 26"/>
                  <a:gd name="T49" fmla="*/ 30 h 32"/>
                  <a:gd name="T50" fmla="*/ 20 w 26"/>
                  <a:gd name="T51" fmla="*/ 32 h 32"/>
                  <a:gd name="T52" fmla="*/ 20 w 26"/>
                  <a:gd name="T53" fmla="*/ 32 h 32"/>
                  <a:gd name="T54" fmla="*/ 20 w 26"/>
                  <a:gd name="T55" fmla="*/ 32 h 32"/>
                  <a:gd name="T56" fmla="*/ 20 w 26"/>
                  <a:gd name="T57"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32">
                    <a:moveTo>
                      <a:pt x="20" y="32"/>
                    </a:moveTo>
                    <a:lnTo>
                      <a:pt x="20" y="32"/>
                    </a:lnTo>
                    <a:lnTo>
                      <a:pt x="18" y="30"/>
                    </a:lnTo>
                    <a:lnTo>
                      <a:pt x="14" y="26"/>
                    </a:lnTo>
                    <a:lnTo>
                      <a:pt x="14" y="26"/>
                    </a:lnTo>
                    <a:lnTo>
                      <a:pt x="12" y="26"/>
                    </a:lnTo>
                    <a:lnTo>
                      <a:pt x="10" y="18"/>
                    </a:lnTo>
                    <a:lnTo>
                      <a:pt x="6" y="12"/>
                    </a:lnTo>
                    <a:lnTo>
                      <a:pt x="2" y="10"/>
                    </a:lnTo>
                    <a:lnTo>
                      <a:pt x="2" y="10"/>
                    </a:lnTo>
                    <a:lnTo>
                      <a:pt x="0" y="10"/>
                    </a:lnTo>
                    <a:lnTo>
                      <a:pt x="0" y="2"/>
                    </a:lnTo>
                    <a:lnTo>
                      <a:pt x="0" y="2"/>
                    </a:lnTo>
                    <a:lnTo>
                      <a:pt x="2" y="0"/>
                    </a:lnTo>
                    <a:lnTo>
                      <a:pt x="12" y="0"/>
                    </a:lnTo>
                    <a:lnTo>
                      <a:pt x="12" y="0"/>
                    </a:lnTo>
                    <a:lnTo>
                      <a:pt x="14" y="0"/>
                    </a:lnTo>
                    <a:lnTo>
                      <a:pt x="16" y="10"/>
                    </a:lnTo>
                    <a:lnTo>
                      <a:pt x="20" y="16"/>
                    </a:lnTo>
                    <a:lnTo>
                      <a:pt x="24" y="18"/>
                    </a:lnTo>
                    <a:lnTo>
                      <a:pt x="24" y="18"/>
                    </a:lnTo>
                    <a:lnTo>
                      <a:pt x="24" y="18"/>
                    </a:lnTo>
                    <a:lnTo>
                      <a:pt x="26" y="26"/>
                    </a:lnTo>
                    <a:lnTo>
                      <a:pt x="26" y="26"/>
                    </a:lnTo>
                    <a:lnTo>
                      <a:pt x="26" y="30"/>
                    </a:lnTo>
                    <a:lnTo>
                      <a:pt x="20" y="32"/>
                    </a:lnTo>
                    <a:lnTo>
                      <a:pt x="20" y="32"/>
                    </a:lnTo>
                    <a:lnTo>
                      <a:pt x="20" y="32"/>
                    </a:lnTo>
                    <a:lnTo>
                      <a:pt x="20"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7" name="Freeform 940"/>
              <p:cNvSpPr>
                <a:spLocks noEditPoints="1"/>
              </p:cNvSpPr>
              <p:nvPr/>
            </p:nvSpPr>
            <p:spPr bwMode="auto">
              <a:xfrm>
                <a:off x="4349" y="2541"/>
                <a:ext cx="30" cy="36"/>
              </a:xfrm>
              <a:custGeom>
                <a:avLst/>
                <a:gdLst>
                  <a:gd name="T0" fmla="*/ 14 w 30"/>
                  <a:gd name="T1" fmla="*/ 4 h 36"/>
                  <a:gd name="T2" fmla="*/ 16 w 30"/>
                  <a:gd name="T3" fmla="*/ 14 h 36"/>
                  <a:gd name="T4" fmla="*/ 20 w 30"/>
                  <a:gd name="T5" fmla="*/ 20 h 36"/>
                  <a:gd name="T6" fmla="*/ 24 w 30"/>
                  <a:gd name="T7" fmla="*/ 22 h 36"/>
                  <a:gd name="T8" fmla="*/ 26 w 30"/>
                  <a:gd name="T9" fmla="*/ 30 h 36"/>
                  <a:gd name="T10" fmla="*/ 22 w 30"/>
                  <a:gd name="T11" fmla="*/ 32 h 36"/>
                  <a:gd name="T12" fmla="*/ 16 w 30"/>
                  <a:gd name="T13" fmla="*/ 28 h 36"/>
                  <a:gd name="T14" fmla="*/ 14 w 30"/>
                  <a:gd name="T15" fmla="*/ 20 h 36"/>
                  <a:gd name="T16" fmla="*/ 10 w 30"/>
                  <a:gd name="T17" fmla="*/ 14 h 36"/>
                  <a:gd name="T18" fmla="*/ 4 w 30"/>
                  <a:gd name="T19" fmla="*/ 12 h 36"/>
                  <a:gd name="T20" fmla="*/ 4 w 30"/>
                  <a:gd name="T21" fmla="*/ 4 h 36"/>
                  <a:gd name="T22" fmla="*/ 14 w 30"/>
                  <a:gd name="T23" fmla="*/ 4 h 36"/>
                  <a:gd name="T24" fmla="*/ 14 w 30"/>
                  <a:gd name="T25" fmla="*/ 0 h 36"/>
                  <a:gd name="T26" fmla="*/ 4 w 30"/>
                  <a:gd name="T27" fmla="*/ 0 h 36"/>
                  <a:gd name="T28" fmla="*/ 4 w 30"/>
                  <a:gd name="T29" fmla="*/ 0 h 36"/>
                  <a:gd name="T30" fmla="*/ 2 w 30"/>
                  <a:gd name="T31" fmla="*/ 0 h 36"/>
                  <a:gd name="T32" fmla="*/ 0 w 30"/>
                  <a:gd name="T33" fmla="*/ 4 h 36"/>
                  <a:gd name="T34" fmla="*/ 0 w 30"/>
                  <a:gd name="T35" fmla="*/ 12 h 36"/>
                  <a:gd name="T36" fmla="*/ 0 w 30"/>
                  <a:gd name="T37" fmla="*/ 12 h 36"/>
                  <a:gd name="T38" fmla="*/ 2 w 30"/>
                  <a:gd name="T39" fmla="*/ 14 h 36"/>
                  <a:gd name="T40" fmla="*/ 2 w 30"/>
                  <a:gd name="T41" fmla="*/ 14 h 36"/>
                  <a:gd name="T42" fmla="*/ 8 w 30"/>
                  <a:gd name="T43" fmla="*/ 16 h 36"/>
                  <a:gd name="T44" fmla="*/ 10 w 30"/>
                  <a:gd name="T45" fmla="*/ 20 h 36"/>
                  <a:gd name="T46" fmla="*/ 12 w 30"/>
                  <a:gd name="T47" fmla="*/ 28 h 36"/>
                  <a:gd name="T48" fmla="*/ 12 w 30"/>
                  <a:gd name="T49" fmla="*/ 28 h 36"/>
                  <a:gd name="T50" fmla="*/ 14 w 30"/>
                  <a:gd name="T51" fmla="*/ 30 h 36"/>
                  <a:gd name="T52" fmla="*/ 20 w 30"/>
                  <a:gd name="T53" fmla="*/ 34 h 36"/>
                  <a:gd name="T54" fmla="*/ 20 w 30"/>
                  <a:gd name="T55" fmla="*/ 34 h 36"/>
                  <a:gd name="T56" fmla="*/ 22 w 30"/>
                  <a:gd name="T57" fmla="*/ 36 h 36"/>
                  <a:gd name="T58" fmla="*/ 22 w 30"/>
                  <a:gd name="T59" fmla="*/ 36 h 36"/>
                  <a:gd name="T60" fmla="*/ 22 w 30"/>
                  <a:gd name="T61" fmla="*/ 34 h 36"/>
                  <a:gd name="T62" fmla="*/ 28 w 30"/>
                  <a:gd name="T63" fmla="*/ 32 h 36"/>
                  <a:gd name="T64" fmla="*/ 28 w 30"/>
                  <a:gd name="T65" fmla="*/ 32 h 36"/>
                  <a:gd name="T66" fmla="*/ 30 w 30"/>
                  <a:gd name="T67" fmla="*/ 32 h 36"/>
                  <a:gd name="T68" fmla="*/ 30 w 30"/>
                  <a:gd name="T69" fmla="*/ 28 h 36"/>
                  <a:gd name="T70" fmla="*/ 28 w 30"/>
                  <a:gd name="T71" fmla="*/ 20 h 36"/>
                  <a:gd name="T72" fmla="*/ 28 w 30"/>
                  <a:gd name="T73" fmla="*/ 20 h 36"/>
                  <a:gd name="T74" fmla="*/ 26 w 30"/>
                  <a:gd name="T75" fmla="*/ 18 h 36"/>
                  <a:gd name="T76" fmla="*/ 22 w 30"/>
                  <a:gd name="T77" fmla="*/ 16 h 36"/>
                  <a:gd name="T78" fmla="*/ 20 w 30"/>
                  <a:gd name="T79" fmla="*/ 12 h 36"/>
                  <a:gd name="T80" fmla="*/ 18 w 30"/>
                  <a:gd name="T81" fmla="*/ 2 h 36"/>
                  <a:gd name="T82" fmla="*/ 18 w 30"/>
                  <a:gd name="T83" fmla="*/ 2 h 36"/>
                  <a:gd name="T84" fmla="*/ 18 w 30"/>
                  <a:gd name="T85" fmla="*/ 0 h 36"/>
                  <a:gd name="T86" fmla="*/ 14 w 30"/>
                  <a:gd name="T87" fmla="*/ 0 h 36"/>
                  <a:gd name="T88" fmla="*/ 14 w 30"/>
                  <a:gd name="T89"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0" h="36">
                    <a:moveTo>
                      <a:pt x="14" y="4"/>
                    </a:moveTo>
                    <a:lnTo>
                      <a:pt x="16" y="14"/>
                    </a:lnTo>
                    <a:lnTo>
                      <a:pt x="20" y="20"/>
                    </a:lnTo>
                    <a:lnTo>
                      <a:pt x="24" y="22"/>
                    </a:lnTo>
                    <a:lnTo>
                      <a:pt x="26" y="30"/>
                    </a:lnTo>
                    <a:lnTo>
                      <a:pt x="22" y="32"/>
                    </a:lnTo>
                    <a:lnTo>
                      <a:pt x="16" y="28"/>
                    </a:lnTo>
                    <a:lnTo>
                      <a:pt x="14" y="20"/>
                    </a:lnTo>
                    <a:lnTo>
                      <a:pt x="10" y="14"/>
                    </a:lnTo>
                    <a:lnTo>
                      <a:pt x="4" y="12"/>
                    </a:lnTo>
                    <a:lnTo>
                      <a:pt x="4" y="4"/>
                    </a:lnTo>
                    <a:lnTo>
                      <a:pt x="14" y="4"/>
                    </a:lnTo>
                    <a:close/>
                    <a:moveTo>
                      <a:pt x="14" y="0"/>
                    </a:moveTo>
                    <a:lnTo>
                      <a:pt x="4" y="0"/>
                    </a:lnTo>
                    <a:lnTo>
                      <a:pt x="4" y="0"/>
                    </a:lnTo>
                    <a:lnTo>
                      <a:pt x="2" y="0"/>
                    </a:lnTo>
                    <a:lnTo>
                      <a:pt x="0" y="4"/>
                    </a:lnTo>
                    <a:lnTo>
                      <a:pt x="0" y="12"/>
                    </a:lnTo>
                    <a:lnTo>
                      <a:pt x="0" y="12"/>
                    </a:lnTo>
                    <a:lnTo>
                      <a:pt x="2" y="14"/>
                    </a:lnTo>
                    <a:lnTo>
                      <a:pt x="2" y="14"/>
                    </a:lnTo>
                    <a:lnTo>
                      <a:pt x="8" y="16"/>
                    </a:lnTo>
                    <a:lnTo>
                      <a:pt x="10" y="20"/>
                    </a:lnTo>
                    <a:lnTo>
                      <a:pt x="12" y="28"/>
                    </a:lnTo>
                    <a:lnTo>
                      <a:pt x="12" y="28"/>
                    </a:lnTo>
                    <a:lnTo>
                      <a:pt x="14" y="30"/>
                    </a:lnTo>
                    <a:lnTo>
                      <a:pt x="20" y="34"/>
                    </a:lnTo>
                    <a:lnTo>
                      <a:pt x="20" y="34"/>
                    </a:lnTo>
                    <a:lnTo>
                      <a:pt x="22" y="36"/>
                    </a:lnTo>
                    <a:lnTo>
                      <a:pt x="22" y="36"/>
                    </a:lnTo>
                    <a:lnTo>
                      <a:pt x="22" y="34"/>
                    </a:lnTo>
                    <a:lnTo>
                      <a:pt x="28" y="32"/>
                    </a:lnTo>
                    <a:lnTo>
                      <a:pt x="28" y="32"/>
                    </a:lnTo>
                    <a:lnTo>
                      <a:pt x="30" y="32"/>
                    </a:lnTo>
                    <a:lnTo>
                      <a:pt x="30" y="28"/>
                    </a:lnTo>
                    <a:lnTo>
                      <a:pt x="28" y="20"/>
                    </a:lnTo>
                    <a:lnTo>
                      <a:pt x="28" y="20"/>
                    </a:lnTo>
                    <a:lnTo>
                      <a:pt x="26" y="18"/>
                    </a:lnTo>
                    <a:lnTo>
                      <a:pt x="22" y="16"/>
                    </a:lnTo>
                    <a:lnTo>
                      <a:pt x="20" y="12"/>
                    </a:lnTo>
                    <a:lnTo>
                      <a:pt x="18" y="2"/>
                    </a:lnTo>
                    <a:lnTo>
                      <a:pt x="18" y="2"/>
                    </a:lnTo>
                    <a:lnTo>
                      <a:pt x="18"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8" name="Freeform 941"/>
              <p:cNvSpPr>
                <a:spLocks/>
              </p:cNvSpPr>
              <p:nvPr/>
            </p:nvSpPr>
            <p:spPr bwMode="auto">
              <a:xfrm>
                <a:off x="4353" y="2545"/>
                <a:ext cx="22" cy="28"/>
              </a:xfrm>
              <a:custGeom>
                <a:avLst/>
                <a:gdLst>
                  <a:gd name="T0" fmla="*/ 10 w 22"/>
                  <a:gd name="T1" fmla="*/ 0 h 28"/>
                  <a:gd name="T2" fmla="*/ 12 w 22"/>
                  <a:gd name="T3" fmla="*/ 10 h 28"/>
                  <a:gd name="T4" fmla="*/ 16 w 22"/>
                  <a:gd name="T5" fmla="*/ 16 h 28"/>
                  <a:gd name="T6" fmla="*/ 20 w 22"/>
                  <a:gd name="T7" fmla="*/ 18 h 28"/>
                  <a:gd name="T8" fmla="*/ 22 w 22"/>
                  <a:gd name="T9" fmla="*/ 26 h 28"/>
                  <a:gd name="T10" fmla="*/ 18 w 22"/>
                  <a:gd name="T11" fmla="*/ 28 h 28"/>
                  <a:gd name="T12" fmla="*/ 12 w 22"/>
                  <a:gd name="T13" fmla="*/ 24 h 28"/>
                  <a:gd name="T14" fmla="*/ 10 w 22"/>
                  <a:gd name="T15" fmla="*/ 16 h 28"/>
                  <a:gd name="T16" fmla="*/ 6 w 22"/>
                  <a:gd name="T17" fmla="*/ 10 h 28"/>
                  <a:gd name="T18" fmla="*/ 0 w 22"/>
                  <a:gd name="T19" fmla="*/ 8 h 28"/>
                  <a:gd name="T20" fmla="*/ 0 w 22"/>
                  <a:gd name="T21" fmla="*/ 0 h 28"/>
                  <a:gd name="T22" fmla="*/ 10 w 22"/>
                  <a:gd name="T23"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28">
                    <a:moveTo>
                      <a:pt x="10" y="0"/>
                    </a:moveTo>
                    <a:lnTo>
                      <a:pt x="12" y="10"/>
                    </a:lnTo>
                    <a:lnTo>
                      <a:pt x="16" y="16"/>
                    </a:lnTo>
                    <a:lnTo>
                      <a:pt x="20" y="18"/>
                    </a:lnTo>
                    <a:lnTo>
                      <a:pt x="22" y="26"/>
                    </a:lnTo>
                    <a:lnTo>
                      <a:pt x="18" y="28"/>
                    </a:lnTo>
                    <a:lnTo>
                      <a:pt x="12" y="24"/>
                    </a:lnTo>
                    <a:lnTo>
                      <a:pt x="10" y="16"/>
                    </a:lnTo>
                    <a:lnTo>
                      <a:pt x="6" y="10"/>
                    </a:lnTo>
                    <a:lnTo>
                      <a:pt x="0" y="8"/>
                    </a:lnTo>
                    <a:lnTo>
                      <a:pt x="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299" name="Freeform 942"/>
              <p:cNvSpPr>
                <a:spLocks/>
              </p:cNvSpPr>
              <p:nvPr/>
            </p:nvSpPr>
            <p:spPr bwMode="auto">
              <a:xfrm>
                <a:off x="4349" y="2541"/>
                <a:ext cx="30" cy="36"/>
              </a:xfrm>
              <a:custGeom>
                <a:avLst/>
                <a:gdLst>
                  <a:gd name="T0" fmla="*/ 14 w 30"/>
                  <a:gd name="T1" fmla="*/ 0 h 36"/>
                  <a:gd name="T2" fmla="*/ 4 w 30"/>
                  <a:gd name="T3" fmla="*/ 0 h 36"/>
                  <a:gd name="T4" fmla="*/ 4 w 30"/>
                  <a:gd name="T5" fmla="*/ 0 h 36"/>
                  <a:gd name="T6" fmla="*/ 2 w 30"/>
                  <a:gd name="T7" fmla="*/ 0 h 36"/>
                  <a:gd name="T8" fmla="*/ 0 w 30"/>
                  <a:gd name="T9" fmla="*/ 4 h 36"/>
                  <a:gd name="T10" fmla="*/ 0 w 30"/>
                  <a:gd name="T11" fmla="*/ 12 h 36"/>
                  <a:gd name="T12" fmla="*/ 0 w 30"/>
                  <a:gd name="T13" fmla="*/ 12 h 36"/>
                  <a:gd name="T14" fmla="*/ 2 w 30"/>
                  <a:gd name="T15" fmla="*/ 14 h 36"/>
                  <a:gd name="T16" fmla="*/ 2 w 30"/>
                  <a:gd name="T17" fmla="*/ 14 h 36"/>
                  <a:gd name="T18" fmla="*/ 8 w 30"/>
                  <a:gd name="T19" fmla="*/ 16 h 36"/>
                  <a:gd name="T20" fmla="*/ 10 w 30"/>
                  <a:gd name="T21" fmla="*/ 20 h 36"/>
                  <a:gd name="T22" fmla="*/ 12 w 30"/>
                  <a:gd name="T23" fmla="*/ 28 h 36"/>
                  <a:gd name="T24" fmla="*/ 12 w 30"/>
                  <a:gd name="T25" fmla="*/ 28 h 36"/>
                  <a:gd name="T26" fmla="*/ 14 w 30"/>
                  <a:gd name="T27" fmla="*/ 30 h 36"/>
                  <a:gd name="T28" fmla="*/ 20 w 30"/>
                  <a:gd name="T29" fmla="*/ 34 h 36"/>
                  <a:gd name="T30" fmla="*/ 20 w 30"/>
                  <a:gd name="T31" fmla="*/ 34 h 36"/>
                  <a:gd name="T32" fmla="*/ 22 w 30"/>
                  <a:gd name="T33" fmla="*/ 36 h 36"/>
                  <a:gd name="T34" fmla="*/ 22 w 30"/>
                  <a:gd name="T35" fmla="*/ 36 h 36"/>
                  <a:gd name="T36" fmla="*/ 22 w 30"/>
                  <a:gd name="T37" fmla="*/ 34 h 36"/>
                  <a:gd name="T38" fmla="*/ 28 w 30"/>
                  <a:gd name="T39" fmla="*/ 32 h 36"/>
                  <a:gd name="T40" fmla="*/ 28 w 30"/>
                  <a:gd name="T41" fmla="*/ 32 h 36"/>
                  <a:gd name="T42" fmla="*/ 30 w 30"/>
                  <a:gd name="T43" fmla="*/ 32 h 36"/>
                  <a:gd name="T44" fmla="*/ 30 w 30"/>
                  <a:gd name="T45" fmla="*/ 28 h 36"/>
                  <a:gd name="T46" fmla="*/ 28 w 30"/>
                  <a:gd name="T47" fmla="*/ 20 h 36"/>
                  <a:gd name="T48" fmla="*/ 28 w 30"/>
                  <a:gd name="T49" fmla="*/ 20 h 36"/>
                  <a:gd name="T50" fmla="*/ 26 w 30"/>
                  <a:gd name="T51" fmla="*/ 18 h 36"/>
                  <a:gd name="T52" fmla="*/ 22 w 30"/>
                  <a:gd name="T53" fmla="*/ 16 h 36"/>
                  <a:gd name="T54" fmla="*/ 20 w 30"/>
                  <a:gd name="T55" fmla="*/ 12 h 36"/>
                  <a:gd name="T56" fmla="*/ 18 w 30"/>
                  <a:gd name="T57" fmla="*/ 2 h 36"/>
                  <a:gd name="T58" fmla="*/ 18 w 30"/>
                  <a:gd name="T59" fmla="*/ 2 h 36"/>
                  <a:gd name="T60" fmla="*/ 18 w 30"/>
                  <a:gd name="T61" fmla="*/ 0 h 36"/>
                  <a:gd name="T62" fmla="*/ 14 w 30"/>
                  <a:gd name="T63" fmla="*/ 0 h 36"/>
                  <a:gd name="T64" fmla="*/ 14 w 30"/>
                  <a:gd name="T65"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0" h="36">
                    <a:moveTo>
                      <a:pt x="14" y="0"/>
                    </a:moveTo>
                    <a:lnTo>
                      <a:pt x="4" y="0"/>
                    </a:lnTo>
                    <a:lnTo>
                      <a:pt x="4" y="0"/>
                    </a:lnTo>
                    <a:lnTo>
                      <a:pt x="2" y="0"/>
                    </a:lnTo>
                    <a:lnTo>
                      <a:pt x="0" y="4"/>
                    </a:lnTo>
                    <a:lnTo>
                      <a:pt x="0" y="12"/>
                    </a:lnTo>
                    <a:lnTo>
                      <a:pt x="0" y="12"/>
                    </a:lnTo>
                    <a:lnTo>
                      <a:pt x="2" y="14"/>
                    </a:lnTo>
                    <a:lnTo>
                      <a:pt x="2" y="14"/>
                    </a:lnTo>
                    <a:lnTo>
                      <a:pt x="8" y="16"/>
                    </a:lnTo>
                    <a:lnTo>
                      <a:pt x="10" y="20"/>
                    </a:lnTo>
                    <a:lnTo>
                      <a:pt x="12" y="28"/>
                    </a:lnTo>
                    <a:lnTo>
                      <a:pt x="12" y="28"/>
                    </a:lnTo>
                    <a:lnTo>
                      <a:pt x="14" y="30"/>
                    </a:lnTo>
                    <a:lnTo>
                      <a:pt x="20" y="34"/>
                    </a:lnTo>
                    <a:lnTo>
                      <a:pt x="20" y="34"/>
                    </a:lnTo>
                    <a:lnTo>
                      <a:pt x="22" y="36"/>
                    </a:lnTo>
                    <a:lnTo>
                      <a:pt x="22" y="36"/>
                    </a:lnTo>
                    <a:lnTo>
                      <a:pt x="22" y="34"/>
                    </a:lnTo>
                    <a:lnTo>
                      <a:pt x="28" y="32"/>
                    </a:lnTo>
                    <a:lnTo>
                      <a:pt x="28" y="32"/>
                    </a:lnTo>
                    <a:lnTo>
                      <a:pt x="30" y="32"/>
                    </a:lnTo>
                    <a:lnTo>
                      <a:pt x="30" y="28"/>
                    </a:lnTo>
                    <a:lnTo>
                      <a:pt x="28" y="20"/>
                    </a:lnTo>
                    <a:lnTo>
                      <a:pt x="28" y="20"/>
                    </a:lnTo>
                    <a:lnTo>
                      <a:pt x="26" y="18"/>
                    </a:lnTo>
                    <a:lnTo>
                      <a:pt x="22" y="16"/>
                    </a:lnTo>
                    <a:lnTo>
                      <a:pt x="20" y="12"/>
                    </a:lnTo>
                    <a:lnTo>
                      <a:pt x="18" y="2"/>
                    </a:lnTo>
                    <a:lnTo>
                      <a:pt x="18" y="2"/>
                    </a:lnTo>
                    <a:lnTo>
                      <a:pt x="18"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0" name="Freeform 943"/>
              <p:cNvSpPr>
                <a:spLocks/>
              </p:cNvSpPr>
              <p:nvPr/>
            </p:nvSpPr>
            <p:spPr bwMode="auto">
              <a:xfrm>
                <a:off x="4357" y="2609"/>
                <a:ext cx="144" cy="44"/>
              </a:xfrm>
              <a:custGeom>
                <a:avLst/>
                <a:gdLst>
                  <a:gd name="T0" fmla="*/ 128 w 144"/>
                  <a:gd name="T1" fmla="*/ 44 h 44"/>
                  <a:gd name="T2" fmla="*/ 114 w 144"/>
                  <a:gd name="T3" fmla="*/ 40 h 44"/>
                  <a:gd name="T4" fmla="*/ 104 w 144"/>
                  <a:gd name="T5" fmla="*/ 38 h 44"/>
                  <a:gd name="T6" fmla="*/ 98 w 144"/>
                  <a:gd name="T7" fmla="*/ 38 h 44"/>
                  <a:gd name="T8" fmla="*/ 70 w 144"/>
                  <a:gd name="T9" fmla="*/ 36 h 44"/>
                  <a:gd name="T10" fmla="*/ 70 w 144"/>
                  <a:gd name="T11" fmla="*/ 36 h 44"/>
                  <a:gd name="T12" fmla="*/ 70 w 144"/>
                  <a:gd name="T13" fmla="*/ 36 h 44"/>
                  <a:gd name="T14" fmla="*/ 62 w 144"/>
                  <a:gd name="T15" fmla="*/ 30 h 44"/>
                  <a:gd name="T16" fmla="*/ 34 w 144"/>
                  <a:gd name="T17" fmla="*/ 30 h 44"/>
                  <a:gd name="T18" fmla="*/ 24 w 144"/>
                  <a:gd name="T19" fmla="*/ 26 h 44"/>
                  <a:gd name="T20" fmla="*/ 14 w 144"/>
                  <a:gd name="T21" fmla="*/ 22 h 44"/>
                  <a:gd name="T22" fmla="*/ 14 w 144"/>
                  <a:gd name="T23" fmla="*/ 22 h 44"/>
                  <a:gd name="T24" fmla="*/ 12 w 144"/>
                  <a:gd name="T25" fmla="*/ 22 h 44"/>
                  <a:gd name="T26" fmla="*/ 10 w 144"/>
                  <a:gd name="T27" fmla="*/ 18 h 44"/>
                  <a:gd name="T28" fmla="*/ 0 w 144"/>
                  <a:gd name="T29" fmla="*/ 14 h 44"/>
                  <a:gd name="T30" fmla="*/ 0 w 144"/>
                  <a:gd name="T31" fmla="*/ 14 h 44"/>
                  <a:gd name="T32" fmla="*/ 0 w 144"/>
                  <a:gd name="T33" fmla="*/ 12 h 44"/>
                  <a:gd name="T34" fmla="*/ 0 w 144"/>
                  <a:gd name="T35" fmla="*/ 12 h 44"/>
                  <a:gd name="T36" fmla="*/ 0 w 144"/>
                  <a:gd name="T37" fmla="*/ 10 h 44"/>
                  <a:gd name="T38" fmla="*/ 8 w 144"/>
                  <a:gd name="T39" fmla="*/ 2 h 44"/>
                  <a:gd name="T40" fmla="*/ 8 w 144"/>
                  <a:gd name="T41" fmla="*/ 2 h 44"/>
                  <a:gd name="T42" fmla="*/ 8 w 144"/>
                  <a:gd name="T43" fmla="*/ 2 h 44"/>
                  <a:gd name="T44" fmla="*/ 8 w 144"/>
                  <a:gd name="T45" fmla="*/ 2 h 44"/>
                  <a:gd name="T46" fmla="*/ 26 w 144"/>
                  <a:gd name="T47" fmla="*/ 0 h 44"/>
                  <a:gd name="T48" fmla="*/ 26 w 144"/>
                  <a:gd name="T49" fmla="*/ 0 h 44"/>
                  <a:gd name="T50" fmla="*/ 28 w 144"/>
                  <a:gd name="T51" fmla="*/ 0 h 44"/>
                  <a:gd name="T52" fmla="*/ 44 w 144"/>
                  <a:gd name="T53" fmla="*/ 10 h 44"/>
                  <a:gd name="T54" fmla="*/ 52 w 144"/>
                  <a:gd name="T55" fmla="*/ 14 h 44"/>
                  <a:gd name="T56" fmla="*/ 68 w 144"/>
                  <a:gd name="T57" fmla="*/ 12 h 44"/>
                  <a:gd name="T58" fmla="*/ 76 w 144"/>
                  <a:gd name="T59" fmla="*/ 10 h 44"/>
                  <a:gd name="T60" fmla="*/ 90 w 144"/>
                  <a:gd name="T61" fmla="*/ 10 h 44"/>
                  <a:gd name="T62" fmla="*/ 90 w 144"/>
                  <a:gd name="T63" fmla="*/ 10 h 44"/>
                  <a:gd name="T64" fmla="*/ 92 w 144"/>
                  <a:gd name="T65" fmla="*/ 10 h 44"/>
                  <a:gd name="T66" fmla="*/ 102 w 144"/>
                  <a:gd name="T67" fmla="*/ 16 h 44"/>
                  <a:gd name="T68" fmla="*/ 102 w 144"/>
                  <a:gd name="T69" fmla="*/ 16 h 44"/>
                  <a:gd name="T70" fmla="*/ 102 w 144"/>
                  <a:gd name="T71" fmla="*/ 18 h 44"/>
                  <a:gd name="T72" fmla="*/ 104 w 144"/>
                  <a:gd name="T73" fmla="*/ 22 h 44"/>
                  <a:gd name="T74" fmla="*/ 120 w 144"/>
                  <a:gd name="T75" fmla="*/ 24 h 44"/>
                  <a:gd name="T76" fmla="*/ 128 w 144"/>
                  <a:gd name="T77" fmla="*/ 24 h 44"/>
                  <a:gd name="T78" fmla="*/ 128 w 144"/>
                  <a:gd name="T79" fmla="*/ 24 h 44"/>
                  <a:gd name="T80" fmla="*/ 130 w 144"/>
                  <a:gd name="T81" fmla="*/ 24 h 44"/>
                  <a:gd name="T82" fmla="*/ 132 w 144"/>
                  <a:gd name="T83" fmla="*/ 30 h 44"/>
                  <a:gd name="T84" fmla="*/ 140 w 144"/>
                  <a:gd name="T85" fmla="*/ 32 h 44"/>
                  <a:gd name="T86" fmla="*/ 140 w 144"/>
                  <a:gd name="T87" fmla="*/ 32 h 44"/>
                  <a:gd name="T88" fmla="*/ 140 w 144"/>
                  <a:gd name="T89" fmla="*/ 34 h 44"/>
                  <a:gd name="T90" fmla="*/ 144 w 144"/>
                  <a:gd name="T91" fmla="*/ 38 h 44"/>
                  <a:gd name="T92" fmla="*/ 144 w 144"/>
                  <a:gd name="T93" fmla="*/ 38 h 44"/>
                  <a:gd name="T94" fmla="*/ 144 w 144"/>
                  <a:gd name="T95" fmla="*/ 40 h 44"/>
                  <a:gd name="T96" fmla="*/ 144 w 144"/>
                  <a:gd name="T97" fmla="*/ 40 h 44"/>
                  <a:gd name="T98" fmla="*/ 142 w 144"/>
                  <a:gd name="T99" fmla="*/ 42 h 44"/>
                  <a:gd name="T100" fmla="*/ 142 w 144"/>
                  <a:gd name="T101" fmla="*/ 42 h 44"/>
                  <a:gd name="T102" fmla="*/ 130 w 144"/>
                  <a:gd name="T103" fmla="*/ 44 h 44"/>
                  <a:gd name="T104" fmla="*/ 130 w 144"/>
                  <a:gd name="T105" fmla="*/ 44 h 44"/>
                  <a:gd name="T106" fmla="*/ 128 w 144"/>
                  <a:gd name="T107" fmla="*/ 44 h 44"/>
                  <a:gd name="T108" fmla="*/ 128 w 144"/>
                  <a:gd name="T109" fmla="*/ 4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4" h="44">
                    <a:moveTo>
                      <a:pt x="128" y="44"/>
                    </a:moveTo>
                    <a:lnTo>
                      <a:pt x="114" y="40"/>
                    </a:lnTo>
                    <a:lnTo>
                      <a:pt x="104" y="38"/>
                    </a:lnTo>
                    <a:lnTo>
                      <a:pt x="98" y="38"/>
                    </a:lnTo>
                    <a:lnTo>
                      <a:pt x="70" y="36"/>
                    </a:lnTo>
                    <a:lnTo>
                      <a:pt x="70" y="36"/>
                    </a:lnTo>
                    <a:lnTo>
                      <a:pt x="70" y="36"/>
                    </a:lnTo>
                    <a:lnTo>
                      <a:pt x="62" y="30"/>
                    </a:lnTo>
                    <a:lnTo>
                      <a:pt x="34" y="30"/>
                    </a:lnTo>
                    <a:lnTo>
                      <a:pt x="24" y="26"/>
                    </a:lnTo>
                    <a:lnTo>
                      <a:pt x="14" y="22"/>
                    </a:lnTo>
                    <a:lnTo>
                      <a:pt x="14" y="22"/>
                    </a:lnTo>
                    <a:lnTo>
                      <a:pt x="12" y="22"/>
                    </a:lnTo>
                    <a:lnTo>
                      <a:pt x="10" y="18"/>
                    </a:lnTo>
                    <a:lnTo>
                      <a:pt x="0" y="14"/>
                    </a:lnTo>
                    <a:lnTo>
                      <a:pt x="0" y="14"/>
                    </a:lnTo>
                    <a:lnTo>
                      <a:pt x="0" y="12"/>
                    </a:lnTo>
                    <a:lnTo>
                      <a:pt x="0" y="12"/>
                    </a:lnTo>
                    <a:lnTo>
                      <a:pt x="0" y="10"/>
                    </a:lnTo>
                    <a:lnTo>
                      <a:pt x="8" y="2"/>
                    </a:lnTo>
                    <a:lnTo>
                      <a:pt x="8" y="2"/>
                    </a:lnTo>
                    <a:lnTo>
                      <a:pt x="8" y="2"/>
                    </a:lnTo>
                    <a:lnTo>
                      <a:pt x="8" y="2"/>
                    </a:lnTo>
                    <a:lnTo>
                      <a:pt x="26" y="0"/>
                    </a:lnTo>
                    <a:lnTo>
                      <a:pt x="26" y="0"/>
                    </a:lnTo>
                    <a:lnTo>
                      <a:pt x="28" y="0"/>
                    </a:lnTo>
                    <a:lnTo>
                      <a:pt x="44" y="10"/>
                    </a:lnTo>
                    <a:lnTo>
                      <a:pt x="52" y="14"/>
                    </a:lnTo>
                    <a:lnTo>
                      <a:pt x="68" y="12"/>
                    </a:lnTo>
                    <a:lnTo>
                      <a:pt x="76" y="10"/>
                    </a:lnTo>
                    <a:lnTo>
                      <a:pt x="90" y="10"/>
                    </a:lnTo>
                    <a:lnTo>
                      <a:pt x="90" y="10"/>
                    </a:lnTo>
                    <a:lnTo>
                      <a:pt x="92" y="10"/>
                    </a:lnTo>
                    <a:lnTo>
                      <a:pt x="102" y="16"/>
                    </a:lnTo>
                    <a:lnTo>
                      <a:pt x="102" y="16"/>
                    </a:lnTo>
                    <a:lnTo>
                      <a:pt x="102" y="18"/>
                    </a:lnTo>
                    <a:lnTo>
                      <a:pt x="104" y="22"/>
                    </a:lnTo>
                    <a:lnTo>
                      <a:pt x="120" y="24"/>
                    </a:lnTo>
                    <a:lnTo>
                      <a:pt x="128" y="24"/>
                    </a:lnTo>
                    <a:lnTo>
                      <a:pt x="128" y="24"/>
                    </a:lnTo>
                    <a:lnTo>
                      <a:pt x="130" y="24"/>
                    </a:lnTo>
                    <a:lnTo>
                      <a:pt x="132" y="30"/>
                    </a:lnTo>
                    <a:lnTo>
                      <a:pt x="140" y="32"/>
                    </a:lnTo>
                    <a:lnTo>
                      <a:pt x="140" y="32"/>
                    </a:lnTo>
                    <a:lnTo>
                      <a:pt x="140" y="34"/>
                    </a:lnTo>
                    <a:lnTo>
                      <a:pt x="144" y="38"/>
                    </a:lnTo>
                    <a:lnTo>
                      <a:pt x="144" y="38"/>
                    </a:lnTo>
                    <a:lnTo>
                      <a:pt x="144" y="40"/>
                    </a:lnTo>
                    <a:lnTo>
                      <a:pt x="144" y="40"/>
                    </a:lnTo>
                    <a:lnTo>
                      <a:pt x="142" y="42"/>
                    </a:lnTo>
                    <a:lnTo>
                      <a:pt x="142" y="42"/>
                    </a:lnTo>
                    <a:lnTo>
                      <a:pt x="130" y="44"/>
                    </a:lnTo>
                    <a:lnTo>
                      <a:pt x="130" y="44"/>
                    </a:lnTo>
                    <a:lnTo>
                      <a:pt x="128" y="44"/>
                    </a:lnTo>
                    <a:lnTo>
                      <a:pt x="128" y="4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1" name="Freeform 944"/>
              <p:cNvSpPr>
                <a:spLocks noEditPoints="1"/>
              </p:cNvSpPr>
              <p:nvPr/>
            </p:nvSpPr>
            <p:spPr bwMode="auto">
              <a:xfrm>
                <a:off x="4355" y="2607"/>
                <a:ext cx="148" cy="48"/>
              </a:xfrm>
              <a:custGeom>
                <a:avLst/>
                <a:gdLst>
                  <a:gd name="T0" fmla="*/ 44 w 148"/>
                  <a:gd name="T1" fmla="*/ 14 h 48"/>
                  <a:gd name="T2" fmla="*/ 70 w 148"/>
                  <a:gd name="T3" fmla="*/ 16 h 48"/>
                  <a:gd name="T4" fmla="*/ 92 w 148"/>
                  <a:gd name="T5" fmla="*/ 14 h 48"/>
                  <a:gd name="T6" fmla="*/ 104 w 148"/>
                  <a:gd name="T7" fmla="*/ 26 h 48"/>
                  <a:gd name="T8" fmla="*/ 130 w 148"/>
                  <a:gd name="T9" fmla="*/ 28 h 48"/>
                  <a:gd name="T10" fmla="*/ 140 w 148"/>
                  <a:gd name="T11" fmla="*/ 36 h 48"/>
                  <a:gd name="T12" fmla="*/ 132 w 148"/>
                  <a:gd name="T13" fmla="*/ 44 h 48"/>
                  <a:gd name="T14" fmla="*/ 106 w 148"/>
                  <a:gd name="T15" fmla="*/ 38 h 48"/>
                  <a:gd name="T16" fmla="*/ 72 w 148"/>
                  <a:gd name="T17" fmla="*/ 36 h 48"/>
                  <a:gd name="T18" fmla="*/ 36 w 148"/>
                  <a:gd name="T19" fmla="*/ 30 h 48"/>
                  <a:gd name="T20" fmla="*/ 16 w 148"/>
                  <a:gd name="T21" fmla="*/ 22 h 48"/>
                  <a:gd name="T22" fmla="*/ 4 w 148"/>
                  <a:gd name="T23" fmla="*/ 14 h 48"/>
                  <a:gd name="T24" fmla="*/ 28 w 148"/>
                  <a:gd name="T25" fmla="*/ 4 h 48"/>
                  <a:gd name="T26" fmla="*/ 28 w 148"/>
                  <a:gd name="T27" fmla="*/ 0 h 48"/>
                  <a:gd name="T28" fmla="*/ 10 w 148"/>
                  <a:gd name="T29" fmla="*/ 2 h 48"/>
                  <a:gd name="T30" fmla="*/ 8 w 148"/>
                  <a:gd name="T31" fmla="*/ 4 h 48"/>
                  <a:gd name="T32" fmla="*/ 2 w 148"/>
                  <a:gd name="T33" fmla="*/ 10 h 48"/>
                  <a:gd name="T34" fmla="*/ 0 w 148"/>
                  <a:gd name="T35" fmla="*/ 14 h 48"/>
                  <a:gd name="T36" fmla="*/ 10 w 148"/>
                  <a:gd name="T37" fmla="*/ 22 h 48"/>
                  <a:gd name="T38" fmla="*/ 14 w 148"/>
                  <a:gd name="T39" fmla="*/ 26 h 48"/>
                  <a:gd name="T40" fmla="*/ 26 w 148"/>
                  <a:gd name="T41" fmla="*/ 30 h 48"/>
                  <a:gd name="T42" fmla="*/ 34 w 148"/>
                  <a:gd name="T43" fmla="*/ 34 h 48"/>
                  <a:gd name="T44" fmla="*/ 62 w 148"/>
                  <a:gd name="T45" fmla="*/ 34 h 48"/>
                  <a:gd name="T46" fmla="*/ 70 w 148"/>
                  <a:gd name="T47" fmla="*/ 40 h 48"/>
                  <a:gd name="T48" fmla="*/ 100 w 148"/>
                  <a:gd name="T49" fmla="*/ 42 h 48"/>
                  <a:gd name="T50" fmla="*/ 114 w 148"/>
                  <a:gd name="T51" fmla="*/ 44 h 48"/>
                  <a:gd name="T52" fmla="*/ 130 w 148"/>
                  <a:gd name="T53" fmla="*/ 48 h 48"/>
                  <a:gd name="T54" fmla="*/ 132 w 148"/>
                  <a:gd name="T55" fmla="*/ 48 h 48"/>
                  <a:gd name="T56" fmla="*/ 144 w 148"/>
                  <a:gd name="T57" fmla="*/ 46 h 48"/>
                  <a:gd name="T58" fmla="*/ 148 w 148"/>
                  <a:gd name="T59" fmla="*/ 44 h 48"/>
                  <a:gd name="T60" fmla="*/ 148 w 148"/>
                  <a:gd name="T61" fmla="*/ 40 h 48"/>
                  <a:gd name="T62" fmla="*/ 144 w 148"/>
                  <a:gd name="T63" fmla="*/ 34 h 48"/>
                  <a:gd name="T64" fmla="*/ 134 w 148"/>
                  <a:gd name="T65" fmla="*/ 30 h 48"/>
                  <a:gd name="T66" fmla="*/ 134 w 148"/>
                  <a:gd name="T67" fmla="*/ 26 h 48"/>
                  <a:gd name="T68" fmla="*/ 130 w 148"/>
                  <a:gd name="T69" fmla="*/ 24 h 48"/>
                  <a:gd name="T70" fmla="*/ 108 w 148"/>
                  <a:gd name="T71" fmla="*/ 22 h 48"/>
                  <a:gd name="T72" fmla="*/ 106 w 148"/>
                  <a:gd name="T73" fmla="*/ 20 h 48"/>
                  <a:gd name="T74" fmla="*/ 94 w 148"/>
                  <a:gd name="T75" fmla="*/ 10 h 48"/>
                  <a:gd name="T76" fmla="*/ 92 w 148"/>
                  <a:gd name="T77" fmla="*/ 10 h 48"/>
                  <a:gd name="T78" fmla="*/ 78 w 148"/>
                  <a:gd name="T79" fmla="*/ 10 h 48"/>
                  <a:gd name="T80" fmla="*/ 68 w 148"/>
                  <a:gd name="T81" fmla="*/ 12 h 48"/>
                  <a:gd name="T82" fmla="*/ 46 w 148"/>
                  <a:gd name="T83" fmla="*/ 10 h 48"/>
                  <a:gd name="T84" fmla="*/ 30 w 148"/>
                  <a:gd name="T85" fmla="*/ 0 h 48"/>
                  <a:gd name="T86" fmla="*/ 28 w 148"/>
                  <a:gd name="T87"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8" h="48">
                    <a:moveTo>
                      <a:pt x="28" y="4"/>
                    </a:moveTo>
                    <a:lnTo>
                      <a:pt x="44" y="14"/>
                    </a:lnTo>
                    <a:lnTo>
                      <a:pt x="54" y="16"/>
                    </a:lnTo>
                    <a:lnTo>
                      <a:pt x="70" y="16"/>
                    </a:lnTo>
                    <a:lnTo>
                      <a:pt x="78" y="14"/>
                    </a:lnTo>
                    <a:lnTo>
                      <a:pt x="92" y="14"/>
                    </a:lnTo>
                    <a:lnTo>
                      <a:pt x="104" y="20"/>
                    </a:lnTo>
                    <a:lnTo>
                      <a:pt x="104" y="26"/>
                    </a:lnTo>
                    <a:lnTo>
                      <a:pt x="122" y="28"/>
                    </a:lnTo>
                    <a:lnTo>
                      <a:pt x="130" y="28"/>
                    </a:lnTo>
                    <a:lnTo>
                      <a:pt x="132" y="32"/>
                    </a:lnTo>
                    <a:lnTo>
                      <a:pt x="140" y="36"/>
                    </a:lnTo>
                    <a:lnTo>
                      <a:pt x="144" y="42"/>
                    </a:lnTo>
                    <a:lnTo>
                      <a:pt x="132" y="44"/>
                    </a:lnTo>
                    <a:lnTo>
                      <a:pt x="116" y="40"/>
                    </a:lnTo>
                    <a:lnTo>
                      <a:pt x="106" y="38"/>
                    </a:lnTo>
                    <a:lnTo>
                      <a:pt x="100" y="38"/>
                    </a:lnTo>
                    <a:lnTo>
                      <a:pt x="72" y="36"/>
                    </a:lnTo>
                    <a:lnTo>
                      <a:pt x="64" y="30"/>
                    </a:lnTo>
                    <a:lnTo>
                      <a:pt x="36" y="30"/>
                    </a:lnTo>
                    <a:lnTo>
                      <a:pt x="26" y="26"/>
                    </a:lnTo>
                    <a:lnTo>
                      <a:pt x="16" y="22"/>
                    </a:lnTo>
                    <a:lnTo>
                      <a:pt x="12" y="18"/>
                    </a:lnTo>
                    <a:lnTo>
                      <a:pt x="4" y="14"/>
                    </a:lnTo>
                    <a:lnTo>
                      <a:pt x="12" y="6"/>
                    </a:lnTo>
                    <a:lnTo>
                      <a:pt x="28" y="4"/>
                    </a:lnTo>
                    <a:close/>
                    <a:moveTo>
                      <a:pt x="28" y="0"/>
                    </a:moveTo>
                    <a:lnTo>
                      <a:pt x="28" y="0"/>
                    </a:lnTo>
                    <a:lnTo>
                      <a:pt x="28" y="0"/>
                    </a:lnTo>
                    <a:lnTo>
                      <a:pt x="10" y="2"/>
                    </a:lnTo>
                    <a:lnTo>
                      <a:pt x="10" y="2"/>
                    </a:lnTo>
                    <a:lnTo>
                      <a:pt x="8" y="4"/>
                    </a:lnTo>
                    <a:lnTo>
                      <a:pt x="2" y="10"/>
                    </a:lnTo>
                    <a:lnTo>
                      <a:pt x="2" y="10"/>
                    </a:lnTo>
                    <a:lnTo>
                      <a:pt x="0" y="14"/>
                    </a:lnTo>
                    <a:lnTo>
                      <a:pt x="0" y="14"/>
                    </a:lnTo>
                    <a:lnTo>
                      <a:pt x="2" y="16"/>
                    </a:lnTo>
                    <a:lnTo>
                      <a:pt x="10" y="22"/>
                    </a:lnTo>
                    <a:lnTo>
                      <a:pt x="14" y="26"/>
                    </a:lnTo>
                    <a:lnTo>
                      <a:pt x="14" y="26"/>
                    </a:lnTo>
                    <a:lnTo>
                      <a:pt x="16" y="26"/>
                    </a:lnTo>
                    <a:lnTo>
                      <a:pt x="26" y="30"/>
                    </a:lnTo>
                    <a:lnTo>
                      <a:pt x="34" y="34"/>
                    </a:lnTo>
                    <a:lnTo>
                      <a:pt x="34" y="34"/>
                    </a:lnTo>
                    <a:lnTo>
                      <a:pt x="36" y="34"/>
                    </a:lnTo>
                    <a:lnTo>
                      <a:pt x="62" y="34"/>
                    </a:lnTo>
                    <a:lnTo>
                      <a:pt x="70" y="40"/>
                    </a:lnTo>
                    <a:lnTo>
                      <a:pt x="70" y="40"/>
                    </a:lnTo>
                    <a:lnTo>
                      <a:pt x="72" y="40"/>
                    </a:lnTo>
                    <a:lnTo>
                      <a:pt x="100" y="42"/>
                    </a:lnTo>
                    <a:lnTo>
                      <a:pt x="106" y="42"/>
                    </a:lnTo>
                    <a:lnTo>
                      <a:pt x="114" y="44"/>
                    </a:lnTo>
                    <a:lnTo>
                      <a:pt x="130" y="48"/>
                    </a:lnTo>
                    <a:lnTo>
                      <a:pt x="130" y="48"/>
                    </a:lnTo>
                    <a:lnTo>
                      <a:pt x="132" y="48"/>
                    </a:lnTo>
                    <a:lnTo>
                      <a:pt x="132" y="48"/>
                    </a:lnTo>
                    <a:lnTo>
                      <a:pt x="132" y="48"/>
                    </a:lnTo>
                    <a:lnTo>
                      <a:pt x="144" y="46"/>
                    </a:lnTo>
                    <a:lnTo>
                      <a:pt x="144" y="46"/>
                    </a:lnTo>
                    <a:lnTo>
                      <a:pt x="148" y="44"/>
                    </a:lnTo>
                    <a:lnTo>
                      <a:pt x="148" y="44"/>
                    </a:lnTo>
                    <a:lnTo>
                      <a:pt x="148" y="40"/>
                    </a:lnTo>
                    <a:lnTo>
                      <a:pt x="144" y="34"/>
                    </a:lnTo>
                    <a:lnTo>
                      <a:pt x="144" y="34"/>
                    </a:lnTo>
                    <a:lnTo>
                      <a:pt x="142" y="32"/>
                    </a:lnTo>
                    <a:lnTo>
                      <a:pt x="134" y="30"/>
                    </a:lnTo>
                    <a:lnTo>
                      <a:pt x="134" y="26"/>
                    </a:lnTo>
                    <a:lnTo>
                      <a:pt x="134" y="26"/>
                    </a:lnTo>
                    <a:lnTo>
                      <a:pt x="132" y="24"/>
                    </a:lnTo>
                    <a:lnTo>
                      <a:pt x="130" y="24"/>
                    </a:lnTo>
                    <a:lnTo>
                      <a:pt x="122" y="24"/>
                    </a:lnTo>
                    <a:lnTo>
                      <a:pt x="108" y="22"/>
                    </a:lnTo>
                    <a:lnTo>
                      <a:pt x="106" y="20"/>
                    </a:lnTo>
                    <a:lnTo>
                      <a:pt x="106" y="20"/>
                    </a:lnTo>
                    <a:lnTo>
                      <a:pt x="106" y="18"/>
                    </a:lnTo>
                    <a:lnTo>
                      <a:pt x="94" y="10"/>
                    </a:lnTo>
                    <a:lnTo>
                      <a:pt x="94" y="10"/>
                    </a:lnTo>
                    <a:lnTo>
                      <a:pt x="92" y="10"/>
                    </a:lnTo>
                    <a:lnTo>
                      <a:pt x="78" y="10"/>
                    </a:lnTo>
                    <a:lnTo>
                      <a:pt x="78" y="10"/>
                    </a:lnTo>
                    <a:lnTo>
                      <a:pt x="76" y="10"/>
                    </a:lnTo>
                    <a:lnTo>
                      <a:pt x="68" y="12"/>
                    </a:lnTo>
                    <a:lnTo>
                      <a:pt x="54" y="12"/>
                    </a:lnTo>
                    <a:lnTo>
                      <a:pt x="46" y="10"/>
                    </a:lnTo>
                    <a:lnTo>
                      <a:pt x="30" y="0"/>
                    </a:lnTo>
                    <a:lnTo>
                      <a:pt x="30" y="0"/>
                    </a:lnTo>
                    <a:lnTo>
                      <a:pt x="28" y="0"/>
                    </a:lnTo>
                    <a:lnTo>
                      <a:pt x="2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2" name="Freeform 945"/>
              <p:cNvSpPr>
                <a:spLocks/>
              </p:cNvSpPr>
              <p:nvPr/>
            </p:nvSpPr>
            <p:spPr bwMode="auto">
              <a:xfrm>
                <a:off x="4359" y="2611"/>
                <a:ext cx="140" cy="40"/>
              </a:xfrm>
              <a:custGeom>
                <a:avLst/>
                <a:gdLst>
                  <a:gd name="T0" fmla="*/ 24 w 140"/>
                  <a:gd name="T1" fmla="*/ 0 h 40"/>
                  <a:gd name="T2" fmla="*/ 40 w 140"/>
                  <a:gd name="T3" fmla="*/ 10 h 40"/>
                  <a:gd name="T4" fmla="*/ 50 w 140"/>
                  <a:gd name="T5" fmla="*/ 12 h 40"/>
                  <a:gd name="T6" fmla="*/ 66 w 140"/>
                  <a:gd name="T7" fmla="*/ 12 h 40"/>
                  <a:gd name="T8" fmla="*/ 74 w 140"/>
                  <a:gd name="T9" fmla="*/ 10 h 40"/>
                  <a:gd name="T10" fmla="*/ 88 w 140"/>
                  <a:gd name="T11" fmla="*/ 10 h 40"/>
                  <a:gd name="T12" fmla="*/ 100 w 140"/>
                  <a:gd name="T13" fmla="*/ 16 h 40"/>
                  <a:gd name="T14" fmla="*/ 100 w 140"/>
                  <a:gd name="T15" fmla="*/ 22 h 40"/>
                  <a:gd name="T16" fmla="*/ 118 w 140"/>
                  <a:gd name="T17" fmla="*/ 24 h 40"/>
                  <a:gd name="T18" fmla="*/ 126 w 140"/>
                  <a:gd name="T19" fmla="*/ 24 h 40"/>
                  <a:gd name="T20" fmla="*/ 128 w 140"/>
                  <a:gd name="T21" fmla="*/ 28 h 40"/>
                  <a:gd name="T22" fmla="*/ 136 w 140"/>
                  <a:gd name="T23" fmla="*/ 32 h 40"/>
                  <a:gd name="T24" fmla="*/ 140 w 140"/>
                  <a:gd name="T25" fmla="*/ 38 h 40"/>
                  <a:gd name="T26" fmla="*/ 128 w 140"/>
                  <a:gd name="T27" fmla="*/ 40 h 40"/>
                  <a:gd name="T28" fmla="*/ 112 w 140"/>
                  <a:gd name="T29" fmla="*/ 36 h 40"/>
                  <a:gd name="T30" fmla="*/ 102 w 140"/>
                  <a:gd name="T31" fmla="*/ 34 h 40"/>
                  <a:gd name="T32" fmla="*/ 96 w 140"/>
                  <a:gd name="T33" fmla="*/ 34 h 40"/>
                  <a:gd name="T34" fmla="*/ 68 w 140"/>
                  <a:gd name="T35" fmla="*/ 32 h 40"/>
                  <a:gd name="T36" fmla="*/ 60 w 140"/>
                  <a:gd name="T37" fmla="*/ 26 h 40"/>
                  <a:gd name="T38" fmla="*/ 32 w 140"/>
                  <a:gd name="T39" fmla="*/ 26 h 40"/>
                  <a:gd name="T40" fmla="*/ 22 w 140"/>
                  <a:gd name="T41" fmla="*/ 22 h 40"/>
                  <a:gd name="T42" fmla="*/ 12 w 140"/>
                  <a:gd name="T43" fmla="*/ 18 h 40"/>
                  <a:gd name="T44" fmla="*/ 8 w 140"/>
                  <a:gd name="T45" fmla="*/ 14 h 40"/>
                  <a:gd name="T46" fmla="*/ 0 w 140"/>
                  <a:gd name="T47" fmla="*/ 10 h 40"/>
                  <a:gd name="T48" fmla="*/ 8 w 140"/>
                  <a:gd name="T49" fmla="*/ 2 h 40"/>
                  <a:gd name="T50" fmla="*/ 24 w 140"/>
                  <a:gd name="T5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40">
                    <a:moveTo>
                      <a:pt x="24" y="0"/>
                    </a:moveTo>
                    <a:lnTo>
                      <a:pt x="40" y="10"/>
                    </a:lnTo>
                    <a:lnTo>
                      <a:pt x="50" y="12"/>
                    </a:lnTo>
                    <a:lnTo>
                      <a:pt x="66" y="12"/>
                    </a:lnTo>
                    <a:lnTo>
                      <a:pt x="74" y="10"/>
                    </a:lnTo>
                    <a:lnTo>
                      <a:pt x="88" y="10"/>
                    </a:lnTo>
                    <a:lnTo>
                      <a:pt x="100" y="16"/>
                    </a:lnTo>
                    <a:lnTo>
                      <a:pt x="100" y="22"/>
                    </a:lnTo>
                    <a:lnTo>
                      <a:pt x="118" y="24"/>
                    </a:lnTo>
                    <a:lnTo>
                      <a:pt x="126" y="24"/>
                    </a:lnTo>
                    <a:lnTo>
                      <a:pt x="128" y="28"/>
                    </a:lnTo>
                    <a:lnTo>
                      <a:pt x="136" y="32"/>
                    </a:lnTo>
                    <a:lnTo>
                      <a:pt x="140" y="38"/>
                    </a:lnTo>
                    <a:lnTo>
                      <a:pt x="128" y="40"/>
                    </a:lnTo>
                    <a:lnTo>
                      <a:pt x="112" y="36"/>
                    </a:lnTo>
                    <a:lnTo>
                      <a:pt x="102" y="34"/>
                    </a:lnTo>
                    <a:lnTo>
                      <a:pt x="96" y="34"/>
                    </a:lnTo>
                    <a:lnTo>
                      <a:pt x="68" y="32"/>
                    </a:lnTo>
                    <a:lnTo>
                      <a:pt x="60" y="26"/>
                    </a:lnTo>
                    <a:lnTo>
                      <a:pt x="32" y="26"/>
                    </a:lnTo>
                    <a:lnTo>
                      <a:pt x="22" y="22"/>
                    </a:lnTo>
                    <a:lnTo>
                      <a:pt x="12" y="18"/>
                    </a:lnTo>
                    <a:lnTo>
                      <a:pt x="8" y="14"/>
                    </a:lnTo>
                    <a:lnTo>
                      <a:pt x="0" y="10"/>
                    </a:lnTo>
                    <a:lnTo>
                      <a:pt x="8" y="2"/>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3" name="Freeform 946"/>
              <p:cNvSpPr>
                <a:spLocks/>
              </p:cNvSpPr>
              <p:nvPr/>
            </p:nvSpPr>
            <p:spPr bwMode="auto">
              <a:xfrm>
                <a:off x="4355" y="2607"/>
                <a:ext cx="148" cy="48"/>
              </a:xfrm>
              <a:custGeom>
                <a:avLst/>
                <a:gdLst>
                  <a:gd name="T0" fmla="*/ 28 w 148"/>
                  <a:gd name="T1" fmla="*/ 0 h 48"/>
                  <a:gd name="T2" fmla="*/ 28 w 148"/>
                  <a:gd name="T3" fmla="*/ 0 h 48"/>
                  <a:gd name="T4" fmla="*/ 28 w 148"/>
                  <a:gd name="T5" fmla="*/ 0 h 48"/>
                  <a:gd name="T6" fmla="*/ 10 w 148"/>
                  <a:gd name="T7" fmla="*/ 2 h 48"/>
                  <a:gd name="T8" fmla="*/ 10 w 148"/>
                  <a:gd name="T9" fmla="*/ 2 h 48"/>
                  <a:gd name="T10" fmla="*/ 8 w 148"/>
                  <a:gd name="T11" fmla="*/ 4 h 48"/>
                  <a:gd name="T12" fmla="*/ 2 w 148"/>
                  <a:gd name="T13" fmla="*/ 10 h 48"/>
                  <a:gd name="T14" fmla="*/ 2 w 148"/>
                  <a:gd name="T15" fmla="*/ 10 h 48"/>
                  <a:gd name="T16" fmla="*/ 0 w 148"/>
                  <a:gd name="T17" fmla="*/ 14 h 48"/>
                  <a:gd name="T18" fmla="*/ 0 w 148"/>
                  <a:gd name="T19" fmla="*/ 14 h 48"/>
                  <a:gd name="T20" fmla="*/ 2 w 148"/>
                  <a:gd name="T21" fmla="*/ 16 h 48"/>
                  <a:gd name="T22" fmla="*/ 10 w 148"/>
                  <a:gd name="T23" fmla="*/ 22 h 48"/>
                  <a:gd name="T24" fmla="*/ 14 w 148"/>
                  <a:gd name="T25" fmla="*/ 26 h 48"/>
                  <a:gd name="T26" fmla="*/ 14 w 148"/>
                  <a:gd name="T27" fmla="*/ 26 h 48"/>
                  <a:gd name="T28" fmla="*/ 16 w 148"/>
                  <a:gd name="T29" fmla="*/ 26 h 48"/>
                  <a:gd name="T30" fmla="*/ 26 w 148"/>
                  <a:gd name="T31" fmla="*/ 30 h 48"/>
                  <a:gd name="T32" fmla="*/ 34 w 148"/>
                  <a:gd name="T33" fmla="*/ 34 h 48"/>
                  <a:gd name="T34" fmla="*/ 34 w 148"/>
                  <a:gd name="T35" fmla="*/ 34 h 48"/>
                  <a:gd name="T36" fmla="*/ 36 w 148"/>
                  <a:gd name="T37" fmla="*/ 34 h 48"/>
                  <a:gd name="T38" fmla="*/ 62 w 148"/>
                  <a:gd name="T39" fmla="*/ 34 h 48"/>
                  <a:gd name="T40" fmla="*/ 70 w 148"/>
                  <a:gd name="T41" fmla="*/ 40 h 48"/>
                  <a:gd name="T42" fmla="*/ 70 w 148"/>
                  <a:gd name="T43" fmla="*/ 40 h 48"/>
                  <a:gd name="T44" fmla="*/ 72 w 148"/>
                  <a:gd name="T45" fmla="*/ 40 h 48"/>
                  <a:gd name="T46" fmla="*/ 100 w 148"/>
                  <a:gd name="T47" fmla="*/ 42 h 48"/>
                  <a:gd name="T48" fmla="*/ 106 w 148"/>
                  <a:gd name="T49" fmla="*/ 42 h 48"/>
                  <a:gd name="T50" fmla="*/ 114 w 148"/>
                  <a:gd name="T51" fmla="*/ 44 h 48"/>
                  <a:gd name="T52" fmla="*/ 130 w 148"/>
                  <a:gd name="T53" fmla="*/ 48 h 48"/>
                  <a:gd name="T54" fmla="*/ 130 w 148"/>
                  <a:gd name="T55" fmla="*/ 48 h 48"/>
                  <a:gd name="T56" fmla="*/ 132 w 148"/>
                  <a:gd name="T57" fmla="*/ 48 h 48"/>
                  <a:gd name="T58" fmla="*/ 132 w 148"/>
                  <a:gd name="T59" fmla="*/ 48 h 48"/>
                  <a:gd name="T60" fmla="*/ 132 w 148"/>
                  <a:gd name="T61" fmla="*/ 48 h 48"/>
                  <a:gd name="T62" fmla="*/ 144 w 148"/>
                  <a:gd name="T63" fmla="*/ 46 h 48"/>
                  <a:gd name="T64" fmla="*/ 144 w 148"/>
                  <a:gd name="T65" fmla="*/ 46 h 48"/>
                  <a:gd name="T66" fmla="*/ 148 w 148"/>
                  <a:gd name="T67" fmla="*/ 44 h 48"/>
                  <a:gd name="T68" fmla="*/ 148 w 148"/>
                  <a:gd name="T69" fmla="*/ 44 h 48"/>
                  <a:gd name="T70" fmla="*/ 148 w 148"/>
                  <a:gd name="T71" fmla="*/ 40 h 48"/>
                  <a:gd name="T72" fmla="*/ 144 w 148"/>
                  <a:gd name="T73" fmla="*/ 34 h 48"/>
                  <a:gd name="T74" fmla="*/ 144 w 148"/>
                  <a:gd name="T75" fmla="*/ 34 h 48"/>
                  <a:gd name="T76" fmla="*/ 142 w 148"/>
                  <a:gd name="T77" fmla="*/ 32 h 48"/>
                  <a:gd name="T78" fmla="*/ 134 w 148"/>
                  <a:gd name="T79" fmla="*/ 30 h 48"/>
                  <a:gd name="T80" fmla="*/ 134 w 148"/>
                  <a:gd name="T81" fmla="*/ 26 h 48"/>
                  <a:gd name="T82" fmla="*/ 134 w 148"/>
                  <a:gd name="T83" fmla="*/ 26 h 48"/>
                  <a:gd name="T84" fmla="*/ 132 w 148"/>
                  <a:gd name="T85" fmla="*/ 24 h 48"/>
                  <a:gd name="T86" fmla="*/ 130 w 148"/>
                  <a:gd name="T87" fmla="*/ 24 h 48"/>
                  <a:gd name="T88" fmla="*/ 122 w 148"/>
                  <a:gd name="T89" fmla="*/ 24 h 48"/>
                  <a:gd name="T90" fmla="*/ 108 w 148"/>
                  <a:gd name="T91" fmla="*/ 22 h 48"/>
                  <a:gd name="T92" fmla="*/ 106 w 148"/>
                  <a:gd name="T93" fmla="*/ 20 h 48"/>
                  <a:gd name="T94" fmla="*/ 106 w 148"/>
                  <a:gd name="T95" fmla="*/ 20 h 48"/>
                  <a:gd name="T96" fmla="*/ 106 w 148"/>
                  <a:gd name="T97" fmla="*/ 18 h 48"/>
                  <a:gd name="T98" fmla="*/ 94 w 148"/>
                  <a:gd name="T99" fmla="*/ 10 h 48"/>
                  <a:gd name="T100" fmla="*/ 94 w 148"/>
                  <a:gd name="T101" fmla="*/ 10 h 48"/>
                  <a:gd name="T102" fmla="*/ 92 w 148"/>
                  <a:gd name="T103" fmla="*/ 10 h 48"/>
                  <a:gd name="T104" fmla="*/ 78 w 148"/>
                  <a:gd name="T105" fmla="*/ 10 h 48"/>
                  <a:gd name="T106" fmla="*/ 78 w 148"/>
                  <a:gd name="T107" fmla="*/ 10 h 48"/>
                  <a:gd name="T108" fmla="*/ 76 w 148"/>
                  <a:gd name="T109" fmla="*/ 10 h 48"/>
                  <a:gd name="T110" fmla="*/ 68 w 148"/>
                  <a:gd name="T111" fmla="*/ 12 h 48"/>
                  <a:gd name="T112" fmla="*/ 54 w 148"/>
                  <a:gd name="T113" fmla="*/ 12 h 48"/>
                  <a:gd name="T114" fmla="*/ 46 w 148"/>
                  <a:gd name="T115" fmla="*/ 10 h 48"/>
                  <a:gd name="T116" fmla="*/ 30 w 148"/>
                  <a:gd name="T117" fmla="*/ 0 h 48"/>
                  <a:gd name="T118" fmla="*/ 30 w 148"/>
                  <a:gd name="T119" fmla="*/ 0 h 48"/>
                  <a:gd name="T120" fmla="*/ 28 w 148"/>
                  <a:gd name="T121" fmla="*/ 0 h 48"/>
                  <a:gd name="T122" fmla="*/ 28 w 148"/>
                  <a:gd name="T123"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 h="48">
                    <a:moveTo>
                      <a:pt x="28" y="0"/>
                    </a:moveTo>
                    <a:lnTo>
                      <a:pt x="28" y="0"/>
                    </a:lnTo>
                    <a:lnTo>
                      <a:pt x="28" y="0"/>
                    </a:lnTo>
                    <a:lnTo>
                      <a:pt x="10" y="2"/>
                    </a:lnTo>
                    <a:lnTo>
                      <a:pt x="10" y="2"/>
                    </a:lnTo>
                    <a:lnTo>
                      <a:pt x="8" y="4"/>
                    </a:lnTo>
                    <a:lnTo>
                      <a:pt x="2" y="10"/>
                    </a:lnTo>
                    <a:lnTo>
                      <a:pt x="2" y="10"/>
                    </a:lnTo>
                    <a:lnTo>
                      <a:pt x="0" y="14"/>
                    </a:lnTo>
                    <a:lnTo>
                      <a:pt x="0" y="14"/>
                    </a:lnTo>
                    <a:lnTo>
                      <a:pt x="2" y="16"/>
                    </a:lnTo>
                    <a:lnTo>
                      <a:pt x="10" y="22"/>
                    </a:lnTo>
                    <a:lnTo>
                      <a:pt x="14" y="26"/>
                    </a:lnTo>
                    <a:lnTo>
                      <a:pt x="14" y="26"/>
                    </a:lnTo>
                    <a:lnTo>
                      <a:pt x="16" y="26"/>
                    </a:lnTo>
                    <a:lnTo>
                      <a:pt x="26" y="30"/>
                    </a:lnTo>
                    <a:lnTo>
                      <a:pt x="34" y="34"/>
                    </a:lnTo>
                    <a:lnTo>
                      <a:pt x="34" y="34"/>
                    </a:lnTo>
                    <a:lnTo>
                      <a:pt x="36" y="34"/>
                    </a:lnTo>
                    <a:lnTo>
                      <a:pt x="62" y="34"/>
                    </a:lnTo>
                    <a:lnTo>
                      <a:pt x="70" y="40"/>
                    </a:lnTo>
                    <a:lnTo>
                      <a:pt x="70" y="40"/>
                    </a:lnTo>
                    <a:lnTo>
                      <a:pt x="72" y="40"/>
                    </a:lnTo>
                    <a:lnTo>
                      <a:pt x="100" y="42"/>
                    </a:lnTo>
                    <a:lnTo>
                      <a:pt x="106" y="42"/>
                    </a:lnTo>
                    <a:lnTo>
                      <a:pt x="114" y="44"/>
                    </a:lnTo>
                    <a:lnTo>
                      <a:pt x="130" y="48"/>
                    </a:lnTo>
                    <a:lnTo>
                      <a:pt x="130" y="48"/>
                    </a:lnTo>
                    <a:lnTo>
                      <a:pt x="132" y="48"/>
                    </a:lnTo>
                    <a:lnTo>
                      <a:pt x="132" y="48"/>
                    </a:lnTo>
                    <a:lnTo>
                      <a:pt x="132" y="48"/>
                    </a:lnTo>
                    <a:lnTo>
                      <a:pt x="144" y="46"/>
                    </a:lnTo>
                    <a:lnTo>
                      <a:pt x="144" y="46"/>
                    </a:lnTo>
                    <a:lnTo>
                      <a:pt x="148" y="44"/>
                    </a:lnTo>
                    <a:lnTo>
                      <a:pt x="148" y="44"/>
                    </a:lnTo>
                    <a:lnTo>
                      <a:pt x="148" y="40"/>
                    </a:lnTo>
                    <a:lnTo>
                      <a:pt x="144" y="34"/>
                    </a:lnTo>
                    <a:lnTo>
                      <a:pt x="144" y="34"/>
                    </a:lnTo>
                    <a:lnTo>
                      <a:pt x="142" y="32"/>
                    </a:lnTo>
                    <a:lnTo>
                      <a:pt x="134" y="30"/>
                    </a:lnTo>
                    <a:lnTo>
                      <a:pt x="134" y="26"/>
                    </a:lnTo>
                    <a:lnTo>
                      <a:pt x="134" y="26"/>
                    </a:lnTo>
                    <a:lnTo>
                      <a:pt x="132" y="24"/>
                    </a:lnTo>
                    <a:lnTo>
                      <a:pt x="130" y="24"/>
                    </a:lnTo>
                    <a:lnTo>
                      <a:pt x="122" y="24"/>
                    </a:lnTo>
                    <a:lnTo>
                      <a:pt x="108" y="22"/>
                    </a:lnTo>
                    <a:lnTo>
                      <a:pt x="106" y="20"/>
                    </a:lnTo>
                    <a:lnTo>
                      <a:pt x="106" y="20"/>
                    </a:lnTo>
                    <a:lnTo>
                      <a:pt x="106" y="18"/>
                    </a:lnTo>
                    <a:lnTo>
                      <a:pt x="94" y="10"/>
                    </a:lnTo>
                    <a:lnTo>
                      <a:pt x="94" y="10"/>
                    </a:lnTo>
                    <a:lnTo>
                      <a:pt x="92" y="10"/>
                    </a:lnTo>
                    <a:lnTo>
                      <a:pt x="78" y="10"/>
                    </a:lnTo>
                    <a:lnTo>
                      <a:pt x="78" y="10"/>
                    </a:lnTo>
                    <a:lnTo>
                      <a:pt x="76" y="10"/>
                    </a:lnTo>
                    <a:lnTo>
                      <a:pt x="68" y="12"/>
                    </a:lnTo>
                    <a:lnTo>
                      <a:pt x="54" y="12"/>
                    </a:lnTo>
                    <a:lnTo>
                      <a:pt x="46" y="10"/>
                    </a:lnTo>
                    <a:lnTo>
                      <a:pt x="30" y="0"/>
                    </a:lnTo>
                    <a:lnTo>
                      <a:pt x="30" y="0"/>
                    </a:lnTo>
                    <a:lnTo>
                      <a:pt x="28" y="0"/>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4" name="Freeform 947"/>
              <p:cNvSpPr>
                <a:spLocks/>
              </p:cNvSpPr>
              <p:nvPr/>
            </p:nvSpPr>
            <p:spPr bwMode="auto">
              <a:xfrm>
                <a:off x="4615" y="2637"/>
                <a:ext cx="54" cy="38"/>
              </a:xfrm>
              <a:custGeom>
                <a:avLst/>
                <a:gdLst>
                  <a:gd name="T0" fmla="*/ 2 w 54"/>
                  <a:gd name="T1" fmla="*/ 38 h 38"/>
                  <a:gd name="T2" fmla="*/ 2 w 54"/>
                  <a:gd name="T3" fmla="*/ 38 h 38"/>
                  <a:gd name="T4" fmla="*/ 0 w 54"/>
                  <a:gd name="T5" fmla="*/ 38 h 38"/>
                  <a:gd name="T6" fmla="*/ 0 w 54"/>
                  <a:gd name="T7" fmla="*/ 38 h 38"/>
                  <a:gd name="T8" fmla="*/ 0 w 54"/>
                  <a:gd name="T9" fmla="*/ 36 h 38"/>
                  <a:gd name="T10" fmla="*/ 2 w 54"/>
                  <a:gd name="T11" fmla="*/ 22 h 38"/>
                  <a:gd name="T12" fmla="*/ 2 w 54"/>
                  <a:gd name="T13" fmla="*/ 22 h 38"/>
                  <a:gd name="T14" fmla="*/ 2 w 54"/>
                  <a:gd name="T15" fmla="*/ 22 h 38"/>
                  <a:gd name="T16" fmla="*/ 8 w 54"/>
                  <a:gd name="T17" fmla="*/ 18 h 38"/>
                  <a:gd name="T18" fmla="*/ 14 w 54"/>
                  <a:gd name="T19" fmla="*/ 16 h 38"/>
                  <a:gd name="T20" fmla="*/ 22 w 54"/>
                  <a:gd name="T21" fmla="*/ 8 h 38"/>
                  <a:gd name="T22" fmla="*/ 34 w 54"/>
                  <a:gd name="T23" fmla="*/ 0 h 38"/>
                  <a:gd name="T24" fmla="*/ 34 w 54"/>
                  <a:gd name="T25" fmla="*/ 0 h 38"/>
                  <a:gd name="T26" fmla="*/ 36 w 54"/>
                  <a:gd name="T27" fmla="*/ 0 h 38"/>
                  <a:gd name="T28" fmla="*/ 36 w 54"/>
                  <a:gd name="T29" fmla="*/ 0 h 38"/>
                  <a:gd name="T30" fmla="*/ 52 w 54"/>
                  <a:gd name="T31" fmla="*/ 2 h 38"/>
                  <a:gd name="T32" fmla="*/ 52 w 54"/>
                  <a:gd name="T33" fmla="*/ 2 h 38"/>
                  <a:gd name="T34" fmla="*/ 54 w 54"/>
                  <a:gd name="T35" fmla="*/ 4 h 38"/>
                  <a:gd name="T36" fmla="*/ 54 w 54"/>
                  <a:gd name="T37" fmla="*/ 4 h 38"/>
                  <a:gd name="T38" fmla="*/ 54 w 54"/>
                  <a:gd name="T39" fmla="*/ 4 h 38"/>
                  <a:gd name="T40" fmla="*/ 52 w 54"/>
                  <a:gd name="T41" fmla="*/ 10 h 38"/>
                  <a:gd name="T42" fmla="*/ 52 w 54"/>
                  <a:gd name="T43" fmla="*/ 10 h 38"/>
                  <a:gd name="T44" fmla="*/ 50 w 54"/>
                  <a:gd name="T45" fmla="*/ 12 h 38"/>
                  <a:gd name="T46" fmla="*/ 30 w 54"/>
                  <a:gd name="T47" fmla="*/ 22 h 38"/>
                  <a:gd name="T48" fmla="*/ 18 w 54"/>
                  <a:gd name="T49" fmla="*/ 30 h 38"/>
                  <a:gd name="T50" fmla="*/ 2 w 54"/>
                  <a:gd name="T51" fmla="*/ 38 h 38"/>
                  <a:gd name="T52" fmla="*/ 2 w 54"/>
                  <a:gd name="T53" fmla="*/ 38 h 38"/>
                  <a:gd name="T54" fmla="*/ 2 w 54"/>
                  <a:gd name="T55" fmla="*/ 38 h 38"/>
                  <a:gd name="T56" fmla="*/ 2 w 54"/>
                  <a:gd name="T5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4" h="38">
                    <a:moveTo>
                      <a:pt x="2" y="38"/>
                    </a:moveTo>
                    <a:lnTo>
                      <a:pt x="2" y="38"/>
                    </a:lnTo>
                    <a:lnTo>
                      <a:pt x="0" y="38"/>
                    </a:lnTo>
                    <a:lnTo>
                      <a:pt x="0" y="38"/>
                    </a:lnTo>
                    <a:lnTo>
                      <a:pt x="0" y="36"/>
                    </a:lnTo>
                    <a:lnTo>
                      <a:pt x="2" y="22"/>
                    </a:lnTo>
                    <a:lnTo>
                      <a:pt x="2" y="22"/>
                    </a:lnTo>
                    <a:lnTo>
                      <a:pt x="2" y="22"/>
                    </a:lnTo>
                    <a:lnTo>
                      <a:pt x="8" y="18"/>
                    </a:lnTo>
                    <a:lnTo>
                      <a:pt x="14" y="16"/>
                    </a:lnTo>
                    <a:lnTo>
                      <a:pt x="22" y="8"/>
                    </a:lnTo>
                    <a:lnTo>
                      <a:pt x="34" y="0"/>
                    </a:lnTo>
                    <a:lnTo>
                      <a:pt x="34" y="0"/>
                    </a:lnTo>
                    <a:lnTo>
                      <a:pt x="36" y="0"/>
                    </a:lnTo>
                    <a:lnTo>
                      <a:pt x="36" y="0"/>
                    </a:lnTo>
                    <a:lnTo>
                      <a:pt x="52" y="2"/>
                    </a:lnTo>
                    <a:lnTo>
                      <a:pt x="52" y="2"/>
                    </a:lnTo>
                    <a:lnTo>
                      <a:pt x="54" y="4"/>
                    </a:lnTo>
                    <a:lnTo>
                      <a:pt x="54" y="4"/>
                    </a:lnTo>
                    <a:lnTo>
                      <a:pt x="54" y="4"/>
                    </a:lnTo>
                    <a:lnTo>
                      <a:pt x="52" y="10"/>
                    </a:lnTo>
                    <a:lnTo>
                      <a:pt x="52" y="10"/>
                    </a:lnTo>
                    <a:lnTo>
                      <a:pt x="50" y="12"/>
                    </a:lnTo>
                    <a:lnTo>
                      <a:pt x="30" y="22"/>
                    </a:lnTo>
                    <a:lnTo>
                      <a:pt x="18" y="30"/>
                    </a:lnTo>
                    <a:lnTo>
                      <a:pt x="2" y="38"/>
                    </a:lnTo>
                    <a:lnTo>
                      <a:pt x="2" y="38"/>
                    </a:lnTo>
                    <a:lnTo>
                      <a:pt x="2" y="38"/>
                    </a:lnTo>
                    <a:lnTo>
                      <a:pt x="2"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5" name="Freeform 948"/>
              <p:cNvSpPr>
                <a:spLocks noEditPoints="1"/>
              </p:cNvSpPr>
              <p:nvPr/>
            </p:nvSpPr>
            <p:spPr bwMode="auto">
              <a:xfrm>
                <a:off x="4613" y="2635"/>
                <a:ext cx="58" cy="42"/>
              </a:xfrm>
              <a:custGeom>
                <a:avLst/>
                <a:gdLst>
                  <a:gd name="T0" fmla="*/ 38 w 58"/>
                  <a:gd name="T1" fmla="*/ 4 h 42"/>
                  <a:gd name="T2" fmla="*/ 54 w 58"/>
                  <a:gd name="T3" fmla="*/ 6 h 42"/>
                  <a:gd name="T4" fmla="*/ 52 w 58"/>
                  <a:gd name="T5" fmla="*/ 12 h 42"/>
                  <a:gd name="T6" fmla="*/ 30 w 58"/>
                  <a:gd name="T7" fmla="*/ 22 h 42"/>
                  <a:gd name="T8" fmla="*/ 20 w 58"/>
                  <a:gd name="T9" fmla="*/ 30 h 42"/>
                  <a:gd name="T10" fmla="*/ 4 w 58"/>
                  <a:gd name="T11" fmla="*/ 38 h 42"/>
                  <a:gd name="T12" fmla="*/ 6 w 58"/>
                  <a:gd name="T13" fmla="*/ 26 h 42"/>
                  <a:gd name="T14" fmla="*/ 10 w 58"/>
                  <a:gd name="T15" fmla="*/ 22 h 42"/>
                  <a:gd name="T16" fmla="*/ 16 w 58"/>
                  <a:gd name="T17" fmla="*/ 20 h 42"/>
                  <a:gd name="T18" fmla="*/ 24 w 58"/>
                  <a:gd name="T19" fmla="*/ 12 h 42"/>
                  <a:gd name="T20" fmla="*/ 38 w 58"/>
                  <a:gd name="T21" fmla="*/ 4 h 42"/>
                  <a:gd name="T22" fmla="*/ 38 w 58"/>
                  <a:gd name="T23" fmla="*/ 0 h 42"/>
                  <a:gd name="T24" fmla="*/ 38 w 58"/>
                  <a:gd name="T25" fmla="*/ 0 h 42"/>
                  <a:gd name="T26" fmla="*/ 36 w 58"/>
                  <a:gd name="T27" fmla="*/ 2 h 42"/>
                  <a:gd name="T28" fmla="*/ 22 w 58"/>
                  <a:gd name="T29" fmla="*/ 8 h 42"/>
                  <a:gd name="T30" fmla="*/ 22 w 58"/>
                  <a:gd name="T31" fmla="*/ 8 h 42"/>
                  <a:gd name="T32" fmla="*/ 22 w 58"/>
                  <a:gd name="T33" fmla="*/ 8 h 42"/>
                  <a:gd name="T34" fmla="*/ 14 w 58"/>
                  <a:gd name="T35" fmla="*/ 16 h 42"/>
                  <a:gd name="T36" fmla="*/ 10 w 58"/>
                  <a:gd name="T37" fmla="*/ 18 h 42"/>
                  <a:gd name="T38" fmla="*/ 10 w 58"/>
                  <a:gd name="T39" fmla="*/ 18 h 42"/>
                  <a:gd name="T40" fmla="*/ 8 w 58"/>
                  <a:gd name="T41" fmla="*/ 18 h 42"/>
                  <a:gd name="T42" fmla="*/ 2 w 58"/>
                  <a:gd name="T43" fmla="*/ 22 h 42"/>
                  <a:gd name="T44" fmla="*/ 2 w 58"/>
                  <a:gd name="T45" fmla="*/ 22 h 42"/>
                  <a:gd name="T46" fmla="*/ 2 w 58"/>
                  <a:gd name="T47" fmla="*/ 24 h 42"/>
                  <a:gd name="T48" fmla="*/ 0 w 58"/>
                  <a:gd name="T49" fmla="*/ 38 h 42"/>
                  <a:gd name="T50" fmla="*/ 0 w 58"/>
                  <a:gd name="T51" fmla="*/ 38 h 42"/>
                  <a:gd name="T52" fmla="*/ 0 w 58"/>
                  <a:gd name="T53" fmla="*/ 42 h 42"/>
                  <a:gd name="T54" fmla="*/ 0 w 58"/>
                  <a:gd name="T55" fmla="*/ 42 h 42"/>
                  <a:gd name="T56" fmla="*/ 4 w 58"/>
                  <a:gd name="T57" fmla="*/ 42 h 42"/>
                  <a:gd name="T58" fmla="*/ 4 w 58"/>
                  <a:gd name="T59" fmla="*/ 42 h 42"/>
                  <a:gd name="T60" fmla="*/ 4 w 58"/>
                  <a:gd name="T61" fmla="*/ 42 h 42"/>
                  <a:gd name="T62" fmla="*/ 22 w 58"/>
                  <a:gd name="T63" fmla="*/ 34 h 42"/>
                  <a:gd name="T64" fmla="*/ 22 w 58"/>
                  <a:gd name="T65" fmla="*/ 34 h 42"/>
                  <a:gd name="T66" fmla="*/ 22 w 58"/>
                  <a:gd name="T67" fmla="*/ 34 h 42"/>
                  <a:gd name="T68" fmla="*/ 32 w 58"/>
                  <a:gd name="T69" fmla="*/ 24 h 42"/>
                  <a:gd name="T70" fmla="*/ 54 w 58"/>
                  <a:gd name="T71" fmla="*/ 16 h 42"/>
                  <a:gd name="T72" fmla="*/ 54 w 58"/>
                  <a:gd name="T73" fmla="*/ 16 h 42"/>
                  <a:gd name="T74" fmla="*/ 56 w 58"/>
                  <a:gd name="T75" fmla="*/ 14 h 42"/>
                  <a:gd name="T76" fmla="*/ 58 w 58"/>
                  <a:gd name="T77" fmla="*/ 8 h 42"/>
                  <a:gd name="T78" fmla="*/ 58 w 58"/>
                  <a:gd name="T79" fmla="*/ 8 h 42"/>
                  <a:gd name="T80" fmla="*/ 56 w 58"/>
                  <a:gd name="T81" fmla="*/ 4 h 42"/>
                  <a:gd name="T82" fmla="*/ 56 w 58"/>
                  <a:gd name="T83" fmla="*/ 4 h 42"/>
                  <a:gd name="T84" fmla="*/ 54 w 58"/>
                  <a:gd name="T85" fmla="*/ 2 h 42"/>
                  <a:gd name="T86" fmla="*/ 38 w 58"/>
                  <a:gd name="T87" fmla="*/ 0 h 42"/>
                  <a:gd name="T88" fmla="*/ 38 w 58"/>
                  <a:gd name="T89" fmla="*/ 0 h 42"/>
                  <a:gd name="T90" fmla="*/ 38 w 58"/>
                  <a:gd name="T91" fmla="*/ 0 h 42"/>
                  <a:gd name="T92" fmla="*/ 38 w 58"/>
                  <a:gd name="T93"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8" h="42">
                    <a:moveTo>
                      <a:pt x="38" y="4"/>
                    </a:moveTo>
                    <a:lnTo>
                      <a:pt x="54" y="6"/>
                    </a:lnTo>
                    <a:lnTo>
                      <a:pt x="52" y="12"/>
                    </a:lnTo>
                    <a:lnTo>
                      <a:pt x="30" y="22"/>
                    </a:lnTo>
                    <a:lnTo>
                      <a:pt x="20" y="30"/>
                    </a:lnTo>
                    <a:lnTo>
                      <a:pt x="4" y="38"/>
                    </a:lnTo>
                    <a:lnTo>
                      <a:pt x="6" y="26"/>
                    </a:lnTo>
                    <a:lnTo>
                      <a:pt x="10" y="22"/>
                    </a:lnTo>
                    <a:lnTo>
                      <a:pt x="16" y="20"/>
                    </a:lnTo>
                    <a:lnTo>
                      <a:pt x="24" y="12"/>
                    </a:lnTo>
                    <a:lnTo>
                      <a:pt x="38" y="4"/>
                    </a:lnTo>
                    <a:close/>
                    <a:moveTo>
                      <a:pt x="38" y="0"/>
                    </a:moveTo>
                    <a:lnTo>
                      <a:pt x="38" y="0"/>
                    </a:lnTo>
                    <a:lnTo>
                      <a:pt x="36" y="2"/>
                    </a:lnTo>
                    <a:lnTo>
                      <a:pt x="22" y="8"/>
                    </a:lnTo>
                    <a:lnTo>
                      <a:pt x="22" y="8"/>
                    </a:lnTo>
                    <a:lnTo>
                      <a:pt x="22" y="8"/>
                    </a:lnTo>
                    <a:lnTo>
                      <a:pt x="14" y="16"/>
                    </a:lnTo>
                    <a:lnTo>
                      <a:pt x="10" y="18"/>
                    </a:lnTo>
                    <a:lnTo>
                      <a:pt x="10" y="18"/>
                    </a:lnTo>
                    <a:lnTo>
                      <a:pt x="8" y="18"/>
                    </a:lnTo>
                    <a:lnTo>
                      <a:pt x="2" y="22"/>
                    </a:lnTo>
                    <a:lnTo>
                      <a:pt x="2" y="22"/>
                    </a:lnTo>
                    <a:lnTo>
                      <a:pt x="2" y="24"/>
                    </a:lnTo>
                    <a:lnTo>
                      <a:pt x="0" y="38"/>
                    </a:lnTo>
                    <a:lnTo>
                      <a:pt x="0" y="38"/>
                    </a:lnTo>
                    <a:lnTo>
                      <a:pt x="0" y="42"/>
                    </a:lnTo>
                    <a:lnTo>
                      <a:pt x="0" y="42"/>
                    </a:lnTo>
                    <a:lnTo>
                      <a:pt x="4" y="42"/>
                    </a:lnTo>
                    <a:lnTo>
                      <a:pt x="4" y="42"/>
                    </a:lnTo>
                    <a:lnTo>
                      <a:pt x="4" y="42"/>
                    </a:lnTo>
                    <a:lnTo>
                      <a:pt x="22" y="34"/>
                    </a:lnTo>
                    <a:lnTo>
                      <a:pt x="22" y="34"/>
                    </a:lnTo>
                    <a:lnTo>
                      <a:pt x="22" y="34"/>
                    </a:lnTo>
                    <a:lnTo>
                      <a:pt x="32" y="24"/>
                    </a:lnTo>
                    <a:lnTo>
                      <a:pt x="54" y="16"/>
                    </a:lnTo>
                    <a:lnTo>
                      <a:pt x="54" y="16"/>
                    </a:lnTo>
                    <a:lnTo>
                      <a:pt x="56" y="14"/>
                    </a:lnTo>
                    <a:lnTo>
                      <a:pt x="58" y="8"/>
                    </a:lnTo>
                    <a:lnTo>
                      <a:pt x="58" y="8"/>
                    </a:lnTo>
                    <a:lnTo>
                      <a:pt x="56" y="4"/>
                    </a:lnTo>
                    <a:lnTo>
                      <a:pt x="56" y="4"/>
                    </a:lnTo>
                    <a:lnTo>
                      <a:pt x="54" y="2"/>
                    </a:lnTo>
                    <a:lnTo>
                      <a:pt x="38" y="0"/>
                    </a:lnTo>
                    <a:lnTo>
                      <a:pt x="38" y="0"/>
                    </a:lnTo>
                    <a:lnTo>
                      <a:pt x="38" y="0"/>
                    </a:lnTo>
                    <a:lnTo>
                      <a:pt x="3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6" name="Freeform 949"/>
              <p:cNvSpPr>
                <a:spLocks/>
              </p:cNvSpPr>
              <p:nvPr/>
            </p:nvSpPr>
            <p:spPr bwMode="auto">
              <a:xfrm>
                <a:off x="4617" y="2639"/>
                <a:ext cx="50" cy="34"/>
              </a:xfrm>
              <a:custGeom>
                <a:avLst/>
                <a:gdLst>
                  <a:gd name="T0" fmla="*/ 34 w 50"/>
                  <a:gd name="T1" fmla="*/ 0 h 34"/>
                  <a:gd name="T2" fmla="*/ 50 w 50"/>
                  <a:gd name="T3" fmla="*/ 2 h 34"/>
                  <a:gd name="T4" fmla="*/ 48 w 50"/>
                  <a:gd name="T5" fmla="*/ 8 h 34"/>
                  <a:gd name="T6" fmla="*/ 26 w 50"/>
                  <a:gd name="T7" fmla="*/ 18 h 34"/>
                  <a:gd name="T8" fmla="*/ 16 w 50"/>
                  <a:gd name="T9" fmla="*/ 26 h 34"/>
                  <a:gd name="T10" fmla="*/ 0 w 50"/>
                  <a:gd name="T11" fmla="*/ 34 h 34"/>
                  <a:gd name="T12" fmla="*/ 2 w 50"/>
                  <a:gd name="T13" fmla="*/ 22 h 34"/>
                  <a:gd name="T14" fmla="*/ 6 w 50"/>
                  <a:gd name="T15" fmla="*/ 18 h 34"/>
                  <a:gd name="T16" fmla="*/ 12 w 50"/>
                  <a:gd name="T17" fmla="*/ 16 h 34"/>
                  <a:gd name="T18" fmla="*/ 20 w 50"/>
                  <a:gd name="T19" fmla="*/ 8 h 34"/>
                  <a:gd name="T20" fmla="*/ 34 w 5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 h="34">
                    <a:moveTo>
                      <a:pt x="34" y="0"/>
                    </a:moveTo>
                    <a:lnTo>
                      <a:pt x="50" y="2"/>
                    </a:lnTo>
                    <a:lnTo>
                      <a:pt x="48" y="8"/>
                    </a:lnTo>
                    <a:lnTo>
                      <a:pt x="26" y="18"/>
                    </a:lnTo>
                    <a:lnTo>
                      <a:pt x="16" y="26"/>
                    </a:lnTo>
                    <a:lnTo>
                      <a:pt x="0" y="34"/>
                    </a:lnTo>
                    <a:lnTo>
                      <a:pt x="2" y="22"/>
                    </a:lnTo>
                    <a:lnTo>
                      <a:pt x="6" y="18"/>
                    </a:lnTo>
                    <a:lnTo>
                      <a:pt x="12" y="16"/>
                    </a:lnTo>
                    <a:lnTo>
                      <a:pt x="20" y="8"/>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7" name="Freeform 950"/>
              <p:cNvSpPr>
                <a:spLocks/>
              </p:cNvSpPr>
              <p:nvPr/>
            </p:nvSpPr>
            <p:spPr bwMode="auto">
              <a:xfrm>
                <a:off x="4613" y="2635"/>
                <a:ext cx="58" cy="42"/>
              </a:xfrm>
              <a:custGeom>
                <a:avLst/>
                <a:gdLst>
                  <a:gd name="T0" fmla="*/ 38 w 58"/>
                  <a:gd name="T1" fmla="*/ 0 h 42"/>
                  <a:gd name="T2" fmla="*/ 38 w 58"/>
                  <a:gd name="T3" fmla="*/ 0 h 42"/>
                  <a:gd name="T4" fmla="*/ 36 w 58"/>
                  <a:gd name="T5" fmla="*/ 2 h 42"/>
                  <a:gd name="T6" fmla="*/ 22 w 58"/>
                  <a:gd name="T7" fmla="*/ 8 h 42"/>
                  <a:gd name="T8" fmla="*/ 22 w 58"/>
                  <a:gd name="T9" fmla="*/ 8 h 42"/>
                  <a:gd name="T10" fmla="*/ 22 w 58"/>
                  <a:gd name="T11" fmla="*/ 8 h 42"/>
                  <a:gd name="T12" fmla="*/ 14 w 58"/>
                  <a:gd name="T13" fmla="*/ 16 h 42"/>
                  <a:gd name="T14" fmla="*/ 10 w 58"/>
                  <a:gd name="T15" fmla="*/ 18 h 42"/>
                  <a:gd name="T16" fmla="*/ 10 w 58"/>
                  <a:gd name="T17" fmla="*/ 18 h 42"/>
                  <a:gd name="T18" fmla="*/ 8 w 58"/>
                  <a:gd name="T19" fmla="*/ 18 h 42"/>
                  <a:gd name="T20" fmla="*/ 2 w 58"/>
                  <a:gd name="T21" fmla="*/ 22 h 42"/>
                  <a:gd name="T22" fmla="*/ 2 w 58"/>
                  <a:gd name="T23" fmla="*/ 22 h 42"/>
                  <a:gd name="T24" fmla="*/ 2 w 58"/>
                  <a:gd name="T25" fmla="*/ 24 h 42"/>
                  <a:gd name="T26" fmla="*/ 0 w 58"/>
                  <a:gd name="T27" fmla="*/ 38 h 42"/>
                  <a:gd name="T28" fmla="*/ 0 w 58"/>
                  <a:gd name="T29" fmla="*/ 38 h 42"/>
                  <a:gd name="T30" fmla="*/ 0 w 58"/>
                  <a:gd name="T31" fmla="*/ 42 h 42"/>
                  <a:gd name="T32" fmla="*/ 0 w 58"/>
                  <a:gd name="T33" fmla="*/ 42 h 42"/>
                  <a:gd name="T34" fmla="*/ 4 w 58"/>
                  <a:gd name="T35" fmla="*/ 42 h 42"/>
                  <a:gd name="T36" fmla="*/ 4 w 58"/>
                  <a:gd name="T37" fmla="*/ 42 h 42"/>
                  <a:gd name="T38" fmla="*/ 4 w 58"/>
                  <a:gd name="T39" fmla="*/ 42 h 42"/>
                  <a:gd name="T40" fmla="*/ 22 w 58"/>
                  <a:gd name="T41" fmla="*/ 34 h 42"/>
                  <a:gd name="T42" fmla="*/ 22 w 58"/>
                  <a:gd name="T43" fmla="*/ 34 h 42"/>
                  <a:gd name="T44" fmla="*/ 22 w 58"/>
                  <a:gd name="T45" fmla="*/ 34 h 42"/>
                  <a:gd name="T46" fmla="*/ 32 w 58"/>
                  <a:gd name="T47" fmla="*/ 24 h 42"/>
                  <a:gd name="T48" fmla="*/ 54 w 58"/>
                  <a:gd name="T49" fmla="*/ 16 h 42"/>
                  <a:gd name="T50" fmla="*/ 54 w 58"/>
                  <a:gd name="T51" fmla="*/ 16 h 42"/>
                  <a:gd name="T52" fmla="*/ 56 w 58"/>
                  <a:gd name="T53" fmla="*/ 14 h 42"/>
                  <a:gd name="T54" fmla="*/ 58 w 58"/>
                  <a:gd name="T55" fmla="*/ 8 h 42"/>
                  <a:gd name="T56" fmla="*/ 58 w 58"/>
                  <a:gd name="T57" fmla="*/ 8 h 42"/>
                  <a:gd name="T58" fmla="*/ 56 w 58"/>
                  <a:gd name="T59" fmla="*/ 4 h 42"/>
                  <a:gd name="T60" fmla="*/ 56 w 58"/>
                  <a:gd name="T61" fmla="*/ 4 h 42"/>
                  <a:gd name="T62" fmla="*/ 54 w 58"/>
                  <a:gd name="T63" fmla="*/ 2 h 42"/>
                  <a:gd name="T64" fmla="*/ 38 w 58"/>
                  <a:gd name="T65" fmla="*/ 0 h 42"/>
                  <a:gd name="T66" fmla="*/ 38 w 58"/>
                  <a:gd name="T67" fmla="*/ 0 h 42"/>
                  <a:gd name="T68" fmla="*/ 38 w 58"/>
                  <a:gd name="T69" fmla="*/ 0 h 42"/>
                  <a:gd name="T70" fmla="*/ 38 w 58"/>
                  <a:gd name="T7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8" h="42">
                    <a:moveTo>
                      <a:pt x="38" y="0"/>
                    </a:moveTo>
                    <a:lnTo>
                      <a:pt x="38" y="0"/>
                    </a:lnTo>
                    <a:lnTo>
                      <a:pt x="36" y="2"/>
                    </a:lnTo>
                    <a:lnTo>
                      <a:pt x="22" y="8"/>
                    </a:lnTo>
                    <a:lnTo>
                      <a:pt x="22" y="8"/>
                    </a:lnTo>
                    <a:lnTo>
                      <a:pt x="22" y="8"/>
                    </a:lnTo>
                    <a:lnTo>
                      <a:pt x="14" y="16"/>
                    </a:lnTo>
                    <a:lnTo>
                      <a:pt x="10" y="18"/>
                    </a:lnTo>
                    <a:lnTo>
                      <a:pt x="10" y="18"/>
                    </a:lnTo>
                    <a:lnTo>
                      <a:pt x="8" y="18"/>
                    </a:lnTo>
                    <a:lnTo>
                      <a:pt x="2" y="22"/>
                    </a:lnTo>
                    <a:lnTo>
                      <a:pt x="2" y="22"/>
                    </a:lnTo>
                    <a:lnTo>
                      <a:pt x="2" y="24"/>
                    </a:lnTo>
                    <a:lnTo>
                      <a:pt x="0" y="38"/>
                    </a:lnTo>
                    <a:lnTo>
                      <a:pt x="0" y="38"/>
                    </a:lnTo>
                    <a:lnTo>
                      <a:pt x="0" y="42"/>
                    </a:lnTo>
                    <a:lnTo>
                      <a:pt x="0" y="42"/>
                    </a:lnTo>
                    <a:lnTo>
                      <a:pt x="4" y="42"/>
                    </a:lnTo>
                    <a:lnTo>
                      <a:pt x="4" y="42"/>
                    </a:lnTo>
                    <a:lnTo>
                      <a:pt x="4" y="42"/>
                    </a:lnTo>
                    <a:lnTo>
                      <a:pt x="22" y="34"/>
                    </a:lnTo>
                    <a:lnTo>
                      <a:pt x="22" y="34"/>
                    </a:lnTo>
                    <a:lnTo>
                      <a:pt x="22" y="34"/>
                    </a:lnTo>
                    <a:lnTo>
                      <a:pt x="32" y="24"/>
                    </a:lnTo>
                    <a:lnTo>
                      <a:pt x="54" y="16"/>
                    </a:lnTo>
                    <a:lnTo>
                      <a:pt x="54" y="16"/>
                    </a:lnTo>
                    <a:lnTo>
                      <a:pt x="56" y="14"/>
                    </a:lnTo>
                    <a:lnTo>
                      <a:pt x="58" y="8"/>
                    </a:lnTo>
                    <a:lnTo>
                      <a:pt x="58" y="8"/>
                    </a:lnTo>
                    <a:lnTo>
                      <a:pt x="56" y="4"/>
                    </a:lnTo>
                    <a:lnTo>
                      <a:pt x="56" y="4"/>
                    </a:lnTo>
                    <a:lnTo>
                      <a:pt x="54" y="2"/>
                    </a:lnTo>
                    <a:lnTo>
                      <a:pt x="38" y="0"/>
                    </a:lnTo>
                    <a:lnTo>
                      <a:pt x="38" y="0"/>
                    </a:lnTo>
                    <a:lnTo>
                      <a:pt x="38" y="0"/>
                    </a:lnTo>
                    <a:lnTo>
                      <a:pt x="3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8" name="Freeform 951"/>
              <p:cNvSpPr>
                <a:spLocks/>
              </p:cNvSpPr>
              <p:nvPr/>
            </p:nvSpPr>
            <p:spPr bwMode="auto">
              <a:xfrm>
                <a:off x="4547" y="2655"/>
                <a:ext cx="32" cy="20"/>
              </a:xfrm>
              <a:custGeom>
                <a:avLst/>
                <a:gdLst>
                  <a:gd name="T0" fmla="*/ 26 w 32"/>
                  <a:gd name="T1" fmla="*/ 20 h 20"/>
                  <a:gd name="T2" fmla="*/ 14 w 32"/>
                  <a:gd name="T3" fmla="*/ 18 h 20"/>
                  <a:gd name="T4" fmla="*/ 14 w 32"/>
                  <a:gd name="T5" fmla="*/ 18 h 20"/>
                  <a:gd name="T6" fmla="*/ 14 w 32"/>
                  <a:gd name="T7" fmla="*/ 18 h 20"/>
                  <a:gd name="T8" fmla="*/ 4 w 32"/>
                  <a:gd name="T9" fmla="*/ 12 h 20"/>
                  <a:gd name="T10" fmla="*/ 0 w 32"/>
                  <a:gd name="T11" fmla="*/ 6 h 20"/>
                  <a:gd name="T12" fmla="*/ 0 w 32"/>
                  <a:gd name="T13" fmla="*/ 6 h 20"/>
                  <a:gd name="T14" fmla="*/ 0 w 32"/>
                  <a:gd name="T15" fmla="*/ 4 h 20"/>
                  <a:gd name="T16" fmla="*/ 2 w 32"/>
                  <a:gd name="T17" fmla="*/ 0 h 20"/>
                  <a:gd name="T18" fmla="*/ 2 w 32"/>
                  <a:gd name="T19" fmla="*/ 0 h 20"/>
                  <a:gd name="T20" fmla="*/ 4 w 32"/>
                  <a:gd name="T21" fmla="*/ 0 h 20"/>
                  <a:gd name="T22" fmla="*/ 16 w 32"/>
                  <a:gd name="T23" fmla="*/ 0 h 20"/>
                  <a:gd name="T24" fmla="*/ 16 w 32"/>
                  <a:gd name="T25" fmla="*/ 0 h 20"/>
                  <a:gd name="T26" fmla="*/ 16 w 32"/>
                  <a:gd name="T27" fmla="*/ 0 h 20"/>
                  <a:gd name="T28" fmla="*/ 26 w 32"/>
                  <a:gd name="T29" fmla="*/ 6 h 20"/>
                  <a:gd name="T30" fmla="*/ 32 w 32"/>
                  <a:gd name="T31" fmla="*/ 12 h 20"/>
                  <a:gd name="T32" fmla="*/ 32 w 32"/>
                  <a:gd name="T33" fmla="*/ 12 h 20"/>
                  <a:gd name="T34" fmla="*/ 32 w 32"/>
                  <a:gd name="T35" fmla="*/ 16 h 20"/>
                  <a:gd name="T36" fmla="*/ 28 w 32"/>
                  <a:gd name="T37" fmla="*/ 20 h 20"/>
                  <a:gd name="T38" fmla="*/ 28 w 32"/>
                  <a:gd name="T39" fmla="*/ 20 h 20"/>
                  <a:gd name="T40" fmla="*/ 26 w 32"/>
                  <a:gd name="T41" fmla="*/ 20 h 20"/>
                  <a:gd name="T42" fmla="*/ 26 w 32"/>
                  <a:gd name="T43" fmla="*/ 20 h 20"/>
                  <a:gd name="T44" fmla="*/ 26 w 32"/>
                  <a:gd name="T45" fmla="*/ 20 h 20"/>
                  <a:gd name="T46" fmla="*/ 26 w 32"/>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2" h="20">
                    <a:moveTo>
                      <a:pt x="26" y="20"/>
                    </a:moveTo>
                    <a:lnTo>
                      <a:pt x="14" y="18"/>
                    </a:lnTo>
                    <a:lnTo>
                      <a:pt x="14" y="18"/>
                    </a:lnTo>
                    <a:lnTo>
                      <a:pt x="14" y="18"/>
                    </a:lnTo>
                    <a:lnTo>
                      <a:pt x="4" y="12"/>
                    </a:lnTo>
                    <a:lnTo>
                      <a:pt x="0" y="6"/>
                    </a:lnTo>
                    <a:lnTo>
                      <a:pt x="0" y="6"/>
                    </a:lnTo>
                    <a:lnTo>
                      <a:pt x="0" y="4"/>
                    </a:lnTo>
                    <a:lnTo>
                      <a:pt x="2" y="0"/>
                    </a:lnTo>
                    <a:lnTo>
                      <a:pt x="2" y="0"/>
                    </a:lnTo>
                    <a:lnTo>
                      <a:pt x="4" y="0"/>
                    </a:lnTo>
                    <a:lnTo>
                      <a:pt x="16" y="0"/>
                    </a:lnTo>
                    <a:lnTo>
                      <a:pt x="16" y="0"/>
                    </a:lnTo>
                    <a:lnTo>
                      <a:pt x="16" y="0"/>
                    </a:lnTo>
                    <a:lnTo>
                      <a:pt x="26" y="6"/>
                    </a:lnTo>
                    <a:lnTo>
                      <a:pt x="32" y="12"/>
                    </a:lnTo>
                    <a:lnTo>
                      <a:pt x="32" y="12"/>
                    </a:lnTo>
                    <a:lnTo>
                      <a:pt x="32" y="16"/>
                    </a:lnTo>
                    <a:lnTo>
                      <a:pt x="28" y="20"/>
                    </a:lnTo>
                    <a:lnTo>
                      <a:pt x="28" y="20"/>
                    </a:lnTo>
                    <a:lnTo>
                      <a:pt x="26" y="20"/>
                    </a:lnTo>
                    <a:lnTo>
                      <a:pt x="26" y="20"/>
                    </a:lnTo>
                    <a:lnTo>
                      <a:pt x="26" y="20"/>
                    </a:lnTo>
                    <a:lnTo>
                      <a:pt x="26"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09" name="Freeform 952"/>
              <p:cNvSpPr>
                <a:spLocks noEditPoints="1"/>
              </p:cNvSpPr>
              <p:nvPr/>
            </p:nvSpPr>
            <p:spPr bwMode="auto">
              <a:xfrm>
                <a:off x="4545" y="2653"/>
                <a:ext cx="36" cy="24"/>
              </a:xfrm>
              <a:custGeom>
                <a:avLst/>
                <a:gdLst>
                  <a:gd name="T0" fmla="*/ 18 w 36"/>
                  <a:gd name="T1" fmla="*/ 4 h 24"/>
                  <a:gd name="T2" fmla="*/ 26 w 36"/>
                  <a:gd name="T3" fmla="*/ 10 h 24"/>
                  <a:gd name="T4" fmla="*/ 32 w 36"/>
                  <a:gd name="T5" fmla="*/ 16 h 24"/>
                  <a:gd name="T6" fmla="*/ 28 w 36"/>
                  <a:gd name="T7" fmla="*/ 20 h 24"/>
                  <a:gd name="T8" fmla="*/ 18 w 36"/>
                  <a:gd name="T9" fmla="*/ 18 h 24"/>
                  <a:gd name="T10" fmla="*/ 8 w 36"/>
                  <a:gd name="T11" fmla="*/ 12 h 24"/>
                  <a:gd name="T12" fmla="*/ 4 w 36"/>
                  <a:gd name="T13" fmla="*/ 8 h 24"/>
                  <a:gd name="T14" fmla="*/ 6 w 36"/>
                  <a:gd name="T15" fmla="*/ 4 h 24"/>
                  <a:gd name="T16" fmla="*/ 18 w 36"/>
                  <a:gd name="T17" fmla="*/ 4 h 24"/>
                  <a:gd name="T18" fmla="*/ 18 w 36"/>
                  <a:gd name="T19" fmla="*/ 0 h 24"/>
                  <a:gd name="T20" fmla="*/ 6 w 36"/>
                  <a:gd name="T21" fmla="*/ 0 h 24"/>
                  <a:gd name="T22" fmla="*/ 6 w 36"/>
                  <a:gd name="T23" fmla="*/ 0 h 24"/>
                  <a:gd name="T24" fmla="*/ 4 w 36"/>
                  <a:gd name="T25" fmla="*/ 0 h 24"/>
                  <a:gd name="T26" fmla="*/ 2 w 36"/>
                  <a:gd name="T27" fmla="*/ 2 h 24"/>
                  <a:gd name="T28" fmla="*/ 0 w 36"/>
                  <a:gd name="T29" fmla="*/ 6 h 24"/>
                  <a:gd name="T30" fmla="*/ 0 w 36"/>
                  <a:gd name="T31" fmla="*/ 6 h 24"/>
                  <a:gd name="T32" fmla="*/ 0 w 36"/>
                  <a:gd name="T33" fmla="*/ 8 h 24"/>
                  <a:gd name="T34" fmla="*/ 2 w 36"/>
                  <a:gd name="T35" fmla="*/ 10 h 24"/>
                  <a:gd name="T36" fmla="*/ 4 w 36"/>
                  <a:gd name="T37" fmla="*/ 14 h 24"/>
                  <a:gd name="T38" fmla="*/ 4 w 36"/>
                  <a:gd name="T39" fmla="*/ 14 h 24"/>
                  <a:gd name="T40" fmla="*/ 6 w 36"/>
                  <a:gd name="T41" fmla="*/ 16 h 24"/>
                  <a:gd name="T42" fmla="*/ 14 w 36"/>
                  <a:gd name="T43" fmla="*/ 22 h 24"/>
                  <a:gd name="T44" fmla="*/ 14 w 36"/>
                  <a:gd name="T45" fmla="*/ 22 h 24"/>
                  <a:gd name="T46" fmla="*/ 16 w 36"/>
                  <a:gd name="T47" fmla="*/ 22 h 24"/>
                  <a:gd name="T48" fmla="*/ 28 w 36"/>
                  <a:gd name="T49" fmla="*/ 24 h 24"/>
                  <a:gd name="T50" fmla="*/ 28 w 36"/>
                  <a:gd name="T51" fmla="*/ 24 h 24"/>
                  <a:gd name="T52" fmla="*/ 28 w 36"/>
                  <a:gd name="T53" fmla="*/ 24 h 24"/>
                  <a:gd name="T54" fmla="*/ 28 w 36"/>
                  <a:gd name="T55" fmla="*/ 24 h 24"/>
                  <a:gd name="T56" fmla="*/ 32 w 36"/>
                  <a:gd name="T57" fmla="*/ 22 h 24"/>
                  <a:gd name="T58" fmla="*/ 36 w 36"/>
                  <a:gd name="T59" fmla="*/ 18 h 24"/>
                  <a:gd name="T60" fmla="*/ 36 w 36"/>
                  <a:gd name="T61" fmla="*/ 18 h 24"/>
                  <a:gd name="T62" fmla="*/ 36 w 36"/>
                  <a:gd name="T63" fmla="*/ 16 h 24"/>
                  <a:gd name="T64" fmla="*/ 36 w 36"/>
                  <a:gd name="T65" fmla="*/ 14 h 24"/>
                  <a:gd name="T66" fmla="*/ 30 w 36"/>
                  <a:gd name="T67" fmla="*/ 6 h 24"/>
                  <a:gd name="T68" fmla="*/ 30 w 36"/>
                  <a:gd name="T69" fmla="*/ 6 h 24"/>
                  <a:gd name="T70" fmla="*/ 28 w 36"/>
                  <a:gd name="T71" fmla="*/ 6 h 24"/>
                  <a:gd name="T72" fmla="*/ 20 w 36"/>
                  <a:gd name="T73" fmla="*/ 0 h 24"/>
                  <a:gd name="T74" fmla="*/ 20 w 36"/>
                  <a:gd name="T75" fmla="*/ 0 h 24"/>
                  <a:gd name="T76" fmla="*/ 18 w 36"/>
                  <a:gd name="T77" fmla="*/ 0 h 24"/>
                  <a:gd name="T78" fmla="*/ 18 w 36"/>
                  <a:gd name="T79"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 h="24">
                    <a:moveTo>
                      <a:pt x="18" y="4"/>
                    </a:moveTo>
                    <a:lnTo>
                      <a:pt x="26" y="10"/>
                    </a:lnTo>
                    <a:lnTo>
                      <a:pt x="32" y="16"/>
                    </a:lnTo>
                    <a:lnTo>
                      <a:pt x="28" y="20"/>
                    </a:lnTo>
                    <a:lnTo>
                      <a:pt x="18" y="18"/>
                    </a:lnTo>
                    <a:lnTo>
                      <a:pt x="8" y="12"/>
                    </a:lnTo>
                    <a:lnTo>
                      <a:pt x="4" y="8"/>
                    </a:lnTo>
                    <a:lnTo>
                      <a:pt x="6" y="4"/>
                    </a:lnTo>
                    <a:lnTo>
                      <a:pt x="18" y="4"/>
                    </a:lnTo>
                    <a:close/>
                    <a:moveTo>
                      <a:pt x="18" y="0"/>
                    </a:moveTo>
                    <a:lnTo>
                      <a:pt x="6" y="0"/>
                    </a:lnTo>
                    <a:lnTo>
                      <a:pt x="6" y="0"/>
                    </a:lnTo>
                    <a:lnTo>
                      <a:pt x="4" y="0"/>
                    </a:lnTo>
                    <a:lnTo>
                      <a:pt x="2" y="2"/>
                    </a:lnTo>
                    <a:lnTo>
                      <a:pt x="0" y="6"/>
                    </a:lnTo>
                    <a:lnTo>
                      <a:pt x="0" y="6"/>
                    </a:lnTo>
                    <a:lnTo>
                      <a:pt x="0" y="8"/>
                    </a:lnTo>
                    <a:lnTo>
                      <a:pt x="2" y="10"/>
                    </a:lnTo>
                    <a:lnTo>
                      <a:pt x="4" y="14"/>
                    </a:lnTo>
                    <a:lnTo>
                      <a:pt x="4" y="14"/>
                    </a:lnTo>
                    <a:lnTo>
                      <a:pt x="6" y="16"/>
                    </a:lnTo>
                    <a:lnTo>
                      <a:pt x="14" y="22"/>
                    </a:lnTo>
                    <a:lnTo>
                      <a:pt x="14" y="22"/>
                    </a:lnTo>
                    <a:lnTo>
                      <a:pt x="16" y="22"/>
                    </a:lnTo>
                    <a:lnTo>
                      <a:pt x="28" y="24"/>
                    </a:lnTo>
                    <a:lnTo>
                      <a:pt x="28" y="24"/>
                    </a:lnTo>
                    <a:lnTo>
                      <a:pt x="28" y="24"/>
                    </a:lnTo>
                    <a:lnTo>
                      <a:pt x="28" y="24"/>
                    </a:lnTo>
                    <a:lnTo>
                      <a:pt x="32" y="22"/>
                    </a:lnTo>
                    <a:lnTo>
                      <a:pt x="36" y="18"/>
                    </a:lnTo>
                    <a:lnTo>
                      <a:pt x="36" y="18"/>
                    </a:lnTo>
                    <a:lnTo>
                      <a:pt x="36" y="16"/>
                    </a:lnTo>
                    <a:lnTo>
                      <a:pt x="36" y="14"/>
                    </a:lnTo>
                    <a:lnTo>
                      <a:pt x="30" y="6"/>
                    </a:lnTo>
                    <a:lnTo>
                      <a:pt x="30" y="6"/>
                    </a:lnTo>
                    <a:lnTo>
                      <a:pt x="28" y="6"/>
                    </a:lnTo>
                    <a:lnTo>
                      <a:pt x="20" y="0"/>
                    </a:lnTo>
                    <a:lnTo>
                      <a:pt x="20"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0" name="Freeform 953"/>
              <p:cNvSpPr>
                <a:spLocks/>
              </p:cNvSpPr>
              <p:nvPr/>
            </p:nvSpPr>
            <p:spPr bwMode="auto">
              <a:xfrm>
                <a:off x="4549" y="2657"/>
                <a:ext cx="28" cy="16"/>
              </a:xfrm>
              <a:custGeom>
                <a:avLst/>
                <a:gdLst>
                  <a:gd name="T0" fmla="*/ 14 w 28"/>
                  <a:gd name="T1" fmla="*/ 0 h 16"/>
                  <a:gd name="T2" fmla="*/ 22 w 28"/>
                  <a:gd name="T3" fmla="*/ 6 h 16"/>
                  <a:gd name="T4" fmla="*/ 28 w 28"/>
                  <a:gd name="T5" fmla="*/ 12 h 16"/>
                  <a:gd name="T6" fmla="*/ 24 w 28"/>
                  <a:gd name="T7" fmla="*/ 16 h 16"/>
                  <a:gd name="T8" fmla="*/ 14 w 28"/>
                  <a:gd name="T9" fmla="*/ 14 h 16"/>
                  <a:gd name="T10" fmla="*/ 4 w 28"/>
                  <a:gd name="T11" fmla="*/ 8 h 16"/>
                  <a:gd name="T12" fmla="*/ 0 w 28"/>
                  <a:gd name="T13" fmla="*/ 4 h 16"/>
                  <a:gd name="T14" fmla="*/ 2 w 28"/>
                  <a:gd name="T15" fmla="*/ 0 h 16"/>
                  <a:gd name="T16" fmla="*/ 14 w 28"/>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6">
                    <a:moveTo>
                      <a:pt x="14" y="0"/>
                    </a:moveTo>
                    <a:lnTo>
                      <a:pt x="22" y="6"/>
                    </a:lnTo>
                    <a:lnTo>
                      <a:pt x="28" y="12"/>
                    </a:lnTo>
                    <a:lnTo>
                      <a:pt x="24" y="16"/>
                    </a:lnTo>
                    <a:lnTo>
                      <a:pt x="14" y="14"/>
                    </a:lnTo>
                    <a:lnTo>
                      <a:pt x="4" y="8"/>
                    </a:lnTo>
                    <a:lnTo>
                      <a:pt x="0" y="4"/>
                    </a:lnTo>
                    <a:lnTo>
                      <a:pt x="2"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1" name="Freeform 954"/>
              <p:cNvSpPr>
                <a:spLocks/>
              </p:cNvSpPr>
              <p:nvPr/>
            </p:nvSpPr>
            <p:spPr bwMode="auto">
              <a:xfrm>
                <a:off x="4545" y="2653"/>
                <a:ext cx="36" cy="24"/>
              </a:xfrm>
              <a:custGeom>
                <a:avLst/>
                <a:gdLst>
                  <a:gd name="T0" fmla="*/ 18 w 36"/>
                  <a:gd name="T1" fmla="*/ 0 h 24"/>
                  <a:gd name="T2" fmla="*/ 6 w 36"/>
                  <a:gd name="T3" fmla="*/ 0 h 24"/>
                  <a:gd name="T4" fmla="*/ 6 w 36"/>
                  <a:gd name="T5" fmla="*/ 0 h 24"/>
                  <a:gd name="T6" fmla="*/ 4 w 36"/>
                  <a:gd name="T7" fmla="*/ 0 h 24"/>
                  <a:gd name="T8" fmla="*/ 2 w 36"/>
                  <a:gd name="T9" fmla="*/ 2 h 24"/>
                  <a:gd name="T10" fmla="*/ 0 w 36"/>
                  <a:gd name="T11" fmla="*/ 6 h 24"/>
                  <a:gd name="T12" fmla="*/ 0 w 36"/>
                  <a:gd name="T13" fmla="*/ 6 h 24"/>
                  <a:gd name="T14" fmla="*/ 0 w 36"/>
                  <a:gd name="T15" fmla="*/ 8 h 24"/>
                  <a:gd name="T16" fmla="*/ 2 w 36"/>
                  <a:gd name="T17" fmla="*/ 10 h 24"/>
                  <a:gd name="T18" fmla="*/ 4 w 36"/>
                  <a:gd name="T19" fmla="*/ 14 h 24"/>
                  <a:gd name="T20" fmla="*/ 4 w 36"/>
                  <a:gd name="T21" fmla="*/ 14 h 24"/>
                  <a:gd name="T22" fmla="*/ 6 w 36"/>
                  <a:gd name="T23" fmla="*/ 16 h 24"/>
                  <a:gd name="T24" fmla="*/ 14 w 36"/>
                  <a:gd name="T25" fmla="*/ 22 h 24"/>
                  <a:gd name="T26" fmla="*/ 14 w 36"/>
                  <a:gd name="T27" fmla="*/ 22 h 24"/>
                  <a:gd name="T28" fmla="*/ 16 w 36"/>
                  <a:gd name="T29" fmla="*/ 22 h 24"/>
                  <a:gd name="T30" fmla="*/ 28 w 36"/>
                  <a:gd name="T31" fmla="*/ 24 h 24"/>
                  <a:gd name="T32" fmla="*/ 28 w 36"/>
                  <a:gd name="T33" fmla="*/ 24 h 24"/>
                  <a:gd name="T34" fmla="*/ 28 w 36"/>
                  <a:gd name="T35" fmla="*/ 24 h 24"/>
                  <a:gd name="T36" fmla="*/ 28 w 36"/>
                  <a:gd name="T37" fmla="*/ 24 h 24"/>
                  <a:gd name="T38" fmla="*/ 32 w 36"/>
                  <a:gd name="T39" fmla="*/ 22 h 24"/>
                  <a:gd name="T40" fmla="*/ 36 w 36"/>
                  <a:gd name="T41" fmla="*/ 18 h 24"/>
                  <a:gd name="T42" fmla="*/ 36 w 36"/>
                  <a:gd name="T43" fmla="*/ 18 h 24"/>
                  <a:gd name="T44" fmla="*/ 36 w 36"/>
                  <a:gd name="T45" fmla="*/ 16 h 24"/>
                  <a:gd name="T46" fmla="*/ 36 w 36"/>
                  <a:gd name="T47" fmla="*/ 14 h 24"/>
                  <a:gd name="T48" fmla="*/ 30 w 36"/>
                  <a:gd name="T49" fmla="*/ 6 h 24"/>
                  <a:gd name="T50" fmla="*/ 30 w 36"/>
                  <a:gd name="T51" fmla="*/ 6 h 24"/>
                  <a:gd name="T52" fmla="*/ 28 w 36"/>
                  <a:gd name="T53" fmla="*/ 6 h 24"/>
                  <a:gd name="T54" fmla="*/ 20 w 36"/>
                  <a:gd name="T55" fmla="*/ 0 h 24"/>
                  <a:gd name="T56" fmla="*/ 20 w 36"/>
                  <a:gd name="T57" fmla="*/ 0 h 24"/>
                  <a:gd name="T58" fmla="*/ 18 w 36"/>
                  <a:gd name="T59" fmla="*/ 0 h 24"/>
                  <a:gd name="T60" fmla="*/ 18 w 36"/>
                  <a:gd name="T6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24">
                    <a:moveTo>
                      <a:pt x="18" y="0"/>
                    </a:moveTo>
                    <a:lnTo>
                      <a:pt x="6" y="0"/>
                    </a:lnTo>
                    <a:lnTo>
                      <a:pt x="6" y="0"/>
                    </a:lnTo>
                    <a:lnTo>
                      <a:pt x="4" y="0"/>
                    </a:lnTo>
                    <a:lnTo>
                      <a:pt x="2" y="2"/>
                    </a:lnTo>
                    <a:lnTo>
                      <a:pt x="0" y="6"/>
                    </a:lnTo>
                    <a:lnTo>
                      <a:pt x="0" y="6"/>
                    </a:lnTo>
                    <a:lnTo>
                      <a:pt x="0" y="8"/>
                    </a:lnTo>
                    <a:lnTo>
                      <a:pt x="2" y="10"/>
                    </a:lnTo>
                    <a:lnTo>
                      <a:pt x="4" y="14"/>
                    </a:lnTo>
                    <a:lnTo>
                      <a:pt x="4" y="14"/>
                    </a:lnTo>
                    <a:lnTo>
                      <a:pt x="6" y="16"/>
                    </a:lnTo>
                    <a:lnTo>
                      <a:pt x="14" y="22"/>
                    </a:lnTo>
                    <a:lnTo>
                      <a:pt x="14" y="22"/>
                    </a:lnTo>
                    <a:lnTo>
                      <a:pt x="16" y="22"/>
                    </a:lnTo>
                    <a:lnTo>
                      <a:pt x="28" y="24"/>
                    </a:lnTo>
                    <a:lnTo>
                      <a:pt x="28" y="24"/>
                    </a:lnTo>
                    <a:lnTo>
                      <a:pt x="28" y="24"/>
                    </a:lnTo>
                    <a:lnTo>
                      <a:pt x="28" y="24"/>
                    </a:lnTo>
                    <a:lnTo>
                      <a:pt x="32" y="22"/>
                    </a:lnTo>
                    <a:lnTo>
                      <a:pt x="36" y="18"/>
                    </a:lnTo>
                    <a:lnTo>
                      <a:pt x="36" y="18"/>
                    </a:lnTo>
                    <a:lnTo>
                      <a:pt x="36" y="16"/>
                    </a:lnTo>
                    <a:lnTo>
                      <a:pt x="36" y="14"/>
                    </a:lnTo>
                    <a:lnTo>
                      <a:pt x="30" y="6"/>
                    </a:lnTo>
                    <a:lnTo>
                      <a:pt x="30" y="6"/>
                    </a:lnTo>
                    <a:lnTo>
                      <a:pt x="28" y="6"/>
                    </a:lnTo>
                    <a:lnTo>
                      <a:pt x="20" y="0"/>
                    </a:lnTo>
                    <a:lnTo>
                      <a:pt x="20"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2" name="Freeform 955"/>
              <p:cNvSpPr>
                <a:spLocks/>
              </p:cNvSpPr>
              <p:nvPr/>
            </p:nvSpPr>
            <p:spPr bwMode="auto">
              <a:xfrm>
                <a:off x="4559" y="2637"/>
                <a:ext cx="36" cy="16"/>
              </a:xfrm>
              <a:custGeom>
                <a:avLst/>
                <a:gdLst>
                  <a:gd name="T0" fmla="*/ 2 w 36"/>
                  <a:gd name="T1" fmla="*/ 16 h 16"/>
                  <a:gd name="T2" fmla="*/ 2 w 36"/>
                  <a:gd name="T3" fmla="*/ 16 h 16"/>
                  <a:gd name="T4" fmla="*/ 0 w 36"/>
                  <a:gd name="T5" fmla="*/ 14 h 16"/>
                  <a:gd name="T6" fmla="*/ 0 w 36"/>
                  <a:gd name="T7" fmla="*/ 14 h 16"/>
                  <a:gd name="T8" fmla="*/ 0 w 36"/>
                  <a:gd name="T9" fmla="*/ 12 h 16"/>
                  <a:gd name="T10" fmla="*/ 4 w 36"/>
                  <a:gd name="T11" fmla="*/ 4 h 16"/>
                  <a:gd name="T12" fmla="*/ 4 w 36"/>
                  <a:gd name="T13" fmla="*/ 4 h 16"/>
                  <a:gd name="T14" fmla="*/ 4 w 36"/>
                  <a:gd name="T15" fmla="*/ 4 h 16"/>
                  <a:gd name="T16" fmla="*/ 8 w 36"/>
                  <a:gd name="T17" fmla="*/ 0 h 16"/>
                  <a:gd name="T18" fmla="*/ 8 w 36"/>
                  <a:gd name="T19" fmla="*/ 0 h 16"/>
                  <a:gd name="T20" fmla="*/ 8 w 36"/>
                  <a:gd name="T21" fmla="*/ 0 h 16"/>
                  <a:gd name="T22" fmla="*/ 8 w 36"/>
                  <a:gd name="T23" fmla="*/ 0 h 16"/>
                  <a:gd name="T24" fmla="*/ 8 w 36"/>
                  <a:gd name="T25" fmla="*/ 0 h 16"/>
                  <a:gd name="T26" fmla="*/ 18 w 36"/>
                  <a:gd name="T27" fmla="*/ 2 h 16"/>
                  <a:gd name="T28" fmla="*/ 24 w 36"/>
                  <a:gd name="T29" fmla="*/ 6 h 16"/>
                  <a:gd name="T30" fmla="*/ 34 w 36"/>
                  <a:gd name="T31" fmla="*/ 4 h 16"/>
                  <a:gd name="T32" fmla="*/ 34 w 36"/>
                  <a:gd name="T33" fmla="*/ 4 h 16"/>
                  <a:gd name="T34" fmla="*/ 36 w 36"/>
                  <a:gd name="T35" fmla="*/ 6 h 16"/>
                  <a:gd name="T36" fmla="*/ 36 w 36"/>
                  <a:gd name="T37" fmla="*/ 14 h 16"/>
                  <a:gd name="T38" fmla="*/ 36 w 36"/>
                  <a:gd name="T39" fmla="*/ 14 h 16"/>
                  <a:gd name="T40" fmla="*/ 34 w 36"/>
                  <a:gd name="T41" fmla="*/ 16 h 16"/>
                  <a:gd name="T42" fmla="*/ 2 w 36"/>
                  <a:gd name="T43"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16">
                    <a:moveTo>
                      <a:pt x="2" y="16"/>
                    </a:moveTo>
                    <a:lnTo>
                      <a:pt x="2" y="16"/>
                    </a:lnTo>
                    <a:lnTo>
                      <a:pt x="0" y="14"/>
                    </a:lnTo>
                    <a:lnTo>
                      <a:pt x="0" y="14"/>
                    </a:lnTo>
                    <a:lnTo>
                      <a:pt x="0" y="12"/>
                    </a:lnTo>
                    <a:lnTo>
                      <a:pt x="4" y="4"/>
                    </a:lnTo>
                    <a:lnTo>
                      <a:pt x="4" y="4"/>
                    </a:lnTo>
                    <a:lnTo>
                      <a:pt x="4" y="4"/>
                    </a:lnTo>
                    <a:lnTo>
                      <a:pt x="8" y="0"/>
                    </a:lnTo>
                    <a:lnTo>
                      <a:pt x="8" y="0"/>
                    </a:lnTo>
                    <a:lnTo>
                      <a:pt x="8" y="0"/>
                    </a:lnTo>
                    <a:lnTo>
                      <a:pt x="8" y="0"/>
                    </a:lnTo>
                    <a:lnTo>
                      <a:pt x="8" y="0"/>
                    </a:lnTo>
                    <a:lnTo>
                      <a:pt x="18" y="2"/>
                    </a:lnTo>
                    <a:lnTo>
                      <a:pt x="24" y="6"/>
                    </a:lnTo>
                    <a:lnTo>
                      <a:pt x="34" y="4"/>
                    </a:lnTo>
                    <a:lnTo>
                      <a:pt x="34" y="4"/>
                    </a:lnTo>
                    <a:lnTo>
                      <a:pt x="36" y="6"/>
                    </a:lnTo>
                    <a:lnTo>
                      <a:pt x="36" y="14"/>
                    </a:lnTo>
                    <a:lnTo>
                      <a:pt x="36" y="14"/>
                    </a:lnTo>
                    <a:lnTo>
                      <a:pt x="34" y="16"/>
                    </a:lnTo>
                    <a:lnTo>
                      <a:pt x="2"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3" name="Freeform 956"/>
              <p:cNvSpPr>
                <a:spLocks noEditPoints="1"/>
              </p:cNvSpPr>
              <p:nvPr/>
            </p:nvSpPr>
            <p:spPr bwMode="auto">
              <a:xfrm>
                <a:off x="4557" y="2635"/>
                <a:ext cx="40" cy="20"/>
              </a:xfrm>
              <a:custGeom>
                <a:avLst/>
                <a:gdLst>
                  <a:gd name="T0" fmla="*/ 10 w 40"/>
                  <a:gd name="T1" fmla="*/ 4 h 20"/>
                  <a:gd name="T2" fmla="*/ 20 w 40"/>
                  <a:gd name="T3" fmla="*/ 6 h 20"/>
                  <a:gd name="T4" fmla="*/ 24 w 40"/>
                  <a:gd name="T5" fmla="*/ 8 h 20"/>
                  <a:gd name="T6" fmla="*/ 36 w 40"/>
                  <a:gd name="T7" fmla="*/ 8 h 20"/>
                  <a:gd name="T8" fmla="*/ 36 w 40"/>
                  <a:gd name="T9" fmla="*/ 16 h 20"/>
                  <a:gd name="T10" fmla="*/ 20 w 40"/>
                  <a:gd name="T11" fmla="*/ 16 h 20"/>
                  <a:gd name="T12" fmla="*/ 4 w 40"/>
                  <a:gd name="T13" fmla="*/ 16 h 20"/>
                  <a:gd name="T14" fmla="*/ 6 w 40"/>
                  <a:gd name="T15" fmla="*/ 6 h 20"/>
                  <a:gd name="T16" fmla="*/ 10 w 40"/>
                  <a:gd name="T17" fmla="*/ 4 h 20"/>
                  <a:gd name="T18" fmla="*/ 10 w 40"/>
                  <a:gd name="T19" fmla="*/ 0 h 20"/>
                  <a:gd name="T20" fmla="*/ 10 w 40"/>
                  <a:gd name="T21" fmla="*/ 0 h 20"/>
                  <a:gd name="T22" fmla="*/ 8 w 40"/>
                  <a:gd name="T23" fmla="*/ 2 h 20"/>
                  <a:gd name="T24" fmla="*/ 4 w 40"/>
                  <a:gd name="T25" fmla="*/ 4 h 20"/>
                  <a:gd name="T26" fmla="*/ 4 w 40"/>
                  <a:gd name="T27" fmla="*/ 4 h 20"/>
                  <a:gd name="T28" fmla="*/ 4 w 40"/>
                  <a:gd name="T29" fmla="*/ 6 h 20"/>
                  <a:gd name="T30" fmla="*/ 0 w 40"/>
                  <a:gd name="T31" fmla="*/ 14 h 20"/>
                  <a:gd name="T32" fmla="*/ 0 w 40"/>
                  <a:gd name="T33" fmla="*/ 14 h 20"/>
                  <a:gd name="T34" fmla="*/ 0 w 40"/>
                  <a:gd name="T35" fmla="*/ 18 h 20"/>
                  <a:gd name="T36" fmla="*/ 0 w 40"/>
                  <a:gd name="T37" fmla="*/ 18 h 20"/>
                  <a:gd name="T38" fmla="*/ 4 w 40"/>
                  <a:gd name="T39" fmla="*/ 20 h 20"/>
                  <a:gd name="T40" fmla="*/ 20 w 40"/>
                  <a:gd name="T41" fmla="*/ 20 h 20"/>
                  <a:gd name="T42" fmla="*/ 36 w 40"/>
                  <a:gd name="T43" fmla="*/ 20 h 20"/>
                  <a:gd name="T44" fmla="*/ 36 w 40"/>
                  <a:gd name="T45" fmla="*/ 20 h 20"/>
                  <a:gd name="T46" fmla="*/ 40 w 40"/>
                  <a:gd name="T47" fmla="*/ 18 h 20"/>
                  <a:gd name="T48" fmla="*/ 40 w 40"/>
                  <a:gd name="T49" fmla="*/ 16 h 20"/>
                  <a:gd name="T50" fmla="*/ 40 w 40"/>
                  <a:gd name="T51" fmla="*/ 8 h 20"/>
                  <a:gd name="T52" fmla="*/ 40 w 40"/>
                  <a:gd name="T53" fmla="*/ 8 h 20"/>
                  <a:gd name="T54" fmla="*/ 40 w 40"/>
                  <a:gd name="T55" fmla="*/ 6 h 20"/>
                  <a:gd name="T56" fmla="*/ 36 w 40"/>
                  <a:gd name="T57" fmla="*/ 4 h 20"/>
                  <a:gd name="T58" fmla="*/ 26 w 40"/>
                  <a:gd name="T59" fmla="*/ 4 h 20"/>
                  <a:gd name="T60" fmla="*/ 20 w 40"/>
                  <a:gd name="T61" fmla="*/ 4 h 20"/>
                  <a:gd name="T62" fmla="*/ 20 w 40"/>
                  <a:gd name="T63" fmla="*/ 4 h 20"/>
                  <a:gd name="T64" fmla="*/ 20 w 40"/>
                  <a:gd name="T65" fmla="*/ 2 h 20"/>
                  <a:gd name="T66" fmla="*/ 12 w 40"/>
                  <a:gd name="T67" fmla="*/ 0 h 20"/>
                  <a:gd name="T68" fmla="*/ 12 w 40"/>
                  <a:gd name="T69" fmla="*/ 0 h 20"/>
                  <a:gd name="T70" fmla="*/ 10 w 40"/>
                  <a:gd name="T71" fmla="*/ 0 h 20"/>
                  <a:gd name="T72" fmla="*/ 10 w 40"/>
                  <a:gd name="T73"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0" h="20">
                    <a:moveTo>
                      <a:pt x="10" y="4"/>
                    </a:moveTo>
                    <a:lnTo>
                      <a:pt x="20" y="6"/>
                    </a:lnTo>
                    <a:lnTo>
                      <a:pt x="24" y="8"/>
                    </a:lnTo>
                    <a:lnTo>
                      <a:pt x="36" y="8"/>
                    </a:lnTo>
                    <a:lnTo>
                      <a:pt x="36" y="16"/>
                    </a:lnTo>
                    <a:lnTo>
                      <a:pt x="20" y="16"/>
                    </a:lnTo>
                    <a:lnTo>
                      <a:pt x="4" y="16"/>
                    </a:lnTo>
                    <a:lnTo>
                      <a:pt x="6" y="6"/>
                    </a:lnTo>
                    <a:lnTo>
                      <a:pt x="10" y="4"/>
                    </a:lnTo>
                    <a:close/>
                    <a:moveTo>
                      <a:pt x="10" y="0"/>
                    </a:moveTo>
                    <a:lnTo>
                      <a:pt x="10" y="0"/>
                    </a:lnTo>
                    <a:lnTo>
                      <a:pt x="8" y="2"/>
                    </a:lnTo>
                    <a:lnTo>
                      <a:pt x="4" y="4"/>
                    </a:lnTo>
                    <a:lnTo>
                      <a:pt x="4" y="4"/>
                    </a:lnTo>
                    <a:lnTo>
                      <a:pt x="4" y="6"/>
                    </a:lnTo>
                    <a:lnTo>
                      <a:pt x="0" y="14"/>
                    </a:lnTo>
                    <a:lnTo>
                      <a:pt x="0" y="14"/>
                    </a:lnTo>
                    <a:lnTo>
                      <a:pt x="0" y="18"/>
                    </a:lnTo>
                    <a:lnTo>
                      <a:pt x="0" y="18"/>
                    </a:lnTo>
                    <a:lnTo>
                      <a:pt x="4" y="20"/>
                    </a:lnTo>
                    <a:lnTo>
                      <a:pt x="20" y="20"/>
                    </a:lnTo>
                    <a:lnTo>
                      <a:pt x="36" y="20"/>
                    </a:lnTo>
                    <a:lnTo>
                      <a:pt x="36" y="20"/>
                    </a:lnTo>
                    <a:lnTo>
                      <a:pt x="40" y="18"/>
                    </a:lnTo>
                    <a:lnTo>
                      <a:pt x="40" y="16"/>
                    </a:lnTo>
                    <a:lnTo>
                      <a:pt x="40" y="8"/>
                    </a:lnTo>
                    <a:lnTo>
                      <a:pt x="40" y="8"/>
                    </a:lnTo>
                    <a:lnTo>
                      <a:pt x="40" y="6"/>
                    </a:lnTo>
                    <a:lnTo>
                      <a:pt x="36" y="4"/>
                    </a:lnTo>
                    <a:lnTo>
                      <a:pt x="26" y="4"/>
                    </a:lnTo>
                    <a:lnTo>
                      <a:pt x="20" y="4"/>
                    </a:lnTo>
                    <a:lnTo>
                      <a:pt x="20" y="4"/>
                    </a:lnTo>
                    <a:lnTo>
                      <a:pt x="20" y="2"/>
                    </a:lnTo>
                    <a:lnTo>
                      <a:pt x="12" y="0"/>
                    </a:lnTo>
                    <a:lnTo>
                      <a:pt x="12"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4" name="Freeform 957"/>
              <p:cNvSpPr>
                <a:spLocks/>
              </p:cNvSpPr>
              <p:nvPr/>
            </p:nvSpPr>
            <p:spPr bwMode="auto">
              <a:xfrm>
                <a:off x="4561" y="2639"/>
                <a:ext cx="32" cy="12"/>
              </a:xfrm>
              <a:custGeom>
                <a:avLst/>
                <a:gdLst>
                  <a:gd name="T0" fmla="*/ 6 w 32"/>
                  <a:gd name="T1" fmla="*/ 0 h 12"/>
                  <a:gd name="T2" fmla="*/ 16 w 32"/>
                  <a:gd name="T3" fmla="*/ 2 h 12"/>
                  <a:gd name="T4" fmla="*/ 20 w 32"/>
                  <a:gd name="T5" fmla="*/ 4 h 12"/>
                  <a:gd name="T6" fmla="*/ 32 w 32"/>
                  <a:gd name="T7" fmla="*/ 4 h 12"/>
                  <a:gd name="T8" fmla="*/ 32 w 32"/>
                  <a:gd name="T9" fmla="*/ 12 h 12"/>
                  <a:gd name="T10" fmla="*/ 16 w 32"/>
                  <a:gd name="T11" fmla="*/ 12 h 12"/>
                  <a:gd name="T12" fmla="*/ 0 w 32"/>
                  <a:gd name="T13" fmla="*/ 12 h 12"/>
                  <a:gd name="T14" fmla="*/ 2 w 32"/>
                  <a:gd name="T15" fmla="*/ 2 h 12"/>
                  <a:gd name="T16" fmla="*/ 6 w 32"/>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 h="12">
                    <a:moveTo>
                      <a:pt x="6" y="0"/>
                    </a:moveTo>
                    <a:lnTo>
                      <a:pt x="16" y="2"/>
                    </a:lnTo>
                    <a:lnTo>
                      <a:pt x="20" y="4"/>
                    </a:lnTo>
                    <a:lnTo>
                      <a:pt x="32" y="4"/>
                    </a:lnTo>
                    <a:lnTo>
                      <a:pt x="32" y="12"/>
                    </a:lnTo>
                    <a:lnTo>
                      <a:pt x="16" y="12"/>
                    </a:lnTo>
                    <a:lnTo>
                      <a:pt x="0" y="12"/>
                    </a:lnTo>
                    <a:lnTo>
                      <a:pt x="2" y="2"/>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5" name="Freeform 958"/>
              <p:cNvSpPr>
                <a:spLocks/>
              </p:cNvSpPr>
              <p:nvPr/>
            </p:nvSpPr>
            <p:spPr bwMode="auto">
              <a:xfrm>
                <a:off x="4557" y="2635"/>
                <a:ext cx="40" cy="20"/>
              </a:xfrm>
              <a:custGeom>
                <a:avLst/>
                <a:gdLst>
                  <a:gd name="T0" fmla="*/ 10 w 40"/>
                  <a:gd name="T1" fmla="*/ 0 h 20"/>
                  <a:gd name="T2" fmla="*/ 10 w 40"/>
                  <a:gd name="T3" fmla="*/ 0 h 20"/>
                  <a:gd name="T4" fmla="*/ 8 w 40"/>
                  <a:gd name="T5" fmla="*/ 2 h 20"/>
                  <a:gd name="T6" fmla="*/ 4 w 40"/>
                  <a:gd name="T7" fmla="*/ 4 h 20"/>
                  <a:gd name="T8" fmla="*/ 4 w 40"/>
                  <a:gd name="T9" fmla="*/ 4 h 20"/>
                  <a:gd name="T10" fmla="*/ 4 w 40"/>
                  <a:gd name="T11" fmla="*/ 6 h 20"/>
                  <a:gd name="T12" fmla="*/ 0 w 40"/>
                  <a:gd name="T13" fmla="*/ 14 h 20"/>
                  <a:gd name="T14" fmla="*/ 0 w 40"/>
                  <a:gd name="T15" fmla="*/ 14 h 20"/>
                  <a:gd name="T16" fmla="*/ 0 w 40"/>
                  <a:gd name="T17" fmla="*/ 18 h 20"/>
                  <a:gd name="T18" fmla="*/ 0 w 40"/>
                  <a:gd name="T19" fmla="*/ 18 h 20"/>
                  <a:gd name="T20" fmla="*/ 4 w 40"/>
                  <a:gd name="T21" fmla="*/ 20 h 20"/>
                  <a:gd name="T22" fmla="*/ 20 w 40"/>
                  <a:gd name="T23" fmla="*/ 20 h 20"/>
                  <a:gd name="T24" fmla="*/ 36 w 40"/>
                  <a:gd name="T25" fmla="*/ 20 h 20"/>
                  <a:gd name="T26" fmla="*/ 36 w 40"/>
                  <a:gd name="T27" fmla="*/ 20 h 20"/>
                  <a:gd name="T28" fmla="*/ 40 w 40"/>
                  <a:gd name="T29" fmla="*/ 18 h 20"/>
                  <a:gd name="T30" fmla="*/ 40 w 40"/>
                  <a:gd name="T31" fmla="*/ 16 h 20"/>
                  <a:gd name="T32" fmla="*/ 40 w 40"/>
                  <a:gd name="T33" fmla="*/ 8 h 20"/>
                  <a:gd name="T34" fmla="*/ 40 w 40"/>
                  <a:gd name="T35" fmla="*/ 8 h 20"/>
                  <a:gd name="T36" fmla="*/ 40 w 40"/>
                  <a:gd name="T37" fmla="*/ 6 h 20"/>
                  <a:gd name="T38" fmla="*/ 36 w 40"/>
                  <a:gd name="T39" fmla="*/ 4 h 20"/>
                  <a:gd name="T40" fmla="*/ 26 w 40"/>
                  <a:gd name="T41" fmla="*/ 4 h 20"/>
                  <a:gd name="T42" fmla="*/ 20 w 40"/>
                  <a:gd name="T43" fmla="*/ 4 h 20"/>
                  <a:gd name="T44" fmla="*/ 20 w 40"/>
                  <a:gd name="T45" fmla="*/ 4 h 20"/>
                  <a:gd name="T46" fmla="*/ 20 w 40"/>
                  <a:gd name="T47" fmla="*/ 2 h 20"/>
                  <a:gd name="T48" fmla="*/ 12 w 40"/>
                  <a:gd name="T49" fmla="*/ 0 h 20"/>
                  <a:gd name="T50" fmla="*/ 12 w 40"/>
                  <a:gd name="T51" fmla="*/ 0 h 20"/>
                  <a:gd name="T52" fmla="*/ 10 w 40"/>
                  <a:gd name="T53" fmla="*/ 0 h 20"/>
                  <a:gd name="T54" fmla="*/ 10 w 40"/>
                  <a:gd name="T55"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0" h="20">
                    <a:moveTo>
                      <a:pt x="10" y="0"/>
                    </a:moveTo>
                    <a:lnTo>
                      <a:pt x="10" y="0"/>
                    </a:lnTo>
                    <a:lnTo>
                      <a:pt x="8" y="2"/>
                    </a:lnTo>
                    <a:lnTo>
                      <a:pt x="4" y="4"/>
                    </a:lnTo>
                    <a:lnTo>
                      <a:pt x="4" y="4"/>
                    </a:lnTo>
                    <a:lnTo>
                      <a:pt x="4" y="6"/>
                    </a:lnTo>
                    <a:lnTo>
                      <a:pt x="0" y="14"/>
                    </a:lnTo>
                    <a:lnTo>
                      <a:pt x="0" y="14"/>
                    </a:lnTo>
                    <a:lnTo>
                      <a:pt x="0" y="18"/>
                    </a:lnTo>
                    <a:lnTo>
                      <a:pt x="0" y="18"/>
                    </a:lnTo>
                    <a:lnTo>
                      <a:pt x="4" y="20"/>
                    </a:lnTo>
                    <a:lnTo>
                      <a:pt x="20" y="20"/>
                    </a:lnTo>
                    <a:lnTo>
                      <a:pt x="36" y="20"/>
                    </a:lnTo>
                    <a:lnTo>
                      <a:pt x="36" y="20"/>
                    </a:lnTo>
                    <a:lnTo>
                      <a:pt x="40" y="18"/>
                    </a:lnTo>
                    <a:lnTo>
                      <a:pt x="40" y="16"/>
                    </a:lnTo>
                    <a:lnTo>
                      <a:pt x="40" y="8"/>
                    </a:lnTo>
                    <a:lnTo>
                      <a:pt x="40" y="8"/>
                    </a:lnTo>
                    <a:lnTo>
                      <a:pt x="40" y="6"/>
                    </a:lnTo>
                    <a:lnTo>
                      <a:pt x="36" y="4"/>
                    </a:lnTo>
                    <a:lnTo>
                      <a:pt x="26" y="4"/>
                    </a:lnTo>
                    <a:lnTo>
                      <a:pt x="20" y="4"/>
                    </a:lnTo>
                    <a:lnTo>
                      <a:pt x="20" y="4"/>
                    </a:lnTo>
                    <a:lnTo>
                      <a:pt x="20" y="2"/>
                    </a:lnTo>
                    <a:lnTo>
                      <a:pt x="12" y="0"/>
                    </a:lnTo>
                    <a:lnTo>
                      <a:pt x="12"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6" name="Freeform 959"/>
              <p:cNvSpPr>
                <a:spLocks/>
              </p:cNvSpPr>
              <p:nvPr/>
            </p:nvSpPr>
            <p:spPr bwMode="auto">
              <a:xfrm>
                <a:off x="4531" y="2637"/>
                <a:ext cx="26" cy="16"/>
              </a:xfrm>
              <a:custGeom>
                <a:avLst/>
                <a:gdLst>
                  <a:gd name="T0" fmla="*/ 2 w 26"/>
                  <a:gd name="T1" fmla="*/ 16 h 16"/>
                  <a:gd name="T2" fmla="*/ 2 w 26"/>
                  <a:gd name="T3" fmla="*/ 16 h 16"/>
                  <a:gd name="T4" fmla="*/ 0 w 26"/>
                  <a:gd name="T5" fmla="*/ 14 h 16"/>
                  <a:gd name="T6" fmla="*/ 0 w 26"/>
                  <a:gd name="T7" fmla="*/ 4 h 16"/>
                  <a:gd name="T8" fmla="*/ 0 w 26"/>
                  <a:gd name="T9" fmla="*/ 4 h 16"/>
                  <a:gd name="T10" fmla="*/ 0 w 26"/>
                  <a:gd name="T11" fmla="*/ 2 h 16"/>
                  <a:gd name="T12" fmla="*/ 10 w 26"/>
                  <a:gd name="T13" fmla="*/ 0 h 16"/>
                  <a:gd name="T14" fmla="*/ 10 w 26"/>
                  <a:gd name="T15" fmla="*/ 0 h 16"/>
                  <a:gd name="T16" fmla="*/ 10 w 26"/>
                  <a:gd name="T17" fmla="*/ 0 h 16"/>
                  <a:gd name="T18" fmla="*/ 10 w 26"/>
                  <a:gd name="T19" fmla="*/ 0 h 16"/>
                  <a:gd name="T20" fmla="*/ 10 w 26"/>
                  <a:gd name="T21" fmla="*/ 0 h 16"/>
                  <a:gd name="T22" fmla="*/ 22 w 26"/>
                  <a:gd name="T23" fmla="*/ 2 h 16"/>
                  <a:gd name="T24" fmla="*/ 22 w 26"/>
                  <a:gd name="T25" fmla="*/ 2 h 16"/>
                  <a:gd name="T26" fmla="*/ 24 w 26"/>
                  <a:gd name="T27" fmla="*/ 4 h 16"/>
                  <a:gd name="T28" fmla="*/ 26 w 26"/>
                  <a:gd name="T29" fmla="*/ 14 h 16"/>
                  <a:gd name="T30" fmla="*/ 26 w 26"/>
                  <a:gd name="T31" fmla="*/ 14 h 16"/>
                  <a:gd name="T32" fmla="*/ 26 w 26"/>
                  <a:gd name="T33" fmla="*/ 14 h 16"/>
                  <a:gd name="T34" fmla="*/ 26 w 26"/>
                  <a:gd name="T35" fmla="*/ 14 h 16"/>
                  <a:gd name="T36" fmla="*/ 24 w 26"/>
                  <a:gd name="T37" fmla="*/ 16 h 16"/>
                  <a:gd name="T38" fmla="*/ 2 w 26"/>
                  <a:gd name="T39"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6" h="16">
                    <a:moveTo>
                      <a:pt x="2" y="16"/>
                    </a:moveTo>
                    <a:lnTo>
                      <a:pt x="2" y="16"/>
                    </a:lnTo>
                    <a:lnTo>
                      <a:pt x="0" y="14"/>
                    </a:lnTo>
                    <a:lnTo>
                      <a:pt x="0" y="4"/>
                    </a:lnTo>
                    <a:lnTo>
                      <a:pt x="0" y="4"/>
                    </a:lnTo>
                    <a:lnTo>
                      <a:pt x="0" y="2"/>
                    </a:lnTo>
                    <a:lnTo>
                      <a:pt x="10" y="0"/>
                    </a:lnTo>
                    <a:lnTo>
                      <a:pt x="10" y="0"/>
                    </a:lnTo>
                    <a:lnTo>
                      <a:pt x="10" y="0"/>
                    </a:lnTo>
                    <a:lnTo>
                      <a:pt x="10" y="0"/>
                    </a:lnTo>
                    <a:lnTo>
                      <a:pt x="10" y="0"/>
                    </a:lnTo>
                    <a:lnTo>
                      <a:pt x="22" y="2"/>
                    </a:lnTo>
                    <a:lnTo>
                      <a:pt x="22" y="2"/>
                    </a:lnTo>
                    <a:lnTo>
                      <a:pt x="24" y="4"/>
                    </a:lnTo>
                    <a:lnTo>
                      <a:pt x="26" y="14"/>
                    </a:lnTo>
                    <a:lnTo>
                      <a:pt x="26" y="14"/>
                    </a:lnTo>
                    <a:lnTo>
                      <a:pt x="26" y="14"/>
                    </a:lnTo>
                    <a:lnTo>
                      <a:pt x="26" y="14"/>
                    </a:lnTo>
                    <a:lnTo>
                      <a:pt x="24" y="16"/>
                    </a:lnTo>
                    <a:lnTo>
                      <a:pt x="2" y="1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7" name="Freeform 960"/>
              <p:cNvSpPr>
                <a:spLocks noEditPoints="1"/>
              </p:cNvSpPr>
              <p:nvPr/>
            </p:nvSpPr>
            <p:spPr bwMode="auto">
              <a:xfrm>
                <a:off x="4529" y="2635"/>
                <a:ext cx="30" cy="20"/>
              </a:xfrm>
              <a:custGeom>
                <a:avLst/>
                <a:gdLst>
                  <a:gd name="T0" fmla="*/ 12 w 30"/>
                  <a:gd name="T1" fmla="*/ 4 h 20"/>
                  <a:gd name="T2" fmla="*/ 24 w 30"/>
                  <a:gd name="T3" fmla="*/ 6 h 20"/>
                  <a:gd name="T4" fmla="*/ 26 w 30"/>
                  <a:gd name="T5" fmla="*/ 16 h 20"/>
                  <a:gd name="T6" fmla="*/ 4 w 30"/>
                  <a:gd name="T7" fmla="*/ 16 h 20"/>
                  <a:gd name="T8" fmla="*/ 4 w 30"/>
                  <a:gd name="T9" fmla="*/ 6 h 20"/>
                  <a:gd name="T10" fmla="*/ 12 w 30"/>
                  <a:gd name="T11" fmla="*/ 4 h 20"/>
                  <a:gd name="T12" fmla="*/ 12 w 30"/>
                  <a:gd name="T13" fmla="*/ 0 h 20"/>
                  <a:gd name="T14" fmla="*/ 12 w 30"/>
                  <a:gd name="T15" fmla="*/ 0 h 20"/>
                  <a:gd name="T16" fmla="*/ 12 w 30"/>
                  <a:gd name="T17" fmla="*/ 0 h 20"/>
                  <a:gd name="T18" fmla="*/ 2 w 30"/>
                  <a:gd name="T19" fmla="*/ 2 h 20"/>
                  <a:gd name="T20" fmla="*/ 2 w 30"/>
                  <a:gd name="T21" fmla="*/ 2 h 20"/>
                  <a:gd name="T22" fmla="*/ 0 w 30"/>
                  <a:gd name="T23" fmla="*/ 4 h 20"/>
                  <a:gd name="T24" fmla="*/ 0 w 30"/>
                  <a:gd name="T25" fmla="*/ 6 h 20"/>
                  <a:gd name="T26" fmla="*/ 0 w 30"/>
                  <a:gd name="T27" fmla="*/ 16 h 20"/>
                  <a:gd name="T28" fmla="*/ 0 w 30"/>
                  <a:gd name="T29" fmla="*/ 16 h 20"/>
                  <a:gd name="T30" fmla="*/ 0 w 30"/>
                  <a:gd name="T31" fmla="*/ 18 h 20"/>
                  <a:gd name="T32" fmla="*/ 4 w 30"/>
                  <a:gd name="T33" fmla="*/ 20 h 20"/>
                  <a:gd name="T34" fmla="*/ 26 w 30"/>
                  <a:gd name="T35" fmla="*/ 20 h 20"/>
                  <a:gd name="T36" fmla="*/ 26 w 30"/>
                  <a:gd name="T37" fmla="*/ 20 h 20"/>
                  <a:gd name="T38" fmla="*/ 28 w 30"/>
                  <a:gd name="T39" fmla="*/ 18 h 20"/>
                  <a:gd name="T40" fmla="*/ 28 w 30"/>
                  <a:gd name="T41" fmla="*/ 18 h 20"/>
                  <a:gd name="T42" fmla="*/ 30 w 30"/>
                  <a:gd name="T43" fmla="*/ 14 h 20"/>
                  <a:gd name="T44" fmla="*/ 28 w 30"/>
                  <a:gd name="T45" fmla="*/ 6 h 20"/>
                  <a:gd name="T46" fmla="*/ 28 w 30"/>
                  <a:gd name="T47" fmla="*/ 6 h 20"/>
                  <a:gd name="T48" fmla="*/ 26 w 30"/>
                  <a:gd name="T49" fmla="*/ 4 h 20"/>
                  <a:gd name="T50" fmla="*/ 24 w 30"/>
                  <a:gd name="T51" fmla="*/ 2 h 20"/>
                  <a:gd name="T52" fmla="*/ 14 w 30"/>
                  <a:gd name="T53" fmla="*/ 0 h 20"/>
                  <a:gd name="T54" fmla="*/ 14 w 30"/>
                  <a:gd name="T55" fmla="*/ 0 h 20"/>
                  <a:gd name="T56" fmla="*/ 12 w 30"/>
                  <a:gd name="T57" fmla="*/ 0 h 20"/>
                  <a:gd name="T58" fmla="*/ 12 w 30"/>
                  <a:gd name="T5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0" h="20">
                    <a:moveTo>
                      <a:pt x="12" y="4"/>
                    </a:moveTo>
                    <a:lnTo>
                      <a:pt x="24" y="6"/>
                    </a:lnTo>
                    <a:lnTo>
                      <a:pt x="26" y="16"/>
                    </a:lnTo>
                    <a:lnTo>
                      <a:pt x="4" y="16"/>
                    </a:lnTo>
                    <a:lnTo>
                      <a:pt x="4" y="6"/>
                    </a:lnTo>
                    <a:lnTo>
                      <a:pt x="12" y="4"/>
                    </a:lnTo>
                    <a:close/>
                    <a:moveTo>
                      <a:pt x="12" y="0"/>
                    </a:moveTo>
                    <a:lnTo>
                      <a:pt x="12" y="0"/>
                    </a:lnTo>
                    <a:lnTo>
                      <a:pt x="12" y="0"/>
                    </a:lnTo>
                    <a:lnTo>
                      <a:pt x="2" y="2"/>
                    </a:lnTo>
                    <a:lnTo>
                      <a:pt x="2" y="2"/>
                    </a:lnTo>
                    <a:lnTo>
                      <a:pt x="0" y="4"/>
                    </a:lnTo>
                    <a:lnTo>
                      <a:pt x="0" y="6"/>
                    </a:lnTo>
                    <a:lnTo>
                      <a:pt x="0" y="16"/>
                    </a:lnTo>
                    <a:lnTo>
                      <a:pt x="0" y="16"/>
                    </a:lnTo>
                    <a:lnTo>
                      <a:pt x="0" y="18"/>
                    </a:lnTo>
                    <a:lnTo>
                      <a:pt x="4" y="20"/>
                    </a:lnTo>
                    <a:lnTo>
                      <a:pt x="26" y="20"/>
                    </a:lnTo>
                    <a:lnTo>
                      <a:pt x="26" y="20"/>
                    </a:lnTo>
                    <a:lnTo>
                      <a:pt x="28" y="18"/>
                    </a:lnTo>
                    <a:lnTo>
                      <a:pt x="28" y="18"/>
                    </a:lnTo>
                    <a:lnTo>
                      <a:pt x="30" y="14"/>
                    </a:lnTo>
                    <a:lnTo>
                      <a:pt x="28" y="6"/>
                    </a:lnTo>
                    <a:lnTo>
                      <a:pt x="28" y="6"/>
                    </a:lnTo>
                    <a:lnTo>
                      <a:pt x="26" y="4"/>
                    </a:lnTo>
                    <a:lnTo>
                      <a:pt x="24" y="2"/>
                    </a:lnTo>
                    <a:lnTo>
                      <a:pt x="14" y="0"/>
                    </a:lnTo>
                    <a:lnTo>
                      <a:pt x="14" y="0"/>
                    </a:lnTo>
                    <a:lnTo>
                      <a:pt x="12" y="0"/>
                    </a:lnTo>
                    <a:lnTo>
                      <a:pt x="1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8" name="Freeform 961"/>
              <p:cNvSpPr>
                <a:spLocks/>
              </p:cNvSpPr>
              <p:nvPr/>
            </p:nvSpPr>
            <p:spPr bwMode="auto">
              <a:xfrm>
                <a:off x="4533" y="2639"/>
                <a:ext cx="22" cy="12"/>
              </a:xfrm>
              <a:custGeom>
                <a:avLst/>
                <a:gdLst>
                  <a:gd name="T0" fmla="*/ 8 w 22"/>
                  <a:gd name="T1" fmla="*/ 0 h 12"/>
                  <a:gd name="T2" fmla="*/ 20 w 22"/>
                  <a:gd name="T3" fmla="*/ 2 h 12"/>
                  <a:gd name="T4" fmla="*/ 22 w 22"/>
                  <a:gd name="T5" fmla="*/ 12 h 12"/>
                  <a:gd name="T6" fmla="*/ 0 w 22"/>
                  <a:gd name="T7" fmla="*/ 12 h 12"/>
                  <a:gd name="T8" fmla="*/ 0 w 22"/>
                  <a:gd name="T9" fmla="*/ 2 h 12"/>
                  <a:gd name="T10" fmla="*/ 8 w 22"/>
                  <a:gd name="T11" fmla="*/ 0 h 12"/>
                </a:gdLst>
                <a:ahLst/>
                <a:cxnLst>
                  <a:cxn ang="0">
                    <a:pos x="T0" y="T1"/>
                  </a:cxn>
                  <a:cxn ang="0">
                    <a:pos x="T2" y="T3"/>
                  </a:cxn>
                  <a:cxn ang="0">
                    <a:pos x="T4" y="T5"/>
                  </a:cxn>
                  <a:cxn ang="0">
                    <a:pos x="T6" y="T7"/>
                  </a:cxn>
                  <a:cxn ang="0">
                    <a:pos x="T8" y="T9"/>
                  </a:cxn>
                  <a:cxn ang="0">
                    <a:pos x="T10" y="T11"/>
                  </a:cxn>
                </a:cxnLst>
                <a:rect l="0" t="0" r="r" b="b"/>
                <a:pathLst>
                  <a:path w="22" h="12">
                    <a:moveTo>
                      <a:pt x="8" y="0"/>
                    </a:moveTo>
                    <a:lnTo>
                      <a:pt x="20" y="2"/>
                    </a:lnTo>
                    <a:lnTo>
                      <a:pt x="22" y="12"/>
                    </a:lnTo>
                    <a:lnTo>
                      <a:pt x="0" y="12"/>
                    </a:lnTo>
                    <a:lnTo>
                      <a:pt x="0" y="2"/>
                    </a:lnTo>
                    <a:lnTo>
                      <a:pt x="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19" name="Freeform 962"/>
              <p:cNvSpPr>
                <a:spLocks/>
              </p:cNvSpPr>
              <p:nvPr/>
            </p:nvSpPr>
            <p:spPr bwMode="auto">
              <a:xfrm>
                <a:off x="4529" y="2635"/>
                <a:ext cx="30" cy="20"/>
              </a:xfrm>
              <a:custGeom>
                <a:avLst/>
                <a:gdLst>
                  <a:gd name="T0" fmla="*/ 12 w 30"/>
                  <a:gd name="T1" fmla="*/ 0 h 20"/>
                  <a:gd name="T2" fmla="*/ 12 w 30"/>
                  <a:gd name="T3" fmla="*/ 0 h 20"/>
                  <a:gd name="T4" fmla="*/ 12 w 30"/>
                  <a:gd name="T5" fmla="*/ 0 h 20"/>
                  <a:gd name="T6" fmla="*/ 2 w 30"/>
                  <a:gd name="T7" fmla="*/ 2 h 20"/>
                  <a:gd name="T8" fmla="*/ 2 w 30"/>
                  <a:gd name="T9" fmla="*/ 2 h 20"/>
                  <a:gd name="T10" fmla="*/ 0 w 30"/>
                  <a:gd name="T11" fmla="*/ 4 h 20"/>
                  <a:gd name="T12" fmla="*/ 0 w 30"/>
                  <a:gd name="T13" fmla="*/ 6 h 20"/>
                  <a:gd name="T14" fmla="*/ 0 w 30"/>
                  <a:gd name="T15" fmla="*/ 16 h 20"/>
                  <a:gd name="T16" fmla="*/ 0 w 30"/>
                  <a:gd name="T17" fmla="*/ 16 h 20"/>
                  <a:gd name="T18" fmla="*/ 0 w 30"/>
                  <a:gd name="T19" fmla="*/ 18 h 20"/>
                  <a:gd name="T20" fmla="*/ 4 w 30"/>
                  <a:gd name="T21" fmla="*/ 20 h 20"/>
                  <a:gd name="T22" fmla="*/ 26 w 30"/>
                  <a:gd name="T23" fmla="*/ 20 h 20"/>
                  <a:gd name="T24" fmla="*/ 26 w 30"/>
                  <a:gd name="T25" fmla="*/ 20 h 20"/>
                  <a:gd name="T26" fmla="*/ 28 w 30"/>
                  <a:gd name="T27" fmla="*/ 18 h 20"/>
                  <a:gd name="T28" fmla="*/ 28 w 30"/>
                  <a:gd name="T29" fmla="*/ 18 h 20"/>
                  <a:gd name="T30" fmla="*/ 30 w 30"/>
                  <a:gd name="T31" fmla="*/ 14 h 20"/>
                  <a:gd name="T32" fmla="*/ 28 w 30"/>
                  <a:gd name="T33" fmla="*/ 6 h 20"/>
                  <a:gd name="T34" fmla="*/ 28 w 30"/>
                  <a:gd name="T35" fmla="*/ 6 h 20"/>
                  <a:gd name="T36" fmla="*/ 26 w 30"/>
                  <a:gd name="T37" fmla="*/ 4 h 20"/>
                  <a:gd name="T38" fmla="*/ 24 w 30"/>
                  <a:gd name="T39" fmla="*/ 2 h 20"/>
                  <a:gd name="T40" fmla="*/ 14 w 30"/>
                  <a:gd name="T41" fmla="*/ 0 h 20"/>
                  <a:gd name="T42" fmla="*/ 14 w 30"/>
                  <a:gd name="T43" fmla="*/ 0 h 20"/>
                  <a:gd name="T44" fmla="*/ 12 w 30"/>
                  <a:gd name="T45" fmla="*/ 0 h 20"/>
                  <a:gd name="T46" fmla="*/ 12 w 30"/>
                  <a:gd name="T47"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0" h="20">
                    <a:moveTo>
                      <a:pt x="12" y="0"/>
                    </a:moveTo>
                    <a:lnTo>
                      <a:pt x="12" y="0"/>
                    </a:lnTo>
                    <a:lnTo>
                      <a:pt x="12" y="0"/>
                    </a:lnTo>
                    <a:lnTo>
                      <a:pt x="2" y="2"/>
                    </a:lnTo>
                    <a:lnTo>
                      <a:pt x="2" y="2"/>
                    </a:lnTo>
                    <a:lnTo>
                      <a:pt x="0" y="4"/>
                    </a:lnTo>
                    <a:lnTo>
                      <a:pt x="0" y="6"/>
                    </a:lnTo>
                    <a:lnTo>
                      <a:pt x="0" y="16"/>
                    </a:lnTo>
                    <a:lnTo>
                      <a:pt x="0" y="16"/>
                    </a:lnTo>
                    <a:lnTo>
                      <a:pt x="0" y="18"/>
                    </a:lnTo>
                    <a:lnTo>
                      <a:pt x="4" y="20"/>
                    </a:lnTo>
                    <a:lnTo>
                      <a:pt x="26" y="20"/>
                    </a:lnTo>
                    <a:lnTo>
                      <a:pt x="26" y="20"/>
                    </a:lnTo>
                    <a:lnTo>
                      <a:pt x="28" y="18"/>
                    </a:lnTo>
                    <a:lnTo>
                      <a:pt x="28" y="18"/>
                    </a:lnTo>
                    <a:lnTo>
                      <a:pt x="30" y="14"/>
                    </a:lnTo>
                    <a:lnTo>
                      <a:pt x="28" y="6"/>
                    </a:lnTo>
                    <a:lnTo>
                      <a:pt x="28" y="6"/>
                    </a:lnTo>
                    <a:lnTo>
                      <a:pt x="26" y="4"/>
                    </a:lnTo>
                    <a:lnTo>
                      <a:pt x="24" y="2"/>
                    </a:lnTo>
                    <a:lnTo>
                      <a:pt x="14" y="0"/>
                    </a:lnTo>
                    <a:lnTo>
                      <a:pt x="14" y="0"/>
                    </a:lnTo>
                    <a:lnTo>
                      <a:pt x="1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0" name="Freeform 963"/>
              <p:cNvSpPr>
                <a:spLocks/>
              </p:cNvSpPr>
              <p:nvPr/>
            </p:nvSpPr>
            <p:spPr bwMode="auto">
              <a:xfrm>
                <a:off x="4503" y="2637"/>
                <a:ext cx="26" cy="22"/>
              </a:xfrm>
              <a:custGeom>
                <a:avLst/>
                <a:gdLst>
                  <a:gd name="T0" fmla="*/ 22 w 26"/>
                  <a:gd name="T1" fmla="*/ 22 h 22"/>
                  <a:gd name="T2" fmla="*/ 22 w 26"/>
                  <a:gd name="T3" fmla="*/ 22 h 22"/>
                  <a:gd name="T4" fmla="*/ 22 w 26"/>
                  <a:gd name="T5" fmla="*/ 22 h 22"/>
                  <a:gd name="T6" fmla="*/ 0 w 26"/>
                  <a:gd name="T7" fmla="*/ 14 h 22"/>
                  <a:gd name="T8" fmla="*/ 0 w 26"/>
                  <a:gd name="T9" fmla="*/ 14 h 22"/>
                  <a:gd name="T10" fmla="*/ 0 w 26"/>
                  <a:gd name="T11" fmla="*/ 12 h 22"/>
                  <a:gd name="T12" fmla="*/ 2 w 26"/>
                  <a:gd name="T13" fmla="*/ 2 h 22"/>
                  <a:gd name="T14" fmla="*/ 2 w 26"/>
                  <a:gd name="T15" fmla="*/ 2 h 22"/>
                  <a:gd name="T16" fmla="*/ 4 w 26"/>
                  <a:gd name="T17" fmla="*/ 0 h 22"/>
                  <a:gd name="T18" fmla="*/ 4 w 26"/>
                  <a:gd name="T19" fmla="*/ 0 h 22"/>
                  <a:gd name="T20" fmla="*/ 4 w 26"/>
                  <a:gd name="T21" fmla="*/ 0 h 22"/>
                  <a:gd name="T22" fmla="*/ 24 w 26"/>
                  <a:gd name="T23" fmla="*/ 4 h 22"/>
                  <a:gd name="T24" fmla="*/ 24 w 26"/>
                  <a:gd name="T25" fmla="*/ 4 h 22"/>
                  <a:gd name="T26" fmla="*/ 26 w 26"/>
                  <a:gd name="T27" fmla="*/ 6 h 22"/>
                  <a:gd name="T28" fmla="*/ 26 w 26"/>
                  <a:gd name="T29" fmla="*/ 12 h 22"/>
                  <a:gd name="T30" fmla="*/ 24 w 26"/>
                  <a:gd name="T31" fmla="*/ 20 h 22"/>
                  <a:gd name="T32" fmla="*/ 24 w 26"/>
                  <a:gd name="T33" fmla="*/ 20 h 22"/>
                  <a:gd name="T34" fmla="*/ 24 w 26"/>
                  <a:gd name="T35" fmla="*/ 22 h 22"/>
                  <a:gd name="T36" fmla="*/ 24 w 26"/>
                  <a:gd name="T37" fmla="*/ 22 h 22"/>
                  <a:gd name="T38" fmla="*/ 22 w 26"/>
                  <a:gd name="T39" fmla="*/ 22 h 22"/>
                  <a:gd name="T40" fmla="*/ 22 w 26"/>
                  <a:gd name="T41" fmla="*/ 2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6" h="22">
                    <a:moveTo>
                      <a:pt x="22" y="22"/>
                    </a:moveTo>
                    <a:lnTo>
                      <a:pt x="22" y="22"/>
                    </a:lnTo>
                    <a:lnTo>
                      <a:pt x="22" y="22"/>
                    </a:lnTo>
                    <a:lnTo>
                      <a:pt x="0" y="14"/>
                    </a:lnTo>
                    <a:lnTo>
                      <a:pt x="0" y="14"/>
                    </a:lnTo>
                    <a:lnTo>
                      <a:pt x="0" y="12"/>
                    </a:lnTo>
                    <a:lnTo>
                      <a:pt x="2" y="2"/>
                    </a:lnTo>
                    <a:lnTo>
                      <a:pt x="2" y="2"/>
                    </a:lnTo>
                    <a:lnTo>
                      <a:pt x="4" y="0"/>
                    </a:lnTo>
                    <a:lnTo>
                      <a:pt x="4" y="0"/>
                    </a:lnTo>
                    <a:lnTo>
                      <a:pt x="4" y="0"/>
                    </a:lnTo>
                    <a:lnTo>
                      <a:pt x="24" y="4"/>
                    </a:lnTo>
                    <a:lnTo>
                      <a:pt x="24" y="4"/>
                    </a:lnTo>
                    <a:lnTo>
                      <a:pt x="26" y="6"/>
                    </a:lnTo>
                    <a:lnTo>
                      <a:pt x="26" y="12"/>
                    </a:lnTo>
                    <a:lnTo>
                      <a:pt x="24" y="20"/>
                    </a:lnTo>
                    <a:lnTo>
                      <a:pt x="24" y="20"/>
                    </a:lnTo>
                    <a:lnTo>
                      <a:pt x="24" y="22"/>
                    </a:lnTo>
                    <a:lnTo>
                      <a:pt x="24" y="22"/>
                    </a:lnTo>
                    <a:lnTo>
                      <a:pt x="22" y="22"/>
                    </a:lnTo>
                    <a:lnTo>
                      <a:pt x="22" y="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1" name="Freeform 964"/>
              <p:cNvSpPr>
                <a:spLocks noEditPoints="1"/>
              </p:cNvSpPr>
              <p:nvPr/>
            </p:nvSpPr>
            <p:spPr bwMode="auto">
              <a:xfrm>
                <a:off x="4501" y="2635"/>
                <a:ext cx="30" cy="26"/>
              </a:xfrm>
              <a:custGeom>
                <a:avLst/>
                <a:gdLst>
                  <a:gd name="T0" fmla="*/ 6 w 30"/>
                  <a:gd name="T1" fmla="*/ 4 h 26"/>
                  <a:gd name="T2" fmla="*/ 16 w 30"/>
                  <a:gd name="T3" fmla="*/ 6 h 26"/>
                  <a:gd name="T4" fmla="*/ 26 w 30"/>
                  <a:gd name="T5" fmla="*/ 8 h 26"/>
                  <a:gd name="T6" fmla="*/ 26 w 30"/>
                  <a:gd name="T7" fmla="*/ 14 h 26"/>
                  <a:gd name="T8" fmla="*/ 24 w 30"/>
                  <a:gd name="T9" fmla="*/ 22 h 26"/>
                  <a:gd name="T10" fmla="*/ 14 w 30"/>
                  <a:gd name="T11" fmla="*/ 18 h 26"/>
                  <a:gd name="T12" fmla="*/ 4 w 30"/>
                  <a:gd name="T13" fmla="*/ 14 h 26"/>
                  <a:gd name="T14" fmla="*/ 6 w 30"/>
                  <a:gd name="T15" fmla="*/ 4 h 26"/>
                  <a:gd name="T16" fmla="*/ 6 w 30"/>
                  <a:gd name="T17" fmla="*/ 0 h 26"/>
                  <a:gd name="T18" fmla="*/ 6 w 30"/>
                  <a:gd name="T19" fmla="*/ 0 h 26"/>
                  <a:gd name="T20" fmla="*/ 2 w 30"/>
                  <a:gd name="T21" fmla="*/ 2 h 26"/>
                  <a:gd name="T22" fmla="*/ 2 w 30"/>
                  <a:gd name="T23" fmla="*/ 4 h 26"/>
                  <a:gd name="T24" fmla="*/ 0 w 30"/>
                  <a:gd name="T25" fmla="*/ 14 h 26"/>
                  <a:gd name="T26" fmla="*/ 0 w 30"/>
                  <a:gd name="T27" fmla="*/ 14 h 26"/>
                  <a:gd name="T28" fmla="*/ 0 w 30"/>
                  <a:gd name="T29" fmla="*/ 16 h 26"/>
                  <a:gd name="T30" fmla="*/ 2 w 30"/>
                  <a:gd name="T31" fmla="*/ 18 h 26"/>
                  <a:gd name="T32" fmla="*/ 12 w 30"/>
                  <a:gd name="T33" fmla="*/ 22 h 26"/>
                  <a:gd name="T34" fmla="*/ 22 w 30"/>
                  <a:gd name="T35" fmla="*/ 26 h 26"/>
                  <a:gd name="T36" fmla="*/ 22 w 30"/>
                  <a:gd name="T37" fmla="*/ 26 h 26"/>
                  <a:gd name="T38" fmla="*/ 24 w 30"/>
                  <a:gd name="T39" fmla="*/ 26 h 26"/>
                  <a:gd name="T40" fmla="*/ 24 w 30"/>
                  <a:gd name="T41" fmla="*/ 26 h 26"/>
                  <a:gd name="T42" fmla="*/ 26 w 30"/>
                  <a:gd name="T43" fmla="*/ 24 h 26"/>
                  <a:gd name="T44" fmla="*/ 26 w 30"/>
                  <a:gd name="T45" fmla="*/ 24 h 26"/>
                  <a:gd name="T46" fmla="*/ 28 w 30"/>
                  <a:gd name="T47" fmla="*/ 22 h 26"/>
                  <a:gd name="T48" fmla="*/ 30 w 30"/>
                  <a:gd name="T49" fmla="*/ 14 h 26"/>
                  <a:gd name="T50" fmla="*/ 30 w 30"/>
                  <a:gd name="T51" fmla="*/ 14 h 26"/>
                  <a:gd name="T52" fmla="*/ 30 w 30"/>
                  <a:gd name="T53" fmla="*/ 14 h 26"/>
                  <a:gd name="T54" fmla="*/ 30 w 30"/>
                  <a:gd name="T55" fmla="*/ 8 h 26"/>
                  <a:gd name="T56" fmla="*/ 30 w 30"/>
                  <a:gd name="T57" fmla="*/ 8 h 26"/>
                  <a:gd name="T58" fmla="*/ 28 w 30"/>
                  <a:gd name="T59" fmla="*/ 6 h 26"/>
                  <a:gd name="T60" fmla="*/ 26 w 30"/>
                  <a:gd name="T61" fmla="*/ 4 h 26"/>
                  <a:gd name="T62" fmla="*/ 16 w 30"/>
                  <a:gd name="T63" fmla="*/ 2 h 26"/>
                  <a:gd name="T64" fmla="*/ 6 w 30"/>
                  <a:gd name="T65" fmla="*/ 0 h 26"/>
                  <a:gd name="T66" fmla="*/ 6 w 30"/>
                  <a:gd name="T67" fmla="*/ 0 h 26"/>
                  <a:gd name="T68" fmla="*/ 6 w 30"/>
                  <a:gd name="T69" fmla="*/ 0 h 26"/>
                  <a:gd name="T70" fmla="*/ 6 w 30"/>
                  <a:gd name="T71"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0" h="26">
                    <a:moveTo>
                      <a:pt x="6" y="4"/>
                    </a:moveTo>
                    <a:lnTo>
                      <a:pt x="16" y="6"/>
                    </a:lnTo>
                    <a:lnTo>
                      <a:pt x="26" y="8"/>
                    </a:lnTo>
                    <a:lnTo>
                      <a:pt x="26" y="14"/>
                    </a:lnTo>
                    <a:lnTo>
                      <a:pt x="24" y="22"/>
                    </a:lnTo>
                    <a:lnTo>
                      <a:pt x="14" y="18"/>
                    </a:lnTo>
                    <a:lnTo>
                      <a:pt x="4" y="14"/>
                    </a:lnTo>
                    <a:lnTo>
                      <a:pt x="6" y="4"/>
                    </a:lnTo>
                    <a:close/>
                    <a:moveTo>
                      <a:pt x="6" y="0"/>
                    </a:moveTo>
                    <a:lnTo>
                      <a:pt x="6" y="0"/>
                    </a:lnTo>
                    <a:lnTo>
                      <a:pt x="2" y="2"/>
                    </a:lnTo>
                    <a:lnTo>
                      <a:pt x="2" y="4"/>
                    </a:lnTo>
                    <a:lnTo>
                      <a:pt x="0" y="14"/>
                    </a:lnTo>
                    <a:lnTo>
                      <a:pt x="0" y="14"/>
                    </a:lnTo>
                    <a:lnTo>
                      <a:pt x="0" y="16"/>
                    </a:lnTo>
                    <a:lnTo>
                      <a:pt x="2" y="18"/>
                    </a:lnTo>
                    <a:lnTo>
                      <a:pt x="12" y="22"/>
                    </a:lnTo>
                    <a:lnTo>
                      <a:pt x="22" y="26"/>
                    </a:lnTo>
                    <a:lnTo>
                      <a:pt x="22" y="26"/>
                    </a:lnTo>
                    <a:lnTo>
                      <a:pt x="24" y="26"/>
                    </a:lnTo>
                    <a:lnTo>
                      <a:pt x="24" y="26"/>
                    </a:lnTo>
                    <a:lnTo>
                      <a:pt x="26" y="24"/>
                    </a:lnTo>
                    <a:lnTo>
                      <a:pt x="26" y="24"/>
                    </a:lnTo>
                    <a:lnTo>
                      <a:pt x="28" y="22"/>
                    </a:lnTo>
                    <a:lnTo>
                      <a:pt x="30" y="14"/>
                    </a:lnTo>
                    <a:lnTo>
                      <a:pt x="30" y="14"/>
                    </a:lnTo>
                    <a:lnTo>
                      <a:pt x="30" y="14"/>
                    </a:lnTo>
                    <a:lnTo>
                      <a:pt x="30" y="8"/>
                    </a:lnTo>
                    <a:lnTo>
                      <a:pt x="30" y="8"/>
                    </a:lnTo>
                    <a:lnTo>
                      <a:pt x="28" y="6"/>
                    </a:lnTo>
                    <a:lnTo>
                      <a:pt x="26" y="4"/>
                    </a:lnTo>
                    <a:lnTo>
                      <a:pt x="16" y="2"/>
                    </a:lnTo>
                    <a:lnTo>
                      <a:pt x="6" y="0"/>
                    </a:lnTo>
                    <a:lnTo>
                      <a:pt x="6" y="0"/>
                    </a:lnTo>
                    <a:lnTo>
                      <a:pt x="6" y="0"/>
                    </a:lnTo>
                    <a:lnTo>
                      <a:pt x="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2" name="Freeform 965"/>
              <p:cNvSpPr>
                <a:spLocks/>
              </p:cNvSpPr>
              <p:nvPr/>
            </p:nvSpPr>
            <p:spPr bwMode="auto">
              <a:xfrm>
                <a:off x="4505" y="2639"/>
                <a:ext cx="22" cy="18"/>
              </a:xfrm>
              <a:custGeom>
                <a:avLst/>
                <a:gdLst>
                  <a:gd name="T0" fmla="*/ 2 w 22"/>
                  <a:gd name="T1" fmla="*/ 0 h 18"/>
                  <a:gd name="T2" fmla="*/ 12 w 22"/>
                  <a:gd name="T3" fmla="*/ 2 h 18"/>
                  <a:gd name="T4" fmla="*/ 22 w 22"/>
                  <a:gd name="T5" fmla="*/ 4 h 18"/>
                  <a:gd name="T6" fmla="*/ 22 w 22"/>
                  <a:gd name="T7" fmla="*/ 10 h 18"/>
                  <a:gd name="T8" fmla="*/ 20 w 22"/>
                  <a:gd name="T9" fmla="*/ 18 h 18"/>
                  <a:gd name="T10" fmla="*/ 10 w 22"/>
                  <a:gd name="T11" fmla="*/ 14 h 18"/>
                  <a:gd name="T12" fmla="*/ 0 w 22"/>
                  <a:gd name="T13" fmla="*/ 10 h 18"/>
                  <a:gd name="T14" fmla="*/ 2 w 22"/>
                  <a:gd name="T15" fmla="*/ 0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18">
                    <a:moveTo>
                      <a:pt x="2" y="0"/>
                    </a:moveTo>
                    <a:lnTo>
                      <a:pt x="12" y="2"/>
                    </a:lnTo>
                    <a:lnTo>
                      <a:pt x="22" y="4"/>
                    </a:lnTo>
                    <a:lnTo>
                      <a:pt x="22" y="10"/>
                    </a:lnTo>
                    <a:lnTo>
                      <a:pt x="20" y="18"/>
                    </a:lnTo>
                    <a:lnTo>
                      <a:pt x="10" y="14"/>
                    </a:lnTo>
                    <a:lnTo>
                      <a:pt x="0" y="1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3" name="Freeform 966"/>
              <p:cNvSpPr>
                <a:spLocks/>
              </p:cNvSpPr>
              <p:nvPr/>
            </p:nvSpPr>
            <p:spPr bwMode="auto">
              <a:xfrm>
                <a:off x="4501" y="2635"/>
                <a:ext cx="30" cy="26"/>
              </a:xfrm>
              <a:custGeom>
                <a:avLst/>
                <a:gdLst>
                  <a:gd name="T0" fmla="*/ 6 w 30"/>
                  <a:gd name="T1" fmla="*/ 0 h 26"/>
                  <a:gd name="T2" fmla="*/ 6 w 30"/>
                  <a:gd name="T3" fmla="*/ 0 h 26"/>
                  <a:gd name="T4" fmla="*/ 2 w 30"/>
                  <a:gd name="T5" fmla="*/ 2 h 26"/>
                  <a:gd name="T6" fmla="*/ 2 w 30"/>
                  <a:gd name="T7" fmla="*/ 4 h 26"/>
                  <a:gd name="T8" fmla="*/ 0 w 30"/>
                  <a:gd name="T9" fmla="*/ 14 h 26"/>
                  <a:gd name="T10" fmla="*/ 0 w 30"/>
                  <a:gd name="T11" fmla="*/ 14 h 26"/>
                  <a:gd name="T12" fmla="*/ 0 w 30"/>
                  <a:gd name="T13" fmla="*/ 16 h 26"/>
                  <a:gd name="T14" fmla="*/ 2 w 30"/>
                  <a:gd name="T15" fmla="*/ 18 h 26"/>
                  <a:gd name="T16" fmla="*/ 12 w 30"/>
                  <a:gd name="T17" fmla="*/ 22 h 26"/>
                  <a:gd name="T18" fmla="*/ 22 w 30"/>
                  <a:gd name="T19" fmla="*/ 26 h 26"/>
                  <a:gd name="T20" fmla="*/ 22 w 30"/>
                  <a:gd name="T21" fmla="*/ 26 h 26"/>
                  <a:gd name="T22" fmla="*/ 24 w 30"/>
                  <a:gd name="T23" fmla="*/ 26 h 26"/>
                  <a:gd name="T24" fmla="*/ 24 w 30"/>
                  <a:gd name="T25" fmla="*/ 26 h 26"/>
                  <a:gd name="T26" fmla="*/ 26 w 30"/>
                  <a:gd name="T27" fmla="*/ 24 h 26"/>
                  <a:gd name="T28" fmla="*/ 26 w 30"/>
                  <a:gd name="T29" fmla="*/ 24 h 26"/>
                  <a:gd name="T30" fmla="*/ 28 w 30"/>
                  <a:gd name="T31" fmla="*/ 22 h 26"/>
                  <a:gd name="T32" fmla="*/ 30 w 30"/>
                  <a:gd name="T33" fmla="*/ 14 h 26"/>
                  <a:gd name="T34" fmla="*/ 30 w 30"/>
                  <a:gd name="T35" fmla="*/ 14 h 26"/>
                  <a:gd name="T36" fmla="*/ 30 w 30"/>
                  <a:gd name="T37" fmla="*/ 14 h 26"/>
                  <a:gd name="T38" fmla="*/ 30 w 30"/>
                  <a:gd name="T39" fmla="*/ 8 h 26"/>
                  <a:gd name="T40" fmla="*/ 30 w 30"/>
                  <a:gd name="T41" fmla="*/ 8 h 26"/>
                  <a:gd name="T42" fmla="*/ 28 w 30"/>
                  <a:gd name="T43" fmla="*/ 6 h 26"/>
                  <a:gd name="T44" fmla="*/ 26 w 30"/>
                  <a:gd name="T45" fmla="*/ 4 h 26"/>
                  <a:gd name="T46" fmla="*/ 16 w 30"/>
                  <a:gd name="T47" fmla="*/ 2 h 26"/>
                  <a:gd name="T48" fmla="*/ 6 w 30"/>
                  <a:gd name="T49" fmla="*/ 0 h 26"/>
                  <a:gd name="T50" fmla="*/ 6 w 30"/>
                  <a:gd name="T51" fmla="*/ 0 h 26"/>
                  <a:gd name="T52" fmla="*/ 6 w 30"/>
                  <a:gd name="T53" fmla="*/ 0 h 26"/>
                  <a:gd name="T54" fmla="*/ 6 w 30"/>
                  <a:gd name="T55"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0" h="26">
                    <a:moveTo>
                      <a:pt x="6" y="0"/>
                    </a:moveTo>
                    <a:lnTo>
                      <a:pt x="6" y="0"/>
                    </a:lnTo>
                    <a:lnTo>
                      <a:pt x="2" y="2"/>
                    </a:lnTo>
                    <a:lnTo>
                      <a:pt x="2" y="4"/>
                    </a:lnTo>
                    <a:lnTo>
                      <a:pt x="0" y="14"/>
                    </a:lnTo>
                    <a:lnTo>
                      <a:pt x="0" y="14"/>
                    </a:lnTo>
                    <a:lnTo>
                      <a:pt x="0" y="16"/>
                    </a:lnTo>
                    <a:lnTo>
                      <a:pt x="2" y="18"/>
                    </a:lnTo>
                    <a:lnTo>
                      <a:pt x="12" y="22"/>
                    </a:lnTo>
                    <a:lnTo>
                      <a:pt x="22" y="26"/>
                    </a:lnTo>
                    <a:lnTo>
                      <a:pt x="22" y="26"/>
                    </a:lnTo>
                    <a:lnTo>
                      <a:pt x="24" y="26"/>
                    </a:lnTo>
                    <a:lnTo>
                      <a:pt x="24" y="26"/>
                    </a:lnTo>
                    <a:lnTo>
                      <a:pt x="26" y="24"/>
                    </a:lnTo>
                    <a:lnTo>
                      <a:pt x="26" y="24"/>
                    </a:lnTo>
                    <a:lnTo>
                      <a:pt x="28" y="22"/>
                    </a:lnTo>
                    <a:lnTo>
                      <a:pt x="30" y="14"/>
                    </a:lnTo>
                    <a:lnTo>
                      <a:pt x="30" y="14"/>
                    </a:lnTo>
                    <a:lnTo>
                      <a:pt x="30" y="14"/>
                    </a:lnTo>
                    <a:lnTo>
                      <a:pt x="30" y="8"/>
                    </a:lnTo>
                    <a:lnTo>
                      <a:pt x="30" y="8"/>
                    </a:lnTo>
                    <a:lnTo>
                      <a:pt x="28" y="6"/>
                    </a:lnTo>
                    <a:lnTo>
                      <a:pt x="26" y="4"/>
                    </a:lnTo>
                    <a:lnTo>
                      <a:pt x="16" y="2"/>
                    </a:lnTo>
                    <a:lnTo>
                      <a:pt x="6" y="0"/>
                    </a:lnTo>
                    <a:lnTo>
                      <a:pt x="6" y="0"/>
                    </a:lnTo>
                    <a:lnTo>
                      <a:pt x="6" y="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4" name="Freeform 967"/>
              <p:cNvSpPr>
                <a:spLocks/>
              </p:cNvSpPr>
              <p:nvPr/>
            </p:nvSpPr>
            <p:spPr bwMode="auto">
              <a:xfrm>
                <a:off x="4541" y="2497"/>
                <a:ext cx="94" cy="110"/>
              </a:xfrm>
              <a:custGeom>
                <a:avLst/>
                <a:gdLst>
                  <a:gd name="T0" fmla="*/ 12 w 94"/>
                  <a:gd name="T1" fmla="*/ 108 h 110"/>
                  <a:gd name="T2" fmla="*/ 10 w 94"/>
                  <a:gd name="T3" fmla="*/ 108 h 110"/>
                  <a:gd name="T4" fmla="*/ 12 w 94"/>
                  <a:gd name="T5" fmla="*/ 84 h 110"/>
                  <a:gd name="T6" fmla="*/ 2 w 94"/>
                  <a:gd name="T7" fmla="*/ 76 h 110"/>
                  <a:gd name="T8" fmla="*/ 0 w 94"/>
                  <a:gd name="T9" fmla="*/ 74 h 110"/>
                  <a:gd name="T10" fmla="*/ 4 w 94"/>
                  <a:gd name="T11" fmla="*/ 54 h 110"/>
                  <a:gd name="T12" fmla="*/ 12 w 94"/>
                  <a:gd name="T13" fmla="*/ 34 h 110"/>
                  <a:gd name="T14" fmla="*/ 12 w 94"/>
                  <a:gd name="T15" fmla="*/ 26 h 110"/>
                  <a:gd name="T16" fmla="*/ 20 w 94"/>
                  <a:gd name="T17" fmla="*/ 14 h 110"/>
                  <a:gd name="T18" fmla="*/ 20 w 94"/>
                  <a:gd name="T19" fmla="*/ 14 h 110"/>
                  <a:gd name="T20" fmla="*/ 30 w 94"/>
                  <a:gd name="T21" fmla="*/ 8 h 110"/>
                  <a:gd name="T22" fmla="*/ 32 w 94"/>
                  <a:gd name="T23" fmla="*/ 8 h 110"/>
                  <a:gd name="T24" fmla="*/ 56 w 94"/>
                  <a:gd name="T25" fmla="*/ 12 h 110"/>
                  <a:gd name="T26" fmla="*/ 78 w 94"/>
                  <a:gd name="T27" fmla="*/ 12 h 110"/>
                  <a:gd name="T28" fmla="*/ 90 w 94"/>
                  <a:gd name="T29" fmla="*/ 0 h 110"/>
                  <a:gd name="T30" fmla="*/ 92 w 94"/>
                  <a:gd name="T31" fmla="*/ 0 h 110"/>
                  <a:gd name="T32" fmla="*/ 92 w 94"/>
                  <a:gd name="T33" fmla="*/ 0 h 110"/>
                  <a:gd name="T34" fmla="*/ 94 w 94"/>
                  <a:gd name="T35" fmla="*/ 2 h 110"/>
                  <a:gd name="T36" fmla="*/ 94 w 94"/>
                  <a:gd name="T37" fmla="*/ 10 h 110"/>
                  <a:gd name="T38" fmla="*/ 84 w 94"/>
                  <a:gd name="T39" fmla="*/ 22 h 110"/>
                  <a:gd name="T40" fmla="*/ 76 w 94"/>
                  <a:gd name="T41" fmla="*/ 28 h 110"/>
                  <a:gd name="T42" fmla="*/ 76 w 94"/>
                  <a:gd name="T43" fmla="*/ 28 h 110"/>
                  <a:gd name="T44" fmla="*/ 54 w 94"/>
                  <a:gd name="T45" fmla="*/ 24 h 110"/>
                  <a:gd name="T46" fmla="*/ 26 w 94"/>
                  <a:gd name="T47" fmla="*/ 22 h 110"/>
                  <a:gd name="T48" fmla="*/ 20 w 94"/>
                  <a:gd name="T49" fmla="*/ 34 h 110"/>
                  <a:gd name="T50" fmla="*/ 28 w 94"/>
                  <a:gd name="T51" fmla="*/ 42 h 110"/>
                  <a:gd name="T52" fmla="*/ 32 w 94"/>
                  <a:gd name="T53" fmla="*/ 46 h 110"/>
                  <a:gd name="T54" fmla="*/ 36 w 94"/>
                  <a:gd name="T55" fmla="*/ 40 h 110"/>
                  <a:gd name="T56" fmla="*/ 40 w 94"/>
                  <a:gd name="T57" fmla="*/ 38 h 110"/>
                  <a:gd name="T58" fmla="*/ 40 w 94"/>
                  <a:gd name="T59" fmla="*/ 38 h 110"/>
                  <a:gd name="T60" fmla="*/ 42 w 94"/>
                  <a:gd name="T61" fmla="*/ 38 h 110"/>
                  <a:gd name="T62" fmla="*/ 56 w 94"/>
                  <a:gd name="T63" fmla="*/ 36 h 110"/>
                  <a:gd name="T64" fmla="*/ 58 w 94"/>
                  <a:gd name="T65" fmla="*/ 36 h 110"/>
                  <a:gd name="T66" fmla="*/ 66 w 94"/>
                  <a:gd name="T67" fmla="*/ 36 h 110"/>
                  <a:gd name="T68" fmla="*/ 68 w 94"/>
                  <a:gd name="T69" fmla="*/ 38 h 110"/>
                  <a:gd name="T70" fmla="*/ 66 w 94"/>
                  <a:gd name="T71" fmla="*/ 44 h 110"/>
                  <a:gd name="T72" fmla="*/ 64 w 94"/>
                  <a:gd name="T73" fmla="*/ 46 h 110"/>
                  <a:gd name="T74" fmla="*/ 44 w 94"/>
                  <a:gd name="T75" fmla="*/ 58 h 110"/>
                  <a:gd name="T76" fmla="*/ 48 w 94"/>
                  <a:gd name="T77" fmla="*/ 62 h 110"/>
                  <a:gd name="T78" fmla="*/ 54 w 94"/>
                  <a:gd name="T79" fmla="*/ 74 h 110"/>
                  <a:gd name="T80" fmla="*/ 54 w 94"/>
                  <a:gd name="T81" fmla="*/ 78 h 110"/>
                  <a:gd name="T82" fmla="*/ 60 w 94"/>
                  <a:gd name="T83" fmla="*/ 88 h 110"/>
                  <a:gd name="T84" fmla="*/ 62 w 94"/>
                  <a:gd name="T85" fmla="*/ 90 h 110"/>
                  <a:gd name="T86" fmla="*/ 60 w 94"/>
                  <a:gd name="T87" fmla="*/ 90 h 110"/>
                  <a:gd name="T88" fmla="*/ 52 w 94"/>
                  <a:gd name="T89" fmla="*/ 94 h 110"/>
                  <a:gd name="T90" fmla="*/ 52 w 94"/>
                  <a:gd name="T91" fmla="*/ 94 h 110"/>
                  <a:gd name="T92" fmla="*/ 46 w 94"/>
                  <a:gd name="T93" fmla="*/ 94 h 110"/>
                  <a:gd name="T94" fmla="*/ 44 w 94"/>
                  <a:gd name="T95" fmla="*/ 96 h 110"/>
                  <a:gd name="T96" fmla="*/ 42 w 94"/>
                  <a:gd name="T97" fmla="*/ 98 h 110"/>
                  <a:gd name="T98" fmla="*/ 42 w 94"/>
                  <a:gd name="T99" fmla="*/ 98 h 110"/>
                  <a:gd name="T100" fmla="*/ 36 w 94"/>
                  <a:gd name="T101" fmla="*/ 88 h 110"/>
                  <a:gd name="T102" fmla="*/ 30 w 94"/>
                  <a:gd name="T103" fmla="*/ 68 h 110"/>
                  <a:gd name="T104" fmla="*/ 24 w 94"/>
                  <a:gd name="T105" fmla="*/ 72 h 110"/>
                  <a:gd name="T106" fmla="*/ 26 w 94"/>
                  <a:gd name="T107" fmla="*/ 104 h 110"/>
                  <a:gd name="T108" fmla="*/ 24 w 94"/>
                  <a:gd name="T109" fmla="*/ 110 h 110"/>
                  <a:gd name="T110" fmla="*/ 22 w 94"/>
                  <a:gd name="T111" fmla="*/ 110 h 110"/>
                  <a:gd name="T112" fmla="*/ 22 w 94"/>
                  <a:gd name="T11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94" h="110">
                    <a:moveTo>
                      <a:pt x="22" y="110"/>
                    </a:moveTo>
                    <a:lnTo>
                      <a:pt x="12" y="108"/>
                    </a:lnTo>
                    <a:lnTo>
                      <a:pt x="12" y="108"/>
                    </a:lnTo>
                    <a:lnTo>
                      <a:pt x="10" y="108"/>
                    </a:lnTo>
                    <a:lnTo>
                      <a:pt x="10" y="94"/>
                    </a:lnTo>
                    <a:lnTo>
                      <a:pt x="12" y="84"/>
                    </a:lnTo>
                    <a:lnTo>
                      <a:pt x="10" y="80"/>
                    </a:lnTo>
                    <a:lnTo>
                      <a:pt x="2" y="76"/>
                    </a:lnTo>
                    <a:lnTo>
                      <a:pt x="2" y="76"/>
                    </a:lnTo>
                    <a:lnTo>
                      <a:pt x="0" y="74"/>
                    </a:lnTo>
                    <a:lnTo>
                      <a:pt x="0" y="64"/>
                    </a:lnTo>
                    <a:lnTo>
                      <a:pt x="4" y="54"/>
                    </a:lnTo>
                    <a:lnTo>
                      <a:pt x="8" y="40"/>
                    </a:lnTo>
                    <a:lnTo>
                      <a:pt x="12" y="34"/>
                    </a:lnTo>
                    <a:lnTo>
                      <a:pt x="12" y="26"/>
                    </a:lnTo>
                    <a:lnTo>
                      <a:pt x="12" y="26"/>
                    </a:lnTo>
                    <a:lnTo>
                      <a:pt x="12" y="24"/>
                    </a:lnTo>
                    <a:lnTo>
                      <a:pt x="20" y="14"/>
                    </a:lnTo>
                    <a:lnTo>
                      <a:pt x="20" y="14"/>
                    </a:lnTo>
                    <a:lnTo>
                      <a:pt x="20" y="14"/>
                    </a:lnTo>
                    <a:lnTo>
                      <a:pt x="30" y="8"/>
                    </a:lnTo>
                    <a:lnTo>
                      <a:pt x="30" y="8"/>
                    </a:lnTo>
                    <a:lnTo>
                      <a:pt x="32" y="8"/>
                    </a:lnTo>
                    <a:lnTo>
                      <a:pt x="32" y="8"/>
                    </a:lnTo>
                    <a:lnTo>
                      <a:pt x="46" y="10"/>
                    </a:lnTo>
                    <a:lnTo>
                      <a:pt x="56" y="12"/>
                    </a:lnTo>
                    <a:lnTo>
                      <a:pt x="70" y="12"/>
                    </a:lnTo>
                    <a:lnTo>
                      <a:pt x="78" y="12"/>
                    </a:lnTo>
                    <a:lnTo>
                      <a:pt x="84" y="8"/>
                    </a:lnTo>
                    <a:lnTo>
                      <a:pt x="90" y="0"/>
                    </a:lnTo>
                    <a:lnTo>
                      <a:pt x="90" y="0"/>
                    </a:lnTo>
                    <a:lnTo>
                      <a:pt x="92" y="0"/>
                    </a:lnTo>
                    <a:lnTo>
                      <a:pt x="92" y="0"/>
                    </a:lnTo>
                    <a:lnTo>
                      <a:pt x="92" y="0"/>
                    </a:lnTo>
                    <a:lnTo>
                      <a:pt x="92" y="0"/>
                    </a:lnTo>
                    <a:lnTo>
                      <a:pt x="94" y="2"/>
                    </a:lnTo>
                    <a:lnTo>
                      <a:pt x="94" y="10"/>
                    </a:lnTo>
                    <a:lnTo>
                      <a:pt x="94" y="10"/>
                    </a:lnTo>
                    <a:lnTo>
                      <a:pt x="94" y="10"/>
                    </a:lnTo>
                    <a:lnTo>
                      <a:pt x="84" y="22"/>
                    </a:lnTo>
                    <a:lnTo>
                      <a:pt x="76" y="28"/>
                    </a:lnTo>
                    <a:lnTo>
                      <a:pt x="76" y="28"/>
                    </a:lnTo>
                    <a:lnTo>
                      <a:pt x="76" y="28"/>
                    </a:lnTo>
                    <a:lnTo>
                      <a:pt x="76" y="28"/>
                    </a:lnTo>
                    <a:lnTo>
                      <a:pt x="76" y="28"/>
                    </a:lnTo>
                    <a:lnTo>
                      <a:pt x="54" y="24"/>
                    </a:lnTo>
                    <a:lnTo>
                      <a:pt x="40" y="22"/>
                    </a:lnTo>
                    <a:lnTo>
                      <a:pt x="26" y="22"/>
                    </a:lnTo>
                    <a:lnTo>
                      <a:pt x="20" y="26"/>
                    </a:lnTo>
                    <a:lnTo>
                      <a:pt x="20" y="34"/>
                    </a:lnTo>
                    <a:lnTo>
                      <a:pt x="24" y="40"/>
                    </a:lnTo>
                    <a:lnTo>
                      <a:pt x="28" y="42"/>
                    </a:lnTo>
                    <a:lnTo>
                      <a:pt x="30" y="46"/>
                    </a:lnTo>
                    <a:lnTo>
                      <a:pt x="32" y="46"/>
                    </a:lnTo>
                    <a:lnTo>
                      <a:pt x="36" y="40"/>
                    </a:lnTo>
                    <a:lnTo>
                      <a:pt x="36" y="40"/>
                    </a:lnTo>
                    <a:lnTo>
                      <a:pt x="36" y="40"/>
                    </a:lnTo>
                    <a:lnTo>
                      <a:pt x="40" y="38"/>
                    </a:lnTo>
                    <a:lnTo>
                      <a:pt x="40" y="38"/>
                    </a:lnTo>
                    <a:lnTo>
                      <a:pt x="40" y="38"/>
                    </a:lnTo>
                    <a:lnTo>
                      <a:pt x="40" y="38"/>
                    </a:lnTo>
                    <a:lnTo>
                      <a:pt x="42" y="38"/>
                    </a:lnTo>
                    <a:lnTo>
                      <a:pt x="50" y="40"/>
                    </a:lnTo>
                    <a:lnTo>
                      <a:pt x="56" y="36"/>
                    </a:lnTo>
                    <a:lnTo>
                      <a:pt x="56" y="36"/>
                    </a:lnTo>
                    <a:lnTo>
                      <a:pt x="58" y="36"/>
                    </a:lnTo>
                    <a:lnTo>
                      <a:pt x="66" y="36"/>
                    </a:lnTo>
                    <a:lnTo>
                      <a:pt x="66" y="36"/>
                    </a:lnTo>
                    <a:lnTo>
                      <a:pt x="68" y="38"/>
                    </a:lnTo>
                    <a:lnTo>
                      <a:pt x="68" y="38"/>
                    </a:lnTo>
                    <a:lnTo>
                      <a:pt x="68" y="38"/>
                    </a:lnTo>
                    <a:lnTo>
                      <a:pt x="66" y="44"/>
                    </a:lnTo>
                    <a:lnTo>
                      <a:pt x="66" y="44"/>
                    </a:lnTo>
                    <a:lnTo>
                      <a:pt x="64" y="46"/>
                    </a:lnTo>
                    <a:lnTo>
                      <a:pt x="54" y="48"/>
                    </a:lnTo>
                    <a:lnTo>
                      <a:pt x="44" y="58"/>
                    </a:lnTo>
                    <a:lnTo>
                      <a:pt x="44" y="58"/>
                    </a:lnTo>
                    <a:lnTo>
                      <a:pt x="48" y="62"/>
                    </a:lnTo>
                    <a:lnTo>
                      <a:pt x="54" y="74"/>
                    </a:lnTo>
                    <a:lnTo>
                      <a:pt x="54" y="74"/>
                    </a:lnTo>
                    <a:lnTo>
                      <a:pt x="54" y="74"/>
                    </a:lnTo>
                    <a:lnTo>
                      <a:pt x="54" y="78"/>
                    </a:lnTo>
                    <a:lnTo>
                      <a:pt x="56" y="84"/>
                    </a:lnTo>
                    <a:lnTo>
                      <a:pt x="60" y="88"/>
                    </a:lnTo>
                    <a:lnTo>
                      <a:pt x="60" y="88"/>
                    </a:lnTo>
                    <a:lnTo>
                      <a:pt x="62" y="90"/>
                    </a:lnTo>
                    <a:lnTo>
                      <a:pt x="62" y="90"/>
                    </a:lnTo>
                    <a:lnTo>
                      <a:pt x="60" y="90"/>
                    </a:lnTo>
                    <a:lnTo>
                      <a:pt x="52" y="94"/>
                    </a:lnTo>
                    <a:lnTo>
                      <a:pt x="52" y="94"/>
                    </a:lnTo>
                    <a:lnTo>
                      <a:pt x="52" y="94"/>
                    </a:lnTo>
                    <a:lnTo>
                      <a:pt x="52" y="94"/>
                    </a:lnTo>
                    <a:lnTo>
                      <a:pt x="52" y="94"/>
                    </a:lnTo>
                    <a:lnTo>
                      <a:pt x="46" y="94"/>
                    </a:lnTo>
                    <a:lnTo>
                      <a:pt x="44" y="96"/>
                    </a:lnTo>
                    <a:lnTo>
                      <a:pt x="44" y="96"/>
                    </a:lnTo>
                    <a:lnTo>
                      <a:pt x="42" y="98"/>
                    </a:lnTo>
                    <a:lnTo>
                      <a:pt x="42" y="98"/>
                    </a:lnTo>
                    <a:lnTo>
                      <a:pt x="42" y="98"/>
                    </a:lnTo>
                    <a:lnTo>
                      <a:pt x="42" y="98"/>
                    </a:lnTo>
                    <a:lnTo>
                      <a:pt x="42" y="98"/>
                    </a:lnTo>
                    <a:lnTo>
                      <a:pt x="36" y="88"/>
                    </a:lnTo>
                    <a:lnTo>
                      <a:pt x="32" y="78"/>
                    </a:lnTo>
                    <a:lnTo>
                      <a:pt x="30" y="68"/>
                    </a:lnTo>
                    <a:lnTo>
                      <a:pt x="26" y="68"/>
                    </a:lnTo>
                    <a:lnTo>
                      <a:pt x="24" y="72"/>
                    </a:lnTo>
                    <a:lnTo>
                      <a:pt x="26" y="86"/>
                    </a:lnTo>
                    <a:lnTo>
                      <a:pt x="26" y="104"/>
                    </a:lnTo>
                    <a:lnTo>
                      <a:pt x="24" y="110"/>
                    </a:lnTo>
                    <a:lnTo>
                      <a:pt x="24" y="110"/>
                    </a:lnTo>
                    <a:lnTo>
                      <a:pt x="22" y="110"/>
                    </a:lnTo>
                    <a:lnTo>
                      <a:pt x="22" y="110"/>
                    </a:lnTo>
                    <a:lnTo>
                      <a:pt x="22" y="110"/>
                    </a:lnTo>
                    <a:lnTo>
                      <a:pt x="22" y="1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5" name="Freeform 968"/>
              <p:cNvSpPr>
                <a:spLocks noEditPoints="1"/>
              </p:cNvSpPr>
              <p:nvPr/>
            </p:nvSpPr>
            <p:spPr bwMode="auto">
              <a:xfrm>
                <a:off x="4539" y="2495"/>
                <a:ext cx="98" cy="114"/>
              </a:xfrm>
              <a:custGeom>
                <a:avLst/>
                <a:gdLst>
                  <a:gd name="T0" fmla="*/ 78 w 98"/>
                  <a:gd name="T1" fmla="*/ 28 h 114"/>
                  <a:gd name="T2" fmla="*/ 26 w 98"/>
                  <a:gd name="T3" fmla="*/ 22 h 114"/>
                  <a:gd name="T4" fmla="*/ 28 w 98"/>
                  <a:gd name="T5" fmla="*/ 46 h 114"/>
                  <a:gd name="T6" fmla="*/ 42 w 98"/>
                  <a:gd name="T7" fmla="*/ 42 h 114"/>
                  <a:gd name="T8" fmla="*/ 66 w 98"/>
                  <a:gd name="T9" fmla="*/ 46 h 114"/>
                  <a:gd name="T10" fmla="*/ 44 w 98"/>
                  <a:gd name="T11" fmla="*/ 60 h 114"/>
                  <a:gd name="T12" fmla="*/ 56 w 98"/>
                  <a:gd name="T13" fmla="*/ 88 h 114"/>
                  <a:gd name="T14" fmla="*/ 44 w 98"/>
                  <a:gd name="T15" fmla="*/ 98 h 114"/>
                  <a:gd name="T16" fmla="*/ 26 w 98"/>
                  <a:gd name="T17" fmla="*/ 68 h 114"/>
                  <a:gd name="T18" fmla="*/ 26 w 98"/>
                  <a:gd name="T19" fmla="*/ 106 h 114"/>
                  <a:gd name="T20" fmla="*/ 16 w 98"/>
                  <a:gd name="T21" fmla="*/ 86 h 114"/>
                  <a:gd name="T22" fmla="*/ 8 w 98"/>
                  <a:gd name="T23" fmla="*/ 56 h 114"/>
                  <a:gd name="T24" fmla="*/ 22 w 98"/>
                  <a:gd name="T25" fmla="*/ 16 h 114"/>
                  <a:gd name="T26" fmla="*/ 72 w 98"/>
                  <a:gd name="T27" fmla="*/ 16 h 114"/>
                  <a:gd name="T28" fmla="*/ 68 w 98"/>
                  <a:gd name="T29" fmla="*/ 40 h 114"/>
                  <a:gd name="T30" fmla="*/ 92 w 98"/>
                  <a:gd name="T31" fmla="*/ 2 h 114"/>
                  <a:gd name="T32" fmla="*/ 58 w 98"/>
                  <a:gd name="T33" fmla="*/ 12 h 114"/>
                  <a:gd name="T34" fmla="*/ 34 w 98"/>
                  <a:gd name="T35" fmla="*/ 8 h 114"/>
                  <a:gd name="T36" fmla="*/ 32 w 98"/>
                  <a:gd name="T37" fmla="*/ 8 h 114"/>
                  <a:gd name="T38" fmla="*/ 12 w 98"/>
                  <a:gd name="T39" fmla="*/ 26 h 114"/>
                  <a:gd name="T40" fmla="*/ 8 w 98"/>
                  <a:gd name="T41" fmla="*/ 40 h 114"/>
                  <a:gd name="T42" fmla="*/ 0 w 98"/>
                  <a:gd name="T43" fmla="*/ 64 h 114"/>
                  <a:gd name="T44" fmla="*/ 0 w 98"/>
                  <a:gd name="T45" fmla="*/ 76 h 114"/>
                  <a:gd name="T46" fmla="*/ 12 w 98"/>
                  <a:gd name="T47" fmla="*/ 86 h 114"/>
                  <a:gd name="T48" fmla="*/ 10 w 98"/>
                  <a:gd name="T49" fmla="*/ 110 h 114"/>
                  <a:gd name="T50" fmla="*/ 24 w 98"/>
                  <a:gd name="T51" fmla="*/ 114 h 114"/>
                  <a:gd name="T52" fmla="*/ 26 w 98"/>
                  <a:gd name="T53" fmla="*/ 114 h 114"/>
                  <a:gd name="T54" fmla="*/ 30 w 98"/>
                  <a:gd name="T55" fmla="*/ 106 h 114"/>
                  <a:gd name="T56" fmla="*/ 30 w 98"/>
                  <a:gd name="T57" fmla="*/ 86 h 114"/>
                  <a:gd name="T58" fmla="*/ 32 w 98"/>
                  <a:gd name="T59" fmla="*/ 80 h 114"/>
                  <a:gd name="T60" fmla="*/ 36 w 98"/>
                  <a:gd name="T61" fmla="*/ 90 h 114"/>
                  <a:gd name="T62" fmla="*/ 44 w 98"/>
                  <a:gd name="T63" fmla="*/ 102 h 114"/>
                  <a:gd name="T64" fmla="*/ 48 w 98"/>
                  <a:gd name="T65" fmla="*/ 102 h 114"/>
                  <a:gd name="T66" fmla="*/ 52 w 98"/>
                  <a:gd name="T67" fmla="*/ 98 h 114"/>
                  <a:gd name="T68" fmla="*/ 62 w 98"/>
                  <a:gd name="T69" fmla="*/ 94 h 114"/>
                  <a:gd name="T70" fmla="*/ 64 w 98"/>
                  <a:gd name="T71" fmla="*/ 88 h 114"/>
                  <a:gd name="T72" fmla="*/ 58 w 98"/>
                  <a:gd name="T73" fmla="*/ 76 h 114"/>
                  <a:gd name="T74" fmla="*/ 52 w 98"/>
                  <a:gd name="T75" fmla="*/ 64 h 114"/>
                  <a:gd name="T76" fmla="*/ 68 w 98"/>
                  <a:gd name="T77" fmla="*/ 50 h 114"/>
                  <a:gd name="T78" fmla="*/ 72 w 98"/>
                  <a:gd name="T79" fmla="*/ 42 h 114"/>
                  <a:gd name="T80" fmla="*/ 68 w 98"/>
                  <a:gd name="T81" fmla="*/ 36 h 114"/>
                  <a:gd name="T82" fmla="*/ 58 w 98"/>
                  <a:gd name="T83" fmla="*/ 36 h 114"/>
                  <a:gd name="T84" fmla="*/ 42 w 98"/>
                  <a:gd name="T85" fmla="*/ 38 h 114"/>
                  <a:gd name="T86" fmla="*/ 38 w 98"/>
                  <a:gd name="T87" fmla="*/ 40 h 114"/>
                  <a:gd name="T88" fmla="*/ 32 w 98"/>
                  <a:gd name="T89" fmla="*/ 44 h 114"/>
                  <a:gd name="T90" fmla="*/ 24 w 98"/>
                  <a:gd name="T91" fmla="*/ 30 h 114"/>
                  <a:gd name="T92" fmla="*/ 56 w 98"/>
                  <a:gd name="T93" fmla="*/ 28 h 114"/>
                  <a:gd name="T94" fmla="*/ 78 w 98"/>
                  <a:gd name="T95" fmla="*/ 32 h 114"/>
                  <a:gd name="T96" fmla="*/ 88 w 98"/>
                  <a:gd name="T97" fmla="*/ 24 h 114"/>
                  <a:gd name="T98" fmla="*/ 98 w 98"/>
                  <a:gd name="T99" fmla="*/ 4 h 114"/>
                  <a:gd name="T100" fmla="*/ 96 w 98"/>
                  <a:gd name="T10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8" h="114">
                    <a:moveTo>
                      <a:pt x="94" y="4"/>
                    </a:moveTo>
                    <a:lnTo>
                      <a:pt x="94" y="12"/>
                    </a:lnTo>
                    <a:lnTo>
                      <a:pt x="84" y="22"/>
                    </a:lnTo>
                    <a:lnTo>
                      <a:pt x="78" y="28"/>
                    </a:lnTo>
                    <a:lnTo>
                      <a:pt x="56" y="24"/>
                    </a:lnTo>
                    <a:lnTo>
                      <a:pt x="42" y="22"/>
                    </a:lnTo>
                    <a:lnTo>
                      <a:pt x="32" y="22"/>
                    </a:lnTo>
                    <a:lnTo>
                      <a:pt x="26" y="22"/>
                    </a:lnTo>
                    <a:lnTo>
                      <a:pt x="20" y="28"/>
                    </a:lnTo>
                    <a:lnTo>
                      <a:pt x="20" y="36"/>
                    </a:lnTo>
                    <a:lnTo>
                      <a:pt x="24" y="42"/>
                    </a:lnTo>
                    <a:lnTo>
                      <a:pt x="28" y="46"/>
                    </a:lnTo>
                    <a:lnTo>
                      <a:pt x="30" y="50"/>
                    </a:lnTo>
                    <a:lnTo>
                      <a:pt x="34" y="52"/>
                    </a:lnTo>
                    <a:lnTo>
                      <a:pt x="40" y="44"/>
                    </a:lnTo>
                    <a:lnTo>
                      <a:pt x="42" y="42"/>
                    </a:lnTo>
                    <a:lnTo>
                      <a:pt x="52" y="44"/>
                    </a:lnTo>
                    <a:lnTo>
                      <a:pt x="60" y="40"/>
                    </a:lnTo>
                    <a:lnTo>
                      <a:pt x="68" y="40"/>
                    </a:lnTo>
                    <a:lnTo>
                      <a:pt x="66" y="46"/>
                    </a:lnTo>
                    <a:lnTo>
                      <a:pt x="56" y="48"/>
                    </a:lnTo>
                    <a:lnTo>
                      <a:pt x="50" y="52"/>
                    </a:lnTo>
                    <a:lnTo>
                      <a:pt x="44" y="58"/>
                    </a:lnTo>
                    <a:lnTo>
                      <a:pt x="44" y="60"/>
                    </a:lnTo>
                    <a:lnTo>
                      <a:pt x="48" y="66"/>
                    </a:lnTo>
                    <a:lnTo>
                      <a:pt x="54" y="76"/>
                    </a:lnTo>
                    <a:lnTo>
                      <a:pt x="54" y="80"/>
                    </a:lnTo>
                    <a:lnTo>
                      <a:pt x="56" y="88"/>
                    </a:lnTo>
                    <a:lnTo>
                      <a:pt x="62" y="90"/>
                    </a:lnTo>
                    <a:lnTo>
                      <a:pt x="54" y="94"/>
                    </a:lnTo>
                    <a:lnTo>
                      <a:pt x="46" y="92"/>
                    </a:lnTo>
                    <a:lnTo>
                      <a:pt x="44" y="98"/>
                    </a:lnTo>
                    <a:lnTo>
                      <a:pt x="40" y="90"/>
                    </a:lnTo>
                    <a:lnTo>
                      <a:pt x="36" y="80"/>
                    </a:lnTo>
                    <a:lnTo>
                      <a:pt x="34" y="68"/>
                    </a:lnTo>
                    <a:lnTo>
                      <a:pt x="26" y="68"/>
                    </a:lnTo>
                    <a:lnTo>
                      <a:pt x="24" y="72"/>
                    </a:lnTo>
                    <a:lnTo>
                      <a:pt x="26" y="88"/>
                    </a:lnTo>
                    <a:lnTo>
                      <a:pt x="26" y="92"/>
                    </a:lnTo>
                    <a:lnTo>
                      <a:pt x="26" y="106"/>
                    </a:lnTo>
                    <a:lnTo>
                      <a:pt x="24" y="110"/>
                    </a:lnTo>
                    <a:lnTo>
                      <a:pt x="14" y="110"/>
                    </a:lnTo>
                    <a:lnTo>
                      <a:pt x="14" y="96"/>
                    </a:lnTo>
                    <a:lnTo>
                      <a:pt x="16" y="86"/>
                    </a:lnTo>
                    <a:lnTo>
                      <a:pt x="14" y="80"/>
                    </a:lnTo>
                    <a:lnTo>
                      <a:pt x="4" y="76"/>
                    </a:lnTo>
                    <a:lnTo>
                      <a:pt x="4" y="66"/>
                    </a:lnTo>
                    <a:lnTo>
                      <a:pt x="8" y="56"/>
                    </a:lnTo>
                    <a:lnTo>
                      <a:pt x="12" y="42"/>
                    </a:lnTo>
                    <a:lnTo>
                      <a:pt x="16" y="36"/>
                    </a:lnTo>
                    <a:lnTo>
                      <a:pt x="16" y="28"/>
                    </a:lnTo>
                    <a:lnTo>
                      <a:pt x="22" y="16"/>
                    </a:lnTo>
                    <a:lnTo>
                      <a:pt x="34" y="12"/>
                    </a:lnTo>
                    <a:lnTo>
                      <a:pt x="48" y="14"/>
                    </a:lnTo>
                    <a:lnTo>
                      <a:pt x="58" y="16"/>
                    </a:lnTo>
                    <a:lnTo>
                      <a:pt x="72" y="16"/>
                    </a:lnTo>
                    <a:lnTo>
                      <a:pt x="82" y="16"/>
                    </a:lnTo>
                    <a:lnTo>
                      <a:pt x="86" y="12"/>
                    </a:lnTo>
                    <a:lnTo>
                      <a:pt x="94" y="4"/>
                    </a:lnTo>
                    <a:close/>
                    <a:moveTo>
                      <a:pt x="68" y="40"/>
                    </a:moveTo>
                    <a:lnTo>
                      <a:pt x="68" y="40"/>
                    </a:lnTo>
                    <a:close/>
                    <a:moveTo>
                      <a:pt x="94" y="0"/>
                    </a:moveTo>
                    <a:lnTo>
                      <a:pt x="94" y="0"/>
                    </a:lnTo>
                    <a:lnTo>
                      <a:pt x="92" y="2"/>
                    </a:lnTo>
                    <a:lnTo>
                      <a:pt x="84" y="8"/>
                    </a:lnTo>
                    <a:lnTo>
                      <a:pt x="80" y="12"/>
                    </a:lnTo>
                    <a:lnTo>
                      <a:pt x="72" y="12"/>
                    </a:lnTo>
                    <a:lnTo>
                      <a:pt x="58" y="12"/>
                    </a:lnTo>
                    <a:lnTo>
                      <a:pt x="50" y="10"/>
                    </a:lnTo>
                    <a:lnTo>
                      <a:pt x="50" y="10"/>
                    </a:lnTo>
                    <a:lnTo>
                      <a:pt x="48" y="10"/>
                    </a:lnTo>
                    <a:lnTo>
                      <a:pt x="34" y="8"/>
                    </a:lnTo>
                    <a:lnTo>
                      <a:pt x="34" y="8"/>
                    </a:lnTo>
                    <a:lnTo>
                      <a:pt x="34" y="8"/>
                    </a:lnTo>
                    <a:lnTo>
                      <a:pt x="34" y="8"/>
                    </a:lnTo>
                    <a:lnTo>
                      <a:pt x="32" y="8"/>
                    </a:lnTo>
                    <a:lnTo>
                      <a:pt x="22" y="14"/>
                    </a:lnTo>
                    <a:lnTo>
                      <a:pt x="22" y="14"/>
                    </a:lnTo>
                    <a:lnTo>
                      <a:pt x="20" y="14"/>
                    </a:lnTo>
                    <a:lnTo>
                      <a:pt x="12" y="26"/>
                    </a:lnTo>
                    <a:lnTo>
                      <a:pt x="12" y="26"/>
                    </a:lnTo>
                    <a:lnTo>
                      <a:pt x="12" y="28"/>
                    </a:lnTo>
                    <a:lnTo>
                      <a:pt x="12" y="36"/>
                    </a:lnTo>
                    <a:lnTo>
                      <a:pt x="8" y="40"/>
                    </a:lnTo>
                    <a:lnTo>
                      <a:pt x="8" y="40"/>
                    </a:lnTo>
                    <a:lnTo>
                      <a:pt x="8" y="42"/>
                    </a:lnTo>
                    <a:lnTo>
                      <a:pt x="4" y="56"/>
                    </a:lnTo>
                    <a:lnTo>
                      <a:pt x="0" y="64"/>
                    </a:lnTo>
                    <a:lnTo>
                      <a:pt x="0" y="64"/>
                    </a:lnTo>
                    <a:lnTo>
                      <a:pt x="0" y="66"/>
                    </a:lnTo>
                    <a:lnTo>
                      <a:pt x="0" y="76"/>
                    </a:lnTo>
                    <a:lnTo>
                      <a:pt x="0" y="76"/>
                    </a:lnTo>
                    <a:lnTo>
                      <a:pt x="2" y="78"/>
                    </a:lnTo>
                    <a:lnTo>
                      <a:pt x="4" y="80"/>
                    </a:lnTo>
                    <a:lnTo>
                      <a:pt x="10" y="84"/>
                    </a:lnTo>
                    <a:lnTo>
                      <a:pt x="12" y="86"/>
                    </a:lnTo>
                    <a:lnTo>
                      <a:pt x="10" y="96"/>
                    </a:lnTo>
                    <a:lnTo>
                      <a:pt x="10" y="96"/>
                    </a:lnTo>
                    <a:lnTo>
                      <a:pt x="10" y="96"/>
                    </a:lnTo>
                    <a:lnTo>
                      <a:pt x="10" y="110"/>
                    </a:lnTo>
                    <a:lnTo>
                      <a:pt x="10" y="110"/>
                    </a:lnTo>
                    <a:lnTo>
                      <a:pt x="10" y="112"/>
                    </a:lnTo>
                    <a:lnTo>
                      <a:pt x="14" y="112"/>
                    </a:lnTo>
                    <a:lnTo>
                      <a:pt x="24" y="114"/>
                    </a:lnTo>
                    <a:lnTo>
                      <a:pt x="24" y="114"/>
                    </a:lnTo>
                    <a:lnTo>
                      <a:pt x="24" y="114"/>
                    </a:lnTo>
                    <a:lnTo>
                      <a:pt x="24" y="114"/>
                    </a:lnTo>
                    <a:lnTo>
                      <a:pt x="26" y="114"/>
                    </a:lnTo>
                    <a:lnTo>
                      <a:pt x="28" y="112"/>
                    </a:lnTo>
                    <a:lnTo>
                      <a:pt x="30" y="106"/>
                    </a:lnTo>
                    <a:lnTo>
                      <a:pt x="30" y="106"/>
                    </a:lnTo>
                    <a:lnTo>
                      <a:pt x="30" y="106"/>
                    </a:lnTo>
                    <a:lnTo>
                      <a:pt x="30" y="92"/>
                    </a:lnTo>
                    <a:lnTo>
                      <a:pt x="30" y="88"/>
                    </a:lnTo>
                    <a:lnTo>
                      <a:pt x="30" y="88"/>
                    </a:lnTo>
                    <a:lnTo>
                      <a:pt x="30" y="86"/>
                    </a:lnTo>
                    <a:lnTo>
                      <a:pt x="28" y="74"/>
                    </a:lnTo>
                    <a:lnTo>
                      <a:pt x="30" y="72"/>
                    </a:lnTo>
                    <a:lnTo>
                      <a:pt x="30" y="72"/>
                    </a:lnTo>
                    <a:lnTo>
                      <a:pt x="32" y="80"/>
                    </a:lnTo>
                    <a:lnTo>
                      <a:pt x="32" y="80"/>
                    </a:lnTo>
                    <a:lnTo>
                      <a:pt x="32" y="82"/>
                    </a:lnTo>
                    <a:lnTo>
                      <a:pt x="36" y="90"/>
                    </a:lnTo>
                    <a:lnTo>
                      <a:pt x="36" y="90"/>
                    </a:lnTo>
                    <a:lnTo>
                      <a:pt x="36" y="92"/>
                    </a:lnTo>
                    <a:lnTo>
                      <a:pt x="42" y="100"/>
                    </a:lnTo>
                    <a:lnTo>
                      <a:pt x="42" y="100"/>
                    </a:lnTo>
                    <a:lnTo>
                      <a:pt x="44" y="102"/>
                    </a:lnTo>
                    <a:lnTo>
                      <a:pt x="44" y="102"/>
                    </a:lnTo>
                    <a:lnTo>
                      <a:pt x="46" y="102"/>
                    </a:lnTo>
                    <a:lnTo>
                      <a:pt x="46" y="102"/>
                    </a:lnTo>
                    <a:lnTo>
                      <a:pt x="48" y="102"/>
                    </a:lnTo>
                    <a:lnTo>
                      <a:pt x="48" y="100"/>
                    </a:lnTo>
                    <a:lnTo>
                      <a:pt x="50" y="98"/>
                    </a:lnTo>
                    <a:lnTo>
                      <a:pt x="52" y="98"/>
                    </a:lnTo>
                    <a:lnTo>
                      <a:pt x="52" y="98"/>
                    </a:lnTo>
                    <a:lnTo>
                      <a:pt x="54" y="98"/>
                    </a:lnTo>
                    <a:lnTo>
                      <a:pt x="54" y="98"/>
                    </a:lnTo>
                    <a:lnTo>
                      <a:pt x="56" y="98"/>
                    </a:lnTo>
                    <a:lnTo>
                      <a:pt x="62" y="94"/>
                    </a:lnTo>
                    <a:lnTo>
                      <a:pt x="62" y="94"/>
                    </a:lnTo>
                    <a:lnTo>
                      <a:pt x="66" y="92"/>
                    </a:lnTo>
                    <a:lnTo>
                      <a:pt x="66" y="92"/>
                    </a:lnTo>
                    <a:lnTo>
                      <a:pt x="64" y="88"/>
                    </a:lnTo>
                    <a:lnTo>
                      <a:pt x="60" y="84"/>
                    </a:lnTo>
                    <a:lnTo>
                      <a:pt x="58" y="80"/>
                    </a:lnTo>
                    <a:lnTo>
                      <a:pt x="58" y="76"/>
                    </a:lnTo>
                    <a:lnTo>
                      <a:pt x="58" y="76"/>
                    </a:lnTo>
                    <a:lnTo>
                      <a:pt x="58" y="74"/>
                    </a:lnTo>
                    <a:lnTo>
                      <a:pt x="52" y="64"/>
                    </a:lnTo>
                    <a:lnTo>
                      <a:pt x="52" y="64"/>
                    </a:lnTo>
                    <a:lnTo>
                      <a:pt x="52" y="64"/>
                    </a:lnTo>
                    <a:lnTo>
                      <a:pt x="50" y="60"/>
                    </a:lnTo>
                    <a:lnTo>
                      <a:pt x="54" y="56"/>
                    </a:lnTo>
                    <a:lnTo>
                      <a:pt x="58" y="52"/>
                    </a:lnTo>
                    <a:lnTo>
                      <a:pt x="68" y="50"/>
                    </a:lnTo>
                    <a:lnTo>
                      <a:pt x="68" y="50"/>
                    </a:lnTo>
                    <a:lnTo>
                      <a:pt x="70" y="48"/>
                    </a:lnTo>
                    <a:lnTo>
                      <a:pt x="72" y="42"/>
                    </a:lnTo>
                    <a:lnTo>
                      <a:pt x="72" y="42"/>
                    </a:lnTo>
                    <a:lnTo>
                      <a:pt x="72" y="40"/>
                    </a:lnTo>
                    <a:lnTo>
                      <a:pt x="72" y="40"/>
                    </a:lnTo>
                    <a:lnTo>
                      <a:pt x="72" y="38"/>
                    </a:lnTo>
                    <a:lnTo>
                      <a:pt x="68" y="36"/>
                    </a:lnTo>
                    <a:lnTo>
                      <a:pt x="68" y="36"/>
                    </a:lnTo>
                    <a:lnTo>
                      <a:pt x="60" y="36"/>
                    </a:lnTo>
                    <a:lnTo>
                      <a:pt x="60" y="36"/>
                    </a:lnTo>
                    <a:lnTo>
                      <a:pt x="58" y="36"/>
                    </a:lnTo>
                    <a:lnTo>
                      <a:pt x="52" y="40"/>
                    </a:lnTo>
                    <a:lnTo>
                      <a:pt x="44" y="38"/>
                    </a:lnTo>
                    <a:lnTo>
                      <a:pt x="44" y="38"/>
                    </a:lnTo>
                    <a:lnTo>
                      <a:pt x="42" y="38"/>
                    </a:lnTo>
                    <a:lnTo>
                      <a:pt x="42" y="38"/>
                    </a:lnTo>
                    <a:lnTo>
                      <a:pt x="42" y="38"/>
                    </a:lnTo>
                    <a:lnTo>
                      <a:pt x="38" y="40"/>
                    </a:lnTo>
                    <a:lnTo>
                      <a:pt x="38" y="40"/>
                    </a:lnTo>
                    <a:lnTo>
                      <a:pt x="36" y="42"/>
                    </a:lnTo>
                    <a:lnTo>
                      <a:pt x="32" y="46"/>
                    </a:lnTo>
                    <a:lnTo>
                      <a:pt x="32" y="44"/>
                    </a:lnTo>
                    <a:lnTo>
                      <a:pt x="32" y="44"/>
                    </a:lnTo>
                    <a:lnTo>
                      <a:pt x="32" y="42"/>
                    </a:lnTo>
                    <a:lnTo>
                      <a:pt x="28" y="40"/>
                    </a:lnTo>
                    <a:lnTo>
                      <a:pt x="24" y="36"/>
                    </a:lnTo>
                    <a:lnTo>
                      <a:pt x="24" y="30"/>
                    </a:lnTo>
                    <a:lnTo>
                      <a:pt x="28" y="26"/>
                    </a:lnTo>
                    <a:lnTo>
                      <a:pt x="32" y="26"/>
                    </a:lnTo>
                    <a:lnTo>
                      <a:pt x="42" y="26"/>
                    </a:lnTo>
                    <a:lnTo>
                      <a:pt x="56" y="28"/>
                    </a:lnTo>
                    <a:lnTo>
                      <a:pt x="76" y="32"/>
                    </a:lnTo>
                    <a:lnTo>
                      <a:pt x="76" y="32"/>
                    </a:lnTo>
                    <a:lnTo>
                      <a:pt x="78" y="32"/>
                    </a:lnTo>
                    <a:lnTo>
                      <a:pt x="78" y="32"/>
                    </a:lnTo>
                    <a:lnTo>
                      <a:pt x="80" y="30"/>
                    </a:lnTo>
                    <a:lnTo>
                      <a:pt x="88" y="26"/>
                    </a:lnTo>
                    <a:lnTo>
                      <a:pt x="88" y="26"/>
                    </a:lnTo>
                    <a:lnTo>
                      <a:pt x="88" y="24"/>
                    </a:lnTo>
                    <a:lnTo>
                      <a:pt x="98" y="14"/>
                    </a:lnTo>
                    <a:lnTo>
                      <a:pt x="98" y="14"/>
                    </a:lnTo>
                    <a:lnTo>
                      <a:pt x="98" y="12"/>
                    </a:lnTo>
                    <a:lnTo>
                      <a:pt x="98" y="4"/>
                    </a:lnTo>
                    <a:lnTo>
                      <a:pt x="98" y="4"/>
                    </a:lnTo>
                    <a:lnTo>
                      <a:pt x="98" y="2"/>
                    </a:lnTo>
                    <a:lnTo>
                      <a:pt x="96" y="0"/>
                    </a:lnTo>
                    <a:lnTo>
                      <a:pt x="96" y="0"/>
                    </a:lnTo>
                    <a:lnTo>
                      <a:pt x="94" y="0"/>
                    </a:lnTo>
                    <a:lnTo>
                      <a:pt x="9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6" name="Freeform 969"/>
              <p:cNvSpPr>
                <a:spLocks/>
              </p:cNvSpPr>
              <p:nvPr/>
            </p:nvSpPr>
            <p:spPr bwMode="auto">
              <a:xfrm>
                <a:off x="4543" y="2499"/>
                <a:ext cx="90" cy="106"/>
              </a:xfrm>
              <a:custGeom>
                <a:avLst/>
                <a:gdLst>
                  <a:gd name="T0" fmla="*/ 90 w 90"/>
                  <a:gd name="T1" fmla="*/ 0 h 106"/>
                  <a:gd name="T2" fmla="*/ 90 w 90"/>
                  <a:gd name="T3" fmla="*/ 8 h 106"/>
                  <a:gd name="T4" fmla="*/ 80 w 90"/>
                  <a:gd name="T5" fmla="*/ 18 h 106"/>
                  <a:gd name="T6" fmla="*/ 74 w 90"/>
                  <a:gd name="T7" fmla="*/ 24 h 106"/>
                  <a:gd name="T8" fmla="*/ 52 w 90"/>
                  <a:gd name="T9" fmla="*/ 20 h 106"/>
                  <a:gd name="T10" fmla="*/ 38 w 90"/>
                  <a:gd name="T11" fmla="*/ 18 h 106"/>
                  <a:gd name="T12" fmla="*/ 28 w 90"/>
                  <a:gd name="T13" fmla="*/ 18 h 106"/>
                  <a:gd name="T14" fmla="*/ 22 w 90"/>
                  <a:gd name="T15" fmla="*/ 18 h 106"/>
                  <a:gd name="T16" fmla="*/ 16 w 90"/>
                  <a:gd name="T17" fmla="*/ 24 h 106"/>
                  <a:gd name="T18" fmla="*/ 16 w 90"/>
                  <a:gd name="T19" fmla="*/ 32 h 106"/>
                  <a:gd name="T20" fmla="*/ 20 w 90"/>
                  <a:gd name="T21" fmla="*/ 38 h 106"/>
                  <a:gd name="T22" fmla="*/ 24 w 90"/>
                  <a:gd name="T23" fmla="*/ 42 h 106"/>
                  <a:gd name="T24" fmla="*/ 26 w 90"/>
                  <a:gd name="T25" fmla="*/ 46 h 106"/>
                  <a:gd name="T26" fmla="*/ 30 w 90"/>
                  <a:gd name="T27" fmla="*/ 48 h 106"/>
                  <a:gd name="T28" fmla="*/ 36 w 90"/>
                  <a:gd name="T29" fmla="*/ 40 h 106"/>
                  <a:gd name="T30" fmla="*/ 38 w 90"/>
                  <a:gd name="T31" fmla="*/ 38 h 106"/>
                  <a:gd name="T32" fmla="*/ 48 w 90"/>
                  <a:gd name="T33" fmla="*/ 40 h 106"/>
                  <a:gd name="T34" fmla="*/ 56 w 90"/>
                  <a:gd name="T35" fmla="*/ 36 h 106"/>
                  <a:gd name="T36" fmla="*/ 64 w 90"/>
                  <a:gd name="T37" fmla="*/ 36 h 106"/>
                  <a:gd name="T38" fmla="*/ 62 w 90"/>
                  <a:gd name="T39" fmla="*/ 42 h 106"/>
                  <a:gd name="T40" fmla="*/ 52 w 90"/>
                  <a:gd name="T41" fmla="*/ 44 h 106"/>
                  <a:gd name="T42" fmla="*/ 46 w 90"/>
                  <a:gd name="T43" fmla="*/ 48 h 106"/>
                  <a:gd name="T44" fmla="*/ 40 w 90"/>
                  <a:gd name="T45" fmla="*/ 54 h 106"/>
                  <a:gd name="T46" fmla="*/ 40 w 90"/>
                  <a:gd name="T47" fmla="*/ 56 h 106"/>
                  <a:gd name="T48" fmla="*/ 44 w 90"/>
                  <a:gd name="T49" fmla="*/ 62 h 106"/>
                  <a:gd name="T50" fmla="*/ 50 w 90"/>
                  <a:gd name="T51" fmla="*/ 72 h 106"/>
                  <a:gd name="T52" fmla="*/ 50 w 90"/>
                  <a:gd name="T53" fmla="*/ 76 h 106"/>
                  <a:gd name="T54" fmla="*/ 52 w 90"/>
                  <a:gd name="T55" fmla="*/ 84 h 106"/>
                  <a:gd name="T56" fmla="*/ 58 w 90"/>
                  <a:gd name="T57" fmla="*/ 86 h 106"/>
                  <a:gd name="T58" fmla="*/ 50 w 90"/>
                  <a:gd name="T59" fmla="*/ 90 h 106"/>
                  <a:gd name="T60" fmla="*/ 42 w 90"/>
                  <a:gd name="T61" fmla="*/ 88 h 106"/>
                  <a:gd name="T62" fmla="*/ 40 w 90"/>
                  <a:gd name="T63" fmla="*/ 94 h 106"/>
                  <a:gd name="T64" fmla="*/ 36 w 90"/>
                  <a:gd name="T65" fmla="*/ 86 h 106"/>
                  <a:gd name="T66" fmla="*/ 32 w 90"/>
                  <a:gd name="T67" fmla="*/ 76 h 106"/>
                  <a:gd name="T68" fmla="*/ 30 w 90"/>
                  <a:gd name="T69" fmla="*/ 64 h 106"/>
                  <a:gd name="T70" fmla="*/ 22 w 90"/>
                  <a:gd name="T71" fmla="*/ 64 h 106"/>
                  <a:gd name="T72" fmla="*/ 20 w 90"/>
                  <a:gd name="T73" fmla="*/ 68 h 106"/>
                  <a:gd name="T74" fmla="*/ 22 w 90"/>
                  <a:gd name="T75" fmla="*/ 84 h 106"/>
                  <a:gd name="T76" fmla="*/ 22 w 90"/>
                  <a:gd name="T77" fmla="*/ 88 h 106"/>
                  <a:gd name="T78" fmla="*/ 22 w 90"/>
                  <a:gd name="T79" fmla="*/ 102 h 106"/>
                  <a:gd name="T80" fmla="*/ 20 w 90"/>
                  <a:gd name="T81" fmla="*/ 106 h 106"/>
                  <a:gd name="T82" fmla="*/ 10 w 90"/>
                  <a:gd name="T83" fmla="*/ 106 h 106"/>
                  <a:gd name="T84" fmla="*/ 10 w 90"/>
                  <a:gd name="T85" fmla="*/ 92 h 106"/>
                  <a:gd name="T86" fmla="*/ 12 w 90"/>
                  <a:gd name="T87" fmla="*/ 82 h 106"/>
                  <a:gd name="T88" fmla="*/ 10 w 90"/>
                  <a:gd name="T89" fmla="*/ 76 h 106"/>
                  <a:gd name="T90" fmla="*/ 0 w 90"/>
                  <a:gd name="T91" fmla="*/ 72 h 106"/>
                  <a:gd name="T92" fmla="*/ 0 w 90"/>
                  <a:gd name="T93" fmla="*/ 62 h 106"/>
                  <a:gd name="T94" fmla="*/ 4 w 90"/>
                  <a:gd name="T95" fmla="*/ 52 h 106"/>
                  <a:gd name="T96" fmla="*/ 8 w 90"/>
                  <a:gd name="T97" fmla="*/ 38 h 106"/>
                  <a:gd name="T98" fmla="*/ 12 w 90"/>
                  <a:gd name="T99" fmla="*/ 32 h 106"/>
                  <a:gd name="T100" fmla="*/ 12 w 90"/>
                  <a:gd name="T101" fmla="*/ 24 h 106"/>
                  <a:gd name="T102" fmla="*/ 18 w 90"/>
                  <a:gd name="T103" fmla="*/ 12 h 106"/>
                  <a:gd name="T104" fmla="*/ 30 w 90"/>
                  <a:gd name="T105" fmla="*/ 8 h 106"/>
                  <a:gd name="T106" fmla="*/ 44 w 90"/>
                  <a:gd name="T107" fmla="*/ 10 h 106"/>
                  <a:gd name="T108" fmla="*/ 54 w 90"/>
                  <a:gd name="T109" fmla="*/ 12 h 106"/>
                  <a:gd name="T110" fmla="*/ 68 w 90"/>
                  <a:gd name="T111" fmla="*/ 12 h 106"/>
                  <a:gd name="T112" fmla="*/ 78 w 90"/>
                  <a:gd name="T113" fmla="*/ 12 h 106"/>
                  <a:gd name="T114" fmla="*/ 82 w 90"/>
                  <a:gd name="T115" fmla="*/ 8 h 106"/>
                  <a:gd name="T116" fmla="*/ 90 w 90"/>
                  <a:gd name="T117"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106">
                    <a:moveTo>
                      <a:pt x="90" y="0"/>
                    </a:moveTo>
                    <a:lnTo>
                      <a:pt x="90" y="8"/>
                    </a:lnTo>
                    <a:lnTo>
                      <a:pt x="80" y="18"/>
                    </a:lnTo>
                    <a:lnTo>
                      <a:pt x="74" y="24"/>
                    </a:lnTo>
                    <a:lnTo>
                      <a:pt x="52" y="20"/>
                    </a:lnTo>
                    <a:lnTo>
                      <a:pt x="38" y="18"/>
                    </a:lnTo>
                    <a:lnTo>
                      <a:pt x="28" y="18"/>
                    </a:lnTo>
                    <a:lnTo>
                      <a:pt x="22" y="18"/>
                    </a:lnTo>
                    <a:lnTo>
                      <a:pt x="16" y="24"/>
                    </a:lnTo>
                    <a:lnTo>
                      <a:pt x="16" y="32"/>
                    </a:lnTo>
                    <a:lnTo>
                      <a:pt x="20" y="38"/>
                    </a:lnTo>
                    <a:lnTo>
                      <a:pt x="24" y="42"/>
                    </a:lnTo>
                    <a:lnTo>
                      <a:pt x="26" y="46"/>
                    </a:lnTo>
                    <a:lnTo>
                      <a:pt x="30" y="48"/>
                    </a:lnTo>
                    <a:lnTo>
                      <a:pt x="36" y="40"/>
                    </a:lnTo>
                    <a:lnTo>
                      <a:pt x="38" y="38"/>
                    </a:lnTo>
                    <a:lnTo>
                      <a:pt x="48" y="40"/>
                    </a:lnTo>
                    <a:lnTo>
                      <a:pt x="56" y="36"/>
                    </a:lnTo>
                    <a:lnTo>
                      <a:pt x="64" y="36"/>
                    </a:lnTo>
                    <a:lnTo>
                      <a:pt x="62" y="42"/>
                    </a:lnTo>
                    <a:lnTo>
                      <a:pt x="52" y="44"/>
                    </a:lnTo>
                    <a:lnTo>
                      <a:pt x="46" y="48"/>
                    </a:lnTo>
                    <a:lnTo>
                      <a:pt x="40" y="54"/>
                    </a:lnTo>
                    <a:lnTo>
                      <a:pt x="40" y="56"/>
                    </a:lnTo>
                    <a:lnTo>
                      <a:pt x="44" y="62"/>
                    </a:lnTo>
                    <a:lnTo>
                      <a:pt x="50" y="72"/>
                    </a:lnTo>
                    <a:lnTo>
                      <a:pt x="50" y="76"/>
                    </a:lnTo>
                    <a:lnTo>
                      <a:pt x="52" y="84"/>
                    </a:lnTo>
                    <a:lnTo>
                      <a:pt x="58" y="86"/>
                    </a:lnTo>
                    <a:lnTo>
                      <a:pt x="50" y="90"/>
                    </a:lnTo>
                    <a:lnTo>
                      <a:pt x="42" y="88"/>
                    </a:lnTo>
                    <a:lnTo>
                      <a:pt x="40" y="94"/>
                    </a:lnTo>
                    <a:lnTo>
                      <a:pt x="36" y="86"/>
                    </a:lnTo>
                    <a:lnTo>
                      <a:pt x="32" y="76"/>
                    </a:lnTo>
                    <a:lnTo>
                      <a:pt x="30" y="64"/>
                    </a:lnTo>
                    <a:lnTo>
                      <a:pt x="22" y="64"/>
                    </a:lnTo>
                    <a:lnTo>
                      <a:pt x="20" y="68"/>
                    </a:lnTo>
                    <a:lnTo>
                      <a:pt x="22" y="84"/>
                    </a:lnTo>
                    <a:lnTo>
                      <a:pt x="22" y="88"/>
                    </a:lnTo>
                    <a:lnTo>
                      <a:pt x="22" y="102"/>
                    </a:lnTo>
                    <a:lnTo>
                      <a:pt x="20" y="106"/>
                    </a:lnTo>
                    <a:lnTo>
                      <a:pt x="10" y="106"/>
                    </a:lnTo>
                    <a:lnTo>
                      <a:pt x="10" y="92"/>
                    </a:lnTo>
                    <a:lnTo>
                      <a:pt x="12" y="82"/>
                    </a:lnTo>
                    <a:lnTo>
                      <a:pt x="10" y="76"/>
                    </a:lnTo>
                    <a:lnTo>
                      <a:pt x="0" y="72"/>
                    </a:lnTo>
                    <a:lnTo>
                      <a:pt x="0" y="62"/>
                    </a:lnTo>
                    <a:lnTo>
                      <a:pt x="4" y="52"/>
                    </a:lnTo>
                    <a:lnTo>
                      <a:pt x="8" y="38"/>
                    </a:lnTo>
                    <a:lnTo>
                      <a:pt x="12" y="32"/>
                    </a:lnTo>
                    <a:lnTo>
                      <a:pt x="12" y="24"/>
                    </a:lnTo>
                    <a:lnTo>
                      <a:pt x="18" y="12"/>
                    </a:lnTo>
                    <a:lnTo>
                      <a:pt x="30" y="8"/>
                    </a:lnTo>
                    <a:lnTo>
                      <a:pt x="44" y="10"/>
                    </a:lnTo>
                    <a:lnTo>
                      <a:pt x="54" y="12"/>
                    </a:lnTo>
                    <a:lnTo>
                      <a:pt x="68" y="12"/>
                    </a:lnTo>
                    <a:lnTo>
                      <a:pt x="78" y="12"/>
                    </a:lnTo>
                    <a:lnTo>
                      <a:pt x="82" y="8"/>
                    </a:lnTo>
                    <a:lnTo>
                      <a:pt x="9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7" name="Line 970"/>
              <p:cNvSpPr>
                <a:spLocks noChangeShapeType="1"/>
              </p:cNvSpPr>
              <p:nvPr/>
            </p:nvSpPr>
            <p:spPr bwMode="auto">
              <a:xfrm>
                <a:off x="4607" y="2535"/>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8" name="Freeform 971"/>
              <p:cNvSpPr>
                <a:spLocks/>
              </p:cNvSpPr>
              <p:nvPr/>
            </p:nvSpPr>
            <p:spPr bwMode="auto">
              <a:xfrm>
                <a:off x="4539" y="2495"/>
                <a:ext cx="98" cy="114"/>
              </a:xfrm>
              <a:custGeom>
                <a:avLst/>
                <a:gdLst>
                  <a:gd name="T0" fmla="*/ 92 w 98"/>
                  <a:gd name="T1" fmla="*/ 2 h 114"/>
                  <a:gd name="T2" fmla="*/ 72 w 98"/>
                  <a:gd name="T3" fmla="*/ 12 h 114"/>
                  <a:gd name="T4" fmla="*/ 50 w 98"/>
                  <a:gd name="T5" fmla="*/ 10 h 114"/>
                  <a:gd name="T6" fmla="*/ 34 w 98"/>
                  <a:gd name="T7" fmla="*/ 8 h 114"/>
                  <a:gd name="T8" fmla="*/ 32 w 98"/>
                  <a:gd name="T9" fmla="*/ 8 h 114"/>
                  <a:gd name="T10" fmla="*/ 20 w 98"/>
                  <a:gd name="T11" fmla="*/ 14 h 114"/>
                  <a:gd name="T12" fmla="*/ 12 w 98"/>
                  <a:gd name="T13" fmla="*/ 28 h 114"/>
                  <a:gd name="T14" fmla="*/ 8 w 98"/>
                  <a:gd name="T15" fmla="*/ 40 h 114"/>
                  <a:gd name="T16" fmla="*/ 0 w 98"/>
                  <a:gd name="T17" fmla="*/ 64 h 114"/>
                  <a:gd name="T18" fmla="*/ 0 w 98"/>
                  <a:gd name="T19" fmla="*/ 76 h 114"/>
                  <a:gd name="T20" fmla="*/ 4 w 98"/>
                  <a:gd name="T21" fmla="*/ 80 h 114"/>
                  <a:gd name="T22" fmla="*/ 10 w 98"/>
                  <a:gd name="T23" fmla="*/ 96 h 114"/>
                  <a:gd name="T24" fmla="*/ 10 w 98"/>
                  <a:gd name="T25" fmla="*/ 110 h 114"/>
                  <a:gd name="T26" fmla="*/ 14 w 98"/>
                  <a:gd name="T27" fmla="*/ 112 h 114"/>
                  <a:gd name="T28" fmla="*/ 24 w 98"/>
                  <a:gd name="T29" fmla="*/ 114 h 114"/>
                  <a:gd name="T30" fmla="*/ 28 w 98"/>
                  <a:gd name="T31" fmla="*/ 112 h 114"/>
                  <a:gd name="T32" fmla="*/ 30 w 98"/>
                  <a:gd name="T33" fmla="*/ 106 h 114"/>
                  <a:gd name="T34" fmla="*/ 30 w 98"/>
                  <a:gd name="T35" fmla="*/ 88 h 114"/>
                  <a:gd name="T36" fmla="*/ 30 w 98"/>
                  <a:gd name="T37" fmla="*/ 72 h 114"/>
                  <a:gd name="T38" fmla="*/ 32 w 98"/>
                  <a:gd name="T39" fmla="*/ 80 h 114"/>
                  <a:gd name="T40" fmla="*/ 36 w 98"/>
                  <a:gd name="T41" fmla="*/ 90 h 114"/>
                  <a:gd name="T42" fmla="*/ 42 w 98"/>
                  <a:gd name="T43" fmla="*/ 100 h 114"/>
                  <a:gd name="T44" fmla="*/ 46 w 98"/>
                  <a:gd name="T45" fmla="*/ 102 h 114"/>
                  <a:gd name="T46" fmla="*/ 48 w 98"/>
                  <a:gd name="T47" fmla="*/ 100 h 114"/>
                  <a:gd name="T48" fmla="*/ 52 w 98"/>
                  <a:gd name="T49" fmla="*/ 98 h 114"/>
                  <a:gd name="T50" fmla="*/ 56 w 98"/>
                  <a:gd name="T51" fmla="*/ 98 h 114"/>
                  <a:gd name="T52" fmla="*/ 66 w 98"/>
                  <a:gd name="T53" fmla="*/ 92 h 114"/>
                  <a:gd name="T54" fmla="*/ 60 w 98"/>
                  <a:gd name="T55" fmla="*/ 84 h 114"/>
                  <a:gd name="T56" fmla="*/ 58 w 98"/>
                  <a:gd name="T57" fmla="*/ 76 h 114"/>
                  <a:gd name="T58" fmla="*/ 52 w 98"/>
                  <a:gd name="T59" fmla="*/ 64 h 114"/>
                  <a:gd name="T60" fmla="*/ 54 w 98"/>
                  <a:gd name="T61" fmla="*/ 56 h 114"/>
                  <a:gd name="T62" fmla="*/ 68 w 98"/>
                  <a:gd name="T63" fmla="*/ 50 h 114"/>
                  <a:gd name="T64" fmla="*/ 72 w 98"/>
                  <a:gd name="T65" fmla="*/ 42 h 114"/>
                  <a:gd name="T66" fmla="*/ 72 w 98"/>
                  <a:gd name="T67" fmla="*/ 38 h 114"/>
                  <a:gd name="T68" fmla="*/ 60 w 98"/>
                  <a:gd name="T69" fmla="*/ 36 h 114"/>
                  <a:gd name="T70" fmla="*/ 52 w 98"/>
                  <a:gd name="T71" fmla="*/ 40 h 114"/>
                  <a:gd name="T72" fmla="*/ 42 w 98"/>
                  <a:gd name="T73" fmla="*/ 38 h 114"/>
                  <a:gd name="T74" fmla="*/ 38 w 98"/>
                  <a:gd name="T75" fmla="*/ 40 h 114"/>
                  <a:gd name="T76" fmla="*/ 32 w 98"/>
                  <a:gd name="T77" fmla="*/ 46 h 114"/>
                  <a:gd name="T78" fmla="*/ 32 w 98"/>
                  <a:gd name="T79" fmla="*/ 42 h 114"/>
                  <a:gd name="T80" fmla="*/ 24 w 98"/>
                  <a:gd name="T81" fmla="*/ 30 h 114"/>
                  <a:gd name="T82" fmla="*/ 42 w 98"/>
                  <a:gd name="T83" fmla="*/ 26 h 114"/>
                  <a:gd name="T84" fmla="*/ 76 w 98"/>
                  <a:gd name="T85" fmla="*/ 32 h 114"/>
                  <a:gd name="T86" fmla="*/ 80 w 98"/>
                  <a:gd name="T87" fmla="*/ 30 h 114"/>
                  <a:gd name="T88" fmla="*/ 88 w 98"/>
                  <a:gd name="T89" fmla="*/ 24 h 114"/>
                  <a:gd name="T90" fmla="*/ 98 w 98"/>
                  <a:gd name="T91" fmla="*/ 12 h 114"/>
                  <a:gd name="T92" fmla="*/ 98 w 98"/>
                  <a:gd name="T93" fmla="*/ 2 h 114"/>
                  <a:gd name="T94" fmla="*/ 94 w 98"/>
                  <a:gd name="T95"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98" h="114">
                    <a:moveTo>
                      <a:pt x="94" y="0"/>
                    </a:moveTo>
                    <a:lnTo>
                      <a:pt x="94" y="0"/>
                    </a:lnTo>
                    <a:lnTo>
                      <a:pt x="92" y="2"/>
                    </a:lnTo>
                    <a:lnTo>
                      <a:pt x="84" y="8"/>
                    </a:lnTo>
                    <a:lnTo>
                      <a:pt x="80" y="12"/>
                    </a:lnTo>
                    <a:lnTo>
                      <a:pt x="72" y="12"/>
                    </a:lnTo>
                    <a:lnTo>
                      <a:pt x="58" y="12"/>
                    </a:lnTo>
                    <a:lnTo>
                      <a:pt x="50" y="10"/>
                    </a:lnTo>
                    <a:lnTo>
                      <a:pt x="50" y="10"/>
                    </a:lnTo>
                    <a:lnTo>
                      <a:pt x="48" y="10"/>
                    </a:lnTo>
                    <a:lnTo>
                      <a:pt x="34" y="8"/>
                    </a:lnTo>
                    <a:lnTo>
                      <a:pt x="34" y="8"/>
                    </a:lnTo>
                    <a:lnTo>
                      <a:pt x="34" y="8"/>
                    </a:lnTo>
                    <a:lnTo>
                      <a:pt x="34" y="8"/>
                    </a:lnTo>
                    <a:lnTo>
                      <a:pt x="32" y="8"/>
                    </a:lnTo>
                    <a:lnTo>
                      <a:pt x="22" y="14"/>
                    </a:lnTo>
                    <a:lnTo>
                      <a:pt x="22" y="14"/>
                    </a:lnTo>
                    <a:lnTo>
                      <a:pt x="20" y="14"/>
                    </a:lnTo>
                    <a:lnTo>
                      <a:pt x="12" y="26"/>
                    </a:lnTo>
                    <a:lnTo>
                      <a:pt x="12" y="26"/>
                    </a:lnTo>
                    <a:lnTo>
                      <a:pt x="12" y="28"/>
                    </a:lnTo>
                    <a:lnTo>
                      <a:pt x="12" y="36"/>
                    </a:lnTo>
                    <a:lnTo>
                      <a:pt x="8" y="40"/>
                    </a:lnTo>
                    <a:lnTo>
                      <a:pt x="8" y="40"/>
                    </a:lnTo>
                    <a:lnTo>
                      <a:pt x="8" y="42"/>
                    </a:lnTo>
                    <a:lnTo>
                      <a:pt x="4" y="56"/>
                    </a:lnTo>
                    <a:lnTo>
                      <a:pt x="0" y="64"/>
                    </a:lnTo>
                    <a:lnTo>
                      <a:pt x="0" y="64"/>
                    </a:lnTo>
                    <a:lnTo>
                      <a:pt x="0" y="66"/>
                    </a:lnTo>
                    <a:lnTo>
                      <a:pt x="0" y="76"/>
                    </a:lnTo>
                    <a:lnTo>
                      <a:pt x="0" y="76"/>
                    </a:lnTo>
                    <a:lnTo>
                      <a:pt x="2" y="78"/>
                    </a:lnTo>
                    <a:lnTo>
                      <a:pt x="4" y="80"/>
                    </a:lnTo>
                    <a:lnTo>
                      <a:pt x="10" y="84"/>
                    </a:lnTo>
                    <a:lnTo>
                      <a:pt x="12" y="86"/>
                    </a:lnTo>
                    <a:lnTo>
                      <a:pt x="10" y="96"/>
                    </a:lnTo>
                    <a:lnTo>
                      <a:pt x="10" y="96"/>
                    </a:lnTo>
                    <a:lnTo>
                      <a:pt x="10" y="96"/>
                    </a:lnTo>
                    <a:lnTo>
                      <a:pt x="10" y="110"/>
                    </a:lnTo>
                    <a:lnTo>
                      <a:pt x="10" y="110"/>
                    </a:lnTo>
                    <a:lnTo>
                      <a:pt x="10" y="112"/>
                    </a:lnTo>
                    <a:lnTo>
                      <a:pt x="14" y="112"/>
                    </a:lnTo>
                    <a:lnTo>
                      <a:pt x="24" y="114"/>
                    </a:lnTo>
                    <a:lnTo>
                      <a:pt x="24" y="114"/>
                    </a:lnTo>
                    <a:lnTo>
                      <a:pt x="24" y="114"/>
                    </a:lnTo>
                    <a:lnTo>
                      <a:pt x="24" y="114"/>
                    </a:lnTo>
                    <a:lnTo>
                      <a:pt x="26" y="114"/>
                    </a:lnTo>
                    <a:lnTo>
                      <a:pt x="28" y="112"/>
                    </a:lnTo>
                    <a:lnTo>
                      <a:pt x="30" y="106"/>
                    </a:lnTo>
                    <a:lnTo>
                      <a:pt x="30" y="106"/>
                    </a:lnTo>
                    <a:lnTo>
                      <a:pt x="30" y="106"/>
                    </a:lnTo>
                    <a:lnTo>
                      <a:pt x="30" y="92"/>
                    </a:lnTo>
                    <a:lnTo>
                      <a:pt x="30" y="88"/>
                    </a:lnTo>
                    <a:lnTo>
                      <a:pt x="30" y="88"/>
                    </a:lnTo>
                    <a:lnTo>
                      <a:pt x="30" y="86"/>
                    </a:lnTo>
                    <a:lnTo>
                      <a:pt x="28" y="74"/>
                    </a:lnTo>
                    <a:lnTo>
                      <a:pt x="30" y="72"/>
                    </a:lnTo>
                    <a:lnTo>
                      <a:pt x="30" y="72"/>
                    </a:lnTo>
                    <a:lnTo>
                      <a:pt x="32" y="80"/>
                    </a:lnTo>
                    <a:lnTo>
                      <a:pt x="32" y="80"/>
                    </a:lnTo>
                    <a:lnTo>
                      <a:pt x="32" y="82"/>
                    </a:lnTo>
                    <a:lnTo>
                      <a:pt x="36" y="90"/>
                    </a:lnTo>
                    <a:lnTo>
                      <a:pt x="36" y="90"/>
                    </a:lnTo>
                    <a:lnTo>
                      <a:pt x="36" y="92"/>
                    </a:lnTo>
                    <a:lnTo>
                      <a:pt x="42" y="100"/>
                    </a:lnTo>
                    <a:lnTo>
                      <a:pt x="42" y="100"/>
                    </a:lnTo>
                    <a:lnTo>
                      <a:pt x="44" y="102"/>
                    </a:lnTo>
                    <a:lnTo>
                      <a:pt x="44" y="102"/>
                    </a:lnTo>
                    <a:lnTo>
                      <a:pt x="46" y="102"/>
                    </a:lnTo>
                    <a:lnTo>
                      <a:pt x="46" y="102"/>
                    </a:lnTo>
                    <a:lnTo>
                      <a:pt x="48" y="102"/>
                    </a:lnTo>
                    <a:lnTo>
                      <a:pt x="48" y="100"/>
                    </a:lnTo>
                    <a:lnTo>
                      <a:pt x="50" y="98"/>
                    </a:lnTo>
                    <a:lnTo>
                      <a:pt x="52" y="98"/>
                    </a:lnTo>
                    <a:lnTo>
                      <a:pt x="52" y="98"/>
                    </a:lnTo>
                    <a:lnTo>
                      <a:pt x="54" y="98"/>
                    </a:lnTo>
                    <a:lnTo>
                      <a:pt x="54" y="98"/>
                    </a:lnTo>
                    <a:lnTo>
                      <a:pt x="56" y="98"/>
                    </a:lnTo>
                    <a:lnTo>
                      <a:pt x="62" y="94"/>
                    </a:lnTo>
                    <a:lnTo>
                      <a:pt x="62" y="94"/>
                    </a:lnTo>
                    <a:lnTo>
                      <a:pt x="66" y="92"/>
                    </a:lnTo>
                    <a:lnTo>
                      <a:pt x="66" y="92"/>
                    </a:lnTo>
                    <a:lnTo>
                      <a:pt x="64" y="88"/>
                    </a:lnTo>
                    <a:lnTo>
                      <a:pt x="60" y="84"/>
                    </a:lnTo>
                    <a:lnTo>
                      <a:pt x="58" y="80"/>
                    </a:lnTo>
                    <a:lnTo>
                      <a:pt x="58" y="76"/>
                    </a:lnTo>
                    <a:lnTo>
                      <a:pt x="58" y="76"/>
                    </a:lnTo>
                    <a:lnTo>
                      <a:pt x="58" y="74"/>
                    </a:lnTo>
                    <a:lnTo>
                      <a:pt x="52" y="64"/>
                    </a:lnTo>
                    <a:lnTo>
                      <a:pt x="52" y="64"/>
                    </a:lnTo>
                    <a:lnTo>
                      <a:pt x="52" y="64"/>
                    </a:lnTo>
                    <a:lnTo>
                      <a:pt x="50" y="60"/>
                    </a:lnTo>
                    <a:lnTo>
                      <a:pt x="54" y="56"/>
                    </a:lnTo>
                    <a:lnTo>
                      <a:pt x="58" y="52"/>
                    </a:lnTo>
                    <a:lnTo>
                      <a:pt x="68" y="50"/>
                    </a:lnTo>
                    <a:lnTo>
                      <a:pt x="68" y="50"/>
                    </a:lnTo>
                    <a:lnTo>
                      <a:pt x="70" y="48"/>
                    </a:lnTo>
                    <a:lnTo>
                      <a:pt x="72" y="42"/>
                    </a:lnTo>
                    <a:lnTo>
                      <a:pt x="72" y="42"/>
                    </a:lnTo>
                    <a:lnTo>
                      <a:pt x="72" y="40"/>
                    </a:lnTo>
                    <a:lnTo>
                      <a:pt x="72" y="40"/>
                    </a:lnTo>
                    <a:lnTo>
                      <a:pt x="72" y="38"/>
                    </a:lnTo>
                    <a:lnTo>
                      <a:pt x="68" y="36"/>
                    </a:lnTo>
                    <a:lnTo>
                      <a:pt x="68" y="36"/>
                    </a:lnTo>
                    <a:lnTo>
                      <a:pt x="60" y="36"/>
                    </a:lnTo>
                    <a:lnTo>
                      <a:pt x="60" y="36"/>
                    </a:lnTo>
                    <a:lnTo>
                      <a:pt x="58" y="36"/>
                    </a:lnTo>
                    <a:lnTo>
                      <a:pt x="52" y="40"/>
                    </a:lnTo>
                    <a:lnTo>
                      <a:pt x="44" y="38"/>
                    </a:lnTo>
                    <a:lnTo>
                      <a:pt x="44" y="38"/>
                    </a:lnTo>
                    <a:lnTo>
                      <a:pt x="42" y="38"/>
                    </a:lnTo>
                    <a:lnTo>
                      <a:pt x="42" y="38"/>
                    </a:lnTo>
                    <a:lnTo>
                      <a:pt x="42" y="38"/>
                    </a:lnTo>
                    <a:lnTo>
                      <a:pt x="38" y="40"/>
                    </a:lnTo>
                    <a:lnTo>
                      <a:pt x="38" y="40"/>
                    </a:lnTo>
                    <a:lnTo>
                      <a:pt x="36" y="42"/>
                    </a:lnTo>
                    <a:lnTo>
                      <a:pt x="32" y="46"/>
                    </a:lnTo>
                    <a:lnTo>
                      <a:pt x="32" y="44"/>
                    </a:lnTo>
                    <a:lnTo>
                      <a:pt x="32" y="44"/>
                    </a:lnTo>
                    <a:lnTo>
                      <a:pt x="32" y="42"/>
                    </a:lnTo>
                    <a:lnTo>
                      <a:pt x="28" y="40"/>
                    </a:lnTo>
                    <a:lnTo>
                      <a:pt x="24" y="36"/>
                    </a:lnTo>
                    <a:lnTo>
                      <a:pt x="24" y="30"/>
                    </a:lnTo>
                    <a:lnTo>
                      <a:pt x="28" y="26"/>
                    </a:lnTo>
                    <a:lnTo>
                      <a:pt x="32" y="26"/>
                    </a:lnTo>
                    <a:lnTo>
                      <a:pt x="42" y="26"/>
                    </a:lnTo>
                    <a:lnTo>
                      <a:pt x="56" y="28"/>
                    </a:lnTo>
                    <a:lnTo>
                      <a:pt x="76" y="32"/>
                    </a:lnTo>
                    <a:lnTo>
                      <a:pt x="76" y="32"/>
                    </a:lnTo>
                    <a:lnTo>
                      <a:pt x="78" y="32"/>
                    </a:lnTo>
                    <a:lnTo>
                      <a:pt x="78" y="32"/>
                    </a:lnTo>
                    <a:lnTo>
                      <a:pt x="80" y="30"/>
                    </a:lnTo>
                    <a:lnTo>
                      <a:pt x="88" y="26"/>
                    </a:lnTo>
                    <a:lnTo>
                      <a:pt x="88" y="26"/>
                    </a:lnTo>
                    <a:lnTo>
                      <a:pt x="88" y="24"/>
                    </a:lnTo>
                    <a:lnTo>
                      <a:pt x="98" y="14"/>
                    </a:lnTo>
                    <a:lnTo>
                      <a:pt x="98" y="14"/>
                    </a:lnTo>
                    <a:lnTo>
                      <a:pt x="98" y="12"/>
                    </a:lnTo>
                    <a:lnTo>
                      <a:pt x="98" y="4"/>
                    </a:lnTo>
                    <a:lnTo>
                      <a:pt x="98" y="4"/>
                    </a:lnTo>
                    <a:lnTo>
                      <a:pt x="98" y="2"/>
                    </a:lnTo>
                    <a:lnTo>
                      <a:pt x="96" y="0"/>
                    </a:lnTo>
                    <a:lnTo>
                      <a:pt x="96" y="0"/>
                    </a:lnTo>
                    <a:lnTo>
                      <a:pt x="94" y="0"/>
                    </a:lnTo>
                    <a:lnTo>
                      <a:pt x="9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29" name="Freeform 972"/>
              <p:cNvSpPr>
                <a:spLocks/>
              </p:cNvSpPr>
              <p:nvPr/>
            </p:nvSpPr>
            <p:spPr bwMode="auto">
              <a:xfrm>
                <a:off x="4715" y="2531"/>
                <a:ext cx="144" cy="122"/>
              </a:xfrm>
              <a:custGeom>
                <a:avLst/>
                <a:gdLst>
                  <a:gd name="T0" fmla="*/ 142 w 144"/>
                  <a:gd name="T1" fmla="*/ 122 h 122"/>
                  <a:gd name="T2" fmla="*/ 128 w 144"/>
                  <a:gd name="T3" fmla="*/ 110 h 122"/>
                  <a:gd name="T4" fmla="*/ 114 w 144"/>
                  <a:gd name="T5" fmla="*/ 108 h 122"/>
                  <a:gd name="T6" fmla="*/ 110 w 144"/>
                  <a:gd name="T7" fmla="*/ 110 h 122"/>
                  <a:gd name="T8" fmla="*/ 110 w 144"/>
                  <a:gd name="T9" fmla="*/ 112 h 122"/>
                  <a:gd name="T10" fmla="*/ 96 w 144"/>
                  <a:gd name="T11" fmla="*/ 114 h 122"/>
                  <a:gd name="T12" fmla="*/ 94 w 144"/>
                  <a:gd name="T13" fmla="*/ 104 h 122"/>
                  <a:gd name="T14" fmla="*/ 94 w 144"/>
                  <a:gd name="T15" fmla="*/ 104 h 122"/>
                  <a:gd name="T16" fmla="*/ 96 w 144"/>
                  <a:gd name="T17" fmla="*/ 100 h 122"/>
                  <a:gd name="T18" fmla="*/ 102 w 144"/>
                  <a:gd name="T19" fmla="*/ 96 h 122"/>
                  <a:gd name="T20" fmla="*/ 108 w 144"/>
                  <a:gd name="T21" fmla="*/ 88 h 122"/>
                  <a:gd name="T22" fmla="*/ 98 w 144"/>
                  <a:gd name="T23" fmla="*/ 72 h 122"/>
                  <a:gd name="T24" fmla="*/ 58 w 144"/>
                  <a:gd name="T25" fmla="*/ 58 h 122"/>
                  <a:gd name="T26" fmla="*/ 58 w 144"/>
                  <a:gd name="T27" fmla="*/ 56 h 122"/>
                  <a:gd name="T28" fmla="*/ 48 w 144"/>
                  <a:gd name="T29" fmla="*/ 50 h 122"/>
                  <a:gd name="T30" fmla="*/ 46 w 144"/>
                  <a:gd name="T31" fmla="*/ 50 h 122"/>
                  <a:gd name="T32" fmla="*/ 40 w 144"/>
                  <a:gd name="T33" fmla="*/ 40 h 122"/>
                  <a:gd name="T34" fmla="*/ 40 w 144"/>
                  <a:gd name="T35" fmla="*/ 52 h 122"/>
                  <a:gd name="T36" fmla="*/ 40 w 144"/>
                  <a:gd name="T37" fmla="*/ 54 h 122"/>
                  <a:gd name="T38" fmla="*/ 38 w 144"/>
                  <a:gd name="T39" fmla="*/ 54 h 122"/>
                  <a:gd name="T40" fmla="*/ 30 w 144"/>
                  <a:gd name="T41" fmla="*/ 52 h 122"/>
                  <a:gd name="T42" fmla="*/ 28 w 144"/>
                  <a:gd name="T43" fmla="*/ 50 h 122"/>
                  <a:gd name="T44" fmla="*/ 26 w 144"/>
                  <a:gd name="T45" fmla="*/ 38 h 122"/>
                  <a:gd name="T46" fmla="*/ 18 w 144"/>
                  <a:gd name="T47" fmla="*/ 36 h 122"/>
                  <a:gd name="T48" fmla="*/ 18 w 144"/>
                  <a:gd name="T49" fmla="*/ 36 h 122"/>
                  <a:gd name="T50" fmla="*/ 26 w 144"/>
                  <a:gd name="T51" fmla="*/ 28 h 122"/>
                  <a:gd name="T52" fmla="*/ 28 w 144"/>
                  <a:gd name="T53" fmla="*/ 28 h 122"/>
                  <a:gd name="T54" fmla="*/ 28 w 144"/>
                  <a:gd name="T55" fmla="*/ 28 h 122"/>
                  <a:gd name="T56" fmla="*/ 42 w 144"/>
                  <a:gd name="T57" fmla="*/ 28 h 122"/>
                  <a:gd name="T58" fmla="*/ 28 w 144"/>
                  <a:gd name="T59" fmla="*/ 24 h 122"/>
                  <a:gd name="T60" fmla="*/ 20 w 144"/>
                  <a:gd name="T61" fmla="*/ 26 h 122"/>
                  <a:gd name="T62" fmla="*/ 20 w 144"/>
                  <a:gd name="T63" fmla="*/ 26 h 122"/>
                  <a:gd name="T64" fmla="*/ 14 w 144"/>
                  <a:gd name="T65" fmla="*/ 18 h 122"/>
                  <a:gd name="T66" fmla="*/ 2 w 144"/>
                  <a:gd name="T67" fmla="*/ 16 h 122"/>
                  <a:gd name="T68" fmla="*/ 0 w 144"/>
                  <a:gd name="T69" fmla="*/ 14 h 122"/>
                  <a:gd name="T70" fmla="*/ 2 w 144"/>
                  <a:gd name="T71" fmla="*/ 8 h 122"/>
                  <a:gd name="T72" fmla="*/ 18 w 144"/>
                  <a:gd name="T73" fmla="*/ 2 h 122"/>
                  <a:gd name="T74" fmla="*/ 44 w 144"/>
                  <a:gd name="T75" fmla="*/ 2 h 122"/>
                  <a:gd name="T76" fmla="*/ 44 w 144"/>
                  <a:gd name="T77" fmla="*/ 2 h 122"/>
                  <a:gd name="T78" fmla="*/ 52 w 144"/>
                  <a:gd name="T79" fmla="*/ 10 h 122"/>
                  <a:gd name="T80" fmla="*/ 50 w 144"/>
                  <a:gd name="T81" fmla="*/ 22 h 122"/>
                  <a:gd name="T82" fmla="*/ 54 w 144"/>
                  <a:gd name="T83" fmla="*/ 30 h 122"/>
                  <a:gd name="T84" fmla="*/ 56 w 144"/>
                  <a:gd name="T85" fmla="*/ 30 h 122"/>
                  <a:gd name="T86" fmla="*/ 62 w 144"/>
                  <a:gd name="T87" fmla="*/ 38 h 122"/>
                  <a:gd name="T88" fmla="*/ 74 w 144"/>
                  <a:gd name="T89" fmla="*/ 28 h 122"/>
                  <a:gd name="T90" fmla="*/ 90 w 144"/>
                  <a:gd name="T91" fmla="*/ 20 h 122"/>
                  <a:gd name="T92" fmla="*/ 96 w 144"/>
                  <a:gd name="T93" fmla="*/ 14 h 122"/>
                  <a:gd name="T94" fmla="*/ 96 w 144"/>
                  <a:gd name="T95" fmla="*/ 14 h 122"/>
                  <a:gd name="T96" fmla="*/ 114 w 144"/>
                  <a:gd name="T97" fmla="*/ 20 h 122"/>
                  <a:gd name="T98" fmla="*/ 140 w 144"/>
                  <a:gd name="T99" fmla="*/ 28 h 122"/>
                  <a:gd name="T100" fmla="*/ 142 w 144"/>
                  <a:gd name="T101" fmla="*/ 30 h 122"/>
                  <a:gd name="T102" fmla="*/ 144 w 144"/>
                  <a:gd name="T103" fmla="*/ 120 h 122"/>
                  <a:gd name="T104" fmla="*/ 142 w 144"/>
                  <a:gd name="T105" fmla="*/ 122 h 122"/>
                  <a:gd name="T106" fmla="*/ 142 w 144"/>
                  <a:gd name="T10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4" h="122">
                    <a:moveTo>
                      <a:pt x="142" y="122"/>
                    </a:moveTo>
                    <a:lnTo>
                      <a:pt x="142" y="122"/>
                    </a:lnTo>
                    <a:lnTo>
                      <a:pt x="140" y="122"/>
                    </a:lnTo>
                    <a:lnTo>
                      <a:pt x="128" y="110"/>
                    </a:lnTo>
                    <a:lnTo>
                      <a:pt x="120" y="108"/>
                    </a:lnTo>
                    <a:lnTo>
                      <a:pt x="114" y="108"/>
                    </a:lnTo>
                    <a:lnTo>
                      <a:pt x="110" y="110"/>
                    </a:lnTo>
                    <a:lnTo>
                      <a:pt x="110" y="110"/>
                    </a:lnTo>
                    <a:lnTo>
                      <a:pt x="110" y="112"/>
                    </a:lnTo>
                    <a:lnTo>
                      <a:pt x="110" y="112"/>
                    </a:lnTo>
                    <a:lnTo>
                      <a:pt x="96" y="114"/>
                    </a:lnTo>
                    <a:lnTo>
                      <a:pt x="96" y="114"/>
                    </a:lnTo>
                    <a:lnTo>
                      <a:pt x="96" y="112"/>
                    </a:lnTo>
                    <a:lnTo>
                      <a:pt x="94" y="104"/>
                    </a:lnTo>
                    <a:lnTo>
                      <a:pt x="94" y="104"/>
                    </a:lnTo>
                    <a:lnTo>
                      <a:pt x="94" y="104"/>
                    </a:lnTo>
                    <a:lnTo>
                      <a:pt x="96" y="100"/>
                    </a:lnTo>
                    <a:lnTo>
                      <a:pt x="96" y="100"/>
                    </a:lnTo>
                    <a:lnTo>
                      <a:pt x="96" y="98"/>
                    </a:lnTo>
                    <a:lnTo>
                      <a:pt x="102" y="96"/>
                    </a:lnTo>
                    <a:lnTo>
                      <a:pt x="108" y="96"/>
                    </a:lnTo>
                    <a:lnTo>
                      <a:pt x="108" y="88"/>
                    </a:lnTo>
                    <a:lnTo>
                      <a:pt x="106" y="80"/>
                    </a:lnTo>
                    <a:lnTo>
                      <a:pt x="98" y="72"/>
                    </a:lnTo>
                    <a:lnTo>
                      <a:pt x="78" y="62"/>
                    </a:lnTo>
                    <a:lnTo>
                      <a:pt x="58" y="58"/>
                    </a:lnTo>
                    <a:lnTo>
                      <a:pt x="58" y="58"/>
                    </a:lnTo>
                    <a:lnTo>
                      <a:pt x="58" y="56"/>
                    </a:lnTo>
                    <a:lnTo>
                      <a:pt x="52" y="52"/>
                    </a:lnTo>
                    <a:lnTo>
                      <a:pt x="48" y="50"/>
                    </a:lnTo>
                    <a:lnTo>
                      <a:pt x="48" y="50"/>
                    </a:lnTo>
                    <a:lnTo>
                      <a:pt x="46" y="50"/>
                    </a:lnTo>
                    <a:lnTo>
                      <a:pt x="42" y="40"/>
                    </a:lnTo>
                    <a:lnTo>
                      <a:pt x="40" y="40"/>
                    </a:lnTo>
                    <a:lnTo>
                      <a:pt x="40" y="52"/>
                    </a:lnTo>
                    <a:lnTo>
                      <a:pt x="40" y="52"/>
                    </a:lnTo>
                    <a:lnTo>
                      <a:pt x="40" y="54"/>
                    </a:lnTo>
                    <a:lnTo>
                      <a:pt x="40" y="54"/>
                    </a:lnTo>
                    <a:lnTo>
                      <a:pt x="38" y="54"/>
                    </a:lnTo>
                    <a:lnTo>
                      <a:pt x="38" y="54"/>
                    </a:lnTo>
                    <a:lnTo>
                      <a:pt x="38" y="54"/>
                    </a:lnTo>
                    <a:lnTo>
                      <a:pt x="30" y="52"/>
                    </a:lnTo>
                    <a:lnTo>
                      <a:pt x="30" y="52"/>
                    </a:lnTo>
                    <a:lnTo>
                      <a:pt x="28" y="50"/>
                    </a:lnTo>
                    <a:lnTo>
                      <a:pt x="28" y="42"/>
                    </a:lnTo>
                    <a:lnTo>
                      <a:pt x="26" y="38"/>
                    </a:lnTo>
                    <a:lnTo>
                      <a:pt x="18" y="36"/>
                    </a:lnTo>
                    <a:lnTo>
                      <a:pt x="18" y="36"/>
                    </a:lnTo>
                    <a:lnTo>
                      <a:pt x="18" y="36"/>
                    </a:lnTo>
                    <a:lnTo>
                      <a:pt x="18" y="36"/>
                    </a:lnTo>
                    <a:lnTo>
                      <a:pt x="18" y="34"/>
                    </a:lnTo>
                    <a:lnTo>
                      <a:pt x="26" y="28"/>
                    </a:lnTo>
                    <a:lnTo>
                      <a:pt x="26" y="28"/>
                    </a:lnTo>
                    <a:lnTo>
                      <a:pt x="28" y="28"/>
                    </a:lnTo>
                    <a:lnTo>
                      <a:pt x="28" y="28"/>
                    </a:lnTo>
                    <a:lnTo>
                      <a:pt x="28" y="28"/>
                    </a:lnTo>
                    <a:lnTo>
                      <a:pt x="38" y="30"/>
                    </a:lnTo>
                    <a:lnTo>
                      <a:pt x="42" y="28"/>
                    </a:lnTo>
                    <a:lnTo>
                      <a:pt x="40" y="24"/>
                    </a:lnTo>
                    <a:lnTo>
                      <a:pt x="28" y="24"/>
                    </a:lnTo>
                    <a:lnTo>
                      <a:pt x="20" y="26"/>
                    </a:lnTo>
                    <a:lnTo>
                      <a:pt x="20" y="26"/>
                    </a:lnTo>
                    <a:lnTo>
                      <a:pt x="20" y="26"/>
                    </a:lnTo>
                    <a:lnTo>
                      <a:pt x="20" y="26"/>
                    </a:lnTo>
                    <a:lnTo>
                      <a:pt x="18" y="26"/>
                    </a:lnTo>
                    <a:lnTo>
                      <a:pt x="14" y="18"/>
                    </a:lnTo>
                    <a:lnTo>
                      <a:pt x="8" y="18"/>
                    </a:lnTo>
                    <a:lnTo>
                      <a:pt x="2" y="16"/>
                    </a:lnTo>
                    <a:lnTo>
                      <a:pt x="2" y="16"/>
                    </a:lnTo>
                    <a:lnTo>
                      <a:pt x="0" y="14"/>
                    </a:lnTo>
                    <a:lnTo>
                      <a:pt x="2" y="8"/>
                    </a:lnTo>
                    <a:lnTo>
                      <a:pt x="2" y="8"/>
                    </a:lnTo>
                    <a:lnTo>
                      <a:pt x="4" y="6"/>
                    </a:lnTo>
                    <a:lnTo>
                      <a:pt x="18" y="2"/>
                    </a:lnTo>
                    <a:lnTo>
                      <a:pt x="28" y="0"/>
                    </a:lnTo>
                    <a:lnTo>
                      <a:pt x="44" y="2"/>
                    </a:lnTo>
                    <a:lnTo>
                      <a:pt x="44" y="2"/>
                    </a:lnTo>
                    <a:lnTo>
                      <a:pt x="44" y="2"/>
                    </a:lnTo>
                    <a:lnTo>
                      <a:pt x="52" y="10"/>
                    </a:lnTo>
                    <a:lnTo>
                      <a:pt x="52" y="10"/>
                    </a:lnTo>
                    <a:lnTo>
                      <a:pt x="52" y="10"/>
                    </a:lnTo>
                    <a:lnTo>
                      <a:pt x="50" y="22"/>
                    </a:lnTo>
                    <a:lnTo>
                      <a:pt x="50" y="26"/>
                    </a:lnTo>
                    <a:lnTo>
                      <a:pt x="54" y="30"/>
                    </a:lnTo>
                    <a:lnTo>
                      <a:pt x="54" y="30"/>
                    </a:lnTo>
                    <a:lnTo>
                      <a:pt x="56" y="30"/>
                    </a:lnTo>
                    <a:lnTo>
                      <a:pt x="58" y="36"/>
                    </a:lnTo>
                    <a:lnTo>
                      <a:pt x="62" y="38"/>
                    </a:lnTo>
                    <a:lnTo>
                      <a:pt x="70" y="36"/>
                    </a:lnTo>
                    <a:lnTo>
                      <a:pt x="74" y="28"/>
                    </a:lnTo>
                    <a:lnTo>
                      <a:pt x="82" y="22"/>
                    </a:lnTo>
                    <a:lnTo>
                      <a:pt x="90" y="20"/>
                    </a:lnTo>
                    <a:lnTo>
                      <a:pt x="96" y="14"/>
                    </a:lnTo>
                    <a:lnTo>
                      <a:pt x="96" y="14"/>
                    </a:lnTo>
                    <a:lnTo>
                      <a:pt x="96" y="14"/>
                    </a:lnTo>
                    <a:lnTo>
                      <a:pt x="96" y="14"/>
                    </a:lnTo>
                    <a:lnTo>
                      <a:pt x="98" y="14"/>
                    </a:lnTo>
                    <a:lnTo>
                      <a:pt x="114" y="20"/>
                    </a:lnTo>
                    <a:lnTo>
                      <a:pt x="126" y="22"/>
                    </a:lnTo>
                    <a:lnTo>
                      <a:pt x="140" y="28"/>
                    </a:lnTo>
                    <a:lnTo>
                      <a:pt x="142" y="30"/>
                    </a:lnTo>
                    <a:lnTo>
                      <a:pt x="142" y="30"/>
                    </a:lnTo>
                    <a:lnTo>
                      <a:pt x="144" y="32"/>
                    </a:lnTo>
                    <a:lnTo>
                      <a:pt x="144" y="120"/>
                    </a:lnTo>
                    <a:lnTo>
                      <a:pt x="144" y="120"/>
                    </a:lnTo>
                    <a:lnTo>
                      <a:pt x="142" y="122"/>
                    </a:lnTo>
                    <a:lnTo>
                      <a:pt x="142" y="122"/>
                    </a:lnTo>
                    <a:lnTo>
                      <a:pt x="142" y="122"/>
                    </a:lnTo>
                    <a:lnTo>
                      <a:pt x="142"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0" name="Freeform 973"/>
              <p:cNvSpPr>
                <a:spLocks noEditPoints="1"/>
              </p:cNvSpPr>
              <p:nvPr/>
            </p:nvSpPr>
            <p:spPr bwMode="auto">
              <a:xfrm>
                <a:off x="4713" y="2529"/>
                <a:ext cx="148" cy="126"/>
              </a:xfrm>
              <a:custGeom>
                <a:avLst/>
                <a:gdLst>
                  <a:gd name="T0" fmla="*/ 52 w 148"/>
                  <a:gd name="T1" fmla="*/ 12 h 126"/>
                  <a:gd name="T2" fmla="*/ 56 w 148"/>
                  <a:gd name="T3" fmla="*/ 34 h 126"/>
                  <a:gd name="T4" fmla="*/ 74 w 148"/>
                  <a:gd name="T5" fmla="*/ 40 h 126"/>
                  <a:gd name="T6" fmla="*/ 94 w 148"/>
                  <a:gd name="T7" fmla="*/ 22 h 126"/>
                  <a:gd name="T8" fmla="*/ 126 w 148"/>
                  <a:gd name="T9" fmla="*/ 26 h 126"/>
                  <a:gd name="T10" fmla="*/ 144 w 148"/>
                  <a:gd name="T11" fmla="*/ 122 h 126"/>
                  <a:gd name="T12" fmla="*/ 116 w 148"/>
                  <a:gd name="T13" fmla="*/ 108 h 126"/>
                  <a:gd name="T14" fmla="*/ 98 w 148"/>
                  <a:gd name="T15" fmla="*/ 106 h 126"/>
                  <a:gd name="T16" fmla="*/ 112 w 148"/>
                  <a:gd name="T17" fmla="*/ 100 h 126"/>
                  <a:gd name="T18" fmla="*/ 100 w 148"/>
                  <a:gd name="T19" fmla="*/ 74 h 126"/>
                  <a:gd name="T20" fmla="*/ 56 w 148"/>
                  <a:gd name="T21" fmla="*/ 52 h 126"/>
                  <a:gd name="T22" fmla="*/ 40 w 148"/>
                  <a:gd name="T23" fmla="*/ 40 h 126"/>
                  <a:gd name="T24" fmla="*/ 32 w 148"/>
                  <a:gd name="T25" fmla="*/ 52 h 126"/>
                  <a:gd name="T26" fmla="*/ 22 w 148"/>
                  <a:gd name="T27" fmla="*/ 36 h 126"/>
                  <a:gd name="T28" fmla="*/ 48 w 148"/>
                  <a:gd name="T29" fmla="*/ 32 h 126"/>
                  <a:gd name="T30" fmla="*/ 22 w 148"/>
                  <a:gd name="T31" fmla="*/ 26 h 126"/>
                  <a:gd name="T32" fmla="*/ 4 w 148"/>
                  <a:gd name="T33" fmla="*/ 16 h 126"/>
                  <a:gd name="T34" fmla="*/ 30 w 148"/>
                  <a:gd name="T35" fmla="*/ 4 h 126"/>
                  <a:gd name="T36" fmla="*/ 30 w 148"/>
                  <a:gd name="T37" fmla="*/ 0 h 126"/>
                  <a:gd name="T38" fmla="*/ 20 w 148"/>
                  <a:gd name="T39" fmla="*/ 2 h 126"/>
                  <a:gd name="T40" fmla="*/ 2 w 148"/>
                  <a:gd name="T41" fmla="*/ 10 h 126"/>
                  <a:gd name="T42" fmla="*/ 0 w 148"/>
                  <a:gd name="T43" fmla="*/ 18 h 126"/>
                  <a:gd name="T44" fmla="*/ 8 w 148"/>
                  <a:gd name="T45" fmla="*/ 22 h 126"/>
                  <a:gd name="T46" fmla="*/ 18 w 148"/>
                  <a:gd name="T47" fmla="*/ 28 h 126"/>
                  <a:gd name="T48" fmla="*/ 22 w 148"/>
                  <a:gd name="T49" fmla="*/ 30 h 126"/>
                  <a:gd name="T50" fmla="*/ 26 w 148"/>
                  <a:gd name="T51" fmla="*/ 30 h 126"/>
                  <a:gd name="T52" fmla="*/ 18 w 148"/>
                  <a:gd name="T53" fmla="*/ 36 h 126"/>
                  <a:gd name="T54" fmla="*/ 18 w 148"/>
                  <a:gd name="T55" fmla="*/ 40 h 126"/>
                  <a:gd name="T56" fmla="*/ 28 w 148"/>
                  <a:gd name="T57" fmla="*/ 44 h 126"/>
                  <a:gd name="T58" fmla="*/ 28 w 148"/>
                  <a:gd name="T59" fmla="*/ 54 h 126"/>
                  <a:gd name="T60" fmla="*/ 40 w 148"/>
                  <a:gd name="T61" fmla="*/ 58 h 126"/>
                  <a:gd name="T62" fmla="*/ 42 w 148"/>
                  <a:gd name="T63" fmla="*/ 58 h 126"/>
                  <a:gd name="T64" fmla="*/ 44 w 148"/>
                  <a:gd name="T65" fmla="*/ 46 h 126"/>
                  <a:gd name="T66" fmla="*/ 50 w 148"/>
                  <a:gd name="T67" fmla="*/ 54 h 126"/>
                  <a:gd name="T68" fmla="*/ 58 w 148"/>
                  <a:gd name="T69" fmla="*/ 60 h 126"/>
                  <a:gd name="T70" fmla="*/ 98 w 148"/>
                  <a:gd name="T71" fmla="*/ 76 h 126"/>
                  <a:gd name="T72" fmla="*/ 108 w 148"/>
                  <a:gd name="T73" fmla="*/ 96 h 126"/>
                  <a:gd name="T74" fmla="*/ 98 w 148"/>
                  <a:gd name="T75" fmla="*/ 98 h 126"/>
                  <a:gd name="T76" fmla="*/ 94 w 148"/>
                  <a:gd name="T77" fmla="*/ 104 h 126"/>
                  <a:gd name="T78" fmla="*/ 96 w 148"/>
                  <a:gd name="T79" fmla="*/ 114 h 126"/>
                  <a:gd name="T80" fmla="*/ 98 w 148"/>
                  <a:gd name="T81" fmla="*/ 118 h 126"/>
                  <a:gd name="T82" fmla="*/ 112 w 148"/>
                  <a:gd name="T83" fmla="*/ 116 h 126"/>
                  <a:gd name="T84" fmla="*/ 122 w 148"/>
                  <a:gd name="T85" fmla="*/ 112 h 126"/>
                  <a:gd name="T86" fmla="*/ 142 w 148"/>
                  <a:gd name="T87" fmla="*/ 124 h 126"/>
                  <a:gd name="T88" fmla="*/ 146 w 148"/>
                  <a:gd name="T89" fmla="*/ 126 h 126"/>
                  <a:gd name="T90" fmla="*/ 148 w 148"/>
                  <a:gd name="T91" fmla="*/ 122 h 126"/>
                  <a:gd name="T92" fmla="*/ 146 w 148"/>
                  <a:gd name="T93" fmla="*/ 30 h 126"/>
                  <a:gd name="T94" fmla="*/ 142 w 148"/>
                  <a:gd name="T95" fmla="*/ 28 h 126"/>
                  <a:gd name="T96" fmla="*/ 100 w 148"/>
                  <a:gd name="T97" fmla="*/ 14 h 126"/>
                  <a:gd name="T98" fmla="*/ 98 w 148"/>
                  <a:gd name="T99" fmla="*/ 14 h 126"/>
                  <a:gd name="T100" fmla="*/ 84 w 148"/>
                  <a:gd name="T101" fmla="*/ 22 h 126"/>
                  <a:gd name="T102" fmla="*/ 76 w 148"/>
                  <a:gd name="T103" fmla="*/ 28 h 126"/>
                  <a:gd name="T104" fmla="*/ 70 w 148"/>
                  <a:gd name="T105" fmla="*/ 36 h 126"/>
                  <a:gd name="T106" fmla="*/ 60 w 148"/>
                  <a:gd name="T107" fmla="*/ 32 h 126"/>
                  <a:gd name="T108" fmla="*/ 54 w 148"/>
                  <a:gd name="T109" fmla="*/ 28 h 126"/>
                  <a:gd name="T110" fmla="*/ 56 w 148"/>
                  <a:gd name="T111" fmla="*/ 14 h 126"/>
                  <a:gd name="T112" fmla="*/ 48 w 148"/>
                  <a:gd name="T113" fmla="*/ 2 h 126"/>
                  <a:gd name="T114" fmla="*/ 30 w 148"/>
                  <a:gd name="T11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48" h="126">
                    <a:moveTo>
                      <a:pt x="30" y="4"/>
                    </a:moveTo>
                    <a:lnTo>
                      <a:pt x="46" y="6"/>
                    </a:lnTo>
                    <a:lnTo>
                      <a:pt x="52" y="12"/>
                    </a:lnTo>
                    <a:lnTo>
                      <a:pt x="50" y="22"/>
                    </a:lnTo>
                    <a:lnTo>
                      <a:pt x="50" y="30"/>
                    </a:lnTo>
                    <a:lnTo>
                      <a:pt x="56" y="34"/>
                    </a:lnTo>
                    <a:lnTo>
                      <a:pt x="58" y="40"/>
                    </a:lnTo>
                    <a:lnTo>
                      <a:pt x="64" y="42"/>
                    </a:lnTo>
                    <a:lnTo>
                      <a:pt x="74" y="40"/>
                    </a:lnTo>
                    <a:lnTo>
                      <a:pt x="78" y="32"/>
                    </a:lnTo>
                    <a:lnTo>
                      <a:pt x="86" y="26"/>
                    </a:lnTo>
                    <a:lnTo>
                      <a:pt x="94" y="22"/>
                    </a:lnTo>
                    <a:lnTo>
                      <a:pt x="98" y="18"/>
                    </a:lnTo>
                    <a:lnTo>
                      <a:pt x="114" y="22"/>
                    </a:lnTo>
                    <a:lnTo>
                      <a:pt x="126" y="26"/>
                    </a:lnTo>
                    <a:lnTo>
                      <a:pt x="140" y="32"/>
                    </a:lnTo>
                    <a:lnTo>
                      <a:pt x="144" y="34"/>
                    </a:lnTo>
                    <a:lnTo>
                      <a:pt x="144" y="122"/>
                    </a:lnTo>
                    <a:lnTo>
                      <a:pt x="132" y="112"/>
                    </a:lnTo>
                    <a:lnTo>
                      <a:pt x="124" y="108"/>
                    </a:lnTo>
                    <a:lnTo>
                      <a:pt x="116" y="108"/>
                    </a:lnTo>
                    <a:lnTo>
                      <a:pt x="112" y="112"/>
                    </a:lnTo>
                    <a:lnTo>
                      <a:pt x="98" y="114"/>
                    </a:lnTo>
                    <a:lnTo>
                      <a:pt x="98" y="106"/>
                    </a:lnTo>
                    <a:lnTo>
                      <a:pt x="98" y="102"/>
                    </a:lnTo>
                    <a:lnTo>
                      <a:pt x="104" y="100"/>
                    </a:lnTo>
                    <a:lnTo>
                      <a:pt x="112" y="100"/>
                    </a:lnTo>
                    <a:lnTo>
                      <a:pt x="112" y="88"/>
                    </a:lnTo>
                    <a:lnTo>
                      <a:pt x="110" y="82"/>
                    </a:lnTo>
                    <a:lnTo>
                      <a:pt x="100" y="74"/>
                    </a:lnTo>
                    <a:lnTo>
                      <a:pt x="82" y="62"/>
                    </a:lnTo>
                    <a:lnTo>
                      <a:pt x="60" y="58"/>
                    </a:lnTo>
                    <a:lnTo>
                      <a:pt x="56" y="52"/>
                    </a:lnTo>
                    <a:lnTo>
                      <a:pt x="50" y="50"/>
                    </a:lnTo>
                    <a:lnTo>
                      <a:pt x="46" y="38"/>
                    </a:lnTo>
                    <a:lnTo>
                      <a:pt x="40" y="40"/>
                    </a:lnTo>
                    <a:lnTo>
                      <a:pt x="40" y="46"/>
                    </a:lnTo>
                    <a:lnTo>
                      <a:pt x="40" y="54"/>
                    </a:lnTo>
                    <a:lnTo>
                      <a:pt x="32" y="52"/>
                    </a:lnTo>
                    <a:lnTo>
                      <a:pt x="32" y="44"/>
                    </a:lnTo>
                    <a:lnTo>
                      <a:pt x="30" y="38"/>
                    </a:lnTo>
                    <a:lnTo>
                      <a:pt x="22" y="36"/>
                    </a:lnTo>
                    <a:lnTo>
                      <a:pt x="30" y="32"/>
                    </a:lnTo>
                    <a:lnTo>
                      <a:pt x="40" y="34"/>
                    </a:lnTo>
                    <a:lnTo>
                      <a:pt x="48" y="32"/>
                    </a:lnTo>
                    <a:lnTo>
                      <a:pt x="44" y="24"/>
                    </a:lnTo>
                    <a:lnTo>
                      <a:pt x="30" y="24"/>
                    </a:lnTo>
                    <a:lnTo>
                      <a:pt x="22" y="26"/>
                    </a:lnTo>
                    <a:lnTo>
                      <a:pt x="18" y="18"/>
                    </a:lnTo>
                    <a:lnTo>
                      <a:pt x="10" y="18"/>
                    </a:lnTo>
                    <a:lnTo>
                      <a:pt x="4" y="16"/>
                    </a:lnTo>
                    <a:lnTo>
                      <a:pt x="6" y="10"/>
                    </a:lnTo>
                    <a:lnTo>
                      <a:pt x="22" y="6"/>
                    </a:lnTo>
                    <a:lnTo>
                      <a:pt x="30" y="4"/>
                    </a:lnTo>
                    <a:close/>
                    <a:moveTo>
                      <a:pt x="30" y="0"/>
                    </a:moveTo>
                    <a:lnTo>
                      <a:pt x="30" y="0"/>
                    </a:lnTo>
                    <a:lnTo>
                      <a:pt x="30" y="0"/>
                    </a:lnTo>
                    <a:lnTo>
                      <a:pt x="20" y="2"/>
                    </a:lnTo>
                    <a:lnTo>
                      <a:pt x="20" y="2"/>
                    </a:lnTo>
                    <a:lnTo>
                      <a:pt x="20" y="2"/>
                    </a:lnTo>
                    <a:lnTo>
                      <a:pt x="4" y="8"/>
                    </a:lnTo>
                    <a:lnTo>
                      <a:pt x="4" y="8"/>
                    </a:lnTo>
                    <a:lnTo>
                      <a:pt x="2" y="10"/>
                    </a:lnTo>
                    <a:lnTo>
                      <a:pt x="0" y="14"/>
                    </a:lnTo>
                    <a:lnTo>
                      <a:pt x="0" y="14"/>
                    </a:lnTo>
                    <a:lnTo>
                      <a:pt x="0" y="18"/>
                    </a:lnTo>
                    <a:lnTo>
                      <a:pt x="2" y="20"/>
                    </a:lnTo>
                    <a:lnTo>
                      <a:pt x="8" y="22"/>
                    </a:lnTo>
                    <a:lnTo>
                      <a:pt x="8" y="22"/>
                    </a:lnTo>
                    <a:lnTo>
                      <a:pt x="10" y="22"/>
                    </a:lnTo>
                    <a:lnTo>
                      <a:pt x="16" y="22"/>
                    </a:lnTo>
                    <a:lnTo>
                      <a:pt x="18" y="28"/>
                    </a:lnTo>
                    <a:lnTo>
                      <a:pt x="18" y="28"/>
                    </a:lnTo>
                    <a:lnTo>
                      <a:pt x="20" y="30"/>
                    </a:lnTo>
                    <a:lnTo>
                      <a:pt x="22" y="30"/>
                    </a:lnTo>
                    <a:lnTo>
                      <a:pt x="22" y="30"/>
                    </a:lnTo>
                    <a:lnTo>
                      <a:pt x="22" y="30"/>
                    </a:lnTo>
                    <a:lnTo>
                      <a:pt x="26" y="30"/>
                    </a:lnTo>
                    <a:lnTo>
                      <a:pt x="20" y="34"/>
                    </a:lnTo>
                    <a:lnTo>
                      <a:pt x="20" y="34"/>
                    </a:lnTo>
                    <a:lnTo>
                      <a:pt x="18" y="36"/>
                    </a:lnTo>
                    <a:lnTo>
                      <a:pt x="18" y="38"/>
                    </a:lnTo>
                    <a:lnTo>
                      <a:pt x="18" y="38"/>
                    </a:lnTo>
                    <a:lnTo>
                      <a:pt x="18" y="40"/>
                    </a:lnTo>
                    <a:lnTo>
                      <a:pt x="20" y="40"/>
                    </a:lnTo>
                    <a:lnTo>
                      <a:pt x="26" y="42"/>
                    </a:lnTo>
                    <a:lnTo>
                      <a:pt x="28" y="44"/>
                    </a:lnTo>
                    <a:lnTo>
                      <a:pt x="28" y="52"/>
                    </a:lnTo>
                    <a:lnTo>
                      <a:pt x="28" y="52"/>
                    </a:lnTo>
                    <a:lnTo>
                      <a:pt x="28" y="54"/>
                    </a:lnTo>
                    <a:lnTo>
                      <a:pt x="30" y="56"/>
                    </a:lnTo>
                    <a:lnTo>
                      <a:pt x="40" y="58"/>
                    </a:lnTo>
                    <a:lnTo>
                      <a:pt x="40" y="58"/>
                    </a:lnTo>
                    <a:lnTo>
                      <a:pt x="40" y="58"/>
                    </a:lnTo>
                    <a:lnTo>
                      <a:pt x="40" y="58"/>
                    </a:lnTo>
                    <a:lnTo>
                      <a:pt x="42" y="58"/>
                    </a:lnTo>
                    <a:lnTo>
                      <a:pt x="42" y="58"/>
                    </a:lnTo>
                    <a:lnTo>
                      <a:pt x="44" y="54"/>
                    </a:lnTo>
                    <a:lnTo>
                      <a:pt x="44" y="46"/>
                    </a:lnTo>
                    <a:lnTo>
                      <a:pt x="46" y="52"/>
                    </a:lnTo>
                    <a:lnTo>
                      <a:pt x="46" y="52"/>
                    </a:lnTo>
                    <a:lnTo>
                      <a:pt x="50" y="54"/>
                    </a:lnTo>
                    <a:lnTo>
                      <a:pt x="54" y="56"/>
                    </a:lnTo>
                    <a:lnTo>
                      <a:pt x="58" y="60"/>
                    </a:lnTo>
                    <a:lnTo>
                      <a:pt x="58" y="60"/>
                    </a:lnTo>
                    <a:lnTo>
                      <a:pt x="60" y="62"/>
                    </a:lnTo>
                    <a:lnTo>
                      <a:pt x="80" y="66"/>
                    </a:lnTo>
                    <a:lnTo>
                      <a:pt x="98" y="76"/>
                    </a:lnTo>
                    <a:lnTo>
                      <a:pt x="106" y="84"/>
                    </a:lnTo>
                    <a:lnTo>
                      <a:pt x="108" y="90"/>
                    </a:lnTo>
                    <a:lnTo>
                      <a:pt x="108" y="96"/>
                    </a:lnTo>
                    <a:lnTo>
                      <a:pt x="104" y="98"/>
                    </a:lnTo>
                    <a:lnTo>
                      <a:pt x="98" y="98"/>
                    </a:lnTo>
                    <a:lnTo>
                      <a:pt x="98" y="98"/>
                    </a:lnTo>
                    <a:lnTo>
                      <a:pt x="96" y="100"/>
                    </a:lnTo>
                    <a:lnTo>
                      <a:pt x="94" y="104"/>
                    </a:lnTo>
                    <a:lnTo>
                      <a:pt x="94" y="104"/>
                    </a:lnTo>
                    <a:lnTo>
                      <a:pt x="94" y="108"/>
                    </a:lnTo>
                    <a:lnTo>
                      <a:pt x="96" y="114"/>
                    </a:lnTo>
                    <a:lnTo>
                      <a:pt x="96" y="114"/>
                    </a:lnTo>
                    <a:lnTo>
                      <a:pt x="96" y="116"/>
                    </a:lnTo>
                    <a:lnTo>
                      <a:pt x="98" y="118"/>
                    </a:lnTo>
                    <a:lnTo>
                      <a:pt x="98" y="118"/>
                    </a:lnTo>
                    <a:lnTo>
                      <a:pt x="100" y="116"/>
                    </a:lnTo>
                    <a:lnTo>
                      <a:pt x="112" y="116"/>
                    </a:lnTo>
                    <a:lnTo>
                      <a:pt x="112" y="116"/>
                    </a:lnTo>
                    <a:lnTo>
                      <a:pt x="114" y="114"/>
                    </a:lnTo>
                    <a:lnTo>
                      <a:pt x="118" y="112"/>
                    </a:lnTo>
                    <a:lnTo>
                      <a:pt x="122" y="112"/>
                    </a:lnTo>
                    <a:lnTo>
                      <a:pt x="130" y="114"/>
                    </a:lnTo>
                    <a:lnTo>
                      <a:pt x="142" y="124"/>
                    </a:lnTo>
                    <a:lnTo>
                      <a:pt x="142" y="124"/>
                    </a:lnTo>
                    <a:lnTo>
                      <a:pt x="144" y="126"/>
                    </a:lnTo>
                    <a:lnTo>
                      <a:pt x="144" y="126"/>
                    </a:lnTo>
                    <a:lnTo>
                      <a:pt x="146" y="126"/>
                    </a:lnTo>
                    <a:lnTo>
                      <a:pt x="146" y="126"/>
                    </a:lnTo>
                    <a:lnTo>
                      <a:pt x="148" y="124"/>
                    </a:lnTo>
                    <a:lnTo>
                      <a:pt x="148" y="122"/>
                    </a:lnTo>
                    <a:lnTo>
                      <a:pt x="148" y="34"/>
                    </a:lnTo>
                    <a:lnTo>
                      <a:pt x="148" y="34"/>
                    </a:lnTo>
                    <a:lnTo>
                      <a:pt x="146" y="30"/>
                    </a:lnTo>
                    <a:lnTo>
                      <a:pt x="142" y="28"/>
                    </a:lnTo>
                    <a:lnTo>
                      <a:pt x="142" y="28"/>
                    </a:lnTo>
                    <a:lnTo>
                      <a:pt x="142" y="28"/>
                    </a:lnTo>
                    <a:lnTo>
                      <a:pt x="128" y="22"/>
                    </a:lnTo>
                    <a:lnTo>
                      <a:pt x="116" y="20"/>
                    </a:lnTo>
                    <a:lnTo>
                      <a:pt x="100" y="14"/>
                    </a:lnTo>
                    <a:lnTo>
                      <a:pt x="100" y="14"/>
                    </a:lnTo>
                    <a:lnTo>
                      <a:pt x="98" y="14"/>
                    </a:lnTo>
                    <a:lnTo>
                      <a:pt x="98" y="14"/>
                    </a:lnTo>
                    <a:lnTo>
                      <a:pt x="96" y="14"/>
                    </a:lnTo>
                    <a:lnTo>
                      <a:pt x="92" y="20"/>
                    </a:lnTo>
                    <a:lnTo>
                      <a:pt x="84" y="22"/>
                    </a:lnTo>
                    <a:lnTo>
                      <a:pt x="84" y="22"/>
                    </a:lnTo>
                    <a:lnTo>
                      <a:pt x="82" y="24"/>
                    </a:lnTo>
                    <a:lnTo>
                      <a:pt x="76" y="28"/>
                    </a:lnTo>
                    <a:lnTo>
                      <a:pt x="76" y="28"/>
                    </a:lnTo>
                    <a:lnTo>
                      <a:pt x="74" y="30"/>
                    </a:lnTo>
                    <a:lnTo>
                      <a:pt x="70" y="36"/>
                    </a:lnTo>
                    <a:lnTo>
                      <a:pt x="64" y="38"/>
                    </a:lnTo>
                    <a:lnTo>
                      <a:pt x="60" y="36"/>
                    </a:lnTo>
                    <a:lnTo>
                      <a:pt x="60" y="32"/>
                    </a:lnTo>
                    <a:lnTo>
                      <a:pt x="60" y="32"/>
                    </a:lnTo>
                    <a:lnTo>
                      <a:pt x="58" y="30"/>
                    </a:lnTo>
                    <a:lnTo>
                      <a:pt x="54" y="28"/>
                    </a:lnTo>
                    <a:lnTo>
                      <a:pt x="54" y="24"/>
                    </a:lnTo>
                    <a:lnTo>
                      <a:pt x="56" y="14"/>
                    </a:lnTo>
                    <a:lnTo>
                      <a:pt x="56" y="14"/>
                    </a:lnTo>
                    <a:lnTo>
                      <a:pt x="56" y="10"/>
                    </a:lnTo>
                    <a:lnTo>
                      <a:pt x="48" y="2"/>
                    </a:lnTo>
                    <a:lnTo>
                      <a:pt x="48" y="2"/>
                    </a:lnTo>
                    <a:lnTo>
                      <a:pt x="46" y="2"/>
                    </a:lnTo>
                    <a:lnTo>
                      <a:pt x="30" y="0"/>
                    </a:lnTo>
                    <a:lnTo>
                      <a:pt x="30" y="0"/>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1" name="Freeform 974"/>
              <p:cNvSpPr>
                <a:spLocks/>
              </p:cNvSpPr>
              <p:nvPr/>
            </p:nvSpPr>
            <p:spPr bwMode="auto">
              <a:xfrm>
                <a:off x="4717" y="2533"/>
                <a:ext cx="140" cy="118"/>
              </a:xfrm>
              <a:custGeom>
                <a:avLst/>
                <a:gdLst>
                  <a:gd name="T0" fmla="*/ 26 w 140"/>
                  <a:gd name="T1" fmla="*/ 0 h 118"/>
                  <a:gd name="T2" fmla="*/ 42 w 140"/>
                  <a:gd name="T3" fmla="*/ 2 h 118"/>
                  <a:gd name="T4" fmla="*/ 48 w 140"/>
                  <a:gd name="T5" fmla="*/ 8 h 118"/>
                  <a:gd name="T6" fmla="*/ 46 w 140"/>
                  <a:gd name="T7" fmla="*/ 18 h 118"/>
                  <a:gd name="T8" fmla="*/ 46 w 140"/>
                  <a:gd name="T9" fmla="*/ 26 h 118"/>
                  <a:gd name="T10" fmla="*/ 52 w 140"/>
                  <a:gd name="T11" fmla="*/ 30 h 118"/>
                  <a:gd name="T12" fmla="*/ 54 w 140"/>
                  <a:gd name="T13" fmla="*/ 36 h 118"/>
                  <a:gd name="T14" fmla="*/ 60 w 140"/>
                  <a:gd name="T15" fmla="*/ 38 h 118"/>
                  <a:gd name="T16" fmla="*/ 70 w 140"/>
                  <a:gd name="T17" fmla="*/ 36 h 118"/>
                  <a:gd name="T18" fmla="*/ 74 w 140"/>
                  <a:gd name="T19" fmla="*/ 28 h 118"/>
                  <a:gd name="T20" fmla="*/ 82 w 140"/>
                  <a:gd name="T21" fmla="*/ 22 h 118"/>
                  <a:gd name="T22" fmla="*/ 90 w 140"/>
                  <a:gd name="T23" fmla="*/ 18 h 118"/>
                  <a:gd name="T24" fmla="*/ 94 w 140"/>
                  <a:gd name="T25" fmla="*/ 14 h 118"/>
                  <a:gd name="T26" fmla="*/ 110 w 140"/>
                  <a:gd name="T27" fmla="*/ 18 h 118"/>
                  <a:gd name="T28" fmla="*/ 122 w 140"/>
                  <a:gd name="T29" fmla="*/ 22 h 118"/>
                  <a:gd name="T30" fmla="*/ 136 w 140"/>
                  <a:gd name="T31" fmla="*/ 28 h 118"/>
                  <a:gd name="T32" fmla="*/ 140 w 140"/>
                  <a:gd name="T33" fmla="*/ 30 h 118"/>
                  <a:gd name="T34" fmla="*/ 140 w 140"/>
                  <a:gd name="T35" fmla="*/ 118 h 118"/>
                  <a:gd name="T36" fmla="*/ 128 w 140"/>
                  <a:gd name="T37" fmla="*/ 108 h 118"/>
                  <a:gd name="T38" fmla="*/ 120 w 140"/>
                  <a:gd name="T39" fmla="*/ 104 h 118"/>
                  <a:gd name="T40" fmla="*/ 112 w 140"/>
                  <a:gd name="T41" fmla="*/ 104 h 118"/>
                  <a:gd name="T42" fmla="*/ 108 w 140"/>
                  <a:gd name="T43" fmla="*/ 108 h 118"/>
                  <a:gd name="T44" fmla="*/ 94 w 140"/>
                  <a:gd name="T45" fmla="*/ 110 h 118"/>
                  <a:gd name="T46" fmla="*/ 94 w 140"/>
                  <a:gd name="T47" fmla="*/ 102 h 118"/>
                  <a:gd name="T48" fmla="*/ 94 w 140"/>
                  <a:gd name="T49" fmla="*/ 98 h 118"/>
                  <a:gd name="T50" fmla="*/ 100 w 140"/>
                  <a:gd name="T51" fmla="*/ 96 h 118"/>
                  <a:gd name="T52" fmla="*/ 108 w 140"/>
                  <a:gd name="T53" fmla="*/ 96 h 118"/>
                  <a:gd name="T54" fmla="*/ 108 w 140"/>
                  <a:gd name="T55" fmla="*/ 84 h 118"/>
                  <a:gd name="T56" fmla="*/ 106 w 140"/>
                  <a:gd name="T57" fmla="*/ 78 h 118"/>
                  <a:gd name="T58" fmla="*/ 96 w 140"/>
                  <a:gd name="T59" fmla="*/ 70 h 118"/>
                  <a:gd name="T60" fmla="*/ 78 w 140"/>
                  <a:gd name="T61" fmla="*/ 58 h 118"/>
                  <a:gd name="T62" fmla="*/ 56 w 140"/>
                  <a:gd name="T63" fmla="*/ 54 h 118"/>
                  <a:gd name="T64" fmla="*/ 52 w 140"/>
                  <a:gd name="T65" fmla="*/ 48 h 118"/>
                  <a:gd name="T66" fmla="*/ 46 w 140"/>
                  <a:gd name="T67" fmla="*/ 46 h 118"/>
                  <a:gd name="T68" fmla="*/ 42 w 140"/>
                  <a:gd name="T69" fmla="*/ 34 h 118"/>
                  <a:gd name="T70" fmla="*/ 36 w 140"/>
                  <a:gd name="T71" fmla="*/ 36 h 118"/>
                  <a:gd name="T72" fmla="*/ 36 w 140"/>
                  <a:gd name="T73" fmla="*/ 42 h 118"/>
                  <a:gd name="T74" fmla="*/ 36 w 140"/>
                  <a:gd name="T75" fmla="*/ 50 h 118"/>
                  <a:gd name="T76" fmla="*/ 28 w 140"/>
                  <a:gd name="T77" fmla="*/ 48 h 118"/>
                  <a:gd name="T78" fmla="*/ 28 w 140"/>
                  <a:gd name="T79" fmla="*/ 40 h 118"/>
                  <a:gd name="T80" fmla="*/ 26 w 140"/>
                  <a:gd name="T81" fmla="*/ 34 h 118"/>
                  <a:gd name="T82" fmla="*/ 18 w 140"/>
                  <a:gd name="T83" fmla="*/ 32 h 118"/>
                  <a:gd name="T84" fmla="*/ 26 w 140"/>
                  <a:gd name="T85" fmla="*/ 28 h 118"/>
                  <a:gd name="T86" fmla="*/ 36 w 140"/>
                  <a:gd name="T87" fmla="*/ 30 h 118"/>
                  <a:gd name="T88" fmla="*/ 44 w 140"/>
                  <a:gd name="T89" fmla="*/ 28 h 118"/>
                  <a:gd name="T90" fmla="*/ 40 w 140"/>
                  <a:gd name="T91" fmla="*/ 20 h 118"/>
                  <a:gd name="T92" fmla="*/ 26 w 140"/>
                  <a:gd name="T93" fmla="*/ 20 h 118"/>
                  <a:gd name="T94" fmla="*/ 18 w 140"/>
                  <a:gd name="T95" fmla="*/ 22 h 118"/>
                  <a:gd name="T96" fmla="*/ 14 w 140"/>
                  <a:gd name="T97" fmla="*/ 14 h 118"/>
                  <a:gd name="T98" fmla="*/ 6 w 140"/>
                  <a:gd name="T99" fmla="*/ 14 h 118"/>
                  <a:gd name="T100" fmla="*/ 0 w 140"/>
                  <a:gd name="T101" fmla="*/ 12 h 118"/>
                  <a:gd name="T102" fmla="*/ 2 w 140"/>
                  <a:gd name="T103" fmla="*/ 6 h 118"/>
                  <a:gd name="T104" fmla="*/ 18 w 140"/>
                  <a:gd name="T105" fmla="*/ 2 h 118"/>
                  <a:gd name="T106" fmla="*/ 26 w 140"/>
                  <a:gd name="T10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40" h="118">
                    <a:moveTo>
                      <a:pt x="26" y="0"/>
                    </a:moveTo>
                    <a:lnTo>
                      <a:pt x="42" y="2"/>
                    </a:lnTo>
                    <a:lnTo>
                      <a:pt x="48" y="8"/>
                    </a:lnTo>
                    <a:lnTo>
                      <a:pt x="46" y="18"/>
                    </a:lnTo>
                    <a:lnTo>
                      <a:pt x="46" y="26"/>
                    </a:lnTo>
                    <a:lnTo>
                      <a:pt x="52" y="30"/>
                    </a:lnTo>
                    <a:lnTo>
                      <a:pt x="54" y="36"/>
                    </a:lnTo>
                    <a:lnTo>
                      <a:pt x="60" y="38"/>
                    </a:lnTo>
                    <a:lnTo>
                      <a:pt x="70" y="36"/>
                    </a:lnTo>
                    <a:lnTo>
                      <a:pt x="74" y="28"/>
                    </a:lnTo>
                    <a:lnTo>
                      <a:pt x="82" y="22"/>
                    </a:lnTo>
                    <a:lnTo>
                      <a:pt x="90" y="18"/>
                    </a:lnTo>
                    <a:lnTo>
                      <a:pt x="94" y="14"/>
                    </a:lnTo>
                    <a:lnTo>
                      <a:pt x="110" y="18"/>
                    </a:lnTo>
                    <a:lnTo>
                      <a:pt x="122" y="22"/>
                    </a:lnTo>
                    <a:lnTo>
                      <a:pt x="136" y="28"/>
                    </a:lnTo>
                    <a:lnTo>
                      <a:pt x="140" y="30"/>
                    </a:lnTo>
                    <a:lnTo>
                      <a:pt x="140" y="118"/>
                    </a:lnTo>
                    <a:lnTo>
                      <a:pt x="128" y="108"/>
                    </a:lnTo>
                    <a:lnTo>
                      <a:pt x="120" y="104"/>
                    </a:lnTo>
                    <a:lnTo>
                      <a:pt x="112" y="104"/>
                    </a:lnTo>
                    <a:lnTo>
                      <a:pt x="108" y="108"/>
                    </a:lnTo>
                    <a:lnTo>
                      <a:pt x="94" y="110"/>
                    </a:lnTo>
                    <a:lnTo>
                      <a:pt x="94" y="102"/>
                    </a:lnTo>
                    <a:lnTo>
                      <a:pt x="94" y="98"/>
                    </a:lnTo>
                    <a:lnTo>
                      <a:pt x="100" y="96"/>
                    </a:lnTo>
                    <a:lnTo>
                      <a:pt x="108" y="96"/>
                    </a:lnTo>
                    <a:lnTo>
                      <a:pt x="108" y="84"/>
                    </a:lnTo>
                    <a:lnTo>
                      <a:pt x="106" y="78"/>
                    </a:lnTo>
                    <a:lnTo>
                      <a:pt x="96" y="70"/>
                    </a:lnTo>
                    <a:lnTo>
                      <a:pt x="78" y="58"/>
                    </a:lnTo>
                    <a:lnTo>
                      <a:pt x="56" y="54"/>
                    </a:lnTo>
                    <a:lnTo>
                      <a:pt x="52" y="48"/>
                    </a:lnTo>
                    <a:lnTo>
                      <a:pt x="46" y="46"/>
                    </a:lnTo>
                    <a:lnTo>
                      <a:pt x="42" y="34"/>
                    </a:lnTo>
                    <a:lnTo>
                      <a:pt x="36" y="36"/>
                    </a:lnTo>
                    <a:lnTo>
                      <a:pt x="36" y="42"/>
                    </a:lnTo>
                    <a:lnTo>
                      <a:pt x="36" y="50"/>
                    </a:lnTo>
                    <a:lnTo>
                      <a:pt x="28" y="48"/>
                    </a:lnTo>
                    <a:lnTo>
                      <a:pt x="28" y="40"/>
                    </a:lnTo>
                    <a:lnTo>
                      <a:pt x="26" y="34"/>
                    </a:lnTo>
                    <a:lnTo>
                      <a:pt x="18" y="32"/>
                    </a:lnTo>
                    <a:lnTo>
                      <a:pt x="26" y="28"/>
                    </a:lnTo>
                    <a:lnTo>
                      <a:pt x="36" y="30"/>
                    </a:lnTo>
                    <a:lnTo>
                      <a:pt x="44" y="28"/>
                    </a:lnTo>
                    <a:lnTo>
                      <a:pt x="40" y="20"/>
                    </a:lnTo>
                    <a:lnTo>
                      <a:pt x="26" y="20"/>
                    </a:lnTo>
                    <a:lnTo>
                      <a:pt x="18" y="22"/>
                    </a:lnTo>
                    <a:lnTo>
                      <a:pt x="14" y="14"/>
                    </a:lnTo>
                    <a:lnTo>
                      <a:pt x="6" y="14"/>
                    </a:lnTo>
                    <a:lnTo>
                      <a:pt x="0" y="12"/>
                    </a:lnTo>
                    <a:lnTo>
                      <a:pt x="2" y="6"/>
                    </a:lnTo>
                    <a:lnTo>
                      <a:pt x="18" y="2"/>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2" name="Freeform 975"/>
              <p:cNvSpPr>
                <a:spLocks/>
              </p:cNvSpPr>
              <p:nvPr/>
            </p:nvSpPr>
            <p:spPr bwMode="auto">
              <a:xfrm>
                <a:off x="4713" y="2529"/>
                <a:ext cx="148" cy="126"/>
              </a:xfrm>
              <a:custGeom>
                <a:avLst/>
                <a:gdLst>
                  <a:gd name="T0" fmla="*/ 30 w 148"/>
                  <a:gd name="T1" fmla="*/ 0 h 126"/>
                  <a:gd name="T2" fmla="*/ 20 w 148"/>
                  <a:gd name="T3" fmla="*/ 2 h 126"/>
                  <a:gd name="T4" fmla="*/ 20 w 148"/>
                  <a:gd name="T5" fmla="*/ 2 h 126"/>
                  <a:gd name="T6" fmla="*/ 4 w 148"/>
                  <a:gd name="T7" fmla="*/ 8 h 126"/>
                  <a:gd name="T8" fmla="*/ 0 w 148"/>
                  <a:gd name="T9" fmla="*/ 14 h 126"/>
                  <a:gd name="T10" fmla="*/ 0 w 148"/>
                  <a:gd name="T11" fmla="*/ 18 h 126"/>
                  <a:gd name="T12" fmla="*/ 8 w 148"/>
                  <a:gd name="T13" fmla="*/ 22 h 126"/>
                  <a:gd name="T14" fmla="*/ 10 w 148"/>
                  <a:gd name="T15" fmla="*/ 22 h 126"/>
                  <a:gd name="T16" fmla="*/ 18 w 148"/>
                  <a:gd name="T17" fmla="*/ 28 h 126"/>
                  <a:gd name="T18" fmla="*/ 20 w 148"/>
                  <a:gd name="T19" fmla="*/ 30 h 126"/>
                  <a:gd name="T20" fmla="*/ 22 w 148"/>
                  <a:gd name="T21" fmla="*/ 30 h 126"/>
                  <a:gd name="T22" fmla="*/ 26 w 148"/>
                  <a:gd name="T23" fmla="*/ 30 h 126"/>
                  <a:gd name="T24" fmla="*/ 20 w 148"/>
                  <a:gd name="T25" fmla="*/ 34 h 126"/>
                  <a:gd name="T26" fmla="*/ 18 w 148"/>
                  <a:gd name="T27" fmla="*/ 38 h 126"/>
                  <a:gd name="T28" fmla="*/ 18 w 148"/>
                  <a:gd name="T29" fmla="*/ 40 h 126"/>
                  <a:gd name="T30" fmla="*/ 26 w 148"/>
                  <a:gd name="T31" fmla="*/ 42 h 126"/>
                  <a:gd name="T32" fmla="*/ 28 w 148"/>
                  <a:gd name="T33" fmla="*/ 52 h 126"/>
                  <a:gd name="T34" fmla="*/ 28 w 148"/>
                  <a:gd name="T35" fmla="*/ 54 h 126"/>
                  <a:gd name="T36" fmla="*/ 40 w 148"/>
                  <a:gd name="T37" fmla="*/ 58 h 126"/>
                  <a:gd name="T38" fmla="*/ 40 w 148"/>
                  <a:gd name="T39" fmla="*/ 58 h 126"/>
                  <a:gd name="T40" fmla="*/ 42 w 148"/>
                  <a:gd name="T41" fmla="*/ 58 h 126"/>
                  <a:gd name="T42" fmla="*/ 44 w 148"/>
                  <a:gd name="T43" fmla="*/ 54 h 126"/>
                  <a:gd name="T44" fmla="*/ 46 w 148"/>
                  <a:gd name="T45" fmla="*/ 52 h 126"/>
                  <a:gd name="T46" fmla="*/ 50 w 148"/>
                  <a:gd name="T47" fmla="*/ 54 h 126"/>
                  <a:gd name="T48" fmla="*/ 58 w 148"/>
                  <a:gd name="T49" fmla="*/ 60 h 126"/>
                  <a:gd name="T50" fmla="*/ 60 w 148"/>
                  <a:gd name="T51" fmla="*/ 62 h 126"/>
                  <a:gd name="T52" fmla="*/ 98 w 148"/>
                  <a:gd name="T53" fmla="*/ 76 h 126"/>
                  <a:gd name="T54" fmla="*/ 108 w 148"/>
                  <a:gd name="T55" fmla="*/ 90 h 126"/>
                  <a:gd name="T56" fmla="*/ 104 w 148"/>
                  <a:gd name="T57" fmla="*/ 98 h 126"/>
                  <a:gd name="T58" fmla="*/ 98 w 148"/>
                  <a:gd name="T59" fmla="*/ 98 h 126"/>
                  <a:gd name="T60" fmla="*/ 94 w 148"/>
                  <a:gd name="T61" fmla="*/ 104 h 126"/>
                  <a:gd name="T62" fmla="*/ 94 w 148"/>
                  <a:gd name="T63" fmla="*/ 108 h 126"/>
                  <a:gd name="T64" fmla="*/ 96 w 148"/>
                  <a:gd name="T65" fmla="*/ 114 h 126"/>
                  <a:gd name="T66" fmla="*/ 98 w 148"/>
                  <a:gd name="T67" fmla="*/ 118 h 126"/>
                  <a:gd name="T68" fmla="*/ 100 w 148"/>
                  <a:gd name="T69" fmla="*/ 116 h 126"/>
                  <a:gd name="T70" fmla="*/ 112 w 148"/>
                  <a:gd name="T71" fmla="*/ 116 h 126"/>
                  <a:gd name="T72" fmla="*/ 118 w 148"/>
                  <a:gd name="T73" fmla="*/ 112 h 126"/>
                  <a:gd name="T74" fmla="*/ 130 w 148"/>
                  <a:gd name="T75" fmla="*/ 114 h 126"/>
                  <a:gd name="T76" fmla="*/ 142 w 148"/>
                  <a:gd name="T77" fmla="*/ 124 h 126"/>
                  <a:gd name="T78" fmla="*/ 144 w 148"/>
                  <a:gd name="T79" fmla="*/ 126 h 126"/>
                  <a:gd name="T80" fmla="*/ 146 w 148"/>
                  <a:gd name="T81" fmla="*/ 126 h 126"/>
                  <a:gd name="T82" fmla="*/ 148 w 148"/>
                  <a:gd name="T83" fmla="*/ 122 h 126"/>
                  <a:gd name="T84" fmla="*/ 148 w 148"/>
                  <a:gd name="T85" fmla="*/ 34 h 126"/>
                  <a:gd name="T86" fmla="*/ 142 w 148"/>
                  <a:gd name="T87" fmla="*/ 28 h 126"/>
                  <a:gd name="T88" fmla="*/ 142 w 148"/>
                  <a:gd name="T89" fmla="*/ 28 h 126"/>
                  <a:gd name="T90" fmla="*/ 116 w 148"/>
                  <a:gd name="T91" fmla="*/ 20 h 126"/>
                  <a:gd name="T92" fmla="*/ 100 w 148"/>
                  <a:gd name="T93" fmla="*/ 14 h 126"/>
                  <a:gd name="T94" fmla="*/ 98 w 148"/>
                  <a:gd name="T95" fmla="*/ 14 h 126"/>
                  <a:gd name="T96" fmla="*/ 92 w 148"/>
                  <a:gd name="T97" fmla="*/ 20 h 126"/>
                  <a:gd name="T98" fmla="*/ 84 w 148"/>
                  <a:gd name="T99" fmla="*/ 22 h 126"/>
                  <a:gd name="T100" fmla="*/ 76 w 148"/>
                  <a:gd name="T101" fmla="*/ 28 h 126"/>
                  <a:gd name="T102" fmla="*/ 74 w 148"/>
                  <a:gd name="T103" fmla="*/ 30 h 126"/>
                  <a:gd name="T104" fmla="*/ 64 w 148"/>
                  <a:gd name="T105" fmla="*/ 38 h 126"/>
                  <a:gd name="T106" fmla="*/ 60 w 148"/>
                  <a:gd name="T107" fmla="*/ 32 h 126"/>
                  <a:gd name="T108" fmla="*/ 58 w 148"/>
                  <a:gd name="T109" fmla="*/ 30 h 126"/>
                  <a:gd name="T110" fmla="*/ 54 w 148"/>
                  <a:gd name="T111" fmla="*/ 24 h 126"/>
                  <a:gd name="T112" fmla="*/ 56 w 148"/>
                  <a:gd name="T113" fmla="*/ 14 h 126"/>
                  <a:gd name="T114" fmla="*/ 48 w 148"/>
                  <a:gd name="T115" fmla="*/ 2 h 126"/>
                  <a:gd name="T116" fmla="*/ 46 w 148"/>
                  <a:gd name="T117" fmla="*/ 2 h 126"/>
                  <a:gd name="T118" fmla="*/ 30 w 148"/>
                  <a:gd name="T119" fmla="*/ 0 h 126"/>
                  <a:gd name="T120" fmla="*/ 30 w 148"/>
                  <a:gd name="T121"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8" h="126">
                    <a:moveTo>
                      <a:pt x="30" y="0"/>
                    </a:moveTo>
                    <a:lnTo>
                      <a:pt x="30" y="0"/>
                    </a:lnTo>
                    <a:lnTo>
                      <a:pt x="30" y="0"/>
                    </a:lnTo>
                    <a:lnTo>
                      <a:pt x="20" y="2"/>
                    </a:lnTo>
                    <a:lnTo>
                      <a:pt x="20" y="2"/>
                    </a:lnTo>
                    <a:lnTo>
                      <a:pt x="20" y="2"/>
                    </a:lnTo>
                    <a:lnTo>
                      <a:pt x="4" y="8"/>
                    </a:lnTo>
                    <a:lnTo>
                      <a:pt x="4" y="8"/>
                    </a:lnTo>
                    <a:lnTo>
                      <a:pt x="2" y="10"/>
                    </a:lnTo>
                    <a:lnTo>
                      <a:pt x="0" y="14"/>
                    </a:lnTo>
                    <a:lnTo>
                      <a:pt x="0" y="14"/>
                    </a:lnTo>
                    <a:lnTo>
                      <a:pt x="0" y="18"/>
                    </a:lnTo>
                    <a:lnTo>
                      <a:pt x="2" y="20"/>
                    </a:lnTo>
                    <a:lnTo>
                      <a:pt x="8" y="22"/>
                    </a:lnTo>
                    <a:lnTo>
                      <a:pt x="8" y="22"/>
                    </a:lnTo>
                    <a:lnTo>
                      <a:pt x="10" y="22"/>
                    </a:lnTo>
                    <a:lnTo>
                      <a:pt x="16" y="22"/>
                    </a:lnTo>
                    <a:lnTo>
                      <a:pt x="18" y="28"/>
                    </a:lnTo>
                    <a:lnTo>
                      <a:pt x="18" y="28"/>
                    </a:lnTo>
                    <a:lnTo>
                      <a:pt x="20" y="30"/>
                    </a:lnTo>
                    <a:lnTo>
                      <a:pt x="22" y="30"/>
                    </a:lnTo>
                    <a:lnTo>
                      <a:pt x="22" y="30"/>
                    </a:lnTo>
                    <a:lnTo>
                      <a:pt x="22" y="30"/>
                    </a:lnTo>
                    <a:lnTo>
                      <a:pt x="26" y="30"/>
                    </a:lnTo>
                    <a:lnTo>
                      <a:pt x="20" y="34"/>
                    </a:lnTo>
                    <a:lnTo>
                      <a:pt x="20" y="34"/>
                    </a:lnTo>
                    <a:lnTo>
                      <a:pt x="18" y="36"/>
                    </a:lnTo>
                    <a:lnTo>
                      <a:pt x="18" y="38"/>
                    </a:lnTo>
                    <a:lnTo>
                      <a:pt x="18" y="38"/>
                    </a:lnTo>
                    <a:lnTo>
                      <a:pt x="18" y="40"/>
                    </a:lnTo>
                    <a:lnTo>
                      <a:pt x="20" y="40"/>
                    </a:lnTo>
                    <a:lnTo>
                      <a:pt x="26" y="42"/>
                    </a:lnTo>
                    <a:lnTo>
                      <a:pt x="28" y="44"/>
                    </a:lnTo>
                    <a:lnTo>
                      <a:pt x="28" y="52"/>
                    </a:lnTo>
                    <a:lnTo>
                      <a:pt x="28" y="52"/>
                    </a:lnTo>
                    <a:lnTo>
                      <a:pt x="28" y="54"/>
                    </a:lnTo>
                    <a:lnTo>
                      <a:pt x="30" y="56"/>
                    </a:lnTo>
                    <a:lnTo>
                      <a:pt x="40" y="58"/>
                    </a:lnTo>
                    <a:lnTo>
                      <a:pt x="40" y="58"/>
                    </a:lnTo>
                    <a:lnTo>
                      <a:pt x="40" y="58"/>
                    </a:lnTo>
                    <a:lnTo>
                      <a:pt x="40" y="58"/>
                    </a:lnTo>
                    <a:lnTo>
                      <a:pt x="42" y="58"/>
                    </a:lnTo>
                    <a:lnTo>
                      <a:pt x="42" y="58"/>
                    </a:lnTo>
                    <a:lnTo>
                      <a:pt x="44" y="54"/>
                    </a:lnTo>
                    <a:lnTo>
                      <a:pt x="44" y="46"/>
                    </a:lnTo>
                    <a:lnTo>
                      <a:pt x="46" y="52"/>
                    </a:lnTo>
                    <a:lnTo>
                      <a:pt x="46" y="52"/>
                    </a:lnTo>
                    <a:lnTo>
                      <a:pt x="50" y="54"/>
                    </a:lnTo>
                    <a:lnTo>
                      <a:pt x="54" y="56"/>
                    </a:lnTo>
                    <a:lnTo>
                      <a:pt x="58" y="60"/>
                    </a:lnTo>
                    <a:lnTo>
                      <a:pt x="58" y="60"/>
                    </a:lnTo>
                    <a:lnTo>
                      <a:pt x="60" y="62"/>
                    </a:lnTo>
                    <a:lnTo>
                      <a:pt x="80" y="66"/>
                    </a:lnTo>
                    <a:lnTo>
                      <a:pt x="98" y="76"/>
                    </a:lnTo>
                    <a:lnTo>
                      <a:pt x="106" y="84"/>
                    </a:lnTo>
                    <a:lnTo>
                      <a:pt x="108" y="90"/>
                    </a:lnTo>
                    <a:lnTo>
                      <a:pt x="108" y="96"/>
                    </a:lnTo>
                    <a:lnTo>
                      <a:pt x="104" y="98"/>
                    </a:lnTo>
                    <a:lnTo>
                      <a:pt x="98" y="98"/>
                    </a:lnTo>
                    <a:lnTo>
                      <a:pt x="98" y="98"/>
                    </a:lnTo>
                    <a:lnTo>
                      <a:pt x="96" y="100"/>
                    </a:lnTo>
                    <a:lnTo>
                      <a:pt x="94" y="104"/>
                    </a:lnTo>
                    <a:lnTo>
                      <a:pt x="94" y="104"/>
                    </a:lnTo>
                    <a:lnTo>
                      <a:pt x="94" y="108"/>
                    </a:lnTo>
                    <a:lnTo>
                      <a:pt x="96" y="114"/>
                    </a:lnTo>
                    <a:lnTo>
                      <a:pt x="96" y="114"/>
                    </a:lnTo>
                    <a:lnTo>
                      <a:pt x="96" y="116"/>
                    </a:lnTo>
                    <a:lnTo>
                      <a:pt x="98" y="118"/>
                    </a:lnTo>
                    <a:lnTo>
                      <a:pt x="98" y="118"/>
                    </a:lnTo>
                    <a:lnTo>
                      <a:pt x="100" y="116"/>
                    </a:lnTo>
                    <a:lnTo>
                      <a:pt x="112" y="116"/>
                    </a:lnTo>
                    <a:lnTo>
                      <a:pt x="112" y="116"/>
                    </a:lnTo>
                    <a:lnTo>
                      <a:pt x="114" y="114"/>
                    </a:lnTo>
                    <a:lnTo>
                      <a:pt x="118" y="112"/>
                    </a:lnTo>
                    <a:lnTo>
                      <a:pt x="122" y="112"/>
                    </a:lnTo>
                    <a:lnTo>
                      <a:pt x="130" y="114"/>
                    </a:lnTo>
                    <a:lnTo>
                      <a:pt x="142" y="124"/>
                    </a:lnTo>
                    <a:lnTo>
                      <a:pt x="142" y="124"/>
                    </a:lnTo>
                    <a:lnTo>
                      <a:pt x="144" y="126"/>
                    </a:lnTo>
                    <a:lnTo>
                      <a:pt x="144" y="126"/>
                    </a:lnTo>
                    <a:lnTo>
                      <a:pt x="146" y="126"/>
                    </a:lnTo>
                    <a:lnTo>
                      <a:pt x="146" y="126"/>
                    </a:lnTo>
                    <a:lnTo>
                      <a:pt x="148" y="124"/>
                    </a:lnTo>
                    <a:lnTo>
                      <a:pt x="148" y="122"/>
                    </a:lnTo>
                    <a:lnTo>
                      <a:pt x="148" y="34"/>
                    </a:lnTo>
                    <a:lnTo>
                      <a:pt x="148" y="34"/>
                    </a:lnTo>
                    <a:lnTo>
                      <a:pt x="146" y="30"/>
                    </a:lnTo>
                    <a:lnTo>
                      <a:pt x="142" y="28"/>
                    </a:lnTo>
                    <a:lnTo>
                      <a:pt x="142" y="28"/>
                    </a:lnTo>
                    <a:lnTo>
                      <a:pt x="142" y="28"/>
                    </a:lnTo>
                    <a:lnTo>
                      <a:pt x="128" y="22"/>
                    </a:lnTo>
                    <a:lnTo>
                      <a:pt x="116" y="20"/>
                    </a:lnTo>
                    <a:lnTo>
                      <a:pt x="100" y="14"/>
                    </a:lnTo>
                    <a:lnTo>
                      <a:pt x="100" y="14"/>
                    </a:lnTo>
                    <a:lnTo>
                      <a:pt x="98" y="14"/>
                    </a:lnTo>
                    <a:lnTo>
                      <a:pt x="98" y="14"/>
                    </a:lnTo>
                    <a:lnTo>
                      <a:pt x="96" y="14"/>
                    </a:lnTo>
                    <a:lnTo>
                      <a:pt x="92" y="20"/>
                    </a:lnTo>
                    <a:lnTo>
                      <a:pt x="84" y="22"/>
                    </a:lnTo>
                    <a:lnTo>
                      <a:pt x="84" y="22"/>
                    </a:lnTo>
                    <a:lnTo>
                      <a:pt x="82" y="24"/>
                    </a:lnTo>
                    <a:lnTo>
                      <a:pt x="76" y="28"/>
                    </a:lnTo>
                    <a:lnTo>
                      <a:pt x="76" y="28"/>
                    </a:lnTo>
                    <a:lnTo>
                      <a:pt x="74" y="30"/>
                    </a:lnTo>
                    <a:lnTo>
                      <a:pt x="70" y="36"/>
                    </a:lnTo>
                    <a:lnTo>
                      <a:pt x="64" y="38"/>
                    </a:lnTo>
                    <a:lnTo>
                      <a:pt x="60" y="36"/>
                    </a:lnTo>
                    <a:lnTo>
                      <a:pt x="60" y="32"/>
                    </a:lnTo>
                    <a:lnTo>
                      <a:pt x="60" y="32"/>
                    </a:lnTo>
                    <a:lnTo>
                      <a:pt x="58" y="30"/>
                    </a:lnTo>
                    <a:lnTo>
                      <a:pt x="54" y="28"/>
                    </a:lnTo>
                    <a:lnTo>
                      <a:pt x="54" y="24"/>
                    </a:lnTo>
                    <a:lnTo>
                      <a:pt x="56" y="14"/>
                    </a:lnTo>
                    <a:lnTo>
                      <a:pt x="56" y="14"/>
                    </a:lnTo>
                    <a:lnTo>
                      <a:pt x="56" y="10"/>
                    </a:lnTo>
                    <a:lnTo>
                      <a:pt x="48" y="2"/>
                    </a:lnTo>
                    <a:lnTo>
                      <a:pt x="48" y="2"/>
                    </a:lnTo>
                    <a:lnTo>
                      <a:pt x="46" y="2"/>
                    </a:lnTo>
                    <a:lnTo>
                      <a:pt x="30" y="0"/>
                    </a:lnTo>
                    <a:lnTo>
                      <a:pt x="30" y="0"/>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3" name="Freeform 976"/>
              <p:cNvSpPr>
                <a:spLocks/>
              </p:cNvSpPr>
              <p:nvPr/>
            </p:nvSpPr>
            <p:spPr bwMode="auto">
              <a:xfrm>
                <a:off x="4671" y="2565"/>
                <a:ext cx="48" cy="14"/>
              </a:xfrm>
              <a:custGeom>
                <a:avLst/>
                <a:gdLst>
                  <a:gd name="T0" fmla="*/ 44 w 48"/>
                  <a:gd name="T1" fmla="*/ 14 h 14"/>
                  <a:gd name="T2" fmla="*/ 44 w 48"/>
                  <a:gd name="T3" fmla="*/ 14 h 14"/>
                  <a:gd name="T4" fmla="*/ 44 w 48"/>
                  <a:gd name="T5" fmla="*/ 14 h 14"/>
                  <a:gd name="T6" fmla="*/ 32 w 48"/>
                  <a:gd name="T7" fmla="*/ 12 h 14"/>
                  <a:gd name="T8" fmla="*/ 24 w 48"/>
                  <a:gd name="T9" fmla="*/ 10 h 14"/>
                  <a:gd name="T10" fmla="*/ 14 w 48"/>
                  <a:gd name="T11" fmla="*/ 10 h 14"/>
                  <a:gd name="T12" fmla="*/ 10 w 48"/>
                  <a:gd name="T13" fmla="*/ 12 h 14"/>
                  <a:gd name="T14" fmla="*/ 10 w 48"/>
                  <a:gd name="T15" fmla="*/ 12 h 14"/>
                  <a:gd name="T16" fmla="*/ 8 w 48"/>
                  <a:gd name="T17" fmla="*/ 14 h 14"/>
                  <a:gd name="T18" fmla="*/ 4 w 48"/>
                  <a:gd name="T19" fmla="*/ 14 h 14"/>
                  <a:gd name="T20" fmla="*/ 4 w 48"/>
                  <a:gd name="T21" fmla="*/ 14 h 14"/>
                  <a:gd name="T22" fmla="*/ 2 w 48"/>
                  <a:gd name="T23" fmla="*/ 12 h 14"/>
                  <a:gd name="T24" fmla="*/ 0 w 48"/>
                  <a:gd name="T25" fmla="*/ 6 h 14"/>
                  <a:gd name="T26" fmla="*/ 0 w 48"/>
                  <a:gd name="T27" fmla="*/ 6 h 14"/>
                  <a:gd name="T28" fmla="*/ 0 w 48"/>
                  <a:gd name="T29" fmla="*/ 4 h 14"/>
                  <a:gd name="T30" fmla="*/ 4 w 48"/>
                  <a:gd name="T31" fmla="*/ 2 h 14"/>
                  <a:gd name="T32" fmla="*/ 4 w 48"/>
                  <a:gd name="T33" fmla="*/ 2 h 14"/>
                  <a:gd name="T34" fmla="*/ 4 w 48"/>
                  <a:gd name="T35" fmla="*/ 0 h 14"/>
                  <a:gd name="T36" fmla="*/ 20 w 48"/>
                  <a:gd name="T37" fmla="*/ 0 h 14"/>
                  <a:gd name="T38" fmla="*/ 36 w 48"/>
                  <a:gd name="T39" fmla="*/ 0 h 14"/>
                  <a:gd name="T40" fmla="*/ 36 w 48"/>
                  <a:gd name="T41" fmla="*/ 0 h 14"/>
                  <a:gd name="T42" fmla="*/ 38 w 48"/>
                  <a:gd name="T43" fmla="*/ 2 h 14"/>
                  <a:gd name="T44" fmla="*/ 48 w 48"/>
                  <a:gd name="T45" fmla="*/ 6 h 14"/>
                  <a:gd name="T46" fmla="*/ 48 w 48"/>
                  <a:gd name="T47" fmla="*/ 6 h 14"/>
                  <a:gd name="T48" fmla="*/ 48 w 48"/>
                  <a:gd name="T49" fmla="*/ 10 h 14"/>
                  <a:gd name="T50" fmla="*/ 46 w 48"/>
                  <a:gd name="T51" fmla="*/ 14 h 14"/>
                  <a:gd name="T52" fmla="*/ 46 w 48"/>
                  <a:gd name="T53" fmla="*/ 14 h 14"/>
                  <a:gd name="T54" fmla="*/ 44 w 48"/>
                  <a:gd name="T55" fmla="*/ 14 h 14"/>
                  <a:gd name="T56" fmla="*/ 44 w 48"/>
                  <a:gd name="T5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14">
                    <a:moveTo>
                      <a:pt x="44" y="14"/>
                    </a:moveTo>
                    <a:lnTo>
                      <a:pt x="44" y="14"/>
                    </a:lnTo>
                    <a:lnTo>
                      <a:pt x="44" y="14"/>
                    </a:lnTo>
                    <a:lnTo>
                      <a:pt x="32" y="12"/>
                    </a:lnTo>
                    <a:lnTo>
                      <a:pt x="24" y="10"/>
                    </a:lnTo>
                    <a:lnTo>
                      <a:pt x="14" y="10"/>
                    </a:lnTo>
                    <a:lnTo>
                      <a:pt x="10" y="12"/>
                    </a:lnTo>
                    <a:lnTo>
                      <a:pt x="10" y="12"/>
                    </a:lnTo>
                    <a:lnTo>
                      <a:pt x="8" y="14"/>
                    </a:lnTo>
                    <a:lnTo>
                      <a:pt x="4" y="14"/>
                    </a:lnTo>
                    <a:lnTo>
                      <a:pt x="4" y="14"/>
                    </a:lnTo>
                    <a:lnTo>
                      <a:pt x="2" y="12"/>
                    </a:lnTo>
                    <a:lnTo>
                      <a:pt x="0" y="6"/>
                    </a:lnTo>
                    <a:lnTo>
                      <a:pt x="0" y="6"/>
                    </a:lnTo>
                    <a:lnTo>
                      <a:pt x="0" y="4"/>
                    </a:lnTo>
                    <a:lnTo>
                      <a:pt x="4" y="2"/>
                    </a:lnTo>
                    <a:lnTo>
                      <a:pt x="4" y="2"/>
                    </a:lnTo>
                    <a:lnTo>
                      <a:pt x="4" y="0"/>
                    </a:lnTo>
                    <a:lnTo>
                      <a:pt x="20" y="0"/>
                    </a:lnTo>
                    <a:lnTo>
                      <a:pt x="36" y="0"/>
                    </a:lnTo>
                    <a:lnTo>
                      <a:pt x="36" y="0"/>
                    </a:lnTo>
                    <a:lnTo>
                      <a:pt x="38" y="2"/>
                    </a:lnTo>
                    <a:lnTo>
                      <a:pt x="48" y="6"/>
                    </a:lnTo>
                    <a:lnTo>
                      <a:pt x="48" y="6"/>
                    </a:lnTo>
                    <a:lnTo>
                      <a:pt x="48" y="10"/>
                    </a:lnTo>
                    <a:lnTo>
                      <a:pt x="46" y="14"/>
                    </a:lnTo>
                    <a:lnTo>
                      <a:pt x="46" y="14"/>
                    </a:lnTo>
                    <a:lnTo>
                      <a:pt x="44" y="14"/>
                    </a:lnTo>
                    <a:lnTo>
                      <a:pt x="44"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4" name="Freeform 977"/>
              <p:cNvSpPr>
                <a:spLocks noEditPoints="1"/>
              </p:cNvSpPr>
              <p:nvPr/>
            </p:nvSpPr>
            <p:spPr bwMode="auto">
              <a:xfrm>
                <a:off x="4669" y="2563"/>
                <a:ext cx="52" cy="18"/>
              </a:xfrm>
              <a:custGeom>
                <a:avLst/>
                <a:gdLst>
                  <a:gd name="T0" fmla="*/ 22 w 52"/>
                  <a:gd name="T1" fmla="*/ 4 h 18"/>
                  <a:gd name="T2" fmla="*/ 38 w 52"/>
                  <a:gd name="T3" fmla="*/ 4 h 18"/>
                  <a:gd name="T4" fmla="*/ 48 w 52"/>
                  <a:gd name="T5" fmla="*/ 10 h 18"/>
                  <a:gd name="T6" fmla="*/ 46 w 52"/>
                  <a:gd name="T7" fmla="*/ 14 h 18"/>
                  <a:gd name="T8" fmla="*/ 34 w 52"/>
                  <a:gd name="T9" fmla="*/ 12 h 18"/>
                  <a:gd name="T10" fmla="*/ 26 w 52"/>
                  <a:gd name="T11" fmla="*/ 10 h 18"/>
                  <a:gd name="T12" fmla="*/ 14 w 52"/>
                  <a:gd name="T13" fmla="*/ 10 h 18"/>
                  <a:gd name="T14" fmla="*/ 10 w 52"/>
                  <a:gd name="T15" fmla="*/ 14 h 18"/>
                  <a:gd name="T16" fmla="*/ 6 w 52"/>
                  <a:gd name="T17" fmla="*/ 14 h 18"/>
                  <a:gd name="T18" fmla="*/ 4 w 52"/>
                  <a:gd name="T19" fmla="*/ 8 h 18"/>
                  <a:gd name="T20" fmla="*/ 6 w 52"/>
                  <a:gd name="T21" fmla="*/ 4 h 18"/>
                  <a:gd name="T22" fmla="*/ 22 w 52"/>
                  <a:gd name="T23" fmla="*/ 4 h 18"/>
                  <a:gd name="T24" fmla="*/ 22 w 52"/>
                  <a:gd name="T25" fmla="*/ 0 h 18"/>
                  <a:gd name="T26" fmla="*/ 22 w 52"/>
                  <a:gd name="T27" fmla="*/ 0 h 18"/>
                  <a:gd name="T28" fmla="*/ 22 w 52"/>
                  <a:gd name="T29" fmla="*/ 0 h 18"/>
                  <a:gd name="T30" fmla="*/ 6 w 52"/>
                  <a:gd name="T31" fmla="*/ 0 h 18"/>
                  <a:gd name="T32" fmla="*/ 6 w 52"/>
                  <a:gd name="T33" fmla="*/ 0 h 18"/>
                  <a:gd name="T34" fmla="*/ 4 w 52"/>
                  <a:gd name="T35" fmla="*/ 2 h 18"/>
                  <a:gd name="T36" fmla="*/ 0 w 52"/>
                  <a:gd name="T37" fmla="*/ 4 h 18"/>
                  <a:gd name="T38" fmla="*/ 0 w 52"/>
                  <a:gd name="T39" fmla="*/ 4 h 18"/>
                  <a:gd name="T40" fmla="*/ 0 w 52"/>
                  <a:gd name="T41" fmla="*/ 6 h 18"/>
                  <a:gd name="T42" fmla="*/ 0 w 52"/>
                  <a:gd name="T43" fmla="*/ 10 h 18"/>
                  <a:gd name="T44" fmla="*/ 2 w 52"/>
                  <a:gd name="T45" fmla="*/ 14 h 18"/>
                  <a:gd name="T46" fmla="*/ 2 w 52"/>
                  <a:gd name="T47" fmla="*/ 14 h 18"/>
                  <a:gd name="T48" fmla="*/ 2 w 52"/>
                  <a:gd name="T49" fmla="*/ 16 h 18"/>
                  <a:gd name="T50" fmla="*/ 6 w 52"/>
                  <a:gd name="T51" fmla="*/ 18 h 18"/>
                  <a:gd name="T52" fmla="*/ 10 w 52"/>
                  <a:gd name="T53" fmla="*/ 18 h 18"/>
                  <a:gd name="T54" fmla="*/ 10 w 52"/>
                  <a:gd name="T55" fmla="*/ 18 h 18"/>
                  <a:gd name="T56" fmla="*/ 14 w 52"/>
                  <a:gd name="T57" fmla="*/ 16 h 18"/>
                  <a:gd name="T58" fmla="*/ 16 w 52"/>
                  <a:gd name="T59" fmla="*/ 14 h 18"/>
                  <a:gd name="T60" fmla="*/ 26 w 52"/>
                  <a:gd name="T61" fmla="*/ 14 h 18"/>
                  <a:gd name="T62" fmla="*/ 34 w 52"/>
                  <a:gd name="T63" fmla="*/ 16 h 18"/>
                  <a:gd name="T64" fmla="*/ 46 w 52"/>
                  <a:gd name="T65" fmla="*/ 18 h 18"/>
                  <a:gd name="T66" fmla="*/ 46 w 52"/>
                  <a:gd name="T67" fmla="*/ 18 h 18"/>
                  <a:gd name="T68" fmla="*/ 46 w 52"/>
                  <a:gd name="T69" fmla="*/ 18 h 18"/>
                  <a:gd name="T70" fmla="*/ 46 w 52"/>
                  <a:gd name="T71" fmla="*/ 18 h 18"/>
                  <a:gd name="T72" fmla="*/ 48 w 52"/>
                  <a:gd name="T73" fmla="*/ 18 h 18"/>
                  <a:gd name="T74" fmla="*/ 50 w 52"/>
                  <a:gd name="T75" fmla="*/ 16 h 18"/>
                  <a:gd name="T76" fmla="*/ 52 w 52"/>
                  <a:gd name="T77" fmla="*/ 12 h 18"/>
                  <a:gd name="T78" fmla="*/ 52 w 52"/>
                  <a:gd name="T79" fmla="*/ 12 h 18"/>
                  <a:gd name="T80" fmla="*/ 52 w 52"/>
                  <a:gd name="T81" fmla="*/ 10 h 18"/>
                  <a:gd name="T82" fmla="*/ 50 w 52"/>
                  <a:gd name="T83" fmla="*/ 8 h 18"/>
                  <a:gd name="T84" fmla="*/ 40 w 52"/>
                  <a:gd name="T85" fmla="*/ 2 h 18"/>
                  <a:gd name="T86" fmla="*/ 40 w 52"/>
                  <a:gd name="T87" fmla="*/ 2 h 18"/>
                  <a:gd name="T88" fmla="*/ 38 w 52"/>
                  <a:gd name="T89" fmla="*/ 0 h 18"/>
                  <a:gd name="T90" fmla="*/ 22 w 52"/>
                  <a:gd name="T91" fmla="*/ 0 h 18"/>
                  <a:gd name="T92" fmla="*/ 22 w 52"/>
                  <a:gd name="T93" fmla="*/ 0 h 18"/>
                  <a:gd name="T94" fmla="*/ 22 w 52"/>
                  <a:gd name="T95" fmla="*/ 0 h 18"/>
                  <a:gd name="T96" fmla="*/ 22 w 52"/>
                  <a:gd name="T9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2" h="18">
                    <a:moveTo>
                      <a:pt x="22" y="4"/>
                    </a:moveTo>
                    <a:lnTo>
                      <a:pt x="38" y="4"/>
                    </a:lnTo>
                    <a:lnTo>
                      <a:pt x="48" y="10"/>
                    </a:lnTo>
                    <a:lnTo>
                      <a:pt x="46" y="14"/>
                    </a:lnTo>
                    <a:lnTo>
                      <a:pt x="34" y="12"/>
                    </a:lnTo>
                    <a:lnTo>
                      <a:pt x="26" y="10"/>
                    </a:lnTo>
                    <a:lnTo>
                      <a:pt x="14" y="10"/>
                    </a:lnTo>
                    <a:lnTo>
                      <a:pt x="10" y="14"/>
                    </a:lnTo>
                    <a:lnTo>
                      <a:pt x="6" y="14"/>
                    </a:lnTo>
                    <a:lnTo>
                      <a:pt x="4" y="8"/>
                    </a:lnTo>
                    <a:lnTo>
                      <a:pt x="6" y="4"/>
                    </a:lnTo>
                    <a:lnTo>
                      <a:pt x="22" y="4"/>
                    </a:lnTo>
                    <a:close/>
                    <a:moveTo>
                      <a:pt x="22" y="0"/>
                    </a:moveTo>
                    <a:lnTo>
                      <a:pt x="22" y="0"/>
                    </a:lnTo>
                    <a:lnTo>
                      <a:pt x="22" y="0"/>
                    </a:lnTo>
                    <a:lnTo>
                      <a:pt x="6" y="0"/>
                    </a:lnTo>
                    <a:lnTo>
                      <a:pt x="6" y="0"/>
                    </a:lnTo>
                    <a:lnTo>
                      <a:pt x="4" y="2"/>
                    </a:lnTo>
                    <a:lnTo>
                      <a:pt x="0" y="4"/>
                    </a:lnTo>
                    <a:lnTo>
                      <a:pt x="0" y="4"/>
                    </a:lnTo>
                    <a:lnTo>
                      <a:pt x="0" y="6"/>
                    </a:lnTo>
                    <a:lnTo>
                      <a:pt x="0" y="10"/>
                    </a:lnTo>
                    <a:lnTo>
                      <a:pt x="2" y="14"/>
                    </a:lnTo>
                    <a:lnTo>
                      <a:pt x="2" y="14"/>
                    </a:lnTo>
                    <a:lnTo>
                      <a:pt x="2" y="16"/>
                    </a:lnTo>
                    <a:lnTo>
                      <a:pt x="6" y="18"/>
                    </a:lnTo>
                    <a:lnTo>
                      <a:pt x="10" y="18"/>
                    </a:lnTo>
                    <a:lnTo>
                      <a:pt x="10" y="18"/>
                    </a:lnTo>
                    <a:lnTo>
                      <a:pt x="14" y="16"/>
                    </a:lnTo>
                    <a:lnTo>
                      <a:pt x="16" y="14"/>
                    </a:lnTo>
                    <a:lnTo>
                      <a:pt x="26" y="14"/>
                    </a:lnTo>
                    <a:lnTo>
                      <a:pt x="34" y="16"/>
                    </a:lnTo>
                    <a:lnTo>
                      <a:pt x="46" y="18"/>
                    </a:lnTo>
                    <a:lnTo>
                      <a:pt x="46" y="18"/>
                    </a:lnTo>
                    <a:lnTo>
                      <a:pt x="46" y="18"/>
                    </a:lnTo>
                    <a:lnTo>
                      <a:pt x="46" y="18"/>
                    </a:lnTo>
                    <a:lnTo>
                      <a:pt x="48" y="18"/>
                    </a:lnTo>
                    <a:lnTo>
                      <a:pt x="50" y="16"/>
                    </a:lnTo>
                    <a:lnTo>
                      <a:pt x="52" y="12"/>
                    </a:lnTo>
                    <a:lnTo>
                      <a:pt x="52" y="12"/>
                    </a:lnTo>
                    <a:lnTo>
                      <a:pt x="52" y="10"/>
                    </a:lnTo>
                    <a:lnTo>
                      <a:pt x="50" y="8"/>
                    </a:lnTo>
                    <a:lnTo>
                      <a:pt x="40" y="2"/>
                    </a:lnTo>
                    <a:lnTo>
                      <a:pt x="40" y="2"/>
                    </a:lnTo>
                    <a:lnTo>
                      <a:pt x="38" y="0"/>
                    </a:lnTo>
                    <a:lnTo>
                      <a:pt x="22" y="0"/>
                    </a:lnTo>
                    <a:lnTo>
                      <a:pt x="22" y="0"/>
                    </a:lnTo>
                    <a:lnTo>
                      <a:pt x="22" y="0"/>
                    </a:lnTo>
                    <a:lnTo>
                      <a:pt x="2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5" name="Freeform 978"/>
              <p:cNvSpPr>
                <a:spLocks/>
              </p:cNvSpPr>
              <p:nvPr/>
            </p:nvSpPr>
            <p:spPr bwMode="auto">
              <a:xfrm>
                <a:off x="4673" y="2567"/>
                <a:ext cx="44" cy="10"/>
              </a:xfrm>
              <a:custGeom>
                <a:avLst/>
                <a:gdLst>
                  <a:gd name="T0" fmla="*/ 18 w 44"/>
                  <a:gd name="T1" fmla="*/ 0 h 10"/>
                  <a:gd name="T2" fmla="*/ 34 w 44"/>
                  <a:gd name="T3" fmla="*/ 0 h 10"/>
                  <a:gd name="T4" fmla="*/ 44 w 44"/>
                  <a:gd name="T5" fmla="*/ 6 h 10"/>
                  <a:gd name="T6" fmla="*/ 42 w 44"/>
                  <a:gd name="T7" fmla="*/ 10 h 10"/>
                  <a:gd name="T8" fmla="*/ 30 w 44"/>
                  <a:gd name="T9" fmla="*/ 8 h 10"/>
                  <a:gd name="T10" fmla="*/ 22 w 44"/>
                  <a:gd name="T11" fmla="*/ 6 h 10"/>
                  <a:gd name="T12" fmla="*/ 10 w 44"/>
                  <a:gd name="T13" fmla="*/ 6 h 10"/>
                  <a:gd name="T14" fmla="*/ 6 w 44"/>
                  <a:gd name="T15" fmla="*/ 10 h 10"/>
                  <a:gd name="T16" fmla="*/ 2 w 44"/>
                  <a:gd name="T17" fmla="*/ 10 h 10"/>
                  <a:gd name="T18" fmla="*/ 0 w 44"/>
                  <a:gd name="T19" fmla="*/ 4 h 10"/>
                  <a:gd name="T20" fmla="*/ 2 w 44"/>
                  <a:gd name="T21" fmla="*/ 0 h 10"/>
                  <a:gd name="T22" fmla="*/ 18 w 44"/>
                  <a:gd name="T23"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4" h="10">
                    <a:moveTo>
                      <a:pt x="18" y="0"/>
                    </a:moveTo>
                    <a:lnTo>
                      <a:pt x="34" y="0"/>
                    </a:lnTo>
                    <a:lnTo>
                      <a:pt x="44" y="6"/>
                    </a:lnTo>
                    <a:lnTo>
                      <a:pt x="42" y="10"/>
                    </a:lnTo>
                    <a:lnTo>
                      <a:pt x="30" y="8"/>
                    </a:lnTo>
                    <a:lnTo>
                      <a:pt x="22" y="6"/>
                    </a:lnTo>
                    <a:lnTo>
                      <a:pt x="10" y="6"/>
                    </a:lnTo>
                    <a:lnTo>
                      <a:pt x="6" y="10"/>
                    </a:lnTo>
                    <a:lnTo>
                      <a:pt x="2" y="10"/>
                    </a:lnTo>
                    <a:lnTo>
                      <a:pt x="0" y="4"/>
                    </a:lnTo>
                    <a:lnTo>
                      <a:pt x="2"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6" name="Freeform 979"/>
              <p:cNvSpPr>
                <a:spLocks/>
              </p:cNvSpPr>
              <p:nvPr/>
            </p:nvSpPr>
            <p:spPr bwMode="auto">
              <a:xfrm>
                <a:off x="4669" y="2563"/>
                <a:ext cx="52" cy="18"/>
              </a:xfrm>
              <a:custGeom>
                <a:avLst/>
                <a:gdLst>
                  <a:gd name="T0" fmla="*/ 22 w 52"/>
                  <a:gd name="T1" fmla="*/ 0 h 18"/>
                  <a:gd name="T2" fmla="*/ 22 w 52"/>
                  <a:gd name="T3" fmla="*/ 0 h 18"/>
                  <a:gd name="T4" fmla="*/ 22 w 52"/>
                  <a:gd name="T5" fmla="*/ 0 h 18"/>
                  <a:gd name="T6" fmla="*/ 6 w 52"/>
                  <a:gd name="T7" fmla="*/ 0 h 18"/>
                  <a:gd name="T8" fmla="*/ 6 w 52"/>
                  <a:gd name="T9" fmla="*/ 0 h 18"/>
                  <a:gd name="T10" fmla="*/ 4 w 52"/>
                  <a:gd name="T11" fmla="*/ 2 h 18"/>
                  <a:gd name="T12" fmla="*/ 0 w 52"/>
                  <a:gd name="T13" fmla="*/ 4 h 18"/>
                  <a:gd name="T14" fmla="*/ 0 w 52"/>
                  <a:gd name="T15" fmla="*/ 4 h 18"/>
                  <a:gd name="T16" fmla="*/ 0 w 52"/>
                  <a:gd name="T17" fmla="*/ 6 h 18"/>
                  <a:gd name="T18" fmla="*/ 0 w 52"/>
                  <a:gd name="T19" fmla="*/ 10 h 18"/>
                  <a:gd name="T20" fmla="*/ 2 w 52"/>
                  <a:gd name="T21" fmla="*/ 14 h 18"/>
                  <a:gd name="T22" fmla="*/ 2 w 52"/>
                  <a:gd name="T23" fmla="*/ 14 h 18"/>
                  <a:gd name="T24" fmla="*/ 2 w 52"/>
                  <a:gd name="T25" fmla="*/ 16 h 18"/>
                  <a:gd name="T26" fmla="*/ 6 w 52"/>
                  <a:gd name="T27" fmla="*/ 18 h 18"/>
                  <a:gd name="T28" fmla="*/ 10 w 52"/>
                  <a:gd name="T29" fmla="*/ 18 h 18"/>
                  <a:gd name="T30" fmla="*/ 10 w 52"/>
                  <a:gd name="T31" fmla="*/ 18 h 18"/>
                  <a:gd name="T32" fmla="*/ 14 w 52"/>
                  <a:gd name="T33" fmla="*/ 16 h 18"/>
                  <a:gd name="T34" fmla="*/ 16 w 52"/>
                  <a:gd name="T35" fmla="*/ 14 h 18"/>
                  <a:gd name="T36" fmla="*/ 26 w 52"/>
                  <a:gd name="T37" fmla="*/ 14 h 18"/>
                  <a:gd name="T38" fmla="*/ 34 w 52"/>
                  <a:gd name="T39" fmla="*/ 16 h 18"/>
                  <a:gd name="T40" fmla="*/ 46 w 52"/>
                  <a:gd name="T41" fmla="*/ 18 h 18"/>
                  <a:gd name="T42" fmla="*/ 46 w 52"/>
                  <a:gd name="T43" fmla="*/ 18 h 18"/>
                  <a:gd name="T44" fmla="*/ 46 w 52"/>
                  <a:gd name="T45" fmla="*/ 18 h 18"/>
                  <a:gd name="T46" fmla="*/ 46 w 52"/>
                  <a:gd name="T47" fmla="*/ 18 h 18"/>
                  <a:gd name="T48" fmla="*/ 48 w 52"/>
                  <a:gd name="T49" fmla="*/ 18 h 18"/>
                  <a:gd name="T50" fmla="*/ 50 w 52"/>
                  <a:gd name="T51" fmla="*/ 16 h 18"/>
                  <a:gd name="T52" fmla="*/ 52 w 52"/>
                  <a:gd name="T53" fmla="*/ 12 h 18"/>
                  <a:gd name="T54" fmla="*/ 52 w 52"/>
                  <a:gd name="T55" fmla="*/ 12 h 18"/>
                  <a:gd name="T56" fmla="*/ 52 w 52"/>
                  <a:gd name="T57" fmla="*/ 10 h 18"/>
                  <a:gd name="T58" fmla="*/ 50 w 52"/>
                  <a:gd name="T59" fmla="*/ 8 h 18"/>
                  <a:gd name="T60" fmla="*/ 40 w 52"/>
                  <a:gd name="T61" fmla="*/ 2 h 18"/>
                  <a:gd name="T62" fmla="*/ 40 w 52"/>
                  <a:gd name="T63" fmla="*/ 2 h 18"/>
                  <a:gd name="T64" fmla="*/ 38 w 52"/>
                  <a:gd name="T65" fmla="*/ 0 h 18"/>
                  <a:gd name="T66" fmla="*/ 22 w 52"/>
                  <a:gd name="T67" fmla="*/ 0 h 18"/>
                  <a:gd name="T68" fmla="*/ 22 w 52"/>
                  <a:gd name="T69" fmla="*/ 0 h 18"/>
                  <a:gd name="T70" fmla="*/ 22 w 52"/>
                  <a:gd name="T71" fmla="*/ 0 h 18"/>
                  <a:gd name="T72" fmla="*/ 22 w 52"/>
                  <a:gd name="T7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2" h="18">
                    <a:moveTo>
                      <a:pt x="22" y="0"/>
                    </a:moveTo>
                    <a:lnTo>
                      <a:pt x="22" y="0"/>
                    </a:lnTo>
                    <a:lnTo>
                      <a:pt x="22" y="0"/>
                    </a:lnTo>
                    <a:lnTo>
                      <a:pt x="6" y="0"/>
                    </a:lnTo>
                    <a:lnTo>
                      <a:pt x="6" y="0"/>
                    </a:lnTo>
                    <a:lnTo>
                      <a:pt x="4" y="2"/>
                    </a:lnTo>
                    <a:lnTo>
                      <a:pt x="0" y="4"/>
                    </a:lnTo>
                    <a:lnTo>
                      <a:pt x="0" y="4"/>
                    </a:lnTo>
                    <a:lnTo>
                      <a:pt x="0" y="6"/>
                    </a:lnTo>
                    <a:lnTo>
                      <a:pt x="0" y="10"/>
                    </a:lnTo>
                    <a:lnTo>
                      <a:pt x="2" y="14"/>
                    </a:lnTo>
                    <a:lnTo>
                      <a:pt x="2" y="14"/>
                    </a:lnTo>
                    <a:lnTo>
                      <a:pt x="2" y="16"/>
                    </a:lnTo>
                    <a:lnTo>
                      <a:pt x="6" y="18"/>
                    </a:lnTo>
                    <a:lnTo>
                      <a:pt x="10" y="18"/>
                    </a:lnTo>
                    <a:lnTo>
                      <a:pt x="10" y="18"/>
                    </a:lnTo>
                    <a:lnTo>
                      <a:pt x="14" y="16"/>
                    </a:lnTo>
                    <a:lnTo>
                      <a:pt x="16" y="14"/>
                    </a:lnTo>
                    <a:lnTo>
                      <a:pt x="26" y="14"/>
                    </a:lnTo>
                    <a:lnTo>
                      <a:pt x="34" y="16"/>
                    </a:lnTo>
                    <a:lnTo>
                      <a:pt x="46" y="18"/>
                    </a:lnTo>
                    <a:lnTo>
                      <a:pt x="46" y="18"/>
                    </a:lnTo>
                    <a:lnTo>
                      <a:pt x="46" y="18"/>
                    </a:lnTo>
                    <a:lnTo>
                      <a:pt x="46" y="18"/>
                    </a:lnTo>
                    <a:lnTo>
                      <a:pt x="48" y="18"/>
                    </a:lnTo>
                    <a:lnTo>
                      <a:pt x="50" y="16"/>
                    </a:lnTo>
                    <a:lnTo>
                      <a:pt x="52" y="12"/>
                    </a:lnTo>
                    <a:lnTo>
                      <a:pt x="52" y="12"/>
                    </a:lnTo>
                    <a:lnTo>
                      <a:pt x="52" y="10"/>
                    </a:lnTo>
                    <a:lnTo>
                      <a:pt x="50" y="8"/>
                    </a:lnTo>
                    <a:lnTo>
                      <a:pt x="40" y="2"/>
                    </a:lnTo>
                    <a:lnTo>
                      <a:pt x="40" y="2"/>
                    </a:lnTo>
                    <a:lnTo>
                      <a:pt x="38" y="0"/>
                    </a:lnTo>
                    <a:lnTo>
                      <a:pt x="22" y="0"/>
                    </a:lnTo>
                    <a:lnTo>
                      <a:pt x="22" y="0"/>
                    </a:lnTo>
                    <a:lnTo>
                      <a:pt x="22" y="0"/>
                    </a:lnTo>
                    <a:lnTo>
                      <a:pt x="2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7" name="Freeform 980"/>
              <p:cNvSpPr>
                <a:spLocks/>
              </p:cNvSpPr>
              <p:nvPr/>
            </p:nvSpPr>
            <p:spPr bwMode="auto">
              <a:xfrm>
                <a:off x="4647" y="2565"/>
                <a:ext cx="22" cy="14"/>
              </a:xfrm>
              <a:custGeom>
                <a:avLst/>
                <a:gdLst>
                  <a:gd name="T0" fmla="*/ 6 w 22"/>
                  <a:gd name="T1" fmla="*/ 14 h 14"/>
                  <a:gd name="T2" fmla="*/ 6 w 22"/>
                  <a:gd name="T3" fmla="*/ 14 h 14"/>
                  <a:gd name="T4" fmla="*/ 6 w 22"/>
                  <a:gd name="T5" fmla="*/ 14 h 14"/>
                  <a:gd name="T6" fmla="*/ 2 w 22"/>
                  <a:gd name="T7" fmla="*/ 10 h 14"/>
                  <a:gd name="T8" fmla="*/ 2 w 22"/>
                  <a:gd name="T9" fmla="*/ 10 h 14"/>
                  <a:gd name="T10" fmla="*/ 0 w 22"/>
                  <a:gd name="T11" fmla="*/ 8 h 14"/>
                  <a:gd name="T12" fmla="*/ 2 w 22"/>
                  <a:gd name="T13" fmla="*/ 0 h 14"/>
                  <a:gd name="T14" fmla="*/ 2 w 22"/>
                  <a:gd name="T15" fmla="*/ 0 h 14"/>
                  <a:gd name="T16" fmla="*/ 4 w 22"/>
                  <a:gd name="T17" fmla="*/ 0 h 14"/>
                  <a:gd name="T18" fmla="*/ 14 w 22"/>
                  <a:gd name="T19" fmla="*/ 0 h 14"/>
                  <a:gd name="T20" fmla="*/ 14 w 22"/>
                  <a:gd name="T21" fmla="*/ 0 h 14"/>
                  <a:gd name="T22" fmla="*/ 16 w 22"/>
                  <a:gd name="T23" fmla="*/ 0 h 14"/>
                  <a:gd name="T24" fmla="*/ 20 w 22"/>
                  <a:gd name="T25" fmla="*/ 4 h 14"/>
                  <a:gd name="T26" fmla="*/ 20 w 22"/>
                  <a:gd name="T27" fmla="*/ 4 h 14"/>
                  <a:gd name="T28" fmla="*/ 22 w 22"/>
                  <a:gd name="T29" fmla="*/ 6 h 14"/>
                  <a:gd name="T30" fmla="*/ 18 w 22"/>
                  <a:gd name="T31" fmla="*/ 14 h 14"/>
                  <a:gd name="T32" fmla="*/ 18 w 22"/>
                  <a:gd name="T33" fmla="*/ 14 h 14"/>
                  <a:gd name="T34" fmla="*/ 16 w 22"/>
                  <a:gd name="T35" fmla="*/ 14 h 14"/>
                  <a:gd name="T36" fmla="*/ 6 w 22"/>
                  <a:gd name="T3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 h="14">
                    <a:moveTo>
                      <a:pt x="6" y="14"/>
                    </a:moveTo>
                    <a:lnTo>
                      <a:pt x="6" y="14"/>
                    </a:lnTo>
                    <a:lnTo>
                      <a:pt x="6" y="14"/>
                    </a:lnTo>
                    <a:lnTo>
                      <a:pt x="2" y="10"/>
                    </a:lnTo>
                    <a:lnTo>
                      <a:pt x="2" y="10"/>
                    </a:lnTo>
                    <a:lnTo>
                      <a:pt x="0" y="8"/>
                    </a:lnTo>
                    <a:lnTo>
                      <a:pt x="2" y="0"/>
                    </a:lnTo>
                    <a:lnTo>
                      <a:pt x="2" y="0"/>
                    </a:lnTo>
                    <a:lnTo>
                      <a:pt x="4" y="0"/>
                    </a:lnTo>
                    <a:lnTo>
                      <a:pt x="14" y="0"/>
                    </a:lnTo>
                    <a:lnTo>
                      <a:pt x="14" y="0"/>
                    </a:lnTo>
                    <a:lnTo>
                      <a:pt x="16" y="0"/>
                    </a:lnTo>
                    <a:lnTo>
                      <a:pt x="20" y="4"/>
                    </a:lnTo>
                    <a:lnTo>
                      <a:pt x="20" y="4"/>
                    </a:lnTo>
                    <a:lnTo>
                      <a:pt x="22" y="6"/>
                    </a:lnTo>
                    <a:lnTo>
                      <a:pt x="18" y="14"/>
                    </a:lnTo>
                    <a:lnTo>
                      <a:pt x="18" y="14"/>
                    </a:lnTo>
                    <a:lnTo>
                      <a:pt x="16" y="14"/>
                    </a:lnTo>
                    <a:lnTo>
                      <a:pt x="6"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8" name="Freeform 981"/>
              <p:cNvSpPr>
                <a:spLocks noEditPoints="1"/>
              </p:cNvSpPr>
              <p:nvPr/>
            </p:nvSpPr>
            <p:spPr bwMode="auto">
              <a:xfrm>
                <a:off x="4645" y="2563"/>
                <a:ext cx="26" cy="18"/>
              </a:xfrm>
              <a:custGeom>
                <a:avLst/>
                <a:gdLst>
                  <a:gd name="T0" fmla="*/ 16 w 26"/>
                  <a:gd name="T1" fmla="*/ 4 h 18"/>
                  <a:gd name="T2" fmla="*/ 22 w 26"/>
                  <a:gd name="T3" fmla="*/ 8 h 18"/>
                  <a:gd name="T4" fmla="*/ 18 w 26"/>
                  <a:gd name="T5" fmla="*/ 14 h 18"/>
                  <a:gd name="T6" fmla="*/ 8 w 26"/>
                  <a:gd name="T7" fmla="*/ 14 h 18"/>
                  <a:gd name="T8" fmla="*/ 4 w 26"/>
                  <a:gd name="T9" fmla="*/ 10 h 18"/>
                  <a:gd name="T10" fmla="*/ 6 w 26"/>
                  <a:gd name="T11" fmla="*/ 4 h 18"/>
                  <a:gd name="T12" fmla="*/ 16 w 26"/>
                  <a:gd name="T13" fmla="*/ 4 h 18"/>
                  <a:gd name="T14" fmla="*/ 16 w 26"/>
                  <a:gd name="T15" fmla="*/ 0 h 18"/>
                  <a:gd name="T16" fmla="*/ 6 w 26"/>
                  <a:gd name="T17" fmla="*/ 0 h 18"/>
                  <a:gd name="T18" fmla="*/ 6 w 26"/>
                  <a:gd name="T19" fmla="*/ 0 h 18"/>
                  <a:gd name="T20" fmla="*/ 4 w 26"/>
                  <a:gd name="T21" fmla="*/ 0 h 18"/>
                  <a:gd name="T22" fmla="*/ 2 w 26"/>
                  <a:gd name="T23" fmla="*/ 2 h 18"/>
                  <a:gd name="T24" fmla="*/ 0 w 26"/>
                  <a:gd name="T25" fmla="*/ 10 h 18"/>
                  <a:gd name="T26" fmla="*/ 0 w 26"/>
                  <a:gd name="T27" fmla="*/ 10 h 18"/>
                  <a:gd name="T28" fmla="*/ 2 w 26"/>
                  <a:gd name="T29" fmla="*/ 12 h 18"/>
                  <a:gd name="T30" fmla="*/ 6 w 26"/>
                  <a:gd name="T31" fmla="*/ 18 h 18"/>
                  <a:gd name="T32" fmla="*/ 6 w 26"/>
                  <a:gd name="T33" fmla="*/ 18 h 18"/>
                  <a:gd name="T34" fmla="*/ 8 w 26"/>
                  <a:gd name="T35" fmla="*/ 18 h 18"/>
                  <a:gd name="T36" fmla="*/ 18 w 26"/>
                  <a:gd name="T37" fmla="*/ 18 h 18"/>
                  <a:gd name="T38" fmla="*/ 18 w 26"/>
                  <a:gd name="T39" fmla="*/ 18 h 18"/>
                  <a:gd name="T40" fmla="*/ 22 w 26"/>
                  <a:gd name="T41" fmla="*/ 16 h 18"/>
                  <a:gd name="T42" fmla="*/ 26 w 26"/>
                  <a:gd name="T43" fmla="*/ 10 h 18"/>
                  <a:gd name="T44" fmla="*/ 26 w 26"/>
                  <a:gd name="T45" fmla="*/ 10 h 18"/>
                  <a:gd name="T46" fmla="*/ 26 w 26"/>
                  <a:gd name="T47" fmla="*/ 8 h 18"/>
                  <a:gd name="T48" fmla="*/ 24 w 26"/>
                  <a:gd name="T49" fmla="*/ 4 h 18"/>
                  <a:gd name="T50" fmla="*/ 18 w 26"/>
                  <a:gd name="T51" fmla="*/ 0 h 18"/>
                  <a:gd name="T52" fmla="*/ 18 w 26"/>
                  <a:gd name="T53" fmla="*/ 0 h 18"/>
                  <a:gd name="T54" fmla="*/ 16 w 26"/>
                  <a:gd name="T55" fmla="*/ 0 h 18"/>
                  <a:gd name="T56" fmla="*/ 16 w 26"/>
                  <a:gd name="T57"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6" h="18">
                    <a:moveTo>
                      <a:pt x="16" y="4"/>
                    </a:moveTo>
                    <a:lnTo>
                      <a:pt x="22" y="8"/>
                    </a:lnTo>
                    <a:lnTo>
                      <a:pt x="18" y="14"/>
                    </a:lnTo>
                    <a:lnTo>
                      <a:pt x="8" y="14"/>
                    </a:lnTo>
                    <a:lnTo>
                      <a:pt x="4" y="10"/>
                    </a:lnTo>
                    <a:lnTo>
                      <a:pt x="6" y="4"/>
                    </a:lnTo>
                    <a:lnTo>
                      <a:pt x="16" y="4"/>
                    </a:lnTo>
                    <a:close/>
                    <a:moveTo>
                      <a:pt x="16" y="0"/>
                    </a:moveTo>
                    <a:lnTo>
                      <a:pt x="6" y="0"/>
                    </a:lnTo>
                    <a:lnTo>
                      <a:pt x="6" y="0"/>
                    </a:lnTo>
                    <a:lnTo>
                      <a:pt x="4" y="0"/>
                    </a:lnTo>
                    <a:lnTo>
                      <a:pt x="2" y="2"/>
                    </a:lnTo>
                    <a:lnTo>
                      <a:pt x="0" y="10"/>
                    </a:lnTo>
                    <a:lnTo>
                      <a:pt x="0" y="10"/>
                    </a:lnTo>
                    <a:lnTo>
                      <a:pt x="2" y="12"/>
                    </a:lnTo>
                    <a:lnTo>
                      <a:pt x="6" y="18"/>
                    </a:lnTo>
                    <a:lnTo>
                      <a:pt x="6" y="18"/>
                    </a:lnTo>
                    <a:lnTo>
                      <a:pt x="8" y="18"/>
                    </a:lnTo>
                    <a:lnTo>
                      <a:pt x="18" y="18"/>
                    </a:lnTo>
                    <a:lnTo>
                      <a:pt x="18" y="18"/>
                    </a:lnTo>
                    <a:lnTo>
                      <a:pt x="22" y="16"/>
                    </a:lnTo>
                    <a:lnTo>
                      <a:pt x="26" y="10"/>
                    </a:lnTo>
                    <a:lnTo>
                      <a:pt x="26" y="10"/>
                    </a:lnTo>
                    <a:lnTo>
                      <a:pt x="26" y="8"/>
                    </a:lnTo>
                    <a:lnTo>
                      <a:pt x="24" y="4"/>
                    </a:lnTo>
                    <a:lnTo>
                      <a:pt x="18" y="0"/>
                    </a:lnTo>
                    <a:lnTo>
                      <a:pt x="18"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39" name="Freeform 982"/>
              <p:cNvSpPr>
                <a:spLocks/>
              </p:cNvSpPr>
              <p:nvPr/>
            </p:nvSpPr>
            <p:spPr bwMode="auto">
              <a:xfrm>
                <a:off x="4649" y="2567"/>
                <a:ext cx="18" cy="10"/>
              </a:xfrm>
              <a:custGeom>
                <a:avLst/>
                <a:gdLst>
                  <a:gd name="T0" fmla="*/ 12 w 18"/>
                  <a:gd name="T1" fmla="*/ 0 h 10"/>
                  <a:gd name="T2" fmla="*/ 18 w 18"/>
                  <a:gd name="T3" fmla="*/ 4 h 10"/>
                  <a:gd name="T4" fmla="*/ 14 w 18"/>
                  <a:gd name="T5" fmla="*/ 10 h 10"/>
                  <a:gd name="T6" fmla="*/ 4 w 18"/>
                  <a:gd name="T7" fmla="*/ 10 h 10"/>
                  <a:gd name="T8" fmla="*/ 0 w 18"/>
                  <a:gd name="T9" fmla="*/ 6 h 10"/>
                  <a:gd name="T10" fmla="*/ 2 w 18"/>
                  <a:gd name="T11" fmla="*/ 0 h 10"/>
                  <a:gd name="T12" fmla="*/ 12 w 18"/>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18" h="10">
                    <a:moveTo>
                      <a:pt x="12" y="0"/>
                    </a:moveTo>
                    <a:lnTo>
                      <a:pt x="18" y="4"/>
                    </a:lnTo>
                    <a:lnTo>
                      <a:pt x="14" y="10"/>
                    </a:lnTo>
                    <a:lnTo>
                      <a:pt x="4" y="10"/>
                    </a:lnTo>
                    <a:lnTo>
                      <a:pt x="0" y="6"/>
                    </a:lnTo>
                    <a:lnTo>
                      <a:pt x="2" y="0"/>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0" name="Freeform 983"/>
              <p:cNvSpPr>
                <a:spLocks/>
              </p:cNvSpPr>
              <p:nvPr/>
            </p:nvSpPr>
            <p:spPr bwMode="auto">
              <a:xfrm>
                <a:off x="4645" y="2563"/>
                <a:ext cx="26" cy="18"/>
              </a:xfrm>
              <a:custGeom>
                <a:avLst/>
                <a:gdLst>
                  <a:gd name="T0" fmla="*/ 16 w 26"/>
                  <a:gd name="T1" fmla="*/ 0 h 18"/>
                  <a:gd name="T2" fmla="*/ 6 w 26"/>
                  <a:gd name="T3" fmla="*/ 0 h 18"/>
                  <a:gd name="T4" fmla="*/ 6 w 26"/>
                  <a:gd name="T5" fmla="*/ 0 h 18"/>
                  <a:gd name="T6" fmla="*/ 4 w 26"/>
                  <a:gd name="T7" fmla="*/ 0 h 18"/>
                  <a:gd name="T8" fmla="*/ 2 w 26"/>
                  <a:gd name="T9" fmla="*/ 2 h 18"/>
                  <a:gd name="T10" fmla="*/ 0 w 26"/>
                  <a:gd name="T11" fmla="*/ 10 h 18"/>
                  <a:gd name="T12" fmla="*/ 0 w 26"/>
                  <a:gd name="T13" fmla="*/ 10 h 18"/>
                  <a:gd name="T14" fmla="*/ 2 w 26"/>
                  <a:gd name="T15" fmla="*/ 12 h 18"/>
                  <a:gd name="T16" fmla="*/ 6 w 26"/>
                  <a:gd name="T17" fmla="*/ 18 h 18"/>
                  <a:gd name="T18" fmla="*/ 6 w 26"/>
                  <a:gd name="T19" fmla="*/ 18 h 18"/>
                  <a:gd name="T20" fmla="*/ 8 w 26"/>
                  <a:gd name="T21" fmla="*/ 18 h 18"/>
                  <a:gd name="T22" fmla="*/ 18 w 26"/>
                  <a:gd name="T23" fmla="*/ 18 h 18"/>
                  <a:gd name="T24" fmla="*/ 18 w 26"/>
                  <a:gd name="T25" fmla="*/ 18 h 18"/>
                  <a:gd name="T26" fmla="*/ 22 w 26"/>
                  <a:gd name="T27" fmla="*/ 16 h 18"/>
                  <a:gd name="T28" fmla="*/ 26 w 26"/>
                  <a:gd name="T29" fmla="*/ 10 h 18"/>
                  <a:gd name="T30" fmla="*/ 26 w 26"/>
                  <a:gd name="T31" fmla="*/ 10 h 18"/>
                  <a:gd name="T32" fmla="*/ 26 w 26"/>
                  <a:gd name="T33" fmla="*/ 8 h 18"/>
                  <a:gd name="T34" fmla="*/ 24 w 26"/>
                  <a:gd name="T35" fmla="*/ 4 h 18"/>
                  <a:gd name="T36" fmla="*/ 18 w 26"/>
                  <a:gd name="T37" fmla="*/ 0 h 18"/>
                  <a:gd name="T38" fmla="*/ 18 w 26"/>
                  <a:gd name="T39" fmla="*/ 0 h 18"/>
                  <a:gd name="T40" fmla="*/ 16 w 26"/>
                  <a:gd name="T41" fmla="*/ 0 h 18"/>
                  <a:gd name="T42" fmla="*/ 16 w 26"/>
                  <a:gd name="T43"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6" h="18">
                    <a:moveTo>
                      <a:pt x="16" y="0"/>
                    </a:moveTo>
                    <a:lnTo>
                      <a:pt x="6" y="0"/>
                    </a:lnTo>
                    <a:lnTo>
                      <a:pt x="6" y="0"/>
                    </a:lnTo>
                    <a:lnTo>
                      <a:pt x="4" y="0"/>
                    </a:lnTo>
                    <a:lnTo>
                      <a:pt x="2" y="2"/>
                    </a:lnTo>
                    <a:lnTo>
                      <a:pt x="0" y="10"/>
                    </a:lnTo>
                    <a:lnTo>
                      <a:pt x="0" y="10"/>
                    </a:lnTo>
                    <a:lnTo>
                      <a:pt x="2" y="12"/>
                    </a:lnTo>
                    <a:lnTo>
                      <a:pt x="6" y="18"/>
                    </a:lnTo>
                    <a:lnTo>
                      <a:pt x="6" y="18"/>
                    </a:lnTo>
                    <a:lnTo>
                      <a:pt x="8" y="18"/>
                    </a:lnTo>
                    <a:lnTo>
                      <a:pt x="18" y="18"/>
                    </a:lnTo>
                    <a:lnTo>
                      <a:pt x="18" y="18"/>
                    </a:lnTo>
                    <a:lnTo>
                      <a:pt x="22" y="16"/>
                    </a:lnTo>
                    <a:lnTo>
                      <a:pt x="26" y="10"/>
                    </a:lnTo>
                    <a:lnTo>
                      <a:pt x="26" y="10"/>
                    </a:lnTo>
                    <a:lnTo>
                      <a:pt x="26" y="8"/>
                    </a:lnTo>
                    <a:lnTo>
                      <a:pt x="24" y="4"/>
                    </a:lnTo>
                    <a:lnTo>
                      <a:pt x="18" y="0"/>
                    </a:lnTo>
                    <a:lnTo>
                      <a:pt x="18"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1" name="Freeform 984"/>
              <p:cNvSpPr>
                <a:spLocks/>
              </p:cNvSpPr>
              <p:nvPr/>
            </p:nvSpPr>
            <p:spPr bwMode="auto">
              <a:xfrm>
                <a:off x="4665" y="2491"/>
                <a:ext cx="26" cy="50"/>
              </a:xfrm>
              <a:custGeom>
                <a:avLst/>
                <a:gdLst>
                  <a:gd name="T0" fmla="*/ 14 w 26"/>
                  <a:gd name="T1" fmla="*/ 50 h 50"/>
                  <a:gd name="T2" fmla="*/ 14 w 26"/>
                  <a:gd name="T3" fmla="*/ 50 h 50"/>
                  <a:gd name="T4" fmla="*/ 14 w 26"/>
                  <a:gd name="T5" fmla="*/ 50 h 50"/>
                  <a:gd name="T6" fmla="*/ 8 w 26"/>
                  <a:gd name="T7" fmla="*/ 48 h 50"/>
                  <a:gd name="T8" fmla="*/ 6 w 26"/>
                  <a:gd name="T9" fmla="*/ 46 h 50"/>
                  <a:gd name="T10" fmla="*/ 6 w 26"/>
                  <a:gd name="T11" fmla="*/ 46 h 50"/>
                  <a:gd name="T12" fmla="*/ 6 w 26"/>
                  <a:gd name="T13" fmla="*/ 44 h 50"/>
                  <a:gd name="T14" fmla="*/ 2 w 26"/>
                  <a:gd name="T15" fmla="*/ 32 h 50"/>
                  <a:gd name="T16" fmla="*/ 0 w 26"/>
                  <a:gd name="T17" fmla="*/ 22 h 50"/>
                  <a:gd name="T18" fmla="*/ 0 w 26"/>
                  <a:gd name="T19" fmla="*/ 22 h 50"/>
                  <a:gd name="T20" fmla="*/ 0 w 26"/>
                  <a:gd name="T21" fmla="*/ 22 h 50"/>
                  <a:gd name="T22" fmla="*/ 2 w 26"/>
                  <a:gd name="T23" fmla="*/ 14 h 50"/>
                  <a:gd name="T24" fmla="*/ 0 w 26"/>
                  <a:gd name="T25" fmla="*/ 2 h 50"/>
                  <a:gd name="T26" fmla="*/ 0 w 26"/>
                  <a:gd name="T27" fmla="*/ 2 h 50"/>
                  <a:gd name="T28" fmla="*/ 0 w 26"/>
                  <a:gd name="T29" fmla="*/ 2 h 50"/>
                  <a:gd name="T30" fmla="*/ 0 w 26"/>
                  <a:gd name="T31" fmla="*/ 2 h 50"/>
                  <a:gd name="T32" fmla="*/ 2 w 26"/>
                  <a:gd name="T33" fmla="*/ 0 h 50"/>
                  <a:gd name="T34" fmla="*/ 2 w 26"/>
                  <a:gd name="T35" fmla="*/ 0 h 50"/>
                  <a:gd name="T36" fmla="*/ 2 w 26"/>
                  <a:gd name="T37" fmla="*/ 0 h 50"/>
                  <a:gd name="T38" fmla="*/ 8 w 26"/>
                  <a:gd name="T39" fmla="*/ 2 h 50"/>
                  <a:gd name="T40" fmla="*/ 8 w 26"/>
                  <a:gd name="T41" fmla="*/ 2 h 50"/>
                  <a:gd name="T42" fmla="*/ 10 w 26"/>
                  <a:gd name="T43" fmla="*/ 4 h 50"/>
                  <a:gd name="T44" fmla="*/ 12 w 26"/>
                  <a:gd name="T45" fmla="*/ 10 h 50"/>
                  <a:gd name="T46" fmla="*/ 14 w 26"/>
                  <a:gd name="T47" fmla="*/ 6 h 50"/>
                  <a:gd name="T48" fmla="*/ 14 w 26"/>
                  <a:gd name="T49" fmla="*/ 6 h 50"/>
                  <a:gd name="T50" fmla="*/ 16 w 26"/>
                  <a:gd name="T51" fmla="*/ 6 h 50"/>
                  <a:gd name="T52" fmla="*/ 22 w 26"/>
                  <a:gd name="T53" fmla="*/ 4 h 50"/>
                  <a:gd name="T54" fmla="*/ 22 w 26"/>
                  <a:gd name="T55" fmla="*/ 4 h 50"/>
                  <a:gd name="T56" fmla="*/ 22 w 26"/>
                  <a:gd name="T57" fmla="*/ 4 h 50"/>
                  <a:gd name="T58" fmla="*/ 22 w 26"/>
                  <a:gd name="T59" fmla="*/ 4 h 50"/>
                  <a:gd name="T60" fmla="*/ 22 w 26"/>
                  <a:gd name="T61" fmla="*/ 4 h 50"/>
                  <a:gd name="T62" fmla="*/ 22 w 26"/>
                  <a:gd name="T63" fmla="*/ 4 h 50"/>
                  <a:gd name="T64" fmla="*/ 24 w 26"/>
                  <a:gd name="T65" fmla="*/ 6 h 50"/>
                  <a:gd name="T66" fmla="*/ 26 w 26"/>
                  <a:gd name="T67" fmla="*/ 14 h 50"/>
                  <a:gd name="T68" fmla="*/ 26 w 26"/>
                  <a:gd name="T69" fmla="*/ 14 h 50"/>
                  <a:gd name="T70" fmla="*/ 24 w 26"/>
                  <a:gd name="T71" fmla="*/ 18 h 50"/>
                  <a:gd name="T72" fmla="*/ 20 w 26"/>
                  <a:gd name="T73" fmla="*/ 18 h 50"/>
                  <a:gd name="T74" fmla="*/ 18 w 26"/>
                  <a:gd name="T75" fmla="*/ 20 h 50"/>
                  <a:gd name="T76" fmla="*/ 20 w 26"/>
                  <a:gd name="T77" fmla="*/ 20 h 50"/>
                  <a:gd name="T78" fmla="*/ 20 w 26"/>
                  <a:gd name="T79" fmla="*/ 20 h 50"/>
                  <a:gd name="T80" fmla="*/ 22 w 26"/>
                  <a:gd name="T81" fmla="*/ 22 h 50"/>
                  <a:gd name="T82" fmla="*/ 24 w 26"/>
                  <a:gd name="T83" fmla="*/ 24 h 50"/>
                  <a:gd name="T84" fmla="*/ 24 w 26"/>
                  <a:gd name="T85" fmla="*/ 24 h 50"/>
                  <a:gd name="T86" fmla="*/ 24 w 26"/>
                  <a:gd name="T87" fmla="*/ 26 h 50"/>
                  <a:gd name="T88" fmla="*/ 24 w 26"/>
                  <a:gd name="T89" fmla="*/ 26 h 50"/>
                  <a:gd name="T90" fmla="*/ 22 w 26"/>
                  <a:gd name="T91" fmla="*/ 28 h 50"/>
                  <a:gd name="T92" fmla="*/ 12 w 26"/>
                  <a:gd name="T93" fmla="*/ 28 h 50"/>
                  <a:gd name="T94" fmla="*/ 12 w 26"/>
                  <a:gd name="T95" fmla="*/ 30 h 50"/>
                  <a:gd name="T96" fmla="*/ 14 w 26"/>
                  <a:gd name="T97" fmla="*/ 36 h 50"/>
                  <a:gd name="T98" fmla="*/ 22 w 26"/>
                  <a:gd name="T99" fmla="*/ 42 h 50"/>
                  <a:gd name="T100" fmla="*/ 22 w 26"/>
                  <a:gd name="T101" fmla="*/ 42 h 50"/>
                  <a:gd name="T102" fmla="*/ 22 w 26"/>
                  <a:gd name="T103" fmla="*/ 44 h 50"/>
                  <a:gd name="T104" fmla="*/ 22 w 26"/>
                  <a:gd name="T105" fmla="*/ 46 h 50"/>
                  <a:gd name="T106" fmla="*/ 22 w 26"/>
                  <a:gd name="T107" fmla="*/ 46 h 50"/>
                  <a:gd name="T108" fmla="*/ 22 w 26"/>
                  <a:gd name="T109" fmla="*/ 48 h 50"/>
                  <a:gd name="T110" fmla="*/ 20 w 26"/>
                  <a:gd name="T111" fmla="*/ 48 h 50"/>
                  <a:gd name="T112" fmla="*/ 20 w 26"/>
                  <a:gd name="T113" fmla="*/ 48 h 50"/>
                  <a:gd name="T114" fmla="*/ 18 w 26"/>
                  <a:gd name="T115" fmla="*/ 50 h 50"/>
                  <a:gd name="T116" fmla="*/ 14 w 26"/>
                  <a:gd name="T117"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6" h="50">
                    <a:moveTo>
                      <a:pt x="14" y="50"/>
                    </a:moveTo>
                    <a:lnTo>
                      <a:pt x="14" y="50"/>
                    </a:lnTo>
                    <a:lnTo>
                      <a:pt x="14" y="50"/>
                    </a:lnTo>
                    <a:lnTo>
                      <a:pt x="8" y="48"/>
                    </a:lnTo>
                    <a:lnTo>
                      <a:pt x="6" y="46"/>
                    </a:lnTo>
                    <a:lnTo>
                      <a:pt x="6" y="46"/>
                    </a:lnTo>
                    <a:lnTo>
                      <a:pt x="6" y="44"/>
                    </a:lnTo>
                    <a:lnTo>
                      <a:pt x="2" y="32"/>
                    </a:lnTo>
                    <a:lnTo>
                      <a:pt x="0" y="22"/>
                    </a:lnTo>
                    <a:lnTo>
                      <a:pt x="0" y="22"/>
                    </a:lnTo>
                    <a:lnTo>
                      <a:pt x="0" y="22"/>
                    </a:lnTo>
                    <a:lnTo>
                      <a:pt x="2" y="14"/>
                    </a:lnTo>
                    <a:lnTo>
                      <a:pt x="0" y="2"/>
                    </a:lnTo>
                    <a:lnTo>
                      <a:pt x="0" y="2"/>
                    </a:lnTo>
                    <a:lnTo>
                      <a:pt x="0" y="2"/>
                    </a:lnTo>
                    <a:lnTo>
                      <a:pt x="0" y="2"/>
                    </a:lnTo>
                    <a:lnTo>
                      <a:pt x="2" y="0"/>
                    </a:lnTo>
                    <a:lnTo>
                      <a:pt x="2" y="0"/>
                    </a:lnTo>
                    <a:lnTo>
                      <a:pt x="2" y="0"/>
                    </a:lnTo>
                    <a:lnTo>
                      <a:pt x="8" y="2"/>
                    </a:lnTo>
                    <a:lnTo>
                      <a:pt x="8" y="2"/>
                    </a:lnTo>
                    <a:lnTo>
                      <a:pt x="10" y="4"/>
                    </a:lnTo>
                    <a:lnTo>
                      <a:pt x="12" y="10"/>
                    </a:lnTo>
                    <a:lnTo>
                      <a:pt x="14" y="6"/>
                    </a:lnTo>
                    <a:lnTo>
                      <a:pt x="14" y="6"/>
                    </a:lnTo>
                    <a:lnTo>
                      <a:pt x="16" y="6"/>
                    </a:lnTo>
                    <a:lnTo>
                      <a:pt x="22" y="4"/>
                    </a:lnTo>
                    <a:lnTo>
                      <a:pt x="22" y="4"/>
                    </a:lnTo>
                    <a:lnTo>
                      <a:pt x="22" y="4"/>
                    </a:lnTo>
                    <a:lnTo>
                      <a:pt x="22" y="4"/>
                    </a:lnTo>
                    <a:lnTo>
                      <a:pt x="22" y="4"/>
                    </a:lnTo>
                    <a:lnTo>
                      <a:pt x="22" y="4"/>
                    </a:lnTo>
                    <a:lnTo>
                      <a:pt x="24" y="6"/>
                    </a:lnTo>
                    <a:lnTo>
                      <a:pt x="26" y="14"/>
                    </a:lnTo>
                    <a:lnTo>
                      <a:pt x="26" y="14"/>
                    </a:lnTo>
                    <a:lnTo>
                      <a:pt x="24" y="18"/>
                    </a:lnTo>
                    <a:lnTo>
                      <a:pt x="20" y="18"/>
                    </a:lnTo>
                    <a:lnTo>
                      <a:pt x="18" y="20"/>
                    </a:lnTo>
                    <a:lnTo>
                      <a:pt x="20" y="20"/>
                    </a:lnTo>
                    <a:lnTo>
                      <a:pt x="20" y="20"/>
                    </a:lnTo>
                    <a:lnTo>
                      <a:pt x="22" y="22"/>
                    </a:lnTo>
                    <a:lnTo>
                      <a:pt x="24" y="24"/>
                    </a:lnTo>
                    <a:lnTo>
                      <a:pt x="24" y="24"/>
                    </a:lnTo>
                    <a:lnTo>
                      <a:pt x="24" y="26"/>
                    </a:lnTo>
                    <a:lnTo>
                      <a:pt x="24" y="26"/>
                    </a:lnTo>
                    <a:lnTo>
                      <a:pt x="22" y="28"/>
                    </a:lnTo>
                    <a:lnTo>
                      <a:pt x="12" y="28"/>
                    </a:lnTo>
                    <a:lnTo>
                      <a:pt x="12" y="30"/>
                    </a:lnTo>
                    <a:lnTo>
                      <a:pt x="14" y="36"/>
                    </a:lnTo>
                    <a:lnTo>
                      <a:pt x="22" y="42"/>
                    </a:lnTo>
                    <a:lnTo>
                      <a:pt x="22" y="42"/>
                    </a:lnTo>
                    <a:lnTo>
                      <a:pt x="22" y="44"/>
                    </a:lnTo>
                    <a:lnTo>
                      <a:pt x="22" y="46"/>
                    </a:lnTo>
                    <a:lnTo>
                      <a:pt x="22" y="46"/>
                    </a:lnTo>
                    <a:lnTo>
                      <a:pt x="22" y="48"/>
                    </a:lnTo>
                    <a:lnTo>
                      <a:pt x="20" y="48"/>
                    </a:lnTo>
                    <a:lnTo>
                      <a:pt x="20" y="48"/>
                    </a:lnTo>
                    <a:lnTo>
                      <a:pt x="18" y="50"/>
                    </a:lnTo>
                    <a:lnTo>
                      <a:pt x="14" y="5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2" name="Freeform 985"/>
              <p:cNvSpPr>
                <a:spLocks noEditPoints="1"/>
              </p:cNvSpPr>
              <p:nvPr/>
            </p:nvSpPr>
            <p:spPr bwMode="auto">
              <a:xfrm>
                <a:off x="4663" y="2489"/>
                <a:ext cx="30" cy="54"/>
              </a:xfrm>
              <a:custGeom>
                <a:avLst/>
                <a:gdLst>
                  <a:gd name="T0" fmla="*/ 10 w 30"/>
                  <a:gd name="T1" fmla="*/ 6 h 54"/>
                  <a:gd name="T2" fmla="*/ 12 w 30"/>
                  <a:gd name="T3" fmla="*/ 18 h 54"/>
                  <a:gd name="T4" fmla="*/ 24 w 30"/>
                  <a:gd name="T5" fmla="*/ 8 h 54"/>
                  <a:gd name="T6" fmla="*/ 20 w 30"/>
                  <a:gd name="T7" fmla="*/ 18 h 54"/>
                  <a:gd name="T8" fmla="*/ 22 w 30"/>
                  <a:gd name="T9" fmla="*/ 24 h 54"/>
                  <a:gd name="T10" fmla="*/ 12 w 30"/>
                  <a:gd name="T11" fmla="*/ 28 h 54"/>
                  <a:gd name="T12" fmla="*/ 14 w 30"/>
                  <a:gd name="T13" fmla="*/ 38 h 54"/>
                  <a:gd name="T14" fmla="*/ 22 w 30"/>
                  <a:gd name="T15" fmla="*/ 46 h 54"/>
                  <a:gd name="T16" fmla="*/ 20 w 30"/>
                  <a:gd name="T17" fmla="*/ 50 h 54"/>
                  <a:gd name="T18" fmla="*/ 12 w 30"/>
                  <a:gd name="T19" fmla="*/ 48 h 54"/>
                  <a:gd name="T20" fmla="*/ 6 w 30"/>
                  <a:gd name="T21" fmla="*/ 34 h 54"/>
                  <a:gd name="T22" fmla="*/ 6 w 30"/>
                  <a:gd name="T23" fmla="*/ 16 h 54"/>
                  <a:gd name="T24" fmla="*/ 4 w 30"/>
                  <a:gd name="T25" fmla="*/ 0 h 54"/>
                  <a:gd name="T26" fmla="*/ 0 w 30"/>
                  <a:gd name="T27" fmla="*/ 2 h 54"/>
                  <a:gd name="T28" fmla="*/ 0 w 30"/>
                  <a:gd name="T29" fmla="*/ 6 h 54"/>
                  <a:gd name="T30" fmla="*/ 0 w 30"/>
                  <a:gd name="T31" fmla="*/ 24 h 54"/>
                  <a:gd name="T32" fmla="*/ 0 w 30"/>
                  <a:gd name="T33" fmla="*/ 26 h 54"/>
                  <a:gd name="T34" fmla="*/ 6 w 30"/>
                  <a:gd name="T35" fmla="*/ 48 h 54"/>
                  <a:gd name="T36" fmla="*/ 8 w 30"/>
                  <a:gd name="T37" fmla="*/ 48 h 54"/>
                  <a:gd name="T38" fmla="*/ 10 w 30"/>
                  <a:gd name="T39" fmla="*/ 50 h 54"/>
                  <a:gd name="T40" fmla="*/ 14 w 30"/>
                  <a:gd name="T41" fmla="*/ 54 h 54"/>
                  <a:gd name="T42" fmla="*/ 16 w 30"/>
                  <a:gd name="T43" fmla="*/ 54 h 54"/>
                  <a:gd name="T44" fmla="*/ 20 w 30"/>
                  <a:gd name="T45" fmla="*/ 54 h 54"/>
                  <a:gd name="T46" fmla="*/ 24 w 30"/>
                  <a:gd name="T47" fmla="*/ 50 h 54"/>
                  <a:gd name="T48" fmla="*/ 26 w 30"/>
                  <a:gd name="T49" fmla="*/ 48 h 54"/>
                  <a:gd name="T50" fmla="*/ 26 w 30"/>
                  <a:gd name="T51" fmla="*/ 46 h 54"/>
                  <a:gd name="T52" fmla="*/ 22 w 30"/>
                  <a:gd name="T53" fmla="*/ 42 h 54"/>
                  <a:gd name="T54" fmla="*/ 16 w 30"/>
                  <a:gd name="T55" fmla="*/ 32 h 54"/>
                  <a:gd name="T56" fmla="*/ 24 w 30"/>
                  <a:gd name="T57" fmla="*/ 32 h 54"/>
                  <a:gd name="T58" fmla="*/ 28 w 30"/>
                  <a:gd name="T59" fmla="*/ 30 h 54"/>
                  <a:gd name="T60" fmla="*/ 26 w 30"/>
                  <a:gd name="T61" fmla="*/ 22 h 54"/>
                  <a:gd name="T62" fmla="*/ 24 w 30"/>
                  <a:gd name="T63" fmla="*/ 22 h 54"/>
                  <a:gd name="T64" fmla="*/ 28 w 30"/>
                  <a:gd name="T65" fmla="*/ 22 h 54"/>
                  <a:gd name="T66" fmla="*/ 30 w 30"/>
                  <a:gd name="T67" fmla="*/ 16 h 54"/>
                  <a:gd name="T68" fmla="*/ 28 w 30"/>
                  <a:gd name="T69" fmla="*/ 8 h 54"/>
                  <a:gd name="T70" fmla="*/ 26 w 30"/>
                  <a:gd name="T71" fmla="*/ 4 h 54"/>
                  <a:gd name="T72" fmla="*/ 24 w 30"/>
                  <a:gd name="T73" fmla="*/ 4 h 54"/>
                  <a:gd name="T74" fmla="*/ 16 w 30"/>
                  <a:gd name="T75" fmla="*/ 6 h 54"/>
                  <a:gd name="T76" fmla="*/ 14 w 30"/>
                  <a:gd name="T77" fmla="*/ 8 h 54"/>
                  <a:gd name="T78" fmla="*/ 14 w 30"/>
                  <a:gd name="T79" fmla="*/ 6 h 54"/>
                  <a:gd name="T80" fmla="*/ 10 w 30"/>
                  <a:gd name="T81" fmla="*/ 2 h 54"/>
                  <a:gd name="T82" fmla="*/ 4 w 30"/>
                  <a:gd name="T83" fmla="*/ 0 h 54"/>
                  <a:gd name="T84" fmla="*/ 4 w 30"/>
                  <a:gd name="T8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0" h="54">
                    <a:moveTo>
                      <a:pt x="4" y="4"/>
                    </a:moveTo>
                    <a:lnTo>
                      <a:pt x="10" y="6"/>
                    </a:lnTo>
                    <a:lnTo>
                      <a:pt x="12" y="14"/>
                    </a:lnTo>
                    <a:lnTo>
                      <a:pt x="12" y="18"/>
                    </a:lnTo>
                    <a:lnTo>
                      <a:pt x="18" y="10"/>
                    </a:lnTo>
                    <a:lnTo>
                      <a:pt x="24" y="8"/>
                    </a:lnTo>
                    <a:lnTo>
                      <a:pt x="26" y="18"/>
                    </a:lnTo>
                    <a:lnTo>
                      <a:pt x="20" y="18"/>
                    </a:lnTo>
                    <a:lnTo>
                      <a:pt x="18" y="22"/>
                    </a:lnTo>
                    <a:lnTo>
                      <a:pt x="22" y="24"/>
                    </a:lnTo>
                    <a:lnTo>
                      <a:pt x="24" y="28"/>
                    </a:lnTo>
                    <a:lnTo>
                      <a:pt x="12" y="28"/>
                    </a:lnTo>
                    <a:lnTo>
                      <a:pt x="12" y="32"/>
                    </a:lnTo>
                    <a:lnTo>
                      <a:pt x="14" y="38"/>
                    </a:lnTo>
                    <a:lnTo>
                      <a:pt x="20" y="44"/>
                    </a:lnTo>
                    <a:lnTo>
                      <a:pt x="22" y="46"/>
                    </a:lnTo>
                    <a:lnTo>
                      <a:pt x="22" y="48"/>
                    </a:lnTo>
                    <a:lnTo>
                      <a:pt x="20" y="50"/>
                    </a:lnTo>
                    <a:lnTo>
                      <a:pt x="16" y="50"/>
                    </a:lnTo>
                    <a:lnTo>
                      <a:pt x="12" y="48"/>
                    </a:lnTo>
                    <a:lnTo>
                      <a:pt x="10" y="46"/>
                    </a:lnTo>
                    <a:lnTo>
                      <a:pt x="6" y="34"/>
                    </a:lnTo>
                    <a:lnTo>
                      <a:pt x="4" y="24"/>
                    </a:lnTo>
                    <a:lnTo>
                      <a:pt x="6" y="16"/>
                    </a:lnTo>
                    <a:lnTo>
                      <a:pt x="4" y="4"/>
                    </a:lnTo>
                    <a:close/>
                    <a:moveTo>
                      <a:pt x="4" y="0"/>
                    </a:moveTo>
                    <a:lnTo>
                      <a:pt x="4" y="0"/>
                    </a:lnTo>
                    <a:lnTo>
                      <a:pt x="0" y="2"/>
                    </a:lnTo>
                    <a:lnTo>
                      <a:pt x="0" y="2"/>
                    </a:lnTo>
                    <a:lnTo>
                      <a:pt x="0" y="6"/>
                    </a:lnTo>
                    <a:lnTo>
                      <a:pt x="2" y="16"/>
                    </a:lnTo>
                    <a:lnTo>
                      <a:pt x="0" y="24"/>
                    </a:lnTo>
                    <a:lnTo>
                      <a:pt x="0" y="24"/>
                    </a:lnTo>
                    <a:lnTo>
                      <a:pt x="0" y="26"/>
                    </a:lnTo>
                    <a:lnTo>
                      <a:pt x="2" y="34"/>
                    </a:lnTo>
                    <a:lnTo>
                      <a:pt x="6" y="48"/>
                    </a:lnTo>
                    <a:lnTo>
                      <a:pt x="6" y="48"/>
                    </a:lnTo>
                    <a:lnTo>
                      <a:pt x="8" y="48"/>
                    </a:lnTo>
                    <a:lnTo>
                      <a:pt x="10" y="50"/>
                    </a:lnTo>
                    <a:lnTo>
                      <a:pt x="10" y="50"/>
                    </a:lnTo>
                    <a:lnTo>
                      <a:pt x="10" y="52"/>
                    </a:lnTo>
                    <a:lnTo>
                      <a:pt x="14" y="54"/>
                    </a:lnTo>
                    <a:lnTo>
                      <a:pt x="14" y="54"/>
                    </a:lnTo>
                    <a:lnTo>
                      <a:pt x="16" y="54"/>
                    </a:lnTo>
                    <a:lnTo>
                      <a:pt x="20" y="54"/>
                    </a:lnTo>
                    <a:lnTo>
                      <a:pt x="20" y="54"/>
                    </a:lnTo>
                    <a:lnTo>
                      <a:pt x="22" y="52"/>
                    </a:lnTo>
                    <a:lnTo>
                      <a:pt x="24" y="50"/>
                    </a:lnTo>
                    <a:lnTo>
                      <a:pt x="24" y="50"/>
                    </a:lnTo>
                    <a:lnTo>
                      <a:pt x="26" y="48"/>
                    </a:lnTo>
                    <a:lnTo>
                      <a:pt x="26" y="46"/>
                    </a:lnTo>
                    <a:lnTo>
                      <a:pt x="26" y="46"/>
                    </a:lnTo>
                    <a:lnTo>
                      <a:pt x="24" y="42"/>
                    </a:lnTo>
                    <a:lnTo>
                      <a:pt x="22" y="42"/>
                    </a:lnTo>
                    <a:lnTo>
                      <a:pt x="18" y="36"/>
                    </a:lnTo>
                    <a:lnTo>
                      <a:pt x="16" y="32"/>
                    </a:lnTo>
                    <a:lnTo>
                      <a:pt x="24" y="32"/>
                    </a:lnTo>
                    <a:lnTo>
                      <a:pt x="24" y="32"/>
                    </a:lnTo>
                    <a:lnTo>
                      <a:pt x="28" y="30"/>
                    </a:lnTo>
                    <a:lnTo>
                      <a:pt x="28" y="30"/>
                    </a:lnTo>
                    <a:lnTo>
                      <a:pt x="28" y="26"/>
                    </a:lnTo>
                    <a:lnTo>
                      <a:pt x="26" y="22"/>
                    </a:lnTo>
                    <a:lnTo>
                      <a:pt x="26" y="22"/>
                    </a:lnTo>
                    <a:lnTo>
                      <a:pt x="24" y="22"/>
                    </a:lnTo>
                    <a:lnTo>
                      <a:pt x="28" y="22"/>
                    </a:lnTo>
                    <a:lnTo>
                      <a:pt x="28" y="22"/>
                    </a:lnTo>
                    <a:lnTo>
                      <a:pt x="30" y="20"/>
                    </a:lnTo>
                    <a:lnTo>
                      <a:pt x="30" y="16"/>
                    </a:lnTo>
                    <a:lnTo>
                      <a:pt x="28" y="8"/>
                    </a:lnTo>
                    <a:lnTo>
                      <a:pt x="28" y="8"/>
                    </a:lnTo>
                    <a:lnTo>
                      <a:pt x="26" y="4"/>
                    </a:lnTo>
                    <a:lnTo>
                      <a:pt x="26" y="4"/>
                    </a:lnTo>
                    <a:lnTo>
                      <a:pt x="24" y="4"/>
                    </a:lnTo>
                    <a:lnTo>
                      <a:pt x="24" y="4"/>
                    </a:lnTo>
                    <a:lnTo>
                      <a:pt x="22" y="4"/>
                    </a:lnTo>
                    <a:lnTo>
                      <a:pt x="16" y="6"/>
                    </a:lnTo>
                    <a:lnTo>
                      <a:pt x="16" y="6"/>
                    </a:lnTo>
                    <a:lnTo>
                      <a:pt x="14" y="8"/>
                    </a:lnTo>
                    <a:lnTo>
                      <a:pt x="14" y="8"/>
                    </a:lnTo>
                    <a:lnTo>
                      <a:pt x="14" y="6"/>
                    </a:lnTo>
                    <a:lnTo>
                      <a:pt x="14" y="6"/>
                    </a:lnTo>
                    <a:lnTo>
                      <a:pt x="10"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3" name="Freeform 986"/>
              <p:cNvSpPr>
                <a:spLocks/>
              </p:cNvSpPr>
              <p:nvPr/>
            </p:nvSpPr>
            <p:spPr bwMode="auto">
              <a:xfrm>
                <a:off x="4667" y="2493"/>
                <a:ext cx="22" cy="46"/>
              </a:xfrm>
              <a:custGeom>
                <a:avLst/>
                <a:gdLst>
                  <a:gd name="T0" fmla="*/ 0 w 22"/>
                  <a:gd name="T1" fmla="*/ 0 h 46"/>
                  <a:gd name="T2" fmla="*/ 6 w 22"/>
                  <a:gd name="T3" fmla="*/ 2 h 46"/>
                  <a:gd name="T4" fmla="*/ 8 w 22"/>
                  <a:gd name="T5" fmla="*/ 10 h 46"/>
                  <a:gd name="T6" fmla="*/ 8 w 22"/>
                  <a:gd name="T7" fmla="*/ 14 h 46"/>
                  <a:gd name="T8" fmla="*/ 14 w 22"/>
                  <a:gd name="T9" fmla="*/ 6 h 46"/>
                  <a:gd name="T10" fmla="*/ 20 w 22"/>
                  <a:gd name="T11" fmla="*/ 4 h 46"/>
                  <a:gd name="T12" fmla="*/ 22 w 22"/>
                  <a:gd name="T13" fmla="*/ 14 h 46"/>
                  <a:gd name="T14" fmla="*/ 16 w 22"/>
                  <a:gd name="T15" fmla="*/ 14 h 46"/>
                  <a:gd name="T16" fmla="*/ 14 w 22"/>
                  <a:gd name="T17" fmla="*/ 18 h 46"/>
                  <a:gd name="T18" fmla="*/ 18 w 22"/>
                  <a:gd name="T19" fmla="*/ 20 h 46"/>
                  <a:gd name="T20" fmla="*/ 20 w 22"/>
                  <a:gd name="T21" fmla="*/ 24 h 46"/>
                  <a:gd name="T22" fmla="*/ 8 w 22"/>
                  <a:gd name="T23" fmla="*/ 24 h 46"/>
                  <a:gd name="T24" fmla="*/ 8 w 22"/>
                  <a:gd name="T25" fmla="*/ 28 h 46"/>
                  <a:gd name="T26" fmla="*/ 10 w 22"/>
                  <a:gd name="T27" fmla="*/ 34 h 46"/>
                  <a:gd name="T28" fmla="*/ 16 w 22"/>
                  <a:gd name="T29" fmla="*/ 40 h 46"/>
                  <a:gd name="T30" fmla="*/ 18 w 22"/>
                  <a:gd name="T31" fmla="*/ 42 h 46"/>
                  <a:gd name="T32" fmla="*/ 18 w 22"/>
                  <a:gd name="T33" fmla="*/ 44 h 46"/>
                  <a:gd name="T34" fmla="*/ 16 w 22"/>
                  <a:gd name="T35" fmla="*/ 46 h 46"/>
                  <a:gd name="T36" fmla="*/ 12 w 22"/>
                  <a:gd name="T37" fmla="*/ 46 h 46"/>
                  <a:gd name="T38" fmla="*/ 8 w 22"/>
                  <a:gd name="T39" fmla="*/ 44 h 46"/>
                  <a:gd name="T40" fmla="*/ 6 w 22"/>
                  <a:gd name="T41" fmla="*/ 42 h 46"/>
                  <a:gd name="T42" fmla="*/ 2 w 22"/>
                  <a:gd name="T43" fmla="*/ 30 h 46"/>
                  <a:gd name="T44" fmla="*/ 0 w 22"/>
                  <a:gd name="T45" fmla="*/ 20 h 46"/>
                  <a:gd name="T46" fmla="*/ 2 w 22"/>
                  <a:gd name="T47" fmla="*/ 12 h 46"/>
                  <a:gd name="T48" fmla="*/ 0 w 22"/>
                  <a:gd name="T49"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2" h="46">
                    <a:moveTo>
                      <a:pt x="0" y="0"/>
                    </a:moveTo>
                    <a:lnTo>
                      <a:pt x="6" y="2"/>
                    </a:lnTo>
                    <a:lnTo>
                      <a:pt x="8" y="10"/>
                    </a:lnTo>
                    <a:lnTo>
                      <a:pt x="8" y="14"/>
                    </a:lnTo>
                    <a:lnTo>
                      <a:pt x="14" y="6"/>
                    </a:lnTo>
                    <a:lnTo>
                      <a:pt x="20" y="4"/>
                    </a:lnTo>
                    <a:lnTo>
                      <a:pt x="22" y="14"/>
                    </a:lnTo>
                    <a:lnTo>
                      <a:pt x="16" y="14"/>
                    </a:lnTo>
                    <a:lnTo>
                      <a:pt x="14" y="18"/>
                    </a:lnTo>
                    <a:lnTo>
                      <a:pt x="18" y="20"/>
                    </a:lnTo>
                    <a:lnTo>
                      <a:pt x="20" y="24"/>
                    </a:lnTo>
                    <a:lnTo>
                      <a:pt x="8" y="24"/>
                    </a:lnTo>
                    <a:lnTo>
                      <a:pt x="8" y="28"/>
                    </a:lnTo>
                    <a:lnTo>
                      <a:pt x="10" y="34"/>
                    </a:lnTo>
                    <a:lnTo>
                      <a:pt x="16" y="40"/>
                    </a:lnTo>
                    <a:lnTo>
                      <a:pt x="18" y="42"/>
                    </a:lnTo>
                    <a:lnTo>
                      <a:pt x="18" y="44"/>
                    </a:lnTo>
                    <a:lnTo>
                      <a:pt x="16" y="46"/>
                    </a:lnTo>
                    <a:lnTo>
                      <a:pt x="12" y="46"/>
                    </a:lnTo>
                    <a:lnTo>
                      <a:pt x="8" y="44"/>
                    </a:lnTo>
                    <a:lnTo>
                      <a:pt x="6" y="42"/>
                    </a:lnTo>
                    <a:lnTo>
                      <a:pt x="2" y="30"/>
                    </a:lnTo>
                    <a:lnTo>
                      <a:pt x="0" y="20"/>
                    </a:lnTo>
                    <a:lnTo>
                      <a:pt x="2" y="12"/>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4" name="Freeform 987"/>
              <p:cNvSpPr>
                <a:spLocks/>
              </p:cNvSpPr>
              <p:nvPr/>
            </p:nvSpPr>
            <p:spPr bwMode="auto">
              <a:xfrm>
                <a:off x="4663" y="2489"/>
                <a:ext cx="30" cy="54"/>
              </a:xfrm>
              <a:custGeom>
                <a:avLst/>
                <a:gdLst>
                  <a:gd name="T0" fmla="*/ 4 w 30"/>
                  <a:gd name="T1" fmla="*/ 0 h 54"/>
                  <a:gd name="T2" fmla="*/ 4 w 30"/>
                  <a:gd name="T3" fmla="*/ 0 h 54"/>
                  <a:gd name="T4" fmla="*/ 0 w 30"/>
                  <a:gd name="T5" fmla="*/ 2 h 54"/>
                  <a:gd name="T6" fmla="*/ 0 w 30"/>
                  <a:gd name="T7" fmla="*/ 2 h 54"/>
                  <a:gd name="T8" fmla="*/ 0 w 30"/>
                  <a:gd name="T9" fmla="*/ 6 h 54"/>
                  <a:gd name="T10" fmla="*/ 2 w 30"/>
                  <a:gd name="T11" fmla="*/ 16 h 54"/>
                  <a:gd name="T12" fmla="*/ 0 w 30"/>
                  <a:gd name="T13" fmla="*/ 24 h 54"/>
                  <a:gd name="T14" fmla="*/ 0 w 30"/>
                  <a:gd name="T15" fmla="*/ 24 h 54"/>
                  <a:gd name="T16" fmla="*/ 0 w 30"/>
                  <a:gd name="T17" fmla="*/ 26 h 54"/>
                  <a:gd name="T18" fmla="*/ 2 w 30"/>
                  <a:gd name="T19" fmla="*/ 34 h 54"/>
                  <a:gd name="T20" fmla="*/ 6 w 30"/>
                  <a:gd name="T21" fmla="*/ 48 h 54"/>
                  <a:gd name="T22" fmla="*/ 6 w 30"/>
                  <a:gd name="T23" fmla="*/ 48 h 54"/>
                  <a:gd name="T24" fmla="*/ 8 w 30"/>
                  <a:gd name="T25" fmla="*/ 48 h 54"/>
                  <a:gd name="T26" fmla="*/ 10 w 30"/>
                  <a:gd name="T27" fmla="*/ 50 h 54"/>
                  <a:gd name="T28" fmla="*/ 10 w 30"/>
                  <a:gd name="T29" fmla="*/ 50 h 54"/>
                  <a:gd name="T30" fmla="*/ 10 w 30"/>
                  <a:gd name="T31" fmla="*/ 52 h 54"/>
                  <a:gd name="T32" fmla="*/ 14 w 30"/>
                  <a:gd name="T33" fmla="*/ 54 h 54"/>
                  <a:gd name="T34" fmla="*/ 14 w 30"/>
                  <a:gd name="T35" fmla="*/ 54 h 54"/>
                  <a:gd name="T36" fmla="*/ 16 w 30"/>
                  <a:gd name="T37" fmla="*/ 54 h 54"/>
                  <a:gd name="T38" fmla="*/ 20 w 30"/>
                  <a:gd name="T39" fmla="*/ 54 h 54"/>
                  <a:gd name="T40" fmla="*/ 20 w 30"/>
                  <a:gd name="T41" fmla="*/ 54 h 54"/>
                  <a:gd name="T42" fmla="*/ 22 w 30"/>
                  <a:gd name="T43" fmla="*/ 52 h 54"/>
                  <a:gd name="T44" fmla="*/ 24 w 30"/>
                  <a:gd name="T45" fmla="*/ 50 h 54"/>
                  <a:gd name="T46" fmla="*/ 24 w 30"/>
                  <a:gd name="T47" fmla="*/ 50 h 54"/>
                  <a:gd name="T48" fmla="*/ 26 w 30"/>
                  <a:gd name="T49" fmla="*/ 48 h 54"/>
                  <a:gd name="T50" fmla="*/ 26 w 30"/>
                  <a:gd name="T51" fmla="*/ 46 h 54"/>
                  <a:gd name="T52" fmla="*/ 26 w 30"/>
                  <a:gd name="T53" fmla="*/ 46 h 54"/>
                  <a:gd name="T54" fmla="*/ 24 w 30"/>
                  <a:gd name="T55" fmla="*/ 42 h 54"/>
                  <a:gd name="T56" fmla="*/ 22 w 30"/>
                  <a:gd name="T57" fmla="*/ 42 h 54"/>
                  <a:gd name="T58" fmla="*/ 18 w 30"/>
                  <a:gd name="T59" fmla="*/ 36 h 54"/>
                  <a:gd name="T60" fmla="*/ 16 w 30"/>
                  <a:gd name="T61" fmla="*/ 32 h 54"/>
                  <a:gd name="T62" fmla="*/ 24 w 30"/>
                  <a:gd name="T63" fmla="*/ 32 h 54"/>
                  <a:gd name="T64" fmla="*/ 24 w 30"/>
                  <a:gd name="T65" fmla="*/ 32 h 54"/>
                  <a:gd name="T66" fmla="*/ 28 w 30"/>
                  <a:gd name="T67" fmla="*/ 30 h 54"/>
                  <a:gd name="T68" fmla="*/ 28 w 30"/>
                  <a:gd name="T69" fmla="*/ 30 h 54"/>
                  <a:gd name="T70" fmla="*/ 28 w 30"/>
                  <a:gd name="T71" fmla="*/ 26 h 54"/>
                  <a:gd name="T72" fmla="*/ 26 w 30"/>
                  <a:gd name="T73" fmla="*/ 22 h 54"/>
                  <a:gd name="T74" fmla="*/ 26 w 30"/>
                  <a:gd name="T75" fmla="*/ 22 h 54"/>
                  <a:gd name="T76" fmla="*/ 24 w 30"/>
                  <a:gd name="T77" fmla="*/ 22 h 54"/>
                  <a:gd name="T78" fmla="*/ 28 w 30"/>
                  <a:gd name="T79" fmla="*/ 22 h 54"/>
                  <a:gd name="T80" fmla="*/ 28 w 30"/>
                  <a:gd name="T81" fmla="*/ 22 h 54"/>
                  <a:gd name="T82" fmla="*/ 30 w 30"/>
                  <a:gd name="T83" fmla="*/ 20 h 54"/>
                  <a:gd name="T84" fmla="*/ 30 w 30"/>
                  <a:gd name="T85" fmla="*/ 16 h 54"/>
                  <a:gd name="T86" fmla="*/ 28 w 30"/>
                  <a:gd name="T87" fmla="*/ 8 h 54"/>
                  <a:gd name="T88" fmla="*/ 28 w 30"/>
                  <a:gd name="T89" fmla="*/ 8 h 54"/>
                  <a:gd name="T90" fmla="*/ 26 w 30"/>
                  <a:gd name="T91" fmla="*/ 4 h 54"/>
                  <a:gd name="T92" fmla="*/ 26 w 30"/>
                  <a:gd name="T93" fmla="*/ 4 h 54"/>
                  <a:gd name="T94" fmla="*/ 24 w 30"/>
                  <a:gd name="T95" fmla="*/ 4 h 54"/>
                  <a:gd name="T96" fmla="*/ 24 w 30"/>
                  <a:gd name="T97" fmla="*/ 4 h 54"/>
                  <a:gd name="T98" fmla="*/ 22 w 30"/>
                  <a:gd name="T99" fmla="*/ 4 h 54"/>
                  <a:gd name="T100" fmla="*/ 16 w 30"/>
                  <a:gd name="T101" fmla="*/ 6 h 54"/>
                  <a:gd name="T102" fmla="*/ 16 w 30"/>
                  <a:gd name="T103" fmla="*/ 6 h 54"/>
                  <a:gd name="T104" fmla="*/ 14 w 30"/>
                  <a:gd name="T105" fmla="*/ 8 h 54"/>
                  <a:gd name="T106" fmla="*/ 14 w 30"/>
                  <a:gd name="T107" fmla="*/ 8 h 54"/>
                  <a:gd name="T108" fmla="*/ 14 w 30"/>
                  <a:gd name="T109" fmla="*/ 6 h 54"/>
                  <a:gd name="T110" fmla="*/ 14 w 30"/>
                  <a:gd name="T111" fmla="*/ 6 h 54"/>
                  <a:gd name="T112" fmla="*/ 10 w 30"/>
                  <a:gd name="T113" fmla="*/ 2 h 54"/>
                  <a:gd name="T114" fmla="*/ 4 w 30"/>
                  <a:gd name="T115" fmla="*/ 0 h 54"/>
                  <a:gd name="T116" fmla="*/ 4 w 30"/>
                  <a:gd name="T117" fmla="*/ 0 h 54"/>
                  <a:gd name="T118" fmla="*/ 4 w 30"/>
                  <a:gd name="T119" fmla="*/ 0 h 54"/>
                  <a:gd name="T120" fmla="*/ 4 w 30"/>
                  <a:gd name="T1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 h="54">
                    <a:moveTo>
                      <a:pt x="4" y="0"/>
                    </a:moveTo>
                    <a:lnTo>
                      <a:pt x="4" y="0"/>
                    </a:lnTo>
                    <a:lnTo>
                      <a:pt x="0" y="2"/>
                    </a:lnTo>
                    <a:lnTo>
                      <a:pt x="0" y="2"/>
                    </a:lnTo>
                    <a:lnTo>
                      <a:pt x="0" y="6"/>
                    </a:lnTo>
                    <a:lnTo>
                      <a:pt x="2" y="16"/>
                    </a:lnTo>
                    <a:lnTo>
                      <a:pt x="0" y="24"/>
                    </a:lnTo>
                    <a:lnTo>
                      <a:pt x="0" y="24"/>
                    </a:lnTo>
                    <a:lnTo>
                      <a:pt x="0" y="26"/>
                    </a:lnTo>
                    <a:lnTo>
                      <a:pt x="2" y="34"/>
                    </a:lnTo>
                    <a:lnTo>
                      <a:pt x="6" y="48"/>
                    </a:lnTo>
                    <a:lnTo>
                      <a:pt x="6" y="48"/>
                    </a:lnTo>
                    <a:lnTo>
                      <a:pt x="8" y="48"/>
                    </a:lnTo>
                    <a:lnTo>
                      <a:pt x="10" y="50"/>
                    </a:lnTo>
                    <a:lnTo>
                      <a:pt x="10" y="50"/>
                    </a:lnTo>
                    <a:lnTo>
                      <a:pt x="10" y="52"/>
                    </a:lnTo>
                    <a:lnTo>
                      <a:pt x="14" y="54"/>
                    </a:lnTo>
                    <a:lnTo>
                      <a:pt x="14" y="54"/>
                    </a:lnTo>
                    <a:lnTo>
                      <a:pt x="16" y="54"/>
                    </a:lnTo>
                    <a:lnTo>
                      <a:pt x="20" y="54"/>
                    </a:lnTo>
                    <a:lnTo>
                      <a:pt x="20" y="54"/>
                    </a:lnTo>
                    <a:lnTo>
                      <a:pt x="22" y="52"/>
                    </a:lnTo>
                    <a:lnTo>
                      <a:pt x="24" y="50"/>
                    </a:lnTo>
                    <a:lnTo>
                      <a:pt x="24" y="50"/>
                    </a:lnTo>
                    <a:lnTo>
                      <a:pt x="26" y="48"/>
                    </a:lnTo>
                    <a:lnTo>
                      <a:pt x="26" y="46"/>
                    </a:lnTo>
                    <a:lnTo>
                      <a:pt x="26" y="46"/>
                    </a:lnTo>
                    <a:lnTo>
                      <a:pt x="24" y="42"/>
                    </a:lnTo>
                    <a:lnTo>
                      <a:pt x="22" y="42"/>
                    </a:lnTo>
                    <a:lnTo>
                      <a:pt x="18" y="36"/>
                    </a:lnTo>
                    <a:lnTo>
                      <a:pt x="16" y="32"/>
                    </a:lnTo>
                    <a:lnTo>
                      <a:pt x="24" y="32"/>
                    </a:lnTo>
                    <a:lnTo>
                      <a:pt x="24" y="32"/>
                    </a:lnTo>
                    <a:lnTo>
                      <a:pt x="28" y="30"/>
                    </a:lnTo>
                    <a:lnTo>
                      <a:pt x="28" y="30"/>
                    </a:lnTo>
                    <a:lnTo>
                      <a:pt x="28" y="26"/>
                    </a:lnTo>
                    <a:lnTo>
                      <a:pt x="26" y="22"/>
                    </a:lnTo>
                    <a:lnTo>
                      <a:pt x="26" y="22"/>
                    </a:lnTo>
                    <a:lnTo>
                      <a:pt x="24" y="22"/>
                    </a:lnTo>
                    <a:lnTo>
                      <a:pt x="28" y="22"/>
                    </a:lnTo>
                    <a:lnTo>
                      <a:pt x="28" y="22"/>
                    </a:lnTo>
                    <a:lnTo>
                      <a:pt x="30" y="20"/>
                    </a:lnTo>
                    <a:lnTo>
                      <a:pt x="30" y="16"/>
                    </a:lnTo>
                    <a:lnTo>
                      <a:pt x="28" y="8"/>
                    </a:lnTo>
                    <a:lnTo>
                      <a:pt x="28" y="8"/>
                    </a:lnTo>
                    <a:lnTo>
                      <a:pt x="26" y="4"/>
                    </a:lnTo>
                    <a:lnTo>
                      <a:pt x="26" y="4"/>
                    </a:lnTo>
                    <a:lnTo>
                      <a:pt x="24" y="4"/>
                    </a:lnTo>
                    <a:lnTo>
                      <a:pt x="24" y="4"/>
                    </a:lnTo>
                    <a:lnTo>
                      <a:pt x="22" y="4"/>
                    </a:lnTo>
                    <a:lnTo>
                      <a:pt x="16" y="6"/>
                    </a:lnTo>
                    <a:lnTo>
                      <a:pt x="16" y="6"/>
                    </a:lnTo>
                    <a:lnTo>
                      <a:pt x="14" y="8"/>
                    </a:lnTo>
                    <a:lnTo>
                      <a:pt x="14" y="8"/>
                    </a:lnTo>
                    <a:lnTo>
                      <a:pt x="14" y="6"/>
                    </a:lnTo>
                    <a:lnTo>
                      <a:pt x="14" y="6"/>
                    </a:lnTo>
                    <a:lnTo>
                      <a:pt x="10"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5" name="Freeform 988"/>
              <p:cNvSpPr>
                <a:spLocks/>
              </p:cNvSpPr>
              <p:nvPr/>
            </p:nvSpPr>
            <p:spPr bwMode="auto">
              <a:xfrm>
                <a:off x="4855" y="2559"/>
                <a:ext cx="144" cy="122"/>
              </a:xfrm>
              <a:custGeom>
                <a:avLst/>
                <a:gdLst>
                  <a:gd name="T0" fmla="*/ 140 w 144"/>
                  <a:gd name="T1" fmla="*/ 122 h 122"/>
                  <a:gd name="T2" fmla="*/ 124 w 144"/>
                  <a:gd name="T3" fmla="*/ 114 h 122"/>
                  <a:gd name="T4" fmla="*/ 96 w 144"/>
                  <a:gd name="T5" fmla="*/ 110 h 122"/>
                  <a:gd name="T6" fmla="*/ 94 w 144"/>
                  <a:gd name="T7" fmla="*/ 110 h 122"/>
                  <a:gd name="T8" fmla="*/ 76 w 144"/>
                  <a:gd name="T9" fmla="*/ 86 h 122"/>
                  <a:gd name="T10" fmla="*/ 56 w 144"/>
                  <a:gd name="T11" fmla="*/ 72 h 122"/>
                  <a:gd name="T12" fmla="*/ 46 w 144"/>
                  <a:gd name="T13" fmla="*/ 74 h 122"/>
                  <a:gd name="T14" fmla="*/ 46 w 144"/>
                  <a:gd name="T15" fmla="*/ 76 h 122"/>
                  <a:gd name="T16" fmla="*/ 42 w 144"/>
                  <a:gd name="T17" fmla="*/ 80 h 122"/>
                  <a:gd name="T18" fmla="*/ 30 w 144"/>
                  <a:gd name="T19" fmla="*/ 84 h 122"/>
                  <a:gd name="T20" fmla="*/ 38 w 144"/>
                  <a:gd name="T21" fmla="*/ 90 h 122"/>
                  <a:gd name="T22" fmla="*/ 38 w 144"/>
                  <a:gd name="T23" fmla="*/ 92 h 122"/>
                  <a:gd name="T24" fmla="*/ 38 w 144"/>
                  <a:gd name="T25" fmla="*/ 94 h 122"/>
                  <a:gd name="T26" fmla="*/ 32 w 144"/>
                  <a:gd name="T27" fmla="*/ 100 h 122"/>
                  <a:gd name="T28" fmla="*/ 30 w 144"/>
                  <a:gd name="T29" fmla="*/ 100 h 122"/>
                  <a:gd name="T30" fmla="*/ 18 w 144"/>
                  <a:gd name="T31" fmla="*/ 96 h 122"/>
                  <a:gd name="T32" fmla="*/ 2 w 144"/>
                  <a:gd name="T33" fmla="*/ 96 h 122"/>
                  <a:gd name="T34" fmla="*/ 0 w 144"/>
                  <a:gd name="T35" fmla="*/ 94 h 122"/>
                  <a:gd name="T36" fmla="*/ 0 w 144"/>
                  <a:gd name="T37" fmla="*/ 2 h 122"/>
                  <a:gd name="T38" fmla="*/ 0 w 144"/>
                  <a:gd name="T39" fmla="*/ 0 h 122"/>
                  <a:gd name="T40" fmla="*/ 2 w 144"/>
                  <a:gd name="T41" fmla="*/ 0 h 122"/>
                  <a:gd name="T42" fmla="*/ 16 w 144"/>
                  <a:gd name="T43" fmla="*/ 4 h 122"/>
                  <a:gd name="T44" fmla="*/ 48 w 144"/>
                  <a:gd name="T45" fmla="*/ 16 h 122"/>
                  <a:gd name="T46" fmla="*/ 70 w 144"/>
                  <a:gd name="T47" fmla="*/ 36 h 122"/>
                  <a:gd name="T48" fmla="*/ 94 w 144"/>
                  <a:gd name="T49" fmla="*/ 48 h 122"/>
                  <a:gd name="T50" fmla="*/ 102 w 144"/>
                  <a:gd name="T51" fmla="*/ 52 h 122"/>
                  <a:gd name="T52" fmla="*/ 102 w 144"/>
                  <a:gd name="T53" fmla="*/ 58 h 122"/>
                  <a:gd name="T54" fmla="*/ 104 w 144"/>
                  <a:gd name="T55" fmla="*/ 58 h 122"/>
                  <a:gd name="T56" fmla="*/ 102 w 144"/>
                  <a:gd name="T57" fmla="*/ 64 h 122"/>
                  <a:gd name="T58" fmla="*/ 100 w 144"/>
                  <a:gd name="T59" fmla="*/ 64 h 122"/>
                  <a:gd name="T60" fmla="*/ 94 w 144"/>
                  <a:gd name="T61" fmla="*/ 66 h 122"/>
                  <a:gd name="T62" fmla="*/ 116 w 144"/>
                  <a:gd name="T63" fmla="*/ 94 h 122"/>
                  <a:gd name="T64" fmla="*/ 128 w 144"/>
                  <a:gd name="T65" fmla="*/ 104 h 122"/>
                  <a:gd name="T66" fmla="*/ 142 w 144"/>
                  <a:gd name="T67" fmla="*/ 112 h 122"/>
                  <a:gd name="T68" fmla="*/ 142 w 144"/>
                  <a:gd name="T69" fmla="*/ 120 h 122"/>
                  <a:gd name="T70" fmla="*/ 140 w 144"/>
                  <a:gd name="T71" fmla="*/ 122 h 122"/>
                  <a:gd name="T72" fmla="*/ 140 w 144"/>
                  <a:gd name="T7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4" h="122">
                    <a:moveTo>
                      <a:pt x="140" y="122"/>
                    </a:moveTo>
                    <a:lnTo>
                      <a:pt x="140" y="122"/>
                    </a:lnTo>
                    <a:lnTo>
                      <a:pt x="140" y="122"/>
                    </a:lnTo>
                    <a:lnTo>
                      <a:pt x="124" y="114"/>
                    </a:lnTo>
                    <a:lnTo>
                      <a:pt x="114" y="112"/>
                    </a:lnTo>
                    <a:lnTo>
                      <a:pt x="96" y="110"/>
                    </a:lnTo>
                    <a:lnTo>
                      <a:pt x="96" y="110"/>
                    </a:lnTo>
                    <a:lnTo>
                      <a:pt x="94" y="110"/>
                    </a:lnTo>
                    <a:lnTo>
                      <a:pt x="86" y="100"/>
                    </a:lnTo>
                    <a:lnTo>
                      <a:pt x="76" y="86"/>
                    </a:lnTo>
                    <a:lnTo>
                      <a:pt x="66" y="80"/>
                    </a:lnTo>
                    <a:lnTo>
                      <a:pt x="56" y="72"/>
                    </a:lnTo>
                    <a:lnTo>
                      <a:pt x="46" y="68"/>
                    </a:lnTo>
                    <a:lnTo>
                      <a:pt x="46" y="74"/>
                    </a:lnTo>
                    <a:lnTo>
                      <a:pt x="46" y="74"/>
                    </a:lnTo>
                    <a:lnTo>
                      <a:pt x="46" y="76"/>
                    </a:lnTo>
                    <a:lnTo>
                      <a:pt x="42" y="80"/>
                    </a:lnTo>
                    <a:lnTo>
                      <a:pt x="42" y="80"/>
                    </a:lnTo>
                    <a:lnTo>
                      <a:pt x="40" y="82"/>
                    </a:lnTo>
                    <a:lnTo>
                      <a:pt x="30" y="84"/>
                    </a:lnTo>
                    <a:lnTo>
                      <a:pt x="30" y="88"/>
                    </a:lnTo>
                    <a:lnTo>
                      <a:pt x="38" y="90"/>
                    </a:lnTo>
                    <a:lnTo>
                      <a:pt x="38" y="90"/>
                    </a:lnTo>
                    <a:lnTo>
                      <a:pt x="38" y="92"/>
                    </a:lnTo>
                    <a:lnTo>
                      <a:pt x="38" y="92"/>
                    </a:lnTo>
                    <a:lnTo>
                      <a:pt x="38" y="94"/>
                    </a:lnTo>
                    <a:lnTo>
                      <a:pt x="32" y="100"/>
                    </a:lnTo>
                    <a:lnTo>
                      <a:pt x="32" y="100"/>
                    </a:lnTo>
                    <a:lnTo>
                      <a:pt x="30" y="100"/>
                    </a:lnTo>
                    <a:lnTo>
                      <a:pt x="30" y="100"/>
                    </a:lnTo>
                    <a:lnTo>
                      <a:pt x="30" y="100"/>
                    </a:lnTo>
                    <a:lnTo>
                      <a:pt x="18" y="96"/>
                    </a:lnTo>
                    <a:lnTo>
                      <a:pt x="10" y="96"/>
                    </a:lnTo>
                    <a:lnTo>
                      <a:pt x="2" y="96"/>
                    </a:lnTo>
                    <a:lnTo>
                      <a:pt x="2" y="96"/>
                    </a:lnTo>
                    <a:lnTo>
                      <a:pt x="0" y="94"/>
                    </a:lnTo>
                    <a:lnTo>
                      <a:pt x="0" y="2"/>
                    </a:lnTo>
                    <a:lnTo>
                      <a:pt x="0" y="2"/>
                    </a:lnTo>
                    <a:lnTo>
                      <a:pt x="0" y="0"/>
                    </a:lnTo>
                    <a:lnTo>
                      <a:pt x="0" y="0"/>
                    </a:lnTo>
                    <a:lnTo>
                      <a:pt x="2" y="0"/>
                    </a:lnTo>
                    <a:lnTo>
                      <a:pt x="2" y="0"/>
                    </a:lnTo>
                    <a:lnTo>
                      <a:pt x="2" y="0"/>
                    </a:lnTo>
                    <a:lnTo>
                      <a:pt x="16" y="4"/>
                    </a:lnTo>
                    <a:lnTo>
                      <a:pt x="32" y="10"/>
                    </a:lnTo>
                    <a:lnTo>
                      <a:pt x="48" y="16"/>
                    </a:lnTo>
                    <a:lnTo>
                      <a:pt x="62" y="26"/>
                    </a:lnTo>
                    <a:lnTo>
                      <a:pt x="70" y="36"/>
                    </a:lnTo>
                    <a:lnTo>
                      <a:pt x="80" y="40"/>
                    </a:lnTo>
                    <a:lnTo>
                      <a:pt x="94" y="48"/>
                    </a:lnTo>
                    <a:lnTo>
                      <a:pt x="102" y="52"/>
                    </a:lnTo>
                    <a:lnTo>
                      <a:pt x="102" y="52"/>
                    </a:lnTo>
                    <a:lnTo>
                      <a:pt x="102" y="54"/>
                    </a:lnTo>
                    <a:lnTo>
                      <a:pt x="102" y="58"/>
                    </a:lnTo>
                    <a:lnTo>
                      <a:pt x="104" y="58"/>
                    </a:lnTo>
                    <a:lnTo>
                      <a:pt x="104" y="58"/>
                    </a:lnTo>
                    <a:lnTo>
                      <a:pt x="104" y="62"/>
                    </a:lnTo>
                    <a:lnTo>
                      <a:pt x="102" y="64"/>
                    </a:lnTo>
                    <a:lnTo>
                      <a:pt x="102" y="64"/>
                    </a:lnTo>
                    <a:lnTo>
                      <a:pt x="100" y="64"/>
                    </a:lnTo>
                    <a:lnTo>
                      <a:pt x="92" y="64"/>
                    </a:lnTo>
                    <a:lnTo>
                      <a:pt x="94" y="66"/>
                    </a:lnTo>
                    <a:lnTo>
                      <a:pt x="104" y="78"/>
                    </a:lnTo>
                    <a:lnTo>
                      <a:pt x="116" y="94"/>
                    </a:lnTo>
                    <a:lnTo>
                      <a:pt x="122" y="96"/>
                    </a:lnTo>
                    <a:lnTo>
                      <a:pt x="128" y="104"/>
                    </a:lnTo>
                    <a:lnTo>
                      <a:pt x="142" y="112"/>
                    </a:lnTo>
                    <a:lnTo>
                      <a:pt x="142" y="112"/>
                    </a:lnTo>
                    <a:lnTo>
                      <a:pt x="144" y="114"/>
                    </a:lnTo>
                    <a:lnTo>
                      <a:pt x="142" y="120"/>
                    </a:lnTo>
                    <a:lnTo>
                      <a:pt x="142" y="120"/>
                    </a:lnTo>
                    <a:lnTo>
                      <a:pt x="140" y="122"/>
                    </a:lnTo>
                    <a:lnTo>
                      <a:pt x="140" y="122"/>
                    </a:lnTo>
                    <a:lnTo>
                      <a:pt x="140" y="122"/>
                    </a:lnTo>
                    <a:lnTo>
                      <a:pt x="140"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6" name="Freeform 989"/>
              <p:cNvSpPr>
                <a:spLocks noEditPoints="1"/>
              </p:cNvSpPr>
              <p:nvPr/>
            </p:nvSpPr>
            <p:spPr bwMode="auto">
              <a:xfrm>
                <a:off x="4853" y="2557"/>
                <a:ext cx="148" cy="126"/>
              </a:xfrm>
              <a:custGeom>
                <a:avLst/>
                <a:gdLst>
                  <a:gd name="T0" fmla="*/ 16 w 148"/>
                  <a:gd name="T1" fmla="*/ 8 h 126"/>
                  <a:gd name="T2" fmla="*/ 50 w 148"/>
                  <a:gd name="T3" fmla="*/ 20 h 126"/>
                  <a:gd name="T4" fmla="*/ 72 w 148"/>
                  <a:gd name="T5" fmla="*/ 38 h 126"/>
                  <a:gd name="T6" fmla="*/ 94 w 148"/>
                  <a:gd name="T7" fmla="*/ 52 h 126"/>
                  <a:gd name="T8" fmla="*/ 102 w 148"/>
                  <a:gd name="T9" fmla="*/ 60 h 126"/>
                  <a:gd name="T10" fmla="*/ 102 w 148"/>
                  <a:gd name="T11" fmla="*/ 64 h 126"/>
                  <a:gd name="T12" fmla="*/ 94 w 148"/>
                  <a:gd name="T13" fmla="*/ 70 h 126"/>
                  <a:gd name="T14" fmla="*/ 116 w 148"/>
                  <a:gd name="T15" fmla="*/ 96 h 126"/>
                  <a:gd name="T16" fmla="*/ 130 w 148"/>
                  <a:gd name="T17" fmla="*/ 108 h 126"/>
                  <a:gd name="T18" fmla="*/ 142 w 148"/>
                  <a:gd name="T19" fmla="*/ 122 h 126"/>
                  <a:gd name="T20" fmla="*/ 116 w 148"/>
                  <a:gd name="T21" fmla="*/ 112 h 126"/>
                  <a:gd name="T22" fmla="*/ 90 w 148"/>
                  <a:gd name="T23" fmla="*/ 100 h 126"/>
                  <a:gd name="T24" fmla="*/ 70 w 148"/>
                  <a:gd name="T25" fmla="*/ 80 h 126"/>
                  <a:gd name="T26" fmla="*/ 46 w 148"/>
                  <a:gd name="T27" fmla="*/ 68 h 126"/>
                  <a:gd name="T28" fmla="*/ 42 w 148"/>
                  <a:gd name="T29" fmla="*/ 82 h 126"/>
                  <a:gd name="T30" fmla="*/ 32 w 148"/>
                  <a:gd name="T31" fmla="*/ 90 h 126"/>
                  <a:gd name="T32" fmla="*/ 32 w 148"/>
                  <a:gd name="T33" fmla="*/ 100 h 126"/>
                  <a:gd name="T34" fmla="*/ 12 w 148"/>
                  <a:gd name="T35" fmla="*/ 96 h 126"/>
                  <a:gd name="T36" fmla="*/ 4 w 148"/>
                  <a:gd name="T37" fmla="*/ 4 h 126"/>
                  <a:gd name="T38" fmla="*/ 4 w 148"/>
                  <a:gd name="T39" fmla="*/ 0 h 126"/>
                  <a:gd name="T40" fmla="*/ 2 w 148"/>
                  <a:gd name="T41" fmla="*/ 0 h 126"/>
                  <a:gd name="T42" fmla="*/ 0 w 148"/>
                  <a:gd name="T43" fmla="*/ 96 h 126"/>
                  <a:gd name="T44" fmla="*/ 2 w 148"/>
                  <a:gd name="T45" fmla="*/ 100 h 126"/>
                  <a:gd name="T46" fmla="*/ 12 w 148"/>
                  <a:gd name="T47" fmla="*/ 100 h 126"/>
                  <a:gd name="T48" fmla="*/ 32 w 148"/>
                  <a:gd name="T49" fmla="*/ 104 h 126"/>
                  <a:gd name="T50" fmla="*/ 32 w 148"/>
                  <a:gd name="T51" fmla="*/ 104 h 126"/>
                  <a:gd name="T52" fmla="*/ 36 w 148"/>
                  <a:gd name="T53" fmla="*/ 102 h 126"/>
                  <a:gd name="T54" fmla="*/ 42 w 148"/>
                  <a:gd name="T55" fmla="*/ 98 h 126"/>
                  <a:gd name="T56" fmla="*/ 42 w 148"/>
                  <a:gd name="T57" fmla="*/ 94 h 126"/>
                  <a:gd name="T58" fmla="*/ 34 w 148"/>
                  <a:gd name="T59" fmla="*/ 88 h 126"/>
                  <a:gd name="T60" fmla="*/ 42 w 148"/>
                  <a:gd name="T61" fmla="*/ 86 h 126"/>
                  <a:gd name="T62" fmla="*/ 46 w 148"/>
                  <a:gd name="T63" fmla="*/ 84 h 126"/>
                  <a:gd name="T64" fmla="*/ 48 w 148"/>
                  <a:gd name="T65" fmla="*/ 78 h 126"/>
                  <a:gd name="T66" fmla="*/ 50 w 148"/>
                  <a:gd name="T67" fmla="*/ 74 h 126"/>
                  <a:gd name="T68" fmla="*/ 68 w 148"/>
                  <a:gd name="T69" fmla="*/ 84 h 126"/>
                  <a:gd name="T70" fmla="*/ 86 w 148"/>
                  <a:gd name="T71" fmla="*/ 102 h 126"/>
                  <a:gd name="T72" fmla="*/ 96 w 148"/>
                  <a:gd name="T73" fmla="*/ 114 h 126"/>
                  <a:gd name="T74" fmla="*/ 116 w 148"/>
                  <a:gd name="T75" fmla="*/ 116 h 126"/>
                  <a:gd name="T76" fmla="*/ 140 w 148"/>
                  <a:gd name="T77" fmla="*/ 126 h 126"/>
                  <a:gd name="T78" fmla="*/ 142 w 148"/>
                  <a:gd name="T79" fmla="*/ 126 h 126"/>
                  <a:gd name="T80" fmla="*/ 144 w 148"/>
                  <a:gd name="T81" fmla="*/ 126 h 126"/>
                  <a:gd name="T82" fmla="*/ 146 w 148"/>
                  <a:gd name="T83" fmla="*/ 122 h 126"/>
                  <a:gd name="T84" fmla="*/ 148 w 148"/>
                  <a:gd name="T85" fmla="*/ 118 h 126"/>
                  <a:gd name="T86" fmla="*/ 146 w 148"/>
                  <a:gd name="T87" fmla="*/ 112 h 126"/>
                  <a:gd name="T88" fmla="*/ 124 w 148"/>
                  <a:gd name="T89" fmla="*/ 98 h 126"/>
                  <a:gd name="T90" fmla="*/ 124 w 148"/>
                  <a:gd name="T91" fmla="*/ 96 h 126"/>
                  <a:gd name="T92" fmla="*/ 106 w 148"/>
                  <a:gd name="T93" fmla="*/ 80 h 126"/>
                  <a:gd name="T94" fmla="*/ 102 w 148"/>
                  <a:gd name="T95" fmla="*/ 68 h 126"/>
                  <a:gd name="T96" fmla="*/ 104 w 148"/>
                  <a:gd name="T97" fmla="*/ 66 h 126"/>
                  <a:gd name="T98" fmla="*/ 106 w 148"/>
                  <a:gd name="T99" fmla="*/ 64 h 126"/>
                  <a:gd name="T100" fmla="*/ 108 w 148"/>
                  <a:gd name="T101" fmla="*/ 62 h 126"/>
                  <a:gd name="T102" fmla="*/ 106 w 148"/>
                  <a:gd name="T103" fmla="*/ 58 h 126"/>
                  <a:gd name="T104" fmla="*/ 106 w 148"/>
                  <a:gd name="T105" fmla="*/ 56 h 126"/>
                  <a:gd name="T106" fmla="*/ 98 w 148"/>
                  <a:gd name="T107" fmla="*/ 48 h 126"/>
                  <a:gd name="T108" fmla="*/ 96 w 148"/>
                  <a:gd name="T109" fmla="*/ 48 h 126"/>
                  <a:gd name="T110" fmla="*/ 74 w 148"/>
                  <a:gd name="T111" fmla="*/ 36 h 126"/>
                  <a:gd name="T112" fmla="*/ 66 w 148"/>
                  <a:gd name="T113" fmla="*/ 26 h 126"/>
                  <a:gd name="T114" fmla="*/ 52 w 148"/>
                  <a:gd name="T115" fmla="*/ 16 h 126"/>
                  <a:gd name="T116" fmla="*/ 50 w 148"/>
                  <a:gd name="T117" fmla="*/ 16 h 126"/>
                  <a:gd name="T118" fmla="*/ 18 w 148"/>
                  <a:gd name="T119" fmla="*/ 4 h 126"/>
                  <a:gd name="T120" fmla="*/ 4 w 148"/>
                  <a:gd name="T121" fmla="*/ 0 h 126"/>
                  <a:gd name="T122" fmla="*/ 4 w 148"/>
                  <a:gd name="T123"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8" h="126">
                    <a:moveTo>
                      <a:pt x="4" y="4"/>
                    </a:moveTo>
                    <a:lnTo>
                      <a:pt x="16" y="8"/>
                    </a:lnTo>
                    <a:lnTo>
                      <a:pt x="32" y="12"/>
                    </a:lnTo>
                    <a:lnTo>
                      <a:pt x="50" y="20"/>
                    </a:lnTo>
                    <a:lnTo>
                      <a:pt x="64" y="30"/>
                    </a:lnTo>
                    <a:lnTo>
                      <a:pt x="72" y="38"/>
                    </a:lnTo>
                    <a:lnTo>
                      <a:pt x="80" y="44"/>
                    </a:lnTo>
                    <a:lnTo>
                      <a:pt x="94" y="52"/>
                    </a:lnTo>
                    <a:lnTo>
                      <a:pt x="102" y="56"/>
                    </a:lnTo>
                    <a:lnTo>
                      <a:pt x="102" y="60"/>
                    </a:lnTo>
                    <a:lnTo>
                      <a:pt x="104" y="62"/>
                    </a:lnTo>
                    <a:lnTo>
                      <a:pt x="102" y="64"/>
                    </a:lnTo>
                    <a:lnTo>
                      <a:pt x="90" y="64"/>
                    </a:lnTo>
                    <a:lnTo>
                      <a:pt x="94" y="70"/>
                    </a:lnTo>
                    <a:lnTo>
                      <a:pt x="104" y="82"/>
                    </a:lnTo>
                    <a:lnTo>
                      <a:pt x="116" y="96"/>
                    </a:lnTo>
                    <a:lnTo>
                      <a:pt x="122" y="100"/>
                    </a:lnTo>
                    <a:lnTo>
                      <a:pt x="130" y="108"/>
                    </a:lnTo>
                    <a:lnTo>
                      <a:pt x="144" y="116"/>
                    </a:lnTo>
                    <a:lnTo>
                      <a:pt x="142" y="122"/>
                    </a:lnTo>
                    <a:lnTo>
                      <a:pt x="128" y="114"/>
                    </a:lnTo>
                    <a:lnTo>
                      <a:pt x="116" y="112"/>
                    </a:lnTo>
                    <a:lnTo>
                      <a:pt x="98" y="110"/>
                    </a:lnTo>
                    <a:lnTo>
                      <a:pt x="90" y="100"/>
                    </a:lnTo>
                    <a:lnTo>
                      <a:pt x="80" y="88"/>
                    </a:lnTo>
                    <a:lnTo>
                      <a:pt x="70" y="80"/>
                    </a:lnTo>
                    <a:lnTo>
                      <a:pt x="58" y="72"/>
                    </a:lnTo>
                    <a:lnTo>
                      <a:pt x="46" y="68"/>
                    </a:lnTo>
                    <a:lnTo>
                      <a:pt x="46" y="76"/>
                    </a:lnTo>
                    <a:lnTo>
                      <a:pt x="42" y="82"/>
                    </a:lnTo>
                    <a:lnTo>
                      <a:pt x="30" y="84"/>
                    </a:lnTo>
                    <a:lnTo>
                      <a:pt x="32" y="90"/>
                    </a:lnTo>
                    <a:lnTo>
                      <a:pt x="38" y="94"/>
                    </a:lnTo>
                    <a:lnTo>
                      <a:pt x="32" y="100"/>
                    </a:lnTo>
                    <a:lnTo>
                      <a:pt x="20" y="96"/>
                    </a:lnTo>
                    <a:lnTo>
                      <a:pt x="12" y="96"/>
                    </a:lnTo>
                    <a:lnTo>
                      <a:pt x="4" y="96"/>
                    </a:lnTo>
                    <a:lnTo>
                      <a:pt x="4" y="4"/>
                    </a:lnTo>
                    <a:close/>
                    <a:moveTo>
                      <a:pt x="4" y="0"/>
                    </a:moveTo>
                    <a:lnTo>
                      <a:pt x="4" y="0"/>
                    </a:lnTo>
                    <a:lnTo>
                      <a:pt x="2" y="0"/>
                    </a:lnTo>
                    <a:lnTo>
                      <a:pt x="2" y="0"/>
                    </a:lnTo>
                    <a:lnTo>
                      <a:pt x="0" y="4"/>
                    </a:lnTo>
                    <a:lnTo>
                      <a:pt x="0" y="96"/>
                    </a:lnTo>
                    <a:lnTo>
                      <a:pt x="0" y="96"/>
                    </a:lnTo>
                    <a:lnTo>
                      <a:pt x="2" y="100"/>
                    </a:lnTo>
                    <a:lnTo>
                      <a:pt x="4" y="100"/>
                    </a:lnTo>
                    <a:lnTo>
                      <a:pt x="12" y="100"/>
                    </a:lnTo>
                    <a:lnTo>
                      <a:pt x="20" y="100"/>
                    </a:lnTo>
                    <a:lnTo>
                      <a:pt x="32" y="104"/>
                    </a:lnTo>
                    <a:lnTo>
                      <a:pt x="32" y="104"/>
                    </a:lnTo>
                    <a:lnTo>
                      <a:pt x="32" y="104"/>
                    </a:lnTo>
                    <a:lnTo>
                      <a:pt x="32" y="104"/>
                    </a:lnTo>
                    <a:lnTo>
                      <a:pt x="36" y="102"/>
                    </a:lnTo>
                    <a:lnTo>
                      <a:pt x="42" y="98"/>
                    </a:lnTo>
                    <a:lnTo>
                      <a:pt x="42" y="98"/>
                    </a:lnTo>
                    <a:lnTo>
                      <a:pt x="42" y="94"/>
                    </a:lnTo>
                    <a:lnTo>
                      <a:pt x="42" y="94"/>
                    </a:lnTo>
                    <a:lnTo>
                      <a:pt x="40" y="90"/>
                    </a:lnTo>
                    <a:lnTo>
                      <a:pt x="34" y="88"/>
                    </a:lnTo>
                    <a:lnTo>
                      <a:pt x="34" y="88"/>
                    </a:lnTo>
                    <a:lnTo>
                      <a:pt x="42" y="86"/>
                    </a:lnTo>
                    <a:lnTo>
                      <a:pt x="42" y="86"/>
                    </a:lnTo>
                    <a:lnTo>
                      <a:pt x="46" y="84"/>
                    </a:lnTo>
                    <a:lnTo>
                      <a:pt x="48" y="78"/>
                    </a:lnTo>
                    <a:lnTo>
                      <a:pt x="48" y="78"/>
                    </a:lnTo>
                    <a:lnTo>
                      <a:pt x="50" y="76"/>
                    </a:lnTo>
                    <a:lnTo>
                      <a:pt x="50" y="74"/>
                    </a:lnTo>
                    <a:lnTo>
                      <a:pt x="56" y="76"/>
                    </a:lnTo>
                    <a:lnTo>
                      <a:pt x="68" y="84"/>
                    </a:lnTo>
                    <a:lnTo>
                      <a:pt x="78" y="90"/>
                    </a:lnTo>
                    <a:lnTo>
                      <a:pt x="86" y="102"/>
                    </a:lnTo>
                    <a:lnTo>
                      <a:pt x="96" y="114"/>
                    </a:lnTo>
                    <a:lnTo>
                      <a:pt x="96" y="114"/>
                    </a:lnTo>
                    <a:lnTo>
                      <a:pt x="98" y="114"/>
                    </a:lnTo>
                    <a:lnTo>
                      <a:pt x="116" y="116"/>
                    </a:lnTo>
                    <a:lnTo>
                      <a:pt x="126" y="118"/>
                    </a:lnTo>
                    <a:lnTo>
                      <a:pt x="140" y="126"/>
                    </a:lnTo>
                    <a:lnTo>
                      <a:pt x="140" y="126"/>
                    </a:lnTo>
                    <a:lnTo>
                      <a:pt x="142" y="126"/>
                    </a:lnTo>
                    <a:lnTo>
                      <a:pt x="142" y="126"/>
                    </a:lnTo>
                    <a:lnTo>
                      <a:pt x="144" y="126"/>
                    </a:lnTo>
                    <a:lnTo>
                      <a:pt x="144" y="126"/>
                    </a:lnTo>
                    <a:lnTo>
                      <a:pt x="146" y="122"/>
                    </a:lnTo>
                    <a:lnTo>
                      <a:pt x="148" y="118"/>
                    </a:lnTo>
                    <a:lnTo>
                      <a:pt x="148" y="118"/>
                    </a:lnTo>
                    <a:lnTo>
                      <a:pt x="148" y="114"/>
                    </a:lnTo>
                    <a:lnTo>
                      <a:pt x="146" y="112"/>
                    </a:lnTo>
                    <a:lnTo>
                      <a:pt x="132" y="104"/>
                    </a:lnTo>
                    <a:lnTo>
                      <a:pt x="124" y="98"/>
                    </a:lnTo>
                    <a:lnTo>
                      <a:pt x="124" y="98"/>
                    </a:lnTo>
                    <a:lnTo>
                      <a:pt x="124" y="96"/>
                    </a:lnTo>
                    <a:lnTo>
                      <a:pt x="120" y="94"/>
                    </a:lnTo>
                    <a:lnTo>
                      <a:pt x="106" y="80"/>
                    </a:lnTo>
                    <a:lnTo>
                      <a:pt x="98" y="68"/>
                    </a:lnTo>
                    <a:lnTo>
                      <a:pt x="102" y="68"/>
                    </a:lnTo>
                    <a:lnTo>
                      <a:pt x="102" y="68"/>
                    </a:lnTo>
                    <a:lnTo>
                      <a:pt x="104" y="66"/>
                    </a:lnTo>
                    <a:lnTo>
                      <a:pt x="106" y="64"/>
                    </a:lnTo>
                    <a:lnTo>
                      <a:pt x="106" y="64"/>
                    </a:lnTo>
                    <a:lnTo>
                      <a:pt x="108" y="62"/>
                    </a:lnTo>
                    <a:lnTo>
                      <a:pt x="108" y="62"/>
                    </a:lnTo>
                    <a:lnTo>
                      <a:pt x="106" y="60"/>
                    </a:lnTo>
                    <a:lnTo>
                      <a:pt x="106" y="58"/>
                    </a:lnTo>
                    <a:lnTo>
                      <a:pt x="106" y="56"/>
                    </a:lnTo>
                    <a:lnTo>
                      <a:pt x="106" y="56"/>
                    </a:lnTo>
                    <a:lnTo>
                      <a:pt x="104" y="54"/>
                    </a:lnTo>
                    <a:lnTo>
                      <a:pt x="98" y="48"/>
                    </a:lnTo>
                    <a:lnTo>
                      <a:pt x="98" y="48"/>
                    </a:lnTo>
                    <a:lnTo>
                      <a:pt x="96" y="48"/>
                    </a:lnTo>
                    <a:lnTo>
                      <a:pt x="82" y="40"/>
                    </a:lnTo>
                    <a:lnTo>
                      <a:pt x="74" y="36"/>
                    </a:lnTo>
                    <a:lnTo>
                      <a:pt x="66" y="26"/>
                    </a:lnTo>
                    <a:lnTo>
                      <a:pt x="66" y="26"/>
                    </a:lnTo>
                    <a:lnTo>
                      <a:pt x="66" y="26"/>
                    </a:lnTo>
                    <a:lnTo>
                      <a:pt x="52" y="16"/>
                    </a:lnTo>
                    <a:lnTo>
                      <a:pt x="52" y="16"/>
                    </a:lnTo>
                    <a:lnTo>
                      <a:pt x="50" y="16"/>
                    </a:lnTo>
                    <a:lnTo>
                      <a:pt x="34" y="10"/>
                    </a:lnTo>
                    <a:lnTo>
                      <a:pt x="18" y="4"/>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7" name="Freeform 990"/>
              <p:cNvSpPr>
                <a:spLocks/>
              </p:cNvSpPr>
              <p:nvPr/>
            </p:nvSpPr>
            <p:spPr bwMode="auto">
              <a:xfrm>
                <a:off x="4857" y="2561"/>
                <a:ext cx="140" cy="118"/>
              </a:xfrm>
              <a:custGeom>
                <a:avLst/>
                <a:gdLst>
                  <a:gd name="T0" fmla="*/ 0 w 140"/>
                  <a:gd name="T1" fmla="*/ 0 h 118"/>
                  <a:gd name="T2" fmla="*/ 12 w 140"/>
                  <a:gd name="T3" fmla="*/ 4 h 118"/>
                  <a:gd name="T4" fmla="*/ 28 w 140"/>
                  <a:gd name="T5" fmla="*/ 8 h 118"/>
                  <a:gd name="T6" fmla="*/ 46 w 140"/>
                  <a:gd name="T7" fmla="*/ 16 h 118"/>
                  <a:gd name="T8" fmla="*/ 60 w 140"/>
                  <a:gd name="T9" fmla="*/ 26 h 118"/>
                  <a:gd name="T10" fmla="*/ 68 w 140"/>
                  <a:gd name="T11" fmla="*/ 34 h 118"/>
                  <a:gd name="T12" fmla="*/ 76 w 140"/>
                  <a:gd name="T13" fmla="*/ 40 h 118"/>
                  <a:gd name="T14" fmla="*/ 90 w 140"/>
                  <a:gd name="T15" fmla="*/ 48 h 118"/>
                  <a:gd name="T16" fmla="*/ 98 w 140"/>
                  <a:gd name="T17" fmla="*/ 52 h 118"/>
                  <a:gd name="T18" fmla="*/ 98 w 140"/>
                  <a:gd name="T19" fmla="*/ 56 h 118"/>
                  <a:gd name="T20" fmla="*/ 100 w 140"/>
                  <a:gd name="T21" fmla="*/ 58 h 118"/>
                  <a:gd name="T22" fmla="*/ 98 w 140"/>
                  <a:gd name="T23" fmla="*/ 60 h 118"/>
                  <a:gd name="T24" fmla="*/ 86 w 140"/>
                  <a:gd name="T25" fmla="*/ 60 h 118"/>
                  <a:gd name="T26" fmla="*/ 90 w 140"/>
                  <a:gd name="T27" fmla="*/ 66 h 118"/>
                  <a:gd name="T28" fmla="*/ 100 w 140"/>
                  <a:gd name="T29" fmla="*/ 78 h 118"/>
                  <a:gd name="T30" fmla="*/ 112 w 140"/>
                  <a:gd name="T31" fmla="*/ 92 h 118"/>
                  <a:gd name="T32" fmla="*/ 118 w 140"/>
                  <a:gd name="T33" fmla="*/ 96 h 118"/>
                  <a:gd name="T34" fmla="*/ 126 w 140"/>
                  <a:gd name="T35" fmla="*/ 104 h 118"/>
                  <a:gd name="T36" fmla="*/ 140 w 140"/>
                  <a:gd name="T37" fmla="*/ 112 h 118"/>
                  <a:gd name="T38" fmla="*/ 138 w 140"/>
                  <a:gd name="T39" fmla="*/ 118 h 118"/>
                  <a:gd name="T40" fmla="*/ 124 w 140"/>
                  <a:gd name="T41" fmla="*/ 110 h 118"/>
                  <a:gd name="T42" fmla="*/ 112 w 140"/>
                  <a:gd name="T43" fmla="*/ 108 h 118"/>
                  <a:gd name="T44" fmla="*/ 94 w 140"/>
                  <a:gd name="T45" fmla="*/ 106 h 118"/>
                  <a:gd name="T46" fmla="*/ 86 w 140"/>
                  <a:gd name="T47" fmla="*/ 96 h 118"/>
                  <a:gd name="T48" fmla="*/ 76 w 140"/>
                  <a:gd name="T49" fmla="*/ 84 h 118"/>
                  <a:gd name="T50" fmla="*/ 66 w 140"/>
                  <a:gd name="T51" fmla="*/ 76 h 118"/>
                  <a:gd name="T52" fmla="*/ 54 w 140"/>
                  <a:gd name="T53" fmla="*/ 68 h 118"/>
                  <a:gd name="T54" fmla="*/ 42 w 140"/>
                  <a:gd name="T55" fmla="*/ 64 h 118"/>
                  <a:gd name="T56" fmla="*/ 42 w 140"/>
                  <a:gd name="T57" fmla="*/ 72 h 118"/>
                  <a:gd name="T58" fmla="*/ 38 w 140"/>
                  <a:gd name="T59" fmla="*/ 78 h 118"/>
                  <a:gd name="T60" fmla="*/ 26 w 140"/>
                  <a:gd name="T61" fmla="*/ 80 h 118"/>
                  <a:gd name="T62" fmla="*/ 28 w 140"/>
                  <a:gd name="T63" fmla="*/ 86 h 118"/>
                  <a:gd name="T64" fmla="*/ 34 w 140"/>
                  <a:gd name="T65" fmla="*/ 90 h 118"/>
                  <a:gd name="T66" fmla="*/ 28 w 140"/>
                  <a:gd name="T67" fmla="*/ 96 h 118"/>
                  <a:gd name="T68" fmla="*/ 16 w 140"/>
                  <a:gd name="T69" fmla="*/ 92 h 118"/>
                  <a:gd name="T70" fmla="*/ 8 w 140"/>
                  <a:gd name="T71" fmla="*/ 92 h 118"/>
                  <a:gd name="T72" fmla="*/ 0 w 140"/>
                  <a:gd name="T73" fmla="*/ 92 h 118"/>
                  <a:gd name="T74" fmla="*/ 0 w 140"/>
                  <a:gd name="T7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40" h="118">
                    <a:moveTo>
                      <a:pt x="0" y="0"/>
                    </a:moveTo>
                    <a:lnTo>
                      <a:pt x="12" y="4"/>
                    </a:lnTo>
                    <a:lnTo>
                      <a:pt x="28" y="8"/>
                    </a:lnTo>
                    <a:lnTo>
                      <a:pt x="46" y="16"/>
                    </a:lnTo>
                    <a:lnTo>
                      <a:pt x="60" y="26"/>
                    </a:lnTo>
                    <a:lnTo>
                      <a:pt x="68" y="34"/>
                    </a:lnTo>
                    <a:lnTo>
                      <a:pt x="76" y="40"/>
                    </a:lnTo>
                    <a:lnTo>
                      <a:pt x="90" y="48"/>
                    </a:lnTo>
                    <a:lnTo>
                      <a:pt x="98" y="52"/>
                    </a:lnTo>
                    <a:lnTo>
                      <a:pt x="98" y="56"/>
                    </a:lnTo>
                    <a:lnTo>
                      <a:pt x="100" y="58"/>
                    </a:lnTo>
                    <a:lnTo>
                      <a:pt x="98" y="60"/>
                    </a:lnTo>
                    <a:lnTo>
                      <a:pt x="86" y="60"/>
                    </a:lnTo>
                    <a:lnTo>
                      <a:pt x="90" y="66"/>
                    </a:lnTo>
                    <a:lnTo>
                      <a:pt x="100" y="78"/>
                    </a:lnTo>
                    <a:lnTo>
                      <a:pt x="112" y="92"/>
                    </a:lnTo>
                    <a:lnTo>
                      <a:pt x="118" y="96"/>
                    </a:lnTo>
                    <a:lnTo>
                      <a:pt x="126" y="104"/>
                    </a:lnTo>
                    <a:lnTo>
                      <a:pt x="140" y="112"/>
                    </a:lnTo>
                    <a:lnTo>
                      <a:pt x="138" y="118"/>
                    </a:lnTo>
                    <a:lnTo>
                      <a:pt x="124" y="110"/>
                    </a:lnTo>
                    <a:lnTo>
                      <a:pt x="112" y="108"/>
                    </a:lnTo>
                    <a:lnTo>
                      <a:pt x="94" y="106"/>
                    </a:lnTo>
                    <a:lnTo>
                      <a:pt x="86" y="96"/>
                    </a:lnTo>
                    <a:lnTo>
                      <a:pt x="76" y="84"/>
                    </a:lnTo>
                    <a:lnTo>
                      <a:pt x="66" y="76"/>
                    </a:lnTo>
                    <a:lnTo>
                      <a:pt x="54" y="68"/>
                    </a:lnTo>
                    <a:lnTo>
                      <a:pt x="42" y="64"/>
                    </a:lnTo>
                    <a:lnTo>
                      <a:pt x="42" y="72"/>
                    </a:lnTo>
                    <a:lnTo>
                      <a:pt x="38" y="78"/>
                    </a:lnTo>
                    <a:lnTo>
                      <a:pt x="26" y="80"/>
                    </a:lnTo>
                    <a:lnTo>
                      <a:pt x="28" y="86"/>
                    </a:lnTo>
                    <a:lnTo>
                      <a:pt x="34" y="90"/>
                    </a:lnTo>
                    <a:lnTo>
                      <a:pt x="28" y="96"/>
                    </a:lnTo>
                    <a:lnTo>
                      <a:pt x="16" y="92"/>
                    </a:lnTo>
                    <a:lnTo>
                      <a:pt x="8" y="92"/>
                    </a:lnTo>
                    <a:lnTo>
                      <a:pt x="0" y="92"/>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8" name="Freeform 991"/>
              <p:cNvSpPr>
                <a:spLocks/>
              </p:cNvSpPr>
              <p:nvPr/>
            </p:nvSpPr>
            <p:spPr bwMode="auto">
              <a:xfrm>
                <a:off x="4853" y="2557"/>
                <a:ext cx="148" cy="126"/>
              </a:xfrm>
              <a:custGeom>
                <a:avLst/>
                <a:gdLst>
                  <a:gd name="T0" fmla="*/ 4 w 148"/>
                  <a:gd name="T1" fmla="*/ 0 h 126"/>
                  <a:gd name="T2" fmla="*/ 2 w 148"/>
                  <a:gd name="T3" fmla="*/ 0 h 126"/>
                  <a:gd name="T4" fmla="*/ 0 w 148"/>
                  <a:gd name="T5" fmla="*/ 96 h 126"/>
                  <a:gd name="T6" fmla="*/ 2 w 148"/>
                  <a:gd name="T7" fmla="*/ 100 h 126"/>
                  <a:gd name="T8" fmla="*/ 12 w 148"/>
                  <a:gd name="T9" fmla="*/ 100 h 126"/>
                  <a:gd name="T10" fmla="*/ 32 w 148"/>
                  <a:gd name="T11" fmla="*/ 104 h 126"/>
                  <a:gd name="T12" fmla="*/ 32 w 148"/>
                  <a:gd name="T13" fmla="*/ 104 h 126"/>
                  <a:gd name="T14" fmla="*/ 36 w 148"/>
                  <a:gd name="T15" fmla="*/ 102 h 126"/>
                  <a:gd name="T16" fmla="*/ 42 w 148"/>
                  <a:gd name="T17" fmla="*/ 98 h 126"/>
                  <a:gd name="T18" fmla="*/ 42 w 148"/>
                  <a:gd name="T19" fmla="*/ 94 h 126"/>
                  <a:gd name="T20" fmla="*/ 34 w 148"/>
                  <a:gd name="T21" fmla="*/ 88 h 126"/>
                  <a:gd name="T22" fmla="*/ 42 w 148"/>
                  <a:gd name="T23" fmla="*/ 86 h 126"/>
                  <a:gd name="T24" fmla="*/ 46 w 148"/>
                  <a:gd name="T25" fmla="*/ 84 h 126"/>
                  <a:gd name="T26" fmla="*/ 48 w 148"/>
                  <a:gd name="T27" fmla="*/ 78 h 126"/>
                  <a:gd name="T28" fmla="*/ 50 w 148"/>
                  <a:gd name="T29" fmla="*/ 74 h 126"/>
                  <a:gd name="T30" fmla="*/ 68 w 148"/>
                  <a:gd name="T31" fmla="*/ 84 h 126"/>
                  <a:gd name="T32" fmla="*/ 86 w 148"/>
                  <a:gd name="T33" fmla="*/ 102 h 126"/>
                  <a:gd name="T34" fmla="*/ 96 w 148"/>
                  <a:gd name="T35" fmla="*/ 114 h 126"/>
                  <a:gd name="T36" fmla="*/ 116 w 148"/>
                  <a:gd name="T37" fmla="*/ 116 h 126"/>
                  <a:gd name="T38" fmla="*/ 140 w 148"/>
                  <a:gd name="T39" fmla="*/ 126 h 126"/>
                  <a:gd name="T40" fmla="*/ 142 w 148"/>
                  <a:gd name="T41" fmla="*/ 126 h 126"/>
                  <a:gd name="T42" fmla="*/ 144 w 148"/>
                  <a:gd name="T43" fmla="*/ 126 h 126"/>
                  <a:gd name="T44" fmla="*/ 146 w 148"/>
                  <a:gd name="T45" fmla="*/ 122 h 126"/>
                  <a:gd name="T46" fmla="*/ 148 w 148"/>
                  <a:gd name="T47" fmla="*/ 118 h 126"/>
                  <a:gd name="T48" fmla="*/ 146 w 148"/>
                  <a:gd name="T49" fmla="*/ 112 h 126"/>
                  <a:gd name="T50" fmla="*/ 124 w 148"/>
                  <a:gd name="T51" fmla="*/ 98 h 126"/>
                  <a:gd name="T52" fmla="*/ 124 w 148"/>
                  <a:gd name="T53" fmla="*/ 96 h 126"/>
                  <a:gd name="T54" fmla="*/ 106 w 148"/>
                  <a:gd name="T55" fmla="*/ 80 h 126"/>
                  <a:gd name="T56" fmla="*/ 102 w 148"/>
                  <a:gd name="T57" fmla="*/ 68 h 126"/>
                  <a:gd name="T58" fmla="*/ 104 w 148"/>
                  <a:gd name="T59" fmla="*/ 66 h 126"/>
                  <a:gd name="T60" fmla="*/ 106 w 148"/>
                  <a:gd name="T61" fmla="*/ 64 h 126"/>
                  <a:gd name="T62" fmla="*/ 108 w 148"/>
                  <a:gd name="T63" fmla="*/ 62 h 126"/>
                  <a:gd name="T64" fmla="*/ 106 w 148"/>
                  <a:gd name="T65" fmla="*/ 58 h 126"/>
                  <a:gd name="T66" fmla="*/ 106 w 148"/>
                  <a:gd name="T67" fmla="*/ 56 h 126"/>
                  <a:gd name="T68" fmla="*/ 98 w 148"/>
                  <a:gd name="T69" fmla="*/ 48 h 126"/>
                  <a:gd name="T70" fmla="*/ 96 w 148"/>
                  <a:gd name="T71" fmla="*/ 48 h 126"/>
                  <a:gd name="T72" fmla="*/ 74 w 148"/>
                  <a:gd name="T73" fmla="*/ 36 h 126"/>
                  <a:gd name="T74" fmla="*/ 66 w 148"/>
                  <a:gd name="T75" fmla="*/ 26 h 126"/>
                  <a:gd name="T76" fmla="*/ 52 w 148"/>
                  <a:gd name="T77" fmla="*/ 16 h 126"/>
                  <a:gd name="T78" fmla="*/ 50 w 148"/>
                  <a:gd name="T79" fmla="*/ 16 h 126"/>
                  <a:gd name="T80" fmla="*/ 18 w 148"/>
                  <a:gd name="T81" fmla="*/ 4 h 126"/>
                  <a:gd name="T82" fmla="*/ 4 w 148"/>
                  <a:gd name="T83" fmla="*/ 0 h 126"/>
                  <a:gd name="T84" fmla="*/ 4 w 148"/>
                  <a:gd name="T85"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26">
                    <a:moveTo>
                      <a:pt x="4" y="0"/>
                    </a:moveTo>
                    <a:lnTo>
                      <a:pt x="4" y="0"/>
                    </a:lnTo>
                    <a:lnTo>
                      <a:pt x="2" y="0"/>
                    </a:lnTo>
                    <a:lnTo>
                      <a:pt x="2" y="0"/>
                    </a:lnTo>
                    <a:lnTo>
                      <a:pt x="0" y="4"/>
                    </a:lnTo>
                    <a:lnTo>
                      <a:pt x="0" y="96"/>
                    </a:lnTo>
                    <a:lnTo>
                      <a:pt x="0" y="96"/>
                    </a:lnTo>
                    <a:lnTo>
                      <a:pt x="2" y="100"/>
                    </a:lnTo>
                    <a:lnTo>
                      <a:pt x="4" y="100"/>
                    </a:lnTo>
                    <a:lnTo>
                      <a:pt x="12" y="100"/>
                    </a:lnTo>
                    <a:lnTo>
                      <a:pt x="20" y="100"/>
                    </a:lnTo>
                    <a:lnTo>
                      <a:pt x="32" y="104"/>
                    </a:lnTo>
                    <a:lnTo>
                      <a:pt x="32" y="104"/>
                    </a:lnTo>
                    <a:lnTo>
                      <a:pt x="32" y="104"/>
                    </a:lnTo>
                    <a:lnTo>
                      <a:pt x="32" y="104"/>
                    </a:lnTo>
                    <a:lnTo>
                      <a:pt x="36" y="102"/>
                    </a:lnTo>
                    <a:lnTo>
                      <a:pt x="42" y="98"/>
                    </a:lnTo>
                    <a:lnTo>
                      <a:pt x="42" y="98"/>
                    </a:lnTo>
                    <a:lnTo>
                      <a:pt x="42" y="94"/>
                    </a:lnTo>
                    <a:lnTo>
                      <a:pt x="42" y="94"/>
                    </a:lnTo>
                    <a:lnTo>
                      <a:pt x="40" y="90"/>
                    </a:lnTo>
                    <a:lnTo>
                      <a:pt x="34" y="88"/>
                    </a:lnTo>
                    <a:lnTo>
                      <a:pt x="34" y="88"/>
                    </a:lnTo>
                    <a:lnTo>
                      <a:pt x="42" y="86"/>
                    </a:lnTo>
                    <a:lnTo>
                      <a:pt x="42" y="86"/>
                    </a:lnTo>
                    <a:lnTo>
                      <a:pt x="46" y="84"/>
                    </a:lnTo>
                    <a:lnTo>
                      <a:pt x="48" y="78"/>
                    </a:lnTo>
                    <a:lnTo>
                      <a:pt x="48" y="78"/>
                    </a:lnTo>
                    <a:lnTo>
                      <a:pt x="50" y="76"/>
                    </a:lnTo>
                    <a:lnTo>
                      <a:pt x="50" y="74"/>
                    </a:lnTo>
                    <a:lnTo>
                      <a:pt x="56" y="76"/>
                    </a:lnTo>
                    <a:lnTo>
                      <a:pt x="68" y="84"/>
                    </a:lnTo>
                    <a:lnTo>
                      <a:pt x="78" y="90"/>
                    </a:lnTo>
                    <a:lnTo>
                      <a:pt x="86" y="102"/>
                    </a:lnTo>
                    <a:lnTo>
                      <a:pt x="96" y="114"/>
                    </a:lnTo>
                    <a:lnTo>
                      <a:pt x="96" y="114"/>
                    </a:lnTo>
                    <a:lnTo>
                      <a:pt x="98" y="114"/>
                    </a:lnTo>
                    <a:lnTo>
                      <a:pt x="116" y="116"/>
                    </a:lnTo>
                    <a:lnTo>
                      <a:pt x="126" y="118"/>
                    </a:lnTo>
                    <a:lnTo>
                      <a:pt x="140" y="126"/>
                    </a:lnTo>
                    <a:lnTo>
                      <a:pt x="140" y="126"/>
                    </a:lnTo>
                    <a:lnTo>
                      <a:pt x="142" y="126"/>
                    </a:lnTo>
                    <a:lnTo>
                      <a:pt x="142" y="126"/>
                    </a:lnTo>
                    <a:lnTo>
                      <a:pt x="144" y="126"/>
                    </a:lnTo>
                    <a:lnTo>
                      <a:pt x="144" y="126"/>
                    </a:lnTo>
                    <a:lnTo>
                      <a:pt x="146" y="122"/>
                    </a:lnTo>
                    <a:lnTo>
                      <a:pt x="148" y="118"/>
                    </a:lnTo>
                    <a:lnTo>
                      <a:pt x="148" y="118"/>
                    </a:lnTo>
                    <a:lnTo>
                      <a:pt x="148" y="114"/>
                    </a:lnTo>
                    <a:lnTo>
                      <a:pt x="146" y="112"/>
                    </a:lnTo>
                    <a:lnTo>
                      <a:pt x="132" y="104"/>
                    </a:lnTo>
                    <a:lnTo>
                      <a:pt x="124" y="98"/>
                    </a:lnTo>
                    <a:lnTo>
                      <a:pt x="124" y="98"/>
                    </a:lnTo>
                    <a:lnTo>
                      <a:pt x="124" y="96"/>
                    </a:lnTo>
                    <a:lnTo>
                      <a:pt x="120" y="94"/>
                    </a:lnTo>
                    <a:lnTo>
                      <a:pt x="106" y="80"/>
                    </a:lnTo>
                    <a:lnTo>
                      <a:pt x="98" y="68"/>
                    </a:lnTo>
                    <a:lnTo>
                      <a:pt x="102" y="68"/>
                    </a:lnTo>
                    <a:lnTo>
                      <a:pt x="102" y="68"/>
                    </a:lnTo>
                    <a:lnTo>
                      <a:pt x="104" y="66"/>
                    </a:lnTo>
                    <a:lnTo>
                      <a:pt x="106" y="64"/>
                    </a:lnTo>
                    <a:lnTo>
                      <a:pt x="106" y="64"/>
                    </a:lnTo>
                    <a:lnTo>
                      <a:pt x="108" y="62"/>
                    </a:lnTo>
                    <a:lnTo>
                      <a:pt x="108" y="62"/>
                    </a:lnTo>
                    <a:lnTo>
                      <a:pt x="106" y="60"/>
                    </a:lnTo>
                    <a:lnTo>
                      <a:pt x="106" y="58"/>
                    </a:lnTo>
                    <a:lnTo>
                      <a:pt x="106" y="56"/>
                    </a:lnTo>
                    <a:lnTo>
                      <a:pt x="106" y="56"/>
                    </a:lnTo>
                    <a:lnTo>
                      <a:pt x="104" y="54"/>
                    </a:lnTo>
                    <a:lnTo>
                      <a:pt x="98" y="48"/>
                    </a:lnTo>
                    <a:lnTo>
                      <a:pt x="98" y="48"/>
                    </a:lnTo>
                    <a:lnTo>
                      <a:pt x="96" y="48"/>
                    </a:lnTo>
                    <a:lnTo>
                      <a:pt x="82" y="40"/>
                    </a:lnTo>
                    <a:lnTo>
                      <a:pt x="74" y="36"/>
                    </a:lnTo>
                    <a:lnTo>
                      <a:pt x="66" y="26"/>
                    </a:lnTo>
                    <a:lnTo>
                      <a:pt x="66" y="26"/>
                    </a:lnTo>
                    <a:lnTo>
                      <a:pt x="66" y="26"/>
                    </a:lnTo>
                    <a:lnTo>
                      <a:pt x="52" y="16"/>
                    </a:lnTo>
                    <a:lnTo>
                      <a:pt x="52" y="16"/>
                    </a:lnTo>
                    <a:lnTo>
                      <a:pt x="50" y="16"/>
                    </a:lnTo>
                    <a:lnTo>
                      <a:pt x="34" y="10"/>
                    </a:lnTo>
                    <a:lnTo>
                      <a:pt x="18" y="4"/>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49" name="Freeform 992"/>
              <p:cNvSpPr>
                <a:spLocks/>
              </p:cNvSpPr>
              <p:nvPr/>
            </p:nvSpPr>
            <p:spPr bwMode="auto">
              <a:xfrm>
                <a:off x="4967" y="2581"/>
                <a:ext cx="54" cy="38"/>
              </a:xfrm>
              <a:custGeom>
                <a:avLst/>
                <a:gdLst>
                  <a:gd name="T0" fmla="*/ 20 w 54"/>
                  <a:gd name="T1" fmla="*/ 38 h 38"/>
                  <a:gd name="T2" fmla="*/ 20 w 54"/>
                  <a:gd name="T3" fmla="*/ 38 h 38"/>
                  <a:gd name="T4" fmla="*/ 18 w 54"/>
                  <a:gd name="T5" fmla="*/ 38 h 38"/>
                  <a:gd name="T6" fmla="*/ 6 w 54"/>
                  <a:gd name="T7" fmla="*/ 34 h 38"/>
                  <a:gd name="T8" fmla="*/ 0 w 54"/>
                  <a:gd name="T9" fmla="*/ 30 h 38"/>
                  <a:gd name="T10" fmla="*/ 0 w 54"/>
                  <a:gd name="T11" fmla="*/ 30 h 38"/>
                  <a:gd name="T12" fmla="*/ 0 w 54"/>
                  <a:gd name="T13" fmla="*/ 28 h 38"/>
                  <a:gd name="T14" fmla="*/ 0 w 54"/>
                  <a:gd name="T15" fmla="*/ 22 h 38"/>
                  <a:gd name="T16" fmla="*/ 0 w 54"/>
                  <a:gd name="T17" fmla="*/ 22 h 38"/>
                  <a:gd name="T18" fmla="*/ 2 w 54"/>
                  <a:gd name="T19" fmla="*/ 20 h 38"/>
                  <a:gd name="T20" fmla="*/ 30 w 54"/>
                  <a:gd name="T21" fmla="*/ 20 h 38"/>
                  <a:gd name="T22" fmla="*/ 48 w 54"/>
                  <a:gd name="T23" fmla="*/ 2 h 38"/>
                  <a:gd name="T24" fmla="*/ 48 w 54"/>
                  <a:gd name="T25" fmla="*/ 2 h 38"/>
                  <a:gd name="T26" fmla="*/ 50 w 54"/>
                  <a:gd name="T27" fmla="*/ 0 h 38"/>
                  <a:gd name="T28" fmla="*/ 50 w 54"/>
                  <a:gd name="T29" fmla="*/ 0 h 38"/>
                  <a:gd name="T30" fmla="*/ 50 w 54"/>
                  <a:gd name="T31" fmla="*/ 0 h 38"/>
                  <a:gd name="T32" fmla="*/ 50 w 54"/>
                  <a:gd name="T33" fmla="*/ 0 h 38"/>
                  <a:gd name="T34" fmla="*/ 52 w 54"/>
                  <a:gd name="T35" fmla="*/ 2 h 38"/>
                  <a:gd name="T36" fmla="*/ 54 w 54"/>
                  <a:gd name="T37" fmla="*/ 12 h 38"/>
                  <a:gd name="T38" fmla="*/ 54 w 54"/>
                  <a:gd name="T39" fmla="*/ 12 h 38"/>
                  <a:gd name="T40" fmla="*/ 54 w 54"/>
                  <a:gd name="T41" fmla="*/ 12 h 38"/>
                  <a:gd name="T42" fmla="*/ 50 w 54"/>
                  <a:gd name="T43" fmla="*/ 20 h 38"/>
                  <a:gd name="T44" fmla="*/ 50 w 54"/>
                  <a:gd name="T45" fmla="*/ 20 h 38"/>
                  <a:gd name="T46" fmla="*/ 50 w 54"/>
                  <a:gd name="T47" fmla="*/ 20 h 38"/>
                  <a:gd name="T48" fmla="*/ 42 w 54"/>
                  <a:gd name="T49" fmla="*/ 24 h 38"/>
                  <a:gd name="T50" fmla="*/ 36 w 54"/>
                  <a:gd name="T51" fmla="*/ 30 h 38"/>
                  <a:gd name="T52" fmla="*/ 30 w 54"/>
                  <a:gd name="T53" fmla="*/ 36 h 38"/>
                  <a:gd name="T54" fmla="*/ 30 w 54"/>
                  <a:gd name="T55" fmla="*/ 36 h 38"/>
                  <a:gd name="T56" fmla="*/ 30 w 54"/>
                  <a:gd name="T57" fmla="*/ 36 h 38"/>
                  <a:gd name="T58" fmla="*/ 20 w 54"/>
                  <a:gd name="T59" fmla="*/ 38 h 38"/>
                  <a:gd name="T60" fmla="*/ 20 w 54"/>
                  <a:gd name="T61" fmla="*/ 38 h 38"/>
                  <a:gd name="T62" fmla="*/ 20 w 54"/>
                  <a:gd name="T63" fmla="*/ 38 h 38"/>
                  <a:gd name="T64" fmla="*/ 20 w 54"/>
                  <a:gd name="T65"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 h="38">
                    <a:moveTo>
                      <a:pt x="20" y="38"/>
                    </a:moveTo>
                    <a:lnTo>
                      <a:pt x="20" y="38"/>
                    </a:lnTo>
                    <a:lnTo>
                      <a:pt x="18" y="38"/>
                    </a:lnTo>
                    <a:lnTo>
                      <a:pt x="6" y="34"/>
                    </a:lnTo>
                    <a:lnTo>
                      <a:pt x="0" y="30"/>
                    </a:lnTo>
                    <a:lnTo>
                      <a:pt x="0" y="30"/>
                    </a:lnTo>
                    <a:lnTo>
                      <a:pt x="0" y="28"/>
                    </a:lnTo>
                    <a:lnTo>
                      <a:pt x="0" y="22"/>
                    </a:lnTo>
                    <a:lnTo>
                      <a:pt x="0" y="22"/>
                    </a:lnTo>
                    <a:lnTo>
                      <a:pt x="2" y="20"/>
                    </a:lnTo>
                    <a:lnTo>
                      <a:pt x="30" y="20"/>
                    </a:lnTo>
                    <a:lnTo>
                      <a:pt x="48" y="2"/>
                    </a:lnTo>
                    <a:lnTo>
                      <a:pt x="48" y="2"/>
                    </a:lnTo>
                    <a:lnTo>
                      <a:pt x="50" y="0"/>
                    </a:lnTo>
                    <a:lnTo>
                      <a:pt x="50" y="0"/>
                    </a:lnTo>
                    <a:lnTo>
                      <a:pt x="50" y="0"/>
                    </a:lnTo>
                    <a:lnTo>
                      <a:pt x="50" y="0"/>
                    </a:lnTo>
                    <a:lnTo>
                      <a:pt x="52" y="2"/>
                    </a:lnTo>
                    <a:lnTo>
                      <a:pt x="54" y="12"/>
                    </a:lnTo>
                    <a:lnTo>
                      <a:pt x="54" y="12"/>
                    </a:lnTo>
                    <a:lnTo>
                      <a:pt x="54" y="12"/>
                    </a:lnTo>
                    <a:lnTo>
                      <a:pt x="50" y="20"/>
                    </a:lnTo>
                    <a:lnTo>
                      <a:pt x="50" y="20"/>
                    </a:lnTo>
                    <a:lnTo>
                      <a:pt x="50" y="20"/>
                    </a:lnTo>
                    <a:lnTo>
                      <a:pt x="42" y="24"/>
                    </a:lnTo>
                    <a:lnTo>
                      <a:pt x="36" y="30"/>
                    </a:lnTo>
                    <a:lnTo>
                      <a:pt x="30" y="36"/>
                    </a:lnTo>
                    <a:lnTo>
                      <a:pt x="30" y="36"/>
                    </a:lnTo>
                    <a:lnTo>
                      <a:pt x="30" y="36"/>
                    </a:lnTo>
                    <a:lnTo>
                      <a:pt x="20" y="38"/>
                    </a:lnTo>
                    <a:lnTo>
                      <a:pt x="20" y="38"/>
                    </a:lnTo>
                    <a:lnTo>
                      <a:pt x="20" y="38"/>
                    </a:lnTo>
                    <a:lnTo>
                      <a:pt x="2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0" name="Freeform 993"/>
              <p:cNvSpPr>
                <a:spLocks noEditPoints="1"/>
              </p:cNvSpPr>
              <p:nvPr/>
            </p:nvSpPr>
            <p:spPr bwMode="auto">
              <a:xfrm>
                <a:off x="4965" y="2579"/>
                <a:ext cx="58" cy="42"/>
              </a:xfrm>
              <a:custGeom>
                <a:avLst/>
                <a:gdLst>
                  <a:gd name="T0" fmla="*/ 52 w 58"/>
                  <a:gd name="T1" fmla="*/ 4 h 42"/>
                  <a:gd name="T2" fmla="*/ 54 w 58"/>
                  <a:gd name="T3" fmla="*/ 14 h 42"/>
                  <a:gd name="T4" fmla="*/ 50 w 58"/>
                  <a:gd name="T5" fmla="*/ 22 h 42"/>
                  <a:gd name="T6" fmla="*/ 44 w 58"/>
                  <a:gd name="T7" fmla="*/ 24 h 42"/>
                  <a:gd name="T8" fmla="*/ 36 w 58"/>
                  <a:gd name="T9" fmla="*/ 30 h 42"/>
                  <a:gd name="T10" fmla="*/ 32 w 58"/>
                  <a:gd name="T11" fmla="*/ 36 h 42"/>
                  <a:gd name="T12" fmla="*/ 22 w 58"/>
                  <a:gd name="T13" fmla="*/ 38 h 42"/>
                  <a:gd name="T14" fmla="*/ 8 w 58"/>
                  <a:gd name="T15" fmla="*/ 34 h 42"/>
                  <a:gd name="T16" fmla="*/ 4 w 58"/>
                  <a:gd name="T17" fmla="*/ 30 h 42"/>
                  <a:gd name="T18" fmla="*/ 4 w 58"/>
                  <a:gd name="T19" fmla="*/ 24 h 42"/>
                  <a:gd name="T20" fmla="*/ 16 w 58"/>
                  <a:gd name="T21" fmla="*/ 24 h 42"/>
                  <a:gd name="T22" fmla="*/ 34 w 58"/>
                  <a:gd name="T23" fmla="*/ 24 h 42"/>
                  <a:gd name="T24" fmla="*/ 38 w 58"/>
                  <a:gd name="T25" fmla="*/ 20 h 42"/>
                  <a:gd name="T26" fmla="*/ 48 w 58"/>
                  <a:gd name="T27" fmla="*/ 10 h 42"/>
                  <a:gd name="T28" fmla="*/ 52 w 58"/>
                  <a:gd name="T29" fmla="*/ 4 h 42"/>
                  <a:gd name="T30" fmla="*/ 52 w 58"/>
                  <a:gd name="T31" fmla="*/ 0 h 42"/>
                  <a:gd name="T32" fmla="*/ 52 w 58"/>
                  <a:gd name="T33" fmla="*/ 0 h 42"/>
                  <a:gd name="T34" fmla="*/ 50 w 58"/>
                  <a:gd name="T35" fmla="*/ 2 h 42"/>
                  <a:gd name="T36" fmla="*/ 44 w 58"/>
                  <a:gd name="T37" fmla="*/ 8 h 42"/>
                  <a:gd name="T38" fmla="*/ 36 w 58"/>
                  <a:gd name="T39" fmla="*/ 16 h 42"/>
                  <a:gd name="T40" fmla="*/ 32 w 58"/>
                  <a:gd name="T41" fmla="*/ 20 h 42"/>
                  <a:gd name="T42" fmla="*/ 16 w 58"/>
                  <a:gd name="T43" fmla="*/ 20 h 42"/>
                  <a:gd name="T44" fmla="*/ 4 w 58"/>
                  <a:gd name="T45" fmla="*/ 20 h 42"/>
                  <a:gd name="T46" fmla="*/ 4 w 58"/>
                  <a:gd name="T47" fmla="*/ 20 h 42"/>
                  <a:gd name="T48" fmla="*/ 0 w 58"/>
                  <a:gd name="T49" fmla="*/ 22 h 42"/>
                  <a:gd name="T50" fmla="*/ 0 w 58"/>
                  <a:gd name="T51" fmla="*/ 24 h 42"/>
                  <a:gd name="T52" fmla="*/ 0 w 58"/>
                  <a:gd name="T53" fmla="*/ 30 h 42"/>
                  <a:gd name="T54" fmla="*/ 0 w 58"/>
                  <a:gd name="T55" fmla="*/ 30 h 42"/>
                  <a:gd name="T56" fmla="*/ 2 w 58"/>
                  <a:gd name="T57" fmla="*/ 34 h 42"/>
                  <a:gd name="T58" fmla="*/ 6 w 58"/>
                  <a:gd name="T59" fmla="*/ 38 h 42"/>
                  <a:gd name="T60" fmla="*/ 6 w 58"/>
                  <a:gd name="T61" fmla="*/ 38 h 42"/>
                  <a:gd name="T62" fmla="*/ 8 w 58"/>
                  <a:gd name="T63" fmla="*/ 38 h 42"/>
                  <a:gd name="T64" fmla="*/ 20 w 58"/>
                  <a:gd name="T65" fmla="*/ 42 h 42"/>
                  <a:gd name="T66" fmla="*/ 20 w 58"/>
                  <a:gd name="T67" fmla="*/ 42 h 42"/>
                  <a:gd name="T68" fmla="*/ 22 w 58"/>
                  <a:gd name="T69" fmla="*/ 42 h 42"/>
                  <a:gd name="T70" fmla="*/ 22 w 58"/>
                  <a:gd name="T71" fmla="*/ 42 h 42"/>
                  <a:gd name="T72" fmla="*/ 22 w 58"/>
                  <a:gd name="T73" fmla="*/ 42 h 42"/>
                  <a:gd name="T74" fmla="*/ 32 w 58"/>
                  <a:gd name="T75" fmla="*/ 40 h 42"/>
                  <a:gd name="T76" fmla="*/ 32 w 58"/>
                  <a:gd name="T77" fmla="*/ 40 h 42"/>
                  <a:gd name="T78" fmla="*/ 34 w 58"/>
                  <a:gd name="T79" fmla="*/ 38 h 42"/>
                  <a:gd name="T80" fmla="*/ 40 w 58"/>
                  <a:gd name="T81" fmla="*/ 34 h 42"/>
                  <a:gd name="T82" fmla="*/ 46 w 58"/>
                  <a:gd name="T83" fmla="*/ 28 h 42"/>
                  <a:gd name="T84" fmla="*/ 52 w 58"/>
                  <a:gd name="T85" fmla="*/ 24 h 42"/>
                  <a:gd name="T86" fmla="*/ 52 w 58"/>
                  <a:gd name="T87" fmla="*/ 24 h 42"/>
                  <a:gd name="T88" fmla="*/ 54 w 58"/>
                  <a:gd name="T89" fmla="*/ 22 h 42"/>
                  <a:gd name="T90" fmla="*/ 58 w 58"/>
                  <a:gd name="T91" fmla="*/ 16 h 42"/>
                  <a:gd name="T92" fmla="*/ 58 w 58"/>
                  <a:gd name="T93" fmla="*/ 16 h 42"/>
                  <a:gd name="T94" fmla="*/ 58 w 58"/>
                  <a:gd name="T95" fmla="*/ 12 h 42"/>
                  <a:gd name="T96" fmla="*/ 56 w 58"/>
                  <a:gd name="T97" fmla="*/ 4 h 42"/>
                  <a:gd name="T98" fmla="*/ 56 w 58"/>
                  <a:gd name="T99" fmla="*/ 4 h 42"/>
                  <a:gd name="T100" fmla="*/ 54 w 58"/>
                  <a:gd name="T101" fmla="*/ 0 h 42"/>
                  <a:gd name="T102" fmla="*/ 54 w 58"/>
                  <a:gd name="T103" fmla="*/ 0 h 42"/>
                  <a:gd name="T104" fmla="*/ 52 w 58"/>
                  <a:gd name="T105" fmla="*/ 0 h 42"/>
                  <a:gd name="T106" fmla="*/ 52 w 58"/>
                  <a:gd name="T10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42">
                    <a:moveTo>
                      <a:pt x="52" y="4"/>
                    </a:moveTo>
                    <a:lnTo>
                      <a:pt x="54" y="14"/>
                    </a:lnTo>
                    <a:lnTo>
                      <a:pt x="50" y="22"/>
                    </a:lnTo>
                    <a:lnTo>
                      <a:pt x="44" y="24"/>
                    </a:lnTo>
                    <a:lnTo>
                      <a:pt x="36" y="30"/>
                    </a:lnTo>
                    <a:lnTo>
                      <a:pt x="32" y="36"/>
                    </a:lnTo>
                    <a:lnTo>
                      <a:pt x="22" y="38"/>
                    </a:lnTo>
                    <a:lnTo>
                      <a:pt x="8" y="34"/>
                    </a:lnTo>
                    <a:lnTo>
                      <a:pt x="4" y="30"/>
                    </a:lnTo>
                    <a:lnTo>
                      <a:pt x="4" y="24"/>
                    </a:lnTo>
                    <a:lnTo>
                      <a:pt x="16" y="24"/>
                    </a:lnTo>
                    <a:lnTo>
                      <a:pt x="34" y="24"/>
                    </a:lnTo>
                    <a:lnTo>
                      <a:pt x="38" y="20"/>
                    </a:lnTo>
                    <a:lnTo>
                      <a:pt x="48" y="10"/>
                    </a:lnTo>
                    <a:lnTo>
                      <a:pt x="52" y="4"/>
                    </a:lnTo>
                    <a:close/>
                    <a:moveTo>
                      <a:pt x="52" y="0"/>
                    </a:moveTo>
                    <a:lnTo>
                      <a:pt x="52" y="0"/>
                    </a:lnTo>
                    <a:lnTo>
                      <a:pt x="50" y="2"/>
                    </a:lnTo>
                    <a:lnTo>
                      <a:pt x="44" y="8"/>
                    </a:lnTo>
                    <a:lnTo>
                      <a:pt x="36" y="16"/>
                    </a:lnTo>
                    <a:lnTo>
                      <a:pt x="32" y="20"/>
                    </a:lnTo>
                    <a:lnTo>
                      <a:pt x="16" y="20"/>
                    </a:lnTo>
                    <a:lnTo>
                      <a:pt x="4" y="20"/>
                    </a:lnTo>
                    <a:lnTo>
                      <a:pt x="4" y="20"/>
                    </a:lnTo>
                    <a:lnTo>
                      <a:pt x="0" y="22"/>
                    </a:lnTo>
                    <a:lnTo>
                      <a:pt x="0" y="24"/>
                    </a:lnTo>
                    <a:lnTo>
                      <a:pt x="0" y="30"/>
                    </a:lnTo>
                    <a:lnTo>
                      <a:pt x="0" y="30"/>
                    </a:lnTo>
                    <a:lnTo>
                      <a:pt x="2" y="34"/>
                    </a:lnTo>
                    <a:lnTo>
                      <a:pt x="6" y="38"/>
                    </a:lnTo>
                    <a:lnTo>
                      <a:pt x="6" y="38"/>
                    </a:lnTo>
                    <a:lnTo>
                      <a:pt x="8" y="38"/>
                    </a:lnTo>
                    <a:lnTo>
                      <a:pt x="20" y="42"/>
                    </a:lnTo>
                    <a:lnTo>
                      <a:pt x="20" y="42"/>
                    </a:lnTo>
                    <a:lnTo>
                      <a:pt x="22" y="42"/>
                    </a:lnTo>
                    <a:lnTo>
                      <a:pt x="22" y="42"/>
                    </a:lnTo>
                    <a:lnTo>
                      <a:pt x="22" y="42"/>
                    </a:lnTo>
                    <a:lnTo>
                      <a:pt x="32" y="40"/>
                    </a:lnTo>
                    <a:lnTo>
                      <a:pt x="32" y="40"/>
                    </a:lnTo>
                    <a:lnTo>
                      <a:pt x="34" y="38"/>
                    </a:lnTo>
                    <a:lnTo>
                      <a:pt x="40" y="34"/>
                    </a:lnTo>
                    <a:lnTo>
                      <a:pt x="46" y="28"/>
                    </a:lnTo>
                    <a:lnTo>
                      <a:pt x="52" y="24"/>
                    </a:lnTo>
                    <a:lnTo>
                      <a:pt x="52" y="24"/>
                    </a:lnTo>
                    <a:lnTo>
                      <a:pt x="54" y="22"/>
                    </a:lnTo>
                    <a:lnTo>
                      <a:pt x="58" y="16"/>
                    </a:lnTo>
                    <a:lnTo>
                      <a:pt x="58" y="16"/>
                    </a:lnTo>
                    <a:lnTo>
                      <a:pt x="58" y="12"/>
                    </a:lnTo>
                    <a:lnTo>
                      <a:pt x="56" y="4"/>
                    </a:lnTo>
                    <a:lnTo>
                      <a:pt x="56" y="4"/>
                    </a:lnTo>
                    <a:lnTo>
                      <a:pt x="54" y="0"/>
                    </a:lnTo>
                    <a:lnTo>
                      <a:pt x="54" y="0"/>
                    </a:lnTo>
                    <a:lnTo>
                      <a:pt x="52" y="0"/>
                    </a:lnTo>
                    <a:lnTo>
                      <a:pt x="5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1" name="Freeform 994"/>
              <p:cNvSpPr>
                <a:spLocks/>
              </p:cNvSpPr>
              <p:nvPr/>
            </p:nvSpPr>
            <p:spPr bwMode="auto">
              <a:xfrm>
                <a:off x="4969" y="2583"/>
                <a:ext cx="50" cy="34"/>
              </a:xfrm>
              <a:custGeom>
                <a:avLst/>
                <a:gdLst>
                  <a:gd name="T0" fmla="*/ 48 w 50"/>
                  <a:gd name="T1" fmla="*/ 0 h 34"/>
                  <a:gd name="T2" fmla="*/ 50 w 50"/>
                  <a:gd name="T3" fmla="*/ 10 h 34"/>
                  <a:gd name="T4" fmla="*/ 46 w 50"/>
                  <a:gd name="T5" fmla="*/ 18 h 34"/>
                  <a:gd name="T6" fmla="*/ 40 w 50"/>
                  <a:gd name="T7" fmla="*/ 20 h 34"/>
                  <a:gd name="T8" fmla="*/ 32 w 50"/>
                  <a:gd name="T9" fmla="*/ 26 h 34"/>
                  <a:gd name="T10" fmla="*/ 28 w 50"/>
                  <a:gd name="T11" fmla="*/ 32 h 34"/>
                  <a:gd name="T12" fmla="*/ 18 w 50"/>
                  <a:gd name="T13" fmla="*/ 34 h 34"/>
                  <a:gd name="T14" fmla="*/ 4 w 50"/>
                  <a:gd name="T15" fmla="*/ 30 h 34"/>
                  <a:gd name="T16" fmla="*/ 0 w 50"/>
                  <a:gd name="T17" fmla="*/ 26 h 34"/>
                  <a:gd name="T18" fmla="*/ 0 w 50"/>
                  <a:gd name="T19" fmla="*/ 20 h 34"/>
                  <a:gd name="T20" fmla="*/ 12 w 50"/>
                  <a:gd name="T21" fmla="*/ 20 h 34"/>
                  <a:gd name="T22" fmla="*/ 30 w 50"/>
                  <a:gd name="T23" fmla="*/ 20 h 34"/>
                  <a:gd name="T24" fmla="*/ 34 w 50"/>
                  <a:gd name="T25" fmla="*/ 16 h 34"/>
                  <a:gd name="T26" fmla="*/ 44 w 50"/>
                  <a:gd name="T27" fmla="*/ 6 h 34"/>
                  <a:gd name="T28" fmla="*/ 48 w 50"/>
                  <a:gd name="T29"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0" h="34">
                    <a:moveTo>
                      <a:pt x="48" y="0"/>
                    </a:moveTo>
                    <a:lnTo>
                      <a:pt x="50" y="10"/>
                    </a:lnTo>
                    <a:lnTo>
                      <a:pt x="46" y="18"/>
                    </a:lnTo>
                    <a:lnTo>
                      <a:pt x="40" y="20"/>
                    </a:lnTo>
                    <a:lnTo>
                      <a:pt x="32" y="26"/>
                    </a:lnTo>
                    <a:lnTo>
                      <a:pt x="28" y="32"/>
                    </a:lnTo>
                    <a:lnTo>
                      <a:pt x="18" y="34"/>
                    </a:lnTo>
                    <a:lnTo>
                      <a:pt x="4" y="30"/>
                    </a:lnTo>
                    <a:lnTo>
                      <a:pt x="0" y="26"/>
                    </a:lnTo>
                    <a:lnTo>
                      <a:pt x="0" y="20"/>
                    </a:lnTo>
                    <a:lnTo>
                      <a:pt x="12" y="20"/>
                    </a:lnTo>
                    <a:lnTo>
                      <a:pt x="30" y="20"/>
                    </a:lnTo>
                    <a:lnTo>
                      <a:pt x="34" y="16"/>
                    </a:lnTo>
                    <a:lnTo>
                      <a:pt x="44" y="6"/>
                    </a:lnTo>
                    <a:lnTo>
                      <a:pt x="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2" name="Freeform 995"/>
              <p:cNvSpPr>
                <a:spLocks/>
              </p:cNvSpPr>
              <p:nvPr/>
            </p:nvSpPr>
            <p:spPr bwMode="auto">
              <a:xfrm>
                <a:off x="4965" y="2579"/>
                <a:ext cx="58" cy="42"/>
              </a:xfrm>
              <a:custGeom>
                <a:avLst/>
                <a:gdLst>
                  <a:gd name="T0" fmla="*/ 52 w 58"/>
                  <a:gd name="T1" fmla="*/ 0 h 42"/>
                  <a:gd name="T2" fmla="*/ 52 w 58"/>
                  <a:gd name="T3" fmla="*/ 0 h 42"/>
                  <a:gd name="T4" fmla="*/ 50 w 58"/>
                  <a:gd name="T5" fmla="*/ 2 h 42"/>
                  <a:gd name="T6" fmla="*/ 44 w 58"/>
                  <a:gd name="T7" fmla="*/ 8 h 42"/>
                  <a:gd name="T8" fmla="*/ 36 w 58"/>
                  <a:gd name="T9" fmla="*/ 16 h 42"/>
                  <a:gd name="T10" fmla="*/ 32 w 58"/>
                  <a:gd name="T11" fmla="*/ 20 h 42"/>
                  <a:gd name="T12" fmla="*/ 16 w 58"/>
                  <a:gd name="T13" fmla="*/ 20 h 42"/>
                  <a:gd name="T14" fmla="*/ 4 w 58"/>
                  <a:gd name="T15" fmla="*/ 20 h 42"/>
                  <a:gd name="T16" fmla="*/ 4 w 58"/>
                  <a:gd name="T17" fmla="*/ 20 h 42"/>
                  <a:gd name="T18" fmla="*/ 0 w 58"/>
                  <a:gd name="T19" fmla="*/ 22 h 42"/>
                  <a:gd name="T20" fmla="*/ 0 w 58"/>
                  <a:gd name="T21" fmla="*/ 24 h 42"/>
                  <a:gd name="T22" fmla="*/ 0 w 58"/>
                  <a:gd name="T23" fmla="*/ 30 h 42"/>
                  <a:gd name="T24" fmla="*/ 0 w 58"/>
                  <a:gd name="T25" fmla="*/ 30 h 42"/>
                  <a:gd name="T26" fmla="*/ 2 w 58"/>
                  <a:gd name="T27" fmla="*/ 34 h 42"/>
                  <a:gd name="T28" fmla="*/ 6 w 58"/>
                  <a:gd name="T29" fmla="*/ 38 h 42"/>
                  <a:gd name="T30" fmla="*/ 6 w 58"/>
                  <a:gd name="T31" fmla="*/ 38 h 42"/>
                  <a:gd name="T32" fmla="*/ 8 w 58"/>
                  <a:gd name="T33" fmla="*/ 38 h 42"/>
                  <a:gd name="T34" fmla="*/ 20 w 58"/>
                  <a:gd name="T35" fmla="*/ 42 h 42"/>
                  <a:gd name="T36" fmla="*/ 20 w 58"/>
                  <a:gd name="T37" fmla="*/ 42 h 42"/>
                  <a:gd name="T38" fmla="*/ 22 w 58"/>
                  <a:gd name="T39" fmla="*/ 42 h 42"/>
                  <a:gd name="T40" fmla="*/ 22 w 58"/>
                  <a:gd name="T41" fmla="*/ 42 h 42"/>
                  <a:gd name="T42" fmla="*/ 22 w 58"/>
                  <a:gd name="T43" fmla="*/ 42 h 42"/>
                  <a:gd name="T44" fmla="*/ 32 w 58"/>
                  <a:gd name="T45" fmla="*/ 40 h 42"/>
                  <a:gd name="T46" fmla="*/ 32 w 58"/>
                  <a:gd name="T47" fmla="*/ 40 h 42"/>
                  <a:gd name="T48" fmla="*/ 34 w 58"/>
                  <a:gd name="T49" fmla="*/ 38 h 42"/>
                  <a:gd name="T50" fmla="*/ 40 w 58"/>
                  <a:gd name="T51" fmla="*/ 34 h 42"/>
                  <a:gd name="T52" fmla="*/ 46 w 58"/>
                  <a:gd name="T53" fmla="*/ 28 h 42"/>
                  <a:gd name="T54" fmla="*/ 52 w 58"/>
                  <a:gd name="T55" fmla="*/ 24 h 42"/>
                  <a:gd name="T56" fmla="*/ 52 w 58"/>
                  <a:gd name="T57" fmla="*/ 24 h 42"/>
                  <a:gd name="T58" fmla="*/ 54 w 58"/>
                  <a:gd name="T59" fmla="*/ 22 h 42"/>
                  <a:gd name="T60" fmla="*/ 58 w 58"/>
                  <a:gd name="T61" fmla="*/ 16 h 42"/>
                  <a:gd name="T62" fmla="*/ 58 w 58"/>
                  <a:gd name="T63" fmla="*/ 16 h 42"/>
                  <a:gd name="T64" fmla="*/ 58 w 58"/>
                  <a:gd name="T65" fmla="*/ 12 h 42"/>
                  <a:gd name="T66" fmla="*/ 56 w 58"/>
                  <a:gd name="T67" fmla="*/ 4 h 42"/>
                  <a:gd name="T68" fmla="*/ 56 w 58"/>
                  <a:gd name="T69" fmla="*/ 4 h 42"/>
                  <a:gd name="T70" fmla="*/ 54 w 58"/>
                  <a:gd name="T71" fmla="*/ 0 h 42"/>
                  <a:gd name="T72" fmla="*/ 54 w 58"/>
                  <a:gd name="T73" fmla="*/ 0 h 42"/>
                  <a:gd name="T74" fmla="*/ 52 w 58"/>
                  <a:gd name="T75" fmla="*/ 0 h 42"/>
                  <a:gd name="T76" fmla="*/ 52 w 58"/>
                  <a:gd name="T7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8" h="42">
                    <a:moveTo>
                      <a:pt x="52" y="0"/>
                    </a:moveTo>
                    <a:lnTo>
                      <a:pt x="52" y="0"/>
                    </a:lnTo>
                    <a:lnTo>
                      <a:pt x="50" y="2"/>
                    </a:lnTo>
                    <a:lnTo>
                      <a:pt x="44" y="8"/>
                    </a:lnTo>
                    <a:lnTo>
                      <a:pt x="36" y="16"/>
                    </a:lnTo>
                    <a:lnTo>
                      <a:pt x="32" y="20"/>
                    </a:lnTo>
                    <a:lnTo>
                      <a:pt x="16" y="20"/>
                    </a:lnTo>
                    <a:lnTo>
                      <a:pt x="4" y="20"/>
                    </a:lnTo>
                    <a:lnTo>
                      <a:pt x="4" y="20"/>
                    </a:lnTo>
                    <a:lnTo>
                      <a:pt x="0" y="22"/>
                    </a:lnTo>
                    <a:lnTo>
                      <a:pt x="0" y="24"/>
                    </a:lnTo>
                    <a:lnTo>
                      <a:pt x="0" y="30"/>
                    </a:lnTo>
                    <a:lnTo>
                      <a:pt x="0" y="30"/>
                    </a:lnTo>
                    <a:lnTo>
                      <a:pt x="2" y="34"/>
                    </a:lnTo>
                    <a:lnTo>
                      <a:pt x="6" y="38"/>
                    </a:lnTo>
                    <a:lnTo>
                      <a:pt x="6" y="38"/>
                    </a:lnTo>
                    <a:lnTo>
                      <a:pt x="8" y="38"/>
                    </a:lnTo>
                    <a:lnTo>
                      <a:pt x="20" y="42"/>
                    </a:lnTo>
                    <a:lnTo>
                      <a:pt x="20" y="42"/>
                    </a:lnTo>
                    <a:lnTo>
                      <a:pt x="22" y="42"/>
                    </a:lnTo>
                    <a:lnTo>
                      <a:pt x="22" y="42"/>
                    </a:lnTo>
                    <a:lnTo>
                      <a:pt x="22" y="42"/>
                    </a:lnTo>
                    <a:lnTo>
                      <a:pt x="32" y="40"/>
                    </a:lnTo>
                    <a:lnTo>
                      <a:pt x="32" y="40"/>
                    </a:lnTo>
                    <a:lnTo>
                      <a:pt x="34" y="38"/>
                    </a:lnTo>
                    <a:lnTo>
                      <a:pt x="40" y="34"/>
                    </a:lnTo>
                    <a:lnTo>
                      <a:pt x="46" y="28"/>
                    </a:lnTo>
                    <a:lnTo>
                      <a:pt x="52" y="24"/>
                    </a:lnTo>
                    <a:lnTo>
                      <a:pt x="52" y="24"/>
                    </a:lnTo>
                    <a:lnTo>
                      <a:pt x="54" y="22"/>
                    </a:lnTo>
                    <a:lnTo>
                      <a:pt x="58" y="16"/>
                    </a:lnTo>
                    <a:lnTo>
                      <a:pt x="58" y="16"/>
                    </a:lnTo>
                    <a:lnTo>
                      <a:pt x="58" y="12"/>
                    </a:lnTo>
                    <a:lnTo>
                      <a:pt x="56" y="4"/>
                    </a:lnTo>
                    <a:lnTo>
                      <a:pt x="56" y="4"/>
                    </a:lnTo>
                    <a:lnTo>
                      <a:pt x="54" y="0"/>
                    </a:lnTo>
                    <a:lnTo>
                      <a:pt x="54" y="0"/>
                    </a:lnTo>
                    <a:lnTo>
                      <a:pt x="52" y="0"/>
                    </a:lnTo>
                    <a:lnTo>
                      <a:pt x="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3" name="Freeform 996"/>
              <p:cNvSpPr>
                <a:spLocks/>
              </p:cNvSpPr>
              <p:nvPr/>
            </p:nvSpPr>
            <p:spPr bwMode="auto">
              <a:xfrm>
                <a:off x="5051" y="2599"/>
                <a:ext cx="20" cy="26"/>
              </a:xfrm>
              <a:custGeom>
                <a:avLst/>
                <a:gdLst>
                  <a:gd name="T0" fmla="*/ 18 w 20"/>
                  <a:gd name="T1" fmla="*/ 26 h 26"/>
                  <a:gd name="T2" fmla="*/ 18 w 20"/>
                  <a:gd name="T3" fmla="*/ 26 h 26"/>
                  <a:gd name="T4" fmla="*/ 18 w 20"/>
                  <a:gd name="T5" fmla="*/ 26 h 26"/>
                  <a:gd name="T6" fmla="*/ 10 w 20"/>
                  <a:gd name="T7" fmla="*/ 20 h 26"/>
                  <a:gd name="T8" fmla="*/ 10 w 20"/>
                  <a:gd name="T9" fmla="*/ 20 h 26"/>
                  <a:gd name="T10" fmla="*/ 10 w 20"/>
                  <a:gd name="T11" fmla="*/ 20 h 26"/>
                  <a:gd name="T12" fmla="*/ 6 w 20"/>
                  <a:gd name="T13" fmla="*/ 14 h 26"/>
                  <a:gd name="T14" fmla="*/ 2 w 20"/>
                  <a:gd name="T15" fmla="*/ 8 h 26"/>
                  <a:gd name="T16" fmla="*/ 2 w 20"/>
                  <a:gd name="T17" fmla="*/ 8 h 26"/>
                  <a:gd name="T18" fmla="*/ 2 w 20"/>
                  <a:gd name="T19" fmla="*/ 8 h 26"/>
                  <a:gd name="T20" fmla="*/ 0 w 20"/>
                  <a:gd name="T21" fmla="*/ 2 h 26"/>
                  <a:gd name="T22" fmla="*/ 0 w 20"/>
                  <a:gd name="T23" fmla="*/ 2 h 26"/>
                  <a:gd name="T24" fmla="*/ 0 w 20"/>
                  <a:gd name="T25" fmla="*/ 0 h 26"/>
                  <a:gd name="T26" fmla="*/ 0 w 20"/>
                  <a:gd name="T27" fmla="*/ 0 h 26"/>
                  <a:gd name="T28" fmla="*/ 2 w 20"/>
                  <a:gd name="T29" fmla="*/ 0 h 26"/>
                  <a:gd name="T30" fmla="*/ 2 w 20"/>
                  <a:gd name="T31" fmla="*/ 0 h 26"/>
                  <a:gd name="T32" fmla="*/ 2 w 20"/>
                  <a:gd name="T33" fmla="*/ 0 h 26"/>
                  <a:gd name="T34" fmla="*/ 10 w 20"/>
                  <a:gd name="T35" fmla="*/ 4 h 26"/>
                  <a:gd name="T36" fmla="*/ 18 w 20"/>
                  <a:gd name="T37" fmla="*/ 12 h 26"/>
                  <a:gd name="T38" fmla="*/ 18 w 20"/>
                  <a:gd name="T39" fmla="*/ 12 h 26"/>
                  <a:gd name="T40" fmla="*/ 18 w 20"/>
                  <a:gd name="T41" fmla="*/ 14 h 26"/>
                  <a:gd name="T42" fmla="*/ 20 w 20"/>
                  <a:gd name="T43" fmla="*/ 24 h 26"/>
                  <a:gd name="T44" fmla="*/ 20 w 20"/>
                  <a:gd name="T45" fmla="*/ 24 h 26"/>
                  <a:gd name="T46" fmla="*/ 20 w 20"/>
                  <a:gd name="T47" fmla="*/ 26 h 26"/>
                  <a:gd name="T48" fmla="*/ 20 w 20"/>
                  <a:gd name="T49" fmla="*/ 26 h 26"/>
                  <a:gd name="T50" fmla="*/ 18 w 20"/>
                  <a:gd name="T51" fmla="*/ 26 h 26"/>
                  <a:gd name="T52" fmla="*/ 18 w 20"/>
                  <a:gd name="T5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6">
                    <a:moveTo>
                      <a:pt x="18" y="26"/>
                    </a:moveTo>
                    <a:lnTo>
                      <a:pt x="18" y="26"/>
                    </a:lnTo>
                    <a:lnTo>
                      <a:pt x="18" y="26"/>
                    </a:lnTo>
                    <a:lnTo>
                      <a:pt x="10" y="20"/>
                    </a:lnTo>
                    <a:lnTo>
                      <a:pt x="10" y="20"/>
                    </a:lnTo>
                    <a:lnTo>
                      <a:pt x="10" y="20"/>
                    </a:lnTo>
                    <a:lnTo>
                      <a:pt x="6" y="14"/>
                    </a:lnTo>
                    <a:lnTo>
                      <a:pt x="2" y="8"/>
                    </a:lnTo>
                    <a:lnTo>
                      <a:pt x="2" y="8"/>
                    </a:lnTo>
                    <a:lnTo>
                      <a:pt x="2" y="8"/>
                    </a:lnTo>
                    <a:lnTo>
                      <a:pt x="0" y="2"/>
                    </a:lnTo>
                    <a:lnTo>
                      <a:pt x="0" y="2"/>
                    </a:lnTo>
                    <a:lnTo>
                      <a:pt x="0" y="0"/>
                    </a:lnTo>
                    <a:lnTo>
                      <a:pt x="0" y="0"/>
                    </a:lnTo>
                    <a:lnTo>
                      <a:pt x="2" y="0"/>
                    </a:lnTo>
                    <a:lnTo>
                      <a:pt x="2" y="0"/>
                    </a:lnTo>
                    <a:lnTo>
                      <a:pt x="2" y="0"/>
                    </a:lnTo>
                    <a:lnTo>
                      <a:pt x="10" y="4"/>
                    </a:lnTo>
                    <a:lnTo>
                      <a:pt x="18" y="12"/>
                    </a:lnTo>
                    <a:lnTo>
                      <a:pt x="18" y="12"/>
                    </a:lnTo>
                    <a:lnTo>
                      <a:pt x="18" y="14"/>
                    </a:lnTo>
                    <a:lnTo>
                      <a:pt x="20" y="24"/>
                    </a:lnTo>
                    <a:lnTo>
                      <a:pt x="20" y="24"/>
                    </a:lnTo>
                    <a:lnTo>
                      <a:pt x="20" y="26"/>
                    </a:lnTo>
                    <a:lnTo>
                      <a:pt x="20" y="26"/>
                    </a:lnTo>
                    <a:lnTo>
                      <a:pt x="18" y="26"/>
                    </a:lnTo>
                    <a:lnTo>
                      <a:pt x="18"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4" name="Freeform 997"/>
              <p:cNvSpPr>
                <a:spLocks noEditPoints="1"/>
              </p:cNvSpPr>
              <p:nvPr/>
            </p:nvSpPr>
            <p:spPr bwMode="auto">
              <a:xfrm>
                <a:off x="5049" y="2597"/>
                <a:ext cx="24" cy="30"/>
              </a:xfrm>
              <a:custGeom>
                <a:avLst/>
                <a:gdLst>
                  <a:gd name="T0" fmla="*/ 4 w 24"/>
                  <a:gd name="T1" fmla="*/ 4 h 30"/>
                  <a:gd name="T2" fmla="*/ 12 w 24"/>
                  <a:gd name="T3" fmla="*/ 8 h 30"/>
                  <a:gd name="T4" fmla="*/ 18 w 24"/>
                  <a:gd name="T5" fmla="*/ 16 h 30"/>
                  <a:gd name="T6" fmla="*/ 20 w 24"/>
                  <a:gd name="T7" fmla="*/ 26 h 30"/>
                  <a:gd name="T8" fmla="*/ 12 w 24"/>
                  <a:gd name="T9" fmla="*/ 20 h 30"/>
                  <a:gd name="T10" fmla="*/ 10 w 24"/>
                  <a:gd name="T11" fmla="*/ 14 h 30"/>
                  <a:gd name="T12" fmla="*/ 6 w 24"/>
                  <a:gd name="T13" fmla="*/ 10 h 30"/>
                  <a:gd name="T14" fmla="*/ 4 w 24"/>
                  <a:gd name="T15" fmla="*/ 4 h 30"/>
                  <a:gd name="T16" fmla="*/ 4 w 24"/>
                  <a:gd name="T17" fmla="*/ 0 h 30"/>
                  <a:gd name="T18" fmla="*/ 4 w 24"/>
                  <a:gd name="T19" fmla="*/ 0 h 30"/>
                  <a:gd name="T20" fmla="*/ 2 w 24"/>
                  <a:gd name="T21" fmla="*/ 0 h 30"/>
                  <a:gd name="T22" fmla="*/ 2 w 24"/>
                  <a:gd name="T23" fmla="*/ 0 h 30"/>
                  <a:gd name="T24" fmla="*/ 0 w 24"/>
                  <a:gd name="T25" fmla="*/ 2 h 30"/>
                  <a:gd name="T26" fmla="*/ 0 w 24"/>
                  <a:gd name="T27" fmla="*/ 4 h 30"/>
                  <a:gd name="T28" fmla="*/ 2 w 24"/>
                  <a:gd name="T29" fmla="*/ 10 h 30"/>
                  <a:gd name="T30" fmla="*/ 2 w 24"/>
                  <a:gd name="T31" fmla="*/ 10 h 30"/>
                  <a:gd name="T32" fmla="*/ 2 w 24"/>
                  <a:gd name="T33" fmla="*/ 12 h 30"/>
                  <a:gd name="T34" fmla="*/ 6 w 24"/>
                  <a:gd name="T35" fmla="*/ 16 h 30"/>
                  <a:gd name="T36" fmla="*/ 10 w 24"/>
                  <a:gd name="T37" fmla="*/ 22 h 30"/>
                  <a:gd name="T38" fmla="*/ 10 w 24"/>
                  <a:gd name="T39" fmla="*/ 22 h 30"/>
                  <a:gd name="T40" fmla="*/ 10 w 24"/>
                  <a:gd name="T41" fmla="*/ 24 h 30"/>
                  <a:gd name="T42" fmla="*/ 18 w 24"/>
                  <a:gd name="T43" fmla="*/ 30 h 30"/>
                  <a:gd name="T44" fmla="*/ 18 w 24"/>
                  <a:gd name="T45" fmla="*/ 30 h 30"/>
                  <a:gd name="T46" fmla="*/ 20 w 24"/>
                  <a:gd name="T47" fmla="*/ 30 h 30"/>
                  <a:gd name="T48" fmla="*/ 20 w 24"/>
                  <a:gd name="T49" fmla="*/ 30 h 30"/>
                  <a:gd name="T50" fmla="*/ 22 w 24"/>
                  <a:gd name="T51" fmla="*/ 28 h 30"/>
                  <a:gd name="T52" fmla="*/ 22 w 24"/>
                  <a:gd name="T53" fmla="*/ 28 h 30"/>
                  <a:gd name="T54" fmla="*/ 24 w 24"/>
                  <a:gd name="T55" fmla="*/ 28 h 30"/>
                  <a:gd name="T56" fmla="*/ 24 w 24"/>
                  <a:gd name="T57" fmla="*/ 26 h 30"/>
                  <a:gd name="T58" fmla="*/ 22 w 24"/>
                  <a:gd name="T59" fmla="*/ 16 h 30"/>
                  <a:gd name="T60" fmla="*/ 22 w 24"/>
                  <a:gd name="T61" fmla="*/ 16 h 30"/>
                  <a:gd name="T62" fmla="*/ 22 w 24"/>
                  <a:gd name="T63" fmla="*/ 14 h 30"/>
                  <a:gd name="T64" fmla="*/ 14 w 24"/>
                  <a:gd name="T65" fmla="*/ 6 h 30"/>
                  <a:gd name="T66" fmla="*/ 14 w 24"/>
                  <a:gd name="T67" fmla="*/ 6 h 30"/>
                  <a:gd name="T68" fmla="*/ 14 w 24"/>
                  <a:gd name="T69" fmla="*/ 4 h 30"/>
                  <a:gd name="T70" fmla="*/ 6 w 24"/>
                  <a:gd name="T71" fmla="*/ 0 h 30"/>
                  <a:gd name="T72" fmla="*/ 6 w 24"/>
                  <a:gd name="T73" fmla="*/ 0 h 30"/>
                  <a:gd name="T74" fmla="*/ 4 w 24"/>
                  <a:gd name="T75" fmla="*/ 0 h 30"/>
                  <a:gd name="T76" fmla="*/ 4 w 24"/>
                  <a:gd name="T7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 h="30">
                    <a:moveTo>
                      <a:pt x="4" y="4"/>
                    </a:moveTo>
                    <a:lnTo>
                      <a:pt x="12" y="8"/>
                    </a:lnTo>
                    <a:lnTo>
                      <a:pt x="18" y="16"/>
                    </a:lnTo>
                    <a:lnTo>
                      <a:pt x="20" y="26"/>
                    </a:lnTo>
                    <a:lnTo>
                      <a:pt x="12" y="20"/>
                    </a:lnTo>
                    <a:lnTo>
                      <a:pt x="10" y="14"/>
                    </a:lnTo>
                    <a:lnTo>
                      <a:pt x="6" y="10"/>
                    </a:lnTo>
                    <a:lnTo>
                      <a:pt x="4" y="4"/>
                    </a:lnTo>
                    <a:close/>
                    <a:moveTo>
                      <a:pt x="4" y="0"/>
                    </a:moveTo>
                    <a:lnTo>
                      <a:pt x="4" y="0"/>
                    </a:lnTo>
                    <a:lnTo>
                      <a:pt x="2" y="0"/>
                    </a:lnTo>
                    <a:lnTo>
                      <a:pt x="2" y="0"/>
                    </a:lnTo>
                    <a:lnTo>
                      <a:pt x="0" y="2"/>
                    </a:lnTo>
                    <a:lnTo>
                      <a:pt x="0" y="4"/>
                    </a:lnTo>
                    <a:lnTo>
                      <a:pt x="2" y="10"/>
                    </a:lnTo>
                    <a:lnTo>
                      <a:pt x="2" y="10"/>
                    </a:lnTo>
                    <a:lnTo>
                      <a:pt x="2" y="12"/>
                    </a:lnTo>
                    <a:lnTo>
                      <a:pt x="6" y="16"/>
                    </a:lnTo>
                    <a:lnTo>
                      <a:pt x="10" y="22"/>
                    </a:lnTo>
                    <a:lnTo>
                      <a:pt x="10" y="22"/>
                    </a:lnTo>
                    <a:lnTo>
                      <a:pt x="10" y="24"/>
                    </a:lnTo>
                    <a:lnTo>
                      <a:pt x="18" y="30"/>
                    </a:lnTo>
                    <a:lnTo>
                      <a:pt x="18" y="30"/>
                    </a:lnTo>
                    <a:lnTo>
                      <a:pt x="20" y="30"/>
                    </a:lnTo>
                    <a:lnTo>
                      <a:pt x="20" y="30"/>
                    </a:lnTo>
                    <a:lnTo>
                      <a:pt x="22" y="28"/>
                    </a:lnTo>
                    <a:lnTo>
                      <a:pt x="22" y="28"/>
                    </a:lnTo>
                    <a:lnTo>
                      <a:pt x="24" y="28"/>
                    </a:lnTo>
                    <a:lnTo>
                      <a:pt x="24" y="26"/>
                    </a:lnTo>
                    <a:lnTo>
                      <a:pt x="22" y="16"/>
                    </a:lnTo>
                    <a:lnTo>
                      <a:pt x="22" y="16"/>
                    </a:lnTo>
                    <a:lnTo>
                      <a:pt x="22" y="14"/>
                    </a:lnTo>
                    <a:lnTo>
                      <a:pt x="14" y="6"/>
                    </a:lnTo>
                    <a:lnTo>
                      <a:pt x="14" y="6"/>
                    </a:lnTo>
                    <a:lnTo>
                      <a:pt x="14"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5" name="Freeform 998"/>
              <p:cNvSpPr>
                <a:spLocks/>
              </p:cNvSpPr>
              <p:nvPr/>
            </p:nvSpPr>
            <p:spPr bwMode="auto">
              <a:xfrm>
                <a:off x="5053" y="2601"/>
                <a:ext cx="16" cy="22"/>
              </a:xfrm>
              <a:custGeom>
                <a:avLst/>
                <a:gdLst>
                  <a:gd name="T0" fmla="*/ 0 w 16"/>
                  <a:gd name="T1" fmla="*/ 0 h 22"/>
                  <a:gd name="T2" fmla="*/ 8 w 16"/>
                  <a:gd name="T3" fmla="*/ 4 h 22"/>
                  <a:gd name="T4" fmla="*/ 14 w 16"/>
                  <a:gd name="T5" fmla="*/ 12 h 22"/>
                  <a:gd name="T6" fmla="*/ 16 w 16"/>
                  <a:gd name="T7" fmla="*/ 22 h 22"/>
                  <a:gd name="T8" fmla="*/ 8 w 16"/>
                  <a:gd name="T9" fmla="*/ 16 h 22"/>
                  <a:gd name="T10" fmla="*/ 6 w 16"/>
                  <a:gd name="T11" fmla="*/ 10 h 22"/>
                  <a:gd name="T12" fmla="*/ 2 w 16"/>
                  <a:gd name="T13" fmla="*/ 6 h 22"/>
                  <a:gd name="T14" fmla="*/ 0 w 16"/>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 h="22">
                    <a:moveTo>
                      <a:pt x="0" y="0"/>
                    </a:moveTo>
                    <a:lnTo>
                      <a:pt x="8" y="4"/>
                    </a:lnTo>
                    <a:lnTo>
                      <a:pt x="14" y="12"/>
                    </a:lnTo>
                    <a:lnTo>
                      <a:pt x="16" y="22"/>
                    </a:lnTo>
                    <a:lnTo>
                      <a:pt x="8" y="16"/>
                    </a:lnTo>
                    <a:lnTo>
                      <a:pt x="6" y="10"/>
                    </a:lnTo>
                    <a:lnTo>
                      <a:pt x="2"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6" name="Freeform 999"/>
              <p:cNvSpPr>
                <a:spLocks/>
              </p:cNvSpPr>
              <p:nvPr/>
            </p:nvSpPr>
            <p:spPr bwMode="auto">
              <a:xfrm>
                <a:off x="5049" y="2597"/>
                <a:ext cx="24" cy="30"/>
              </a:xfrm>
              <a:custGeom>
                <a:avLst/>
                <a:gdLst>
                  <a:gd name="T0" fmla="*/ 4 w 24"/>
                  <a:gd name="T1" fmla="*/ 0 h 30"/>
                  <a:gd name="T2" fmla="*/ 4 w 24"/>
                  <a:gd name="T3" fmla="*/ 0 h 30"/>
                  <a:gd name="T4" fmla="*/ 2 w 24"/>
                  <a:gd name="T5" fmla="*/ 0 h 30"/>
                  <a:gd name="T6" fmla="*/ 2 w 24"/>
                  <a:gd name="T7" fmla="*/ 0 h 30"/>
                  <a:gd name="T8" fmla="*/ 0 w 24"/>
                  <a:gd name="T9" fmla="*/ 2 h 30"/>
                  <a:gd name="T10" fmla="*/ 0 w 24"/>
                  <a:gd name="T11" fmla="*/ 4 h 30"/>
                  <a:gd name="T12" fmla="*/ 2 w 24"/>
                  <a:gd name="T13" fmla="*/ 10 h 30"/>
                  <a:gd name="T14" fmla="*/ 2 w 24"/>
                  <a:gd name="T15" fmla="*/ 10 h 30"/>
                  <a:gd name="T16" fmla="*/ 2 w 24"/>
                  <a:gd name="T17" fmla="*/ 12 h 30"/>
                  <a:gd name="T18" fmla="*/ 6 w 24"/>
                  <a:gd name="T19" fmla="*/ 16 h 30"/>
                  <a:gd name="T20" fmla="*/ 10 w 24"/>
                  <a:gd name="T21" fmla="*/ 22 h 30"/>
                  <a:gd name="T22" fmla="*/ 10 w 24"/>
                  <a:gd name="T23" fmla="*/ 22 h 30"/>
                  <a:gd name="T24" fmla="*/ 10 w 24"/>
                  <a:gd name="T25" fmla="*/ 24 h 30"/>
                  <a:gd name="T26" fmla="*/ 18 w 24"/>
                  <a:gd name="T27" fmla="*/ 30 h 30"/>
                  <a:gd name="T28" fmla="*/ 18 w 24"/>
                  <a:gd name="T29" fmla="*/ 30 h 30"/>
                  <a:gd name="T30" fmla="*/ 20 w 24"/>
                  <a:gd name="T31" fmla="*/ 30 h 30"/>
                  <a:gd name="T32" fmla="*/ 20 w 24"/>
                  <a:gd name="T33" fmla="*/ 30 h 30"/>
                  <a:gd name="T34" fmla="*/ 22 w 24"/>
                  <a:gd name="T35" fmla="*/ 28 h 30"/>
                  <a:gd name="T36" fmla="*/ 22 w 24"/>
                  <a:gd name="T37" fmla="*/ 28 h 30"/>
                  <a:gd name="T38" fmla="*/ 24 w 24"/>
                  <a:gd name="T39" fmla="*/ 28 h 30"/>
                  <a:gd name="T40" fmla="*/ 24 w 24"/>
                  <a:gd name="T41" fmla="*/ 26 h 30"/>
                  <a:gd name="T42" fmla="*/ 22 w 24"/>
                  <a:gd name="T43" fmla="*/ 16 h 30"/>
                  <a:gd name="T44" fmla="*/ 22 w 24"/>
                  <a:gd name="T45" fmla="*/ 16 h 30"/>
                  <a:gd name="T46" fmla="*/ 22 w 24"/>
                  <a:gd name="T47" fmla="*/ 14 h 30"/>
                  <a:gd name="T48" fmla="*/ 14 w 24"/>
                  <a:gd name="T49" fmla="*/ 6 h 30"/>
                  <a:gd name="T50" fmla="*/ 14 w 24"/>
                  <a:gd name="T51" fmla="*/ 6 h 30"/>
                  <a:gd name="T52" fmla="*/ 14 w 24"/>
                  <a:gd name="T53" fmla="*/ 4 h 30"/>
                  <a:gd name="T54" fmla="*/ 6 w 24"/>
                  <a:gd name="T55" fmla="*/ 0 h 30"/>
                  <a:gd name="T56" fmla="*/ 6 w 24"/>
                  <a:gd name="T57" fmla="*/ 0 h 30"/>
                  <a:gd name="T58" fmla="*/ 4 w 24"/>
                  <a:gd name="T59" fmla="*/ 0 h 30"/>
                  <a:gd name="T60" fmla="*/ 4 w 24"/>
                  <a:gd name="T6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4" h="30">
                    <a:moveTo>
                      <a:pt x="4" y="0"/>
                    </a:moveTo>
                    <a:lnTo>
                      <a:pt x="4" y="0"/>
                    </a:lnTo>
                    <a:lnTo>
                      <a:pt x="2" y="0"/>
                    </a:lnTo>
                    <a:lnTo>
                      <a:pt x="2" y="0"/>
                    </a:lnTo>
                    <a:lnTo>
                      <a:pt x="0" y="2"/>
                    </a:lnTo>
                    <a:lnTo>
                      <a:pt x="0" y="4"/>
                    </a:lnTo>
                    <a:lnTo>
                      <a:pt x="2" y="10"/>
                    </a:lnTo>
                    <a:lnTo>
                      <a:pt x="2" y="10"/>
                    </a:lnTo>
                    <a:lnTo>
                      <a:pt x="2" y="12"/>
                    </a:lnTo>
                    <a:lnTo>
                      <a:pt x="6" y="16"/>
                    </a:lnTo>
                    <a:lnTo>
                      <a:pt x="10" y="22"/>
                    </a:lnTo>
                    <a:lnTo>
                      <a:pt x="10" y="22"/>
                    </a:lnTo>
                    <a:lnTo>
                      <a:pt x="10" y="24"/>
                    </a:lnTo>
                    <a:lnTo>
                      <a:pt x="18" y="30"/>
                    </a:lnTo>
                    <a:lnTo>
                      <a:pt x="18" y="30"/>
                    </a:lnTo>
                    <a:lnTo>
                      <a:pt x="20" y="30"/>
                    </a:lnTo>
                    <a:lnTo>
                      <a:pt x="20" y="30"/>
                    </a:lnTo>
                    <a:lnTo>
                      <a:pt x="22" y="28"/>
                    </a:lnTo>
                    <a:lnTo>
                      <a:pt x="22" y="28"/>
                    </a:lnTo>
                    <a:lnTo>
                      <a:pt x="24" y="28"/>
                    </a:lnTo>
                    <a:lnTo>
                      <a:pt x="24" y="26"/>
                    </a:lnTo>
                    <a:lnTo>
                      <a:pt x="22" y="16"/>
                    </a:lnTo>
                    <a:lnTo>
                      <a:pt x="22" y="16"/>
                    </a:lnTo>
                    <a:lnTo>
                      <a:pt x="22" y="14"/>
                    </a:lnTo>
                    <a:lnTo>
                      <a:pt x="14" y="6"/>
                    </a:lnTo>
                    <a:lnTo>
                      <a:pt x="14" y="6"/>
                    </a:lnTo>
                    <a:lnTo>
                      <a:pt x="14"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7" name="Freeform 1000"/>
              <p:cNvSpPr>
                <a:spLocks/>
              </p:cNvSpPr>
              <p:nvPr/>
            </p:nvSpPr>
            <p:spPr bwMode="auto">
              <a:xfrm>
                <a:off x="5119" y="2655"/>
                <a:ext cx="20" cy="14"/>
              </a:xfrm>
              <a:custGeom>
                <a:avLst/>
                <a:gdLst>
                  <a:gd name="T0" fmla="*/ 16 w 20"/>
                  <a:gd name="T1" fmla="*/ 14 h 14"/>
                  <a:gd name="T2" fmla="*/ 4 w 20"/>
                  <a:gd name="T3" fmla="*/ 12 h 14"/>
                  <a:gd name="T4" fmla="*/ 4 w 20"/>
                  <a:gd name="T5" fmla="*/ 12 h 14"/>
                  <a:gd name="T6" fmla="*/ 2 w 20"/>
                  <a:gd name="T7" fmla="*/ 12 h 14"/>
                  <a:gd name="T8" fmla="*/ 0 w 20"/>
                  <a:gd name="T9" fmla="*/ 6 h 14"/>
                  <a:gd name="T10" fmla="*/ 0 w 20"/>
                  <a:gd name="T11" fmla="*/ 6 h 14"/>
                  <a:gd name="T12" fmla="*/ 0 w 20"/>
                  <a:gd name="T13" fmla="*/ 4 h 14"/>
                  <a:gd name="T14" fmla="*/ 2 w 20"/>
                  <a:gd name="T15" fmla="*/ 0 h 14"/>
                  <a:gd name="T16" fmla="*/ 2 w 20"/>
                  <a:gd name="T17" fmla="*/ 0 h 14"/>
                  <a:gd name="T18" fmla="*/ 4 w 20"/>
                  <a:gd name="T19" fmla="*/ 0 h 14"/>
                  <a:gd name="T20" fmla="*/ 10 w 20"/>
                  <a:gd name="T21" fmla="*/ 0 h 14"/>
                  <a:gd name="T22" fmla="*/ 10 w 20"/>
                  <a:gd name="T23" fmla="*/ 0 h 14"/>
                  <a:gd name="T24" fmla="*/ 10 w 20"/>
                  <a:gd name="T25" fmla="*/ 0 h 14"/>
                  <a:gd name="T26" fmla="*/ 18 w 20"/>
                  <a:gd name="T27" fmla="*/ 8 h 14"/>
                  <a:gd name="T28" fmla="*/ 18 w 20"/>
                  <a:gd name="T29" fmla="*/ 8 h 14"/>
                  <a:gd name="T30" fmla="*/ 20 w 20"/>
                  <a:gd name="T31" fmla="*/ 8 h 14"/>
                  <a:gd name="T32" fmla="*/ 20 w 20"/>
                  <a:gd name="T33" fmla="*/ 12 h 14"/>
                  <a:gd name="T34" fmla="*/ 20 w 20"/>
                  <a:gd name="T35" fmla="*/ 12 h 14"/>
                  <a:gd name="T36" fmla="*/ 18 w 20"/>
                  <a:gd name="T37" fmla="*/ 14 h 14"/>
                  <a:gd name="T38" fmla="*/ 16 w 20"/>
                  <a:gd name="T3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 h="14">
                    <a:moveTo>
                      <a:pt x="16" y="14"/>
                    </a:moveTo>
                    <a:lnTo>
                      <a:pt x="4" y="12"/>
                    </a:lnTo>
                    <a:lnTo>
                      <a:pt x="4" y="12"/>
                    </a:lnTo>
                    <a:lnTo>
                      <a:pt x="2" y="12"/>
                    </a:lnTo>
                    <a:lnTo>
                      <a:pt x="0" y="6"/>
                    </a:lnTo>
                    <a:lnTo>
                      <a:pt x="0" y="6"/>
                    </a:lnTo>
                    <a:lnTo>
                      <a:pt x="0" y="4"/>
                    </a:lnTo>
                    <a:lnTo>
                      <a:pt x="2" y="0"/>
                    </a:lnTo>
                    <a:lnTo>
                      <a:pt x="2" y="0"/>
                    </a:lnTo>
                    <a:lnTo>
                      <a:pt x="4" y="0"/>
                    </a:lnTo>
                    <a:lnTo>
                      <a:pt x="10" y="0"/>
                    </a:lnTo>
                    <a:lnTo>
                      <a:pt x="10" y="0"/>
                    </a:lnTo>
                    <a:lnTo>
                      <a:pt x="10" y="0"/>
                    </a:lnTo>
                    <a:lnTo>
                      <a:pt x="18" y="8"/>
                    </a:lnTo>
                    <a:lnTo>
                      <a:pt x="18" y="8"/>
                    </a:lnTo>
                    <a:lnTo>
                      <a:pt x="20" y="8"/>
                    </a:lnTo>
                    <a:lnTo>
                      <a:pt x="20" y="12"/>
                    </a:lnTo>
                    <a:lnTo>
                      <a:pt x="20" y="12"/>
                    </a:lnTo>
                    <a:lnTo>
                      <a:pt x="18" y="14"/>
                    </a:lnTo>
                    <a:lnTo>
                      <a:pt x="16" y="1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8" name="Freeform 1001"/>
              <p:cNvSpPr>
                <a:spLocks noEditPoints="1"/>
              </p:cNvSpPr>
              <p:nvPr/>
            </p:nvSpPr>
            <p:spPr bwMode="auto">
              <a:xfrm>
                <a:off x="5115" y="2653"/>
                <a:ext cx="26" cy="18"/>
              </a:xfrm>
              <a:custGeom>
                <a:avLst/>
                <a:gdLst>
                  <a:gd name="T0" fmla="*/ 14 w 26"/>
                  <a:gd name="T1" fmla="*/ 4 h 18"/>
                  <a:gd name="T2" fmla="*/ 22 w 26"/>
                  <a:gd name="T3" fmla="*/ 10 h 18"/>
                  <a:gd name="T4" fmla="*/ 22 w 26"/>
                  <a:gd name="T5" fmla="*/ 12 h 18"/>
                  <a:gd name="T6" fmla="*/ 22 w 26"/>
                  <a:gd name="T7" fmla="*/ 14 h 18"/>
                  <a:gd name="T8" fmla="*/ 20 w 26"/>
                  <a:gd name="T9" fmla="*/ 14 h 18"/>
                  <a:gd name="T10" fmla="*/ 8 w 26"/>
                  <a:gd name="T11" fmla="*/ 12 h 18"/>
                  <a:gd name="T12" fmla="*/ 4 w 26"/>
                  <a:gd name="T13" fmla="*/ 8 h 18"/>
                  <a:gd name="T14" fmla="*/ 8 w 26"/>
                  <a:gd name="T15" fmla="*/ 4 h 18"/>
                  <a:gd name="T16" fmla="*/ 14 w 26"/>
                  <a:gd name="T17" fmla="*/ 4 h 18"/>
                  <a:gd name="T18" fmla="*/ 14 w 26"/>
                  <a:gd name="T19" fmla="*/ 0 h 18"/>
                  <a:gd name="T20" fmla="*/ 8 w 26"/>
                  <a:gd name="T21" fmla="*/ 0 h 18"/>
                  <a:gd name="T22" fmla="*/ 8 w 26"/>
                  <a:gd name="T23" fmla="*/ 0 h 18"/>
                  <a:gd name="T24" fmla="*/ 6 w 26"/>
                  <a:gd name="T25" fmla="*/ 0 h 18"/>
                  <a:gd name="T26" fmla="*/ 2 w 26"/>
                  <a:gd name="T27" fmla="*/ 4 h 18"/>
                  <a:gd name="T28" fmla="*/ 2 w 26"/>
                  <a:gd name="T29" fmla="*/ 4 h 18"/>
                  <a:gd name="T30" fmla="*/ 0 w 26"/>
                  <a:gd name="T31" fmla="*/ 6 h 18"/>
                  <a:gd name="T32" fmla="*/ 2 w 26"/>
                  <a:gd name="T33" fmla="*/ 10 h 18"/>
                  <a:gd name="T34" fmla="*/ 4 w 26"/>
                  <a:gd name="T35" fmla="*/ 14 h 18"/>
                  <a:gd name="T36" fmla="*/ 4 w 26"/>
                  <a:gd name="T37" fmla="*/ 14 h 18"/>
                  <a:gd name="T38" fmla="*/ 8 w 26"/>
                  <a:gd name="T39" fmla="*/ 16 h 18"/>
                  <a:gd name="T40" fmla="*/ 20 w 26"/>
                  <a:gd name="T41" fmla="*/ 18 h 18"/>
                  <a:gd name="T42" fmla="*/ 20 w 26"/>
                  <a:gd name="T43" fmla="*/ 18 h 18"/>
                  <a:gd name="T44" fmla="*/ 20 w 26"/>
                  <a:gd name="T45" fmla="*/ 18 h 18"/>
                  <a:gd name="T46" fmla="*/ 22 w 26"/>
                  <a:gd name="T47" fmla="*/ 18 h 18"/>
                  <a:gd name="T48" fmla="*/ 22 w 26"/>
                  <a:gd name="T49" fmla="*/ 18 h 18"/>
                  <a:gd name="T50" fmla="*/ 24 w 26"/>
                  <a:gd name="T51" fmla="*/ 18 h 18"/>
                  <a:gd name="T52" fmla="*/ 26 w 26"/>
                  <a:gd name="T53" fmla="*/ 14 h 18"/>
                  <a:gd name="T54" fmla="*/ 26 w 26"/>
                  <a:gd name="T55" fmla="*/ 12 h 18"/>
                  <a:gd name="T56" fmla="*/ 26 w 26"/>
                  <a:gd name="T57" fmla="*/ 10 h 18"/>
                  <a:gd name="T58" fmla="*/ 26 w 26"/>
                  <a:gd name="T59" fmla="*/ 10 h 18"/>
                  <a:gd name="T60" fmla="*/ 24 w 26"/>
                  <a:gd name="T61" fmla="*/ 8 h 18"/>
                  <a:gd name="T62" fmla="*/ 16 w 26"/>
                  <a:gd name="T63" fmla="*/ 0 h 18"/>
                  <a:gd name="T64" fmla="*/ 16 w 26"/>
                  <a:gd name="T65" fmla="*/ 0 h 18"/>
                  <a:gd name="T66" fmla="*/ 14 w 26"/>
                  <a:gd name="T67" fmla="*/ 0 h 18"/>
                  <a:gd name="T68" fmla="*/ 14 w 26"/>
                  <a:gd name="T69"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6" h="18">
                    <a:moveTo>
                      <a:pt x="14" y="4"/>
                    </a:moveTo>
                    <a:lnTo>
                      <a:pt x="22" y="10"/>
                    </a:lnTo>
                    <a:lnTo>
                      <a:pt x="22" y="12"/>
                    </a:lnTo>
                    <a:lnTo>
                      <a:pt x="22" y="14"/>
                    </a:lnTo>
                    <a:lnTo>
                      <a:pt x="20" y="14"/>
                    </a:lnTo>
                    <a:lnTo>
                      <a:pt x="8" y="12"/>
                    </a:lnTo>
                    <a:lnTo>
                      <a:pt x="4" y="8"/>
                    </a:lnTo>
                    <a:lnTo>
                      <a:pt x="8" y="4"/>
                    </a:lnTo>
                    <a:lnTo>
                      <a:pt x="14" y="4"/>
                    </a:lnTo>
                    <a:close/>
                    <a:moveTo>
                      <a:pt x="14" y="0"/>
                    </a:moveTo>
                    <a:lnTo>
                      <a:pt x="8" y="0"/>
                    </a:lnTo>
                    <a:lnTo>
                      <a:pt x="8" y="0"/>
                    </a:lnTo>
                    <a:lnTo>
                      <a:pt x="6" y="0"/>
                    </a:lnTo>
                    <a:lnTo>
                      <a:pt x="2" y="4"/>
                    </a:lnTo>
                    <a:lnTo>
                      <a:pt x="2" y="4"/>
                    </a:lnTo>
                    <a:lnTo>
                      <a:pt x="0" y="6"/>
                    </a:lnTo>
                    <a:lnTo>
                      <a:pt x="2" y="10"/>
                    </a:lnTo>
                    <a:lnTo>
                      <a:pt x="4" y="14"/>
                    </a:lnTo>
                    <a:lnTo>
                      <a:pt x="4" y="14"/>
                    </a:lnTo>
                    <a:lnTo>
                      <a:pt x="8" y="16"/>
                    </a:lnTo>
                    <a:lnTo>
                      <a:pt x="20" y="18"/>
                    </a:lnTo>
                    <a:lnTo>
                      <a:pt x="20" y="18"/>
                    </a:lnTo>
                    <a:lnTo>
                      <a:pt x="20" y="18"/>
                    </a:lnTo>
                    <a:lnTo>
                      <a:pt x="22" y="18"/>
                    </a:lnTo>
                    <a:lnTo>
                      <a:pt x="22" y="18"/>
                    </a:lnTo>
                    <a:lnTo>
                      <a:pt x="24" y="18"/>
                    </a:lnTo>
                    <a:lnTo>
                      <a:pt x="26" y="14"/>
                    </a:lnTo>
                    <a:lnTo>
                      <a:pt x="26" y="12"/>
                    </a:lnTo>
                    <a:lnTo>
                      <a:pt x="26" y="10"/>
                    </a:lnTo>
                    <a:lnTo>
                      <a:pt x="26" y="10"/>
                    </a:lnTo>
                    <a:lnTo>
                      <a:pt x="24" y="8"/>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59" name="Freeform 1002"/>
              <p:cNvSpPr>
                <a:spLocks/>
              </p:cNvSpPr>
              <p:nvPr/>
            </p:nvSpPr>
            <p:spPr bwMode="auto">
              <a:xfrm>
                <a:off x="5119" y="2657"/>
                <a:ext cx="18" cy="10"/>
              </a:xfrm>
              <a:custGeom>
                <a:avLst/>
                <a:gdLst>
                  <a:gd name="T0" fmla="*/ 10 w 18"/>
                  <a:gd name="T1" fmla="*/ 0 h 10"/>
                  <a:gd name="T2" fmla="*/ 18 w 18"/>
                  <a:gd name="T3" fmla="*/ 6 h 10"/>
                  <a:gd name="T4" fmla="*/ 18 w 18"/>
                  <a:gd name="T5" fmla="*/ 8 h 10"/>
                  <a:gd name="T6" fmla="*/ 18 w 18"/>
                  <a:gd name="T7" fmla="*/ 10 h 10"/>
                  <a:gd name="T8" fmla="*/ 16 w 18"/>
                  <a:gd name="T9" fmla="*/ 10 h 10"/>
                  <a:gd name="T10" fmla="*/ 4 w 18"/>
                  <a:gd name="T11" fmla="*/ 8 h 10"/>
                  <a:gd name="T12" fmla="*/ 0 w 18"/>
                  <a:gd name="T13" fmla="*/ 4 h 10"/>
                  <a:gd name="T14" fmla="*/ 4 w 18"/>
                  <a:gd name="T15" fmla="*/ 0 h 10"/>
                  <a:gd name="T16" fmla="*/ 10 w 18"/>
                  <a:gd name="T1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8" h="10">
                    <a:moveTo>
                      <a:pt x="10" y="0"/>
                    </a:moveTo>
                    <a:lnTo>
                      <a:pt x="18" y="6"/>
                    </a:lnTo>
                    <a:lnTo>
                      <a:pt x="18" y="8"/>
                    </a:lnTo>
                    <a:lnTo>
                      <a:pt x="18" y="10"/>
                    </a:lnTo>
                    <a:lnTo>
                      <a:pt x="16" y="10"/>
                    </a:lnTo>
                    <a:lnTo>
                      <a:pt x="4" y="8"/>
                    </a:lnTo>
                    <a:lnTo>
                      <a:pt x="0" y="4"/>
                    </a:lnTo>
                    <a:lnTo>
                      <a:pt x="4"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60" name="Freeform 1003"/>
              <p:cNvSpPr>
                <a:spLocks/>
              </p:cNvSpPr>
              <p:nvPr/>
            </p:nvSpPr>
            <p:spPr bwMode="auto">
              <a:xfrm>
                <a:off x="5115" y="2653"/>
                <a:ext cx="26" cy="18"/>
              </a:xfrm>
              <a:custGeom>
                <a:avLst/>
                <a:gdLst>
                  <a:gd name="T0" fmla="*/ 14 w 26"/>
                  <a:gd name="T1" fmla="*/ 0 h 18"/>
                  <a:gd name="T2" fmla="*/ 8 w 26"/>
                  <a:gd name="T3" fmla="*/ 0 h 18"/>
                  <a:gd name="T4" fmla="*/ 8 w 26"/>
                  <a:gd name="T5" fmla="*/ 0 h 18"/>
                  <a:gd name="T6" fmla="*/ 6 w 26"/>
                  <a:gd name="T7" fmla="*/ 0 h 18"/>
                  <a:gd name="T8" fmla="*/ 2 w 26"/>
                  <a:gd name="T9" fmla="*/ 4 h 18"/>
                  <a:gd name="T10" fmla="*/ 2 w 26"/>
                  <a:gd name="T11" fmla="*/ 4 h 18"/>
                  <a:gd name="T12" fmla="*/ 0 w 26"/>
                  <a:gd name="T13" fmla="*/ 6 h 18"/>
                  <a:gd name="T14" fmla="*/ 2 w 26"/>
                  <a:gd name="T15" fmla="*/ 10 h 18"/>
                  <a:gd name="T16" fmla="*/ 4 w 26"/>
                  <a:gd name="T17" fmla="*/ 14 h 18"/>
                  <a:gd name="T18" fmla="*/ 4 w 26"/>
                  <a:gd name="T19" fmla="*/ 14 h 18"/>
                  <a:gd name="T20" fmla="*/ 8 w 26"/>
                  <a:gd name="T21" fmla="*/ 16 h 18"/>
                  <a:gd name="T22" fmla="*/ 20 w 26"/>
                  <a:gd name="T23" fmla="*/ 18 h 18"/>
                  <a:gd name="T24" fmla="*/ 20 w 26"/>
                  <a:gd name="T25" fmla="*/ 18 h 18"/>
                  <a:gd name="T26" fmla="*/ 20 w 26"/>
                  <a:gd name="T27" fmla="*/ 18 h 18"/>
                  <a:gd name="T28" fmla="*/ 22 w 26"/>
                  <a:gd name="T29" fmla="*/ 18 h 18"/>
                  <a:gd name="T30" fmla="*/ 22 w 26"/>
                  <a:gd name="T31" fmla="*/ 18 h 18"/>
                  <a:gd name="T32" fmla="*/ 24 w 26"/>
                  <a:gd name="T33" fmla="*/ 18 h 18"/>
                  <a:gd name="T34" fmla="*/ 26 w 26"/>
                  <a:gd name="T35" fmla="*/ 14 h 18"/>
                  <a:gd name="T36" fmla="*/ 26 w 26"/>
                  <a:gd name="T37" fmla="*/ 12 h 18"/>
                  <a:gd name="T38" fmla="*/ 26 w 26"/>
                  <a:gd name="T39" fmla="*/ 10 h 18"/>
                  <a:gd name="T40" fmla="*/ 26 w 26"/>
                  <a:gd name="T41" fmla="*/ 10 h 18"/>
                  <a:gd name="T42" fmla="*/ 24 w 26"/>
                  <a:gd name="T43" fmla="*/ 8 h 18"/>
                  <a:gd name="T44" fmla="*/ 16 w 26"/>
                  <a:gd name="T45" fmla="*/ 0 h 18"/>
                  <a:gd name="T46" fmla="*/ 16 w 26"/>
                  <a:gd name="T47" fmla="*/ 0 h 18"/>
                  <a:gd name="T48" fmla="*/ 14 w 26"/>
                  <a:gd name="T49" fmla="*/ 0 h 18"/>
                  <a:gd name="T50" fmla="*/ 14 w 26"/>
                  <a:gd name="T51" fmla="*/ 0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6" h="18">
                    <a:moveTo>
                      <a:pt x="14" y="0"/>
                    </a:moveTo>
                    <a:lnTo>
                      <a:pt x="8" y="0"/>
                    </a:lnTo>
                    <a:lnTo>
                      <a:pt x="8" y="0"/>
                    </a:lnTo>
                    <a:lnTo>
                      <a:pt x="6" y="0"/>
                    </a:lnTo>
                    <a:lnTo>
                      <a:pt x="2" y="4"/>
                    </a:lnTo>
                    <a:lnTo>
                      <a:pt x="2" y="4"/>
                    </a:lnTo>
                    <a:lnTo>
                      <a:pt x="0" y="6"/>
                    </a:lnTo>
                    <a:lnTo>
                      <a:pt x="2" y="10"/>
                    </a:lnTo>
                    <a:lnTo>
                      <a:pt x="4" y="14"/>
                    </a:lnTo>
                    <a:lnTo>
                      <a:pt x="4" y="14"/>
                    </a:lnTo>
                    <a:lnTo>
                      <a:pt x="8" y="16"/>
                    </a:lnTo>
                    <a:lnTo>
                      <a:pt x="20" y="18"/>
                    </a:lnTo>
                    <a:lnTo>
                      <a:pt x="20" y="18"/>
                    </a:lnTo>
                    <a:lnTo>
                      <a:pt x="20" y="18"/>
                    </a:lnTo>
                    <a:lnTo>
                      <a:pt x="22" y="18"/>
                    </a:lnTo>
                    <a:lnTo>
                      <a:pt x="22" y="18"/>
                    </a:lnTo>
                    <a:lnTo>
                      <a:pt x="24" y="18"/>
                    </a:lnTo>
                    <a:lnTo>
                      <a:pt x="26" y="14"/>
                    </a:lnTo>
                    <a:lnTo>
                      <a:pt x="26" y="12"/>
                    </a:lnTo>
                    <a:lnTo>
                      <a:pt x="26" y="10"/>
                    </a:lnTo>
                    <a:lnTo>
                      <a:pt x="26" y="10"/>
                    </a:lnTo>
                    <a:lnTo>
                      <a:pt x="24" y="8"/>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61" name="Freeform 1004"/>
              <p:cNvSpPr>
                <a:spLocks/>
              </p:cNvSpPr>
              <p:nvPr/>
            </p:nvSpPr>
            <p:spPr bwMode="auto">
              <a:xfrm>
                <a:off x="5135" y="2643"/>
                <a:ext cx="14" cy="20"/>
              </a:xfrm>
              <a:custGeom>
                <a:avLst/>
                <a:gdLst>
                  <a:gd name="T0" fmla="*/ 12 w 14"/>
                  <a:gd name="T1" fmla="*/ 20 h 20"/>
                  <a:gd name="T2" fmla="*/ 6 w 14"/>
                  <a:gd name="T3" fmla="*/ 20 h 20"/>
                  <a:gd name="T4" fmla="*/ 6 w 14"/>
                  <a:gd name="T5" fmla="*/ 20 h 20"/>
                  <a:gd name="T6" fmla="*/ 4 w 14"/>
                  <a:gd name="T7" fmla="*/ 18 h 20"/>
                  <a:gd name="T8" fmla="*/ 2 w 14"/>
                  <a:gd name="T9" fmla="*/ 10 h 20"/>
                  <a:gd name="T10" fmla="*/ 0 w 14"/>
                  <a:gd name="T11" fmla="*/ 2 h 20"/>
                  <a:gd name="T12" fmla="*/ 0 w 14"/>
                  <a:gd name="T13" fmla="*/ 2 h 20"/>
                  <a:gd name="T14" fmla="*/ 0 w 14"/>
                  <a:gd name="T15" fmla="*/ 0 h 20"/>
                  <a:gd name="T16" fmla="*/ 0 w 14"/>
                  <a:gd name="T17" fmla="*/ 0 h 20"/>
                  <a:gd name="T18" fmla="*/ 2 w 14"/>
                  <a:gd name="T19" fmla="*/ 0 h 20"/>
                  <a:gd name="T20" fmla="*/ 2 w 14"/>
                  <a:gd name="T21" fmla="*/ 0 h 20"/>
                  <a:gd name="T22" fmla="*/ 2 w 14"/>
                  <a:gd name="T23" fmla="*/ 0 h 20"/>
                  <a:gd name="T24" fmla="*/ 8 w 14"/>
                  <a:gd name="T25" fmla="*/ 4 h 20"/>
                  <a:gd name="T26" fmla="*/ 12 w 14"/>
                  <a:gd name="T27" fmla="*/ 8 h 20"/>
                  <a:gd name="T28" fmla="*/ 12 w 14"/>
                  <a:gd name="T29" fmla="*/ 8 h 20"/>
                  <a:gd name="T30" fmla="*/ 14 w 14"/>
                  <a:gd name="T31" fmla="*/ 8 h 20"/>
                  <a:gd name="T32" fmla="*/ 14 w 14"/>
                  <a:gd name="T33" fmla="*/ 18 h 20"/>
                  <a:gd name="T34" fmla="*/ 14 w 14"/>
                  <a:gd name="T35" fmla="*/ 18 h 20"/>
                  <a:gd name="T36" fmla="*/ 14 w 14"/>
                  <a:gd name="T37" fmla="*/ 20 h 20"/>
                  <a:gd name="T38" fmla="*/ 14 w 14"/>
                  <a:gd name="T39" fmla="*/ 20 h 20"/>
                  <a:gd name="T40" fmla="*/ 12 w 14"/>
                  <a:gd name="T41" fmla="*/ 20 h 20"/>
                  <a:gd name="T42" fmla="*/ 12 w 14"/>
                  <a:gd name="T43" fmla="*/ 20 h 20"/>
                  <a:gd name="T44" fmla="*/ 12 w 14"/>
                  <a:gd name="T45" fmla="*/ 20 h 20"/>
                  <a:gd name="T46" fmla="*/ 12 w 14"/>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 h="20">
                    <a:moveTo>
                      <a:pt x="12" y="20"/>
                    </a:moveTo>
                    <a:lnTo>
                      <a:pt x="6" y="20"/>
                    </a:lnTo>
                    <a:lnTo>
                      <a:pt x="6" y="20"/>
                    </a:lnTo>
                    <a:lnTo>
                      <a:pt x="4" y="18"/>
                    </a:lnTo>
                    <a:lnTo>
                      <a:pt x="2" y="10"/>
                    </a:lnTo>
                    <a:lnTo>
                      <a:pt x="0" y="2"/>
                    </a:lnTo>
                    <a:lnTo>
                      <a:pt x="0" y="2"/>
                    </a:lnTo>
                    <a:lnTo>
                      <a:pt x="0" y="0"/>
                    </a:lnTo>
                    <a:lnTo>
                      <a:pt x="0" y="0"/>
                    </a:lnTo>
                    <a:lnTo>
                      <a:pt x="2" y="0"/>
                    </a:lnTo>
                    <a:lnTo>
                      <a:pt x="2" y="0"/>
                    </a:lnTo>
                    <a:lnTo>
                      <a:pt x="2" y="0"/>
                    </a:lnTo>
                    <a:lnTo>
                      <a:pt x="8" y="4"/>
                    </a:lnTo>
                    <a:lnTo>
                      <a:pt x="12" y="8"/>
                    </a:lnTo>
                    <a:lnTo>
                      <a:pt x="12" y="8"/>
                    </a:lnTo>
                    <a:lnTo>
                      <a:pt x="14" y="8"/>
                    </a:lnTo>
                    <a:lnTo>
                      <a:pt x="14" y="18"/>
                    </a:lnTo>
                    <a:lnTo>
                      <a:pt x="14" y="18"/>
                    </a:lnTo>
                    <a:lnTo>
                      <a:pt x="14" y="20"/>
                    </a:lnTo>
                    <a:lnTo>
                      <a:pt x="14" y="20"/>
                    </a:lnTo>
                    <a:lnTo>
                      <a:pt x="12" y="20"/>
                    </a:lnTo>
                    <a:lnTo>
                      <a:pt x="12" y="20"/>
                    </a:lnTo>
                    <a:lnTo>
                      <a:pt x="12" y="20"/>
                    </a:lnTo>
                    <a:lnTo>
                      <a:pt x="1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62" name="Freeform 1005"/>
              <p:cNvSpPr>
                <a:spLocks noEditPoints="1"/>
              </p:cNvSpPr>
              <p:nvPr/>
            </p:nvSpPr>
            <p:spPr bwMode="auto">
              <a:xfrm>
                <a:off x="5133" y="2641"/>
                <a:ext cx="18" cy="24"/>
              </a:xfrm>
              <a:custGeom>
                <a:avLst/>
                <a:gdLst>
                  <a:gd name="T0" fmla="*/ 4 w 18"/>
                  <a:gd name="T1" fmla="*/ 4 h 24"/>
                  <a:gd name="T2" fmla="*/ 10 w 18"/>
                  <a:gd name="T3" fmla="*/ 8 h 24"/>
                  <a:gd name="T4" fmla="*/ 14 w 18"/>
                  <a:gd name="T5" fmla="*/ 10 h 24"/>
                  <a:gd name="T6" fmla="*/ 14 w 18"/>
                  <a:gd name="T7" fmla="*/ 20 h 24"/>
                  <a:gd name="T8" fmla="*/ 8 w 18"/>
                  <a:gd name="T9" fmla="*/ 20 h 24"/>
                  <a:gd name="T10" fmla="*/ 4 w 18"/>
                  <a:gd name="T11" fmla="*/ 10 h 24"/>
                  <a:gd name="T12" fmla="*/ 4 w 18"/>
                  <a:gd name="T13" fmla="*/ 4 h 24"/>
                  <a:gd name="T14" fmla="*/ 4 w 18"/>
                  <a:gd name="T15" fmla="*/ 0 h 24"/>
                  <a:gd name="T16" fmla="*/ 4 w 18"/>
                  <a:gd name="T17" fmla="*/ 0 h 24"/>
                  <a:gd name="T18" fmla="*/ 2 w 18"/>
                  <a:gd name="T19" fmla="*/ 0 h 24"/>
                  <a:gd name="T20" fmla="*/ 2 w 18"/>
                  <a:gd name="T21" fmla="*/ 0 h 24"/>
                  <a:gd name="T22" fmla="*/ 0 w 18"/>
                  <a:gd name="T23" fmla="*/ 2 h 24"/>
                  <a:gd name="T24" fmla="*/ 0 w 18"/>
                  <a:gd name="T25" fmla="*/ 4 h 24"/>
                  <a:gd name="T26" fmla="*/ 2 w 18"/>
                  <a:gd name="T27" fmla="*/ 12 h 24"/>
                  <a:gd name="T28" fmla="*/ 2 w 18"/>
                  <a:gd name="T29" fmla="*/ 12 h 24"/>
                  <a:gd name="T30" fmla="*/ 2 w 18"/>
                  <a:gd name="T31" fmla="*/ 12 h 24"/>
                  <a:gd name="T32" fmla="*/ 4 w 18"/>
                  <a:gd name="T33" fmla="*/ 20 h 24"/>
                  <a:gd name="T34" fmla="*/ 4 w 18"/>
                  <a:gd name="T35" fmla="*/ 20 h 24"/>
                  <a:gd name="T36" fmla="*/ 6 w 18"/>
                  <a:gd name="T37" fmla="*/ 24 h 24"/>
                  <a:gd name="T38" fmla="*/ 14 w 18"/>
                  <a:gd name="T39" fmla="*/ 24 h 24"/>
                  <a:gd name="T40" fmla="*/ 14 w 18"/>
                  <a:gd name="T41" fmla="*/ 24 h 24"/>
                  <a:gd name="T42" fmla="*/ 14 w 18"/>
                  <a:gd name="T43" fmla="*/ 24 h 24"/>
                  <a:gd name="T44" fmla="*/ 14 w 18"/>
                  <a:gd name="T45" fmla="*/ 24 h 24"/>
                  <a:gd name="T46" fmla="*/ 18 w 18"/>
                  <a:gd name="T47" fmla="*/ 24 h 24"/>
                  <a:gd name="T48" fmla="*/ 18 w 18"/>
                  <a:gd name="T49" fmla="*/ 24 h 24"/>
                  <a:gd name="T50" fmla="*/ 18 w 18"/>
                  <a:gd name="T51" fmla="*/ 20 h 24"/>
                  <a:gd name="T52" fmla="*/ 18 w 18"/>
                  <a:gd name="T53" fmla="*/ 10 h 24"/>
                  <a:gd name="T54" fmla="*/ 18 w 18"/>
                  <a:gd name="T55" fmla="*/ 10 h 24"/>
                  <a:gd name="T56" fmla="*/ 16 w 18"/>
                  <a:gd name="T57" fmla="*/ 8 h 24"/>
                  <a:gd name="T58" fmla="*/ 12 w 18"/>
                  <a:gd name="T59" fmla="*/ 4 h 24"/>
                  <a:gd name="T60" fmla="*/ 12 w 18"/>
                  <a:gd name="T61" fmla="*/ 4 h 24"/>
                  <a:gd name="T62" fmla="*/ 12 w 18"/>
                  <a:gd name="T63" fmla="*/ 4 h 24"/>
                  <a:gd name="T64" fmla="*/ 6 w 18"/>
                  <a:gd name="T65" fmla="*/ 0 h 24"/>
                  <a:gd name="T66" fmla="*/ 6 w 18"/>
                  <a:gd name="T67" fmla="*/ 0 h 24"/>
                  <a:gd name="T68" fmla="*/ 4 w 18"/>
                  <a:gd name="T69" fmla="*/ 0 h 24"/>
                  <a:gd name="T70" fmla="*/ 4 w 18"/>
                  <a:gd name="T7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8" h="24">
                    <a:moveTo>
                      <a:pt x="4" y="4"/>
                    </a:moveTo>
                    <a:lnTo>
                      <a:pt x="10" y="8"/>
                    </a:lnTo>
                    <a:lnTo>
                      <a:pt x="14" y="10"/>
                    </a:lnTo>
                    <a:lnTo>
                      <a:pt x="14" y="20"/>
                    </a:lnTo>
                    <a:lnTo>
                      <a:pt x="8" y="20"/>
                    </a:lnTo>
                    <a:lnTo>
                      <a:pt x="4" y="10"/>
                    </a:lnTo>
                    <a:lnTo>
                      <a:pt x="4" y="4"/>
                    </a:lnTo>
                    <a:close/>
                    <a:moveTo>
                      <a:pt x="4" y="0"/>
                    </a:moveTo>
                    <a:lnTo>
                      <a:pt x="4" y="0"/>
                    </a:lnTo>
                    <a:lnTo>
                      <a:pt x="2" y="0"/>
                    </a:lnTo>
                    <a:lnTo>
                      <a:pt x="2" y="0"/>
                    </a:lnTo>
                    <a:lnTo>
                      <a:pt x="0" y="2"/>
                    </a:lnTo>
                    <a:lnTo>
                      <a:pt x="0" y="4"/>
                    </a:lnTo>
                    <a:lnTo>
                      <a:pt x="2" y="12"/>
                    </a:lnTo>
                    <a:lnTo>
                      <a:pt x="2" y="12"/>
                    </a:lnTo>
                    <a:lnTo>
                      <a:pt x="2" y="12"/>
                    </a:lnTo>
                    <a:lnTo>
                      <a:pt x="4" y="20"/>
                    </a:lnTo>
                    <a:lnTo>
                      <a:pt x="4" y="20"/>
                    </a:lnTo>
                    <a:lnTo>
                      <a:pt x="6" y="24"/>
                    </a:lnTo>
                    <a:lnTo>
                      <a:pt x="14" y="24"/>
                    </a:lnTo>
                    <a:lnTo>
                      <a:pt x="14" y="24"/>
                    </a:lnTo>
                    <a:lnTo>
                      <a:pt x="14" y="24"/>
                    </a:lnTo>
                    <a:lnTo>
                      <a:pt x="14" y="24"/>
                    </a:lnTo>
                    <a:lnTo>
                      <a:pt x="18" y="24"/>
                    </a:lnTo>
                    <a:lnTo>
                      <a:pt x="18" y="24"/>
                    </a:lnTo>
                    <a:lnTo>
                      <a:pt x="18" y="20"/>
                    </a:lnTo>
                    <a:lnTo>
                      <a:pt x="18" y="10"/>
                    </a:lnTo>
                    <a:lnTo>
                      <a:pt x="18" y="10"/>
                    </a:lnTo>
                    <a:lnTo>
                      <a:pt x="16" y="8"/>
                    </a:lnTo>
                    <a:lnTo>
                      <a:pt x="12" y="4"/>
                    </a:lnTo>
                    <a:lnTo>
                      <a:pt x="12" y="4"/>
                    </a:lnTo>
                    <a:lnTo>
                      <a:pt x="12" y="4"/>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63" name="Freeform 1006"/>
              <p:cNvSpPr>
                <a:spLocks/>
              </p:cNvSpPr>
              <p:nvPr/>
            </p:nvSpPr>
            <p:spPr bwMode="auto">
              <a:xfrm>
                <a:off x="5137" y="2645"/>
                <a:ext cx="10" cy="16"/>
              </a:xfrm>
              <a:custGeom>
                <a:avLst/>
                <a:gdLst>
                  <a:gd name="T0" fmla="*/ 0 w 10"/>
                  <a:gd name="T1" fmla="*/ 0 h 16"/>
                  <a:gd name="T2" fmla="*/ 6 w 10"/>
                  <a:gd name="T3" fmla="*/ 4 h 16"/>
                  <a:gd name="T4" fmla="*/ 10 w 10"/>
                  <a:gd name="T5" fmla="*/ 6 h 16"/>
                  <a:gd name="T6" fmla="*/ 10 w 10"/>
                  <a:gd name="T7" fmla="*/ 16 h 16"/>
                  <a:gd name="T8" fmla="*/ 4 w 10"/>
                  <a:gd name="T9" fmla="*/ 16 h 16"/>
                  <a:gd name="T10" fmla="*/ 0 w 10"/>
                  <a:gd name="T11" fmla="*/ 6 h 16"/>
                  <a:gd name="T12" fmla="*/ 0 w 10"/>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10" h="16">
                    <a:moveTo>
                      <a:pt x="0" y="0"/>
                    </a:moveTo>
                    <a:lnTo>
                      <a:pt x="6" y="4"/>
                    </a:lnTo>
                    <a:lnTo>
                      <a:pt x="10" y="6"/>
                    </a:lnTo>
                    <a:lnTo>
                      <a:pt x="10" y="16"/>
                    </a:lnTo>
                    <a:lnTo>
                      <a:pt x="4" y="16"/>
                    </a:lnTo>
                    <a:lnTo>
                      <a:pt x="0"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64" name="Freeform 1007"/>
              <p:cNvSpPr>
                <a:spLocks/>
              </p:cNvSpPr>
              <p:nvPr/>
            </p:nvSpPr>
            <p:spPr bwMode="auto">
              <a:xfrm>
                <a:off x="5133" y="2641"/>
                <a:ext cx="18" cy="24"/>
              </a:xfrm>
              <a:custGeom>
                <a:avLst/>
                <a:gdLst>
                  <a:gd name="T0" fmla="*/ 4 w 18"/>
                  <a:gd name="T1" fmla="*/ 0 h 24"/>
                  <a:gd name="T2" fmla="*/ 4 w 18"/>
                  <a:gd name="T3" fmla="*/ 0 h 24"/>
                  <a:gd name="T4" fmla="*/ 2 w 18"/>
                  <a:gd name="T5" fmla="*/ 0 h 24"/>
                  <a:gd name="T6" fmla="*/ 2 w 18"/>
                  <a:gd name="T7" fmla="*/ 0 h 24"/>
                  <a:gd name="T8" fmla="*/ 0 w 18"/>
                  <a:gd name="T9" fmla="*/ 2 h 24"/>
                  <a:gd name="T10" fmla="*/ 0 w 18"/>
                  <a:gd name="T11" fmla="*/ 4 h 24"/>
                  <a:gd name="T12" fmla="*/ 2 w 18"/>
                  <a:gd name="T13" fmla="*/ 12 h 24"/>
                  <a:gd name="T14" fmla="*/ 2 w 18"/>
                  <a:gd name="T15" fmla="*/ 12 h 24"/>
                  <a:gd name="T16" fmla="*/ 2 w 18"/>
                  <a:gd name="T17" fmla="*/ 12 h 24"/>
                  <a:gd name="T18" fmla="*/ 4 w 18"/>
                  <a:gd name="T19" fmla="*/ 20 h 24"/>
                  <a:gd name="T20" fmla="*/ 4 w 18"/>
                  <a:gd name="T21" fmla="*/ 20 h 24"/>
                  <a:gd name="T22" fmla="*/ 6 w 18"/>
                  <a:gd name="T23" fmla="*/ 24 h 24"/>
                  <a:gd name="T24" fmla="*/ 14 w 18"/>
                  <a:gd name="T25" fmla="*/ 24 h 24"/>
                  <a:gd name="T26" fmla="*/ 14 w 18"/>
                  <a:gd name="T27" fmla="*/ 24 h 24"/>
                  <a:gd name="T28" fmla="*/ 14 w 18"/>
                  <a:gd name="T29" fmla="*/ 24 h 24"/>
                  <a:gd name="T30" fmla="*/ 14 w 18"/>
                  <a:gd name="T31" fmla="*/ 24 h 24"/>
                  <a:gd name="T32" fmla="*/ 18 w 18"/>
                  <a:gd name="T33" fmla="*/ 24 h 24"/>
                  <a:gd name="T34" fmla="*/ 18 w 18"/>
                  <a:gd name="T35" fmla="*/ 24 h 24"/>
                  <a:gd name="T36" fmla="*/ 18 w 18"/>
                  <a:gd name="T37" fmla="*/ 20 h 24"/>
                  <a:gd name="T38" fmla="*/ 18 w 18"/>
                  <a:gd name="T39" fmla="*/ 10 h 24"/>
                  <a:gd name="T40" fmla="*/ 18 w 18"/>
                  <a:gd name="T41" fmla="*/ 10 h 24"/>
                  <a:gd name="T42" fmla="*/ 16 w 18"/>
                  <a:gd name="T43" fmla="*/ 8 h 24"/>
                  <a:gd name="T44" fmla="*/ 12 w 18"/>
                  <a:gd name="T45" fmla="*/ 4 h 24"/>
                  <a:gd name="T46" fmla="*/ 12 w 18"/>
                  <a:gd name="T47" fmla="*/ 4 h 24"/>
                  <a:gd name="T48" fmla="*/ 12 w 18"/>
                  <a:gd name="T49" fmla="*/ 4 h 24"/>
                  <a:gd name="T50" fmla="*/ 6 w 18"/>
                  <a:gd name="T51" fmla="*/ 0 h 24"/>
                  <a:gd name="T52" fmla="*/ 6 w 18"/>
                  <a:gd name="T53" fmla="*/ 0 h 24"/>
                  <a:gd name="T54" fmla="*/ 4 w 18"/>
                  <a:gd name="T55" fmla="*/ 0 h 24"/>
                  <a:gd name="T56" fmla="*/ 4 w 18"/>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8" h="24">
                    <a:moveTo>
                      <a:pt x="4" y="0"/>
                    </a:moveTo>
                    <a:lnTo>
                      <a:pt x="4" y="0"/>
                    </a:lnTo>
                    <a:lnTo>
                      <a:pt x="2" y="0"/>
                    </a:lnTo>
                    <a:lnTo>
                      <a:pt x="2" y="0"/>
                    </a:lnTo>
                    <a:lnTo>
                      <a:pt x="0" y="2"/>
                    </a:lnTo>
                    <a:lnTo>
                      <a:pt x="0" y="4"/>
                    </a:lnTo>
                    <a:lnTo>
                      <a:pt x="2" y="12"/>
                    </a:lnTo>
                    <a:lnTo>
                      <a:pt x="2" y="12"/>
                    </a:lnTo>
                    <a:lnTo>
                      <a:pt x="2" y="12"/>
                    </a:lnTo>
                    <a:lnTo>
                      <a:pt x="4" y="20"/>
                    </a:lnTo>
                    <a:lnTo>
                      <a:pt x="4" y="20"/>
                    </a:lnTo>
                    <a:lnTo>
                      <a:pt x="6" y="24"/>
                    </a:lnTo>
                    <a:lnTo>
                      <a:pt x="14" y="24"/>
                    </a:lnTo>
                    <a:lnTo>
                      <a:pt x="14" y="24"/>
                    </a:lnTo>
                    <a:lnTo>
                      <a:pt x="14" y="24"/>
                    </a:lnTo>
                    <a:lnTo>
                      <a:pt x="14" y="24"/>
                    </a:lnTo>
                    <a:lnTo>
                      <a:pt x="18" y="24"/>
                    </a:lnTo>
                    <a:lnTo>
                      <a:pt x="18" y="24"/>
                    </a:lnTo>
                    <a:lnTo>
                      <a:pt x="18" y="20"/>
                    </a:lnTo>
                    <a:lnTo>
                      <a:pt x="18" y="10"/>
                    </a:lnTo>
                    <a:lnTo>
                      <a:pt x="18" y="10"/>
                    </a:lnTo>
                    <a:lnTo>
                      <a:pt x="16" y="8"/>
                    </a:lnTo>
                    <a:lnTo>
                      <a:pt x="12" y="4"/>
                    </a:lnTo>
                    <a:lnTo>
                      <a:pt x="12" y="4"/>
                    </a:lnTo>
                    <a:lnTo>
                      <a:pt x="12" y="4"/>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365" name="Freeform 1008"/>
              <p:cNvSpPr>
                <a:spLocks/>
              </p:cNvSpPr>
              <p:nvPr/>
            </p:nvSpPr>
            <p:spPr bwMode="auto">
              <a:xfrm>
                <a:off x="5145" y="2671"/>
                <a:ext cx="16" cy="10"/>
              </a:xfrm>
              <a:custGeom>
                <a:avLst/>
                <a:gdLst>
                  <a:gd name="T0" fmla="*/ 14 w 16"/>
                  <a:gd name="T1" fmla="*/ 10 h 10"/>
                  <a:gd name="T2" fmla="*/ 8 w 16"/>
                  <a:gd name="T3" fmla="*/ 8 h 10"/>
                  <a:gd name="T4" fmla="*/ 8 w 16"/>
                  <a:gd name="T5" fmla="*/ 8 h 10"/>
                  <a:gd name="T6" fmla="*/ 6 w 16"/>
                  <a:gd name="T7" fmla="*/ 8 h 10"/>
                  <a:gd name="T8" fmla="*/ 2 w 16"/>
                  <a:gd name="T9" fmla="*/ 4 h 10"/>
                  <a:gd name="T10" fmla="*/ 2 w 16"/>
                  <a:gd name="T11" fmla="*/ 4 h 10"/>
                  <a:gd name="T12" fmla="*/ 0 w 16"/>
                  <a:gd name="T13" fmla="*/ 2 h 10"/>
                  <a:gd name="T14" fmla="*/ 0 w 16"/>
                  <a:gd name="T15" fmla="*/ 2 h 10"/>
                  <a:gd name="T16" fmla="*/ 2 w 16"/>
                  <a:gd name="T17" fmla="*/ 2 h 10"/>
                  <a:gd name="T18" fmla="*/ 8 w 16"/>
                  <a:gd name="T19" fmla="*/ 0 h 10"/>
                  <a:gd name="T20" fmla="*/ 8 w 16"/>
                  <a:gd name="T21" fmla="*/ 0 h 10"/>
                  <a:gd name="T22" fmla="*/ 8 w 16"/>
                  <a:gd name="T23" fmla="*/ 0 h 10"/>
                  <a:gd name="T24" fmla="*/ 8 w 16"/>
                  <a:gd name="T25" fmla="*/ 0 h 10"/>
                  <a:gd name="T26" fmla="*/ 8 w 16"/>
                  <a:gd name="T27" fmla="*/ 0 h 10"/>
                  <a:gd name="T28" fmla="*/ 14 w 16"/>
                  <a:gd name="T29" fmla="*/ 2 h 10"/>
                  <a:gd name="T30" fmla="*/ 14 w 16"/>
                  <a:gd name="T31" fmla="*/ 2 h 10"/>
                  <a:gd name="T32" fmla="*/ 16 w 16"/>
                  <a:gd name="T33" fmla="*/ 4 h 10"/>
                  <a:gd name="T34" fmla="*/ 16 w 16"/>
                  <a:gd name="T35" fmla="*/ 8 h 10"/>
                  <a:gd name="T36" fmla="*/ 16 w 16"/>
                  <a:gd name="T37" fmla="*/ 8 h 10"/>
                  <a:gd name="T38" fmla="*/ 16 w 16"/>
                  <a:gd name="T39" fmla="*/ 10 h 10"/>
                  <a:gd name="T40" fmla="*/ 16 w 16"/>
                  <a:gd name="T41" fmla="*/ 10 h 10"/>
                  <a:gd name="T42" fmla="*/ 14 w 16"/>
                  <a:gd name="T43" fmla="*/ 10 h 10"/>
                  <a:gd name="T44" fmla="*/ 14 w 16"/>
                  <a:gd name="T45" fmla="*/ 10 h 10"/>
                  <a:gd name="T46" fmla="*/ 14 w 16"/>
                  <a:gd name="T47" fmla="*/ 10 h 10"/>
                  <a:gd name="T48" fmla="*/ 14 w 16"/>
                  <a:gd name="T4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6" h="10">
                    <a:moveTo>
                      <a:pt x="14" y="10"/>
                    </a:moveTo>
                    <a:lnTo>
                      <a:pt x="8" y="8"/>
                    </a:lnTo>
                    <a:lnTo>
                      <a:pt x="8" y="8"/>
                    </a:lnTo>
                    <a:lnTo>
                      <a:pt x="6" y="8"/>
                    </a:lnTo>
                    <a:lnTo>
                      <a:pt x="2" y="4"/>
                    </a:lnTo>
                    <a:lnTo>
                      <a:pt x="2" y="4"/>
                    </a:lnTo>
                    <a:lnTo>
                      <a:pt x="0" y="2"/>
                    </a:lnTo>
                    <a:lnTo>
                      <a:pt x="0" y="2"/>
                    </a:lnTo>
                    <a:lnTo>
                      <a:pt x="2" y="2"/>
                    </a:lnTo>
                    <a:lnTo>
                      <a:pt x="8" y="0"/>
                    </a:lnTo>
                    <a:lnTo>
                      <a:pt x="8" y="0"/>
                    </a:lnTo>
                    <a:lnTo>
                      <a:pt x="8" y="0"/>
                    </a:lnTo>
                    <a:lnTo>
                      <a:pt x="8" y="0"/>
                    </a:lnTo>
                    <a:lnTo>
                      <a:pt x="8" y="0"/>
                    </a:lnTo>
                    <a:lnTo>
                      <a:pt x="14" y="2"/>
                    </a:lnTo>
                    <a:lnTo>
                      <a:pt x="14" y="2"/>
                    </a:lnTo>
                    <a:lnTo>
                      <a:pt x="16" y="4"/>
                    </a:lnTo>
                    <a:lnTo>
                      <a:pt x="16" y="8"/>
                    </a:lnTo>
                    <a:lnTo>
                      <a:pt x="16" y="8"/>
                    </a:lnTo>
                    <a:lnTo>
                      <a:pt x="16" y="10"/>
                    </a:lnTo>
                    <a:lnTo>
                      <a:pt x="16" y="10"/>
                    </a:lnTo>
                    <a:lnTo>
                      <a:pt x="14" y="10"/>
                    </a:lnTo>
                    <a:lnTo>
                      <a:pt x="14" y="10"/>
                    </a:lnTo>
                    <a:lnTo>
                      <a:pt x="14" y="10"/>
                    </a:lnTo>
                    <a:lnTo>
                      <a:pt x="14" y="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grpSp>
        <p:sp>
          <p:nvSpPr>
            <p:cNvPr id="62" name="Freeform 1010"/>
            <p:cNvSpPr>
              <a:spLocks noEditPoints="1"/>
            </p:cNvSpPr>
            <p:nvPr/>
          </p:nvSpPr>
          <p:spPr bwMode="auto">
            <a:xfrm>
              <a:off x="5143" y="2669"/>
              <a:ext cx="20" cy="14"/>
            </a:xfrm>
            <a:custGeom>
              <a:avLst/>
              <a:gdLst>
                <a:gd name="T0" fmla="*/ 10 w 20"/>
                <a:gd name="T1" fmla="*/ 4 h 14"/>
                <a:gd name="T2" fmla="*/ 16 w 20"/>
                <a:gd name="T3" fmla="*/ 6 h 14"/>
                <a:gd name="T4" fmla="*/ 16 w 20"/>
                <a:gd name="T5" fmla="*/ 10 h 14"/>
                <a:gd name="T6" fmla="*/ 10 w 20"/>
                <a:gd name="T7" fmla="*/ 8 h 14"/>
                <a:gd name="T8" fmla="*/ 4 w 20"/>
                <a:gd name="T9" fmla="*/ 6 h 14"/>
                <a:gd name="T10" fmla="*/ 10 w 20"/>
                <a:gd name="T11" fmla="*/ 4 h 14"/>
                <a:gd name="T12" fmla="*/ 10 w 20"/>
                <a:gd name="T13" fmla="*/ 0 h 14"/>
                <a:gd name="T14" fmla="*/ 10 w 20"/>
                <a:gd name="T15" fmla="*/ 0 h 14"/>
                <a:gd name="T16" fmla="*/ 8 w 20"/>
                <a:gd name="T17" fmla="*/ 0 h 14"/>
                <a:gd name="T18" fmla="*/ 4 w 20"/>
                <a:gd name="T19" fmla="*/ 2 h 14"/>
                <a:gd name="T20" fmla="*/ 4 w 20"/>
                <a:gd name="T21" fmla="*/ 2 h 14"/>
                <a:gd name="T22" fmla="*/ 2 w 20"/>
                <a:gd name="T23" fmla="*/ 2 h 14"/>
                <a:gd name="T24" fmla="*/ 0 w 20"/>
                <a:gd name="T25" fmla="*/ 4 h 14"/>
                <a:gd name="T26" fmla="*/ 0 w 20"/>
                <a:gd name="T27" fmla="*/ 4 h 14"/>
                <a:gd name="T28" fmla="*/ 2 w 20"/>
                <a:gd name="T29" fmla="*/ 6 h 14"/>
                <a:gd name="T30" fmla="*/ 2 w 20"/>
                <a:gd name="T31" fmla="*/ 8 h 14"/>
                <a:gd name="T32" fmla="*/ 8 w 20"/>
                <a:gd name="T33" fmla="*/ 12 h 14"/>
                <a:gd name="T34" fmla="*/ 8 w 20"/>
                <a:gd name="T35" fmla="*/ 12 h 14"/>
                <a:gd name="T36" fmla="*/ 8 w 20"/>
                <a:gd name="T37" fmla="*/ 12 h 14"/>
                <a:gd name="T38" fmla="*/ 16 w 20"/>
                <a:gd name="T39" fmla="*/ 14 h 14"/>
                <a:gd name="T40" fmla="*/ 16 w 20"/>
                <a:gd name="T41" fmla="*/ 14 h 14"/>
                <a:gd name="T42" fmla="*/ 16 w 20"/>
                <a:gd name="T43" fmla="*/ 14 h 14"/>
                <a:gd name="T44" fmla="*/ 16 w 20"/>
                <a:gd name="T45" fmla="*/ 14 h 14"/>
                <a:gd name="T46" fmla="*/ 18 w 20"/>
                <a:gd name="T47" fmla="*/ 12 h 14"/>
                <a:gd name="T48" fmla="*/ 18 w 20"/>
                <a:gd name="T49" fmla="*/ 12 h 14"/>
                <a:gd name="T50" fmla="*/ 20 w 20"/>
                <a:gd name="T51" fmla="*/ 10 h 14"/>
                <a:gd name="T52" fmla="*/ 20 w 20"/>
                <a:gd name="T53" fmla="*/ 6 h 14"/>
                <a:gd name="T54" fmla="*/ 20 w 20"/>
                <a:gd name="T55" fmla="*/ 6 h 14"/>
                <a:gd name="T56" fmla="*/ 20 w 20"/>
                <a:gd name="T57" fmla="*/ 4 h 14"/>
                <a:gd name="T58" fmla="*/ 18 w 20"/>
                <a:gd name="T59" fmla="*/ 2 h 14"/>
                <a:gd name="T60" fmla="*/ 10 w 20"/>
                <a:gd name="T61" fmla="*/ 0 h 14"/>
                <a:gd name="T62" fmla="*/ 10 w 20"/>
                <a:gd name="T63" fmla="*/ 0 h 14"/>
                <a:gd name="T64" fmla="*/ 10 w 20"/>
                <a:gd name="T65" fmla="*/ 0 h 14"/>
                <a:gd name="T66" fmla="*/ 10 w 20"/>
                <a:gd name="T67"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0" h="14">
                  <a:moveTo>
                    <a:pt x="10" y="4"/>
                  </a:moveTo>
                  <a:lnTo>
                    <a:pt x="16" y="6"/>
                  </a:lnTo>
                  <a:lnTo>
                    <a:pt x="16" y="10"/>
                  </a:lnTo>
                  <a:lnTo>
                    <a:pt x="10" y="8"/>
                  </a:lnTo>
                  <a:lnTo>
                    <a:pt x="4" y="6"/>
                  </a:lnTo>
                  <a:lnTo>
                    <a:pt x="10" y="4"/>
                  </a:lnTo>
                  <a:close/>
                  <a:moveTo>
                    <a:pt x="10" y="0"/>
                  </a:moveTo>
                  <a:lnTo>
                    <a:pt x="10" y="0"/>
                  </a:lnTo>
                  <a:lnTo>
                    <a:pt x="8" y="0"/>
                  </a:lnTo>
                  <a:lnTo>
                    <a:pt x="4" y="2"/>
                  </a:lnTo>
                  <a:lnTo>
                    <a:pt x="4" y="2"/>
                  </a:lnTo>
                  <a:lnTo>
                    <a:pt x="2" y="2"/>
                  </a:lnTo>
                  <a:lnTo>
                    <a:pt x="0" y="4"/>
                  </a:lnTo>
                  <a:lnTo>
                    <a:pt x="0" y="4"/>
                  </a:lnTo>
                  <a:lnTo>
                    <a:pt x="2" y="6"/>
                  </a:lnTo>
                  <a:lnTo>
                    <a:pt x="2" y="8"/>
                  </a:lnTo>
                  <a:lnTo>
                    <a:pt x="8" y="12"/>
                  </a:lnTo>
                  <a:lnTo>
                    <a:pt x="8" y="12"/>
                  </a:lnTo>
                  <a:lnTo>
                    <a:pt x="8" y="12"/>
                  </a:lnTo>
                  <a:lnTo>
                    <a:pt x="16" y="14"/>
                  </a:lnTo>
                  <a:lnTo>
                    <a:pt x="16" y="14"/>
                  </a:lnTo>
                  <a:lnTo>
                    <a:pt x="16" y="14"/>
                  </a:lnTo>
                  <a:lnTo>
                    <a:pt x="16" y="14"/>
                  </a:lnTo>
                  <a:lnTo>
                    <a:pt x="18" y="12"/>
                  </a:lnTo>
                  <a:lnTo>
                    <a:pt x="18" y="12"/>
                  </a:lnTo>
                  <a:lnTo>
                    <a:pt x="20" y="10"/>
                  </a:lnTo>
                  <a:lnTo>
                    <a:pt x="20" y="6"/>
                  </a:lnTo>
                  <a:lnTo>
                    <a:pt x="20" y="6"/>
                  </a:lnTo>
                  <a:lnTo>
                    <a:pt x="20" y="4"/>
                  </a:lnTo>
                  <a:lnTo>
                    <a:pt x="18" y="2"/>
                  </a:lnTo>
                  <a:lnTo>
                    <a:pt x="10" y="0"/>
                  </a:lnTo>
                  <a:lnTo>
                    <a:pt x="10" y="0"/>
                  </a:lnTo>
                  <a:lnTo>
                    <a:pt x="10" y="0"/>
                  </a:lnTo>
                  <a:lnTo>
                    <a:pt x="1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3" name="Freeform 1011"/>
            <p:cNvSpPr>
              <a:spLocks/>
            </p:cNvSpPr>
            <p:nvPr/>
          </p:nvSpPr>
          <p:spPr bwMode="auto">
            <a:xfrm>
              <a:off x="5147" y="2673"/>
              <a:ext cx="12" cy="6"/>
            </a:xfrm>
            <a:custGeom>
              <a:avLst/>
              <a:gdLst>
                <a:gd name="T0" fmla="*/ 6 w 12"/>
                <a:gd name="T1" fmla="*/ 0 h 6"/>
                <a:gd name="T2" fmla="*/ 12 w 12"/>
                <a:gd name="T3" fmla="*/ 2 h 6"/>
                <a:gd name="T4" fmla="*/ 12 w 12"/>
                <a:gd name="T5" fmla="*/ 6 h 6"/>
                <a:gd name="T6" fmla="*/ 6 w 12"/>
                <a:gd name="T7" fmla="*/ 4 h 6"/>
                <a:gd name="T8" fmla="*/ 0 w 12"/>
                <a:gd name="T9" fmla="*/ 2 h 6"/>
                <a:gd name="T10" fmla="*/ 6 w 12"/>
                <a:gd name="T11" fmla="*/ 0 h 6"/>
              </a:gdLst>
              <a:ahLst/>
              <a:cxnLst>
                <a:cxn ang="0">
                  <a:pos x="T0" y="T1"/>
                </a:cxn>
                <a:cxn ang="0">
                  <a:pos x="T2" y="T3"/>
                </a:cxn>
                <a:cxn ang="0">
                  <a:pos x="T4" y="T5"/>
                </a:cxn>
                <a:cxn ang="0">
                  <a:pos x="T6" y="T7"/>
                </a:cxn>
                <a:cxn ang="0">
                  <a:pos x="T8" y="T9"/>
                </a:cxn>
                <a:cxn ang="0">
                  <a:pos x="T10" y="T11"/>
                </a:cxn>
              </a:cxnLst>
              <a:rect l="0" t="0" r="r" b="b"/>
              <a:pathLst>
                <a:path w="12" h="6">
                  <a:moveTo>
                    <a:pt x="6" y="0"/>
                  </a:moveTo>
                  <a:lnTo>
                    <a:pt x="12" y="2"/>
                  </a:lnTo>
                  <a:lnTo>
                    <a:pt x="12" y="6"/>
                  </a:lnTo>
                  <a:lnTo>
                    <a:pt x="6" y="4"/>
                  </a:lnTo>
                  <a:lnTo>
                    <a:pt x="0" y="2"/>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4" name="Freeform 1012"/>
            <p:cNvSpPr>
              <a:spLocks/>
            </p:cNvSpPr>
            <p:nvPr/>
          </p:nvSpPr>
          <p:spPr bwMode="auto">
            <a:xfrm>
              <a:off x="5143" y="2669"/>
              <a:ext cx="20" cy="14"/>
            </a:xfrm>
            <a:custGeom>
              <a:avLst/>
              <a:gdLst>
                <a:gd name="T0" fmla="*/ 10 w 20"/>
                <a:gd name="T1" fmla="*/ 0 h 14"/>
                <a:gd name="T2" fmla="*/ 10 w 20"/>
                <a:gd name="T3" fmla="*/ 0 h 14"/>
                <a:gd name="T4" fmla="*/ 8 w 20"/>
                <a:gd name="T5" fmla="*/ 0 h 14"/>
                <a:gd name="T6" fmla="*/ 4 w 20"/>
                <a:gd name="T7" fmla="*/ 2 h 14"/>
                <a:gd name="T8" fmla="*/ 4 w 20"/>
                <a:gd name="T9" fmla="*/ 2 h 14"/>
                <a:gd name="T10" fmla="*/ 2 w 20"/>
                <a:gd name="T11" fmla="*/ 2 h 14"/>
                <a:gd name="T12" fmla="*/ 0 w 20"/>
                <a:gd name="T13" fmla="*/ 4 h 14"/>
                <a:gd name="T14" fmla="*/ 0 w 20"/>
                <a:gd name="T15" fmla="*/ 4 h 14"/>
                <a:gd name="T16" fmla="*/ 2 w 20"/>
                <a:gd name="T17" fmla="*/ 6 h 14"/>
                <a:gd name="T18" fmla="*/ 2 w 20"/>
                <a:gd name="T19" fmla="*/ 8 h 14"/>
                <a:gd name="T20" fmla="*/ 8 w 20"/>
                <a:gd name="T21" fmla="*/ 12 h 14"/>
                <a:gd name="T22" fmla="*/ 8 w 20"/>
                <a:gd name="T23" fmla="*/ 12 h 14"/>
                <a:gd name="T24" fmla="*/ 8 w 20"/>
                <a:gd name="T25" fmla="*/ 12 h 14"/>
                <a:gd name="T26" fmla="*/ 16 w 20"/>
                <a:gd name="T27" fmla="*/ 14 h 14"/>
                <a:gd name="T28" fmla="*/ 16 w 20"/>
                <a:gd name="T29" fmla="*/ 14 h 14"/>
                <a:gd name="T30" fmla="*/ 16 w 20"/>
                <a:gd name="T31" fmla="*/ 14 h 14"/>
                <a:gd name="T32" fmla="*/ 16 w 20"/>
                <a:gd name="T33" fmla="*/ 14 h 14"/>
                <a:gd name="T34" fmla="*/ 18 w 20"/>
                <a:gd name="T35" fmla="*/ 12 h 14"/>
                <a:gd name="T36" fmla="*/ 18 w 20"/>
                <a:gd name="T37" fmla="*/ 12 h 14"/>
                <a:gd name="T38" fmla="*/ 20 w 20"/>
                <a:gd name="T39" fmla="*/ 10 h 14"/>
                <a:gd name="T40" fmla="*/ 20 w 20"/>
                <a:gd name="T41" fmla="*/ 6 h 14"/>
                <a:gd name="T42" fmla="*/ 20 w 20"/>
                <a:gd name="T43" fmla="*/ 6 h 14"/>
                <a:gd name="T44" fmla="*/ 20 w 20"/>
                <a:gd name="T45" fmla="*/ 4 h 14"/>
                <a:gd name="T46" fmla="*/ 18 w 20"/>
                <a:gd name="T47" fmla="*/ 2 h 14"/>
                <a:gd name="T48" fmla="*/ 10 w 20"/>
                <a:gd name="T49" fmla="*/ 0 h 14"/>
                <a:gd name="T50" fmla="*/ 10 w 20"/>
                <a:gd name="T51" fmla="*/ 0 h 14"/>
                <a:gd name="T52" fmla="*/ 10 w 20"/>
                <a:gd name="T53" fmla="*/ 0 h 14"/>
                <a:gd name="T54" fmla="*/ 10 w 20"/>
                <a:gd name="T5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 h="14">
                  <a:moveTo>
                    <a:pt x="10" y="0"/>
                  </a:moveTo>
                  <a:lnTo>
                    <a:pt x="10" y="0"/>
                  </a:lnTo>
                  <a:lnTo>
                    <a:pt x="8" y="0"/>
                  </a:lnTo>
                  <a:lnTo>
                    <a:pt x="4" y="2"/>
                  </a:lnTo>
                  <a:lnTo>
                    <a:pt x="4" y="2"/>
                  </a:lnTo>
                  <a:lnTo>
                    <a:pt x="2" y="2"/>
                  </a:lnTo>
                  <a:lnTo>
                    <a:pt x="0" y="4"/>
                  </a:lnTo>
                  <a:lnTo>
                    <a:pt x="0" y="4"/>
                  </a:lnTo>
                  <a:lnTo>
                    <a:pt x="2" y="6"/>
                  </a:lnTo>
                  <a:lnTo>
                    <a:pt x="2" y="8"/>
                  </a:lnTo>
                  <a:lnTo>
                    <a:pt x="8" y="12"/>
                  </a:lnTo>
                  <a:lnTo>
                    <a:pt x="8" y="12"/>
                  </a:lnTo>
                  <a:lnTo>
                    <a:pt x="8" y="12"/>
                  </a:lnTo>
                  <a:lnTo>
                    <a:pt x="16" y="14"/>
                  </a:lnTo>
                  <a:lnTo>
                    <a:pt x="16" y="14"/>
                  </a:lnTo>
                  <a:lnTo>
                    <a:pt x="16" y="14"/>
                  </a:lnTo>
                  <a:lnTo>
                    <a:pt x="16" y="14"/>
                  </a:lnTo>
                  <a:lnTo>
                    <a:pt x="18" y="12"/>
                  </a:lnTo>
                  <a:lnTo>
                    <a:pt x="18" y="12"/>
                  </a:lnTo>
                  <a:lnTo>
                    <a:pt x="20" y="10"/>
                  </a:lnTo>
                  <a:lnTo>
                    <a:pt x="20" y="6"/>
                  </a:lnTo>
                  <a:lnTo>
                    <a:pt x="20" y="6"/>
                  </a:lnTo>
                  <a:lnTo>
                    <a:pt x="20" y="4"/>
                  </a:lnTo>
                  <a:lnTo>
                    <a:pt x="18" y="2"/>
                  </a:lnTo>
                  <a:lnTo>
                    <a:pt x="10" y="0"/>
                  </a:lnTo>
                  <a:lnTo>
                    <a:pt x="10" y="0"/>
                  </a:lnTo>
                  <a:lnTo>
                    <a:pt x="10" y="0"/>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5" name="Freeform 1013"/>
            <p:cNvSpPr>
              <a:spLocks/>
            </p:cNvSpPr>
            <p:nvPr/>
          </p:nvSpPr>
          <p:spPr bwMode="auto">
            <a:xfrm>
              <a:off x="5185" y="2811"/>
              <a:ext cx="42" cy="38"/>
            </a:xfrm>
            <a:custGeom>
              <a:avLst/>
              <a:gdLst>
                <a:gd name="T0" fmla="*/ 40 w 42"/>
                <a:gd name="T1" fmla="*/ 38 h 38"/>
                <a:gd name="T2" fmla="*/ 40 w 42"/>
                <a:gd name="T3" fmla="*/ 38 h 38"/>
                <a:gd name="T4" fmla="*/ 38 w 42"/>
                <a:gd name="T5" fmla="*/ 38 h 38"/>
                <a:gd name="T6" fmla="*/ 28 w 42"/>
                <a:gd name="T7" fmla="*/ 30 h 38"/>
                <a:gd name="T8" fmla="*/ 10 w 42"/>
                <a:gd name="T9" fmla="*/ 16 h 38"/>
                <a:gd name="T10" fmla="*/ 2 w 42"/>
                <a:gd name="T11" fmla="*/ 12 h 38"/>
                <a:gd name="T12" fmla="*/ 2 w 42"/>
                <a:gd name="T13" fmla="*/ 12 h 38"/>
                <a:gd name="T14" fmla="*/ 2 w 42"/>
                <a:gd name="T15" fmla="*/ 10 h 38"/>
                <a:gd name="T16" fmla="*/ 0 w 42"/>
                <a:gd name="T17" fmla="*/ 2 h 38"/>
                <a:gd name="T18" fmla="*/ 0 w 42"/>
                <a:gd name="T19" fmla="*/ 2 h 38"/>
                <a:gd name="T20" fmla="*/ 0 w 42"/>
                <a:gd name="T21" fmla="*/ 0 h 38"/>
                <a:gd name="T22" fmla="*/ 0 w 42"/>
                <a:gd name="T23" fmla="*/ 0 h 38"/>
                <a:gd name="T24" fmla="*/ 2 w 42"/>
                <a:gd name="T25" fmla="*/ 0 h 38"/>
                <a:gd name="T26" fmla="*/ 2 w 42"/>
                <a:gd name="T27" fmla="*/ 0 h 38"/>
                <a:gd name="T28" fmla="*/ 2 w 42"/>
                <a:gd name="T29" fmla="*/ 0 h 38"/>
                <a:gd name="T30" fmla="*/ 16 w 42"/>
                <a:gd name="T31" fmla="*/ 6 h 38"/>
                <a:gd name="T32" fmla="*/ 16 w 42"/>
                <a:gd name="T33" fmla="*/ 6 h 38"/>
                <a:gd name="T34" fmla="*/ 16 w 42"/>
                <a:gd name="T35" fmla="*/ 6 h 38"/>
                <a:gd name="T36" fmla="*/ 24 w 42"/>
                <a:gd name="T37" fmla="*/ 18 h 38"/>
                <a:gd name="T38" fmla="*/ 34 w 42"/>
                <a:gd name="T39" fmla="*/ 24 h 38"/>
                <a:gd name="T40" fmla="*/ 42 w 42"/>
                <a:gd name="T41" fmla="*/ 30 h 38"/>
                <a:gd name="T42" fmla="*/ 42 w 42"/>
                <a:gd name="T43" fmla="*/ 30 h 38"/>
                <a:gd name="T44" fmla="*/ 42 w 42"/>
                <a:gd name="T45" fmla="*/ 34 h 38"/>
                <a:gd name="T46" fmla="*/ 42 w 42"/>
                <a:gd name="T47" fmla="*/ 36 h 38"/>
                <a:gd name="T48" fmla="*/ 42 w 42"/>
                <a:gd name="T49" fmla="*/ 36 h 38"/>
                <a:gd name="T50" fmla="*/ 40 w 42"/>
                <a:gd name="T51" fmla="*/ 38 h 38"/>
                <a:gd name="T52" fmla="*/ 40 w 42"/>
                <a:gd name="T53" fmla="*/ 38 h 38"/>
                <a:gd name="T54" fmla="*/ 40 w 42"/>
                <a:gd name="T55" fmla="*/ 38 h 38"/>
                <a:gd name="T56" fmla="*/ 40 w 42"/>
                <a:gd name="T57"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2" h="38">
                  <a:moveTo>
                    <a:pt x="40" y="38"/>
                  </a:moveTo>
                  <a:lnTo>
                    <a:pt x="40" y="38"/>
                  </a:lnTo>
                  <a:lnTo>
                    <a:pt x="38" y="38"/>
                  </a:lnTo>
                  <a:lnTo>
                    <a:pt x="28" y="30"/>
                  </a:lnTo>
                  <a:lnTo>
                    <a:pt x="10" y="16"/>
                  </a:lnTo>
                  <a:lnTo>
                    <a:pt x="2" y="12"/>
                  </a:lnTo>
                  <a:lnTo>
                    <a:pt x="2" y="12"/>
                  </a:lnTo>
                  <a:lnTo>
                    <a:pt x="2" y="10"/>
                  </a:lnTo>
                  <a:lnTo>
                    <a:pt x="0" y="2"/>
                  </a:lnTo>
                  <a:lnTo>
                    <a:pt x="0" y="2"/>
                  </a:lnTo>
                  <a:lnTo>
                    <a:pt x="0" y="0"/>
                  </a:lnTo>
                  <a:lnTo>
                    <a:pt x="0" y="0"/>
                  </a:lnTo>
                  <a:lnTo>
                    <a:pt x="2" y="0"/>
                  </a:lnTo>
                  <a:lnTo>
                    <a:pt x="2" y="0"/>
                  </a:lnTo>
                  <a:lnTo>
                    <a:pt x="2" y="0"/>
                  </a:lnTo>
                  <a:lnTo>
                    <a:pt x="16" y="6"/>
                  </a:lnTo>
                  <a:lnTo>
                    <a:pt x="16" y="6"/>
                  </a:lnTo>
                  <a:lnTo>
                    <a:pt x="16" y="6"/>
                  </a:lnTo>
                  <a:lnTo>
                    <a:pt x="24" y="18"/>
                  </a:lnTo>
                  <a:lnTo>
                    <a:pt x="34" y="24"/>
                  </a:lnTo>
                  <a:lnTo>
                    <a:pt x="42" y="30"/>
                  </a:lnTo>
                  <a:lnTo>
                    <a:pt x="42" y="30"/>
                  </a:lnTo>
                  <a:lnTo>
                    <a:pt x="42" y="34"/>
                  </a:lnTo>
                  <a:lnTo>
                    <a:pt x="42" y="36"/>
                  </a:lnTo>
                  <a:lnTo>
                    <a:pt x="42" y="36"/>
                  </a:lnTo>
                  <a:lnTo>
                    <a:pt x="40" y="38"/>
                  </a:lnTo>
                  <a:lnTo>
                    <a:pt x="40" y="38"/>
                  </a:lnTo>
                  <a:lnTo>
                    <a:pt x="40" y="38"/>
                  </a:lnTo>
                  <a:lnTo>
                    <a:pt x="40" y="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6" name="Freeform 1014"/>
            <p:cNvSpPr>
              <a:spLocks noEditPoints="1"/>
            </p:cNvSpPr>
            <p:nvPr/>
          </p:nvSpPr>
          <p:spPr bwMode="auto">
            <a:xfrm>
              <a:off x="5183" y="2809"/>
              <a:ext cx="48" cy="42"/>
            </a:xfrm>
            <a:custGeom>
              <a:avLst/>
              <a:gdLst>
                <a:gd name="T0" fmla="*/ 4 w 48"/>
                <a:gd name="T1" fmla="*/ 4 h 42"/>
                <a:gd name="T2" fmla="*/ 16 w 48"/>
                <a:gd name="T3" fmla="*/ 10 h 42"/>
                <a:gd name="T4" fmla="*/ 26 w 48"/>
                <a:gd name="T5" fmla="*/ 22 h 42"/>
                <a:gd name="T6" fmla="*/ 34 w 48"/>
                <a:gd name="T7" fmla="*/ 26 h 42"/>
                <a:gd name="T8" fmla="*/ 44 w 48"/>
                <a:gd name="T9" fmla="*/ 34 h 42"/>
                <a:gd name="T10" fmla="*/ 42 w 48"/>
                <a:gd name="T11" fmla="*/ 38 h 42"/>
                <a:gd name="T12" fmla="*/ 30 w 48"/>
                <a:gd name="T13" fmla="*/ 30 h 42"/>
                <a:gd name="T14" fmla="*/ 22 w 48"/>
                <a:gd name="T15" fmla="*/ 24 h 42"/>
                <a:gd name="T16" fmla="*/ 12 w 48"/>
                <a:gd name="T17" fmla="*/ 16 h 42"/>
                <a:gd name="T18" fmla="*/ 6 w 48"/>
                <a:gd name="T19" fmla="*/ 12 h 42"/>
                <a:gd name="T20" fmla="*/ 4 w 48"/>
                <a:gd name="T21" fmla="*/ 4 h 42"/>
                <a:gd name="T22" fmla="*/ 4 w 48"/>
                <a:gd name="T23" fmla="*/ 0 h 42"/>
                <a:gd name="T24" fmla="*/ 4 w 48"/>
                <a:gd name="T25" fmla="*/ 0 h 42"/>
                <a:gd name="T26" fmla="*/ 2 w 48"/>
                <a:gd name="T27" fmla="*/ 2 h 42"/>
                <a:gd name="T28" fmla="*/ 2 w 48"/>
                <a:gd name="T29" fmla="*/ 2 h 42"/>
                <a:gd name="T30" fmla="*/ 0 w 48"/>
                <a:gd name="T31" fmla="*/ 4 h 42"/>
                <a:gd name="T32" fmla="*/ 0 w 48"/>
                <a:gd name="T33" fmla="*/ 6 h 42"/>
                <a:gd name="T34" fmla="*/ 2 w 48"/>
                <a:gd name="T35" fmla="*/ 12 h 42"/>
                <a:gd name="T36" fmla="*/ 2 w 48"/>
                <a:gd name="T37" fmla="*/ 12 h 42"/>
                <a:gd name="T38" fmla="*/ 4 w 48"/>
                <a:gd name="T39" fmla="*/ 16 h 42"/>
                <a:gd name="T40" fmla="*/ 10 w 48"/>
                <a:gd name="T41" fmla="*/ 18 h 42"/>
                <a:gd name="T42" fmla="*/ 20 w 48"/>
                <a:gd name="T43" fmla="*/ 26 h 42"/>
                <a:gd name="T44" fmla="*/ 28 w 48"/>
                <a:gd name="T45" fmla="*/ 34 h 42"/>
                <a:gd name="T46" fmla="*/ 40 w 48"/>
                <a:gd name="T47" fmla="*/ 42 h 42"/>
                <a:gd name="T48" fmla="*/ 40 w 48"/>
                <a:gd name="T49" fmla="*/ 42 h 42"/>
                <a:gd name="T50" fmla="*/ 42 w 48"/>
                <a:gd name="T51" fmla="*/ 42 h 42"/>
                <a:gd name="T52" fmla="*/ 42 w 48"/>
                <a:gd name="T53" fmla="*/ 42 h 42"/>
                <a:gd name="T54" fmla="*/ 42 w 48"/>
                <a:gd name="T55" fmla="*/ 42 h 42"/>
                <a:gd name="T56" fmla="*/ 42 w 48"/>
                <a:gd name="T57" fmla="*/ 42 h 42"/>
                <a:gd name="T58" fmla="*/ 44 w 48"/>
                <a:gd name="T59" fmla="*/ 40 h 42"/>
                <a:gd name="T60" fmla="*/ 46 w 48"/>
                <a:gd name="T61" fmla="*/ 36 h 42"/>
                <a:gd name="T62" fmla="*/ 46 w 48"/>
                <a:gd name="T63" fmla="*/ 36 h 42"/>
                <a:gd name="T64" fmla="*/ 48 w 48"/>
                <a:gd name="T65" fmla="*/ 34 h 42"/>
                <a:gd name="T66" fmla="*/ 46 w 48"/>
                <a:gd name="T67" fmla="*/ 32 h 42"/>
                <a:gd name="T68" fmla="*/ 36 w 48"/>
                <a:gd name="T69" fmla="*/ 24 h 42"/>
                <a:gd name="T70" fmla="*/ 36 w 48"/>
                <a:gd name="T71" fmla="*/ 24 h 42"/>
                <a:gd name="T72" fmla="*/ 36 w 48"/>
                <a:gd name="T73" fmla="*/ 24 h 42"/>
                <a:gd name="T74" fmla="*/ 28 w 48"/>
                <a:gd name="T75" fmla="*/ 18 h 42"/>
                <a:gd name="T76" fmla="*/ 20 w 48"/>
                <a:gd name="T77" fmla="*/ 8 h 42"/>
                <a:gd name="T78" fmla="*/ 20 w 48"/>
                <a:gd name="T79" fmla="*/ 8 h 42"/>
                <a:gd name="T80" fmla="*/ 18 w 48"/>
                <a:gd name="T81" fmla="*/ 6 h 42"/>
                <a:gd name="T82" fmla="*/ 6 w 48"/>
                <a:gd name="T83" fmla="*/ 0 h 42"/>
                <a:gd name="T84" fmla="*/ 6 w 48"/>
                <a:gd name="T85" fmla="*/ 0 h 42"/>
                <a:gd name="T86" fmla="*/ 4 w 48"/>
                <a:gd name="T87" fmla="*/ 0 h 42"/>
                <a:gd name="T88" fmla="*/ 4 w 48"/>
                <a:gd name="T89"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8" h="42">
                  <a:moveTo>
                    <a:pt x="4" y="4"/>
                  </a:moveTo>
                  <a:lnTo>
                    <a:pt x="16" y="10"/>
                  </a:lnTo>
                  <a:lnTo>
                    <a:pt x="26" y="22"/>
                  </a:lnTo>
                  <a:lnTo>
                    <a:pt x="34" y="26"/>
                  </a:lnTo>
                  <a:lnTo>
                    <a:pt x="44" y="34"/>
                  </a:lnTo>
                  <a:lnTo>
                    <a:pt x="42" y="38"/>
                  </a:lnTo>
                  <a:lnTo>
                    <a:pt x="30" y="30"/>
                  </a:lnTo>
                  <a:lnTo>
                    <a:pt x="22" y="24"/>
                  </a:lnTo>
                  <a:lnTo>
                    <a:pt x="12" y="16"/>
                  </a:lnTo>
                  <a:lnTo>
                    <a:pt x="6" y="12"/>
                  </a:lnTo>
                  <a:lnTo>
                    <a:pt x="4" y="4"/>
                  </a:lnTo>
                  <a:close/>
                  <a:moveTo>
                    <a:pt x="4" y="0"/>
                  </a:moveTo>
                  <a:lnTo>
                    <a:pt x="4" y="0"/>
                  </a:lnTo>
                  <a:lnTo>
                    <a:pt x="2" y="2"/>
                  </a:lnTo>
                  <a:lnTo>
                    <a:pt x="2" y="2"/>
                  </a:lnTo>
                  <a:lnTo>
                    <a:pt x="0" y="4"/>
                  </a:lnTo>
                  <a:lnTo>
                    <a:pt x="0" y="6"/>
                  </a:lnTo>
                  <a:lnTo>
                    <a:pt x="2" y="12"/>
                  </a:lnTo>
                  <a:lnTo>
                    <a:pt x="2" y="12"/>
                  </a:lnTo>
                  <a:lnTo>
                    <a:pt x="4" y="16"/>
                  </a:lnTo>
                  <a:lnTo>
                    <a:pt x="10" y="18"/>
                  </a:lnTo>
                  <a:lnTo>
                    <a:pt x="20" y="26"/>
                  </a:lnTo>
                  <a:lnTo>
                    <a:pt x="28" y="34"/>
                  </a:lnTo>
                  <a:lnTo>
                    <a:pt x="40" y="42"/>
                  </a:lnTo>
                  <a:lnTo>
                    <a:pt x="40" y="42"/>
                  </a:lnTo>
                  <a:lnTo>
                    <a:pt x="42" y="42"/>
                  </a:lnTo>
                  <a:lnTo>
                    <a:pt x="42" y="42"/>
                  </a:lnTo>
                  <a:lnTo>
                    <a:pt x="42" y="42"/>
                  </a:lnTo>
                  <a:lnTo>
                    <a:pt x="42" y="42"/>
                  </a:lnTo>
                  <a:lnTo>
                    <a:pt x="44" y="40"/>
                  </a:lnTo>
                  <a:lnTo>
                    <a:pt x="46" y="36"/>
                  </a:lnTo>
                  <a:lnTo>
                    <a:pt x="46" y="36"/>
                  </a:lnTo>
                  <a:lnTo>
                    <a:pt x="48" y="34"/>
                  </a:lnTo>
                  <a:lnTo>
                    <a:pt x="46" y="32"/>
                  </a:lnTo>
                  <a:lnTo>
                    <a:pt x="36" y="24"/>
                  </a:lnTo>
                  <a:lnTo>
                    <a:pt x="36" y="24"/>
                  </a:lnTo>
                  <a:lnTo>
                    <a:pt x="36" y="24"/>
                  </a:lnTo>
                  <a:lnTo>
                    <a:pt x="28" y="18"/>
                  </a:lnTo>
                  <a:lnTo>
                    <a:pt x="20" y="8"/>
                  </a:lnTo>
                  <a:lnTo>
                    <a:pt x="20" y="8"/>
                  </a:lnTo>
                  <a:lnTo>
                    <a:pt x="18" y="6"/>
                  </a:lnTo>
                  <a:lnTo>
                    <a:pt x="6" y="0"/>
                  </a:lnTo>
                  <a:lnTo>
                    <a:pt x="6"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7" name="Freeform 1015"/>
            <p:cNvSpPr>
              <a:spLocks/>
            </p:cNvSpPr>
            <p:nvPr/>
          </p:nvSpPr>
          <p:spPr bwMode="auto">
            <a:xfrm>
              <a:off x="5187" y="2813"/>
              <a:ext cx="40" cy="34"/>
            </a:xfrm>
            <a:custGeom>
              <a:avLst/>
              <a:gdLst>
                <a:gd name="T0" fmla="*/ 0 w 40"/>
                <a:gd name="T1" fmla="*/ 0 h 34"/>
                <a:gd name="T2" fmla="*/ 12 w 40"/>
                <a:gd name="T3" fmla="*/ 6 h 34"/>
                <a:gd name="T4" fmla="*/ 22 w 40"/>
                <a:gd name="T5" fmla="*/ 18 h 34"/>
                <a:gd name="T6" fmla="*/ 30 w 40"/>
                <a:gd name="T7" fmla="*/ 22 h 34"/>
                <a:gd name="T8" fmla="*/ 40 w 40"/>
                <a:gd name="T9" fmla="*/ 30 h 34"/>
                <a:gd name="T10" fmla="*/ 38 w 40"/>
                <a:gd name="T11" fmla="*/ 34 h 34"/>
                <a:gd name="T12" fmla="*/ 26 w 40"/>
                <a:gd name="T13" fmla="*/ 26 h 34"/>
                <a:gd name="T14" fmla="*/ 18 w 40"/>
                <a:gd name="T15" fmla="*/ 20 h 34"/>
                <a:gd name="T16" fmla="*/ 8 w 40"/>
                <a:gd name="T17" fmla="*/ 12 h 34"/>
                <a:gd name="T18" fmla="*/ 2 w 40"/>
                <a:gd name="T19" fmla="*/ 8 h 34"/>
                <a:gd name="T20" fmla="*/ 0 w 4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34">
                  <a:moveTo>
                    <a:pt x="0" y="0"/>
                  </a:moveTo>
                  <a:lnTo>
                    <a:pt x="12" y="6"/>
                  </a:lnTo>
                  <a:lnTo>
                    <a:pt x="22" y="18"/>
                  </a:lnTo>
                  <a:lnTo>
                    <a:pt x="30" y="22"/>
                  </a:lnTo>
                  <a:lnTo>
                    <a:pt x="40" y="30"/>
                  </a:lnTo>
                  <a:lnTo>
                    <a:pt x="38" y="34"/>
                  </a:lnTo>
                  <a:lnTo>
                    <a:pt x="26" y="26"/>
                  </a:lnTo>
                  <a:lnTo>
                    <a:pt x="18" y="20"/>
                  </a:lnTo>
                  <a:lnTo>
                    <a:pt x="8" y="12"/>
                  </a:lnTo>
                  <a:lnTo>
                    <a:pt x="2" y="8"/>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8" name="Freeform 1016"/>
            <p:cNvSpPr>
              <a:spLocks/>
            </p:cNvSpPr>
            <p:nvPr/>
          </p:nvSpPr>
          <p:spPr bwMode="auto">
            <a:xfrm>
              <a:off x="5183" y="2809"/>
              <a:ext cx="48" cy="42"/>
            </a:xfrm>
            <a:custGeom>
              <a:avLst/>
              <a:gdLst>
                <a:gd name="T0" fmla="*/ 4 w 48"/>
                <a:gd name="T1" fmla="*/ 0 h 42"/>
                <a:gd name="T2" fmla="*/ 4 w 48"/>
                <a:gd name="T3" fmla="*/ 0 h 42"/>
                <a:gd name="T4" fmla="*/ 2 w 48"/>
                <a:gd name="T5" fmla="*/ 2 h 42"/>
                <a:gd name="T6" fmla="*/ 2 w 48"/>
                <a:gd name="T7" fmla="*/ 2 h 42"/>
                <a:gd name="T8" fmla="*/ 0 w 48"/>
                <a:gd name="T9" fmla="*/ 4 h 42"/>
                <a:gd name="T10" fmla="*/ 0 w 48"/>
                <a:gd name="T11" fmla="*/ 6 h 42"/>
                <a:gd name="T12" fmla="*/ 2 w 48"/>
                <a:gd name="T13" fmla="*/ 12 h 42"/>
                <a:gd name="T14" fmla="*/ 2 w 48"/>
                <a:gd name="T15" fmla="*/ 12 h 42"/>
                <a:gd name="T16" fmla="*/ 4 w 48"/>
                <a:gd name="T17" fmla="*/ 16 h 42"/>
                <a:gd name="T18" fmla="*/ 10 w 48"/>
                <a:gd name="T19" fmla="*/ 18 h 42"/>
                <a:gd name="T20" fmla="*/ 20 w 48"/>
                <a:gd name="T21" fmla="*/ 26 h 42"/>
                <a:gd name="T22" fmla="*/ 28 w 48"/>
                <a:gd name="T23" fmla="*/ 34 h 42"/>
                <a:gd name="T24" fmla="*/ 40 w 48"/>
                <a:gd name="T25" fmla="*/ 42 h 42"/>
                <a:gd name="T26" fmla="*/ 40 w 48"/>
                <a:gd name="T27" fmla="*/ 42 h 42"/>
                <a:gd name="T28" fmla="*/ 42 w 48"/>
                <a:gd name="T29" fmla="*/ 42 h 42"/>
                <a:gd name="T30" fmla="*/ 42 w 48"/>
                <a:gd name="T31" fmla="*/ 42 h 42"/>
                <a:gd name="T32" fmla="*/ 42 w 48"/>
                <a:gd name="T33" fmla="*/ 42 h 42"/>
                <a:gd name="T34" fmla="*/ 42 w 48"/>
                <a:gd name="T35" fmla="*/ 42 h 42"/>
                <a:gd name="T36" fmla="*/ 44 w 48"/>
                <a:gd name="T37" fmla="*/ 40 h 42"/>
                <a:gd name="T38" fmla="*/ 46 w 48"/>
                <a:gd name="T39" fmla="*/ 36 h 42"/>
                <a:gd name="T40" fmla="*/ 46 w 48"/>
                <a:gd name="T41" fmla="*/ 36 h 42"/>
                <a:gd name="T42" fmla="*/ 48 w 48"/>
                <a:gd name="T43" fmla="*/ 34 h 42"/>
                <a:gd name="T44" fmla="*/ 46 w 48"/>
                <a:gd name="T45" fmla="*/ 32 h 42"/>
                <a:gd name="T46" fmla="*/ 36 w 48"/>
                <a:gd name="T47" fmla="*/ 24 h 42"/>
                <a:gd name="T48" fmla="*/ 36 w 48"/>
                <a:gd name="T49" fmla="*/ 24 h 42"/>
                <a:gd name="T50" fmla="*/ 36 w 48"/>
                <a:gd name="T51" fmla="*/ 24 h 42"/>
                <a:gd name="T52" fmla="*/ 28 w 48"/>
                <a:gd name="T53" fmla="*/ 18 h 42"/>
                <a:gd name="T54" fmla="*/ 20 w 48"/>
                <a:gd name="T55" fmla="*/ 8 h 42"/>
                <a:gd name="T56" fmla="*/ 20 w 48"/>
                <a:gd name="T57" fmla="*/ 8 h 42"/>
                <a:gd name="T58" fmla="*/ 18 w 48"/>
                <a:gd name="T59" fmla="*/ 6 h 42"/>
                <a:gd name="T60" fmla="*/ 6 w 48"/>
                <a:gd name="T61" fmla="*/ 0 h 42"/>
                <a:gd name="T62" fmla="*/ 6 w 48"/>
                <a:gd name="T63" fmla="*/ 0 h 42"/>
                <a:gd name="T64" fmla="*/ 4 w 48"/>
                <a:gd name="T65" fmla="*/ 0 h 42"/>
                <a:gd name="T66" fmla="*/ 4 w 48"/>
                <a:gd name="T67"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8" h="42">
                  <a:moveTo>
                    <a:pt x="4" y="0"/>
                  </a:moveTo>
                  <a:lnTo>
                    <a:pt x="4" y="0"/>
                  </a:lnTo>
                  <a:lnTo>
                    <a:pt x="2" y="2"/>
                  </a:lnTo>
                  <a:lnTo>
                    <a:pt x="2" y="2"/>
                  </a:lnTo>
                  <a:lnTo>
                    <a:pt x="0" y="4"/>
                  </a:lnTo>
                  <a:lnTo>
                    <a:pt x="0" y="6"/>
                  </a:lnTo>
                  <a:lnTo>
                    <a:pt x="2" y="12"/>
                  </a:lnTo>
                  <a:lnTo>
                    <a:pt x="2" y="12"/>
                  </a:lnTo>
                  <a:lnTo>
                    <a:pt x="4" y="16"/>
                  </a:lnTo>
                  <a:lnTo>
                    <a:pt x="10" y="18"/>
                  </a:lnTo>
                  <a:lnTo>
                    <a:pt x="20" y="26"/>
                  </a:lnTo>
                  <a:lnTo>
                    <a:pt x="28" y="34"/>
                  </a:lnTo>
                  <a:lnTo>
                    <a:pt x="40" y="42"/>
                  </a:lnTo>
                  <a:lnTo>
                    <a:pt x="40" y="42"/>
                  </a:lnTo>
                  <a:lnTo>
                    <a:pt x="42" y="42"/>
                  </a:lnTo>
                  <a:lnTo>
                    <a:pt x="42" y="42"/>
                  </a:lnTo>
                  <a:lnTo>
                    <a:pt x="42" y="42"/>
                  </a:lnTo>
                  <a:lnTo>
                    <a:pt x="42" y="42"/>
                  </a:lnTo>
                  <a:lnTo>
                    <a:pt x="44" y="40"/>
                  </a:lnTo>
                  <a:lnTo>
                    <a:pt x="46" y="36"/>
                  </a:lnTo>
                  <a:lnTo>
                    <a:pt x="46" y="36"/>
                  </a:lnTo>
                  <a:lnTo>
                    <a:pt x="48" y="34"/>
                  </a:lnTo>
                  <a:lnTo>
                    <a:pt x="46" y="32"/>
                  </a:lnTo>
                  <a:lnTo>
                    <a:pt x="36" y="24"/>
                  </a:lnTo>
                  <a:lnTo>
                    <a:pt x="36" y="24"/>
                  </a:lnTo>
                  <a:lnTo>
                    <a:pt x="36" y="24"/>
                  </a:lnTo>
                  <a:lnTo>
                    <a:pt x="28" y="18"/>
                  </a:lnTo>
                  <a:lnTo>
                    <a:pt x="20" y="8"/>
                  </a:lnTo>
                  <a:lnTo>
                    <a:pt x="20" y="8"/>
                  </a:lnTo>
                  <a:lnTo>
                    <a:pt x="18" y="6"/>
                  </a:lnTo>
                  <a:lnTo>
                    <a:pt x="6" y="0"/>
                  </a:lnTo>
                  <a:lnTo>
                    <a:pt x="6"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69" name="Freeform 1017"/>
            <p:cNvSpPr>
              <a:spLocks/>
            </p:cNvSpPr>
            <p:nvPr/>
          </p:nvSpPr>
          <p:spPr bwMode="auto">
            <a:xfrm>
              <a:off x="5309" y="3031"/>
              <a:ext cx="82" cy="120"/>
            </a:xfrm>
            <a:custGeom>
              <a:avLst/>
              <a:gdLst>
                <a:gd name="T0" fmla="*/ 30 w 82"/>
                <a:gd name="T1" fmla="*/ 120 h 120"/>
                <a:gd name="T2" fmla="*/ 28 w 82"/>
                <a:gd name="T3" fmla="*/ 118 h 120"/>
                <a:gd name="T4" fmla="*/ 26 w 82"/>
                <a:gd name="T5" fmla="*/ 108 h 120"/>
                <a:gd name="T6" fmla="*/ 32 w 82"/>
                <a:gd name="T7" fmla="*/ 100 h 120"/>
                <a:gd name="T8" fmla="*/ 26 w 82"/>
                <a:gd name="T9" fmla="*/ 90 h 120"/>
                <a:gd name="T10" fmla="*/ 18 w 82"/>
                <a:gd name="T11" fmla="*/ 88 h 120"/>
                <a:gd name="T12" fmla="*/ 12 w 82"/>
                <a:gd name="T13" fmla="*/ 80 h 120"/>
                <a:gd name="T14" fmla="*/ 12 w 82"/>
                <a:gd name="T15" fmla="*/ 78 h 120"/>
                <a:gd name="T16" fmla="*/ 12 w 82"/>
                <a:gd name="T17" fmla="*/ 78 h 120"/>
                <a:gd name="T18" fmla="*/ 24 w 82"/>
                <a:gd name="T19" fmla="*/ 70 h 120"/>
                <a:gd name="T20" fmla="*/ 26 w 82"/>
                <a:gd name="T21" fmla="*/ 42 h 120"/>
                <a:gd name="T22" fmla="*/ 8 w 82"/>
                <a:gd name="T23" fmla="*/ 26 h 120"/>
                <a:gd name="T24" fmla="*/ 6 w 82"/>
                <a:gd name="T25" fmla="*/ 24 h 120"/>
                <a:gd name="T26" fmla="*/ 0 w 82"/>
                <a:gd name="T27" fmla="*/ 2 h 120"/>
                <a:gd name="T28" fmla="*/ 0 w 82"/>
                <a:gd name="T29" fmla="*/ 0 h 120"/>
                <a:gd name="T30" fmla="*/ 2 w 82"/>
                <a:gd name="T31" fmla="*/ 0 h 120"/>
                <a:gd name="T32" fmla="*/ 2 w 82"/>
                <a:gd name="T33" fmla="*/ 0 h 120"/>
                <a:gd name="T34" fmla="*/ 22 w 82"/>
                <a:gd name="T35" fmla="*/ 16 h 120"/>
                <a:gd name="T36" fmla="*/ 30 w 82"/>
                <a:gd name="T37" fmla="*/ 22 h 120"/>
                <a:gd name="T38" fmla="*/ 28 w 82"/>
                <a:gd name="T39" fmla="*/ 30 h 120"/>
                <a:gd name="T40" fmla="*/ 36 w 82"/>
                <a:gd name="T41" fmla="*/ 42 h 120"/>
                <a:gd name="T42" fmla="*/ 38 w 82"/>
                <a:gd name="T43" fmla="*/ 40 h 120"/>
                <a:gd name="T44" fmla="*/ 40 w 82"/>
                <a:gd name="T45" fmla="*/ 40 h 120"/>
                <a:gd name="T46" fmla="*/ 40 w 82"/>
                <a:gd name="T47" fmla="*/ 40 h 120"/>
                <a:gd name="T48" fmla="*/ 44 w 82"/>
                <a:gd name="T49" fmla="*/ 46 h 120"/>
                <a:gd name="T50" fmla="*/ 58 w 82"/>
                <a:gd name="T51" fmla="*/ 58 h 120"/>
                <a:gd name="T52" fmla="*/ 72 w 82"/>
                <a:gd name="T53" fmla="*/ 52 h 120"/>
                <a:gd name="T54" fmla="*/ 74 w 82"/>
                <a:gd name="T55" fmla="*/ 52 h 120"/>
                <a:gd name="T56" fmla="*/ 74 w 82"/>
                <a:gd name="T57" fmla="*/ 52 h 120"/>
                <a:gd name="T58" fmla="*/ 80 w 82"/>
                <a:gd name="T59" fmla="*/ 52 h 120"/>
                <a:gd name="T60" fmla="*/ 82 w 82"/>
                <a:gd name="T61" fmla="*/ 66 h 120"/>
                <a:gd name="T62" fmla="*/ 80 w 82"/>
                <a:gd name="T63" fmla="*/ 66 h 120"/>
                <a:gd name="T64" fmla="*/ 74 w 82"/>
                <a:gd name="T65" fmla="*/ 78 h 120"/>
                <a:gd name="T66" fmla="*/ 72 w 82"/>
                <a:gd name="T67" fmla="*/ 80 h 120"/>
                <a:gd name="T68" fmla="*/ 60 w 82"/>
                <a:gd name="T69" fmla="*/ 94 h 120"/>
                <a:gd name="T70" fmla="*/ 60 w 82"/>
                <a:gd name="T71" fmla="*/ 94 h 120"/>
                <a:gd name="T72" fmla="*/ 48 w 82"/>
                <a:gd name="T73" fmla="*/ 112 h 120"/>
                <a:gd name="T74" fmla="*/ 38 w 82"/>
                <a:gd name="T75" fmla="*/ 120 h 120"/>
                <a:gd name="T76" fmla="*/ 36 w 82"/>
                <a:gd name="T77" fmla="*/ 120 h 120"/>
                <a:gd name="T78" fmla="*/ 36 w 82"/>
                <a:gd name="T79" fmla="*/ 120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 h="120">
                  <a:moveTo>
                    <a:pt x="36" y="120"/>
                  </a:moveTo>
                  <a:lnTo>
                    <a:pt x="30" y="120"/>
                  </a:lnTo>
                  <a:lnTo>
                    <a:pt x="30" y="120"/>
                  </a:lnTo>
                  <a:lnTo>
                    <a:pt x="28" y="118"/>
                  </a:lnTo>
                  <a:lnTo>
                    <a:pt x="26" y="108"/>
                  </a:lnTo>
                  <a:lnTo>
                    <a:pt x="26" y="108"/>
                  </a:lnTo>
                  <a:lnTo>
                    <a:pt x="26" y="106"/>
                  </a:lnTo>
                  <a:lnTo>
                    <a:pt x="32" y="100"/>
                  </a:lnTo>
                  <a:lnTo>
                    <a:pt x="32" y="96"/>
                  </a:lnTo>
                  <a:lnTo>
                    <a:pt x="26" y="90"/>
                  </a:lnTo>
                  <a:lnTo>
                    <a:pt x="18" y="88"/>
                  </a:lnTo>
                  <a:lnTo>
                    <a:pt x="18" y="88"/>
                  </a:lnTo>
                  <a:lnTo>
                    <a:pt x="18" y="88"/>
                  </a:lnTo>
                  <a:lnTo>
                    <a:pt x="12" y="80"/>
                  </a:lnTo>
                  <a:lnTo>
                    <a:pt x="12" y="80"/>
                  </a:lnTo>
                  <a:lnTo>
                    <a:pt x="12" y="78"/>
                  </a:lnTo>
                  <a:lnTo>
                    <a:pt x="12" y="78"/>
                  </a:lnTo>
                  <a:lnTo>
                    <a:pt x="12" y="78"/>
                  </a:lnTo>
                  <a:lnTo>
                    <a:pt x="20" y="72"/>
                  </a:lnTo>
                  <a:lnTo>
                    <a:pt x="24" y="70"/>
                  </a:lnTo>
                  <a:lnTo>
                    <a:pt x="24" y="54"/>
                  </a:lnTo>
                  <a:lnTo>
                    <a:pt x="26" y="42"/>
                  </a:lnTo>
                  <a:lnTo>
                    <a:pt x="18" y="32"/>
                  </a:lnTo>
                  <a:lnTo>
                    <a:pt x="8" y="26"/>
                  </a:lnTo>
                  <a:lnTo>
                    <a:pt x="8" y="26"/>
                  </a:lnTo>
                  <a:lnTo>
                    <a:pt x="6" y="24"/>
                  </a:lnTo>
                  <a:lnTo>
                    <a:pt x="0" y="10"/>
                  </a:lnTo>
                  <a:lnTo>
                    <a:pt x="0" y="2"/>
                  </a:lnTo>
                  <a:lnTo>
                    <a:pt x="0" y="2"/>
                  </a:lnTo>
                  <a:lnTo>
                    <a:pt x="0" y="0"/>
                  </a:lnTo>
                  <a:lnTo>
                    <a:pt x="0" y="0"/>
                  </a:lnTo>
                  <a:lnTo>
                    <a:pt x="2" y="0"/>
                  </a:lnTo>
                  <a:lnTo>
                    <a:pt x="2" y="0"/>
                  </a:lnTo>
                  <a:lnTo>
                    <a:pt x="2" y="0"/>
                  </a:lnTo>
                  <a:lnTo>
                    <a:pt x="12" y="8"/>
                  </a:lnTo>
                  <a:lnTo>
                    <a:pt x="22" y="16"/>
                  </a:lnTo>
                  <a:lnTo>
                    <a:pt x="30" y="22"/>
                  </a:lnTo>
                  <a:lnTo>
                    <a:pt x="30" y="22"/>
                  </a:lnTo>
                  <a:lnTo>
                    <a:pt x="30" y="24"/>
                  </a:lnTo>
                  <a:lnTo>
                    <a:pt x="28" y="30"/>
                  </a:lnTo>
                  <a:lnTo>
                    <a:pt x="32" y="38"/>
                  </a:lnTo>
                  <a:lnTo>
                    <a:pt x="36" y="42"/>
                  </a:lnTo>
                  <a:lnTo>
                    <a:pt x="38" y="40"/>
                  </a:lnTo>
                  <a:lnTo>
                    <a:pt x="38" y="40"/>
                  </a:lnTo>
                  <a:lnTo>
                    <a:pt x="40" y="40"/>
                  </a:lnTo>
                  <a:lnTo>
                    <a:pt x="40" y="40"/>
                  </a:lnTo>
                  <a:lnTo>
                    <a:pt x="40" y="40"/>
                  </a:lnTo>
                  <a:lnTo>
                    <a:pt x="40" y="40"/>
                  </a:lnTo>
                  <a:lnTo>
                    <a:pt x="42" y="40"/>
                  </a:lnTo>
                  <a:lnTo>
                    <a:pt x="44" y="46"/>
                  </a:lnTo>
                  <a:lnTo>
                    <a:pt x="48" y="52"/>
                  </a:lnTo>
                  <a:lnTo>
                    <a:pt x="58" y="58"/>
                  </a:lnTo>
                  <a:lnTo>
                    <a:pt x="68" y="56"/>
                  </a:lnTo>
                  <a:lnTo>
                    <a:pt x="72" y="52"/>
                  </a:lnTo>
                  <a:lnTo>
                    <a:pt x="72" y="52"/>
                  </a:lnTo>
                  <a:lnTo>
                    <a:pt x="74" y="52"/>
                  </a:lnTo>
                  <a:lnTo>
                    <a:pt x="74" y="52"/>
                  </a:lnTo>
                  <a:lnTo>
                    <a:pt x="74" y="52"/>
                  </a:lnTo>
                  <a:lnTo>
                    <a:pt x="80" y="52"/>
                  </a:lnTo>
                  <a:lnTo>
                    <a:pt x="80" y="52"/>
                  </a:lnTo>
                  <a:lnTo>
                    <a:pt x="82" y="54"/>
                  </a:lnTo>
                  <a:lnTo>
                    <a:pt x="82" y="66"/>
                  </a:lnTo>
                  <a:lnTo>
                    <a:pt x="82" y="66"/>
                  </a:lnTo>
                  <a:lnTo>
                    <a:pt x="80" y="66"/>
                  </a:lnTo>
                  <a:lnTo>
                    <a:pt x="74" y="72"/>
                  </a:lnTo>
                  <a:lnTo>
                    <a:pt x="74" y="78"/>
                  </a:lnTo>
                  <a:lnTo>
                    <a:pt x="74" y="78"/>
                  </a:lnTo>
                  <a:lnTo>
                    <a:pt x="72" y="80"/>
                  </a:lnTo>
                  <a:lnTo>
                    <a:pt x="60" y="80"/>
                  </a:lnTo>
                  <a:lnTo>
                    <a:pt x="60" y="94"/>
                  </a:lnTo>
                  <a:lnTo>
                    <a:pt x="60" y="94"/>
                  </a:lnTo>
                  <a:lnTo>
                    <a:pt x="60" y="94"/>
                  </a:lnTo>
                  <a:lnTo>
                    <a:pt x="54" y="102"/>
                  </a:lnTo>
                  <a:lnTo>
                    <a:pt x="48" y="112"/>
                  </a:lnTo>
                  <a:lnTo>
                    <a:pt x="38" y="120"/>
                  </a:lnTo>
                  <a:lnTo>
                    <a:pt x="38" y="120"/>
                  </a:lnTo>
                  <a:lnTo>
                    <a:pt x="36" y="120"/>
                  </a:lnTo>
                  <a:lnTo>
                    <a:pt x="36" y="120"/>
                  </a:lnTo>
                  <a:lnTo>
                    <a:pt x="36" y="120"/>
                  </a:lnTo>
                  <a:lnTo>
                    <a:pt x="36" y="1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0" name="Freeform 1018"/>
            <p:cNvSpPr>
              <a:spLocks noEditPoints="1"/>
            </p:cNvSpPr>
            <p:nvPr/>
          </p:nvSpPr>
          <p:spPr bwMode="auto">
            <a:xfrm>
              <a:off x="5307" y="3029"/>
              <a:ext cx="86" cy="124"/>
            </a:xfrm>
            <a:custGeom>
              <a:avLst/>
              <a:gdLst>
                <a:gd name="T0" fmla="*/ 22 w 86"/>
                <a:gd name="T1" fmla="*/ 18 h 124"/>
                <a:gd name="T2" fmla="*/ 34 w 86"/>
                <a:gd name="T3" fmla="*/ 42 h 124"/>
                <a:gd name="T4" fmla="*/ 44 w 86"/>
                <a:gd name="T5" fmla="*/ 48 h 124"/>
                <a:gd name="T6" fmla="*/ 70 w 86"/>
                <a:gd name="T7" fmla="*/ 60 h 124"/>
                <a:gd name="T8" fmla="*/ 82 w 86"/>
                <a:gd name="T9" fmla="*/ 68 h 124"/>
                <a:gd name="T10" fmla="*/ 60 w 86"/>
                <a:gd name="T11" fmla="*/ 82 h 124"/>
                <a:gd name="T12" fmla="*/ 54 w 86"/>
                <a:gd name="T13" fmla="*/ 102 h 124"/>
                <a:gd name="T14" fmla="*/ 32 w 86"/>
                <a:gd name="T15" fmla="*/ 120 h 124"/>
                <a:gd name="T16" fmla="*/ 36 w 86"/>
                <a:gd name="T17" fmla="*/ 96 h 124"/>
                <a:gd name="T18" fmla="*/ 16 w 86"/>
                <a:gd name="T19" fmla="*/ 82 h 124"/>
                <a:gd name="T20" fmla="*/ 28 w 86"/>
                <a:gd name="T21" fmla="*/ 56 h 124"/>
                <a:gd name="T22" fmla="*/ 10 w 86"/>
                <a:gd name="T23" fmla="*/ 26 h 124"/>
                <a:gd name="T24" fmla="*/ 2 w 86"/>
                <a:gd name="T25" fmla="*/ 0 h 124"/>
                <a:gd name="T26" fmla="*/ 2 w 86"/>
                <a:gd name="T27" fmla="*/ 0 h 124"/>
                <a:gd name="T28" fmla="*/ 0 w 86"/>
                <a:gd name="T29" fmla="*/ 12 h 124"/>
                <a:gd name="T30" fmla="*/ 6 w 86"/>
                <a:gd name="T31" fmla="*/ 28 h 124"/>
                <a:gd name="T32" fmla="*/ 18 w 86"/>
                <a:gd name="T33" fmla="*/ 36 h 124"/>
                <a:gd name="T34" fmla="*/ 24 w 86"/>
                <a:gd name="T35" fmla="*/ 56 h 124"/>
                <a:gd name="T36" fmla="*/ 20 w 86"/>
                <a:gd name="T37" fmla="*/ 72 h 124"/>
                <a:gd name="T38" fmla="*/ 12 w 86"/>
                <a:gd name="T39" fmla="*/ 80 h 124"/>
                <a:gd name="T40" fmla="*/ 18 w 86"/>
                <a:gd name="T41" fmla="*/ 90 h 124"/>
                <a:gd name="T42" fmla="*/ 28 w 86"/>
                <a:gd name="T43" fmla="*/ 94 h 124"/>
                <a:gd name="T44" fmla="*/ 26 w 86"/>
                <a:gd name="T45" fmla="*/ 106 h 124"/>
                <a:gd name="T46" fmla="*/ 28 w 86"/>
                <a:gd name="T47" fmla="*/ 120 h 124"/>
                <a:gd name="T48" fmla="*/ 30 w 86"/>
                <a:gd name="T49" fmla="*/ 124 h 124"/>
                <a:gd name="T50" fmla="*/ 38 w 86"/>
                <a:gd name="T51" fmla="*/ 124 h 124"/>
                <a:gd name="T52" fmla="*/ 50 w 86"/>
                <a:gd name="T53" fmla="*/ 116 h 124"/>
                <a:gd name="T54" fmla="*/ 58 w 86"/>
                <a:gd name="T55" fmla="*/ 104 h 124"/>
                <a:gd name="T56" fmla="*/ 64 w 86"/>
                <a:gd name="T57" fmla="*/ 96 h 124"/>
                <a:gd name="T58" fmla="*/ 74 w 86"/>
                <a:gd name="T59" fmla="*/ 84 h 124"/>
                <a:gd name="T60" fmla="*/ 78 w 86"/>
                <a:gd name="T61" fmla="*/ 80 h 124"/>
                <a:gd name="T62" fmla="*/ 84 w 86"/>
                <a:gd name="T63" fmla="*/ 70 h 124"/>
                <a:gd name="T64" fmla="*/ 86 w 86"/>
                <a:gd name="T65" fmla="*/ 56 h 124"/>
                <a:gd name="T66" fmla="*/ 78 w 86"/>
                <a:gd name="T67" fmla="*/ 52 h 124"/>
                <a:gd name="T68" fmla="*/ 76 w 86"/>
                <a:gd name="T69" fmla="*/ 52 h 124"/>
                <a:gd name="T70" fmla="*/ 60 w 86"/>
                <a:gd name="T71" fmla="*/ 58 h 124"/>
                <a:gd name="T72" fmla="*/ 46 w 86"/>
                <a:gd name="T73" fmla="*/ 42 h 124"/>
                <a:gd name="T74" fmla="*/ 44 w 86"/>
                <a:gd name="T75" fmla="*/ 40 h 124"/>
                <a:gd name="T76" fmla="*/ 40 w 86"/>
                <a:gd name="T77" fmla="*/ 40 h 124"/>
                <a:gd name="T78" fmla="*/ 32 w 86"/>
                <a:gd name="T79" fmla="*/ 32 h 124"/>
                <a:gd name="T80" fmla="*/ 32 w 86"/>
                <a:gd name="T81" fmla="*/ 22 h 124"/>
                <a:gd name="T82" fmla="*/ 24 w 86"/>
                <a:gd name="T83" fmla="*/ 16 h 124"/>
                <a:gd name="T84" fmla="*/ 6 w 86"/>
                <a:gd name="T85"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86" h="124">
                  <a:moveTo>
                    <a:pt x="4" y="4"/>
                  </a:moveTo>
                  <a:lnTo>
                    <a:pt x="12" y="12"/>
                  </a:lnTo>
                  <a:lnTo>
                    <a:pt x="22" y="18"/>
                  </a:lnTo>
                  <a:lnTo>
                    <a:pt x="30" y="26"/>
                  </a:lnTo>
                  <a:lnTo>
                    <a:pt x="28" y="32"/>
                  </a:lnTo>
                  <a:lnTo>
                    <a:pt x="34" y="42"/>
                  </a:lnTo>
                  <a:lnTo>
                    <a:pt x="36" y="48"/>
                  </a:lnTo>
                  <a:lnTo>
                    <a:pt x="42" y="44"/>
                  </a:lnTo>
                  <a:lnTo>
                    <a:pt x="44" y="48"/>
                  </a:lnTo>
                  <a:lnTo>
                    <a:pt x="50" y="56"/>
                  </a:lnTo>
                  <a:lnTo>
                    <a:pt x="60" y="62"/>
                  </a:lnTo>
                  <a:lnTo>
                    <a:pt x="70" y="60"/>
                  </a:lnTo>
                  <a:lnTo>
                    <a:pt x="76" y="56"/>
                  </a:lnTo>
                  <a:lnTo>
                    <a:pt x="82" y="56"/>
                  </a:lnTo>
                  <a:lnTo>
                    <a:pt x="82" y="68"/>
                  </a:lnTo>
                  <a:lnTo>
                    <a:pt x="74" y="72"/>
                  </a:lnTo>
                  <a:lnTo>
                    <a:pt x="74" y="80"/>
                  </a:lnTo>
                  <a:lnTo>
                    <a:pt x="60" y="82"/>
                  </a:lnTo>
                  <a:lnTo>
                    <a:pt x="60" y="88"/>
                  </a:lnTo>
                  <a:lnTo>
                    <a:pt x="60" y="96"/>
                  </a:lnTo>
                  <a:lnTo>
                    <a:pt x="54" y="102"/>
                  </a:lnTo>
                  <a:lnTo>
                    <a:pt x="48" y="112"/>
                  </a:lnTo>
                  <a:lnTo>
                    <a:pt x="38" y="120"/>
                  </a:lnTo>
                  <a:lnTo>
                    <a:pt x="32" y="120"/>
                  </a:lnTo>
                  <a:lnTo>
                    <a:pt x="30" y="108"/>
                  </a:lnTo>
                  <a:lnTo>
                    <a:pt x="36" y="104"/>
                  </a:lnTo>
                  <a:lnTo>
                    <a:pt x="36" y="96"/>
                  </a:lnTo>
                  <a:lnTo>
                    <a:pt x="30" y="90"/>
                  </a:lnTo>
                  <a:lnTo>
                    <a:pt x="20" y="88"/>
                  </a:lnTo>
                  <a:lnTo>
                    <a:pt x="16" y="82"/>
                  </a:lnTo>
                  <a:lnTo>
                    <a:pt x="22" y="76"/>
                  </a:lnTo>
                  <a:lnTo>
                    <a:pt x="28" y="72"/>
                  </a:lnTo>
                  <a:lnTo>
                    <a:pt x="28" y="56"/>
                  </a:lnTo>
                  <a:lnTo>
                    <a:pt x="30" y="44"/>
                  </a:lnTo>
                  <a:lnTo>
                    <a:pt x="20" y="32"/>
                  </a:lnTo>
                  <a:lnTo>
                    <a:pt x="10" y="26"/>
                  </a:lnTo>
                  <a:lnTo>
                    <a:pt x="4" y="12"/>
                  </a:lnTo>
                  <a:lnTo>
                    <a:pt x="4" y="4"/>
                  </a:lnTo>
                  <a:close/>
                  <a:moveTo>
                    <a:pt x="2" y="0"/>
                  </a:moveTo>
                  <a:lnTo>
                    <a:pt x="2" y="0"/>
                  </a:lnTo>
                  <a:lnTo>
                    <a:pt x="2" y="0"/>
                  </a:lnTo>
                  <a:lnTo>
                    <a:pt x="2" y="0"/>
                  </a:lnTo>
                  <a:lnTo>
                    <a:pt x="0" y="2"/>
                  </a:lnTo>
                  <a:lnTo>
                    <a:pt x="0" y="4"/>
                  </a:lnTo>
                  <a:lnTo>
                    <a:pt x="0" y="12"/>
                  </a:lnTo>
                  <a:lnTo>
                    <a:pt x="0" y="12"/>
                  </a:lnTo>
                  <a:lnTo>
                    <a:pt x="2" y="14"/>
                  </a:lnTo>
                  <a:lnTo>
                    <a:pt x="6" y="28"/>
                  </a:lnTo>
                  <a:lnTo>
                    <a:pt x="6" y="28"/>
                  </a:lnTo>
                  <a:lnTo>
                    <a:pt x="8" y="30"/>
                  </a:lnTo>
                  <a:lnTo>
                    <a:pt x="18" y="36"/>
                  </a:lnTo>
                  <a:lnTo>
                    <a:pt x="26" y="44"/>
                  </a:lnTo>
                  <a:lnTo>
                    <a:pt x="24" y="56"/>
                  </a:lnTo>
                  <a:lnTo>
                    <a:pt x="24" y="56"/>
                  </a:lnTo>
                  <a:lnTo>
                    <a:pt x="24" y="56"/>
                  </a:lnTo>
                  <a:lnTo>
                    <a:pt x="24" y="70"/>
                  </a:lnTo>
                  <a:lnTo>
                    <a:pt x="20" y="72"/>
                  </a:lnTo>
                  <a:lnTo>
                    <a:pt x="14" y="78"/>
                  </a:lnTo>
                  <a:lnTo>
                    <a:pt x="14" y="78"/>
                  </a:lnTo>
                  <a:lnTo>
                    <a:pt x="12" y="80"/>
                  </a:lnTo>
                  <a:lnTo>
                    <a:pt x="12" y="80"/>
                  </a:lnTo>
                  <a:lnTo>
                    <a:pt x="12" y="84"/>
                  </a:lnTo>
                  <a:lnTo>
                    <a:pt x="18" y="90"/>
                  </a:lnTo>
                  <a:lnTo>
                    <a:pt x="18" y="90"/>
                  </a:lnTo>
                  <a:lnTo>
                    <a:pt x="20" y="92"/>
                  </a:lnTo>
                  <a:lnTo>
                    <a:pt x="28" y="94"/>
                  </a:lnTo>
                  <a:lnTo>
                    <a:pt x="32" y="98"/>
                  </a:lnTo>
                  <a:lnTo>
                    <a:pt x="32" y="102"/>
                  </a:lnTo>
                  <a:lnTo>
                    <a:pt x="26" y="106"/>
                  </a:lnTo>
                  <a:lnTo>
                    <a:pt x="26" y="106"/>
                  </a:lnTo>
                  <a:lnTo>
                    <a:pt x="26" y="110"/>
                  </a:lnTo>
                  <a:lnTo>
                    <a:pt x="28" y="120"/>
                  </a:lnTo>
                  <a:lnTo>
                    <a:pt x="28" y="120"/>
                  </a:lnTo>
                  <a:lnTo>
                    <a:pt x="28" y="122"/>
                  </a:lnTo>
                  <a:lnTo>
                    <a:pt x="30" y="124"/>
                  </a:lnTo>
                  <a:lnTo>
                    <a:pt x="38" y="124"/>
                  </a:lnTo>
                  <a:lnTo>
                    <a:pt x="38" y="124"/>
                  </a:lnTo>
                  <a:lnTo>
                    <a:pt x="38" y="124"/>
                  </a:lnTo>
                  <a:lnTo>
                    <a:pt x="38" y="124"/>
                  </a:lnTo>
                  <a:lnTo>
                    <a:pt x="42" y="124"/>
                  </a:lnTo>
                  <a:lnTo>
                    <a:pt x="50" y="116"/>
                  </a:lnTo>
                  <a:lnTo>
                    <a:pt x="50" y="116"/>
                  </a:lnTo>
                  <a:lnTo>
                    <a:pt x="50" y="114"/>
                  </a:lnTo>
                  <a:lnTo>
                    <a:pt x="58" y="104"/>
                  </a:lnTo>
                  <a:lnTo>
                    <a:pt x="64" y="98"/>
                  </a:lnTo>
                  <a:lnTo>
                    <a:pt x="64" y="98"/>
                  </a:lnTo>
                  <a:lnTo>
                    <a:pt x="64" y="96"/>
                  </a:lnTo>
                  <a:lnTo>
                    <a:pt x="64" y="88"/>
                  </a:lnTo>
                  <a:lnTo>
                    <a:pt x="64" y="84"/>
                  </a:lnTo>
                  <a:lnTo>
                    <a:pt x="74" y="84"/>
                  </a:lnTo>
                  <a:lnTo>
                    <a:pt x="74" y="84"/>
                  </a:lnTo>
                  <a:lnTo>
                    <a:pt x="78" y="82"/>
                  </a:lnTo>
                  <a:lnTo>
                    <a:pt x="78" y="80"/>
                  </a:lnTo>
                  <a:lnTo>
                    <a:pt x="78" y="74"/>
                  </a:lnTo>
                  <a:lnTo>
                    <a:pt x="84" y="70"/>
                  </a:lnTo>
                  <a:lnTo>
                    <a:pt x="84" y="70"/>
                  </a:lnTo>
                  <a:lnTo>
                    <a:pt x="86" y="68"/>
                  </a:lnTo>
                  <a:lnTo>
                    <a:pt x="86" y="56"/>
                  </a:lnTo>
                  <a:lnTo>
                    <a:pt x="86" y="56"/>
                  </a:lnTo>
                  <a:lnTo>
                    <a:pt x="84" y="54"/>
                  </a:lnTo>
                  <a:lnTo>
                    <a:pt x="82" y="54"/>
                  </a:lnTo>
                  <a:lnTo>
                    <a:pt x="78" y="52"/>
                  </a:lnTo>
                  <a:lnTo>
                    <a:pt x="78" y="52"/>
                  </a:lnTo>
                  <a:lnTo>
                    <a:pt x="76" y="52"/>
                  </a:lnTo>
                  <a:lnTo>
                    <a:pt x="76" y="52"/>
                  </a:lnTo>
                  <a:lnTo>
                    <a:pt x="74" y="52"/>
                  </a:lnTo>
                  <a:lnTo>
                    <a:pt x="68" y="56"/>
                  </a:lnTo>
                  <a:lnTo>
                    <a:pt x="60" y="58"/>
                  </a:lnTo>
                  <a:lnTo>
                    <a:pt x="52" y="52"/>
                  </a:lnTo>
                  <a:lnTo>
                    <a:pt x="48" y="46"/>
                  </a:lnTo>
                  <a:lnTo>
                    <a:pt x="46" y="42"/>
                  </a:lnTo>
                  <a:lnTo>
                    <a:pt x="46" y="42"/>
                  </a:lnTo>
                  <a:lnTo>
                    <a:pt x="44" y="40"/>
                  </a:lnTo>
                  <a:lnTo>
                    <a:pt x="44" y="40"/>
                  </a:lnTo>
                  <a:lnTo>
                    <a:pt x="42" y="40"/>
                  </a:lnTo>
                  <a:lnTo>
                    <a:pt x="42" y="40"/>
                  </a:lnTo>
                  <a:lnTo>
                    <a:pt x="40" y="40"/>
                  </a:lnTo>
                  <a:lnTo>
                    <a:pt x="38" y="42"/>
                  </a:lnTo>
                  <a:lnTo>
                    <a:pt x="36" y="40"/>
                  </a:lnTo>
                  <a:lnTo>
                    <a:pt x="32" y="32"/>
                  </a:lnTo>
                  <a:lnTo>
                    <a:pt x="34" y="26"/>
                  </a:lnTo>
                  <a:lnTo>
                    <a:pt x="34" y="26"/>
                  </a:lnTo>
                  <a:lnTo>
                    <a:pt x="32" y="22"/>
                  </a:lnTo>
                  <a:lnTo>
                    <a:pt x="26" y="16"/>
                  </a:lnTo>
                  <a:lnTo>
                    <a:pt x="26" y="16"/>
                  </a:lnTo>
                  <a:lnTo>
                    <a:pt x="24" y="16"/>
                  </a:lnTo>
                  <a:lnTo>
                    <a:pt x="14" y="8"/>
                  </a:lnTo>
                  <a:lnTo>
                    <a:pt x="6" y="0"/>
                  </a:lnTo>
                  <a:lnTo>
                    <a:pt x="6" y="0"/>
                  </a:lnTo>
                  <a:lnTo>
                    <a:pt x="2" y="0"/>
                  </a:lnTo>
                  <a:lnTo>
                    <a:pt x="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1" name="Freeform 1019"/>
            <p:cNvSpPr>
              <a:spLocks/>
            </p:cNvSpPr>
            <p:nvPr/>
          </p:nvSpPr>
          <p:spPr bwMode="auto">
            <a:xfrm>
              <a:off x="5311" y="3033"/>
              <a:ext cx="78" cy="116"/>
            </a:xfrm>
            <a:custGeom>
              <a:avLst/>
              <a:gdLst>
                <a:gd name="T0" fmla="*/ 0 w 78"/>
                <a:gd name="T1" fmla="*/ 0 h 116"/>
                <a:gd name="T2" fmla="*/ 8 w 78"/>
                <a:gd name="T3" fmla="*/ 8 h 116"/>
                <a:gd name="T4" fmla="*/ 18 w 78"/>
                <a:gd name="T5" fmla="*/ 14 h 116"/>
                <a:gd name="T6" fmla="*/ 26 w 78"/>
                <a:gd name="T7" fmla="*/ 22 h 116"/>
                <a:gd name="T8" fmla="*/ 24 w 78"/>
                <a:gd name="T9" fmla="*/ 28 h 116"/>
                <a:gd name="T10" fmla="*/ 30 w 78"/>
                <a:gd name="T11" fmla="*/ 38 h 116"/>
                <a:gd name="T12" fmla="*/ 32 w 78"/>
                <a:gd name="T13" fmla="*/ 44 h 116"/>
                <a:gd name="T14" fmla="*/ 38 w 78"/>
                <a:gd name="T15" fmla="*/ 40 h 116"/>
                <a:gd name="T16" fmla="*/ 40 w 78"/>
                <a:gd name="T17" fmla="*/ 44 h 116"/>
                <a:gd name="T18" fmla="*/ 46 w 78"/>
                <a:gd name="T19" fmla="*/ 52 h 116"/>
                <a:gd name="T20" fmla="*/ 56 w 78"/>
                <a:gd name="T21" fmla="*/ 58 h 116"/>
                <a:gd name="T22" fmla="*/ 66 w 78"/>
                <a:gd name="T23" fmla="*/ 56 h 116"/>
                <a:gd name="T24" fmla="*/ 72 w 78"/>
                <a:gd name="T25" fmla="*/ 52 h 116"/>
                <a:gd name="T26" fmla="*/ 78 w 78"/>
                <a:gd name="T27" fmla="*/ 52 h 116"/>
                <a:gd name="T28" fmla="*/ 78 w 78"/>
                <a:gd name="T29" fmla="*/ 64 h 116"/>
                <a:gd name="T30" fmla="*/ 70 w 78"/>
                <a:gd name="T31" fmla="*/ 68 h 116"/>
                <a:gd name="T32" fmla="*/ 70 w 78"/>
                <a:gd name="T33" fmla="*/ 76 h 116"/>
                <a:gd name="T34" fmla="*/ 56 w 78"/>
                <a:gd name="T35" fmla="*/ 78 h 116"/>
                <a:gd name="T36" fmla="*/ 56 w 78"/>
                <a:gd name="T37" fmla="*/ 84 h 116"/>
                <a:gd name="T38" fmla="*/ 56 w 78"/>
                <a:gd name="T39" fmla="*/ 92 h 116"/>
                <a:gd name="T40" fmla="*/ 50 w 78"/>
                <a:gd name="T41" fmla="*/ 98 h 116"/>
                <a:gd name="T42" fmla="*/ 44 w 78"/>
                <a:gd name="T43" fmla="*/ 108 h 116"/>
                <a:gd name="T44" fmla="*/ 34 w 78"/>
                <a:gd name="T45" fmla="*/ 116 h 116"/>
                <a:gd name="T46" fmla="*/ 28 w 78"/>
                <a:gd name="T47" fmla="*/ 116 h 116"/>
                <a:gd name="T48" fmla="*/ 26 w 78"/>
                <a:gd name="T49" fmla="*/ 104 h 116"/>
                <a:gd name="T50" fmla="*/ 32 w 78"/>
                <a:gd name="T51" fmla="*/ 100 h 116"/>
                <a:gd name="T52" fmla="*/ 32 w 78"/>
                <a:gd name="T53" fmla="*/ 92 h 116"/>
                <a:gd name="T54" fmla="*/ 26 w 78"/>
                <a:gd name="T55" fmla="*/ 86 h 116"/>
                <a:gd name="T56" fmla="*/ 16 w 78"/>
                <a:gd name="T57" fmla="*/ 84 h 116"/>
                <a:gd name="T58" fmla="*/ 12 w 78"/>
                <a:gd name="T59" fmla="*/ 78 h 116"/>
                <a:gd name="T60" fmla="*/ 18 w 78"/>
                <a:gd name="T61" fmla="*/ 72 h 116"/>
                <a:gd name="T62" fmla="*/ 24 w 78"/>
                <a:gd name="T63" fmla="*/ 68 h 116"/>
                <a:gd name="T64" fmla="*/ 24 w 78"/>
                <a:gd name="T65" fmla="*/ 52 h 116"/>
                <a:gd name="T66" fmla="*/ 26 w 78"/>
                <a:gd name="T67" fmla="*/ 40 h 116"/>
                <a:gd name="T68" fmla="*/ 16 w 78"/>
                <a:gd name="T69" fmla="*/ 28 h 116"/>
                <a:gd name="T70" fmla="*/ 6 w 78"/>
                <a:gd name="T71" fmla="*/ 22 h 116"/>
                <a:gd name="T72" fmla="*/ 0 w 78"/>
                <a:gd name="T73" fmla="*/ 8 h 116"/>
                <a:gd name="T74" fmla="*/ 0 w 78"/>
                <a:gd name="T75" fmla="*/ 0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 h="116">
                  <a:moveTo>
                    <a:pt x="0" y="0"/>
                  </a:moveTo>
                  <a:lnTo>
                    <a:pt x="8" y="8"/>
                  </a:lnTo>
                  <a:lnTo>
                    <a:pt x="18" y="14"/>
                  </a:lnTo>
                  <a:lnTo>
                    <a:pt x="26" y="22"/>
                  </a:lnTo>
                  <a:lnTo>
                    <a:pt x="24" y="28"/>
                  </a:lnTo>
                  <a:lnTo>
                    <a:pt x="30" y="38"/>
                  </a:lnTo>
                  <a:lnTo>
                    <a:pt x="32" y="44"/>
                  </a:lnTo>
                  <a:lnTo>
                    <a:pt x="38" y="40"/>
                  </a:lnTo>
                  <a:lnTo>
                    <a:pt x="40" y="44"/>
                  </a:lnTo>
                  <a:lnTo>
                    <a:pt x="46" y="52"/>
                  </a:lnTo>
                  <a:lnTo>
                    <a:pt x="56" y="58"/>
                  </a:lnTo>
                  <a:lnTo>
                    <a:pt x="66" y="56"/>
                  </a:lnTo>
                  <a:lnTo>
                    <a:pt x="72" y="52"/>
                  </a:lnTo>
                  <a:lnTo>
                    <a:pt x="78" y="52"/>
                  </a:lnTo>
                  <a:lnTo>
                    <a:pt x="78" y="64"/>
                  </a:lnTo>
                  <a:lnTo>
                    <a:pt x="70" y="68"/>
                  </a:lnTo>
                  <a:lnTo>
                    <a:pt x="70" y="76"/>
                  </a:lnTo>
                  <a:lnTo>
                    <a:pt x="56" y="78"/>
                  </a:lnTo>
                  <a:lnTo>
                    <a:pt x="56" y="84"/>
                  </a:lnTo>
                  <a:lnTo>
                    <a:pt x="56" y="92"/>
                  </a:lnTo>
                  <a:lnTo>
                    <a:pt x="50" y="98"/>
                  </a:lnTo>
                  <a:lnTo>
                    <a:pt x="44" y="108"/>
                  </a:lnTo>
                  <a:lnTo>
                    <a:pt x="34" y="116"/>
                  </a:lnTo>
                  <a:lnTo>
                    <a:pt x="28" y="116"/>
                  </a:lnTo>
                  <a:lnTo>
                    <a:pt x="26" y="104"/>
                  </a:lnTo>
                  <a:lnTo>
                    <a:pt x="32" y="100"/>
                  </a:lnTo>
                  <a:lnTo>
                    <a:pt x="32" y="92"/>
                  </a:lnTo>
                  <a:lnTo>
                    <a:pt x="26" y="86"/>
                  </a:lnTo>
                  <a:lnTo>
                    <a:pt x="16" y="84"/>
                  </a:lnTo>
                  <a:lnTo>
                    <a:pt x="12" y="78"/>
                  </a:lnTo>
                  <a:lnTo>
                    <a:pt x="18" y="72"/>
                  </a:lnTo>
                  <a:lnTo>
                    <a:pt x="24" y="68"/>
                  </a:lnTo>
                  <a:lnTo>
                    <a:pt x="24" y="52"/>
                  </a:lnTo>
                  <a:lnTo>
                    <a:pt x="26" y="40"/>
                  </a:lnTo>
                  <a:lnTo>
                    <a:pt x="16" y="28"/>
                  </a:lnTo>
                  <a:lnTo>
                    <a:pt x="6" y="22"/>
                  </a:lnTo>
                  <a:lnTo>
                    <a:pt x="0" y="8"/>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2" name="Freeform 1020"/>
            <p:cNvSpPr>
              <a:spLocks/>
            </p:cNvSpPr>
            <p:nvPr/>
          </p:nvSpPr>
          <p:spPr bwMode="auto">
            <a:xfrm>
              <a:off x="5307" y="3029"/>
              <a:ext cx="86" cy="124"/>
            </a:xfrm>
            <a:custGeom>
              <a:avLst/>
              <a:gdLst>
                <a:gd name="T0" fmla="*/ 2 w 86"/>
                <a:gd name="T1" fmla="*/ 0 h 124"/>
                <a:gd name="T2" fmla="*/ 2 w 86"/>
                <a:gd name="T3" fmla="*/ 0 h 124"/>
                <a:gd name="T4" fmla="*/ 0 w 86"/>
                <a:gd name="T5" fmla="*/ 4 h 124"/>
                <a:gd name="T6" fmla="*/ 0 w 86"/>
                <a:gd name="T7" fmla="*/ 12 h 124"/>
                <a:gd name="T8" fmla="*/ 6 w 86"/>
                <a:gd name="T9" fmla="*/ 28 h 124"/>
                <a:gd name="T10" fmla="*/ 8 w 86"/>
                <a:gd name="T11" fmla="*/ 30 h 124"/>
                <a:gd name="T12" fmla="*/ 26 w 86"/>
                <a:gd name="T13" fmla="*/ 44 h 124"/>
                <a:gd name="T14" fmla="*/ 24 w 86"/>
                <a:gd name="T15" fmla="*/ 56 h 124"/>
                <a:gd name="T16" fmla="*/ 24 w 86"/>
                <a:gd name="T17" fmla="*/ 70 h 124"/>
                <a:gd name="T18" fmla="*/ 14 w 86"/>
                <a:gd name="T19" fmla="*/ 78 h 124"/>
                <a:gd name="T20" fmla="*/ 12 w 86"/>
                <a:gd name="T21" fmla="*/ 80 h 124"/>
                <a:gd name="T22" fmla="*/ 12 w 86"/>
                <a:gd name="T23" fmla="*/ 84 h 124"/>
                <a:gd name="T24" fmla="*/ 18 w 86"/>
                <a:gd name="T25" fmla="*/ 90 h 124"/>
                <a:gd name="T26" fmla="*/ 28 w 86"/>
                <a:gd name="T27" fmla="*/ 94 h 124"/>
                <a:gd name="T28" fmla="*/ 32 w 86"/>
                <a:gd name="T29" fmla="*/ 102 h 124"/>
                <a:gd name="T30" fmla="*/ 26 w 86"/>
                <a:gd name="T31" fmla="*/ 106 h 124"/>
                <a:gd name="T32" fmla="*/ 28 w 86"/>
                <a:gd name="T33" fmla="*/ 120 h 124"/>
                <a:gd name="T34" fmla="*/ 28 w 86"/>
                <a:gd name="T35" fmla="*/ 122 h 124"/>
                <a:gd name="T36" fmla="*/ 38 w 86"/>
                <a:gd name="T37" fmla="*/ 124 h 124"/>
                <a:gd name="T38" fmla="*/ 38 w 86"/>
                <a:gd name="T39" fmla="*/ 124 h 124"/>
                <a:gd name="T40" fmla="*/ 42 w 86"/>
                <a:gd name="T41" fmla="*/ 124 h 124"/>
                <a:gd name="T42" fmla="*/ 50 w 86"/>
                <a:gd name="T43" fmla="*/ 116 h 124"/>
                <a:gd name="T44" fmla="*/ 58 w 86"/>
                <a:gd name="T45" fmla="*/ 104 h 124"/>
                <a:gd name="T46" fmla="*/ 64 w 86"/>
                <a:gd name="T47" fmla="*/ 98 h 124"/>
                <a:gd name="T48" fmla="*/ 64 w 86"/>
                <a:gd name="T49" fmla="*/ 88 h 124"/>
                <a:gd name="T50" fmla="*/ 74 w 86"/>
                <a:gd name="T51" fmla="*/ 84 h 124"/>
                <a:gd name="T52" fmla="*/ 78 w 86"/>
                <a:gd name="T53" fmla="*/ 82 h 124"/>
                <a:gd name="T54" fmla="*/ 78 w 86"/>
                <a:gd name="T55" fmla="*/ 74 h 124"/>
                <a:gd name="T56" fmla="*/ 84 w 86"/>
                <a:gd name="T57" fmla="*/ 70 h 124"/>
                <a:gd name="T58" fmla="*/ 86 w 86"/>
                <a:gd name="T59" fmla="*/ 56 h 124"/>
                <a:gd name="T60" fmla="*/ 84 w 86"/>
                <a:gd name="T61" fmla="*/ 54 h 124"/>
                <a:gd name="T62" fmla="*/ 78 w 86"/>
                <a:gd name="T63" fmla="*/ 52 h 124"/>
                <a:gd name="T64" fmla="*/ 76 w 86"/>
                <a:gd name="T65" fmla="*/ 52 h 124"/>
                <a:gd name="T66" fmla="*/ 74 w 86"/>
                <a:gd name="T67" fmla="*/ 52 h 124"/>
                <a:gd name="T68" fmla="*/ 60 w 86"/>
                <a:gd name="T69" fmla="*/ 58 h 124"/>
                <a:gd name="T70" fmla="*/ 48 w 86"/>
                <a:gd name="T71" fmla="*/ 46 h 124"/>
                <a:gd name="T72" fmla="*/ 46 w 86"/>
                <a:gd name="T73" fmla="*/ 42 h 124"/>
                <a:gd name="T74" fmla="*/ 44 w 86"/>
                <a:gd name="T75" fmla="*/ 40 h 124"/>
                <a:gd name="T76" fmla="*/ 42 w 86"/>
                <a:gd name="T77" fmla="*/ 40 h 124"/>
                <a:gd name="T78" fmla="*/ 38 w 86"/>
                <a:gd name="T79" fmla="*/ 42 h 124"/>
                <a:gd name="T80" fmla="*/ 32 w 86"/>
                <a:gd name="T81" fmla="*/ 32 h 124"/>
                <a:gd name="T82" fmla="*/ 34 w 86"/>
                <a:gd name="T83" fmla="*/ 26 h 124"/>
                <a:gd name="T84" fmla="*/ 26 w 86"/>
                <a:gd name="T85" fmla="*/ 16 h 124"/>
                <a:gd name="T86" fmla="*/ 24 w 86"/>
                <a:gd name="T87" fmla="*/ 16 h 124"/>
                <a:gd name="T88" fmla="*/ 6 w 86"/>
                <a:gd name="T89" fmla="*/ 0 h 124"/>
                <a:gd name="T90" fmla="*/ 2 w 86"/>
                <a:gd name="T91" fmla="*/ 0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6" h="124">
                  <a:moveTo>
                    <a:pt x="2" y="0"/>
                  </a:moveTo>
                  <a:lnTo>
                    <a:pt x="2" y="0"/>
                  </a:lnTo>
                  <a:lnTo>
                    <a:pt x="2" y="0"/>
                  </a:lnTo>
                  <a:lnTo>
                    <a:pt x="2" y="0"/>
                  </a:lnTo>
                  <a:lnTo>
                    <a:pt x="0" y="2"/>
                  </a:lnTo>
                  <a:lnTo>
                    <a:pt x="0" y="4"/>
                  </a:lnTo>
                  <a:lnTo>
                    <a:pt x="0" y="12"/>
                  </a:lnTo>
                  <a:lnTo>
                    <a:pt x="0" y="12"/>
                  </a:lnTo>
                  <a:lnTo>
                    <a:pt x="2" y="14"/>
                  </a:lnTo>
                  <a:lnTo>
                    <a:pt x="6" y="28"/>
                  </a:lnTo>
                  <a:lnTo>
                    <a:pt x="6" y="28"/>
                  </a:lnTo>
                  <a:lnTo>
                    <a:pt x="8" y="30"/>
                  </a:lnTo>
                  <a:lnTo>
                    <a:pt x="18" y="36"/>
                  </a:lnTo>
                  <a:lnTo>
                    <a:pt x="26" y="44"/>
                  </a:lnTo>
                  <a:lnTo>
                    <a:pt x="24" y="56"/>
                  </a:lnTo>
                  <a:lnTo>
                    <a:pt x="24" y="56"/>
                  </a:lnTo>
                  <a:lnTo>
                    <a:pt x="24" y="56"/>
                  </a:lnTo>
                  <a:lnTo>
                    <a:pt x="24" y="70"/>
                  </a:lnTo>
                  <a:lnTo>
                    <a:pt x="20" y="72"/>
                  </a:lnTo>
                  <a:lnTo>
                    <a:pt x="14" y="78"/>
                  </a:lnTo>
                  <a:lnTo>
                    <a:pt x="14" y="78"/>
                  </a:lnTo>
                  <a:lnTo>
                    <a:pt x="12" y="80"/>
                  </a:lnTo>
                  <a:lnTo>
                    <a:pt x="12" y="80"/>
                  </a:lnTo>
                  <a:lnTo>
                    <a:pt x="12" y="84"/>
                  </a:lnTo>
                  <a:lnTo>
                    <a:pt x="18" y="90"/>
                  </a:lnTo>
                  <a:lnTo>
                    <a:pt x="18" y="90"/>
                  </a:lnTo>
                  <a:lnTo>
                    <a:pt x="20" y="92"/>
                  </a:lnTo>
                  <a:lnTo>
                    <a:pt x="28" y="94"/>
                  </a:lnTo>
                  <a:lnTo>
                    <a:pt x="32" y="98"/>
                  </a:lnTo>
                  <a:lnTo>
                    <a:pt x="32" y="102"/>
                  </a:lnTo>
                  <a:lnTo>
                    <a:pt x="26" y="106"/>
                  </a:lnTo>
                  <a:lnTo>
                    <a:pt x="26" y="106"/>
                  </a:lnTo>
                  <a:lnTo>
                    <a:pt x="26" y="110"/>
                  </a:lnTo>
                  <a:lnTo>
                    <a:pt x="28" y="120"/>
                  </a:lnTo>
                  <a:lnTo>
                    <a:pt x="28" y="120"/>
                  </a:lnTo>
                  <a:lnTo>
                    <a:pt x="28" y="122"/>
                  </a:lnTo>
                  <a:lnTo>
                    <a:pt x="30" y="124"/>
                  </a:lnTo>
                  <a:lnTo>
                    <a:pt x="38" y="124"/>
                  </a:lnTo>
                  <a:lnTo>
                    <a:pt x="38" y="124"/>
                  </a:lnTo>
                  <a:lnTo>
                    <a:pt x="38" y="124"/>
                  </a:lnTo>
                  <a:lnTo>
                    <a:pt x="38" y="124"/>
                  </a:lnTo>
                  <a:lnTo>
                    <a:pt x="42" y="124"/>
                  </a:lnTo>
                  <a:lnTo>
                    <a:pt x="50" y="116"/>
                  </a:lnTo>
                  <a:lnTo>
                    <a:pt x="50" y="116"/>
                  </a:lnTo>
                  <a:lnTo>
                    <a:pt x="50" y="114"/>
                  </a:lnTo>
                  <a:lnTo>
                    <a:pt x="58" y="104"/>
                  </a:lnTo>
                  <a:lnTo>
                    <a:pt x="64" y="98"/>
                  </a:lnTo>
                  <a:lnTo>
                    <a:pt x="64" y="98"/>
                  </a:lnTo>
                  <a:lnTo>
                    <a:pt x="64" y="96"/>
                  </a:lnTo>
                  <a:lnTo>
                    <a:pt x="64" y="88"/>
                  </a:lnTo>
                  <a:lnTo>
                    <a:pt x="64" y="84"/>
                  </a:lnTo>
                  <a:lnTo>
                    <a:pt x="74" y="84"/>
                  </a:lnTo>
                  <a:lnTo>
                    <a:pt x="74" y="84"/>
                  </a:lnTo>
                  <a:lnTo>
                    <a:pt x="78" y="82"/>
                  </a:lnTo>
                  <a:lnTo>
                    <a:pt x="78" y="80"/>
                  </a:lnTo>
                  <a:lnTo>
                    <a:pt x="78" y="74"/>
                  </a:lnTo>
                  <a:lnTo>
                    <a:pt x="84" y="70"/>
                  </a:lnTo>
                  <a:lnTo>
                    <a:pt x="84" y="70"/>
                  </a:lnTo>
                  <a:lnTo>
                    <a:pt x="86" y="68"/>
                  </a:lnTo>
                  <a:lnTo>
                    <a:pt x="86" y="56"/>
                  </a:lnTo>
                  <a:lnTo>
                    <a:pt x="86" y="56"/>
                  </a:lnTo>
                  <a:lnTo>
                    <a:pt x="84" y="54"/>
                  </a:lnTo>
                  <a:lnTo>
                    <a:pt x="82" y="54"/>
                  </a:lnTo>
                  <a:lnTo>
                    <a:pt x="78" y="52"/>
                  </a:lnTo>
                  <a:lnTo>
                    <a:pt x="78" y="52"/>
                  </a:lnTo>
                  <a:lnTo>
                    <a:pt x="76" y="52"/>
                  </a:lnTo>
                  <a:lnTo>
                    <a:pt x="76" y="52"/>
                  </a:lnTo>
                  <a:lnTo>
                    <a:pt x="74" y="52"/>
                  </a:lnTo>
                  <a:lnTo>
                    <a:pt x="68" y="56"/>
                  </a:lnTo>
                  <a:lnTo>
                    <a:pt x="60" y="58"/>
                  </a:lnTo>
                  <a:lnTo>
                    <a:pt x="52" y="52"/>
                  </a:lnTo>
                  <a:lnTo>
                    <a:pt x="48" y="46"/>
                  </a:lnTo>
                  <a:lnTo>
                    <a:pt x="46" y="42"/>
                  </a:lnTo>
                  <a:lnTo>
                    <a:pt x="46" y="42"/>
                  </a:lnTo>
                  <a:lnTo>
                    <a:pt x="44" y="40"/>
                  </a:lnTo>
                  <a:lnTo>
                    <a:pt x="44" y="40"/>
                  </a:lnTo>
                  <a:lnTo>
                    <a:pt x="42" y="40"/>
                  </a:lnTo>
                  <a:lnTo>
                    <a:pt x="42" y="40"/>
                  </a:lnTo>
                  <a:lnTo>
                    <a:pt x="40" y="40"/>
                  </a:lnTo>
                  <a:lnTo>
                    <a:pt x="38" y="42"/>
                  </a:lnTo>
                  <a:lnTo>
                    <a:pt x="36" y="40"/>
                  </a:lnTo>
                  <a:lnTo>
                    <a:pt x="32" y="32"/>
                  </a:lnTo>
                  <a:lnTo>
                    <a:pt x="34" y="26"/>
                  </a:lnTo>
                  <a:lnTo>
                    <a:pt x="34" y="26"/>
                  </a:lnTo>
                  <a:lnTo>
                    <a:pt x="32" y="22"/>
                  </a:lnTo>
                  <a:lnTo>
                    <a:pt x="26" y="16"/>
                  </a:lnTo>
                  <a:lnTo>
                    <a:pt x="26" y="16"/>
                  </a:lnTo>
                  <a:lnTo>
                    <a:pt x="24" y="16"/>
                  </a:lnTo>
                  <a:lnTo>
                    <a:pt x="14" y="8"/>
                  </a:lnTo>
                  <a:lnTo>
                    <a:pt x="6" y="0"/>
                  </a:lnTo>
                  <a:lnTo>
                    <a:pt x="6" y="0"/>
                  </a:lnTo>
                  <a:lnTo>
                    <a:pt x="2" y="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3" name="Freeform 1021"/>
            <p:cNvSpPr>
              <a:spLocks/>
            </p:cNvSpPr>
            <p:nvPr/>
          </p:nvSpPr>
          <p:spPr bwMode="auto">
            <a:xfrm>
              <a:off x="5219" y="3131"/>
              <a:ext cx="110" cy="110"/>
            </a:xfrm>
            <a:custGeom>
              <a:avLst/>
              <a:gdLst>
                <a:gd name="T0" fmla="*/ 28 w 110"/>
                <a:gd name="T1" fmla="*/ 110 h 110"/>
                <a:gd name="T2" fmla="*/ 28 w 110"/>
                <a:gd name="T3" fmla="*/ 110 h 110"/>
                <a:gd name="T4" fmla="*/ 26 w 110"/>
                <a:gd name="T5" fmla="*/ 110 h 110"/>
                <a:gd name="T6" fmla="*/ 20 w 110"/>
                <a:gd name="T7" fmla="*/ 104 h 110"/>
                <a:gd name="T8" fmla="*/ 14 w 110"/>
                <a:gd name="T9" fmla="*/ 104 h 110"/>
                <a:gd name="T10" fmla="*/ 2 w 110"/>
                <a:gd name="T11" fmla="*/ 102 h 110"/>
                <a:gd name="T12" fmla="*/ 2 w 110"/>
                <a:gd name="T13" fmla="*/ 102 h 110"/>
                <a:gd name="T14" fmla="*/ 0 w 110"/>
                <a:gd name="T15" fmla="*/ 100 h 110"/>
                <a:gd name="T16" fmla="*/ 0 w 110"/>
                <a:gd name="T17" fmla="*/ 100 h 110"/>
                <a:gd name="T18" fmla="*/ 0 w 110"/>
                <a:gd name="T19" fmla="*/ 100 h 110"/>
                <a:gd name="T20" fmla="*/ 4 w 110"/>
                <a:gd name="T21" fmla="*/ 86 h 110"/>
                <a:gd name="T22" fmla="*/ 4 w 110"/>
                <a:gd name="T23" fmla="*/ 86 h 110"/>
                <a:gd name="T24" fmla="*/ 4 w 110"/>
                <a:gd name="T25" fmla="*/ 86 h 110"/>
                <a:gd name="T26" fmla="*/ 12 w 110"/>
                <a:gd name="T27" fmla="*/ 74 h 110"/>
                <a:gd name="T28" fmla="*/ 26 w 110"/>
                <a:gd name="T29" fmla="*/ 60 h 110"/>
                <a:gd name="T30" fmla="*/ 26 w 110"/>
                <a:gd name="T31" fmla="*/ 60 h 110"/>
                <a:gd name="T32" fmla="*/ 28 w 110"/>
                <a:gd name="T33" fmla="*/ 58 h 110"/>
                <a:gd name="T34" fmla="*/ 34 w 110"/>
                <a:gd name="T35" fmla="*/ 58 h 110"/>
                <a:gd name="T36" fmla="*/ 42 w 110"/>
                <a:gd name="T37" fmla="*/ 48 h 110"/>
                <a:gd name="T38" fmla="*/ 42 w 110"/>
                <a:gd name="T39" fmla="*/ 48 h 110"/>
                <a:gd name="T40" fmla="*/ 44 w 110"/>
                <a:gd name="T41" fmla="*/ 48 h 110"/>
                <a:gd name="T42" fmla="*/ 52 w 110"/>
                <a:gd name="T43" fmla="*/ 48 h 110"/>
                <a:gd name="T44" fmla="*/ 62 w 110"/>
                <a:gd name="T45" fmla="*/ 34 h 110"/>
                <a:gd name="T46" fmla="*/ 68 w 110"/>
                <a:gd name="T47" fmla="*/ 26 h 110"/>
                <a:gd name="T48" fmla="*/ 68 w 110"/>
                <a:gd name="T49" fmla="*/ 26 h 110"/>
                <a:gd name="T50" fmla="*/ 68 w 110"/>
                <a:gd name="T51" fmla="*/ 24 h 110"/>
                <a:gd name="T52" fmla="*/ 76 w 110"/>
                <a:gd name="T53" fmla="*/ 20 h 110"/>
                <a:gd name="T54" fmla="*/ 76 w 110"/>
                <a:gd name="T55" fmla="*/ 12 h 110"/>
                <a:gd name="T56" fmla="*/ 80 w 110"/>
                <a:gd name="T57" fmla="*/ 2 h 110"/>
                <a:gd name="T58" fmla="*/ 80 w 110"/>
                <a:gd name="T59" fmla="*/ 2 h 110"/>
                <a:gd name="T60" fmla="*/ 82 w 110"/>
                <a:gd name="T61" fmla="*/ 0 h 110"/>
                <a:gd name="T62" fmla="*/ 82 w 110"/>
                <a:gd name="T63" fmla="*/ 0 h 110"/>
                <a:gd name="T64" fmla="*/ 82 w 110"/>
                <a:gd name="T65" fmla="*/ 0 h 110"/>
                <a:gd name="T66" fmla="*/ 90 w 110"/>
                <a:gd name="T67" fmla="*/ 2 h 110"/>
                <a:gd name="T68" fmla="*/ 90 w 110"/>
                <a:gd name="T69" fmla="*/ 2 h 110"/>
                <a:gd name="T70" fmla="*/ 90 w 110"/>
                <a:gd name="T71" fmla="*/ 2 h 110"/>
                <a:gd name="T72" fmla="*/ 94 w 110"/>
                <a:gd name="T73" fmla="*/ 10 h 110"/>
                <a:gd name="T74" fmla="*/ 108 w 110"/>
                <a:gd name="T75" fmla="*/ 10 h 110"/>
                <a:gd name="T76" fmla="*/ 108 w 110"/>
                <a:gd name="T77" fmla="*/ 10 h 110"/>
                <a:gd name="T78" fmla="*/ 110 w 110"/>
                <a:gd name="T79" fmla="*/ 12 h 110"/>
                <a:gd name="T80" fmla="*/ 110 w 110"/>
                <a:gd name="T81" fmla="*/ 20 h 110"/>
                <a:gd name="T82" fmla="*/ 110 w 110"/>
                <a:gd name="T83" fmla="*/ 20 h 110"/>
                <a:gd name="T84" fmla="*/ 110 w 110"/>
                <a:gd name="T85" fmla="*/ 22 h 110"/>
                <a:gd name="T86" fmla="*/ 104 w 110"/>
                <a:gd name="T87" fmla="*/ 30 h 110"/>
                <a:gd name="T88" fmla="*/ 98 w 110"/>
                <a:gd name="T89" fmla="*/ 38 h 110"/>
                <a:gd name="T90" fmla="*/ 90 w 110"/>
                <a:gd name="T91" fmla="*/ 46 h 110"/>
                <a:gd name="T92" fmla="*/ 90 w 110"/>
                <a:gd name="T93" fmla="*/ 58 h 110"/>
                <a:gd name="T94" fmla="*/ 90 w 110"/>
                <a:gd name="T95" fmla="*/ 58 h 110"/>
                <a:gd name="T96" fmla="*/ 90 w 110"/>
                <a:gd name="T97" fmla="*/ 60 h 110"/>
                <a:gd name="T98" fmla="*/ 80 w 110"/>
                <a:gd name="T99" fmla="*/ 62 h 110"/>
                <a:gd name="T100" fmla="*/ 72 w 110"/>
                <a:gd name="T101" fmla="*/ 64 h 110"/>
                <a:gd name="T102" fmla="*/ 68 w 110"/>
                <a:gd name="T103" fmla="*/ 72 h 110"/>
                <a:gd name="T104" fmla="*/ 64 w 110"/>
                <a:gd name="T105" fmla="*/ 86 h 110"/>
                <a:gd name="T106" fmla="*/ 64 w 110"/>
                <a:gd name="T107" fmla="*/ 86 h 110"/>
                <a:gd name="T108" fmla="*/ 64 w 110"/>
                <a:gd name="T109" fmla="*/ 86 h 110"/>
                <a:gd name="T110" fmla="*/ 54 w 110"/>
                <a:gd name="T111" fmla="*/ 98 h 110"/>
                <a:gd name="T112" fmla="*/ 44 w 110"/>
                <a:gd name="T113" fmla="*/ 108 h 110"/>
                <a:gd name="T114" fmla="*/ 44 w 110"/>
                <a:gd name="T115" fmla="*/ 108 h 110"/>
                <a:gd name="T116" fmla="*/ 44 w 110"/>
                <a:gd name="T117" fmla="*/ 108 h 110"/>
                <a:gd name="T118" fmla="*/ 44 w 110"/>
                <a:gd name="T119" fmla="*/ 108 h 110"/>
                <a:gd name="T120" fmla="*/ 28 w 110"/>
                <a:gd name="T121" fmla="*/ 110 h 110"/>
                <a:gd name="T122" fmla="*/ 28 w 110"/>
                <a:gd name="T123"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0" h="110">
                  <a:moveTo>
                    <a:pt x="28" y="110"/>
                  </a:moveTo>
                  <a:lnTo>
                    <a:pt x="28" y="110"/>
                  </a:lnTo>
                  <a:lnTo>
                    <a:pt x="26" y="110"/>
                  </a:lnTo>
                  <a:lnTo>
                    <a:pt x="20" y="104"/>
                  </a:lnTo>
                  <a:lnTo>
                    <a:pt x="14" y="104"/>
                  </a:lnTo>
                  <a:lnTo>
                    <a:pt x="2" y="102"/>
                  </a:lnTo>
                  <a:lnTo>
                    <a:pt x="2" y="102"/>
                  </a:lnTo>
                  <a:lnTo>
                    <a:pt x="0" y="100"/>
                  </a:lnTo>
                  <a:lnTo>
                    <a:pt x="0" y="100"/>
                  </a:lnTo>
                  <a:lnTo>
                    <a:pt x="0" y="100"/>
                  </a:lnTo>
                  <a:lnTo>
                    <a:pt x="4" y="86"/>
                  </a:lnTo>
                  <a:lnTo>
                    <a:pt x="4" y="86"/>
                  </a:lnTo>
                  <a:lnTo>
                    <a:pt x="4" y="86"/>
                  </a:lnTo>
                  <a:lnTo>
                    <a:pt x="12" y="74"/>
                  </a:lnTo>
                  <a:lnTo>
                    <a:pt x="26" y="60"/>
                  </a:lnTo>
                  <a:lnTo>
                    <a:pt x="26" y="60"/>
                  </a:lnTo>
                  <a:lnTo>
                    <a:pt x="28" y="58"/>
                  </a:lnTo>
                  <a:lnTo>
                    <a:pt x="34" y="58"/>
                  </a:lnTo>
                  <a:lnTo>
                    <a:pt x="42" y="48"/>
                  </a:lnTo>
                  <a:lnTo>
                    <a:pt x="42" y="48"/>
                  </a:lnTo>
                  <a:lnTo>
                    <a:pt x="44" y="48"/>
                  </a:lnTo>
                  <a:lnTo>
                    <a:pt x="52" y="48"/>
                  </a:lnTo>
                  <a:lnTo>
                    <a:pt x="62" y="34"/>
                  </a:lnTo>
                  <a:lnTo>
                    <a:pt x="68" y="26"/>
                  </a:lnTo>
                  <a:lnTo>
                    <a:pt x="68" y="26"/>
                  </a:lnTo>
                  <a:lnTo>
                    <a:pt x="68" y="24"/>
                  </a:lnTo>
                  <a:lnTo>
                    <a:pt x="76" y="20"/>
                  </a:lnTo>
                  <a:lnTo>
                    <a:pt x="76" y="12"/>
                  </a:lnTo>
                  <a:lnTo>
                    <a:pt x="80" y="2"/>
                  </a:lnTo>
                  <a:lnTo>
                    <a:pt x="80" y="2"/>
                  </a:lnTo>
                  <a:lnTo>
                    <a:pt x="82" y="0"/>
                  </a:lnTo>
                  <a:lnTo>
                    <a:pt x="82" y="0"/>
                  </a:lnTo>
                  <a:lnTo>
                    <a:pt x="82" y="0"/>
                  </a:lnTo>
                  <a:lnTo>
                    <a:pt x="90" y="2"/>
                  </a:lnTo>
                  <a:lnTo>
                    <a:pt x="90" y="2"/>
                  </a:lnTo>
                  <a:lnTo>
                    <a:pt x="90" y="2"/>
                  </a:lnTo>
                  <a:lnTo>
                    <a:pt x="94" y="10"/>
                  </a:lnTo>
                  <a:lnTo>
                    <a:pt x="108" y="10"/>
                  </a:lnTo>
                  <a:lnTo>
                    <a:pt x="108" y="10"/>
                  </a:lnTo>
                  <a:lnTo>
                    <a:pt x="110" y="12"/>
                  </a:lnTo>
                  <a:lnTo>
                    <a:pt x="110" y="20"/>
                  </a:lnTo>
                  <a:lnTo>
                    <a:pt x="110" y="20"/>
                  </a:lnTo>
                  <a:lnTo>
                    <a:pt x="110" y="22"/>
                  </a:lnTo>
                  <a:lnTo>
                    <a:pt x="104" y="30"/>
                  </a:lnTo>
                  <a:lnTo>
                    <a:pt x="98" y="38"/>
                  </a:lnTo>
                  <a:lnTo>
                    <a:pt x="90" y="46"/>
                  </a:lnTo>
                  <a:lnTo>
                    <a:pt x="90" y="58"/>
                  </a:lnTo>
                  <a:lnTo>
                    <a:pt x="90" y="58"/>
                  </a:lnTo>
                  <a:lnTo>
                    <a:pt x="90" y="60"/>
                  </a:lnTo>
                  <a:lnTo>
                    <a:pt x="80" y="62"/>
                  </a:lnTo>
                  <a:lnTo>
                    <a:pt x="72" y="64"/>
                  </a:lnTo>
                  <a:lnTo>
                    <a:pt x="68" y="72"/>
                  </a:lnTo>
                  <a:lnTo>
                    <a:pt x="64" y="86"/>
                  </a:lnTo>
                  <a:lnTo>
                    <a:pt x="64" y="86"/>
                  </a:lnTo>
                  <a:lnTo>
                    <a:pt x="64" y="86"/>
                  </a:lnTo>
                  <a:lnTo>
                    <a:pt x="54" y="98"/>
                  </a:lnTo>
                  <a:lnTo>
                    <a:pt x="44" y="108"/>
                  </a:lnTo>
                  <a:lnTo>
                    <a:pt x="44" y="108"/>
                  </a:lnTo>
                  <a:lnTo>
                    <a:pt x="44" y="108"/>
                  </a:lnTo>
                  <a:lnTo>
                    <a:pt x="44" y="108"/>
                  </a:lnTo>
                  <a:lnTo>
                    <a:pt x="28" y="110"/>
                  </a:lnTo>
                  <a:lnTo>
                    <a:pt x="28" y="11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4" name="Freeform 1022"/>
            <p:cNvSpPr>
              <a:spLocks noEditPoints="1"/>
            </p:cNvSpPr>
            <p:nvPr/>
          </p:nvSpPr>
          <p:spPr bwMode="auto">
            <a:xfrm>
              <a:off x="5217" y="3129"/>
              <a:ext cx="114" cy="114"/>
            </a:xfrm>
            <a:custGeom>
              <a:avLst/>
              <a:gdLst>
                <a:gd name="T0" fmla="*/ 90 w 114"/>
                <a:gd name="T1" fmla="*/ 6 h 114"/>
                <a:gd name="T2" fmla="*/ 104 w 114"/>
                <a:gd name="T3" fmla="*/ 14 h 114"/>
                <a:gd name="T4" fmla="*/ 110 w 114"/>
                <a:gd name="T5" fmla="*/ 22 h 114"/>
                <a:gd name="T6" fmla="*/ 100 w 114"/>
                <a:gd name="T7" fmla="*/ 40 h 114"/>
                <a:gd name="T8" fmla="*/ 90 w 114"/>
                <a:gd name="T9" fmla="*/ 60 h 114"/>
                <a:gd name="T10" fmla="*/ 74 w 114"/>
                <a:gd name="T11" fmla="*/ 64 h 114"/>
                <a:gd name="T12" fmla="*/ 64 w 114"/>
                <a:gd name="T13" fmla="*/ 86 h 114"/>
                <a:gd name="T14" fmla="*/ 46 w 114"/>
                <a:gd name="T15" fmla="*/ 108 h 114"/>
                <a:gd name="T16" fmla="*/ 22 w 114"/>
                <a:gd name="T17" fmla="*/ 106 h 114"/>
                <a:gd name="T18" fmla="*/ 4 w 114"/>
                <a:gd name="T19" fmla="*/ 102 h 114"/>
                <a:gd name="T20" fmla="*/ 16 w 114"/>
                <a:gd name="T21" fmla="*/ 78 h 114"/>
                <a:gd name="T22" fmla="*/ 36 w 114"/>
                <a:gd name="T23" fmla="*/ 62 h 114"/>
                <a:gd name="T24" fmla="*/ 56 w 114"/>
                <a:gd name="T25" fmla="*/ 52 h 114"/>
                <a:gd name="T26" fmla="*/ 72 w 114"/>
                <a:gd name="T27" fmla="*/ 28 h 114"/>
                <a:gd name="T28" fmla="*/ 80 w 114"/>
                <a:gd name="T29" fmla="*/ 14 h 114"/>
                <a:gd name="T30" fmla="*/ 84 w 114"/>
                <a:gd name="T31" fmla="*/ 0 h 114"/>
                <a:gd name="T32" fmla="*/ 82 w 114"/>
                <a:gd name="T33" fmla="*/ 0 h 114"/>
                <a:gd name="T34" fmla="*/ 76 w 114"/>
                <a:gd name="T35" fmla="*/ 12 h 114"/>
                <a:gd name="T36" fmla="*/ 76 w 114"/>
                <a:gd name="T37" fmla="*/ 14 h 114"/>
                <a:gd name="T38" fmla="*/ 70 w 114"/>
                <a:gd name="T39" fmla="*/ 24 h 114"/>
                <a:gd name="T40" fmla="*/ 68 w 114"/>
                <a:gd name="T41" fmla="*/ 26 h 114"/>
                <a:gd name="T42" fmla="*/ 54 w 114"/>
                <a:gd name="T43" fmla="*/ 48 h 114"/>
                <a:gd name="T44" fmla="*/ 46 w 114"/>
                <a:gd name="T45" fmla="*/ 48 h 114"/>
                <a:gd name="T46" fmla="*/ 34 w 114"/>
                <a:gd name="T47" fmla="*/ 58 h 114"/>
                <a:gd name="T48" fmla="*/ 30 w 114"/>
                <a:gd name="T49" fmla="*/ 58 h 114"/>
                <a:gd name="T50" fmla="*/ 12 w 114"/>
                <a:gd name="T51" fmla="*/ 74 h 114"/>
                <a:gd name="T52" fmla="*/ 4 w 114"/>
                <a:gd name="T53" fmla="*/ 86 h 114"/>
                <a:gd name="T54" fmla="*/ 0 w 114"/>
                <a:gd name="T55" fmla="*/ 100 h 114"/>
                <a:gd name="T56" fmla="*/ 0 w 114"/>
                <a:gd name="T57" fmla="*/ 104 h 114"/>
                <a:gd name="T58" fmla="*/ 2 w 114"/>
                <a:gd name="T59" fmla="*/ 106 h 114"/>
                <a:gd name="T60" fmla="*/ 20 w 114"/>
                <a:gd name="T61" fmla="*/ 108 h 114"/>
                <a:gd name="T62" fmla="*/ 28 w 114"/>
                <a:gd name="T63" fmla="*/ 114 h 114"/>
                <a:gd name="T64" fmla="*/ 30 w 114"/>
                <a:gd name="T65" fmla="*/ 114 h 114"/>
                <a:gd name="T66" fmla="*/ 46 w 114"/>
                <a:gd name="T67" fmla="*/ 112 h 114"/>
                <a:gd name="T68" fmla="*/ 48 w 114"/>
                <a:gd name="T69" fmla="*/ 112 h 114"/>
                <a:gd name="T70" fmla="*/ 68 w 114"/>
                <a:gd name="T71" fmla="*/ 90 h 114"/>
                <a:gd name="T72" fmla="*/ 68 w 114"/>
                <a:gd name="T73" fmla="*/ 88 h 114"/>
                <a:gd name="T74" fmla="*/ 76 w 114"/>
                <a:gd name="T75" fmla="*/ 68 h 114"/>
                <a:gd name="T76" fmla="*/ 92 w 114"/>
                <a:gd name="T77" fmla="*/ 64 h 114"/>
                <a:gd name="T78" fmla="*/ 94 w 114"/>
                <a:gd name="T79" fmla="*/ 62 h 114"/>
                <a:gd name="T80" fmla="*/ 94 w 114"/>
                <a:gd name="T81" fmla="*/ 48 h 114"/>
                <a:gd name="T82" fmla="*/ 102 w 114"/>
                <a:gd name="T83" fmla="*/ 42 h 114"/>
                <a:gd name="T84" fmla="*/ 108 w 114"/>
                <a:gd name="T85" fmla="*/ 34 h 114"/>
                <a:gd name="T86" fmla="*/ 108 w 114"/>
                <a:gd name="T87" fmla="*/ 34 h 114"/>
                <a:gd name="T88" fmla="*/ 114 w 114"/>
                <a:gd name="T89" fmla="*/ 24 h 114"/>
                <a:gd name="T90" fmla="*/ 114 w 114"/>
                <a:gd name="T91" fmla="*/ 14 h 114"/>
                <a:gd name="T92" fmla="*/ 112 w 114"/>
                <a:gd name="T93" fmla="*/ 10 h 114"/>
                <a:gd name="T94" fmla="*/ 104 w 114"/>
                <a:gd name="T95" fmla="*/ 10 h 114"/>
                <a:gd name="T96" fmla="*/ 94 w 114"/>
                <a:gd name="T97" fmla="*/ 4 h 114"/>
                <a:gd name="T98" fmla="*/ 92 w 114"/>
                <a:gd name="T99" fmla="*/ 2 h 114"/>
                <a:gd name="T100" fmla="*/ 84 w 114"/>
                <a:gd name="T101" fmla="*/ 0 h 114"/>
                <a:gd name="T102" fmla="*/ 84 w 114"/>
                <a:gd name="T103"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4" h="114">
                  <a:moveTo>
                    <a:pt x="84" y="4"/>
                  </a:moveTo>
                  <a:lnTo>
                    <a:pt x="90" y="6"/>
                  </a:lnTo>
                  <a:lnTo>
                    <a:pt x="96" y="14"/>
                  </a:lnTo>
                  <a:lnTo>
                    <a:pt x="104" y="14"/>
                  </a:lnTo>
                  <a:lnTo>
                    <a:pt x="110" y="14"/>
                  </a:lnTo>
                  <a:lnTo>
                    <a:pt x="110" y="22"/>
                  </a:lnTo>
                  <a:lnTo>
                    <a:pt x="104" y="32"/>
                  </a:lnTo>
                  <a:lnTo>
                    <a:pt x="100" y="40"/>
                  </a:lnTo>
                  <a:lnTo>
                    <a:pt x="90" y="46"/>
                  </a:lnTo>
                  <a:lnTo>
                    <a:pt x="90" y="60"/>
                  </a:lnTo>
                  <a:lnTo>
                    <a:pt x="82" y="62"/>
                  </a:lnTo>
                  <a:lnTo>
                    <a:pt x="74" y="64"/>
                  </a:lnTo>
                  <a:lnTo>
                    <a:pt x="68" y="72"/>
                  </a:lnTo>
                  <a:lnTo>
                    <a:pt x="64" y="86"/>
                  </a:lnTo>
                  <a:lnTo>
                    <a:pt x="54" y="100"/>
                  </a:lnTo>
                  <a:lnTo>
                    <a:pt x="46" y="108"/>
                  </a:lnTo>
                  <a:lnTo>
                    <a:pt x="30" y="110"/>
                  </a:lnTo>
                  <a:lnTo>
                    <a:pt x="22" y="106"/>
                  </a:lnTo>
                  <a:lnTo>
                    <a:pt x="18" y="104"/>
                  </a:lnTo>
                  <a:lnTo>
                    <a:pt x="4" y="102"/>
                  </a:lnTo>
                  <a:lnTo>
                    <a:pt x="6" y="88"/>
                  </a:lnTo>
                  <a:lnTo>
                    <a:pt x="16" y="78"/>
                  </a:lnTo>
                  <a:lnTo>
                    <a:pt x="30" y="62"/>
                  </a:lnTo>
                  <a:lnTo>
                    <a:pt x="36" y="62"/>
                  </a:lnTo>
                  <a:lnTo>
                    <a:pt x="46" y="52"/>
                  </a:lnTo>
                  <a:lnTo>
                    <a:pt x="56" y="52"/>
                  </a:lnTo>
                  <a:lnTo>
                    <a:pt x="66" y="38"/>
                  </a:lnTo>
                  <a:lnTo>
                    <a:pt x="72" y="28"/>
                  </a:lnTo>
                  <a:lnTo>
                    <a:pt x="80" y="22"/>
                  </a:lnTo>
                  <a:lnTo>
                    <a:pt x="80" y="14"/>
                  </a:lnTo>
                  <a:lnTo>
                    <a:pt x="84" y="4"/>
                  </a:lnTo>
                  <a:close/>
                  <a:moveTo>
                    <a:pt x="84" y="0"/>
                  </a:moveTo>
                  <a:lnTo>
                    <a:pt x="84" y="0"/>
                  </a:lnTo>
                  <a:lnTo>
                    <a:pt x="82" y="0"/>
                  </a:lnTo>
                  <a:lnTo>
                    <a:pt x="80" y="2"/>
                  </a:lnTo>
                  <a:lnTo>
                    <a:pt x="76" y="12"/>
                  </a:lnTo>
                  <a:lnTo>
                    <a:pt x="76" y="12"/>
                  </a:lnTo>
                  <a:lnTo>
                    <a:pt x="76" y="14"/>
                  </a:lnTo>
                  <a:lnTo>
                    <a:pt x="76" y="20"/>
                  </a:lnTo>
                  <a:lnTo>
                    <a:pt x="70" y="24"/>
                  </a:lnTo>
                  <a:lnTo>
                    <a:pt x="70" y="24"/>
                  </a:lnTo>
                  <a:lnTo>
                    <a:pt x="68" y="26"/>
                  </a:lnTo>
                  <a:lnTo>
                    <a:pt x="62" y="36"/>
                  </a:lnTo>
                  <a:lnTo>
                    <a:pt x="54" y="48"/>
                  </a:lnTo>
                  <a:lnTo>
                    <a:pt x="46" y="48"/>
                  </a:lnTo>
                  <a:lnTo>
                    <a:pt x="46" y="48"/>
                  </a:lnTo>
                  <a:lnTo>
                    <a:pt x="42" y="50"/>
                  </a:lnTo>
                  <a:lnTo>
                    <a:pt x="34" y="58"/>
                  </a:lnTo>
                  <a:lnTo>
                    <a:pt x="30" y="58"/>
                  </a:lnTo>
                  <a:lnTo>
                    <a:pt x="30" y="58"/>
                  </a:lnTo>
                  <a:lnTo>
                    <a:pt x="26" y="60"/>
                  </a:lnTo>
                  <a:lnTo>
                    <a:pt x="12" y="74"/>
                  </a:lnTo>
                  <a:lnTo>
                    <a:pt x="4" y="86"/>
                  </a:lnTo>
                  <a:lnTo>
                    <a:pt x="4" y="86"/>
                  </a:lnTo>
                  <a:lnTo>
                    <a:pt x="4" y="88"/>
                  </a:lnTo>
                  <a:lnTo>
                    <a:pt x="0" y="100"/>
                  </a:lnTo>
                  <a:lnTo>
                    <a:pt x="0" y="100"/>
                  </a:lnTo>
                  <a:lnTo>
                    <a:pt x="0" y="104"/>
                  </a:lnTo>
                  <a:lnTo>
                    <a:pt x="0" y="104"/>
                  </a:lnTo>
                  <a:lnTo>
                    <a:pt x="2" y="106"/>
                  </a:lnTo>
                  <a:lnTo>
                    <a:pt x="16" y="108"/>
                  </a:lnTo>
                  <a:lnTo>
                    <a:pt x="20" y="108"/>
                  </a:lnTo>
                  <a:lnTo>
                    <a:pt x="28" y="114"/>
                  </a:lnTo>
                  <a:lnTo>
                    <a:pt x="28" y="114"/>
                  </a:lnTo>
                  <a:lnTo>
                    <a:pt x="30" y="114"/>
                  </a:lnTo>
                  <a:lnTo>
                    <a:pt x="30" y="114"/>
                  </a:lnTo>
                  <a:lnTo>
                    <a:pt x="30" y="114"/>
                  </a:lnTo>
                  <a:lnTo>
                    <a:pt x="46" y="112"/>
                  </a:lnTo>
                  <a:lnTo>
                    <a:pt x="46" y="112"/>
                  </a:lnTo>
                  <a:lnTo>
                    <a:pt x="48" y="112"/>
                  </a:lnTo>
                  <a:lnTo>
                    <a:pt x="56" y="102"/>
                  </a:lnTo>
                  <a:lnTo>
                    <a:pt x="68" y="90"/>
                  </a:lnTo>
                  <a:lnTo>
                    <a:pt x="68" y="90"/>
                  </a:lnTo>
                  <a:lnTo>
                    <a:pt x="68" y="88"/>
                  </a:lnTo>
                  <a:lnTo>
                    <a:pt x="72" y="74"/>
                  </a:lnTo>
                  <a:lnTo>
                    <a:pt x="76" y="68"/>
                  </a:lnTo>
                  <a:lnTo>
                    <a:pt x="84" y="64"/>
                  </a:lnTo>
                  <a:lnTo>
                    <a:pt x="92" y="64"/>
                  </a:lnTo>
                  <a:lnTo>
                    <a:pt x="92" y="64"/>
                  </a:lnTo>
                  <a:lnTo>
                    <a:pt x="94" y="62"/>
                  </a:lnTo>
                  <a:lnTo>
                    <a:pt x="94" y="60"/>
                  </a:lnTo>
                  <a:lnTo>
                    <a:pt x="94" y="48"/>
                  </a:lnTo>
                  <a:lnTo>
                    <a:pt x="102" y="42"/>
                  </a:lnTo>
                  <a:lnTo>
                    <a:pt x="102" y="42"/>
                  </a:lnTo>
                  <a:lnTo>
                    <a:pt x="102" y="42"/>
                  </a:lnTo>
                  <a:lnTo>
                    <a:pt x="108" y="34"/>
                  </a:lnTo>
                  <a:lnTo>
                    <a:pt x="108" y="34"/>
                  </a:lnTo>
                  <a:lnTo>
                    <a:pt x="108" y="34"/>
                  </a:lnTo>
                  <a:lnTo>
                    <a:pt x="114" y="24"/>
                  </a:lnTo>
                  <a:lnTo>
                    <a:pt x="114" y="24"/>
                  </a:lnTo>
                  <a:lnTo>
                    <a:pt x="114" y="22"/>
                  </a:lnTo>
                  <a:lnTo>
                    <a:pt x="114" y="14"/>
                  </a:lnTo>
                  <a:lnTo>
                    <a:pt x="114" y="14"/>
                  </a:lnTo>
                  <a:lnTo>
                    <a:pt x="112" y="10"/>
                  </a:lnTo>
                  <a:lnTo>
                    <a:pt x="110" y="10"/>
                  </a:lnTo>
                  <a:lnTo>
                    <a:pt x="104" y="10"/>
                  </a:lnTo>
                  <a:lnTo>
                    <a:pt x="98" y="10"/>
                  </a:lnTo>
                  <a:lnTo>
                    <a:pt x="94" y="4"/>
                  </a:lnTo>
                  <a:lnTo>
                    <a:pt x="94" y="4"/>
                  </a:lnTo>
                  <a:lnTo>
                    <a:pt x="92" y="2"/>
                  </a:lnTo>
                  <a:lnTo>
                    <a:pt x="84" y="0"/>
                  </a:lnTo>
                  <a:lnTo>
                    <a:pt x="84" y="0"/>
                  </a:lnTo>
                  <a:lnTo>
                    <a:pt x="84" y="0"/>
                  </a:lnTo>
                  <a:lnTo>
                    <a:pt x="8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5" name="Freeform 1023"/>
            <p:cNvSpPr>
              <a:spLocks/>
            </p:cNvSpPr>
            <p:nvPr/>
          </p:nvSpPr>
          <p:spPr bwMode="auto">
            <a:xfrm>
              <a:off x="5221" y="3133"/>
              <a:ext cx="106" cy="106"/>
            </a:xfrm>
            <a:custGeom>
              <a:avLst/>
              <a:gdLst>
                <a:gd name="T0" fmla="*/ 80 w 106"/>
                <a:gd name="T1" fmla="*/ 0 h 106"/>
                <a:gd name="T2" fmla="*/ 86 w 106"/>
                <a:gd name="T3" fmla="*/ 2 h 106"/>
                <a:gd name="T4" fmla="*/ 92 w 106"/>
                <a:gd name="T5" fmla="*/ 10 h 106"/>
                <a:gd name="T6" fmla="*/ 100 w 106"/>
                <a:gd name="T7" fmla="*/ 10 h 106"/>
                <a:gd name="T8" fmla="*/ 106 w 106"/>
                <a:gd name="T9" fmla="*/ 10 h 106"/>
                <a:gd name="T10" fmla="*/ 106 w 106"/>
                <a:gd name="T11" fmla="*/ 18 h 106"/>
                <a:gd name="T12" fmla="*/ 100 w 106"/>
                <a:gd name="T13" fmla="*/ 28 h 106"/>
                <a:gd name="T14" fmla="*/ 96 w 106"/>
                <a:gd name="T15" fmla="*/ 36 h 106"/>
                <a:gd name="T16" fmla="*/ 86 w 106"/>
                <a:gd name="T17" fmla="*/ 42 h 106"/>
                <a:gd name="T18" fmla="*/ 86 w 106"/>
                <a:gd name="T19" fmla="*/ 56 h 106"/>
                <a:gd name="T20" fmla="*/ 78 w 106"/>
                <a:gd name="T21" fmla="*/ 58 h 106"/>
                <a:gd name="T22" fmla="*/ 70 w 106"/>
                <a:gd name="T23" fmla="*/ 60 h 106"/>
                <a:gd name="T24" fmla="*/ 64 w 106"/>
                <a:gd name="T25" fmla="*/ 68 h 106"/>
                <a:gd name="T26" fmla="*/ 60 w 106"/>
                <a:gd name="T27" fmla="*/ 82 h 106"/>
                <a:gd name="T28" fmla="*/ 50 w 106"/>
                <a:gd name="T29" fmla="*/ 96 h 106"/>
                <a:gd name="T30" fmla="*/ 42 w 106"/>
                <a:gd name="T31" fmla="*/ 104 h 106"/>
                <a:gd name="T32" fmla="*/ 26 w 106"/>
                <a:gd name="T33" fmla="*/ 106 h 106"/>
                <a:gd name="T34" fmla="*/ 18 w 106"/>
                <a:gd name="T35" fmla="*/ 102 h 106"/>
                <a:gd name="T36" fmla="*/ 14 w 106"/>
                <a:gd name="T37" fmla="*/ 100 h 106"/>
                <a:gd name="T38" fmla="*/ 0 w 106"/>
                <a:gd name="T39" fmla="*/ 98 h 106"/>
                <a:gd name="T40" fmla="*/ 2 w 106"/>
                <a:gd name="T41" fmla="*/ 84 h 106"/>
                <a:gd name="T42" fmla="*/ 12 w 106"/>
                <a:gd name="T43" fmla="*/ 74 h 106"/>
                <a:gd name="T44" fmla="*/ 26 w 106"/>
                <a:gd name="T45" fmla="*/ 58 h 106"/>
                <a:gd name="T46" fmla="*/ 32 w 106"/>
                <a:gd name="T47" fmla="*/ 58 h 106"/>
                <a:gd name="T48" fmla="*/ 42 w 106"/>
                <a:gd name="T49" fmla="*/ 48 h 106"/>
                <a:gd name="T50" fmla="*/ 52 w 106"/>
                <a:gd name="T51" fmla="*/ 48 h 106"/>
                <a:gd name="T52" fmla="*/ 62 w 106"/>
                <a:gd name="T53" fmla="*/ 34 h 106"/>
                <a:gd name="T54" fmla="*/ 68 w 106"/>
                <a:gd name="T55" fmla="*/ 24 h 106"/>
                <a:gd name="T56" fmla="*/ 76 w 106"/>
                <a:gd name="T57" fmla="*/ 18 h 106"/>
                <a:gd name="T58" fmla="*/ 76 w 106"/>
                <a:gd name="T59" fmla="*/ 10 h 106"/>
                <a:gd name="T60" fmla="*/ 80 w 106"/>
                <a:gd name="T61" fmla="*/ 0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6" h="106">
                  <a:moveTo>
                    <a:pt x="80" y="0"/>
                  </a:moveTo>
                  <a:lnTo>
                    <a:pt x="86" y="2"/>
                  </a:lnTo>
                  <a:lnTo>
                    <a:pt x="92" y="10"/>
                  </a:lnTo>
                  <a:lnTo>
                    <a:pt x="100" y="10"/>
                  </a:lnTo>
                  <a:lnTo>
                    <a:pt x="106" y="10"/>
                  </a:lnTo>
                  <a:lnTo>
                    <a:pt x="106" y="18"/>
                  </a:lnTo>
                  <a:lnTo>
                    <a:pt x="100" y="28"/>
                  </a:lnTo>
                  <a:lnTo>
                    <a:pt x="96" y="36"/>
                  </a:lnTo>
                  <a:lnTo>
                    <a:pt x="86" y="42"/>
                  </a:lnTo>
                  <a:lnTo>
                    <a:pt x="86" y="56"/>
                  </a:lnTo>
                  <a:lnTo>
                    <a:pt x="78" y="58"/>
                  </a:lnTo>
                  <a:lnTo>
                    <a:pt x="70" y="60"/>
                  </a:lnTo>
                  <a:lnTo>
                    <a:pt x="64" y="68"/>
                  </a:lnTo>
                  <a:lnTo>
                    <a:pt x="60" y="82"/>
                  </a:lnTo>
                  <a:lnTo>
                    <a:pt x="50" y="96"/>
                  </a:lnTo>
                  <a:lnTo>
                    <a:pt x="42" y="104"/>
                  </a:lnTo>
                  <a:lnTo>
                    <a:pt x="26" y="106"/>
                  </a:lnTo>
                  <a:lnTo>
                    <a:pt x="18" y="102"/>
                  </a:lnTo>
                  <a:lnTo>
                    <a:pt x="14" y="100"/>
                  </a:lnTo>
                  <a:lnTo>
                    <a:pt x="0" y="98"/>
                  </a:lnTo>
                  <a:lnTo>
                    <a:pt x="2" y="84"/>
                  </a:lnTo>
                  <a:lnTo>
                    <a:pt x="12" y="74"/>
                  </a:lnTo>
                  <a:lnTo>
                    <a:pt x="26" y="58"/>
                  </a:lnTo>
                  <a:lnTo>
                    <a:pt x="32" y="58"/>
                  </a:lnTo>
                  <a:lnTo>
                    <a:pt x="42" y="48"/>
                  </a:lnTo>
                  <a:lnTo>
                    <a:pt x="52" y="48"/>
                  </a:lnTo>
                  <a:lnTo>
                    <a:pt x="62" y="34"/>
                  </a:lnTo>
                  <a:lnTo>
                    <a:pt x="68" y="24"/>
                  </a:lnTo>
                  <a:lnTo>
                    <a:pt x="76" y="18"/>
                  </a:lnTo>
                  <a:lnTo>
                    <a:pt x="76" y="1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6" name="Freeform 1024"/>
            <p:cNvSpPr>
              <a:spLocks/>
            </p:cNvSpPr>
            <p:nvPr/>
          </p:nvSpPr>
          <p:spPr bwMode="auto">
            <a:xfrm>
              <a:off x="5217" y="3129"/>
              <a:ext cx="114" cy="114"/>
            </a:xfrm>
            <a:custGeom>
              <a:avLst/>
              <a:gdLst>
                <a:gd name="T0" fmla="*/ 84 w 114"/>
                <a:gd name="T1" fmla="*/ 0 h 114"/>
                <a:gd name="T2" fmla="*/ 80 w 114"/>
                <a:gd name="T3" fmla="*/ 2 h 114"/>
                <a:gd name="T4" fmla="*/ 76 w 114"/>
                <a:gd name="T5" fmla="*/ 12 h 114"/>
                <a:gd name="T6" fmla="*/ 76 w 114"/>
                <a:gd name="T7" fmla="*/ 20 h 114"/>
                <a:gd name="T8" fmla="*/ 70 w 114"/>
                <a:gd name="T9" fmla="*/ 24 h 114"/>
                <a:gd name="T10" fmla="*/ 62 w 114"/>
                <a:gd name="T11" fmla="*/ 36 h 114"/>
                <a:gd name="T12" fmla="*/ 46 w 114"/>
                <a:gd name="T13" fmla="*/ 48 h 114"/>
                <a:gd name="T14" fmla="*/ 42 w 114"/>
                <a:gd name="T15" fmla="*/ 50 h 114"/>
                <a:gd name="T16" fmla="*/ 30 w 114"/>
                <a:gd name="T17" fmla="*/ 58 h 114"/>
                <a:gd name="T18" fmla="*/ 26 w 114"/>
                <a:gd name="T19" fmla="*/ 60 h 114"/>
                <a:gd name="T20" fmla="*/ 4 w 114"/>
                <a:gd name="T21" fmla="*/ 86 h 114"/>
                <a:gd name="T22" fmla="*/ 4 w 114"/>
                <a:gd name="T23" fmla="*/ 88 h 114"/>
                <a:gd name="T24" fmla="*/ 0 w 114"/>
                <a:gd name="T25" fmla="*/ 100 h 114"/>
                <a:gd name="T26" fmla="*/ 0 w 114"/>
                <a:gd name="T27" fmla="*/ 104 h 114"/>
                <a:gd name="T28" fmla="*/ 16 w 114"/>
                <a:gd name="T29" fmla="*/ 108 h 114"/>
                <a:gd name="T30" fmla="*/ 28 w 114"/>
                <a:gd name="T31" fmla="*/ 114 h 114"/>
                <a:gd name="T32" fmla="*/ 30 w 114"/>
                <a:gd name="T33" fmla="*/ 114 h 114"/>
                <a:gd name="T34" fmla="*/ 30 w 114"/>
                <a:gd name="T35" fmla="*/ 114 h 114"/>
                <a:gd name="T36" fmla="*/ 46 w 114"/>
                <a:gd name="T37" fmla="*/ 112 h 114"/>
                <a:gd name="T38" fmla="*/ 56 w 114"/>
                <a:gd name="T39" fmla="*/ 102 h 114"/>
                <a:gd name="T40" fmla="*/ 68 w 114"/>
                <a:gd name="T41" fmla="*/ 90 h 114"/>
                <a:gd name="T42" fmla="*/ 72 w 114"/>
                <a:gd name="T43" fmla="*/ 74 h 114"/>
                <a:gd name="T44" fmla="*/ 84 w 114"/>
                <a:gd name="T45" fmla="*/ 64 h 114"/>
                <a:gd name="T46" fmla="*/ 92 w 114"/>
                <a:gd name="T47" fmla="*/ 64 h 114"/>
                <a:gd name="T48" fmla="*/ 94 w 114"/>
                <a:gd name="T49" fmla="*/ 60 h 114"/>
                <a:gd name="T50" fmla="*/ 102 w 114"/>
                <a:gd name="T51" fmla="*/ 42 h 114"/>
                <a:gd name="T52" fmla="*/ 102 w 114"/>
                <a:gd name="T53" fmla="*/ 42 h 114"/>
                <a:gd name="T54" fmla="*/ 108 w 114"/>
                <a:gd name="T55" fmla="*/ 34 h 114"/>
                <a:gd name="T56" fmla="*/ 114 w 114"/>
                <a:gd name="T57" fmla="*/ 24 h 114"/>
                <a:gd name="T58" fmla="*/ 114 w 114"/>
                <a:gd name="T59" fmla="*/ 22 h 114"/>
                <a:gd name="T60" fmla="*/ 114 w 114"/>
                <a:gd name="T61" fmla="*/ 14 h 114"/>
                <a:gd name="T62" fmla="*/ 110 w 114"/>
                <a:gd name="T63" fmla="*/ 10 h 114"/>
                <a:gd name="T64" fmla="*/ 98 w 114"/>
                <a:gd name="T65" fmla="*/ 10 h 114"/>
                <a:gd name="T66" fmla="*/ 94 w 114"/>
                <a:gd name="T67" fmla="*/ 4 h 114"/>
                <a:gd name="T68" fmla="*/ 84 w 114"/>
                <a:gd name="T69" fmla="*/ 0 h 114"/>
                <a:gd name="T70" fmla="*/ 84 w 114"/>
                <a:gd name="T71" fmla="*/ 0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4" h="114">
                  <a:moveTo>
                    <a:pt x="84" y="0"/>
                  </a:moveTo>
                  <a:lnTo>
                    <a:pt x="84" y="0"/>
                  </a:lnTo>
                  <a:lnTo>
                    <a:pt x="82" y="0"/>
                  </a:lnTo>
                  <a:lnTo>
                    <a:pt x="80" y="2"/>
                  </a:lnTo>
                  <a:lnTo>
                    <a:pt x="76" y="12"/>
                  </a:lnTo>
                  <a:lnTo>
                    <a:pt x="76" y="12"/>
                  </a:lnTo>
                  <a:lnTo>
                    <a:pt x="76" y="14"/>
                  </a:lnTo>
                  <a:lnTo>
                    <a:pt x="76" y="20"/>
                  </a:lnTo>
                  <a:lnTo>
                    <a:pt x="70" y="24"/>
                  </a:lnTo>
                  <a:lnTo>
                    <a:pt x="70" y="24"/>
                  </a:lnTo>
                  <a:lnTo>
                    <a:pt x="68" y="26"/>
                  </a:lnTo>
                  <a:lnTo>
                    <a:pt x="62" y="36"/>
                  </a:lnTo>
                  <a:lnTo>
                    <a:pt x="54" y="48"/>
                  </a:lnTo>
                  <a:lnTo>
                    <a:pt x="46" y="48"/>
                  </a:lnTo>
                  <a:lnTo>
                    <a:pt x="46" y="48"/>
                  </a:lnTo>
                  <a:lnTo>
                    <a:pt x="42" y="50"/>
                  </a:lnTo>
                  <a:lnTo>
                    <a:pt x="34" y="58"/>
                  </a:lnTo>
                  <a:lnTo>
                    <a:pt x="30" y="58"/>
                  </a:lnTo>
                  <a:lnTo>
                    <a:pt x="30" y="58"/>
                  </a:lnTo>
                  <a:lnTo>
                    <a:pt x="26" y="60"/>
                  </a:lnTo>
                  <a:lnTo>
                    <a:pt x="12" y="74"/>
                  </a:lnTo>
                  <a:lnTo>
                    <a:pt x="4" y="86"/>
                  </a:lnTo>
                  <a:lnTo>
                    <a:pt x="4" y="86"/>
                  </a:lnTo>
                  <a:lnTo>
                    <a:pt x="4" y="88"/>
                  </a:lnTo>
                  <a:lnTo>
                    <a:pt x="0" y="100"/>
                  </a:lnTo>
                  <a:lnTo>
                    <a:pt x="0" y="100"/>
                  </a:lnTo>
                  <a:lnTo>
                    <a:pt x="0" y="104"/>
                  </a:lnTo>
                  <a:lnTo>
                    <a:pt x="0" y="104"/>
                  </a:lnTo>
                  <a:lnTo>
                    <a:pt x="2" y="106"/>
                  </a:lnTo>
                  <a:lnTo>
                    <a:pt x="16" y="108"/>
                  </a:lnTo>
                  <a:lnTo>
                    <a:pt x="20" y="108"/>
                  </a:lnTo>
                  <a:lnTo>
                    <a:pt x="28" y="114"/>
                  </a:lnTo>
                  <a:lnTo>
                    <a:pt x="28" y="114"/>
                  </a:lnTo>
                  <a:lnTo>
                    <a:pt x="30" y="114"/>
                  </a:lnTo>
                  <a:lnTo>
                    <a:pt x="30" y="114"/>
                  </a:lnTo>
                  <a:lnTo>
                    <a:pt x="30" y="114"/>
                  </a:lnTo>
                  <a:lnTo>
                    <a:pt x="46" y="112"/>
                  </a:lnTo>
                  <a:lnTo>
                    <a:pt x="46" y="112"/>
                  </a:lnTo>
                  <a:lnTo>
                    <a:pt x="48" y="112"/>
                  </a:lnTo>
                  <a:lnTo>
                    <a:pt x="56" y="102"/>
                  </a:lnTo>
                  <a:lnTo>
                    <a:pt x="68" y="90"/>
                  </a:lnTo>
                  <a:lnTo>
                    <a:pt x="68" y="90"/>
                  </a:lnTo>
                  <a:lnTo>
                    <a:pt x="68" y="88"/>
                  </a:lnTo>
                  <a:lnTo>
                    <a:pt x="72" y="74"/>
                  </a:lnTo>
                  <a:lnTo>
                    <a:pt x="76" y="68"/>
                  </a:lnTo>
                  <a:lnTo>
                    <a:pt x="84" y="64"/>
                  </a:lnTo>
                  <a:lnTo>
                    <a:pt x="92" y="64"/>
                  </a:lnTo>
                  <a:lnTo>
                    <a:pt x="92" y="64"/>
                  </a:lnTo>
                  <a:lnTo>
                    <a:pt x="94" y="62"/>
                  </a:lnTo>
                  <a:lnTo>
                    <a:pt x="94" y="60"/>
                  </a:lnTo>
                  <a:lnTo>
                    <a:pt x="94" y="48"/>
                  </a:lnTo>
                  <a:lnTo>
                    <a:pt x="102" y="42"/>
                  </a:lnTo>
                  <a:lnTo>
                    <a:pt x="102" y="42"/>
                  </a:lnTo>
                  <a:lnTo>
                    <a:pt x="102" y="42"/>
                  </a:lnTo>
                  <a:lnTo>
                    <a:pt x="108" y="34"/>
                  </a:lnTo>
                  <a:lnTo>
                    <a:pt x="108" y="34"/>
                  </a:lnTo>
                  <a:lnTo>
                    <a:pt x="108" y="34"/>
                  </a:lnTo>
                  <a:lnTo>
                    <a:pt x="114" y="24"/>
                  </a:lnTo>
                  <a:lnTo>
                    <a:pt x="114" y="24"/>
                  </a:lnTo>
                  <a:lnTo>
                    <a:pt x="114" y="22"/>
                  </a:lnTo>
                  <a:lnTo>
                    <a:pt x="114" y="14"/>
                  </a:lnTo>
                  <a:lnTo>
                    <a:pt x="114" y="14"/>
                  </a:lnTo>
                  <a:lnTo>
                    <a:pt x="112" y="10"/>
                  </a:lnTo>
                  <a:lnTo>
                    <a:pt x="110" y="10"/>
                  </a:lnTo>
                  <a:lnTo>
                    <a:pt x="104" y="10"/>
                  </a:lnTo>
                  <a:lnTo>
                    <a:pt x="98" y="10"/>
                  </a:lnTo>
                  <a:lnTo>
                    <a:pt x="94" y="4"/>
                  </a:lnTo>
                  <a:lnTo>
                    <a:pt x="94" y="4"/>
                  </a:lnTo>
                  <a:lnTo>
                    <a:pt x="92" y="2"/>
                  </a:lnTo>
                  <a:lnTo>
                    <a:pt x="84" y="0"/>
                  </a:lnTo>
                  <a:lnTo>
                    <a:pt x="84" y="0"/>
                  </a:lnTo>
                  <a:lnTo>
                    <a:pt x="84" y="0"/>
                  </a:lnTo>
                  <a:lnTo>
                    <a:pt x="8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7" name="Freeform 1025"/>
            <p:cNvSpPr>
              <a:spLocks/>
            </p:cNvSpPr>
            <p:nvPr/>
          </p:nvSpPr>
          <p:spPr bwMode="auto">
            <a:xfrm>
              <a:off x="4911" y="3131"/>
              <a:ext cx="54" cy="54"/>
            </a:xfrm>
            <a:custGeom>
              <a:avLst/>
              <a:gdLst>
                <a:gd name="T0" fmla="*/ 30 w 54"/>
                <a:gd name="T1" fmla="*/ 54 h 54"/>
                <a:gd name="T2" fmla="*/ 22 w 54"/>
                <a:gd name="T3" fmla="*/ 52 h 54"/>
                <a:gd name="T4" fmla="*/ 22 w 54"/>
                <a:gd name="T5" fmla="*/ 52 h 54"/>
                <a:gd name="T6" fmla="*/ 22 w 54"/>
                <a:gd name="T7" fmla="*/ 52 h 54"/>
                <a:gd name="T8" fmla="*/ 14 w 54"/>
                <a:gd name="T9" fmla="*/ 46 h 54"/>
                <a:gd name="T10" fmla="*/ 8 w 54"/>
                <a:gd name="T11" fmla="*/ 38 h 54"/>
                <a:gd name="T12" fmla="*/ 8 w 54"/>
                <a:gd name="T13" fmla="*/ 38 h 54"/>
                <a:gd name="T14" fmla="*/ 8 w 54"/>
                <a:gd name="T15" fmla="*/ 36 h 54"/>
                <a:gd name="T16" fmla="*/ 10 w 54"/>
                <a:gd name="T17" fmla="*/ 26 h 54"/>
                <a:gd name="T18" fmla="*/ 8 w 54"/>
                <a:gd name="T19" fmla="*/ 20 h 54"/>
                <a:gd name="T20" fmla="*/ 0 w 54"/>
                <a:gd name="T21" fmla="*/ 14 h 54"/>
                <a:gd name="T22" fmla="*/ 0 w 54"/>
                <a:gd name="T23" fmla="*/ 14 h 54"/>
                <a:gd name="T24" fmla="*/ 0 w 54"/>
                <a:gd name="T25" fmla="*/ 12 h 54"/>
                <a:gd name="T26" fmla="*/ 2 w 54"/>
                <a:gd name="T27" fmla="*/ 2 h 54"/>
                <a:gd name="T28" fmla="*/ 2 w 54"/>
                <a:gd name="T29" fmla="*/ 2 h 54"/>
                <a:gd name="T30" fmla="*/ 2 w 54"/>
                <a:gd name="T31" fmla="*/ 0 h 54"/>
                <a:gd name="T32" fmla="*/ 2 w 54"/>
                <a:gd name="T33" fmla="*/ 0 h 54"/>
                <a:gd name="T34" fmla="*/ 4 w 54"/>
                <a:gd name="T35" fmla="*/ 0 h 54"/>
                <a:gd name="T36" fmla="*/ 4 w 54"/>
                <a:gd name="T37" fmla="*/ 0 h 54"/>
                <a:gd name="T38" fmla="*/ 4 w 54"/>
                <a:gd name="T39" fmla="*/ 0 h 54"/>
                <a:gd name="T40" fmla="*/ 14 w 54"/>
                <a:gd name="T41" fmla="*/ 6 h 54"/>
                <a:gd name="T42" fmla="*/ 24 w 54"/>
                <a:gd name="T43" fmla="*/ 10 h 54"/>
                <a:gd name="T44" fmla="*/ 36 w 54"/>
                <a:gd name="T45" fmla="*/ 8 h 54"/>
                <a:gd name="T46" fmla="*/ 46 w 54"/>
                <a:gd name="T47" fmla="*/ 8 h 54"/>
                <a:gd name="T48" fmla="*/ 46 w 54"/>
                <a:gd name="T49" fmla="*/ 8 h 54"/>
                <a:gd name="T50" fmla="*/ 46 w 54"/>
                <a:gd name="T51" fmla="*/ 8 h 54"/>
                <a:gd name="T52" fmla="*/ 46 w 54"/>
                <a:gd name="T53" fmla="*/ 8 h 54"/>
                <a:gd name="T54" fmla="*/ 48 w 54"/>
                <a:gd name="T55" fmla="*/ 8 h 54"/>
                <a:gd name="T56" fmla="*/ 52 w 54"/>
                <a:gd name="T57" fmla="*/ 8 h 54"/>
                <a:gd name="T58" fmla="*/ 52 w 54"/>
                <a:gd name="T59" fmla="*/ 8 h 54"/>
                <a:gd name="T60" fmla="*/ 54 w 54"/>
                <a:gd name="T61" fmla="*/ 10 h 54"/>
                <a:gd name="T62" fmla="*/ 54 w 54"/>
                <a:gd name="T63" fmla="*/ 24 h 54"/>
                <a:gd name="T64" fmla="*/ 54 w 54"/>
                <a:gd name="T65" fmla="*/ 24 h 54"/>
                <a:gd name="T66" fmla="*/ 54 w 54"/>
                <a:gd name="T67" fmla="*/ 26 h 54"/>
                <a:gd name="T68" fmla="*/ 50 w 54"/>
                <a:gd name="T69" fmla="*/ 32 h 54"/>
                <a:gd name="T70" fmla="*/ 48 w 54"/>
                <a:gd name="T71" fmla="*/ 40 h 54"/>
                <a:gd name="T72" fmla="*/ 48 w 54"/>
                <a:gd name="T73" fmla="*/ 40 h 54"/>
                <a:gd name="T74" fmla="*/ 48 w 54"/>
                <a:gd name="T75" fmla="*/ 40 h 54"/>
                <a:gd name="T76" fmla="*/ 44 w 54"/>
                <a:gd name="T77" fmla="*/ 44 h 54"/>
                <a:gd name="T78" fmla="*/ 44 w 54"/>
                <a:gd name="T79" fmla="*/ 44 h 54"/>
                <a:gd name="T80" fmla="*/ 44 w 54"/>
                <a:gd name="T81" fmla="*/ 44 h 54"/>
                <a:gd name="T82" fmla="*/ 40 w 54"/>
                <a:gd name="T83" fmla="*/ 44 h 54"/>
                <a:gd name="T84" fmla="*/ 38 w 54"/>
                <a:gd name="T85" fmla="*/ 46 h 54"/>
                <a:gd name="T86" fmla="*/ 30 w 54"/>
                <a:gd name="T87" fmla="*/ 54 h 54"/>
                <a:gd name="T88" fmla="*/ 30 w 54"/>
                <a:gd name="T89" fmla="*/ 54 h 54"/>
                <a:gd name="T90" fmla="*/ 30 w 54"/>
                <a:gd name="T91" fmla="*/ 54 h 54"/>
                <a:gd name="T92" fmla="*/ 30 w 54"/>
                <a:gd name="T93" fmla="*/ 54 h 54"/>
                <a:gd name="T94" fmla="*/ 30 w 54"/>
                <a:gd name="T95" fmla="*/ 54 h 54"/>
                <a:gd name="T96" fmla="*/ 30 w 54"/>
                <a:gd name="T9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 h="54">
                  <a:moveTo>
                    <a:pt x="30" y="54"/>
                  </a:moveTo>
                  <a:lnTo>
                    <a:pt x="22" y="52"/>
                  </a:lnTo>
                  <a:lnTo>
                    <a:pt x="22" y="52"/>
                  </a:lnTo>
                  <a:lnTo>
                    <a:pt x="22" y="52"/>
                  </a:lnTo>
                  <a:lnTo>
                    <a:pt x="14" y="46"/>
                  </a:lnTo>
                  <a:lnTo>
                    <a:pt x="8" y="38"/>
                  </a:lnTo>
                  <a:lnTo>
                    <a:pt x="8" y="38"/>
                  </a:lnTo>
                  <a:lnTo>
                    <a:pt x="8" y="36"/>
                  </a:lnTo>
                  <a:lnTo>
                    <a:pt x="10" y="26"/>
                  </a:lnTo>
                  <a:lnTo>
                    <a:pt x="8" y="20"/>
                  </a:lnTo>
                  <a:lnTo>
                    <a:pt x="0" y="14"/>
                  </a:lnTo>
                  <a:lnTo>
                    <a:pt x="0" y="14"/>
                  </a:lnTo>
                  <a:lnTo>
                    <a:pt x="0" y="12"/>
                  </a:lnTo>
                  <a:lnTo>
                    <a:pt x="2" y="2"/>
                  </a:lnTo>
                  <a:lnTo>
                    <a:pt x="2" y="2"/>
                  </a:lnTo>
                  <a:lnTo>
                    <a:pt x="2" y="0"/>
                  </a:lnTo>
                  <a:lnTo>
                    <a:pt x="2" y="0"/>
                  </a:lnTo>
                  <a:lnTo>
                    <a:pt x="4" y="0"/>
                  </a:lnTo>
                  <a:lnTo>
                    <a:pt x="4" y="0"/>
                  </a:lnTo>
                  <a:lnTo>
                    <a:pt x="4" y="0"/>
                  </a:lnTo>
                  <a:lnTo>
                    <a:pt x="14" y="6"/>
                  </a:lnTo>
                  <a:lnTo>
                    <a:pt x="24" y="10"/>
                  </a:lnTo>
                  <a:lnTo>
                    <a:pt x="36" y="8"/>
                  </a:lnTo>
                  <a:lnTo>
                    <a:pt x="46" y="8"/>
                  </a:lnTo>
                  <a:lnTo>
                    <a:pt x="46" y="8"/>
                  </a:lnTo>
                  <a:lnTo>
                    <a:pt x="46" y="8"/>
                  </a:lnTo>
                  <a:lnTo>
                    <a:pt x="46" y="8"/>
                  </a:lnTo>
                  <a:lnTo>
                    <a:pt x="48" y="8"/>
                  </a:lnTo>
                  <a:lnTo>
                    <a:pt x="52" y="8"/>
                  </a:lnTo>
                  <a:lnTo>
                    <a:pt x="52" y="8"/>
                  </a:lnTo>
                  <a:lnTo>
                    <a:pt x="54" y="10"/>
                  </a:lnTo>
                  <a:lnTo>
                    <a:pt x="54" y="24"/>
                  </a:lnTo>
                  <a:lnTo>
                    <a:pt x="54" y="24"/>
                  </a:lnTo>
                  <a:lnTo>
                    <a:pt x="54" y="26"/>
                  </a:lnTo>
                  <a:lnTo>
                    <a:pt x="50" y="32"/>
                  </a:lnTo>
                  <a:lnTo>
                    <a:pt x="48" y="40"/>
                  </a:lnTo>
                  <a:lnTo>
                    <a:pt x="48" y="40"/>
                  </a:lnTo>
                  <a:lnTo>
                    <a:pt x="48" y="40"/>
                  </a:lnTo>
                  <a:lnTo>
                    <a:pt x="44" y="44"/>
                  </a:lnTo>
                  <a:lnTo>
                    <a:pt x="44" y="44"/>
                  </a:lnTo>
                  <a:lnTo>
                    <a:pt x="44" y="44"/>
                  </a:lnTo>
                  <a:lnTo>
                    <a:pt x="40" y="44"/>
                  </a:lnTo>
                  <a:lnTo>
                    <a:pt x="38" y="46"/>
                  </a:lnTo>
                  <a:lnTo>
                    <a:pt x="30" y="54"/>
                  </a:lnTo>
                  <a:lnTo>
                    <a:pt x="30" y="54"/>
                  </a:lnTo>
                  <a:lnTo>
                    <a:pt x="30" y="54"/>
                  </a:lnTo>
                  <a:lnTo>
                    <a:pt x="30" y="54"/>
                  </a:lnTo>
                  <a:lnTo>
                    <a:pt x="30" y="54"/>
                  </a:lnTo>
                  <a:lnTo>
                    <a:pt x="30"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8" name="Freeform 1026"/>
            <p:cNvSpPr>
              <a:spLocks noEditPoints="1"/>
            </p:cNvSpPr>
            <p:nvPr/>
          </p:nvSpPr>
          <p:spPr bwMode="auto">
            <a:xfrm>
              <a:off x="4909" y="3129"/>
              <a:ext cx="58" cy="58"/>
            </a:xfrm>
            <a:custGeom>
              <a:avLst/>
              <a:gdLst>
                <a:gd name="T0" fmla="*/ 14 w 58"/>
                <a:gd name="T1" fmla="*/ 10 h 58"/>
                <a:gd name="T2" fmla="*/ 38 w 58"/>
                <a:gd name="T3" fmla="*/ 12 h 58"/>
                <a:gd name="T4" fmla="*/ 54 w 58"/>
                <a:gd name="T5" fmla="*/ 12 h 58"/>
                <a:gd name="T6" fmla="*/ 50 w 58"/>
                <a:gd name="T7" fmla="*/ 34 h 58"/>
                <a:gd name="T8" fmla="*/ 46 w 58"/>
                <a:gd name="T9" fmla="*/ 44 h 58"/>
                <a:gd name="T10" fmla="*/ 38 w 58"/>
                <a:gd name="T11" fmla="*/ 48 h 58"/>
                <a:gd name="T12" fmla="*/ 24 w 58"/>
                <a:gd name="T13" fmla="*/ 52 h 58"/>
                <a:gd name="T14" fmla="*/ 12 w 58"/>
                <a:gd name="T15" fmla="*/ 38 h 58"/>
                <a:gd name="T16" fmla="*/ 10 w 58"/>
                <a:gd name="T17" fmla="*/ 20 h 58"/>
                <a:gd name="T18" fmla="*/ 6 w 58"/>
                <a:gd name="T19" fmla="*/ 4 h 58"/>
                <a:gd name="T20" fmla="*/ 6 w 58"/>
                <a:gd name="T21" fmla="*/ 0 h 58"/>
                <a:gd name="T22" fmla="*/ 4 w 58"/>
                <a:gd name="T23" fmla="*/ 0 h 58"/>
                <a:gd name="T24" fmla="*/ 0 w 58"/>
                <a:gd name="T25" fmla="*/ 14 h 58"/>
                <a:gd name="T26" fmla="*/ 2 w 58"/>
                <a:gd name="T27" fmla="*/ 18 h 58"/>
                <a:gd name="T28" fmla="*/ 10 w 58"/>
                <a:gd name="T29" fmla="*/ 28 h 58"/>
                <a:gd name="T30" fmla="*/ 8 w 58"/>
                <a:gd name="T31" fmla="*/ 38 h 58"/>
                <a:gd name="T32" fmla="*/ 14 w 58"/>
                <a:gd name="T33" fmla="*/ 48 h 58"/>
                <a:gd name="T34" fmla="*/ 14 w 58"/>
                <a:gd name="T35" fmla="*/ 48 h 58"/>
                <a:gd name="T36" fmla="*/ 22 w 58"/>
                <a:gd name="T37" fmla="*/ 56 h 58"/>
                <a:gd name="T38" fmla="*/ 30 w 58"/>
                <a:gd name="T39" fmla="*/ 58 h 58"/>
                <a:gd name="T40" fmla="*/ 32 w 58"/>
                <a:gd name="T41" fmla="*/ 58 h 58"/>
                <a:gd name="T42" fmla="*/ 34 w 58"/>
                <a:gd name="T43" fmla="*/ 58 h 58"/>
                <a:gd name="T44" fmla="*/ 42 w 58"/>
                <a:gd name="T45" fmla="*/ 50 h 58"/>
                <a:gd name="T46" fmla="*/ 42 w 58"/>
                <a:gd name="T47" fmla="*/ 48 h 58"/>
                <a:gd name="T48" fmla="*/ 46 w 58"/>
                <a:gd name="T49" fmla="*/ 48 h 58"/>
                <a:gd name="T50" fmla="*/ 52 w 58"/>
                <a:gd name="T51" fmla="*/ 44 h 58"/>
                <a:gd name="T52" fmla="*/ 52 w 58"/>
                <a:gd name="T53" fmla="*/ 42 h 58"/>
                <a:gd name="T54" fmla="*/ 58 w 58"/>
                <a:gd name="T55" fmla="*/ 28 h 58"/>
                <a:gd name="T56" fmla="*/ 58 w 58"/>
                <a:gd name="T57" fmla="*/ 26 h 58"/>
                <a:gd name="T58" fmla="*/ 58 w 58"/>
                <a:gd name="T59" fmla="*/ 12 h 58"/>
                <a:gd name="T60" fmla="*/ 56 w 58"/>
                <a:gd name="T61" fmla="*/ 10 h 58"/>
                <a:gd name="T62" fmla="*/ 50 w 58"/>
                <a:gd name="T63" fmla="*/ 8 h 58"/>
                <a:gd name="T64" fmla="*/ 48 w 58"/>
                <a:gd name="T65" fmla="*/ 8 h 58"/>
                <a:gd name="T66" fmla="*/ 38 w 58"/>
                <a:gd name="T67" fmla="*/ 8 h 58"/>
                <a:gd name="T68" fmla="*/ 16 w 58"/>
                <a:gd name="T69" fmla="*/ 6 h 58"/>
                <a:gd name="T70" fmla="*/ 8 w 58"/>
                <a:gd name="T71" fmla="*/ 0 h 58"/>
                <a:gd name="T72" fmla="*/ 6 w 58"/>
                <a:gd name="T73"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8" h="58">
                  <a:moveTo>
                    <a:pt x="6" y="4"/>
                  </a:moveTo>
                  <a:lnTo>
                    <a:pt x="14" y="10"/>
                  </a:lnTo>
                  <a:lnTo>
                    <a:pt x="26" y="14"/>
                  </a:lnTo>
                  <a:lnTo>
                    <a:pt x="38" y="12"/>
                  </a:lnTo>
                  <a:lnTo>
                    <a:pt x="48" y="12"/>
                  </a:lnTo>
                  <a:lnTo>
                    <a:pt x="54" y="12"/>
                  </a:lnTo>
                  <a:lnTo>
                    <a:pt x="54" y="26"/>
                  </a:lnTo>
                  <a:lnTo>
                    <a:pt x="50" y="34"/>
                  </a:lnTo>
                  <a:lnTo>
                    <a:pt x="48" y="40"/>
                  </a:lnTo>
                  <a:lnTo>
                    <a:pt x="46" y="44"/>
                  </a:lnTo>
                  <a:lnTo>
                    <a:pt x="40" y="44"/>
                  </a:lnTo>
                  <a:lnTo>
                    <a:pt x="38" y="48"/>
                  </a:lnTo>
                  <a:lnTo>
                    <a:pt x="32" y="54"/>
                  </a:lnTo>
                  <a:lnTo>
                    <a:pt x="24" y="52"/>
                  </a:lnTo>
                  <a:lnTo>
                    <a:pt x="18" y="46"/>
                  </a:lnTo>
                  <a:lnTo>
                    <a:pt x="12" y="38"/>
                  </a:lnTo>
                  <a:lnTo>
                    <a:pt x="14" y="26"/>
                  </a:lnTo>
                  <a:lnTo>
                    <a:pt x="10" y="20"/>
                  </a:lnTo>
                  <a:lnTo>
                    <a:pt x="4" y="14"/>
                  </a:lnTo>
                  <a:lnTo>
                    <a:pt x="6" y="4"/>
                  </a:lnTo>
                  <a:close/>
                  <a:moveTo>
                    <a:pt x="6" y="0"/>
                  </a:moveTo>
                  <a:lnTo>
                    <a:pt x="6" y="0"/>
                  </a:lnTo>
                  <a:lnTo>
                    <a:pt x="4" y="0"/>
                  </a:lnTo>
                  <a:lnTo>
                    <a:pt x="4" y="0"/>
                  </a:lnTo>
                  <a:lnTo>
                    <a:pt x="2" y="4"/>
                  </a:lnTo>
                  <a:lnTo>
                    <a:pt x="0" y="14"/>
                  </a:lnTo>
                  <a:lnTo>
                    <a:pt x="0" y="14"/>
                  </a:lnTo>
                  <a:lnTo>
                    <a:pt x="2" y="18"/>
                  </a:lnTo>
                  <a:lnTo>
                    <a:pt x="8" y="22"/>
                  </a:lnTo>
                  <a:lnTo>
                    <a:pt x="10" y="28"/>
                  </a:lnTo>
                  <a:lnTo>
                    <a:pt x="8" y="38"/>
                  </a:lnTo>
                  <a:lnTo>
                    <a:pt x="8" y="38"/>
                  </a:lnTo>
                  <a:lnTo>
                    <a:pt x="10" y="42"/>
                  </a:lnTo>
                  <a:lnTo>
                    <a:pt x="14" y="48"/>
                  </a:lnTo>
                  <a:lnTo>
                    <a:pt x="14" y="48"/>
                  </a:lnTo>
                  <a:lnTo>
                    <a:pt x="14" y="48"/>
                  </a:lnTo>
                  <a:lnTo>
                    <a:pt x="22" y="56"/>
                  </a:lnTo>
                  <a:lnTo>
                    <a:pt x="22" y="56"/>
                  </a:lnTo>
                  <a:lnTo>
                    <a:pt x="24" y="56"/>
                  </a:lnTo>
                  <a:lnTo>
                    <a:pt x="30" y="58"/>
                  </a:lnTo>
                  <a:lnTo>
                    <a:pt x="30" y="58"/>
                  </a:lnTo>
                  <a:lnTo>
                    <a:pt x="32" y="58"/>
                  </a:lnTo>
                  <a:lnTo>
                    <a:pt x="32" y="58"/>
                  </a:lnTo>
                  <a:lnTo>
                    <a:pt x="34" y="58"/>
                  </a:lnTo>
                  <a:lnTo>
                    <a:pt x="42" y="50"/>
                  </a:lnTo>
                  <a:lnTo>
                    <a:pt x="42" y="50"/>
                  </a:lnTo>
                  <a:lnTo>
                    <a:pt x="42" y="50"/>
                  </a:lnTo>
                  <a:lnTo>
                    <a:pt x="42" y="48"/>
                  </a:lnTo>
                  <a:lnTo>
                    <a:pt x="46" y="48"/>
                  </a:lnTo>
                  <a:lnTo>
                    <a:pt x="46" y="48"/>
                  </a:lnTo>
                  <a:lnTo>
                    <a:pt x="48" y="48"/>
                  </a:lnTo>
                  <a:lnTo>
                    <a:pt x="52" y="44"/>
                  </a:lnTo>
                  <a:lnTo>
                    <a:pt x="52" y="44"/>
                  </a:lnTo>
                  <a:lnTo>
                    <a:pt x="52" y="42"/>
                  </a:lnTo>
                  <a:lnTo>
                    <a:pt x="54" y="36"/>
                  </a:lnTo>
                  <a:lnTo>
                    <a:pt x="58" y="28"/>
                  </a:lnTo>
                  <a:lnTo>
                    <a:pt x="58" y="28"/>
                  </a:lnTo>
                  <a:lnTo>
                    <a:pt x="58" y="26"/>
                  </a:lnTo>
                  <a:lnTo>
                    <a:pt x="58" y="12"/>
                  </a:lnTo>
                  <a:lnTo>
                    <a:pt x="58" y="12"/>
                  </a:lnTo>
                  <a:lnTo>
                    <a:pt x="58" y="10"/>
                  </a:lnTo>
                  <a:lnTo>
                    <a:pt x="56" y="10"/>
                  </a:lnTo>
                  <a:lnTo>
                    <a:pt x="50" y="8"/>
                  </a:lnTo>
                  <a:lnTo>
                    <a:pt x="50" y="8"/>
                  </a:lnTo>
                  <a:lnTo>
                    <a:pt x="48" y="8"/>
                  </a:lnTo>
                  <a:lnTo>
                    <a:pt x="48" y="8"/>
                  </a:lnTo>
                  <a:lnTo>
                    <a:pt x="48" y="8"/>
                  </a:lnTo>
                  <a:lnTo>
                    <a:pt x="38" y="8"/>
                  </a:lnTo>
                  <a:lnTo>
                    <a:pt x="26" y="10"/>
                  </a:lnTo>
                  <a:lnTo>
                    <a:pt x="16" y="6"/>
                  </a:lnTo>
                  <a:lnTo>
                    <a:pt x="8" y="0"/>
                  </a:lnTo>
                  <a:lnTo>
                    <a:pt x="8" y="0"/>
                  </a:lnTo>
                  <a:lnTo>
                    <a:pt x="6" y="0"/>
                  </a:lnTo>
                  <a:lnTo>
                    <a:pt x="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79" name="Freeform 1027"/>
            <p:cNvSpPr>
              <a:spLocks/>
            </p:cNvSpPr>
            <p:nvPr/>
          </p:nvSpPr>
          <p:spPr bwMode="auto">
            <a:xfrm>
              <a:off x="4913" y="3133"/>
              <a:ext cx="50" cy="50"/>
            </a:xfrm>
            <a:custGeom>
              <a:avLst/>
              <a:gdLst>
                <a:gd name="T0" fmla="*/ 2 w 50"/>
                <a:gd name="T1" fmla="*/ 0 h 50"/>
                <a:gd name="T2" fmla="*/ 10 w 50"/>
                <a:gd name="T3" fmla="*/ 6 h 50"/>
                <a:gd name="T4" fmla="*/ 22 w 50"/>
                <a:gd name="T5" fmla="*/ 10 h 50"/>
                <a:gd name="T6" fmla="*/ 34 w 50"/>
                <a:gd name="T7" fmla="*/ 8 h 50"/>
                <a:gd name="T8" fmla="*/ 44 w 50"/>
                <a:gd name="T9" fmla="*/ 8 h 50"/>
                <a:gd name="T10" fmla="*/ 50 w 50"/>
                <a:gd name="T11" fmla="*/ 8 h 50"/>
                <a:gd name="T12" fmla="*/ 50 w 50"/>
                <a:gd name="T13" fmla="*/ 22 h 50"/>
                <a:gd name="T14" fmla="*/ 46 w 50"/>
                <a:gd name="T15" fmla="*/ 30 h 50"/>
                <a:gd name="T16" fmla="*/ 44 w 50"/>
                <a:gd name="T17" fmla="*/ 36 h 50"/>
                <a:gd name="T18" fmla="*/ 42 w 50"/>
                <a:gd name="T19" fmla="*/ 40 h 50"/>
                <a:gd name="T20" fmla="*/ 36 w 50"/>
                <a:gd name="T21" fmla="*/ 40 h 50"/>
                <a:gd name="T22" fmla="*/ 34 w 50"/>
                <a:gd name="T23" fmla="*/ 44 h 50"/>
                <a:gd name="T24" fmla="*/ 28 w 50"/>
                <a:gd name="T25" fmla="*/ 50 h 50"/>
                <a:gd name="T26" fmla="*/ 20 w 50"/>
                <a:gd name="T27" fmla="*/ 48 h 50"/>
                <a:gd name="T28" fmla="*/ 14 w 50"/>
                <a:gd name="T29" fmla="*/ 42 h 50"/>
                <a:gd name="T30" fmla="*/ 8 w 50"/>
                <a:gd name="T31" fmla="*/ 34 h 50"/>
                <a:gd name="T32" fmla="*/ 10 w 50"/>
                <a:gd name="T33" fmla="*/ 22 h 50"/>
                <a:gd name="T34" fmla="*/ 6 w 50"/>
                <a:gd name="T35" fmla="*/ 16 h 50"/>
                <a:gd name="T36" fmla="*/ 0 w 50"/>
                <a:gd name="T37" fmla="*/ 10 h 50"/>
                <a:gd name="T38" fmla="*/ 2 w 50"/>
                <a:gd name="T39"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 h="50">
                  <a:moveTo>
                    <a:pt x="2" y="0"/>
                  </a:moveTo>
                  <a:lnTo>
                    <a:pt x="10" y="6"/>
                  </a:lnTo>
                  <a:lnTo>
                    <a:pt x="22" y="10"/>
                  </a:lnTo>
                  <a:lnTo>
                    <a:pt x="34" y="8"/>
                  </a:lnTo>
                  <a:lnTo>
                    <a:pt x="44" y="8"/>
                  </a:lnTo>
                  <a:lnTo>
                    <a:pt x="50" y="8"/>
                  </a:lnTo>
                  <a:lnTo>
                    <a:pt x="50" y="22"/>
                  </a:lnTo>
                  <a:lnTo>
                    <a:pt x="46" y="30"/>
                  </a:lnTo>
                  <a:lnTo>
                    <a:pt x="44" y="36"/>
                  </a:lnTo>
                  <a:lnTo>
                    <a:pt x="42" y="40"/>
                  </a:lnTo>
                  <a:lnTo>
                    <a:pt x="36" y="40"/>
                  </a:lnTo>
                  <a:lnTo>
                    <a:pt x="34" y="44"/>
                  </a:lnTo>
                  <a:lnTo>
                    <a:pt x="28" y="50"/>
                  </a:lnTo>
                  <a:lnTo>
                    <a:pt x="20" y="48"/>
                  </a:lnTo>
                  <a:lnTo>
                    <a:pt x="14" y="42"/>
                  </a:lnTo>
                  <a:lnTo>
                    <a:pt x="8" y="34"/>
                  </a:lnTo>
                  <a:lnTo>
                    <a:pt x="10" y="22"/>
                  </a:lnTo>
                  <a:lnTo>
                    <a:pt x="6" y="16"/>
                  </a:lnTo>
                  <a:lnTo>
                    <a:pt x="0" y="1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0" name="Freeform 1028"/>
            <p:cNvSpPr>
              <a:spLocks/>
            </p:cNvSpPr>
            <p:nvPr/>
          </p:nvSpPr>
          <p:spPr bwMode="auto">
            <a:xfrm>
              <a:off x="4909" y="3129"/>
              <a:ext cx="58" cy="58"/>
            </a:xfrm>
            <a:custGeom>
              <a:avLst/>
              <a:gdLst>
                <a:gd name="T0" fmla="*/ 6 w 58"/>
                <a:gd name="T1" fmla="*/ 0 h 58"/>
                <a:gd name="T2" fmla="*/ 6 w 58"/>
                <a:gd name="T3" fmla="*/ 0 h 58"/>
                <a:gd name="T4" fmla="*/ 4 w 58"/>
                <a:gd name="T5" fmla="*/ 0 h 58"/>
                <a:gd name="T6" fmla="*/ 4 w 58"/>
                <a:gd name="T7" fmla="*/ 0 h 58"/>
                <a:gd name="T8" fmla="*/ 2 w 58"/>
                <a:gd name="T9" fmla="*/ 4 h 58"/>
                <a:gd name="T10" fmla="*/ 0 w 58"/>
                <a:gd name="T11" fmla="*/ 14 h 58"/>
                <a:gd name="T12" fmla="*/ 0 w 58"/>
                <a:gd name="T13" fmla="*/ 14 h 58"/>
                <a:gd name="T14" fmla="*/ 2 w 58"/>
                <a:gd name="T15" fmla="*/ 18 h 58"/>
                <a:gd name="T16" fmla="*/ 8 w 58"/>
                <a:gd name="T17" fmla="*/ 22 h 58"/>
                <a:gd name="T18" fmla="*/ 10 w 58"/>
                <a:gd name="T19" fmla="*/ 28 h 58"/>
                <a:gd name="T20" fmla="*/ 8 w 58"/>
                <a:gd name="T21" fmla="*/ 38 h 58"/>
                <a:gd name="T22" fmla="*/ 8 w 58"/>
                <a:gd name="T23" fmla="*/ 38 h 58"/>
                <a:gd name="T24" fmla="*/ 10 w 58"/>
                <a:gd name="T25" fmla="*/ 42 h 58"/>
                <a:gd name="T26" fmla="*/ 14 w 58"/>
                <a:gd name="T27" fmla="*/ 48 h 58"/>
                <a:gd name="T28" fmla="*/ 14 w 58"/>
                <a:gd name="T29" fmla="*/ 48 h 58"/>
                <a:gd name="T30" fmla="*/ 14 w 58"/>
                <a:gd name="T31" fmla="*/ 48 h 58"/>
                <a:gd name="T32" fmla="*/ 22 w 58"/>
                <a:gd name="T33" fmla="*/ 56 h 58"/>
                <a:gd name="T34" fmla="*/ 22 w 58"/>
                <a:gd name="T35" fmla="*/ 56 h 58"/>
                <a:gd name="T36" fmla="*/ 24 w 58"/>
                <a:gd name="T37" fmla="*/ 56 h 58"/>
                <a:gd name="T38" fmla="*/ 30 w 58"/>
                <a:gd name="T39" fmla="*/ 58 h 58"/>
                <a:gd name="T40" fmla="*/ 30 w 58"/>
                <a:gd name="T41" fmla="*/ 58 h 58"/>
                <a:gd name="T42" fmla="*/ 32 w 58"/>
                <a:gd name="T43" fmla="*/ 58 h 58"/>
                <a:gd name="T44" fmla="*/ 32 w 58"/>
                <a:gd name="T45" fmla="*/ 58 h 58"/>
                <a:gd name="T46" fmla="*/ 34 w 58"/>
                <a:gd name="T47" fmla="*/ 58 h 58"/>
                <a:gd name="T48" fmla="*/ 42 w 58"/>
                <a:gd name="T49" fmla="*/ 50 h 58"/>
                <a:gd name="T50" fmla="*/ 42 w 58"/>
                <a:gd name="T51" fmla="*/ 50 h 58"/>
                <a:gd name="T52" fmla="*/ 42 w 58"/>
                <a:gd name="T53" fmla="*/ 50 h 58"/>
                <a:gd name="T54" fmla="*/ 42 w 58"/>
                <a:gd name="T55" fmla="*/ 48 h 58"/>
                <a:gd name="T56" fmla="*/ 46 w 58"/>
                <a:gd name="T57" fmla="*/ 48 h 58"/>
                <a:gd name="T58" fmla="*/ 46 w 58"/>
                <a:gd name="T59" fmla="*/ 48 h 58"/>
                <a:gd name="T60" fmla="*/ 48 w 58"/>
                <a:gd name="T61" fmla="*/ 48 h 58"/>
                <a:gd name="T62" fmla="*/ 52 w 58"/>
                <a:gd name="T63" fmla="*/ 44 h 58"/>
                <a:gd name="T64" fmla="*/ 52 w 58"/>
                <a:gd name="T65" fmla="*/ 44 h 58"/>
                <a:gd name="T66" fmla="*/ 52 w 58"/>
                <a:gd name="T67" fmla="*/ 42 h 58"/>
                <a:gd name="T68" fmla="*/ 54 w 58"/>
                <a:gd name="T69" fmla="*/ 36 h 58"/>
                <a:gd name="T70" fmla="*/ 58 w 58"/>
                <a:gd name="T71" fmla="*/ 28 h 58"/>
                <a:gd name="T72" fmla="*/ 58 w 58"/>
                <a:gd name="T73" fmla="*/ 28 h 58"/>
                <a:gd name="T74" fmla="*/ 58 w 58"/>
                <a:gd name="T75" fmla="*/ 26 h 58"/>
                <a:gd name="T76" fmla="*/ 58 w 58"/>
                <a:gd name="T77" fmla="*/ 12 h 58"/>
                <a:gd name="T78" fmla="*/ 58 w 58"/>
                <a:gd name="T79" fmla="*/ 12 h 58"/>
                <a:gd name="T80" fmla="*/ 58 w 58"/>
                <a:gd name="T81" fmla="*/ 10 h 58"/>
                <a:gd name="T82" fmla="*/ 56 w 58"/>
                <a:gd name="T83" fmla="*/ 10 h 58"/>
                <a:gd name="T84" fmla="*/ 50 w 58"/>
                <a:gd name="T85" fmla="*/ 8 h 58"/>
                <a:gd name="T86" fmla="*/ 50 w 58"/>
                <a:gd name="T87" fmla="*/ 8 h 58"/>
                <a:gd name="T88" fmla="*/ 48 w 58"/>
                <a:gd name="T89" fmla="*/ 8 h 58"/>
                <a:gd name="T90" fmla="*/ 48 w 58"/>
                <a:gd name="T91" fmla="*/ 8 h 58"/>
                <a:gd name="T92" fmla="*/ 48 w 58"/>
                <a:gd name="T93" fmla="*/ 8 h 58"/>
                <a:gd name="T94" fmla="*/ 38 w 58"/>
                <a:gd name="T95" fmla="*/ 8 h 58"/>
                <a:gd name="T96" fmla="*/ 26 w 58"/>
                <a:gd name="T97" fmla="*/ 10 h 58"/>
                <a:gd name="T98" fmla="*/ 16 w 58"/>
                <a:gd name="T99" fmla="*/ 6 h 58"/>
                <a:gd name="T100" fmla="*/ 8 w 58"/>
                <a:gd name="T101" fmla="*/ 0 h 58"/>
                <a:gd name="T102" fmla="*/ 8 w 58"/>
                <a:gd name="T103" fmla="*/ 0 h 58"/>
                <a:gd name="T104" fmla="*/ 6 w 58"/>
                <a:gd name="T105" fmla="*/ 0 h 58"/>
                <a:gd name="T106" fmla="*/ 6 w 58"/>
                <a:gd name="T10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8" h="58">
                  <a:moveTo>
                    <a:pt x="6" y="0"/>
                  </a:moveTo>
                  <a:lnTo>
                    <a:pt x="6" y="0"/>
                  </a:lnTo>
                  <a:lnTo>
                    <a:pt x="4" y="0"/>
                  </a:lnTo>
                  <a:lnTo>
                    <a:pt x="4" y="0"/>
                  </a:lnTo>
                  <a:lnTo>
                    <a:pt x="2" y="4"/>
                  </a:lnTo>
                  <a:lnTo>
                    <a:pt x="0" y="14"/>
                  </a:lnTo>
                  <a:lnTo>
                    <a:pt x="0" y="14"/>
                  </a:lnTo>
                  <a:lnTo>
                    <a:pt x="2" y="18"/>
                  </a:lnTo>
                  <a:lnTo>
                    <a:pt x="8" y="22"/>
                  </a:lnTo>
                  <a:lnTo>
                    <a:pt x="10" y="28"/>
                  </a:lnTo>
                  <a:lnTo>
                    <a:pt x="8" y="38"/>
                  </a:lnTo>
                  <a:lnTo>
                    <a:pt x="8" y="38"/>
                  </a:lnTo>
                  <a:lnTo>
                    <a:pt x="10" y="42"/>
                  </a:lnTo>
                  <a:lnTo>
                    <a:pt x="14" y="48"/>
                  </a:lnTo>
                  <a:lnTo>
                    <a:pt x="14" y="48"/>
                  </a:lnTo>
                  <a:lnTo>
                    <a:pt x="14" y="48"/>
                  </a:lnTo>
                  <a:lnTo>
                    <a:pt x="22" y="56"/>
                  </a:lnTo>
                  <a:lnTo>
                    <a:pt x="22" y="56"/>
                  </a:lnTo>
                  <a:lnTo>
                    <a:pt x="24" y="56"/>
                  </a:lnTo>
                  <a:lnTo>
                    <a:pt x="30" y="58"/>
                  </a:lnTo>
                  <a:lnTo>
                    <a:pt x="30" y="58"/>
                  </a:lnTo>
                  <a:lnTo>
                    <a:pt x="32" y="58"/>
                  </a:lnTo>
                  <a:lnTo>
                    <a:pt x="32" y="58"/>
                  </a:lnTo>
                  <a:lnTo>
                    <a:pt x="34" y="58"/>
                  </a:lnTo>
                  <a:lnTo>
                    <a:pt x="42" y="50"/>
                  </a:lnTo>
                  <a:lnTo>
                    <a:pt x="42" y="50"/>
                  </a:lnTo>
                  <a:lnTo>
                    <a:pt x="42" y="50"/>
                  </a:lnTo>
                  <a:lnTo>
                    <a:pt x="42" y="48"/>
                  </a:lnTo>
                  <a:lnTo>
                    <a:pt x="46" y="48"/>
                  </a:lnTo>
                  <a:lnTo>
                    <a:pt x="46" y="48"/>
                  </a:lnTo>
                  <a:lnTo>
                    <a:pt x="48" y="48"/>
                  </a:lnTo>
                  <a:lnTo>
                    <a:pt x="52" y="44"/>
                  </a:lnTo>
                  <a:lnTo>
                    <a:pt x="52" y="44"/>
                  </a:lnTo>
                  <a:lnTo>
                    <a:pt x="52" y="42"/>
                  </a:lnTo>
                  <a:lnTo>
                    <a:pt x="54" y="36"/>
                  </a:lnTo>
                  <a:lnTo>
                    <a:pt x="58" y="28"/>
                  </a:lnTo>
                  <a:lnTo>
                    <a:pt x="58" y="28"/>
                  </a:lnTo>
                  <a:lnTo>
                    <a:pt x="58" y="26"/>
                  </a:lnTo>
                  <a:lnTo>
                    <a:pt x="58" y="12"/>
                  </a:lnTo>
                  <a:lnTo>
                    <a:pt x="58" y="12"/>
                  </a:lnTo>
                  <a:lnTo>
                    <a:pt x="58" y="10"/>
                  </a:lnTo>
                  <a:lnTo>
                    <a:pt x="56" y="10"/>
                  </a:lnTo>
                  <a:lnTo>
                    <a:pt x="50" y="8"/>
                  </a:lnTo>
                  <a:lnTo>
                    <a:pt x="50" y="8"/>
                  </a:lnTo>
                  <a:lnTo>
                    <a:pt x="48" y="8"/>
                  </a:lnTo>
                  <a:lnTo>
                    <a:pt x="48" y="8"/>
                  </a:lnTo>
                  <a:lnTo>
                    <a:pt x="48" y="8"/>
                  </a:lnTo>
                  <a:lnTo>
                    <a:pt x="38" y="8"/>
                  </a:lnTo>
                  <a:lnTo>
                    <a:pt x="26" y="10"/>
                  </a:lnTo>
                  <a:lnTo>
                    <a:pt x="16" y="6"/>
                  </a:lnTo>
                  <a:lnTo>
                    <a:pt x="8" y="0"/>
                  </a:lnTo>
                  <a:lnTo>
                    <a:pt x="8" y="0"/>
                  </a:lnTo>
                  <a:lnTo>
                    <a:pt x="6" y="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1" name="Freeform 1029"/>
            <p:cNvSpPr>
              <a:spLocks/>
            </p:cNvSpPr>
            <p:nvPr/>
          </p:nvSpPr>
          <p:spPr bwMode="auto">
            <a:xfrm>
              <a:off x="4463" y="2677"/>
              <a:ext cx="574" cy="430"/>
            </a:xfrm>
            <a:custGeom>
              <a:avLst/>
              <a:gdLst>
                <a:gd name="T0" fmla="*/ 452 w 574"/>
                <a:gd name="T1" fmla="*/ 414 h 430"/>
                <a:gd name="T2" fmla="*/ 436 w 574"/>
                <a:gd name="T3" fmla="*/ 428 h 430"/>
                <a:gd name="T4" fmla="*/ 392 w 574"/>
                <a:gd name="T5" fmla="*/ 418 h 430"/>
                <a:gd name="T6" fmla="*/ 378 w 574"/>
                <a:gd name="T7" fmla="*/ 400 h 430"/>
                <a:gd name="T8" fmla="*/ 360 w 574"/>
                <a:gd name="T9" fmla="*/ 376 h 430"/>
                <a:gd name="T10" fmla="*/ 358 w 574"/>
                <a:gd name="T11" fmla="*/ 366 h 430"/>
                <a:gd name="T12" fmla="*/ 342 w 574"/>
                <a:gd name="T13" fmla="*/ 368 h 430"/>
                <a:gd name="T14" fmla="*/ 340 w 574"/>
                <a:gd name="T15" fmla="*/ 366 h 430"/>
                <a:gd name="T16" fmla="*/ 352 w 574"/>
                <a:gd name="T17" fmla="*/ 338 h 430"/>
                <a:gd name="T18" fmla="*/ 324 w 574"/>
                <a:gd name="T19" fmla="*/ 364 h 430"/>
                <a:gd name="T20" fmla="*/ 316 w 574"/>
                <a:gd name="T21" fmla="*/ 360 h 430"/>
                <a:gd name="T22" fmla="*/ 298 w 574"/>
                <a:gd name="T23" fmla="*/ 328 h 430"/>
                <a:gd name="T24" fmla="*/ 206 w 574"/>
                <a:gd name="T25" fmla="*/ 322 h 430"/>
                <a:gd name="T26" fmla="*/ 156 w 574"/>
                <a:gd name="T27" fmla="*/ 342 h 430"/>
                <a:gd name="T28" fmla="*/ 100 w 574"/>
                <a:gd name="T29" fmla="*/ 350 h 430"/>
                <a:gd name="T30" fmla="*/ 76 w 574"/>
                <a:gd name="T31" fmla="*/ 366 h 430"/>
                <a:gd name="T32" fmla="*/ 50 w 574"/>
                <a:gd name="T33" fmla="*/ 370 h 430"/>
                <a:gd name="T34" fmla="*/ 28 w 574"/>
                <a:gd name="T35" fmla="*/ 356 h 430"/>
                <a:gd name="T36" fmla="*/ 36 w 574"/>
                <a:gd name="T37" fmla="*/ 308 h 430"/>
                <a:gd name="T38" fmla="*/ 16 w 574"/>
                <a:gd name="T39" fmla="*/ 254 h 430"/>
                <a:gd name="T40" fmla="*/ 0 w 574"/>
                <a:gd name="T41" fmla="*/ 220 h 430"/>
                <a:gd name="T42" fmla="*/ 8 w 574"/>
                <a:gd name="T43" fmla="*/ 222 h 430"/>
                <a:gd name="T44" fmla="*/ 18 w 574"/>
                <a:gd name="T45" fmla="*/ 222 h 430"/>
                <a:gd name="T46" fmla="*/ 6 w 574"/>
                <a:gd name="T47" fmla="*/ 184 h 430"/>
                <a:gd name="T48" fmla="*/ 14 w 574"/>
                <a:gd name="T49" fmla="*/ 162 h 430"/>
                <a:gd name="T50" fmla="*/ 22 w 574"/>
                <a:gd name="T51" fmla="*/ 160 h 430"/>
                <a:gd name="T52" fmla="*/ 44 w 574"/>
                <a:gd name="T53" fmla="*/ 146 h 430"/>
                <a:gd name="T54" fmla="*/ 110 w 574"/>
                <a:gd name="T55" fmla="*/ 128 h 430"/>
                <a:gd name="T56" fmla="*/ 130 w 574"/>
                <a:gd name="T57" fmla="*/ 88 h 430"/>
                <a:gd name="T58" fmla="*/ 142 w 574"/>
                <a:gd name="T59" fmla="*/ 82 h 430"/>
                <a:gd name="T60" fmla="*/ 150 w 574"/>
                <a:gd name="T61" fmla="*/ 88 h 430"/>
                <a:gd name="T62" fmla="*/ 152 w 574"/>
                <a:gd name="T63" fmla="*/ 74 h 430"/>
                <a:gd name="T64" fmla="*/ 162 w 574"/>
                <a:gd name="T65" fmla="*/ 66 h 430"/>
                <a:gd name="T66" fmla="*/ 178 w 574"/>
                <a:gd name="T67" fmla="*/ 54 h 430"/>
                <a:gd name="T68" fmla="*/ 198 w 574"/>
                <a:gd name="T69" fmla="*/ 42 h 430"/>
                <a:gd name="T70" fmla="*/ 218 w 574"/>
                <a:gd name="T71" fmla="*/ 58 h 430"/>
                <a:gd name="T72" fmla="*/ 230 w 574"/>
                <a:gd name="T73" fmla="*/ 46 h 430"/>
                <a:gd name="T74" fmla="*/ 252 w 574"/>
                <a:gd name="T75" fmla="*/ 22 h 430"/>
                <a:gd name="T76" fmla="*/ 258 w 574"/>
                <a:gd name="T77" fmla="*/ 18 h 430"/>
                <a:gd name="T78" fmla="*/ 270 w 574"/>
                <a:gd name="T79" fmla="*/ 8 h 430"/>
                <a:gd name="T80" fmla="*/ 276 w 574"/>
                <a:gd name="T81" fmla="*/ 4 h 430"/>
                <a:gd name="T82" fmla="*/ 298 w 574"/>
                <a:gd name="T83" fmla="*/ 12 h 430"/>
                <a:gd name="T84" fmla="*/ 334 w 574"/>
                <a:gd name="T85" fmla="*/ 16 h 430"/>
                <a:gd name="T86" fmla="*/ 342 w 574"/>
                <a:gd name="T87" fmla="*/ 20 h 430"/>
                <a:gd name="T88" fmla="*/ 336 w 574"/>
                <a:gd name="T89" fmla="*/ 30 h 430"/>
                <a:gd name="T90" fmla="*/ 322 w 574"/>
                <a:gd name="T91" fmla="*/ 62 h 430"/>
                <a:gd name="T92" fmla="*/ 386 w 574"/>
                <a:gd name="T93" fmla="*/ 100 h 430"/>
                <a:gd name="T94" fmla="*/ 406 w 574"/>
                <a:gd name="T95" fmla="*/ 20 h 430"/>
                <a:gd name="T96" fmla="*/ 416 w 574"/>
                <a:gd name="T97" fmla="*/ 0 h 430"/>
                <a:gd name="T98" fmla="*/ 430 w 574"/>
                <a:gd name="T99" fmla="*/ 18 h 430"/>
                <a:gd name="T100" fmla="*/ 454 w 574"/>
                <a:gd name="T101" fmla="*/ 56 h 430"/>
                <a:gd name="T102" fmla="*/ 468 w 574"/>
                <a:gd name="T103" fmla="*/ 92 h 430"/>
                <a:gd name="T104" fmla="*/ 478 w 574"/>
                <a:gd name="T105" fmla="*/ 120 h 430"/>
                <a:gd name="T106" fmla="*/ 520 w 574"/>
                <a:gd name="T107" fmla="*/ 154 h 430"/>
                <a:gd name="T108" fmla="*/ 532 w 574"/>
                <a:gd name="T109" fmla="*/ 168 h 430"/>
                <a:gd name="T110" fmla="*/ 566 w 574"/>
                <a:gd name="T111" fmla="*/ 218 h 430"/>
                <a:gd name="T112" fmla="*/ 570 w 574"/>
                <a:gd name="T113" fmla="*/ 290 h 430"/>
                <a:gd name="T114" fmla="*/ 550 w 574"/>
                <a:gd name="T115" fmla="*/ 332 h 430"/>
                <a:gd name="T116" fmla="*/ 524 w 574"/>
                <a:gd name="T117" fmla="*/ 404 h 430"/>
                <a:gd name="T118" fmla="*/ 516 w 574"/>
                <a:gd name="T119" fmla="*/ 410 h 430"/>
                <a:gd name="T120" fmla="*/ 490 w 574"/>
                <a:gd name="T121" fmla="*/ 420 h 430"/>
                <a:gd name="T122" fmla="*/ 472 w 574"/>
                <a:gd name="T123" fmla="*/ 43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4" h="430">
                  <a:moveTo>
                    <a:pt x="472" y="430"/>
                  </a:moveTo>
                  <a:lnTo>
                    <a:pt x="472" y="430"/>
                  </a:lnTo>
                  <a:lnTo>
                    <a:pt x="470" y="430"/>
                  </a:lnTo>
                  <a:lnTo>
                    <a:pt x="464" y="426"/>
                  </a:lnTo>
                  <a:lnTo>
                    <a:pt x="452" y="414"/>
                  </a:lnTo>
                  <a:lnTo>
                    <a:pt x="450" y="416"/>
                  </a:lnTo>
                  <a:lnTo>
                    <a:pt x="436" y="428"/>
                  </a:lnTo>
                  <a:lnTo>
                    <a:pt x="436" y="428"/>
                  </a:lnTo>
                  <a:lnTo>
                    <a:pt x="436" y="428"/>
                  </a:lnTo>
                  <a:lnTo>
                    <a:pt x="436" y="428"/>
                  </a:lnTo>
                  <a:lnTo>
                    <a:pt x="434" y="428"/>
                  </a:lnTo>
                  <a:lnTo>
                    <a:pt x="424" y="424"/>
                  </a:lnTo>
                  <a:lnTo>
                    <a:pt x="414" y="420"/>
                  </a:lnTo>
                  <a:lnTo>
                    <a:pt x="404" y="420"/>
                  </a:lnTo>
                  <a:lnTo>
                    <a:pt x="392" y="418"/>
                  </a:lnTo>
                  <a:lnTo>
                    <a:pt x="392" y="418"/>
                  </a:lnTo>
                  <a:lnTo>
                    <a:pt x="392" y="416"/>
                  </a:lnTo>
                  <a:lnTo>
                    <a:pt x="384" y="408"/>
                  </a:lnTo>
                  <a:lnTo>
                    <a:pt x="378" y="400"/>
                  </a:lnTo>
                  <a:lnTo>
                    <a:pt x="378" y="400"/>
                  </a:lnTo>
                  <a:lnTo>
                    <a:pt x="378" y="400"/>
                  </a:lnTo>
                  <a:lnTo>
                    <a:pt x="380" y="392"/>
                  </a:lnTo>
                  <a:lnTo>
                    <a:pt x="374" y="382"/>
                  </a:lnTo>
                  <a:lnTo>
                    <a:pt x="366" y="376"/>
                  </a:lnTo>
                  <a:lnTo>
                    <a:pt x="360" y="376"/>
                  </a:lnTo>
                  <a:lnTo>
                    <a:pt x="360" y="376"/>
                  </a:lnTo>
                  <a:lnTo>
                    <a:pt x="358" y="374"/>
                  </a:lnTo>
                  <a:lnTo>
                    <a:pt x="356" y="368"/>
                  </a:lnTo>
                  <a:lnTo>
                    <a:pt x="356" y="368"/>
                  </a:lnTo>
                  <a:lnTo>
                    <a:pt x="358" y="366"/>
                  </a:lnTo>
                  <a:lnTo>
                    <a:pt x="362" y="360"/>
                  </a:lnTo>
                  <a:lnTo>
                    <a:pt x="358" y="358"/>
                  </a:lnTo>
                  <a:lnTo>
                    <a:pt x="352" y="364"/>
                  </a:lnTo>
                  <a:lnTo>
                    <a:pt x="342" y="368"/>
                  </a:lnTo>
                  <a:lnTo>
                    <a:pt x="342" y="368"/>
                  </a:lnTo>
                  <a:lnTo>
                    <a:pt x="342" y="370"/>
                  </a:lnTo>
                  <a:lnTo>
                    <a:pt x="342" y="370"/>
                  </a:lnTo>
                  <a:lnTo>
                    <a:pt x="340" y="368"/>
                  </a:lnTo>
                  <a:lnTo>
                    <a:pt x="340" y="368"/>
                  </a:lnTo>
                  <a:lnTo>
                    <a:pt x="340" y="366"/>
                  </a:lnTo>
                  <a:lnTo>
                    <a:pt x="344" y="348"/>
                  </a:lnTo>
                  <a:lnTo>
                    <a:pt x="344" y="348"/>
                  </a:lnTo>
                  <a:lnTo>
                    <a:pt x="344" y="348"/>
                  </a:lnTo>
                  <a:lnTo>
                    <a:pt x="350" y="342"/>
                  </a:lnTo>
                  <a:lnTo>
                    <a:pt x="352" y="338"/>
                  </a:lnTo>
                  <a:lnTo>
                    <a:pt x="350" y="334"/>
                  </a:lnTo>
                  <a:lnTo>
                    <a:pt x="344" y="340"/>
                  </a:lnTo>
                  <a:lnTo>
                    <a:pt x="340" y="348"/>
                  </a:lnTo>
                  <a:lnTo>
                    <a:pt x="330" y="356"/>
                  </a:lnTo>
                  <a:lnTo>
                    <a:pt x="324" y="364"/>
                  </a:lnTo>
                  <a:lnTo>
                    <a:pt x="324" y="364"/>
                  </a:lnTo>
                  <a:lnTo>
                    <a:pt x="324" y="364"/>
                  </a:lnTo>
                  <a:lnTo>
                    <a:pt x="324" y="364"/>
                  </a:lnTo>
                  <a:lnTo>
                    <a:pt x="322" y="364"/>
                  </a:lnTo>
                  <a:lnTo>
                    <a:pt x="316" y="360"/>
                  </a:lnTo>
                  <a:lnTo>
                    <a:pt x="316" y="360"/>
                  </a:lnTo>
                  <a:lnTo>
                    <a:pt x="314" y="358"/>
                  </a:lnTo>
                  <a:lnTo>
                    <a:pt x="312" y="348"/>
                  </a:lnTo>
                  <a:lnTo>
                    <a:pt x="304" y="336"/>
                  </a:lnTo>
                  <a:lnTo>
                    <a:pt x="298" y="328"/>
                  </a:lnTo>
                  <a:lnTo>
                    <a:pt x="294" y="324"/>
                  </a:lnTo>
                  <a:lnTo>
                    <a:pt x="268" y="318"/>
                  </a:lnTo>
                  <a:lnTo>
                    <a:pt x="232" y="312"/>
                  </a:lnTo>
                  <a:lnTo>
                    <a:pt x="222" y="316"/>
                  </a:lnTo>
                  <a:lnTo>
                    <a:pt x="206" y="322"/>
                  </a:lnTo>
                  <a:lnTo>
                    <a:pt x="182" y="324"/>
                  </a:lnTo>
                  <a:lnTo>
                    <a:pt x="168" y="334"/>
                  </a:lnTo>
                  <a:lnTo>
                    <a:pt x="158" y="336"/>
                  </a:lnTo>
                  <a:lnTo>
                    <a:pt x="156" y="342"/>
                  </a:lnTo>
                  <a:lnTo>
                    <a:pt x="156" y="342"/>
                  </a:lnTo>
                  <a:lnTo>
                    <a:pt x="156" y="344"/>
                  </a:lnTo>
                  <a:lnTo>
                    <a:pt x="150" y="348"/>
                  </a:lnTo>
                  <a:lnTo>
                    <a:pt x="150" y="348"/>
                  </a:lnTo>
                  <a:lnTo>
                    <a:pt x="148" y="350"/>
                  </a:lnTo>
                  <a:lnTo>
                    <a:pt x="100" y="350"/>
                  </a:lnTo>
                  <a:lnTo>
                    <a:pt x="92" y="356"/>
                  </a:lnTo>
                  <a:lnTo>
                    <a:pt x="92" y="356"/>
                  </a:lnTo>
                  <a:lnTo>
                    <a:pt x="92" y="356"/>
                  </a:lnTo>
                  <a:lnTo>
                    <a:pt x="84" y="356"/>
                  </a:lnTo>
                  <a:lnTo>
                    <a:pt x="76" y="366"/>
                  </a:lnTo>
                  <a:lnTo>
                    <a:pt x="76" y="366"/>
                  </a:lnTo>
                  <a:lnTo>
                    <a:pt x="74" y="368"/>
                  </a:lnTo>
                  <a:lnTo>
                    <a:pt x="74" y="368"/>
                  </a:lnTo>
                  <a:lnTo>
                    <a:pt x="50" y="370"/>
                  </a:lnTo>
                  <a:lnTo>
                    <a:pt x="50" y="370"/>
                  </a:lnTo>
                  <a:lnTo>
                    <a:pt x="50" y="368"/>
                  </a:lnTo>
                  <a:lnTo>
                    <a:pt x="38" y="362"/>
                  </a:lnTo>
                  <a:lnTo>
                    <a:pt x="28" y="356"/>
                  </a:lnTo>
                  <a:lnTo>
                    <a:pt x="28" y="356"/>
                  </a:lnTo>
                  <a:lnTo>
                    <a:pt x="28" y="356"/>
                  </a:lnTo>
                  <a:lnTo>
                    <a:pt x="26" y="346"/>
                  </a:lnTo>
                  <a:lnTo>
                    <a:pt x="26" y="346"/>
                  </a:lnTo>
                  <a:lnTo>
                    <a:pt x="26" y="344"/>
                  </a:lnTo>
                  <a:lnTo>
                    <a:pt x="36" y="340"/>
                  </a:lnTo>
                  <a:lnTo>
                    <a:pt x="36" y="308"/>
                  </a:lnTo>
                  <a:lnTo>
                    <a:pt x="28" y="296"/>
                  </a:lnTo>
                  <a:lnTo>
                    <a:pt x="28" y="296"/>
                  </a:lnTo>
                  <a:lnTo>
                    <a:pt x="26" y="296"/>
                  </a:lnTo>
                  <a:lnTo>
                    <a:pt x="26" y="280"/>
                  </a:lnTo>
                  <a:lnTo>
                    <a:pt x="16" y="254"/>
                  </a:lnTo>
                  <a:lnTo>
                    <a:pt x="10" y="240"/>
                  </a:lnTo>
                  <a:lnTo>
                    <a:pt x="4" y="230"/>
                  </a:lnTo>
                  <a:lnTo>
                    <a:pt x="0" y="222"/>
                  </a:lnTo>
                  <a:lnTo>
                    <a:pt x="0" y="222"/>
                  </a:lnTo>
                  <a:lnTo>
                    <a:pt x="0" y="220"/>
                  </a:lnTo>
                  <a:lnTo>
                    <a:pt x="0" y="220"/>
                  </a:lnTo>
                  <a:lnTo>
                    <a:pt x="2" y="220"/>
                  </a:lnTo>
                  <a:lnTo>
                    <a:pt x="2" y="220"/>
                  </a:lnTo>
                  <a:lnTo>
                    <a:pt x="2" y="220"/>
                  </a:lnTo>
                  <a:lnTo>
                    <a:pt x="8" y="222"/>
                  </a:lnTo>
                  <a:lnTo>
                    <a:pt x="8" y="222"/>
                  </a:lnTo>
                  <a:lnTo>
                    <a:pt x="10" y="222"/>
                  </a:lnTo>
                  <a:lnTo>
                    <a:pt x="12" y="228"/>
                  </a:lnTo>
                  <a:lnTo>
                    <a:pt x="16" y="228"/>
                  </a:lnTo>
                  <a:lnTo>
                    <a:pt x="18" y="222"/>
                  </a:lnTo>
                  <a:lnTo>
                    <a:pt x="12" y="216"/>
                  </a:lnTo>
                  <a:lnTo>
                    <a:pt x="12" y="216"/>
                  </a:lnTo>
                  <a:lnTo>
                    <a:pt x="12" y="216"/>
                  </a:lnTo>
                  <a:lnTo>
                    <a:pt x="6" y="198"/>
                  </a:lnTo>
                  <a:lnTo>
                    <a:pt x="6" y="184"/>
                  </a:lnTo>
                  <a:lnTo>
                    <a:pt x="12" y="170"/>
                  </a:lnTo>
                  <a:lnTo>
                    <a:pt x="12" y="162"/>
                  </a:lnTo>
                  <a:lnTo>
                    <a:pt x="12" y="162"/>
                  </a:lnTo>
                  <a:lnTo>
                    <a:pt x="14" y="162"/>
                  </a:lnTo>
                  <a:lnTo>
                    <a:pt x="14" y="162"/>
                  </a:lnTo>
                  <a:lnTo>
                    <a:pt x="14" y="160"/>
                  </a:lnTo>
                  <a:lnTo>
                    <a:pt x="14" y="160"/>
                  </a:lnTo>
                  <a:lnTo>
                    <a:pt x="16" y="162"/>
                  </a:lnTo>
                  <a:lnTo>
                    <a:pt x="20" y="164"/>
                  </a:lnTo>
                  <a:lnTo>
                    <a:pt x="22" y="160"/>
                  </a:lnTo>
                  <a:lnTo>
                    <a:pt x="22" y="160"/>
                  </a:lnTo>
                  <a:lnTo>
                    <a:pt x="24" y="160"/>
                  </a:lnTo>
                  <a:lnTo>
                    <a:pt x="32" y="160"/>
                  </a:lnTo>
                  <a:lnTo>
                    <a:pt x="44" y="146"/>
                  </a:lnTo>
                  <a:lnTo>
                    <a:pt x="44" y="146"/>
                  </a:lnTo>
                  <a:lnTo>
                    <a:pt x="44" y="144"/>
                  </a:lnTo>
                  <a:lnTo>
                    <a:pt x="56" y="142"/>
                  </a:lnTo>
                  <a:lnTo>
                    <a:pt x="78" y="138"/>
                  </a:lnTo>
                  <a:lnTo>
                    <a:pt x="100" y="130"/>
                  </a:lnTo>
                  <a:lnTo>
                    <a:pt x="110" y="128"/>
                  </a:lnTo>
                  <a:lnTo>
                    <a:pt x="128" y="106"/>
                  </a:lnTo>
                  <a:lnTo>
                    <a:pt x="126" y="98"/>
                  </a:lnTo>
                  <a:lnTo>
                    <a:pt x="126" y="98"/>
                  </a:lnTo>
                  <a:lnTo>
                    <a:pt x="128" y="96"/>
                  </a:lnTo>
                  <a:lnTo>
                    <a:pt x="130" y="88"/>
                  </a:lnTo>
                  <a:lnTo>
                    <a:pt x="130" y="88"/>
                  </a:lnTo>
                  <a:lnTo>
                    <a:pt x="132" y="88"/>
                  </a:lnTo>
                  <a:lnTo>
                    <a:pt x="140" y="82"/>
                  </a:lnTo>
                  <a:lnTo>
                    <a:pt x="140" y="82"/>
                  </a:lnTo>
                  <a:lnTo>
                    <a:pt x="142" y="82"/>
                  </a:lnTo>
                  <a:lnTo>
                    <a:pt x="142" y="82"/>
                  </a:lnTo>
                  <a:lnTo>
                    <a:pt x="142" y="84"/>
                  </a:lnTo>
                  <a:lnTo>
                    <a:pt x="146" y="88"/>
                  </a:lnTo>
                  <a:lnTo>
                    <a:pt x="148" y="90"/>
                  </a:lnTo>
                  <a:lnTo>
                    <a:pt x="150" y="88"/>
                  </a:lnTo>
                  <a:lnTo>
                    <a:pt x="150" y="76"/>
                  </a:lnTo>
                  <a:lnTo>
                    <a:pt x="150" y="76"/>
                  </a:lnTo>
                  <a:lnTo>
                    <a:pt x="150" y="76"/>
                  </a:lnTo>
                  <a:lnTo>
                    <a:pt x="150" y="76"/>
                  </a:lnTo>
                  <a:lnTo>
                    <a:pt x="152" y="74"/>
                  </a:lnTo>
                  <a:lnTo>
                    <a:pt x="152" y="74"/>
                  </a:lnTo>
                  <a:lnTo>
                    <a:pt x="152" y="76"/>
                  </a:lnTo>
                  <a:lnTo>
                    <a:pt x="158" y="78"/>
                  </a:lnTo>
                  <a:lnTo>
                    <a:pt x="160" y="76"/>
                  </a:lnTo>
                  <a:lnTo>
                    <a:pt x="162" y="66"/>
                  </a:lnTo>
                  <a:lnTo>
                    <a:pt x="162" y="66"/>
                  </a:lnTo>
                  <a:lnTo>
                    <a:pt x="164" y="64"/>
                  </a:lnTo>
                  <a:lnTo>
                    <a:pt x="172" y="60"/>
                  </a:lnTo>
                  <a:lnTo>
                    <a:pt x="178" y="54"/>
                  </a:lnTo>
                  <a:lnTo>
                    <a:pt x="178" y="54"/>
                  </a:lnTo>
                  <a:lnTo>
                    <a:pt x="178" y="54"/>
                  </a:lnTo>
                  <a:lnTo>
                    <a:pt x="184" y="54"/>
                  </a:lnTo>
                  <a:lnTo>
                    <a:pt x="198" y="44"/>
                  </a:lnTo>
                  <a:lnTo>
                    <a:pt x="198" y="44"/>
                  </a:lnTo>
                  <a:lnTo>
                    <a:pt x="198" y="42"/>
                  </a:lnTo>
                  <a:lnTo>
                    <a:pt x="198" y="42"/>
                  </a:lnTo>
                  <a:lnTo>
                    <a:pt x="200" y="44"/>
                  </a:lnTo>
                  <a:lnTo>
                    <a:pt x="208" y="48"/>
                  </a:lnTo>
                  <a:lnTo>
                    <a:pt x="214" y="54"/>
                  </a:lnTo>
                  <a:lnTo>
                    <a:pt x="218" y="58"/>
                  </a:lnTo>
                  <a:lnTo>
                    <a:pt x="228" y="58"/>
                  </a:lnTo>
                  <a:lnTo>
                    <a:pt x="232" y="56"/>
                  </a:lnTo>
                  <a:lnTo>
                    <a:pt x="228" y="50"/>
                  </a:lnTo>
                  <a:lnTo>
                    <a:pt x="228" y="50"/>
                  </a:lnTo>
                  <a:lnTo>
                    <a:pt x="230" y="46"/>
                  </a:lnTo>
                  <a:lnTo>
                    <a:pt x="240" y="36"/>
                  </a:lnTo>
                  <a:lnTo>
                    <a:pt x="244" y="26"/>
                  </a:lnTo>
                  <a:lnTo>
                    <a:pt x="244" y="26"/>
                  </a:lnTo>
                  <a:lnTo>
                    <a:pt x="246" y="26"/>
                  </a:lnTo>
                  <a:lnTo>
                    <a:pt x="252" y="22"/>
                  </a:lnTo>
                  <a:lnTo>
                    <a:pt x="256" y="18"/>
                  </a:lnTo>
                  <a:lnTo>
                    <a:pt x="256" y="18"/>
                  </a:lnTo>
                  <a:lnTo>
                    <a:pt x="258" y="18"/>
                  </a:lnTo>
                  <a:lnTo>
                    <a:pt x="258" y="18"/>
                  </a:lnTo>
                  <a:lnTo>
                    <a:pt x="258" y="18"/>
                  </a:lnTo>
                  <a:lnTo>
                    <a:pt x="266" y="20"/>
                  </a:lnTo>
                  <a:lnTo>
                    <a:pt x="276" y="16"/>
                  </a:lnTo>
                  <a:lnTo>
                    <a:pt x="276" y="14"/>
                  </a:lnTo>
                  <a:lnTo>
                    <a:pt x="270" y="8"/>
                  </a:lnTo>
                  <a:lnTo>
                    <a:pt x="270" y="8"/>
                  </a:lnTo>
                  <a:lnTo>
                    <a:pt x="270" y="6"/>
                  </a:lnTo>
                  <a:lnTo>
                    <a:pt x="270" y="6"/>
                  </a:lnTo>
                  <a:lnTo>
                    <a:pt x="270" y="6"/>
                  </a:lnTo>
                  <a:lnTo>
                    <a:pt x="276" y="4"/>
                  </a:lnTo>
                  <a:lnTo>
                    <a:pt x="276" y="4"/>
                  </a:lnTo>
                  <a:lnTo>
                    <a:pt x="276" y="4"/>
                  </a:lnTo>
                  <a:lnTo>
                    <a:pt x="276" y="4"/>
                  </a:lnTo>
                  <a:lnTo>
                    <a:pt x="278" y="4"/>
                  </a:lnTo>
                  <a:lnTo>
                    <a:pt x="290" y="8"/>
                  </a:lnTo>
                  <a:lnTo>
                    <a:pt x="298" y="12"/>
                  </a:lnTo>
                  <a:lnTo>
                    <a:pt x="306" y="16"/>
                  </a:lnTo>
                  <a:lnTo>
                    <a:pt x="314" y="18"/>
                  </a:lnTo>
                  <a:lnTo>
                    <a:pt x="318" y="20"/>
                  </a:lnTo>
                  <a:lnTo>
                    <a:pt x="326" y="20"/>
                  </a:lnTo>
                  <a:lnTo>
                    <a:pt x="334" y="16"/>
                  </a:lnTo>
                  <a:lnTo>
                    <a:pt x="334" y="16"/>
                  </a:lnTo>
                  <a:lnTo>
                    <a:pt x="334" y="16"/>
                  </a:lnTo>
                  <a:lnTo>
                    <a:pt x="334" y="16"/>
                  </a:lnTo>
                  <a:lnTo>
                    <a:pt x="334" y="16"/>
                  </a:lnTo>
                  <a:lnTo>
                    <a:pt x="342" y="20"/>
                  </a:lnTo>
                  <a:lnTo>
                    <a:pt x="342" y="20"/>
                  </a:lnTo>
                  <a:lnTo>
                    <a:pt x="344" y="22"/>
                  </a:lnTo>
                  <a:lnTo>
                    <a:pt x="344" y="22"/>
                  </a:lnTo>
                  <a:lnTo>
                    <a:pt x="342" y="22"/>
                  </a:lnTo>
                  <a:lnTo>
                    <a:pt x="336" y="30"/>
                  </a:lnTo>
                  <a:lnTo>
                    <a:pt x="330" y="38"/>
                  </a:lnTo>
                  <a:lnTo>
                    <a:pt x="324" y="46"/>
                  </a:lnTo>
                  <a:lnTo>
                    <a:pt x="318" y="52"/>
                  </a:lnTo>
                  <a:lnTo>
                    <a:pt x="318" y="56"/>
                  </a:lnTo>
                  <a:lnTo>
                    <a:pt x="322" y="62"/>
                  </a:lnTo>
                  <a:lnTo>
                    <a:pt x="336" y="70"/>
                  </a:lnTo>
                  <a:lnTo>
                    <a:pt x="348" y="76"/>
                  </a:lnTo>
                  <a:lnTo>
                    <a:pt x="364" y="86"/>
                  </a:lnTo>
                  <a:lnTo>
                    <a:pt x="374" y="92"/>
                  </a:lnTo>
                  <a:lnTo>
                    <a:pt x="386" y="100"/>
                  </a:lnTo>
                  <a:lnTo>
                    <a:pt x="394" y="90"/>
                  </a:lnTo>
                  <a:lnTo>
                    <a:pt x="402" y="76"/>
                  </a:lnTo>
                  <a:lnTo>
                    <a:pt x="404" y="60"/>
                  </a:lnTo>
                  <a:lnTo>
                    <a:pt x="402" y="38"/>
                  </a:lnTo>
                  <a:lnTo>
                    <a:pt x="406" y="20"/>
                  </a:lnTo>
                  <a:lnTo>
                    <a:pt x="410" y="10"/>
                  </a:lnTo>
                  <a:lnTo>
                    <a:pt x="414" y="0"/>
                  </a:lnTo>
                  <a:lnTo>
                    <a:pt x="414" y="0"/>
                  </a:lnTo>
                  <a:lnTo>
                    <a:pt x="416" y="0"/>
                  </a:lnTo>
                  <a:lnTo>
                    <a:pt x="416" y="0"/>
                  </a:lnTo>
                  <a:lnTo>
                    <a:pt x="416" y="0"/>
                  </a:lnTo>
                  <a:lnTo>
                    <a:pt x="416" y="0"/>
                  </a:lnTo>
                  <a:lnTo>
                    <a:pt x="418" y="0"/>
                  </a:lnTo>
                  <a:lnTo>
                    <a:pt x="422" y="6"/>
                  </a:lnTo>
                  <a:lnTo>
                    <a:pt x="430" y="18"/>
                  </a:lnTo>
                  <a:lnTo>
                    <a:pt x="434" y="30"/>
                  </a:lnTo>
                  <a:lnTo>
                    <a:pt x="436" y="48"/>
                  </a:lnTo>
                  <a:lnTo>
                    <a:pt x="444" y="52"/>
                  </a:lnTo>
                  <a:lnTo>
                    <a:pt x="454" y="56"/>
                  </a:lnTo>
                  <a:lnTo>
                    <a:pt x="454" y="56"/>
                  </a:lnTo>
                  <a:lnTo>
                    <a:pt x="456" y="56"/>
                  </a:lnTo>
                  <a:lnTo>
                    <a:pt x="458" y="66"/>
                  </a:lnTo>
                  <a:lnTo>
                    <a:pt x="460" y="74"/>
                  </a:lnTo>
                  <a:lnTo>
                    <a:pt x="460" y="86"/>
                  </a:lnTo>
                  <a:lnTo>
                    <a:pt x="468" y="92"/>
                  </a:lnTo>
                  <a:lnTo>
                    <a:pt x="468" y="92"/>
                  </a:lnTo>
                  <a:lnTo>
                    <a:pt x="470" y="92"/>
                  </a:lnTo>
                  <a:lnTo>
                    <a:pt x="474" y="102"/>
                  </a:lnTo>
                  <a:lnTo>
                    <a:pt x="474" y="112"/>
                  </a:lnTo>
                  <a:lnTo>
                    <a:pt x="478" y="120"/>
                  </a:lnTo>
                  <a:lnTo>
                    <a:pt x="488" y="124"/>
                  </a:lnTo>
                  <a:lnTo>
                    <a:pt x="500" y="132"/>
                  </a:lnTo>
                  <a:lnTo>
                    <a:pt x="510" y="146"/>
                  </a:lnTo>
                  <a:lnTo>
                    <a:pt x="520" y="154"/>
                  </a:lnTo>
                  <a:lnTo>
                    <a:pt x="520" y="154"/>
                  </a:lnTo>
                  <a:lnTo>
                    <a:pt x="520" y="156"/>
                  </a:lnTo>
                  <a:lnTo>
                    <a:pt x="520" y="164"/>
                  </a:lnTo>
                  <a:lnTo>
                    <a:pt x="522" y="168"/>
                  </a:lnTo>
                  <a:lnTo>
                    <a:pt x="532" y="168"/>
                  </a:lnTo>
                  <a:lnTo>
                    <a:pt x="532" y="168"/>
                  </a:lnTo>
                  <a:lnTo>
                    <a:pt x="534" y="170"/>
                  </a:lnTo>
                  <a:lnTo>
                    <a:pt x="538" y="184"/>
                  </a:lnTo>
                  <a:lnTo>
                    <a:pt x="550" y="192"/>
                  </a:lnTo>
                  <a:lnTo>
                    <a:pt x="560" y="204"/>
                  </a:lnTo>
                  <a:lnTo>
                    <a:pt x="566" y="218"/>
                  </a:lnTo>
                  <a:lnTo>
                    <a:pt x="570" y="228"/>
                  </a:lnTo>
                  <a:lnTo>
                    <a:pt x="572" y="244"/>
                  </a:lnTo>
                  <a:lnTo>
                    <a:pt x="574" y="254"/>
                  </a:lnTo>
                  <a:lnTo>
                    <a:pt x="574" y="270"/>
                  </a:lnTo>
                  <a:lnTo>
                    <a:pt x="570" y="290"/>
                  </a:lnTo>
                  <a:lnTo>
                    <a:pt x="568" y="306"/>
                  </a:lnTo>
                  <a:lnTo>
                    <a:pt x="560" y="324"/>
                  </a:lnTo>
                  <a:lnTo>
                    <a:pt x="560" y="324"/>
                  </a:lnTo>
                  <a:lnTo>
                    <a:pt x="560" y="324"/>
                  </a:lnTo>
                  <a:lnTo>
                    <a:pt x="550" y="332"/>
                  </a:lnTo>
                  <a:lnTo>
                    <a:pt x="544" y="344"/>
                  </a:lnTo>
                  <a:lnTo>
                    <a:pt x="536" y="362"/>
                  </a:lnTo>
                  <a:lnTo>
                    <a:pt x="530" y="376"/>
                  </a:lnTo>
                  <a:lnTo>
                    <a:pt x="524" y="390"/>
                  </a:lnTo>
                  <a:lnTo>
                    <a:pt x="524" y="404"/>
                  </a:lnTo>
                  <a:lnTo>
                    <a:pt x="524" y="404"/>
                  </a:lnTo>
                  <a:lnTo>
                    <a:pt x="522" y="406"/>
                  </a:lnTo>
                  <a:lnTo>
                    <a:pt x="516" y="410"/>
                  </a:lnTo>
                  <a:lnTo>
                    <a:pt x="516" y="410"/>
                  </a:lnTo>
                  <a:lnTo>
                    <a:pt x="516" y="410"/>
                  </a:lnTo>
                  <a:lnTo>
                    <a:pt x="506" y="410"/>
                  </a:lnTo>
                  <a:lnTo>
                    <a:pt x="494" y="408"/>
                  </a:lnTo>
                  <a:lnTo>
                    <a:pt x="490" y="418"/>
                  </a:lnTo>
                  <a:lnTo>
                    <a:pt x="490" y="418"/>
                  </a:lnTo>
                  <a:lnTo>
                    <a:pt x="490" y="420"/>
                  </a:lnTo>
                  <a:lnTo>
                    <a:pt x="480" y="426"/>
                  </a:lnTo>
                  <a:lnTo>
                    <a:pt x="478" y="428"/>
                  </a:lnTo>
                  <a:lnTo>
                    <a:pt x="478" y="428"/>
                  </a:lnTo>
                  <a:lnTo>
                    <a:pt x="478" y="428"/>
                  </a:lnTo>
                  <a:lnTo>
                    <a:pt x="472" y="430"/>
                  </a:lnTo>
                  <a:lnTo>
                    <a:pt x="472" y="430"/>
                  </a:lnTo>
                  <a:lnTo>
                    <a:pt x="472" y="430"/>
                  </a:lnTo>
                  <a:lnTo>
                    <a:pt x="472" y="43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2" name="Freeform 1030"/>
            <p:cNvSpPr>
              <a:spLocks noEditPoints="1"/>
            </p:cNvSpPr>
            <p:nvPr/>
          </p:nvSpPr>
          <p:spPr bwMode="auto">
            <a:xfrm>
              <a:off x="4461" y="2675"/>
              <a:ext cx="578" cy="434"/>
            </a:xfrm>
            <a:custGeom>
              <a:avLst/>
              <a:gdLst>
                <a:gd name="T0" fmla="*/ 460 w 578"/>
                <a:gd name="T1" fmla="*/ 78 h 434"/>
                <a:gd name="T2" fmla="*/ 520 w 578"/>
                <a:gd name="T3" fmla="*/ 158 h 434"/>
                <a:gd name="T4" fmla="*/ 572 w 578"/>
                <a:gd name="T5" fmla="*/ 246 h 434"/>
                <a:gd name="T6" fmla="*/ 530 w 578"/>
                <a:gd name="T7" fmla="*/ 378 h 434"/>
                <a:gd name="T8" fmla="*/ 474 w 578"/>
                <a:gd name="T9" fmla="*/ 430 h 434"/>
                <a:gd name="T10" fmla="*/ 406 w 578"/>
                <a:gd name="T11" fmla="*/ 420 h 434"/>
                <a:gd name="T12" fmla="*/ 366 w 578"/>
                <a:gd name="T13" fmla="*/ 360 h 434"/>
                <a:gd name="T14" fmla="*/ 340 w 578"/>
                <a:gd name="T15" fmla="*/ 350 h 434"/>
                <a:gd name="T16" fmla="*/ 234 w 578"/>
                <a:gd name="T17" fmla="*/ 312 h 434"/>
                <a:gd name="T18" fmla="*/ 94 w 578"/>
                <a:gd name="T19" fmla="*/ 356 h 434"/>
                <a:gd name="T20" fmla="*/ 40 w 578"/>
                <a:gd name="T21" fmla="*/ 310 h 434"/>
                <a:gd name="T22" fmla="*/ 20 w 578"/>
                <a:gd name="T23" fmla="*/ 232 h 434"/>
                <a:gd name="T24" fmla="*/ 34 w 578"/>
                <a:gd name="T25" fmla="*/ 164 h 434"/>
                <a:gd name="T26" fmla="*/ 144 w 578"/>
                <a:gd name="T27" fmla="*/ 86 h 434"/>
                <a:gd name="T28" fmla="*/ 180 w 578"/>
                <a:gd name="T29" fmla="*/ 58 h 434"/>
                <a:gd name="T30" fmla="*/ 244 w 578"/>
                <a:gd name="T31" fmla="*/ 40 h 434"/>
                <a:gd name="T32" fmla="*/ 292 w 578"/>
                <a:gd name="T33" fmla="*/ 12 h 434"/>
                <a:gd name="T34" fmla="*/ 330 w 578"/>
                <a:gd name="T35" fmla="*/ 40 h 434"/>
                <a:gd name="T36" fmla="*/ 390 w 578"/>
                <a:gd name="T37" fmla="*/ 104 h 434"/>
                <a:gd name="T38" fmla="*/ 418 w 578"/>
                <a:gd name="T39" fmla="*/ 0 h 434"/>
                <a:gd name="T40" fmla="*/ 404 w 578"/>
                <a:gd name="T41" fmla="*/ 62 h 434"/>
                <a:gd name="T42" fmla="*/ 338 w 578"/>
                <a:gd name="T43" fmla="*/ 70 h 434"/>
                <a:gd name="T44" fmla="*/ 334 w 578"/>
                <a:gd name="T45" fmla="*/ 42 h 434"/>
                <a:gd name="T46" fmla="*/ 336 w 578"/>
                <a:gd name="T47" fmla="*/ 16 h 434"/>
                <a:gd name="T48" fmla="*/ 280 w 578"/>
                <a:gd name="T49" fmla="*/ 4 h 434"/>
                <a:gd name="T50" fmla="*/ 272 w 578"/>
                <a:gd name="T51" fmla="*/ 12 h 434"/>
                <a:gd name="T52" fmla="*/ 254 w 578"/>
                <a:gd name="T53" fmla="*/ 22 h 434"/>
                <a:gd name="T54" fmla="*/ 232 w 578"/>
                <a:gd name="T55" fmla="*/ 56 h 434"/>
                <a:gd name="T56" fmla="*/ 200 w 578"/>
                <a:gd name="T57" fmla="*/ 42 h 434"/>
                <a:gd name="T58" fmla="*/ 164 w 578"/>
                <a:gd name="T59" fmla="*/ 64 h 434"/>
                <a:gd name="T60" fmla="*/ 152 w 578"/>
                <a:gd name="T61" fmla="*/ 76 h 434"/>
                <a:gd name="T62" fmla="*/ 132 w 578"/>
                <a:gd name="T63" fmla="*/ 88 h 434"/>
                <a:gd name="T64" fmla="*/ 102 w 578"/>
                <a:gd name="T65" fmla="*/ 130 h 434"/>
                <a:gd name="T66" fmla="*/ 32 w 578"/>
                <a:gd name="T67" fmla="*/ 160 h 434"/>
                <a:gd name="T68" fmla="*/ 16 w 578"/>
                <a:gd name="T69" fmla="*/ 162 h 434"/>
                <a:gd name="T70" fmla="*/ 6 w 578"/>
                <a:gd name="T71" fmla="*/ 200 h 434"/>
                <a:gd name="T72" fmla="*/ 10 w 578"/>
                <a:gd name="T73" fmla="*/ 222 h 434"/>
                <a:gd name="T74" fmla="*/ 4 w 578"/>
                <a:gd name="T75" fmla="*/ 234 h 434"/>
                <a:gd name="T76" fmla="*/ 36 w 578"/>
                <a:gd name="T77" fmla="*/ 340 h 434"/>
                <a:gd name="T78" fmla="*/ 50 w 578"/>
                <a:gd name="T79" fmla="*/ 372 h 434"/>
                <a:gd name="T80" fmla="*/ 94 w 578"/>
                <a:gd name="T81" fmla="*/ 360 h 434"/>
                <a:gd name="T82" fmla="*/ 160 w 578"/>
                <a:gd name="T83" fmla="*/ 346 h 434"/>
                <a:gd name="T84" fmla="*/ 226 w 578"/>
                <a:gd name="T85" fmla="*/ 320 h 434"/>
                <a:gd name="T86" fmla="*/ 316 w 578"/>
                <a:gd name="T87" fmla="*/ 364 h 434"/>
                <a:gd name="T88" fmla="*/ 342 w 578"/>
                <a:gd name="T89" fmla="*/ 352 h 434"/>
                <a:gd name="T90" fmla="*/ 340 w 578"/>
                <a:gd name="T91" fmla="*/ 368 h 434"/>
                <a:gd name="T92" fmla="*/ 354 w 578"/>
                <a:gd name="T93" fmla="*/ 366 h 434"/>
                <a:gd name="T94" fmla="*/ 362 w 578"/>
                <a:gd name="T95" fmla="*/ 380 h 434"/>
                <a:gd name="T96" fmla="*/ 392 w 578"/>
                <a:gd name="T97" fmla="*/ 420 h 434"/>
                <a:gd name="T98" fmla="*/ 436 w 578"/>
                <a:gd name="T99" fmla="*/ 432 h 434"/>
                <a:gd name="T100" fmla="*/ 466 w 578"/>
                <a:gd name="T101" fmla="*/ 430 h 434"/>
                <a:gd name="T102" fmla="*/ 480 w 578"/>
                <a:gd name="T103" fmla="*/ 432 h 434"/>
                <a:gd name="T104" fmla="*/ 508 w 578"/>
                <a:gd name="T105" fmla="*/ 414 h 434"/>
                <a:gd name="T106" fmla="*/ 534 w 578"/>
                <a:gd name="T107" fmla="*/ 380 h 434"/>
                <a:gd name="T108" fmla="*/ 572 w 578"/>
                <a:gd name="T109" fmla="*/ 310 h 434"/>
                <a:gd name="T110" fmla="*/ 574 w 578"/>
                <a:gd name="T111" fmla="*/ 230 h 434"/>
                <a:gd name="T112" fmla="*/ 540 w 578"/>
                <a:gd name="T113" fmla="*/ 184 h 434"/>
                <a:gd name="T114" fmla="*/ 522 w 578"/>
                <a:gd name="T115" fmla="*/ 154 h 434"/>
                <a:gd name="T116" fmla="*/ 478 w 578"/>
                <a:gd name="T117" fmla="*/ 114 h 434"/>
                <a:gd name="T118" fmla="*/ 464 w 578"/>
                <a:gd name="T119" fmla="*/ 78 h 434"/>
                <a:gd name="T120" fmla="*/ 440 w 578"/>
                <a:gd name="T121" fmla="*/ 50 h 434"/>
                <a:gd name="T122" fmla="*/ 426 w 578"/>
                <a:gd name="T123" fmla="*/ 6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78" h="434">
                  <a:moveTo>
                    <a:pt x="418" y="4"/>
                  </a:moveTo>
                  <a:lnTo>
                    <a:pt x="424" y="10"/>
                  </a:lnTo>
                  <a:lnTo>
                    <a:pt x="430" y="22"/>
                  </a:lnTo>
                  <a:lnTo>
                    <a:pt x="434" y="32"/>
                  </a:lnTo>
                  <a:lnTo>
                    <a:pt x="436" y="52"/>
                  </a:lnTo>
                  <a:lnTo>
                    <a:pt x="444" y="56"/>
                  </a:lnTo>
                  <a:lnTo>
                    <a:pt x="456" y="60"/>
                  </a:lnTo>
                  <a:lnTo>
                    <a:pt x="458" y="68"/>
                  </a:lnTo>
                  <a:lnTo>
                    <a:pt x="460" y="78"/>
                  </a:lnTo>
                  <a:lnTo>
                    <a:pt x="460" y="90"/>
                  </a:lnTo>
                  <a:lnTo>
                    <a:pt x="470" y="96"/>
                  </a:lnTo>
                  <a:lnTo>
                    <a:pt x="474" y="104"/>
                  </a:lnTo>
                  <a:lnTo>
                    <a:pt x="474" y="114"/>
                  </a:lnTo>
                  <a:lnTo>
                    <a:pt x="478" y="124"/>
                  </a:lnTo>
                  <a:lnTo>
                    <a:pt x="490" y="128"/>
                  </a:lnTo>
                  <a:lnTo>
                    <a:pt x="502" y="136"/>
                  </a:lnTo>
                  <a:lnTo>
                    <a:pt x="510" y="148"/>
                  </a:lnTo>
                  <a:lnTo>
                    <a:pt x="520" y="158"/>
                  </a:lnTo>
                  <a:lnTo>
                    <a:pt x="520" y="166"/>
                  </a:lnTo>
                  <a:lnTo>
                    <a:pt x="524" y="172"/>
                  </a:lnTo>
                  <a:lnTo>
                    <a:pt x="534" y="172"/>
                  </a:lnTo>
                  <a:lnTo>
                    <a:pt x="538" y="186"/>
                  </a:lnTo>
                  <a:lnTo>
                    <a:pt x="550" y="196"/>
                  </a:lnTo>
                  <a:lnTo>
                    <a:pt x="560" y="208"/>
                  </a:lnTo>
                  <a:lnTo>
                    <a:pt x="566" y="220"/>
                  </a:lnTo>
                  <a:lnTo>
                    <a:pt x="570" y="232"/>
                  </a:lnTo>
                  <a:lnTo>
                    <a:pt x="572" y="246"/>
                  </a:lnTo>
                  <a:lnTo>
                    <a:pt x="574" y="256"/>
                  </a:lnTo>
                  <a:lnTo>
                    <a:pt x="574" y="272"/>
                  </a:lnTo>
                  <a:lnTo>
                    <a:pt x="570" y="292"/>
                  </a:lnTo>
                  <a:lnTo>
                    <a:pt x="568" y="308"/>
                  </a:lnTo>
                  <a:lnTo>
                    <a:pt x="560" y="324"/>
                  </a:lnTo>
                  <a:lnTo>
                    <a:pt x="550" y="334"/>
                  </a:lnTo>
                  <a:lnTo>
                    <a:pt x="544" y="344"/>
                  </a:lnTo>
                  <a:lnTo>
                    <a:pt x="536" y="364"/>
                  </a:lnTo>
                  <a:lnTo>
                    <a:pt x="530" y="378"/>
                  </a:lnTo>
                  <a:lnTo>
                    <a:pt x="524" y="390"/>
                  </a:lnTo>
                  <a:lnTo>
                    <a:pt x="524" y="406"/>
                  </a:lnTo>
                  <a:lnTo>
                    <a:pt x="518" y="410"/>
                  </a:lnTo>
                  <a:lnTo>
                    <a:pt x="508" y="410"/>
                  </a:lnTo>
                  <a:lnTo>
                    <a:pt x="494" y="408"/>
                  </a:lnTo>
                  <a:lnTo>
                    <a:pt x="492" y="420"/>
                  </a:lnTo>
                  <a:lnTo>
                    <a:pt x="480" y="426"/>
                  </a:lnTo>
                  <a:lnTo>
                    <a:pt x="478" y="428"/>
                  </a:lnTo>
                  <a:lnTo>
                    <a:pt x="474" y="430"/>
                  </a:lnTo>
                  <a:lnTo>
                    <a:pt x="468" y="426"/>
                  </a:lnTo>
                  <a:lnTo>
                    <a:pt x="464" y="422"/>
                  </a:lnTo>
                  <a:lnTo>
                    <a:pt x="458" y="418"/>
                  </a:lnTo>
                  <a:lnTo>
                    <a:pt x="456" y="414"/>
                  </a:lnTo>
                  <a:lnTo>
                    <a:pt x="450" y="416"/>
                  </a:lnTo>
                  <a:lnTo>
                    <a:pt x="438" y="428"/>
                  </a:lnTo>
                  <a:lnTo>
                    <a:pt x="426" y="424"/>
                  </a:lnTo>
                  <a:lnTo>
                    <a:pt x="416" y="420"/>
                  </a:lnTo>
                  <a:lnTo>
                    <a:pt x="406" y="420"/>
                  </a:lnTo>
                  <a:lnTo>
                    <a:pt x="394" y="418"/>
                  </a:lnTo>
                  <a:lnTo>
                    <a:pt x="388" y="408"/>
                  </a:lnTo>
                  <a:lnTo>
                    <a:pt x="382" y="402"/>
                  </a:lnTo>
                  <a:lnTo>
                    <a:pt x="384" y="392"/>
                  </a:lnTo>
                  <a:lnTo>
                    <a:pt x="376" y="384"/>
                  </a:lnTo>
                  <a:lnTo>
                    <a:pt x="370" y="376"/>
                  </a:lnTo>
                  <a:lnTo>
                    <a:pt x="362" y="376"/>
                  </a:lnTo>
                  <a:lnTo>
                    <a:pt x="360" y="370"/>
                  </a:lnTo>
                  <a:lnTo>
                    <a:pt x="366" y="360"/>
                  </a:lnTo>
                  <a:lnTo>
                    <a:pt x="360" y="356"/>
                  </a:lnTo>
                  <a:lnTo>
                    <a:pt x="352" y="364"/>
                  </a:lnTo>
                  <a:lnTo>
                    <a:pt x="344" y="370"/>
                  </a:lnTo>
                  <a:lnTo>
                    <a:pt x="348" y="352"/>
                  </a:lnTo>
                  <a:lnTo>
                    <a:pt x="354" y="346"/>
                  </a:lnTo>
                  <a:lnTo>
                    <a:pt x="356" y="340"/>
                  </a:lnTo>
                  <a:lnTo>
                    <a:pt x="352" y="332"/>
                  </a:lnTo>
                  <a:lnTo>
                    <a:pt x="344" y="340"/>
                  </a:lnTo>
                  <a:lnTo>
                    <a:pt x="340" y="350"/>
                  </a:lnTo>
                  <a:lnTo>
                    <a:pt x="330" y="356"/>
                  </a:lnTo>
                  <a:lnTo>
                    <a:pt x="326" y="364"/>
                  </a:lnTo>
                  <a:lnTo>
                    <a:pt x="318" y="360"/>
                  </a:lnTo>
                  <a:lnTo>
                    <a:pt x="316" y="350"/>
                  </a:lnTo>
                  <a:lnTo>
                    <a:pt x="308" y="336"/>
                  </a:lnTo>
                  <a:lnTo>
                    <a:pt x="302" y="330"/>
                  </a:lnTo>
                  <a:lnTo>
                    <a:pt x="296" y="324"/>
                  </a:lnTo>
                  <a:lnTo>
                    <a:pt x="270" y="318"/>
                  </a:lnTo>
                  <a:lnTo>
                    <a:pt x="234" y="312"/>
                  </a:lnTo>
                  <a:lnTo>
                    <a:pt x="224" y="316"/>
                  </a:lnTo>
                  <a:lnTo>
                    <a:pt x="208" y="322"/>
                  </a:lnTo>
                  <a:lnTo>
                    <a:pt x="182" y="324"/>
                  </a:lnTo>
                  <a:lnTo>
                    <a:pt x="168" y="334"/>
                  </a:lnTo>
                  <a:lnTo>
                    <a:pt x="158" y="336"/>
                  </a:lnTo>
                  <a:lnTo>
                    <a:pt x="156" y="344"/>
                  </a:lnTo>
                  <a:lnTo>
                    <a:pt x="150" y="350"/>
                  </a:lnTo>
                  <a:lnTo>
                    <a:pt x="100" y="350"/>
                  </a:lnTo>
                  <a:lnTo>
                    <a:pt x="94" y="356"/>
                  </a:lnTo>
                  <a:lnTo>
                    <a:pt x="84" y="356"/>
                  </a:lnTo>
                  <a:lnTo>
                    <a:pt x="76" y="368"/>
                  </a:lnTo>
                  <a:lnTo>
                    <a:pt x="52" y="370"/>
                  </a:lnTo>
                  <a:lnTo>
                    <a:pt x="42" y="362"/>
                  </a:lnTo>
                  <a:lnTo>
                    <a:pt x="30" y="356"/>
                  </a:lnTo>
                  <a:lnTo>
                    <a:pt x="30" y="348"/>
                  </a:lnTo>
                  <a:lnTo>
                    <a:pt x="40" y="342"/>
                  </a:lnTo>
                  <a:lnTo>
                    <a:pt x="40" y="322"/>
                  </a:lnTo>
                  <a:lnTo>
                    <a:pt x="40" y="310"/>
                  </a:lnTo>
                  <a:lnTo>
                    <a:pt x="30" y="298"/>
                  </a:lnTo>
                  <a:lnTo>
                    <a:pt x="30" y="282"/>
                  </a:lnTo>
                  <a:lnTo>
                    <a:pt x="20" y="254"/>
                  </a:lnTo>
                  <a:lnTo>
                    <a:pt x="14" y="240"/>
                  </a:lnTo>
                  <a:lnTo>
                    <a:pt x="8" y="232"/>
                  </a:lnTo>
                  <a:lnTo>
                    <a:pt x="4" y="224"/>
                  </a:lnTo>
                  <a:lnTo>
                    <a:pt x="10" y="226"/>
                  </a:lnTo>
                  <a:lnTo>
                    <a:pt x="14" y="232"/>
                  </a:lnTo>
                  <a:lnTo>
                    <a:pt x="20" y="232"/>
                  </a:lnTo>
                  <a:lnTo>
                    <a:pt x="22" y="222"/>
                  </a:lnTo>
                  <a:lnTo>
                    <a:pt x="14" y="216"/>
                  </a:lnTo>
                  <a:lnTo>
                    <a:pt x="10" y="200"/>
                  </a:lnTo>
                  <a:lnTo>
                    <a:pt x="10" y="186"/>
                  </a:lnTo>
                  <a:lnTo>
                    <a:pt x="14" y="172"/>
                  </a:lnTo>
                  <a:lnTo>
                    <a:pt x="16" y="164"/>
                  </a:lnTo>
                  <a:lnTo>
                    <a:pt x="22" y="170"/>
                  </a:lnTo>
                  <a:lnTo>
                    <a:pt x="26" y="164"/>
                  </a:lnTo>
                  <a:lnTo>
                    <a:pt x="34" y="164"/>
                  </a:lnTo>
                  <a:lnTo>
                    <a:pt x="48" y="148"/>
                  </a:lnTo>
                  <a:lnTo>
                    <a:pt x="60" y="146"/>
                  </a:lnTo>
                  <a:lnTo>
                    <a:pt x="80" y="142"/>
                  </a:lnTo>
                  <a:lnTo>
                    <a:pt x="102" y="134"/>
                  </a:lnTo>
                  <a:lnTo>
                    <a:pt x="114" y="132"/>
                  </a:lnTo>
                  <a:lnTo>
                    <a:pt x="132" y="110"/>
                  </a:lnTo>
                  <a:lnTo>
                    <a:pt x="130" y="98"/>
                  </a:lnTo>
                  <a:lnTo>
                    <a:pt x="134" y="92"/>
                  </a:lnTo>
                  <a:lnTo>
                    <a:pt x="144" y="86"/>
                  </a:lnTo>
                  <a:lnTo>
                    <a:pt x="146" y="92"/>
                  </a:lnTo>
                  <a:lnTo>
                    <a:pt x="150" y="96"/>
                  </a:lnTo>
                  <a:lnTo>
                    <a:pt x="154" y="90"/>
                  </a:lnTo>
                  <a:lnTo>
                    <a:pt x="154" y="78"/>
                  </a:lnTo>
                  <a:lnTo>
                    <a:pt x="162" y="82"/>
                  </a:lnTo>
                  <a:lnTo>
                    <a:pt x="164" y="78"/>
                  </a:lnTo>
                  <a:lnTo>
                    <a:pt x="166" y="68"/>
                  </a:lnTo>
                  <a:lnTo>
                    <a:pt x="176" y="62"/>
                  </a:lnTo>
                  <a:lnTo>
                    <a:pt x="180" y="58"/>
                  </a:lnTo>
                  <a:lnTo>
                    <a:pt x="186" y="58"/>
                  </a:lnTo>
                  <a:lnTo>
                    <a:pt x="200" y="46"/>
                  </a:lnTo>
                  <a:lnTo>
                    <a:pt x="210" y="52"/>
                  </a:lnTo>
                  <a:lnTo>
                    <a:pt x="214" y="58"/>
                  </a:lnTo>
                  <a:lnTo>
                    <a:pt x="220" y="62"/>
                  </a:lnTo>
                  <a:lnTo>
                    <a:pt x="230" y="62"/>
                  </a:lnTo>
                  <a:lnTo>
                    <a:pt x="238" y="60"/>
                  </a:lnTo>
                  <a:lnTo>
                    <a:pt x="232" y="50"/>
                  </a:lnTo>
                  <a:lnTo>
                    <a:pt x="244" y="40"/>
                  </a:lnTo>
                  <a:lnTo>
                    <a:pt x="248" y="28"/>
                  </a:lnTo>
                  <a:lnTo>
                    <a:pt x="256" y="26"/>
                  </a:lnTo>
                  <a:lnTo>
                    <a:pt x="260" y="22"/>
                  </a:lnTo>
                  <a:lnTo>
                    <a:pt x="268" y="24"/>
                  </a:lnTo>
                  <a:lnTo>
                    <a:pt x="278" y="20"/>
                  </a:lnTo>
                  <a:lnTo>
                    <a:pt x="280" y="14"/>
                  </a:lnTo>
                  <a:lnTo>
                    <a:pt x="274" y="10"/>
                  </a:lnTo>
                  <a:lnTo>
                    <a:pt x="278" y="8"/>
                  </a:lnTo>
                  <a:lnTo>
                    <a:pt x="292" y="12"/>
                  </a:lnTo>
                  <a:lnTo>
                    <a:pt x="298" y="16"/>
                  </a:lnTo>
                  <a:lnTo>
                    <a:pt x="308" y="20"/>
                  </a:lnTo>
                  <a:lnTo>
                    <a:pt x="314" y="22"/>
                  </a:lnTo>
                  <a:lnTo>
                    <a:pt x="320" y="24"/>
                  </a:lnTo>
                  <a:lnTo>
                    <a:pt x="328" y="24"/>
                  </a:lnTo>
                  <a:lnTo>
                    <a:pt x="336" y="20"/>
                  </a:lnTo>
                  <a:lnTo>
                    <a:pt x="344" y="24"/>
                  </a:lnTo>
                  <a:lnTo>
                    <a:pt x="336" y="30"/>
                  </a:lnTo>
                  <a:lnTo>
                    <a:pt x="330" y="40"/>
                  </a:lnTo>
                  <a:lnTo>
                    <a:pt x="326" y="46"/>
                  </a:lnTo>
                  <a:lnTo>
                    <a:pt x="318" y="52"/>
                  </a:lnTo>
                  <a:lnTo>
                    <a:pt x="318" y="60"/>
                  </a:lnTo>
                  <a:lnTo>
                    <a:pt x="324" y="64"/>
                  </a:lnTo>
                  <a:lnTo>
                    <a:pt x="336" y="74"/>
                  </a:lnTo>
                  <a:lnTo>
                    <a:pt x="350" y="78"/>
                  </a:lnTo>
                  <a:lnTo>
                    <a:pt x="364" y="90"/>
                  </a:lnTo>
                  <a:lnTo>
                    <a:pt x="376" y="96"/>
                  </a:lnTo>
                  <a:lnTo>
                    <a:pt x="390" y="104"/>
                  </a:lnTo>
                  <a:lnTo>
                    <a:pt x="398" y="94"/>
                  </a:lnTo>
                  <a:lnTo>
                    <a:pt x="406" y="78"/>
                  </a:lnTo>
                  <a:lnTo>
                    <a:pt x="408" y="62"/>
                  </a:lnTo>
                  <a:lnTo>
                    <a:pt x="406" y="40"/>
                  </a:lnTo>
                  <a:lnTo>
                    <a:pt x="410" y="24"/>
                  </a:lnTo>
                  <a:lnTo>
                    <a:pt x="414" y="12"/>
                  </a:lnTo>
                  <a:lnTo>
                    <a:pt x="418" y="4"/>
                  </a:lnTo>
                  <a:close/>
                  <a:moveTo>
                    <a:pt x="418" y="0"/>
                  </a:moveTo>
                  <a:lnTo>
                    <a:pt x="418" y="0"/>
                  </a:lnTo>
                  <a:lnTo>
                    <a:pt x="418" y="0"/>
                  </a:lnTo>
                  <a:lnTo>
                    <a:pt x="418" y="0"/>
                  </a:lnTo>
                  <a:lnTo>
                    <a:pt x="414" y="2"/>
                  </a:lnTo>
                  <a:lnTo>
                    <a:pt x="410" y="12"/>
                  </a:lnTo>
                  <a:lnTo>
                    <a:pt x="408" y="22"/>
                  </a:lnTo>
                  <a:lnTo>
                    <a:pt x="402" y="38"/>
                  </a:lnTo>
                  <a:lnTo>
                    <a:pt x="402" y="38"/>
                  </a:lnTo>
                  <a:lnTo>
                    <a:pt x="402" y="40"/>
                  </a:lnTo>
                  <a:lnTo>
                    <a:pt x="404" y="62"/>
                  </a:lnTo>
                  <a:lnTo>
                    <a:pt x="402" y="78"/>
                  </a:lnTo>
                  <a:lnTo>
                    <a:pt x="394" y="92"/>
                  </a:lnTo>
                  <a:lnTo>
                    <a:pt x="388" y="98"/>
                  </a:lnTo>
                  <a:lnTo>
                    <a:pt x="378" y="92"/>
                  </a:lnTo>
                  <a:lnTo>
                    <a:pt x="366" y="86"/>
                  </a:lnTo>
                  <a:lnTo>
                    <a:pt x="352" y="76"/>
                  </a:lnTo>
                  <a:lnTo>
                    <a:pt x="352" y="76"/>
                  </a:lnTo>
                  <a:lnTo>
                    <a:pt x="352" y="76"/>
                  </a:lnTo>
                  <a:lnTo>
                    <a:pt x="338" y="70"/>
                  </a:lnTo>
                  <a:lnTo>
                    <a:pt x="326" y="62"/>
                  </a:lnTo>
                  <a:lnTo>
                    <a:pt x="322" y="58"/>
                  </a:lnTo>
                  <a:lnTo>
                    <a:pt x="322" y="54"/>
                  </a:lnTo>
                  <a:lnTo>
                    <a:pt x="328" y="50"/>
                  </a:lnTo>
                  <a:lnTo>
                    <a:pt x="328" y="50"/>
                  </a:lnTo>
                  <a:lnTo>
                    <a:pt x="328" y="50"/>
                  </a:lnTo>
                  <a:lnTo>
                    <a:pt x="334" y="42"/>
                  </a:lnTo>
                  <a:lnTo>
                    <a:pt x="334" y="42"/>
                  </a:lnTo>
                  <a:lnTo>
                    <a:pt x="334" y="42"/>
                  </a:lnTo>
                  <a:lnTo>
                    <a:pt x="340" y="34"/>
                  </a:lnTo>
                  <a:lnTo>
                    <a:pt x="346" y="26"/>
                  </a:lnTo>
                  <a:lnTo>
                    <a:pt x="346" y="26"/>
                  </a:lnTo>
                  <a:lnTo>
                    <a:pt x="346" y="22"/>
                  </a:lnTo>
                  <a:lnTo>
                    <a:pt x="346" y="22"/>
                  </a:lnTo>
                  <a:lnTo>
                    <a:pt x="344" y="20"/>
                  </a:lnTo>
                  <a:lnTo>
                    <a:pt x="338" y="16"/>
                  </a:lnTo>
                  <a:lnTo>
                    <a:pt x="338" y="16"/>
                  </a:lnTo>
                  <a:lnTo>
                    <a:pt x="336" y="16"/>
                  </a:lnTo>
                  <a:lnTo>
                    <a:pt x="336" y="16"/>
                  </a:lnTo>
                  <a:lnTo>
                    <a:pt x="334" y="16"/>
                  </a:lnTo>
                  <a:lnTo>
                    <a:pt x="326" y="20"/>
                  </a:lnTo>
                  <a:lnTo>
                    <a:pt x="320" y="20"/>
                  </a:lnTo>
                  <a:lnTo>
                    <a:pt x="316" y="18"/>
                  </a:lnTo>
                  <a:lnTo>
                    <a:pt x="308" y="16"/>
                  </a:lnTo>
                  <a:lnTo>
                    <a:pt x="300" y="12"/>
                  </a:lnTo>
                  <a:lnTo>
                    <a:pt x="294" y="10"/>
                  </a:lnTo>
                  <a:lnTo>
                    <a:pt x="280" y="4"/>
                  </a:lnTo>
                  <a:lnTo>
                    <a:pt x="280" y="4"/>
                  </a:lnTo>
                  <a:lnTo>
                    <a:pt x="278" y="4"/>
                  </a:lnTo>
                  <a:lnTo>
                    <a:pt x="278" y="4"/>
                  </a:lnTo>
                  <a:lnTo>
                    <a:pt x="278" y="4"/>
                  </a:lnTo>
                  <a:lnTo>
                    <a:pt x="272" y="6"/>
                  </a:lnTo>
                  <a:lnTo>
                    <a:pt x="272" y="6"/>
                  </a:lnTo>
                  <a:lnTo>
                    <a:pt x="270" y="8"/>
                  </a:lnTo>
                  <a:lnTo>
                    <a:pt x="270" y="8"/>
                  </a:lnTo>
                  <a:lnTo>
                    <a:pt x="272" y="12"/>
                  </a:lnTo>
                  <a:lnTo>
                    <a:pt x="276" y="16"/>
                  </a:lnTo>
                  <a:lnTo>
                    <a:pt x="276" y="16"/>
                  </a:lnTo>
                  <a:lnTo>
                    <a:pt x="268" y="20"/>
                  </a:lnTo>
                  <a:lnTo>
                    <a:pt x="260" y="18"/>
                  </a:lnTo>
                  <a:lnTo>
                    <a:pt x="260" y="18"/>
                  </a:lnTo>
                  <a:lnTo>
                    <a:pt x="260" y="18"/>
                  </a:lnTo>
                  <a:lnTo>
                    <a:pt x="260" y="18"/>
                  </a:lnTo>
                  <a:lnTo>
                    <a:pt x="256" y="18"/>
                  </a:lnTo>
                  <a:lnTo>
                    <a:pt x="254" y="22"/>
                  </a:lnTo>
                  <a:lnTo>
                    <a:pt x="246" y="26"/>
                  </a:lnTo>
                  <a:lnTo>
                    <a:pt x="246" y="26"/>
                  </a:lnTo>
                  <a:lnTo>
                    <a:pt x="244" y="28"/>
                  </a:lnTo>
                  <a:lnTo>
                    <a:pt x="240" y="38"/>
                  </a:lnTo>
                  <a:lnTo>
                    <a:pt x="230" y="48"/>
                  </a:lnTo>
                  <a:lnTo>
                    <a:pt x="230" y="48"/>
                  </a:lnTo>
                  <a:lnTo>
                    <a:pt x="228" y="50"/>
                  </a:lnTo>
                  <a:lnTo>
                    <a:pt x="230" y="52"/>
                  </a:lnTo>
                  <a:lnTo>
                    <a:pt x="232" y="56"/>
                  </a:lnTo>
                  <a:lnTo>
                    <a:pt x="230" y="58"/>
                  </a:lnTo>
                  <a:lnTo>
                    <a:pt x="222" y="58"/>
                  </a:lnTo>
                  <a:lnTo>
                    <a:pt x="218" y="54"/>
                  </a:lnTo>
                  <a:lnTo>
                    <a:pt x="212" y="50"/>
                  </a:lnTo>
                  <a:lnTo>
                    <a:pt x="212" y="50"/>
                  </a:lnTo>
                  <a:lnTo>
                    <a:pt x="212" y="48"/>
                  </a:lnTo>
                  <a:lnTo>
                    <a:pt x="202" y="44"/>
                  </a:lnTo>
                  <a:lnTo>
                    <a:pt x="202" y="44"/>
                  </a:lnTo>
                  <a:lnTo>
                    <a:pt x="200" y="42"/>
                  </a:lnTo>
                  <a:lnTo>
                    <a:pt x="200" y="42"/>
                  </a:lnTo>
                  <a:lnTo>
                    <a:pt x="198" y="44"/>
                  </a:lnTo>
                  <a:lnTo>
                    <a:pt x="184" y="54"/>
                  </a:lnTo>
                  <a:lnTo>
                    <a:pt x="180" y="54"/>
                  </a:lnTo>
                  <a:lnTo>
                    <a:pt x="180" y="54"/>
                  </a:lnTo>
                  <a:lnTo>
                    <a:pt x="178" y="54"/>
                  </a:lnTo>
                  <a:lnTo>
                    <a:pt x="172" y="60"/>
                  </a:lnTo>
                  <a:lnTo>
                    <a:pt x="164" y="64"/>
                  </a:lnTo>
                  <a:lnTo>
                    <a:pt x="164" y="64"/>
                  </a:lnTo>
                  <a:lnTo>
                    <a:pt x="162" y="68"/>
                  </a:lnTo>
                  <a:lnTo>
                    <a:pt x="160" y="78"/>
                  </a:lnTo>
                  <a:lnTo>
                    <a:pt x="160" y="78"/>
                  </a:lnTo>
                  <a:lnTo>
                    <a:pt x="156" y="76"/>
                  </a:lnTo>
                  <a:lnTo>
                    <a:pt x="156" y="76"/>
                  </a:lnTo>
                  <a:lnTo>
                    <a:pt x="154" y="74"/>
                  </a:lnTo>
                  <a:lnTo>
                    <a:pt x="154" y="74"/>
                  </a:lnTo>
                  <a:lnTo>
                    <a:pt x="152" y="76"/>
                  </a:lnTo>
                  <a:lnTo>
                    <a:pt x="152" y="76"/>
                  </a:lnTo>
                  <a:lnTo>
                    <a:pt x="150" y="78"/>
                  </a:lnTo>
                  <a:lnTo>
                    <a:pt x="150" y="88"/>
                  </a:lnTo>
                  <a:lnTo>
                    <a:pt x="150" y="88"/>
                  </a:lnTo>
                  <a:lnTo>
                    <a:pt x="146" y="84"/>
                  </a:lnTo>
                  <a:lnTo>
                    <a:pt x="146" y="84"/>
                  </a:lnTo>
                  <a:lnTo>
                    <a:pt x="144" y="82"/>
                  </a:lnTo>
                  <a:lnTo>
                    <a:pt x="144" y="82"/>
                  </a:lnTo>
                  <a:lnTo>
                    <a:pt x="142" y="82"/>
                  </a:lnTo>
                  <a:lnTo>
                    <a:pt x="132" y="88"/>
                  </a:lnTo>
                  <a:lnTo>
                    <a:pt x="132" y="88"/>
                  </a:lnTo>
                  <a:lnTo>
                    <a:pt x="130" y="90"/>
                  </a:lnTo>
                  <a:lnTo>
                    <a:pt x="128" y="96"/>
                  </a:lnTo>
                  <a:lnTo>
                    <a:pt x="128" y="96"/>
                  </a:lnTo>
                  <a:lnTo>
                    <a:pt x="126" y="100"/>
                  </a:lnTo>
                  <a:lnTo>
                    <a:pt x="128" y="108"/>
                  </a:lnTo>
                  <a:lnTo>
                    <a:pt x="110" y="130"/>
                  </a:lnTo>
                  <a:lnTo>
                    <a:pt x="102" y="130"/>
                  </a:lnTo>
                  <a:lnTo>
                    <a:pt x="102" y="130"/>
                  </a:lnTo>
                  <a:lnTo>
                    <a:pt x="102" y="130"/>
                  </a:lnTo>
                  <a:lnTo>
                    <a:pt x="80" y="138"/>
                  </a:lnTo>
                  <a:lnTo>
                    <a:pt x="58" y="142"/>
                  </a:lnTo>
                  <a:lnTo>
                    <a:pt x="58" y="142"/>
                  </a:lnTo>
                  <a:lnTo>
                    <a:pt x="58" y="142"/>
                  </a:lnTo>
                  <a:lnTo>
                    <a:pt x="46" y="146"/>
                  </a:lnTo>
                  <a:lnTo>
                    <a:pt x="46" y="146"/>
                  </a:lnTo>
                  <a:lnTo>
                    <a:pt x="44" y="146"/>
                  </a:lnTo>
                  <a:lnTo>
                    <a:pt x="32" y="160"/>
                  </a:lnTo>
                  <a:lnTo>
                    <a:pt x="26" y="160"/>
                  </a:lnTo>
                  <a:lnTo>
                    <a:pt x="26" y="160"/>
                  </a:lnTo>
                  <a:lnTo>
                    <a:pt x="22" y="162"/>
                  </a:lnTo>
                  <a:lnTo>
                    <a:pt x="20" y="164"/>
                  </a:lnTo>
                  <a:lnTo>
                    <a:pt x="20" y="162"/>
                  </a:lnTo>
                  <a:lnTo>
                    <a:pt x="20" y="162"/>
                  </a:lnTo>
                  <a:lnTo>
                    <a:pt x="16" y="160"/>
                  </a:lnTo>
                  <a:lnTo>
                    <a:pt x="16" y="160"/>
                  </a:lnTo>
                  <a:lnTo>
                    <a:pt x="16" y="162"/>
                  </a:lnTo>
                  <a:lnTo>
                    <a:pt x="16" y="162"/>
                  </a:lnTo>
                  <a:lnTo>
                    <a:pt x="12" y="164"/>
                  </a:lnTo>
                  <a:lnTo>
                    <a:pt x="12" y="170"/>
                  </a:lnTo>
                  <a:lnTo>
                    <a:pt x="6" y="186"/>
                  </a:lnTo>
                  <a:lnTo>
                    <a:pt x="6" y="186"/>
                  </a:lnTo>
                  <a:lnTo>
                    <a:pt x="6" y="186"/>
                  </a:lnTo>
                  <a:lnTo>
                    <a:pt x="6" y="200"/>
                  </a:lnTo>
                  <a:lnTo>
                    <a:pt x="6" y="200"/>
                  </a:lnTo>
                  <a:lnTo>
                    <a:pt x="6" y="200"/>
                  </a:lnTo>
                  <a:lnTo>
                    <a:pt x="12" y="218"/>
                  </a:lnTo>
                  <a:lnTo>
                    <a:pt x="12" y="218"/>
                  </a:lnTo>
                  <a:lnTo>
                    <a:pt x="12" y="220"/>
                  </a:lnTo>
                  <a:lnTo>
                    <a:pt x="18" y="224"/>
                  </a:lnTo>
                  <a:lnTo>
                    <a:pt x="16" y="228"/>
                  </a:lnTo>
                  <a:lnTo>
                    <a:pt x="16" y="228"/>
                  </a:lnTo>
                  <a:lnTo>
                    <a:pt x="12" y="224"/>
                  </a:lnTo>
                  <a:lnTo>
                    <a:pt x="12" y="224"/>
                  </a:lnTo>
                  <a:lnTo>
                    <a:pt x="10" y="222"/>
                  </a:lnTo>
                  <a:lnTo>
                    <a:pt x="6" y="220"/>
                  </a:lnTo>
                  <a:lnTo>
                    <a:pt x="6" y="220"/>
                  </a:lnTo>
                  <a:lnTo>
                    <a:pt x="4" y="220"/>
                  </a:lnTo>
                  <a:lnTo>
                    <a:pt x="4" y="220"/>
                  </a:lnTo>
                  <a:lnTo>
                    <a:pt x="2" y="222"/>
                  </a:lnTo>
                  <a:lnTo>
                    <a:pt x="2" y="222"/>
                  </a:lnTo>
                  <a:lnTo>
                    <a:pt x="0" y="224"/>
                  </a:lnTo>
                  <a:lnTo>
                    <a:pt x="0" y="226"/>
                  </a:lnTo>
                  <a:lnTo>
                    <a:pt x="4" y="234"/>
                  </a:lnTo>
                  <a:lnTo>
                    <a:pt x="10" y="242"/>
                  </a:lnTo>
                  <a:lnTo>
                    <a:pt x="16" y="256"/>
                  </a:lnTo>
                  <a:lnTo>
                    <a:pt x="26" y="282"/>
                  </a:lnTo>
                  <a:lnTo>
                    <a:pt x="26" y="298"/>
                  </a:lnTo>
                  <a:lnTo>
                    <a:pt x="26" y="298"/>
                  </a:lnTo>
                  <a:lnTo>
                    <a:pt x="28" y="300"/>
                  </a:lnTo>
                  <a:lnTo>
                    <a:pt x="36" y="312"/>
                  </a:lnTo>
                  <a:lnTo>
                    <a:pt x="36" y="322"/>
                  </a:lnTo>
                  <a:lnTo>
                    <a:pt x="36" y="340"/>
                  </a:lnTo>
                  <a:lnTo>
                    <a:pt x="28" y="344"/>
                  </a:lnTo>
                  <a:lnTo>
                    <a:pt x="28" y="344"/>
                  </a:lnTo>
                  <a:lnTo>
                    <a:pt x="26" y="346"/>
                  </a:lnTo>
                  <a:lnTo>
                    <a:pt x="26" y="348"/>
                  </a:lnTo>
                  <a:lnTo>
                    <a:pt x="28" y="358"/>
                  </a:lnTo>
                  <a:lnTo>
                    <a:pt x="28" y="358"/>
                  </a:lnTo>
                  <a:lnTo>
                    <a:pt x="30" y="360"/>
                  </a:lnTo>
                  <a:lnTo>
                    <a:pt x="40" y="366"/>
                  </a:lnTo>
                  <a:lnTo>
                    <a:pt x="50" y="372"/>
                  </a:lnTo>
                  <a:lnTo>
                    <a:pt x="50" y="372"/>
                  </a:lnTo>
                  <a:lnTo>
                    <a:pt x="52" y="374"/>
                  </a:lnTo>
                  <a:lnTo>
                    <a:pt x="52" y="374"/>
                  </a:lnTo>
                  <a:lnTo>
                    <a:pt x="52" y="374"/>
                  </a:lnTo>
                  <a:lnTo>
                    <a:pt x="76" y="372"/>
                  </a:lnTo>
                  <a:lnTo>
                    <a:pt x="76" y="372"/>
                  </a:lnTo>
                  <a:lnTo>
                    <a:pt x="78" y="370"/>
                  </a:lnTo>
                  <a:lnTo>
                    <a:pt x="86" y="360"/>
                  </a:lnTo>
                  <a:lnTo>
                    <a:pt x="94" y="360"/>
                  </a:lnTo>
                  <a:lnTo>
                    <a:pt x="94" y="360"/>
                  </a:lnTo>
                  <a:lnTo>
                    <a:pt x="96" y="360"/>
                  </a:lnTo>
                  <a:lnTo>
                    <a:pt x="102" y="354"/>
                  </a:lnTo>
                  <a:lnTo>
                    <a:pt x="150" y="354"/>
                  </a:lnTo>
                  <a:lnTo>
                    <a:pt x="150" y="354"/>
                  </a:lnTo>
                  <a:lnTo>
                    <a:pt x="154" y="352"/>
                  </a:lnTo>
                  <a:lnTo>
                    <a:pt x="158" y="346"/>
                  </a:lnTo>
                  <a:lnTo>
                    <a:pt x="158" y="346"/>
                  </a:lnTo>
                  <a:lnTo>
                    <a:pt x="160" y="346"/>
                  </a:lnTo>
                  <a:lnTo>
                    <a:pt x="160" y="340"/>
                  </a:lnTo>
                  <a:lnTo>
                    <a:pt x="170" y="338"/>
                  </a:lnTo>
                  <a:lnTo>
                    <a:pt x="170" y="338"/>
                  </a:lnTo>
                  <a:lnTo>
                    <a:pt x="170" y="336"/>
                  </a:lnTo>
                  <a:lnTo>
                    <a:pt x="184" y="328"/>
                  </a:lnTo>
                  <a:lnTo>
                    <a:pt x="208" y="326"/>
                  </a:lnTo>
                  <a:lnTo>
                    <a:pt x="208" y="326"/>
                  </a:lnTo>
                  <a:lnTo>
                    <a:pt x="210" y="326"/>
                  </a:lnTo>
                  <a:lnTo>
                    <a:pt x="226" y="320"/>
                  </a:lnTo>
                  <a:lnTo>
                    <a:pt x="234" y="316"/>
                  </a:lnTo>
                  <a:lnTo>
                    <a:pt x="270" y="322"/>
                  </a:lnTo>
                  <a:lnTo>
                    <a:pt x="294" y="328"/>
                  </a:lnTo>
                  <a:lnTo>
                    <a:pt x="298" y="332"/>
                  </a:lnTo>
                  <a:lnTo>
                    <a:pt x="304" y="340"/>
                  </a:lnTo>
                  <a:lnTo>
                    <a:pt x="312" y="352"/>
                  </a:lnTo>
                  <a:lnTo>
                    <a:pt x="314" y="360"/>
                  </a:lnTo>
                  <a:lnTo>
                    <a:pt x="314" y="360"/>
                  </a:lnTo>
                  <a:lnTo>
                    <a:pt x="316" y="364"/>
                  </a:lnTo>
                  <a:lnTo>
                    <a:pt x="324" y="368"/>
                  </a:lnTo>
                  <a:lnTo>
                    <a:pt x="324" y="368"/>
                  </a:lnTo>
                  <a:lnTo>
                    <a:pt x="326" y="368"/>
                  </a:lnTo>
                  <a:lnTo>
                    <a:pt x="326" y="368"/>
                  </a:lnTo>
                  <a:lnTo>
                    <a:pt x="328" y="366"/>
                  </a:lnTo>
                  <a:lnTo>
                    <a:pt x="334" y="360"/>
                  </a:lnTo>
                  <a:lnTo>
                    <a:pt x="342" y="352"/>
                  </a:lnTo>
                  <a:lnTo>
                    <a:pt x="342" y="352"/>
                  </a:lnTo>
                  <a:lnTo>
                    <a:pt x="342" y="352"/>
                  </a:lnTo>
                  <a:lnTo>
                    <a:pt x="348" y="342"/>
                  </a:lnTo>
                  <a:lnTo>
                    <a:pt x="350" y="340"/>
                  </a:lnTo>
                  <a:lnTo>
                    <a:pt x="352" y="340"/>
                  </a:lnTo>
                  <a:lnTo>
                    <a:pt x="350" y="344"/>
                  </a:lnTo>
                  <a:lnTo>
                    <a:pt x="346" y="348"/>
                  </a:lnTo>
                  <a:lnTo>
                    <a:pt x="346" y="348"/>
                  </a:lnTo>
                  <a:lnTo>
                    <a:pt x="344" y="350"/>
                  </a:lnTo>
                  <a:lnTo>
                    <a:pt x="340" y="368"/>
                  </a:lnTo>
                  <a:lnTo>
                    <a:pt x="340" y="368"/>
                  </a:lnTo>
                  <a:lnTo>
                    <a:pt x="340" y="370"/>
                  </a:lnTo>
                  <a:lnTo>
                    <a:pt x="340" y="372"/>
                  </a:lnTo>
                  <a:lnTo>
                    <a:pt x="340" y="372"/>
                  </a:lnTo>
                  <a:lnTo>
                    <a:pt x="344" y="374"/>
                  </a:lnTo>
                  <a:lnTo>
                    <a:pt x="344" y="374"/>
                  </a:lnTo>
                  <a:lnTo>
                    <a:pt x="346" y="372"/>
                  </a:lnTo>
                  <a:lnTo>
                    <a:pt x="354" y="368"/>
                  </a:lnTo>
                  <a:lnTo>
                    <a:pt x="354" y="368"/>
                  </a:lnTo>
                  <a:lnTo>
                    <a:pt x="354" y="366"/>
                  </a:lnTo>
                  <a:lnTo>
                    <a:pt x="360" y="362"/>
                  </a:lnTo>
                  <a:lnTo>
                    <a:pt x="360" y="362"/>
                  </a:lnTo>
                  <a:lnTo>
                    <a:pt x="358" y="368"/>
                  </a:lnTo>
                  <a:lnTo>
                    <a:pt x="358" y="368"/>
                  </a:lnTo>
                  <a:lnTo>
                    <a:pt x="356" y="370"/>
                  </a:lnTo>
                  <a:lnTo>
                    <a:pt x="358" y="378"/>
                  </a:lnTo>
                  <a:lnTo>
                    <a:pt x="358" y="378"/>
                  </a:lnTo>
                  <a:lnTo>
                    <a:pt x="360" y="380"/>
                  </a:lnTo>
                  <a:lnTo>
                    <a:pt x="362" y="380"/>
                  </a:lnTo>
                  <a:lnTo>
                    <a:pt x="368" y="380"/>
                  </a:lnTo>
                  <a:lnTo>
                    <a:pt x="374" y="386"/>
                  </a:lnTo>
                  <a:lnTo>
                    <a:pt x="380" y="394"/>
                  </a:lnTo>
                  <a:lnTo>
                    <a:pt x="378" y="400"/>
                  </a:lnTo>
                  <a:lnTo>
                    <a:pt x="378" y="400"/>
                  </a:lnTo>
                  <a:lnTo>
                    <a:pt x="380" y="404"/>
                  </a:lnTo>
                  <a:lnTo>
                    <a:pt x="384" y="412"/>
                  </a:lnTo>
                  <a:lnTo>
                    <a:pt x="392" y="420"/>
                  </a:lnTo>
                  <a:lnTo>
                    <a:pt x="392" y="420"/>
                  </a:lnTo>
                  <a:lnTo>
                    <a:pt x="394" y="422"/>
                  </a:lnTo>
                  <a:lnTo>
                    <a:pt x="404" y="424"/>
                  </a:lnTo>
                  <a:lnTo>
                    <a:pt x="404" y="424"/>
                  </a:lnTo>
                  <a:lnTo>
                    <a:pt x="406" y="424"/>
                  </a:lnTo>
                  <a:lnTo>
                    <a:pt x="416" y="424"/>
                  </a:lnTo>
                  <a:lnTo>
                    <a:pt x="426" y="428"/>
                  </a:lnTo>
                  <a:lnTo>
                    <a:pt x="426" y="428"/>
                  </a:lnTo>
                  <a:lnTo>
                    <a:pt x="426" y="428"/>
                  </a:lnTo>
                  <a:lnTo>
                    <a:pt x="436" y="432"/>
                  </a:lnTo>
                  <a:lnTo>
                    <a:pt x="436" y="432"/>
                  </a:lnTo>
                  <a:lnTo>
                    <a:pt x="438" y="432"/>
                  </a:lnTo>
                  <a:lnTo>
                    <a:pt x="438" y="432"/>
                  </a:lnTo>
                  <a:lnTo>
                    <a:pt x="440" y="432"/>
                  </a:lnTo>
                  <a:lnTo>
                    <a:pt x="452" y="420"/>
                  </a:lnTo>
                  <a:lnTo>
                    <a:pt x="454" y="418"/>
                  </a:lnTo>
                  <a:lnTo>
                    <a:pt x="456" y="420"/>
                  </a:lnTo>
                  <a:lnTo>
                    <a:pt x="462" y="426"/>
                  </a:lnTo>
                  <a:lnTo>
                    <a:pt x="466" y="430"/>
                  </a:lnTo>
                  <a:lnTo>
                    <a:pt x="466" y="430"/>
                  </a:lnTo>
                  <a:lnTo>
                    <a:pt x="466" y="430"/>
                  </a:lnTo>
                  <a:lnTo>
                    <a:pt x="470" y="434"/>
                  </a:lnTo>
                  <a:lnTo>
                    <a:pt x="470" y="434"/>
                  </a:lnTo>
                  <a:lnTo>
                    <a:pt x="474" y="434"/>
                  </a:lnTo>
                  <a:lnTo>
                    <a:pt x="474" y="434"/>
                  </a:lnTo>
                  <a:lnTo>
                    <a:pt x="474" y="434"/>
                  </a:lnTo>
                  <a:lnTo>
                    <a:pt x="480" y="432"/>
                  </a:lnTo>
                  <a:lnTo>
                    <a:pt x="480" y="432"/>
                  </a:lnTo>
                  <a:lnTo>
                    <a:pt x="482" y="432"/>
                  </a:lnTo>
                  <a:lnTo>
                    <a:pt x="482" y="430"/>
                  </a:lnTo>
                  <a:lnTo>
                    <a:pt x="494" y="422"/>
                  </a:lnTo>
                  <a:lnTo>
                    <a:pt x="494" y="422"/>
                  </a:lnTo>
                  <a:lnTo>
                    <a:pt x="494" y="420"/>
                  </a:lnTo>
                  <a:lnTo>
                    <a:pt x="498" y="412"/>
                  </a:lnTo>
                  <a:lnTo>
                    <a:pt x="508" y="414"/>
                  </a:lnTo>
                  <a:lnTo>
                    <a:pt x="508" y="414"/>
                  </a:lnTo>
                  <a:lnTo>
                    <a:pt x="508" y="414"/>
                  </a:lnTo>
                  <a:lnTo>
                    <a:pt x="518" y="414"/>
                  </a:lnTo>
                  <a:lnTo>
                    <a:pt x="518" y="414"/>
                  </a:lnTo>
                  <a:lnTo>
                    <a:pt x="520" y="414"/>
                  </a:lnTo>
                  <a:lnTo>
                    <a:pt x="526" y="410"/>
                  </a:lnTo>
                  <a:lnTo>
                    <a:pt x="526" y="410"/>
                  </a:lnTo>
                  <a:lnTo>
                    <a:pt x="528" y="406"/>
                  </a:lnTo>
                  <a:lnTo>
                    <a:pt x="528" y="392"/>
                  </a:lnTo>
                  <a:lnTo>
                    <a:pt x="534" y="380"/>
                  </a:lnTo>
                  <a:lnTo>
                    <a:pt x="534" y="380"/>
                  </a:lnTo>
                  <a:lnTo>
                    <a:pt x="534" y="380"/>
                  </a:lnTo>
                  <a:lnTo>
                    <a:pt x="540" y="366"/>
                  </a:lnTo>
                  <a:lnTo>
                    <a:pt x="548" y="346"/>
                  </a:lnTo>
                  <a:lnTo>
                    <a:pt x="554" y="336"/>
                  </a:lnTo>
                  <a:lnTo>
                    <a:pt x="564" y="328"/>
                  </a:lnTo>
                  <a:lnTo>
                    <a:pt x="564" y="328"/>
                  </a:lnTo>
                  <a:lnTo>
                    <a:pt x="564" y="326"/>
                  </a:lnTo>
                  <a:lnTo>
                    <a:pt x="572" y="310"/>
                  </a:lnTo>
                  <a:lnTo>
                    <a:pt x="572" y="310"/>
                  </a:lnTo>
                  <a:lnTo>
                    <a:pt x="572" y="308"/>
                  </a:lnTo>
                  <a:lnTo>
                    <a:pt x="574" y="292"/>
                  </a:lnTo>
                  <a:lnTo>
                    <a:pt x="578" y="274"/>
                  </a:lnTo>
                  <a:lnTo>
                    <a:pt x="578" y="274"/>
                  </a:lnTo>
                  <a:lnTo>
                    <a:pt x="578" y="272"/>
                  </a:lnTo>
                  <a:lnTo>
                    <a:pt x="578" y="256"/>
                  </a:lnTo>
                  <a:lnTo>
                    <a:pt x="576" y="244"/>
                  </a:lnTo>
                  <a:lnTo>
                    <a:pt x="574" y="230"/>
                  </a:lnTo>
                  <a:lnTo>
                    <a:pt x="574" y="230"/>
                  </a:lnTo>
                  <a:lnTo>
                    <a:pt x="574" y="230"/>
                  </a:lnTo>
                  <a:lnTo>
                    <a:pt x="570" y="220"/>
                  </a:lnTo>
                  <a:lnTo>
                    <a:pt x="564" y="206"/>
                  </a:lnTo>
                  <a:lnTo>
                    <a:pt x="564" y="206"/>
                  </a:lnTo>
                  <a:lnTo>
                    <a:pt x="564" y="206"/>
                  </a:lnTo>
                  <a:lnTo>
                    <a:pt x="552" y="192"/>
                  </a:lnTo>
                  <a:lnTo>
                    <a:pt x="552" y="192"/>
                  </a:lnTo>
                  <a:lnTo>
                    <a:pt x="552" y="192"/>
                  </a:lnTo>
                  <a:lnTo>
                    <a:pt x="540" y="184"/>
                  </a:lnTo>
                  <a:lnTo>
                    <a:pt x="538" y="172"/>
                  </a:lnTo>
                  <a:lnTo>
                    <a:pt x="538" y="172"/>
                  </a:lnTo>
                  <a:lnTo>
                    <a:pt x="536" y="168"/>
                  </a:lnTo>
                  <a:lnTo>
                    <a:pt x="534" y="168"/>
                  </a:lnTo>
                  <a:lnTo>
                    <a:pt x="526" y="168"/>
                  </a:lnTo>
                  <a:lnTo>
                    <a:pt x="524" y="166"/>
                  </a:lnTo>
                  <a:lnTo>
                    <a:pt x="524" y="158"/>
                  </a:lnTo>
                  <a:lnTo>
                    <a:pt x="524" y="158"/>
                  </a:lnTo>
                  <a:lnTo>
                    <a:pt x="522" y="154"/>
                  </a:lnTo>
                  <a:lnTo>
                    <a:pt x="514" y="146"/>
                  </a:lnTo>
                  <a:lnTo>
                    <a:pt x="506" y="134"/>
                  </a:lnTo>
                  <a:lnTo>
                    <a:pt x="506" y="134"/>
                  </a:lnTo>
                  <a:lnTo>
                    <a:pt x="504" y="134"/>
                  </a:lnTo>
                  <a:lnTo>
                    <a:pt x="492" y="124"/>
                  </a:lnTo>
                  <a:lnTo>
                    <a:pt x="492" y="124"/>
                  </a:lnTo>
                  <a:lnTo>
                    <a:pt x="490" y="124"/>
                  </a:lnTo>
                  <a:lnTo>
                    <a:pt x="482" y="120"/>
                  </a:lnTo>
                  <a:lnTo>
                    <a:pt x="478" y="114"/>
                  </a:lnTo>
                  <a:lnTo>
                    <a:pt x="478" y="104"/>
                  </a:lnTo>
                  <a:lnTo>
                    <a:pt x="478" y="104"/>
                  </a:lnTo>
                  <a:lnTo>
                    <a:pt x="476" y="102"/>
                  </a:lnTo>
                  <a:lnTo>
                    <a:pt x="474" y="94"/>
                  </a:lnTo>
                  <a:lnTo>
                    <a:pt x="474" y="94"/>
                  </a:lnTo>
                  <a:lnTo>
                    <a:pt x="472" y="92"/>
                  </a:lnTo>
                  <a:lnTo>
                    <a:pt x="464" y="88"/>
                  </a:lnTo>
                  <a:lnTo>
                    <a:pt x="464" y="78"/>
                  </a:lnTo>
                  <a:lnTo>
                    <a:pt x="464" y="78"/>
                  </a:lnTo>
                  <a:lnTo>
                    <a:pt x="464" y="76"/>
                  </a:lnTo>
                  <a:lnTo>
                    <a:pt x="462" y="68"/>
                  </a:lnTo>
                  <a:lnTo>
                    <a:pt x="462" y="68"/>
                  </a:lnTo>
                  <a:lnTo>
                    <a:pt x="462" y="66"/>
                  </a:lnTo>
                  <a:lnTo>
                    <a:pt x="460" y="58"/>
                  </a:lnTo>
                  <a:lnTo>
                    <a:pt x="460" y="58"/>
                  </a:lnTo>
                  <a:lnTo>
                    <a:pt x="456" y="56"/>
                  </a:lnTo>
                  <a:lnTo>
                    <a:pt x="446" y="52"/>
                  </a:lnTo>
                  <a:lnTo>
                    <a:pt x="440" y="50"/>
                  </a:lnTo>
                  <a:lnTo>
                    <a:pt x="438" y="32"/>
                  </a:lnTo>
                  <a:lnTo>
                    <a:pt x="438" y="32"/>
                  </a:lnTo>
                  <a:lnTo>
                    <a:pt x="438" y="32"/>
                  </a:lnTo>
                  <a:lnTo>
                    <a:pt x="434" y="20"/>
                  </a:lnTo>
                  <a:lnTo>
                    <a:pt x="434" y="20"/>
                  </a:lnTo>
                  <a:lnTo>
                    <a:pt x="434" y="20"/>
                  </a:lnTo>
                  <a:lnTo>
                    <a:pt x="426" y="8"/>
                  </a:lnTo>
                  <a:lnTo>
                    <a:pt x="426" y="8"/>
                  </a:lnTo>
                  <a:lnTo>
                    <a:pt x="426" y="6"/>
                  </a:lnTo>
                  <a:lnTo>
                    <a:pt x="420" y="0"/>
                  </a:lnTo>
                  <a:lnTo>
                    <a:pt x="420" y="0"/>
                  </a:lnTo>
                  <a:lnTo>
                    <a:pt x="418" y="0"/>
                  </a:lnTo>
                  <a:lnTo>
                    <a:pt x="4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3" name="Freeform 1031"/>
            <p:cNvSpPr>
              <a:spLocks/>
            </p:cNvSpPr>
            <p:nvPr/>
          </p:nvSpPr>
          <p:spPr bwMode="auto">
            <a:xfrm>
              <a:off x="4465" y="2679"/>
              <a:ext cx="570" cy="426"/>
            </a:xfrm>
            <a:custGeom>
              <a:avLst/>
              <a:gdLst>
                <a:gd name="T0" fmla="*/ 426 w 570"/>
                <a:gd name="T1" fmla="*/ 18 h 426"/>
                <a:gd name="T2" fmla="*/ 440 w 570"/>
                <a:gd name="T3" fmla="*/ 52 h 426"/>
                <a:gd name="T4" fmla="*/ 456 w 570"/>
                <a:gd name="T5" fmla="*/ 74 h 426"/>
                <a:gd name="T6" fmla="*/ 470 w 570"/>
                <a:gd name="T7" fmla="*/ 100 h 426"/>
                <a:gd name="T8" fmla="*/ 486 w 570"/>
                <a:gd name="T9" fmla="*/ 124 h 426"/>
                <a:gd name="T10" fmla="*/ 516 w 570"/>
                <a:gd name="T11" fmla="*/ 154 h 426"/>
                <a:gd name="T12" fmla="*/ 530 w 570"/>
                <a:gd name="T13" fmla="*/ 168 h 426"/>
                <a:gd name="T14" fmla="*/ 556 w 570"/>
                <a:gd name="T15" fmla="*/ 204 h 426"/>
                <a:gd name="T16" fmla="*/ 568 w 570"/>
                <a:gd name="T17" fmla="*/ 242 h 426"/>
                <a:gd name="T18" fmla="*/ 566 w 570"/>
                <a:gd name="T19" fmla="*/ 288 h 426"/>
                <a:gd name="T20" fmla="*/ 546 w 570"/>
                <a:gd name="T21" fmla="*/ 330 h 426"/>
                <a:gd name="T22" fmla="*/ 526 w 570"/>
                <a:gd name="T23" fmla="*/ 374 h 426"/>
                <a:gd name="T24" fmla="*/ 514 w 570"/>
                <a:gd name="T25" fmla="*/ 406 h 426"/>
                <a:gd name="T26" fmla="*/ 488 w 570"/>
                <a:gd name="T27" fmla="*/ 416 h 426"/>
                <a:gd name="T28" fmla="*/ 470 w 570"/>
                <a:gd name="T29" fmla="*/ 426 h 426"/>
                <a:gd name="T30" fmla="*/ 454 w 570"/>
                <a:gd name="T31" fmla="*/ 414 h 426"/>
                <a:gd name="T32" fmla="*/ 434 w 570"/>
                <a:gd name="T33" fmla="*/ 424 h 426"/>
                <a:gd name="T34" fmla="*/ 402 w 570"/>
                <a:gd name="T35" fmla="*/ 416 h 426"/>
                <a:gd name="T36" fmla="*/ 378 w 570"/>
                <a:gd name="T37" fmla="*/ 398 h 426"/>
                <a:gd name="T38" fmla="*/ 366 w 570"/>
                <a:gd name="T39" fmla="*/ 372 h 426"/>
                <a:gd name="T40" fmla="*/ 362 w 570"/>
                <a:gd name="T41" fmla="*/ 356 h 426"/>
                <a:gd name="T42" fmla="*/ 340 w 570"/>
                <a:gd name="T43" fmla="*/ 366 h 426"/>
                <a:gd name="T44" fmla="*/ 352 w 570"/>
                <a:gd name="T45" fmla="*/ 336 h 426"/>
                <a:gd name="T46" fmla="*/ 336 w 570"/>
                <a:gd name="T47" fmla="*/ 346 h 426"/>
                <a:gd name="T48" fmla="*/ 314 w 570"/>
                <a:gd name="T49" fmla="*/ 356 h 426"/>
                <a:gd name="T50" fmla="*/ 298 w 570"/>
                <a:gd name="T51" fmla="*/ 326 h 426"/>
                <a:gd name="T52" fmla="*/ 230 w 570"/>
                <a:gd name="T53" fmla="*/ 308 h 426"/>
                <a:gd name="T54" fmla="*/ 178 w 570"/>
                <a:gd name="T55" fmla="*/ 320 h 426"/>
                <a:gd name="T56" fmla="*/ 152 w 570"/>
                <a:gd name="T57" fmla="*/ 340 h 426"/>
                <a:gd name="T58" fmla="*/ 90 w 570"/>
                <a:gd name="T59" fmla="*/ 352 h 426"/>
                <a:gd name="T60" fmla="*/ 48 w 570"/>
                <a:gd name="T61" fmla="*/ 366 h 426"/>
                <a:gd name="T62" fmla="*/ 26 w 570"/>
                <a:gd name="T63" fmla="*/ 344 h 426"/>
                <a:gd name="T64" fmla="*/ 36 w 570"/>
                <a:gd name="T65" fmla="*/ 306 h 426"/>
                <a:gd name="T66" fmla="*/ 16 w 570"/>
                <a:gd name="T67" fmla="*/ 250 h 426"/>
                <a:gd name="T68" fmla="*/ 0 w 570"/>
                <a:gd name="T69" fmla="*/ 220 h 426"/>
                <a:gd name="T70" fmla="*/ 16 w 570"/>
                <a:gd name="T71" fmla="*/ 228 h 426"/>
                <a:gd name="T72" fmla="*/ 6 w 570"/>
                <a:gd name="T73" fmla="*/ 196 h 426"/>
                <a:gd name="T74" fmla="*/ 12 w 570"/>
                <a:gd name="T75" fmla="*/ 160 h 426"/>
                <a:gd name="T76" fmla="*/ 30 w 570"/>
                <a:gd name="T77" fmla="*/ 160 h 426"/>
                <a:gd name="T78" fmla="*/ 76 w 570"/>
                <a:gd name="T79" fmla="*/ 138 h 426"/>
                <a:gd name="T80" fmla="*/ 128 w 570"/>
                <a:gd name="T81" fmla="*/ 106 h 426"/>
                <a:gd name="T82" fmla="*/ 140 w 570"/>
                <a:gd name="T83" fmla="*/ 82 h 426"/>
                <a:gd name="T84" fmla="*/ 150 w 570"/>
                <a:gd name="T85" fmla="*/ 86 h 426"/>
                <a:gd name="T86" fmla="*/ 160 w 570"/>
                <a:gd name="T87" fmla="*/ 74 h 426"/>
                <a:gd name="T88" fmla="*/ 176 w 570"/>
                <a:gd name="T89" fmla="*/ 54 h 426"/>
                <a:gd name="T90" fmla="*/ 206 w 570"/>
                <a:gd name="T91" fmla="*/ 48 h 426"/>
                <a:gd name="T92" fmla="*/ 226 w 570"/>
                <a:gd name="T93" fmla="*/ 58 h 426"/>
                <a:gd name="T94" fmla="*/ 240 w 570"/>
                <a:gd name="T95" fmla="*/ 36 h 426"/>
                <a:gd name="T96" fmla="*/ 256 w 570"/>
                <a:gd name="T97" fmla="*/ 18 h 426"/>
                <a:gd name="T98" fmla="*/ 276 w 570"/>
                <a:gd name="T99" fmla="*/ 10 h 426"/>
                <a:gd name="T100" fmla="*/ 288 w 570"/>
                <a:gd name="T101" fmla="*/ 8 h 426"/>
                <a:gd name="T102" fmla="*/ 310 w 570"/>
                <a:gd name="T103" fmla="*/ 18 h 426"/>
                <a:gd name="T104" fmla="*/ 332 w 570"/>
                <a:gd name="T105" fmla="*/ 16 h 426"/>
                <a:gd name="T106" fmla="*/ 326 w 570"/>
                <a:gd name="T107" fmla="*/ 36 h 426"/>
                <a:gd name="T108" fmla="*/ 314 w 570"/>
                <a:gd name="T109" fmla="*/ 56 h 426"/>
                <a:gd name="T110" fmla="*/ 346 w 570"/>
                <a:gd name="T111" fmla="*/ 74 h 426"/>
                <a:gd name="T112" fmla="*/ 386 w 570"/>
                <a:gd name="T113" fmla="*/ 100 h 426"/>
                <a:gd name="T114" fmla="*/ 404 w 570"/>
                <a:gd name="T115" fmla="*/ 58 h 426"/>
                <a:gd name="T116" fmla="*/ 410 w 570"/>
                <a:gd name="T117" fmla="*/ 8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70" h="426">
                  <a:moveTo>
                    <a:pt x="414" y="0"/>
                  </a:moveTo>
                  <a:lnTo>
                    <a:pt x="420" y="6"/>
                  </a:lnTo>
                  <a:lnTo>
                    <a:pt x="426" y="18"/>
                  </a:lnTo>
                  <a:lnTo>
                    <a:pt x="430" y="28"/>
                  </a:lnTo>
                  <a:lnTo>
                    <a:pt x="432" y="48"/>
                  </a:lnTo>
                  <a:lnTo>
                    <a:pt x="440" y="52"/>
                  </a:lnTo>
                  <a:lnTo>
                    <a:pt x="452" y="56"/>
                  </a:lnTo>
                  <a:lnTo>
                    <a:pt x="454" y="64"/>
                  </a:lnTo>
                  <a:lnTo>
                    <a:pt x="456" y="74"/>
                  </a:lnTo>
                  <a:lnTo>
                    <a:pt x="456" y="86"/>
                  </a:lnTo>
                  <a:lnTo>
                    <a:pt x="466" y="92"/>
                  </a:lnTo>
                  <a:lnTo>
                    <a:pt x="470" y="100"/>
                  </a:lnTo>
                  <a:lnTo>
                    <a:pt x="470" y="110"/>
                  </a:lnTo>
                  <a:lnTo>
                    <a:pt x="474" y="120"/>
                  </a:lnTo>
                  <a:lnTo>
                    <a:pt x="486" y="124"/>
                  </a:lnTo>
                  <a:lnTo>
                    <a:pt x="498" y="132"/>
                  </a:lnTo>
                  <a:lnTo>
                    <a:pt x="506" y="144"/>
                  </a:lnTo>
                  <a:lnTo>
                    <a:pt x="516" y="154"/>
                  </a:lnTo>
                  <a:lnTo>
                    <a:pt x="516" y="162"/>
                  </a:lnTo>
                  <a:lnTo>
                    <a:pt x="520" y="168"/>
                  </a:lnTo>
                  <a:lnTo>
                    <a:pt x="530" y="168"/>
                  </a:lnTo>
                  <a:lnTo>
                    <a:pt x="534" y="182"/>
                  </a:lnTo>
                  <a:lnTo>
                    <a:pt x="546" y="192"/>
                  </a:lnTo>
                  <a:lnTo>
                    <a:pt x="556" y="204"/>
                  </a:lnTo>
                  <a:lnTo>
                    <a:pt x="562" y="216"/>
                  </a:lnTo>
                  <a:lnTo>
                    <a:pt x="566" y="228"/>
                  </a:lnTo>
                  <a:lnTo>
                    <a:pt x="568" y="242"/>
                  </a:lnTo>
                  <a:lnTo>
                    <a:pt x="570" y="252"/>
                  </a:lnTo>
                  <a:lnTo>
                    <a:pt x="570" y="268"/>
                  </a:lnTo>
                  <a:lnTo>
                    <a:pt x="566" y="288"/>
                  </a:lnTo>
                  <a:lnTo>
                    <a:pt x="564" y="304"/>
                  </a:lnTo>
                  <a:lnTo>
                    <a:pt x="556" y="320"/>
                  </a:lnTo>
                  <a:lnTo>
                    <a:pt x="546" y="330"/>
                  </a:lnTo>
                  <a:lnTo>
                    <a:pt x="540" y="340"/>
                  </a:lnTo>
                  <a:lnTo>
                    <a:pt x="532" y="360"/>
                  </a:lnTo>
                  <a:lnTo>
                    <a:pt x="526" y="374"/>
                  </a:lnTo>
                  <a:lnTo>
                    <a:pt x="520" y="386"/>
                  </a:lnTo>
                  <a:lnTo>
                    <a:pt x="520" y="402"/>
                  </a:lnTo>
                  <a:lnTo>
                    <a:pt x="514" y="406"/>
                  </a:lnTo>
                  <a:lnTo>
                    <a:pt x="504" y="406"/>
                  </a:lnTo>
                  <a:lnTo>
                    <a:pt x="490" y="404"/>
                  </a:lnTo>
                  <a:lnTo>
                    <a:pt x="488" y="416"/>
                  </a:lnTo>
                  <a:lnTo>
                    <a:pt x="476" y="422"/>
                  </a:lnTo>
                  <a:lnTo>
                    <a:pt x="474" y="424"/>
                  </a:lnTo>
                  <a:lnTo>
                    <a:pt x="470" y="426"/>
                  </a:lnTo>
                  <a:lnTo>
                    <a:pt x="464" y="422"/>
                  </a:lnTo>
                  <a:lnTo>
                    <a:pt x="460" y="418"/>
                  </a:lnTo>
                  <a:lnTo>
                    <a:pt x="454" y="414"/>
                  </a:lnTo>
                  <a:lnTo>
                    <a:pt x="452" y="410"/>
                  </a:lnTo>
                  <a:lnTo>
                    <a:pt x="446" y="412"/>
                  </a:lnTo>
                  <a:lnTo>
                    <a:pt x="434" y="424"/>
                  </a:lnTo>
                  <a:lnTo>
                    <a:pt x="422" y="420"/>
                  </a:lnTo>
                  <a:lnTo>
                    <a:pt x="412" y="416"/>
                  </a:lnTo>
                  <a:lnTo>
                    <a:pt x="402" y="416"/>
                  </a:lnTo>
                  <a:lnTo>
                    <a:pt x="390" y="414"/>
                  </a:lnTo>
                  <a:lnTo>
                    <a:pt x="384" y="404"/>
                  </a:lnTo>
                  <a:lnTo>
                    <a:pt x="378" y="398"/>
                  </a:lnTo>
                  <a:lnTo>
                    <a:pt x="380" y="388"/>
                  </a:lnTo>
                  <a:lnTo>
                    <a:pt x="372" y="380"/>
                  </a:lnTo>
                  <a:lnTo>
                    <a:pt x="366" y="372"/>
                  </a:lnTo>
                  <a:lnTo>
                    <a:pt x="358" y="372"/>
                  </a:lnTo>
                  <a:lnTo>
                    <a:pt x="356" y="366"/>
                  </a:lnTo>
                  <a:lnTo>
                    <a:pt x="362" y="356"/>
                  </a:lnTo>
                  <a:lnTo>
                    <a:pt x="356" y="352"/>
                  </a:lnTo>
                  <a:lnTo>
                    <a:pt x="348" y="360"/>
                  </a:lnTo>
                  <a:lnTo>
                    <a:pt x="340" y="366"/>
                  </a:lnTo>
                  <a:lnTo>
                    <a:pt x="344" y="348"/>
                  </a:lnTo>
                  <a:lnTo>
                    <a:pt x="350" y="342"/>
                  </a:lnTo>
                  <a:lnTo>
                    <a:pt x="352" y="336"/>
                  </a:lnTo>
                  <a:lnTo>
                    <a:pt x="348" y="328"/>
                  </a:lnTo>
                  <a:lnTo>
                    <a:pt x="340" y="336"/>
                  </a:lnTo>
                  <a:lnTo>
                    <a:pt x="336" y="346"/>
                  </a:lnTo>
                  <a:lnTo>
                    <a:pt x="326" y="352"/>
                  </a:lnTo>
                  <a:lnTo>
                    <a:pt x="322" y="360"/>
                  </a:lnTo>
                  <a:lnTo>
                    <a:pt x="314" y="356"/>
                  </a:lnTo>
                  <a:lnTo>
                    <a:pt x="312" y="346"/>
                  </a:lnTo>
                  <a:lnTo>
                    <a:pt x="304" y="332"/>
                  </a:lnTo>
                  <a:lnTo>
                    <a:pt x="298" y="326"/>
                  </a:lnTo>
                  <a:lnTo>
                    <a:pt x="292" y="320"/>
                  </a:lnTo>
                  <a:lnTo>
                    <a:pt x="266" y="314"/>
                  </a:lnTo>
                  <a:lnTo>
                    <a:pt x="230" y="308"/>
                  </a:lnTo>
                  <a:lnTo>
                    <a:pt x="220" y="312"/>
                  </a:lnTo>
                  <a:lnTo>
                    <a:pt x="204" y="318"/>
                  </a:lnTo>
                  <a:lnTo>
                    <a:pt x="178" y="320"/>
                  </a:lnTo>
                  <a:lnTo>
                    <a:pt x="164" y="330"/>
                  </a:lnTo>
                  <a:lnTo>
                    <a:pt x="154" y="332"/>
                  </a:lnTo>
                  <a:lnTo>
                    <a:pt x="152" y="340"/>
                  </a:lnTo>
                  <a:lnTo>
                    <a:pt x="146" y="346"/>
                  </a:lnTo>
                  <a:lnTo>
                    <a:pt x="96" y="346"/>
                  </a:lnTo>
                  <a:lnTo>
                    <a:pt x="90" y="352"/>
                  </a:lnTo>
                  <a:lnTo>
                    <a:pt x="80" y="352"/>
                  </a:lnTo>
                  <a:lnTo>
                    <a:pt x="72" y="364"/>
                  </a:lnTo>
                  <a:lnTo>
                    <a:pt x="48" y="366"/>
                  </a:lnTo>
                  <a:lnTo>
                    <a:pt x="38" y="358"/>
                  </a:lnTo>
                  <a:lnTo>
                    <a:pt x="26" y="352"/>
                  </a:lnTo>
                  <a:lnTo>
                    <a:pt x="26" y="344"/>
                  </a:lnTo>
                  <a:lnTo>
                    <a:pt x="36" y="338"/>
                  </a:lnTo>
                  <a:lnTo>
                    <a:pt x="36" y="318"/>
                  </a:lnTo>
                  <a:lnTo>
                    <a:pt x="36" y="306"/>
                  </a:lnTo>
                  <a:lnTo>
                    <a:pt x="26" y="294"/>
                  </a:lnTo>
                  <a:lnTo>
                    <a:pt x="26" y="278"/>
                  </a:lnTo>
                  <a:lnTo>
                    <a:pt x="16" y="250"/>
                  </a:lnTo>
                  <a:lnTo>
                    <a:pt x="10" y="236"/>
                  </a:lnTo>
                  <a:lnTo>
                    <a:pt x="4" y="228"/>
                  </a:lnTo>
                  <a:lnTo>
                    <a:pt x="0" y="220"/>
                  </a:lnTo>
                  <a:lnTo>
                    <a:pt x="6" y="222"/>
                  </a:lnTo>
                  <a:lnTo>
                    <a:pt x="10" y="228"/>
                  </a:lnTo>
                  <a:lnTo>
                    <a:pt x="16" y="228"/>
                  </a:lnTo>
                  <a:lnTo>
                    <a:pt x="18" y="218"/>
                  </a:lnTo>
                  <a:lnTo>
                    <a:pt x="10" y="212"/>
                  </a:lnTo>
                  <a:lnTo>
                    <a:pt x="6" y="196"/>
                  </a:lnTo>
                  <a:lnTo>
                    <a:pt x="6" y="182"/>
                  </a:lnTo>
                  <a:lnTo>
                    <a:pt x="10" y="168"/>
                  </a:lnTo>
                  <a:lnTo>
                    <a:pt x="12" y="160"/>
                  </a:lnTo>
                  <a:lnTo>
                    <a:pt x="18" y="166"/>
                  </a:lnTo>
                  <a:lnTo>
                    <a:pt x="22" y="160"/>
                  </a:lnTo>
                  <a:lnTo>
                    <a:pt x="30" y="160"/>
                  </a:lnTo>
                  <a:lnTo>
                    <a:pt x="44" y="144"/>
                  </a:lnTo>
                  <a:lnTo>
                    <a:pt x="56" y="142"/>
                  </a:lnTo>
                  <a:lnTo>
                    <a:pt x="76" y="138"/>
                  </a:lnTo>
                  <a:lnTo>
                    <a:pt x="98" y="130"/>
                  </a:lnTo>
                  <a:lnTo>
                    <a:pt x="110" y="128"/>
                  </a:lnTo>
                  <a:lnTo>
                    <a:pt x="128" y="106"/>
                  </a:lnTo>
                  <a:lnTo>
                    <a:pt x="126" y="94"/>
                  </a:lnTo>
                  <a:lnTo>
                    <a:pt x="130" y="88"/>
                  </a:lnTo>
                  <a:lnTo>
                    <a:pt x="140" y="82"/>
                  </a:lnTo>
                  <a:lnTo>
                    <a:pt x="142" y="88"/>
                  </a:lnTo>
                  <a:lnTo>
                    <a:pt x="146" y="92"/>
                  </a:lnTo>
                  <a:lnTo>
                    <a:pt x="150" y="86"/>
                  </a:lnTo>
                  <a:lnTo>
                    <a:pt x="150" y="74"/>
                  </a:lnTo>
                  <a:lnTo>
                    <a:pt x="158" y="78"/>
                  </a:lnTo>
                  <a:lnTo>
                    <a:pt x="160" y="74"/>
                  </a:lnTo>
                  <a:lnTo>
                    <a:pt x="162" y="64"/>
                  </a:lnTo>
                  <a:lnTo>
                    <a:pt x="172" y="58"/>
                  </a:lnTo>
                  <a:lnTo>
                    <a:pt x="176" y="54"/>
                  </a:lnTo>
                  <a:lnTo>
                    <a:pt x="182" y="54"/>
                  </a:lnTo>
                  <a:lnTo>
                    <a:pt x="196" y="42"/>
                  </a:lnTo>
                  <a:lnTo>
                    <a:pt x="206" y="48"/>
                  </a:lnTo>
                  <a:lnTo>
                    <a:pt x="210" y="54"/>
                  </a:lnTo>
                  <a:lnTo>
                    <a:pt x="216" y="58"/>
                  </a:lnTo>
                  <a:lnTo>
                    <a:pt x="226" y="58"/>
                  </a:lnTo>
                  <a:lnTo>
                    <a:pt x="234" y="56"/>
                  </a:lnTo>
                  <a:lnTo>
                    <a:pt x="228" y="46"/>
                  </a:lnTo>
                  <a:lnTo>
                    <a:pt x="240" y="36"/>
                  </a:lnTo>
                  <a:lnTo>
                    <a:pt x="244" y="24"/>
                  </a:lnTo>
                  <a:lnTo>
                    <a:pt x="252" y="22"/>
                  </a:lnTo>
                  <a:lnTo>
                    <a:pt x="256" y="18"/>
                  </a:lnTo>
                  <a:lnTo>
                    <a:pt x="264" y="20"/>
                  </a:lnTo>
                  <a:lnTo>
                    <a:pt x="274" y="16"/>
                  </a:lnTo>
                  <a:lnTo>
                    <a:pt x="276" y="10"/>
                  </a:lnTo>
                  <a:lnTo>
                    <a:pt x="270" y="6"/>
                  </a:lnTo>
                  <a:lnTo>
                    <a:pt x="274" y="4"/>
                  </a:lnTo>
                  <a:lnTo>
                    <a:pt x="288" y="8"/>
                  </a:lnTo>
                  <a:lnTo>
                    <a:pt x="294" y="12"/>
                  </a:lnTo>
                  <a:lnTo>
                    <a:pt x="304" y="16"/>
                  </a:lnTo>
                  <a:lnTo>
                    <a:pt x="310" y="18"/>
                  </a:lnTo>
                  <a:lnTo>
                    <a:pt x="316" y="20"/>
                  </a:lnTo>
                  <a:lnTo>
                    <a:pt x="324" y="20"/>
                  </a:lnTo>
                  <a:lnTo>
                    <a:pt x="332" y="16"/>
                  </a:lnTo>
                  <a:lnTo>
                    <a:pt x="340" y="20"/>
                  </a:lnTo>
                  <a:lnTo>
                    <a:pt x="332" y="26"/>
                  </a:lnTo>
                  <a:lnTo>
                    <a:pt x="326" y="36"/>
                  </a:lnTo>
                  <a:lnTo>
                    <a:pt x="322" y="42"/>
                  </a:lnTo>
                  <a:lnTo>
                    <a:pt x="314" y="48"/>
                  </a:lnTo>
                  <a:lnTo>
                    <a:pt x="314" y="56"/>
                  </a:lnTo>
                  <a:lnTo>
                    <a:pt x="320" y="60"/>
                  </a:lnTo>
                  <a:lnTo>
                    <a:pt x="332" y="70"/>
                  </a:lnTo>
                  <a:lnTo>
                    <a:pt x="346" y="74"/>
                  </a:lnTo>
                  <a:lnTo>
                    <a:pt x="360" y="86"/>
                  </a:lnTo>
                  <a:lnTo>
                    <a:pt x="372" y="92"/>
                  </a:lnTo>
                  <a:lnTo>
                    <a:pt x="386" y="100"/>
                  </a:lnTo>
                  <a:lnTo>
                    <a:pt x="394" y="90"/>
                  </a:lnTo>
                  <a:lnTo>
                    <a:pt x="402" y="74"/>
                  </a:lnTo>
                  <a:lnTo>
                    <a:pt x="404" y="58"/>
                  </a:lnTo>
                  <a:lnTo>
                    <a:pt x="402" y="36"/>
                  </a:lnTo>
                  <a:lnTo>
                    <a:pt x="406" y="20"/>
                  </a:lnTo>
                  <a:lnTo>
                    <a:pt x="410" y="8"/>
                  </a:lnTo>
                  <a:lnTo>
                    <a:pt x="4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4" name="Freeform 1032"/>
            <p:cNvSpPr>
              <a:spLocks/>
            </p:cNvSpPr>
            <p:nvPr/>
          </p:nvSpPr>
          <p:spPr bwMode="auto">
            <a:xfrm>
              <a:off x="4461" y="2675"/>
              <a:ext cx="578" cy="434"/>
            </a:xfrm>
            <a:custGeom>
              <a:avLst/>
              <a:gdLst>
                <a:gd name="T0" fmla="*/ 408 w 578"/>
                <a:gd name="T1" fmla="*/ 22 h 434"/>
                <a:gd name="T2" fmla="*/ 388 w 578"/>
                <a:gd name="T3" fmla="*/ 98 h 434"/>
                <a:gd name="T4" fmla="*/ 326 w 578"/>
                <a:gd name="T5" fmla="*/ 62 h 434"/>
                <a:gd name="T6" fmla="*/ 334 w 578"/>
                <a:gd name="T7" fmla="*/ 42 h 434"/>
                <a:gd name="T8" fmla="*/ 344 w 578"/>
                <a:gd name="T9" fmla="*/ 20 h 434"/>
                <a:gd name="T10" fmla="*/ 320 w 578"/>
                <a:gd name="T11" fmla="*/ 20 h 434"/>
                <a:gd name="T12" fmla="*/ 278 w 578"/>
                <a:gd name="T13" fmla="*/ 4 h 434"/>
                <a:gd name="T14" fmla="*/ 272 w 578"/>
                <a:gd name="T15" fmla="*/ 12 h 434"/>
                <a:gd name="T16" fmla="*/ 260 w 578"/>
                <a:gd name="T17" fmla="*/ 18 h 434"/>
                <a:gd name="T18" fmla="*/ 230 w 578"/>
                <a:gd name="T19" fmla="*/ 48 h 434"/>
                <a:gd name="T20" fmla="*/ 218 w 578"/>
                <a:gd name="T21" fmla="*/ 54 h 434"/>
                <a:gd name="T22" fmla="*/ 200 w 578"/>
                <a:gd name="T23" fmla="*/ 42 h 434"/>
                <a:gd name="T24" fmla="*/ 164 w 578"/>
                <a:gd name="T25" fmla="*/ 64 h 434"/>
                <a:gd name="T26" fmla="*/ 154 w 578"/>
                <a:gd name="T27" fmla="*/ 74 h 434"/>
                <a:gd name="T28" fmla="*/ 146 w 578"/>
                <a:gd name="T29" fmla="*/ 84 h 434"/>
                <a:gd name="T30" fmla="*/ 130 w 578"/>
                <a:gd name="T31" fmla="*/ 90 h 434"/>
                <a:gd name="T32" fmla="*/ 102 w 578"/>
                <a:gd name="T33" fmla="*/ 130 h 434"/>
                <a:gd name="T34" fmla="*/ 46 w 578"/>
                <a:gd name="T35" fmla="*/ 146 h 434"/>
                <a:gd name="T36" fmla="*/ 20 w 578"/>
                <a:gd name="T37" fmla="*/ 162 h 434"/>
                <a:gd name="T38" fmla="*/ 12 w 578"/>
                <a:gd name="T39" fmla="*/ 170 h 434"/>
                <a:gd name="T40" fmla="*/ 12 w 578"/>
                <a:gd name="T41" fmla="*/ 218 h 434"/>
                <a:gd name="T42" fmla="*/ 12 w 578"/>
                <a:gd name="T43" fmla="*/ 224 h 434"/>
                <a:gd name="T44" fmla="*/ 2 w 578"/>
                <a:gd name="T45" fmla="*/ 222 h 434"/>
                <a:gd name="T46" fmla="*/ 26 w 578"/>
                <a:gd name="T47" fmla="*/ 298 h 434"/>
                <a:gd name="T48" fmla="*/ 28 w 578"/>
                <a:gd name="T49" fmla="*/ 344 h 434"/>
                <a:gd name="T50" fmla="*/ 50 w 578"/>
                <a:gd name="T51" fmla="*/ 372 h 434"/>
                <a:gd name="T52" fmla="*/ 78 w 578"/>
                <a:gd name="T53" fmla="*/ 370 h 434"/>
                <a:gd name="T54" fmla="*/ 150 w 578"/>
                <a:gd name="T55" fmla="*/ 354 h 434"/>
                <a:gd name="T56" fmla="*/ 170 w 578"/>
                <a:gd name="T57" fmla="*/ 338 h 434"/>
                <a:gd name="T58" fmla="*/ 234 w 578"/>
                <a:gd name="T59" fmla="*/ 316 h 434"/>
                <a:gd name="T60" fmla="*/ 314 w 578"/>
                <a:gd name="T61" fmla="*/ 360 h 434"/>
                <a:gd name="T62" fmla="*/ 334 w 578"/>
                <a:gd name="T63" fmla="*/ 360 h 434"/>
                <a:gd name="T64" fmla="*/ 350 w 578"/>
                <a:gd name="T65" fmla="*/ 344 h 434"/>
                <a:gd name="T66" fmla="*/ 340 w 578"/>
                <a:gd name="T67" fmla="*/ 372 h 434"/>
                <a:gd name="T68" fmla="*/ 354 w 578"/>
                <a:gd name="T69" fmla="*/ 366 h 434"/>
                <a:gd name="T70" fmla="*/ 358 w 578"/>
                <a:gd name="T71" fmla="*/ 378 h 434"/>
                <a:gd name="T72" fmla="*/ 378 w 578"/>
                <a:gd name="T73" fmla="*/ 400 h 434"/>
                <a:gd name="T74" fmla="*/ 404 w 578"/>
                <a:gd name="T75" fmla="*/ 424 h 434"/>
                <a:gd name="T76" fmla="*/ 436 w 578"/>
                <a:gd name="T77" fmla="*/ 432 h 434"/>
                <a:gd name="T78" fmla="*/ 462 w 578"/>
                <a:gd name="T79" fmla="*/ 426 h 434"/>
                <a:gd name="T80" fmla="*/ 474 w 578"/>
                <a:gd name="T81" fmla="*/ 434 h 434"/>
                <a:gd name="T82" fmla="*/ 494 w 578"/>
                <a:gd name="T83" fmla="*/ 422 h 434"/>
                <a:gd name="T84" fmla="*/ 518 w 578"/>
                <a:gd name="T85" fmla="*/ 414 h 434"/>
                <a:gd name="T86" fmla="*/ 534 w 578"/>
                <a:gd name="T87" fmla="*/ 380 h 434"/>
                <a:gd name="T88" fmla="*/ 564 w 578"/>
                <a:gd name="T89" fmla="*/ 326 h 434"/>
                <a:gd name="T90" fmla="*/ 578 w 578"/>
                <a:gd name="T91" fmla="*/ 272 h 434"/>
                <a:gd name="T92" fmla="*/ 564 w 578"/>
                <a:gd name="T93" fmla="*/ 206 h 434"/>
                <a:gd name="T94" fmla="*/ 538 w 578"/>
                <a:gd name="T95" fmla="*/ 172 h 434"/>
                <a:gd name="T96" fmla="*/ 524 w 578"/>
                <a:gd name="T97" fmla="*/ 158 h 434"/>
                <a:gd name="T98" fmla="*/ 492 w 578"/>
                <a:gd name="T99" fmla="*/ 124 h 434"/>
                <a:gd name="T100" fmla="*/ 474 w 578"/>
                <a:gd name="T101" fmla="*/ 94 h 434"/>
                <a:gd name="T102" fmla="*/ 462 w 578"/>
                <a:gd name="T103" fmla="*/ 68 h 434"/>
                <a:gd name="T104" fmla="*/ 440 w 578"/>
                <a:gd name="T105" fmla="*/ 50 h 434"/>
                <a:gd name="T106" fmla="*/ 426 w 578"/>
                <a:gd name="T107" fmla="*/ 8 h 4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78" h="434">
                  <a:moveTo>
                    <a:pt x="418" y="0"/>
                  </a:moveTo>
                  <a:lnTo>
                    <a:pt x="418" y="0"/>
                  </a:lnTo>
                  <a:lnTo>
                    <a:pt x="418" y="0"/>
                  </a:lnTo>
                  <a:lnTo>
                    <a:pt x="418" y="0"/>
                  </a:lnTo>
                  <a:lnTo>
                    <a:pt x="414" y="2"/>
                  </a:lnTo>
                  <a:lnTo>
                    <a:pt x="410" y="12"/>
                  </a:lnTo>
                  <a:lnTo>
                    <a:pt x="408" y="22"/>
                  </a:lnTo>
                  <a:lnTo>
                    <a:pt x="402" y="38"/>
                  </a:lnTo>
                  <a:lnTo>
                    <a:pt x="402" y="38"/>
                  </a:lnTo>
                  <a:lnTo>
                    <a:pt x="402" y="40"/>
                  </a:lnTo>
                  <a:lnTo>
                    <a:pt x="404" y="62"/>
                  </a:lnTo>
                  <a:lnTo>
                    <a:pt x="402" y="78"/>
                  </a:lnTo>
                  <a:lnTo>
                    <a:pt x="394" y="92"/>
                  </a:lnTo>
                  <a:lnTo>
                    <a:pt x="388" y="98"/>
                  </a:lnTo>
                  <a:lnTo>
                    <a:pt x="378" y="92"/>
                  </a:lnTo>
                  <a:lnTo>
                    <a:pt x="366" y="86"/>
                  </a:lnTo>
                  <a:lnTo>
                    <a:pt x="352" y="76"/>
                  </a:lnTo>
                  <a:lnTo>
                    <a:pt x="352" y="76"/>
                  </a:lnTo>
                  <a:lnTo>
                    <a:pt x="352" y="76"/>
                  </a:lnTo>
                  <a:lnTo>
                    <a:pt x="338" y="70"/>
                  </a:lnTo>
                  <a:lnTo>
                    <a:pt x="326" y="62"/>
                  </a:lnTo>
                  <a:lnTo>
                    <a:pt x="322" y="58"/>
                  </a:lnTo>
                  <a:lnTo>
                    <a:pt x="322" y="54"/>
                  </a:lnTo>
                  <a:lnTo>
                    <a:pt x="328" y="50"/>
                  </a:lnTo>
                  <a:lnTo>
                    <a:pt x="328" y="50"/>
                  </a:lnTo>
                  <a:lnTo>
                    <a:pt x="328" y="50"/>
                  </a:lnTo>
                  <a:lnTo>
                    <a:pt x="334" y="42"/>
                  </a:lnTo>
                  <a:lnTo>
                    <a:pt x="334" y="42"/>
                  </a:lnTo>
                  <a:lnTo>
                    <a:pt x="334" y="42"/>
                  </a:lnTo>
                  <a:lnTo>
                    <a:pt x="340" y="34"/>
                  </a:lnTo>
                  <a:lnTo>
                    <a:pt x="346" y="26"/>
                  </a:lnTo>
                  <a:lnTo>
                    <a:pt x="346" y="26"/>
                  </a:lnTo>
                  <a:lnTo>
                    <a:pt x="346" y="22"/>
                  </a:lnTo>
                  <a:lnTo>
                    <a:pt x="346" y="22"/>
                  </a:lnTo>
                  <a:lnTo>
                    <a:pt x="344" y="20"/>
                  </a:lnTo>
                  <a:lnTo>
                    <a:pt x="338" y="16"/>
                  </a:lnTo>
                  <a:lnTo>
                    <a:pt x="338" y="16"/>
                  </a:lnTo>
                  <a:lnTo>
                    <a:pt x="336" y="16"/>
                  </a:lnTo>
                  <a:lnTo>
                    <a:pt x="336" y="16"/>
                  </a:lnTo>
                  <a:lnTo>
                    <a:pt x="334" y="16"/>
                  </a:lnTo>
                  <a:lnTo>
                    <a:pt x="326" y="20"/>
                  </a:lnTo>
                  <a:lnTo>
                    <a:pt x="320" y="20"/>
                  </a:lnTo>
                  <a:lnTo>
                    <a:pt x="316" y="18"/>
                  </a:lnTo>
                  <a:lnTo>
                    <a:pt x="308" y="16"/>
                  </a:lnTo>
                  <a:lnTo>
                    <a:pt x="300" y="12"/>
                  </a:lnTo>
                  <a:lnTo>
                    <a:pt x="294" y="10"/>
                  </a:lnTo>
                  <a:lnTo>
                    <a:pt x="280" y="4"/>
                  </a:lnTo>
                  <a:lnTo>
                    <a:pt x="280" y="4"/>
                  </a:lnTo>
                  <a:lnTo>
                    <a:pt x="278" y="4"/>
                  </a:lnTo>
                  <a:lnTo>
                    <a:pt x="278" y="4"/>
                  </a:lnTo>
                  <a:lnTo>
                    <a:pt x="278" y="4"/>
                  </a:lnTo>
                  <a:lnTo>
                    <a:pt x="272" y="6"/>
                  </a:lnTo>
                  <a:lnTo>
                    <a:pt x="272" y="6"/>
                  </a:lnTo>
                  <a:lnTo>
                    <a:pt x="270" y="8"/>
                  </a:lnTo>
                  <a:lnTo>
                    <a:pt x="270" y="8"/>
                  </a:lnTo>
                  <a:lnTo>
                    <a:pt x="272" y="12"/>
                  </a:lnTo>
                  <a:lnTo>
                    <a:pt x="276" y="16"/>
                  </a:lnTo>
                  <a:lnTo>
                    <a:pt x="276" y="16"/>
                  </a:lnTo>
                  <a:lnTo>
                    <a:pt x="268" y="20"/>
                  </a:lnTo>
                  <a:lnTo>
                    <a:pt x="260" y="18"/>
                  </a:lnTo>
                  <a:lnTo>
                    <a:pt x="260" y="18"/>
                  </a:lnTo>
                  <a:lnTo>
                    <a:pt x="260" y="18"/>
                  </a:lnTo>
                  <a:lnTo>
                    <a:pt x="260" y="18"/>
                  </a:lnTo>
                  <a:lnTo>
                    <a:pt x="256" y="18"/>
                  </a:lnTo>
                  <a:lnTo>
                    <a:pt x="254" y="22"/>
                  </a:lnTo>
                  <a:lnTo>
                    <a:pt x="246" y="26"/>
                  </a:lnTo>
                  <a:lnTo>
                    <a:pt x="246" y="26"/>
                  </a:lnTo>
                  <a:lnTo>
                    <a:pt x="244" y="28"/>
                  </a:lnTo>
                  <a:lnTo>
                    <a:pt x="240" y="38"/>
                  </a:lnTo>
                  <a:lnTo>
                    <a:pt x="230" y="48"/>
                  </a:lnTo>
                  <a:lnTo>
                    <a:pt x="230" y="48"/>
                  </a:lnTo>
                  <a:lnTo>
                    <a:pt x="228" y="50"/>
                  </a:lnTo>
                  <a:lnTo>
                    <a:pt x="230" y="52"/>
                  </a:lnTo>
                  <a:lnTo>
                    <a:pt x="232" y="56"/>
                  </a:lnTo>
                  <a:lnTo>
                    <a:pt x="230" y="58"/>
                  </a:lnTo>
                  <a:lnTo>
                    <a:pt x="222" y="58"/>
                  </a:lnTo>
                  <a:lnTo>
                    <a:pt x="218" y="54"/>
                  </a:lnTo>
                  <a:lnTo>
                    <a:pt x="212" y="50"/>
                  </a:lnTo>
                  <a:lnTo>
                    <a:pt x="212" y="50"/>
                  </a:lnTo>
                  <a:lnTo>
                    <a:pt x="212" y="48"/>
                  </a:lnTo>
                  <a:lnTo>
                    <a:pt x="202" y="44"/>
                  </a:lnTo>
                  <a:lnTo>
                    <a:pt x="202" y="44"/>
                  </a:lnTo>
                  <a:lnTo>
                    <a:pt x="200" y="42"/>
                  </a:lnTo>
                  <a:lnTo>
                    <a:pt x="200" y="42"/>
                  </a:lnTo>
                  <a:lnTo>
                    <a:pt x="198" y="44"/>
                  </a:lnTo>
                  <a:lnTo>
                    <a:pt x="184" y="54"/>
                  </a:lnTo>
                  <a:lnTo>
                    <a:pt x="180" y="54"/>
                  </a:lnTo>
                  <a:lnTo>
                    <a:pt x="180" y="54"/>
                  </a:lnTo>
                  <a:lnTo>
                    <a:pt x="178" y="54"/>
                  </a:lnTo>
                  <a:lnTo>
                    <a:pt x="172" y="60"/>
                  </a:lnTo>
                  <a:lnTo>
                    <a:pt x="164" y="64"/>
                  </a:lnTo>
                  <a:lnTo>
                    <a:pt x="164" y="64"/>
                  </a:lnTo>
                  <a:lnTo>
                    <a:pt x="162" y="68"/>
                  </a:lnTo>
                  <a:lnTo>
                    <a:pt x="160" y="78"/>
                  </a:lnTo>
                  <a:lnTo>
                    <a:pt x="160" y="78"/>
                  </a:lnTo>
                  <a:lnTo>
                    <a:pt x="156" y="76"/>
                  </a:lnTo>
                  <a:lnTo>
                    <a:pt x="156" y="76"/>
                  </a:lnTo>
                  <a:lnTo>
                    <a:pt x="154" y="74"/>
                  </a:lnTo>
                  <a:lnTo>
                    <a:pt x="154" y="74"/>
                  </a:lnTo>
                  <a:lnTo>
                    <a:pt x="152" y="76"/>
                  </a:lnTo>
                  <a:lnTo>
                    <a:pt x="152" y="76"/>
                  </a:lnTo>
                  <a:lnTo>
                    <a:pt x="150" y="78"/>
                  </a:lnTo>
                  <a:lnTo>
                    <a:pt x="150" y="88"/>
                  </a:lnTo>
                  <a:lnTo>
                    <a:pt x="150" y="88"/>
                  </a:lnTo>
                  <a:lnTo>
                    <a:pt x="146" y="84"/>
                  </a:lnTo>
                  <a:lnTo>
                    <a:pt x="146" y="84"/>
                  </a:lnTo>
                  <a:lnTo>
                    <a:pt x="144" y="82"/>
                  </a:lnTo>
                  <a:lnTo>
                    <a:pt x="144" y="82"/>
                  </a:lnTo>
                  <a:lnTo>
                    <a:pt x="142" y="82"/>
                  </a:lnTo>
                  <a:lnTo>
                    <a:pt x="132" y="88"/>
                  </a:lnTo>
                  <a:lnTo>
                    <a:pt x="132" y="88"/>
                  </a:lnTo>
                  <a:lnTo>
                    <a:pt x="130" y="90"/>
                  </a:lnTo>
                  <a:lnTo>
                    <a:pt x="128" y="96"/>
                  </a:lnTo>
                  <a:lnTo>
                    <a:pt x="128" y="96"/>
                  </a:lnTo>
                  <a:lnTo>
                    <a:pt x="126" y="100"/>
                  </a:lnTo>
                  <a:lnTo>
                    <a:pt x="128" y="108"/>
                  </a:lnTo>
                  <a:lnTo>
                    <a:pt x="110" y="130"/>
                  </a:lnTo>
                  <a:lnTo>
                    <a:pt x="102" y="130"/>
                  </a:lnTo>
                  <a:lnTo>
                    <a:pt x="102" y="130"/>
                  </a:lnTo>
                  <a:lnTo>
                    <a:pt x="102" y="130"/>
                  </a:lnTo>
                  <a:lnTo>
                    <a:pt x="80" y="138"/>
                  </a:lnTo>
                  <a:lnTo>
                    <a:pt x="58" y="142"/>
                  </a:lnTo>
                  <a:lnTo>
                    <a:pt x="58" y="142"/>
                  </a:lnTo>
                  <a:lnTo>
                    <a:pt x="58" y="142"/>
                  </a:lnTo>
                  <a:lnTo>
                    <a:pt x="46" y="146"/>
                  </a:lnTo>
                  <a:lnTo>
                    <a:pt x="46" y="146"/>
                  </a:lnTo>
                  <a:lnTo>
                    <a:pt x="44" y="146"/>
                  </a:lnTo>
                  <a:lnTo>
                    <a:pt x="32" y="160"/>
                  </a:lnTo>
                  <a:lnTo>
                    <a:pt x="26" y="160"/>
                  </a:lnTo>
                  <a:lnTo>
                    <a:pt x="26" y="160"/>
                  </a:lnTo>
                  <a:lnTo>
                    <a:pt x="22" y="162"/>
                  </a:lnTo>
                  <a:lnTo>
                    <a:pt x="20" y="164"/>
                  </a:lnTo>
                  <a:lnTo>
                    <a:pt x="20" y="162"/>
                  </a:lnTo>
                  <a:lnTo>
                    <a:pt x="20" y="162"/>
                  </a:lnTo>
                  <a:lnTo>
                    <a:pt x="16" y="160"/>
                  </a:lnTo>
                  <a:lnTo>
                    <a:pt x="16" y="160"/>
                  </a:lnTo>
                  <a:lnTo>
                    <a:pt x="16" y="162"/>
                  </a:lnTo>
                  <a:lnTo>
                    <a:pt x="16" y="162"/>
                  </a:lnTo>
                  <a:lnTo>
                    <a:pt x="12" y="164"/>
                  </a:lnTo>
                  <a:lnTo>
                    <a:pt x="12" y="170"/>
                  </a:lnTo>
                  <a:lnTo>
                    <a:pt x="6" y="186"/>
                  </a:lnTo>
                  <a:lnTo>
                    <a:pt x="6" y="186"/>
                  </a:lnTo>
                  <a:lnTo>
                    <a:pt x="6" y="186"/>
                  </a:lnTo>
                  <a:lnTo>
                    <a:pt x="6" y="200"/>
                  </a:lnTo>
                  <a:lnTo>
                    <a:pt x="6" y="200"/>
                  </a:lnTo>
                  <a:lnTo>
                    <a:pt x="6" y="200"/>
                  </a:lnTo>
                  <a:lnTo>
                    <a:pt x="12" y="218"/>
                  </a:lnTo>
                  <a:lnTo>
                    <a:pt x="12" y="218"/>
                  </a:lnTo>
                  <a:lnTo>
                    <a:pt x="12" y="220"/>
                  </a:lnTo>
                  <a:lnTo>
                    <a:pt x="18" y="224"/>
                  </a:lnTo>
                  <a:lnTo>
                    <a:pt x="16" y="228"/>
                  </a:lnTo>
                  <a:lnTo>
                    <a:pt x="16" y="228"/>
                  </a:lnTo>
                  <a:lnTo>
                    <a:pt x="12" y="224"/>
                  </a:lnTo>
                  <a:lnTo>
                    <a:pt x="12" y="224"/>
                  </a:lnTo>
                  <a:lnTo>
                    <a:pt x="10" y="222"/>
                  </a:lnTo>
                  <a:lnTo>
                    <a:pt x="6" y="220"/>
                  </a:lnTo>
                  <a:lnTo>
                    <a:pt x="6" y="220"/>
                  </a:lnTo>
                  <a:lnTo>
                    <a:pt x="4" y="220"/>
                  </a:lnTo>
                  <a:lnTo>
                    <a:pt x="4" y="220"/>
                  </a:lnTo>
                  <a:lnTo>
                    <a:pt x="2" y="222"/>
                  </a:lnTo>
                  <a:lnTo>
                    <a:pt x="2" y="222"/>
                  </a:lnTo>
                  <a:lnTo>
                    <a:pt x="0" y="224"/>
                  </a:lnTo>
                  <a:lnTo>
                    <a:pt x="0" y="226"/>
                  </a:lnTo>
                  <a:lnTo>
                    <a:pt x="4" y="234"/>
                  </a:lnTo>
                  <a:lnTo>
                    <a:pt x="10" y="242"/>
                  </a:lnTo>
                  <a:lnTo>
                    <a:pt x="16" y="256"/>
                  </a:lnTo>
                  <a:lnTo>
                    <a:pt x="26" y="282"/>
                  </a:lnTo>
                  <a:lnTo>
                    <a:pt x="26" y="298"/>
                  </a:lnTo>
                  <a:lnTo>
                    <a:pt x="26" y="298"/>
                  </a:lnTo>
                  <a:lnTo>
                    <a:pt x="28" y="300"/>
                  </a:lnTo>
                  <a:lnTo>
                    <a:pt x="36" y="312"/>
                  </a:lnTo>
                  <a:lnTo>
                    <a:pt x="36" y="322"/>
                  </a:lnTo>
                  <a:lnTo>
                    <a:pt x="36" y="340"/>
                  </a:lnTo>
                  <a:lnTo>
                    <a:pt x="28" y="344"/>
                  </a:lnTo>
                  <a:lnTo>
                    <a:pt x="28" y="344"/>
                  </a:lnTo>
                  <a:lnTo>
                    <a:pt x="26" y="346"/>
                  </a:lnTo>
                  <a:lnTo>
                    <a:pt x="26" y="348"/>
                  </a:lnTo>
                  <a:lnTo>
                    <a:pt x="28" y="358"/>
                  </a:lnTo>
                  <a:lnTo>
                    <a:pt x="28" y="358"/>
                  </a:lnTo>
                  <a:lnTo>
                    <a:pt x="30" y="360"/>
                  </a:lnTo>
                  <a:lnTo>
                    <a:pt x="40" y="366"/>
                  </a:lnTo>
                  <a:lnTo>
                    <a:pt x="50" y="372"/>
                  </a:lnTo>
                  <a:lnTo>
                    <a:pt x="50" y="372"/>
                  </a:lnTo>
                  <a:lnTo>
                    <a:pt x="52" y="374"/>
                  </a:lnTo>
                  <a:lnTo>
                    <a:pt x="52" y="374"/>
                  </a:lnTo>
                  <a:lnTo>
                    <a:pt x="52" y="374"/>
                  </a:lnTo>
                  <a:lnTo>
                    <a:pt x="76" y="372"/>
                  </a:lnTo>
                  <a:lnTo>
                    <a:pt x="76" y="372"/>
                  </a:lnTo>
                  <a:lnTo>
                    <a:pt x="78" y="370"/>
                  </a:lnTo>
                  <a:lnTo>
                    <a:pt x="86" y="360"/>
                  </a:lnTo>
                  <a:lnTo>
                    <a:pt x="94" y="360"/>
                  </a:lnTo>
                  <a:lnTo>
                    <a:pt x="94" y="360"/>
                  </a:lnTo>
                  <a:lnTo>
                    <a:pt x="96" y="360"/>
                  </a:lnTo>
                  <a:lnTo>
                    <a:pt x="102" y="354"/>
                  </a:lnTo>
                  <a:lnTo>
                    <a:pt x="150" y="354"/>
                  </a:lnTo>
                  <a:lnTo>
                    <a:pt x="150" y="354"/>
                  </a:lnTo>
                  <a:lnTo>
                    <a:pt x="154" y="352"/>
                  </a:lnTo>
                  <a:lnTo>
                    <a:pt x="158" y="346"/>
                  </a:lnTo>
                  <a:lnTo>
                    <a:pt x="158" y="346"/>
                  </a:lnTo>
                  <a:lnTo>
                    <a:pt x="160" y="346"/>
                  </a:lnTo>
                  <a:lnTo>
                    <a:pt x="160" y="340"/>
                  </a:lnTo>
                  <a:lnTo>
                    <a:pt x="170" y="338"/>
                  </a:lnTo>
                  <a:lnTo>
                    <a:pt x="170" y="338"/>
                  </a:lnTo>
                  <a:lnTo>
                    <a:pt x="170" y="336"/>
                  </a:lnTo>
                  <a:lnTo>
                    <a:pt x="184" y="328"/>
                  </a:lnTo>
                  <a:lnTo>
                    <a:pt x="208" y="326"/>
                  </a:lnTo>
                  <a:lnTo>
                    <a:pt x="208" y="326"/>
                  </a:lnTo>
                  <a:lnTo>
                    <a:pt x="210" y="326"/>
                  </a:lnTo>
                  <a:lnTo>
                    <a:pt x="226" y="320"/>
                  </a:lnTo>
                  <a:lnTo>
                    <a:pt x="234" y="316"/>
                  </a:lnTo>
                  <a:lnTo>
                    <a:pt x="270" y="322"/>
                  </a:lnTo>
                  <a:lnTo>
                    <a:pt x="294" y="328"/>
                  </a:lnTo>
                  <a:lnTo>
                    <a:pt x="298" y="332"/>
                  </a:lnTo>
                  <a:lnTo>
                    <a:pt x="304" y="340"/>
                  </a:lnTo>
                  <a:lnTo>
                    <a:pt x="312" y="352"/>
                  </a:lnTo>
                  <a:lnTo>
                    <a:pt x="314" y="360"/>
                  </a:lnTo>
                  <a:lnTo>
                    <a:pt x="314" y="360"/>
                  </a:lnTo>
                  <a:lnTo>
                    <a:pt x="316" y="364"/>
                  </a:lnTo>
                  <a:lnTo>
                    <a:pt x="324" y="368"/>
                  </a:lnTo>
                  <a:lnTo>
                    <a:pt x="324" y="368"/>
                  </a:lnTo>
                  <a:lnTo>
                    <a:pt x="326" y="368"/>
                  </a:lnTo>
                  <a:lnTo>
                    <a:pt x="326" y="368"/>
                  </a:lnTo>
                  <a:lnTo>
                    <a:pt x="328" y="366"/>
                  </a:lnTo>
                  <a:lnTo>
                    <a:pt x="334" y="360"/>
                  </a:lnTo>
                  <a:lnTo>
                    <a:pt x="342" y="352"/>
                  </a:lnTo>
                  <a:lnTo>
                    <a:pt x="342" y="352"/>
                  </a:lnTo>
                  <a:lnTo>
                    <a:pt x="342" y="352"/>
                  </a:lnTo>
                  <a:lnTo>
                    <a:pt x="348" y="342"/>
                  </a:lnTo>
                  <a:lnTo>
                    <a:pt x="350" y="340"/>
                  </a:lnTo>
                  <a:lnTo>
                    <a:pt x="352" y="340"/>
                  </a:lnTo>
                  <a:lnTo>
                    <a:pt x="350" y="344"/>
                  </a:lnTo>
                  <a:lnTo>
                    <a:pt x="346" y="348"/>
                  </a:lnTo>
                  <a:lnTo>
                    <a:pt x="346" y="348"/>
                  </a:lnTo>
                  <a:lnTo>
                    <a:pt x="344" y="350"/>
                  </a:lnTo>
                  <a:lnTo>
                    <a:pt x="340" y="368"/>
                  </a:lnTo>
                  <a:lnTo>
                    <a:pt x="340" y="368"/>
                  </a:lnTo>
                  <a:lnTo>
                    <a:pt x="340" y="370"/>
                  </a:lnTo>
                  <a:lnTo>
                    <a:pt x="340" y="372"/>
                  </a:lnTo>
                  <a:lnTo>
                    <a:pt x="340" y="372"/>
                  </a:lnTo>
                  <a:lnTo>
                    <a:pt x="344" y="374"/>
                  </a:lnTo>
                  <a:lnTo>
                    <a:pt x="344" y="374"/>
                  </a:lnTo>
                  <a:lnTo>
                    <a:pt x="346" y="372"/>
                  </a:lnTo>
                  <a:lnTo>
                    <a:pt x="354" y="368"/>
                  </a:lnTo>
                  <a:lnTo>
                    <a:pt x="354" y="368"/>
                  </a:lnTo>
                  <a:lnTo>
                    <a:pt x="354" y="366"/>
                  </a:lnTo>
                  <a:lnTo>
                    <a:pt x="360" y="362"/>
                  </a:lnTo>
                  <a:lnTo>
                    <a:pt x="360" y="362"/>
                  </a:lnTo>
                  <a:lnTo>
                    <a:pt x="358" y="368"/>
                  </a:lnTo>
                  <a:lnTo>
                    <a:pt x="358" y="368"/>
                  </a:lnTo>
                  <a:lnTo>
                    <a:pt x="356" y="370"/>
                  </a:lnTo>
                  <a:lnTo>
                    <a:pt x="358" y="378"/>
                  </a:lnTo>
                  <a:lnTo>
                    <a:pt x="358" y="378"/>
                  </a:lnTo>
                  <a:lnTo>
                    <a:pt x="360" y="380"/>
                  </a:lnTo>
                  <a:lnTo>
                    <a:pt x="362" y="380"/>
                  </a:lnTo>
                  <a:lnTo>
                    <a:pt x="368" y="380"/>
                  </a:lnTo>
                  <a:lnTo>
                    <a:pt x="374" y="386"/>
                  </a:lnTo>
                  <a:lnTo>
                    <a:pt x="380" y="394"/>
                  </a:lnTo>
                  <a:lnTo>
                    <a:pt x="378" y="400"/>
                  </a:lnTo>
                  <a:lnTo>
                    <a:pt x="378" y="400"/>
                  </a:lnTo>
                  <a:lnTo>
                    <a:pt x="380" y="404"/>
                  </a:lnTo>
                  <a:lnTo>
                    <a:pt x="384" y="412"/>
                  </a:lnTo>
                  <a:lnTo>
                    <a:pt x="392" y="420"/>
                  </a:lnTo>
                  <a:lnTo>
                    <a:pt x="392" y="420"/>
                  </a:lnTo>
                  <a:lnTo>
                    <a:pt x="394" y="422"/>
                  </a:lnTo>
                  <a:lnTo>
                    <a:pt x="404" y="424"/>
                  </a:lnTo>
                  <a:lnTo>
                    <a:pt x="404" y="424"/>
                  </a:lnTo>
                  <a:lnTo>
                    <a:pt x="406" y="424"/>
                  </a:lnTo>
                  <a:lnTo>
                    <a:pt x="416" y="424"/>
                  </a:lnTo>
                  <a:lnTo>
                    <a:pt x="426" y="428"/>
                  </a:lnTo>
                  <a:lnTo>
                    <a:pt x="426" y="428"/>
                  </a:lnTo>
                  <a:lnTo>
                    <a:pt x="426" y="428"/>
                  </a:lnTo>
                  <a:lnTo>
                    <a:pt x="436" y="432"/>
                  </a:lnTo>
                  <a:lnTo>
                    <a:pt x="436" y="432"/>
                  </a:lnTo>
                  <a:lnTo>
                    <a:pt x="438" y="432"/>
                  </a:lnTo>
                  <a:lnTo>
                    <a:pt x="438" y="432"/>
                  </a:lnTo>
                  <a:lnTo>
                    <a:pt x="440" y="432"/>
                  </a:lnTo>
                  <a:lnTo>
                    <a:pt x="452" y="420"/>
                  </a:lnTo>
                  <a:lnTo>
                    <a:pt x="454" y="418"/>
                  </a:lnTo>
                  <a:lnTo>
                    <a:pt x="456" y="420"/>
                  </a:lnTo>
                  <a:lnTo>
                    <a:pt x="462" y="426"/>
                  </a:lnTo>
                  <a:lnTo>
                    <a:pt x="466" y="430"/>
                  </a:lnTo>
                  <a:lnTo>
                    <a:pt x="466" y="430"/>
                  </a:lnTo>
                  <a:lnTo>
                    <a:pt x="466" y="430"/>
                  </a:lnTo>
                  <a:lnTo>
                    <a:pt x="470" y="434"/>
                  </a:lnTo>
                  <a:lnTo>
                    <a:pt x="470" y="434"/>
                  </a:lnTo>
                  <a:lnTo>
                    <a:pt x="474" y="434"/>
                  </a:lnTo>
                  <a:lnTo>
                    <a:pt x="474" y="434"/>
                  </a:lnTo>
                  <a:lnTo>
                    <a:pt x="474" y="434"/>
                  </a:lnTo>
                  <a:lnTo>
                    <a:pt x="480" y="432"/>
                  </a:lnTo>
                  <a:lnTo>
                    <a:pt x="480" y="432"/>
                  </a:lnTo>
                  <a:lnTo>
                    <a:pt x="482" y="432"/>
                  </a:lnTo>
                  <a:lnTo>
                    <a:pt x="482" y="430"/>
                  </a:lnTo>
                  <a:lnTo>
                    <a:pt x="494" y="422"/>
                  </a:lnTo>
                  <a:lnTo>
                    <a:pt x="494" y="422"/>
                  </a:lnTo>
                  <a:lnTo>
                    <a:pt x="494" y="420"/>
                  </a:lnTo>
                  <a:lnTo>
                    <a:pt x="498" y="412"/>
                  </a:lnTo>
                  <a:lnTo>
                    <a:pt x="508" y="414"/>
                  </a:lnTo>
                  <a:lnTo>
                    <a:pt x="508" y="414"/>
                  </a:lnTo>
                  <a:lnTo>
                    <a:pt x="508" y="414"/>
                  </a:lnTo>
                  <a:lnTo>
                    <a:pt x="518" y="414"/>
                  </a:lnTo>
                  <a:lnTo>
                    <a:pt x="518" y="414"/>
                  </a:lnTo>
                  <a:lnTo>
                    <a:pt x="520" y="414"/>
                  </a:lnTo>
                  <a:lnTo>
                    <a:pt x="526" y="410"/>
                  </a:lnTo>
                  <a:lnTo>
                    <a:pt x="526" y="410"/>
                  </a:lnTo>
                  <a:lnTo>
                    <a:pt x="528" y="406"/>
                  </a:lnTo>
                  <a:lnTo>
                    <a:pt x="528" y="392"/>
                  </a:lnTo>
                  <a:lnTo>
                    <a:pt x="534" y="380"/>
                  </a:lnTo>
                  <a:lnTo>
                    <a:pt x="534" y="380"/>
                  </a:lnTo>
                  <a:lnTo>
                    <a:pt x="534" y="380"/>
                  </a:lnTo>
                  <a:lnTo>
                    <a:pt x="540" y="366"/>
                  </a:lnTo>
                  <a:lnTo>
                    <a:pt x="548" y="346"/>
                  </a:lnTo>
                  <a:lnTo>
                    <a:pt x="554" y="336"/>
                  </a:lnTo>
                  <a:lnTo>
                    <a:pt x="564" y="328"/>
                  </a:lnTo>
                  <a:lnTo>
                    <a:pt x="564" y="328"/>
                  </a:lnTo>
                  <a:lnTo>
                    <a:pt x="564" y="326"/>
                  </a:lnTo>
                  <a:lnTo>
                    <a:pt x="572" y="310"/>
                  </a:lnTo>
                  <a:lnTo>
                    <a:pt x="572" y="310"/>
                  </a:lnTo>
                  <a:lnTo>
                    <a:pt x="572" y="308"/>
                  </a:lnTo>
                  <a:lnTo>
                    <a:pt x="574" y="292"/>
                  </a:lnTo>
                  <a:lnTo>
                    <a:pt x="578" y="274"/>
                  </a:lnTo>
                  <a:lnTo>
                    <a:pt x="578" y="274"/>
                  </a:lnTo>
                  <a:lnTo>
                    <a:pt x="578" y="272"/>
                  </a:lnTo>
                  <a:lnTo>
                    <a:pt x="578" y="256"/>
                  </a:lnTo>
                  <a:lnTo>
                    <a:pt x="576" y="244"/>
                  </a:lnTo>
                  <a:lnTo>
                    <a:pt x="574" y="230"/>
                  </a:lnTo>
                  <a:lnTo>
                    <a:pt x="574" y="230"/>
                  </a:lnTo>
                  <a:lnTo>
                    <a:pt x="574" y="230"/>
                  </a:lnTo>
                  <a:lnTo>
                    <a:pt x="570" y="220"/>
                  </a:lnTo>
                  <a:lnTo>
                    <a:pt x="564" y="206"/>
                  </a:lnTo>
                  <a:lnTo>
                    <a:pt x="564" y="206"/>
                  </a:lnTo>
                  <a:lnTo>
                    <a:pt x="564" y="206"/>
                  </a:lnTo>
                  <a:lnTo>
                    <a:pt x="552" y="192"/>
                  </a:lnTo>
                  <a:lnTo>
                    <a:pt x="552" y="192"/>
                  </a:lnTo>
                  <a:lnTo>
                    <a:pt x="552" y="192"/>
                  </a:lnTo>
                  <a:lnTo>
                    <a:pt x="540" y="184"/>
                  </a:lnTo>
                  <a:lnTo>
                    <a:pt x="538" y="172"/>
                  </a:lnTo>
                  <a:lnTo>
                    <a:pt x="538" y="172"/>
                  </a:lnTo>
                  <a:lnTo>
                    <a:pt x="536" y="168"/>
                  </a:lnTo>
                  <a:lnTo>
                    <a:pt x="534" y="168"/>
                  </a:lnTo>
                  <a:lnTo>
                    <a:pt x="526" y="168"/>
                  </a:lnTo>
                  <a:lnTo>
                    <a:pt x="524" y="166"/>
                  </a:lnTo>
                  <a:lnTo>
                    <a:pt x="524" y="158"/>
                  </a:lnTo>
                  <a:lnTo>
                    <a:pt x="524" y="158"/>
                  </a:lnTo>
                  <a:lnTo>
                    <a:pt x="522" y="154"/>
                  </a:lnTo>
                  <a:lnTo>
                    <a:pt x="514" y="146"/>
                  </a:lnTo>
                  <a:lnTo>
                    <a:pt x="506" y="134"/>
                  </a:lnTo>
                  <a:lnTo>
                    <a:pt x="506" y="134"/>
                  </a:lnTo>
                  <a:lnTo>
                    <a:pt x="504" y="134"/>
                  </a:lnTo>
                  <a:lnTo>
                    <a:pt x="492" y="124"/>
                  </a:lnTo>
                  <a:lnTo>
                    <a:pt x="492" y="124"/>
                  </a:lnTo>
                  <a:lnTo>
                    <a:pt x="490" y="124"/>
                  </a:lnTo>
                  <a:lnTo>
                    <a:pt x="482" y="120"/>
                  </a:lnTo>
                  <a:lnTo>
                    <a:pt x="478" y="114"/>
                  </a:lnTo>
                  <a:lnTo>
                    <a:pt x="478" y="104"/>
                  </a:lnTo>
                  <a:lnTo>
                    <a:pt x="478" y="104"/>
                  </a:lnTo>
                  <a:lnTo>
                    <a:pt x="476" y="102"/>
                  </a:lnTo>
                  <a:lnTo>
                    <a:pt x="474" y="94"/>
                  </a:lnTo>
                  <a:lnTo>
                    <a:pt x="474" y="94"/>
                  </a:lnTo>
                  <a:lnTo>
                    <a:pt x="472" y="92"/>
                  </a:lnTo>
                  <a:lnTo>
                    <a:pt x="464" y="88"/>
                  </a:lnTo>
                  <a:lnTo>
                    <a:pt x="464" y="78"/>
                  </a:lnTo>
                  <a:lnTo>
                    <a:pt x="464" y="78"/>
                  </a:lnTo>
                  <a:lnTo>
                    <a:pt x="464" y="76"/>
                  </a:lnTo>
                  <a:lnTo>
                    <a:pt x="462" y="68"/>
                  </a:lnTo>
                  <a:lnTo>
                    <a:pt x="462" y="68"/>
                  </a:lnTo>
                  <a:lnTo>
                    <a:pt x="462" y="66"/>
                  </a:lnTo>
                  <a:lnTo>
                    <a:pt x="460" y="58"/>
                  </a:lnTo>
                  <a:lnTo>
                    <a:pt x="460" y="58"/>
                  </a:lnTo>
                  <a:lnTo>
                    <a:pt x="456" y="56"/>
                  </a:lnTo>
                  <a:lnTo>
                    <a:pt x="446" y="52"/>
                  </a:lnTo>
                  <a:lnTo>
                    <a:pt x="440" y="50"/>
                  </a:lnTo>
                  <a:lnTo>
                    <a:pt x="438" y="32"/>
                  </a:lnTo>
                  <a:lnTo>
                    <a:pt x="438" y="32"/>
                  </a:lnTo>
                  <a:lnTo>
                    <a:pt x="438" y="32"/>
                  </a:lnTo>
                  <a:lnTo>
                    <a:pt x="434" y="20"/>
                  </a:lnTo>
                  <a:lnTo>
                    <a:pt x="434" y="20"/>
                  </a:lnTo>
                  <a:lnTo>
                    <a:pt x="434" y="20"/>
                  </a:lnTo>
                  <a:lnTo>
                    <a:pt x="426" y="8"/>
                  </a:lnTo>
                  <a:lnTo>
                    <a:pt x="426" y="8"/>
                  </a:lnTo>
                  <a:lnTo>
                    <a:pt x="426" y="6"/>
                  </a:lnTo>
                  <a:lnTo>
                    <a:pt x="420" y="0"/>
                  </a:lnTo>
                  <a:lnTo>
                    <a:pt x="420" y="0"/>
                  </a:lnTo>
                  <a:lnTo>
                    <a:pt x="418" y="0"/>
                  </a:lnTo>
                  <a:lnTo>
                    <a:pt x="4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5" name="Freeform 1033"/>
            <p:cNvSpPr>
              <a:spLocks/>
            </p:cNvSpPr>
            <p:nvPr/>
          </p:nvSpPr>
          <p:spPr bwMode="auto">
            <a:xfrm>
              <a:off x="4525" y="2255"/>
              <a:ext cx="70" cy="90"/>
            </a:xfrm>
            <a:custGeom>
              <a:avLst/>
              <a:gdLst>
                <a:gd name="T0" fmla="*/ 66 w 70"/>
                <a:gd name="T1" fmla="*/ 90 h 90"/>
                <a:gd name="T2" fmla="*/ 60 w 70"/>
                <a:gd name="T3" fmla="*/ 84 h 90"/>
                <a:gd name="T4" fmla="*/ 48 w 70"/>
                <a:gd name="T5" fmla="*/ 76 h 90"/>
                <a:gd name="T6" fmla="*/ 40 w 70"/>
                <a:gd name="T7" fmla="*/ 76 h 90"/>
                <a:gd name="T8" fmla="*/ 40 w 70"/>
                <a:gd name="T9" fmla="*/ 76 h 90"/>
                <a:gd name="T10" fmla="*/ 36 w 70"/>
                <a:gd name="T11" fmla="*/ 70 h 90"/>
                <a:gd name="T12" fmla="*/ 26 w 70"/>
                <a:gd name="T13" fmla="*/ 72 h 90"/>
                <a:gd name="T14" fmla="*/ 24 w 70"/>
                <a:gd name="T15" fmla="*/ 74 h 90"/>
                <a:gd name="T16" fmla="*/ 24 w 70"/>
                <a:gd name="T17" fmla="*/ 74 h 90"/>
                <a:gd name="T18" fmla="*/ 16 w 70"/>
                <a:gd name="T19" fmla="*/ 72 h 90"/>
                <a:gd name="T20" fmla="*/ 14 w 70"/>
                <a:gd name="T21" fmla="*/ 60 h 90"/>
                <a:gd name="T22" fmla="*/ 4 w 70"/>
                <a:gd name="T23" fmla="*/ 56 h 90"/>
                <a:gd name="T24" fmla="*/ 4 w 70"/>
                <a:gd name="T25" fmla="*/ 46 h 90"/>
                <a:gd name="T26" fmla="*/ 0 w 70"/>
                <a:gd name="T27" fmla="*/ 36 h 90"/>
                <a:gd name="T28" fmla="*/ 0 w 70"/>
                <a:gd name="T29" fmla="*/ 36 h 90"/>
                <a:gd name="T30" fmla="*/ 2 w 70"/>
                <a:gd name="T31" fmla="*/ 34 h 90"/>
                <a:gd name="T32" fmla="*/ 10 w 70"/>
                <a:gd name="T33" fmla="*/ 28 h 90"/>
                <a:gd name="T34" fmla="*/ 12 w 70"/>
                <a:gd name="T35" fmla="*/ 2 h 90"/>
                <a:gd name="T36" fmla="*/ 14 w 70"/>
                <a:gd name="T37" fmla="*/ 0 h 90"/>
                <a:gd name="T38" fmla="*/ 28 w 70"/>
                <a:gd name="T39" fmla="*/ 2 h 90"/>
                <a:gd name="T40" fmla="*/ 38 w 70"/>
                <a:gd name="T41" fmla="*/ 4 h 90"/>
                <a:gd name="T42" fmla="*/ 40 w 70"/>
                <a:gd name="T43" fmla="*/ 16 h 90"/>
                <a:gd name="T44" fmla="*/ 42 w 70"/>
                <a:gd name="T45" fmla="*/ 26 h 90"/>
                <a:gd name="T46" fmla="*/ 36 w 70"/>
                <a:gd name="T47" fmla="*/ 38 h 90"/>
                <a:gd name="T48" fmla="*/ 34 w 70"/>
                <a:gd name="T49" fmla="*/ 40 h 90"/>
                <a:gd name="T50" fmla="*/ 28 w 70"/>
                <a:gd name="T51" fmla="*/ 50 h 90"/>
                <a:gd name="T52" fmla="*/ 34 w 70"/>
                <a:gd name="T53" fmla="*/ 60 h 90"/>
                <a:gd name="T54" fmla="*/ 46 w 70"/>
                <a:gd name="T55" fmla="*/ 60 h 90"/>
                <a:gd name="T56" fmla="*/ 46 w 70"/>
                <a:gd name="T57" fmla="*/ 60 h 90"/>
                <a:gd name="T58" fmla="*/ 48 w 70"/>
                <a:gd name="T59" fmla="*/ 62 h 90"/>
                <a:gd name="T60" fmla="*/ 58 w 70"/>
                <a:gd name="T61" fmla="*/ 64 h 90"/>
                <a:gd name="T62" fmla="*/ 60 w 70"/>
                <a:gd name="T63" fmla="*/ 64 h 90"/>
                <a:gd name="T64" fmla="*/ 62 w 70"/>
                <a:gd name="T65" fmla="*/ 70 h 90"/>
                <a:gd name="T66" fmla="*/ 64 w 70"/>
                <a:gd name="T67" fmla="*/ 76 h 90"/>
                <a:gd name="T68" fmla="*/ 70 w 70"/>
                <a:gd name="T69" fmla="*/ 80 h 90"/>
                <a:gd name="T70" fmla="*/ 70 w 70"/>
                <a:gd name="T71" fmla="*/ 82 h 90"/>
                <a:gd name="T72" fmla="*/ 66 w 70"/>
                <a:gd name="T73" fmla="*/ 88 h 90"/>
                <a:gd name="T74" fmla="*/ 66 w 70"/>
                <a:gd name="T75" fmla="*/ 9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0" h="90">
                  <a:moveTo>
                    <a:pt x="66" y="90"/>
                  </a:moveTo>
                  <a:lnTo>
                    <a:pt x="66" y="90"/>
                  </a:lnTo>
                  <a:lnTo>
                    <a:pt x="64" y="88"/>
                  </a:lnTo>
                  <a:lnTo>
                    <a:pt x="60" y="84"/>
                  </a:lnTo>
                  <a:lnTo>
                    <a:pt x="50" y="78"/>
                  </a:lnTo>
                  <a:lnTo>
                    <a:pt x="48" y="76"/>
                  </a:lnTo>
                  <a:lnTo>
                    <a:pt x="40" y="76"/>
                  </a:lnTo>
                  <a:lnTo>
                    <a:pt x="40" y="76"/>
                  </a:lnTo>
                  <a:lnTo>
                    <a:pt x="40" y="76"/>
                  </a:lnTo>
                  <a:lnTo>
                    <a:pt x="40" y="76"/>
                  </a:lnTo>
                  <a:lnTo>
                    <a:pt x="38" y="76"/>
                  </a:lnTo>
                  <a:lnTo>
                    <a:pt x="36" y="70"/>
                  </a:lnTo>
                  <a:lnTo>
                    <a:pt x="32" y="68"/>
                  </a:lnTo>
                  <a:lnTo>
                    <a:pt x="26" y="72"/>
                  </a:lnTo>
                  <a:lnTo>
                    <a:pt x="26" y="72"/>
                  </a:lnTo>
                  <a:lnTo>
                    <a:pt x="24" y="74"/>
                  </a:lnTo>
                  <a:lnTo>
                    <a:pt x="24" y="74"/>
                  </a:lnTo>
                  <a:lnTo>
                    <a:pt x="24" y="74"/>
                  </a:lnTo>
                  <a:lnTo>
                    <a:pt x="16" y="72"/>
                  </a:lnTo>
                  <a:lnTo>
                    <a:pt x="16" y="72"/>
                  </a:lnTo>
                  <a:lnTo>
                    <a:pt x="16" y="70"/>
                  </a:lnTo>
                  <a:lnTo>
                    <a:pt x="14" y="60"/>
                  </a:lnTo>
                  <a:lnTo>
                    <a:pt x="4" y="56"/>
                  </a:lnTo>
                  <a:lnTo>
                    <a:pt x="4" y="56"/>
                  </a:lnTo>
                  <a:lnTo>
                    <a:pt x="4" y="54"/>
                  </a:lnTo>
                  <a:lnTo>
                    <a:pt x="4" y="46"/>
                  </a:lnTo>
                  <a:lnTo>
                    <a:pt x="2" y="42"/>
                  </a:lnTo>
                  <a:lnTo>
                    <a:pt x="0" y="36"/>
                  </a:lnTo>
                  <a:lnTo>
                    <a:pt x="0" y="36"/>
                  </a:lnTo>
                  <a:lnTo>
                    <a:pt x="0" y="36"/>
                  </a:lnTo>
                  <a:lnTo>
                    <a:pt x="0" y="36"/>
                  </a:lnTo>
                  <a:lnTo>
                    <a:pt x="2" y="34"/>
                  </a:lnTo>
                  <a:lnTo>
                    <a:pt x="10" y="32"/>
                  </a:lnTo>
                  <a:lnTo>
                    <a:pt x="10" y="28"/>
                  </a:lnTo>
                  <a:lnTo>
                    <a:pt x="10" y="16"/>
                  </a:lnTo>
                  <a:lnTo>
                    <a:pt x="12" y="2"/>
                  </a:lnTo>
                  <a:lnTo>
                    <a:pt x="12" y="2"/>
                  </a:lnTo>
                  <a:lnTo>
                    <a:pt x="14" y="0"/>
                  </a:lnTo>
                  <a:lnTo>
                    <a:pt x="14" y="0"/>
                  </a:lnTo>
                  <a:lnTo>
                    <a:pt x="28" y="2"/>
                  </a:lnTo>
                  <a:lnTo>
                    <a:pt x="38" y="4"/>
                  </a:lnTo>
                  <a:lnTo>
                    <a:pt x="38" y="4"/>
                  </a:lnTo>
                  <a:lnTo>
                    <a:pt x="40" y="6"/>
                  </a:lnTo>
                  <a:lnTo>
                    <a:pt x="40" y="16"/>
                  </a:lnTo>
                  <a:lnTo>
                    <a:pt x="42" y="26"/>
                  </a:lnTo>
                  <a:lnTo>
                    <a:pt x="42" y="26"/>
                  </a:lnTo>
                  <a:lnTo>
                    <a:pt x="42" y="26"/>
                  </a:lnTo>
                  <a:lnTo>
                    <a:pt x="36" y="38"/>
                  </a:lnTo>
                  <a:lnTo>
                    <a:pt x="36" y="38"/>
                  </a:lnTo>
                  <a:lnTo>
                    <a:pt x="34" y="40"/>
                  </a:lnTo>
                  <a:lnTo>
                    <a:pt x="30" y="42"/>
                  </a:lnTo>
                  <a:lnTo>
                    <a:pt x="28" y="50"/>
                  </a:lnTo>
                  <a:lnTo>
                    <a:pt x="30" y="56"/>
                  </a:lnTo>
                  <a:lnTo>
                    <a:pt x="34" y="60"/>
                  </a:lnTo>
                  <a:lnTo>
                    <a:pt x="40" y="62"/>
                  </a:lnTo>
                  <a:lnTo>
                    <a:pt x="46" y="60"/>
                  </a:lnTo>
                  <a:lnTo>
                    <a:pt x="46" y="60"/>
                  </a:lnTo>
                  <a:lnTo>
                    <a:pt x="46" y="60"/>
                  </a:lnTo>
                  <a:lnTo>
                    <a:pt x="46" y="60"/>
                  </a:lnTo>
                  <a:lnTo>
                    <a:pt x="48" y="62"/>
                  </a:lnTo>
                  <a:lnTo>
                    <a:pt x="50" y="64"/>
                  </a:lnTo>
                  <a:lnTo>
                    <a:pt x="58" y="64"/>
                  </a:lnTo>
                  <a:lnTo>
                    <a:pt x="58" y="64"/>
                  </a:lnTo>
                  <a:lnTo>
                    <a:pt x="60" y="64"/>
                  </a:lnTo>
                  <a:lnTo>
                    <a:pt x="62" y="70"/>
                  </a:lnTo>
                  <a:lnTo>
                    <a:pt x="62" y="70"/>
                  </a:lnTo>
                  <a:lnTo>
                    <a:pt x="64" y="72"/>
                  </a:lnTo>
                  <a:lnTo>
                    <a:pt x="64" y="76"/>
                  </a:lnTo>
                  <a:lnTo>
                    <a:pt x="70" y="80"/>
                  </a:lnTo>
                  <a:lnTo>
                    <a:pt x="70" y="80"/>
                  </a:lnTo>
                  <a:lnTo>
                    <a:pt x="70" y="82"/>
                  </a:lnTo>
                  <a:lnTo>
                    <a:pt x="70" y="82"/>
                  </a:lnTo>
                  <a:lnTo>
                    <a:pt x="70" y="84"/>
                  </a:lnTo>
                  <a:lnTo>
                    <a:pt x="66" y="88"/>
                  </a:lnTo>
                  <a:lnTo>
                    <a:pt x="66" y="88"/>
                  </a:lnTo>
                  <a:lnTo>
                    <a:pt x="66" y="90"/>
                  </a:lnTo>
                  <a:lnTo>
                    <a:pt x="66" y="9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6" name="Freeform 1034"/>
            <p:cNvSpPr>
              <a:spLocks noEditPoints="1"/>
            </p:cNvSpPr>
            <p:nvPr/>
          </p:nvSpPr>
          <p:spPr bwMode="auto">
            <a:xfrm>
              <a:off x="4523" y="2253"/>
              <a:ext cx="74" cy="94"/>
            </a:xfrm>
            <a:custGeom>
              <a:avLst/>
              <a:gdLst>
                <a:gd name="T0" fmla="*/ 30 w 74"/>
                <a:gd name="T1" fmla="*/ 6 h 94"/>
                <a:gd name="T2" fmla="*/ 40 w 74"/>
                <a:gd name="T3" fmla="*/ 18 h 94"/>
                <a:gd name="T4" fmla="*/ 36 w 74"/>
                <a:gd name="T5" fmla="*/ 40 h 94"/>
                <a:gd name="T6" fmla="*/ 28 w 74"/>
                <a:gd name="T7" fmla="*/ 52 h 94"/>
                <a:gd name="T8" fmla="*/ 34 w 74"/>
                <a:gd name="T9" fmla="*/ 62 h 94"/>
                <a:gd name="T10" fmla="*/ 48 w 74"/>
                <a:gd name="T11" fmla="*/ 64 h 94"/>
                <a:gd name="T12" fmla="*/ 60 w 74"/>
                <a:gd name="T13" fmla="*/ 68 h 94"/>
                <a:gd name="T14" fmla="*/ 64 w 74"/>
                <a:gd name="T15" fmla="*/ 78 h 94"/>
                <a:gd name="T16" fmla="*/ 68 w 74"/>
                <a:gd name="T17" fmla="*/ 90 h 94"/>
                <a:gd name="T18" fmla="*/ 54 w 74"/>
                <a:gd name="T19" fmla="*/ 78 h 94"/>
                <a:gd name="T20" fmla="*/ 42 w 74"/>
                <a:gd name="T21" fmla="*/ 76 h 94"/>
                <a:gd name="T22" fmla="*/ 32 w 74"/>
                <a:gd name="T23" fmla="*/ 68 h 94"/>
                <a:gd name="T24" fmla="*/ 20 w 74"/>
                <a:gd name="T25" fmla="*/ 72 h 94"/>
                <a:gd name="T26" fmla="*/ 8 w 74"/>
                <a:gd name="T27" fmla="*/ 56 h 94"/>
                <a:gd name="T28" fmla="*/ 6 w 74"/>
                <a:gd name="T29" fmla="*/ 44 h 94"/>
                <a:gd name="T30" fmla="*/ 16 w 74"/>
                <a:gd name="T31" fmla="*/ 36 h 94"/>
                <a:gd name="T32" fmla="*/ 14 w 74"/>
                <a:gd name="T33" fmla="*/ 18 h 94"/>
                <a:gd name="T34" fmla="*/ 16 w 74"/>
                <a:gd name="T35" fmla="*/ 0 h 94"/>
                <a:gd name="T36" fmla="*/ 12 w 74"/>
                <a:gd name="T37" fmla="*/ 2 h 94"/>
                <a:gd name="T38" fmla="*/ 10 w 74"/>
                <a:gd name="T39" fmla="*/ 18 h 94"/>
                <a:gd name="T40" fmla="*/ 10 w 74"/>
                <a:gd name="T41" fmla="*/ 18 h 94"/>
                <a:gd name="T42" fmla="*/ 10 w 74"/>
                <a:gd name="T43" fmla="*/ 30 h 94"/>
                <a:gd name="T44" fmla="*/ 10 w 74"/>
                <a:gd name="T45" fmla="*/ 34 h 94"/>
                <a:gd name="T46" fmla="*/ 4 w 74"/>
                <a:gd name="T47" fmla="*/ 34 h 94"/>
                <a:gd name="T48" fmla="*/ 0 w 74"/>
                <a:gd name="T49" fmla="*/ 36 h 94"/>
                <a:gd name="T50" fmla="*/ 2 w 74"/>
                <a:gd name="T51" fmla="*/ 44 h 94"/>
                <a:gd name="T52" fmla="*/ 2 w 74"/>
                <a:gd name="T53" fmla="*/ 46 h 94"/>
                <a:gd name="T54" fmla="*/ 4 w 74"/>
                <a:gd name="T55" fmla="*/ 56 h 94"/>
                <a:gd name="T56" fmla="*/ 6 w 74"/>
                <a:gd name="T57" fmla="*/ 60 h 94"/>
                <a:gd name="T58" fmla="*/ 16 w 74"/>
                <a:gd name="T59" fmla="*/ 72 h 94"/>
                <a:gd name="T60" fmla="*/ 16 w 74"/>
                <a:gd name="T61" fmla="*/ 74 h 94"/>
                <a:gd name="T62" fmla="*/ 26 w 74"/>
                <a:gd name="T63" fmla="*/ 78 h 94"/>
                <a:gd name="T64" fmla="*/ 26 w 74"/>
                <a:gd name="T65" fmla="*/ 78 h 94"/>
                <a:gd name="T66" fmla="*/ 30 w 74"/>
                <a:gd name="T67" fmla="*/ 76 h 94"/>
                <a:gd name="T68" fmla="*/ 36 w 74"/>
                <a:gd name="T69" fmla="*/ 74 h 94"/>
                <a:gd name="T70" fmla="*/ 38 w 74"/>
                <a:gd name="T71" fmla="*/ 78 h 94"/>
                <a:gd name="T72" fmla="*/ 42 w 74"/>
                <a:gd name="T73" fmla="*/ 80 h 94"/>
                <a:gd name="T74" fmla="*/ 44 w 74"/>
                <a:gd name="T75" fmla="*/ 80 h 94"/>
                <a:gd name="T76" fmla="*/ 50 w 74"/>
                <a:gd name="T77" fmla="*/ 82 h 94"/>
                <a:gd name="T78" fmla="*/ 52 w 74"/>
                <a:gd name="T79" fmla="*/ 82 h 94"/>
                <a:gd name="T80" fmla="*/ 64 w 74"/>
                <a:gd name="T81" fmla="*/ 92 h 94"/>
                <a:gd name="T82" fmla="*/ 68 w 74"/>
                <a:gd name="T83" fmla="*/ 94 h 94"/>
                <a:gd name="T84" fmla="*/ 68 w 74"/>
                <a:gd name="T85" fmla="*/ 94 h 94"/>
                <a:gd name="T86" fmla="*/ 70 w 74"/>
                <a:gd name="T87" fmla="*/ 92 h 94"/>
                <a:gd name="T88" fmla="*/ 74 w 74"/>
                <a:gd name="T89" fmla="*/ 86 h 94"/>
                <a:gd name="T90" fmla="*/ 74 w 74"/>
                <a:gd name="T91" fmla="*/ 84 h 94"/>
                <a:gd name="T92" fmla="*/ 68 w 74"/>
                <a:gd name="T93" fmla="*/ 76 h 94"/>
                <a:gd name="T94" fmla="*/ 68 w 74"/>
                <a:gd name="T95" fmla="*/ 74 h 94"/>
                <a:gd name="T96" fmla="*/ 62 w 74"/>
                <a:gd name="T97" fmla="*/ 66 h 94"/>
                <a:gd name="T98" fmla="*/ 60 w 74"/>
                <a:gd name="T99" fmla="*/ 64 h 94"/>
                <a:gd name="T100" fmla="*/ 50 w 74"/>
                <a:gd name="T101" fmla="*/ 62 h 94"/>
                <a:gd name="T102" fmla="*/ 48 w 74"/>
                <a:gd name="T103" fmla="*/ 60 h 94"/>
                <a:gd name="T104" fmla="*/ 46 w 74"/>
                <a:gd name="T105" fmla="*/ 60 h 94"/>
                <a:gd name="T106" fmla="*/ 36 w 74"/>
                <a:gd name="T107" fmla="*/ 60 h 94"/>
                <a:gd name="T108" fmla="*/ 32 w 74"/>
                <a:gd name="T109" fmla="*/ 52 h 94"/>
                <a:gd name="T110" fmla="*/ 38 w 74"/>
                <a:gd name="T111" fmla="*/ 44 h 94"/>
                <a:gd name="T112" fmla="*/ 40 w 74"/>
                <a:gd name="T113" fmla="*/ 42 h 94"/>
                <a:gd name="T114" fmla="*/ 46 w 74"/>
                <a:gd name="T115" fmla="*/ 30 h 94"/>
                <a:gd name="T116" fmla="*/ 44 w 74"/>
                <a:gd name="T117" fmla="*/ 16 h 94"/>
                <a:gd name="T118" fmla="*/ 44 w 74"/>
                <a:gd name="T119" fmla="*/ 8 h 94"/>
                <a:gd name="T120" fmla="*/ 40 w 74"/>
                <a:gd name="T121" fmla="*/ 4 h 94"/>
                <a:gd name="T122" fmla="*/ 16 w 74"/>
                <a:gd name="T123" fmla="*/ 0 h 94"/>
                <a:gd name="T124" fmla="*/ 16 w 74"/>
                <a:gd name="T125"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 h="94">
                  <a:moveTo>
                    <a:pt x="16" y="4"/>
                  </a:moveTo>
                  <a:lnTo>
                    <a:pt x="30" y="6"/>
                  </a:lnTo>
                  <a:lnTo>
                    <a:pt x="40" y="8"/>
                  </a:lnTo>
                  <a:lnTo>
                    <a:pt x="40" y="18"/>
                  </a:lnTo>
                  <a:lnTo>
                    <a:pt x="42" y="28"/>
                  </a:lnTo>
                  <a:lnTo>
                    <a:pt x="36" y="40"/>
                  </a:lnTo>
                  <a:lnTo>
                    <a:pt x="30" y="42"/>
                  </a:lnTo>
                  <a:lnTo>
                    <a:pt x="28" y="52"/>
                  </a:lnTo>
                  <a:lnTo>
                    <a:pt x="30" y="60"/>
                  </a:lnTo>
                  <a:lnTo>
                    <a:pt x="34" y="62"/>
                  </a:lnTo>
                  <a:lnTo>
                    <a:pt x="42" y="66"/>
                  </a:lnTo>
                  <a:lnTo>
                    <a:pt x="48" y="64"/>
                  </a:lnTo>
                  <a:lnTo>
                    <a:pt x="52" y="68"/>
                  </a:lnTo>
                  <a:lnTo>
                    <a:pt x="60" y="68"/>
                  </a:lnTo>
                  <a:lnTo>
                    <a:pt x="64" y="74"/>
                  </a:lnTo>
                  <a:lnTo>
                    <a:pt x="64" y="78"/>
                  </a:lnTo>
                  <a:lnTo>
                    <a:pt x="70" y="84"/>
                  </a:lnTo>
                  <a:lnTo>
                    <a:pt x="68" y="90"/>
                  </a:lnTo>
                  <a:lnTo>
                    <a:pt x="64" y="84"/>
                  </a:lnTo>
                  <a:lnTo>
                    <a:pt x="54" y="78"/>
                  </a:lnTo>
                  <a:lnTo>
                    <a:pt x="50" y="76"/>
                  </a:lnTo>
                  <a:lnTo>
                    <a:pt x="42" y="76"/>
                  </a:lnTo>
                  <a:lnTo>
                    <a:pt x="40" y="70"/>
                  </a:lnTo>
                  <a:lnTo>
                    <a:pt x="32" y="68"/>
                  </a:lnTo>
                  <a:lnTo>
                    <a:pt x="26" y="74"/>
                  </a:lnTo>
                  <a:lnTo>
                    <a:pt x="20" y="72"/>
                  </a:lnTo>
                  <a:lnTo>
                    <a:pt x="18" y="62"/>
                  </a:lnTo>
                  <a:lnTo>
                    <a:pt x="8" y="56"/>
                  </a:lnTo>
                  <a:lnTo>
                    <a:pt x="8" y="48"/>
                  </a:lnTo>
                  <a:lnTo>
                    <a:pt x="6" y="44"/>
                  </a:lnTo>
                  <a:lnTo>
                    <a:pt x="4" y="38"/>
                  </a:lnTo>
                  <a:lnTo>
                    <a:pt x="16" y="36"/>
                  </a:lnTo>
                  <a:lnTo>
                    <a:pt x="14" y="30"/>
                  </a:lnTo>
                  <a:lnTo>
                    <a:pt x="14" y="18"/>
                  </a:lnTo>
                  <a:lnTo>
                    <a:pt x="16" y="4"/>
                  </a:lnTo>
                  <a:close/>
                  <a:moveTo>
                    <a:pt x="16" y="0"/>
                  </a:moveTo>
                  <a:lnTo>
                    <a:pt x="16" y="0"/>
                  </a:lnTo>
                  <a:lnTo>
                    <a:pt x="12" y="2"/>
                  </a:lnTo>
                  <a:lnTo>
                    <a:pt x="12" y="4"/>
                  </a:lnTo>
                  <a:lnTo>
                    <a:pt x="10" y="18"/>
                  </a:lnTo>
                  <a:lnTo>
                    <a:pt x="10" y="18"/>
                  </a:lnTo>
                  <a:lnTo>
                    <a:pt x="10" y="18"/>
                  </a:lnTo>
                  <a:lnTo>
                    <a:pt x="10" y="30"/>
                  </a:lnTo>
                  <a:lnTo>
                    <a:pt x="10" y="30"/>
                  </a:lnTo>
                  <a:lnTo>
                    <a:pt x="10" y="30"/>
                  </a:lnTo>
                  <a:lnTo>
                    <a:pt x="10" y="34"/>
                  </a:lnTo>
                  <a:lnTo>
                    <a:pt x="4" y="34"/>
                  </a:lnTo>
                  <a:lnTo>
                    <a:pt x="4" y="34"/>
                  </a:lnTo>
                  <a:lnTo>
                    <a:pt x="0" y="36"/>
                  </a:lnTo>
                  <a:lnTo>
                    <a:pt x="0" y="36"/>
                  </a:lnTo>
                  <a:lnTo>
                    <a:pt x="0" y="40"/>
                  </a:lnTo>
                  <a:lnTo>
                    <a:pt x="2" y="44"/>
                  </a:lnTo>
                  <a:lnTo>
                    <a:pt x="2" y="44"/>
                  </a:lnTo>
                  <a:lnTo>
                    <a:pt x="2" y="46"/>
                  </a:lnTo>
                  <a:lnTo>
                    <a:pt x="4" y="48"/>
                  </a:lnTo>
                  <a:lnTo>
                    <a:pt x="4" y="56"/>
                  </a:lnTo>
                  <a:lnTo>
                    <a:pt x="4" y="56"/>
                  </a:lnTo>
                  <a:lnTo>
                    <a:pt x="6" y="60"/>
                  </a:lnTo>
                  <a:lnTo>
                    <a:pt x="14" y="64"/>
                  </a:lnTo>
                  <a:lnTo>
                    <a:pt x="16" y="72"/>
                  </a:lnTo>
                  <a:lnTo>
                    <a:pt x="16" y="72"/>
                  </a:lnTo>
                  <a:lnTo>
                    <a:pt x="16" y="74"/>
                  </a:lnTo>
                  <a:lnTo>
                    <a:pt x="18" y="76"/>
                  </a:lnTo>
                  <a:lnTo>
                    <a:pt x="26" y="78"/>
                  </a:lnTo>
                  <a:lnTo>
                    <a:pt x="26" y="78"/>
                  </a:lnTo>
                  <a:lnTo>
                    <a:pt x="26" y="78"/>
                  </a:lnTo>
                  <a:lnTo>
                    <a:pt x="26" y="78"/>
                  </a:lnTo>
                  <a:lnTo>
                    <a:pt x="30" y="76"/>
                  </a:lnTo>
                  <a:lnTo>
                    <a:pt x="34" y="72"/>
                  </a:lnTo>
                  <a:lnTo>
                    <a:pt x="36" y="74"/>
                  </a:lnTo>
                  <a:lnTo>
                    <a:pt x="38" y="78"/>
                  </a:lnTo>
                  <a:lnTo>
                    <a:pt x="38" y="78"/>
                  </a:lnTo>
                  <a:lnTo>
                    <a:pt x="40" y="80"/>
                  </a:lnTo>
                  <a:lnTo>
                    <a:pt x="42" y="80"/>
                  </a:lnTo>
                  <a:lnTo>
                    <a:pt x="42" y="80"/>
                  </a:lnTo>
                  <a:lnTo>
                    <a:pt x="44" y="80"/>
                  </a:lnTo>
                  <a:lnTo>
                    <a:pt x="48" y="80"/>
                  </a:lnTo>
                  <a:lnTo>
                    <a:pt x="50" y="82"/>
                  </a:lnTo>
                  <a:lnTo>
                    <a:pt x="50" y="82"/>
                  </a:lnTo>
                  <a:lnTo>
                    <a:pt x="52" y="82"/>
                  </a:lnTo>
                  <a:lnTo>
                    <a:pt x="60" y="86"/>
                  </a:lnTo>
                  <a:lnTo>
                    <a:pt x="64" y="92"/>
                  </a:lnTo>
                  <a:lnTo>
                    <a:pt x="64" y="92"/>
                  </a:lnTo>
                  <a:lnTo>
                    <a:pt x="68" y="94"/>
                  </a:lnTo>
                  <a:lnTo>
                    <a:pt x="68" y="94"/>
                  </a:lnTo>
                  <a:lnTo>
                    <a:pt x="68" y="94"/>
                  </a:lnTo>
                  <a:lnTo>
                    <a:pt x="68" y="94"/>
                  </a:lnTo>
                  <a:lnTo>
                    <a:pt x="70" y="92"/>
                  </a:lnTo>
                  <a:lnTo>
                    <a:pt x="74" y="86"/>
                  </a:lnTo>
                  <a:lnTo>
                    <a:pt x="74" y="86"/>
                  </a:lnTo>
                  <a:lnTo>
                    <a:pt x="74" y="84"/>
                  </a:lnTo>
                  <a:lnTo>
                    <a:pt x="74" y="84"/>
                  </a:lnTo>
                  <a:lnTo>
                    <a:pt x="74" y="80"/>
                  </a:lnTo>
                  <a:lnTo>
                    <a:pt x="68" y="76"/>
                  </a:lnTo>
                  <a:lnTo>
                    <a:pt x="68" y="74"/>
                  </a:lnTo>
                  <a:lnTo>
                    <a:pt x="68" y="74"/>
                  </a:lnTo>
                  <a:lnTo>
                    <a:pt x="66" y="70"/>
                  </a:lnTo>
                  <a:lnTo>
                    <a:pt x="62" y="66"/>
                  </a:lnTo>
                  <a:lnTo>
                    <a:pt x="62" y="66"/>
                  </a:lnTo>
                  <a:lnTo>
                    <a:pt x="60" y="64"/>
                  </a:lnTo>
                  <a:lnTo>
                    <a:pt x="54" y="64"/>
                  </a:lnTo>
                  <a:lnTo>
                    <a:pt x="50" y="62"/>
                  </a:lnTo>
                  <a:lnTo>
                    <a:pt x="50" y="62"/>
                  </a:lnTo>
                  <a:lnTo>
                    <a:pt x="48" y="60"/>
                  </a:lnTo>
                  <a:lnTo>
                    <a:pt x="48" y="60"/>
                  </a:lnTo>
                  <a:lnTo>
                    <a:pt x="46" y="60"/>
                  </a:lnTo>
                  <a:lnTo>
                    <a:pt x="42" y="62"/>
                  </a:lnTo>
                  <a:lnTo>
                    <a:pt x="36" y="60"/>
                  </a:lnTo>
                  <a:lnTo>
                    <a:pt x="34" y="58"/>
                  </a:lnTo>
                  <a:lnTo>
                    <a:pt x="32" y="52"/>
                  </a:lnTo>
                  <a:lnTo>
                    <a:pt x="34" y="44"/>
                  </a:lnTo>
                  <a:lnTo>
                    <a:pt x="38" y="44"/>
                  </a:lnTo>
                  <a:lnTo>
                    <a:pt x="38" y="44"/>
                  </a:lnTo>
                  <a:lnTo>
                    <a:pt x="40" y="42"/>
                  </a:lnTo>
                  <a:lnTo>
                    <a:pt x="46" y="30"/>
                  </a:lnTo>
                  <a:lnTo>
                    <a:pt x="46" y="30"/>
                  </a:lnTo>
                  <a:lnTo>
                    <a:pt x="46" y="28"/>
                  </a:lnTo>
                  <a:lnTo>
                    <a:pt x="44" y="16"/>
                  </a:lnTo>
                  <a:lnTo>
                    <a:pt x="44" y="8"/>
                  </a:lnTo>
                  <a:lnTo>
                    <a:pt x="44" y="8"/>
                  </a:lnTo>
                  <a:lnTo>
                    <a:pt x="44" y="6"/>
                  </a:lnTo>
                  <a:lnTo>
                    <a:pt x="40" y="4"/>
                  </a:lnTo>
                  <a:lnTo>
                    <a:pt x="32" y="2"/>
                  </a:lnTo>
                  <a:lnTo>
                    <a:pt x="16" y="0"/>
                  </a:lnTo>
                  <a:lnTo>
                    <a:pt x="16" y="0"/>
                  </a:lnTo>
                  <a:lnTo>
                    <a:pt x="16" y="0"/>
                  </a:lnTo>
                  <a:lnTo>
                    <a:pt x="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7" name="Freeform 1035"/>
            <p:cNvSpPr>
              <a:spLocks/>
            </p:cNvSpPr>
            <p:nvPr/>
          </p:nvSpPr>
          <p:spPr bwMode="auto">
            <a:xfrm>
              <a:off x="4527" y="2257"/>
              <a:ext cx="66" cy="86"/>
            </a:xfrm>
            <a:custGeom>
              <a:avLst/>
              <a:gdLst>
                <a:gd name="T0" fmla="*/ 12 w 66"/>
                <a:gd name="T1" fmla="*/ 0 h 86"/>
                <a:gd name="T2" fmla="*/ 26 w 66"/>
                <a:gd name="T3" fmla="*/ 2 h 86"/>
                <a:gd name="T4" fmla="*/ 36 w 66"/>
                <a:gd name="T5" fmla="*/ 4 h 86"/>
                <a:gd name="T6" fmla="*/ 36 w 66"/>
                <a:gd name="T7" fmla="*/ 14 h 86"/>
                <a:gd name="T8" fmla="*/ 38 w 66"/>
                <a:gd name="T9" fmla="*/ 24 h 86"/>
                <a:gd name="T10" fmla="*/ 32 w 66"/>
                <a:gd name="T11" fmla="*/ 36 h 86"/>
                <a:gd name="T12" fmla="*/ 26 w 66"/>
                <a:gd name="T13" fmla="*/ 38 h 86"/>
                <a:gd name="T14" fmla="*/ 24 w 66"/>
                <a:gd name="T15" fmla="*/ 48 h 86"/>
                <a:gd name="T16" fmla="*/ 26 w 66"/>
                <a:gd name="T17" fmla="*/ 56 h 86"/>
                <a:gd name="T18" fmla="*/ 30 w 66"/>
                <a:gd name="T19" fmla="*/ 58 h 86"/>
                <a:gd name="T20" fmla="*/ 38 w 66"/>
                <a:gd name="T21" fmla="*/ 62 h 86"/>
                <a:gd name="T22" fmla="*/ 44 w 66"/>
                <a:gd name="T23" fmla="*/ 60 h 86"/>
                <a:gd name="T24" fmla="*/ 48 w 66"/>
                <a:gd name="T25" fmla="*/ 64 h 86"/>
                <a:gd name="T26" fmla="*/ 56 w 66"/>
                <a:gd name="T27" fmla="*/ 64 h 86"/>
                <a:gd name="T28" fmla="*/ 60 w 66"/>
                <a:gd name="T29" fmla="*/ 70 h 86"/>
                <a:gd name="T30" fmla="*/ 60 w 66"/>
                <a:gd name="T31" fmla="*/ 74 h 86"/>
                <a:gd name="T32" fmla="*/ 66 w 66"/>
                <a:gd name="T33" fmla="*/ 80 h 86"/>
                <a:gd name="T34" fmla="*/ 64 w 66"/>
                <a:gd name="T35" fmla="*/ 86 h 86"/>
                <a:gd name="T36" fmla="*/ 60 w 66"/>
                <a:gd name="T37" fmla="*/ 80 h 86"/>
                <a:gd name="T38" fmla="*/ 50 w 66"/>
                <a:gd name="T39" fmla="*/ 74 h 86"/>
                <a:gd name="T40" fmla="*/ 46 w 66"/>
                <a:gd name="T41" fmla="*/ 72 h 86"/>
                <a:gd name="T42" fmla="*/ 38 w 66"/>
                <a:gd name="T43" fmla="*/ 72 h 86"/>
                <a:gd name="T44" fmla="*/ 36 w 66"/>
                <a:gd name="T45" fmla="*/ 66 h 86"/>
                <a:gd name="T46" fmla="*/ 28 w 66"/>
                <a:gd name="T47" fmla="*/ 64 h 86"/>
                <a:gd name="T48" fmla="*/ 22 w 66"/>
                <a:gd name="T49" fmla="*/ 70 h 86"/>
                <a:gd name="T50" fmla="*/ 16 w 66"/>
                <a:gd name="T51" fmla="*/ 68 h 86"/>
                <a:gd name="T52" fmla="*/ 14 w 66"/>
                <a:gd name="T53" fmla="*/ 58 h 86"/>
                <a:gd name="T54" fmla="*/ 4 w 66"/>
                <a:gd name="T55" fmla="*/ 52 h 86"/>
                <a:gd name="T56" fmla="*/ 4 w 66"/>
                <a:gd name="T57" fmla="*/ 44 h 86"/>
                <a:gd name="T58" fmla="*/ 2 w 66"/>
                <a:gd name="T59" fmla="*/ 40 h 86"/>
                <a:gd name="T60" fmla="*/ 0 w 66"/>
                <a:gd name="T61" fmla="*/ 34 h 86"/>
                <a:gd name="T62" fmla="*/ 12 w 66"/>
                <a:gd name="T63" fmla="*/ 32 h 86"/>
                <a:gd name="T64" fmla="*/ 10 w 66"/>
                <a:gd name="T65" fmla="*/ 26 h 86"/>
                <a:gd name="T66" fmla="*/ 10 w 66"/>
                <a:gd name="T67" fmla="*/ 14 h 86"/>
                <a:gd name="T68" fmla="*/ 12 w 66"/>
                <a:gd name="T6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 h="86">
                  <a:moveTo>
                    <a:pt x="12" y="0"/>
                  </a:moveTo>
                  <a:lnTo>
                    <a:pt x="26" y="2"/>
                  </a:lnTo>
                  <a:lnTo>
                    <a:pt x="36" y="4"/>
                  </a:lnTo>
                  <a:lnTo>
                    <a:pt x="36" y="14"/>
                  </a:lnTo>
                  <a:lnTo>
                    <a:pt x="38" y="24"/>
                  </a:lnTo>
                  <a:lnTo>
                    <a:pt x="32" y="36"/>
                  </a:lnTo>
                  <a:lnTo>
                    <a:pt x="26" y="38"/>
                  </a:lnTo>
                  <a:lnTo>
                    <a:pt x="24" y="48"/>
                  </a:lnTo>
                  <a:lnTo>
                    <a:pt x="26" y="56"/>
                  </a:lnTo>
                  <a:lnTo>
                    <a:pt x="30" y="58"/>
                  </a:lnTo>
                  <a:lnTo>
                    <a:pt x="38" y="62"/>
                  </a:lnTo>
                  <a:lnTo>
                    <a:pt x="44" y="60"/>
                  </a:lnTo>
                  <a:lnTo>
                    <a:pt x="48" y="64"/>
                  </a:lnTo>
                  <a:lnTo>
                    <a:pt x="56" y="64"/>
                  </a:lnTo>
                  <a:lnTo>
                    <a:pt x="60" y="70"/>
                  </a:lnTo>
                  <a:lnTo>
                    <a:pt x="60" y="74"/>
                  </a:lnTo>
                  <a:lnTo>
                    <a:pt x="66" y="80"/>
                  </a:lnTo>
                  <a:lnTo>
                    <a:pt x="64" y="86"/>
                  </a:lnTo>
                  <a:lnTo>
                    <a:pt x="60" y="80"/>
                  </a:lnTo>
                  <a:lnTo>
                    <a:pt x="50" y="74"/>
                  </a:lnTo>
                  <a:lnTo>
                    <a:pt x="46" y="72"/>
                  </a:lnTo>
                  <a:lnTo>
                    <a:pt x="38" y="72"/>
                  </a:lnTo>
                  <a:lnTo>
                    <a:pt x="36" y="66"/>
                  </a:lnTo>
                  <a:lnTo>
                    <a:pt x="28" y="64"/>
                  </a:lnTo>
                  <a:lnTo>
                    <a:pt x="22" y="70"/>
                  </a:lnTo>
                  <a:lnTo>
                    <a:pt x="16" y="68"/>
                  </a:lnTo>
                  <a:lnTo>
                    <a:pt x="14" y="58"/>
                  </a:lnTo>
                  <a:lnTo>
                    <a:pt x="4" y="52"/>
                  </a:lnTo>
                  <a:lnTo>
                    <a:pt x="4" y="44"/>
                  </a:lnTo>
                  <a:lnTo>
                    <a:pt x="2" y="40"/>
                  </a:lnTo>
                  <a:lnTo>
                    <a:pt x="0" y="34"/>
                  </a:lnTo>
                  <a:lnTo>
                    <a:pt x="12" y="32"/>
                  </a:lnTo>
                  <a:lnTo>
                    <a:pt x="10" y="26"/>
                  </a:lnTo>
                  <a:lnTo>
                    <a:pt x="10" y="1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8" name="Freeform 1036"/>
            <p:cNvSpPr>
              <a:spLocks/>
            </p:cNvSpPr>
            <p:nvPr/>
          </p:nvSpPr>
          <p:spPr bwMode="auto">
            <a:xfrm>
              <a:off x="4523" y="2253"/>
              <a:ext cx="74" cy="94"/>
            </a:xfrm>
            <a:custGeom>
              <a:avLst/>
              <a:gdLst>
                <a:gd name="T0" fmla="*/ 16 w 74"/>
                <a:gd name="T1" fmla="*/ 0 h 94"/>
                <a:gd name="T2" fmla="*/ 12 w 74"/>
                <a:gd name="T3" fmla="*/ 4 h 94"/>
                <a:gd name="T4" fmla="*/ 10 w 74"/>
                <a:gd name="T5" fmla="*/ 18 h 94"/>
                <a:gd name="T6" fmla="*/ 10 w 74"/>
                <a:gd name="T7" fmla="*/ 30 h 94"/>
                <a:gd name="T8" fmla="*/ 10 w 74"/>
                <a:gd name="T9" fmla="*/ 30 h 94"/>
                <a:gd name="T10" fmla="*/ 4 w 74"/>
                <a:gd name="T11" fmla="*/ 34 h 94"/>
                <a:gd name="T12" fmla="*/ 0 w 74"/>
                <a:gd name="T13" fmla="*/ 36 h 94"/>
                <a:gd name="T14" fmla="*/ 0 w 74"/>
                <a:gd name="T15" fmla="*/ 40 h 94"/>
                <a:gd name="T16" fmla="*/ 2 w 74"/>
                <a:gd name="T17" fmla="*/ 44 h 94"/>
                <a:gd name="T18" fmla="*/ 4 w 74"/>
                <a:gd name="T19" fmla="*/ 48 h 94"/>
                <a:gd name="T20" fmla="*/ 4 w 74"/>
                <a:gd name="T21" fmla="*/ 56 h 94"/>
                <a:gd name="T22" fmla="*/ 14 w 74"/>
                <a:gd name="T23" fmla="*/ 64 h 94"/>
                <a:gd name="T24" fmla="*/ 16 w 74"/>
                <a:gd name="T25" fmla="*/ 72 h 94"/>
                <a:gd name="T26" fmla="*/ 18 w 74"/>
                <a:gd name="T27" fmla="*/ 76 h 94"/>
                <a:gd name="T28" fmla="*/ 26 w 74"/>
                <a:gd name="T29" fmla="*/ 78 h 94"/>
                <a:gd name="T30" fmla="*/ 26 w 74"/>
                <a:gd name="T31" fmla="*/ 78 h 94"/>
                <a:gd name="T32" fmla="*/ 34 w 74"/>
                <a:gd name="T33" fmla="*/ 72 h 94"/>
                <a:gd name="T34" fmla="*/ 38 w 74"/>
                <a:gd name="T35" fmla="*/ 78 h 94"/>
                <a:gd name="T36" fmla="*/ 40 w 74"/>
                <a:gd name="T37" fmla="*/ 80 h 94"/>
                <a:gd name="T38" fmla="*/ 42 w 74"/>
                <a:gd name="T39" fmla="*/ 80 h 94"/>
                <a:gd name="T40" fmla="*/ 48 w 74"/>
                <a:gd name="T41" fmla="*/ 80 h 94"/>
                <a:gd name="T42" fmla="*/ 50 w 74"/>
                <a:gd name="T43" fmla="*/ 82 h 94"/>
                <a:gd name="T44" fmla="*/ 60 w 74"/>
                <a:gd name="T45" fmla="*/ 86 h 94"/>
                <a:gd name="T46" fmla="*/ 64 w 74"/>
                <a:gd name="T47" fmla="*/ 92 h 94"/>
                <a:gd name="T48" fmla="*/ 68 w 74"/>
                <a:gd name="T49" fmla="*/ 94 h 94"/>
                <a:gd name="T50" fmla="*/ 68 w 74"/>
                <a:gd name="T51" fmla="*/ 94 h 94"/>
                <a:gd name="T52" fmla="*/ 74 w 74"/>
                <a:gd name="T53" fmla="*/ 86 h 94"/>
                <a:gd name="T54" fmla="*/ 74 w 74"/>
                <a:gd name="T55" fmla="*/ 84 h 94"/>
                <a:gd name="T56" fmla="*/ 74 w 74"/>
                <a:gd name="T57" fmla="*/ 80 h 94"/>
                <a:gd name="T58" fmla="*/ 68 w 74"/>
                <a:gd name="T59" fmla="*/ 74 h 94"/>
                <a:gd name="T60" fmla="*/ 66 w 74"/>
                <a:gd name="T61" fmla="*/ 70 h 94"/>
                <a:gd name="T62" fmla="*/ 62 w 74"/>
                <a:gd name="T63" fmla="*/ 66 h 94"/>
                <a:gd name="T64" fmla="*/ 54 w 74"/>
                <a:gd name="T65" fmla="*/ 64 h 94"/>
                <a:gd name="T66" fmla="*/ 50 w 74"/>
                <a:gd name="T67" fmla="*/ 62 h 94"/>
                <a:gd name="T68" fmla="*/ 48 w 74"/>
                <a:gd name="T69" fmla="*/ 60 h 94"/>
                <a:gd name="T70" fmla="*/ 42 w 74"/>
                <a:gd name="T71" fmla="*/ 62 h 94"/>
                <a:gd name="T72" fmla="*/ 34 w 74"/>
                <a:gd name="T73" fmla="*/ 58 h 94"/>
                <a:gd name="T74" fmla="*/ 34 w 74"/>
                <a:gd name="T75" fmla="*/ 44 h 94"/>
                <a:gd name="T76" fmla="*/ 38 w 74"/>
                <a:gd name="T77" fmla="*/ 44 h 94"/>
                <a:gd name="T78" fmla="*/ 46 w 74"/>
                <a:gd name="T79" fmla="*/ 30 h 94"/>
                <a:gd name="T80" fmla="*/ 46 w 74"/>
                <a:gd name="T81" fmla="*/ 28 h 94"/>
                <a:gd name="T82" fmla="*/ 44 w 74"/>
                <a:gd name="T83" fmla="*/ 8 h 94"/>
                <a:gd name="T84" fmla="*/ 44 w 74"/>
                <a:gd name="T85" fmla="*/ 6 h 94"/>
                <a:gd name="T86" fmla="*/ 32 w 74"/>
                <a:gd name="T87" fmla="*/ 2 h 94"/>
                <a:gd name="T88" fmla="*/ 16 w 74"/>
                <a:gd name="T89" fmla="*/ 0 h 94"/>
                <a:gd name="T90" fmla="*/ 16 w 74"/>
                <a:gd name="T91"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4" h="94">
                  <a:moveTo>
                    <a:pt x="16" y="0"/>
                  </a:moveTo>
                  <a:lnTo>
                    <a:pt x="16" y="0"/>
                  </a:lnTo>
                  <a:lnTo>
                    <a:pt x="12" y="2"/>
                  </a:lnTo>
                  <a:lnTo>
                    <a:pt x="12" y="4"/>
                  </a:lnTo>
                  <a:lnTo>
                    <a:pt x="10" y="18"/>
                  </a:lnTo>
                  <a:lnTo>
                    <a:pt x="10" y="18"/>
                  </a:lnTo>
                  <a:lnTo>
                    <a:pt x="10" y="18"/>
                  </a:lnTo>
                  <a:lnTo>
                    <a:pt x="10" y="30"/>
                  </a:lnTo>
                  <a:lnTo>
                    <a:pt x="10" y="30"/>
                  </a:lnTo>
                  <a:lnTo>
                    <a:pt x="10" y="30"/>
                  </a:lnTo>
                  <a:lnTo>
                    <a:pt x="10" y="34"/>
                  </a:lnTo>
                  <a:lnTo>
                    <a:pt x="4" y="34"/>
                  </a:lnTo>
                  <a:lnTo>
                    <a:pt x="4" y="34"/>
                  </a:lnTo>
                  <a:lnTo>
                    <a:pt x="0" y="36"/>
                  </a:lnTo>
                  <a:lnTo>
                    <a:pt x="0" y="36"/>
                  </a:lnTo>
                  <a:lnTo>
                    <a:pt x="0" y="40"/>
                  </a:lnTo>
                  <a:lnTo>
                    <a:pt x="2" y="44"/>
                  </a:lnTo>
                  <a:lnTo>
                    <a:pt x="2" y="44"/>
                  </a:lnTo>
                  <a:lnTo>
                    <a:pt x="2" y="46"/>
                  </a:lnTo>
                  <a:lnTo>
                    <a:pt x="4" y="48"/>
                  </a:lnTo>
                  <a:lnTo>
                    <a:pt x="4" y="56"/>
                  </a:lnTo>
                  <a:lnTo>
                    <a:pt x="4" y="56"/>
                  </a:lnTo>
                  <a:lnTo>
                    <a:pt x="6" y="60"/>
                  </a:lnTo>
                  <a:lnTo>
                    <a:pt x="14" y="64"/>
                  </a:lnTo>
                  <a:lnTo>
                    <a:pt x="16" y="72"/>
                  </a:lnTo>
                  <a:lnTo>
                    <a:pt x="16" y="72"/>
                  </a:lnTo>
                  <a:lnTo>
                    <a:pt x="16" y="74"/>
                  </a:lnTo>
                  <a:lnTo>
                    <a:pt x="18" y="76"/>
                  </a:lnTo>
                  <a:lnTo>
                    <a:pt x="26" y="78"/>
                  </a:lnTo>
                  <a:lnTo>
                    <a:pt x="26" y="78"/>
                  </a:lnTo>
                  <a:lnTo>
                    <a:pt x="26" y="78"/>
                  </a:lnTo>
                  <a:lnTo>
                    <a:pt x="26" y="78"/>
                  </a:lnTo>
                  <a:lnTo>
                    <a:pt x="30" y="76"/>
                  </a:lnTo>
                  <a:lnTo>
                    <a:pt x="34" y="72"/>
                  </a:lnTo>
                  <a:lnTo>
                    <a:pt x="36" y="74"/>
                  </a:lnTo>
                  <a:lnTo>
                    <a:pt x="38" y="78"/>
                  </a:lnTo>
                  <a:lnTo>
                    <a:pt x="38" y="78"/>
                  </a:lnTo>
                  <a:lnTo>
                    <a:pt x="40" y="80"/>
                  </a:lnTo>
                  <a:lnTo>
                    <a:pt x="42" y="80"/>
                  </a:lnTo>
                  <a:lnTo>
                    <a:pt x="42" y="80"/>
                  </a:lnTo>
                  <a:lnTo>
                    <a:pt x="44" y="80"/>
                  </a:lnTo>
                  <a:lnTo>
                    <a:pt x="48" y="80"/>
                  </a:lnTo>
                  <a:lnTo>
                    <a:pt x="50" y="82"/>
                  </a:lnTo>
                  <a:lnTo>
                    <a:pt x="50" y="82"/>
                  </a:lnTo>
                  <a:lnTo>
                    <a:pt x="52" y="82"/>
                  </a:lnTo>
                  <a:lnTo>
                    <a:pt x="60" y="86"/>
                  </a:lnTo>
                  <a:lnTo>
                    <a:pt x="64" y="92"/>
                  </a:lnTo>
                  <a:lnTo>
                    <a:pt x="64" y="92"/>
                  </a:lnTo>
                  <a:lnTo>
                    <a:pt x="68" y="94"/>
                  </a:lnTo>
                  <a:lnTo>
                    <a:pt x="68" y="94"/>
                  </a:lnTo>
                  <a:lnTo>
                    <a:pt x="68" y="94"/>
                  </a:lnTo>
                  <a:lnTo>
                    <a:pt x="68" y="94"/>
                  </a:lnTo>
                  <a:lnTo>
                    <a:pt x="70" y="92"/>
                  </a:lnTo>
                  <a:lnTo>
                    <a:pt x="74" y="86"/>
                  </a:lnTo>
                  <a:lnTo>
                    <a:pt x="74" y="86"/>
                  </a:lnTo>
                  <a:lnTo>
                    <a:pt x="74" y="84"/>
                  </a:lnTo>
                  <a:lnTo>
                    <a:pt x="74" y="84"/>
                  </a:lnTo>
                  <a:lnTo>
                    <a:pt x="74" y="80"/>
                  </a:lnTo>
                  <a:lnTo>
                    <a:pt x="68" y="76"/>
                  </a:lnTo>
                  <a:lnTo>
                    <a:pt x="68" y="74"/>
                  </a:lnTo>
                  <a:lnTo>
                    <a:pt x="68" y="74"/>
                  </a:lnTo>
                  <a:lnTo>
                    <a:pt x="66" y="70"/>
                  </a:lnTo>
                  <a:lnTo>
                    <a:pt x="62" y="66"/>
                  </a:lnTo>
                  <a:lnTo>
                    <a:pt x="62" y="66"/>
                  </a:lnTo>
                  <a:lnTo>
                    <a:pt x="60" y="64"/>
                  </a:lnTo>
                  <a:lnTo>
                    <a:pt x="54" y="64"/>
                  </a:lnTo>
                  <a:lnTo>
                    <a:pt x="50" y="62"/>
                  </a:lnTo>
                  <a:lnTo>
                    <a:pt x="50" y="62"/>
                  </a:lnTo>
                  <a:lnTo>
                    <a:pt x="48" y="60"/>
                  </a:lnTo>
                  <a:lnTo>
                    <a:pt x="48" y="60"/>
                  </a:lnTo>
                  <a:lnTo>
                    <a:pt x="46" y="60"/>
                  </a:lnTo>
                  <a:lnTo>
                    <a:pt x="42" y="62"/>
                  </a:lnTo>
                  <a:lnTo>
                    <a:pt x="36" y="60"/>
                  </a:lnTo>
                  <a:lnTo>
                    <a:pt x="34" y="58"/>
                  </a:lnTo>
                  <a:lnTo>
                    <a:pt x="32" y="52"/>
                  </a:lnTo>
                  <a:lnTo>
                    <a:pt x="34" y="44"/>
                  </a:lnTo>
                  <a:lnTo>
                    <a:pt x="38" y="44"/>
                  </a:lnTo>
                  <a:lnTo>
                    <a:pt x="38" y="44"/>
                  </a:lnTo>
                  <a:lnTo>
                    <a:pt x="40" y="42"/>
                  </a:lnTo>
                  <a:lnTo>
                    <a:pt x="46" y="30"/>
                  </a:lnTo>
                  <a:lnTo>
                    <a:pt x="46" y="30"/>
                  </a:lnTo>
                  <a:lnTo>
                    <a:pt x="46" y="28"/>
                  </a:lnTo>
                  <a:lnTo>
                    <a:pt x="44" y="16"/>
                  </a:lnTo>
                  <a:lnTo>
                    <a:pt x="44" y="8"/>
                  </a:lnTo>
                  <a:lnTo>
                    <a:pt x="44" y="8"/>
                  </a:lnTo>
                  <a:lnTo>
                    <a:pt x="44" y="6"/>
                  </a:lnTo>
                  <a:lnTo>
                    <a:pt x="40" y="4"/>
                  </a:lnTo>
                  <a:lnTo>
                    <a:pt x="32" y="2"/>
                  </a:lnTo>
                  <a:lnTo>
                    <a:pt x="16" y="0"/>
                  </a:lnTo>
                  <a:lnTo>
                    <a:pt x="16" y="0"/>
                  </a:lnTo>
                  <a:lnTo>
                    <a:pt x="16"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89" name="Freeform 1037"/>
            <p:cNvSpPr>
              <a:spLocks/>
            </p:cNvSpPr>
            <p:nvPr/>
          </p:nvSpPr>
          <p:spPr bwMode="auto">
            <a:xfrm>
              <a:off x="4491" y="2363"/>
              <a:ext cx="38" cy="42"/>
            </a:xfrm>
            <a:custGeom>
              <a:avLst/>
              <a:gdLst>
                <a:gd name="T0" fmla="*/ 2 w 38"/>
                <a:gd name="T1" fmla="*/ 42 h 42"/>
                <a:gd name="T2" fmla="*/ 2 w 38"/>
                <a:gd name="T3" fmla="*/ 42 h 42"/>
                <a:gd name="T4" fmla="*/ 0 w 38"/>
                <a:gd name="T5" fmla="*/ 42 h 42"/>
                <a:gd name="T6" fmla="*/ 0 w 38"/>
                <a:gd name="T7" fmla="*/ 42 h 42"/>
                <a:gd name="T8" fmla="*/ 0 w 38"/>
                <a:gd name="T9" fmla="*/ 40 h 42"/>
                <a:gd name="T10" fmla="*/ 6 w 38"/>
                <a:gd name="T11" fmla="*/ 30 h 42"/>
                <a:gd name="T12" fmla="*/ 16 w 38"/>
                <a:gd name="T13" fmla="*/ 18 h 42"/>
                <a:gd name="T14" fmla="*/ 26 w 38"/>
                <a:gd name="T15" fmla="*/ 8 h 42"/>
                <a:gd name="T16" fmla="*/ 30 w 38"/>
                <a:gd name="T17" fmla="*/ 0 h 42"/>
                <a:gd name="T18" fmla="*/ 30 w 38"/>
                <a:gd name="T19" fmla="*/ 0 h 42"/>
                <a:gd name="T20" fmla="*/ 30 w 38"/>
                <a:gd name="T21" fmla="*/ 0 h 42"/>
                <a:gd name="T22" fmla="*/ 30 w 38"/>
                <a:gd name="T23" fmla="*/ 0 h 42"/>
                <a:gd name="T24" fmla="*/ 32 w 38"/>
                <a:gd name="T25" fmla="*/ 0 h 42"/>
                <a:gd name="T26" fmla="*/ 32 w 38"/>
                <a:gd name="T27" fmla="*/ 0 h 42"/>
                <a:gd name="T28" fmla="*/ 32 w 38"/>
                <a:gd name="T29" fmla="*/ 0 h 42"/>
                <a:gd name="T30" fmla="*/ 34 w 38"/>
                <a:gd name="T31" fmla="*/ 6 h 42"/>
                <a:gd name="T32" fmla="*/ 38 w 38"/>
                <a:gd name="T33" fmla="*/ 10 h 42"/>
                <a:gd name="T34" fmla="*/ 38 w 38"/>
                <a:gd name="T35" fmla="*/ 10 h 42"/>
                <a:gd name="T36" fmla="*/ 38 w 38"/>
                <a:gd name="T37" fmla="*/ 12 h 42"/>
                <a:gd name="T38" fmla="*/ 38 w 38"/>
                <a:gd name="T39" fmla="*/ 12 h 42"/>
                <a:gd name="T40" fmla="*/ 36 w 38"/>
                <a:gd name="T41" fmla="*/ 14 h 42"/>
                <a:gd name="T42" fmla="*/ 30 w 38"/>
                <a:gd name="T43" fmla="*/ 16 h 42"/>
                <a:gd name="T44" fmla="*/ 20 w 38"/>
                <a:gd name="T45" fmla="*/ 28 h 42"/>
                <a:gd name="T46" fmla="*/ 16 w 38"/>
                <a:gd name="T47" fmla="*/ 36 h 42"/>
                <a:gd name="T48" fmla="*/ 16 w 38"/>
                <a:gd name="T49" fmla="*/ 36 h 42"/>
                <a:gd name="T50" fmla="*/ 14 w 38"/>
                <a:gd name="T51" fmla="*/ 36 h 42"/>
                <a:gd name="T52" fmla="*/ 4 w 38"/>
                <a:gd name="T53" fmla="*/ 42 h 42"/>
                <a:gd name="T54" fmla="*/ 4 w 38"/>
                <a:gd name="T55" fmla="*/ 42 h 42"/>
                <a:gd name="T56" fmla="*/ 2 w 38"/>
                <a:gd name="T57" fmla="*/ 42 h 42"/>
                <a:gd name="T58" fmla="*/ 2 w 38"/>
                <a:gd name="T59"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 h="42">
                  <a:moveTo>
                    <a:pt x="2" y="42"/>
                  </a:moveTo>
                  <a:lnTo>
                    <a:pt x="2" y="42"/>
                  </a:lnTo>
                  <a:lnTo>
                    <a:pt x="0" y="42"/>
                  </a:lnTo>
                  <a:lnTo>
                    <a:pt x="0" y="42"/>
                  </a:lnTo>
                  <a:lnTo>
                    <a:pt x="0" y="40"/>
                  </a:lnTo>
                  <a:lnTo>
                    <a:pt x="6" y="30"/>
                  </a:lnTo>
                  <a:lnTo>
                    <a:pt x="16" y="18"/>
                  </a:lnTo>
                  <a:lnTo>
                    <a:pt x="26" y="8"/>
                  </a:lnTo>
                  <a:lnTo>
                    <a:pt x="30" y="0"/>
                  </a:lnTo>
                  <a:lnTo>
                    <a:pt x="30" y="0"/>
                  </a:lnTo>
                  <a:lnTo>
                    <a:pt x="30" y="0"/>
                  </a:lnTo>
                  <a:lnTo>
                    <a:pt x="30" y="0"/>
                  </a:lnTo>
                  <a:lnTo>
                    <a:pt x="32" y="0"/>
                  </a:lnTo>
                  <a:lnTo>
                    <a:pt x="32" y="0"/>
                  </a:lnTo>
                  <a:lnTo>
                    <a:pt x="32" y="0"/>
                  </a:lnTo>
                  <a:lnTo>
                    <a:pt x="34" y="6"/>
                  </a:lnTo>
                  <a:lnTo>
                    <a:pt x="38" y="10"/>
                  </a:lnTo>
                  <a:lnTo>
                    <a:pt x="38" y="10"/>
                  </a:lnTo>
                  <a:lnTo>
                    <a:pt x="38" y="12"/>
                  </a:lnTo>
                  <a:lnTo>
                    <a:pt x="38" y="12"/>
                  </a:lnTo>
                  <a:lnTo>
                    <a:pt x="36" y="14"/>
                  </a:lnTo>
                  <a:lnTo>
                    <a:pt x="30" y="16"/>
                  </a:lnTo>
                  <a:lnTo>
                    <a:pt x="20" y="28"/>
                  </a:lnTo>
                  <a:lnTo>
                    <a:pt x="16" y="36"/>
                  </a:lnTo>
                  <a:lnTo>
                    <a:pt x="16" y="36"/>
                  </a:lnTo>
                  <a:lnTo>
                    <a:pt x="14" y="36"/>
                  </a:lnTo>
                  <a:lnTo>
                    <a:pt x="4" y="42"/>
                  </a:lnTo>
                  <a:lnTo>
                    <a:pt x="4" y="42"/>
                  </a:lnTo>
                  <a:lnTo>
                    <a:pt x="2" y="42"/>
                  </a:lnTo>
                  <a:lnTo>
                    <a:pt x="2"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0" name="Freeform 1038"/>
            <p:cNvSpPr>
              <a:spLocks noEditPoints="1"/>
            </p:cNvSpPr>
            <p:nvPr/>
          </p:nvSpPr>
          <p:spPr bwMode="auto">
            <a:xfrm>
              <a:off x="4489" y="2361"/>
              <a:ext cx="42" cy="46"/>
            </a:xfrm>
            <a:custGeom>
              <a:avLst/>
              <a:gdLst>
                <a:gd name="T0" fmla="*/ 32 w 42"/>
                <a:gd name="T1" fmla="*/ 4 h 46"/>
                <a:gd name="T2" fmla="*/ 34 w 42"/>
                <a:gd name="T3" fmla="*/ 8 h 46"/>
                <a:gd name="T4" fmla="*/ 38 w 42"/>
                <a:gd name="T5" fmla="*/ 14 h 46"/>
                <a:gd name="T6" fmla="*/ 30 w 42"/>
                <a:gd name="T7" fmla="*/ 18 h 46"/>
                <a:gd name="T8" fmla="*/ 20 w 42"/>
                <a:gd name="T9" fmla="*/ 30 h 46"/>
                <a:gd name="T10" fmla="*/ 16 w 42"/>
                <a:gd name="T11" fmla="*/ 36 h 46"/>
                <a:gd name="T12" fmla="*/ 4 w 42"/>
                <a:gd name="T13" fmla="*/ 42 h 46"/>
                <a:gd name="T14" fmla="*/ 10 w 42"/>
                <a:gd name="T15" fmla="*/ 32 h 46"/>
                <a:gd name="T16" fmla="*/ 20 w 42"/>
                <a:gd name="T17" fmla="*/ 20 h 46"/>
                <a:gd name="T18" fmla="*/ 30 w 42"/>
                <a:gd name="T19" fmla="*/ 12 h 46"/>
                <a:gd name="T20" fmla="*/ 32 w 42"/>
                <a:gd name="T21" fmla="*/ 4 h 46"/>
                <a:gd name="T22" fmla="*/ 32 w 42"/>
                <a:gd name="T23" fmla="*/ 0 h 46"/>
                <a:gd name="T24" fmla="*/ 32 w 42"/>
                <a:gd name="T25" fmla="*/ 0 h 46"/>
                <a:gd name="T26" fmla="*/ 30 w 42"/>
                <a:gd name="T27" fmla="*/ 0 h 46"/>
                <a:gd name="T28" fmla="*/ 30 w 42"/>
                <a:gd name="T29" fmla="*/ 2 h 46"/>
                <a:gd name="T30" fmla="*/ 26 w 42"/>
                <a:gd name="T31" fmla="*/ 10 h 46"/>
                <a:gd name="T32" fmla="*/ 18 w 42"/>
                <a:gd name="T33" fmla="*/ 18 h 46"/>
                <a:gd name="T34" fmla="*/ 18 w 42"/>
                <a:gd name="T35" fmla="*/ 18 h 46"/>
                <a:gd name="T36" fmla="*/ 18 w 42"/>
                <a:gd name="T37" fmla="*/ 18 h 46"/>
                <a:gd name="T38" fmla="*/ 8 w 42"/>
                <a:gd name="T39" fmla="*/ 30 h 46"/>
                <a:gd name="T40" fmla="*/ 8 w 42"/>
                <a:gd name="T41" fmla="*/ 30 h 46"/>
                <a:gd name="T42" fmla="*/ 8 w 42"/>
                <a:gd name="T43" fmla="*/ 30 h 46"/>
                <a:gd name="T44" fmla="*/ 0 w 42"/>
                <a:gd name="T45" fmla="*/ 40 h 46"/>
                <a:gd name="T46" fmla="*/ 0 w 42"/>
                <a:gd name="T47" fmla="*/ 40 h 46"/>
                <a:gd name="T48" fmla="*/ 0 w 42"/>
                <a:gd name="T49" fmla="*/ 44 h 46"/>
                <a:gd name="T50" fmla="*/ 2 w 42"/>
                <a:gd name="T51" fmla="*/ 46 h 46"/>
                <a:gd name="T52" fmla="*/ 2 w 42"/>
                <a:gd name="T53" fmla="*/ 46 h 46"/>
                <a:gd name="T54" fmla="*/ 4 w 42"/>
                <a:gd name="T55" fmla="*/ 46 h 46"/>
                <a:gd name="T56" fmla="*/ 4 w 42"/>
                <a:gd name="T57" fmla="*/ 46 h 46"/>
                <a:gd name="T58" fmla="*/ 6 w 42"/>
                <a:gd name="T59" fmla="*/ 46 h 46"/>
                <a:gd name="T60" fmla="*/ 18 w 42"/>
                <a:gd name="T61" fmla="*/ 40 h 46"/>
                <a:gd name="T62" fmla="*/ 18 w 42"/>
                <a:gd name="T63" fmla="*/ 40 h 46"/>
                <a:gd name="T64" fmla="*/ 18 w 42"/>
                <a:gd name="T65" fmla="*/ 38 h 46"/>
                <a:gd name="T66" fmla="*/ 24 w 42"/>
                <a:gd name="T67" fmla="*/ 32 h 46"/>
                <a:gd name="T68" fmla="*/ 32 w 42"/>
                <a:gd name="T69" fmla="*/ 20 h 46"/>
                <a:gd name="T70" fmla="*/ 40 w 42"/>
                <a:gd name="T71" fmla="*/ 18 h 46"/>
                <a:gd name="T72" fmla="*/ 40 w 42"/>
                <a:gd name="T73" fmla="*/ 18 h 46"/>
                <a:gd name="T74" fmla="*/ 42 w 42"/>
                <a:gd name="T75" fmla="*/ 16 h 46"/>
                <a:gd name="T76" fmla="*/ 42 w 42"/>
                <a:gd name="T77" fmla="*/ 16 h 46"/>
                <a:gd name="T78" fmla="*/ 42 w 42"/>
                <a:gd name="T79" fmla="*/ 12 h 46"/>
                <a:gd name="T80" fmla="*/ 38 w 42"/>
                <a:gd name="T81" fmla="*/ 8 h 46"/>
                <a:gd name="T82" fmla="*/ 36 w 42"/>
                <a:gd name="T83" fmla="*/ 2 h 46"/>
                <a:gd name="T84" fmla="*/ 36 w 42"/>
                <a:gd name="T85" fmla="*/ 2 h 46"/>
                <a:gd name="T86" fmla="*/ 36 w 42"/>
                <a:gd name="T87" fmla="*/ 0 h 46"/>
                <a:gd name="T88" fmla="*/ 34 w 42"/>
                <a:gd name="T89" fmla="*/ 0 h 46"/>
                <a:gd name="T90" fmla="*/ 34 w 42"/>
                <a:gd name="T91" fmla="*/ 0 h 46"/>
                <a:gd name="T92" fmla="*/ 32 w 42"/>
                <a:gd name="T93" fmla="*/ 0 h 46"/>
                <a:gd name="T94" fmla="*/ 32 w 42"/>
                <a:gd name="T9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2" h="46">
                  <a:moveTo>
                    <a:pt x="32" y="4"/>
                  </a:moveTo>
                  <a:lnTo>
                    <a:pt x="34" y="8"/>
                  </a:lnTo>
                  <a:lnTo>
                    <a:pt x="38" y="14"/>
                  </a:lnTo>
                  <a:lnTo>
                    <a:pt x="30" y="18"/>
                  </a:lnTo>
                  <a:lnTo>
                    <a:pt x="20" y="30"/>
                  </a:lnTo>
                  <a:lnTo>
                    <a:pt x="16" y="36"/>
                  </a:lnTo>
                  <a:lnTo>
                    <a:pt x="4" y="42"/>
                  </a:lnTo>
                  <a:lnTo>
                    <a:pt x="10" y="32"/>
                  </a:lnTo>
                  <a:lnTo>
                    <a:pt x="20" y="20"/>
                  </a:lnTo>
                  <a:lnTo>
                    <a:pt x="30" y="12"/>
                  </a:lnTo>
                  <a:lnTo>
                    <a:pt x="32" y="4"/>
                  </a:lnTo>
                  <a:close/>
                  <a:moveTo>
                    <a:pt x="32" y="0"/>
                  </a:moveTo>
                  <a:lnTo>
                    <a:pt x="32" y="0"/>
                  </a:lnTo>
                  <a:lnTo>
                    <a:pt x="30" y="0"/>
                  </a:lnTo>
                  <a:lnTo>
                    <a:pt x="30" y="2"/>
                  </a:lnTo>
                  <a:lnTo>
                    <a:pt x="26" y="10"/>
                  </a:lnTo>
                  <a:lnTo>
                    <a:pt x="18" y="18"/>
                  </a:lnTo>
                  <a:lnTo>
                    <a:pt x="18" y="18"/>
                  </a:lnTo>
                  <a:lnTo>
                    <a:pt x="18" y="18"/>
                  </a:lnTo>
                  <a:lnTo>
                    <a:pt x="8" y="30"/>
                  </a:lnTo>
                  <a:lnTo>
                    <a:pt x="8" y="30"/>
                  </a:lnTo>
                  <a:lnTo>
                    <a:pt x="8" y="30"/>
                  </a:lnTo>
                  <a:lnTo>
                    <a:pt x="0" y="40"/>
                  </a:lnTo>
                  <a:lnTo>
                    <a:pt x="0" y="40"/>
                  </a:lnTo>
                  <a:lnTo>
                    <a:pt x="0" y="44"/>
                  </a:lnTo>
                  <a:lnTo>
                    <a:pt x="2" y="46"/>
                  </a:lnTo>
                  <a:lnTo>
                    <a:pt x="2" y="46"/>
                  </a:lnTo>
                  <a:lnTo>
                    <a:pt x="4" y="46"/>
                  </a:lnTo>
                  <a:lnTo>
                    <a:pt x="4" y="46"/>
                  </a:lnTo>
                  <a:lnTo>
                    <a:pt x="6" y="46"/>
                  </a:lnTo>
                  <a:lnTo>
                    <a:pt x="18" y="40"/>
                  </a:lnTo>
                  <a:lnTo>
                    <a:pt x="18" y="40"/>
                  </a:lnTo>
                  <a:lnTo>
                    <a:pt x="18" y="38"/>
                  </a:lnTo>
                  <a:lnTo>
                    <a:pt x="24" y="32"/>
                  </a:lnTo>
                  <a:lnTo>
                    <a:pt x="32" y="20"/>
                  </a:lnTo>
                  <a:lnTo>
                    <a:pt x="40" y="18"/>
                  </a:lnTo>
                  <a:lnTo>
                    <a:pt x="40" y="18"/>
                  </a:lnTo>
                  <a:lnTo>
                    <a:pt x="42" y="16"/>
                  </a:lnTo>
                  <a:lnTo>
                    <a:pt x="42" y="16"/>
                  </a:lnTo>
                  <a:lnTo>
                    <a:pt x="42" y="12"/>
                  </a:lnTo>
                  <a:lnTo>
                    <a:pt x="38" y="8"/>
                  </a:lnTo>
                  <a:lnTo>
                    <a:pt x="36" y="2"/>
                  </a:lnTo>
                  <a:lnTo>
                    <a:pt x="36" y="2"/>
                  </a:lnTo>
                  <a:lnTo>
                    <a:pt x="36" y="0"/>
                  </a:lnTo>
                  <a:lnTo>
                    <a:pt x="34" y="0"/>
                  </a:lnTo>
                  <a:lnTo>
                    <a:pt x="34" y="0"/>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1" name="Freeform 1039"/>
            <p:cNvSpPr>
              <a:spLocks/>
            </p:cNvSpPr>
            <p:nvPr/>
          </p:nvSpPr>
          <p:spPr bwMode="auto">
            <a:xfrm>
              <a:off x="4493" y="2365"/>
              <a:ext cx="34" cy="38"/>
            </a:xfrm>
            <a:custGeom>
              <a:avLst/>
              <a:gdLst>
                <a:gd name="T0" fmla="*/ 28 w 34"/>
                <a:gd name="T1" fmla="*/ 0 h 38"/>
                <a:gd name="T2" fmla="*/ 30 w 34"/>
                <a:gd name="T3" fmla="*/ 4 h 38"/>
                <a:gd name="T4" fmla="*/ 34 w 34"/>
                <a:gd name="T5" fmla="*/ 10 h 38"/>
                <a:gd name="T6" fmla="*/ 26 w 34"/>
                <a:gd name="T7" fmla="*/ 14 h 38"/>
                <a:gd name="T8" fmla="*/ 16 w 34"/>
                <a:gd name="T9" fmla="*/ 26 h 38"/>
                <a:gd name="T10" fmla="*/ 12 w 34"/>
                <a:gd name="T11" fmla="*/ 32 h 38"/>
                <a:gd name="T12" fmla="*/ 0 w 34"/>
                <a:gd name="T13" fmla="*/ 38 h 38"/>
                <a:gd name="T14" fmla="*/ 6 w 34"/>
                <a:gd name="T15" fmla="*/ 28 h 38"/>
                <a:gd name="T16" fmla="*/ 16 w 34"/>
                <a:gd name="T17" fmla="*/ 16 h 38"/>
                <a:gd name="T18" fmla="*/ 26 w 34"/>
                <a:gd name="T19" fmla="*/ 8 h 38"/>
                <a:gd name="T20" fmla="*/ 28 w 34"/>
                <a:gd name="T21"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4" h="38">
                  <a:moveTo>
                    <a:pt x="28" y="0"/>
                  </a:moveTo>
                  <a:lnTo>
                    <a:pt x="30" y="4"/>
                  </a:lnTo>
                  <a:lnTo>
                    <a:pt x="34" y="10"/>
                  </a:lnTo>
                  <a:lnTo>
                    <a:pt x="26" y="14"/>
                  </a:lnTo>
                  <a:lnTo>
                    <a:pt x="16" y="26"/>
                  </a:lnTo>
                  <a:lnTo>
                    <a:pt x="12" y="32"/>
                  </a:lnTo>
                  <a:lnTo>
                    <a:pt x="0" y="38"/>
                  </a:lnTo>
                  <a:lnTo>
                    <a:pt x="6" y="28"/>
                  </a:lnTo>
                  <a:lnTo>
                    <a:pt x="16" y="16"/>
                  </a:lnTo>
                  <a:lnTo>
                    <a:pt x="26" y="8"/>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2" name="Freeform 1040"/>
            <p:cNvSpPr>
              <a:spLocks/>
            </p:cNvSpPr>
            <p:nvPr/>
          </p:nvSpPr>
          <p:spPr bwMode="auto">
            <a:xfrm>
              <a:off x="4489" y="2361"/>
              <a:ext cx="42" cy="46"/>
            </a:xfrm>
            <a:custGeom>
              <a:avLst/>
              <a:gdLst>
                <a:gd name="T0" fmla="*/ 32 w 42"/>
                <a:gd name="T1" fmla="*/ 0 h 46"/>
                <a:gd name="T2" fmla="*/ 32 w 42"/>
                <a:gd name="T3" fmla="*/ 0 h 46"/>
                <a:gd name="T4" fmla="*/ 30 w 42"/>
                <a:gd name="T5" fmla="*/ 0 h 46"/>
                <a:gd name="T6" fmla="*/ 30 w 42"/>
                <a:gd name="T7" fmla="*/ 2 h 46"/>
                <a:gd name="T8" fmla="*/ 26 w 42"/>
                <a:gd name="T9" fmla="*/ 10 h 46"/>
                <a:gd name="T10" fmla="*/ 18 w 42"/>
                <a:gd name="T11" fmla="*/ 18 h 46"/>
                <a:gd name="T12" fmla="*/ 18 w 42"/>
                <a:gd name="T13" fmla="*/ 18 h 46"/>
                <a:gd name="T14" fmla="*/ 18 w 42"/>
                <a:gd name="T15" fmla="*/ 18 h 46"/>
                <a:gd name="T16" fmla="*/ 8 w 42"/>
                <a:gd name="T17" fmla="*/ 30 h 46"/>
                <a:gd name="T18" fmla="*/ 8 w 42"/>
                <a:gd name="T19" fmla="*/ 30 h 46"/>
                <a:gd name="T20" fmla="*/ 8 w 42"/>
                <a:gd name="T21" fmla="*/ 30 h 46"/>
                <a:gd name="T22" fmla="*/ 0 w 42"/>
                <a:gd name="T23" fmla="*/ 40 h 46"/>
                <a:gd name="T24" fmla="*/ 0 w 42"/>
                <a:gd name="T25" fmla="*/ 40 h 46"/>
                <a:gd name="T26" fmla="*/ 0 w 42"/>
                <a:gd name="T27" fmla="*/ 44 h 46"/>
                <a:gd name="T28" fmla="*/ 2 w 42"/>
                <a:gd name="T29" fmla="*/ 46 h 46"/>
                <a:gd name="T30" fmla="*/ 2 w 42"/>
                <a:gd name="T31" fmla="*/ 46 h 46"/>
                <a:gd name="T32" fmla="*/ 4 w 42"/>
                <a:gd name="T33" fmla="*/ 46 h 46"/>
                <a:gd name="T34" fmla="*/ 4 w 42"/>
                <a:gd name="T35" fmla="*/ 46 h 46"/>
                <a:gd name="T36" fmla="*/ 6 w 42"/>
                <a:gd name="T37" fmla="*/ 46 h 46"/>
                <a:gd name="T38" fmla="*/ 18 w 42"/>
                <a:gd name="T39" fmla="*/ 40 h 46"/>
                <a:gd name="T40" fmla="*/ 18 w 42"/>
                <a:gd name="T41" fmla="*/ 40 h 46"/>
                <a:gd name="T42" fmla="*/ 18 w 42"/>
                <a:gd name="T43" fmla="*/ 38 h 46"/>
                <a:gd name="T44" fmla="*/ 24 w 42"/>
                <a:gd name="T45" fmla="*/ 32 h 46"/>
                <a:gd name="T46" fmla="*/ 32 w 42"/>
                <a:gd name="T47" fmla="*/ 20 h 46"/>
                <a:gd name="T48" fmla="*/ 40 w 42"/>
                <a:gd name="T49" fmla="*/ 18 h 46"/>
                <a:gd name="T50" fmla="*/ 40 w 42"/>
                <a:gd name="T51" fmla="*/ 18 h 46"/>
                <a:gd name="T52" fmla="*/ 42 w 42"/>
                <a:gd name="T53" fmla="*/ 16 h 46"/>
                <a:gd name="T54" fmla="*/ 42 w 42"/>
                <a:gd name="T55" fmla="*/ 16 h 46"/>
                <a:gd name="T56" fmla="*/ 42 w 42"/>
                <a:gd name="T57" fmla="*/ 12 h 46"/>
                <a:gd name="T58" fmla="*/ 38 w 42"/>
                <a:gd name="T59" fmla="*/ 8 h 46"/>
                <a:gd name="T60" fmla="*/ 36 w 42"/>
                <a:gd name="T61" fmla="*/ 2 h 46"/>
                <a:gd name="T62" fmla="*/ 36 w 42"/>
                <a:gd name="T63" fmla="*/ 2 h 46"/>
                <a:gd name="T64" fmla="*/ 36 w 42"/>
                <a:gd name="T65" fmla="*/ 0 h 46"/>
                <a:gd name="T66" fmla="*/ 34 w 42"/>
                <a:gd name="T67" fmla="*/ 0 h 46"/>
                <a:gd name="T68" fmla="*/ 34 w 42"/>
                <a:gd name="T69" fmla="*/ 0 h 46"/>
                <a:gd name="T70" fmla="*/ 32 w 42"/>
                <a:gd name="T71" fmla="*/ 0 h 46"/>
                <a:gd name="T72" fmla="*/ 32 w 42"/>
                <a:gd name="T7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46">
                  <a:moveTo>
                    <a:pt x="32" y="0"/>
                  </a:moveTo>
                  <a:lnTo>
                    <a:pt x="32" y="0"/>
                  </a:lnTo>
                  <a:lnTo>
                    <a:pt x="30" y="0"/>
                  </a:lnTo>
                  <a:lnTo>
                    <a:pt x="30" y="2"/>
                  </a:lnTo>
                  <a:lnTo>
                    <a:pt x="26" y="10"/>
                  </a:lnTo>
                  <a:lnTo>
                    <a:pt x="18" y="18"/>
                  </a:lnTo>
                  <a:lnTo>
                    <a:pt x="18" y="18"/>
                  </a:lnTo>
                  <a:lnTo>
                    <a:pt x="18" y="18"/>
                  </a:lnTo>
                  <a:lnTo>
                    <a:pt x="8" y="30"/>
                  </a:lnTo>
                  <a:lnTo>
                    <a:pt x="8" y="30"/>
                  </a:lnTo>
                  <a:lnTo>
                    <a:pt x="8" y="30"/>
                  </a:lnTo>
                  <a:lnTo>
                    <a:pt x="0" y="40"/>
                  </a:lnTo>
                  <a:lnTo>
                    <a:pt x="0" y="40"/>
                  </a:lnTo>
                  <a:lnTo>
                    <a:pt x="0" y="44"/>
                  </a:lnTo>
                  <a:lnTo>
                    <a:pt x="2" y="46"/>
                  </a:lnTo>
                  <a:lnTo>
                    <a:pt x="2" y="46"/>
                  </a:lnTo>
                  <a:lnTo>
                    <a:pt x="4" y="46"/>
                  </a:lnTo>
                  <a:lnTo>
                    <a:pt x="4" y="46"/>
                  </a:lnTo>
                  <a:lnTo>
                    <a:pt x="6" y="46"/>
                  </a:lnTo>
                  <a:lnTo>
                    <a:pt x="18" y="40"/>
                  </a:lnTo>
                  <a:lnTo>
                    <a:pt x="18" y="40"/>
                  </a:lnTo>
                  <a:lnTo>
                    <a:pt x="18" y="38"/>
                  </a:lnTo>
                  <a:lnTo>
                    <a:pt x="24" y="32"/>
                  </a:lnTo>
                  <a:lnTo>
                    <a:pt x="32" y="20"/>
                  </a:lnTo>
                  <a:lnTo>
                    <a:pt x="40" y="18"/>
                  </a:lnTo>
                  <a:lnTo>
                    <a:pt x="40" y="18"/>
                  </a:lnTo>
                  <a:lnTo>
                    <a:pt x="42" y="16"/>
                  </a:lnTo>
                  <a:lnTo>
                    <a:pt x="42" y="16"/>
                  </a:lnTo>
                  <a:lnTo>
                    <a:pt x="42" y="12"/>
                  </a:lnTo>
                  <a:lnTo>
                    <a:pt x="38" y="8"/>
                  </a:lnTo>
                  <a:lnTo>
                    <a:pt x="36" y="2"/>
                  </a:lnTo>
                  <a:lnTo>
                    <a:pt x="36" y="2"/>
                  </a:lnTo>
                  <a:lnTo>
                    <a:pt x="36" y="0"/>
                  </a:lnTo>
                  <a:lnTo>
                    <a:pt x="34" y="0"/>
                  </a:lnTo>
                  <a:lnTo>
                    <a:pt x="34" y="0"/>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3" name="Freeform 1041"/>
            <p:cNvSpPr>
              <a:spLocks/>
            </p:cNvSpPr>
            <p:nvPr/>
          </p:nvSpPr>
          <p:spPr bwMode="auto">
            <a:xfrm>
              <a:off x="4559" y="2385"/>
              <a:ext cx="64" cy="54"/>
            </a:xfrm>
            <a:custGeom>
              <a:avLst/>
              <a:gdLst>
                <a:gd name="T0" fmla="*/ 34 w 64"/>
                <a:gd name="T1" fmla="*/ 54 h 54"/>
                <a:gd name="T2" fmla="*/ 28 w 64"/>
                <a:gd name="T3" fmla="*/ 44 h 54"/>
                <a:gd name="T4" fmla="*/ 28 w 64"/>
                <a:gd name="T5" fmla="*/ 42 h 54"/>
                <a:gd name="T6" fmla="*/ 28 w 64"/>
                <a:gd name="T7" fmla="*/ 34 h 54"/>
                <a:gd name="T8" fmla="*/ 30 w 64"/>
                <a:gd name="T9" fmla="*/ 32 h 54"/>
                <a:gd name="T10" fmla="*/ 22 w 64"/>
                <a:gd name="T11" fmla="*/ 30 h 54"/>
                <a:gd name="T12" fmla="*/ 10 w 64"/>
                <a:gd name="T13" fmla="*/ 40 h 54"/>
                <a:gd name="T14" fmla="*/ 6 w 64"/>
                <a:gd name="T15" fmla="*/ 46 h 54"/>
                <a:gd name="T16" fmla="*/ 4 w 64"/>
                <a:gd name="T17" fmla="*/ 46 h 54"/>
                <a:gd name="T18" fmla="*/ 4 w 64"/>
                <a:gd name="T19" fmla="*/ 46 h 54"/>
                <a:gd name="T20" fmla="*/ 0 w 64"/>
                <a:gd name="T21" fmla="*/ 34 h 54"/>
                <a:gd name="T22" fmla="*/ 0 w 64"/>
                <a:gd name="T23" fmla="*/ 34 h 54"/>
                <a:gd name="T24" fmla="*/ 2 w 64"/>
                <a:gd name="T25" fmla="*/ 24 h 54"/>
                <a:gd name="T26" fmla="*/ 12 w 64"/>
                <a:gd name="T27" fmla="*/ 20 h 54"/>
                <a:gd name="T28" fmla="*/ 22 w 64"/>
                <a:gd name="T29" fmla="*/ 12 h 54"/>
                <a:gd name="T30" fmla="*/ 22 w 64"/>
                <a:gd name="T31" fmla="*/ 12 h 54"/>
                <a:gd name="T32" fmla="*/ 22 w 64"/>
                <a:gd name="T33" fmla="*/ 12 h 54"/>
                <a:gd name="T34" fmla="*/ 24 w 64"/>
                <a:gd name="T35" fmla="*/ 12 h 54"/>
                <a:gd name="T36" fmla="*/ 30 w 64"/>
                <a:gd name="T37" fmla="*/ 20 h 54"/>
                <a:gd name="T38" fmla="*/ 42 w 64"/>
                <a:gd name="T39" fmla="*/ 8 h 54"/>
                <a:gd name="T40" fmla="*/ 42 w 64"/>
                <a:gd name="T41" fmla="*/ 6 h 54"/>
                <a:gd name="T42" fmla="*/ 44 w 64"/>
                <a:gd name="T43" fmla="*/ 6 h 54"/>
                <a:gd name="T44" fmla="*/ 48 w 64"/>
                <a:gd name="T45" fmla="*/ 8 h 54"/>
                <a:gd name="T46" fmla="*/ 48 w 64"/>
                <a:gd name="T47" fmla="*/ 6 h 54"/>
                <a:gd name="T48" fmla="*/ 52 w 64"/>
                <a:gd name="T49" fmla="*/ 0 h 54"/>
                <a:gd name="T50" fmla="*/ 52 w 64"/>
                <a:gd name="T51" fmla="*/ 0 h 54"/>
                <a:gd name="T52" fmla="*/ 54 w 64"/>
                <a:gd name="T53" fmla="*/ 0 h 54"/>
                <a:gd name="T54" fmla="*/ 64 w 64"/>
                <a:gd name="T55" fmla="*/ 12 h 54"/>
                <a:gd name="T56" fmla="*/ 64 w 64"/>
                <a:gd name="T57" fmla="*/ 38 h 54"/>
                <a:gd name="T58" fmla="*/ 64 w 64"/>
                <a:gd name="T59" fmla="*/ 40 h 54"/>
                <a:gd name="T60" fmla="*/ 56 w 64"/>
                <a:gd name="T61" fmla="*/ 40 h 54"/>
                <a:gd name="T62" fmla="*/ 56 w 64"/>
                <a:gd name="T63" fmla="*/ 42 h 54"/>
                <a:gd name="T64" fmla="*/ 56 w 64"/>
                <a:gd name="T65" fmla="*/ 40 h 54"/>
                <a:gd name="T66" fmla="*/ 54 w 64"/>
                <a:gd name="T67" fmla="*/ 36 h 54"/>
                <a:gd name="T68" fmla="*/ 52 w 64"/>
                <a:gd name="T69" fmla="*/ 50 h 54"/>
                <a:gd name="T70" fmla="*/ 52 w 64"/>
                <a:gd name="T71" fmla="*/ 52 h 54"/>
                <a:gd name="T72" fmla="*/ 50 w 64"/>
                <a:gd name="T73" fmla="*/ 52 h 54"/>
                <a:gd name="T74" fmla="*/ 34 w 64"/>
                <a:gd name="T75"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 h="54">
                  <a:moveTo>
                    <a:pt x="34" y="54"/>
                  </a:moveTo>
                  <a:lnTo>
                    <a:pt x="34" y="54"/>
                  </a:lnTo>
                  <a:lnTo>
                    <a:pt x="32" y="54"/>
                  </a:lnTo>
                  <a:lnTo>
                    <a:pt x="28" y="44"/>
                  </a:lnTo>
                  <a:lnTo>
                    <a:pt x="28" y="44"/>
                  </a:lnTo>
                  <a:lnTo>
                    <a:pt x="28" y="42"/>
                  </a:lnTo>
                  <a:lnTo>
                    <a:pt x="28" y="34"/>
                  </a:lnTo>
                  <a:lnTo>
                    <a:pt x="28" y="34"/>
                  </a:lnTo>
                  <a:lnTo>
                    <a:pt x="28" y="32"/>
                  </a:lnTo>
                  <a:lnTo>
                    <a:pt x="30" y="32"/>
                  </a:lnTo>
                  <a:lnTo>
                    <a:pt x="28" y="30"/>
                  </a:lnTo>
                  <a:lnTo>
                    <a:pt x="22" y="30"/>
                  </a:lnTo>
                  <a:lnTo>
                    <a:pt x="12" y="34"/>
                  </a:lnTo>
                  <a:lnTo>
                    <a:pt x="10" y="40"/>
                  </a:lnTo>
                  <a:lnTo>
                    <a:pt x="6" y="46"/>
                  </a:lnTo>
                  <a:lnTo>
                    <a:pt x="6" y="46"/>
                  </a:lnTo>
                  <a:lnTo>
                    <a:pt x="4" y="46"/>
                  </a:lnTo>
                  <a:lnTo>
                    <a:pt x="4" y="46"/>
                  </a:lnTo>
                  <a:lnTo>
                    <a:pt x="4" y="46"/>
                  </a:lnTo>
                  <a:lnTo>
                    <a:pt x="4" y="46"/>
                  </a:lnTo>
                  <a:lnTo>
                    <a:pt x="2" y="44"/>
                  </a:lnTo>
                  <a:lnTo>
                    <a:pt x="0" y="34"/>
                  </a:lnTo>
                  <a:lnTo>
                    <a:pt x="0" y="34"/>
                  </a:lnTo>
                  <a:lnTo>
                    <a:pt x="0" y="34"/>
                  </a:lnTo>
                  <a:lnTo>
                    <a:pt x="2" y="24"/>
                  </a:lnTo>
                  <a:lnTo>
                    <a:pt x="2" y="24"/>
                  </a:lnTo>
                  <a:lnTo>
                    <a:pt x="4" y="24"/>
                  </a:lnTo>
                  <a:lnTo>
                    <a:pt x="12" y="20"/>
                  </a:lnTo>
                  <a:lnTo>
                    <a:pt x="18" y="18"/>
                  </a:lnTo>
                  <a:lnTo>
                    <a:pt x="22" y="12"/>
                  </a:lnTo>
                  <a:lnTo>
                    <a:pt x="22" y="12"/>
                  </a:lnTo>
                  <a:lnTo>
                    <a:pt x="22" y="12"/>
                  </a:lnTo>
                  <a:lnTo>
                    <a:pt x="22" y="12"/>
                  </a:lnTo>
                  <a:lnTo>
                    <a:pt x="22" y="12"/>
                  </a:lnTo>
                  <a:lnTo>
                    <a:pt x="22" y="12"/>
                  </a:lnTo>
                  <a:lnTo>
                    <a:pt x="24" y="12"/>
                  </a:lnTo>
                  <a:lnTo>
                    <a:pt x="30" y="18"/>
                  </a:lnTo>
                  <a:lnTo>
                    <a:pt x="30" y="20"/>
                  </a:lnTo>
                  <a:lnTo>
                    <a:pt x="34" y="16"/>
                  </a:lnTo>
                  <a:lnTo>
                    <a:pt x="42" y="8"/>
                  </a:lnTo>
                  <a:lnTo>
                    <a:pt x="42" y="8"/>
                  </a:lnTo>
                  <a:lnTo>
                    <a:pt x="42" y="6"/>
                  </a:lnTo>
                  <a:lnTo>
                    <a:pt x="42" y="6"/>
                  </a:lnTo>
                  <a:lnTo>
                    <a:pt x="44" y="6"/>
                  </a:lnTo>
                  <a:lnTo>
                    <a:pt x="46" y="8"/>
                  </a:lnTo>
                  <a:lnTo>
                    <a:pt x="48" y="8"/>
                  </a:lnTo>
                  <a:lnTo>
                    <a:pt x="48" y="6"/>
                  </a:lnTo>
                  <a:lnTo>
                    <a:pt x="48" y="6"/>
                  </a:lnTo>
                  <a:lnTo>
                    <a:pt x="48" y="4"/>
                  </a:lnTo>
                  <a:lnTo>
                    <a:pt x="52" y="0"/>
                  </a:lnTo>
                  <a:lnTo>
                    <a:pt x="52" y="0"/>
                  </a:lnTo>
                  <a:lnTo>
                    <a:pt x="52" y="0"/>
                  </a:lnTo>
                  <a:lnTo>
                    <a:pt x="52" y="0"/>
                  </a:lnTo>
                  <a:lnTo>
                    <a:pt x="54" y="0"/>
                  </a:lnTo>
                  <a:lnTo>
                    <a:pt x="60" y="6"/>
                  </a:lnTo>
                  <a:lnTo>
                    <a:pt x="64" y="12"/>
                  </a:lnTo>
                  <a:lnTo>
                    <a:pt x="64" y="26"/>
                  </a:lnTo>
                  <a:lnTo>
                    <a:pt x="64" y="38"/>
                  </a:lnTo>
                  <a:lnTo>
                    <a:pt x="64" y="38"/>
                  </a:lnTo>
                  <a:lnTo>
                    <a:pt x="64" y="40"/>
                  </a:lnTo>
                  <a:lnTo>
                    <a:pt x="56" y="40"/>
                  </a:lnTo>
                  <a:lnTo>
                    <a:pt x="56" y="40"/>
                  </a:lnTo>
                  <a:lnTo>
                    <a:pt x="56" y="42"/>
                  </a:lnTo>
                  <a:lnTo>
                    <a:pt x="56" y="42"/>
                  </a:lnTo>
                  <a:lnTo>
                    <a:pt x="56" y="40"/>
                  </a:lnTo>
                  <a:lnTo>
                    <a:pt x="56" y="40"/>
                  </a:lnTo>
                  <a:lnTo>
                    <a:pt x="54" y="40"/>
                  </a:lnTo>
                  <a:lnTo>
                    <a:pt x="54" y="36"/>
                  </a:lnTo>
                  <a:lnTo>
                    <a:pt x="48" y="42"/>
                  </a:lnTo>
                  <a:lnTo>
                    <a:pt x="52" y="50"/>
                  </a:lnTo>
                  <a:lnTo>
                    <a:pt x="52" y="50"/>
                  </a:lnTo>
                  <a:lnTo>
                    <a:pt x="52" y="52"/>
                  </a:lnTo>
                  <a:lnTo>
                    <a:pt x="52" y="52"/>
                  </a:lnTo>
                  <a:lnTo>
                    <a:pt x="50" y="52"/>
                  </a:lnTo>
                  <a:lnTo>
                    <a:pt x="50" y="52"/>
                  </a:lnTo>
                  <a:lnTo>
                    <a:pt x="34" y="54"/>
                  </a:lnTo>
                  <a:lnTo>
                    <a:pt x="34"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4" name="Freeform 1042"/>
            <p:cNvSpPr>
              <a:spLocks noEditPoints="1"/>
            </p:cNvSpPr>
            <p:nvPr/>
          </p:nvSpPr>
          <p:spPr bwMode="auto">
            <a:xfrm>
              <a:off x="4557" y="2383"/>
              <a:ext cx="68" cy="58"/>
            </a:xfrm>
            <a:custGeom>
              <a:avLst/>
              <a:gdLst>
                <a:gd name="T0" fmla="*/ 60 w 68"/>
                <a:gd name="T1" fmla="*/ 10 h 58"/>
                <a:gd name="T2" fmla="*/ 64 w 68"/>
                <a:gd name="T3" fmla="*/ 28 h 58"/>
                <a:gd name="T4" fmla="*/ 58 w 68"/>
                <a:gd name="T5" fmla="*/ 42 h 58"/>
                <a:gd name="T6" fmla="*/ 52 w 68"/>
                <a:gd name="T7" fmla="*/ 40 h 58"/>
                <a:gd name="T8" fmla="*/ 52 w 68"/>
                <a:gd name="T9" fmla="*/ 52 h 58"/>
                <a:gd name="T10" fmla="*/ 32 w 68"/>
                <a:gd name="T11" fmla="*/ 44 h 58"/>
                <a:gd name="T12" fmla="*/ 36 w 68"/>
                <a:gd name="T13" fmla="*/ 34 h 58"/>
                <a:gd name="T14" fmla="*/ 24 w 68"/>
                <a:gd name="T15" fmla="*/ 30 h 58"/>
                <a:gd name="T16" fmla="*/ 14 w 68"/>
                <a:gd name="T17" fmla="*/ 34 h 58"/>
                <a:gd name="T18" fmla="*/ 6 w 68"/>
                <a:gd name="T19" fmla="*/ 46 h 58"/>
                <a:gd name="T20" fmla="*/ 6 w 68"/>
                <a:gd name="T21" fmla="*/ 28 h 58"/>
                <a:gd name="T22" fmla="*/ 22 w 68"/>
                <a:gd name="T23" fmla="*/ 20 h 58"/>
                <a:gd name="T24" fmla="*/ 30 w 68"/>
                <a:gd name="T25" fmla="*/ 22 h 58"/>
                <a:gd name="T26" fmla="*/ 38 w 68"/>
                <a:gd name="T27" fmla="*/ 20 h 58"/>
                <a:gd name="T28" fmla="*/ 48 w 68"/>
                <a:gd name="T29" fmla="*/ 12 h 58"/>
                <a:gd name="T30" fmla="*/ 52 w 68"/>
                <a:gd name="T31" fmla="*/ 8 h 58"/>
                <a:gd name="T32" fmla="*/ 54 w 68"/>
                <a:gd name="T33" fmla="*/ 0 h 58"/>
                <a:gd name="T34" fmla="*/ 54 w 68"/>
                <a:gd name="T35" fmla="*/ 0 h 58"/>
                <a:gd name="T36" fmla="*/ 48 w 68"/>
                <a:gd name="T37" fmla="*/ 4 h 58"/>
                <a:gd name="T38" fmla="*/ 48 w 68"/>
                <a:gd name="T39" fmla="*/ 8 h 58"/>
                <a:gd name="T40" fmla="*/ 46 w 68"/>
                <a:gd name="T41" fmla="*/ 8 h 58"/>
                <a:gd name="T42" fmla="*/ 44 w 68"/>
                <a:gd name="T43" fmla="*/ 6 h 58"/>
                <a:gd name="T44" fmla="*/ 42 w 68"/>
                <a:gd name="T45" fmla="*/ 8 h 58"/>
                <a:gd name="T46" fmla="*/ 32 w 68"/>
                <a:gd name="T47" fmla="*/ 20 h 58"/>
                <a:gd name="T48" fmla="*/ 28 w 68"/>
                <a:gd name="T49" fmla="*/ 14 h 58"/>
                <a:gd name="T50" fmla="*/ 24 w 68"/>
                <a:gd name="T51" fmla="*/ 12 h 58"/>
                <a:gd name="T52" fmla="*/ 24 w 68"/>
                <a:gd name="T53" fmla="*/ 12 h 58"/>
                <a:gd name="T54" fmla="*/ 18 w 68"/>
                <a:gd name="T55" fmla="*/ 18 h 58"/>
                <a:gd name="T56" fmla="*/ 6 w 68"/>
                <a:gd name="T57" fmla="*/ 24 h 58"/>
                <a:gd name="T58" fmla="*/ 2 w 68"/>
                <a:gd name="T59" fmla="*/ 26 h 58"/>
                <a:gd name="T60" fmla="*/ 0 w 68"/>
                <a:gd name="T61" fmla="*/ 34 h 58"/>
                <a:gd name="T62" fmla="*/ 2 w 68"/>
                <a:gd name="T63" fmla="*/ 48 h 58"/>
                <a:gd name="T64" fmla="*/ 4 w 68"/>
                <a:gd name="T65" fmla="*/ 50 h 58"/>
                <a:gd name="T66" fmla="*/ 6 w 68"/>
                <a:gd name="T67" fmla="*/ 50 h 58"/>
                <a:gd name="T68" fmla="*/ 6 w 68"/>
                <a:gd name="T69" fmla="*/ 50 h 58"/>
                <a:gd name="T70" fmla="*/ 14 w 68"/>
                <a:gd name="T71" fmla="*/ 44 h 58"/>
                <a:gd name="T72" fmla="*/ 14 w 68"/>
                <a:gd name="T73" fmla="*/ 42 h 58"/>
                <a:gd name="T74" fmla="*/ 20 w 68"/>
                <a:gd name="T75" fmla="*/ 36 h 58"/>
                <a:gd name="T76" fmla="*/ 28 w 68"/>
                <a:gd name="T77" fmla="*/ 34 h 58"/>
                <a:gd name="T78" fmla="*/ 28 w 68"/>
                <a:gd name="T79" fmla="*/ 36 h 58"/>
                <a:gd name="T80" fmla="*/ 28 w 68"/>
                <a:gd name="T81" fmla="*/ 44 h 58"/>
                <a:gd name="T82" fmla="*/ 34 w 68"/>
                <a:gd name="T83" fmla="*/ 56 h 58"/>
                <a:gd name="T84" fmla="*/ 34 w 68"/>
                <a:gd name="T85" fmla="*/ 58 h 58"/>
                <a:gd name="T86" fmla="*/ 36 w 68"/>
                <a:gd name="T87" fmla="*/ 58 h 58"/>
                <a:gd name="T88" fmla="*/ 52 w 68"/>
                <a:gd name="T89" fmla="*/ 56 h 58"/>
                <a:gd name="T90" fmla="*/ 54 w 68"/>
                <a:gd name="T91" fmla="*/ 54 h 58"/>
                <a:gd name="T92" fmla="*/ 56 w 68"/>
                <a:gd name="T93" fmla="*/ 52 h 58"/>
                <a:gd name="T94" fmla="*/ 54 w 68"/>
                <a:gd name="T95" fmla="*/ 42 h 58"/>
                <a:gd name="T96" fmla="*/ 56 w 68"/>
                <a:gd name="T97" fmla="*/ 44 h 58"/>
                <a:gd name="T98" fmla="*/ 58 w 68"/>
                <a:gd name="T99" fmla="*/ 46 h 58"/>
                <a:gd name="T100" fmla="*/ 60 w 68"/>
                <a:gd name="T101" fmla="*/ 44 h 58"/>
                <a:gd name="T102" fmla="*/ 66 w 68"/>
                <a:gd name="T103" fmla="*/ 44 h 58"/>
                <a:gd name="T104" fmla="*/ 68 w 68"/>
                <a:gd name="T105" fmla="*/ 40 h 58"/>
                <a:gd name="T106" fmla="*/ 68 w 68"/>
                <a:gd name="T107" fmla="*/ 28 h 58"/>
                <a:gd name="T108" fmla="*/ 68 w 68"/>
                <a:gd name="T109" fmla="*/ 16 h 58"/>
                <a:gd name="T110" fmla="*/ 66 w 68"/>
                <a:gd name="T111" fmla="*/ 14 h 58"/>
                <a:gd name="T112" fmla="*/ 64 w 68"/>
                <a:gd name="T113" fmla="*/ 8 h 58"/>
                <a:gd name="T114" fmla="*/ 58 w 68"/>
                <a:gd name="T115" fmla="*/ 2 h 58"/>
                <a:gd name="T116" fmla="*/ 54 w 68"/>
                <a:gd name="T117"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 h="58">
                  <a:moveTo>
                    <a:pt x="54" y="4"/>
                  </a:moveTo>
                  <a:lnTo>
                    <a:pt x="60" y="10"/>
                  </a:lnTo>
                  <a:lnTo>
                    <a:pt x="64" y="16"/>
                  </a:lnTo>
                  <a:lnTo>
                    <a:pt x="64" y="28"/>
                  </a:lnTo>
                  <a:lnTo>
                    <a:pt x="64" y="40"/>
                  </a:lnTo>
                  <a:lnTo>
                    <a:pt x="58" y="42"/>
                  </a:lnTo>
                  <a:lnTo>
                    <a:pt x="56" y="34"/>
                  </a:lnTo>
                  <a:lnTo>
                    <a:pt x="52" y="40"/>
                  </a:lnTo>
                  <a:lnTo>
                    <a:pt x="48" y="42"/>
                  </a:lnTo>
                  <a:lnTo>
                    <a:pt x="52" y="52"/>
                  </a:lnTo>
                  <a:lnTo>
                    <a:pt x="36" y="54"/>
                  </a:lnTo>
                  <a:lnTo>
                    <a:pt x="32" y="44"/>
                  </a:lnTo>
                  <a:lnTo>
                    <a:pt x="32" y="36"/>
                  </a:lnTo>
                  <a:lnTo>
                    <a:pt x="36" y="34"/>
                  </a:lnTo>
                  <a:lnTo>
                    <a:pt x="30" y="30"/>
                  </a:lnTo>
                  <a:lnTo>
                    <a:pt x="24" y="30"/>
                  </a:lnTo>
                  <a:lnTo>
                    <a:pt x="18" y="32"/>
                  </a:lnTo>
                  <a:lnTo>
                    <a:pt x="14" y="34"/>
                  </a:lnTo>
                  <a:lnTo>
                    <a:pt x="10" y="42"/>
                  </a:lnTo>
                  <a:lnTo>
                    <a:pt x="6" y="46"/>
                  </a:lnTo>
                  <a:lnTo>
                    <a:pt x="4" y="36"/>
                  </a:lnTo>
                  <a:lnTo>
                    <a:pt x="6" y="28"/>
                  </a:lnTo>
                  <a:lnTo>
                    <a:pt x="14" y="24"/>
                  </a:lnTo>
                  <a:lnTo>
                    <a:pt x="22" y="20"/>
                  </a:lnTo>
                  <a:lnTo>
                    <a:pt x="24" y="16"/>
                  </a:lnTo>
                  <a:lnTo>
                    <a:pt x="30" y="22"/>
                  </a:lnTo>
                  <a:lnTo>
                    <a:pt x="34" y="24"/>
                  </a:lnTo>
                  <a:lnTo>
                    <a:pt x="38" y="20"/>
                  </a:lnTo>
                  <a:lnTo>
                    <a:pt x="44" y="10"/>
                  </a:lnTo>
                  <a:lnTo>
                    <a:pt x="48" y="12"/>
                  </a:lnTo>
                  <a:lnTo>
                    <a:pt x="52" y="12"/>
                  </a:lnTo>
                  <a:lnTo>
                    <a:pt x="52" y="8"/>
                  </a:lnTo>
                  <a:lnTo>
                    <a:pt x="54" y="4"/>
                  </a:lnTo>
                  <a:close/>
                  <a:moveTo>
                    <a:pt x="54" y="0"/>
                  </a:moveTo>
                  <a:lnTo>
                    <a:pt x="54" y="0"/>
                  </a:lnTo>
                  <a:lnTo>
                    <a:pt x="54" y="0"/>
                  </a:lnTo>
                  <a:lnTo>
                    <a:pt x="52" y="2"/>
                  </a:lnTo>
                  <a:lnTo>
                    <a:pt x="48" y="4"/>
                  </a:lnTo>
                  <a:lnTo>
                    <a:pt x="48" y="4"/>
                  </a:lnTo>
                  <a:lnTo>
                    <a:pt x="48" y="8"/>
                  </a:lnTo>
                  <a:lnTo>
                    <a:pt x="48" y="8"/>
                  </a:lnTo>
                  <a:lnTo>
                    <a:pt x="46" y="8"/>
                  </a:lnTo>
                  <a:lnTo>
                    <a:pt x="46" y="8"/>
                  </a:lnTo>
                  <a:lnTo>
                    <a:pt x="44" y="6"/>
                  </a:lnTo>
                  <a:lnTo>
                    <a:pt x="44" y="6"/>
                  </a:lnTo>
                  <a:lnTo>
                    <a:pt x="42" y="8"/>
                  </a:lnTo>
                  <a:lnTo>
                    <a:pt x="36" y="16"/>
                  </a:lnTo>
                  <a:lnTo>
                    <a:pt x="32" y="20"/>
                  </a:lnTo>
                  <a:lnTo>
                    <a:pt x="28" y="14"/>
                  </a:lnTo>
                  <a:lnTo>
                    <a:pt x="28" y="14"/>
                  </a:lnTo>
                  <a:lnTo>
                    <a:pt x="24" y="12"/>
                  </a:lnTo>
                  <a:lnTo>
                    <a:pt x="24" y="12"/>
                  </a:lnTo>
                  <a:lnTo>
                    <a:pt x="24" y="12"/>
                  </a:lnTo>
                  <a:lnTo>
                    <a:pt x="24" y="12"/>
                  </a:lnTo>
                  <a:lnTo>
                    <a:pt x="22" y="14"/>
                  </a:lnTo>
                  <a:lnTo>
                    <a:pt x="18" y="18"/>
                  </a:lnTo>
                  <a:lnTo>
                    <a:pt x="14" y="20"/>
                  </a:lnTo>
                  <a:lnTo>
                    <a:pt x="6" y="24"/>
                  </a:lnTo>
                  <a:lnTo>
                    <a:pt x="6" y="24"/>
                  </a:lnTo>
                  <a:lnTo>
                    <a:pt x="2" y="26"/>
                  </a:lnTo>
                  <a:lnTo>
                    <a:pt x="0" y="34"/>
                  </a:lnTo>
                  <a:lnTo>
                    <a:pt x="0" y="34"/>
                  </a:lnTo>
                  <a:lnTo>
                    <a:pt x="0" y="38"/>
                  </a:lnTo>
                  <a:lnTo>
                    <a:pt x="2" y="48"/>
                  </a:lnTo>
                  <a:lnTo>
                    <a:pt x="2" y="48"/>
                  </a:lnTo>
                  <a:lnTo>
                    <a:pt x="4" y="50"/>
                  </a:lnTo>
                  <a:lnTo>
                    <a:pt x="6" y="50"/>
                  </a:lnTo>
                  <a:lnTo>
                    <a:pt x="6" y="50"/>
                  </a:lnTo>
                  <a:lnTo>
                    <a:pt x="6" y="50"/>
                  </a:lnTo>
                  <a:lnTo>
                    <a:pt x="6" y="50"/>
                  </a:lnTo>
                  <a:lnTo>
                    <a:pt x="10" y="48"/>
                  </a:lnTo>
                  <a:lnTo>
                    <a:pt x="14" y="44"/>
                  </a:lnTo>
                  <a:lnTo>
                    <a:pt x="14" y="44"/>
                  </a:lnTo>
                  <a:lnTo>
                    <a:pt x="14" y="42"/>
                  </a:lnTo>
                  <a:lnTo>
                    <a:pt x="16" y="38"/>
                  </a:lnTo>
                  <a:lnTo>
                    <a:pt x="20" y="36"/>
                  </a:lnTo>
                  <a:lnTo>
                    <a:pt x="24" y="34"/>
                  </a:lnTo>
                  <a:lnTo>
                    <a:pt x="28" y="34"/>
                  </a:lnTo>
                  <a:lnTo>
                    <a:pt x="28" y="34"/>
                  </a:lnTo>
                  <a:lnTo>
                    <a:pt x="28" y="36"/>
                  </a:lnTo>
                  <a:lnTo>
                    <a:pt x="28" y="44"/>
                  </a:lnTo>
                  <a:lnTo>
                    <a:pt x="28" y="44"/>
                  </a:lnTo>
                  <a:lnTo>
                    <a:pt x="28" y="46"/>
                  </a:lnTo>
                  <a:lnTo>
                    <a:pt x="34" y="56"/>
                  </a:lnTo>
                  <a:lnTo>
                    <a:pt x="34" y="56"/>
                  </a:lnTo>
                  <a:lnTo>
                    <a:pt x="34" y="58"/>
                  </a:lnTo>
                  <a:lnTo>
                    <a:pt x="36" y="58"/>
                  </a:lnTo>
                  <a:lnTo>
                    <a:pt x="36" y="58"/>
                  </a:lnTo>
                  <a:lnTo>
                    <a:pt x="38" y="58"/>
                  </a:lnTo>
                  <a:lnTo>
                    <a:pt x="52" y="56"/>
                  </a:lnTo>
                  <a:lnTo>
                    <a:pt x="52" y="56"/>
                  </a:lnTo>
                  <a:lnTo>
                    <a:pt x="54" y="54"/>
                  </a:lnTo>
                  <a:lnTo>
                    <a:pt x="54" y="54"/>
                  </a:lnTo>
                  <a:lnTo>
                    <a:pt x="56" y="52"/>
                  </a:lnTo>
                  <a:lnTo>
                    <a:pt x="52" y="44"/>
                  </a:lnTo>
                  <a:lnTo>
                    <a:pt x="54" y="42"/>
                  </a:lnTo>
                  <a:lnTo>
                    <a:pt x="54" y="42"/>
                  </a:lnTo>
                  <a:lnTo>
                    <a:pt x="56" y="44"/>
                  </a:lnTo>
                  <a:lnTo>
                    <a:pt x="56" y="44"/>
                  </a:lnTo>
                  <a:lnTo>
                    <a:pt x="58" y="46"/>
                  </a:lnTo>
                  <a:lnTo>
                    <a:pt x="58" y="46"/>
                  </a:lnTo>
                  <a:lnTo>
                    <a:pt x="60" y="44"/>
                  </a:lnTo>
                  <a:lnTo>
                    <a:pt x="66" y="44"/>
                  </a:lnTo>
                  <a:lnTo>
                    <a:pt x="66" y="44"/>
                  </a:lnTo>
                  <a:lnTo>
                    <a:pt x="68" y="42"/>
                  </a:lnTo>
                  <a:lnTo>
                    <a:pt x="68" y="40"/>
                  </a:lnTo>
                  <a:lnTo>
                    <a:pt x="68" y="28"/>
                  </a:lnTo>
                  <a:lnTo>
                    <a:pt x="68" y="28"/>
                  </a:lnTo>
                  <a:lnTo>
                    <a:pt x="68" y="28"/>
                  </a:lnTo>
                  <a:lnTo>
                    <a:pt x="68" y="16"/>
                  </a:lnTo>
                  <a:lnTo>
                    <a:pt x="68" y="16"/>
                  </a:lnTo>
                  <a:lnTo>
                    <a:pt x="66" y="14"/>
                  </a:lnTo>
                  <a:lnTo>
                    <a:pt x="64" y="8"/>
                  </a:lnTo>
                  <a:lnTo>
                    <a:pt x="64" y="8"/>
                  </a:lnTo>
                  <a:lnTo>
                    <a:pt x="62" y="6"/>
                  </a:lnTo>
                  <a:lnTo>
                    <a:pt x="58" y="2"/>
                  </a:lnTo>
                  <a:lnTo>
                    <a:pt x="58" y="2"/>
                  </a:lnTo>
                  <a:lnTo>
                    <a:pt x="54" y="0"/>
                  </a:lnTo>
                  <a:lnTo>
                    <a:pt x="5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5" name="Freeform 1043"/>
            <p:cNvSpPr>
              <a:spLocks/>
            </p:cNvSpPr>
            <p:nvPr/>
          </p:nvSpPr>
          <p:spPr bwMode="auto">
            <a:xfrm>
              <a:off x="4561" y="2387"/>
              <a:ext cx="60" cy="50"/>
            </a:xfrm>
            <a:custGeom>
              <a:avLst/>
              <a:gdLst>
                <a:gd name="T0" fmla="*/ 50 w 60"/>
                <a:gd name="T1" fmla="*/ 0 h 50"/>
                <a:gd name="T2" fmla="*/ 56 w 60"/>
                <a:gd name="T3" fmla="*/ 6 h 50"/>
                <a:gd name="T4" fmla="*/ 60 w 60"/>
                <a:gd name="T5" fmla="*/ 12 h 50"/>
                <a:gd name="T6" fmla="*/ 60 w 60"/>
                <a:gd name="T7" fmla="*/ 24 h 50"/>
                <a:gd name="T8" fmla="*/ 60 w 60"/>
                <a:gd name="T9" fmla="*/ 36 h 50"/>
                <a:gd name="T10" fmla="*/ 54 w 60"/>
                <a:gd name="T11" fmla="*/ 38 h 50"/>
                <a:gd name="T12" fmla="*/ 52 w 60"/>
                <a:gd name="T13" fmla="*/ 30 h 50"/>
                <a:gd name="T14" fmla="*/ 48 w 60"/>
                <a:gd name="T15" fmla="*/ 36 h 50"/>
                <a:gd name="T16" fmla="*/ 44 w 60"/>
                <a:gd name="T17" fmla="*/ 38 h 50"/>
                <a:gd name="T18" fmla="*/ 48 w 60"/>
                <a:gd name="T19" fmla="*/ 48 h 50"/>
                <a:gd name="T20" fmla="*/ 32 w 60"/>
                <a:gd name="T21" fmla="*/ 50 h 50"/>
                <a:gd name="T22" fmla="*/ 28 w 60"/>
                <a:gd name="T23" fmla="*/ 40 h 50"/>
                <a:gd name="T24" fmla="*/ 28 w 60"/>
                <a:gd name="T25" fmla="*/ 32 h 50"/>
                <a:gd name="T26" fmla="*/ 32 w 60"/>
                <a:gd name="T27" fmla="*/ 30 h 50"/>
                <a:gd name="T28" fmla="*/ 26 w 60"/>
                <a:gd name="T29" fmla="*/ 26 h 50"/>
                <a:gd name="T30" fmla="*/ 20 w 60"/>
                <a:gd name="T31" fmla="*/ 26 h 50"/>
                <a:gd name="T32" fmla="*/ 14 w 60"/>
                <a:gd name="T33" fmla="*/ 28 h 50"/>
                <a:gd name="T34" fmla="*/ 10 w 60"/>
                <a:gd name="T35" fmla="*/ 30 h 50"/>
                <a:gd name="T36" fmla="*/ 6 w 60"/>
                <a:gd name="T37" fmla="*/ 38 h 50"/>
                <a:gd name="T38" fmla="*/ 2 w 60"/>
                <a:gd name="T39" fmla="*/ 42 h 50"/>
                <a:gd name="T40" fmla="*/ 0 w 60"/>
                <a:gd name="T41" fmla="*/ 32 h 50"/>
                <a:gd name="T42" fmla="*/ 2 w 60"/>
                <a:gd name="T43" fmla="*/ 24 h 50"/>
                <a:gd name="T44" fmla="*/ 10 w 60"/>
                <a:gd name="T45" fmla="*/ 20 h 50"/>
                <a:gd name="T46" fmla="*/ 18 w 60"/>
                <a:gd name="T47" fmla="*/ 16 h 50"/>
                <a:gd name="T48" fmla="*/ 20 w 60"/>
                <a:gd name="T49" fmla="*/ 12 h 50"/>
                <a:gd name="T50" fmla="*/ 26 w 60"/>
                <a:gd name="T51" fmla="*/ 18 h 50"/>
                <a:gd name="T52" fmla="*/ 30 w 60"/>
                <a:gd name="T53" fmla="*/ 20 h 50"/>
                <a:gd name="T54" fmla="*/ 34 w 60"/>
                <a:gd name="T55" fmla="*/ 16 h 50"/>
                <a:gd name="T56" fmla="*/ 40 w 60"/>
                <a:gd name="T57" fmla="*/ 6 h 50"/>
                <a:gd name="T58" fmla="*/ 44 w 60"/>
                <a:gd name="T59" fmla="*/ 8 h 50"/>
                <a:gd name="T60" fmla="*/ 48 w 60"/>
                <a:gd name="T61" fmla="*/ 8 h 50"/>
                <a:gd name="T62" fmla="*/ 48 w 60"/>
                <a:gd name="T63" fmla="*/ 4 h 50"/>
                <a:gd name="T64" fmla="*/ 50 w 60"/>
                <a:gd name="T65"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0" h="50">
                  <a:moveTo>
                    <a:pt x="50" y="0"/>
                  </a:moveTo>
                  <a:lnTo>
                    <a:pt x="56" y="6"/>
                  </a:lnTo>
                  <a:lnTo>
                    <a:pt x="60" y="12"/>
                  </a:lnTo>
                  <a:lnTo>
                    <a:pt x="60" y="24"/>
                  </a:lnTo>
                  <a:lnTo>
                    <a:pt x="60" y="36"/>
                  </a:lnTo>
                  <a:lnTo>
                    <a:pt x="54" y="38"/>
                  </a:lnTo>
                  <a:lnTo>
                    <a:pt x="52" y="30"/>
                  </a:lnTo>
                  <a:lnTo>
                    <a:pt x="48" y="36"/>
                  </a:lnTo>
                  <a:lnTo>
                    <a:pt x="44" y="38"/>
                  </a:lnTo>
                  <a:lnTo>
                    <a:pt x="48" y="48"/>
                  </a:lnTo>
                  <a:lnTo>
                    <a:pt x="32" y="50"/>
                  </a:lnTo>
                  <a:lnTo>
                    <a:pt x="28" y="40"/>
                  </a:lnTo>
                  <a:lnTo>
                    <a:pt x="28" y="32"/>
                  </a:lnTo>
                  <a:lnTo>
                    <a:pt x="32" y="30"/>
                  </a:lnTo>
                  <a:lnTo>
                    <a:pt x="26" y="26"/>
                  </a:lnTo>
                  <a:lnTo>
                    <a:pt x="20" y="26"/>
                  </a:lnTo>
                  <a:lnTo>
                    <a:pt x="14" y="28"/>
                  </a:lnTo>
                  <a:lnTo>
                    <a:pt x="10" y="30"/>
                  </a:lnTo>
                  <a:lnTo>
                    <a:pt x="6" y="38"/>
                  </a:lnTo>
                  <a:lnTo>
                    <a:pt x="2" y="42"/>
                  </a:lnTo>
                  <a:lnTo>
                    <a:pt x="0" y="32"/>
                  </a:lnTo>
                  <a:lnTo>
                    <a:pt x="2" y="24"/>
                  </a:lnTo>
                  <a:lnTo>
                    <a:pt x="10" y="20"/>
                  </a:lnTo>
                  <a:lnTo>
                    <a:pt x="18" y="16"/>
                  </a:lnTo>
                  <a:lnTo>
                    <a:pt x="20" y="12"/>
                  </a:lnTo>
                  <a:lnTo>
                    <a:pt x="26" y="18"/>
                  </a:lnTo>
                  <a:lnTo>
                    <a:pt x="30" y="20"/>
                  </a:lnTo>
                  <a:lnTo>
                    <a:pt x="34" y="16"/>
                  </a:lnTo>
                  <a:lnTo>
                    <a:pt x="40" y="6"/>
                  </a:lnTo>
                  <a:lnTo>
                    <a:pt x="44" y="8"/>
                  </a:lnTo>
                  <a:lnTo>
                    <a:pt x="48" y="8"/>
                  </a:lnTo>
                  <a:lnTo>
                    <a:pt x="48" y="4"/>
                  </a:lnTo>
                  <a:lnTo>
                    <a:pt x="5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6" name="Freeform 1044"/>
            <p:cNvSpPr>
              <a:spLocks/>
            </p:cNvSpPr>
            <p:nvPr/>
          </p:nvSpPr>
          <p:spPr bwMode="auto">
            <a:xfrm>
              <a:off x="4557" y="2383"/>
              <a:ext cx="68" cy="58"/>
            </a:xfrm>
            <a:custGeom>
              <a:avLst/>
              <a:gdLst>
                <a:gd name="T0" fmla="*/ 54 w 68"/>
                <a:gd name="T1" fmla="*/ 0 h 58"/>
                <a:gd name="T2" fmla="*/ 52 w 68"/>
                <a:gd name="T3" fmla="*/ 2 h 58"/>
                <a:gd name="T4" fmla="*/ 48 w 68"/>
                <a:gd name="T5" fmla="*/ 4 h 58"/>
                <a:gd name="T6" fmla="*/ 48 w 68"/>
                <a:gd name="T7" fmla="*/ 8 h 58"/>
                <a:gd name="T8" fmla="*/ 46 w 68"/>
                <a:gd name="T9" fmla="*/ 8 h 58"/>
                <a:gd name="T10" fmla="*/ 44 w 68"/>
                <a:gd name="T11" fmla="*/ 6 h 58"/>
                <a:gd name="T12" fmla="*/ 36 w 68"/>
                <a:gd name="T13" fmla="*/ 16 h 58"/>
                <a:gd name="T14" fmla="*/ 28 w 68"/>
                <a:gd name="T15" fmla="*/ 14 h 58"/>
                <a:gd name="T16" fmla="*/ 24 w 68"/>
                <a:gd name="T17" fmla="*/ 12 h 58"/>
                <a:gd name="T18" fmla="*/ 24 w 68"/>
                <a:gd name="T19" fmla="*/ 12 h 58"/>
                <a:gd name="T20" fmla="*/ 22 w 68"/>
                <a:gd name="T21" fmla="*/ 14 h 58"/>
                <a:gd name="T22" fmla="*/ 14 w 68"/>
                <a:gd name="T23" fmla="*/ 20 h 58"/>
                <a:gd name="T24" fmla="*/ 6 w 68"/>
                <a:gd name="T25" fmla="*/ 24 h 58"/>
                <a:gd name="T26" fmla="*/ 0 w 68"/>
                <a:gd name="T27" fmla="*/ 34 h 58"/>
                <a:gd name="T28" fmla="*/ 0 w 68"/>
                <a:gd name="T29" fmla="*/ 38 h 58"/>
                <a:gd name="T30" fmla="*/ 2 w 68"/>
                <a:gd name="T31" fmla="*/ 48 h 58"/>
                <a:gd name="T32" fmla="*/ 6 w 68"/>
                <a:gd name="T33" fmla="*/ 50 h 58"/>
                <a:gd name="T34" fmla="*/ 6 w 68"/>
                <a:gd name="T35" fmla="*/ 50 h 58"/>
                <a:gd name="T36" fmla="*/ 10 w 68"/>
                <a:gd name="T37" fmla="*/ 48 h 58"/>
                <a:gd name="T38" fmla="*/ 14 w 68"/>
                <a:gd name="T39" fmla="*/ 44 h 58"/>
                <a:gd name="T40" fmla="*/ 16 w 68"/>
                <a:gd name="T41" fmla="*/ 38 h 58"/>
                <a:gd name="T42" fmla="*/ 24 w 68"/>
                <a:gd name="T43" fmla="*/ 34 h 58"/>
                <a:gd name="T44" fmla="*/ 28 w 68"/>
                <a:gd name="T45" fmla="*/ 34 h 58"/>
                <a:gd name="T46" fmla="*/ 28 w 68"/>
                <a:gd name="T47" fmla="*/ 44 h 58"/>
                <a:gd name="T48" fmla="*/ 28 w 68"/>
                <a:gd name="T49" fmla="*/ 46 h 58"/>
                <a:gd name="T50" fmla="*/ 34 w 68"/>
                <a:gd name="T51" fmla="*/ 56 h 58"/>
                <a:gd name="T52" fmla="*/ 36 w 68"/>
                <a:gd name="T53" fmla="*/ 58 h 58"/>
                <a:gd name="T54" fmla="*/ 38 w 68"/>
                <a:gd name="T55" fmla="*/ 58 h 58"/>
                <a:gd name="T56" fmla="*/ 52 w 68"/>
                <a:gd name="T57" fmla="*/ 56 h 58"/>
                <a:gd name="T58" fmla="*/ 54 w 68"/>
                <a:gd name="T59" fmla="*/ 54 h 58"/>
                <a:gd name="T60" fmla="*/ 52 w 68"/>
                <a:gd name="T61" fmla="*/ 44 h 58"/>
                <a:gd name="T62" fmla="*/ 54 w 68"/>
                <a:gd name="T63" fmla="*/ 42 h 58"/>
                <a:gd name="T64" fmla="*/ 56 w 68"/>
                <a:gd name="T65" fmla="*/ 44 h 58"/>
                <a:gd name="T66" fmla="*/ 58 w 68"/>
                <a:gd name="T67" fmla="*/ 46 h 58"/>
                <a:gd name="T68" fmla="*/ 66 w 68"/>
                <a:gd name="T69" fmla="*/ 44 h 58"/>
                <a:gd name="T70" fmla="*/ 68 w 68"/>
                <a:gd name="T71" fmla="*/ 42 h 58"/>
                <a:gd name="T72" fmla="*/ 68 w 68"/>
                <a:gd name="T73" fmla="*/ 28 h 58"/>
                <a:gd name="T74" fmla="*/ 68 w 68"/>
                <a:gd name="T75" fmla="*/ 28 h 58"/>
                <a:gd name="T76" fmla="*/ 68 w 68"/>
                <a:gd name="T77" fmla="*/ 16 h 58"/>
                <a:gd name="T78" fmla="*/ 64 w 68"/>
                <a:gd name="T79" fmla="*/ 8 h 58"/>
                <a:gd name="T80" fmla="*/ 62 w 68"/>
                <a:gd name="T81" fmla="*/ 6 h 58"/>
                <a:gd name="T82" fmla="*/ 58 w 68"/>
                <a:gd name="T83" fmla="*/ 2 h 58"/>
                <a:gd name="T84" fmla="*/ 54 w 68"/>
                <a:gd name="T8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8" h="58">
                  <a:moveTo>
                    <a:pt x="54" y="0"/>
                  </a:moveTo>
                  <a:lnTo>
                    <a:pt x="54" y="0"/>
                  </a:lnTo>
                  <a:lnTo>
                    <a:pt x="54" y="0"/>
                  </a:lnTo>
                  <a:lnTo>
                    <a:pt x="52" y="2"/>
                  </a:lnTo>
                  <a:lnTo>
                    <a:pt x="48" y="4"/>
                  </a:lnTo>
                  <a:lnTo>
                    <a:pt x="48" y="4"/>
                  </a:lnTo>
                  <a:lnTo>
                    <a:pt x="48" y="8"/>
                  </a:lnTo>
                  <a:lnTo>
                    <a:pt x="48" y="8"/>
                  </a:lnTo>
                  <a:lnTo>
                    <a:pt x="46" y="8"/>
                  </a:lnTo>
                  <a:lnTo>
                    <a:pt x="46" y="8"/>
                  </a:lnTo>
                  <a:lnTo>
                    <a:pt x="44" y="6"/>
                  </a:lnTo>
                  <a:lnTo>
                    <a:pt x="44" y="6"/>
                  </a:lnTo>
                  <a:lnTo>
                    <a:pt x="42" y="8"/>
                  </a:lnTo>
                  <a:lnTo>
                    <a:pt x="36" y="16"/>
                  </a:lnTo>
                  <a:lnTo>
                    <a:pt x="32" y="20"/>
                  </a:lnTo>
                  <a:lnTo>
                    <a:pt x="28" y="14"/>
                  </a:lnTo>
                  <a:lnTo>
                    <a:pt x="28" y="14"/>
                  </a:lnTo>
                  <a:lnTo>
                    <a:pt x="24" y="12"/>
                  </a:lnTo>
                  <a:lnTo>
                    <a:pt x="24" y="12"/>
                  </a:lnTo>
                  <a:lnTo>
                    <a:pt x="24" y="12"/>
                  </a:lnTo>
                  <a:lnTo>
                    <a:pt x="24" y="12"/>
                  </a:lnTo>
                  <a:lnTo>
                    <a:pt x="22" y="14"/>
                  </a:lnTo>
                  <a:lnTo>
                    <a:pt x="18" y="18"/>
                  </a:lnTo>
                  <a:lnTo>
                    <a:pt x="14" y="20"/>
                  </a:lnTo>
                  <a:lnTo>
                    <a:pt x="6" y="24"/>
                  </a:lnTo>
                  <a:lnTo>
                    <a:pt x="6" y="24"/>
                  </a:lnTo>
                  <a:lnTo>
                    <a:pt x="2" y="26"/>
                  </a:lnTo>
                  <a:lnTo>
                    <a:pt x="0" y="34"/>
                  </a:lnTo>
                  <a:lnTo>
                    <a:pt x="0" y="34"/>
                  </a:lnTo>
                  <a:lnTo>
                    <a:pt x="0" y="38"/>
                  </a:lnTo>
                  <a:lnTo>
                    <a:pt x="2" y="48"/>
                  </a:lnTo>
                  <a:lnTo>
                    <a:pt x="2" y="48"/>
                  </a:lnTo>
                  <a:lnTo>
                    <a:pt x="4" y="50"/>
                  </a:lnTo>
                  <a:lnTo>
                    <a:pt x="6" y="50"/>
                  </a:lnTo>
                  <a:lnTo>
                    <a:pt x="6" y="50"/>
                  </a:lnTo>
                  <a:lnTo>
                    <a:pt x="6" y="50"/>
                  </a:lnTo>
                  <a:lnTo>
                    <a:pt x="6" y="50"/>
                  </a:lnTo>
                  <a:lnTo>
                    <a:pt x="10" y="48"/>
                  </a:lnTo>
                  <a:lnTo>
                    <a:pt x="14" y="44"/>
                  </a:lnTo>
                  <a:lnTo>
                    <a:pt x="14" y="44"/>
                  </a:lnTo>
                  <a:lnTo>
                    <a:pt x="14" y="42"/>
                  </a:lnTo>
                  <a:lnTo>
                    <a:pt x="16" y="38"/>
                  </a:lnTo>
                  <a:lnTo>
                    <a:pt x="20" y="36"/>
                  </a:lnTo>
                  <a:lnTo>
                    <a:pt x="24" y="34"/>
                  </a:lnTo>
                  <a:lnTo>
                    <a:pt x="28" y="34"/>
                  </a:lnTo>
                  <a:lnTo>
                    <a:pt x="28" y="34"/>
                  </a:lnTo>
                  <a:lnTo>
                    <a:pt x="28" y="36"/>
                  </a:lnTo>
                  <a:lnTo>
                    <a:pt x="28" y="44"/>
                  </a:lnTo>
                  <a:lnTo>
                    <a:pt x="28" y="44"/>
                  </a:lnTo>
                  <a:lnTo>
                    <a:pt x="28" y="46"/>
                  </a:lnTo>
                  <a:lnTo>
                    <a:pt x="34" y="56"/>
                  </a:lnTo>
                  <a:lnTo>
                    <a:pt x="34" y="56"/>
                  </a:lnTo>
                  <a:lnTo>
                    <a:pt x="34" y="58"/>
                  </a:lnTo>
                  <a:lnTo>
                    <a:pt x="36" y="58"/>
                  </a:lnTo>
                  <a:lnTo>
                    <a:pt x="36" y="58"/>
                  </a:lnTo>
                  <a:lnTo>
                    <a:pt x="38" y="58"/>
                  </a:lnTo>
                  <a:lnTo>
                    <a:pt x="52" y="56"/>
                  </a:lnTo>
                  <a:lnTo>
                    <a:pt x="52" y="56"/>
                  </a:lnTo>
                  <a:lnTo>
                    <a:pt x="54" y="54"/>
                  </a:lnTo>
                  <a:lnTo>
                    <a:pt x="54" y="54"/>
                  </a:lnTo>
                  <a:lnTo>
                    <a:pt x="56" y="52"/>
                  </a:lnTo>
                  <a:lnTo>
                    <a:pt x="52" y="44"/>
                  </a:lnTo>
                  <a:lnTo>
                    <a:pt x="54" y="42"/>
                  </a:lnTo>
                  <a:lnTo>
                    <a:pt x="54" y="42"/>
                  </a:lnTo>
                  <a:lnTo>
                    <a:pt x="56" y="44"/>
                  </a:lnTo>
                  <a:lnTo>
                    <a:pt x="56" y="44"/>
                  </a:lnTo>
                  <a:lnTo>
                    <a:pt x="58" y="46"/>
                  </a:lnTo>
                  <a:lnTo>
                    <a:pt x="58" y="46"/>
                  </a:lnTo>
                  <a:lnTo>
                    <a:pt x="60" y="44"/>
                  </a:lnTo>
                  <a:lnTo>
                    <a:pt x="66" y="44"/>
                  </a:lnTo>
                  <a:lnTo>
                    <a:pt x="66" y="44"/>
                  </a:lnTo>
                  <a:lnTo>
                    <a:pt x="68" y="42"/>
                  </a:lnTo>
                  <a:lnTo>
                    <a:pt x="68" y="40"/>
                  </a:lnTo>
                  <a:lnTo>
                    <a:pt x="68" y="28"/>
                  </a:lnTo>
                  <a:lnTo>
                    <a:pt x="68" y="28"/>
                  </a:lnTo>
                  <a:lnTo>
                    <a:pt x="68" y="28"/>
                  </a:lnTo>
                  <a:lnTo>
                    <a:pt x="68" y="16"/>
                  </a:lnTo>
                  <a:lnTo>
                    <a:pt x="68" y="16"/>
                  </a:lnTo>
                  <a:lnTo>
                    <a:pt x="66" y="14"/>
                  </a:lnTo>
                  <a:lnTo>
                    <a:pt x="64" y="8"/>
                  </a:lnTo>
                  <a:lnTo>
                    <a:pt x="64" y="8"/>
                  </a:lnTo>
                  <a:lnTo>
                    <a:pt x="62" y="6"/>
                  </a:lnTo>
                  <a:lnTo>
                    <a:pt x="58" y="2"/>
                  </a:lnTo>
                  <a:lnTo>
                    <a:pt x="58" y="2"/>
                  </a:lnTo>
                  <a:lnTo>
                    <a:pt x="54" y="0"/>
                  </a:lnTo>
                  <a:lnTo>
                    <a:pt x="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7" name="Freeform 1045"/>
            <p:cNvSpPr>
              <a:spLocks/>
            </p:cNvSpPr>
            <p:nvPr/>
          </p:nvSpPr>
          <p:spPr bwMode="auto">
            <a:xfrm>
              <a:off x="4593" y="2341"/>
              <a:ext cx="20" cy="26"/>
            </a:xfrm>
            <a:custGeom>
              <a:avLst/>
              <a:gdLst>
                <a:gd name="T0" fmla="*/ 18 w 20"/>
                <a:gd name="T1" fmla="*/ 26 h 26"/>
                <a:gd name="T2" fmla="*/ 18 w 20"/>
                <a:gd name="T3" fmla="*/ 26 h 26"/>
                <a:gd name="T4" fmla="*/ 16 w 20"/>
                <a:gd name="T5" fmla="*/ 26 h 26"/>
                <a:gd name="T6" fmla="*/ 10 w 20"/>
                <a:gd name="T7" fmla="*/ 22 h 26"/>
                <a:gd name="T8" fmla="*/ 4 w 20"/>
                <a:gd name="T9" fmla="*/ 14 h 26"/>
                <a:gd name="T10" fmla="*/ 0 w 20"/>
                <a:gd name="T11" fmla="*/ 6 h 26"/>
                <a:gd name="T12" fmla="*/ 0 w 20"/>
                <a:gd name="T13" fmla="*/ 6 h 26"/>
                <a:gd name="T14" fmla="*/ 0 w 20"/>
                <a:gd name="T15" fmla="*/ 4 h 26"/>
                <a:gd name="T16" fmla="*/ 0 w 20"/>
                <a:gd name="T17" fmla="*/ 4 h 26"/>
                <a:gd name="T18" fmla="*/ 0 w 20"/>
                <a:gd name="T19" fmla="*/ 4 h 26"/>
                <a:gd name="T20" fmla="*/ 12 w 20"/>
                <a:gd name="T21" fmla="*/ 0 h 26"/>
                <a:gd name="T22" fmla="*/ 12 w 20"/>
                <a:gd name="T23" fmla="*/ 0 h 26"/>
                <a:gd name="T24" fmla="*/ 12 w 20"/>
                <a:gd name="T25" fmla="*/ 0 h 26"/>
                <a:gd name="T26" fmla="*/ 12 w 20"/>
                <a:gd name="T27" fmla="*/ 0 h 26"/>
                <a:gd name="T28" fmla="*/ 12 w 20"/>
                <a:gd name="T29" fmla="*/ 0 h 26"/>
                <a:gd name="T30" fmla="*/ 18 w 20"/>
                <a:gd name="T31" fmla="*/ 2 h 26"/>
                <a:gd name="T32" fmla="*/ 18 w 20"/>
                <a:gd name="T33" fmla="*/ 2 h 26"/>
                <a:gd name="T34" fmla="*/ 20 w 20"/>
                <a:gd name="T35" fmla="*/ 4 h 26"/>
                <a:gd name="T36" fmla="*/ 20 w 20"/>
                <a:gd name="T37" fmla="*/ 24 h 26"/>
                <a:gd name="T38" fmla="*/ 20 w 20"/>
                <a:gd name="T39" fmla="*/ 24 h 26"/>
                <a:gd name="T40" fmla="*/ 18 w 20"/>
                <a:gd name="T41" fmla="*/ 26 h 26"/>
                <a:gd name="T42" fmla="*/ 18 w 20"/>
                <a:gd name="T43" fmla="*/ 26 h 26"/>
                <a:gd name="T44" fmla="*/ 18 w 20"/>
                <a:gd name="T45" fmla="*/ 26 h 26"/>
                <a:gd name="T46" fmla="*/ 18 w 20"/>
                <a:gd name="T47"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0" h="26">
                  <a:moveTo>
                    <a:pt x="18" y="26"/>
                  </a:moveTo>
                  <a:lnTo>
                    <a:pt x="18" y="26"/>
                  </a:lnTo>
                  <a:lnTo>
                    <a:pt x="16" y="26"/>
                  </a:lnTo>
                  <a:lnTo>
                    <a:pt x="10" y="22"/>
                  </a:lnTo>
                  <a:lnTo>
                    <a:pt x="4" y="14"/>
                  </a:lnTo>
                  <a:lnTo>
                    <a:pt x="0" y="6"/>
                  </a:lnTo>
                  <a:lnTo>
                    <a:pt x="0" y="6"/>
                  </a:lnTo>
                  <a:lnTo>
                    <a:pt x="0" y="4"/>
                  </a:lnTo>
                  <a:lnTo>
                    <a:pt x="0" y="4"/>
                  </a:lnTo>
                  <a:lnTo>
                    <a:pt x="0" y="4"/>
                  </a:lnTo>
                  <a:lnTo>
                    <a:pt x="12" y="0"/>
                  </a:lnTo>
                  <a:lnTo>
                    <a:pt x="12" y="0"/>
                  </a:lnTo>
                  <a:lnTo>
                    <a:pt x="12" y="0"/>
                  </a:lnTo>
                  <a:lnTo>
                    <a:pt x="12" y="0"/>
                  </a:lnTo>
                  <a:lnTo>
                    <a:pt x="12" y="0"/>
                  </a:lnTo>
                  <a:lnTo>
                    <a:pt x="18" y="2"/>
                  </a:lnTo>
                  <a:lnTo>
                    <a:pt x="18" y="2"/>
                  </a:lnTo>
                  <a:lnTo>
                    <a:pt x="20" y="4"/>
                  </a:lnTo>
                  <a:lnTo>
                    <a:pt x="20" y="24"/>
                  </a:lnTo>
                  <a:lnTo>
                    <a:pt x="20" y="24"/>
                  </a:lnTo>
                  <a:lnTo>
                    <a:pt x="18" y="26"/>
                  </a:lnTo>
                  <a:lnTo>
                    <a:pt x="18" y="26"/>
                  </a:lnTo>
                  <a:lnTo>
                    <a:pt x="18" y="26"/>
                  </a:lnTo>
                  <a:lnTo>
                    <a:pt x="18"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8" name="Freeform 1046"/>
            <p:cNvSpPr>
              <a:spLocks noEditPoints="1"/>
            </p:cNvSpPr>
            <p:nvPr/>
          </p:nvSpPr>
          <p:spPr bwMode="auto">
            <a:xfrm>
              <a:off x="4591" y="2339"/>
              <a:ext cx="24" cy="30"/>
            </a:xfrm>
            <a:custGeom>
              <a:avLst/>
              <a:gdLst>
                <a:gd name="T0" fmla="*/ 14 w 24"/>
                <a:gd name="T1" fmla="*/ 4 h 30"/>
                <a:gd name="T2" fmla="*/ 20 w 24"/>
                <a:gd name="T3" fmla="*/ 6 h 30"/>
                <a:gd name="T4" fmla="*/ 20 w 24"/>
                <a:gd name="T5" fmla="*/ 20 h 30"/>
                <a:gd name="T6" fmla="*/ 20 w 24"/>
                <a:gd name="T7" fmla="*/ 26 h 30"/>
                <a:gd name="T8" fmla="*/ 12 w 24"/>
                <a:gd name="T9" fmla="*/ 22 h 30"/>
                <a:gd name="T10" fmla="*/ 6 w 24"/>
                <a:gd name="T11" fmla="*/ 16 h 30"/>
                <a:gd name="T12" fmla="*/ 2 w 24"/>
                <a:gd name="T13" fmla="*/ 8 h 30"/>
                <a:gd name="T14" fmla="*/ 14 w 24"/>
                <a:gd name="T15" fmla="*/ 4 h 30"/>
                <a:gd name="T16" fmla="*/ 14 w 24"/>
                <a:gd name="T17" fmla="*/ 0 h 30"/>
                <a:gd name="T18" fmla="*/ 14 w 24"/>
                <a:gd name="T19" fmla="*/ 0 h 30"/>
                <a:gd name="T20" fmla="*/ 12 w 24"/>
                <a:gd name="T21" fmla="*/ 0 h 30"/>
                <a:gd name="T22" fmla="*/ 2 w 24"/>
                <a:gd name="T23" fmla="*/ 4 h 30"/>
                <a:gd name="T24" fmla="*/ 2 w 24"/>
                <a:gd name="T25" fmla="*/ 4 h 30"/>
                <a:gd name="T26" fmla="*/ 0 w 24"/>
                <a:gd name="T27" fmla="*/ 6 h 30"/>
                <a:gd name="T28" fmla="*/ 0 w 24"/>
                <a:gd name="T29" fmla="*/ 6 h 30"/>
                <a:gd name="T30" fmla="*/ 0 w 24"/>
                <a:gd name="T31" fmla="*/ 8 h 30"/>
                <a:gd name="T32" fmla="*/ 2 w 24"/>
                <a:gd name="T33" fmla="*/ 18 h 30"/>
                <a:gd name="T34" fmla="*/ 2 w 24"/>
                <a:gd name="T35" fmla="*/ 18 h 30"/>
                <a:gd name="T36" fmla="*/ 4 w 24"/>
                <a:gd name="T37" fmla="*/ 18 h 30"/>
                <a:gd name="T38" fmla="*/ 10 w 24"/>
                <a:gd name="T39" fmla="*/ 24 h 30"/>
                <a:gd name="T40" fmla="*/ 10 w 24"/>
                <a:gd name="T41" fmla="*/ 24 h 30"/>
                <a:gd name="T42" fmla="*/ 10 w 24"/>
                <a:gd name="T43" fmla="*/ 24 h 30"/>
                <a:gd name="T44" fmla="*/ 18 w 24"/>
                <a:gd name="T45" fmla="*/ 30 h 30"/>
                <a:gd name="T46" fmla="*/ 18 w 24"/>
                <a:gd name="T47" fmla="*/ 30 h 30"/>
                <a:gd name="T48" fmla="*/ 20 w 24"/>
                <a:gd name="T49" fmla="*/ 30 h 30"/>
                <a:gd name="T50" fmla="*/ 20 w 24"/>
                <a:gd name="T51" fmla="*/ 30 h 30"/>
                <a:gd name="T52" fmla="*/ 22 w 24"/>
                <a:gd name="T53" fmla="*/ 30 h 30"/>
                <a:gd name="T54" fmla="*/ 22 w 24"/>
                <a:gd name="T55" fmla="*/ 30 h 30"/>
                <a:gd name="T56" fmla="*/ 24 w 24"/>
                <a:gd name="T57" fmla="*/ 26 h 30"/>
                <a:gd name="T58" fmla="*/ 24 w 24"/>
                <a:gd name="T59" fmla="*/ 20 h 30"/>
                <a:gd name="T60" fmla="*/ 24 w 24"/>
                <a:gd name="T61" fmla="*/ 6 h 30"/>
                <a:gd name="T62" fmla="*/ 24 w 24"/>
                <a:gd name="T63" fmla="*/ 6 h 30"/>
                <a:gd name="T64" fmla="*/ 22 w 24"/>
                <a:gd name="T65" fmla="*/ 2 h 30"/>
                <a:gd name="T66" fmla="*/ 22 w 24"/>
                <a:gd name="T67" fmla="*/ 2 h 30"/>
                <a:gd name="T68" fmla="*/ 16 w 24"/>
                <a:gd name="T69" fmla="*/ 0 h 30"/>
                <a:gd name="T70" fmla="*/ 16 w 24"/>
                <a:gd name="T71" fmla="*/ 0 h 30"/>
                <a:gd name="T72" fmla="*/ 14 w 24"/>
                <a:gd name="T73" fmla="*/ 0 h 30"/>
                <a:gd name="T74" fmla="*/ 14 w 24"/>
                <a:gd name="T7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4" h="30">
                  <a:moveTo>
                    <a:pt x="14" y="4"/>
                  </a:moveTo>
                  <a:lnTo>
                    <a:pt x="20" y="6"/>
                  </a:lnTo>
                  <a:lnTo>
                    <a:pt x="20" y="20"/>
                  </a:lnTo>
                  <a:lnTo>
                    <a:pt x="20" y="26"/>
                  </a:lnTo>
                  <a:lnTo>
                    <a:pt x="12" y="22"/>
                  </a:lnTo>
                  <a:lnTo>
                    <a:pt x="6" y="16"/>
                  </a:lnTo>
                  <a:lnTo>
                    <a:pt x="2" y="8"/>
                  </a:lnTo>
                  <a:lnTo>
                    <a:pt x="14" y="4"/>
                  </a:lnTo>
                  <a:close/>
                  <a:moveTo>
                    <a:pt x="14" y="0"/>
                  </a:moveTo>
                  <a:lnTo>
                    <a:pt x="14" y="0"/>
                  </a:lnTo>
                  <a:lnTo>
                    <a:pt x="12" y="0"/>
                  </a:lnTo>
                  <a:lnTo>
                    <a:pt x="2" y="4"/>
                  </a:lnTo>
                  <a:lnTo>
                    <a:pt x="2" y="4"/>
                  </a:lnTo>
                  <a:lnTo>
                    <a:pt x="0" y="6"/>
                  </a:lnTo>
                  <a:lnTo>
                    <a:pt x="0" y="6"/>
                  </a:lnTo>
                  <a:lnTo>
                    <a:pt x="0" y="8"/>
                  </a:lnTo>
                  <a:lnTo>
                    <a:pt x="2" y="18"/>
                  </a:lnTo>
                  <a:lnTo>
                    <a:pt x="2" y="18"/>
                  </a:lnTo>
                  <a:lnTo>
                    <a:pt x="4" y="18"/>
                  </a:lnTo>
                  <a:lnTo>
                    <a:pt x="10" y="24"/>
                  </a:lnTo>
                  <a:lnTo>
                    <a:pt x="10" y="24"/>
                  </a:lnTo>
                  <a:lnTo>
                    <a:pt x="10" y="24"/>
                  </a:lnTo>
                  <a:lnTo>
                    <a:pt x="18" y="30"/>
                  </a:lnTo>
                  <a:lnTo>
                    <a:pt x="18" y="30"/>
                  </a:lnTo>
                  <a:lnTo>
                    <a:pt x="20" y="30"/>
                  </a:lnTo>
                  <a:lnTo>
                    <a:pt x="20" y="30"/>
                  </a:lnTo>
                  <a:lnTo>
                    <a:pt x="22" y="30"/>
                  </a:lnTo>
                  <a:lnTo>
                    <a:pt x="22" y="30"/>
                  </a:lnTo>
                  <a:lnTo>
                    <a:pt x="24" y="26"/>
                  </a:lnTo>
                  <a:lnTo>
                    <a:pt x="24" y="20"/>
                  </a:lnTo>
                  <a:lnTo>
                    <a:pt x="24" y="6"/>
                  </a:lnTo>
                  <a:lnTo>
                    <a:pt x="24" y="6"/>
                  </a:lnTo>
                  <a:lnTo>
                    <a:pt x="22" y="2"/>
                  </a:lnTo>
                  <a:lnTo>
                    <a:pt x="22" y="2"/>
                  </a:lnTo>
                  <a:lnTo>
                    <a:pt x="16" y="0"/>
                  </a:lnTo>
                  <a:lnTo>
                    <a:pt x="16" y="0"/>
                  </a:lnTo>
                  <a:lnTo>
                    <a:pt x="14" y="0"/>
                  </a:lnTo>
                  <a:lnTo>
                    <a:pt x="1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99" name="Freeform 1047"/>
            <p:cNvSpPr>
              <a:spLocks/>
            </p:cNvSpPr>
            <p:nvPr/>
          </p:nvSpPr>
          <p:spPr bwMode="auto">
            <a:xfrm>
              <a:off x="4593" y="2343"/>
              <a:ext cx="18" cy="22"/>
            </a:xfrm>
            <a:custGeom>
              <a:avLst/>
              <a:gdLst>
                <a:gd name="T0" fmla="*/ 12 w 18"/>
                <a:gd name="T1" fmla="*/ 0 h 22"/>
                <a:gd name="T2" fmla="*/ 18 w 18"/>
                <a:gd name="T3" fmla="*/ 2 h 22"/>
                <a:gd name="T4" fmla="*/ 18 w 18"/>
                <a:gd name="T5" fmla="*/ 16 h 22"/>
                <a:gd name="T6" fmla="*/ 18 w 18"/>
                <a:gd name="T7" fmla="*/ 22 h 22"/>
                <a:gd name="T8" fmla="*/ 10 w 18"/>
                <a:gd name="T9" fmla="*/ 18 h 22"/>
                <a:gd name="T10" fmla="*/ 4 w 18"/>
                <a:gd name="T11" fmla="*/ 12 h 22"/>
                <a:gd name="T12" fmla="*/ 0 w 18"/>
                <a:gd name="T13" fmla="*/ 4 h 22"/>
                <a:gd name="T14" fmla="*/ 12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12" y="0"/>
                  </a:moveTo>
                  <a:lnTo>
                    <a:pt x="18" y="2"/>
                  </a:lnTo>
                  <a:lnTo>
                    <a:pt x="18" y="16"/>
                  </a:lnTo>
                  <a:lnTo>
                    <a:pt x="18" y="22"/>
                  </a:lnTo>
                  <a:lnTo>
                    <a:pt x="10" y="18"/>
                  </a:lnTo>
                  <a:lnTo>
                    <a:pt x="4" y="12"/>
                  </a:lnTo>
                  <a:lnTo>
                    <a:pt x="0" y="4"/>
                  </a:lnTo>
                  <a:lnTo>
                    <a:pt x="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0" name="Freeform 1048"/>
            <p:cNvSpPr>
              <a:spLocks/>
            </p:cNvSpPr>
            <p:nvPr/>
          </p:nvSpPr>
          <p:spPr bwMode="auto">
            <a:xfrm>
              <a:off x="4591" y="2339"/>
              <a:ext cx="24" cy="30"/>
            </a:xfrm>
            <a:custGeom>
              <a:avLst/>
              <a:gdLst>
                <a:gd name="T0" fmla="*/ 14 w 24"/>
                <a:gd name="T1" fmla="*/ 0 h 30"/>
                <a:gd name="T2" fmla="*/ 14 w 24"/>
                <a:gd name="T3" fmla="*/ 0 h 30"/>
                <a:gd name="T4" fmla="*/ 12 w 24"/>
                <a:gd name="T5" fmla="*/ 0 h 30"/>
                <a:gd name="T6" fmla="*/ 2 w 24"/>
                <a:gd name="T7" fmla="*/ 4 h 30"/>
                <a:gd name="T8" fmla="*/ 2 w 24"/>
                <a:gd name="T9" fmla="*/ 4 h 30"/>
                <a:gd name="T10" fmla="*/ 0 w 24"/>
                <a:gd name="T11" fmla="*/ 6 h 30"/>
                <a:gd name="T12" fmla="*/ 0 w 24"/>
                <a:gd name="T13" fmla="*/ 6 h 30"/>
                <a:gd name="T14" fmla="*/ 0 w 24"/>
                <a:gd name="T15" fmla="*/ 8 h 30"/>
                <a:gd name="T16" fmla="*/ 2 w 24"/>
                <a:gd name="T17" fmla="*/ 18 h 30"/>
                <a:gd name="T18" fmla="*/ 2 w 24"/>
                <a:gd name="T19" fmla="*/ 18 h 30"/>
                <a:gd name="T20" fmla="*/ 4 w 24"/>
                <a:gd name="T21" fmla="*/ 18 h 30"/>
                <a:gd name="T22" fmla="*/ 10 w 24"/>
                <a:gd name="T23" fmla="*/ 24 h 30"/>
                <a:gd name="T24" fmla="*/ 10 w 24"/>
                <a:gd name="T25" fmla="*/ 24 h 30"/>
                <a:gd name="T26" fmla="*/ 10 w 24"/>
                <a:gd name="T27" fmla="*/ 24 h 30"/>
                <a:gd name="T28" fmla="*/ 18 w 24"/>
                <a:gd name="T29" fmla="*/ 30 h 30"/>
                <a:gd name="T30" fmla="*/ 18 w 24"/>
                <a:gd name="T31" fmla="*/ 30 h 30"/>
                <a:gd name="T32" fmla="*/ 20 w 24"/>
                <a:gd name="T33" fmla="*/ 30 h 30"/>
                <a:gd name="T34" fmla="*/ 20 w 24"/>
                <a:gd name="T35" fmla="*/ 30 h 30"/>
                <a:gd name="T36" fmla="*/ 22 w 24"/>
                <a:gd name="T37" fmla="*/ 30 h 30"/>
                <a:gd name="T38" fmla="*/ 22 w 24"/>
                <a:gd name="T39" fmla="*/ 30 h 30"/>
                <a:gd name="T40" fmla="*/ 24 w 24"/>
                <a:gd name="T41" fmla="*/ 26 h 30"/>
                <a:gd name="T42" fmla="*/ 24 w 24"/>
                <a:gd name="T43" fmla="*/ 20 h 30"/>
                <a:gd name="T44" fmla="*/ 24 w 24"/>
                <a:gd name="T45" fmla="*/ 6 h 30"/>
                <a:gd name="T46" fmla="*/ 24 w 24"/>
                <a:gd name="T47" fmla="*/ 6 h 30"/>
                <a:gd name="T48" fmla="*/ 22 w 24"/>
                <a:gd name="T49" fmla="*/ 2 h 30"/>
                <a:gd name="T50" fmla="*/ 22 w 24"/>
                <a:gd name="T51" fmla="*/ 2 h 30"/>
                <a:gd name="T52" fmla="*/ 16 w 24"/>
                <a:gd name="T53" fmla="*/ 0 h 30"/>
                <a:gd name="T54" fmla="*/ 16 w 24"/>
                <a:gd name="T55" fmla="*/ 0 h 30"/>
                <a:gd name="T56" fmla="*/ 14 w 24"/>
                <a:gd name="T57" fmla="*/ 0 h 30"/>
                <a:gd name="T58" fmla="*/ 14 w 24"/>
                <a:gd name="T5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0">
                  <a:moveTo>
                    <a:pt x="14" y="0"/>
                  </a:moveTo>
                  <a:lnTo>
                    <a:pt x="14" y="0"/>
                  </a:lnTo>
                  <a:lnTo>
                    <a:pt x="12" y="0"/>
                  </a:lnTo>
                  <a:lnTo>
                    <a:pt x="2" y="4"/>
                  </a:lnTo>
                  <a:lnTo>
                    <a:pt x="2" y="4"/>
                  </a:lnTo>
                  <a:lnTo>
                    <a:pt x="0" y="6"/>
                  </a:lnTo>
                  <a:lnTo>
                    <a:pt x="0" y="6"/>
                  </a:lnTo>
                  <a:lnTo>
                    <a:pt x="0" y="8"/>
                  </a:lnTo>
                  <a:lnTo>
                    <a:pt x="2" y="18"/>
                  </a:lnTo>
                  <a:lnTo>
                    <a:pt x="2" y="18"/>
                  </a:lnTo>
                  <a:lnTo>
                    <a:pt x="4" y="18"/>
                  </a:lnTo>
                  <a:lnTo>
                    <a:pt x="10" y="24"/>
                  </a:lnTo>
                  <a:lnTo>
                    <a:pt x="10" y="24"/>
                  </a:lnTo>
                  <a:lnTo>
                    <a:pt x="10" y="24"/>
                  </a:lnTo>
                  <a:lnTo>
                    <a:pt x="18" y="30"/>
                  </a:lnTo>
                  <a:lnTo>
                    <a:pt x="18" y="30"/>
                  </a:lnTo>
                  <a:lnTo>
                    <a:pt x="20" y="30"/>
                  </a:lnTo>
                  <a:lnTo>
                    <a:pt x="20" y="30"/>
                  </a:lnTo>
                  <a:lnTo>
                    <a:pt x="22" y="30"/>
                  </a:lnTo>
                  <a:lnTo>
                    <a:pt x="22" y="30"/>
                  </a:lnTo>
                  <a:lnTo>
                    <a:pt x="24" y="26"/>
                  </a:lnTo>
                  <a:lnTo>
                    <a:pt x="24" y="20"/>
                  </a:lnTo>
                  <a:lnTo>
                    <a:pt x="24" y="6"/>
                  </a:lnTo>
                  <a:lnTo>
                    <a:pt x="24" y="6"/>
                  </a:lnTo>
                  <a:lnTo>
                    <a:pt x="22" y="2"/>
                  </a:lnTo>
                  <a:lnTo>
                    <a:pt x="22" y="2"/>
                  </a:lnTo>
                  <a:lnTo>
                    <a:pt x="16" y="0"/>
                  </a:lnTo>
                  <a:lnTo>
                    <a:pt x="16" y="0"/>
                  </a:lnTo>
                  <a:lnTo>
                    <a:pt x="14" y="0"/>
                  </a:lnTo>
                  <a:lnTo>
                    <a:pt x="1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1" name="Freeform 1049"/>
            <p:cNvSpPr>
              <a:spLocks/>
            </p:cNvSpPr>
            <p:nvPr/>
          </p:nvSpPr>
          <p:spPr bwMode="auto">
            <a:xfrm>
              <a:off x="4537" y="2329"/>
              <a:ext cx="20" cy="26"/>
            </a:xfrm>
            <a:custGeom>
              <a:avLst/>
              <a:gdLst>
                <a:gd name="T0" fmla="*/ 12 w 20"/>
                <a:gd name="T1" fmla="*/ 26 h 26"/>
                <a:gd name="T2" fmla="*/ 12 w 20"/>
                <a:gd name="T3" fmla="*/ 26 h 26"/>
                <a:gd name="T4" fmla="*/ 10 w 20"/>
                <a:gd name="T5" fmla="*/ 26 h 26"/>
                <a:gd name="T6" fmla="*/ 4 w 20"/>
                <a:gd name="T7" fmla="*/ 12 h 26"/>
                <a:gd name="T8" fmla="*/ 2 w 20"/>
                <a:gd name="T9" fmla="*/ 8 h 26"/>
                <a:gd name="T10" fmla="*/ 2 w 20"/>
                <a:gd name="T11" fmla="*/ 8 h 26"/>
                <a:gd name="T12" fmla="*/ 0 w 20"/>
                <a:gd name="T13" fmla="*/ 8 h 26"/>
                <a:gd name="T14" fmla="*/ 0 w 20"/>
                <a:gd name="T15" fmla="*/ 2 h 26"/>
                <a:gd name="T16" fmla="*/ 0 w 20"/>
                <a:gd name="T17" fmla="*/ 2 h 26"/>
                <a:gd name="T18" fmla="*/ 0 w 20"/>
                <a:gd name="T19" fmla="*/ 0 h 26"/>
                <a:gd name="T20" fmla="*/ 0 w 20"/>
                <a:gd name="T21" fmla="*/ 0 h 26"/>
                <a:gd name="T22" fmla="*/ 0 w 20"/>
                <a:gd name="T23" fmla="*/ 0 h 26"/>
                <a:gd name="T24" fmla="*/ 0 w 20"/>
                <a:gd name="T25" fmla="*/ 0 h 26"/>
                <a:gd name="T26" fmla="*/ 2 w 20"/>
                <a:gd name="T27" fmla="*/ 0 h 26"/>
                <a:gd name="T28" fmla="*/ 10 w 20"/>
                <a:gd name="T29" fmla="*/ 2 h 26"/>
                <a:gd name="T30" fmla="*/ 10 w 20"/>
                <a:gd name="T31" fmla="*/ 2 h 26"/>
                <a:gd name="T32" fmla="*/ 10 w 20"/>
                <a:gd name="T33" fmla="*/ 2 h 26"/>
                <a:gd name="T34" fmla="*/ 20 w 20"/>
                <a:gd name="T35" fmla="*/ 10 h 26"/>
                <a:gd name="T36" fmla="*/ 20 w 20"/>
                <a:gd name="T37" fmla="*/ 10 h 26"/>
                <a:gd name="T38" fmla="*/ 20 w 20"/>
                <a:gd name="T39" fmla="*/ 12 h 26"/>
                <a:gd name="T40" fmla="*/ 18 w 20"/>
                <a:gd name="T41" fmla="*/ 22 h 26"/>
                <a:gd name="T42" fmla="*/ 18 w 20"/>
                <a:gd name="T43" fmla="*/ 22 h 26"/>
                <a:gd name="T44" fmla="*/ 16 w 20"/>
                <a:gd name="T45" fmla="*/ 24 h 26"/>
                <a:gd name="T46" fmla="*/ 12 w 20"/>
                <a:gd name="T47" fmla="*/ 26 h 26"/>
                <a:gd name="T48" fmla="*/ 12 w 20"/>
                <a:gd name="T49" fmla="*/ 26 h 26"/>
                <a:gd name="T50" fmla="*/ 12 w 20"/>
                <a:gd name="T51" fmla="*/ 26 h 26"/>
                <a:gd name="T52" fmla="*/ 12 w 20"/>
                <a:gd name="T5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0" h="26">
                  <a:moveTo>
                    <a:pt x="12" y="26"/>
                  </a:moveTo>
                  <a:lnTo>
                    <a:pt x="12" y="26"/>
                  </a:lnTo>
                  <a:lnTo>
                    <a:pt x="10" y="26"/>
                  </a:lnTo>
                  <a:lnTo>
                    <a:pt x="4" y="12"/>
                  </a:lnTo>
                  <a:lnTo>
                    <a:pt x="2" y="8"/>
                  </a:lnTo>
                  <a:lnTo>
                    <a:pt x="2" y="8"/>
                  </a:lnTo>
                  <a:lnTo>
                    <a:pt x="0" y="8"/>
                  </a:lnTo>
                  <a:lnTo>
                    <a:pt x="0" y="2"/>
                  </a:lnTo>
                  <a:lnTo>
                    <a:pt x="0" y="2"/>
                  </a:lnTo>
                  <a:lnTo>
                    <a:pt x="0" y="0"/>
                  </a:lnTo>
                  <a:lnTo>
                    <a:pt x="0" y="0"/>
                  </a:lnTo>
                  <a:lnTo>
                    <a:pt x="0" y="0"/>
                  </a:lnTo>
                  <a:lnTo>
                    <a:pt x="0" y="0"/>
                  </a:lnTo>
                  <a:lnTo>
                    <a:pt x="2" y="0"/>
                  </a:lnTo>
                  <a:lnTo>
                    <a:pt x="10" y="2"/>
                  </a:lnTo>
                  <a:lnTo>
                    <a:pt x="10" y="2"/>
                  </a:lnTo>
                  <a:lnTo>
                    <a:pt x="10" y="2"/>
                  </a:lnTo>
                  <a:lnTo>
                    <a:pt x="20" y="10"/>
                  </a:lnTo>
                  <a:lnTo>
                    <a:pt x="20" y="10"/>
                  </a:lnTo>
                  <a:lnTo>
                    <a:pt x="20" y="12"/>
                  </a:lnTo>
                  <a:lnTo>
                    <a:pt x="18" y="22"/>
                  </a:lnTo>
                  <a:lnTo>
                    <a:pt x="18" y="22"/>
                  </a:lnTo>
                  <a:lnTo>
                    <a:pt x="16" y="24"/>
                  </a:lnTo>
                  <a:lnTo>
                    <a:pt x="12" y="26"/>
                  </a:lnTo>
                  <a:lnTo>
                    <a:pt x="12" y="26"/>
                  </a:lnTo>
                  <a:lnTo>
                    <a:pt x="12" y="26"/>
                  </a:lnTo>
                  <a:lnTo>
                    <a:pt x="12"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2" name="Freeform 1050"/>
            <p:cNvSpPr>
              <a:spLocks noEditPoints="1"/>
            </p:cNvSpPr>
            <p:nvPr/>
          </p:nvSpPr>
          <p:spPr bwMode="auto">
            <a:xfrm>
              <a:off x="4535" y="2327"/>
              <a:ext cx="24" cy="30"/>
            </a:xfrm>
            <a:custGeom>
              <a:avLst/>
              <a:gdLst>
                <a:gd name="T0" fmla="*/ 2 w 24"/>
                <a:gd name="T1" fmla="*/ 4 h 30"/>
                <a:gd name="T2" fmla="*/ 12 w 24"/>
                <a:gd name="T3" fmla="*/ 6 h 30"/>
                <a:gd name="T4" fmla="*/ 20 w 24"/>
                <a:gd name="T5" fmla="*/ 14 h 30"/>
                <a:gd name="T6" fmla="*/ 18 w 24"/>
                <a:gd name="T7" fmla="*/ 24 h 30"/>
                <a:gd name="T8" fmla="*/ 14 w 24"/>
                <a:gd name="T9" fmla="*/ 26 h 30"/>
                <a:gd name="T10" fmla="*/ 8 w 24"/>
                <a:gd name="T11" fmla="*/ 14 h 30"/>
                <a:gd name="T12" fmla="*/ 4 w 24"/>
                <a:gd name="T13" fmla="*/ 10 h 30"/>
                <a:gd name="T14" fmla="*/ 2 w 24"/>
                <a:gd name="T15" fmla="*/ 4 h 30"/>
                <a:gd name="T16" fmla="*/ 2 w 24"/>
                <a:gd name="T17" fmla="*/ 0 h 30"/>
                <a:gd name="T18" fmla="*/ 2 w 24"/>
                <a:gd name="T19" fmla="*/ 0 h 30"/>
                <a:gd name="T20" fmla="*/ 0 w 24"/>
                <a:gd name="T21" fmla="*/ 2 h 30"/>
                <a:gd name="T22" fmla="*/ 0 w 24"/>
                <a:gd name="T23" fmla="*/ 2 h 30"/>
                <a:gd name="T24" fmla="*/ 0 w 24"/>
                <a:gd name="T25" fmla="*/ 6 h 30"/>
                <a:gd name="T26" fmla="*/ 0 w 24"/>
                <a:gd name="T27" fmla="*/ 10 h 30"/>
                <a:gd name="T28" fmla="*/ 0 w 24"/>
                <a:gd name="T29" fmla="*/ 10 h 30"/>
                <a:gd name="T30" fmla="*/ 2 w 24"/>
                <a:gd name="T31" fmla="*/ 12 h 30"/>
                <a:gd name="T32" fmla="*/ 4 w 24"/>
                <a:gd name="T33" fmla="*/ 16 h 30"/>
                <a:gd name="T34" fmla="*/ 10 w 24"/>
                <a:gd name="T35" fmla="*/ 28 h 30"/>
                <a:gd name="T36" fmla="*/ 10 w 24"/>
                <a:gd name="T37" fmla="*/ 28 h 30"/>
                <a:gd name="T38" fmla="*/ 10 w 24"/>
                <a:gd name="T39" fmla="*/ 30 h 30"/>
                <a:gd name="T40" fmla="*/ 14 w 24"/>
                <a:gd name="T41" fmla="*/ 30 h 30"/>
                <a:gd name="T42" fmla="*/ 14 w 24"/>
                <a:gd name="T43" fmla="*/ 30 h 30"/>
                <a:gd name="T44" fmla="*/ 14 w 24"/>
                <a:gd name="T45" fmla="*/ 30 h 30"/>
                <a:gd name="T46" fmla="*/ 20 w 24"/>
                <a:gd name="T47" fmla="*/ 28 h 30"/>
                <a:gd name="T48" fmla="*/ 20 w 24"/>
                <a:gd name="T49" fmla="*/ 28 h 30"/>
                <a:gd name="T50" fmla="*/ 22 w 24"/>
                <a:gd name="T51" fmla="*/ 26 h 30"/>
                <a:gd name="T52" fmla="*/ 24 w 24"/>
                <a:gd name="T53" fmla="*/ 14 h 30"/>
                <a:gd name="T54" fmla="*/ 24 w 24"/>
                <a:gd name="T55" fmla="*/ 14 h 30"/>
                <a:gd name="T56" fmla="*/ 22 w 24"/>
                <a:gd name="T57" fmla="*/ 10 h 30"/>
                <a:gd name="T58" fmla="*/ 14 w 24"/>
                <a:gd name="T59" fmla="*/ 2 h 30"/>
                <a:gd name="T60" fmla="*/ 14 w 24"/>
                <a:gd name="T61" fmla="*/ 2 h 30"/>
                <a:gd name="T62" fmla="*/ 12 w 24"/>
                <a:gd name="T63" fmla="*/ 2 h 30"/>
                <a:gd name="T64" fmla="*/ 4 w 24"/>
                <a:gd name="T65" fmla="*/ 0 h 30"/>
                <a:gd name="T66" fmla="*/ 4 w 24"/>
                <a:gd name="T67" fmla="*/ 0 h 30"/>
                <a:gd name="T68" fmla="*/ 2 w 24"/>
                <a:gd name="T69" fmla="*/ 0 h 30"/>
                <a:gd name="T70" fmla="*/ 2 w 24"/>
                <a:gd name="T7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4" h="30">
                  <a:moveTo>
                    <a:pt x="2" y="4"/>
                  </a:moveTo>
                  <a:lnTo>
                    <a:pt x="12" y="6"/>
                  </a:lnTo>
                  <a:lnTo>
                    <a:pt x="20" y="14"/>
                  </a:lnTo>
                  <a:lnTo>
                    <a:pt x="18" y="24"/>
                  </a:lnTo>
                  <a:lnTo>
                    <a:pt x="14" y="26"/>
                  </a:lnTo>
                  <a:lnTo>
                    <a:pt x="8" y="14"/>
                  </a:lnTo>
                  <a:lnTo>
                    <a:pt x="4" y="10"/>
                  </a:lnTo>
                  <a:lnTo>
                    <a:pt x="2" y="4"/>
                  </a:lnTo>
                  <a:close/>
                  <a:moveTo>
                    <a:pt x="2" y="0"/>
                  </a:moveTo>
                  <a:lnTo>
                    <a:pt x="2" y="0"/>
                  </a:lnTo>
                  <a:lnTo>
                    <a:pt x="0" y="2"/>
                  </a:lnTo>
                  <a:lnTo>
                    <a:pt x="0" y="2"/>
                  </a:lnTo>
                  <a:lnTo>
                    <a:pt x="0" y="6"/>
                  </a:lnTo>
                  <a:lnTo>
                    <a:pt x="0" y="10"/>
                  </a:lnTo>
                  <a:lnTo>
                    <a:pt x="0" y="10"/>
                  </a:lnTo>
                  <a:lnTo>
                    <a:pt x="2" y="12"/>
                  </a:lnTo>
                  <a:lnTo>
                    <a:pt x="4" y="16"/>
                  </a:lnTo>
                  <a:lnTo>
                    <a:pt x="10" y="28"/>
                  </a:lnTo>
                  <a:lnTo>
                    <a:pt x="10" y="28"/>
                  </a:lnTo>
                  <a:lnTo>
                    <a:pt x="10" y="30"/>
                  </a:lnTo>
                  <a:lnTo>
                    <a:pt x="14" y="30"/>
                  </a:lnTo>
                  <a:lnTo>
                    <a:pt x="14" y="30"/>
                  </a:lnTo>
                  <a:lnTo>
                    <a:pt x="14" y="30"/>
                  </a:lnTo>
                  <a:lnTo>
                    <a:pt x="20" y="28"/>
                  </a:lnTo>
                  <a:lnTo>
                    <a:pt x="20" y="28"/>
                  </a:lnTo>
                  <a:lnTo>
                    <a:pt x="22" y="26"/>
                  </a:lnTo>
                  <a:lnTo>
                    <a:pt x="24" y="14"/>
                  </a:lnTo>
                  <a:lnTo>
                    <a:pt x="24" y="14"/>
                  </a:lnTo>
                  <a:lnTo>
                    <a:pt x="22" y="10"/>
                  </a:lnTo>
                  <a:lnTo>
                    <a:pt x="14" y="2"/>
                  </a:lnTo>
                  <a:lnTo>
                    <a:pt x="14" y="2"/>
                  </a:lnTo>
                  <a:lnTo>
                    <a:pt x="12" y="2"/>
                  </a:lnTo>
                  <a:lnTo>
                    <a:pt x="4" y="0"/>
                  </a:lnTo>
                  <a:lnTo>
                    <a:pt x="4" y="0"/>
                  </a:lnTo>
                  <a:lnTo>
                    <a:pt x="2" y="0"/>
                  </a:lnTo>
                  <a:lnTo>
                    <a:pt x="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3" name="Freeform 1051"/>
            <p:cNvSpPr>
              <a:spLocks/>
            </p:cNvSpPr>
            <p:nvPr/>
          </p:nvSpPr>
          <p:spPr bwMode="auto">
            <a:xfrm>
              <a:off x="4537" y="2331"/>
              <a:ext cx="18" cy="22"/>
            </a:xfrm>
            <a:custGeom>
              <a:avLst/>
              <a:gdLst>
                <a:gd name="T0" fmla="*/ 0 w 18"/>
                <a:gd name="T1" fmla="*/ 0 h 22"/>
                <a:gd name="T2" fmla="*/ 10 w 18"/>
                <a:gd name="T3" fmla="*/ 2 h 22"/>
                <a:gd name="T4" fmla="*/ 18 w 18"/>
                <a:gd name="T5" fmla="*/ 10 h 22"/>
                <a:gd name="T6" fmla="*/ 16 w 18"/>
                <a:gd name="T7" fmla="*/ 20 h 22"/>
                <a:gd name="T8" fmla="*/ 12 w 18"/>
                <a:gd name="T9" fmla="*/ 22 h 22"/>
                <a:gd name="T10" fmla="*/ 6 w 18"/>
                <a:gd name="T11" fmla="*/ 10 h 22"/>
                <a:gd name="T12" fmla="*/ 2 w 18"/>
                <a:gd name="T13" fmla="*/ 6 h 22"/>
                <a:gd name="T14" fmla="*/ 0 w 18"/>
                <a:gd name="T15" fmla="*/ 0 h 2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 h="22">
                  <a:moveTo>
                    <a:pt x="0" y="0"/>
                  </a:moveTo>
                  <a:lnTo>
                    <a:pt x="10" y="2"/>
                  </a:lnTo>
                  <a:lnTo>
                    <a:pt x="18" y="10"/>
                  </a:lnTo>
                  <a:lnTo>
                    <a:pt x="16" y="20"/>
                  </a:lnTo>
                  <a:lnTo>
                    <a:pt x="12" y="22"/>
                  </a:lnTo>
                  <a:lnTo>
                    <a:pt x="6" y="10"/>
                  </a:lnTo>
                  <a:lnTo>
                    <a:pt x="2" y="6"/>
                  </a:lnTo>
                  <a:lnTo>
                    <a:pt x="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4" name="Freeform 1052"/>
            <p:cNvSpPr>
              <a:spLocks/>
            </p:cNvSpPr>
            <p:nvPr/>
          </p:nvSpPr>
          <p:spPr bwMode="auto">
            <a:xfrm>
              <a:off x="4535" y="2327"/>
              <a:ext cx="24" cy="30"/>
            </a:xfrm>
            <a:custGeom>
              <a:avLst/>
              <a:gdLst>
                <a:gd name="T0" fmla="*/ 2 w 24"/>
                <a:gd name="T1" fmla="*/ 0 h 30"/>
                <a:gd name="T2" fmla="*/ 2 w 24"/>
                <a:gd name="T3" fmla="*/ 0 h 30"/>
                <a:gd name="T4" fmla="*/ 0 w 24"/>
                <a:gd name="T5" fmla="*/ 2 h 30"/>
                <a:gd name="T6" fmla="*/ 0 w 24"/>
                <a:gd name="T7" fmla="*/ 2 h 30"/>
                <a:gd name="T8" fmla="*/ 0 w 24"/>
                <a:gd name="T9" fmla="*/ 6 h 30"/>
                <a:gd name="T10" fmla="*/ 0 w 24"/>
                <a:gd name="T11" fmla="*/ 10 h 30"/>
                <a:gd name="T12" fmla="*/ 0 w 24"/>
                <a:gd name="T13" fmla="*/ 10 h 30"/>
                <a:gd name="T14" fmla="*/ 2 w 24"/>
                <a:gd name="T15" fmla="*/ 12 h 30"/>
                <a:gd name="T16" fmla="*/ 4 w 24"/>
                <a:gd name="T17" fmla="*/ 16 h 30"/>
                <a:gd name="T18" fmla="*/ 10 w 24"/>
                <a:gd name="T19" fmla="*/ 28 h 30"/>
                <a:gd name="T20" fmla="*/ 10 w 24"/>
                <a:gd name="T21" fmla="*/ 28 h 30"/>
                <a:gd name="T22" fmla="*/ 10 w 24"/>
                <a:gd name="T23" fmla="*/ 30 h 30"/>
                <a:gd name="T24" fmla="*/ 14 w 24"/>
                <a:gd name="T25" fmla="*/ 30 h 30"/>
                <a:gd name="T26" fmla="*/ 14 w 24"/>
                <a:gd name="T27" fmla="*/ 30 h 30"/>
                <a:gd name="T28" fmla="*/ 14 w 24"/>
                <a:gd name="T29" fmla="*/ 30 h 30"/>
                <a:gd name="T30" fmla="*/ 20 w 24"/>
                <a:gd name="T31" fmla="*/ 28 h 30"/>
                <a:gd name="T32" fmla="*/ 20 w 24"/>
                <a:gd name="T33" fmla="*/ 28 h 30"/>
                <a:gd name="T34" fmla="*/ 22 w 24"/>
                <a:gd name="T35" fmla="*/ 26 h 30"/>
                <a:gd name="T36" fmla="*/ 24 w 24"/>
                <a:gd name="T37" fmla="*/ 14 h 30"/>
                <a:gd name="T38" fmla="*/ 24 w 24"/>
                <a:gd name="T39" fmla="*/ 14 h 30"/>
                <a:gd name="T40" fmla="*/ 22 w 24"/>
                <a:gd name="T41" fmla="*/ 10 h 30"/>
                <a:gd name="T42" fmla="*/ 14 w 24"/>
                <a:gd name="T43" fmla="*/ 2 h 30"/>
                <a:gd name="T44" fmla="*/ 14 w 24"/>
                <a:gd name="T45" fmla="*/ 2 h 30"/>
                <a:gd name="T46" fmla="*/ 12 w 24"/>
                <a:gd name="T47" fmla="*/ 2 h 30"/>
                <a:gd name="T48" fmla="*/ 4 w 24"/>
                <a:gd name="T49" fmla="*/ 0 h 30"/>
                <a:gd name="T50" fmla="*/ 4 w 24"/>
                <a:gd name="T51" fmla="*/ 0 h 30"/>
                <a:gd name="T52" fmla="*/ 2 w 24"/>
                <a:gd name="T53" fmla="*/ 0 h 30"/>
                <a:gd name="T54" fmla="*/ 2 w 24"/>
                <a:gd name="T55"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4" h="30">
                  <a:moveTo>
                    <a:pt x="2" y="0"/>
                  </a:moveTo>
                  <a:lnTo>
                    <a:pt x="2" y="0"/>
                  </a:lnTo>
                  <a:lnTo>
                    <a:pt x="0" y="2"/>
                  </a:lnTo>
                  <a:lnTo>
                    <a:pt x="0" y="2"/>
                  </a:lnTo>
                  <a:lnTo>
                    <a:pt x="0" y="6"/>
                  </a:lnTo>
                  <a:lnTo>
                    <a:pt x="0" y="10"/>
                  </a:lnTo>
                  <a:lnTo>
                    <a:pt x="0" y="10"/>
                  </a:lnTo>
                  <a:lnTo>
                    <a:pt x="2" y="12"/>
                  </a:lnTo>
                  <a:lnTo>
                    <a:pt x="4" y="16"/>
                  </a:lnTo>
                  <a:lnTo>
                    <a:pt x="10" y="28"/>
                  </a:lnTo>
                  <a:lnTo>
                    <a:pt x="10" y="28"/>
                  </a:lnTo>
                  <a:lnTo>
                    <a:pt x="10" y="30"/>
                  </a:lnTo>
                  <a:lnTo>
                    <a:pt x="14" y="30"/>
                  </a:lnTo>
                  <a:lnTo>
                    <a:pt x="14" y="30"/>
                  </a:lnTo>
                  <a:lnTo>
                    <a:pt x="14" y="30"/>
                  </a:lnTo>
                  <a:lnTo>
                    <a:pt x="20" y="28"/>
                  </a:lnTo>
                  <a:lnTo>
                    <a:pt x="20" y="28"/>
                  </a:lnTo>
                  <a:lnTo>
                    <a:pt x="22" y="26"/>
                  </a:lnTo>
                  <a:lnTo>
                    <a:pt x="24" y="14"/>
                  </a:lnTo>
                  <a:lnTo>
                    <a:pt x="24" y="14"/>
                  </a:lnTo>
                  <a:lnTo>
                    <a:pt x="22" y="10"/>
                  </a:lnTo>
                  <a:lnTo>
                    <a:pt x="14" y="2"/>
                  </a:lnTo>
                  <a:lnTo>
                    <a:pt x="14" y="2"/>
                  </a:lnTo>
                  <a:lnTo>
                    <a:pt x="12" y="2"/>
                  </a:lnTo>
                  <a:lnTo>
                    <a:pt x="4" y="0"/>
                  </a:lnTo>
                  <a:lnTo>
                    <a:pt x="4" y="0"/>
                  </a:lnTo>
                  <a:lnTo>
                    <a:pt x="2" y="0"/>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5" name="Freeform 1053"/>
            <p:cNvSpPr>
              <a:spLocks/>
            </p:cNvSpPr>
            <p:nvPr/>
          </p:nvSpPr>
          <p:spPr bwMode="auto">
            <a:xfrm>
              <a:off x="4559" y="2357"/>
              <a:ext cx="20" cy="20"/>
            </a:xfrm>
            <a:custGeom>
              <a:avLst/>
              <a:gdLst>
                <a:gd name="T0" fmla="*/ 2 w 20"/>
                <a:gd name="T1" fmla="*/ 20 h 20"/>
                <a:gd name="T2" fmla="*/ 2 w 20"/>
                <a:gd name="T3" fmla="*/ 20 h 20"/>
                <a:gd name="T4" fmla="*/ 0 w 20"/>
                <a:gd name="T5" fmla="*/ 20 h 20"/>
                <a:gd name="T6" fmla="*/ 0 w 20"/>
                <a:gd name="T7" fmla="*/ 20 h 20"/>
                <a:gd name="T8" fmla="*/ 0 w 20"/>
                <a:gd name="T9" fmla="*/ 18 h 20"/>
                <a:gd name="T10" fmla="*/ 0 w 20"/>
                <a:gd name="T11" fmla="*/ 2 h 20"/>
                <a:gd name="T12" fmla="*/ 0 w 20"/>
                <a:gd name="T13" fmla="*/ 2 h 20"/>
                <a:gd name="T14" fmla="*/ 0 w 20"/>
                <a:gd name="T15" fmla="*/ 0 h 20"/>
                <a:gd name="T16" fmla="*/ 0 w 20"/>
                <a:gd name="T17" fmla="*/ 0 h 20"/>
                <a:gd name="T18" fmla="*/ 2 w 20"/>
                <a:gd name="T19" fmla="*/ 0 h 20"/>
                <a:gd name="T20" fmla="*/ 2 w 20"/>
                <a:gd name="T21" fmla="*/ 0 h 20"/>
                <a:gd name="T22" fmla="*/ 2 w 20"/>
                <a:gd name="T23" fmla="*/ 0 h 20"/>
                <a:gd name="T24" fmla="*/ 8 w 20"/>
                <a:gd name="T25" fmla="*/ 2 h 20"/>
                <a:gd name="T26" fmla="*/ 12 w 20"/>
                <a:gd name="T27" fmla="*/ 0 h 20"/>
                <a:gd name="T28" fmla="*/ 12 w 20"/>
                <a:gd name="T29" fmla="*/ 0 h 20"/>
                <a:gd name="T30" fmla="*/ 12 w 20"/>
                <a:gd name="T31" fmla="*/ 0 h 20"/>
                <a:gd name="T32" fmla="*/ 12 w 20"/>
                <a:gd name="T33" fmla="*/ 0 h 20"/>
                <a:gd name="T34" fmla="*/ 12 w 20"/>
                <a:gd name="T35" fmla="*/ 0 h 20"/>
                <a:gd name="T36" fmla="*/ 18 w 20"/>
                <a:gd name="T37" fmla="*/ 2 h 20"/>
                <a:gd name="T38" fmla="*/ 18 w 20"/>
                <a:gd name="T39" fmla="*/ 2 h 20"/>
                <a:gd name="T40" fmla="*/ 20 w 20"/>
                <a:gd name="T41" fmla="*/ 2 h 20"/>
                <a:gd name="T42" fmla="*/ 20 w 20"/>
                <a:gd name="T43" fmla="*/ 2 h 20"/>
                <a:gd name="T44" fmla="*/ 20 w 20"/>
                <a:gd name="T45" fmla="*/ 4 h 20"/>
                <a:gd name="T46" fmla="*/ 16 w 20"/>
                <a:gd name="T47" fmla="*/ 10 h 20"/>
                <a:gd name="T48" fmla="*/ 8 w 20"/>
                <a:gd name="T49" fmla="*/ 18 h 20"/>
                <a:gd name="T50" fmla="*/ 2 w 20"/>
                <a:gd name="T51" fmla="*/ 20 h 20"/>
                <a:gd name="T52" fmla="*/ 2 w 20"/>
                <a:gd name="T53" fmla="*/ 20 h 20"/>
                <a:gd name="T54" fmla="*/ 2 w 20"/>
                <a:gd name="T55" fmla="*/ 20 h 20"/>
                <a:gd name="T56" fmla="*/ 2 w 20"/>
                <a:gd name="T5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0" h="20">
                  <a:moveTo>
                    <a:pt x="2" y="20"/>
                  </a:moveTo>
                  <a:lnTo>
                    <a:pt x="2" y="20"/>
                  </a:lnTo>
                  <a:lnTo>
                    <a:pt x="0" y="20"/>
                  </a:lnTo>
                  <a:lnTo>
                    <a:pt x="0" y="20"/>
                  </a:lnTo>
                  <a:lnTo>
                    <a:pt x="0" y="18"/>
                  </a:lnTo>
                  <a:lnTo>
                    <a:pt x="0" y="2"/>
                  </a:lnTo>
                  <a:lnTo>
                    <a:pt x="0" y="2"/>
                  </a:lnTo>
                  <a:lnTo>
                    <a:pt x="0" y="0"/>
                  </a:lnTo>
                  <a:lnTo>
                    <a:pt x="0" y="0"/>
                  </a:lnTo>
                  <a:lnTo>
                    <a:pt x="2" y="0"/>
                  </a:lnTo>
                  <a:lnTo>
                    <a:pt x="2" y="0"/>
                  </a:lnTo>
                  <a:lnTo>
                    <a:pt x="2" y="0"/>
                  </a:lnTo>
                  <a:lnTo>
                    <a:pt x="8" y="2"/>
                  </a:lnTo>
                  <a:lnTo>
                    <a:pt x="12" y="0"/>
                  </a:lnTo>
                  <a:lnTo>
                    <a:pt x="12" y="0"/>
                  </a:lnTo>
                  <a:lnTo>
                    <a:pt x="12" y="0"/>
                  </a:lnTo>
                  <a:lnTo>
                    <a:pt x="12" y="0"/>
                  </a:lnTo>
                  <a:lnTo>
                    <a:pt x="12" y="0"/>
                  </a:lnTo>
                  <a:lnTo>
                    <a:pt x="18" y="2"/>
                  </a:lnTo>
                  <a:lnTo>
                    <a:pt x="18" y="2"/>
                  </a:lnTo>
                  <a:lnTo>
                    <a:pt x="20" y="2"/>
                  </a:lnTo>
                  <a:lnTo>
                    <a:pt x="20" y="2"/>
                  </a:lnTo>
                  <a:lnTo>
                    <a:pt x="20" y="4"/>
                  </a:lnTo>
                  <a:lnTo>
                    <a:pt x="16" y="10"/>
                  </a:lnTo>
                  <a:lnTo>
                    <a:pt x="8" y="18"/>
                  </a:lnTo>
                  <a:lnTo>
                    <a:pt x="2" y="20"/>
                  </a:lnTo>
                  <a:lnTo>
                    <a:pt x="2" y="20"/>
                  </a:lnTo>
                  <a:lnTo>
                    <a:pt x="2" y="20"/>
                  </a:lnTo>
                  <a:lnTo>
                    <a:pt x="2"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6" name="Freeform 1054"/>
            <p:cNvSpPr>
              <a:spLocks noEditPoints="1"/>
            </p:cNvSpPr>
            <p:nvPr/>
          </p:nvSpPr>
          <p:spPr bwMode="auto">
            <a:xfrm>
              <a:off x="4557" y="2355"/>
              <a:ext cx="24" cy="24"/>
            </a:xfrm>
            <a:custGeom>
              <a:avLst/>
              <a:gdLst>
                <a:gd name="T0" fmla="*/ 14 w 24"/>
                <a:gd name="T1" fmla="*/ 4 h 24"/>
                <a:gd name="T2" fmla="*/ 20 w 24"/>
                <a:gd name="T3" fmla="*/ 6 h 24"/>
                <a:gd name="T4" fmla="*/ 18 w 24"/>
                <a:gd name="T5" fmla="*/ 10 h 24"/>
                <a:gd name="T6" fmla="*/ 8 w 24"/>
                <a:gd name="T7" fmla="*/ 18 h 24"/>
                <a:gd name="T8" fmla="*/ 4 w 24"/>
                <a:gd name="T9" fmla="*/ 20 h 24"/>
                <a:gd name="T10" fmla="*/ 4 w 24"/>
                <a:gd name="T11" fmla="*/ 12 h 24"/>
                <a:gd name="T12" fmla="*/ 4 w 24"/>
                <a:gd name="T13" fmla="*/ 4 h 24"/>
                <a:gd name="T14" fmla="*/ 10 w 24"/>
                <a:gd name="T15" fmla="*/ 6 h 24"/>
                <a:gd name="T16" fmla="*/ 14 w 24"/>
                <a:gd name="T17" fmla="*/ 4 h 24"/>
                <a:gd name="T18" fmla="*/ 4 w 24"/>
                <a:gd name="T19" fmla="*/ 0 h 24"/>
                <a:gd name="T20" fmla="*/ 4 w 24"/>
                <a:gd name="T21" fmla="*/ 0 h 24"/>
                <a:gd name="T22" fmla="*/ 0 w 24"/>
                <a:gd name="T23" fmla="*/ 0 h 24"/>
                <a:gd name="T24" fmla="*/ 0 w 24"/>
                <a:gd name="T25" fmla="*/ 0 h 24"/>
                <a:gd name="T26" fmla="*/ 0 w 24"/>
                <a:gd name="T27" fmla="*/ 4 h 24"/>
                <a:gd name="T28" fmla="*/ 0 w 24"/>
                <a:gd name="T29" fmla="*/ 12 h 24"/>
                <a:gd name="T30" fmla="*/ 0 w 24"/>
                <a:gd name="T31" fmla="*/ 20 h 24"/>
                <a:gd name="T32" fmla="*/ 0 w 24"/>
                <a:gd name="T33" fmla="*/ 20 h 24"/>
                <a:gd name="T34" fmla="*/ 2 w 24"/>
                <a:gd name="T35" fmla="*/ 24 h 24"/>
                <a:gd name="T36" fmla="*/ 2 w 24"/>
                <a:gd name="T37" fmla="*/ 24 h 24"/>
                <a:gd name="T38" fmla="*/ 4 w 24"/>
                <a:gd name="T39" fmla="*/ 24 h 24"/>
                <a:gd name="T40" fmla="*/ 4 w 24"/>
                <a:gd name="T41" fmla="*/ 24 h 24"/>
                <a:gd name="T42" fmla="*/ 6 w 24"/>
                <a:gd name="T43" fmla="*/ 24 h 24"/>
                <a:gd name="T44" fmla="*/ 10 w 24"/>
                <a:gd name="T45" fmla="*/ 20 h 24"/>
                <a:gd name="T46" fmla="*/ 20 w 24"/>
                <a:gd name="T47" fmla="*/ 14 h 24"/>
                <a:gd name="T48" fmla="*/ 20 w 24"/>
                <a:gd name="T49" fmla="*/ 14 h 24"/>
                <a:gd name="T50" fmla="*/ 20 w 24"/>
                <a:gd name="T51" fmla="*/ 12 h 24"/>
                <a:gd name="T52" fmla="*/ 24 w 24"/>
                <a:gd name="T53" fmla="*/ 8 h 24"/>
                <a:gd name="T54" fmla="*/ 24 w 24"/>
                <a:gd name="T55" fmla="*/ 8 h 24"/>
                <a:gd name="T56" fmla="*/ 24 w 24"/>
                <a:gd name="T57" fmla="*/ 4 h 24"/>
                <a:gd name="T58" fmla="*/ 24 w 24"/>
                <a:gd name="T59" fmla="*/ 4 h 24"/>
                <a:gd name="T60" fmla="*/ 22 w 24"/>
                <a:gd name="T61" fmla="*/ 2 h 24"/>
                <a:gd name="T62" fmla="*/ 16 w 24"/>
                <a:gd name="T63" fmla="*/ 0 h 24"/>
                <a:gd name="T64" fmla="*/ 16 w 24"/>
                <a:gd name="T65" fmla="*/ 0 h 24"/>
                <a:gd name="T66" fmla="*/ 14 w 24"/>
                <a:gd name="T67" fmla="*/ 0 h 24"/>
                <a:gd name="T68" fmla="*/ 14 w 24"/>
                <a:gd name="T69" fmla="*/ 0 h 24"/>
                <a:gd name="T70" fmla="*/ 12 w 24"/>
                <a:gd name="T71" fmla="*/ 0 h 24"/>
                <a:gd name="T72" fmla="*/ 10 w 24"/>
                <a:gd name="T73" fmla="*/ 2 h 24"/>
                <a:gd name="T74" fmla="*/ 4 w 24"/>
                <a:gd name="T75" fmla="*/ 0 h 24"/>
                <a:gd name="T76" fmla="*/ 4 w 24"/>
                <a:gd name="T77" fmla="*/ 0 h 24"/>
                <a:gd name="T78" fmla="*/ 4 w 24"/>
                <a:gd name="T79" fmla="*/ 0 h 24"/>
                <a:gd name="T80" fmla="*/ 4 w 24"/>
                <a:gd name="T8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4" h="24">
                  <a:moveTo>
                    <a:pt x="14" y="4"/>
                  </a:moveTo>
                  <a:lnTo>
                    <a:pt x="20" y="6"/>
                  </a:lnTo>
                  <a:lnTo>
                    <a:pt x="18" y="10"/>
                  </a:lnTo>
                  <a:lnTo>
                    <a:pt x="8" y="18"/>
                  </a:lnTo>
                  <a:lnTo>
                    <a:pt x="4" y="20"/>
                  </a:lnTo>
                  <a:lnTo>
                    <a:pt x="4" y="12"/>
                  </a:lnTo>
                  <a:lnTo>
                    <a:pt x="4" y="4"/>
                  </a:lnTo>
                  <a:lnTo>
                    <a:pt x="10" y="6"/>
                  </a:lnTo>
                  <a:lnTo>
                    <a:pt x="14" y="4"/>
                  </a:lnTo>
                  <a:close/>
                  <a:moveTo>
                    <a:pt x="4" y="0"/>
                  </a:moveTo>
                  <a:lnTo>
                    <a:pt x="4" y="0"/>
                  </a:lnTo>
                  <a:lnTo>
                    <a:pt x="0" y="0"/>
                  </a:lnTo>
                  <a:lnTo>
                    <a:pt x="0" y="0"/>
                  </a:lnTo>
                  <a:lnTo>
                    <a:pt x="0" y="4"/>
                  </a:lnTo>
                  <a:lnTo>
                    <a:pt x="0" y="12"/>
                  </a:lnTo>
                  <a:lnTo>
                    <a:pt x="0" y="20"/>
                  </a:lnTo>
                  <a:lnTo>
                    <a:pt x="0" y="20"/>
                  </a:lnTo>
                  <a:lnTo>
                    <a:pt x="2" y="24"/>
                  </a:lnTo>
                  <a:lnTo>
                    <a:pt x="2" y="24"/>
                  </a:lnTo>
                  <a:lnTo>
                    <a:pt x="4" y="24"/>
                  </a:lnTo>
                  <a:lnTo>
                    <a:pt x="4" y="24"/>
                  </a:lnTo>
                  <a:lnTo>
                    <a:pt x="6" y="24"/>
                  </a:lnTo>
                  <a:lnTo>
                    <a:pt x="10" y="20"/>
                  </a:lnTo>
                  <a:lnTo>
                    <a:pt x="20" y="14"/>
                  </a:lnTo>
                  <a:lnTo>
                    <a:pt x="20" y="14"/>
                  </a:lnTo>
                  <a:lnTo>
                    <a:pt x="20" y="12"/>
                  </a:lnTo>
                  <a:lnTo>
                    <a:pt x="24" y="8"/>
                  </a:lnTo>
                  <a:lnTo>
                    <a:pt x="24" y="8"/>
                  </a:lnTo>
                  <a:lnTo>
                    <a:pt x="24" y="4"/>
                  </a:lnTo>
                  <a:lnTo>
                    <a:pt x="24" y="4"/>
                  </a:lnTo>
                  <a:lnTo>
                    <a:pt x="22" y="2"/>
                  </a:lnTo>
                  <a:lnTo>
                    <a:pt x="16" y="0"/>
                  </a:lnTo>
                  <a:lnTo>
                    <a:pt x="16" y="0"/>
                  </a:lnTo>
                  <a:lnTo>
                    <a:pt x="14" y="0"/>
                  </a:lnTo>
                  <a:lnTo>
                    <a:pt x="14" y="0"/>
                  </a:lnTo>
                  <a:lnTo>
                    <a:pt x="12" y="0"/>
                  </a:lnTo>
                  <a:lnTo>
                    <a:pt x="10" y="2"/>
                  </a:lnTo>
                  <a:lnTo>
                    <a:pt x="4" y="0"/>
                  </a:lnTo>
                  <a:lnTo>
                    <a:pt x="4" y="0"/>
                  </a:lnTo>
                  <a:lnTo>
                    <a:pt x="4" y="0"/>
                  </a:lnTo>
                  <a:lnTo>
                    <a:pt x="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7" name="Freeform 1055"/>
            <p:cNvSpPr>
              <a:spLocks/>
            </p:cNvSpPr>
            <p:nvPr/>
          </p:nvSpPr>
          <p:spPr bwMode="auto">
            <a:xfrm>
              <a:off x="4561" y="2359"/>
              <a:ext cx="16" cy="16"/>
            </a:xfrm>
            <a:custGeom>
              <a:avLst/>
              <a:gdLst>
                <a:gd name="T0" fmla="*/ 10 w 16"/>
                <a:gd name="T1" fmla="*/ 0 h 16"/>
                <a:gd name="T2" fmla="*/ 16 w 16"/>
                <a:gd name="T3" fmla="*/ 2 h 16"/>
                <a:gd name="T4" fmla="*/ 14 w 16"/>
                <a:gd name="T5" fmla="*/ 6 h 16"/>
                <a:gd name="T6" fmla="*/ 4 w 16"/>
                <a:gd name="T7" fmla="*/ 14 h 16"/>
                <a:gd name="T8" fmla="*/ 0 w 16"/>
                <a:gd name="T9" fmla="*/ 16 h 16"/>
                <a:gd name="T10" fmla="*/ 0 w 16"/>
                <a:gd name="T11" fmla="*/ 8 h 16"/>
                <a:gd name="T12" fmla="*/ 0 w 16"/>
                <a:gd name="T13" fmla="*/ 0 h 16"/>
                <a:gd name="T14" fmla="*/ 6 w 16"/>
                <a:gd name="T15" fmla="*/ 2 h 16"/>
                <a:gd name="T16" fmla="*/ 10 w 16"/>
                <a:gd name="T17"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 h="16">
                  <a:moveTo>
                    <a:pt x="10" y="0"/>
                  </a:moveTo>
                  <a:lnTo>
                    <a:pt x="16" y="2"/>
                  </a:lnTo>
                  <a:lnTo>
                    <a:pt x="14" y="6"/>
                  </a:lnTo>
                  <a:lnTo>
                    <a:pt x="4" y="14"/>
                  </a:lnTo>
                  <a:lnTo>
                    <a:pt x="0" y="16"/>
                  </a:lnTo>
                  <a:lnTo>
                    <a:pt x="0" y="8"/>
                  </a:lnTo>
                  <a:lnTo>
                    <a:pt x="0" y="0"/>
                  </a:lnTo>
                  <a:lnTo>
                    <a:pt x="6" y="2"/>
                  </a:lnTo>
                  <a:lnTo>
                    <a:pt x="1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8" name="Freeform 1056"/>
            <p:cNvSpPr>
              <a:spLocks/>
            </p:cNvSpPr>
            <p:nvPr/>
          </p:nvSpPr>
          <p:spPr bwMode="auto">
            <a:xfrm>
              <a:off x="4557" y="2355"/>
              <a:ext cx="24" cy="24"/>
            </a:xfrm>
            <a:custGeom>
              <a:avLst/>
              <a:gdLst>
                <a:gd name="T0" fmla="*/ 4 w 24"/>
                <a:gd name="T1" fmla="*/ 0 h 24"/>
                <a:gd name="T2" fmla="*/ 4 w 24"/>
                <a:gd name="T3" fmla="*/ 0 h 24"/>
                <a:gd name="T4" fmla="*/ 0 w 24"/>
                <a:gd name="T5" fmla="*/ 0 h 24"/>
                <a:gd name="T6" fmla="*/ 0 w 24"/>
                <a:gd name="T7" fmla="*/ 0 h 24"/>
                <a:gd name="T8" fmla="*/ 0 w 24"/>
                <a:gd name="T9" fmla="*/ 4 h 24"/>
                <a:gd name="T10" fmla="*/ 0 w 24"/>
                <a:gd name="T11" fmla="*/ 12 h 24"/>
                <a:gd name="T12" fmla="*/ 0 w 24"/>
                <a:gd name="T13" fmla="*/ 20 h 24"/>
                <a:gd name="T14" fmla="*/ 0 w 24"/>
                <a:gd name="T15" fmla="*/ 20 h 24"/>
                <a:gd name="T16" fmla="*/ 2 w 24"/>
                <a:gd name="T17" fmla="*/ 24 h 24"/>
                <a:gd name="T18" fmla="*/ 2 w 24"/>
                <a:gd name="T19" fmla="*/ 24 h 24"/>
                <a:gd name="T20" fmla="*/ 4 w 24"/>
                <a:gd name="T21" fmla="*/ 24 h 24"/>
                <a:gd name="T22" fmla="*/ 4 w 24"/>
                <a:gd name="T23" fmla="*/ 24 h 24"/>
                <a:gd name="T24" fmla="*/ 6 w 24"/>
                <a:gd name="T25" fmla="*/ 24 h 24"/>
                <a:gd name="T26" fmla="*/ 10 w 24"/>
                <a:gd name="T27" fmla="*/ 20 h 24"/>
                <a:gd name="T28" fmla="*/ 20 w 24"/>
                <a:gd name="T29" fmla="*/ 14 h 24"/>
                <a:gd name="T30" fmla="*/ 20 w 24"/>
                <a:gd name="T31" fmla="*/ 14 h 24"/>
                <a:gd name="T32" fmla="*/ 20 w 24"/>
                <a:gd name="T33" fmla="*/ 12 h 24"/>
                <a:gd name="T34" fmla="*/ 24 w 24"/>
                <a:gd name="T35" fmla="*/ 8 h 24"/>
                <a:gd name="T36" fmla="*/ 24 w 24"/>
                <a:gd name="T37" fmla="*/ 8 h 24"/>
                <a:gd name="T38" fmla="*/ 24 w 24"/>
                <a:gd name="T39" fmla="*/ 4 h 24"/>
                <a:gd name="T40" fmla="*/ 24 w 24"/>
                <a:gd name="T41" fmla="*/ 4 h 24"/>
                <a:gd name="T42" fmla="*/ 22 w 24"/>
                <a:gd name="T43" fmla="*/ 2 h 24"/>
                <a:gd name="T44" fmla="*/ 16 w 24"/>
                <a:gd name="T45" fmla="*/ 0 h 24"/>
                <a:gd name="T46" fmla="*/ 16 w 24"/>
                <a:gd name="T47" fmla="*/ 0 h 24"/>
                <a:gd name="T48" fmla="*/ 14 w 24"/>
                <a:gd name="T49" fmla="*/ 0 h 24"/>
                <a:gd name="T50" fmla="*/ 14 w 24"/>
                <a:gd name="T51" fmla="*/ 0 h 24"/>
                <a:gd name="T52" fmla="*/ 12 w 24"/>
                <a:gd name="T53" fmla="*/ 0 h 24"/>
                <a:gd name="T54" fmla="*/ 10 w 24"/>
                <a:gd name="T55" fmla="*/ 2 h 24"/>
                <a:gd name="T56" fmla="*/ 4 w 24"/>
                <a:gd name="T57" fmla="*/ 0 h 24"/>
                <a:gd name="T58" fmla="*/ 4 w 24"/>
                <a:gd name="T59" fmla="*/ 0 h 24"/>
                <a:gd name="T60" fmla="*/ 4 w 24"/>
                <a:gd name="T61" fmla="*/ 0 h 24"/>
                <a:gd name="T62" fmla="*/ 4 w 24"/>
                <a:gd name="T63"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 h="24">
                  <a:moveTo>
                    <a:pt x="4" y="0"/>
                  </a:moveTo>
                  <a:lnTo>
                    <a:pt x="4" y="0"/>
                  </a:lnTo>
                  <a:lnTo>
                    <a:pt x="0" y="0"/>
                  </a:lnTo>
                  <a:lnTo>
                    <a:pt x="0" y="0"/>
                  </a:lnTo>
                  <a:lnTo>
                    <a:pt x="0" y="4"/>
                  </a:lnTo>
                  <a:lnTo>
                    <a:pt x="0" y="12"/>
                  </a:lnTo>
                  <a:lnTo>
                    <a:pt x="0" y="20"/>
                  </a:lnTo>
                  <a:lnTo>
                    <a:pt x="0" y="20"/>
                  </a:lnTo>
                  <a:lnTo>
                    <a:pt x="2" y="24"/>
                  </a:lnTo>
                  <a:lnTo>
                    <a:pt x="2" y="24"/>
                  </a:lnTo>
                  <a:lnTo>
                    <a:pt x="4" y="24"/>
                  </a:lnTo>
                  <a:lnTo>
                    <a:pt x="4" y="24"/>
                  </a:lnTo>
                  <a:lnTo>
                    <a:pt x="6" y="24"/>
                  </a:lnTo>
                  <a:lnTo>
                    <a:pt x="10" y="20"/>
                  </a:lnTo>
                  <a:lnTo>
                    <a:pt x="20" y="14"/>
                  </a:lnTo>
                  <a:lnTo>
                    <a:pt x="20" y="14"/>
                  </a:lnTo>
                  <a:lnTo>
                    <a:pt x="20" y="12"/>
                  </a:lnTo>
                  <a:lnTo>
                    <a:pt x="24" y="8"/>
                  </a:lnTo>
                  <a:lnTo>
                    <a:pt x="24" y="8"/>
                  </a:lnTo>
                  <a:lnTo>
                    <a:pt x="24" y="4"/>
                  </a:lnTo>
                  <a:lnTo>
                    <a:pt x="24" y="4"/>
                  </a:lnTo>
                  <a:lnTo>
                    <a:pt x="22" y="2"/>
                  </a:lnTo>
                  <a:lnTo>
                    <a:pt x="16" y="0"/>
                  </a:lnTo>
                  <a:lnTo>
                    <a:pt x="16" y="0"/>
                  </a:lnTo>
                  <a:lnTo>
                    <a:pt x="14" y="0"/>
                  </a:lnTo>
                  <a:lnTo>
                    <a:pt x="14" y="0"/>
                  </a:lnTo>
                  <a:lnTo>
                    <a:pt x="12" y="0"/>
                  </a:lnTo>
                  <a:lnTo>
                    <a:pt x="10" y="2"/>
                  </a:lnTo>
                  <a:lnTo>
                    <a:pt x="4" y="0"/>
                  </a:lnTo>
                  <a:lnTo>
                    <a:pt x="4" y="0"/>
                  </a:lnTo>
                  <a:lnTo>
                    <a:pt x="4" y="0"/>
                  </a:lnTo>
                  <a:lnTo>
                    <a:pt x="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09" name="Freeform 1057"/>
            <p:cNvSpPr>
              <a:spLocks/>
            </p:cNvSpPr>
            <p:nvPr/>
          </p:nvSpPr>
          <p:spPr bwMode="auto">
            <a:xfrm>
              <a:off x="4563" y="2369"/>
              <a:ext cx="28" cy="26"/>
            </a:xfrm>
            <a:custGeom>
              <a:avLst/>
              <a:gdLst>
                <a:gd name="T0" fmla="*/ 16 w 28"/>
                <a:gd name="T1" fmla="*/ 26 h 26"/>
                <a:gd name="T2" fmla="*/ 8 w 28"/>
                <a:gd name="T3" fmla="*/ 24 h 26"/>
                <a:gd name="T4" fmla="*/ 8 w 28"/>
                <a:gd name="T5" fmla="*/ 24 h 26"/>
                <a:gd name="T6" fmla="*/ 8 w 28"/>
                <a:gd name="T7" fmla="*/ 24 h 26"/>
                <a:gd name="T8" fmla="*/ 2 w 28"/>
                <a:gd name="T9" fmla="*/ 16 h 26"/>
                <a:gd name="T10" fmla="*/ 2 w 28"/>
                <a:gd name="T11" fmla="*/ 16 h 26"/>
                <a:gd name="T12" fmla="*/ 0 w 28"/>
                <a:gd name="T13" fmla="*/ 16 h 26"/>
                <a:gd name="T14" fmla="*/ 0 w 28"/>
                <a:gd name="T15" fmla="*/ 16 h 26"/>
                <a:gd name="T16" fmla="*/ 2 w 28"/>
                <a:gd name="T17" fmla="*/ 14 h 26"/>
                <a:gd name="T18" fmla="*/ 6 w 28"/>
                <a:gd name="T19" fmla="*/ 12 h 26"/>
                <a:gd name="T20" fmla="*/ 8 w 28"/>
                <a:gd name="T21" fmla="*/ 8 h 26"/>
                <a:gd name="T22" fmla="*/ 10 w 28"/>
                <a:gd name="T23" fmla="*/ 2 h 26"/>
                <a:gd name="T24" fmla="*/ 10 w 28"/>
                <a:gd name="T25" fmla="*/ 2 h 26"/>
                <a:gd name="T26" fmla="*/ 12 w 28"/>
                <a:gd name="T27" fmla="*/ 0 h 26"/>
                <a:gd name="T28" fmla="*/ 18 w 28"/>
                <a:gd name="T29" fmla="*/ 0 h 26"/>
                <a:gd name="T30" fmla="*/ 18 w 28"/>
                <a:gd name="T31" fmla="*/ 0 h 26"/>
                <a:gd name="T32" fmla="*/ 18 w 28"/>
                <a:gd name="T33" fmla="*/ 0 h 26"/>
                <a:gd name="T34" fmla="*/ 18 w 28"/>
                <a:gd name="T35" fmla="*/ 0 h 26"/>
                <a:gd name="T36" fmla="*/ 18 w 28"/>
                <a:gd name="T37" fmla="*/ 0 h 26"/>
                <a:gd name="T38" fmla="*/ 24 w 28"/>
                <a:gd name="T39" fmla="*/ 2 h 26"/>
                <a:gd name="T40" fmla="*/ 24 w 28"/>
                <a:gd name="T41" fmla="*/ 2 h 26"/>
                <a:gd name="T42" fmla="*/ 26 w 28"/>
                <a:gd name="T43" fmla="*/ 4 h 26"/>
                <a:gd name="T44" fmla="*/ 28 w 28"/>
                <a:gd name="T45" fmla="*/ 6 h 26"/>
                <a:gd name="T46" fmla="*/ 28 w 28"/>
                <a:gd name="T47" fmla="*/ 6 h 26"/>
                <a:gd name="T48" fmla="*/ 28 w 28"/>
                <a:gd name="T49" fmla="*/ 8 h 26"/>
                <a:gd name="T50" fmla="*/ 28 w 28"/>
                <a:gd name="T51" fmla="*/ 8 h 26"/>
                <a:gd name="T52" fmla="*/ 26 w 28"/>
                <a:gd name="T53" fmla="*/ 10 h 26"/>
                <a:gd name="T54" fmla="*/ 20 w 28"/>
                <a:gd name="T55" fmla="*/ 12 h 26"/>
                <a:gd name="T56" fmla="*/ 18 w 28"/>
                <a:gd name="T57" fmla="*/ 14 h 26"/>
                <a:gd name="T58" fmla="*/ 18 w 28"/>
                <a:gd name="T59" fmla="*/ 24 h 26"/>
                <a:gd name="T60" fmla="*/ 18 w 28"/>
                <a:gd name="T61" fmla="*/ 24 h 26"/>
                <a:gd name="T62" fmla="*/ 18 w 28"/>
                <a:gd name="T63" fmla="*/ 26 h 26"/>
                <a:gd name="T64" fmla="*/ 18 w 28"/>
                <a:gd name="T65" fmla="*/ 26 h 26"/>
                <a:gd name="T66" fmla="*/ 16 w 28"/>
                <a:gd name="T67" fmla="*/ 26 h 26"/>
                <a:gd name="T68" fmla="*/ 16 w 28"/>
                <a:gd name="T69" fmla="*/ 26 h 26"/>
                <a:gd name="T70" fmla="*/ 16 w 28"/>
                <a:gd name="T71" fmla="*/ 26 h 26"/>
                <a:gd name="T72" fmla="*/ 16 w 28"/>
                <a:gd name="T73"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8" h="26">
                  <a:moveTo>
                    <a:pt x="16" y="26"/>
                  </a:moveTo>
                  <a:lnTo>
                    <a:pt x="8" y="24"/>
                  </a:lnTo>
                  <a:lnTo>
                    <a:pt x="8" y="24"/>
                  </a:lnTo>
                  <a:lnTo>
                    <a:pt x="8" y="24"/>
                  </a:lnTo>
                  <a:lnTo>
                    <a:pt x="2" y="16"/>
                  </a:lnTo>
                  <a:lnTo>
                    <a:pt x="2" y="16"/>
                  </a:lnTo>
                  <a:lnTo>
                    <a:pt x="0" y="16"/>
                  </a:lnTo>
                  <a:lnTo>
                    <a:pt x="0" y="16"/>
                  </a:lnTo>
                  <a:lnTo>
                    <a:pt x="2" y="14"/>
                  </a:lnTo>
                  <a:lnTo>
                    <a:pt x="6" y="12"/>
                  </a:lnTo>
                  <a:lnTo>
                    <a:pt x="8" y="8"/>
                  </a:lnTo>
                  <a:lnTo>
                    <a:pt x="10" y="2"/>
                  </a:lnTo>
                  <a:lnTo>
                    <a:pt x="10" y="2"/>
                  </a:lnTo>
                  <a:lnTo>
                    <a:pt x="12" y="0"/>
                  </a:lnTo>
                  <a:lnTo>
                    <a:pt x="18" y="0"/>
                  </a:lnTo>
                  <a:lnTo>
                    <a:pt x="18" y="0"/>
                  </a:lnTo>
                  <a:lnTo>
                    <a:pt x="18" y="0"/>
                  </a:lnTo>
                  <a:lnTo>
                    <a:pt x="18" y="0"/>
                  </a:lnTo>
                  <a:lnTo>
                    <a:pt x="18" y="0"/>
                  </a:lnTo>
                  <a:lnTo>
                    <a:pt x="24" y="2"/>
                  </a:lnTo>
                  <a:lnTo>
                    <a:pt x="24" y="2"/>
                  </a:lnTo>
                  <a:lnTo>
                    <a:pt x="26" y="4"/>
                  </a:lnTo>
                  <a:lnTo>
                    <a:pt x="28" y="6"/>
                  </a:lnTo>
                  <a:lnTo>
                    <a:pt x="28" y="6"/>
                  </a:lnTo>
                  <a:lnTo>
                    <a:pt x="28" y="8"/>
                  </a:lnTo>
                  <a:lnTo>
                    <a:pt x="28" y="8"/>
                  </a:lnTo>
                  <a:lnTo>
                    <a:pt x="26" y="10"/>
                  </a:lnTo>
                  <a:lnTo>
                    <a:pt x="20" y="12"/>
                  </a:lnTo>
                  <a:lnTo>
                    <a:pt x="18" y="14"/>
                  </a:lnTo>
                  <a:lnTo>
                    <a:pt x="18" y="24"/>
                  </a:lnTo>
                  <a:lnTo>
                    <a:pt x="18" y="24"/>
                  </a:lnTo>
                  <a:lnTo>
                    <a:pt x="18" y="26"/>
                  </a:lnTo>
                  <a:lnTo>
                    <a:pt x="18" y="26"/>
                  </a:lnTo>
                  <a:lnTo>
                    <a:pt x="16" y="26"/>
                  </a:lnTo>
                  <a:lnTo>
                    <a:pt x="16" y="26"/>
                  </a:lnTo>
                  <a:lnTo>
                    <a:pt x="16" y="26"/>
                  </a:lnTo>
                  <a:lnTo>
                    <a:pt x="16"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0" name="Freeform 1058"/>
            <p:cNvSpPr>
              <a:spLocks noEditPoints="1"/>
            </p:cNvSpPr>
            <p:nvPr/>
          </p:nvSpPr>
          <p:spPr bwMode="auto">
            <a:xfrm>
              <a:off x="4563" y="2367"/>
              <a:ext cx="30" cy="30"/>
            </a:xfrm>
            <a:custGeom>
              <a:avLst/>
              <a:gdLst>
                <a:gd name="T0" fmla="*/ 18 w 30"/>
                <a:gd name="T1" fmla="*/ 4 h 30"/>
                <a:gd name="T2" fmla="*/ 24 w 30"/>
                <a:gd name="T3" fmla="*/ 6 h 30"/>
                <a:gd name="T4" fmla="*/ 26 w 30"/>
                <a:gd name="T5" fmla="*/ 10 h 30"/>
                <a:gd name="T6" fmla="*/ 20 w 30"/>
                <a:gd name="T7" fmla="*/ 12 h 30"/>
                <a:gd name="T8" fmla="*/ 16 w 30"/>
                <a:gd name="T9" fmla="*/ 16 h 30"/>
                <a:gd name="T10" fmla="*/ 16 w 30"/>
                <a:gd name="T11" fmla="*/ 26 h 30"/>
                <a:gd name="T12" fmla="*/ 8 w 30"/>
                <a:gd name="T13" fmla="*/ 24 h 30"/>
                <a:gd name="T14" fmla="*/ 2 w 30"/>
                <a:gd name="T15" fmla="*/ 18 h 30"/>
                <a:gd name="T16" fmla="*/ 6 w 30"/>
                <a:gd name="T17" fmla="*/ 16 h 30"/>
                <a:gd name="T18" fmla="*/ 10 w 30"/>
                <a:gd name="T19" fmla="*/ 12 h 30"/>
                <a:gd name="T20" fmla="*/ 12 w 30"/>
                <a:gd name="T21" fmla="*/ 4 h 30"/>
                <a:gd name="T22" fmla="*/ 18 w 30"/>
                <a:gd name="T23" fmla="*/ 4 h 30"/>
                <a:gd name="T24" fmla="*/ 18 w 30"/>
                <a:gd name="T25" fmla="*/ 0 h 30"/>
                <a:gd name="T26" fmla="*/ 18 w 30"/>
                <a:gd name="T27" fmla="*/ 0 h 30"/>
                <a:gd name="T28" fmla="*/ 16 w 30"/>
                <a:gd name="T29" fmla="*/ 0 h 30"/>
                <a:gd name="T30" fmla="*/ 12 w 30"/>
                <a:gd name="T31" fmla="*/ 0 h 30"/>
                <a:gd name="T32" fmla="*/ 12 w 30"/>
                <a:gd name="T33" fmla="*/ 0 h 30"/>
                <a:gd name="T34" fmla="*/ 8 w 30"/>
                <a:gd name="T35" fmla="*/ 4 h 30"/>
                <a:gd name="T36" fmla="*/ 6 w 30"/>
                <a:gd name="T37" fmla="*/ 10 h 30"/>
                <a:gd name="T38" fmla="*/ 4 w 30"/>
                <a:gd name="T39" fmla="*/ 12 h 30"/>
                <a:gd name="T40" fmla="*/ 2 w 30"/>
                <a:gd name="T41" fmla="*/ 14 h 30"/>
                <a:gd name="T42" fmla="*/ 2 w 30"/>
                <a:gd name="T43" fmla="*/ 14 h 30"/>
                <a:gd name="T44" fmla="*/ 0 w 30"/>
                <a:gd name="T45" fmla="*/ 16 h 30"/>
                <a:gd name="T46" fmla="*/ 0 w 30"/>
                <a:gd name="T47" fmla="*/ 16 h 30"/>
                <a:gd name="T48" fmla="*/ 0 w 30"/>
                <a:gd name="T49" fmla="*/ 20 h 30"/>
                <a:gd name="T50" fmla="*/ 6 w 30"/>
                <a:gd name="T51" fmla="*/ 26 h 30"/>
                <a:gd name="T52" fmla="*/ 6 w 30"/>
                <a:gd name="T53" fmla="*/ 26 h 30"/>
                <a:gd name="T54" fmla="*/ 8 w 30"/>
                <a:gd name="T55" fmla="*/ 28 h 30"/>
                <a:gd name="T56" fmla="*/ 16 w 30"/>
                <a:gd name="T57" fmla="*/ 30 h 30"/>
                <a:gd name="T58" fmla="*/ 16 w 30"/>
                <a:gd name="T59" fmla="*/ 30 h 30"/>
                <a:gd name="T60" fmla="*/ 16 w 30"/>
                <a:gd name="T61" fmla="*/ 30 h 30"/>
                <a:gd name="T62" fmla="*/ 16 w 30"/>
                <a:gd name="T63" fmla="*/ 30 h 30"/>
                <a:gd name="T64" fmla="*/ 18 w 30"/>
                <a:gd name="T65" fmla="*/ 28 h 30"/>
                <a:gd name="T66" fmla="*/ 18 w 30"/>
                <a:gd name="T67" fmla="*/ 28 h 30"/>
                <a:gd name="T68" fmla="*/ 20 w 30"/>
                <a:gd name="T69" fmla="*/ 26 h 30"/>
                <a:gd name="T70" fmla="*/ 20 w 30"/>
                <a:gd name="T71" fmla="*/ 18 h 30"/>
                <a:gd name="T72" fmla="*/ 22 w 30"/>
                <a:gd name="T73" fmla="*/ 16 h 30"/>
                <a:gd name="T74" fmla="*/ 28 w 30"/>
                <a:gd name="T75" fmla="*/ 14 h 30"/>
                <a:gd name="T76" fmla="*/ 28 w 30"/>
                <a:gd name="T77" fmla="*/ 14 h 30"/>
                <a:gd name="T78" fmla="*/ 30 w 30"/>
                <a:gd name="T79" fmla="*/ 10 h 30"/>
                <a:gd name="T80" fmla="*/ 30 w 30"/>
                <a:gd name="T81" fmla="*/ 10 h 30"/>
                <a:gd name="T82" fmla="*/ 28 w 30"/>
                <a:gd name="T83" fmla="*/ 8 h 30"/>
                <a:gd name="T84" fmla="*/ 26 w 30"/>
                <a:gd name="T85" fmla="*/ 4 h 30"/>
                <a:gd name="T86" fmla="*/ 26 w 30"/>
                <a:gd name="T87" fmla="*/ 4 h 30"/>
                <a:gd name="T88" fmla="*/ 26 w 30"/>
                <a:gd name="T89" fmla="*/ 2 h 30"/>
                <a:gd name="T90" fmla="*/ 20 w 30"/>
                <a:gd name="T91" fmla="*/ 0 h 30"/>
                <a:gd name="T92" fmla="*/ 20 w 30"/>
                <a:gd name="T93" fmla="*/ 0 h 30"/>
                <a:gd name="T94" fmla="*/ 18 w 30"/>
                <a:gd name="T95" fmla="*/ 0 h 30"/>
                <a:gd name="T96" fmla="*/ 18 w 30"/>
                <a:gd name="T9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 h="30">
                  <a:moveTo>
                    <a:pt x="18" y="4"/>
                  </a:moveTo>
                  <a:lnTo>
                    <a:pt x="24" y="6"/>
                  </a:lnTo>
                  <a:lnTo>
                    <a:pt x="26" y="10"/>
                  </a:lnTo>
                  <a:lnTo>
                    <a:pt x="20" y="12"/>
                  </a:lnTo>
                  <a:lnTo>
                    <a:pt x="16" y="16"/>
                  </a:lnTo>
                  <a:lnTo>
                    <a:pt x="16" y="26"/>
                  </a:lnTo>
                  <a:lnTo>
                    <a:pt x="8" y="24"/>
                  </a:lnTo>
                  <a:lnTo>
                    <a:pt x="2" y="18"/>
                  </a:lnTo>
                  <a:lnTo>
                    <a:pt x="6" y="16"/>
                  </a:lnTo>
                  <a:lnTo>
                    <a:pt x="10" y="12"/>
                  </a:lnTo>
                  <a:lnTo>
                    <a:pt x="12" y="4"/>
                  </a:lnTo>
                  <a:lnTo>
                    <a:pt x="18" y="4"/>
                  </a:lnTo>
                  <a:close/>
                  <a:moveTo>
                    <a:pt x="18" y="0"/>
                  </a:moveTo>
                  <a:lnTo>
                    <a:pt x="18" y="0"/>
                  </a:lnTo>
                  <a:lnTo>
                    <a:pt x="16" y="0"/>
                  </a:lnTo>
                  <a:lnTo>
                    <a:pt x="12" y="0"/>
                  </a:lnTo>
                  <a:lnTo>
                    <a:pt x="12" y="0"/>
                  </a:lnTo>
                  <a:lnTo>
                    <a:pt x="8" y="4"/>
                  </a:lnTo>
                  <a:lnTo>
                    <a:pt x="6" y="10"/>
                  </a:lnTo>
                  <a:lnTo>
                    <a:pt x="4" y="12"/>
                  </a:lnTo>
                  <a:lnTo>
                    <a:pt x="2" y="14"/>
                  </a:lnTo>
                  <a:lnTo>
                    <a:pt x="2" y="14"/>
                  </a:lnTo>
                  <a:lnTo>
                    <a:pt x="0" y="16"/>
                  </a:lnTo>
                  <a:lnTo>
                    <a:pt x="0" y="16"/>
                  </a:lnTo>
                  <a:lnTo>
                    <a:pt x="0" y="20"/>
                  </a:lnTo>
                  <a:lnTo>
                    <a:pt x="6" y="26"/>
                  </a:lnTo>
                  <a:lnTo>
                    <a:pt x="6" y="26"/>
                  </a:lnTo>
                  <a:lnTo>
                    <a:pt x="8" y="28"/>
                  </a:lnTo>
                  <a:lnTo>
                    <a:pt x="16" y="30"/>
                  </a:lnTo>
                  <a:lnTo>
                    <a:pt x="16" y="30"/>
                  </a:lnTo>
                  <a:lnTo>
                    <a:pt x="16" y="30"/>
                  </a:lnTo>
                  <a:lnTo>
                    <a:pt x="16" y="30"/>
                  </a:lnTo>
                  <a:lnTo>
                    <a:pt x="18" y="28"/>
                  </a:lnTo>
                  <a:lnTo>
                    <a:pt x="18" y="28"/>
                  </a:lnTo>
                  <a:lnTo>
                    <a:pt x="20" y="26"/>
                  </a:lnTo>
                  <a:lnTo>
                    <a:pt x="20" y="18"/>
                  </a:lnTo>
                  <a:lnTo>
                    <a:pt x="22" y="16"/>
                  </a:lnTo>
                  <a:lnTo>
                    <a:pt x="28" y="14"/>
                  </a:lnTo>
                  <a:lnTo>
                    <a:pt x="28" y="14"/>
                  </a:lnTo>
                  <a:lnTo>
                    <a:pt x="30" y="10"/>
                  </a:lnTo>
                  <a:lnTo>
                    <a:pt x="30" y="10"/>
                  </a:lnTo>
                  <a:lnTo>
                    <a:pt x="28" y="8"/>
                  </a:lnTo>
                  <a:lnTo>
                    <a:pt x="26" y="4"/>
                  </a:lnTo>
                  <a:lnTo>
                    <a:pt x="26" y="4"/>
                  </a:lnTo>
                  <a:lnTo>
                    <a:pt x="26" y="2"/>
                  </a:lnTo>
                  <a:lnTo>
                    <a:pt x="20" y="0"/>
                  </a:lnTo>
                  <a:lnTo>
                    <a:pt x="20" y="0"/>
                  </a:lnTo>
                  <a:lnTo>
                    <a:pt x="18" y="0"/>
                  </a:lnTo>
                  <a:lnTo>
                    <a:pt x="1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1" name="Freeform 1059"/>
            <p:cNvSpPr>
              <a:spLocks/>
            </p:cNvSpPr>
            <p:nvPr/>
          </p:nvSpPr>
          <p:spPr bwMode="auto">
            <a:xfrm>
              <a:off x="4565" y="2371"/>
              <a:ext cx="24" cy="22"/>
            </a:xfrm>
            <a:custGeom>
              <a:avLst/>
              <a:gdLst>
                <a:gd name="T0" fmla="*/ 16 w 24"/>
                <a:gd name="T1" fmla="*/ 0 h 22"/>
                <a:gd name="T2" fmla="*/ 22 w 24"/>
                <a:gd name="T3" fmla="*/ 2 h 22"/>
                <a:gd name="T4" fmla="*/ 24 w 24"/>
                <a:gd name="T5" fmla="*/ 6 h 22"/>
                <a:gd name="T6" fmla="*/ 18 w 24"/>
                <a:gd name="T7" fmla="*/ 8 h 22"/>
                <a:gd name="T8" fmla="*/ 14 w 24"/>
                <a:gd name="T9" fmla="*/ 12 h 22"/>
                <a:gd name="T10" fmla="*/ 14 w 24"/>
                <a:gd name="T11" fmla="*/ 22 h 22"/>
                <a:gd name="T12" fmla="*/ 6 w 24"/>
                <a:gd name="T13" fmla="*/ 20 h 22"/>
                <a:gd name="T14" fmla="*/ 0 w 24"/>
                <a:gd name="T15" fmla="*/ 14 h 22"/>
                <a:gd name="T16" fmla="*/ 4 w 24"/>
                <a:gd name="T17" fmla="*/ 12 h 22"/>
                <a:gd name="T18" fmla="*/ 8 w 24"/>
                <a:gd name="T19" fmla="*/ 8 h 22"/>
                <a:gd name="T20" fmla="*/ 10 w 24"/>
                <a:gd name="T21" fmla="*/ 0 h 22"/>
                <a:gd name="T22" fmla="*/ 16 w 24"/>
                <a:gd name="T23"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 h="22">
                  <a:moveTo>
                    <a:pt x="16" y="0"/>
                  </a:moveTo>
                  <a:lnTo>
                    <a:pt x="22" y="2"/>
                  </a:lnTo>
                  <a:lnTo>
                    <a:pt x="24" y="6"/>
                  </a:lnTo>
                  <a:lnTo>
                    <a:pt x="18" y="8"/>
                  </a:lnTo>
                  <a:lnTo>
                    <a:pt x="14" y="12"/>
                  </a:lnTo>
                  <a:lnTo>
                    <a:pt x="14" y="22"/>
                  </a:lnTo>
                  <a:lnTo>
                    <a:pt x="6" y="20"/>
                  </a:lnTo>
                  <a:lnTo>
                    <a:pt x="0" y="14"/>
                  </a:lnTo>
                  <a:lnTo>
                    <a:pt x="4" y="12"/>
                  </a:lnTo>
                  <a:lnTo>
                    <a:pt x="8" y="8"/>
                  </a:lnTo>
                  <a:lnTo>
                    <a:pt x="10" y="0"/>
                  </a:lnTo>
                  <a:lnTo>
                    <a:pt x="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2" name="Freeform 1060"/>
            <p:cNvSpPr>
              <a:spLocks/>
            </p:cNvSpPr>
            <p:nvPr/>
          </p:nvSpPr>
          <p:spPr bwMode="auto">
            <a:xfrm>
              <a:off x="4563" y="2367"/>
              <a:ext cx="30" cy="30"/>
            </a:xfrm>
            <a:custGeom>
              <a:avLst/>
              <a:gdLst>
                <a:gd name="T0" fmla="*/ 18 w 30"/>
                <a:gd name="T1" fmla="*/ 0 h 30"/>
                <a:gd name="T2" fmla="*/ 18 w 30"/>
                <a:gd name="T3" fmla="*/ 0 h 30"/>
                <a:gd name="T4" fmla="*/ 16 w 30"/>
                <a:gd name="T5" fmla="*/ 0 h 30"/>
                <a:gd name="T6" fmla="*/ 12 w 30"/>
                <a:gd name="T7" fmla="*/ 0 h 30"/>
                <a:gd name="T8" fmla="*/ 12 w 30"/>
                <a:gd name="T9" fmla="*/ 0 h 30"/>
                <a:gd name="T10" fmla="*/ 8 w 30"/>
                <a:gd name="T11" fmla="*/ 4 h 30"/>
                <a:gd name="T12" fmla="*/ 6 w 30"/>
                <a:gd name="T13" fmla="*/ 10 h 30"/>
                <a:gd name="T14" fmla="*/ 4 w 30"/>
                <a:gd name="T15" fmla="*/ 12 h 30"/>
                <a:gd name="T16" fmla="*/ 2 w 30"/>
                <a:gd name="T17" fmla="*/ 14 h 30"/>
                <a:gd name="T18" fmla="*/ 2 w 30"/>
                <a:gd name="T19" fmla="*/ 14 h 30"/>
                <a:gd name="T20" fmla="*/ 0 w 30"/>
                <a:gd name="T21" fmla="*/ 16 h 30"/>
                <a:gd name="T22" fmla="*/ 0 w 30"/>
                <a:gd name="T23" fmla="*/ 16 h 30"/>
                <a:gd name="T24" fmla="*/ 0 w 30"/>
                <a:gd name="T25" fmla="*/ 20 h 30"/>
                <a:gd name="T26" fmla="*/ 6 w 30"/>
                <a:gd name="T27" fmla="*/ 26 h 30"/>
                <a:gd name="T28" fmla="*/ 6 w 30"/>
                <a:gd name="T29" fmla="*/ 26 h 30"/>
                <a:gd name="T30" fmla="*/ 8 w 30"/>
                <a:gd name="T31" fmla="*/ 28 h 30"/>
                <a:gd name="T32" fmla="*/ 16 w 30"/>
                <a:gd name="T33" fmla="*/ 30 h 30"/>
                <a:gd name="T34" fmla="*/ 16 w 30"/>
                <a:gd name="T35" fmla="*/ 30 h 30"/>
                <a:gd name="T36" fmla="*/ 16 w 30"/>
                <a:gd name="T37" fmla="*/ 30 h 30"/>
                <a:gd name="T38" fmla="*/ 16 w 30"/>
                <a:gd name="T39" fmla="*/ 30 h 30"/>
                <a:gd name="T40" fmla="*/ 18 w 30"/>
                <a:gd name="T41" fmla="*/ 28 h 30"/>
                <a:gd name="T42" fmla="*/ 18 w 30"/>
                <a:gd name="T43" fmla="*/ 28 h 30"/>
                <a:gd name="T44" fmla="*/ 20 w 30"/>
                <a:gd name="T45" fmla="*/ 26 h 30"/>
                <a:gd name="T46" fmla="*/ 20 w 30"/>
                <a:gd name="T47" fmla="*/ 18 h 30"/>
                <a:gd name="T48" fmla="*/ 22 w 30"/>
                <a:gd name="T49" fmla="*/ 16 h 30"/>
                <a:gd name="T50" fmla="*/ 28 w 30"/>
                <a:gd name="T51" fmla="*/ 14 h 30"/>
                <a:gd name="T52" fmla="*/ 28 w 30"/>
                <a:gd name="T53" fmla="*/ 14 h 30"/>
                <a:gd name="T54" fmla="*/ 30 w 30"/>
                <a:gd name="T55" fmla="*/ 10 h 30"/>
                <a:gd name="T56" fmla="*/ 30 w 30"/>
                <a:gd name="T57" fmla="*/ 10 h 30"/>
                <a:gd name="T58" fmla="*/ 28 w 30"/>
                <a:gd name="T59" fmla="*/ 8 h 30"/>
                <a:gd name="T60" fmla="*/ 26 w 30"/>
                <a:gd name="T61" fmla="*/ 4 h 30"/>
                <a:gd name="T62" fmla="*/ 26 w 30"/>
                <a:gd name="T63" fmla="*/ 4 h 30"/>
                <a:gd name="T64" fmla="*/ 26 w 30"/>
                <a:gd name="T65" fmla="*/ 2 h 30"/>
                <a:gd name="T66" fmla="*/ 20 w 30"/>
                <a:gd name="T67" fmla="*/ 0 h 30"/>
                <a:gd name="T68" fmla="*/ 20 w 30"/>
                <a:gd name="T69" fmla="*/ 0 h 30"/>
                <a:gd name="T70" fmla="*/ 18 w 30"/>
                <a:gd name="T71" fmla="*/ 0 h 30"/>
                <a:gd name="T72" fmla="*/ 18 w 30"/>
                <a:gd name="T73"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 h="30">
                  <a:moveTo>
                    <a:pt x="18" y="0"/>
                  </a:moveTo>
                  <a:lnTo>
                    <a:pt x="18" y="0"/>
                  </a:lnTo>
                  <a:lnTo>
                    <a:pt x="16" y="0"/>
                  </a:lnTo>
                  <a:lnTo>
                    <a:pt x="12" y="0"/>
                  </a:lnTo>
                  <a:lnTo>
                    <a:pt x="12" y="0"/>
                  </a:lnTo>
                  <a:lnTo>
                    <a:pt x="8" y="4"/>
                  </a:lnTo>
                  <a:lnTo>
                    <a:pt x="6" y="10"/>
                  </a:lnTo>
                  <a:lnTo>
                    <a:pt x="4" y="12"/>
                  </a:lnTo>
                  <a:lnTo>
                    <a:pt x="2" y="14"/>
                  </a:lnTo>
                  <a:lnTo>
                    <a:pt x="2" y="14"/>
                  </a:lnTo>
                  <a:lnTo>
                    <a:pt x="0" y="16"/>
                  </a:lnTo>
                  <a:lnTo>
                    <a:pt x="0" y="16"/>
                  </a:lnTo>
                  <a:lnTo>
                    <a:pt x="0" y="20"/>
                  </a:lnTo>
                  <a:lnTo>
                    <a:pt x="6" y="26"/>
                  </a:lnTo>
                  <a:lnTo>
                    <a:pt x="6" y="26"/>
                  </a:lnTo>
                  <a:lnTo>
                    <a:pt x="8" y="28"/>
                  </a:lnTo>
                  <a:lnTo>
                    <a:pt x="16" y="30"/>
                  </a:lnTo>
                  <a:lnTo>
                    <a:pt x="16" y="30"/>
                  </a:lnTo>
                  <a:lnTo>
                    <a:pt x="16" y="30"/>
                  </a:lnTo>
                  <a:lnTo>
                    <a:pt x="16" y="30"/>
                  </a:lnTo>
                  <a:lnTo>
                    <a:pt x="18" y="28"/>
                  </a:lnTo>
                  <a:lnTo>
                    <a:pt x="18" y="28"/>
                  </a:lnTo>
                  <a:lnTo>
                    <a:pt x="20" y="26"/>
                  </a:lnTo>
                  <a:lnTo>
                    <a:pt x="20" y="18"/>
                  </a:lnTo>
                  <a:lnTo>
                    <a:pt x="22" y="16"/>
                  </a:lnTo>
                  <a:lnTo>
                    <a:pt x="28" y="14"/>
                  </a:lnTo>
                  <a:lnTo>
                    <a:pt x="28" y="14"/>
                  </a:lnTo>
                  <a:lnTo>
                    <a:pt x="30" y="10"/>
                  </a:lnTo>
                  <a:lnTo>
                    <a:pt x="30" y="10"/>
                  </a:lnTo>
                  <a:lnTo>
                    <a:pt x="28" y="8"/>
                  </a:lnTo>
                  <a:lnTo>
                    <a:pt x="26" y="4"/>
                  </a:lnTo>
                  <a:lnTo>
                    <a:pt x="26" y="4"/>
                  </a:lnTo>
                  <a:lnTo>
                    <a:pt x="26" y="2"/>
                  </a:lnTo>
                  <a:lnTo>
                    <a:pt x="20" y="0"/>
                  </a:lnTo>
                  <a:lnTo>
                    <a:pt x="20" y="0"/>
                  </a:lnTo>
                  <a:lnTo>
                    <a:pt x="18" y="0"/>
                  </a:lnTo>
                  <a:lnTo>
                    <a:pt x="1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3" name="Freeform 1061"/>
            <p:cNvSpPr>
              <a:spLocks/>
            </p:cNvSpPr>
            <p:nvPr/>
          </p:nvSpPr>
          <p:spPr bwMode="auto">
            <a:xfrm>
              <a:off x="4559" y="2155"/>
              <a:ext cx="32" cy="54"/>
            </a:xfrm>
            <a:custGeom>
              <a:avLst/>
              <a:gdLst>
                <a:gd name="T0" fmla="*/ 10 w 32"/>
                <a:gd name="T1" fmla="*/ 54 h 54"/>
                <a:gd name="T2" fmla="*/ 10 w 32"/>
                <a:gd name="T3" fmla="*/ 54 h 54"/>
                <a:gd name="T4" fmla="*/ 8 w 32"/>
                <a:gd name="T5" fmla="*/ 54 h 54"/>
                <a:gd name="T6" fmla="*/ 4 w 32"/>
                <a:gd name="T7" fmla="*/ 42 h 54"/>
                <a:gd name="T8" fmla="*/ 0 w 32"/>
                <a:gd name="T9" fmla="*/ 26 h 54"/>
                <a:gd name="T10" fmla="*/ 0 w 32"/>
                <a:gd name="T11" fmla="*/ 26 h 54"/>
                <a:gd name="T12" fmla="*/ 0 w 32"/>
                <a:gd name="T13" fmla="*/ 26 h 54"/>
                <a:gd name="T14" fmla="*/ 8 w 32"/>
                <a:gd name="T15" fmla="*/ 12 h 54"/>
                <a:gd name="T16" fmla="*/ 16 w 32"/>
                <a:gd name="T17" fmla="*/ 4 h 54"/>
                <a:gd name="T18" fmla="*/ 20 w 32"/>
                <a:gd name="T19" fmla="*/ 0 h 54"/>
                <a:gd name="T20" fmla="*/ 20 w 32"/>
                <a:gd name="T21" fmla="*/ 0 h 54"/>
                <a:gd name="T22" fmla="*/ 22 w 32"/>
                <a:gd name="T23" fmla="*/ 0 h 54"/>
                <a:gd name="T24" fmla="*/ 22 w 32"/>
                <a:gd name="T25" fmla="*/ 0 h 54"/>
                <a:gd name="T26" fmla="*/ 22 w 32"/>
                <a:gd name="T27" fmla="*/ 0 h 54"/>
                <a:gd name="T28" fmla="*/ 30 w 32"/>
                <a:gd name="T29" fmla="*/ 4 h 54"/>
                <a:gd name="T30" fmla="*/ 30 w 32"/>
                <a:gd name="T31" fmla="*/ 4 h 54"/>
                <a:gd name="T32" fmla="*/ 32 w 32"/>
                <a:gd name="T33" fmla="*/ 6 h 54"/>
                <a:gd name="T34" fmla="*/ 28 w 32"/>
                <a:gd name="T35" fmla="*/ 20 h 54"/>
                <a:gd name="T36" fmla="*/ 24 w 32"/>
                <a:gd name="T37" fmla="*/ 28 h 54"/>
                <a:gd name="T38" fmla="*/ 22 w 32"/>
                <a:gd name="T39" fmla="*/ 36 h 54"/>
                <a:gd name="T40" fmla="*/ 18 w 32"/>
                <a:gd name="T41" fmla="*/ 48 h 54"/>
                <a:gd name="T42" fmla="*/ 18 w 32"/>
                <a:gd name="T43" fmla="*/ 48 h 54"/>
                <a:gd name="T44" fmla="*/ 18 w 32"/>
                <a:gd name="T45" fmla="*/ 48 h 54"/>
                <a:gd name="T46" fmla="*/ 12 w 32"/>
                <a:gd name="T47" fmla="*/ 54 h 54"/>
                <a:gd name="T48" fmla="*/ 12 w 32"/>
                <a:gd name="T49" fmla="*/ 54 h 54"/>
                <a:gd name="T50" fmla="*/ 10 w 32"/>
                <a:gd name="T51" fmla="*/ 54 h 54"/>
                <a:gd name="T52" fmla="*/ 10 w 32"/>
                <a:gd name="T53" fmla="*/ 54 h 54"/>
                <a:gd name="T54" fmla="*/ 10 w 32"/>
                <a:gd name="T55" fmla="*/ 54 h 54"/>
                <a:gd name="T56" fmla="*/ 10 w 32"/>
                <a:gd name="T5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2" h="54">
                  <a:moveTo>
                    <a:pt x="10" y="54"/>
                  </a:moveTo>
                  <a:lnTo>
                    <a:pt x="10" y="54"/>
                  </a:lnTo>
                  <a:lnTo>
                    <a:pt x="8" y="54"/>
                  </a:lnTo>
                  <a:lnTo>
                    <a:pt x="4" y="42"/>
                  </a:lnTo>
                  <a:lnTo>
                    <a:pt x="0" y="26"/>
                  </a:lnTo>
                  <a:lnTo>
                    <a:pt x="0" y="26"/>
                  </a:lnTo>
                  <a:lnTo>
                    <a:pt x="0" y="26"/>
                  </a:lnTo>
                  <a:lnTo>
                    <a:pt x="8" y="12"/>
                  </a:lnTo>
                  <a:lnTo>
                    <a:pt x="16" y="4"/>
                  </a:lnTo>
                  <a:lnTo>
                    <a:pt x="20" y="0"/>
                  </a:lnTo>
                  <a:lnTo>
                    <a:pt x="20" y="0"/>
                  </a:lnTo>
                  <a:lnTo>
                    <a:pt x="22" y="0"/>
                  </a:lnTo>
                  <a:lnTo>
                    <a:pt x="22" y="0"/>
                  </a:lnTo>
                  <a:lnTo>
                    <a:pt x="22" y="0"/>
                  </a:lnTo>
                  <a:lnTo>
                    <a:pt x="30" y="4"/>
                  </a:lnTo>
                  <a:lnTo>
                    <a:pt x="30" y="4"/>
                  </a:lnTo>
                  <a:lnTo>
                    <a:pt x="32" y="6"/>
                  </a:lnTo>
                  <a:lnTo>
                    <a:pt x="28" y="20"/>
                  </a:lnTo>
                  <a:lnTo>
                    <a:pt x="24" y="28"/>
                  </a:lnTo>
                  <a:lnTo>
                    <a:pt x="22" y="36"/>
                  </a:lnTo>
                  <a:lnTo>
                    <a:pt x="18" y="48"/>
                  </a:lnTo>
                  <a:lnTo>
                    <a:pt x="18" y="48"/>
                  </a:lnTo>
                  <a:lnTo>
                    <a:pt x="18" y="48"/>
                  </a:lnTo>
                  <a:lnTo>
                    <a:pt x="12" y="54"/>
                  </a:lnTo>
                  <a:lnTo>
                    <a:pt x="12" y="54"/>
                  </a:lnTo>
                  <a:lnTo>
                    <a:pt x="10" y="54"/>
                  </a:lnTo>
                  <a:lnTo>
                    <a:pt x="10" y="54"/>
                  </a:lnTo>
                  <a:lnTo>
                    <a:pt x="10" y="54"/>
                  </a:lnTo>
                  <a:lnTo>
                    <a:pt x="10" y="54"/>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4" name="Freeform 1062"/>
            <p:cNvSpPr>
              <a:spLocks noEditPoints="1"/>
            </p:cNvSpPr>
            <p:nvPr/>
          </p:nvSpPr>
          <p:spPr bwMode="auto">
            <a:xfrm>
              <a:off x="4557" y="2153"/>
              <a:ext cx="36" cy="58"/>
            </a:xfrm>
            <a:custGeom>
              <a:avLst/>
              <a:gdLst>
                <a:gd name="T0" fmla="*/ 24 w 36"/>
                <a:gd name="T1" fmla="*/ 4 h 58"/>
                <a:gd name="T2" fmla="*/ 32 w 36"/>
                <a:gd name="T3" fmla="*/ 8 h 58"/>
                <a:gd name="T4" fmla="*/ 28 w 36"/>
                <a:gd name="T5" fmla="*/ 20 h 58"/>
                <a:gd name="T6" fmla="*/ 24 w 36"/>
                <a:gd name="T7" fmla="*/ 30 h 58"/>
                <a:gd name="T8" fmla="*/ 22 w 36"/>
                <a:gd name="T9" fmla="*/ 38 h 58"/>
                <a:gd name="T10" fmla="*/ 18 w 36"/>
                <a:gd name="T11" fmla="*/ 48 h 58"/>
                <a:gd name="T12" fmla="*/ 12 w 36"/>
                <a:gd name="T13" fmla="*/ 54 h 58"/>
                <a:gd name="T14" fmla="*/ 8 w 36"/>
                <a:gd name="T15" fmla="*/ 44 h 58"/>
                <a:gd name="T16" fmla="*/ 4 w 36"/>
                <a:gd name="T17" fmla="*/ 28 h 58"/>
                <a:gd name="T18" fmla="*/ 10 w 36"/>
                <a:gd name="T19" fmla="*/ 16 h 58"/>
                <a:gd name="T20" fmla="*/ 20 w 36"/>
                <a:gd name="T21" fmla="*/ 8 h 58"/>
                <a:gd name="T22" fmla="*/ 24 w 36"/>
                <a:gd name="T23" fmla="*/ 4 h 58"/>
                <a:gd name="T24" fmla="*/ 24 w 36"/>
                <a:gd name="T25" fmla="*/ 0 h 58"/>
                <a:gd name="T26" fmla="*/ 24 w 36"/>
                <a:gd name="T27" fmla="*/ 0 h 58"/>
                <a:gd name="T28" fmla="*/ 22 w 36"/>
                <a:gd name="T29" fmla="*/ 2 h 58"/>
                <a:gd name="T30" fmla="*/ 18 w 36"/>
                <a:gd name="T31" fmla="*/ 4 h 58"/>
                <a:gd name="T32" fmla="*/ 8 w 36"/>
                <a:gd name="T33" fmla="*/ 12 h 58"/>
                <a:gd name="T34" fmla="*/ 8 w 36"/>
                <a:gd name="T35" fmla="*/ 12 h 58"/>
                <a:gd name="T36" fmla="*/ 8 w 36"/>
                <a:gd name="T37" fmla="*/ 14 h 58"/>
                <a:gd name="T38" fmla="*/ 0 w 36"/>
                <a:gd name="T39" fmla="*/ 26 h 58"/>
                <a:gd name="T40" fmla="*/ 0 w 36"/>
                <a:gd name="T41" fmla="*/ 26 h 58"/>
                <a:gd name="T42" fmla="*/ 0 w 36"/>
                <a:gd name="T43" fmla="*/ 30 h 58"/>
                <a:gd name="T44" fmla="*/ 4 w 36"/>
                <a:gd name="T45" fmla="*/ 44 h 58"/>
                <a:gd name="T46" fmla="*/ 4 w 36"/>
                <a:gd name="T47" fmla="*/ 44 h 58"/>
                <a:gd name="T48" fmla="*/ 4 w 36"/>
                <a:gd name="T49" fmla="*/ 46 h 58"/>
                <a:gd name="T50" fmla="*/ 10 w 36"/>
                <a:gd name="T51" fmla="*/ 56 h 58"/>
                <a:gd name="T52" fmla="*/ 10 w 36"/>
                <a:gd name="T53" fmla="*/ 56 h 58"/>
                <a:gd name="T54" fmla="*/ 12 w 36"/>
                <a:gd name="T55" fmla="*/ 58 h 58"/>
                <a:gd name="T56" fmla="*/ 12 w 36"/>
                <a:gd name="T57" fmla="*/ 58 h 58"/>
                <a:gd name="T58" fmla="*/ 12 w 36"/>
                <a:gd name="T59" fmla="*/ 58 h 58"/>
                <a:gd name="T60" fmla="*/ 12 w 36"/>
                <a:gd name="T61" fmla="*/ 58 h 58"/>
                <a:gd name="T62" fmla="*/ 16 w 36"/>
                <a:gd name="T63" fmla="*/ 58 h 58"/>
                <a:gd name="T64" fmla="*/ 22 w 36"/>
                <a:gd name="T65" fmla="*/ 52 h 58"/>
                <a:gd name="T66" fmla="*/ 22 w 36"/>
                <a:gd name="T67" fmla="*/ 52 h 58"/>
                <a:gd name="T68" fmla="*/ 22 w 36"/>
                <a:gd name="T69" fmla="*/ 50 h 58"/>
                <a:gd name="T70" fmla="*/ 26 w 36"/>
                <a:gd name="T71" fmla="*/ 38 h 58"/>
                <a:gd name="T72" fmla="*/ 28 w 36"/>
                <a:gd name="T73" fmla="*/ 32 h 58"/>
                <a:gd name="T74" fmla="*/ 32 w 36"/>
                <a:gd name="T75" fmla="*/ 22 h 58"/>
                <a:gd name="T76" fmla="*/ 32 w 36"/>
                <a:gd name="T77" fmla="*/ 22 h 58"/>
                <a:gd name="T78" fmla="*/ 32 w 36"/>
                <a:gd name="T79" fmla="*/ 22 h 58"/>
                <a:gd name="T80" fmla="*/ 36 w 36"/>
                <a:gd name="T81" fmla="*/ 8 h 58"/>
                <a:gd name="T82" fmla="*/ 36 w 36"/>
                <a:gd name="T83" fmla="*/ 8 h 58"/>
                <a:gd name="T84" fmla="*/ 34 w 36"/>
                <a:gd name="T85" fmla="*/ 6 h 58"/>
                <a:gd name="T86" fmla="*/ 34 w 36"/>
                <a:gd name="T87" fmla="*/ 4 h 58"/>
                <a:gd name="T88" fmla="*/ 26 w 36"/>
                <a:gd name="T89" fmla="*/ 0 h 58"/>
                <a:gd name="T90" fmla="*/ 26 w 36"/>
                <a:gd name="T91" fmla="*/ 0 h 58"/>
                <a:gd name="T92" fmla="*/ 24 w 36"/>
                <a:gd name="T93" fmla="*/ 0 h 58"/>
                <a:gd name="T94" fmla="*/ 24 w 36"/>
                <a:gd name="T9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6" h="58">
                  <a:moveTo>
                    <a:pt x="24" y="4"/>
                  </a:moveTo>
                  <a:lnTo>
                    <a:pt x="32" y="8"/>
                  </a:lnTo>
                  <a:lnTo>
                    <a:pt x="28" y="20"/>
                  </a:lnTo>
                  <a:lnTo>
                    <a:pt x="24" y="30"/>
                  </a:lnTo>
                  <a:lnTo>
                    <a:pt x="22" y="38"/>
                  </a:lnTo>
                  <a:lnTo>
                    <a:pt x="18" y="48"/>
                  </a:lnTo>
                  <a:lnTo>
                    <a:pt x="12" y="54"/>
                  </a:lnTo>
                  <a:lnTo>
                    <a:pt x="8" y="44"/>
                  </a:lnTo>
                  <a:lnTo>
                    <a:pt x="4" y="28"/>
                  </a:lnTo>
                  <a:lnTo>
                    <a:pt x="10" y="16"/>
                  </a:lnTo>
                  <a:lnTo>
                    <a:pt x="20" y="8"/>
                  </a:lnTo>
                  <a:lnTo>
                    <a:pt x="24" y="4"/>
                  </a:lnTo>
                  <a:close/>
                  <a:moveTo>
                    <a:pt x="24" y="0"/>
                  </a:moveTo>
                  <a:lnTo>
                    <a:pt x="24" y="0"/>
                  </a:lnTo>
                  <a:lnTo>
                    <a:pt x="22" y="2"/>
                  </a:lnTo>
                  <a:lnTo>
                    <a:pt x="18" y="4"/>
                  </a:lnTo>
                  <a:lnTo>
                    <a:pt x="8" y="12"/>
                  </a:lnTo>
                  <a:lnTo>
                    <a:pt x="8" y="12"/>
                  </a:lnTo>
                  <a:lnTo>
                    <a:pt x="8" y="14"/>
                  </a:lnTo>
                  <a:lnTo>
                    <a:pt x="0" y="26"/>
                  </a:lnTo>
                  <a:lnTo>
                    <a:pt x="0" y="26"/>
                  </a:lnTo>
                  <a:lnTo>
                    <a:pt x="0" y="30"/>
                  </a:lnTo>
                  <a:lnTo>
                    <a:pt x="4" y="44"/>
                  </a:lnTo>
                  <a:lnTo>
                    <a:pt x="4" y="44"/>
                  </a:lnTo>
                  <a:lnTo>
                    <a:pt x="4" y="46"/>
                  </a:lnTo>
                  <a:lnTo>
                    <a:pt x="10" y="56"/>
                  </a:lnTo>
                  <a:lnTo>
                    <a:pt x="10" y="56"/>
                  </a:lnTo>
                  <a:lnTo>
                    <a:pt x="12" y="58"/>
                  </a:lnTo>
                  <a:lnTo>
                    <a:pt x="12" y="58"/>
                  </a:lnTo>
                  <a:lnTo>
                    <a:pt x="12" y="58"/>
                  </a:lnTo>
                  <a:lnTo>
                    <a:pt x="12" y="58"/>
                  </a:lnTo>
                  <a:lnTo>
                    <a:pt x="16" y="58"/>
                  </a:lnTo>
                  <a:lnTo>
                    <a:pt x="22" y="52"/>
                  </a:lnTo>
                  <a:lnTo>
                    <a:pt x="22" y="52"/>
                  </a:lnTo>
                  <a:lnTo>
                    <a:pt x="22" y="50"/>
                  </a:lnTo>
                  <a:lnTo>
                    <a:pt x="26" y="38"/>
                  </a:lnTo>
                  <a:lnTo>
                    <a:pt x="28" y="32"/>
                  </a:lnTo>
                  <a:lnTo>
                    <a:pt x="32" y="22"/>
                  </a:lnTo>
                  <a:lnTo>
                    <a:pt x="32" y="22"/>
                  </a:lnTo>
                  <a:lnTo>
                    <a:pt x="32" y="22"/>
                  </a:lnTo>
                  <a:lnTo>
                    <a:pt x="36" y="8"/>
                  </a:lnTo>
                  <a:lnTo>
                    <a:pt x="36" y="8"/>
                  </a:lnTo>
                  <a:lnTo>
                    <a:pt x="34" y="6"/>
                  </a:lnTo>
                  <a:lnTo>
                    <a:pt x="34" y="4"/>
                  </a:lnTo>
                  <a:lnTo>
                    <a:pt x="26" y="0"/>
                  </a:lnTo>
                  <a:lnTo>
                    <a:pt x="26" y="0"/>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5" name="Freeform 1063"/>
            <p:cNvSpPr>
              <a:spLocks/>
            </p:cNvSpPr>
            <p:nvPr/>
          </p:nvSpPr>
          <p:spPr bwMode="auto">
            <a:xfrm>
              <a:off x="4561" y="2157"/>
              <a:ext cx="28" cy="50"/>
            </a:xfrm>
            <a:custGeom>
              <a:avLst/>
              <a:gdLst>
                <a:gd name="T0" fmla="*/ 20 w 28"/>
                <a:gd name="T1" fmla="*/ 0 h 50"/>
                <a:gd name="T2" fmla="*/ 28 w 28"/>
                <a:gd name="T3" fmla="*/ 4 h 50"/>
                <a:gd name="T4" fmla="*/ 24 w 28"/>
                <a:gd name="T5" fmla="*/ 16 h 50"/>
                <a:gd name="T6" fmla="*/ 20 w 28"/>
                <a:gd name="T7" fmla="*/ 26 h 50"/>
                <a:gd name="T8" fmla="*/ 18 w 28"/>
                <a:gd name="T9" fmla="*/ 34 h 50"/>
                <a:gd name="T10" fmla="*/ 14 w 28"/>
                <a:gd name="T11" fmla="*/ 44 h 50"/>
                <a:gd name="T12" fmla="*/ 8 w 28"/>
                <a:gd name="T13" fmla="*/ 50 h 50"/>
                <a:gd name="T14" fmla="*/ 4 w 28"/>
                <a:gd name="T15" fmla="*/ 40 h 50"/>
                <a:gd name="T16" fmla="*/ 0 w 28"/>
                <a:gd name="T17" fmla="*/ 24 h 50"/>
                <a:gd name="T18" fmla="*/ 6 w 28"/>
                <a:gd name="T19" fmla="*/ 12 h 50"/>
                <a:gd name="T20" fmla="*/ 16 w 28"/>
                <a:gd name="T21" fmla="*/ 4 h 50"/>
                <a:gd name="T22" fmla="*/ 20 w 28"/>
                <a:gd name="T23"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50">
                  <a:moveTo>
                    <a:pt x="20" y="0"/>
                  </a:moveTo>
                  <a:lnTo>
                    <a:pt x="28" y="4"/>
                  </a:lnTo>
                  <a:lnTo>
                    <a:pt x="24" y="16"/>
                  </a:lnTo>
                  <a:lnTo>
                    <a:pt x="20" y="26"/>
                  </a:lnTo>
                  <a:lnTo>
                    <a:pt x="18" y="34"/>
                  </a:lnTo>
                  <a:lnTo>
                    <a:pt x="14" y="44"/>
                  </a:lnTo>
                  <a:lnTo>
                    <a:pt x="8" y="50"/>
                  </a:lnTo>
                  <a:lnTo>
                    <a:pt x="4" y="40"/>
                  </a:lnTo>
                  <a:lnTo>
                    <a:pt x="0" y="24"/>
                  </a:lnTo>
                  <a:lnTo>
                    <a:pt x="6" y="12"/>
                  </a:lnTo>
                  <a:lnTo>
                    <a:pt x="16" y="4"/>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6" name="Freeform 1064"/>
            <p:cNvSpPr>
              <a:spLocks/>
            </p:cNvSpPr>
            <p:nvPr/>
          </p:nvSpPr>
          <p:spPr bwMode="auto">
            <a:xfrm>
              <a:off x="4557" y="2153"/>
              <a:ext cx="36" cy="58"/>
            </a:xfrm>
            <a:custGeom>
              <a:avLst/>
              <a:gdLst>
                <a:gd name="T0" fmla="*/ 24 w 36"/>
                <a:gd name="T1" fmla="*/ 0 h 58"/>
                <a:gd name="T2" fmla="*/ 24 w 36"/>
                <a:gd name="T3" fmla="*/ 0 h 58"/>
                <a:gd name="T4" fmla="*/ 22 w 36"/>
                <a:gd name="T5" fmla="*/ 2 h 58"/>
                <a:gd name="T6" fmla="*/ 18 w 36"/>
                <a:gd name="T7" fmla="*/ 4 h 58"/>
                <a:gd name="T8" fmla="*/ 8 w 36"/>
                <a:gd name="T9" fmla="*/ 12 h 58"/>
                <a:gd name="T10" fmla="*/ 8 w 36"/>
                <a:gd name="T11" fmla="*/ 12 h 58"/>
                <a:gd name="T12" fmla="*/ 8 w 36"/>
                <a:gd name="T13" fmla="*/ 14 h 58"/>
                <a:gd name="T14" fmla="*/ 0 w 36"/>
                <a:gd name="T15" fmla="*/ 26 h 58"/>
                <a:gd name="T16" fmla="*/ 0 w 36"/>
                <a:gd name="T17" fmla="*/ 26 h 58"/>
                <a:gd name="T18" fmla="*/ 0 w 36"/>
                <a:gd name="T19" fmla="*/ 30 h 58"/>
                <a:gd name="T20" fmla="*/ 4 w 36"/>
                <a:gd name="T21" fmla="*/ 44 h 58"/>
                <a:gd name="T22" fmla="*/ 4 w 36"/>
                <a:gd name="T23" fmla="*/ 44 h 58"/>
                <a:gd name="T24" fmla="*/ 4 w 36"/>
                <a:gd name="T25" fmla="*/ 46 h 58"/>
                <a:gd name="T26" fmla="*/ 10 w 36"/>
                <a:gd name="T27" fmla="*/ 56 h 58"/>
                <a:gd name="T28" fmla="*/ 10 w 36"/>
                <a:gd name="T29" fmla="*/ 56 h 58"/>
                <a:gd name="T30" fmla="*/ 12 w 36"/>
                <a:gd name="T31" fmla="*/ 58 h 58"/>
                <a:gd name="T32" fmla="*/ 12 w 36"/>
                <a:gd name="T33" fmla="*/ 58 h 58"/>
                <a:gd name="T34" fmla="*/ 12 w 36"/>
                <a:gd name="T35" fmla="*/ 58 h 58"/>
                <a:gd name="T36" fmla="*/ 12 w 36"/>
                <a:gd name="T37" fmla="*/ 58 h 58"/>
                <a:gd name="T38" fmla="*/ 16 w 36"/>
                <a:gd name="T39" fmla="*/ 58 h 58"/>
                <a:gd name="T40" fmla="*/ 22 w 36"/>
                <a:gd name="T41" fmla="*/ 52 h 58"/>
                <a:gd name="T42" fmla="*/ 22 w 36"/>
                <a:gd name="T43" fmla="*/ 52 h 58"/>
                <a:gd name="T44" fmla="*/ 22 w 36"/>
                <a:gd name="T45" fmla="*/ 50 h 58"/>
                <a:gd name="T46" fmla="*/ 26 w 36"/>
                <a:gd name="T47" fmla="*/ 38 h 58"/>
                <a:gd name="T48" fmla="*/ 28 w 36"/>
                <a:gd name="T49" fmla="*/ 32 h 58"/>
                <a:gd name="T50" fmla="*/ 32 w 36"/>
                <a:gd name="T51" fmla="*/ 22 h 58"/>
                <a:gd name="T52" fmla="*/ 32 w 36"/>
                <a:gd name="T53" fmla="*/ 22 h 58"/>
                <a:gd name="T54" fmla="*/ 32 w 36"/>
                <a:gd name="T55" fmla="*/ 22 h 58"/>
                <a:gd name="T56" fmla="*/ 36 w 36"/>
                <a:gd name="T57" fmla="*/ 8 h 58"/>
                <a:gd name="T58" fmla="*/ 36 w 36"/>
                <a:gd name="T59" fmla="*/ 8 h 58"/>
                <a:gd name="T60" fmla="*/ 34 w 36"/>
                <a:gd name="T61" fmla="*/ 6 h 58"/>
                <a:gd name="T62" fmla="*/ 34 w 36"/>
                <a:gd name="T63" fmla="*/ 4 h 58"/>
                <a:gd name="T64" fmla="*/ 26 w 36"/>
                <a:gd name="T65" fmla="*/ 0 h 58"/>
                <a:gd name="T66" fmla="*/ 26 w 36"/>
                <a:gd name="T67" fmla="*/ 0 h 58"/>
                <a:gd name="T68" fmla="*/ 24 w 36"/>
                <a:gd name="T69" fmla="*/ 0 h 58"/>
                <a:gd name="T70" fmla="*/ 24 w 36"/>
                <a:gd name="T7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36" h="58">
                  <a:moveTo>
                    <a:pt x="24" y="0"/>
                  </a:moveTo>
                  <a:lnTo>
                    <a:pt x="24" y="0"/>
                  </a:lnTo>
                  <a:lnTo>
                    <a:pt x="22" y="2"/>
                  </a:lnTo>
                  <a:lnTo>
                    <a:pt x="18" y="4"/>
                  </a:lnTo>
                  <a:lnTo>
                    <a:pt x="8" y="12"/>
                  </a:lnTo>
                  <a:lnTo>
                    <a:pt x="8" y="12"/>
                  </a:lnTo>
                  <a:lnTo>
                    <a:pt x="8" y="14"/>
                  </a:lnTo>
                  <a:lnTo>
                    <a:pt x="0" y="26"/>
                  </a:lnTo>
                  <a:lnTo>
                    <a:pt x="0" y="26"/>
                  </a:lnTo>
                  <a:lnTo>
                    <a:pt x="0" y="30"/>
                  </a:lnTo>
                  <a:lnTo>
                    <a:pt x="4" y="44"/>
                  </a:lnTo>
                  <a:lnTo>
                    <a:pt x="4" y="44"/>
                  </a:lnTo>
                  <a:lnTo>
                    <a:pt x="4" y="46"/>
                  </a:lnTo>
                  <a:lnTo>
                    <a:pt x="10" y="56"/>
                  </a:lnTo>
                  <a:lnTo>
                    <a:pt x="10" y="56"/>
                  </a:lnTo>
                  <a:lnTo>
                    <a:pt x="12" y="58"/>
                  </a:lnTo>
                  <a:lnTo>
                    <a:pt x="12" y="58"/>
                  </a:lnTo>
                  <a:lnTo>
                    <a:pt x="12" y="58"/>
                  </a:lnTo>
                  <a:lnTo>
                    <a:pt x="12" y="58"/>
                  </a:lnTo>
                  <a:lnTo>
                    <a:pt x="16" y="58"/>
                  </a:lnTo>
                  <a:lnTo>
                    <a:pt x="22" y="52"/>
                  </a:lnTo>
                  <a:lnTo>
                    <a:pt x="22" y="52"/>
                  </a:lnTo>
                  <a:lnTo>
                    <a:pt x="22" y="50"/>
                  </a:lnTo>
                  <a:lnTo>
                    <a:pt x="26" y="38"/>
                  </a:lnTo>
                  <a:lnTo>
                    <a:pt x="28" y="32"/>
                  </a:lnTo>
                  <a:lnTo>
                    <a:pt x="32" y="22"/>
                  </a:lnTo>
                  <a:lnTo>
                    <a:pt x="32" y="22"/>
                  </a:lnTo>
                  <a:lnTo>
                    <a:pt x="32" y="22"/>
                  </a:lnTo>
                  <a:lnTo>
                    <a:pt x="36" y="8"/>
                  </a:lnTo>
                  <a:lnTo>
                    <a:pt x="36" y="8"/>
                  </a:lnTo>
                  <a:lnTo>
                    <a:pt x="34" y="6"/>
                  </a:lnTo>
                  <a:lnTo>
                    <a:pt x="34" y="4"/>
                  </a:lnTo>
                  <a:lnTo>
                    <a:pt x="26" y="0"/>
                  </a:lnTo>
                  <a:lnTo>
                    <a:pt x="26" y="0"/>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7" name="Freeform 1065"/>
            <p:cNvSpPr>
              <a:spLocks/>
            </p:cNvSpPr>
            <p:nvPr/>
          </p:nvSpPr>
          <p:spPr bwMode="auto">
            <a:xfrm>
              <a:off x="4397" y="2233"/>
              <a:ext cx="36" cy="32"/>
            </a:xfrm>
            <a:custGeom>
              <a:avLst/>
              <a:gdLst>
                <a:gd name="T0" fmla="*/ 14 w 36"/>
                <a:gd name="T1" fmla="*/ 32 h 32"/>
                <a:gd name="T2" fmla="*/ 6 w 36"/>
                <a:gd name="T3" fmla="*/ 30 h 32"/>
                <a:gd name="T4" fmla="*/ 6 w 36"/>
                <a:gd name="T5" fmla="*/ 30 h 32"/>
                <a:gd name="T6" fmla="*/ 4 w 36"/>
                <a:gd name="T7" fmla="*/ 30 h 32"/>
                <a:gd name="T8" fmla="*/ 0 w 36"/>
                <a:gd name="T9" fmla="*/ 22 h 32"/>
                <a:gd name="T10" fmla="*/ 0 w 36"/>
                <a:gd name="T11" fmla="*/ 22 h 32"/>
                <a:gd name="T12" fmla="*/ 0 w 36"/>
                <a:gd name="T13" fmla="*/ 22 h 32"/>
                <a:gd name="T14" fmla="*/ 0 w 36"/>
                <a:gd name="T15" fmla="*/ 12 h 32"/>
                <a:gd name="T16" fmla="*/ 0 w 36"/>
                <a:gd name="T17" fmla="*/ 12 h 32"/>
                <a:gd name="T18" fmla="*/ 0 w 36"/>
                <a:gd name="T19" fmla="*/ 10 h 32"/>
                <a:gd name="T20" fmla="*/ 10 w 36"/>
                <a:gd name="T21" fmla="*/ 6 h 32"/>
                <a:gd name="T22" fmla="*/ 18 w 36"/>
                <a:gd name="T23" fmla="*/ 0 h 32"/>
                <a:gd name="T24" fmla="*/ 18 w 36"/>
                <a:gd name="T25" fmla="*/ 0 h 32"/>
                <a:gd name="T26" fmla="*/ 18 w 36"/>
                <a:gd name="T27" fmla="*/ 0 h 32"/>
                <a:gd name="T28" fmla="*/ 28 w 36"/>
                <a:gd name="T29" fmla="*/ 0 h 32"/>
                <a:gd name="T30" fmla="*/ 36 w 36"/>
                <a:gd name="T31" fmla="*/ 2 h 32"/>
                <a:gd name="T32" fmla="*/ 36 w 36"/>
                <a:gd name="T33" fmla="*/ 2 h 32"/>
                <a:gd name="T34" fmla="*/ 36 w 36"/>
                <a:gd name="T35" fmla="*/ 4 h 32"/>
                <a:gd name="T36" fmla="*/ 36 w 36"/>
                <a:gd name="T37" fmla="*/ 4 h 32"/>
                <a:gd name="T38" fmla="*/ 36 w 36"/>
                <a:gd name="T39" fmla="*/ 6 h 32"/>
                <a:gd name="T40" fmla="*/ 30 w 36"/>
                <a:gd name="T41" fmla="*/ 16 h 32"/>
                <a:gd name="T42" fmla="*/ 30 w 36"/>
                <a:gd name="T43" fmla="*/ 24 h 32"/>
                <a:gd name="T44" fmla="*/ 30 w 36"/>
                <a:gd name="T45" fmla="*/ 24 h 32"/>
                <a:gd name="T46" fmla="*/ 28 w 36"/>
                <a:gd name="T47" fmla="*/ 26 h 32"/>
                <a:gd name="T48" fmla="*/ 22 w 36"/>
                <a:gd name="T49" fmla="*/ 28 h 32"/>
                <a:gd name="T50" fmla="*/ 16 w 36"/>
                <a:gd name="T51" fmla="*/ 32 h 32"/>
                <a:gd name="T52" fmla="*/ 16 w 36"/>
                <a:gd name="T53" fmla="*/ 32 h 32"/>
                <a:gd name="T54" fmla="*/ 16 w 36"/>
                <a:gd name="T55" fmla="*/ 32 h 32"/>
                <a:gd name="T56" fmla="*/ 16 w 36"/>
                <a:gd name="T57" fmla="*/ 32 h 32"/>
                <a:gd name="T58" fmla="*/ 14 w 36"/>
                <a:gd name="T59" fmla="*/ 32 h 32"/>
                <a:gd name="T60" fmla="*/ 14 w 36"/>
                <a:gd name="T61"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6" h="32">
                  <a:moveTo>
                    <a:pt x="14" y="32"/>
                  </a:moveTo>
                  <a:lnTo>
                    <a:pt x="6" y="30"/>
                  </a:lnTo>
                  <a:lnTo>
                    <a:pt x="6" y="30"/>
                  </a:lnTo>
                  <a:lnTo>
                    <a:pt x="4" y="30"/>
                  </a:lnTo>
                  <a:lnTo>
                    <a:pt x="0" y="22"/>
                  </a:lnTo>
                  <a:lnTo>
                    <a:pt x="0" y="22"/>
                  </a:lnTo>
                  <a:lnTo>
                    <a:pt x="0" y="22"/>
                  </a:lnTo>
                  <a:lnTo>
                    <a:pt x="0" y="12"/>
                  </a:lnTo>
                  <a:lnTo>
                    <a:pt x="0" y="12"/>
                  </a:lnTo>
                  <a:lnTo>
                    <a:pt x="0" y="10"/>
                  </a:lnTo>
                  <a:lnTo>
                    <a:pt x="10" y="6"/>
                  </a:lnTo>
                  <a:lnTo>
                    <a:pt x="18" y="0"/>
                  </a:lnTo>
                  <a:lnTo>
                    <a:pt x="18" y="0"/>
                  </a:lnTo>
                  <a:lnTo>
                    <a:pt x="18" y="0"/>
                  </a:lnTo>
                  <a:lnTo>
                    <a:pt x="28" y="0"/>
                  </a:lnTo>
                  <a:lnTo>
                    <a:pt x="36" y="2"/>
                  </a:lnTo>
                  <a:lnTo>
                    <a:pt x="36" y="2"/>
                  </a:lnTo>
                  <a:lnTo>
                    <a:pt x="36" y="4"/>
                  </a:lnTo>
                  <a:lnTo>
                    <a:pt x="36" y="4"/>
                  </a:lnTo>
                  <a:lnTo>
                    <a:pt x="36" y="6"/>
                  </a:lnTo>
                  <a:lnTo>
                    <a:pt x="30" y="16"/>
                  </a:lnTo>
                  <a:lnTo>
                    <a:pt x="30" y="24"/>
                  </a:lnTo>
                  <a:lnTo>
                    <a:pt x="30" y="24"/>
                  </a:lnTo>
                  <a:lnTo>
                    <a:pt x="28" y="26"/>
                  </a:lnTo>
                  <a:lnTo>
                    <a:pt x="22" y="28"/>
                  </a:lnTo>
                  <a:lnTo>
                    <a:pt x="16" y="32"/>
                  </a:lnTo>
                  <a:lnTo>
                    <a:pt x="16" y="32"/>
                  </a:lnTo>
                  <a:lnTo>
                    <a:pt x="16" y="32"/>
                  </a:lnTo>
                  <a:lnTo>
                    <a:pt x="16" y="32"/>
                  </a:lnTo>
                  <a:lnTo>
                    <a:pt x="14" y="32"/>
                  </a:lnTo>
                  <a:lnTo>
                    <a:pt x="14" y="3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8" name="Freeform 1066"/>
            <p:cNvSpPr>
              <a:spLocks noEditPoints="1"/>
            </p:cNvSpPr>
            <p:nvPr/>
          </p:nvSpPr>
          <p:spPr bwMode="auto">
            <a:xfrm>
              <a:off x="4395" y="2231"/>
              <a:ext cx="40" cy="36"/>
            </a:xfrm>
            <a:custGeom>
              <a:avLst/>
              <a:gdLst>
                <a:gd name="T0" fmla="*/ 30 w 40"/>
                <a:gd name="T1" fmla="*/ 4 h 36"/>
                <a:gd name="T2" fmla="*/ 36 w 40"/>
                <a:gd name="T3" fmla="*/ 6 h 36"/>
                <a:gd name="T4" fmla="*/ 34 w 40"/>
                <a:gd name="T5" fmla="*/ 12 h 36"/>
                <a:gd name="T6" fmla="*/ 30 w 40"/>
                <a:gd name="T7" fmla="*/ 18 h 36"/>
                <a:gd name="T8" fmla="*/ 30 w 40"/>
                <a:gd name="T9" fmla="*/ 26 h 36"/>
                <a:gd name="T10" fmla="*/ 22 w 40"/>
                <a:gd name="T11" fmla="*/ 28 h 36"/>
                <a:gd name="T12" fmla="*/ 18 w 40"/>
                <a:gd name="T13" fmla="*/ 32 h 36"/>
                <a:gd name="T14" fmla="*/ 8 w 40"/>
                <a:gd name="T15" fmla="*/ 30 h 36"/>
                <a:gd name="T16" fmla="*/ 4 w 40"/>
                <a:gd name="T17" fmla="*/ 24 h 36"/>
                <a:gd name="T18" fmla="*/ 4 w 40"/>
                <a:gd name="T19" fmla="*/ 14 h 36"/>
                <a:gd name="T20" fmla="*/ 12 w 40"/>
                <a:gd name="T21" fmla="*/ 10 h 36"/>
                <a:gd name="T22" fmla="*/ 20 w 40"/>
                <a:gd name="T23" fmla="*/ 4 h 36"/>
                <a:gd name="T24" fmla="*/ 30 w 40"/>
                <a:gd name="T25" fmla="*/ 4 h 36"/>
                <a:gd name="T26" fmla="*/ 30 w 40"/>
                <a:gd name="T27" fmla="*/ 0 h 36"/>
                <a:gd name="T28" fmla="*/ 20 w 40"/>
                <a:gd name="T29" fmla="*/ 0 h 36"/>
                <a:gd name="T30" fmla="*/ 20 w 40"/>
                <a:gd name="T31" fmla="*/ 0 h 36"/>
                <a:gd name="T32" fmla="*/ 18 w 40"/>
                <a:gd name="T33" fmla="*/ 2 h 36"/>
                <a:gd name="T34" fmla="*/ 10 w 40"/>
                <a:gd name="T35" fmla="*/ 6 h 36"/>
                <a:gd name="T36" fmla="*/ 2 w 40"/>
                <a:gd name="T37" fmla="*/ 10 h 36"/>
                <a:gd name="T38" fmla="*/ 2 w 40"/>
                <a:gd name="T39" fmla="*/ 10 h 36"/>
                <a:gd name="T40" fmla="*/ 0 w 40"/>
                <a:gd name="T41" fmla="*/ 12 h 36"/>
                <a:gd name="T42" fmla="*/ 0 w 40"/>
                <a:gd name="T43" fmla="*/ 14 h 36"/>
                <a:gd name="T44" fmla="*/ 0 w 40"/>
                <a:gd name="T45" fmla="*/ 24 h 36"/>
                <a:gd name="T46" fmla="*/ 0 w 40"/>
                <a:gd name="T47" fmla="*/ 24 h 36"/>
                <a:gd name="T48" fmla="*/ 0 w 40"/>
                <a:gd name="T49" fmla="*/ 26 h 36"/>
                <a:gd name="T50" fmla="*/ 6 w 40"/>
                <a:gd name="T51" fmla="*/ 34 h 36"/>
                <a:gd name="T52" fmla="*/ 6 w 40"/>
                <a:gd name="T53" fmla="*/ 34 h 36"/>
                <a:gd name="T54" fmla="*/ 8 w 40"/>
                <a:gd name="T55" fmla="*/ 34 h 36"/>
                <a:gd name="T56" fmla="*/ 16 w 40"/>
                <a:gd name="T57" fmla="*/ 36 h 36"/>
                <a:gd name="T58" fmla="*/ 16 w 40"/>
                <a:gd name="T59" fmla="*/ 36 h 36"/>
                <a:gd name="T60" fmla="*/ 18 w 40"/>
                <a:gd name="T61" fmla="*/ 36 h 36"/>
                <a:gd name="T62" fmla="*/ 18 w 40"/>
                <a:gd name="T63" fmla="*/ 36 h 36"/>
                <a:gd name="T64" fmla="*/ 20 w 40"/>
                <a:gd name="T65" fmla="*/ 36 h 36"/>
                <a:gd name="T66" fmla="*/ 24 w 40"/>
                <a:gd name="T67" fmla="*/ 32 h 36"/>
                <a:gd name="T68" fmla="*/ 30 w 40"/>
                <a:gd name="T69" fmla="*/ 30 h 36"/>
                <a:gd name="T70" fmla="*/ 30 w 40"/>
                <a:gd name="T71" fmla="*/ 30 h 36"/>
                <a:gd name="T72" fmla="*/ 32 w 40"/>
                <a:gd name="T73" fmla="*/ 30 h 36"/>
                <a:gd name="T74" fmla="*/ 34 w 40"/>
                <a:gd name="T75" fmla="*/ 26 h 36"/>
                <a:gd name="T76" fmla="*/ 34 w 40"/>
                <a:gd name="T77" fmla="*/ 18 h 36"/>
                <a:gd name="T78" fmla="*/ 36 w 40"/>
                <a:gd name="T79" fmla="*/ 14 h 36"/>
                <a:gd name="T80" fmla="*/ 40 w 40"/>
                <a:gd name="T81" fmla="*/ 8 h 36"/>
                <a:gd name="T82" fmla="*/ 40 w 40"/>
                <a:gd name="T83" fmla="*/ 8 h 36"/>
                <a:gd name="T84" fmla="*/ 40 w 40"/>
                <a:gd name="T85" fmla="*/ 4 h 36"/>
                <a:gd name="T86" fmla="*/ 40 w 40"/>
                <a:gd name="T87" fmla="*/ 4 h 36"/>
                <a:gd name="T88" fmla="*/ 38 w 40"/>
                <a:gd name="T89" fmla="*/ 2 h 36"/>
                <a:gd name="T90" fmla="*/ 30 w 40"/>
                <a:gd name="T91" fmla="*/ 0 h 36"/>
                <a:gd name="T92" fmla="*/ 30 w 40"/>
                <a:gd name="T93" fmla="*/ 0 h 36"/>
                <a:gd name="T94" fmla="*/ 30 w 40"/>
                <a:gd name="T95" fmla="*/ 0 h 36"/>
                <a:gd name="T96" fmla="*/ 30 w 40"/>
                <a:gd name="T9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 h="36">
                  <a:moveTo>
                    <a:pt x="30" y="4"/>
                  </a:moveTo>
                  <a:lnTo>
                    <a:pt x="36" y="6"/>
                  </a:lnTo>
                  <a:lnTo>
                    <a:pt x="34" y="12"/>
                  </a:lnTo>
                  <a:lnTo>
                    <a:pt x="30" y="18"/>
                  </a:lnTo>
                  <a:lnTo>
                    <a:pt x="30" y="26"/>
                  </a:lnTo>
                  <a:lnTo>
                    <a:pt x="22" y="28"/>
                  </a:lnTo>
                  <a:lnTo>
                    <a:pt x="18" y="32"/>
                  </a:lnTo>
                  <a:lnTo>
                    <a:pt x="8" y="30"/>
                  </a:lnTo>
                  <a:lnTo>
                    <a:pt x="4" y="24"/>
                  </a:lnTo>
                  <a:lnTo>
                    <a:pt x="4" y="14"/>
                  </a:lnTo>
                  <a:lnTo>
                    <a:pt x="12" y="10"/>
                  </a:lnTo>
                  <a:lnTo>
                    <a:pt x="20" y="4"/>
                  </a:lnTo>
                  <a:lnTo>
                    <a:pt x="30" y="4"/>
                  </a:lnTo>
                  <a:close/>
                  <a:moveTo>
                    <a:pt x="30" y="0"/>
                  </a:moveTo>
                  <a:lnTo>
                    <a:pt x="20" y="0"/>
                  </a:lnTo>
                  <a:lnTo>
                    <a:pt x="20" y="0"/>
                  </a:lnTo>
                  <a:lnTo>
                    <a:pt x="18" y="2"/>
                  </a:lnTo>
                  <a:lnTo>
                    <a:pt x="10" y="6"/>
                  </a:lnTo>
                  <a:lnTo>
                    <a:pt x="2" y="10"/>
                  </a:lnTo>
                  <a:lnTo>
                    <a:pt x="2" y="10"/>
                  </a:lnTo>
                  <a:lnTo>
                    <a:pt x="0" y="12"/>
                  </a:lnTo>
                  <a:lnTo>
                    <a:pt x="0" y="14"/>
                  </a:lnTo>
                  <a:lnTo>
                    <a:pt x="0" y="24"/>
                  </a:lnTo>
                  <a:lnTo>
                    <a:pt x="0" y="24"/>
                  </a:lnTo>
                  <a:lnTo>
                    <a:pt x="0" y="26"/>
                  </a:lnTo>
                  <a:lnTo>
                    <a:pt x="6" y="34"/>
                  </a:lnTo>
                  <a:lnTo>
                    <a:pt x="6" y="34"/>
                  </a:lnTo>
                  <a:lnTo>
                    <a:pt x="8" y="34"/>
                  </a:lnTo>
                  <a:lnTo>
                    <a:pt x="16" y="36"/>
                  </a:lnTo>
                  <a:lnTo>
                    <a:pt x="16" y="36"/>
                  </a:lnTo>
                  <a:lnTo>
                    <a:pt x="18" y="36"/>
                  </a:lnTo>
                  <a:lnTo>
                    <a:pt x="18" y="36"/>
                  </a:lnTo>
                  <a:lnTo>
                    <a:pt x="20" y="36"/>
                  </a:lnTo>
                  <a:lnTo>
                    <a:pt x="24" y="32"/>
                  </a:lnTo>
                  <a:lnTo>
                    <a:pt x="30" y="30"/>
                  </a:lnTo>
                  <a:lnTo>
                    <a:pt x="30" y="30"/>
                  </a:lnTo>
                  <a:lnTo>
                    <a:pt x="32" y="30"/>
                  </a:lnTo>
                  <a:lnTo>
                    <a:pt x="34" y="26"/>
                  </a:lnTo>
                  <a:lnTo>
                    <a:pt x="34" y="18"/>
                  </a:lnTo>
                  <a:lnTo>
                    <a:pt x="36" y="14"/>
                  </a:lnTo>
                  <a:lnTo>
                    <a:pt x="40" y="8"/>
                  </a:lnTo>
                  <a:lnTo>
                    <a:pt x="40" y="8"/>
                  </a:lnTo>
                  <a:lnTo>
                    <a:pt x="40" y="4"/>
                  </a:lnTo>
                  <a:lnTo>
                    <a:pt x="40" y="4"/>
                  </a:lnTo>
                  <a:lnTo>
                    <a:pt x="38" y="2"/>
                  </a:lnTo>
                  <a:lnTo>
                    <a:pt x="30" y="0"/>
                  </a:lnTo>
                  <a:lnTo>
                    <a:pt x="30" y="0"/>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19" name="Freeform 1067"/>
            <p:cNvSpPr>
              <a:spLocks/>
            </p:cNvSpPr>
            <p:nvPr/>
          </p:nvSpPr>
          <p:spPr bwMode="auto">
            <a:xfrm>
              <a:off x="4399" y="2235"/>
              <a:ext cx="32" cy="28"/>
            </a:xfrm>
            <a:custGeom>
              <a:avLst/>
              <a:gdLst>
                <a:gd name="T0" fmla="*/ 26 w 32"/>
                <a:gd name="T1" fmla="*/ 0 h 28"/>
                <a:gd name="T2" fmla="*/ 32 w 32"/>
                <a:gd name="T3" fmla="*/ 2 h 28"/>
                <a:gd name="T4" fmla="*/ 30 w 32"/>
                <a:gd name="T5" fmla="*/ 8 h 28"/>
                <a:gd name="T6" fmla="*/ 26 w 32"/>
                <a:gd name="T7" fmla="*/ 14 h 28"/>
                <a:gd name="T8" fmla="*/ 26 w 32"/>
                <a:gd name="T9" fmla="*/ 22 h 28"/>
                <a:gd name="T10" fmla="*/ 18 w 32"/>
                <a:gd name="T11" fmla="*/ 24 h 28"/>
                <a:gd name="T12" fmla="*/ 14 w 32"/>
                <a:gd name="T13" fmla="*/ 28 h 28"/>
                <a:gd name="T14" fmla="*/ 4 w 32"/>
                <a:gd name="T15" fmla="*/ 26 h 28"/>
                <a:gd name="T16" fmla="*/ 0 w 32"/>
                <a:gd name="T17" fmla="*/ 20 h 28"/>
                <a:gd name="T18" fmla="*/ 0 w 32"/>
                <a:gd name="T19" fmla="*/ 10 h 28"/>
                <a:gd name="T20" fmla="*/ 8 w 32"/>
                <a:gd name="T21" fmla="*/ 6 h 28"/>
                <a:gd name="T22" fmla="*/ 16 w 32"/>
                <a:gd name="T23" fmla="*/ 0 h 28"/>
                <a:gd name="T24" fmla="*/ 26 w 32"/>
                <a:gd name="T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28">
                  <a:moveTo>
                    <a:pt x="26" y="0"/>
                  </a:moveTo>
                  <a:lnTo>
                    <a:pt x="32" y="2"/>
                  </a:lnTo>
                  <a:lnTo>
                    <a:pt x="30" y="8"/>
                  </a:lnTo>
                  <a:lnTo>
                    <a:pt x="26" y="14"/>
                  </a:lnTo>
                  <a:lnTo>
                    <a:pt x="26" y="22"/>
                  </a:lnTo>
                  <a:lnTo>
                    <a:pt x="18" y="24"/>
                  </a:lnTo>
                  <a:lnTo>
                    <a:pt x="14" y="28"/>
                  </a:lnTo>
                  <a:lnTo>
                    <a:pt x="4" y="26"/>
                  </a:lnTo>
                  <a:lnTo>
                    <a:pt x="0" y="20"/>
                  </a:lnTo>
                  <a:lnTo>
                    <a:pt x="0" y="10"/>
                  </a:lnTo>
                  <a:lnTo>
                    <a:pt x="8" y="6"/>
                  </a:lnTo>
                  <a:lnTo>
                    <a:pt x="16" y="0"/>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0" name="Freeform 1068"/>
            <p:cNvSpPr>
              <a:spLocks/>
            </p:cNvSpPr>
            <p:nvPr/>
          </p:nvSpPr>
          <p:spPr bwMode="auto">
            <a:xfrm>
              <a:off x="4395" y="2231"/>
              <a:ext cx="40" cy="36"/>
            </a:xfrm>
            <a:custGeom>
              <a:avLst/>
              <a:gdLst>
                <a:gd name="T0" fmla="*/ 30 w 40"/>
                <a:gd name="T1" fmla="*/ 0 h 36"/>
                <a:gd name="T2" fmla="*/ 20 w 40"/>
                <a:gd name="T3" fmla="*/ 0 h 36"/>
                <a:gd name="T4" fmla="*/ 20 w 40"/>
                <a:gd name="T5" fmla="*/ 0 h 36"/>
                <a:gd name="T6" fmla="*/ 18 w 40"/>
                <a:gd name="T7" fmla="*/ 2 h 36"/>
                <a:gd name="T8" fmla="*/ 10 w 40"/>
                <a:gd name="T9" fmla="*/ 6 h 36"/>
                <a:gd name="T10" fmla="*/ 2 w 40"/>
                <a:gd name="T11" fmla="*/ 10 h 36"/>
                <a:gd name="T12" fmla="*/ 2 w 40"/>
                <a:gd name="T13" fmla="*/ 10 h 36"/>
                <a:gd name="T14" fmla="*/ 0 w 40"/>
                <a:gd name="T15" fmla="*/ 12 h 36"/>
                <a:gd name="T16" fmla="*/ 0 w 40"/>
                <a:gd name="T17" fmla="*/ 14 h 36"/>
                <a:gd name="T18" fmla="*/ 0 w 40"/>
                <a:gd name="T19" fmla="*/ 24 h 36"/>
                <a:gd name="T20" fmla="*/ 0 w 40"/>
                <a:gd name="T21" fmla="*/ 24 h 36"/>
                <a:gd name="T22" fmla="*/ 0 w 40"/>
                <a:gd name="T23" fmla="*/ 26 h 36"/>
                <a:gd name="T24" fmla="*/ 6 w 40"/>
                <a:gd name="T25" fmla="*/ 34 h 36"/>
                <a:gd name="T26" fmla="*/ 6 w 40"/>
                <a:gd name="T27" fmla="*/ 34 h 36"/>
                <a:gd name="T28" fmla="*/ 8 w 40"/>
                <a:gd name="T29" fmla="*/ 34 h 36"/>
                <a:gd name="T30" fmla="*/ 16 w 40"/>
                <a:gd name="T31" fmla="*/ 36 h 36"/>
                <a:gd name="T32" fmla="*/ 16 w 40"/>
                <a:gd name="T33" fmla="*/ 36 h 36"/>
                <a:gd name="T34" fmla="*/ 18 w 40"/>
                <a:gd name="T35" fmla="*/ 36 h 36"/>
                <a:gd name="T36" fmla="*/ 18 w 40"/>
                <a:gd name="T37" fmla="*/ 36 h 36"/>
                <a:gd name="T38" fmla="*/ 20 w 40"/>
                <a:gd name="T39" fmla="*/ 36 h 36"/>
                <a:gd name="T40" fmla="*/ 24 w 40"/>
                <a:gd name="T41" fmla="*/ 32 h 36"/>
                <a:gd name="T42" fmla="*/ 30 w 40"/>
                <a:gd name="T43" fmla="*/ 30 h 36"/>
                <a:gd name="T44" fmla="*/ 30 w 40"/>
                <a:gd name="T45" fmla="*/ 30 h 36"/>
                <a:gd name="T46" fmla="*/ 32 w 40"/>
                <a:gd name="T47" fmla="*/ 30 h 36"/>
                <a:gd name="T48" fmla="*/ 34 w 40"/>
                <a:gd name="T49" fmla="*/ 26 h 36"/>
                <a:gd name="T50" fmla="*/ 34 w 40"/>
                <a:gd name="T51" fmla="*/ 18 h 36"/>
                <a:gd name="T52" fmla="*/ 36 w 40"/>
                <a:gd name="T53" fmla="*/ 14 h 36"/>
                <a:gd name="T54" fmla="*/ 40 w 40"/>
                <a:gd name="T55" fmla="*/ 8 h 36"/>
                <a:gd name="T56" fmla="*/ 40 w 40"/>
                <a:gd name="T57" fmla="*/ 8 h 36"/>
                <a:gd name="T58" fmla="*/ 40 w 40"/>
                <a:gd name="T59" fmla="*/ 4 h 36"/>
                <a:gd name="T60" fmla="*/ 40 w 40"/>
                <a:gd name="T61" fmla="*/ 4 h 36"/>
                <a:gd name="T62" fmla="*/ 38 w 40"/>
                <a:gd name="T63" fmla="*/ 2 h 36"/>
                <a:gd name="T64" fmla="*/ 30 w 40"/>
                <a:gd name="T65" fmla="*/ 0 h 36"/>
                <a:gd name="T66" fmla="*/ 30 w 40"/>
                <a:gd name="T67" fmla="*/ 0 h 36"/>
                <a:gd name="T68" fmla="*/ 30 w 40"/>
                <a:gd name="T69" fmla="*/ 0 h 36"/>
                <a:gd name="T70" fmla="*/ 30 w 40"/>
                <a:gd name="T7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0" h="36">
                  <a:moveTo>
                    <a:pt x="30" y="0"/>
                  </a:moveTo>
                  <a:lnTo>
                    <a:pt x="20" y="0"/>
                  </a:lnTo>
                  <a:lnTo>
                    <a:pt x="20" y="0"/>
                  </a:lnTo>
                  <a:lnTo>
                    <a:pt x="18" y="2"/>
                  </a:lnTo>
                  <a:lnTo>
                    <a:pt x="10" y="6"/>
                  </a:lnTo>
                  <a:lnTo>
                    <a:pt x="2" y="10"/>
                  </a:lnTo>
                  <a:lnTo>
                    <a:pt x="2" y="10"/>
                  </a:lnTo>
                  <a:lnTo>
                    <a:pt x="0" y="12"/>
                  </a:lnTo>
                  <a:lnTo>
                    <a:pt x="0" y="14"/>
                  </a:lnTo>
                  <a:lnTo>
                    <a:pt x="0" y="24"/>
                  </a:lnTo>
                  <a:lnTo>
                    <a:pt x="0" y="24"/>
                  </a:lnTo>
                  <a:lnTo>
                    <a:pt x="0" y="26"/>
                  </a:lnTo>
                  <a:lnTo>
                    <a:pt x="6" y="34"/>
                  </a:lnTo>
                  <a:lnTo>
                    <a:pt x="6" y="34"/>
                  </a:lnTo>
                  <a:lnTo>
                    <a:pt x="8" y="34"/>
                  </a:lnTo>
                  <a:lnTo>
                    <a:pt x="16" y="36"/>
                  </a:lnTo>
                  <a:lnTo>
                    <a:pt x="16" y="36"/>
                  </a:lnTo>
                  <a:lnTo>
                    <a:pt x="18" y="36"/>
                  </a:lnTo>
                  <a:lnTo>
                    <a:pt x="18" y="36"/>
                  </a:lnTo>
                  <a:lnTo>
                    <a:pt x="20" y="36"/>
                  </a:lnTo>
                  <a:lnTo>
                    <a:pt x="24" y="32"/>
                  </a:lnTo>
                  <a:lnTo>
                    <a:pt x="30" y="30"/>
                  </a:lnTo>
                  <a:lnTo>
                    <a:pt x="30" y="30"/>
                  </a:lnTo>
                  <a:lnTo>
                    <a:pt x="32" y="30"/>
                  </a:lnTo>
                  <a:lnTo>
                    <a:pt x="34" y="26"/>
                  </a:lnTo>
                  <a:lnTo>
                    <a:pt x="34" y="18"/>
                  </a:lnTo>
                  <a:lnTo>
                    <a:pt x="36" y="14"/>
                  </a:lnTo>
                  <a:lnTo>
                    <a:pt x="40" y="8"/>
                  </a:lnTo>
                  <a:lnTo>
                    <a:pt x="40" y="8"/>
                  </a:lnTo>
                  <a:lnTo>
                    <a:pt x="40" y="4"/>
                  </a:lnTo>
                  <a:lnTo>
                    <a:pt x="40" y="4"/>
                  </a:lnTo>
                  <a:lnTo>
                    <a:pt x="38" y="2"/>
                  </a:lnTo>
                  <a:lnTo>
                    <a:pt x="30" y="0"/>
                  </a:lnTo>
                  <a:lnTo>
                    <a:pt x="30" y="0"/>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1" name="Freeform 1069"/>
            <p:cNvSpPr>
              <a:spLocks/>
            </p:cNvSpPr>
            <p:nvPr/>
          </p:nvSpPr>
          <p:spPr bwMode="auto">
            <a:xfrm>
              <a:off x="4839" y="1829"/>
              <a:ext cx="86" cy="78"/>
            </a:xfrm>
            <a:custGeom>
              <a:avLst/>
              <a:gdLst>
                <a:gd name="T0" fmla="*/ 2 w 86"/>
                <a:gd name="T1" fmla="*/ 78 h 78"/>
                <a:gd name="T2" fmla="*/ 2 w 86"/>
                <a:gd name="T3" fmla="*/ 78 h 78"/>
                <a:gd name="T4" fmla="*/ 0 w 86"/>
                <a:gd name="T5" fmla="*/ 66 h 78"/>
                <a:gd name="T6" fmla="*/ 0 w 86"/>
                <a:gd name="T7" fmla="*/ 52 h 78"/>
                <a:gd name="T8" fmla="*/ 0 w 86"/>
                <a:gd name="T9" fmla="*/ 50 h 78"/>
                <a:gd name="T10" fmla="*/ 8 w 86"/>
                <a:gd name="T11" fmla="*/ 44 h 78"/>
                <a:gd name="T12" fmla="*/ 8 w 86"/>
                <a:gd name="T13" fmla="*/ 38 h 78"/>
                <a:gd name="T14" fmla="*/ 16 w 86"/>
                <a:gd name="T15" fmla="*/ 36 h 78"/>
                <a:gd name="T16" fmla="*/ 16 w 86"/>
                <a:gd name="T17" fmla="*/ 36 h 78"/>
                <a:gd name="T18" fmla="*/ 24 w 86"/>
                <a:gd name="T19" fmla="*/ 38 h 78"/>
                <a:gd name="T20" fmla="*/ 26 w 86"/>
                <a:gd name="T21" fmla="*/ 2 h 78"/>
                <a:gd name="T22" fmla="*/ 28 w 86"/>
                <a:gd name="T23" fmla="*/ 0 h 78"/>
                <a:gd name="T24" fmla="*/ 28 w 86"/>
                <a:gd name="T25" fmla="*/ 0 h 78"/>
                <a:gd name="T26" fmla="*/ 30 w 86"/>
                <a:gd name="T27" fmla="*/ 2 h 78"/>
                <a:gd name="T28" fmla="*/ 46 w 86"/>
                <a:gd name="T29" fmla="*/ 16 h 78"/>
                <a:gd name="T30" fmla="*/ 70 w 86"/>
                <a:gd name="T31" fmla="*/ 28 h 78"/>
                <a:gd name="T32" fmla="*/ 76 w 86"/>
                <a:gd name="T33" fmla="*/ 24 h 78"/>
                <a:gd name="T34" fmla="*/ 84 w 86"/>
                <a:gd name="T35" fmla="*/ 24 h 78"/>
                <a:gd name="T36" fmla="*/ 86 w 86"/>
                <a:gd name="T37" fmla="*/ 24 h 78"/>
                <a:gd name="T38" fmla="*/ 84 w 86"/>
                <a:gd name="T39" fmla="*/ 26 h 78"/>
                <a:gd name="T40" fmla="*/ 84 w 86"/>
                <a:gd name="T41" fmla="*/ 36 h 78"/>
                <a:gd name="T42" fmla="*/ 86 w 86"/>
                <a:gd name="T43" fmla="*/ 38 h 78"/>
                <a:gd name="T44" fmla="*/ 86 w 86"/>
                <a:gd name="T45" fmla="*/ 40 h 78"/>
                <a:gd name="T46" fmla="*/ 78 w 86"/>
                <a:gd name="T47" fmla="*/ 48 h 78"/>
                <a:gd name="T48" fmla="*/ 74 w 86"/>
                <a:gd name="T49" fmla="*/ 50 h 78"/>
                <a:gd name="T50" fmla="*/ 74 w 86"/>
                <a:gd name="T51" fmla="*/ 50 h 78"/>
                <a:gd name="T52" fmla="*/ 68 w 86"/>
                <a:gd name="T53" fmla="*/ 48 h 78"/>
                <a:gd name="T54" fmla="*/ 56 w 86"/>
                <a:gd name="T55" fmla="*/ 52 h 78"/>
                <a:gd name="T56" fmla="*/ 50 w 86"/>
                <a:gd name="T57" fmla="*/ 64 h 78"/>
                <a:gd name="T58" fmla="*/ 50 w 86"/>
                <a:gd name="T59" fmla="*/ 66 h 78"/>
                <a:gd name="T60" fmla="*/ 48 w 86"/>
                <a:gd name="T61" fmla="*/ 66 h 78"/>
                <a:gd name="T62" fmla="*/ 48 w 86"/>
                <a:gd name="T63" fmla="*/ 66 h 78"/>
                <a:gd name="T64" fmla="*/ 34 w 86"/>
                <a:gd name="T65" fmla="*/ 56 h 78"/>
                <a:gd name="T66" fmla="*/ 24 w 86"/>
                <a:gd name="T67" fmla="*/ 56 h 78"/>
                <a:gd name="T68" fmla="*/ 22 w 86"/>
                <a:gd name="T69" fmla="*/ 60 h 78"/>
                <a:gd name="T70" fmla="*/ 22 w 86"/>
                <a:gd name="T71" fmla="*/ 60 h 78"/>
                <a:gd name="T72" fmla="*/ 22 w 86"/>
                <a:gd name="T73" fmla="*/ 60 h 78"/>
                <a:gd name="T74" fmla="*/ 14 w 86"/>
                <a:gd name="T75" fmla="*/ 56 h 78"/>
                <a:gd name="T76" fmla="*/ 10 w 86"/>
                <a:gd name="T77" fmla="*/ 56 h 78"/>
                <a:gd name="T78" fmla="*/ 16 w 86"/>
                <a:gd name="T79" fmla="*/ 62 h 78"/>
                <a:gd name="T80" fmla="*/ 18 w 86"/>
                <a:gd name="T81" fmla="*/ 64 h 78"/>
                <a:gd name="T82" fmla="*/ 16 w 86"/>
                <a:gd name="T83" fmla="*/ 70 h 78"/>
                <a:gd name="T84" fmla="*/ 10 w 86"/>
                <a:gd name="T85" fmla="*/ 74 h 78"/>
                <a:gd name="T86" fmla="*/ 4 w 86"/>
                <a:gd name="T87" fmla="*/ 78 h 78"/>
                <a:gd name="T88" fmla="*/ 2 w 86"/>
                <a:gd name="T89"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78">
                  <a:moveTo>
                    <a:pt x="2" y="78"/>
                  </a:moveTo>
                  <a:lnTo>
                    <a:pt x="2" y="78"/>
                  </a:lnTo>
                  <a:lnTo>
                    <a:pt x="2" y="78"/>
                  </a:lnTo>
                  <a:lnTo>
                    <a:pt x="2" y="78"/>
                  </a:lnTo>
                  <a:lnTo>
                    <a:pt x="0" y="76"/>
                  </a:lnTo>
                  <a:lnTo>
                    <a:pt x="0" y="66"/>
                  </a:lnTo>
                  <a:lnTo>
                    <a:pt x="0" y="60"/>
                  </a:lnTo>
                  <a:lnTo>
                    <a:pt x="0" y="52"/>
                  </a:lnTo>
                  <a:lnTo>
                    <a:pt x="0" y="52"/>
                  </a:lnTo>
                  <a:lnTo>
                    <a:pt x="0" y="50"/>
                  </a:lnTo>
                  <a:lnTo>
                    <a:pt x="6" y="48"/>
                  </a:lnTo>
                  <a:lnTo>
                    <a:pt x="8" y="44"/>
                  </a:lnTo>
                  <a:lnTo>
                    <a:pt x="8" y="38"/>
                  </a:lnTo>
                  <a:lnTo>
                    <a:pt x="8" y="38"/>
                  </a:lnTo>
                  <a:lnTo>
                    <a:pt x="10" y="36"/>
                  </a:lnTo>
                  <a:lnTo>
                    <a:pt x="16" y="36"/>
                  </a:lnTo>
                  <a:lnTo>
                    <a:pt x="16" y="36"/>
                  </a:lnTo>
                  <a:lnTo>
                    <a:pt x="16" y="36"/>
                  </a:lnTo>
                  <a:lnTo>
                    <a:pt x="22" y="40"/>
                  </a:lnTo>
                  <a:lnTo>
                    <a:pt x="24" y="38"/>
                  </a:lnTo>
                  <a:lnTo>
                    <a:pt x="26" y="18"/>
                  </a:lnTo>
                  <a:lnTo>
                    <a:pt x="26" y="2"/>
                  </a:lnTo>
                  <a:lnTo>
                    <a:pt x="26" y="2"/>
                  </a:lnTo>
                  <a:lnTo>
                    <a:pt x="28" y="0"/>
                  </a:lnTo>
                  <a:lnTo>
                    <a:pt x="28" y="0"/>
                  </a:lnTo>
                  <a:lnTo>
                    <a:pt x="28" y="0"/>
                  </a:lnTo>
                  <a:lnTo>
                    <a:pt x="28" y="0"/>
                  </a:lnTo>
                  <a:lnTo>
                    <a:pt x="30" y="2"/>
                  </a:lnTo>
                  <a:lnTo>
                    <a:pt x="36" y="6"/>
                  </a:lnTo>
                  <a:lnTo>
                    <a:pt x="46" y="16"/>
                  </a:lnTo>
                  <a:lnTo>
                    <a:pt x="62" y="26"/>
                  </a:lnTo>
                  <a:lnTo>
                    <a:pt x="70" y="28"/>
                  </a:lnTo>
                  <a:lnTo>
                    <a:pt x="76" y="24"/>
                  </a:lnTo>
                  <a:lnTo>
                    <a:pt x="76" y="24"/>
                  </a:lnTo>
                  <a:lnTo>
                    <a:pt x="78" y="24"/>
                  </a:lnTo>
                  <a:lnTo>
                    <a:pt x="84" y="24"/>
                  </a:lnTo>
                  <a:lnTo>
                    <a:pt x="84" y="24"/>
                  </a:lnTo>
                  <a:lnTo>
                    <a:pt x="86" y="24"/>
                  </a:lnTo>
                  <a:lnTo>
                    <a:pt x="86" y="24"/>
                  </a:lnTo>
                  <a:lnTo>
                    <a:pt x="84" y="26"/>
                  </a:lnTo>
                  <a:lnTo>
                    <a:pt x="80" y="30"/>
                  </a:lnTo>
                  <a:lnTo>
                    <a:pt x="84" y="36"/>
                  </a:lnTo>
                  <a:lnTo>
                    <a:pt x="86" y="38"/>
                  </a:lnTo>
                  <a:lnTo>
                    <a:pt x="86" y="38"/>
                  </a:lnTo>
                  <a:lnTo>
                    <a:pt x="86" y="40"/>
                  </a:lnTo>
                  <a:lnTo>
                    <a:pt x="86" y="40"/>
                  </a:lnTo>
                  <a:lnTo>
                    <a:pt x="86" y="42"/>
                  </a:lnTo>
                  <a:lnTo>
                    <a:pt x="78" y="48"/>
                  </a:lnTo>
                  <a:lnTo>
                    <a:pt x="74" y="50"/>
                  </a:lnTo>
                  <a:lnTo>
                    <a:pt x="74" y="50"/>
                  </a:lnTo>
                  <a:lnTo>
                    <a:pt x="74" y="50"/>
                  </a:lnTo>
                  <a:lnTo>
                    <a:pt x="74" y="50"/>
                  </a:lnTo>
                  <a:lnTo>
                    <a:pt x="74" y="50"/>
                  </a:lnTo>
                  <a:lnTo>
                    <a:pt x="68" y="48"/>
                  </a:lnTo>
                  <a:lnTo>
                    <a:pt x="64" y="50"/>
                  </a:lnTo>
                  <a:lnTo>
                    <a:pt x="56" y="52"/>
                  </a:lnTo>
                  <a:lnTo>
                    <a:pt x="50" y="60"/>
                  </a:lnTo>
                  <a:lnTo>
                    <a:pt x="50" y="64"/>
                  </a:lnTo>
                  <a:lnTo>
                    <a:pt x="50" y="64"/>
                  </a:lnTo>
                  <a:lnTo>
                    <a:pt x="50" y="66"/>
                  </a:lnTo>
                  <a:lnTo>
                    <a:pt x="50" y="66"/>
                  </a:lnTo>
                  <a:lnTo>
                    <a:pt x="48" y="66"/>
                  </a:lnTo>
                  <a:lnTo>
                    <a:pt x="48" y="66"/>
                  </a:lnTo>
                  <a:lnTo>
                    <a:pt x="48" y="66"/>
                  </a:lnTo>
                  <a:lnTo>
                    <a:pt x="40" y="62"/>
                  </a:lnTo>
                  <a:lnTo>
                    <a:pt x="34" y="56"/>
                  </a:lnTo>
                  <a:lnTo>
                    <a:pt x="26" y="56"/>
                  </a:lnTo>
                  <a:lnTo>
                    <a:pt x="24" y="56"/>
                  </a:lnTo>
                  <a:lnTo>
                    <a:pt x="22" y="60"/>
                  </a:lnTo>
                  <a:lnTo>
                    <a:pt x="22" y="60"/>
                  </a:lnTo>
                  <a:lnTo>
                    <a:pt x="22" y="60"/>
                  </a:lnTo>
                  <a:lnTo>
                    <a:pt x="22" y="60"/>
                  </a:lnTo>
                  <a:lnTo>
                    <a:pt x="22" y="60"/>
                  </a:lnTo>
                  <a:lnTo>
                    <a:pt x="22" y="60"/>
                  </a:lnTo>
                  <a:lnTo>
                    <a:pt x="20" y="60"/>
                  </a:lnTo>
                  <a:lnTo>
                    <a:pt x="14" y="56"/>
                  </a:lnTo>
                  <a:lnTo>
                    <a:pt x="12" y="56"/>
                  </a:lnTo>
                  <a:lnTo>
                    <a:pt x="10" y="56"/>
                  </a:lnTo>
                  <a:lnTo>
                    <a:pt x="12" y="60"/>
                  </a:lnTo>
                  <a:lnTo>
                    <a:pt x="16" y="62"/>
                  </a:lnTo>
                  <a:lnTo>
                    <a:pt x="16" y="62"/>
                  </a:lnTo>
                  <a:lnTo>
                    <a:pt x="18" y="64"/>
                  </a:lnTo>
                  <a:lnTo>
                    <a:pt x="16" y="70"/>
                  </a:lnTo>
                  <a:lnTo>
                    <a:pt x="16" y="70"/>
                  </a:lnTo>
                  <a:lnTo>
                    <a:pt x="14" y="72"/>
                  </a:lnTo>
                  <a:lnTo>
                    <a:pt x="10" y="74"/>
                  </a:lnTo>
                  <a:lnTo>
                    <a:pt x="4" y="78"/>
                  </a:lnTo>
                  <a:lnTo>
                    <a:pt x="4" y="78"/>
                  </a:lnTo>
                  <a:lnTo>
                    <a:pt x="2" y="78"/>
                  </a:lnTo>
                  <a:lnTo>
                    <a:pt x="2" y="7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2" name="Freeform 1070"/>
            <p:cNvSpPr>
              <a:spLocks noEditPoints="1"/>
            </p:cNvSpPr>
            <p:nvPr/>
          </p:nvSpPr>
          <p:spPr bwMode="auto">
            <a:xfrm>
              <a:off x="4837" y="1827"/>
              <a:ext cx="90" cy="82"/>
            </a:xfrm>
            <a:custGeom>
              <a:avLst/>
              <a:gdLst>
                <a:gd name="T0" fmla="*/ 46 w 90"/>
                <a:gd name="T1" fmla="*/ 20 h 82"/>
                <a:gd name="T2" fmla="*/ 80 w 90"/>
                <a:gd name="T3" fmla="*/ 28 h 82"/>
                <a:gd name="T4" fmla="*/ 84 w 90"/>
                <a:gd name="T5" fmla="*/ 38 h 82"/>
                <a:gd name="T6" fmla="*/ 76 w 90"/>
                <a:gd name="T7" fmla="*/ 50 h 82"/>
                <a:gd name="T8" fmla="*/ 56 w 90"/>
                <a:gd name="T9" fmla="*/ 54 h 82"/>
                <a:gd name="T10" fmla="*/ 44 w 90"/>
                <a:gd name="T11" fmla="*/ 62 h 82"/>
                <a:gd name="T12" fmla="*/ 24 w 90"/>
                <a:gd name="T13" fmla="*/ 56 h 82"/>
                <a:gd name="T14" fmla="*/ 12 w 90"/>
                <a:gd name="T15" fmla="*/ 56 h 82"/>
                <a:gd name="T16" fmla="*/ 18 w 90"/>
                <a:gd name="T17" fmla="*/ 66 h 82"/>
                <a:gd name="T18" fmla="*/ 4 w 90"/>
                <a:gd name="T19" fmla="*/ 78 h 82"/>
                <a:gd name="T20" fmla="*/ 4 w 90"/>
                <a:gd name="T21" fmla="*/ 54 h 82"/>
                <a:gd name="T22" fmla="*/ 12 w 90"/>
                <a:gd name="T23" fmla="*/ 40 h 82"/>
                <a:gd name="T24" fmla="*/ 28 w 90"/>
                <a:gd name="T25" fmla="*/ 42 h 82"/>
                <a:gd name="T26" fmla="*/ 86 w 90"/>
                <a:gd name="T27" fmla="*/ 28 h 82"/>
                <a:gd name="T28" fmla="*/ 30 w 90"/>
                <a:gd name="T29" fmla="*/ 0 h 82"/>
                <a:gd name="T30" fmla="*/ 28 w 90"/>
                <a:gd name="T31" fmla="*/ 2 h 82"/>
                <a:gd name="T32" fmla="*/ 24 w 90"/>
                <a:gd name="T33" fmla="*/ 40 h 82"/>
                <a:gd name="T34" fmla="*/ 20 w 90"/>
                <a:gd name="T35" fmla="*/ 36 h 82"/>
                <a:gd name="T36" fmla="*/ 12 w 90"/>
                <a:gd name="T37" fmla="*/ 36 h 82"/>
                <a:gd name="T38" fmla="*/ 8 w 90"/>
                <a:gd name="T39" fmla="*/ 44 h 82"/>
                <a:gd name="T40" fmla="*/ 2 w 90"/>
                <a:gd name="T41" fmla="*/ 50 h 82"/>
                <a:gd name="T42" fmla="*/ 0 w 90"/>
                <a:gd name="T43" fmla="*/ 60 h 82"/>
                <a:gd name="T44" fmla="*/ 0 w 90"/>
                <a:gd name="T45" fmla="*/ 68 h 82"/>
                <a:gd name="T46" fmla="*/ 4 w 90"/>
                <a:gd name="T47" fmla="*/ 82 h 82"/>
                <a:gd name="T48" fmla="*/ 4 w 90"/>
                <a:gd name="T49" fmla="*/ 82 h 82"/>
                <a:gd name="T50" fmla="*/ 18 w 90"/>
                <a:gd name="T51" fmla="*/ 76 h 82"/>
                <a:gd name="T52" fmla="*/ 22 w 90"/>
                <a:gd name="T53" fmla="*/ 68 h 82"/>
                <a:gd name="T54" fmla="*/ 20 w 90"/>
                <a:gd name="T55" fmla="*/ 64 h 82"/>
                <a:gd name="T56" fmla="*/ 24 w 90"/>
                <a:gd name="T57" fmla="*/ 64 h 82"/>
                <a:gd name="T58" fmla="*/ 28 w 90"/>
                <a:gd name="T59" fmla="*/ 60 h 82"/>
                <a:gd name="T60" fmla="*/ 40 w 90"/>
                <a:gd name="T61" fmla="*/ 66 h 82"/>
                <a:gd name="T62" fmla="*/ 48 w 90"/>
                <a:gd name="T63" fmla="*/ 70 h 82"/>
                <a:gd name="T64" fmla="*/ 50 w 90"/>
                <a:gd name="T65" fmla="*/ 70 h 82"/>
                <a:gd name="T66" fmla="*/ 54 w 90"/>
                <a:gd name="T67" fmla="*/ 66 h 82"/>
                <a:gd name="T68" fmla="*/ 66 w 90"/>
                <a:gd name="T69" fmla="*/ 54 h 82"/>
                <a:gd name="T70" fmla="*/ 74 w 90"/>
                <a:gd name="T71" fmla="*/ 54 h 82"/>
                <a:gd name="T72" fmla="*/ 78 w 90"/>
                <a:gd name="T73" fmla="*/ 54 h 82"/>
                <a:gd name="T74" fmla="*/ 82 w 90"/>
                <a:gd name="T75" fmla="*/ 50 h 82"/>
                <a:gd name="T76" fmla="*/ 90 w 90"/>
                <a:gd name="T77" fmla="*/ 42 h 82"/>
                <a:gd name="T78" fmla="*/ 86 w 90"/>
                <a:gd name="T79" fmla="*/ 36 h 82"/>
                <a:gd name="T80" fmla="*/ 88 w 90"/>
                <a:gd name="T81" fmla="*/ 30 h 82"/>
                <a:gd name="T82" fmla="*/ 88 w 90"/>
                <a:gd name="T83" fmla="*/ 24 h 82"/>
                <a:gd name="T84" fmla="*/ 80 w 90"/>
                <a:gd name="T85" fmla="*/ 24 h 82"/>
                <a:gd name="T86" fmla="*/ 72 w 90"/>
                <a:gd name="T87" fmla="*/ 28 h 82"/>
                <a:gd name="T88" fmla="*/ 40 w 90"/>
                <a:gd name="T89" fmla="*/ 8 h 82"/>
                <a:gd name="T90" fmla="*/ 32 w 90"/>
                <a:gd name="T91" fmla="*/ 2 h 82"/>
                <a:gd name="T92" fmla="*/ 30 w 90"/>
                <a:gd name="T93"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0" h="82">
                  <a:moveTo>
                    <a:pt x="30" y="4"/>
                  </a:moveTo>
                  <a:lnTo>
                    <a:pt x="38" y="10"/>
                  </a:lnTo>
                  <a:lnTo>
                    <a:pt x="46" y="20"/>
                  </a:lnTo>
                  <a:lnTo>
                    <a:pt x="64" y="28"/>
                  </a:lnTo>
                  <a:lnTo>
                    <a:pt x="72" y="32"/>
                  </a:lnTo>
                  <a:lnTo>
                    <a:pt x="80" y="28"/>
                  </a:lnTo>
                  <a:lnTo>
                    <a:pt x="86" y="28"/>
                  </a:lnTo>
                  <a:lnTo>
                    <a:pt x="80" y="32"/>
                  </a:lnTo>
                  <a:lnTo>
                    <a:pt x="84" y="38"/>
                  </a:lnTo>
                  <a:lnTo>
                    <a:pt x="86" y="42"/>
                  </a:lnTo>
                  <a:lnTo>
                    <a:pt x="80" y="48"/>
                  </a:lnTo>
                  <a:lnTo>
                    <a:pt x="76" y="50"/>
                  </a:lnTo>
                  <a:lnTo>
                    <a:pt x="70" y="48"/>
                  </a:lnTo>
                  <a:lnTo>
                    <a:pt x="66" y="50"/>
                  </a:lnTo>
                  <a:lnTo>
                    <a:pt x="56" y="54"/>
                  </a:lnTo>
                  <a:lnTo>
                    <a:pt x="50" y="60"/>
                  </a:lnTo>
                  <a:lnTo>
                    <a:pt x="50" y="66"/>
                  </a:lnTo>
                  <a:lnTo>
                    <a:pt x="44" y="62"/>
                  </a:lnTo>
                  <a:lnTo>
                    <a:pt x="36" y="56"/>
                  </a:lnTo>
                  <a:lnTo>
                    <a:pt x="28" y="56"/>
                  </a:lnTo>
                  <a:lnTo>
                    <a:pt x="24" y="56"/>
                  </a:lnTo>
                  <a:lnTo>
                    <a:pt x="24" y="60"/>
                  </a:lnTo>
                  <a:lnTo>
                    <a:pt x="18" y="56"/>
                  </a:lnTo>
                  <a:lnTo>
                    <a:pt x="12" y="56"/>
                  </a:lnTo>
                  <a:lnTo>
                    <a:pt x="10" y="58"/>
                  </a:lnTo>
                  <a:lnTo>
                    <a:pt x="12" y="64"/>
                  </a:lnTo>
                  <a:lnTo>
                    <a:pt x="18" y="66"/>
                  </a:lnTo>
                  <a:lnTo>
                    <a:pt x="16" y="72"/>
                  </a:lnTo>
                  <a:lnTo>
                    <a:pt x="10" y="74"/>
                  </a:lnTo>
                  <a:lnTo>
                    <a:pt x="4" y="78"/>
                  </a:lnTo>
                  <a:lnTo>
                    <a:pt x="4" y="68"/>
                  </a:lnTo>
                  <a:lnTo>
                    <a:pt x="4" y="60"/>
                  </a:lnTo>
                  <a:lnTo>
                    <a:pt x="4" y="54"/>
                  </a:lnTo>
                  <a:lnTo>
                    <a:pt x="8" y="52"/>
                  </a:lnTo>
                  <a:lnTo>
                    <a:pt x="12" y="46"/>
                  </a:lnTo>
                  <a:lnTo>
                    <a:pt x="12" y="40"/>
                  </a:lnTo>
                  <a:lnTo>
                    <a:pt x="18" y="40"/>
                  </a:lnTo>
                  <a:lnTo>
                    <a:pt x="24" y="44"/>
                  </a:lnTo>
                  <a:lnTo>
                    <a:pt x="28" y="42"/>
                  </a:lnTo>
                  <a:lnTo>
                    <a:pt x="30" y="20"/>
                  </a:lnTo>
                  <a:lnTo>
                    <a:pt x="30" y="4"/>
                  </a:lnTo>
                  <a:close/>
                  <a:moveTo>
                    <a:pt x="86" y="28"/>
                  </a:moveTo>
                  <a:lnTo>
                    <a:pt x="86" y="28"/>
                  </a:lnTo>
                  <a:close/>
                  <a:moveTo>
                    <a:pt x="30" y="0"/>
                  </a:moveTo>
                  <a:lnTo>
                    <a:pt x="30" y="0"/>
                  </a:lnTo>
                  <a:lnTo>
                    <a:pt x="28" y="0"/>
                  </a:lnTo>
                  <a:lnTo>
                    <a:pt x="28" y="0"/>
                  </a:lnTo>
                  <a:lnTo>
                    <a:pt x="28" y="2"/>
                  </a:lnTo>
                  <a:lnTo>
                    <a:pt x="26" y="4"/>
                  </a:lnTo>
                  <a:lnTo>
                    <a:pt x="26" y="20"/>
                  </a:lnTo>
                  <a:lnTo>
                    <a:pt x="24" y="40"/>
                  </a:lnTo>
                  <a:lnTo>
                    <a:pt x="24" y="40"/>
                  </a:lnTo>
                  <a:lnTo>
                    <a:pt x="20" y="36"/>
                  </a:lnTo>
                  <a:lnTo>
                    <a:pt x="20" y="36"/>
                  </a:lnTo>
                  <a:lnTo>
                    <a:pt x="18" y="36"/>
                  </a:lnTo>
                  <a:lnTo>
                    <a:pt x="12" y="36"/>
                  </a:lnTo>
                  <a:lnTo>
                    <a:pt x="12" y="36"/>
                  </a:lnTo>
                  <a:lnTo>
                    <a:pt x="10" y="38"/>
                  </a:lnTo>
                  <a:lnTo>
                    <a:pt x="8" y="40"/>
                  </a:lnTo>
                  <a:lnTo>
                    <a:pt x="8" y="44"/>
                  </a:lnTo>
                  <a:lnTo>
                    <a:pt x="6" y="48"/>
                  </a:lnTo>
                  <a:lnTo>
                    <a:pt x="2" y="50"/>
                  </a:lnTo>
                  <a:lnTo>
                    <a:pt x="2" y="50"/>
                  </a:lnTo>
                  <a:lnTo>
                    <a:pt x="0" y="50"/>
                  </a:lnTo>
                  <a:lnTo>
                    <a:pt x="0" y="54"/>
                  </a:lnTo>
                  <a:lnTo>
                    <a:pt x="0" y="60"/>
                  </a:lnTo>
                  <a:lnTo>
                    <a:pt x="0" y="60"/>
                  </a:lnTo>
                  <a:lnTo>
                    <a:pt x="0" y="62"/>
                  </a:lnTo>
                  <a:lnTo>
                    <a:pt x="0" y="68"/>
                  </a:lnTo>
                  <a:lnTo>
                    <a:pt x="0" y="78"/>
                  </a:lnTo>
                  <a:lnTo>
                    <a:pt x="0" y="78"/>
                  </a:lnTo>
                  <a:lnTo>
                    <a:pt x="4" y="82"/>
                  </a:lnTo>
                  <a:lnTo>
                    <a:pt x="4" y="82"/>
                  </a:lnTo>
                  <a:lnTo>
                    <a:pt x="4" y="82"/>
                  </a:lnTo>
                  <a:lnTo>
                    <a:pt x="4" y="82"/>
                  </a:lnTo>
                  <a:lnTo>
                    <a:pt x="8" y="80"/>
                  </a:lnTo>
                  <a:lnTo>
                    <a:pt x="12" y="78"/>
                  </a:lnTo>
                  <a:lnTo>
                    <a:pt x="18" y="76"/>
                  </a:lnTo>
                  <a:lnTo>
                    <a:pt x="18" y="76"/>
                  </a:lnTo>
                  <a:lnTo>
                    <a:pt x="20" y="74"/>
                  </a:lnTo>
                  <a:lnTo>
                    <a:pt x="22" y="68"/>
                  </a:lnTo>
                  <a:lnTo>
                    <a:pt x="22" y="68"/>
                  </a:lnTo>
                  <a:lnTo>
                    <a:pt x="20" y="64"/>
                  </a:lnTo>
                  <a:lnTo>
                    <a:pt x="20" y="64"/>
                  </a:lnTo>
                  <a:lnTo>
                    <a:pt x="24" y="64"/>
                  </a:lnTo>
                  <a:lnTo>
                    <a:pt x="24" y="64"/>
                  </a:lnTo>
                  <a:lnTo>
                    <a:pt x="24" y="64"/>
                  </a:lnTo>
                  <a:lnTo>
                    <a:pt x="24" y="64"/>
                  </a:lnTo>
                  <a:lnTo>
                    <a:pt x="26" y="62"/>
                  </a:lnTo>
                  <a:lnTo>
                    <a:pt x="28" y="60"/>
                  </a:lnTo>
                  <a:lnTo>
                    <a:pt x="30" y="60"/>
                  </a:lnTo>
                  <a:lnTo>
                    <a:pt x="34" y="60"/>
                  </a:lnTo>
                  <a:lnTo>
                    <a:pt x="40" y="66"/>
                  </a:lnTo>
                  <a:lnTo>
                    <a:pt x="40" y="66"/>
                  </a:lnTo>
                  <a:lnTo>
                    <a:pt x="42" y="66"/>
                  </a:lnTo>
                  <a:lnTo>
                    <a:pt x="48" y="70"/>
                  </a:lnTo>
                  <a:lnTo>
                    <a:pt x="48" y="70"/>
                  </a:lnTo>
                  <a:lnTo>
                    <a:pt x="50" y="70"/>
                  </a:lnTo>
                  <a:lnTo>
                    <a:pt x="50" y="70"/>
                  </a:lnTo>
                  <a:lnTo>
                    <a:pt x="52" y="70"/>
                  </a:lnTo>
                  <a:lnTo>
                    <a:pt x="52" y="70"/>
                  </a:lnTo>
                  <a:lnTo>
                    <a:pt x="54" y="66"/>
                  </a:lnTo>
                  <a:lnTo>
                    <a:pt x="54" y="62"/>
                  </a:lnTo>
                  <a:lnTo>
                    <a:pt x="58" y="56"/>
                  </a:lnTo>
                  <a:lnTo>
                    <a:pt x="66" y="54"/>
                  </a:lnTo>
                  <a:lnTo>
                    <a:pt x="70" y="52"/>
                  </a:lnTo>
                  <a:lnTo>
                    <a:pt x="74" y="54"/>
                  </a:lnTo>
                  <a:lnTo>
                    <a:pt x="74" y="54"/>
                  </a:lnTo>
                  <a:lnTo>
                    <a:pt x="76" y="54"/>
                  </a:lnTo>
                  <a:lnTo>
                    <a:pt x="76" y="54"/>
                  </a:lnTo>
                  <a:lnTo>
                    <a:pt x="78" y="54"/>
                  </a:lnTo>
                  <a:lnTo>
                    <a:pt x="82" y="52"/>
                  </a:lnTo>
                  <a:lnTo>
                    <a:pt x="82" y="52"/>
                  </a:lnTo>
                  <a:lnTo>
                    <a:pt x="82" y="50"/>
                  </a:lnTo>
                  <a:lnTo>
                    <a:pt x="90" y="46"/>
                  </a:lnTo>
                  <a:lnTo>
                    <a:pt x="90" y="46"/>
                  </a:lnTo>
                  <a:lnTo>
                    <a:pt x="90" y="42"/>
                  </a:lnTo>
                  <a:lnTo>
                    <a:pt x="90" y="42"/>
                  </a:lnTo>
                  <a:lnTo>
                    <a:pt x="90" y="40"/>
                  </a:lnTo>
                  <a:lnTo>
                    <a:pt x="86" y="36"/>
                  </a:lnTo>
                  <a:lnTo>
                    <a:pt x="84" y="34"/>
                  </a:lnTo>
                  <a:lnTo>
                    <a:pt x="88" y="30"/>
                  </a:lnTo>
                  <a:lnTo>
                    <a:pt x="88" y="30"/>
                  </a:lnTo>
                  <a:lnTo>
                    <a:pt x="90" y="28"/>
                  </a:lnTo>
                  <a:lnTo>
                    <a:pt x="90" y="28"/>
                  </a:lnTo>
                  <a:lnTo>
                    <a:pt x="88" y="24"/>
                  </a:lnTo>
                  <a:lnTo>
                    <a:pt x="86" y="24"/>
                  </a:lnTo>
                  <a:lnTo>
                    <a:pt x="86" y="24"/>
                  </a:lnTo>
                  <a:lnTo>
                    <a:pt x="80" y="24"/>
                  </a:lnTo>
                  <a:lnTo>
                    <a:pt x="80" y="24"/>
                  </a:lnTo>
                  <a:lnTo>
                    <a:pt x="78" y="24"/>
                  </a:lnTo>
                  <a:lnTo>
                    <a:pt x="72" y="28"/>
                  </a:lnTo>
                  <a:lnTo>
                    <a:pt x="66" y="26"/>
                  </a:lnTo>
                  <a:lnTo>
                    <a:pt x="50" y="16"/>
                  </a:lnTo>
                  <a:lnTo>
                    <a:pt x="40" y="8"/>
                  </a:lnTo>
                  <a:lnTo>
                    <a:pt x="40" y="8"/>
                  </a:lnTo>
                  <a:lnTo>
                    <a:pt x="40" y="8"/>
                  </a:lnTo>
                  <a:lnTo>
                    <a:pt x="32" y="2"/>
                  </a:lnTo>
                  <a:lnTo>
                    <a:pt x="32" y="2"/>
                  </a:lnTo>
                  <a:lnTo>
                    <a:pt x="30" y="0"/>
                  </a:lnTo>
                  <a:lnTo>
                    <a:pt x="3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3" name="Freeform 1071"/>
            <p:cNvSpPr>
              <a:spLocks/>
            </p:cNvSpPr>
            <p:nvPr/>
          </p:nvSpPr>
          <p:spPr bwMode="auto">
            <a:xfrm>
              <a:off x="4841" y="1831"/>
              <a:ext cx="82" cy="74"/>
            </a:xfrm>
            <a:custGeom>
              <a:avLst/>
              <a:gdLst>
                <a:gd name="T0" fmla="*/ 26 w 82"/>
                <a:gd name="T1" fmla="*/ 0 h 74"/>
                <a:gd name="T2" fmla="*/ 34 w 82"/>
                <a:gd name="T3" fmla="*/ 6 h 74"/>
                <a:gd name="T4" fmla="*/ 42 w 82"/>
                <a:gd name="T5" fmla="*/ 16 h 74"/>
                <a:gd name="T6" fmla="*/ 60 w 82"/>
                <a:gd name="T7" fmla="*/ 24 h 74"/>
                <a:gd name="T8" fmla="*/ 68 w 82"/>
                <a:gd name="T9" fmla="*/ 28 h 74"/>
                <a:gd name="T10" fmla="*/ 76 w 82"/>
                <a:gd name="T11" fmla="*/ 24 h 74"/>
                <a:gd name="T12" fmla="*/ 82 w 82"/>
                <a:gd name="T13" fmla="*/ 24 h 74"/>
                <a:gd name="T14" fmla="*/ 76 w 82"/>
                <a:gd name="T15" fmla="*/ 28 h 74"/>
                <a:gd name="T16" fmla="*/ 80 w 82"/>
                <a:gd name="T17" fmla="*/ 34 h 74"/>
                <a:gd name="T18" fmla="*/ 82 w 82"/>
                <a:gd name="T19" fmla="*/ 38 h 74"/>
                <a:gd name="T20" fmla="*/ 76 w 82"/>
                <a:gd name="T21" fmla="*/ 44 h 74"/>
                <a:gd name="T22" fmla="*/ 72 w 82"/>
                <a:gd name="T23" fmla="*/ 46 h 74"/>
                <a:gd name="T24" fmla="*/ 66 w 82"/>
                <a:gd name="T25" fmla="*/ 44 h 74"/>
                <a:gd name="T26" fmla="*/ 62 w 82"/>
                <a:gd name="T27" fmla="*/ 46 h 74"/>
                <a:gd name="T28" fmla="*/ 52 w 82"/>
                <a:gd name="T29" fmla="*/ 50 h 74"/>
                <a:gd name="T30" fmla="*/ 46 w 82"/>
                <a:gd name="T31" fmla="*/ 56 h 74"/>
                <a:gd name="T32" fmla="*/ 46 w 82"/>
                <a:gd name="T33" fmla="*/ 62 h 74"/>
                <a:gd name="T34" fmla="*/ 40 w 82"/>
                <a:gd name="T35" fmla="*/ 58 h 74"/>
                <a:gd name="T36" fmla="*/ 32 w 82"/>
                <a:gd name="T37" fmla="*/ 52 h 74"/>
                <a:gd name="T38" fmla="*/ 24 w 82"/>
                <a:gd name="T39" fmla="*/ 52 h 74"/>
                <a:gd name="T40" fmla="*/ 20 w 82"/>
                <a:gd name="T41" fmla="*/ 52 h 74"/>
                <a:gd name="T42" fmla="*/ 20 w 82"/>
                <a:gd name="T43" fmla="*/ 56 h 74"/>
                <a:gd name="T44" fmla="*/ 14 w 82"/>
                <a:gd name="T45" fmla="*/ 52 h 74"/>
                <a:gd name="T46" fmla="*/ 8 w 82"/>
                <a:gd name="T47" fmla="*/ 52 h 74"/>
                <a:gd name="T48" fmla="*/ 6 w 82"/>
                <a:gd name="T49" fmla="*/ 54 h 74"/>
                <a:gd name="T50" fmla="*/ 8 w 82"/>
                <a:gd name="T51" fmla="*/ 60 h 74"/>
                <a:gd name="T52" fmla="*/ 14 w 82"/>
                <a:gd name="T53" fmla="*/ 62 h 74"/>
                <a:gd name="T54" fmla="*/ 12 w 82"/>
                <a:gd name="T55" fmla="*/ 68 h 74"/>
                <a:gd name="T56" fmla="*/ 6 w 82"/>
                <a:gd name="T57" fmla="*/ 70 h 74"/>
                <a:gd name="T58" fmla="*/ 0 w 82"/>
                <a:gd name="T59" fmla="*/ 74 h 74"/>
                <a:gd name="T60" fmla="*/ 0 w 82"/>
                <a:gd name="T61" fmla="*/ 64 h 74"/>
                <a:gd name="T62" fmla="*/ 0 w 82"/>
                <a:gd name="T63" fmla="*/ 56 h 74"/>
                <a:gd name="T64" fmla="*/ 0 w 82"/>
                <a:gd name="T65" fmla="*/ 50 h 74"/>
                <a:gd name="T66" fmla="*/ 4 w 82"/>
                <a:gd name="T67" fmla="*/ 48 h 74"/>
                <a:gd name="T68" fmla="*/ 8 w 82"/>
                <a:gd name="T69" fmla="*/ 42 h 74"/>
                <a:gd name="T70" fmla="*/ 8 w 82"/>
                <a:gd name="T71" fmla="*/ 36 h 74"/>
                <a:gd name="T72" fmla="*/ 14 w 82"/>
                <a:gd name="T73" fmla="*/ 36 h 74"/>
                <a:gd name="T74" fmla="*/ 20 w 82"/>
                <a:gd name="T75" fmla="*/ 40 h 74"/>
                <a:gd name="T76" fmla="*/ 24 w 82"/>
                <a:gd name="T77" fmla="*/ 38 h 74"/>
                <a:gd name="T78" fmla="*/ 26 w 82"/>
                <a:gd name="T79" fmla="*/ 16 h 74"/>
                <a:gd name="T80" fmla="*/ 26 w 82"/>
                <a:gd name="T81" fmla="*/ 0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2" h="74">
                  <a:moveTo>
                    <a:pt x="26" y="0"/>
                  </a:moveTo>
                  <a:lnTo>
                    <a:pt x="34" y="6"/>
                  </a:lnTo>
                  <a:lnTo>
                    <a:pt x="42" y="16"/>
                  </a:lnTo>
                  <a:lnTo>
                    <a:pt x="60" y="24"/>
                  </a:lnTo>
                  <a:lnTo>
                    <a:pt x="68" y="28"/>
                  </a:lnTo>
                  <a:lnTo>
                    <a:pt x="76" y="24"/>
                  </a:lnTo>
                  <a:lnTo>
                    <a:pt x="82" y="24"/>
                  </a:lnTo>
                  <a:lnTo>
                    <a:pt x="76" y="28"/>
                  </a:lnTo>
                  <a:lnTo>
                    <a:pt x="80" y="34"/>
                  </a:lnTo>
                  <a:lnTo>
                    <a:pt x="82" y="38"/>
                  </a:lnTo>
                  <a:lnTo>
                    <a:pt x="76" y="44"/>
                  </a:lnTo>
                  <a:lnTo>
                    <a:pt x="72" y="46"/>
                  </a:lnTo>
                  <a:lnTo>
                    <a:pt x="66" y="44"/>
                  </a:lnTo>
                  <a:lnTo>
                    <a:pt x="62" y="46"/>
                  </a:lnTo>
                  <a:lnTo>
                    <a:pt x="52" y="50"/>
                  </a:lnTo>
                  <a:lnTo>
                    <a:pt x="46" y="56"/>
                  </a:lnTo>
                  <a:lnTo>
                    <a:pt x="46" y="62"/>
                  </a:lnTo>
                  <a:lnTo>
                    <a:pt x="40" y="58"/>
                  </a:lnTo>
                  <a:lnTo>
                    <a:pt x="32" y="52"/>
                  </a:lnTo>
                  <a:lnTo>
                    <a:pt x="24" y="52"/>
                  </a:lnTo>
                  <a:lnTo>
                    <a:pt x="20" y="52"/>
                  </a:lnTo>
                  <a:lnTo>
                    <a:pt x="20" y="56"/>
                  </a:lnTo>
                  <a:lnTo>
                    <a:pt x="14" y="52"/>
                  </a:lnTo>
                  <a:lnTo>
                    <a:pt x="8" y="52"/>
                  </a:lnTo>
                  <a:lnTo>
                    <a:pt x="6" y="54"/>
                  </a:lnTo>
                  <a:lnTo>
                    <a:pt x="8" y="60"/>
                  </a:lnTo>
                  <a:lnTo>
                    <a:pt x="14" y="62"/>
                  </a:lnTo>
                  <a:lnTo>
                    <a:pt x="12" y="68"/>
                  </a:lnTo>
                  <a:lnTo>
                    <a:pt x="6" y="70"/>
                  </a:lnTo>
                  <a:lnTo>
                    <a:pt x="0" y="74"/>
                  </a:lnTo>
                  <a:lnTo>
                    <a:pt x="0" y="64"/>
                  </a:lnTo>
                  <a:lnTo>
                    <a:pt x="0" y="56"/>
                  </a:lnTo>
                  <a:lnTo>
                    <a:pt x="0" y="50"/>
                  </a:lnTo>
                  <a:lnTo>
                    <a:pt x="4" y="48"/>
                  </a:lnTo>
                  <a:lnTo>
                    <a:pt x="8" y="42"/>
                  </a:lnTo>
                  <a:lnTo>
                    <a:pt x="8" y="36"/>
                  </a:lnTo>
                  <a:lnTo>
                    <a:pt x="14" y="36"/>
                  </a:lnTo>
                  <a:lnTo>
                    <a:pt x="20" y="40"/>
                  </a:lnTo>
                  <a:lnTo>
                    <a:pt x="24" y="38"/>
                  </a:lnTo>
                  <a:lnTo>
                    <a:pt x="26" y="16"/>
                  </a:lnTo>
                  <a:lnTo>
                    <a:pt x="2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4" name="Line 1072"/>
            <p:cNvSpPr>
              <a:spLocks noChangeShapeType="1"/>
            </p:cNvSpPr>
            <p:nvPr/>
          </p:nvSpPr>
          <p:spPr bwMode="auto">
            <a:xfrm>
              <a:off x="4923" y="1855"/>
              <a:ext cx="0" cy="0"/>
            </a:xfrm>
            <a:prstGeom prst="line">
              <a:avLst/>
            </a:pr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5" name="Freeform 1073"/>
            <p:cNvSpPr>
              <a:spLocks/>
            </p:cNvSpPr>
            <p:nvPr/>
          </p:nvSpPr>
          <p:spPr bwMode="auto">
            <a:xfrm>
              <a:off x="4837" y="1827"/>
              <a:ext cx="90" cy="82"/>
            </a:xfrm>
            <a:custGeom>
              <a:avLst/>
              <a:gdLst>
                <a:gd name="T0" fmla="*/ 30 w 90"/>
                <a:gd name="T1" fmla="*/ 0 h 82"/>
                <a:gd name="T2" fmla="*/ 28 w 90"/>
                <a:gd name="T3" fmla="*/ 0 h 82"/>
                <a:gd name="T4" fmla="*/ 26 w 90"/>
                <a:gd name="T5" fmla="*/ 4 h 82"/>
                <a:gd name="T6" fmla="*/ 24 w 90"/>
                <a:gd name="T7" fmla="*/ 40 h 82"/>
                <a:gd name="T8" fmla="*/ 20 w 90"/>
                <a:gd name="T9" fmla="*/ 36 h 82"/>
                <a:gd name="T10" fmla="*/ 18 w 90"/>
                <a:gd name="T11" fmla="*/ 36 h 82"/>
                <a:gd name="T12" fmla="*/ 12 w 90"/>
                <a:gd name="T13" fmla="*/ 36 h 82"/>
                <a:gd name="T14" fmla="*/ 8 w 90"/>
                <a:gd name="T15" fmla="*/ 40 h 82"/>
                <a:gd name="T16" fmla="*/ 6 w 90"/>
                <a:gd name="T17" fmla="*/ 48 h 82"/>
                <a:gd name="T18" fmla="*/ 2 w 90"/>
                <a:gd name="T19" fmla="*/ 50 h 82"/>
                <a:gd name="T20" fmla="*/ 0 w 90"/>
                <a:gd name="T21" fmla="*/ 54 h 82"/>
                <a:gd name="T22" fmla="*/ 0 w 90"/>
                <a:gd name="T23" fmla="*/ 60 h 82"/>
                <a:gd name="T24" fmla="*/ 0 w 90"/>
                <a:gd name="T25" fmla="*/ 68 h 82"/>
                <a:gd name="T26" fmla="*/ 0 w 90"/>
                <a:gd name="T27" fmla="*/ 78 h 82"/>
                <a:gd name="T28" fmla="*/ 4 w 90"/>
                <a:gd name="T29" fmla="*/ 82 h 82"/>
                <a:gd name="T30" fmla="*/ 4 w 90"/>
                <a:gd name="T31" fmla="*/ 82 h 82"/>
                <a:gd name="T32" fmla="*/ 12 w 90"/>
                <a:gd name="T33" fmla="*/ 78 h 82"/>
                <a:gd name="T34" fmla="*/ 18 w 90"/>
                <a:gd name="T35" fmla="*/ 76 h 82"/>
                <a:gd name="T36" fmla="*/ 22 w 90"/>
                <a:gd name="T37" fmla="*/ 68 h 82"/>
                <a:gd name="T38" fmla="*/ 20 w 90"/>
                <a:gd name="T39" fmla="*/ 64 h 82"/>
                <a:gd name="T40" fmla="*/ 24 w 90"/>
                <a:gd name="T41" fmla="*/ 64 h 82"/>
                <a:gd name="T42" fmla="*/ 24 w 90"/>
                <a:gd name="T43" fmla="*/ 64 h 82"/>
                <a:gd name="T44" fmla="*/ 26 w 90"/>
                <a:gd name="T45" fmla="*/ 62 h 82"/>
                <a:gd name="T46" fmla="*/ 30 w 90"/>
                <a:gd name="T47" fmla="*/ 60 h 82"/>
                <a:gd name="T48" fmla="*/ 40 w 90"/>
                <a:gd name="T49" fmla="*/ 66 h 82"/>
                <a:gd name="T50" fmla="*/ 42 w 90"/>
                <a:gd name="T51" fmla="*/ 66 h 82"/>
                <a:gd name="T52" fmla="*/ 48 w 90"/>
                <a:gd name="T53" fmla="*/ 70 h 82"/>
                <a:gd name="T54" fmla="*/ 50 w 90"/>
                <a:gd name="T55" fmla="*/ 70 h 82"/>
                <a:gd name="T56" fmla="*/ 52 w 90"/>
                <a:gd name="T57" fmla="*/ 70 h 82"/>
                <a:gd name="T58" fmla="*/ 54 w 90"/>
                <a:gd name="T59" fmla="*/ 62 h 82"/>
                <a:gd name="T60" fmla="*/ 66 w 90"/>
                <a:gd name="T61" fmla="*/ 54 h 82"/>
                <a:gd name="T62" fmla="*/ 74 w 90"/>
                <a:gd name="T63" fmla="*/ 54 h 82"/>
                <a:gd name="T64" fmla="*/ 76 w 90"/>
                <a:gd name="T65" fmla="*/ 54 h 82"/>
                <a:gd name="T66" fmla="*/ 78 w 90"/>
                <a:gd name="T67" fmla="*/ 54 h 82"/>
                <a:gd name="T68" fmla="*/ 82 w 90"/>
                <a:gd name="T69" fmla="*/ 52 h 82"/>
                <a:gd name="T70" fmla="*/ 90 w 90"/>
                <a:gd name="T71" fmla="*/ 46 h 82"/>
                <a:gd name="T72" fmla="*/ 90 w 90"/>
                <a:gd name="T73" fmla="*/ 42 h 82"/>
                <a:gd name="T74" fmla="*/ 90 w 90"/>
                <a:gd name="T75" fmla="*/ 40 h 82"/>
                <a:gd name="T76" fmla="*/ 84 w 90"/>
                <a:gd name="T77" fmla="*/ 34 h 82"/>
                <a:gd name="T78" fmla="*/ 88 w 90"/>
                <a:gd name="T79" fmla="*/ 30 h 82"/>
                <a:gd name="T80" fmla="*/ 90 w 90"/>
                <a:gd name="T81" fmla="*/ 28 h 82"/>
                <a:gd name="T82" fmla="*/ 86 w 90"/>
                <a:gd name="T83" fmla="*/ 24 h 82"/>
                <a:gd name="T84" fmla="*/ 80 w 90"/>
                <a:gd name="T85" fmla="*/ 24 h 82"/>
                <a:gd name="T86" fmla="*/ 78 w 90"/>
                <a:gd name="T87" fmla="*/ 24 h 82"/>
                <a:gd name="T88" fmla="*/ 66 w 90"/>
                <a:gd name="T89" fmla="*/ 26 h 82"/>
                <a:gd name="T90" fmla="*/ 40 w 90"/>
                <a:gd name="T91" fmla="*/ 8 h 82"/>
                <a:gd name="T92" fmla="*/ 40 w 90"/>
                <a:gd name="T93" fmla="*/ 8 h 82"/>
                <a:gd name="T94" fmla="*/ 32 w 90"/>
                <a:gd name="T95" fmla="*/ 2 h 82"/>
                <a:gd name="T96" fmla="*/ 30 w 90"/>
                <a:gd name="T97"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0" h="82">
                  <a:moveTo>
                    <a:pt x="30" y="0"/>
                  </a:moveTo>
                  <a:lnTo>
                    <a:pt x="30" y="0"/>
                  </a:lnTo>
                  <a:lnTo>
                    <a:pt x="28" y="0"/>
                  </a:lnTo>
                  <a:lnTo>
                    <a:pt x="28" y="0"/>
                  </a:lnTo>
                  <a:lnTo>
                    <a:pt x="28" y="2"/>
                  </a:lnTo>
                  <a:lnTo>
                    <a:pt x="26" y="4"/>
                  </a:lnTo>
                  <a:lnTo>
                    <a:pt x="26" y="20"/>
                  </a:lnTo>
                  <a:lnTo>
                    <a:pt x="24" y="40"/>
                  </a:lnTo>
                  <a:lnTo>
                    <a:pt x="24" y="40"/>
                  </a:lnTo>
                  <a:lnTo>
                    <a:pt x="20" y="36"/>
                  </a:lnTo>
                  <a:lnTo>
                    <a:pt x="20" y="36"/>
                  </a:lnTo>
                  <a:lnTo>
                    <a:pt x="18" y="36"/>
                  </a:lnTo>
                  <a:lnTo>
                    <a:pt x="12" y="36"/>
                  </a:lnTo>
                  <a:lnTo>
                    <a:pt x="12" y="36"/>
                  </a:lnTo>
                  <a:lnTo>
                    <a:pt x="10" y="38"/>
                  </a:lnTo>
                  <a:lnTo>
                    <a:pt x="8" y="40"/>
                  </a:lnTo>
                  <a:lnTo>
                    <a:pt x="8" y="44"/>
                  </a:lnTo>
                  <a:lnTo>
                    <a:pt x="6" y="48"/>
                  </a:lnTo>
                  <a:lnTo>
                    <a:pt x="2" y="50"/>
                  </a:lnTo>
                  <a:lnTo>
                    <a:pt x="2" y="50"/>
                  </a:lnTo>
                  <a:lnTo>
                    <a:pt x="0" y="50"/>
                  </a:lnTo>
                  <a:lnTo>
                    <a:pt x="0" y="54"/>
                  </a:lnTo>
                  <a:lnTo>
                    <a:pt x="0" y="60"/>
                  </a:lnTo>
                  <a:lnTo>
                    <a:pt x="0" y="60"/>
                  </a:lnTo>
                  <a:lnTo>
                    <a:pt x="0" y="62"/>
                  </a:lnTo>
                  <a:lnTo>
                    <a:pt x="0" y="68"/>
                  </a:lnTo>
                  <a:lnTo>
                    <a:pt x="0" y="78"/>
                  </a:lnTo>
                  <a:lnTo>
                    <a:pt x="0" y="78"/>
                  </a:lnTo>
                  <a:lnTo>
                    <a:pt x="4" y="82"/>
                  </a:lnTo>
                  <a:lnTo>
                    <a:pt x="4" y="82"/>
                  </a:lnTo>
                  <a:lnTo>
                    <a:pt x="4" y="82"/>
                  </a:lnTo>
                  <a:lnTo>
                    <a:pt x="4" y="82"/>
                  </a:lnTo>
                  <a:lnTo>
                    <a:pt x="8" y="80"/>
                  </a:lnTo>
                  <a:lnTo>
                    <a:pt x="12" y="78"/>
                  </a:lnTo>
                  <a:lnTo>
                    <a:pt x="18" y="76"/>
                  </a:lnTo>
                  <a:lnTo>
                    <a:pt x="18" y="76"/>
                  </a:lnTo>
                  <a:lnTo>
                    <a:pt x="20" y="74"/>
                  </a:lnTo>
                  <a:lnTo>
                    <a:pt x="22" y="68"/>
                  </a:lnTo>
                  <a:lnTo>
                    <a:pt x="22" y="68"/>
                  </a:lnTo>
                  <a:lnTo>
                    <a:pt x="20" y="64"/>
                  </a:lnTo>
                  <a:lnTo>
                    <a:pt x="20" y="64"/>
                  </a:lnTo>
                  <a:lnTo>
                    <a:pt x="24" y="64"/>
                  </a:lnTo>
                  <a:lnTo>
                    <a:pt x="24" y="64"/>
                  </a:lnTo>
                  <a:lnTo>
                    <a:pt x="24" y="64"/>
                  </a:lnTo>
                  <a:lnTo>
                    <a:pt x="24" y="64"/>
                  </a:lnTo>
                  <a:lnTo>
                    <a:pt x="26" y="62"/>
                  </a:lnTo>
                  <a:lnTo>
                    <a:pt x="28" y="60"/>
                  </a:lnTo>
                  <a:lnTo>
                    <a:pt x="30" y="60"/>
                  </a:lnTo>
                  <a:lnTo>
                    <a:pt x="34" y="60"/>
                  </a:lnTo>
                  <a:lnTo>
                    <a:pt x="40" y="66"/>
                  </a:lnTo>
                  <a:lnTo>
                    <a:pt x="40" y="66"/>
                  </a:lnTo>
                  <a:lnTo>
                    <a:pt x="42" y="66"/>
                  </a:lnTo>
                  <a:lnTo>
                    <a:pt x="48" y="70"/>
                  </a:lnTo>
                  <a:lnTo>
                    <a:pt x="48" y="70"/>
                  </a:lnTo>
                  <a:lnTo>
                    <a:pt x="50" y="70"/>
                  </a:lnTo>
                  <a:lnTo>
                    <a:pt x="50" y="70"/>
                  </a:lnTo>
                  <a:lnTo>
                    <a:pt x="52" y="70"/>
                  </a:lnTo>
                  <a:lnTo>
                    <a:pt x="52" y="70"/>
                  </a:lnTo>
                  <a:lnTo>
                    <a:pt x="54" y="66"/>
                  </a:lnTo>
                  <a:lnTo>
                    <a:pt x="54" y="62"/>
                  </a:lnTo>
                  <a:lnTo>
                    <a:pt x="58" y="56"/>
                  </a:lnTo>
                  <a:lnTo>
                    <a:pt x="66" y="54"/>
                  </a:lnTo>
                  <a:lnTo>
                    <a:pt x="70" y="52"/>
                  </a:lnTo>
                  <a:lnTo>
                    <a:pt x="74" y="54"/>
                  </a:lnTo>
                  <a:lnTo>
                    <a:pt x="74" y="54"/>
                  </a:lnTo>
                  <a:lnTo>
                    <a:pt x="76" y="54"/>
                  </a:lnTo>
                  <a:lnTo>
                    <a:pt x="76" y="54"/>
                  </a:lnTo>
                  <a:lnTo>
                    <a:pt x="78" y="54"/>
                  </a:lnTo>
                  <a:lnTo>
                    <a:pt x="82" y="52"/>
                  </a:lnTo>
                  <a:lnTo>
                    <a:pt x="82" y="52"/>
                  </a:lnTo>
                  <a:lnTo>
                    <a:pt x="82" y="50"/>
                  </a:lnTo>
                  <a:lnTo>
                    <a:pt x="90" y="46"/>
                  </a:lnTo>
                  <a:lnTo>
                    <a:pt x="90" y="46"/>
                  </a:lnTo>
                  <a:lnTo>
                    <a:pt x="90" y="42"/>
                  </a:lnTo>
                  <a:lnTo>
                    <a:pt x="90" y="42"/>
                  </a:lnTo>
                  <a:lnTo>
                    <a:pt x="90" y="40"/>
                  </a:lnTo>
                  <a:lnTo>
                    <a:pt x="86" y="36"/>
                  </a:lnTo>
                  <a:lnTo>
                    <a:pt x="84" y="34"/>
                  </a:lnTo>
                  <a:lnTo>
                    <a:pt x="88" y="30"/>
                  </a:lnTo>
                  <a:lnTo>
                    <a:pt x="88" y="30"/>
                  </a:lnTo>
                  <a:lnTo>
                    <a:pt x="90" y="28"/>
                  </a:lnTo>
                  <a:lnTo>
                    <a:pt x="90" y="28"/>
                  </a:lnTo>
                  <a:lnTo>
                    <a:pt x="88" y="24"/>
                  </a:lnTo>
                  <a:lnTo>
                    <a:pt x="86" y="24"/>
                  </a:lnTo>
                  <a:lnTo>
                    <a:pt x="86" y="24"/>
                  </a:lnTo>
                  <a:lnTo>
                    <a:pt x="80" y="24"/>
                  </a:lnTo>
                  <a:lnTo>
                    <a:pt x="80" y="24"/>
                  </a:lnTo>
                  <a:lnTo>
                    <a:pt x="78" y="24"/>
                  </a:lnTo>
                  <a:lnTo>
                    <a:pt x="72" y="28"/>
                  </a:lnTo>
                  <a:lnTo>
                    <a:pt x="66" y="26"/>
                  </a:lnTo>
                  <a:lnTo>
                    <a:pt x="50" y="16"/>
                  </a:lnTo>
                  <a:lnTo>
                    <a:pt x="40" y="8"/>
                  </a:lnTo>
                  <a:lnTo>
                    <a:pt x="40" y="8"/>
                  </a:lnTo>
                  <a:lnTo>
                    <a:pt x="40" y="8"/>
                  </a:lnTo>
                  <a:lnTo>
                    <a:pt x="32" y="2"/>
                  </a:lnTo>
                  <a:lnTo>
                    <a:pt x="32" y="2"/>
                  </a:lnTo>
                  <a:lnTo>
                    <a:pt x="30"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6" name="Freeform 1074"/>
            <p:cNvSpPr>
              <a:spLocks/>
            </p:cNvSpPr>
            <p:nvPr/>
          </p:nvSpPr>
          <p:spPr bwMode="auto">
            <a:xfrm>
              <a:off x="4731" y="2015"/>
              <a:ext cx="38" cy="26"/>
            </a:xfrm>
            <a:custGeom>
              <a:avLst/>
              <a:gdLst>
                <a:gd name="T0" fmla="*/ 14 w 38"/>
                <a:gd name="T1" fmla="*/ 26 h 26"/>
                <a:gd name="T2" fmla="*/ 8 w 38"/>
                <a:gd name="T3" fmla="*/ 24 h 26"/>
                <a:gd name="T4" fmla="*/ 8 w 38"/>
                <a:gd name="T5" fmla="*/ 24 h 26"/>
                <a:gd name="T6" fmla="*/ 6 w 38"/>
                <a:gd name="T7" fmla="*/ 22 h 26"/>
                <a:gd name="T8" fmla="*/ 6 w 38"/>
                <a:gd name="T9" fmla="*/ 18 h 26"/>
                <a:gd name="T10" fmla="*/ 2 w 38"/>
                <a:gd name="T11" fmla="*/ 16 h 26"/>
                <a:gd name="T12" fmla="*/ 2 w 38"/>
                <a:gd name="T13" fmla="*/ 16 h 26"/>
                <a:gd name="T14" fmla="*/ 0 w 38"/>
                <a:gd name="T15" fmla="*/ 14 h 26"/>
                <a:gd name="T16" fmla="*/ 0 w 38"/>
                <a:gd name="T17" fmla="*/ 14 h 26"/>
                <a:gd name="T18" fmla="*/ 2 w 38"/>
                <a:gd name="T19" fmla="*/ 12 h 26"/>
                <a:gd name="T20" fmla="*/ 8 w 38"/>
                <a:gd name="T21" fmla="*/ 8 h 26"/>
                <a:gd name="T22" fmla="*/ 8 w 38"/>
                <a:gd name="T23" fmla="*/ 8 h 26"/>
                <a:gd name="T24" fmla="*/ 10 w 38"/>
                <a:gd name="T25" fmla="*/ 6 h 26"/>
                <a:gd name="T26" fmla="*/ 16 w 38"/>
                <a:gd name="T27" fmla="*/ 6 h 26"/>
                <a:gd name="T28" fmla="*/ 22 w 38"/>
                <a:gd name="T29" fmla="*/ 6 h 26"/>
                <a:gd name="T30" fmla="*/ 24 w 38"/>
                <a:gd name="T31" fmla="*/ 0 h 26"/>
                <a:gd name="T32" fmla="*/ 24 w 38"/>
                <a:gd name="T33" fmla="*/ 0 h 26"/>
                <a:gd name="T34" fmla="*/ 26 w 38"/>
                <a:gd name="T35" fmla="*/ 0 h 26"/>
                <a:gd name="T36" fmla="*/ 32 w 38"/>
                <a:gd name="T37" fmla="*/ 0 h 26"/>
                <a:gd name="T38" fmla="*/ 32 w 38"/>
                <a:gd name="T39" fmla="*/ 0 h 26"/>
                <a:gd name="T40" fmla="*/ 34 w 38"/>
                <a:gd name="T41" fmla="*/ 0 h 26"/>
                <a:gd name="T42" fmla="*/ 38 w 38"/>
                <a:gd name="T43" fmla="*/ 6 h 26"/>
                <a:gd name="T44" fmla="*/ 38 w 38"/>
                <a:gd name="T45" fmla="*/ 6 h 26"/>
                <a:gd name="T46" fmla="*/ 38 w 38"/>
                <a:gd name="T47" fmla="*/ 8 h 26"/>
                <a:gd name="T48" fmla="*/ 36 w 38"/>
                <a:gd name="T49" fmla="*/ 10 h 26"/>
                <a:gd name="T50" fmla="*/ 32 w 38"/>
                <a:gd name="T51" fmla="*/ 14 h 26"/>
                <a:gd name="T52" fmla="*/ 32 w 38"/>
                <a:gd name="T53" fmla="*/ 14 h 26"/>
                <a:gd name="T54" fmla="*/ 32 w 38"/>
                <a:gd name="T55" fmla="*/ 16 h 26"/>
                <a:gd name="T56" fmla="*/ 28 w 38"/>
                <a:gd name="T57" fmla="*/ 18 h 26"/>
                <a:gd name="T58" fmla="*/ 28 w 38"/>
                <a:gd name="T59" fmla="*/ 18 h 26"/>
                <a:gd name="T60" fmla="*/ 28 w 38"/>
                <a:gd name="T61" fmla="*/ 18 h 26"/>
                <a:gd name="T62" fmla="*/ 28 w 38"/>
                <a:gd name="T63" fmla="*/ 18 h 26"/>
                <a:gd name="T64" fmla="*/ 28 w 38"/>
                <a:gd name="T65" fmla="*/ 18 h 26"/>
                <a:gd name="T66" fmla="*/ 24 w 38"/>
                <a:gd name="T67" fmla="*/ 16 h 26"/>
                <a:gd name="T68" fmla="*/ 20 w 38"/>
                <a:gd name="T69" fmla="*/ 18 h 26"/>
                <a:gd name="T70" fmla="*/ 16 w 38"/>
                <a:gd name="T71" fmla="*/ 26 h 26"/>
                <a:gd name="T72" fmla="*/ 16 w 38"/>
                <a:gd name="T73" fmla="*/ 26 h 26"/>
                <a:gd name="T74" fmla="*/ 14 w 38"/>
                <a:gd name="T75" fmla="*/ 26 h 26"/>
                <a:gd name="T76" fmla="*/ 14 w 38"/>
                <a:gd name="T77" fmla="*/ 26 h 26"/>
                <a:gd name="T78" fmla="*/ 14 w 38"/>
                <a:gd name="T79" fmla="*/ 26 h 26"/>
                <a:gd name="T80" fmla="*/ 14 w 38"/>
                <a:gd name="T81"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8" h="26">
                  <a:moveTo>
                    <a:pt x="14" y="26"/>
                  </a:moveTo>
                  <a:lnTo>
                    <a:pt x="8" y="24"/>
                  </a:lnTo>
                  <a:lnTo>
                    <a:pt x="8" y="24"/>
                  </a:lnTo>
                  <a:lnTo>
                    <a:pt x="6" y="22"/>
                  </a:lnTo>
                  <a:lnTo>
                    <a:pt x="6" y="18"/>
                  </a:lnTo>
                  <a:lnTo>
                    <a:pt x="2" y="16"/>
                  </a:lnTo>
                  <a:lnTo>
                    <a:pt x="2" y="16"/>
                  </a:lnTo>
                  <a:lnTo>
                    <a:pt x="0" y="14"/>
                  </a:lnTo>
                  <a:lnTo>
                    <a:pt x="0" y="14"/>
                  </a:lnTo>
                  <a:lnTo>
                    <a:pt x="2" y="12"/>
                  </a:lnTo>
                  <a:lnTo>
                    <a:pt x="8" y="8"/>
                  </a:lnTo>
                  <a:lnTo>
                    <a:pt x="8" y="8"/>
                  </a:lnTo>
                  <a:lnTo>
                    <a:pt x="10" y="6"/>
                  </a:lnTo>
                  <a:lnTo>
                    <a:pt x="16" y="6"/>
                  </a:lnTo>
                  <a:lnTo>
                    <a:pt x="22" y="6"/>
                  </a:lnTo>
                  <a:lnTo>
                    <a:pt x="24" y="0"/>
                  </a:lnTo>
                  <a:lnTo>
                    <a:pt x="24" y="0"/>
                  </a:lnTo>
                  <a:lnTo>
                    <a:pt x="26" y="0"/>
                  </a:lnTo>
                  <a:lnTo>
                    <a:pt x="32" y="0"/>
                  </a:lnTo>
                  <a:lnTo>
                    <a:pt x="32" y="0"/>
                  </a:lnTo>
                  <a:lnTo>
                    <a:pt x="34" y="0"/>
                  </a:lnTo>
                  <a:lnTo>
                    <a:pt x="38" y="6"/>
                  </a:lnTo>
                  <a:lnTo>
                    <a:pt x="38" y="6"/>
                  </a:lnTo>
                  <a:lnTo>
                    <a:pt x="38" y="8"/>
                  </a:lnTo>
                  <a:lnTo>
                    <a:pt x="36" y="10"/>
                  </a:lnTo>
                  <a:lnTo>
                    <a:pt x="32" y="14"/>
                  </a:lnTo>
                  <a:lnTo>
                    <a:pt x="32" y="14"/>
                  </a:lnTo>
                  <a:lnTo>
                    <a:pt x="32" y="16"/>
                  </a:lnTo>
                  <a:lnTo>
                    <a:pt x="28" y="18"/>
                  </a:lnTo>
                  <a:lnTo>
                    <a:pt x="28" y="18"/>
                  </a:lnTo>
                  <a:lnTo>
                    <a:pt x="28" y="18"/>
                  </a:lnTo>
                  <a:lnTo>
                    <a:pt x="28" y="18"/>
                  </a:lnTo>
                  <a:lnTo>
                    <a:pt x="28" y="18"/>
                  </a:lnTo>
                  <a:lnTo>
                    <a:pt x="24" y="16"/>
                  </a:lnTo>
                  <a:lnTo>
                    <a:pt x="20" y="18"/>
                  </a:lnTo>
                  <a:lnTo>
                    <a:pt x="16" y="26"/>
                  </a:lnTo>
                  <a:lnTo>
                    <a:pt x="16" y="26"/>
                  </a:lnTo>
                  <a:lnTo>
                    <a:pt x="14" y="26"/>
                  </a:lnTo>
                  <a:lnTo>
                    <a:pt x="14" y="26"/>
                  </a:lnTo>
                  <a:lnTo>
                    <a:pt x="14" y="26"/>
                  </a:lnTo>
                  <a:lnTo>
                    <a:pt x="14" y="2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7" name="Freeform 1075"/>
            <p:cNvSpPr>
              <a:spLocks noEditPoints="1"/>
            </p:cNvSpPr>
            <p:nvPr/>
          </p:nvSpPr>
          <p:spPr bwMode="auto">
            <a:xfrm>
              <a:off x="4729" y="2013"/>
              <a:ext cx="42" cy="30"/>
            </a:xfrm>
            <a:custGeom>
              <a:avLst/>
              <a:gdLst>
                <a:gd name="T0" fmla="*/ 34 w 42"/>
                <a:gd name="T1" fmla="*/ 4 h 30"/>
                <a:gd name="T2" fmla="*/ 38 w 42"/>
                <a:gd name="T3" fmla="*/ 8 h 30"/>
                <a:gd name="T4" fmla="*/ 36 w 42"/>
                <a:gd name="T5" fmla="*/ 10 h 30"/>
                <a:gd name="T6" fmla="*/ 34 w 42"/>
                <a:gd name="T7" fmla="*/ 16 h 30"/>
                <a:gd name="T8" fmla="*/ 30 w 42"/>
                <a:gd name="T9" fmla="*/ 18 h 30"/>
                <a:gd name="T10" fmla="*/ 24 w 42"/>
                <a:gd name="T11" fmla="*/ 16 h 30"/>
                <a:gd name="T12" fmla="*/ 20 w 42"/>
                <a:gd name="T13" fmla="*/ 20 h 30"/>
                <a:gd name="T14" fmla="*/ 16 w 42"/>
                <a:gd name="T15" fmla="*/ 26 h 30"/>
                <a:gd name="T16" fmla="*/ 10 w 42"/>
                <a:gd name="T17" fmla="*/ 24 h 30"/>
                <a:gd name="T18" fmla="*/ 10 w 42"/>
                <a:gd name="T19" fmla="*/ 20 h 30"/>
                <a:gd name="T20" fmla="*/ 4 w 42"/>
                <a:gd name="T21" fmla="*/ 16 h 30"/>
                <a:gd name="T22" fmla="*/ 12 w 42"/>
                <a:gd name="T23" fmla="*/ 10 h 30"/>
                <a:gd name="T24" fmla="*/ 18 w 42"/>
                <a:gd name="T25" fmla="*/ 10 h 30"/>
                <a:gd name="T26" fmla="*/ 24 w 42"/>
                <a:gd name="T27" fmla="*/ 8 h 30"/>
                <a:gd name="T28" fmla="*/ 28 w 42"/>
                <a:gd name="T29" fmla="*/ 4 h 30"/>
                <a:gd name="T30" fmla="*/ 34 w 42"/>
                <a:gd name="T31" fmla="*/ 4 h 30"/>
                <a:gd name="T32" fmla="*/ 34 w 42"/>
                <a:gd name="T33" fmla="*/ 0 h 30"/>
                <a:gd name="T34" fmla="*/ 28 w 42"/>
                <a:gd name="T35" fmla="*/ 0 h 30"/>
                <a:gd name="T36" fmla="*/ 28 w 42"/>
                <a:gd name="T37" fmla="*/ 0 h 30"/>
                <a:gd name="T38" fmla="*/ 24 w 42"/>
                <a:gd name="T39" fmla="*/ 2 h 30"/>
                <a:gd name="T40" fmla="*/ 22 w 42"/>
                <a:gd name="T41" fmla="*/ 6 h 30"/>
                <a:gd name="T42" fmla="*/ 18 w 42"/>
                <a:gd name="T43" fmla="*/ 6 h 30"/>
                <a:gd name="T44" fmla="*/ 12 w 42"/>
                <a:gd name="T45" fmla="*/ 6 h 30"/>
                <a:gd name="T46" fmla="*/ 12 w 42"/>
                <a:gd name="T47" fmla="*/ 6 h 30"/>
                <a:gd name="T48" fmla="*/ 10 w 42"/>
                <a:gd name="T49" fmla="*/ 8 h 30"/>
                <a:gd name="T50" fmla="*/ 2 w 42"/>
                <a:gd name="T51" fmla="*/ 12 h 30"/>
                <a:gd name="T52" fmla="*/ 2 w 42"/>
                <a:gd name="T53" fmla="*/ 12 h 30"/>
                <a:gd name="T54" fmla="*/ 0 w 42"/>
                <a:gd name="T55" fmla="*/ 16 h 30"/>
                <a:gd name="T56" fmla="*/ 0 w 42"/>
                <a:gd name="T57" fmla="*/ 16 h 30"/>
                <a:gd name="T58" fmla="*/ 2 w 42"/>
                <a:gd name="T59" fmla="*/ 20 h 30"/>
                <a:gd name="T60" fmla="*/ 6 w 42"/>
                <a:gd name="T61" fmla="*/ 22 h 30"/>
                <a:gd name="T62" fmla="*/ 6 w 42"/>
                <a:gd name="T63" fmla="*/ 24 h 30"/>
                <a:gd name="T64" fmla="*/ 6 w 42"/>
                <a:gd name="T65" fmla="*/ 24 h 30"/>
                <a:gd name="T66" fmla="*/ 6 w 42"/>
                <a:gd name="T67" fmla="*/ 26 h 30"/>
                <a:gd name="T68" fmla="*/ 8 w 42"/>
                <a:gd name="T69" fmla="*/ 28 h 30"/>
                <a:gd name="T70" fmla="*/ 16 w 42"/>
                <a:gd name="T71" fmla="*/ 30 h 30"/>
                <a:gd name="T72" fmla="*/ 16 w 42"/>
                <a:gd name="T73" fmla="*/ 30 h 30"/>
                <a:gd name="T74" fmla="*/ 16 w 42"/>
                <a:gd name="T75" fmla="*/ 30 h 30"/>
                <a:gd name="T76" fmla="*/ 16 w 42"/>
                <a:gd name="T77" fmla="*/ 30 h 30"/>
                <a:gd name="T78" fmla="*/ 18 w 42"/>
                <a:gd name="T79" fmla="*/ 30 h 30"/>
                <a:gd name="T80" fmla="*/ 20 w 42"/>
                <a:gd name="T81" fmla="*/ 28 h 30"/>
                <a:gd name="T82" fmla="*/ 24 w 42"/>
                <a:gd name="T83" fmla="*/ 22 h 30"/>
                <a:gd name="T84" fmla="*/ 26 w 42"/>
                <a:gd name="T85" fmla="*/ 20 h 30"/>
                <a:gd name="T86" fmla="*/ 28 w 42"/>
                <a:gd name="T87" fmla="*/ 22 h 30"/>
                <a:gd name="T88" fmla="*/ 28 w 42"/>
                <a:gd name="T89" fmla="*/ 22 h 30"/>
                <a:gd name="T90" fmla="*/ 30 w 42"/>
                <a:gd name="T91" fmla="*/ 22 h 30"/>
                <a:gd name="T92" fmla="*/ 30 w 42"/>
                <a:gd name="T93" fmla="*/ 22 h 30"/>
                <a:gd name="T94" fmla="*/ 32 w 42"/>
                <a:gd name="T95" fmla="*/ 22 h 30"/>
                <a:gd name="T96" fmla="*/ 36 w 42"/>
                <a:gd name="T97" fmla="*/ 20 h 30"/>
                <a:gd name="T98" fmla="*/ 36 w 42"/>
                <a:gd name="T99" fmla="*/ 20 h 30"/>
                <a:gd name="T100" fmla="*/ 36 w 42"/>
                <a:gd name="T101" fmla="*/ 18 h 30"/>
                <a:gd name="T102" fmla="*/ 40 w 42"/>
                <a:gd name="T103" fmla="*/ 14 h 30"/>
                <a:gd name="T104" fmla="*/ 42 w 42"/>
                <a:gd name="T105" fmla="*/ 12 h 30"/>
                <a:gd name="T106" fmla="*/ 42 w 42"/>
                <a:gd name="T107" fmla="*/ 12 h 30"/>
                <a:gd name="T108" fmla="*/ 42 w 42"/>
                <a:gd name="T109" fmla="*/ 10 h 30"/>
                <a:gd name="T110" fmla="*/ 42 w 42"/>
                <a:gd name="T111" fmla="*/ 6 h 30"/>
                <a:gd name="T112" fmla="*/ 38 w 42"/>
                <a:gd name="T113" fmla="*/ 2 h 30"/>
                <a:gd name="T114" fmla="*/ 38 w 42"/>
                <a:gd name="T115" fmla="*/ 2 h 30"/>
                <a:gd name="T116" fmla="*/ 34 w 42"/>
                <a:gd name="T117" fmla="*/ 0 h 30"/>
                <a:gd name="T118" fmla="*/ 34 w 42"/>
                <a:gd name="T119"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 h="30">
                  <a:moveTo>
                    <a:pt x="34" y="4"/>
                  </a:moveTo>
                  <a:lnTo>
                    <a:pt x="38" y="8"/>
                  </a:lnTo>
                  <a:lnTo>
                    <a:pt x="36" y="10"/>
                  </a:lnTo>
                  <a:lnTo>
                    <a:pt x="34" y="16"/>
                  </a:lnTo>
                  <a:lnTo>
                    <a:pt x="30" y="18"/>
                  </a:lnTo>
                  <a:lnTo>
                    <a:pt x="24" y="16"/>
                  </a:lnTo>
                  <a:lnTo>
                    <a:pt x="20" y="20"/>
                  </a:lnTo>
                  <a:lnTo>
                    <a:pt x="16" y="26"/>
                  </a:lnTo>
                  <a:lnTo>
                    <a:pt x="10" y="24"/>
                  </a:lnTo>
                  <a:lnTo>
                    <a:pt x="10" y="20"/>
                  </a:lnTo>
                  <a:lnTo>
                    <a:pt x="4" y="16"/>
                  </a:lnTo>
                  <a:lnTo>
                    <a:pt x="12" y="10"/>
                  </a:lnTo>
                  <a:lnTo>
                    <a:pt x="18" y="10"/>
                  </a:lnTo>
                  <a:lnTo>
                    <a:pt x="24" y="8"/>
                  </a:lnTo>
                  <a:lnTo>
                    <a:pt x="28" y="4"/>
                  </a:lnTo>
                  <a:lnTo>
                    <a:pt x="34" y="4"/>
                  </a:lnTo>
                  <a:close/>
                  <a:moveTo>
                    <a:pt x="34" y="0"/>
                  </a:moveTo>
                  <a:lnTo>
                    <a:pt x="28" y="0"/>
                  </a:lnTo>
                  <a:lnTo>
                    <a:pt x="28" y="0"/>
                  </a:lnTo>
                  <a:lnTo>
                    <a:pt x="24" y="2"/>
                  </a:lnTo>
                  <a:lnTo>
                    <a:pt x="22" y="6"/>
                  </a:lnTo>
                  <a:lnTo>
                    <a:pt x="18" y="6"/>
                  </a:lnTo>
                  <a:lnTo>
                    <a:pt x="12" y="6"/>
                  </a:lnTo>
                  <a:lnTo>
                    <a:pt x="12" y="6"/>
                  </a:lnTo>
                  <a:lnTo>
                    <a:pt x="10" y="8"/>
                  </a:lnTo>
                  <a:lnTo>
                    <a:pt x="2" y="12"/>
                  </a:lnTo>
                  <a:lnTo>
                    <a:pt x="2" y="12"/>
                  </a:lnTo>
                  <a:lnTo>
                    <a:pt x="0" y="16"/>
                  </a:lnTo>
                  <a:lnTo>
                    <a:pt x="0" y="16"/>
                  </a:lnTo>
                  <a:lnTo>
                    <a:pt x="2" y="20"/>
                  </a:lnTo>
                  <a:lnTo>
                    <a:pt x="6" y="22"/>
                  </a:lnTo>
                  <a:lnTo>
                    <a:pt x="6" y="24"/>
                  </a:lnTo>
                  <a:lnTo>
                    <a:pt x="6" y="24"/>
                  </a:lnTo>
                  <a:lnTo>
                    <a:pt x="6" y="26"/>
                  </a:lnTo>
                  <a:lnTo>
                    <a:pt x="8" y="28"/>
                  </a:lnTo>
                  <a:lnTo>
                    <a:pt x="16" y="30"/>
                  </a:lnTo>
                  <a:lnTo>
                    <a:pt x="16" y="30"/>
                  </a:lnTo>
                  <a:lnTo>
                    <a:pt x="16" y="30"/>
                  </a:lnTo>
                  <a:lnTo>
                    <a:pt x="16" y="30"/>
                  </a:lnTo>
                  <a:lnTo>
                    <a:pt x="18" y="30"/>
                  </a:lnTo>
                  <a:lnTo>
                    <a:pt x="20" y="28"/>
                  </a:lnTo>
                  <a:lnTo>
                    <a:pt x="24" y="22"/>
                  </a:lnTo>
                  <a:lnTo>
                    <a:pt x="26" y="20"/>
                  </a:lnTo>
                  <a:lnTo>
                    <a:pt x="28" y="22"/>
                  </a:lnTo>
                  <a:lnTo>
                    <a:pt x="28" y="22"/>
                  </a:lnTo>
                  <a:lnTo>
                    <a:pt x="30" y="22"/>
                  </a:lnTo>
                  <a:lnTo>
                    <a:pt x="30" y="22"/>
                  </a:lnTo>
                  <a:lnTo>
                    <a:pt x="32" y="22"/>
                  </a:lnTo>
                  <a:lnTo>
                    <a:pt x="36" y="20"/>
                  </a:lnTo>
                  <a:lnTo>
                    <a:pt x="36" y="20"/>
                  </a:lnTo>
                  <a:lnTo>
                    <a:pt x="36" y="18"/>
                  </a:lnTo>
                  <a:lnTo>
                    <a:pt x="40" y="14"/>
                  </a:lnTo>
                  <a:lnTo>
                    <a:pt x="42" y="12"/>
                  </a:lnTo>
                  <a:lnTo>
                    <a:pt x="42" y="12"/>
                  </a:lnTo>
                  <a:lnTo>
                    <a:pt x="42" y="10"/>
                  </a:lnTo>
                  <a:lnTo>
                    <a:pt x="42" y="6"/>
                  </a:lnTo>
                  <a:lnTo>
                    <a:pt x="38" y="2"/>
                  </a:lnTo>
                  <a:lnTo>
                    <a:pt x="38" y="2"/>
                  </a:lnTo>
                  <a:lnTo>
                    <a:pt x="34" y="0"/>
                  </a:lnTo>
                  <a:lnTo>
                    <a:pt x="3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8" name="Freeform 1076"/>
            <p:cNvSpPr>
              <a:spLocks/>
            </p:cNvSpPr>
            <p:nvPr/>
          </p:nvSpPr>
          <p:spPr bwMode="auto">
            <a:xfrm>
              <a:off x="4733" y="2017"/>
              <a:ext cx="34" cy="22"/>
            </a:xfrm>
            <a:custGeom>
              <a:avLst/>
              <a:gdLst>
                <a:gd name="T0" fmla="*/ 30 w 34"/>
                <a:gd name="T1" fmla="*/ 0 h 22"/>
                <a:gd name="T2" fmla="*/ 34 w 34"/>
                <a:gd name="T3" fmla="*/ 4 h 22"/>
                <a:gd name="T4" fmla="*/ 32 w 34"/>
                <a:gd name="T5" fmla="*/ 6 h 22"/>
                <a:gd name="T6" fmla="*/ 30 w 34"/>
                <a:gd name="T7" fmla="*/ 12 h 22"/>
                <a:gd name="T8" fmla="*/ 26 w 34"/>
                <a:gd name="T9" fmla="*/ 14 h 22"/>
                <a:gd name="T10" fmla="*/ 20 w 34"/>
                <a:gd name="T11" fmla="*/ 12 h 22"/>
                <a:gd name="T12" fmla="*/ 16 w 34"/>
                <a:gd name="T13" fmla="*/ 16 h 22"/>
                <a:gd name="T14" fmla="*/ 12 w 34"/>
                <a:gd name="T15" fmla="*/ 22 h 22"/>
                <a:gd name="T16" fmla="*/ 6 w 34"/>
                <a:gd name="T17" fmla="*/ 20 h 22"/>
                <a:gd name="T18" fmla="*/ 6 w 34"/>
                <a:gd name="T19" fmla="*/ 16 h 22"/>
                <a:gd name="T20" fmla="*/ 0 w 34"/>
                <a:gd name="T21" fmla="*/ 12 h 22"/>
                <a:gd name="T22" fmla="*/ 8 w 34"/>
                <a:gd name="T23" fmla="*/ 6 h 22"/>
                <a:gd name="T24" fmla="*/ 14 w 34"/>
                <a:gd name="T25" fmla="*/ 6 h 22"/>
                <a:gd name="T26" fmla="*/ 20 w 34"/>
                <a:gd name="T27" fmla="*/ 4 h 22"/>
                <a:gd name="T28" fmla="*/ 24 w 34"/>
                <a:gd name="T29" fmla="*/ 0 h 22"/>
                <a:gd name="T30" fmla="*/ 30 w 34"/>
                <a:gd name="T31"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 h="22">
                  <a:moveTo>
                    <a:pt x="30" y="0"/>
                  </a:moveTo>
                  <a:lnTo>
                    <a:pt x="34" y="4"/>
                  </a:lnTo>
                  <a:lnTo>
                    <a:pt x="32" y="6"/>
                  </a:lnTo>
                  <a:lnTo>
                    <a:pt x="30" y="12"/>
                  </a:lnTo>
                  <a:lnTo>
                    <a:pt x="26" y="14"/>
                  </a:lnTo>
                  <a:lnTo>
                    <a:pt x="20" y="12"/>
                  </a:lnTo>
                  <a:lnTo>
                    <a:pt x="16" y="16"/>
                  </a:lnTo>
                  <a:lnTo>
                    <a:pt x="12" y="22"/>
                  </a:lnTo>
                  <a:lnTo>
                    <a:pt x="6" y="20"/>
                  </a:lnTo>
                  <a:lnTo>
                    <a:pt x="6" y="16"/>
                  </a:lnTo>
                  <a:lnTo>
                    <a:pt x="0" y="12"/>
                  </a:lnTo>
                  <a:lnTo>
                    <a:pt x="8" y="6"/>
                  </a:lnTo>
                  <a:lnTo>
                    <a:pt x="14" y="6"/>
                  </a:lnTo>
                  <a:lnTo>
                    <a:pt x="20" y="4"/>
                  </a:lnTo>
                  <a:lnTo>
                    <a:pt x="24" y="0"/>
                  </a:lnTo>
                  <a:lnTo>
                    <a:pt x="3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29" name="Freeform 1077"/>
            <p:cNvSpPr>
              <a:spLocks/>
            </p:cNvSpPr>
            <p:nvPr/>
          </p:nvSpPr>
          <p:spPr bwMode="auto">
            <a:xfrm>
              <a:off x="4729" y="2013"/>
              <a:ext cx="42" cy="30"/>
            </a:xfrm>
            <a:custGeom>
              <a:avLst/>
              <a:gdLst>
                <a:gd name="T0" fmla="*/ 34 w 42"/>
                <a:gd name="T1" fmla="*/ 0 h 30"/>
                <a:gd name="T2" fmla="*/ 28 w 42"/>
                <a:gd name="T3" fmla="*/ 0 h 30"/>
                <a:gd name="T4" fmla="*/ 28 w 42"/>
                <a:gd name="T5" fmla="*/ 0 h 30"/>
                <a:gd name="T6" fmla="*/ 24 w 42"/>
                <a:gd name="T7" fmla="*/ 2 h 30"/>
                <a:gd name="T8" fmla="*/ 22 w 42"/>
                <a:gd name="T9" fmla="*/ 6 h 30"/>
                <a:gd name="T10" fmla="*/ 18 w 42"/>
                <a:gd name="T11" fmla="*/ 6 h 30"/>
                <a:gd name="T12" fmla="*/ 12 w 42"/>
                <a:gd name="T13" fmla="*/ 6 h 30"/>
                <a:gd name="T14" fmla="*/ 12 w 42"/>
                <a:gd name="T15" fmla="*/ 6 h 30"/>
                <a:gd name="T16" fmla="*/ 10 w 42"/>
                <a:gd name="T17" fmla="*/ 8 h 30"/>
                <a:gd name="T18" fmla="*/ 2 w 42"/>
                <a:gd name="T19" fmla="*/ 12 h 30"/>
                <a:gd name="T20" fmla="*/ 2 w 42"/>
                <a:gd name="T21" fmla="*/ 12 h 30"/>
                <a:gd name="T22" fmla="*/ 0 w 42"/>
                <a:gd name="T23" fmla="*/ 16 h 30"/>
                <a:gd name="T24" fmla="*/ 0 w 42"/>
                <a:gd name="T25" fmla="*/ 16 h 30"/>
                <a:gd name="T26" fmla="*/ 2 w 42"/>
                <a:gd name="T27" fmla="*/ 20 h 30"/>
                <a:gd name="T28" fmla="*/ 6 w 42"/>
                <a:gd name="T29" fmla="*/ 22 h 30"/>
                <a:gd name="T30" fmla="*/ 6 w 42"/>
                <a:gd name="T31" fmla="*/ 24 h 30"/>
                <a:gd name="T32" fmla="*/ 6 w 42"/>
                <a:gd name="T33" fmla="*/ 24 h 30"/>
                <a:gd name="T34" fmla="*/ 6 w 42"/>
                <a:gd name="T35" fmla="*/ 26 h 30"/>
                <a:gd name="T36" fmla="*/ 8 w 42"/>
                <a:gd name="T37" fmla="*/ 28 h 30"/>
                <a:gd name="T38" fmla="*/ 16 w 42"/>
                <a:gd name="T39" fmla="*/ 30 h 30"/>
                <a:gd name="T40" fmla="*/ 16 w 42"/>
                <a:gd name="T41" fmla="*/ 30 h 30"/>
                <a:gd name="T42" fmla="*/ 16 w 42"/>
                <a:gd name="T43" fmla="*/ 30 h 30"/>
                <a:gd name="T44" fmla="*/ 16 w 42"/>
                <a:gd name="T45" fmla="*/ 30 h 30"/>
                <a:gd name="T46" fmla="*/ 18 w 42"/>
                <a:gd name="T47" fmla="*/ 30 h 30"/>
                <a:gd name="T48" fmla="*/ 20 w 42"/>
                <a:gd name="T49" fmla="*/ 28 h 30"/>
                <a:gd name="T50" fmla="*/ 24 w 42"/>
                <a:gd name="T51" fmla="*/ 22 h 30"/>
                <a:gd name="T52" fmla="*/ 26 w 42"/>
                <a:gd name="T53" fmla="*/ 20 h 30"/>
                <a:gd name="T54" fmla="*/ 28 w 42"/>
                <a:gd name="T55" fmla="*/ 22 h 30"/>
                <a:gd name="T56" fmla="*/ 28 w 42"/>
                <a:gd name="T57" fmla="*/ 22 h 30"/>
                <a:gd name="T58" fmla="*/ 30 w 42"/>
                <a:gd name="T59" fmla="*/ 22 h 30"/>
                <a:gd name="T60" fmla="*/ 30 w 42"/>
                <a:gd name="T61" fmla="*/ 22 h 30"/>
                <a:gd name="T62" fmla="*/ 32 w 42"/>
                <a:gd name="T63" fmla="*/ 22 h 30"/>
                <a:gd name="T64" fmla="*/ 36 w 42"/>
                <a:gd name="T65" fmla="*/ 20 h 30"/>
                <a:gd name="T66" fmla="*/ 36 w 42"/>
                <a:gd name="T67" fmla="*/ 20 h 30"/>
                <a:gd name="T68" fmla="*/ 36 w 42"/>
                <a:gd name="T69" fmla="*/ 18 h 30"/>
                <a:gd name="T70" fmla="*/ 40 w 42"/>
                <a:gd name="T71" fmla="*/ 14 h 30"/>
                <a:gd name="T72" fmla="*/ 42 w 42"/>
                <a:gd name="T73" fmla="*/ 12 h 30"/>
                <a:gd name="T74" fmla="*/ 42 w 42"/>
                <a:gd name="T75" fmla="*/ 12 h 30"/>
                <a:gd name="T76" fmla="*/ 42 w 42"/>
                <a:gd name="T77" fmla="*/ 10 h 30"/>
                <a:gd name="T78" fmla="*/ 42 w 42"/>
                <a:gd name="T79" fmla="*/ 6 h 30"/>
                <a:gd name="T80" fmla="*/ 38 w 42"/>
                <a:gd name="T81" fmla="*/ 2 h 30"/>
                <a:gd name="T82" fmla="*/ 38 w 42"/>
                <a:gd name="T83" fmla="*/ 2 h 30"/>
                <a:gd name="T84" fmla="*/ 34 w 42"/>
                <a:gd name="T85" fmla="*/ 0 h 30"/>
                <a:gd name="T86" fmla="*/ 34 w 42"/>
                <a:gd name="T87"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2" h="30">
                  <a:moveTo>
                    <a:pt x="34" y="0"/>
                  </a:moveTo>
                  <a:lnTo>
                    <a:pt x="28" y="0"/>
                  </a:lnTo>
                  <a:lnTo>
                    <a:pt x="28" y="0"/>
                  </a:lnTo>
                  <a:lnTo>
                    <a:pt x="24" y="2"/>
                  </a:lnTo>
                  <a:lnTo>
                    <a:pt x="22" y="6"/>
                  </a:lnTo>
                  <a:lnTo>
                    <a:pt x="18" y="6"/>
                  </a:lnTo>
                  <a:lnTo>
                    <a:pt x="12" y="6"/>
                  </a:lnTo>
                  <a:lnTo>
                    <a:pt x="12" y="6"/>
                  </a:lnTo>
                  <a:lnTo>
                    <a:pt x="10" y="8"/>
                  </a:lnTo>
                  <a:lnTo>
                    <a:pt x="2" y="12"/>
                  </a:lnTo>
                  <a:lnTo>
                    <a:pt x="2" y="12"/>
                  </a:lnTo>
                  <a:lnTo>
                    <a:pt x="0" y="16"/>
                  </a:lnTo>
                  <a:lnTo>
                    <a:pt x="0" y="16"/>
                  </a:lnTo>
                  <a:lnTo>
                    <a:pt x="2" y="20"/>
                  </a:lnTo>
                  <a:lnTo>
                    <a:pt x="6" y="22"/>
                  </a:lnTo>
                  <a:lnTo>
                    <a:pt x="6" y="24"/>
                  </a:lnTo>
                  <a:lnTo>
                    <a:pt x="6" y="24"/>
                  </a:lnTo>
                  <a:lnTo>
                    <a:pt x="6" y="26"/>
                  </a:lnTo>
                  <a:lnTo>
                    <a:pt x="8" y="28"/>
                  </a:lnTo>
                  <a:lnTo>
                    <a:pt x="16" y="30"/>
                  </a:lnTo>
                  <a:lnTo>
                    <a:pt x="16" y="30"/>
                  </a:lnTo>
                  <a:lnTo>
                    <a:pt x="16" y="30"/>
                  </a:lnTo>
                  <a:lnTo>
                    <a:pt x="16" y="30"/>
                  </a:lnTo>
                  <a:lnTo>
                    <a:pt x="18" y="30"/>
                  </a:lnTo>
                  <a:lnTo>
                    <a:pt x="20" y="28"/>
                  </a:lnTo>
                  <a:lnTo>
                    <a:pt x="24" y="22"/>
                  </a:lnTo>
                  <a:lnTo>
                    <a:pt x="26" y="20"/>
                  </a:lnTo>
                  <a:lnTo>
                    <a:pt x="28" y="22"/>
                  </a:lnTo>
                  <a:lnTo>
                    <a:pt x="28" y="22"/>
                  </a:lnTo>
                  <a:lnTo>
                    <a:pt x="30" y="22"/>
                  </a:lnTo>
                  <a:lnTo>
                    <a:pt x="30" y="22"/>
                  </a:lnTo>
                  <a:lnTo>
                    <a:pt x="32" y="22"/>
                  </a:lnTo>
                  <a:lnTo>
                    <a:pt x="36" y="20"/>
                  </a:lnTo>
                  <a:lnTo>
                    <a:pt x="36" y="20"/>
                  </a:lnTo>
                  <a:lnTo>
                    <a:pt x="36" y="18"/>
                  </a:lnTo>
                  <a:lnTo>
                    <a:pt x="40" y="14"/>
                  </a:lnTo>
                  <a:lnTo>
                    <a:pt x="42" y="12"/>
                  </a:lnTo>
                  <a:lnTo>
                    <a:pt x="42" y="12"/>
                  </a:lnTo>
                  <a:lnTo>
                    <a:pt x="42" y="10"/>
                  </a:lnTo>
                  <a:lnTo>
                    <a:pt x="42" y="6"/>
                  </a:lnTo>
                  <a:lnTo>
                    <a:pt x="38" y="2"/>
                  </a:lnTo>
                  <a:lnTo>
                    <a:pt x="38" y="2"/>
                  </a:lnTo>
                  <a:lnTo>
                    <a:pt x="34" y="0"/>
                  </a:lnTo>
                  <a:lnTo>
                    <a:pt x="3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0" name="Freeform 1078"/>
            <p:cNvSpPr>
              <a:spLocks/>
            </p:cNvSpPr>
            <p:nvPr/>
          </p:nvSpPr>
          <p:spPr bwMode="auto">
            <a:xfrm>
              <a:off x="4693" y="2021"/>
              <a:ext cx="38" cy="48"/>
            </a:xfrm>
            <a:custGeom>
              <a:avLst/>
              <a:gdLst>
                <a:gd name="T0" fmla="*/ 24 w 38"/>
                <a:gd name="T1" fmla="*/ 48 h 48"/>
                <a:gd name="T2" fmla="*/ 18 w 38"/>
                <a:gd name="T3" fmla="*/ 46 h 48"/>
                <a:gd name="T4" fmla="*/ 18 w 38"/>
                <a:gd name="T5" fmla="*/ 46 h 48"/>
                <a:gd name="T6" fmla="*/ 16 w 38"/>
                <a:gd name="T7" fmla="*/ 44 h 48"/>
                <a:gd name="T8" fmla="*/ 16 w 38"/>
                <a:gd name="T9" fmla="*/ 40 h 48"/>
                <a:gd name="T10" fmla="*/ 16 w 38"/>
                <a:gd name="T11" fmla="*/ 36 h 48"/>
                <a:gd name="T12" fmla="*/ 12 w 38"/>
                <a:gd name="T13" fmla="*/ 36 h 48"/>
                <a:gd name="T14" fmla="*/ 12 w 38"/>
                <a:gd name="T15" fmla="*/ 36 h 48"/>
                <a:gd name="T16" fmla="*/ 10 w 38"/>
                <a:gd name="T17" fmla="*/ 34 h 48"/>
                <a:gd name="T18" fmla="*/ 10 w 38"/>
                <a:gd name="T19" fmla="*/ 34 h 48"/>
                <a:gd name="T20" fmla="*/ 10 w 38"/>
                <a:gd name="T21" fmla="*/ 34 h 48"/>
                <a:gd name="T22" fmla="*/ 12 w 38"/>
                <a:gd name="T23" fmla="*/ 28 h 48"/>
                <a:gd name="T24" fmla="*/ 16 w 38"/>
                <a:gd name="T25" fmla="*/ 22 h 48"/>
                <a:gd name="T26" fmla="*/ 16 w 38"/>
                <a:gd name="T27" fmla="*/ 20 h 48"/>
                <a:gd name="T28" fmla="*/ 14 w 38"/>
                <a:gd name="T29" fmla="*/ 16 h 48"/>
                <a:gd name="T30" fmla="*/ 2 w 38"/>
                <a:gd name="T31" fmla="*/ 20 h 48"/>
                <a:gd name="T32" fmla="*/ 2 w 38"/>
                <a:gd name="T33" fmla="*/ 20 h 48"/>
                <a:gd name="T34" fmla="*/ 2 w 38"/>
                <a:gd name="T35" fmla="*/ 20 h 48"/>
                <a:gd name="T36" fmla="*/ 2 w 38"/>
                <a:gd name="T37" fmla="*/ 20 h 48"/>
                <a:gd name="T38" fmla="*/ 0 w 38"/>
                <a:gd name="T39" fmla="*/ 18 h 48"/>
                <a:gd name="T40" fmla="*/ 0 w 38"/>
                <a:gd name="T41" fmla="*/ 18 h 48"/>
                <a:gd name="T42" fmla="*/ 0 w 38"/>
                <a:gd name="T43" fmla="*/ 16 h 48"/>
                <a:gd name="T44" fmla="*/ 4 w 38"/>
                <a:gd name="T45" fmla="*/ 12 h 48"/>
                <a:gd name="T46" fmla="*/ 10 w 38"/>
                <a:gd name="T47" fmla="*/ 6 h 48"/>
                <a:gd name="T48" fmla="*/ 14 w 38"/>
                <a:gd name="T49" fmla="*/ 0 h 48"/>
                <a:gd name="T50" fmla="*/ 14 w 38"/>
                <a:gd name="T51" fmla="*/ 0 h 48"/>
                <a:gd name="T52" fmla="*/ 16 w 38"/>
                <a:gd name="T53" fmla="*/ 0 h 48"/>
                <a:gd name="T54" fmla="*/ 22 w 38"/>
                <a:gd name="T55" fmla="*/ 0 h 48"/>
                <a:gd name="T56" fmla="*/ 22 w 38"/>
                <a:gd name="T57" fmla="*/ 0 h 48"/>
                <a:gd name="T58" fmla="*/ 24 w 38"/>
                <a:gd name="T59" fmla="*/ 0 h 48"/>
                <a:gd name="T60" fmla="*/ 28 w 38"/>
                <a:gd name="T61" fmla="*/ 6 h 48"/>
                <a:gd name="T62" fmla="*/ 32 w 38"/>
                <a:gd name="T63" fmla="*/ 8 h 48"/>
                <a:gd name="T64" fmla="*/ 36 w 38"/>
                <a:gd name="T65" fmla="*/ 14 h 48"/>
                <a:gd name="T66" fmla="*/ 36 w 38"/>
                <a:gd name="T67" fmla="*/ 14 h 48"/>
                <a:gd name="T68" fmla="*/ 38 w 38"/>
                <a:gd name="T69" fmla="*/ 16 h 48"/>
                <a:gd name="T70" fmla="*/ 36 w 38"/>
                <a:gd name="T71" fmla="*/ 24 h 48"/>
                <a:gd name="T72" fmla="*/ 36 w 38"/>
                <a:gd name="T73" fmla="*/ 24 h 48"/>
                <a:gd name="T74" fmla="*/ 34 w 38"/>
                <a:gd name="T75" fmla="*/ 24 h 48"/>
                <a:gd name="T76" fmla="*/ 32 w 38"/>
                <a:gd name="T77" fmla="*/ 26 h 48"/>
                <a:gd name="T78" fmla="*/ 30 w 38"/>
                <a:gd name="T79" fmla="*/ 30 h 48"/>
                <a:gd name="T80" fmla="*/ 30 w 38"/>
                <a:gd name="T81" fmla="*/ 38 h 48"/>
                <a:gd name="T82" fmla="*/ 26 w 38"/>
                <a:gd name="T83" fmla="*/ 46 h 48"/>
                <a:gd name="T84" fmla="*/ 26 w 38"/>
                <a:gd name="T85" fmla="*/ 46 h 48"/>
                <a:gd name="T86" fmla="*/ 24 w 38"/>
                <a:gd name="T87" fmla="*/ 48 h 48"/>
                <a:gd name="T88" fmla="*/ 24 w 38"/>
                <a:gd name="T89" fmla="*/ 48 h 48"/>
                <a:gd name="T90" fmla="*/ 24 w 38"/>
                <a:gd name="T91" fmla="*/ 48 h 48"/>
                <a:gd name="T92" fmla="*/ 24 w 38"/>
                <a:gd name="T93" fmla="*/ 4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8" h="48">
                  <a:moveTo>
                    <a:pt x="24" y="48"/>
                  </a:moveTo>
                  <a:lnTo>
                    <a:pt x="18" y="46"/>
                  </a:lnTo>
                  <a:lnTo>
                    <a:pt x="18" y="46"/>
                  </a:lnTo>
                  <a:lnTo>
                    <a:pt x="16" y="44"/>
                  </a:lnTo>
                  <a:lnTo>
                    <a:pt x="16" y="40"/>
                  </a:lnTo>
                  <a:lnTo>
                    <a:pt x="16" y="36"/>
                  </a:lnTo>
                  <a:lnTo>
                    <a:pt x="12" y="36"/>
                  </a:lnTo>
                  <a:lnTo>
                    <a:pt x="12" y="36"/>
                  </a:lnTo>
                  <a:lnTo>
                    <a:pt x="10" y="34"/>
                  </a:lnTo>
                  <a:lnTo>
                    <a:pt x="10" y="34"/>
                  </a:lnTo>
                  <a:lnTo>
                    <a:pt x="10" y="34"/>
                  </a:lnTo>
                  <a:lnTo>
                    <a:pt x="12" y="28"/>
                  </a:lnTo>
                  <a:lnTo>
                    <a:pt x="16" y="22"/>
                  </a:lnTo>
                  <a:lnTo>
                    <a:pt x="16" y="20"/>
                  </a:lnTo>
                  <a:lnTo>
                    <a:pt x="14" y="16"/>
                  </a:lnTo>
                  <a:lnTo>
                    <a:pt x="2" y="20"/>
                  </a:lnTo>
                  <a:lnTo>
                    <a:pt x="2" y="20"/>
                  </a:lnTo>
                  <a:lnTo>
                    <a:pt x="2" y="20"/>
                  </a:lnTo>
                  <a:lnTo>
                    <a:pt x="2" y="20"/>
                  </a:lnTo>
                  <a:lnTo>
                    <a:pt x="0" y="18"/>
                  </a:lnTo>
                  <a:lnTo>
                    <a:pt x="0" y="18"/>
                  </a:lnTo>
                  <a:lnTo>
                    <a:pt x="0" y="16"/>
                  </a:lnTo>
                  <a:lnTo>
                    <a:pt x="4" y="12"/>
                  </a:lnTo>
                  <a:lnTo>
                    <a:pt x="10" y="6"/>
                  </a:lnTo>
                  <a:lnTo>
                    <a:pt x="14" y="0"/>
                  </a:lnTo>
                  <a:lnTo>
                    <a:pt x="14" y="0"/>
                  </a:lnTo>
                  <a:lnTo>
                    <a:pt x="16" y="0"/>
                  </a:lnTo>
                  <a:lnTo>
                    <a:pt x="22" y="0"/>
                  </a:lnTo>
                  <a:lnTo>
                    <a:pt x="22" y="0"/>
                  </a:lnTo>
                  <a:lnTo>
                    <a:pt x="24" y="0"/>
                  </a:lnTo>
                  <a:lnTo>
                    <a:pt x="28" y="6"/>
                  </a:lnTo>
                  <a:lnTo>
                    <a:pt x="32" y="8"/>
                  </a:lnTo>
                  <a:lnTo>
                    <a:pt x="36" y="14"/>
                  </a:lnTo>
                  <a:lnTo>
                    <a:pt x="36" y="14"/>
                  </a:lnTo>
                  <a:lnTo>
                    <a:pt x="38" y="16"/>
                  </a:lnTo>
                  <a:lnTo>
                    <a:pt x="36" y="24"/>
                  </a:lnTo>
                  <a:lnTo>
                    <a:pt x="36" y="24"/>
                  </a:lnTo>
                  <a:lnTo>
                    <a:pt x="34" y="24"/>
                  </a:lnTo>
                  <a:lnTo>
                    <a:pt x="32" y="26"/>
                  </a:lnTo>
                  <a:lnTo>
                    <a:pt x="30" y="30"/>
                  </a:lnTo>
                  <a:lnTo>
                    <a:pt x="30" y="38"/>
                  </a:lnTo>
                  <a:lnTo>
                    <a:pt x="26" y="46"/>
                  </a:lnTo>
                  <a:lnTo>
                    <a:pt x="26" y="46"/>
                  </a:lnTo>
                  <a:lnTo>
                    <a:pt x="24" y="48"/>
                  </a:lnTo>
                  <a:lnTo>
                    <a:pt x="24" y="48"/>
                  </a:lnTo>
                  <a:lnTo>
                    <a:pt x="24" y="48"/>
                  </a:lnTo>
                  <a:lnTo>
                    <a:pt x="24" y="4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1" name="Freeform 1079"/>
            <p:cNvSpPr>
              <a:spLocks noEditPoints="1"/>
            </p:cNvSpPr>
            <p:nvPr/>
          </p:nvSpPr>
          <p:spPr bwMode="auto">
            <a:xfrm>
              <a:off x="4691" y="2019"/>
              <a:ext cx="42" cy="52"/>
            </a:xfrm>
            <a:custGeom>
              <a:avLst/>
              <a:gdLst>
                <a:gd name="T0" fmla="*/ 28 w 42"/>
                <a:gd name="T1" fmla="*/ 8 h 52"/>
                <a:gd name="T2" fmla="*/ 38 w 42"/>
                <a:gd name="T3" fmla="*/ 18 h 52"/>
                <a:gd name="T4" fmla="*/ 32 w 42"/>
                <a:gd name="T5" fmla="*/ 26 h 52"/>
                <a:gd name="T6" fmla="*/ 30 w 42"/>
                <a:gd name="T7" fmla="*/ 40 h 52"/>
                <a:gd name="T8" fmla="*/ 20 w 42"/>
                <a:gd name="T9" fmla="*/ 46 h 52"/>
                <a:gd name="T10" fmla="*/ 22 w 42"/>
                <a:gd name="T11" fmla="*/ 36 h 52"/>
                <a:gd name="T12" fmla="*/ 16 w 42"/>
                <a:gd name="T13" fmla="*/ 30 h 52"/>
                <a:gd name="T14" fmla="*/ 20 w 42"/>
                <a:gd name="T15" fmla="*/ 22 h 52"/>
                <a:gd name="T16" fmla="*/ 10 w 42"/>
                <a:gd name="T17" fmla="*/ 18 h 52"/>
                <a:gd name="T18" fmla="*/ 8 w 42"/>
                <a:gd name="T19" fmla="*/ 14 h 52"/>
                <a:gd name="T20" fmla="*/ 18 w 42"/>
                <a:gd name="T21" fmla="*/ 4 h 52"/>
                <a:gd name="T22" fmla="*/ 24 w 42"/>
                <a:gd name="T23" fmla="*/ 0 h 52"/>
                <a:gd name="T24" fmla="*/ 18 w 42"/>
                <a:gd name="T25" fmla="*/ 0 h 52"/>
                <a:gd name="T26" fmla="*/ 10 w 42"/>
                <a:gd name="T27" fmla="*/ 8 h 52"/>
                <a:gd name="T28" fmla="*/ 4 w 42"/>
                <a:gd name="T29" fmla="*/ 10 h 52"/>
                <a:gd name="T30" fmla="*/ 0 w 42"/>
                <a:gd name="T31" fmla="*/ 18 h 52"/>
                <a:gd name="T32" fmla="*/ 0 w 42"/>
                <a:gd name="T33" fmla="*/ 20 h 52"/>
                <a:gd name="T34" fmla="*/ 0 w 42"/>
                <a:gd name="T35" fmla="*/ 22 h 52"/>
                <a:gd name="T36" fmla="*/ 4 w 42"/>
                <a:gd name="T37" fmla="*/ 24 h 52"/>
                <a:gd name="T38" fmla="*/ 12 w 42"/>
                <a:gd name="T39" fmla="*/ 22 h 52"/>
                <a:gd name="T40" fmla="*/ 16 w 42"/>
                <a:gd name="T41" fmla="*/ 22 h 52"/>
                <a:gd name="T42" fmla="*/ 12 w 42"/>
                <a:gd name="T43" fmla="*/ 28 h 52"/>
                <a:gd name="T44" fmla="*/ 12 w 42"/>
                <a:gd name="T45" fmla="*/ 30 h 52"/>
                <a:gd name="T46" fmla="*/ 10 w 42"/>
                <a:gd name="T47" fmla="*/ 34 h 52"/>
                <a:gd name="T48" fmla="*/ 10 w 42"/>
                <a:gd name="T49" fmla="*/ 38 h 52"/>
                <a:gd name="T50" fmla="*/ 16 w 42"/>
                <a:gd name="T51" fmla="*/ 40 h 52"/>
                <a:gd name="T52" fmla="*/ 16 w 42"/>
                <a:gd name="T53" fmla="*/ 42 h 52"/>
                <a:gd name="T54" fmla="*/ 16 w 42"/>
                <a:gd name="T55" fmla="*/ 46 h 52"/>
                <a:gd name="T56" fmla="*/ 16 w 42"/>
                <a:gd name="T57" fmla="*/ 48 h 52"/>
                <a:gd name="T58" fmla="*/ 26 w 42"/>
                <a:gd name="T59" fmla="*/ 52 h 52"/>
                <a:gd name="T60" fmla="*/ 26 w 42"/>
                <a:gd name="T61" fmla="*/ 52 h 52"/>
                <a:gd name="T62" fmla="*/ 28 w 42"/>
                <a:gd name="T63" fmla="*/ 52 h 52"/>
                <a:gd name="T64" fmla="*/ 34 w 42"/>
                <a:gd name="T65" fmla="*/ 40 h 52"/>
                <a:gd name="T66" fmla="*/ 34 w 42"/>
                <a:gd name="T67" fmla="*/ 40 h 52"/>
                <a:gd name="T68" fmla="*/ 36 w 42"/>
                <a:gd name="T69" fmla="*/ 30 h 52"/>
                <a:gd name="T70" fmla="*/ 38 w 42"/>
                <a:gd name="T71" fmla="*/ 28 h 52"/>
                <a:gd name="T72" fmla="*/ 42 w 42"/>
                <a:gd name="T73" fmla="*/ 18 h 52"/>
                <a:gd name="T74" fmla="*/ 40 w 42"/>
                <a:gd name="T75" fmla="*/ 16 h 52"/>
                <a:gd name="T76" fmla="*/ 36 w 42"/>
                <a:gd name="T77" fmla="*/ 10 h 52"/>
                <a:gd name="T78" fmla="*/ 32 w 42"/>
                <a:gd name="T79" fmla="*/ 6 h 52"/>
                <a:gd name="T80" fmla="*/ 28 w 42"/>
                <a:gd name="T81" fmla="*/ 2 h 52"/>
                <a:gd name="T82" fmla="*/ 24 w 42"/>
                <a:gd name="T83"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2" h="52">
                  <a:moveTo>
                    <a:pt x="24" y="4"/>
                  </a:moveTo>
                  <a:lnTo>
                    <a:pt x="28" y="8"/>
                  </a:lnTo>
                  <a:lnTo>
                    <a:pt x="34" y="12"/>
                  </a:lnTo>
                  <a:lnTo>
                    <a:pt x="38" y="18"/>
                  </a:lnTo>
                  <a:lnTo>
                    <a:pt x="36" y="24"/>
                  </a:lnTo>
                  <a:lnTo>
                    <a:pt x="32" y="26"/>
                  </a:lnTo>
                  <a:lnTo>
                    <a:pt x="30" y="32"/>
                  </a:lnTo>
                  <a:lnTo>
                    <a:pt x="30" y="40"/>
                  </a:lnTo>
                  <a:lnTo>
                    <a:pt x="26" y="48"/>
                  </a:lnTo>
                  <a:lnTo>
                    <a:pt x="20" y="46"/>
                  </a:lnTo>
                  <a:lnTo>
                    <a:pt x="20" y="42"/>
                  </a:lnTo>
                  <a:lnTo>
                    <a:pt x="22" y="36"/>
                  </a:lnTo>
                  <a:lnTo>
                    <a:pt x="14" y="36"/>
                  </a:lnTo>
                  <a:lnTo>
                    <a:pt x="16" y="30"/>
                  </a:lnTo>
                  <a:lnTo>
                    <a:pt x="20" y="24"/>
                  </a:lnTo>
                  <a:lnTo>
                    <a:pt x="20" y="22"/>
                  </a:lnTo>
                  <a:lnTo>
                    <a:pt x="18" y="16"/>
                  </a:lnTo>
                  <a:lnTo>
                    <a:pt x="10" y="18"/>
                  </a:lnTo>
                  <a:lnTo>
                    <a:pt x="4" y="20"/>
                  </a:lnTo>
                  <a:lnTo>
                    <a:pt x="8" y="14"/>
                  </a:lnTo>
                  <a:lnTo>
                    <a:pt x="12" y="10"/>
                  </a:lnTo>
                  <a:lnTo>
                    <a:pt x="18" y="4"/>
                  </a:lnTo>
                  <a:lnTo>
                    <a:pt x="24" y="4"/>
                  </a:lnTo>
                  <a:close/>
                  <a:moveTo>
                    <a:pt x="24" y="0"/>
                  </a:moveTo>
                  <a:lnTo>
                    <a:pt x="18" y="0"/>
                  </a:lnTo>
                  <a:lnTo>
                    <a:pt x="18" y="0"/>
                  </a:lnTo>
                  <a:lnTo>
                    <a:pt x="14" y="0"/>
                  </a:lnTo>
                  <a:lnTo>
                    <a:pt x="10" y="8"/>
                  </a:lnTo>
                  <a:lnTo>
                    <a:pt x="4" y="10"/>
                  </a:lnTo>
                  <a:lnTo>
                    <a:pt x="4" y="10"/>
                  </a:lnTo>
                  <a:lnTo>
                    <a:pt x="4" y="12"/>
                  </a:lnTo>
                  <a:lnTo>
                    <a:pt x="0" y="18"/>
                  </a:lnTo>
                  <a:lnTo>
                    <a:pt x="0" y="18"/>
                  </a:lnTo>
                  <a:lnTo>
                    <a:pt x="0" y="20"/>
                  </a:lnTo>
                  <a:lnTo>
                    <a:pt x="0" y="22"/>
                  </a:lnTo>
                  <a:lnTo>
                    <a:pt x="0" y="22"/>
                  </a:lnTo>
                  <a:lnTo>
                    <a:pt x="4" y="24"/>
                  </a:lnTo>
                  <a:lnTo>
                    <a:pt x="4" y="24"/>
                  </a:lnTo>
                  <a:lnTo>
                    <a:pt x="4" y="24"/>
                  </a:lnTo>
                  <a:lnTo>
                    <a:pt x="12" y="22"/>
                  </a:lnTo>
                  <a:lnTo>
                    <a:pt x="16" y="20"/>
                  </a:lnTo>
                  <a:lnTo>
                    <a:pt x="16" y="22"/>
                  </a:lnTo>
                  <a:lnTo>
                    <a:pt x="16" y="24"/>
                  </a:lnTo>
                  <a:lnTo>
                    <a:pt x="12" y="28"/>
                  </a:lnTo>
                  <a:lnTo>
                    <a:pt x="12" y="28"/>
                  </a:lnTo>
                  <a:lnTo>
                    <a:pt x="12" y="30"/>
                  </a:lnTo>
                  <a:lnTo>
                    <a:pt x="10" y="34"/>
                  </a:lnTo>
                  <a:lnTo>
                    <a:pt x="10" y="34"/>
                  </a:lnTo>
                  <a:lnTo>
                    <a:pt x="10" y="38"/>
                  </a:lnTo>
                  <a:lnTo>
                    <a:pt x="10" y="38"/>
                  </a:lnTo>
                  <a:lnTo>
                    <a:pt x="14" y="40"/>
                  </a:lnTo>
                  <a:lnTo>
                    <a:pt x="16" y="40"/>
                  </a:lnTo>
                  <a:lnTo>
                    <a:pt x="16" y="42"/>
                  </a:lnTo>
                  <a:lnTo>
                    <a:pt x="16" y="42"/>
                  </a:lnTo>
                  <a:lnTo>
                    <a:pt x="16" y="42"/>
                  </a:lnTo>
                  <a:lnTo>
                    <a:pt x="16" y="46"/>
                  </a:lnTo>
                  <a:lnTo>
                    <a:pt x="16" y="46"/>
                  </a:lnTo>
                  <a:lnTo>
                    <a:pt x="16" y="48"/>
                  </a:lnTo>
                  <a:lnTo>
                    <a:pt x="18" y="50"/>
                  </a:lnTo>
                  <a:lnTo>
                    <a:pt x="26" y="52"/>
                  </a:lnTo>
                  <a:lnTo>
                    <a:pt x="26" y="52"/>
                  </a:lnTo>
                  <a:lnTo>
                    <a:pt x="26" y="52"/>
                  </a:lnTo>
                  <a:lnTo>
                    <a:pt x="26" y="52"/>
                  </a:lnTo>
                  <a:lnTo>
                    <a:pt x="28" y="52"/>
                  </a:lnTo>
                  <a:lnTo>
                    <a:pt x="30" y="50"/>
                  </a:lnTo>
                  <a:lnTo>
                    <a:pt x="34" y="40"/>
                  </a:lnTo>
                  <a:lnTo>
                    <a:pt x="34" y="40"/>
                  </a:lnTo>
                  <a:lnTo>
                    <a:pt x="34" y="40"/>
                  </a:lnTo>
                  <a:lnTo>
                    <a:pt x="34" y="32"/>
                  </a:lnTo>
                  <a:lnTo>
                    <a:pt x="36" y="30"/>
                  </a:lnTo>
                  <a:lnTo>
                    <a:pt x="38" y="28"/>
                  </a:lnTo>
                  <a:lnTo>
                    <a:pt x="38" y="28"/>
                  </a:lnTo>
                  <a:lnTo>
                    <a:pt x="40" y="26"/>
                  </a:lnTo>
                  <a:lnTo>
                    <a:pt x="42" y="18"/>
                  </a:lnTo>
                  <a:lnTo>
                    <a:pt x="42" y="18"/>
                  </a:lnTo>
                  <a:lnTo>
                    <a:pt x="40" y="16"/>
                  </a:lnTo>
                  <a:lnTo>
                    <a:pt x="36" y="10"/>
                  </a:lnTo>
                  <a:lnTo>
                    <a:pt x="36" y="10"/>
                  </a:lnTo>
                  <a:lnTo>
                    <a:pt x="36" y="10"/>
                  </a:lnTo>
                  <a:lnTo>
                    <a:pt x="32" y="6"/>
                  </a:lnTo>
                  <a:lnTo>
                    <a:pt x="28" y="2"/>
                  </a:lnTo>
                  <a:lnTo>
                    <a:pt x="28" y="2"/>
                  </a:lnTo>
                  <a:lnTo>
                    <a:pt x="24" y="0"/>
                  </a:lnTo>
                  <a:lnTo>
                    <a:pt x="24"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2" name="Freeform 1080"/>
            <p:cNvSpPr>
              <a:spLocks/>
            </p:cNvSpPr>
            <p:nvPr/>
          </p:nvSpPr>
          <p:spPr bwMode="auto">
            <a:xfrm>
              <a:off x="4695" y="2023"/>
              <a:ext cx="34" cy="44"/>
            </a:xfrm>
            <a:custGeom>
              <a:avLst/>
              <a:gdLst>
                <a:gd name="T0" fmla="*/ 20 w 34"/>
                <a:gd name="T1" fmla="*/ 0 h 44"/>
                <a:gd name="T2" fmla="*/ 24 w 34"/>
                <a:gd name="T3" fmla="*/ 4 h 44"/>
                <a:gd name="T4" fmla="*/ 30 w 34"/>
                <a:gd name="T5" fmla="*/ 8 h 44"/>
                <a:gd name="T6" fmla="*/ 34 w 34"/>
                <a:gd name="T7" fmla="*/ 14 h 44"/>
                <a:gd name="T8" fmla="*/ 32 w 34"/>
                <a:gd name="T9" fmla="*/ 20 h 44"/>
                <a:gd name="T10" fmla="*/ 28 w 34"/>
                <a:gd name="T11" fmla="*/ 22 h 44"/>
                <a:gd name="T12" fmla="*/ 26 w 34"/>
                <a:gd name="T13" fmla="*/ 28 h 44"/>
                <a:gd name="T14" fmla="*/ 26 w 34"/>
                <a:gd name="T15" fmla="*/ 36 h 44"/>
                <a:gd name="T16" fmla="*/ 22 w 34"/>
                <a:gd name="T17" fmla="*/ 44 h 44"/>
                <a:gd name="T18" fmla="*/ 16 w 34"/>
                <a:gd name="T19" fmla="*/ 42 h 44"/>
                <a:gd name="T20" fmla="*/ 16 w 34"/>
                <a:gd name="T21" fmla="*/ 38 h 44"/>
                <a:gd name="T22" fmla="*/ 18 w 34"/>
                <a:gd name="T23" fmla="*/ 32 h 44"/>
                <a:gd name="T24" fmla="*/ 10 w 34"/>
                <a:gd name="T25" fmla="*/ 32 h 44"/>
                <a:gd name="T26" fmla="*/ 12 w 34"/>
                <a:gd name="T27" fmla="*/ 26 h 44"/>
                <a:gd name="T28" fmla="*/ 16 w 34"/>
                <a:gd name="T29" fmla="*/ 20 h 44"/>
                <a:gd name="T30" fmla="*/ 16 w 34"/>
                <a:gd name="T31" fmla="*/ 18 h 44"/>
                <a:gd name="T32" fmla="*/ 14 w 34"/>
                <a:gd name="T33" fmla="*/ 12 h 44"/>
                <a:gd name="T34" fmla="*/ 6 w 34"/>
                <a:gd name="T35" fmla="*/ 14 h 44"/>
                <a:gd name="T36" fmla="*/ 0 w 34"/>
                <a:gd name="T37" fmla="*/ 16 h 44"/>
                <a:gd name="T38" fmla="*/ 4 w 34"/>
                <a:gd name="T39" fmla="*/ 10 h 44"/>
                <a:gd name="T40" fmla="*/ 8 w 34"/>
                <a:gd name="T41" fmla="*/ 6 h 44"/>
                <a:gd name="T42" fmla="*/ 14 w 34"/>
                <a:gd name="T43" fmla="*/ 0 h 44"/>
                <a:gd name="T44" fmla="*/ 20 w 34"/>
                <a:gd name="T4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 h="44">
                  <a:moveTo>
                    <a:pt x="20" y="0"/>
                  </a:moveTo>
                  <a:lnTo>
                    <a:pt x="24" y="4"/>
                  </a:lnTo>
                  <a:lnTo>
                    <a:pt x="30" y="8"/>
                  </a:lnTo>
                  <a:lnTo>
                    <a:pt x="34" y="14"/>
                  </a:lnTo>
                  <a:lnTo>
                    <a:pt x="32" y="20"/>
                  </a:lnTo>
                  <a:lnTo>
                    <a:pt x="28" y="22"/>
                  </a:lnTo>
                  <a:lnTo>
                    <a:pt x="26" y="28"/>
                  </a:lnTo>
                  <a:lnTo>
                    <a:pt x="26" y="36"/>
                  </a:lnTo>
                  <a:lnTo>
                    <a:pt x="22" y="44"/>
                  </a:lnTo>
                  <a:lnTo>
                    <a:pt x="16" y="42"/>
                  </a:lnTo>
                  <a:lnTo>
                    <a:pt x="16" y="38"/>
                  </a:lnTo>
                  <a:lnTo>
                    <a:pt x="18" y="32"/>
                  </a:lnTo>
                  <a:lnTo>
                    <a:pt x="10" y="32"/>
                  </a:lnTo>
                  <a:lnTo>
                    <a:pt x="12" y="26"/>
                  </a:lnTo>
                  <a:lnTo>
                    <a:pt x="16" y="20"/>
                  </a:lnTo>
                  <a:lnTo>
                    <a:pt x="16" y="18"/>
                  </a:lnTo>
                  <a:lnTo>
                    <a:pt x="14" y="12"/>
                  </a:lnTo>
                  <a:lnTo>
                    <a:pt x="6" y="14"/>
                  </a:lnTo>
                  <a:lnTo>
                    <a:pt x="0" y="16"/>
                  </a:lnTo>
                  <a:lnTo>
                    <a:pt x="4" y="10"/>
                  </a:lnTo>
                  <a:lnTo>
                    <a:pt x="8" y="6"/>
                  </a:lnTo>
                  <a:lnTo>
                    <a:pt x="14" y="0"/>
                  </a:lnTo>
                  <a:lnTo>
                    <a:pt x="2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3" name="Freeform 1081"/>
            <p:cNvSpPr>
              <a:spLocks/>
            </p:cNvSpPr>
            <p:nvPr/>
          </p:nvSpPr>
          <p:spPr bwMode="auto">
            <a:xfrm>
              <a:off x="4691" y="2019"/>
              <a:ext cx="42" cy="52"/>
            </a:xfrm>
            <a:custGeom>
              <a:avLst/>
              <a:gdLst>
                <a:gd name="T0" fmla="*/ 24 w 42"/>
                <a:gd name="T1" fmla="*/ 0 h 52"/>
                <a:gd name="T2" fmla="*/ 18 w 42"/>
                <a:gd name="T3" fmla="*/ 0 h 52"/>
                <a:gd name="T4" fmla="*/ 18 w 42"/>
                <a:gd name="T5" fmla="*/ 0 h 52"/>
                <a:gd name="T6" fmla="*/ 14 w 42"/>
                <a:gd name="T7" fmla="*/ 0 h 52"/>
                <a:gd name="T8" fmla="*/ 10 w 42"/>
                <a:gd name="T9" fmla="*/ 8 h 52"/>
                <a:gd name="T10" fmla="*/ 4 w 42"/>
                <a:gd name="T11" fmla="*/ 10 h 52"/>
                <a:gd name="T12" fmla="*/ 4 w 42"/>
                <a:gd name="T13" fmla="*/ 10 h 52"/>
                <a:gd name="T14" fmla="*/ 4 w 42"/>
                <a:gd name="T15" fmla="*/ 12 h 52"/>
                <a:gd name="T16" fmla="*/ 0 w 42"/>
                <a:gd name="T17" fmla="*/ 18 h 52"/>
                <a:gd name="T18" fmla="*/ 0 w 42"/>
                <a:gd name="T19" fmla="*/ 18 h 52"/>
                <a:gd name="T20" fmla="*/ 0 w 42"/>
                <a:gd name="T21" fmla="*/ 20 h 52"/>
                <a:gd name="T22" fmla="*/ 0 w 42"/>
                <a:gd name="T23" fmla="*/ 22 h 52"/>
                <a:gd name="T24" fmla="*/ 0 w 42"/>
                <a:gd name="T25" fmla="*/ 22 h 52"/>
                <a:gd name="T26" fmla="*/ 4 w 42"/>
                <a:gd name="T27" fmla="*/ 24 h 52"/>
                <a:gd name="T28" fmla="*/ 4 w 42"/>
                <a:gd name="T29" fmla="*/ 24 h 52"/>
                <a:gd name="T30" fmla="*/ 4 w 42"/>
                <a:gd name="T31" fmla="*/ 24 h 52"/>
                <a:gd name="T32" fmla="*/ 12 w 42"/>
                <a:gd name="T33" fmla="*/ 22 h 52"/>
                <a:gd name="T34" fmla="*/ 16 w 42"/>
                <a:gd name="T35" fmla="*/ 20 h 52"/>
                <a:gd name="T36" fmla="*/ 16 w 42"/>
                <a:gd name="T37" fmla="*/ 22 h 52"/>
                <a:gd name="T38" fmla="*/ 16 w 42"/>
                <a:gd name="T39" fmla="*/ 24 h 52"/>
                <a:gd name="T40" fmla="*/ 12 w 42"/>
                <a:gd name="T41" fmla="*/ 28 h 52"/>
                <a:gd name="T42" fmla="*/ 12 w 42"/>
                <a:gd name="T43" fmla="*/ 28 h 52"/>
                <a:gd name="T44" fmla="*/ 12 w 42"/>
                <a:gd name="T45" fmla="*/ 30 h 52"/>
                <a:gd name="T46" fmla="*/ 10 w 42"/>
                <a:gd name="T47" fmla="*/ 34 h 52"/>
                <a:gd name="T48" fmla="*/ 10 w 42"/>
                <a:gd name="T49" fmla="*/ 34 h 52"/>
                <a:gd name="T50" fmla="*/ 10 w 42"/>
                <a:gd name="T51" fmla="*/ 38 h 52"/>
                <a:gd name="T52" fmla="*/ 10 w 42"/>
                <a:gd name="T53" fmla="*/ 38 h 52"/>
                <a:gd name="T54" fmla="*/ 14 w 42"/>
                <a:gd name="T55" fmla="*/ 40 h 52"/>
                <a:gd name="T56" fmla="*/ 16 w 42"/>
                <a:gd name="T57" fmla="*/ 40 h 52"/>
                <a:gd name="T58" fmla="*/ 16 w 42"/>
                <a:gd name="T59" fmla="*/ 42 h 52"/>
                <a:gd name="T60" fmla="*/ 16 w 42"/>
                <a:gd name="T61" fmla="*/ 42 h 52"/>
                <a:gd name="T62" fmla="*/ 16 w 42"/>
                <a:gd name="T63" fmla="*/ 42 h 52"/>
                <a:gd name="T64" fmla="*/ 16 w 42"/>
                <a:gd name="T65" fmla="*/ 46 h 52"/>
                <a:gd name="T66" fmla="*/ 16 w 42"/>
                <a:gd name="T67" fmla="*/ 46 h 52"/>
                <a:gd name="T68" fmla="*/ 16 w 42"/>
                <a:gd name="T69" fmla="*/ 48 h 52"/>
                <a:gd name="T70" fmla="*/ 18 w 42"/>
                <a:gd name="T71" fmla="*/ 50 h 52"/>
                <a:gd name="T72" fmla="*/ 26 w 42"/>
                <a:gd name="T73" fmla="*/ 52 h 52"/>
                <a:gd name="T74" fmla="*/ 26 w 42"/>
                <a:gd name="T75" fmla="*/ 52 h 52"/>
                <a:gd name="T76" fmla="*/ 26 w 42"/>
                <a:gd name="T77" fmla="*/ 52 h 52"/>
                <a:gd name="T78" fmla="*/ 26 w 42"/>
                <a:gd name="T79" fmla="*/ 52 h 52"/>
                <a:gd name="T80" fmla="*/ 28 w 42"/>
                <a:gd name="T81" fmla="*/ 52 h 52"/>
                <a:gd name="T82" fmla="*/ 30 w 42"/>
                <a:gd name="T83" fmla="*/ 50 h 52"/>
                <a:gd name="T84" fmla="*/ 34 w 42"/>
                <a:gd name="T85" fmla="*/ 40 h 52"/>
                <a:gd name="T86" fmla="*/ 34 w 42"/>
                <a:gd name="T87" fmla="*/ 40 h 52"/>
                <a:gd name="T88" fmla="*/ 34 w 42"/>
                <a:gd name="T89" fmla="*/ 40 h 52"/>
                <a:gd name="T90" fmla="*/ 34 w 42"/>
                <a:gd name="T91" fmla="*/ 32 h 52"/>
                <a:gd name="T92" fmla="*/ 36 w 42"/>
                <a:gd name="T93" fmla="*/ 30 h 52"/>
                <a:gd name="T94" fmla="*/ 38 w 42"/>
                <a:gd name="T95" fmla="*/ 28 h 52"/>
                <a:gd name="T96" fmla="*/ 38 w 42"/>
                <a:gd name="T97" fmla="*/ 28 h 52"/>
                <a:gd name="T98" fmla="*/ 40 w 42"/>
                <a:gd name="T99" fmla="*/ 26 h 52"/>
                <a:gd name="T100" fmla="*/ 42 w 42"/>
                <a:gd name="T101" fmla="*/ 18 h 52"/>
                <a:gd name="T102" fmla="*/ 42 w 42"/>
                <a:gd name="T103" fmla="*/ 18 h 52"/>
                <a:gd name="T104" fmla="*/ 40 w 42"/>
                <a:gd name="T105" fmla="*/ 16 h 52"/>
                <a:gd name="T106" fmla="*/ 36 w 42"/>
                <a:gd name="T107" fmla="*/ 10 h 52"/>
                <a:gd name="T108" fmla="*/ 36 w 42"/>
                <a:gd name="T109" fmla="*/ 10 h 52"/>
                <a:gd name="T110" fmla="*/ 36 w 42"/>
                <a:gd name="T111" fmla="*/ 10 h 52"/>
                <a:gd name="T112" fmla="*/ 32 w 42"/>
                <a:gd name="T113" fmla="*/ 6 h 52"/>
                <a:gd name="T114" fmla="*/ 28 w 42"/>
                <a:gd name="T115" fmla="*/ 2 h 52"/>
                <a:gd name="T116" fmla="*/ 28 w 42"/>
                <a:gd name="T117" fmla="*/ 2 h 52"/>
                <a:gd name="T118" fmla="*/ 24 w 42"/>
                <a:gd name="T119" fmla="*/ 0 h 52"/>
                <a:gd name="T120" fmla="*/ 24 w 42"/>
                <a:gd name="T12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 h="52">
                  <a:moveTo>
                    <a:pt x="24" y="0"/>
                  </a:moveTo>
                  <a:lnTo>
                    <a:pt x="18" y="0"/>
                  </a:lnTo>
                  <a:lnTo>
                    <a:pt x="18" y="0"/>
                  </a:lnTo>
                  <a:lnTo>
                    <a:pt x="14" y="0"/>
                  </a:lnTo>
                  <a:lnTo>
                    <a:pt x="10" y="8"/>
                  </a:lnTo>
                  <a:lnTo>
                    <a:pt x="4" y="10"/>
                  </a:lnTo>
                  <a:lnTo>
                    <a:pt x="4" y="10"/>
                  </a:lnTo>
                  <a:lnTo>
                    <a:pt x="4" y="12"/>
                  </a:lnTo>
                  <a:lnTo>
                    <a:pt x="0" y="18"/>
                  </a:lnTo>
                  <a:lnTo>
                    <a:pt x="0" y="18"/>
                  </a:lnTo>
                  <a:lnTo>
                    <a:pt x="0" y="20"/>
                  </a:lnTo>
                  <a:lnTo>
                    <a:pt x="0" y="22"/>
                  </a:lnTo>
                  <a:lnTo>
                    <a:pt x="0" y="22"/>
                  </a:lnTo>
                  <a:lnTo>
                    <a:pt x="4" y="24"/>
                  </a:lnTo>
                  <a:lnTo>
                    <a:pt x="4" y="24"/>
                  </a:lnTo>
                  <a:lnTo>
                    <a:pt x="4" y="24"/>
                  </a:lnTo>
                  <a:lnTo>
                    <a:pt x="12" y="22"/>
                  </a:lnTo>
                  <a:lnTo>
                    <a:pt x="16" y="20"/>
                  </a:lnTo>
                  <a:lnTo>
                    <a:pt x="16" y="22"/>
                  </a:lnTo>
                  <a:lnTo>
                    <a:pt x="16" y="24"/>
                  </a:lnTo>
                  <a:lnTo>
                    <a:pt x="12" y="28"/>
                  </a:lnTo>
                  <a:lnTo>
                    <a:pt x="12" y="28"/>
                  </a:lnTo>
                  <a:lnTo>
                    <a:pt x="12" y="30"/>
                  </a:lnTo>
                  <a:lnTo>
                    <a:pt x="10" y="34"/>
                  </a:lnTo>
                  <a:lnTo>
                    <a:pt x="10" y="34"/>
                  </a:lnTo>
                  <a:lnTo>
                    <a:pt x="10" y="38"/>
                  </a:lnTo>
                  <a:lnTo>
                    <a:pt x="10" y="38"/>
                  </a:lnTo>
                  <a:lnTo>
                    <a:pt x="14" y="40"/>
                  </a:lnTo>
                  <a:lnTo>
                    <a:pt x="16" y="40"/>
                  </a:lnTo>
                  <a:lnTo>
                    <a:pt x="16" y="42"/>
                  </a:lnTo>
                  <a:lnTo>
                    <a:pt x="16" y="42"/>
                  </a:lnTo>
                  <a:lnTo>
                    <a:pt x="16" y="42"/>
                  </a:lnTo>
                  <a:lnTo>
                    <a:pt x="16" y="46"/>
                  </a:lnTo>
                  <a:lnTo>
                    <a:pt x="16" y="46"/>
                  </a:lnTo>
                  <a:lnTo>
                    <a:pt x="16" y="48"/>
                  </a:lnTo>
                  <a:lnTo>
                    <a:pt x="18" y="50"/>
                  </a:lnTo>
                  <a:lnTo>
                    <a:pt x="26" y="52"/>
                  </a:lnTo>
                  <a:lnTo>
                    <a:pt x="26" y="52"/>
                  </a:lnTo>
                  <a:lnTo>
                    <a:pt x="26" y="52"/>
                  </a:lnTo>
                  <a:lnTo>
                    <a:pt x="26" y="52"/>
                  </a:lnTo>
                  <a:lnTo>
                    <a:pt x="28" y="52"/>
                  </a:lnTo>
                  <a:lnTo>
                    <a:pt x="30" y="50"/>
                  </a:lnTo>
                  <a:lnTo>
                    <a:pt x="34" y="40"/>
                  </a:lnTo>
                  <a:lnTo>
                    <a:pt x="34" y="40"/>
                  </a:lnTo>
                  <a:lnTo>
                    <a:pt x="34" y="40"/>
                  </a:lnTo>
                  <a:lnTo>
                    <a:pt x="34" y="32"/>
                  </a:lnTo>
                  <a:lnTo>
                    <a:pt x="36" y="30"/>
                  </a:lnTo>
                  <a:lnTo>
                    <a:pt x="38" y="28"/>
                  </a:lnTo>
                  <a:lnTo>
                    <a:pt x="38" y="28"/>
                  </a:lnTo>
                  <a:lnTo>
                    <a:pt x="40" y="26"/>
                  </a:lnTo>
                  <a:lnTo>
                    <a:pt x="42" y="18"/>
                  </a:lnTo>
                  <a:lnTo>
                    <a:pt x="42" y="18"/>
                  </a:lnTo>
                  <a:lnTo>
                    <a:pt x="40" y="16"/>
                  </a:lnTo>
                  <a:lnTo>
                    <a:pt x="36" y="10"/>
                  </a:lnTo>
                  <a:lnTo>
                    <a:pt x="36" y="10"/>
                  </a:lnTo>
                  <a:lnTo>
                    <a:pt x="36" y="10"/>
                  </a:lnTo>
                  <a:lnTo>
                    <a:pt x="32" y="6"/>
                  </a:lnTo>
                  <a:lnTo>
                    <a:pt x="28" y="2"/>
                  </a:lnTo>
                  <a:lnTo>
                    <a:pt x="28" y="2"/>
                  </a:lnTo>
                  <a:lnTo>
                    <a:pt x="24" y="0"/>
                  </a:lnTo>
                  <a:lnTo>
                    <a:pt x="2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4" name="Freeform 1082"/>
            <p:cNvSpPr>
              <a:spLocks/>
            </p:cNvSpPr>
            <p:nvPr/>
          </p:nvSpPr>
          <p:spPr bwMode="auto">
            <a:xfrm>
              <a:off x="4715" y="1897"/>
              <a:ext cx="160" cy="138"/>
            </a:xfrm>
            <a:custGeom>
              <a:avLst/>
              <a:gdLst>
                <a:gd name="T0" fmla="*/ 68 w 160"/>
                <a:gd name="T1" fmla="*/ 138 h 138"/>
                <a:gd name="T2" fmla="*/ 56 w 160"/>
                <a:gd name="T3" fmla="*/ 128 h 138"/>
                <a:gd name="T4" fmla="*/ 56 w 160"/>
                <a:gd name="T5" fmla="*/ 124 h 138"/>
                <a:gd name="T6" fmla="*/ 54 w 160"/>
                <a:gd name="T7" fmla="*/ 116 h 138"/>
                <a:gd name="T8" fmla="*/ 48 w 160"/>
                <a:gd name="T9" fmla="*/ 120 h 138"/>
                <a:gd name="T10" fmla="*/ 18 w 160"/>
                <a:gd name="T11" fmla="*/ 126 h 138"/>
                <a:gd name="T12" fmla="*/ 10 w 160"/>
                <a:gd name="T13" fmla="*/ 132 h 138"/>
                <a:gd name="T14" fmla="*/ 4 w 160"/>
                <a:gd name="T15" fmla="*/ 130 h 138"/>
                <a:gd name="T16" fmla="*/ 0 w 160"/>
                <a:gd name="T17" fmla="*/ 124 h 138"/>
                <a:gd name="T18" fmla="*/ 12 w 160"/>
                <a:gd name="T19" fmla="*/ 116 h 138"/>
                <a:gd name="T20" fmla="*/ 30 w 160"/>
                <a:gd name="T21" fmla="*/ 102 h 138"/>
                <a:gd name="T22" fmla="*/ 70 w 160"/>
                <a:gd name="T23" fmla="*/ 100 h 138"/>
                <a:gd name="T24" fmla="*/ 84 w 160"/>
                <a:gd name="T25" fmla="*/ 76 h 138"/>
                <a:gd name="T26" fmla="*/ 90 w 160"/>
                <a:gd name="T27" fmla="*/ 68 h 138"/>
                <a:gd name="T28" fmla="*/ 90 w 160"/>
                <a:gd name="T29" fmla="*/ 68 h 138"/>
                <a:gd name="T30" fmla="*/ 94 w 160"/>
                <a:gd name="T31" fmla="*/ 78 h 138"/>
                <a:gd name="T32" fmla="*/ 126 w 160"/>
                <a:gd name="T33" fmla="*/ 48 h 138"/>
                <a:gd name="T34" fmla="*/ 128 w 160"/>
                <a:gd name="T35" fmla="*/ 18 h 138"/>
                <a:gd name="T36" fmla="*/ 132 w 160"/>
                <a:gd name="T37" fmla="*/ 10 h 138"/>
                <a:gd name="T38" fmla="*/ 136 w 160"/>
                <a:gd name="T39" fmla="*/ 8 h 138"/>
                <a:gd name="T40" fmla="*/ 138 w 160"/>
                <a:gd name="T41" fmla="*/ 8 h 138"/>
                <a:gd name="T42" fmla="*/ 146 w 160"/>
                <a:gd name="T43" fmla="*/ 8 h 138"/>
                <a:gd name="T44" fmla="*/ 142 w 160"/>
                <a:gd name="T45" fmla="*/ 4 h 138"/>
                <a:gd name="T46" fmla="*/ 148 w 160"/>
                <a:gd name="T47" fmla="*/ 0 h 138"/>
                <a:gd name="T48" fmla="*/ 150 w 160"/>
                <a:gd name="T49" fmla="*/ 0 h 138"/>
                <a:gd name="T50" fmla="*/ 152 w 160"/>
                <a:gd name="T51" fmla="*/ 2 h 138"/>
                <a:gd name="T52" fmla="*/ 158 w 160"/>
                <a:gd name="T53" fmla="*/ 26 h 138"/>
                <a:gd name="T54" fmla="*/ 160 w 160"/>
                <a:gd name="T55" fmla="*/ 36 h 138"/>
                <a:gd name="T56" fmla="*/ 146 w 160"/>
                <a:gd name="T57" fmla="*/ 62 h 138"/>
                <a:gd name="T58" fmla="*/ 146 w 160"/>
                <a:gd name="T59" fmla="*/ 76 h 138"/>
                <a:gd name="T60" fmla="*/ 140 w 160"/>
                <a:gd name="T61" fmla="*/ 92 h 138"/>
                <a:gd name="T62" fmla="*/ 140 w 160"/>
                <a:gd name="T63" fmla="*/ 102 h 138"/>
                <a:gd name="T64" fmla="*/ 136 w 160"/>
                <a:gd name="T65" fmla="*/ 110 h 138"/>
                <a:gd name="T66" fmla="*/ 130 w 160"/>
                <a:gd name="T67" fmla="*/ 114 h 138"/>
                <a:gd name="T68" fmla="*/ 130 w 160"/>
                <a:gd name="T69" fmla="*/ 114 h 138"/>
                <a:gd name="T70" fmla="*/ 120 w 160"/>
                <a:gd name="T71" fmla="*/ 108 h 138"/>
                <a:gd name="T72" fmla="*/ 120 w 160"/>
                <a:gd name="T73" fmla="*/ 114 h 138"/>
                <a:gd name="T74" fmla="*/ 118 w 160"/>
                <a:gd name="T75" fmla="*/ 120 h 138"/>
                <a:gd name="T76" fmla="*/ 116 w 160"/>
                <a:gd name="T77" fmla="*/ 120 h 138"/>
                <a:gd name="T78" fmla="*/ 108 w 160"/>
                <a:gd name="T79" fmla="*/ 116 h 138"/>
                <a:gd name="T80" fmla="*/ 106 w 160"/>
                <a:gd name="T81" fmla="*/ 118 h 138"/>
                <a:gd name="T82" fmla="*/ 86 w 160"/>
                <a:gd name="T83" fmla="*/ 120 h 138"/>
                <a:gd name="T84" fmla="*/ 86 w 160"/>
                <a:gd name="T85" fmla="*/ 124 h 138"/>
                <a:gd name="T86" fmla="*/ 76 w 160"/>
                <a:gd name="T87" fmla="*/ 134 h 138"/>
                <a:gd name="T88" fmla="*/ 70 w 160"/>
                <a:gd name="T89" fmla="*/ 138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60" h="138">
                  <a:moveTo>
                    <a:pt x="68" y="138"/>
                  </a:moveTo>
                  <a:lnTo>
                    <a:pt x="68" y="138"/>
                  </a:lnTo>
                  <a:lnTo>
                    <a:pt x="68" y="138"/>
                  </a:lnTo>
                  <a:lnTo>
                    <a:pt x="62" y="130"/>
                  </a:lnTo>
                  <a:lnTo>
                    <a:pt x="56" y="128"/>
                  </a:lnTo>
                  <a:lnTo>
                    <a:pt x="56" y="128"/>
                  </a:lnTo>
                  <a:lnTo>
                    <a:pt x="56" y="126"/>
                  </a:lnTo>
                  <a:lnTo>
                    <a:pt x="56" y="126"/>
                  </a:lnTo>
                  <a:lnTo>
                    <a:pt x="56" y="124"/>
                  </a:lnTo>
                  <a:lnTo>
                    <a:pt x="64" y="118"/>
                  </a:lnTo>
                  <a:lnTo>
                    <a:pt x="64" y="116"/>
                  </a:lnTo>
                  <a:lnTo>
                    <a:pt x="54" y="116"/>
                  </a:lnTo>
                  <a:lnTo>
                    <a:pt x="48" y="120"/>
                  </a:lnTo>
                  <a:lnTo>
                    <a:pt x="48" y="120"/>
                  </a:lnTo>
                  <a:lnTo>
                    <a:pt x="48" y="120"/>
                  </a:lnTo>
                  <a:lnTo>
                    <a:pt x="36" y="122"/>
                  </a:lnTo>
                  <a:lnTo>
                    <a:pt x="28" y="126"/>
                  </a:lnTo>
                  <a:lnTo>
                    <a:pt x="18" y="126"/>
                  </a:lnTo>
                  <a:lnTo>
                    <a:pt x="12" y="130"/>
                  </a:lnTo>
                  <a:lnTo>
                    <a:pt x="12" y="130"/>
                  </a:lnTo>
                  <a:lnTo>
                    <a:pt x="10" y="132"/>
                  </a:lnTo>
                  <a:lnTo>
                    <a:pt x="10" y="132"/>
                  </a:lnTo>
                  <a:lnTo>
                    <a:pt x="10" y="132"/>
                  </a:lnTo>
                  <a:lnTo>
                    <a:pt x="4" y="130"/>
                  </a:lnTo>
                  <a:lnTo>
                    <a:pt x="4" y="130"/>
                  </a:lnTo>
                  <a:lnTo>
                    <a:pt x="2" y="128"/>
                  </a:lnTo>
                  <a:lnTo>
                    <a:pt x="0" y="124"/>
                  </a:lnTo>
                  <a:lnTo>
                    <a:pt x="0" y="124"/>
                  </a:lnTo>
                  <a:lnTo>
                    <a:pt x="2" y="122"/>
                  </a:lnTo>
                  <a:lnTo>
                    <a:pt x="12" y="116"/>
                  </a:lnTo>
                  <a:lnTo>
                    <a:pt x="24" y="108"/>
                  </a:lnTo>
                  <a:lnTo>
                    <a:pt x="30" y="102"/>
                  </a:lnTo>
                  <a:lnTo>
                    <a:pt x="30" y="102"/>
                  </a:lnTo>
                  <a:lnTo>
                    <a:pt x="30" y="102"/>
                  </a:lnTo>
                  <a:lnTo>
                    <a:pt x="42" y="100"/>
                  </a:lnTo>
                  <a:lnTo>
                    <a:pt x="70" y="100"/>
                  </a:lnTo>
                  <a:lnTo>
                    <a:pt x="72" y="92"/>
                  </a:lnTo>
                  <a:lnTo>
                    <a:pt x="80" y="82"/>
                  </a:lnTo>
                  <a:lnTo>
                    <a:pt x="84" y="76"/>
                  </a:lnTo>
                  <a:lnTo>
                    <a:pt x="88" y="68"/>
                  </a:lnTo>
                  <a:lnTo>
                    <a:pt x="88" y="68"/>
                  </a:lnTo>
                  <a:lnTo>
                    <a:pt x="90" y="68"/>
                  </a:lnTo>
                  <a:lnTo>
                    <a:pt x="90" y="68"/>
                  </a:lnTo>
                  <a:lnTo>
                    <a:pt x="90" y="68"/>
                  </a:lnTo>
                  <a:lnTo>
                    <a:pt x="90" y="68"/>
                  </a:lnTo>
                  <a:lnTo>
                    <a:pt x="92" y="68"/>
                  </a:lnTo>
                  <a:lnTo>
                    <a:pt x="94" y="74"/>
                  </a:lnTo>
                  <a:lnTo>
                    <a:pt x="94" y="78"/>
                  </a:lnTo>
                  <a:lnTo>
                    <a:pt x="100" y="74"/>
                  </a:lnTo>
                  <a:lnTo>
                    <a:pt x="114" y="66"/>
                  </a:lnTo>
                  <a:lnTo>
                    <a:pt x="126" y="48"/>
                  </a:lnTo>
                  <a:lnTo>
                    <a:pt x="132" y="34"/>
                  </a:lnTo>
                  <a:lnTo>
                    <a:pt x="130" y="30"/>
                  </a:lnTo>
                  <a:lnTo>
                    <a:pt x="128" y="18"/>
                  </a:lnTo>
                  <a:lnTo>
                    <a:pt x="128" y="18"/>
                  </a:lnTo>
                  <a:lnTo>
                    <a:pt x="128" y="18"/>
                  </a:lnTo>
                  <a:lnTo>
                    <a:pt x="132" y="10"/>
                  </a:lnTo>
                  <a:lnTo>
                    <a:pt x="132" y="10"/>
                  </a:lnTo>
                  <a:lnTo>
                    <a:pt x="132" y="10"/>
                  </a:lnTo>
                  <a:lnTo>
                    <a:pt x="136" y="8"/>
                  </a:lnTo>
                  <a:lnTo>
                    <a:pt x="136" y="8"/>
                  </a:lnTo>
                  <a:lnTo>
                    <a:pt x="138" y="8"/>
                  </a:lnTo>
                  <a:lnTo>
                    <a:pt x="138" y="8"/>
                  </a:lnTo>
                  <a:lnTo>
                    <a:pt x="138" y="8"/>
                  </a:lnTo>
                  <a:lnTo>
                    <a:pt x="144" y="10"/>
                  </a:lnTo>
                  <a:lnTo>
                    <a:pt x="146" y="8"/>
                  </a:lnTo>
                  <a:lnTo>
                    <a:pt x="142" y="6"/>
                  </a:lnTo>
                  <a:lnTo>
                    <a:pt x="142" y="6"/>
                  </a:lnTo>
                  <a:lnTo>
                    <a:pt x="142" y="4"/>
                  </a:lnTo>
                  <a:lnTo>
                    <a:pt x="142" y="4"/>
                  </a:lnTo>
                  <a:lnTo>
                    <a:pt x="144" y="2"/>
                  </a:lnTo>
                  <a:lnTo>
                    <a:pt x="148" y="0"/>
                  </a:lnTo>
                  <a:lnTo>
                    <a:pt x="148" y="0"/>
                  </a:lnTo>
                  <a:lnTo>
                    <a:pt x="150" y="0"/>
                  </a:lnTo>
                  <a:lnTo>
                    <a:pt x="150" y="0"/>
                  </a:lnTo>
                  <a:lnTo>
                    <a:pt x="150" y="0"/>
                  </a:lnTo>
                  <a:lnTo>
                    <a:pt x="150" y="0"/>
                  </a:lnTo>
                  <a:lnTo>
                    <a:pt x="152" y="2"/>
                  </a:lnTo>
                  <a:lnTo>
                    <a:pt x="154" y="10"/>
                  </a:lnTo>
                  <a:lnTo>
                    <a:pt x="154" y="18"/>
                  </a:lnTo>
                  <a:lnTo>
                    <a:pt x="158" y="26"/>
                  </a:lnTo>
                  <a:lnTo>
                    <a:pt x="160" y="34"/>
                  </a:lnTo>
                  <a:lnTo>
                    <a:pt x="160" y="34"/>
                  </a:lnTo>
                  <a:lnTo>
                    <a:pt x="160" y="36"/>
                  </a:lnTo>
                  <a:lnTo>
                    <a:pt x="156" y="46"/>
                  </a:lnTo>
                  <a:lnTo>
                    <a:pt x="148" y="56"/>
                  </a:lnTo>
                  <a:lnTo>
                    <a:pt x="146" y="62"/>
                  </a:lnTo>
                  <a:lnTo>
                    <a:pt x="146" y="74"/>
                  </a:lnTo>
                  <a:lnTo>
                    <a:pt x="146" y="74"/>
                  </a:lnTo>
                  <a:lnTo>
                    <a:pt x="146" y="76"/>
                  </a:lnTo>
                  <a:lnTo>
                    <a:pt x="142" y="82"/>
                  </a:lnTo>
                  <a:lnTo>
                    <a:pt x="140" y="90"/>
                  </a:lnTo>
                  <a:lnTo>
                    <a:pt x="140" y="92"/>
                  </a:lnTo>
                  <a:lnTo>
                    <a:pt x="140" y="102"/>
                  </a:lnTo>
                  <a:lnTo>
                    <a:pt x="140" y="102"/>
                  </a:lnTo>
                  <a:lnTo>
                    <a:pt x="140" y="102"/>
                  </a:lnTo>
                  <a:lnTo>
                    <a:pt x="138" y="110"/>
                  </a:lnTo>
                  <a:lnTo>
                    <a:pt x="138" y="110"/>
                  </a:lnTo>
                  <a:lnTo>
                    <a:pt x="136" y="110"/>
                  </a:lnTo>
                  <a:lnTo>
                    <a:pt x="130" y="114"/>
                  </a:lnTo>
                  <a:lnTo>
                    <a:pt x="130" y="114"/>
                  </a:lnTo>
                  <a:lnTo>
                    <a:pt x="130" y="114"/>
                  </a:lnTo>
                  <a:lnTo>
                    <a:pt x="130" y="114"/>
                  </a:lnTo>
                  <a:lnTo>
                    <a:pt x="130" y="114"/>
                  </a:lnTo>
                  <a:lnTo>
                    <a:pt x="130" y="114"/>
                  </a:lnTo>
                  <a:lnTo>
                    <a:pt x="128" y="114"/>
                  </a:lnTo>
                  <a:lnTo>
                    <a:pt x="124" y="110"/>
                  </a:lnTo>
                  <a:lnTo>
                    <a:pt x="120" y="108"/>
                  </a:lnTo>
                  <a:lnTo>
                    <a:pt x="118" y="108"/>
                  </a:lnTo>
                  <a:lnTo>
                    <a:pt x="120" y="114"/>
                  </a:lnTo>
                  <a:lnTo>
                    <a:pt x="120" y="114"/>
                  </a:lnTo>
                  <a:lnTo>
                    <a:pt x="120" y="116"/>
                  </a:lnTo>
                  <a:lnTo>
                    <a:pt x="118" y="120"/>
                  </a:lnTo>
                  <a:lnTo>
                    <a:pt x="118" y="120"/>
                  </a:lnTo>
                  <a:lnTo>
                    <a:pt x="116" y="120"/>
                  </a:lnTo>
                  <a:lnTo>
                    <a:pt x="116" y="120"/>
                  </a:lnTo>
                  <a:lnTo>
                    <a:pt x="116" y="120"/>
                  </a:lnTo>
                  <a:lnTo>
                    <a:pt x="116" y="120"/>
                  </a:lnTo>
                  <a:lnTo>
                    <a:pt x="114" y="120"/>
                  </a:lnTo>
                  <a:lnTo>
                    <a:pt x="108" y="116"/>
                  </a:lnTo>
                  <a:lnTo>
                    <a:pt x="108" y="118"/>
                  </a:lnTo>
                  <a:lnTo>
                    <a:pt x="108" y="118"/>
                  </a:lnTo>
                  <a:lnTo>
                    <a:pt x="106" y="118"/>
                  </a:lnTo>
                  <a:lnTo>
                    <a:pt x="84" y="118"/>
                  </a:lnTo>
                  <a:lnTo>
                    <a:pt x="86" y="120"/>
                  </a:lnTo>
                  <a:lnTo>
                    <a:pt x="86" y="120"/>
                  </a:lnTo>
                  <a:lnTo>
                    <a:pt x="86" y="122"/>
                  </a:lnTo>
                  <a:lnTo>
                    <a:pt x="86" y="122"/>
                  </a:lnTo>
                  <a:lnTo>
                    <a:pt x="86" y="124"/>
                  </a:lnTo>
                  <a:lnTo>
                    <a:pt x="80" y="128"/>
                  </a:lnTo>
                  <a:lnTo>
                    <a:pt x="76" y="134"/>
                  </a:lnTo>
                  <a:lnTo>
                    <a:pt x="76" y="134"/>
                  </a:lnTo>
                  <a:lnTo>
                    <a:pt x="76" y="134"/>
                  </a:lnTo>
                  <a:lnTo>
                    <a:pt x="70" y="138"/>
                  </a:lnTo>
                  <a:lnTo>
                    <a:pt x="70" y="138"/>
                  </a:lnTo>
                  <a:lnTo>
                    <a:pt x="68" y="138"/>
                  </a:lnTo>
                  <a:lnTo>
                    <a:pt x="68" y="13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5" name="Freeform 1083"/>
            <p:cNvSpPr>
              <a:spLocks noEditPoints="1"/>
            </p:cNvSpPr>
            <p:nvPr/>
          </p:nvSpPr>
          <p:spPr bwMode="auto">
            <a:xfrm>
              <a:off x="4713" y="1895"/>
              <a:ext cx="164" cy="142"/>
            </a:xfrm>
            <a:custGeom>
              <a:avLst/>
              <a:gdLst>
                <a:gd name="T0" fmla="*/ 158 w 164"/>
                <a:gd name="T1" fmla="*/ 30 h 142"/>
                <a:gd name="T2" fmla="*/ 146 w 164"/>
                <a:gd name="T3" fmla="*/ 64 h 142"/>
                <a:gd name="T4" fmla="*/ 140 w 164"/>
                <a:gd name="T5" fmla="*/ 94 h 142"/>
                <a:gd name="T6" fmla="*/ 138 w 164"/>
                <a:gd name="T7" fmla="*/ 112 h 142"/>
                <a:gd name="T8" fmla="*/ 118 w 164"/>
                <a:gd name="T9" fmla="*/ 110 h 142"/>
                <a:gd name="T10" fmla="*/ 108 w 164"/>
                <a:gd name="T11" fmla="*/ 118 h 142"/>
                <a:gd name="T12" fmla="*/ 86 w 164"/>
                <a:gd name="T13" fmla="*/ 114 h 142"/>
                <a:gd name="T14" fmla="*/ 76 w 164"/>
                <a:gd name="T15" fmla="*/ 134 h 142"/>
                <a:gd name="T16" fmla="*/ 68 w 164"/>
                <a:gd name="T17" fmla="*/ 122 h 142"/>
                <a:gd name="T18" fmla="*/ 38 w 164"/>
                <a:gd name="T19" fmla="*/ 122 h 142"/>
                <a:gd name="T20" fmla="*/ 6 w 164"/>
                <a:gd name="T21" fmla="*/ 130 h 142"/>
                <a:gd name="T22" fmla="*/ 32 w 164"/>
                <a:gd name="T23" fmla="*/ 106 h 142"/>
                <a:gd name="T24" fmla="*/ 76 w 164"/>
                <a:gd name="T25" fmla="*/ 94 h 142"/>
                <a:gd name="T26" fmla="*/ 94 w 164"/>
                <a:gd name="T27" fmla="*/ 76 h 142"/>
                <a:gd name="T28" fmla="*/ 130 w 164"/>
                <a:gd name="T29" fmla="*/ 52 h 142"/>
                <a:gd name="T30" fmla="*/ 136 w 164"/>
                <a:gd name="T31" fmla="*/ 14 h 142"/>
                <a:gd name="T32" fmla="*/ 146 w 164"/>
                <a:gd name="T33" fmla="*/ 6 h 142"/>
                <a:gd name="T34" fmla="*/ 150 w 164"/>
                <a:gd name="T35" fmla="*/ 0 h 142"/>
                <a:gd name="T36" fmla="*/ 142 w 164"/>
                <a:gd name="T37" fmla="*/ 4 h 142"/>
                <a:gd name="T38" fmla="*/ 140 w 164"/>
                <a:gd name="T39" fmla="*/ 8 h 142"/>
                <a:gd name="T40" fmla="*/ 134 w 164"/>
                <a:gd name="T41" fmla="*/ 10 h 142"/>
                <a:gd name="T42" fmla="*/ 128 w 164"/>
                <a:gd name="T43" fmla="*/ 18 h 142"/>
                <a:gd name="T44" fmla="*/ 130 w 164"/>
                <a:gd name="T45" fmla="*/ 32 h 142"/>
                <a:gd name="T46" fmla="*/ 102 w 164"/>
                <a:gd name="T47" fmla="*/ 74 h 142"/>
                <a:gd name="T48" fmla="*/ 96 w 164"/>
                <a:gd name="T49" fmla="*/ 70 h 142"/>
                <a:gd name="T50" fmla="*/ 92 w 164"/>
                <a:gd name="T51" fmla="*/ 68 h 142"/>
                <a:gd name="T52" fmla="*/ 84 w 164"/>
                <a:gd name="T53" fmla="*/ 76 h 142"/>
                <a:gd name="T54" fmla="*/ 72 w 164"/>
                <a:gd name="T55" fmla="*/ 92 h 142"/>
                <a:gd name="T56" fmla="*/ 44 w 164"/>
                <a:gd name="T57" fmla="*/ 100 h 142"/>
                <a:gd name="T58" fmla="*/ 32 w 164"/>
                <a:gd name="T59" fmla="*/ 102 h 142"/>
                <a:gd name="T60" fmla="*/ 2 w 164"/>
                <a:gd name="T61" fmla="*/ 122 h 142"/>
                <a:gd name="T62" fmla="*/ 2 w 164"/>
                <a:gd name="T63" fmla="*/ 132 h 142"/>
                <a:gd name="T64" fmla="*/ 12 w 164"/>
                <a:gd name="T65" fmla="*/ 136 h 142"/>
                <a:gd name="T66" fmla="*/ 22 w 164"/>
                <a:gd name="T67" fmla="*/ 130 h 142"/>
                <a:gd name="T68" fmla="*/ 40 w 164"/>
                <a:gd name="T69" fmla="*/ 126 h 142"/>
                <a:gd name="T70" fmla="*/ 56 w 164"/>
                <a:gd name="T71" fmla="*/ 120 h 142"/>
                <a:gd name="T72" fmla="*/ 56 w 164"/>
                <a:gd name="T73" fmla="*/ 128 h 142"/>
                <a:gd name="T74" fmla="*/ 68 w 164"/>
                <a:gd name="T75" fmla="*/ 140 h 142"/>
                <a:gd name="T76" fmla="*/ 72 w 164"/>
                <a:gd name="T77" fmla="*/ 142 h 142"/>
                <a:gd name="T78" fmla="*/ 82 w 164"/>
                <a:gd name="T79" fmla="*/ 130 h 142"/>
                <a:gd name="T80" fmla="*/ 90 w 164"/>
                <a:gd name="T81" fmla="*/ 126 h 142"/>
                <a:gd name="T82" fmla="*/ 108 w 164"/>
                <a:gd name="T83" fmla="*/ 122 h 142"/>
                <a:gd name="T84" fmla="*/ 116 w 164"/>
                <a:gd name="T85" fmla="*/ 124 h 142"/>
                <a:gd name="T86" fmla="*/ 118 w 164"/>
                <a:gd name="T87" fmla="*/ 124 h 142"/>
                <a:gd name="T88" fmla="*/ 124 w 164"/>
                <a:gd name="T89" fmla="*/ 116 h 142"/>
                <a:gd name="T90" fmla="*/ 128 w 164"/>
                <a:gd name="T91" fmla="*/ 118 h 142"/>
                <a:gd name="T92" fmla="*/ 132 w 164"/>
                <a:gd name="T93" fmla="*/ 118 h 142"/>
                <a:gd name="T94" fmla="*/ 140 w 164"/>
                <a:gd name="T95" fmla="*/ 114 h 142"/>
                <a:gd name="T96" fmla="*/ 144 w 164"/>
                <a:gd name="T97" fmla="*/ 104 h 142"/>
                <a:gd name="T98" fmla="*/ 144 w 164"/>
                <a:gd name="T99" fmla="*/ 92 h 142"/>
                <a:gd name="T100" fmla="*/ 150 w 164"/>
                <a:gd name="T101" fmla="*/ 76 h 142"/>
                <a:gd name="T102" fmla="*/ 158 w 164"/>
                <a:gd name="T103" fmla="*/ 50 h 142"/>
                <a:gd name="T104" fmla="*/ 164 w 164"/>
                <a:gd name="T105" fmla="*/ 36 h 142"/>
                <a:gd name="T106" fmla="*/ 158 w 164"/>
                <a:gd name="T107" fmla="*/ 20 h 142"/>
                <a:gd name="T108" fmla="*/ 156 w 164"/>
                <a:gd name="T109" fmla="*/ 4 h 142"/>
                <a:gd name="T110" fmla="*/ 152 w 164"/>
                <a:gd name="T111"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4" h="142">
                  <a:moveTo>
                    <a:pt x="152" y="4"/>
                  </a:moveTo>
                  <a:lnTo>
                    <a:pt x="154" y="14"/>
                  </a:lnTo>
                  <a:lnTo>
                    <a:pt x="154" y="20"/>
                  </a:lnTo>
                  <a:lnTo>
                    <a:pt x="158" y="30"/>
                  </a:lnTo>
                  <a:lnTo>
                    <a:pt x="160" y="36"/>
                  </a:lnTo>
                  <a:lnTo>
                    <a:pt x="156" y="48"/>
                  </a:lnTo>
                  <a:lnTo>
                    <a:pt x="148" y="56"/>
                  </a:lnTo>
                  <a:lnTo>
                    <a:pt x="146" y="64"/>
                  </a:lnTo>
                  <a:lnTo>
                    <a:pt x="146" y="76"/>
                  </a:lnTo>
                  <a:lnTo>
                    <a:pt x="142" y="82"/>
                  </a:lnTo>
                  <a:lnTo>
                    <a:pt x="140" y="92"/>
                  </a:lnTo>
                  <a:lnTo>
                    <a:pt x="140" y="94"/>
                  </a:lnTo>
                  <a:lnTo>
                    <a:pt x="140" y="96"/>
                  </a:lnTo>
                  <a:lnTo>
                    <a:pt x="140" y="102"/>
                  </a:lnTo>
                  <a:lnTo>
                    <a:pt x="140" y="104"/>
                  </a:lnTo>
                  <a:lnTo>
                    <a:pt x="138" y="112"/>
                  </a:lnTo>
                  <a:lnTo>
                    <a:pt x="132" y="114"/>
                  </a:lnTo>
                  <a:lnTo>
                    <a:pt x="128" y="110"/>
                  </a:lnTo>
                  <a:lnTo>
                    <a:pt x="122" y="108"/>
                  </a:lnTo>
                  <a:lnTo>
                    <a:pt x="118" y="110"/>
                  </a:lnTo>
                  <a:lnTo>
                    <a:pt x="120" y="116"/>
                  </a:lnTo>
                  <a:lnTo>
                    <a:pt x="118" y="120"/>
                  </a:lnTo>
                  <a:lnTo>
                    <a:pt x="110" y="114"/>
                  </a:lnTo>
                  <a:lnTo>
                    <a:pt x="108" y="118"/>
                  </a:lnTo>
                  <a:lnTo>
                    <a:pt x="104" y="118"/>
                  </a:lnTo>
                  <a:lnTo>
                    <a:pt x="96" y="118"/>
                  </a:lnTo>
                  <a:lnTo>
                    <a:pt x="86" y="118"/>
                  </a:lnTo>
                  <a:lnTo>
                    <a:pt x="86" y="114"/>
                  </a:lnTo>
                  <a:lnTo>
                    <a:pt x="84" y="118"/>
                  </a:lnTo>
                  <a:lnTo>
                    <a:pt x="86" y="124"/>
                  </a:lnTo>
                  <a:lnTo>
                    <a:pt x="80" y="128"/>
                  </a:lnTo>
                  <a:lnTo>
                    <a:pt x="76" y="134"/>
                  </a:lnTo>
                  <a:lnTo>
                    <a:pt x="70" y="138"/>
                  </a:lnTo>
                  <a:lnTo>
                    <a:pt x="66" y="132"/>
                  </a:lnTo>
                  <a:lnTo>
                    <a:pt x="60" y="128"/>
                  </a:lnTo>
                  <a:lnTo>
                    <a:pt x="68" y="122"/>
                  </a:lnTo>
                  <a:lnTo>
                    <a:pt x="68" y="116"/>
                  </a:lnTo>
                  <a:lnTo>
                    <a:pt x="54" y="116"/>
                  </a:lnTo>
                  <a:lnTo>
                    <a:pt x="50" y="120"/>
                  </a:lnTo>
                  <a:lnTo>
                    <a:pt x="38" y="122"/>
                  </a:lnTo>
                  <a:lnTo>
                    <a:pt x="30" y="126"/>
                  </a:lnTo>
                  <a:lnTo>
                    <a:pt x="20" y="126"/>
                  </a:lnTo>
                  <a:lnTo>
                    <a:pt x="12" y="132"/>
                  </a:lnTo>
                  <a:lnTo>
                    <a:pt x="6" y="130"/>
                  </a:lnTo>
                  <a:lnTo>
                    <a:pt x="4" y="126"/>
                  </a:lnTo>
                  <a:lnTo>
                    <a:pt x="14" y="120"/>
                  </a:lnTo>
                  <a:lnTo>
                    <a:pt x="28" y="112"/>
                  </a:lnTo>
                  <a:lnTo>
                    <a:pt x="32" y="106"/>
                  </a:lnTo>
                  <a:lnTo>
                    <a:pt x="44" y="104"/>
                  </a:lnTo>
                  <a:lnTo>
                    <a:pt x="58" y="104"/>
                  </a:lnTo>
                  <a:lnTo>
                    <a:pt x="72" y="104"/>
                  </a:lnTo>
                  <a:lnTo>
                    <a:pt x="76" y="94"/>
                  </a:lnTo>
                  <a:lnTo>
                    <a:pt x="84" y="86"/>
                  </a:lnTo>
                  <a:lnTo>
                    <a:pt x="86" y="78"/>
                  </a:lnTo>
                  <a:lnTo>
                    <a:pt x="92" y="72"/>
                  </a:lnTo>
                  <a:lnTo>
                    <a:pt x="94" y="76"/>
                  </a:lnTo>
                  <a:lnTo>
                    <a:pt x="94" y="82"/>
                  </a:lnTo>
                  <a:lnTo>
                    <a:pt x="104" y="78"/>
                  </a:lnTo>
                  <a:lnTo>
                    <a:pt x="118" y="70"/>
                  </a:lnTo>
                  <a:lnTo>
                    <a:pt x="130" y="52"/>
                  </a:lnTo>
                  <a:lnTo>
                    <a:pt x="136" y="36"/>
                  </a:lnTo>
                  <a:lnTo>
                    <a:pt x="134" y="32"/>
                  </a:lnTo>
                  <a:lnTo>
                    <a:pt x="132" y="20"/>
                  </a:lnTo>
                  <a:lnTo>
                    <a:pt x="136" y="14"/>
                  </a:lnTo>
                  <a:lnTo>
                    <a:pt x="140" y="12"/>
                  </a:lnTo>
                  <a:lnTo>
                    <a:pt x="148" y="14"/>
                  </a:lnTo>
                  <a:lnTo>
                    <a:pt x="150" y="10"/>
                  </a:lnTo>
                  <a:lnTo>
                    <a:pt x="146" y="6"/>
                  </a:lnTo>
                  <a:lnTo>
                    <a:pt x="152" y="4"/>
                  </a:lnTo>
                  <a:close/>
                  <a:moveTo>
                    <a:pt x="152" y="0"/>
                  </a:moveTo>
                  <a:lnTo>
                    <a:pt x="152" y="0"/>
                  </a:lnTo>
                  <a:lnTo>
                    <a:pt x="150" y="0"/>
                  </a:lnTo>
                  <a:lnTo>
                    <a:pt x="144" y="2"/>
                  </a:lnTo>
                  <a:lnTo>
                    <a:pt x="144" y="2"/>
                  </a:lnTo>
                  <a:lnTo>
                    <a:pt x="142" y="4"/>
                  </a:lnTo>
                  <a:lnTo>
                    <a:pt x="142" y="4"/>
                  </a:lnTo>
                  <a:lnTo>
                    <a:pt x="144" y="8"/>
                  </a:lnTo>
                  <a:lnTo>
                    <a:pt x="144" y="8"/>
                  </a:lnTo>
                  <a:lnTo>
                    <a:pt x="140" y="8"/>
                  </a:lnTo>
                  <a:lnTo>
                    <a:pt x="140" y="8"/>
                  </a:lnTo>
                  <a:lnTo>
                    <a:pt x="140" y="8"/>
                  </a:lnTo>
                  <a:lnTo>
                    <a:pt x="140" y="8"/>
                  </a:lnTo>
                  <a:lnTo>
                    <a:pt x="138" y="8"/>
                  </a:lnTo>
                  <a:lnTo>
                    <a:pt x="134" y="10"/>
                  </a:lnTo>
                  <a:lnTo>
                    <a:pt x="134" y="10"/>
                  </a:lnTo>
                  <a:lnTo>
                    <a:pt x="132" y="12"/>
                  </a:lnTo>
                  <a:lnTo>
                    <a:pt x="128" y="18"/>
                  </a:lnTo>
                  <a:lnTo>
                    <a:pt x="128" y="18"/>
                  </a:lnTo>
                  <a:lnTo>
                    <a:pt x="128" y="20"/>
                  </a:lnTo>
                  <a:lnTo>
                    <a:pt x="130" y="32"/>
                  </a:lnTo>
                  <a:lnTo>
                    <a:pt x="130" y="32"/>
                  </a:lnTo>
                  <a:lnTo>
                    <a:pt x="130" y="32"/>
                  </a:lnTo>
                  <a:lnTo>
                    <a:pt x="132" y="36"/>
                  </a:lnTo>
                  <a:lnTo>
                    <a:pt x="126" y="50"/>
                  </a:lnTo>
                  <a:lnTo>
                    <a:pt x="114" y="66"/>
                  </a:lnTo>
                  <a:lnTo>
                    <a:pt x="102" y="74"/>
                  </a:lnTo>
                  <a:lnTo>
                    <a:pt x="98" y="76"/>
                  </a:lnTo>
                  <a:lnTo>
                    <a:pt x="98" y="76"/>
                  </a:lnTo>
                  <a:lnTo>
                    <a:pt x="98" y="76"/>
                  </a:lnTo>
                  <a:lnTo>
                    <a:pt x="96" y="70"/>
                  </a:lnTo>
                  <a:lnTo>
                    <a:pt x="96" y="70"/>
                  </a:lnTo>
                  <a:lnTo>
                    <a:pt x="92" y="68"/>
                  </a:lnTo>
                  <a:lnTo>
                    <a:pt x="92" y="68"/>
                  </a:lnTo>
                  <a:lnTo>
                    <a:pt x="92" y="68"/>
                  </a:lnTo>
                  <a:lnTo>
                    <a:pt x="92" y="68"/>
                  </a:lnTo>
                  <a:lnTo>
                    <a:pt x="88" y="68"/>
                  </a:lnTo>
                  <a:lnTo>
                    <a:pt x="84" y="76"/>
                  </a:lnTo>
                  <a:lnTo>
                    <a:pt x="84" y="76"/>
                  </a:lnTo>
                  <a:lnTo>
                    <a:pt x="84" y="76"/>
                  </a:lnTo>
                  <a:lnTo>
                    <a:pt x="80" y="84"/>
                  </a:lnTo>
                  <a:lnTo>
                    <a:pt x="72" y="92"/>
                  </a:lnTo>
                  <a:lnTo>
                    <a:pt x="72" y="92"/>
                  </a:lnTo>
                  <a:lnTo>
                    <a:pt x="72" y="94"/>
                  </a:lnTo>
                  <a:lnTo>
                    <a:pt x="70" y="100"/>
                  </a:lnTo>
                  <a:lnTo>
                    <a:pt x="58" y="100"/>
                  </a:lnTo>
                  <a:lnTo>
                    <a:pt x="44" y="100"/>
                  </a:lnTo>
                  <a:lnTo>
                    <a:pt x="44" y="100"/>
                  </a:lnTo>
                  <a:lnTo>
                    <a:pt x="42" y="100"/>
                  </a:lnTo>
                  <a:lnTo>
                    <a:pt x="32" y="102"/>
                  </a:lnTo>
                  <a:lnTo>
                    <a:pt x="32" y="102"/>
                  </a:lnTo>
                  <a:lnTo>
                    <a:pt x="30" y="102"/>
                  </a:lnTo>
                  <a:lnTo>
                    <a:pt x="24" y="108"/>
                  </a:lnTo>
                  <a:lnTo>
                    <a:pt x="12" y="116"/>
                  </a:lnTo>
                  <a:lnTo>
                    <a:pt x="2" y="122"/>
                  </a:lnTo>
                  <a:lnTo>
                    <a:pt x="2" y="122"/>
                  </a:lnTo>
                  <a:lnTo>
                    <a:pt x="0" y="124"/>
                  </a:lnTo>
                  <a:lnTo>
                    <a:pt x="0" y="128"/>
                  </a:lnTo>
                  <a:lnTo>
                    <a:pt x="2" y="132"/>
                  </a:lnTo>
                  <a:lnTo>
                    <a:pt x="2" y="132"/>
                  </a:lnTo>
                  <a:lnTo>
                    <a:pt x="4" y="134"/>
                  </a:lnTo>
                  <a:lnTo>
                    <a:pt x="12" y="136"/>
                  </a:lnTo>
                  <a:lnTo>
                    <a:pt x="12" y="136"/>
                  </a:lnTo>
                  <a:lnTo>
                    <a:pt x="12" y="136"/>
                  </a:lnTo>
                  <a:lnTo>
                    <a:pt x="12" y="136"/>
                  </a:lnTo>
                  <a:lnTo>
                    <a:pt x="16" y="134"/>
                  </a:lnTo>
                  <a:lnTo>
                    <a:pt x="22" y="130"/>
                  </a:lnTo>
                  <a:lnTo>
                    <a:pt x="30" y="130"/>
                  </a:lnTo>
                  <a:lnTo>
                    <a:pt x="30" y="130"/>
                  </a:lnTo>
                  <a:lnTo>
                    <a:pt x="30" y="130"/>
                  </a:lnTo>
                  <a:lnTo>
                    <a:pt x="40" y="126"/>
                  </a:lnTo>
                  <a:lnTo>
                    <a:pt x="50" y="124"/>
                  </a:lnTo>
                  <a:lnTo>
                    <a:pt x="50" y="124"/>
                  </a:lnTo>
                  <a:lnTo>
                    <a:pt x="52" y="124"/>
                  </a:lnTo>
                  <a:lnTo>
                    <a:pt x="56" y="120"/>
                  </a:lnTo>
                  <a:lnTo>
                    <a:pt x="62" y="120"/>
                  </a:lnTo>
                  <a:lnTo>
                    <a:pt x="58" y="124"/>
                  </a:lnTo>
                  <a:lnTo>
                    <a:pt x="58" y="124"/>
                  </a:lnTo>
                  <a:lnTo>
                    <a:pt x="56" y="128"/>
                  </a:lnTo>
                  <a:lnTo>
                    <a:pt x="56" y="128"/>
                  </a:lnTo>
                  <a:lnTo>
                    <a:pt x="58" y="130"/>
                  </a:lnTo>
                  <a:lnTo>
                    <a:pt x="62" y="134"/>
                  </a:lnTo>
                  <a:lnTo>
                    <a:pt x="68" y="140"/>
                  </a:lnTo>
                  <a:lnTo>
                    <a:pt x="68" y="140"/>
                  </a:lnTo>
                  <a:lnTo>
                    <a:pt x="70" y="142"/>
                  </a:lnTo>
                  <a:lnTo>
                    <a:pt x="70" y="142"/>
                  </a:lnTo>
                  <a:lnTo>
                    <a:pt x="72" y="142"/>
                  </a:lnTo>
                  <a:lnTo>
                    <a:pt x="78" y="138"/>
                  </a:lnTo>
                  <a:lnTo>
                    <a:pt x="78" y="138"/>
                  </a:lnTo>
                  <a:lnTo>
                    <a:pt x="80" y="136"/>
                  </a:lnTo>
                  <a:lnTo>
                    <a:pt x="82" y="130"/>
                  </a:lnTo>
                  <a:lnTo>
                    <a:pt x="88" y="128"/>
                  </a:lnTo>
                  <a:lnTo>
                    <a:pt x="88" y="128"/>
                  </a:lnTo>
                  <a:lnTo>
                    <a:pt x="90" y="126"/>
                  </a:lnTo>
                  <a:lnTo>
                    <a:pt x="90" y="126"/>
                  </a:lnTo>
                  <a:lnTo>
                    <a:pt x="90" y="122"/>
                  </a:lnTo>
                  <a:lnTo>
                    <a:pt x="96" y="122"/>
                  </a:lnTo>
                  <a:lnTo>
                    <a:pt x="104" y="122"/>
                  </a:lnTo>
                  <a:lnTo>
                    <a:pt x="108" y="122"/>
                  </a:lnTo>
                  <a:lnTo>
                    <a:pt x="108" y="122"/>
                  </a:lnTo>
                  <a:lnTo>
                    <a:pt x="112" y="120"/>
                  </a:lnTo>
                  <a:lnTo>
                    <a:pt x="116" y="124"/>
                  </a:lnTo>
                  <a:lnTo>
                    <a:pt x="116" y="124"/>
                  </a:lnTo>
                  <a:lnTo>
                    <a:pt x="118" y="124"/>
                  </a:lnTo>
                  <a:lnTo>
                    <a:pt x="118" y="124"/>
                  </a:lnTo>
                  <a:lnTo>
                    <a:pt x="118" y="124"/>
                  </a:lnTo>
                  <a:lnTo>
                    <a:pt x="118" y="124"/>
                  </a:lnTo>
                  <a:lnTo>
                    <a:pt x="122" y="122"/>
                  </a:lnTo>
                  <a:lnTo>
                    <a:pt x="122" y="118"/>
                  </a:lnTo>
                  <a:lnTo>
                    <a:pt x="122" y="118"/>
                  </a:lnTo>
                  <a:lnTo>
                    <a:pt x="124" y="116"/>
                  </a:lnTo>
                  <a:lnTo>
                    <a:pt x="122" y="112"/>
                  </a:lnTo>
                  <a:lnTo>
                    <a:pt x="122" y="112"/>
                  </a:lnTo>
                  <a:lnTo>
                    <a:pt x="126" y="112"/>
                  </a:lnTo>
                  <a:lnTo>
                    <a:pt x="128" y="118"/>
                  </a:lnTo>
                  <a:lnTo>
                    <a:pt x="128" y="118"/>
                  </a:lnTo>
                  <a:lnTo>
                    <a:pt x="132" y="118"/>
                  </a:lnTo>
                  <a:lnTo>
                    <a:pt x="132" y="118"/>
                  </a:lnTo>
                  <a:lnTo>
                    <a:pt x="132" y="118"/>
                  </a:lnTo>
                  <a:lnTo>
                    <a:pt x="132" y="118"/>
                  </a:lnTo>
                  <a:lnTo>
                    <a:pt x="134" y="118"/>
                  </a:lnTo>
                  <a:lnTo>
                    <a:pt x="140" y="114"/>
                  </a:lnTo>
                  <a:lnTo>
                    <a:pt x="140" y="114"/>
                  </a:lnTo>
                  <a:lnTo>
                    <a:pt x="140" y="114"/>
                  </a:lnTo>
                  <a:lnTo>
                    <a:pt x="144" y="106"/>
                  </a:lnTo>
                  <a:lnTo>
                    <a:pt x="144" y="106"/>
                  </a:lnTo>
                  <a:lnTo>
                    <a:pt x="144" y="104"/>
                  </a:lnTo>
                  <a:lnTo>
                    <a:pt x="144" y="102"/>
                  </a:lnTo>
                  <a:lnTo>
                    <a:pt x="144" y="96"/>
                  </a:lnTo>
                  <a:lnTo>
                    <a:pt x="144" y="94"/>
                  </a:lnTo>
                  <a:lnTo>
                    <a:pt x="144" y="92"/>
                  </a:lnTo>
                  <a:lnTo>
                    <a:pt x="146" y="84"/>
                  </a:lnTo>
                  <a:lnTo>
                    <a:pt x="150" y="78"/>
                  </a:lnTo>
                  <a:lnTo>
                    <a:pt x="150" y="78"/>
                  </a:lnTo>
                  <a:lnTo>
                    <a:pt x="150" y="76"/>
                  </a:lnTo>
                  <a:lnTo>
                    <a:pt x="150" y="64"/>
                  </a:lnTo>
                  <a:lnTo>
                    <a:pt x="152" y="58"/>
                  </a:lnTo>
                  <a:lnTo>
                    <a:pt x="158" y="50"/>
                  </a:lnTo>
                  <a:lnTo>
                    <a:pt x="158" y="50"/>
                  </a:lnTo>
                  <a:lnTo>
                    <a:pt x="158" y="50"/>
                  </a:lnTo>
                  <a:lnTo>
                    <a:pt x="164" y="38"/>
                  </a:lnTo>
                  <a:lnTo>
                    <a:pt x="164" y="38"/>
                  </a:lnTo>
                  <a:lnTo>
                    <a:pt x="164" y="36"/>
                  </a:lnTo>
                  <a:lnTo>
                    <a:pt x="162" y="28"/>
                  </a:lnTo>
                  <a:lnTo>
                    <a:pt x="162" y="28"/>
                  </a:lnTo>
                  <a:lnTo>
                    <a:pt x="162" y="28"/>
                  </a:lnTo>
                  <a:lnTo>
                    <a:pt x="158" y="20"/>
                  </a:lnTo>
                  <a:lnTo>
                    <a:pt x="158" y="14"/>
                  </a:lnTo>
                  <a:lnTo>
                    <a:pt x="158" y="14"/>
                  </a:lnTo>
                  <a:lnTo>
                    <a:pt x="158" y="12"/>
                  </a:lnTo>
                  <a:lnTo>
                    <a:pt x="156" y="4"/>
                  </a:lnTo>
                  <a:lnTo>
                    <a:pt x="156" y="4"/>
                  </a:lnTo>
                  <a:lnTo>
                    <a:pt x="154" y="0"/>
                  </a:lnTo>
                  <a:lnTo>
                    <a:pt x="154" y="0"/>
                  </a:lnTo>
                  <a:lnTo>
                    <a:pt x="152" y="0"/>
                  </a:lnTo>
                  <a:lnTo>
                    <a:pt x="15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6" name="Freeform 1084"/>
            <p:cNvSpPr>
              <a:spLocks/>
            </p:cNvSpPr>
            <p:nvPr/>
          </p:nvSpPr>
          <p:spPr bwMode="auto">
            <a:xfrm>
              <a:off x="4717" y="1899"/>
              <a:ext cx="156" cy="134"/>
            </a:xfrm>
            <a:custGeom>
              <a:avLst/>
              <a:gdLst>
                <a:gd name="T0" fmla="*/ 150 w 156"/>
                <a:gd name="T1" fmla="*/ 10 h 134"/>
                <a:gd name="T2" fmla="*/ 154 w 156"/>
                <a:gd name="T3" fmla="*/ 26 h 134"/>
                <a:gd name="T4" fmla="*/ 152 w 156"/>
                <a:gd name="T5" fmla="*/ 44 h 134"/>
                <a:gd name="T6" fmla="*/ 142 w 156"/>
                <a:gd name="T7" fmla="*/ 60 h 134"/>
                <a:gd name="T8" fmla="*/ 138 w 156"/>
                <a:gd name="T9" fmla="*/ 78 h 134"/>
                <a:gd name="T10" fmla="*/ 136 w 156"/>
                <a:gd name="T11" fmla="*/ 90 h 134"/>
                <a:gd name="T12" fmla="*/ 136 w 156"/>
                <a:gd name="T13" fmla="*/ 98 h 134"/>
                <a:gd name="T14" fmla="*/ 134 w 156"/>
                <a:gd name="T15" fmla="*/ 108 h 134"/>
                <a:gd name="T16" fmla="*/ 124 w 156"/>
                <a:gd name="T17" fmla="*/ 106 h 134"/>
                <a:gd name="T18" fmla="*/ 114 w 156"/>
                <a:gd name="T19" fmla="*/ 106 h 134"/>
                <a:gd name="T20" fmla="*/ 114 w 156"/>
                <a:gd name="T21" fmla="*/ 116 h 134"/>
                <a:gd name="T22" fmla="*/ 104 w 156"/>
                <a:gd name="T23" fmla="*/ 114 h 134"/>
                <a:gd name="T24" fmla="*/ 92 w 156"/>
                <a:gd name="T25" fmla="*/ 114 h 134"/>
                <a:gd name="T26" fmla="*/ 82 w 156"/>
                <a:gd name="T27" fmla="*/ 110 h 134"/>
                <a:gd name="T28" fmla="*/ 82 w 156"/>
                <a:gd name="T29" fmla="*/ 120 h 134"/>
                <a:gd name="T30" fmla="*/ 72 w 156"/>
                <a:gd name="T31" fmla="*/ 130 h 134"/>
                <a:gd name="T32" fmla="*/ 62 w 156"/>
                <a:gd name="T33" fmla="*/ 128 h 134"/>
                <a:gd name="T34" fmla="*/ 64 w 156"/>
                <a:gd name="T35" fmla="*/ 118 h 134"/>
                <a:gd name="T36" fmla="*/ 50 w 156"/>
                <a:gd name="T37" fmla="*/ 112 h 134"/>
                <a:gd name="T38" fmla="*/ 34 w 156"/>
                <a:gd name="T39" fmla="*/ 118 h 134"/>
                <a:gd name="T40" fmla="*/ 16 w 156"/>
                <a:gd name="T41" fmla="*/ 122 h 134"/>
                <a:gd name="T42" fmla="*/ 2 w 156"/>
                <a:gd name="T43" fmla="*/ 126 h 134"/>
                <a:gd name="T44" fmla="*/ 10 w 156"/>
                <a:gd name="T45" fmla="*/ 116 h 134"/>
                <a:gd name="T46" fmla="*/ 28 w 156"/>
                <a:gd name="T47" fmla="*/ 102 h 134"/>
                <a:gd name="T48" fmla="*/ 54 w 156"/>
                <a:gd name="T49" fmla="*/ 100 h 134"/>
                <a:gd name="T50" fmla="*/ 72 w 156"/>
                <a:gd name="T51" fmla="*/ 90 h 134"/>
                <a:gd name="T52" fmla="*/ 82 w 156"/>
                <a:gd name="T53" fmla="*/ 74 h 134"/>
                <a:gd name="T54" fmla="*/ 90 w 156"/>
                <a:gd name="T55" fmla="*/ 72 h 134"/>
                <a:gd name="T56" fmla="*/ 100 w 156"/>
                <a:gd name="T57" fmla="*/ 74 h 134"/>
                <a:gd name="T58" fmla="*/ 126 w 156"/>
                <a:gd name="T59" fmla="*/ 48 h 134"/>
                <a:gd name="T60" fmla="*/ 130 w 156"/>
                <a:gd name="T61" fmla="*/ 28 h 134"/>
                <a:gd name="T62" fmla="*/ 132 w 156"/>
                <a:gd name="T63" fmla="*/ 10 h 134"/>
                <a:gd name="T64" fmla="*/ 144 w 156"/>
                <a:gd name="T65" fmla="*/ 10 h 134"/>
                <a:gd name="T66" fmla="*/ 142 w 156"/>
                <a:gd name="T67" fmla="*/ 2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6" h="134">
                  <a:moveTo>
                    <a:pt x="148" y="0"/>
                  </a:moveTo>
                  <a:lnTo>
                    <a:pt x="150" y="10"/>
                  </a:lnTo>
                  <a:lnTo>
                    <a:pt x="150" y="16"/>
                  </a:lnTo>
                  <a:lnTo>
                    <a:pt x="154" y="26"/>
                  </a:lnTo>
                  <a:lnTo>
                    <a:pt x="156" y="32"/>
                  </a:lnTo>
                  <a:lnTo>
                    <a:pt x="152" y="44"/>
                  </a:lnTo>
                  <a:lnTo>
                    <a:pt x="144" y="52"/>
                  </a:lnTo>
                  <a:lnTo>
                    <a:pt x="142" y="60"/>
                  </a:lnTo>
                  <a:lnTo>
                    <a:pt x="142" y="72"/>
                  </a:lnTo>
                  <a:lnTo>
                    <a:pt x="138" y="78"/>
                  </a:lnTo>
                  <a:lnTo>
                    <a:pt x="136" y="88"/>
                  </a:lnTo>
                  <a:lnTo>
                    <a:pt x="136" y="90"/>
                  </a:lnTo>
                  <a:lnTo>
                    <a:pt x="136" y="92"/>
                  </a:lnTo>
                  <a:lnTo>
                    <a:pt x="136" y="98"/>
                  </a:lnTo>
                  <a:lnTo>
                    <a:pt x="136" y="100"/>
                  </a:lnTo>
                  <a:lnTo>
                    <a:pt x="134" y="108"/>
                  </a:lnTo>
                  <a:lnTo>
                    <a:pt x="128" y="110"/>
                  </a:lnTo>
                  <a:lnTo>
                    <a:pt x="124" y="106"/>
                  </a:lnTo>
                  <a:lnTo>
                    <a:pt x="118" y="104"/>
                  </a:lnTo>
                  <a:lnTo>
                    <a:pt x="114" y="106"/>
                  </a:lnTo>
                  <a:lnTo>
                    <a:pt x="116" y="112"/>
                  </a:lnTo>
                  <a:lnTo>
                    <a:pt x="114" y="116"/>
                  </a:lnTo>
                  <a:lnTo>
                    <a:pt x="106" y="110"/>
                  </a:lnTo>
                  <a:lnTo>
                    <a:pt x="104" y="114"/>
                  </a:lnTo>
                  <a:lnTo>
                    <a:pt x="100" y="114"/>
                  </a:lnTo>
                  <a:lnTo>
                    <a:pt x="92" y="114"/>
                  </a:lnTo>
                  <a:lnTo>
                    <a:pt x="82" y="114"/>
                  </a:lnTo>
                  <a:lnTo>
                    <a:pt x="82" y="110"/>
                  </a:lnTo>
                  <a:lnTo>
                    <a:pt x="80" y="114"/>
                  </a:lnTo>
                  <a:lnTo>
                    <a:pt x="82" y="120"/>
                  </a:lnTo>
                  <a:lnTo>
                    <a:pt x="76" y="124"/>
                  </a:lnTo>
                  <a:lnTo>
                    <a:pt x="72" y="130"/>
                  </a:lnTo>
                  <a:lnTo>
                    <a:pt x="66" y="134"/>
                  </a:lnTo>
                  <a:lnTo>
                    <a:pt x="62" y="128"/>
                  </a:lnTo>
                  <a:lnTo>
                    <a:pt x="56" y="124"/>
                  </a:lnTo>
                  <a:lnTo>
                    <a:pt x="64" y="118"/>
                  </a:lnTo>
                  <a:lnTo>
                    <a:pt x="64" y="112"/>
                  </a:lnTo>
                  <a:lnTo>
                    <a:pt x="50" y="112"/>
                  </a:lnTo>
                  <a:lnTo>
                    <a:pt x="46" y="116"/>
                  </a:lnTo>
                  <a:lnTo>
                    <a:pt x="34" y="118"/>
                  </a:lnTo>
                  <a:lnTo>
                    <a:pt x="26" y="122"/>
                  </a:lnTo>
                  <a:lnTo>
                    <a:pt x="16" y="122"/>
                  </a:lnTo>
                  <a:lnTo>
                    <a:pt x="8" y="128"/>
                  </a:lnTo>
                  <a:lnTo>
                    <a:pt x="2" y="126"/>
                  </a:lnTo>
                  <a:lnTo>
                    <a:pt x="0" y="122"/>
                  </a:lnTo>
                  <a:lnTo>
                    <a:pt x="10" y="116"/>
                  </a:lnTo>
                  <a:lnTo>
                    <a:pt x="24" y="108"/>
                  </a:lnTo>
                  <a:lnTo>
                    <a:pt x="28" y="102"/>
                  </a:lnTo>
                  <a:lnTo>
                    <a:pt x="40" y="100"/>
                  </a:lnTo>
                  <a:lnTo>
                    <a:pt x="54" y="100"/>
                  </a:lnTo>
                  <a:lnTo>
                    <a:pt x="68" y="100"/>
                  </a:lnTo>
                  <a:lnTo>
                    <a:pt x="72" y="90"/>
                  </a:lnTo>
                  <a:lnTo>
                    <a:pt x="80" y="82"/>
                  </a:lnTo>
                  <a:lnTo>
                    <a:pt x="82" y="74"/>
                  </a:lnTo>
                  <a:lnTo>
                    <a:pt x="88" y="68"/>
                  </a:lnTo>
                  <a:lnTo>
                    <a:pt x="90" y="72"/>
                  </a:lnTo>
                  <a:lnTo>
                    <a:pt x="90" y="78"/>
                  </a:lnTo>
                  <a:lnTo>
                    <a:pt x="100" y="74"/>
                  </a:lnTo>
                  <a:lnTo>
                    <a:pt x="114" y="66"/>
                  </a:lnTo>
                  <a:lnTo>
                    <a:pt x="126" y="48"/>
                  </a:lnTo>
                  <a:lnTo>
                    <a:pt x="132" y="32"/>
                  </a:lnTo>
                  <a:lnTo>
                    <a:pt x="130" y="28"/>
                  </a:lnTo>
                  <a:lnTo>
                    <a:pt x="128" y="16"/>
                  </a:lnTo>
                  <a:lnTo>
                    <a:pt x="132" y="10"/>
                  </a:lnTo>
                  <a:lnTo>
                    <a:pt x="136" y="8"/>
                  </a:lnTo>
                  <a:lnTo>
                    <a:pt x="144" y="10"/>
                  </a:lnTo>
                  <a:lnTo>
                    <a:pt x="146" y="6"/>
                  </a:lnTo>
                  <a:lnTo>
                    <a:pt x="142" y="2"/>
                  </a:lnTo>
                  <a:lnTo>
                    <a:pt x="14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7" name="Freeform 1085"/>
            <p:cNvSpPr>
              <a:spLocks/>
            </p:cNvSpPr>
            <p:nvPr/>
          </p:nvSpPr>
          <p:spPr bwMode="auto">
            <a:xfrm>
              <a:off x="4713" y="1895"/>
              <a:ext cx="164" cy="142"/>
            </a:xfrm>
            <a:custGeom>
              <a:avLst/>
              <a:gdLst>
                <a:gd name="T0" fmla="*/ 150 w 164"/>
                <a:gd name="T1" fmla="*/ 0 h 142"/>
                <a:gd name="T2" fmla="*/ 142 w 164"/>
                <a:gd name="T3" fmla="*/ 4 h 142"/>
                <a:gd name="T4" fmla="*/ 144 w 164"/>
                <a:gd name="T5" fmla="*/ 8 h 142"/>
                <a:gd name="T6" fmla="*/ 140 w 164"/>
                <a:gd name="T7" fmla="*/ 8 h 142"/>
                <a:gd name="T8" fmla="*/ 134 w 164"/>
                <a:gd name="T9" fmla="*/ 10 h 142"/>
                <a:gd name="T10" fmla="*/ 128 w 164"/>
                <a:gd name="T11" fmla="*/ 18 h 142"/>
                <a:gd name="T12" fmla="*/ 130 w 164"/>
                <a:gd name="T13" fmla="*/ 32 h 142"/>
                <a:gd name="T14" fmla="*/ 132 w 164"/>
                <a:gd name="T15" fmla="*/ 36 h 142"/>
                <a:gd name="T16" fmla="*/ 102 w 164"/>
                <a:gd name="T17" fmla="*/ 74 h 142"/>
                <a:gd name="T18" fmla="*/ 98 w 164"/>
                <a:gd name="T19" fmla="*/ 76 h 142"/>
                <a:gd name="T20" fmla="*/ 92 w 164"/>
                <a:gd name="T21" fmla="*/ 68 h 142"/>
                <a:gd name="T22" fmla="*/ 92 w 164"/>
                <a:gd name="T23" fmla="*/ 68 h 142"/>
                <a:gd name="T24" fmla="*/ 84 w 164"/>
                <a:gd name="T25" fmla="*/ 76 h 142"/>
                <a:gd name="T26" fmla="*/ 72 w 164"/>
                <a:gd name="T27" fmla="*/ 92 h 142"/>
                <a:gd name="T28" fmla="*/ 70 w 164"/>
                <a:gd name="T29" fmla="*/ 100 h 142"/>
                <a:gd name="T30" fmla="*/ 44 w 164"/>
                <a:gd name="T31" fmla="*/ 100 h 142"/>
                <a:gd name="T32" fmla="*/ 32 w 164"/>
                <a:gd name="T33" fmla="*/ 102 h 142"/>
                <a:gd name="T34" fmla="*/ 12 w 164"/>
                <a:gd name="T35" fmla="*/ 116 h 142"/>
                <a:gd name="T36" fmla="*/ 0 w 164"/>
                <a:gd name="T37" fmla="*/ 124 h 142"/>
                <a:gd name="T38" fmla="*/ 2 w 164"/>
                <a:gd name="T39" fmla="*/ 132 h 142"/>
                <a:gd name="T40" fmla="*/ 12 w 164"/>
                <a:gd name="T41" fmla="*/ 136 h 142"/>
                <a:gd name="T42" fmla="*/ 16 w 164"/>
                <a:gd name="T43" fmla="*/ 134 h 142"/>
                <a:gd name="T44" fmla="*/ 30 w 164"/>
                <a:gd name="T45" fmla="*/ 130 h 142"/>
                <a:gd name="T46" fmla="*/ 50 w 164"/>
                <a:gd name="T47" fmla="*/ 124 h 142"/>
                <a:gd name="T48" fmla="*/ 56 w 164"/>
                <a:gd name="T49" fmla="*/ 120 h 142"/>
                <a:gd name="T50" fmla="*/ 58 w 164"/>
                <a:gd name="T51" fmla="*/ 124 h 142"/>
                <a:gd name="T52" fmla="*/ 58 w 164"/>
                <a:gd name="T53" fmla="*/ 130 h 142"/>
                <a:gd name="T54" fmla="*/ 68 w 164"/>
                <a:gd name="T55" fmla="*/ 140 h 142"/>
                <a:gd name="T56" fmla="*/ 72 w 164"/>
                <a:gd name="T57" fmla="*/ 142 h 142"/>
                <a:gd name="T58" fmla="*/ 80 w 164"/>
                <a:gd name="T59" fmla="*/ 136 h 142"/>
                <a:gd name="T60" fmla="*/ 88 w 164"/>
                <a:gd name="T61" fmla="*/ 128 h 142"/>
                <a:gd name="T62" fmla="*/ 90 w 164"/>
                <a:gd name="T63" fmla="*/ 122 h 142"/>
                <a:gd name="T64" fmla="*/ 108 w 164"/>
                <a:gd name="T65" fmla="*/ 122 h 142"/>
                <a:gd name="T66" fmla="*/ 116 w 164"/>
                <a:gd name="T67" fmla="*/ 124 h 142"/>
                <a:gd name="T68" fmla="*/ 118 w 164"/>
                <a:gd name="T69" fmla="*/ 124 h 142"/>
                <a:gd name="T70" fmla="*/ 122 w 164"/>
                <a:gd name="T71" fmla="*/ 122 h 142"/>
                <a:gd name="T72" fmla="*/ 124 w 164"/>
                <a:gd name="T73" fmla="*/ 116 h 142"/>
                <a:gd name="T74" fmla="*/ 126 w 164"/>
                <a:gd name="T75" fmla="*/ 112 h 142"/>
                <a:gd name="T76" fmla="*/ 132 w 164"/>
                <a:gd name="T77" fmla="*/ 118 h 142"/>
                <a:gd name="T78" fmla="*/ 132 w 164"/>
                <a:gd name="T79" fmla="*/ 118 h 142"/>
                <a:gd name="T80" fmla="*/ 140 w 164"/>
                <a:gd name="T81" fmla="*/ 114 h 142"/>
                <a:gd name="T82" fmla="*/ 144 w 164"/>
                <a:gd name="T83" fmla="*/ 106 h 142"/>
                <a:gd name="T84" fmla="*/ 144 w 164"/>
                <a:gd name="T85" fmla="*/ 96 h 142"/>
                <a:gd name="T86" fmla="*/ 146 w 164"/>
                <a:gd name="T87" fmla="*/ 84 h 142"/>
                <a:gd name="T88" fmla="*/ 150 w 164"/>
                <a:gd name="T89" fmla="*/ 76 h 142"/>
                <a:gd name="T90" fmla="*/ 158 w 164"/>
                <a:gd name="T91" fmla="*/ 50 h 142"/>
                <a:gd name="T92" fmla="*/ 164 w 164"/>
                <a:gd name="T93" fmla="*/ 38 h 142"/>
                <a:gd name="T94" fmla="*/ 162 w 164"/>
                <a:gd name="T95" fmla="*/ 28 h 142"/>
                <a:gd name="T96" fmla="*/ 158 w 164"/>
                <a:gd name="T97" fmla="*/ 20 h 142"/>
                <a:gd name="T98" fmla="*/ 158 w 164"/>
                <a:gd name="T99" fmla="*/ 12 h 142"/>
                <a:gd name="T100" fmla="*/ 154 w 164"/>
                <a:gd name="T101" fmla="*/ 0 h 142"/>
                <a:gd name="T102" fmla="*/ 152 w 164"/>
                <a:gd name="T103" fmla="*/ 0 h 1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64" h="142">
                  <a:moveTo>
                    <a:pt x="152" y="0"/>
                  </a:moveTo>
                  <a:lnTo>
                    <a:pt x="152" y="0"/>
                  </a:lnTo>
                  <a:lnTo>
                    <a:pt x="150" y="0"/>
                  </a:lnTo>
                  <a:lnTo>
                    <a:pt x="144" y="2"/>
                  </a:lnTo>
                  <a:lnTo>
                    <a:pt x="144" y="2"/>
                  </a:lnTo>
                  <a:lnTo>
                    <a:pt x="142" y="4"/>
                  </a:lnTo>
                  <a:lnTo>
                    <a:pt x="142" y="4"/>
                  </a:lnTo>
                  <a:lnTo>
                    <a:pt x="144" y="8"/>
                  </a:lnTo>
                  <a:lnTo>
                    <a:pt x="144" y="8"/>
                  </a:lnTo>
                  <a:lnTo>
                    <a:pt x="140" y="8"/>
                  </a:lnTo>
                  <a:lnTo>
                    <a:pt x="140" y="8"/>
                  </a:lnTo>
                  <a:lnTo>
                    <a:pt x="140" y="8"/>
                  </a:lnTo>
                  <a:lnTo>
                    <a:pt x="140" y="8"/>
                  </a:lnTo>
                  <a:lnTo>
                    <a:pt x="138" y="8"/>
                  </a:lnTo>
                  <a:lnTo>
                    <a:pt x="134" y="10"/>
                  </a:lnTo>
                  <a:lnTo>
                    <a:pt x="134" y="10"/>
                  </a:lnTo>
                  <a:lnTo>
                    <a:pt x="132" y="12"/>
                  </a:lnTo>
                  <a:lnTo>
                    <a:pt x="128" y="18"/>
                  </a:lnTo>
                  <a:lnTo>
                    <a:pt x="128" y="18"/>
                  </a:lnTo>
                  <a:lnTo>
                    <a:pt x="128" y="20"/>
                  </a:lnTo>
                  <a:lnTo>
                    <a:pt x="130" y="32"/>
                  </a:lnTo>
                  <a:lnTo>
                    <a:pt x="130" y="32"/>
                  </a:lnTo>
                  <a:lnTo>
                    <a:pt x="130" y="32"/>
                  </a:lnTo>
                  <a:lnTo>
                    <a:pt x="132" y="36"/>
                  </a:lnTo>
                  <a:lnTo>
                    <a:pt x="126" y="50"/>
                  </a:lnTo>
                  <a:lnTo>
                    <a:pt x="114" y="66"/>
                  </a:lnTo>
                  <a:lnTo>
                    <a:pt x="102" y="74"/>
                  </a:lnTo>
                  <a:lnTo>
                    <a:pt x="98" y="76"/>
                  </a:lnTo>
                  <a:lnTo>
                    <a:pt x="98" y="76"/>
                  </a:lnTo>
                  <a:lnTo>
                    <a:pt x="98" y="76"/>
                  </a:lnTo>
                  <a:lnTo>
                    <a:pt x="96" y="70"/>
                  </a:lnTo>
                  <a:lnTo>
                    <a:pt x="96" y="70"/>
                  </a:lnTo>
                  <a:lnTo>
                    <a:pt x="92" y="68"/>
                  </a:lnTo>
                  <a:lnTo>
                    <a:pt x="92" y="68"/>
                  </a:lnTo>
                  <a:lnTo>
                    <a:pt x="92" y="68"/>
                  </a:lnTo>
                  <a:lnTo>
                    <a:pt x="92" y="68"/>
                  </a:lnTo>
                  <a:lnTo>
                    <a:pt x="88" y="68"/>
                  </a:lnTo>
                  <a:lnTo>
                    <a:pt x="84" y="76"/>
                  </a:lnTo>
                  <a:lnTo>
                    <a:pt x="84" y="76"/>
                  </a:lnTo>
                  <a:lnTo>
                    <a:pt x="84" y="76"/>
                  </a:lnTo>
                  <a:lnTo>
                    <a:pt x="80" y="84"/>
                  </a:lnTo>
                  <a:lnTo>
                    <a:pt x="72" y="92"/>
                  </a:lnTo>
                  <a:lnTo>
                    <a:pt x="72" y="92"/>
                  </a:lnTo>
                  <a:lnTo>
                    <a:pt x="72" y="94"/>
                  </a:lnTo>
                  <a:lnTo>
                    <a:pt x="70" y="100"/>
                  </a:lnTo>
                  <a:lnTo>
                    <a:pt x="58" y="100"/>
                  </a:lnTo>
                  <a:lnTo>
                    <a:pt x="44" y="100"/>
                  </a:lnTo>
                  <a:lnTo>
                    <a:pt x="44" y="100"/>
                  </a:lnTo>
                  <a:lnTo>
                    <a:pt x="42" y="100"/>
                  </a:lnTo>
                  <a:lnTo>
                    <a:pt x="32" y="102"/>
                  </a:lnTo>
                  <a:lnTo>
                    <a:pt x="32" y="102"/>
                  </a:lnTo>
                  <a:lnTo>
                    <a:pt x="30" y="102"/>
                  </a:lnTo>
                  <a:lnTo>
                    <a:pt x="24" y="108"/>
                  </a:lnTo>
                  <a:lnTo>
                    <a:pt x="12" y="116"/>
                  </a:lnTo>
                  <a:lnTo>
                    <a:pt x="2" y="122"/>
                  </a:lnTo>
                  <a:lnTo>
                    <a:pt x="2" y="122"/>
                  </a:lnTo>
                  <a:lnTo>
                    <a:pt x="0" y="124"/>
                  </a:lnTo>
                  <a:lnTo>
                    <a:pt x="0" y="128"/>
                  </a:lnTo>
                  <a:lnTo>
                    <a:pt x="2" y="132"/>
                  </a:lnTo>
                  <a:lnTo>
                    <a:pt x="2" y="132"/>
                  </a:lnTo>
                  <a:lnTo>
                    <a:pt x="4" y="134"/>
                  </a:lnTo>
                  <a:lnTo>
                    <a:pt x="12" y="136"/>
                  </a:lnTo>
                  <a:lnTo>
                    <a:pt x="12" y="136"/>
                  </a:lnTo>
                  <a:lnTo>
                    <a:pt x="12" y="136"/>
                  </a:lnTo>
                  <a:lnTo>
                    <a:pt x="12" y="136"/>
                  </a:lnTo>
                  <a:lnTo>
                    <a:pt x="16" y="134"/>
                  </a:lnTo>
                  <a:lnTo>
                    <a:pt x="22" y="130"/>
                  </a:lnTo>
                  <a:lnTo>
                    <a:pt x="30" y="130"/>
                  </a:lnTo>
                  <a:lnTo>
                    <a:pt x="30" y="130"/>
                  </a:lnTo>
                  <a:lnTo>
                    <a:pt x="30" y="130"/>
                  </a:lnTo>
                  <a:lnTo>
                    <a:pt x="40" y="126"/>
                  </a:lnTo>
                  <a:lnTo>
                    <a:pt x="50" y="124"/>
                  </a:lnTo>
                  <a:lnTo>
                    <a:pt x="50" y="124"/>
                  </a:lnTo>
                  <a:lnTo>
                    <a:pt x="52" y="124"/>
                  </a:lnTo>
                  <a:lnTo>
                    <a:pt x="56" y="120"/>
                  </a:lnTo>
                  <a:lnTo>
                    <a:pt x="62" y="120"/>
                  </a:lnTo>
                  <a:lnTo>
                    <a:pt x="58" y="124"/>
                  </a:lnTo>
                  <a:lnTo>
                    <a:pt x="58" y="124"/>
                  </a:lnTo>
                  <a:lnTo>
                    <a:pt x="56" y="128"/>
                  </a:lnTo>
                  <a:lnTo>
                    <a:pt x="56" y="128"/>
                  </a:lnTo>
                  <a:lnTo>
                    <a:pt x="58" y="130"/>
                  </a:lnTo>
                  <a:lnTo>
                    <a:pt x="62" y="134"/>
                  </a:lnTo>
                  <a:lnTo>
                    <a:pt x="68" y="140"/>
                  </a:lnTo>
                  <a:lnTo>
                    <a:pt x="68" y="140"/>
                  </a:lnTo>
                  <a:lnTo>
                    <a:pt x="70" y="142"/>
                  </a:lnTo>
                  <a:lnTo>
                    <a:pt x="70" y="142"/>
                  </a:lnTo>
                  <a:lnTo>
                    <a:pt x="72" y="142"/>
                  </a:lnTo>
                  <a:lnTo>
                    <a:pt x="78" y="138"/>
                  </a:lnTo>
                  <a:lnTo>
                    <a:pt x="78" y="138"/>
                  </a:lnTo>
                  <a:lnTo>
                    <a:pt x="80" y="136"/>
                  </a:lnTo>
                  <a:lnTo>
                    <a:pt x="82" y="130"/>
                  </a:lnTo>
                  <a:lnTo>
                    <a:pt x="88" y="128"/>
                  </a:lnTo>
                  <a:lnTo>
                    <a:pt x="88" y="128"/>
                  </a:lnTo>
                  <a:lnTo>
                    <a:pt x="90" y="126"/>
                  </a:lnTo>
                  <a:lnTo>
                    <a:pt x="90" y="126"/>
                  </a:lnTo>
                  <a:lnTo>
                    <a:pt x="90" y="122"/>
                  </a:lnTo>
                  <a:lnTo>
                    <a:pt x="96" y="122"/>
                  </a:lnTo>
                  <a:lnTo>
                    <a:pt x="104" y="122"/>
                  </a:lnTo>
                  <a:lnTo>
                    <a:pt x="108" y="122"/>
                  </a:lnTo>
                  <a:lnTo>
                    <a:pt x="108" y="122"/>
                  </a:lnTo>
                  <a:lnTo>
                    <a:pt x="112" y="120"/>
                  </a:lnTo>
                  <a:lnTo>
                    <a:pt x="116" y="124"/>
                  </a:lnTo>
                  <a:lnTo>
                    <a:pt x="116" y="124"/>
                  </a:lnTo>
                  <a:lnTo>
                    <a:pt x="118" y="124"/>
                  </a:lnTo>
                  <a:lnTo>
                    <a:pt x="118" y="124"/>
                  </a:lnTo>
                  <a:lnTo>
                    <a:pt x="118" y="124"/>
                  </a:lnTo>
                  <a:lnTo>
                    <a:pt x="118" y="124"/>
                  </a:lnTo>
                  <a:lnTo>
                    <a:pt x="122" y="122"/>
                  </a:lnTo>
                  <a:lnTo>
                    <a:pt x="122" y="118"/>
                  </a:lnTo>
                  <a:lnTo>
                    <a:pt x="122" y="118"/>
                  </a:lnTo>
                  <a:lnTo>
                    <a:pt x="124" y="116"/>
                  </a:lnTo>
                  <a:lnTo>
                    <a:pt x="122" y="112"/>
                  </a:lnTo>
                  <a:lnTo>
                    <a:pt x="122" y="112"/>
                  </a:lnTo>
                  <a:lnTo>
                    <a:pt x="126" y="112"/>
                  </a:lnTo>
                  <a:lnTo>
                    <a:pt x="128" y="118"/>
                  </a:lnTo>
                  <a:lnTo>
                    <a:pt x="128" y="118"/>
                  </a:lnTo>
                  <a:lnTo>
                    <a:pt x="132" y="118"/>
                  </a:lnTo>
                  <a:lnTo>
                    <a:pt x="132" y="118"/>
                  </a:lnTo>
                  <a:lnTo>
                    <a:pt x="132" y="118"/>
                  </a:lnTo>
                  <a:lnTo>
                    <a:pt x="132" y="118"/>
                  </a:lnTo>
                  <a:lnTo>
                    <a:pt x="134" y="118"/>
                  </a:lnTo>
                  <a:lnTo>
                    <a:pt x="140" y="114"/>
                  </a:lnTo>
                  <a:lnTo>
                    <a:pt x="140" y="114"/>
                  </a:lnTo>
                  <a:lnTo>
                    <a:pt x="140" y="114"/>
                  </a:lnTo>
                  <a:lnTo>
                    <a:pt x="144" y="106"/>
                  </a:lnTo>
                  <a:lnTo>
                    <a:pt x="144" y="106"/>
                  </a:lnTo>
                  <a:lnTo>
                    <a:pt x="144" y="104"/>
                  </a:lnTo>
                  <a:lnTo>
                    <a:pt x="144" y="102"/>
                  </a:lnTo>
                  <a:lnTo>
                    <a:pt x="144" y="96"/>
                  </a:lnTo>
                  <a:lnTo>
                    <a:pt x="144" y="94"/>
                  </a:lnTo>
                  <a:lnTo>
                    <a:pt x="144" y="92"/>
                  </a:lnTo>
                  <a:lnTo>
                    <a:pt x="146" y="84"/>
                  </a:lnTo>
                  <a:lnTo>
                    <a:pt x="150" y="78"/>
                  </a:lnTo>
                  <a:lnTo>
                    <a:pt x="150" y="78"/>
                  </a:lnTo>
                  <a:lnTo>
                    <a:pt x="150" y="76"/>
                  </a:lnTo>
                  <a:lnTo>
                    <a:pt x="150" y="64"/>
                  </a:lnTo>
                  <a:lnTo>
                    <a:pt x="152" y="58"/>
                  </a:lnTo>
                  <a:lnTo>
                    <a:pt x="158" y="50"/>
                  </a:lnTo>
                  <a:lnTo>
                    <a:pt x="158" y="50"/>
                  </a:lnTo>
                  <a:lnTo>
                    <a:pt x="158" y="50"/>
                  </a:lnTo>
                  <a:lnTo>
                    <a:pt x="164" y="38"/>
                  </a:lnTo>
                  <a:lnTo>
                    <a:pt x="164" y="38"/>
                  </a:lnTo>
                  <a:lnTo>
                    <a:pt x="164" y="36"/>
                  </a:lnTo>
                  <a:lnTo>
                    <a:pt x="162" y="28"/>
                  </a:lnTo>
                  <a:lnTo>
                    <a:pt x="162" y="28"/>
                  </a:lnTo>
                  <a:lnTo>
                    <a:pt x="162" y="28"/>
                  </a:lnTo>
                  <a:lnTo>
                    <a:pt x="158" y="20"/>
                  </a:lnTo>
                  <a:lnTo>
                    <a:pt x="158" y="14"/>
                  </a:lnTo>
                  <a:lnTo>
                    <a:pt x="158" y="14"/>
                  </a:lnTo>
                  <a:lnTo>
                    <a:pt x="158" y="12"/>
                  </a:lnTo>
                  <a:lnTo>
                    <a:pt x="156" y="4"/>
                  </a:lnTo>
                  <a:lnTo>
                    <a:pt x="156" y="4"/>
                  </a:lnTo>
                  <a:lnTo>
                    <a:pt x="154" y="0"/>
                  </a:lnTo>
                  <a:lnTo>
                    <a:pt x="154" y="0"/>
                  </a:lnTo>
                  <a:lnTo>
                    <a:pt x="152" y="0"/>
                  </a:lnTo>
                  <a:lnTo>
                    <a:pt x="15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8" name="Freeform 1086"/>
            <p:cNvSpPr>
              <a:spLocks/>
            </p:cNvSpPr>
            <p:nvPr/>
          </p:nvSpPr>
          <p:spPr bwMode="auto">
            <a:xfrm>
              <a:off x="4647" y="1947"/>
              <a:ext cx="50" cy="72"/>
            </a:xfrm>
            <a:custGeom>
              <a:avLst/>
              <a:gdLst>
                <a:gd name="T0" fmla="*/ 4 w 50"/>
                <a:gd name="T1" fmla="*/ 72 h 72"/>
                <a:gd name="T2" fmla="*/ 4 w 50"/>
                <a:gd name="T3" fmla="*/ 72 h 72"/>
                <a:gd name="T4" fmla="*/ 0 w 50"/>
                <a:gd name="T5" fmla="*/ 64 h 72"/>
                <a:gd name="T6" fmla="*/ 0 w 50"/>
                <a:gd name="T7" fmla="*/ 64 h 72"/>
                <a:gd name="T8" fmla="*/ 2 w 50"/>
                <a:gd name="T9" fmla="*/ 48 h 72"/>
                <a:gd name="T10" fmla="*/ 4 w 50"/>
                <a:gd name="T11" fmla="*/ 46 h 72"/>
                <a:gd name="T12" fmla="*/ 6 w 50"/>
                <a:gd name="T13" fmla="*/ 38 h 72"/>
                <a:gd name="T14" fmla="*/ 2 w 50"/>
                <a:gd name="T15" fmla="*/ 34 h 72"/>
                <a:gd name="T16" fmla="*/ 2 w 50"/>
                <a:gd name="T17" fmla="*/ 28 h 72"/>
                <a:gd name="T18" fmla="*/ 4 w 50"/>
                <a:gd name="T19" fmla="*/ 26 h 72"/>
                <a:gd name="T20" fmla="*/ 4 w 50"/>
                <a:gd name="T21" fmla="*/ 26 h 72"/>
                <a:gd name="T22" fmla="*/ 6 w 50"/>
                <a:gd name="T23" fmla="*/ 26 h 72"/>
                <a:gd name="T24" fmla="*/ 12 w 50"/>
                <a:gd name="T25" fmla="*/ 28 h 72"/>
                <a:gd name="T26" fmla="*/ 8 w 50"/>
                <a:gd name="T27" fmla="*/ 22 h 72"/>
                <a:gd name="T28" fmla="*/ 6 w 50"/>
                <a:gd name="T29" fmla="*/ 20 h 72"/>
                <a:gd name="T30" fmla="*/ 10 w 50"/>
                <a:gd name="T31" fmla="*/ 8 h 72"/>
                <a:gd name="T32" fmla="*/ 20 w 50"/>
                <a:gd name="T33" fmla="*/ 2 h 72"/>
                <a:gd name="T34" fmla="*/ 30 w 50"/>
                <a:gd name="T35" fmla="*/ 0 h 72"/>
                <a:gd name="T36" fmla="*/ 30 w 50"/>
                <a:gd name="T37" fmla="*/ 0 h 72"/>
                <a:gd name="T38" fmla="*/ 38 w 50"/>
                <a:gd name="T39" fmla="*/ 8 h 72"/>
                <a:gd name="T40" fmla="*/ 48 w 50"/>
                <a:gd name="T41" fmla="*/ 30 h 72"/>
                <a:gd name="T42" fmla="*/ 48 w 50"/>
                <a:gd name="T43" fmla="*/ 50 h 72"/>
                <a:gd name="T44" fmla="*/ 50 w 50"/>
                <a:gd name="T45" fmla="*/ 52 h 72"/>
                <a:gd name="T46" fmla="*/ 50 w 50"/>
                <a:gd name="T47" fmla="*/ 54 h 72"/>
                <a:gd name="T48" fmla="*/ 34 w 50"/>
                <a:gd name="T49" fmla="*/ 64 h 72"/>
                <a:gd name="T50" fmla="*/ 34 w 50"/>
                <a:gd name="T51" fmla="*/ 64 h 72"/>
                <a:gd name="T52" fmla="*/ 32 w 50"/>
                <a:gd name="T53" fmla="*/ 64 h 72"/>
                <a:gd name="T54" fmla="*/ 26 w 50"/>
                <a:gd name="T55" fmla="*/ 64 h 72"/>
                <a:gd name="T56" fmla="*/ 18 w 50"/>
                <a:gd name="T57" fmla="*/ 70 h 72"/>
                <a:gd name="T58" fmla="*/ 18 w 50"/>
                <a:gd name="T59" fmla="*/ 70 h 72"/>
                <a:gd name="T60" fmla="*/ 14 w 50"/>
                <a:gd name="T61" fmla="*/ 68 h 72"/>
                <a:gd name="T62" fmla="*/ 6 w 50"/>
                <a:gd name="T63" fmla="*/ 72 h 72"/>
                <a:gd name="T64" fmla="*/ 4 w 50"/>
                <a:gd name="T65" fmla="*/ 7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72">
                  <a:moveTo>
                    <a:pt x="4" y="72"/>
                  </a:moveTo>
                  <a:lnTo>
                    <a:pt x="4" y="72"/>
                  </a:lnTo>
                  <a:lnTo>
                    <a:pt x="4" y="72"/>
                  </a:lnTo>
                  <a:lnTo>
                    <a:pt x="4" y="72"/>
                  </a:lnTo>
                  <a:lnTo>
                    <a:pt x="2" y="70"/>
                  </a:lnTo>
                  <a:lnTo>
                    <a:pt x="0" y="64"/>
                  </a:lnTo>
                  <a:lnTo>
                    <a:pt x="0" y="64"/>
                  </a:lnTo>
                  <a:lnTo>
                    <a:pt x="0" y="64"/>
                  </a:lnTo>
                  <a:lnTo>
                    <a:pt x="2" y="56"/>
                  </a:lnTo>
                  <a:lnTo>
                    <a:pt x="2" y="48"/>
                  </a:lnTo>
                  <a:lnTo>
                    <a:pt x="2" y="48"/>
                  </a:lnTo>
                  <a:lnTo>
                    <a:pt x="4" y="46"/>
                  </a:lnTo>
                  <a:lnTo>
                    <a:pt x="6" y="44"/>
                  </a:lnTo>
                  <a:lnTo>
                    <a:pt x="6" y="38"/>
                  </a:lnTo>
                  <a:lnTo>
                    <a:pt x="2" y="34"/>
                  </a:lnTo>
                  <a:lnTo>
                    <a:pt x="2" y="34"/>
                  </a:lnTo>
                  <a:lnTo>
                    <a:pt x="2" y="32"/>
                  </a:lnTo>
                  <a:lnTo>
                    <a:pt x="2" y="28"/>
                  </a:lnTo>
                  <a:lnTo>
                    <a:pt x="2" y="28"/>
                  </a:lnTo>
                  <a:lnTo>
                    <a:pt x="4" y="26"/>
                  </a:lnTo>
                  <a:lnTo>
                    <a:pt x="4" y="26"/>
                  </a:lnTo>
                  <a:lnTo>
                    <a:pt x="4" y="26"/>
                  </a:lnTo>
                  <a:lnTo>
                    <a:pt x="4" y="26"/>
                  </a:lnTo>
                  <a:lnTo>
                    <a:pt x="6" y="26"/>
                  </a:lnTo>
                  <a:lnTo>
                    <a:pt x="10" y="28"/>
                  </a:lnTo>
                  <a:lnTo>
                    <a:pt x="12" y="28"/>
                  </a:lnTo>
                  <a:lnTo>
                    <a:pt x="10" y="24"/>
                  </a:lnTo>
                  <a:lnTo>
                    <a:pt x="8" y="22"/>
                  </a:lnTo>
                  <a:lnTo>
                    <a:pt x="8" y="22"/>
                  </a:lnTo>
                  <a:lnTo>
                    <a:pt x="6" y="20"/>
                  </a:lnTo>
                  <a:lnTo>
                    <a:pt x="10" y="8"/>
                  </a:lnTo>
                  <a:lnTo>
                    <a:pt x="10" y="8"/>
                  </a:lnTo>
                  <a:lnTo>
                    <a:pt x="12" y="6"/>
                  </a:lnTo>
                  <a:lnTo>
                    <a:pt x="20" y="2"/>
                  </a:lnTo>
                  <a:lnTo>
                    <a:pt x="30" y="0"/>
                  </a:lnTo>
                  <a:lnTo>
                    <a:pt x="30" y="0"/>
                  </a:lnTo>
                  <a:lnTo>
                    <a:pt x="30" y="0"/>
                  </a:lnTo>
                  <a:lnTo>
                    <a:pt x="30" y="0"/>
                  </a:lnTo>
                  <a:lnTo>
                    <a:pt x="32" y="2"/>
                  </a:lnTo>
                  <a:lnTo>
                    <a:pt x="38" y="8"/>
                  </a:lnTo>
                  <a:lnTo>
                    <a:pt x="44" y="18"/>
                  </a:lnTo>
                  <a:lnTo>
                    <a:pt x="48" y="30"/>
                  </a:lnTo>
                  <a:lnTo>
                    <a:pt x="50" y="40"/>
                  </a:lnTo>
                  <a:lnTo>
                    <a:pt x="48" y="50"/>
                  </a:lnTo>
                  <a:lnTo>
                    <a:pt x="48" y="50"/>
                  </a:lnTo>
                  <a:lnTo>
                    <a:pt x="50" y="52"/>
                  </a:lnTo>
                  <a:lnTo>
                    <a:pt x="50" y="54"/>
                  </a:lnTo>
                  <a:lnTo>
                    <a:pt x="50" y="54"/>
                  </a:lnTo>
                  <a:lnTo>
                    <a:pt x="48" y="56"/>
                  </a:lnTo>
                  <a:lnTo>
                    <a:pt x="34" y="64"/>
                  </a:lnTo>
                  <a:lnTo>
                    <a:pt x="34" y="64"/>
                  </a:lnTo>
                  <a:lnTo>
                    <a:pt x="34" y="64"/>
                  </a:lnTo>
                  <a:lnTo>
                    <a:pt x="34" y="64"/>
                  </a:lnTo>
                  <a:lnTo>
                    <a:pt x="32" y="64"/>
                  </a:lnTo>
                  <a:lnTo>
                    <a:pt x="28" y="62"/>
                  </a:lnTo>
                  <a:lnTo>
                    <a:pt x="26" y="64"/>
                  </a:lnTo>
                  <a:lnTo>
                    <a:pt x="18" y="70"/>
                  </a:lnTo>
                  <a:lnTo>
                    <a:pt x="18" y="70"/>
                  </a:lnTo>
                  <a:lnTo>
                    <a:pt x="18" y="70"/>
                  </a:lnTo>
                  <a:lnTo>
                    <a:pt x="18" y="70"/>
                  </a:lnTo>
                  <a:lnTo>
                    <a:pt x="16" y="70"/>
                  </a:lnTo>
                  <a:lnTo>
                    <a:pt x="14" y="68"/>
                  </a:lnTo>
                  <a:lnTo>
                    <a:pt x="6" y="72"/>
                  </a:lnTo>
                  <a:lnTo>
                    <a:pt x="6" y="72"/>
                  </a:lnTo>
                  <a:lnTo>
                    <a:pt x="4" y="72"/>
                  </a:lnTo>
                  <a:lnTo>
                    <a:pt x="4" y="7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39" name="Freeform 1087"/>
            <p:cNvSpPr>
              <a:spLocks noEditPoints="1"/>
            </p:cNvSpPr>
            <p:nvPr/>
          </p:nvSpPr>
          <p:spPr bwMode="auto">
            <a:xfrm>
              <a:off x="4645" y="1945"/>
              <a:ext cx="54" cy="76"/>
            </a:xfrm>
            <a:custGeom>
              <a:avLst/>
              <a:gdLst>
                <a:gd name="T0" fmla="*/ 38 w 54"/>
                <a:gd name="T1" fmla="*/ 12 h 76"/>
                <a:gd name="T2" fmla="*/ 48 w 54"/>
                <a:gd name="T3" fmla="*/ 32 h 76"/>
                <a:gd name="T4" fmla="*/ 48 w 54"/>
                <a:gd name="T5" fmla="*/ 54 h 76"/>
                <a:gd name="T6" fmla="*/ 50 w 54"/>
                <a:gd name="T7" fmla="*/ 56 h 76"/>
                <a:gd name="T8" fmla="*/ 38 w 54"/>
                <a:gd name="T9" fmla="*/ 62 h 76"/>
                <a:gd name="T10" fmla="*/ 30 w 54"/>
                <a:gd name="T11" fmla="*/ 60 h 76"/>
                <a:gd name="T12" fmla="*/ 20 w 54"/>
                <a:gd name="T13" fmla="*/ 70 h 76"/>
                <a:gd name="T14" fmla="*/ 6 w 54"/>
                <a:gd name="T15" fmla="*/ 72 h 76"/>
                <a:gd name="T16" fmla="*/ 6 w 54"/>
                <a:gd name="T17" fmla="*/ 58 h 76"/>
                <a:gd name="T18" fmla="*/ 10 w 54"/>
                <a:gd name="T19" fmla="*/ 48 h 76"/>
                <a:gd name="T20" fmla="*/ 6 w 54"/>
                <a:gd name="T21" fmla="*/ 34 h 76"/>
                <a:gd name="T22" fmla="*/ 12 w 54"/>
                <a:gd name="T23" fmla="*/ 32 h 76"/>
                <a:gd name="T24" fmla="*/ 14 w 54"/>
                <a:gd name="T25" fmla="*/ 24 h 76"/>
                <a:gd name="T26" fmla="*/ 14 w 54"/>
                <a:gd name="T27" fmla="*/ 10 h 76"/>
                <a:gd name="T28" fmla="*/ 32 w 54"/>
                <a:gd name="T29" fmla="*/ 4 h 76"/>
                <a:gd name="T30" fmla="*/ 32 w 54"/>
                <a:gd name="T31" fmla="*/ 0 h 76"/>
                <a:gd name="T32" fmla="*/ 22 w 54"/>
                <a:gd name="T33" fmla="*/ 2 h 76"/>
                <a:gd name="T34" fmla="*/ 22 w 54"/>
                <a:gd name="T35" fmla="*/ 2 h 76"/>
                <a:gd name="T36" fmla="*/ 12 w 54"/>
                <a:gd name="T37" fmla="*/ 6 h 76"/>
                <a:gd name="T38" fmla="*/ 6 w 54"/>
                <a:gd name="T39" fmla="*/ 22 h 76"/>
                <a:gd name="T40" fmla="*/ 6 w 54"/>
                <a:gd name="T41" fmla="*/ 24 h 76"/>
                <a:gd name="T42" fmla="*/ 10 w 54"/>
                <a:gd name="T43" fmla="*/ 28 h 76"/>
                <a:gd name="T44" fmla="*/ 8 w 54"/>
                <a:gd name="T45" fmla="*/ 26 h 76"/>
                <a:gd name="T46" fmla="*/ 6 w 54"/>
                <a:gd name="T47" fmla="*/ 26 h 76"/>
                <a:gd name="T48" fmla="*/ 4 w 54"/>
                <a:gd name="T49" fmla="*/ 28 h 76"/>
                <a:gd name="T50" fmla="*/ 2 w 54"/>
                <a:gd name="T51" fmla="*/ 34 h 76"/>
                <a:gd name="T52" fmla="*/ 4 w 54"/>
                <a:gd name="T53" fmla="*/ 36 h 76"/>
                <a:gd name="T54" fmla="*/ 6 w 54"/>
                <a:gd name="T55" fmla="*/ 44 h 76"/>
                <a:gd name="T56" fmla="*/ 4 w 54"/>
                <a:gd name="T57" fmla="*/ 46 h 76"/>
                <a:gd name="T58" fmla="*/ 2 w 54"/>
                <a:gd name="T59" fmla="*/ 58 h 76"/>
                <a:gd name="T60" fmla="*/ 0 w 54"/>
                <a:gd name="T61" fmla="*/ 66 h 76"/>
                <a:gd name="T62" fmla="*/ 2 w 54"/>
                <a:gd name="T63" fmla="*/ 72 h 76"/>
                <a:gd name="T64" fmla="*/ 4 w 54"/>
                <a:gd name="T65" fmla="*/ 76 h 76"/>
                <a:gd name="T66" fmla="*/ 6 w 54"/>
                <a:gd name="T67" fmla="*/ 76 h 76"/>
                <a:gd name="T68" fmla="*/ 8 w 54"/>
                <a:gd name="T69" fmla="*/ 76 h 76"/>
                <a:gd name="T70" fmla="*/ 18 w 54"/>
                <a:gd name="T71" fmla="*/ 74 h 76"/>
                <a:gd name="T72" fmla="*/ 20 w 54"/>
                <a:gd name="T73" fmla="*/ 74 h 76"/>
                <a:gd name="T74" fmla="*/ 22 w 54"/>
                <a:gd name="T75" fmla="*/ 74 h 76"/>
                <a:gd name="T76" fmla="*/ 28 w 54"/>
                <a:gd name="T77" fmla="*/ 68 h 76"/>
                <a:gd name="T78" fmla="*/ 30 w 54"/>
                <a:gd name="T79" fmla="*/ 66 h 76"/>
                <a:gd name="T80" fmla="*/ 32 w 54"/>
                <a:gd name="T81" fmla="*/ 68 h 76"/>
                <a:gd name="T82" fmla="*/ 36 w 54"/>
                <a:gd name="T83" fmla="*/ 68 h 76"/>
                <a:gd name="T84" fmla="*/ 40 w 54"/>
                <a:gd name="T85" fmla="*/ 66 h 76"/>
                <a:gd name="T86" fmla="*/ 52 w 54"/>
                <a:gd name="T87" fmla="*/ 60 h 76"/>
                <a:gd name="T88" fmla="*/ 54 w 54"/>
                <a:gd name="T89" fmla="*/ 56 h 76"/>
                <a:gd name="T90" fmla="*/ 54 w 54"/>
                <a:gd name="T91" fmla="*/ 54 h 76"/>
                <a:gd name="T92" fmla="*/ 54 w 54"/>
                <a:gd name="T93" fmla="*/ 42 h 76"/>
                <a:gd name="T94" fmla="*/ 54 w 54"/>
                <a:gd name="T95" fmla="*/ 42 h 76"/>
                <a:gd name="T96" fmla="*/ 52 w 54"/>
                <a:gd name="T97" fmla="*/ 32 h 76"/>
                <a:gd name="T98" fmla="*/ 48 w 54"/>
                <a:gd name="T99" fmla="*/ 20 h 76"/>
                <a:gd name="T100" fmla="*/ 48 w 54"/>
                <a:gd name="T101" fmla="*/ 20 h 76"/>
                <a:gd name="T102" fmla="*/ 42 w 54"/>
                <a:gd name="T103" fmla="*/ 10 h 76"/>
                <a:gd name="T104" fmla="*/ 34 w 54"/>
                <a:gd name="T105" fmla="*/ 2 h 76"/>
                <a:gd name="T106" fmla="*/ 32 w 54"/>
                <a:gd name="T10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4" h="76">
                  <a:moveTo>
                    <a:pt x="32" y="4"/>
                  </a:moveTo>
                  <a:lnTo>
                    <a:pt x="38" y="12"/>
                  </a:lnTo>
                  <a:lnTo>
                    <a:pt x="44" y="22"/>
                  </a:lnTo>
                  <a:lnTo>
                    <a:pt x="48" y="32"/>
                  </a:lnTo>
                  <a:lnTo>
                    <a:pt x="50" y="42"/>
                  </a:lnTo>
                  <a:lnTo>
                    <a:pt x="48" y="54"/>
                  </a:lnTo>
                  <a:lnTo>
                    <a:pt x="50" y="54"/>
                  </a:lnTo>
                  <a:lnTo>
                    <a:pt x="50" y="56"/>
                  </a:lnTo>
                  <a:lnTo>
                    <a:pt x="46" y="58"/>
                  </a:lnTo>
                  <a:lnTo>
                    <a:pt x="38" y="62"/>
                  </a:lnTo>
                  <a:lnTo>
                    <a:pt x="36" y="64"/>
                  </a:lnTo>
                  <a:lnTo>
                    <a:pt x="30" y="60"/>
                  </a:lnTo>
                  <a:lnTo>
                    <a:pt x="26" y="64"/>
                  </a:lnTo>
                  <a:lnTo>
                    <a:pt x="20" y="70"/>
                  </a:lnTo>
                  <a:lnTo>
                    <a:pt x="16" y="68"/>
                  </a:lnTo>
                  <a:lnTo>
                    <a:pt x="6" y="72"/>
                  </a:lnTo>
                  <a:lnTo>
                    <a:pt x="4" y="66"/>
                  </a:lnTo>
                  <a:lnTo>
                    <a:pt x="6" y="58"/>
                  </a:lnTo>
                  <a:lnTo>
                    <a:pt x="6" y="50"/>
                  </a:lnTo>
                  <a:lnTo>
                    <a:pt x="10" y="48"/>
                  </a:lnTo>
                  <a:lnTo>
                    <a:pt x="10" y="40"/>
                  </a:lnTo>
                  <a:lnTo>
                    <a:pt x="6" y="34"/>
                  </a:lnTo>
                  <a:lnTo>
                    <a:pt x="6" y="30"/>
                  </a:lnTo>
                  <a:lnTo>
                    <a:pt x="12" y="32"/>
                  </a:lnTo>
                  <a:lnTo>
                    <a:pt x="16" y="30"/>
                  </a:lnTo>
                  <a:lnTo>
                    <a:pt x="14" y="24"/>
                  </a:lnTo>
                  <a:lnTo>
                    <a:pt x="10" y="24"/>
                  </a:lnTo>
                  <a:lnTo>
                    <a:pt x="14" y="10"/>
                  </a:lnTo>
                  <a:lnTo>
                    <a:pt x="22" y="6"/>
                  </a:lnTo>
                  <a:lnTo>
                    <a:pt x="32" y="4"/>
                  </a:lnTo>
                  <a:close/>
                  <a:moveTo>
                    <a:pt x="32" y="0"/>
                  </a:moveTo>
                  <a:lnTo>
                    <a:pt x="32" y="0"/>
                  </a:lnTo>
                  <a:lnTo>
                    <a:pt x="30" y="0"/>
                  </a:lnTo>
                  <a:lnTo>
                    <a:pt x="22" y="2"/>
                  </a:lnTo>
                  <a:lnTo>
                    <a:pt x="22" y="2"/>
                  </a:lnTo>
                  <a:lnTo>
                    <a:pt x="22" y="2"/>
                  </a:lnTo>
                  <a:lnTo>
                    <a:pt x="12" y="6"/>
                  </a:lnTo>
                  <a:lnTo>
                    <a:pt x="12" y="6"/>
                  </a:lnTo>
                  <a:lnTo>
                    <a:pt x="10" y="8"/>
                  </a:lnTo>
                  <a:lnTo>
                    <a:pt x="6" y="22"/>
                  </a:lnTo>
                  <a:lnTo>
                    <a:pt x="6" y="22"/>
                  </a:lnTo>
                  <a:lnTo>
                    <a:pt x="6" y="24"/>
                  </a:lnTo>
                  <a:lnTo>
                    <a:pt x="8" y="26"/>
                  </a:lnTo>
                  <a:lnTo>
                    <a:pt x="10" y="28"/>
                  </a:lnTo>
                  <a:lnTo>
                    <a:pt x="8" y="26"/>
                  </a:lnTo>
                  <a:lnTo>
                    <a:pt x="8" y="26"/>
                  </a:lnTo>
                  <a:lnTo>
                    <a:pt x="6" y="26"/>
                  </a:lnTo>
                  <a:lnTo>
                    <a:pt x="6" y="26"/>
                  </a:lnTo>
                  <a:lnTo>
                    <a:pt x="4" y="28"/>
                  </a:lnTo>
                  <a:lnTo>
                    <a:pt x="4" y="28"/>
                  </a:lnTo>
                  <a:lnTo>
                    <a:pt x="2" y="30"/>
                  </a:lnTo>
                  <a:lnTo>
                    <a:pt x="2" y="34"/>
                  </a:lnTo>
                  <a:lnTo>
                    <a:pt x="2" y="34"/>
                  </a:lnTo>
                  <a:lnTo>
                    <a:pt x="4" y="36"/>
                  </a:lnTo>
                  <a:lnTo>
                    <a:pt x="6" y="42"/>
                  </a:lnTo>
                  <a:lnTo>
                    <a:pt x="6" y="44"/>
                  </a:lnTo>
                  <a:lnTo>
                    <a:pt x="4" y="46"/>
                  </a:lnTo>
                  <a:lnTo>
                    <a:pt x="4" y="46"/>
                  </a:lnTo>
                  <a:lnTo>
                    <a:pt x="2" y="50"/>
                  </a:lnTo>
                  <a:lnTo>
                    <a:pt x="2" y="58"/>
                  </a:lnTo>
                  <a:lnTo>
                    <a:pt x="0" y="66"/>
                  </a:lnTo>
                  <a:lnTo>
                    <a:pt x="0" y="66"/>
                  </a:lnTo>
                  <a:lnTo>
                    <a:pt x="2" y="68"/>
                  </a:lnTo>
                  <a:lnTo>
                    <a:pt x="2" y="72"/>
                  </a:lnTo>
                  <a:lnTo>
                    <a:pt x="2" y="72"/>
                  </a:lnTo>
                  <a:lnTo>
                    <a:pt x="4" y="76"/>
                  </a:lnTo>
                  <a:lnTo>
                    <a:pt x="4" y="76"/>
                  </a:lnTo>
                  <a:lnTo>
                    <a:pt x="6" y="76"/>
                  </a:lnTo>
                  <a:lnTo>
                    <a:pt x="6" y="76"/>
                  </a:lnTo>
                  <a:lnTo>
                    <a:pt x="8" y="76"/>
                  </a:lnTo>
                  <a:lnTo>
                    <a:pt x="16" y="72"/>
                  </a:lnTo>
                  <a:lnTo>
                    <a:pt x="18" y="74"/>
                  </a:lnTo>
                  <a:lnTo>
                    <a:pt x="18" y="74"/>
                  </a:lnTo>
                  <a:lnTo>
                    <a:pt x="20" y="74"/>
                  </a:lnTo>
                  <a:lnTo>
                    <a:pt x="20" y="74"/>
                  </a:lnTo>
                  <a:lnTo>
                    <a:pt x="22" y="74"/>
                  </a:lnTo>
                  <a:lnTo>
                    <a:pt x="28" y="68"/>
                  </a:lnTo>
                  <a:lnTo>
                    <a:pt x="28" y="68"/>
                  </a:lnTo>
                  <a:lnTo>
                    <a:pt x="30" y="68"/>
                  </a:lnTo>
                  <a:lnTo>
                    <a:pt x="30" y="66"/>
                  </a:lnTo>
                  <a:lnTo>
                    <a:pt x="32" y="68"/>
                  </a:lnTo>
                  <a:lnTo>
                    <a:pt x="32" y="68"/>
                  </a:lnTo>
                  <a:lnTo>
                    <a:pt x="36" y="68"/>
                  </a:lnTo>
                  <a:lnTo>
                    <a:pt x="36" y="68"/>
                  </a:lnTo>
                  <a:lnTo>
                    <a:pt x="38" y="68"/>
                  </a:lnTo>
                  <a:lnTo>
                    <a:pt x="40" y="66"/>
                  </a:lnTo>
                  <a:lnTo>
                    <a:pt x="48" y="62"/>
                  </a:lnTo>
                  <a:lnTo>
                    <a:pt x="52" y="60"/>
                  </a:lnTo>
                  <a:lnTo>
                    <a:pt x="52" y="60"/>
                  </a:lnTo>
                  <a:lnTo>
                    <a:pt x="54" y="56"/>
                  </a:lnTo>
                  <a:lnTo>
                    <a:pt x="54" y="54"/>
                  </a:lnTo>
                  <a:lnTo>
                    <a:pt x="54" y="54"/>
                  </a:lnTo>
                  <a:lnTo>
                    <a:pt x="52" y="52"/>
                  </a:lnTo>
                  <a:lnTo>
                    <a:pt x="54" y="42"/>
                  </a:lnTo>
                  <a:lnTo>
                    <a:pt x="54" y="42"/>
                  </a:lnTo>
                  <a:lnTo>
                    <a:pt x="54" y="42"/>
                  </a:lnTo>
                  <a:lnTo>
                    <a:pt x="52" y="32"/>
                  </a:lnTo>
                  <a:lnTo>
                    <a:pt x="52" y="32"/>
                  </a:lnTo>
                  <a:lnTo>
                    <a:pt x="52" y="32"/>
                  </a:lnTo>
                  <a:lnTo>
                    <a:pt x="48" y="20"/>
                  </a:lnTo>
                  <a:lnTo>
                    <a:pt x="48" y="20"/>
                  </a:lnTo>
                  <a:lnTo>
                    <a:pt x="48" y="20"/>
                  </a:lnTo>
                  <a:lnTo>
                    <a:pt x="42" y="10"/>
                  </a:lnTo>
                  <a:lnTo>
                    <a:pt x="42" y="10"/>
                  </a:lnTo>
                  <a:lnTo>
                    <a:pt x="42" y="10"/>
                  </a:lnTo>
                  <a:lnTo>
                    <a:pt x="34" y="2"/>
                  </a:lnTo>
                  <a:lnTo>
                    <a:pt x="34" y="2"/>
                  </a:lnTo>
                  <a:lnTo>
                    <a:pt x="32" y="0"/>
                  </a:lnTo>
                  <a:lnTo>
                    <a:pt x="32"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0" name="Freeform 1088"/>
            <p:cNvSpPr>
              <a:spLocks/>
            </p:cNvSpPr>
            <p:nvPr/>
          </p:nvSpPr>
          <p:spPr bwMode="auto">
            <a:xfrm>
              <a:off x="4649" y="1949"/>
              <a:ext cx="46" cy="68"/>
            </a:xfrm>
            <a:custGeom>
              <a:avLst/>
              <a:gdLst>
                <a:gd name="T0" fmla="*/ 28 w 46"/>
                <a:gd name="T1" fmla="*/ 0 h 68"/>
                <a:gd name="T2" fmla="*/ 34 w 46"/>
                <a:gd name="T3" fmla="*/ 8 h 68"/>
                <a:gd name="T4" fmla="*/ 40 w 46"/>
                <a:gd name="T5" fmla="*/ 18 h 68"/>
                <a:gd name="T6" fmla="*/ 44 w 46"/>
                <a:gd name="T7" fmla="*/ 28 h 68"/>
                <a:gd name="T8" fmla="*/ 46 w 46"/>
                <a:gd name="T9" fmla="*/ 38 h 68"/>
                <a:gd name="T10" fmla="*/ 44 w 46"/>
                <a:gd name="T11" fmla="*/ 50 h 68"/>
                <a:gd name="T12" fmla="*/ 46 w 46"/>
                <a:gd name="T13" fmla="*/ 50 h 68"/>
                <a:gd name="T14" fmla="*/ 46 w 46"/>
                <a:gd name="T15" fmla="*/ 52 h 68"/>
                <a:gd name="T16" fmla="*/ 42 w 46"/>
                <a:gd name="T17" fmla="*/ 54 h 68"/>
                <a:gd name="T18" fmla="*/ 34 w 46"/>
                <a:gd name="T19" fmla="*/ 58 h 68"/>
                <a:gd name="T20" fmla="*/ 32 w 46"/>
                <a:gd name="T21" fmla="*/ 60 h 68"/>
                <a:gd name="T22" fmla="*/ 26 w 46"/>
                <a:gd name="T23" fmla="*/ 56 h 68"/>
                <a:gd name="T24" fmla="*/ 22 w 46"/>
                <a:gd name="T25" fmla="*/ 60 h 68"/>
                <a:gd name="T26" fmla="*/ 16 w 46"/>
                <a:gd name="T27" fmla="*/ 66 h 68"/>
                <a:gd name="T28" fmla="*/ 12 w 46"/>
                <a:gd name="T29" fmla="*/ 64 h 68"/>
                <a:gd name="T30" fmla="*/ 2 w 46"/>
                <a:gd name="T31" fmla="*/ 68 h 68"/>
                <a:gd name="T32" fmla="*/ 0 w 46"/>
                <a:gd name="T33" fmla="*/ 62 h 68"/>
                <a:gd name="T34" fmla="*/ 2 w 46"/>
                <a:gd name="T35" fmla="*/ 54 h 68"/>
                <a:gd name="T36" fmla="*/ 2 w 46"/>
                <a:gd name="T37" fmla="*/ 46 h 68"/>
                <a:gd name="T38" fmla="*/ 6 w 46"/>
                <a:gd name="T39" fmla="*/ 44 h 68"/>
                <a:gd name="T40" fmla="*/ 6 w 46"/>
                <a:gd name="T41" fmla="*/ 36 h 68"/>
                <a:gd name="T42" fmla="*/ 2 w 46"/>
                <a:gd name="T43" fmla="*/ 30 h 68"/>
                <a:gd name="T44" fmla="*/ 2 w 46"/>
                <a:gd name="T45" fmla="*/ 26 h 68"/>
                <a:gd name="T46" fmla="*/ 8 w 46"/>
                <a:gd name="T47" fmla="*/ 28 h 68"/>
                <a:gd name="T48" fmla="*/ 12 w 46"/>
                <a:gd name="T49" fmla="*/ 26 h 68"/>
                <a:gd name="T50" fmla="*/ 10 w 46"/>
                <a:gd name="T51" fmla="*/ 20 h 68"/>
                <a:gd name="T52" fmla="*/ 6 w 46"/>
                <a:gd name="T53" fmla="*/ 20 h 68"/>
                <a:gd name="T54" fmla="*/ 10 w 46"/>
                <a:gd name="T55" fmla="*/ 6 h 68"/>
                <a:gd name="T56" fmla="*/ 18 w 46"/>
                <a:gd name="T57" fmla="*/ 2 h 68"/>
                <a:gd name="T58" fmla="*/ 28 w 46"/>
                <a:gd name="T59" fmla="*/ 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46" h="68">
                  <a:moveTo>
                    <a:pt x="28" y="0"/>
                  </a:moveTo>
                  <a:lnTo>
                    <a:pt x="34" y="8"/>
                  </a:lnTo>
                  <a:lnTo>
                    <a:pt x="40" y="18"/>
                  </a:lnTo>
                  <a:lnTo>
                    <a:pt x="44" y="28"/>
                  </a:lnTo>
                  <a:lnTo>
                    <a:pt x="46" y="38"/>
                  </a:lnTo>
                  <a:lnTo>
                    <a:pt x="44" y="50"/>
                  </a:lnTo>
                  <a:lnTo>
                    <a:pt x="46" y="50"/>
                  </a:lnTo>
                  <a:lnTo>
                    <a:pt x="46" y="52"/>
                  </a:lnTo>
                  <a:lnTo>
                    <a:pt x="42" y="54"/>
                  </a:lnTo>
                  <a:lnTo>
                    <a:pt x="34" y="58"/>
                  </a:lnTo>
                  <a:lnTo>
                    <a:pt x="32" y="60"/>
                  </a:lnTo>
                  <a:lnTo>
                    <a:pt x="26" y="56"/>
                  </a:lnTo>
                  <a:lnTo>
                    <a:pt x="22" y="60"/>
                  </a:lnTo>
                  <a:lnTo>
                    <a:pt x="16" y="66"/>
                  </a:lnTo>
                  <a:lnTo>
                    <a:pt x="12" y="64"/>
                  </a:lnTo>
                  <a:lnTo>
                    <a:pt x="2" y="68"/>
                  </a:lnTo>
                  <a:lnTo>
                    <a:pt x="0" y="62"/>
                  </a:lnTo>
                  <a:lnTo>
                    <a:pt x="2" y="54"/>
                  </a:lnTo>
                  <a:lnTo>
                    <a:pt x="2" y="46"/>
                  </a:lnTo>
                  <a:lnTo>
                    <a:pt x="6" y="44"/>
                  </a:lnTo>
                  <a:lnTo>
                    <a:pt x="6" y="36"/>
                  </a:lnTo>
                  <a:lnTo>
                    <a:pt x="2" y="30"/>
                  </a:lnTo>
                  <a:lnTo>
                    <a:pt x="2" y="26"/>
                  </a:lnTo>
                  <a:lnTo>
                    <a:pt x="8" y="28"/>
                  </a:lnTo>
                  <a:lnTo>
                    <a:pt x="12" y="26"/>
                  </a:lnTo>
                  <a:lnTo>
                    <a:pt x="10" y="20"/>
                  </a:lnTo>
                  <a:lnTo>
                    <a:pt x="6" y="20"/>
                  </a:lnTo>
                  <a:lnTo>
                    <a:pt x="10" y="6"/>
                  </a:lnTo>
                  <a:lnTo>
                    <a:pt x="18" y="2"/>
                  </a:lnTo>
                  <a:lnTo>
                    <a:pt x="2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1" name="Freeform 1089"/>
            <p:cNvSpPr>
              <a:spLocks/>
            </p:cNvSpPr>
            <p:nvPr/>
          </p:nvSpPr>
          <p:spPr bwMode="auto">
            <a:xfrm>
              <a:off x="4645" y="1945"/>
              <a:ext cx="54" cy="76"/>
            </a:xfrm>
            <a:custGeom>
              <a:avLst/>
              <a:gdLst>
                <a:gd name="T0" fmla="*/ 32 w 54"/>
                <a:gd name="T1" fmla="*/ 0 h 76"/>
                <a:gd name="T2" fmla="*/ 22 w 54"/>
                <a:gd name="T3" fmla="*/ 2 h 76"/>
                <a:gd name="T4" fmla="*/ 22 w 54"/>
                <a:gd name="T5" fmla="*/ 2 h 76"/>
                <a:gd name="T6" fmla="*/ 12 w 54"/>
                <a:gd name="T7" fmla="*/ 6 h 76"/>
                <a:gd name="T8" fmla="*/ 6 w 54"/>
                <a:gd name="T9" fmla="*/ 22 h 76"/>
                <a:gd name="T10" fmla="*/ 6 w 54"/>
                <a:gd name="T11" fmla="*/ 24 h 76"/>
                <a:gd name="T12" fmla="*/ 10 w 54"/>
                <a:gd name="T13" fmla="*/ 28 h 76"/>
                <a:gd name="T14" fmla="*/ 8 w 54"/>
                <a:gd name="T15" fmla="*/ 26 h 76"/>
                <a:gd name="T16" fmla="*/ 6 w 54"/>
                <a:gd name="T17" fmla="*/ 26 h 76"/>
                <a:gd name="T18" fmla="*/ 4 w 54"/>
                <a:gd name="T19" fmla="*/ 28 h 76"/>
                <a:gd name="T20" fmla="*/ 2 w 54"/>
                <a:gd name="T21" fmla="*/ 34 h 76"/>
                <a:gd name="T22" fmla="*/ 4 w 54"/>
                <a:gd name="T23" fmla="*/ 36 h 76"/>
                <a:gd name="T24" fmla="*/ 6 w 54"/>
                <a:gd name="T25" fmla="*/ 44 h 76"/>
                <a:gd name="T26" fmla="*/ 4 w 54"/>
                <a:gd name="T27" fmla="*/ 46 h 76"/>
                <a:gd name="T28" fmla="*/ 2 w 54"/>
                <a:gd name="T29" fmla="*/ 58 h 76"/>
                <a:gd name="T30" fmla="*/ 0 w 54"/>
                <a:gd name="T31" fmla="*/ 66 h 76"/>
                <a:gd name="T32" fmla="*/ 2 w 54"/>
                <a:gd name="T33" fmla="*/ 72 h 76"/>
                <a:gd name="T34" fmla="*/ 4 w 54"/>
                <a:gd name="T35" fmla="*/ 76 h 76"/>
                <a:gd name="T36" fmla="*/ 6 w 54"/>
                <a:gd name="T37" fmla="*/ 76 h 76"/>
                <a:gd name="T38" fmla="*/ 8 w 54"/>
                <a:gd name="T39" fmla="*/ 76 h 76"/>
                <a:gd name="T40" fmla="*/ 18 w 54"/>
                <a:gd name="T41" fmla="*/ 74 h 76"/>
                <a:gd name="T42" fmla="*/ 20 w 54"/>
                <a:gd name="T43" fmla="*/ 74 h 76"/>
                <a:gd name="T44" fmla="*/ 22 w 54"/>
                <a:gd name="T45" fmla="*/ 74 h 76"/>
                <a:gd name="T46" fmla="*/ 28 w 54"/>
                <a:gd name="T47" fmla="*/ 68 h 76"/>
                <a:gd name="T48" fmla="*/ 30 w 54"/>
                <a:gd name="T49" fmla="*/ 66 h 76"/>
                <a:gd name="T50" fmla="*/ 32 w 54"/>
                <a:gd name="T51" fmla="*/ 68 h 76"/>
                <a:gd name="T52" fmla="*/ 36 w 54"/>
                <a:gd name="T53" fmla="*/ 68 h 76"/>
                <a:gd name="T54" fmla="*/ 40 w 54"/>
                <a:gd name="T55" fmla="*/ 66 h 76"/>
                <a:gd name="T56" fmla="*/ 52 w 54"/>
                <a:gd name="T57" fmla="*/ 60 h 76"/>
                <a:gd name="T58" fmla="*/ 54 w 54"/>
                <a:gd name="T59" fmla="*/ 56 h 76"/>
                <a:gd name="T60" fmla="*/ 54 w 54"/>
                <a:gd name="T61" fmla="*/ 54 h 76"/>
                <a:gd name="T62" fmla="*/ 54 w 54"/>
                <a:gd name="T63" fmla="*/ 42 h 76"/>
                <a:gd name="T64" fmla="*/ 54 w 54"/>
                <a:gd name="T65" fmla="*/ 42 h 76"/>
                <a:gd name="T66" fmla="*/ 52 w 54"/>
                <a:gd name="T67" fmla="*/ 32 h 76"/>
                <a:gd name="T68" fmla="*/ 48 w 54"/>
                <a:gd name="T69" fmla="*/ 20 h 76"/>
                <a:gd name="T70" fmla="*/ 48 w 54"/>
                <a:gd name="T71" fmla="*/ 20 h 76"/>
                <a:gd name="T72" fmla="*/ 42 w 54"/>
                <a:gd name="T73" fmla="*/ 10 h 76"/>
                <a:gd name="T74" fmla="*/ 34 w 54"/>
                <a:gd name="T75" fmla="*/ 2 h 76"/>
                <a:gd name="T76" fmla="*/ 32 w 54"/>
                <a:gd name="T77"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4" h="76">
                  <a:moveTo>
                    <a:pt x="32" y="0"/>
                  </a:moveTo>
                  <a:lnTo>
                    <a:pt x="32" y="0"/>
                  </a:lnTo>
                  <a:lnTo>
                    <a:pt x="30" y="0"/>
                  </a:lnTo>
                  <a:lnTo>
                    <a:pt x="22" y="2"/>
                  </a:lnTo>
                  <a:lnTo>
                    <a:pt x="22" y="2"/>
                  </a:lnTo>
                  <a:lnTo>
                    <a:pt x="22" y="2"/>
                  </a:lnTo>
                  <a:lnTo>
                    <a:pt x="12" y="6"/>
                  </a:lnTo>
                  <a:lnTo>
                    <a:pt x="12" y="6"/>
                  </a:lnTo>
                  <a:lnTo>
                    <a:pt x="10" y="8"/>
                  </a:lnTo>
                  <a:lnTo>
                    <a:pt x="6" y="22"/>
                  </a:lnTo>
                  <a:lnTo>
                    <a:pt x="6" y="22"/>
                  </a:lnTo>
                  <a:lnTo>
                    <a:pt x="6" y="24"/>
                  </a:lnTo>
                  <a:lnTo>
                    <a:pt x="8" y="26"/>
                  </a:lnTo>
                  <a:lnTo>
                    <a:pt x="10" y="28"/>
                  </a:lnTo>
                  <a:lnTo>
                    <a:pt x="8" y="26"/>
                  </a:lnTo>
                  <a:lnTo>
                    <a:pt x="8" y="26"/>
                  </a:lnTo>
                  <a:lnTo>
                    <a:pt x="6" y="26"/>
                  </a:lnTo>
                  <a:lnTo>
                    <a:pt x="6" y="26"/>
                  </a:lnTo>
                  <a:lnTo>
                    <a:pt x="4" y="28"/>
                  </a:lnTo>
                  <a:lnTo>
                    <a:pt x="4" y="28"/>
                  </a:lnTo>
                  <a:lnTo>
                    <a:pt x="2" y="30"/>
                  </a:lnTo>
                  <a:lnTo>
                    <a:pt x="2" y="34"/>
                  </a:lnTo>
                  <a:lnTo>
                    <a:pt x="2" y="34"/>
                  </a:lnTo>
                  <a:lnTo>
                    <a:pt x="4" y="36"/>
                  </a:lnTo>
                  <a:lnTo>
                    <a:pt x="6" y="42"/>
                  </a:lnTo>
                  <a:lnTo>
                    <a:pt x="6" y="44"/>
                  </a:lnTo>
                  <a:lnTo>
                    <a:pt x="4" y="46"/>
                  </a:lnTo>
                  <a:lnTo>
                    <a:pt x="4" y="46"/>
                  </a:lnTo>
                  <a:lnTo>
                    <a:pt x="2" y="50"/>
                  </a:lnTo>
                  <a:lnTo>
                    <a:pt x="2" y="58"/>
                  </a:lnTo>
                  <a:lnTo>
                    <a:pt x="0" y="66"/>
                  </a:lnTo>
                  <a:lnTo>
                    <a:pt x="0" y="66"/>
                  </a:lnTo>
                  <a:lnTo>
                    <a:pt x="2" y="68"/>
                  </a:lnTo>
                  <a:lnTo>
                    <a:pt x="2" y="72"/>
                  </a:lnTo>
                  <a:lnTo>
                    <a:pt x="2" y="72"/>
                  </a:lnTo>
                  <a:lnTo>
                    <a:pt x="4" y="76"/>
                  </a:lnTo>
                  <a:lnTo>
                    <a:pt x="4" y="76"/>
                  </a:lnTo>
                  <a:lnTo>
                    <a:pt x="6" y="76"/>
                  </a:lnTo>
                  <a:lnTo>
                    <a:pt x="6" y="76"/>
                  </a:lnTo>
                  <a:lnTo>
                    <a:pt x="8" y="76"/>
                  </a:lnTo>
                  <a:lnTo>
                    <a:pt x="16" y="72"/>
                  </a:lnTo>
                  <a:lnTo>
                    <a:pt x="18" y="74"/>
                  </a:lnTo>
                  <a:lnTo>
                    <a:pt x="18" y="74"/>
                  </a:lnTo>
                  <a:lnTo>
                    <a:pt x="20" y="74"/>
                  </a:lnTo>
                  <a:lnTo>
                    <a:pt x="20" y="74"/>
                  </a:lnTo>
                  <a:lnTo>
                    <a:pt x="22" y="74"/>
                  </a:lnTo>
                  <a:lnTo>
                    <a:pt x="28" y="68"/>
                  </a:lnTo>
                  <a:lnTo>
                    <a:pt x="28" y="68"/>
                  </a:lnTo>
                  <a:lnTo>
                    <a:pt x="30" y="68"/>
                  </a:lnTo>
                  <a:lnTo>
                    <a:pt x="30" y="66"/>
                  </a:lnTo>
                  <a:lnTo>
                    <a:pt x="32" y="68"/>
                  </a:lnTo>
                  <a:lnTo>
                    <a:pt x="32" y="68"/>
                  </a:lnTo>
                  <a:lnTo>
                    <a:pt x="36" y="68"/>
                  </a:lnTo>
                  <a:lnTo>
                    <a:pt x="36" y="68"/>
                  </a:lnTo>
                  <a:lnTo>
                    <a:pt x="38" y="68"/>
                  </a:lnTo>
                  <a:lnTo>
                    <a:pt x="40" y="66"/>
                  </a:lnTo>
                  <a:lnTo>
                    <a:pt x="48" y="62"/>
                  </a:lnTo>
                  <a:lnTo>
                    <a:pt x="52" y="60"/>
                  </a:lnTo>
                  <a:lnTo>
                    <a:pt x="52" y="60"/>
                  </a:lnTo>
                  <a:lnTo>
                    <a:pt x="54" y="56"/>
                  </a:lnTo>
                  <a:lnTo>
                    <a:pt x="54" y="54"/>
                  </a:lnTo>
                  <a:lnTo>
                    <a:pt x="54" y="54"/>
                  </a:lnTo>
                  <a:lnTo>
                    <a:pt x="52" y="52"/>
                  </a:lnTo>
                  <a:lnTo>
                    <a:pt x="54" y="42"/>
                  </a:lnTo>
                  <a:lnTo>
                    <a:pt x="54" y="42"/>
                  </a:lnTo>
                  <a:lnTo>
                    <a:pt x="54" y="42"/>
                  </a:lnTo>
                  <a:lnTo>
                    <a:pt x="52" y="32"/>
                  </a:lnTo>
                  <a:lnTo>
                    <a:pt x="52" y="32"/>
                  </a:lnTo>
                  <a:lnTo>
                    <a:pt x="52" y="32"/>
                  </a:lnTo>
                  <a:lnTo>
                    <a:pt x="48" y="20"/>
                  </a:lnTo>
                  <a:lnTo>
                    <a:pt x="48" y="20"/>
                  </a:lnTo>
                  <a:lnTo>
                    <a:pt x="48" y="20"/>
                  </a:lnTo>
                  <a:lnTo>
                    <a:pt x="42" y="10"/>
                  </a:lnTo>
                  <a:lnTo>
                    <a:pt x="42" y="10"/>
                  </a:lnTo>
                  <a:lnTo>
                    <a:pt x="42" y="10"/>
                  </a:lnTo>
                  <a:lnTo>
                    <a:pt x="34" y="2"/>
                  </a:lnTo>
                  <a:lnTo>
                    <a:pt x="34" y="2"/>
                  </a:lnTo>
                  <a:lnTo>
                    <a:pt x="32" y="0"/>
                  </a:lnTo>
                  <a:lnTo>
                    <a:pt x="3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2" name="Freeform 1090"/>
            <p:cNvSpPr>
              <a:spLocks/>
            </p:cNvSpPr>
            <p:nvPr/>
          </p:nvSpPr>
          <p:spPr bwMode="auto">
            <a:xfrm>
              <a:off x="4625" y="1875"/>
              <a:ext cx="88" cy="88"/>
            </a:xfrm>
            <a:custGeom>
              <a:avLst/>
              <a:gdLst>
                <a:gd name="T0" fmla="*/ 34 w 88"/>
                <a:gd name="T1" fmla="*/ 88 h 88"/>
                <a:gd name="T2" fmla="*/ 22 w 88"/>
                <a:gd name="T3" fmla="*/ 84 h 88"/>
                <a:gd name="T4" fmla="*/ 14 w 88"/>
                <a:gd name="T5" fmla="*/ 86 h 88"/>
                <a:gd name="T6" fmla="*/ 12 w 88"/>
                <a:gd name="T7" fmla="*/ 86 h 88"/>
                <a:gd name="T8" fmla="*/ 8 w 88"/>
                <a:gd name="T9" fmla="*/ 80 h 88"/>
                <a:gd name="T10" fmla="*/ 8 w 88"/>
                <a:gd name="T11" fmla="*/ 78 h 88"/>
                <a:gd name="T12" fmla="*/ 10 w 88"/>
                <a:gd name="T13" fmla="*/ 62 h 88"/>
                <a:gd name="T14" fmla="*/ 8 w 88"/>
                <a:gd name="T15" fmla="*/ 56 h 88"/>
                <a:gd name="T16" fmla="*/ 6 w 88"/>
                <a:gd name="T17" fmla="*/ 56 h 88"/>
                <a:gd name="T18" fmla="*/ 2 w 88"/>
                <a:gd name="T19" fmla="*/ 52 h 88"/>
                <a:gd name="T20" fmla="*/ 0 w 88"/>
                <a:gd name="T21" fmla="*/ 50 h 88"/>
                <a:gd name="T22" fmla="*/ 6 w 88"/>
                <a:gd name="T23" fmla="*/ 42 h 88"/>
                <a:gd name="T24" fmla="*/ 26 w 88"/>
                <a:gd name="T25" fmla="*/ 28 h 88"/>
                <a:gd name="T26" fmla="*/ 36 w 88"/>
                <a:gd name="T27" fmla="*/ 18 h 88"/>
                <a:gd name="T28" fmla="*/ 36 w 88"/>
                <a:gd name="T29" fmla="*/ 18 h 88"/>
                <a:gd name="T30" fmla="*/ 38 w 88"/>
                <a:gd name="T31" fmla="*/ 18 h 88"/>
                <a:gd name="T32" fmla="*/ 52 w 88"/>
                <a:gd name="T33" fmla="*/ 20 h 88"/>
                <a:gd name="T34" fmla="*/ 54 w 88"/>
                <a:gd name="T35" fmla="*/ 16 h 88"/>
                <a:gd name="T36" fmla="*/ 64 w 88"/>
                <a:gd name="T37" fmla="*/ 14 h 88"/>
                <a:gd name="T38" fmla="*/ 70 w 88"/>
                <a:gd name="T39" fmla="*/ 4 h 88"/>
                <a:gd name="T40" fmla="*/ 72 w 88"/>
                <a:gd name="T41" fmla="*/ 4 h 88"/>
                <a:gd name="T42" fmla="*/ 76 w 88"/>
                <a:gd name="T43" fmla="*/ 0 h 88"/>
                <a:gd name="T44" fmla="*/ 78 w 88"/>
                <a:gd name="T45" fmla="*/ 0 h 88"/>
                <a:gd name="T46" fmla="*/ 88 w 88"/>
                <a:gd name="T47" fmla="*/ 6 h 88"/>
                <a:gd name="T48" fmla="*/ 88 w 88"/>
                <a:gd name="T49" fmla="*/ 8 h 88"/>
                <a:gd name="T50" fmla="*/ 88 w 88"/>
                <a:gd name="T51" fmla="*/ 10 h 88"/>
                <a:gd name="T52" fmla="*/ 76 w 88"/>
                <a:gd name="T53" fmla="*/ 18 h 88"/>
                <a:gd name="T54" fmla="*/ 72 w 88"/>
                <a:gd name="T55" fmla="*/ 36 h 88"/>
                <a:gd name="T56" fmla="*/ 70 w 88"/>
                <a:gd name="T57" fmla="*/ 40 h 88"/>
                <a:gd name="T58" fmla="*/ 62 w 88"/>
                <a:gd name="T59" fmla="*/ 44 h 88"/>
                <a:gd name="T60" fmla="*/ 46 w 88"/>
                <a:gd name="T61" fmla="*/ 52 h 88"/>
                <a:gd name="T62" fmla="*/ 48 w 88"/>
                <a:gd name="T63" fmla="*/ 68 h 88"/>
                <a:gd name="T64" fmla="*/ 56 w 88"/>
                <a:gd name="T65" fmla="*/ 74 h 88"/>
                <a:gd name="T66" fmla="*/ 56 w 88"/>
                <a:gd name="T67" fmla="*/ 76 h 88"/>
                <a:gd name="T68" fmla="*/ 54 w 88"/>
                <a:gd name="T69" fmla="*/ 78 h 88"/>
                <a:gd name="T70" fmla="*/ 38 w 88"/>
                <a:gd name="T71" fmla="*/ 82 h 88"/>
                <a:gd name="T72" fmla="*/ 34 w 88"/>
                <a:gd name="T73" fmla="*/ 86 h 88"/>
                <a:gd name="T74" fmla="*/ 34 w 88"/>
                <a:gd name="T75" fmla="*/ 88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88">
                  <a:moveTo>
                    <a:pt x="34" y="88"/>
                  </a:moveTo>
                  <a:lnTo>
                    <a:pt x="34" y="88"/>
                  </a:lnTo>
                  <a:lnTo>
                    <a:pt x="32" y="88"/>
                  </a:lnTo>
                  <a:lnTo>
                    <a:pt x="22" y="84"/>
                  </a:lnTo>
                  <a:lnTo>
                    <a:pt x="14" y="86"/>
                  </a:lnTo>
                  <a:lnTo>
                    <a:pt x="14" y="86"/>
                  </a:lnTo>
                  <a:lnTo>
                    <a:pt x="12" y="86"/>
                  </a:lnTo>
                  <a:lnTo>
                    <a:pt x="12" y="86"/>
                  </a:lnTo>
                  <a:lnTo>
                    <a:pt x="12" y="84"/>
                  </a:lnTo>
                  <a:lnTo>
                    <a:pt x="8" y="80"/>
                  </a:lnTo>
                  <a:lnTo>
                    <a:pt x="8" y="80"/>
                  </a:lnTo>
                  <a:lnTo>
                    <a:pt x="8" y="78"/>
                  </a:lnTo>
                  <a:lnTo>
                    <a:pt x="10" y="72"/>
                  </a:lnTo>
                  <a:lnTo>
                    <a:pt x="10" y="62"/>
                  </a:lnTo>
                  <a:lnTo>
                    <a:pt x="14" y="56"/>
                  </a:lnTo>
                  <a:lnTo>
                    <a:pt x="8" y="56"/>
                  </a:lnTo>
                  <a:lnTo>
                    <a:pt x="8" y="56"/>
                  </a:lnTo>
                  <a:lnTo>
                    <a:pt x="6" y="56"/>
                  </a:lnTo>
                  <a:lnTo>
                    <a:pt x="2" y="52"/>
                  </a:lnTo>
                  <a:lnTo>
                    <a:pt x="2" y="52"/>
                  </a:lnTo>
                  <a:lnTo>
                    <a:pt x="0" y="50"/>
                  </a:lnTo>
                  <a:lnTo>
                    <a:pt x="0" y="50"/>
                  </a:lnTo>
                  <a:lnTo>
                    <a:pt x="0" y="50"/>
                  </a:lnTo>
                  <a:lnTo>
                    <a:pt x="6" y="42"/>
                  </a:lnTo>
                  <a:lnTo>
                    <a:pt x="20" y="34"/>
                  </a:lnTo>
                  <a:lnTo>
                    <a:pt x="26" y="28"/>
                  </a:lnTo>
                  <a:lnTo>
                    <a:pt x="32" y="22"/>
                  </a:lnTo>
                  <a:lnTo>
                    <a:pt x="36" y="18"/>
                  </a:lnTo>
                  <a:lnTo>
                    <a:pt x="36" y="18"/>
                  </a:lnTo>
                  <a:lnTo>
                    <a:pt x="36" y="18"/>
                  </a:lnTo>
                  <a:lnTo>
                    <a:pt x="36" y="18"/>
                  </a:lnTo>
                  <a:lnTo>
                    <a:pt x="38" y="18"/>
                  </a:lnTo>
                  <a:lnTo>
                    <a:pt x="46" y="22"/>
                  </a:lnTo>
                  <a:lnTo>
                    <a:pt x="52" y="20"/>
                  </a:lnTo>
                  <a:lnTo>
                    <a:pt x="54" y="16"/>
                  </a:lnTo>
                  <a:lnTo>
                    <a:pt x="54" y="16"/>
                  </a:lnTo>
                  <a:lnTo>
                    <a:pt x="56" y="14"/>
                  </a:lnTo>
                  <a:lnTo>
                    <a:pt x="64" y="14"/>
                  </a:lnTo>
                  <a:lnTo>
                    <a:pt x="70" y="10"/>
                  </a:lnTo>
                  <a:lnTo>
                    <a:pt x="70" y="4"/>
                  </a:lnTo>
                  <a:lnTo>
                    <a:pt x="70" y="4"/>
                  </a:lnTo>
                  <a:lnTo>
                    <a:pt x="72" y="4"/>
                  </a:lnTo>
                  <a:lnTo>
                    <a:pt x="76" y="0"/>
                  </a:lnTo>
                  <a:lnTo>
                    <a:pt x="76" y="0"/>
                  </a:lnTo>
                  <a:lnTo>
                    <a:pt x="78" y="0"/>
                  </a:lnTo>
                  <a:lnTo>
                    <a:pt x="78" y="0"/>
                  </a:lnTo>
                  <a:lnTo>
                    <a:pt x="80" y="0"/>
                  </a:lnTo>
                  <a:lnTo>
                    <a:pt x="88" y="6"/>
                  </a:lnTo>
                  <a:lnTo>
                    <a:pt x="88" y="6"/>
                  </a:lnTo>
                  <a:lnTo>
                    <a:pt x="88" y="8"/>
                  </a:lnTo>
                  <a:lnTo>
                    <a:pt x="88" y="8"/>
                  </a:lnTo>
                  <a:lnTo>
                    <a:pt x="88" y="10"/>
                  </a:lnTo>
                  <a:lnTo>
                    <a:pt x="82" y="14"/>
                  </a:lnTo>
                  <a:lnTo>
                    <a:pt x="76" y="18"/>
                  </a:lnTo>
                  <a:lnTo>
                    <a:pt x="72" y="26"/>
                  </a:lnTo>
                  <a:lnTo>
                    <a:pt x="72" y="36"/>
                  </a:lnTo>
                  <a:lnTo>
                    <a:pt x="70" y="40"/>
                  </a:lnTo>
                  <a:lnTo>
                    <a:pt x="70" y="40"/>
                  </a:lnTo>
                  <a:lnTo>
                    <a:pt x="68" y="40"/>
                  </a:lnTo>
                  <a:lnTo>
                    <a:pt x="62" y="44"/>
                  </a:lnTo>
                  <a:lnTo>
                    <a:pt x="48" y="48"/>
                  </a:lnTo>
                  <a:lnTo>
                    <a:pt x="46" y="52"/>
                  </a:lnTo>
                  <a:lnTo>
                    <a:pt x="46" y="60"/>
                  </a:lnTo>
                  <a:lnTo>
                    <a:pt x="48" y="68"/>
                  </a:lnTo>
                  <a:lnTo>
                    <a:pt x="52" y="70"/>
                  </a:lnTo>
                  <a:lnTo>
                    <a:pt x="56" y="74"/>
                  </a:lnTo>
                  <a:lnTo>
                    <a:pt x="56" y="74"/>
                  </a:lnTo>
                  <a:lnTo>
                    <a:pt x="56" y="76"/>
                  </a:lnTo>
                  <a:lnTo>
                    <a:pt x="56" y="76"/>
                  </a:lnTo>
                  <a:lnTo>
                    <a:pt x="54" y="78"/>
                  </a:lnTo>
                  <a:lnTo>
                    <a:pt x="46" y="78"/>
                  </a:lnTo>
                  <a:lnTo>
                    <a:pt x="38" y="82"/>
                  </a:lnTo>
                  <a:lnTo>
                    <a:pt x="34" y="86"/>
                  </a:lnTo>
                  <a:lnTo>
                    <a:pt x="34" y="86"/>
                  </a:lnTo>
                  <a:lnTo>
                    <a:pt x="34" y="88"/>
                  </a:lnTo>
                  <a:lnTo>
                    <a:pt x="34" y="88"/>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3" name="Freeform 1091"/>
            <p:cNvSpPr>
              <a:spLocks noEditPoints="1"/>
            </p:cNvSpPr>
            <p:nvPr/>
          </p:nvSpPr>
          <p:spPr bwMode="auto">
            <a:xfrm>
              <a:off x="4623" y="1873"/>
              <a:ext cx="92" cy="92"/>
            </a:xfrm>
            <a:custGeom>
              <a:avLst/>
              <a:gdLst>
                <a:gd name="T0" fmla="*/ 88 w 92"/>
                <a:gd name="T1" fmla="*/ 10 h 92"/>
                <a:gd name="T2" fmla="*/ 76 w 92"/>
                <a:gd name="T3" fmla="*/ 20 h 92"/>
                <a:gd name="T4" fmla="*/ 72 w 92"/>
                <a:gd name="T5" fmla="*/ 36 h 92"/>
                <a:gd name="T6" fmla="*/ 62 w 92"/>
                <a:gd name="T7" fmla="*/ 44 h 92"/>
                <a:gd name="T8" fmla="*/ 46 w 92"/>
                <a:gd name="T9" fmla="*/ 54 h 92"/>
                <a:gd name="T10" fmla="*/ 50 w 92"/>
                <a:gd name="T11" fmla="*/ 70 h 92"/>
                <a:gd name="T12" fmla="*/ 56 w 92"/>
                <a:gd name="T13" fmla="*/ 78 h 92"/>
                <a:gd name="T14" fmla="*/ 38 w 92"/>
                <a:gd name="T15" fmla="*/ 82 h 92"/>
                <a:gd name="T16" fmla="*/ 26 w 92"/>
                <a:gd name="T17" fmla="*/ 84 h 92"/>
                <a:gd name="T18" fmla="*/ 12 w 92"/>
                <a:gd name="T19" fmla="*/ 80 h 92"/>
                <a:gd name="T20" fmla="*/ 14 w 92"/>
                <a:gd name="T21" fmla="*/ 64 h 92"/>
                <a:gd name="T22" fmla="*/ 10 w 92"/>
                <a:gd name="T23" fmla="*/ 56 h 92"/>
                <a:gd name="T24" fmla="*/ 10 w 92"/>
                <a:gd name="T25" fmla="*/ 46 h 92"/>
                <a:gd name="T26" fmla="*/ 28 w 92"/>
                <a:gd name="T27" fmla="*/ 32 h 92"/>
                <a:gd name="T28" fmla="*/ 38 w 92"/>
                <a:gd name="T29" fmla="*/ 22 h 92"/>
                <a:gd name="T30" fmla="*/ 56 w 92"/>
                <a:gd name="T31" fmla="*/ 24 h 92"/>
                <a:gd name="T32" fmla="*/ 66 w 92"/>
                <a:gd name="T33" fmla="*/ 18 h 92"/>
                <a:gd name="T34" fmla="*/ 74 w 92"/>
                <a:gd name="T35" fmla="*/ 6 h 92"/>
                <a:gd name="T36" fmla="*/ 80 w 92"/>
                <a:gd name="T37" fmla="*/ 0 h 92"/>
                <a:gd name="T38" fmla="*/ 78 w 92"/>
                <a:gd name="T39" fmla="*/ 0 h 92"/>
                <a:gd name="T40" fmla="*/ 72 w 92"/>
                <a:gd name="T41" fmla="*/ 4 h 92"/>
                <a:gd name="T42" fmla="*/ 70 w 92"/>
                <a:gd name="T43" fmla="*/ 10 h 92"/>
                <a:gd name="T44" fmla="*/ 58 w 92"/>
                <a:gd name="T45" fmla="*/ 14 h 92"/>
                <a:gd name="T46" fmla="*/ 56 w 92"/>
                <a:gd name="T47" fmla="*/ 14 h 92"/>
                <a:gd name="T48" fmla="*/ 52 w 92"/>
                <a:gd name="T49" fmla="*/ 22 h 92"/>
                <a:gd name="T50" fmla="*/ 40 w 92"/>
                <a:gd name="T51" fmla="*/ 20 h 92"/>
                <a:gd name="T52" fmla="*/ 38 w 92"/>
                <a:gd name="T53" fmla="*/ 18 h 92"/>
                <a:gd name="T54" fmla="*/ 36 w 92"/>
                <a:gd name="T55" fmla="*/ 20 h 92"/>
                <a:gd name="T56" fmla="*/ 34 w 92"/>
                <a:gd name="T57" fmla="*/ 20 h 92"/>
                <a:gd name="T58" fmla="*/ 26 w 92"/>
                <a:gd name="T59" fmla="*/ 28 h 92"/>
                <a:gd name="T60" fmla="*/ 8 w 92"/>
                <a:gd name="T61" fmla="*/ 42 h 92"/>
                <a:gd name="T62" fmla="*/ 6 w 92"/>
                <a:gd name="T63" fmla="*/ 44 h 92"/>
                <a:gd name="T64" fmla="*/ 2 w 92"/>
                <a:gd name="T65" fmla="*/ 50 h 92"/>
                <a:gd name="T66" fmla="*/ 0 w 92"/>
                <a:gd name="T67" fmla="*/ 54 h 92"/>
                <a:gd name="T68" fmla="*/ 8 w 92"/>
                <a:gd name="T69" fmla="*/ 60 h 92"/>
                <a:gd name="T70" fmla="*/ 10 w 92"/>
                <a:gd name="T71" fmla="*/ 60 h 92"/>
                <a:gd name="T72" fmla="*/ 12 w 92"/>
                <a:gd name="T73" fmla="*/ 64 h 92"/>
                <a:gd name="T74" fmla="*/ 10 w 92"/>
                <a:gd name="T75" fmla="*/ 64 h 92"/>
                <a:gd name="T76" fmla="*/ 8 w 92"/>
                <a:gd name="T77" fmla="*/ 78 h 92"/>
                <a:gd name="T78" fmla="*/ 8 w 92"/>
                <a:gd name="T79" fmla="*/ 82 h 92"/>
                <a:gd name="T80" fmla="*/ 12 w 92"/>
                <a:gd name="T81" fmla="*/ 88 h 92"/>
                <a:gd name="T82" fmla="*/ 14 w 92"/>
                <a:gd name="T83" fmla="*/ 90 h 92"/>
                <a:gd name="T84" fmla="*/ 24 w 92"/>
                <a:gd name="T85" fmla="*/ 88 h 92"/>
                <a:gd name="T86" fmla="*/ 34 w 92"/>
                <a:gd name="T87" fmla="*/ 92 h 92"/>
                <a:gd name="T88" fmla="*/ 36 w 92"/>
                <a:gd name="T89" fmla="*/ 92 h 92"/>
                <a:gd name="T90" fmla="*/ 42 w 92"/>
                <a:gd name="T91" fmla="*/ 86 h 92"/>
                <a:gd name="T92" fmla="*/ 56 w 92"/>
                <a:gd name="T93" fmla="*/ 82 h 92"/>
                <a:gd name="T94" fmla="*/ 60 w 92"/>
                <a:gd name="T95" fmla="*/ 78 h 92"/>
                <a:gd name="T96" fmla="*/ 58 w 92"/>
                <a:gd name="T97" fmla="*/ 74 h 92"/>
                <a:gd name="T98" fmla="*/ 52 w 92"/>
                <a:gd name="T99" fmla="*/ 68 h 92"/>
                <a:gd name="T100" fmla="*/ 50 w 92"/>
                <a:gd name="T101" fmla="*/ 56 h 92"/>
                <a:gd name="T102" fmla="*/ 64 w 92"/>
                <a:gd name="T103" fmla="*/ 48 h 92"/>
                <a:gd name="T104" fmla="*/ 64 w 92"/>
                <a:gd name="T105" fmla="*/ 48 h 92"/>
                <a:gd name="T106" fmla="*/ 72 w 92"/>
                <a:gd name="T107" fmla="*/ 44 h 92"/>
                <a:gd name="T108" fmla="*/ 74 w 92"/>
                <a:gd name="T109" fmla="*/ 38 h 92"/>
                <a:gd name="T110" fmla="*/ 76 w 92"/>
                <a:gd name="T111" fmla="*/ 38 h 92"/>
                <a:gd name="T112" fmla="*/ 80 w 92"/>
                <a:gd name="T113" fmla="*/ 22 h 92"/>
                <a:gd name="T114" fmla="*/ 90 w 92"/>
                <a:gd name="T115" fmla="*/ 14 h 92"/>
                <a:gd name="T116" fmla="*/ 92 w 92"/>
                <a:gd name="T117" fmla="*/ 10 h 92"/>
                <a:gd name="T118" fmla="*/ 90 w 92"/>
                <a:gd name="T119" fmla="*/ 8 h 92"/>
                <a:gd name="T120" fmla="*/ 82 w 92"/>
                <a:gd name="T121" fmla="*/ 0 h 92"/>
                <a:gd name="T122" fmla="*/ 80 w 92"/>
                <a:gd name="T123"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2" h="92">
                  <a:moveTo>
                    <a:pt x="80" y="4"/>
                  </a:moveTo>
                  <a:lnTo>
                    <a:pt x="88" y="10"/>
                  </a:lnTo>
                  <a:lnTo>
                    <a:pt x="84" y="14"/>
                  </a:lnTo>
                  <a:lnTo>
                    <a:pt x="76" y="20"/>
                  </a:lnTo>
                  <a:lnTo>
                    <a:pt x="72" y="28"/>
                  </a:lnTo>
                  <a:lnTo>
                    <a:pt x="72" y="36"/>
                  </a:lnTo>
                  <a:lnTo>
                    <a:pt x="70" y="40"/>
                  </a:lnTo>
                  <a:lnTo>
                    <a:pt x="62" y="44"/>
                  </a:lnTo>
                  <a:lnTo>
                    <a:pt x="50" y="50"/>
                  </a:lnTo>
                  <a:lnTo>
                    <a:pt x="46" y="54"/>
                  </a:lnTo>
                  <a:lnTo>
                    <a:pt x="46" y="62"/>
                  </a:lnTo>
                  <a:lnTo>
                    <a:pt x="50" y="70"/>
                  </a:lnTo>
                  <a:lnTo>
                    <a:pt x="52" y="74"/>
                  </a:lnTo>
                  <a:lnTo>
                    <a:pt x="56" y="78"/>
                  </a:lnTo>
                  <a:lnTo>
                    <a:pt x="48" y="78"/>
                  </a:lnTo>
                  <a:lnTo>
                    <a:pt x="38" y="82"/>
                  </a:lnTo>
                  <a:lnTo>
                    <a:pt x="36" y="88"/>
                  </a:lnTo>
                  <a:lnTo>
                    <a:pt x="26" y="84"/>
                  </a:lnTo>
                  <a:lnTo>
                    <a:pt x="14" y="86"/>
                  </a:lnTo>
                  <a:lnTo>
                    <a:pt x="12" y="80"/>
                  </a:lnTo>
                  <a:lnTo>
                    <a:pt x="14" y="74"/>
                  </a:lnTo>
                  <a:lnTo>
                    <a:pt x="14" y="64"/>
                  </a:lnTo>
                  <a:lnTo>
                    <a:pt x="18" y="56"/>
                  </a:lnTo>
                  <a:lnTo>
                    <a:pt x="10" y="56"/>
                  </a:lnTo>
                  <a:lnTo>
                    <a:pt x="4" y="52"/>
                  </a:lnTo>
                  <a:lnTo>
                    <a:pt x="10" y="46"/>
                  </a:lnTo>
                  <a:lnTo>
                    <a:pt x="24" y="36"/>
                  </a:lnTo>
                  <a:lnTo>
                    <a:pt x="28" y="32"/>
                  </a:lnTo>
                  <a:lnTo>
                    <a:pt x="36" y="24"/>
                  </a:lnTo>
                  <a:lnTo>
                    <a:pt x="38" y="22"/>
                  </a:lnTo>
                  <a:lnTo>
                    <a:pt x="48" y="26"/>
                  </a:lnTo>
                  <a:lnTo>
                    <a:pt x="56" y="24"/>
                  </a:lnTo>
                  <a:lnTo>
                    <a:pt x="58" y="18"/>
                  </a:lnTo>
                  <a:lnTo>
                    <a:pt x="66" y="18"/>
                  </a:lnTo>
                  <a:lnTo>
                    <a:pt x="72" y="12"/>
                  </a:lnTo>
                  <a:lnTo>
                    <a:pt x="74" y="6"/>
                  </a:lnTo>
                  <a:lnTo>
                    <a:pt x="80" y="4"/>
                  </a:lnTo>
                  <a:close/>
                  <a:moveTo>
                    <a:pt x="80" y="0"/>
                  </a:moveTo>
                  <a:lnTo>
                    <a:pt x="80" y="0"/>
                  </a:lnTo>
                  <a:lnTo>
                    <a:pt x="78" y="0"/>
                  </a:lnTo>
                  <a:lnTo>
                    <a:pt x="72" y="4"/>
                  </a:lnTo>
                  <a:lnTo>
                    <a:pt x="72" y="4"/>
                  </a:lnTo>
                  <a:lnTo>
                    <a:pt x="70" y="6"/>
                  </a:lnTo>
                  <a:lnTo>
                    <a:pt x="70" y="10"/>
                  </a:lnTo>
                  <a:lnTo>
                    <a:pt x="64" y="14"/>
                  </a:lnTo>
                  <a:lnTo>
                    <a:pt x="58" y="14"/>
                  </a:lnTo>
                  <a:lnTo>
                    <a:pt x="58" y="14"/>
                  </a:lnTo>
                  <a:lnTo>
                    <a:pt x="56" y="14"/>
                  </a:lnTo>
                  <a:lnTo>
                    <a:pt x="54" y="16"/>
                  </a:lnTo>
                  <a:lnTo>
                    <a:pt x="52" y="22"/>
                  </a:lnTo>
                  <a:lnTo>
                    <a:pt x="48" y="22"/>
                  </a:lnTo>
                  <a:lnTo>
                    <a:pt x="40" y="20"/>
                  </a:lnTo>
                  <a:lnTo>
                    <a:pt x="40" y="20"/>
                  </a:lnTo>
                  <a:lnTo>
                    <a:pt x="38" y="18"/>
                  </a:lnTo>
                  <a:lnTo>
                    <a:pt x="38" y="18"/>
                  </a:lnTo>
                  <a:lnTo>
                    <a:pt x="36" y="20"/>
                  </a:lnTo>
                  <a:lnTo>
                    <a:pt x="34" y="20"/>
                  </a:lnTo>
                  <a:lnTo>
                    <a:pt x="34" y="20"/>
                  </a:lnTo>
                  <a:lnTo>
                    <a:pt x="32" y="22"/>
                  </a:lnTo>
                  <a:lnTo>
                    <a:pt x="26" y="28"/>
                  </a:lnTo>
                  <a:lnTo>
                    <a:pt x="20" y="34"/>
                  </a:lnTo>
                  <a:lnTo>
                    <a:pt x="8" y="42"/>
                  </a:lnTo>
                  <a:lnTo>
                    <a:pt x="8" y="42"/>
                  </a:lnTo>
                  <a:lnTo>
                    <a:pt x="6" y="44"/>
                  </a:lnTo>
                  <a:lnTo>
                    <a:pt x="2" y="50"/>
                  </a:lnTo>
                  <a:lnTo>
                    <a:pt x="2" y="50"/>
                  </a:lnTo>
                  <a:lnTo>
                    <a:pt x="0" y="54"/>
                  </a:lnTo>
                  <a:lnTo>
                    <a:pt x="0" y="54"/>
                  </a:lnTo>
                  <a:lnTo>
                    <a:pt x="2" y="56"/>
                  </a:lnTo>
                  <a:lnTo>
                    <a:pt x="8" y="60"/>
                  </a:lnTo>
                  <a:lnTo>
                    <a:pt x="8" y="60"/>
                  </a:lnTo>
                  <a:lnTo>
                    <a:pt x="10" y="60"/>
                  </a:lnTo>
                  <a:lnTo>
                    <a:pt x="12" y="60"/>
                  </a:lnTo>
                  <a:lnTo>
                    <a:pt x="12" y="64"/>
                  </a:lnTo>
                  <a:lnTo>
                    <a:pt x="12" y="64"/>
                  </a:lnTo>
                  <a:lnTo>
                    <a:pt x="10" y="64"/>
                  </a:lnTo>
                  <a:lnTo>
                    <a:pt x="10" y="72"/>
                  </a:lnTo>
                  <a:lnTo>
                    <a:pt x="8" y="78"/>
                  </a:lnTo>
                  <a:lnTo>
                    <a:pt x="8" y="78"/>
                  </a:lnTo>
                  <a:lnTo>
                    <a:pt x="8" y="82"/>
                  </a:lnTo>
                  <a:lnTo>
                    <a:pt x="12" y="88"/>
                  </a:lnTo>
                  <a:lnTo>
                    <a:pt x="12" y="88"/>
                  </a:lnTo>
                  <a:lnTo>
                    <a:pt x="14" y="90"/>
                  </a:lnTo>
                  <a:lnTo>
                    <a:pt x="14" y="90"/>
                  </a:lnTo>
                  <a:lnTo>
                    <a:pt x="16" y="90"/>
                  </a:lnTo>
                  <a:lnTo>
                    <a:pt x="24" y="88"/>
                  </a:lnTo>
                  <a:lnTo>
                    <a:pt x="34" y="92"/>
                  </a:lnTo>
                  <a:lnTo>
                    <a:pt x="34" y="92"/>
                  </a:lnTo>
                  <a:lnTo>
                    <a:pt x="36" y="92"/>
                  </a:lnTo>
                  <a:lnTo>
                    <a:pt x="36" y="92"/>
                  </a:lnTo>
                  <a:lnTo>
                    <a:pt x="38" y="90"/>
                  </a:lnTo>
                  <a:lnTo>
                    <a:pt x="42" y="86"/>
                  </a:lnTo>
                  <a:lnTo>
                    <a:pt x="48" y="82"/>
                  </a:lnTo>
                  <a:lnTo>
                    <a:pt x="56" y="82"/>
                  </a:lnTo>
                  <a:lnTo>
                    <a:pt x="56" y="82"/>
                  </a:lnTo>
                  <a:lnTo>
                    <a:pt x="60" y="78"/>
                  </a:lnTo>
                  <a:lnTo>
                    <a:pt x="60" y="78"/>
                  </a:lnTo>
                  <a:lnTo>
                    <a:pt x="58" y="74"/>
                  </a:lnTo>
                  <a:lnTo>
                    <a:pt x="56" y="70"/>
                  </a:lnTo>
                  <a:lnTo>
                    <a:pt x="52" y="68"/>
                  </a:lnTo>
                  <a:lnTo>
                    <a:pt x="50" y="60"/>
                  </a:lnTo>
                  <a:lnTo>
                    <a:pt x="50" y="56"/>
                  </a:lnTo>
                  <a:lnTo>
                    <a:pt x="52" y="52"/>
                  </a:lnTo>
                  <a:lnTo>
                    <a:pt x="64" y="48"/>
                  </a:lnTo>
                  <a:lnTo>
                    <a:pt x="64" y="48"/>
                  </a:lnTo>
                  <a:lnTo>
                    <a:pt x="64" y="48"/>
                  </a:lnTo>
                  <a:lnTo>
                    <a:pt x="72" y="44"/>
                  </a:lnTo>
                  <a:lnTo>
                    <a:pt x="72" y="44"/>
                  </a:lnTo>
                  <a:lnTo>
                    <a:pt x="74" y="42"/>
                  </a:lnTo>
                  <a:lnTo>
                    <a:pt x="74" y="38"/>
                  </a:lnTo>
                  <a:lnTo>
                    <a:pt x="74" y="38"/>
                  </a:lnTo>
                  <a:lnTo>
                    <a:pt x="76" y="38"/>
                  </a:lnTo>
                  <a:lnTo>
                    <a:pt x="76" y="30"/>
                  </a:lnTo>
                  <a:lnTo>
                    <a:pt x="80" y="22"/>
                  </a:lnTo>
                  <a:lnTo>
                    <a:pt x="86" y="18"/>
                  </a:lnTo>
                  <a:lnTo>
                    <a:pt x="90" y="14"/>
                  </a:lnTo>
                  <a:lnTo>
                    <a:pt x="90" y="14"/>
                  </a:lnTo>
                  <a:lnTo>
                    <a:pt x="92" y="10"/>
                  </a:lnTo>
                  <a:lnTo>
                    <a:pt x="92" y="10"/>
                  </a:lnTo>
                  <a:lnTo>
                    <a:pt x="90" y="8"/>
                  </a:lnTo>
                  <a:lnTo>
                    <a:pt x="82" y="0"/>
                  </a:lnTo>
                  <a:lnTo>
                    <a:pt x="82" y="0"/>
                  </a:lnTo>
                  <a:lnTo>
                    <a:pt x="80" y="0"/>
                  </a:lnTo>
                  <a:lnTo>
                    <a:pt x="8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4" name="Freeform 1092"/>
            <p:cNvSpPr>
              <a:spLocks/>
            </p:cNvSpPr>
            <p:nvPr/>
          </p:nvSpPr>
          <p:spPr bwMode="auto">
            <a:xfrm>
              <a:off x="4627" y="1877"/>
              <a:ext cx="84" cy="84"/>
            </a:xfrm>
            <a:custGeom>
              <a:avLst/>
              <a:gdLst>
                <a:gd name="T0" fmla="*/ 76 w 84"/>
                <a:gd name="T1" fmla="*/ 0 h 84"/>
                <a:gd name="T2" fmla="*/ 84 w 84"/>
                <a:gd name="T3" fmla="*/ 6 h 84"/>
                <a:gd name="T4" fmla="*/ 80 w 84"/>
                <a:gd name="T5" fmla="*/ 10 h 84"/>
                <a:gd name="T6" fmla="*/ 72 w 84"/>
                <a:gd name="T7" fmla="*/ 16 h 84"/>
                <a:gd name="T8" fmla="*/ 68 w 84"/>
                <a:gd name="T9" fmla="*/ 24 h 84"/>
                <a:gd name="T10" fmla="*/ 68 w 84"/>
                <a:gd name="T11" fmla="*/ 32 h 84"/>
                <a:gd name="T12" fmla="*/ 66 w 84"/>
                <a:gd name="T13" fmla="*/ 36 h 84"/>
                <a:gd name="T14" fmla="*/ 58 w 84"/>
                <a:gd name="T15" fmla="*/ 40 h 84"/>
                <a:gd name="T16" fmla="*/ 46 w 84"/>
                <a:gd name="T17" fmla="*/ 46 h 84"/>
                <a:gd name="T18" fmla="*/ 42 w 84"/>
                <a:gd name="T19" fmla="*/ 50 h 84"/>
                <a:gd name="T20" fmla="*/ 42 w 84"/>
                <a:gd name="T21" fmla="*/ 58 h 84"/>
                <a:gd name="T22" fmla="*/ 46 w 84"/>
                <a:gd name="T23" fmla="*/ 66 h 84"/>
                <a:gd name="T24" fmla="*/ 48 w 84"/>
                <a:gd name="T25" fmla="*/ 70 h 84"/>
                <a:gd name="T26" fmla="*/ 52 w 84"/>
                <a:gd name="T27" fmla="*/ 74 h 84"/>
                <a:gd name="T28" fmla="*/ 44 w 84"/>
                <a:gd name="T29" fmla="*/ 74 h 84"/>
                <a:gd name="T30" fmla="*/ 34 w 84"/>
                <a:gd name="T31" fmla="*/ 78 h 84"/>
                <a:gd name="T32" fmla="*/ 32 w 84"/>
                <a:gd name="T33" fmla="*/ 84 h 84"/>
                <a:gd name="T34" fmla="*/ 22 w 84"/>
                <a:gd name="T35" fmla="*/ 80 h 84"/>
                <a:gd name="T36" fmla="*/ 10 w 84"/>
                <a:gd name="T37" fmla="*/ 82 h 84"/>
                <a:gd name="T38" fmla="*/ 8 w 84"/>
                <a:gd name="T39" fmla="*/ 76 h 84"/>
                <a:gd name="T40" fmla="*/ 10 w 84"/>
                <a:gd name="T41" fmla="*/ 70 h 84"/>
                <a:gd name="T42" fmla="*/ 10 w 84"/>
                <a:gd name="T43" fmla="*/ 60 h 84"/>
                <a:gd name="T44" fmla="*/ 14 w 84"/>
                <a:gd name="T45" fmla="*/ 52 h 84"/>
                <a:gd name="T46" fmla="*/ 6 w 84"/>
                <a:gd name="T47" fmla="*/ 52 h 84"/>
                <a:gd name="T48" fmla="*/ 0 w 84"/>
                <a:gd name="T49" fmla="*/ 48 h 84"/>
                <a:gd name="T50" fmla="*/ 6 w 84"/>
                <a:gd name="T51" fmla="*/ 42 h 84"/>
                <a:gd name="T52" fmla="*/ 20 w 84"/>
                <a:gd name="T53" fmla="*/ 32 h 84"/>
                <a:gd name="T54" fmla="*/ 24 w 84"/>
                <a:gd name="T55" fmla="*/ 28 h 84"/>
                <a:gd name="T56" fmla="*/ 32 w 84"/>
                <a:gd name="T57" fmla="*/ 20 h 84"/>
                <a:gd name="T58" fmla="*/ 34 w 84"/>
                <a:gd name="T59" fmla="*/ 18 h 84"/>
                <a:gd name="T60" fmla="*/ 44 w 84"/>
                <a:gd name="T61" fmla="*/ 22 h 84"/>
                <a:gd name="T62" fmla="*/ 52 w 84"/>
                <a:gd name="T63" fmla="*/ 20 h 84"/>
                <a:gd name="T64" fmla="*/ 54 w 84"/>
                <a:gd name="T65" fmla="*/ 14 h 84"/>
                <a:gd name="T66" fmla="*/ 62 w 84"/>
                <a:gd name="T67" fmla="*/ 14 h 84"/>
                <a:gd name="T68" fmla="*/ 68 w 84"/>
                <a:gd name="T69" fmla="*/ 8 h 84"/>
                <a:gd name="T70" fmla="*/ 70 w 84"/>
                <a:gd name="T71" fmla="*/ 2 h 84"/>
                <a:gd name="T72" fmla="*/ 76 w 84"/>
                <a:gd name="T73"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84">
                  <a:moveTo>
                    <a:pt x="76" y="0"/>
                  </a:moveTo>
                  <a:lnTo>
                    <a:pt x="84" y="6"/>
                  </a:lnTo>
                  <a:lnTo>
                    <a:pt x="80" y="10"/>
                  </a:lnTo>
                  <a:lnTo>
                    <a:pt x="72" y="16"/>
                  </a:lnTo>
                  <a:lnTo>
                    <a:pt x="68" y="24"/>
                  </a:lnTo>
                  <a:lnTo>
                    <a:pt x="68" y="32"/>
                  </a:lnTo>
                  <a:lnTo>
                    <a:pt x="66" y="36"/>
                  </a:lnTo>
                  <a:lnTo>
                    <a:pt x="58" y="40"/>
                  </a:lnTo>
                  <a:lnTo>
                    <a:pt x="46" y="46"/>
                  </a:lnTo>
                  <a:lnTo>
                    <a:pt x="42" y="50"/>
                  </a:lnTo>
                  <a:lnTo>
                    <a:pt x="42" y="58"/>
                  </a:lnTo>
                  <a:lnTo>
                    <a:pt x="46" y="66"/>
                  </a:lnTo>
                  <a:lnTo>
                    <a:pt x="48" y="70"/>
                  </a:lnTo>
                  <a:lnTo>
                    <a:pt x="52" y="74"/>
                  </a:lnTo>
                  <a:lnTo>
                    <a:pt x="44" y="74"/>
                  </a:lnTo>
                  <a:lnTo>
                    <a:pt x="34" y="78"/>
                  </a:lnTo>
                  <a:lnTo>
                    <a:pt x="32" y="84"/>
                  </a:lnTo>
                  <a:lnTo>
                    <a:pt x="22" y="80"/>
                  </a:lnTo>
                  <a:lnTo>
                    <a:pt x="10" y="82"/>
                  </a:lnTo>
                  <a:lnTo>
                    <a:pt x="8" y="76"/>
                  </a:lnTo>
                  <a:lnTo>
                    <a:pt x="10" y="70"/>
                  </a:lnTo>
                  <a:lnTo>
                    <a:pt x="10" y="60"/>
                  </a:lnTo>
                  <a:lnTo>
                    <a:pt x="14" y="52"/>
                  </a:lnTo>
                  <a:lnTo>
                    <a:pt x="6" y="52"/>
                  </a:lnTo>
                  <a:lnTo>
                    <a:pt x="0" y="48"/>
                  </a:lnTo>
                  <a:lnTo>
                    <a:pt x="6" y="42"/>
                  </a:lnTo>
                  <a:lnTo>
                    <a:pt x="20" y="32"/>
                  </a:lnTo>
                  <a:lnTo>
                    <a:pt x="24" y="28"/>
                  </a:lnTo>
                  <a:lnTo>
                    <a:pt x="32" y="20"/>
                  </a:lnTo>
                  <a:lnTo>
                    <a:pt x="34" y="18"/>
                  </a:lnTo>
                  <a:lnTo>
                    <a:pt x="44" y="22"/>
                  </a:lnTo>
                  <a:lnTo>
                    <a:pt x="52" y="20"/>
                  </a:lnTo>
                  <a:lnTo>
                    <a:pt x="54" y="14"/>
                  </a:lnTo>
                  <a:lnTo>
                    <a:pt x="62" y="14"/>
                  </a:lnTo>
                  <a:lnTo>
                    <a:pt x="68" y="8"/>
                  </a:lnTo>
                  <a:lnTo>
                    <a:pt x="70" y="2"/>
                  </a:lnTo>
                  <a:lnTo>
                    <a:pt x="7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5" name="Freeform 1093"/>
            <p:cNvSpPr>
              <a:spLocks/>
            </p:cNvSpPr>
            <p:nvPr/>
          </p:nvSpPr>
          <p:spPr bwMode="auto">
            <a:xfrm>
              <a:off x="4623" y="1873"/>
              <a:ext cx="92" cy="92"/>
            </a:xfrm>
            <a:custGeom>
              <a:avLst/>
              <a:gdLst>
                <a:gd name="T0" fmla="*/ 80 w 92"/>
                <a:gd name="T1" fmla="*/ 0 h 92"/>
                <a:gd name="T2" fmla="*/ 72 w 92"/>
                <a:gd name="T3" fmla="*/ 4 h 92"/>
                <a:gd name="T4" fmla="*/ 70 w 92"/>
                <a:gd name="T5" fmla="*/ 6 h 92"/>
                <a:gd name="T6" fmla="*/ 64 w 92"/>
                <a:gd name="T7" fmla="*/ 14 h 92"/>
                <a:gd name="T8" fmla="*/ 58 w 92"/>
                <a:gd name="T9" fmla="*/ 14 h 92"/>
                <a:gd name="T10" fmla="*/ 54 w 92"/>
                <a:gd name="T11" fmla="*/ 16 h 92"/>
                <a:gd name="T12" fmla="*/ 48 w 92"/>
                <a:gd name="T13" fmla="*/ 22 h 92"/>
                <a:gd name="T14" fmla="*/ 40 w 92"/>
                <a:gd name="T15" fmla="*/ 20 h 92"/>
                <a:gd name="T16" fmla="*/ 38 w 92"/>
                <a:gd name="T17" fmla="*/ 18 h 92"/>
                <a:gd name="T18" fmla="*/ 34 w 92"/>
                <a:gd name="T19" fmla="*/ 20 h 92"/>
                <a:gd name="T20" fmla="*/ 32 w 92"/>
                <a:gd name="T21" fmla="*/ 22 h 92"/>
                <a:gd name="T22" fmla="*/ 20 w 92"/>
                <a:gd name="T23" fmla="*/ 34 h 92"/>
                <a:gd name="T24" fmla="*/ 8 w 92"/>
                <a:gd name="T25" fmla="*/ 42 h 92"/>
                <a:gd name="T26" fmla="*/ 2 w 92"/>
                <a:gd name="T27" fmla="*/ 50 h 92"/>
                <a:gd name="T28" fmla="*/ 0 w 92"/>
                <a:gd name="T29" fmla="*/ 54 h 92"/>
                <a:gd name="T30" fmla="*/ 2 w 92"/>
                <a:gd name="T31" fmla="*/ 56 h 92"/>
                <a:gd name="T32" fmla="*/ 8 w 92"/>
                <a:gd name="T33" fmla="*/ 60 h 92"/>
                <a:gd name="T34" fmla="*/ 12 w 92"/>
                <a:gd name="T35" fmla="*/ 60 h 92"/>
                <a:gd name="T36" fmla="*/ 12 w 92"/>
                <a:gd name="T37" fmla="*/ 64 h 92"/>
                <a:gd name="T38" fmla="*/ 10 w 92"/>
                <a:gd name="T39" fmla="*/ 72 h 92"/>
                <a:gd name="T40" fmla="*/ 8 w 92"/>
                <a:gd name="T41" fmla="*/ 78 h 92"/>
                <a:gd name="T42" fmla="*/ 12 w 92"/>
                <a:gd name="T43" fmla="*/ 88 h 92"/>
                <a:gd name="T44" fmla="*/ 14 w 92"/>
                <a:gd name="T45" fmla="*/ 90 h 92"/>
                <a:gd name="T46" fmla="*/ 16 w 92"/>
                <a:gd name="T47" fmla="*/ 90 h 92"/>
                <a:gd name="T48" fmla="*/ 34 w 92"/>
                <a:gd name="T49" fmla="*/ 92 h 92"/>
                <a:gd name="T50" fmla="*/ 36 w 92"/>
                <a:gd name="T51" fmla="*/ 92 h 92"/>
                <a:gd name="T52" fmla="*/ 38 w 92"/>
                <a:gd name="T53" fmla="*/ 90 h 92"/>
                <a:gd name="T54" fmla="*/ 48 w 92"/>
                <a:gd name="T55" fmla="*/ 82 h 92"/>
                <a:gd name="T56" fmla="*/ 56 w 92"/>
                <a:gd name="T57" fmla="*/ 82 h 92"/>
                <a:gd name="T58" fmla="*/ 60 w 92"/>
                <a:gd name="T59" fmla="*/ 78 h 92"/>
                <a:gd name="T60" fmla="*/ 56 w 92"/>
                <a:gd name="T61" fmla="*/ 70 h 92"/>
                <a:gd name="T62" fmla="*/ 50 w 92"/>
                <a:gd name="T63" fmla="*/ 60 h 92"/>
                <a:gd name="T64" fmla="*/ 52 w 92"/>
                <a:gd name="T65" fmla="*/ 52 h 92"/>
                <a:gd name="T66" fmla="*/ 64 w 92"/>
                <a:gd name="T67" fmla="*/ 48 h 92"/>
                <a:gd name="T68" fmla="*/ 72 w 92"/>
                <a:gd name="T69" fmla="*/ 44 h 92"/>
                <a:gd name="T70" fmla="*/ 74 w 92"/>
                <a:gd name="T71" fmla="*/ 42 h 92"/>
                <a:gd name="T72" fmla="*/ 74 w 92"/>
                <a:gd name="T73" fmla="*/ 38 h 92"/>
                <a:gd name="T74" fmla="*/ 76 w 92"/>
                <a:gd name="T75" fmla="*/ 30 h 92"/>
                <a:gd name="T76" fmla="*/ 86 w 92"/>
                <a:gd name="T77" fmla="*/ 18 h 92"/>
                <a:gd name="T78" fmla="*/ 90 w 92"/>
                <a:gd name="T79" fmla="*/ 14 h 92"/>
                <a:gd name="T80" fmla="*/ 92 w 92"/>
                <a:gd name="T81" fmla="*/ 10 h 92"/>
                <a:gd name="T82" fmla="*/ 82 w 92"/>
                <a:gd name="T83" fmla="*/ 0 h 92"/>
                <a:gd name="T84" fmla="*/ 80 w 92"/>
                <a:gd name="T85" fmla="*/ 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2" h="92">
                  <a:moveTo>
                    <a:pt x="80" y="0"/>
                  </a:moveTo>
                  <a:lnTo>
                    <a:pt x="80" y="0"/>
                  </a:lnTo>
                  <a:lnTo>
                    <a:pt x="78" y="0"/>
                  </a:lnTo>
                  <a:lnTo>
                    <a:pt x="72" y="4"/>
                  </a:lnTo>
                  <a:lnTo>
                    <a:pt x="72" y="4"/>
                  </a:lnTo>
                  <a:lnTo>
                    <a:pt x="70" y="6"/>
                  </a:lnTo>
                  <a:lnTo>
                    <a:pt x="70" y="10"/>
                  </a:lnTo>
                  <a:lnTo>
                    <a:pt x="64" y="14"/>
                  </a:lnTo>
                  <a:lnTo>
                    <a:pt x="58" y="14"/>
                  </a:lnTo>
                  <a:lnTo>
                    <a:pt x="58" y="14"/>
                  </a:lnTo>
                  <a:lnTo>
                    <a:pt x="56" y="14"/>
                  </a:lnTo>
                  <a:lnTo>
                    <a:pt x="54" y="16"/>
                  </a:lnTo>
                  <a:lnTo>
                    <a:pt x="52" y="22"/>
                  </a:lnTo>
                  <a:lnTo>
                    <a:pt x="48" y="22"/>
                  </a:lnTo>
                  <a:lnTo>
                    <a:pt x="40" y="20"/>
                  </a:lnTo>
                  <a:lnTo>
                    <a:pt x="40" y="20"/>
                  </a:lnTo>
                  <a:lnTo>
                    <a:pt x="38" y="18"/>
                  </a:lnTo>
                  <a:lnTo>
                    <a:pt x="38" y="18"/>
                  </a:lnTo>
                  <a:lnTo>
                    <a:pt x="36" y="20"/>
                  </a:lnTo>
                  <a:lnTo>
                    <a:pt x="34" y="20"/>
                  </a:lnTo>
                  <a:lnTo>
                    <a:pt x="34" y="20"/>
                  </a:lnTo>
                  <a:lnTo>
                    <a:pt x="32" y="22"/>
                  </a:lnTo>
                  <a:lnTo>
                    <a:pt x="26" y="28"/>
                  </a:lnTo>
                  <a:lnTo>
                    <a:pt x="20" y="34"/>
                  </a:lnTo>
                  <a:lnTo>
                    <a:pt x="8" y="42"/>
                  </a:lnTo>
                  <a:lnTo>
                    <a:pt x="8" y="42"/>
                  </a:lnTo>
                  <a:lnTo>
                    <a:pt x="6" y="44"/>
                  </a:lnTo>
                  <a:lnTo>
                    <a:pt x="2" y="50"/>
                  </a:lnTo>
                  <a:lnTo>
                    <a:pt x="2" y="50"/>
                  </a:lnTo>
                  <a:lnTo>
                    <a:pt x="0" y="54"/>
                  </a:lnTo>
                  <a:lnTo>
                    <a:pt x="0" y="54"/>
                  </a:lnTo>
                  <a:lnTo>
                    <a:pt x="2" y="56"/>
                  </a:lnTo>
                  <a:lnTo>
                    <a:pt x="8" y="60"/>
                  </a:lnTo>
                  <a:lnTo>
                    <a:pt x="8" y="60"/>
                  </a:lnTo>
                  <a:lnTo>
                    <a:pt x="10" y="60"/>
                  </a:lnTo>
                  <a:lnTo>
                    <a:pt x="12" y="60"/>
                  </a:lnTo>
                  <a:lnTo>
                    <a:pt x="12" y="64"/>
                  </a:lnTo>
                  <a:lnTo>
                    <a:pt x="12" y="64"/>
                  </a:lnTo>
                  <a:lnTo>
                    <a:pt x="10" y="64"/>
                  </a:lnTo>
                  <a:lnTo>
                    <a:pt x="10" y="72"/>
                  </a:lnTo>
                  <a:lnTo>
                    <a:pt x="8" y="78"/>
                  </a:lnTo>
                  <a:lnTo>
                    <a:pt x="8" y="78"/>
                  </a:lnTo>
                  <a:lnTo>
                    <a:pt x="8" y="82"/>
                  </a:lnTo>
                  <a:lnTo>
                    <a:pt x="12" y="88"/>
                  </a:lnTo>
                  <a:lnTo>
                    <a:pt x="12" y="88"/>
                  </a:lnTo>
                  <a:lnTo>
                    <a:pt x="14" y="90"/>
                  </a:lnTo>
                  <a:lnTo>
                    <a:pt x="14" y="90"/>
                  </a:lnTo>
                  <a:lnTo>
                    <a:pt x="16" y="90"/>
                  </a:lnTo>
                  <a:lnTo>
                    <a:pt x="24" y="88"/>
                  </a:lnTo>
                  <a:lnTo>
                    <a:pt x="34" y="92"/>
                  </a:lnTo>
                  <a:lnTo>
                    <a:pt x="34" y="92"/>
                  </a:lnTo>
                  <a:lnTo>
                    <a:pt x="36" y="92"/>
                  </a:lnTo>
                  <a:lnTo>
                    <a:pt x="36" y="92"/>
                  </a:lnTo>
                  <a:lnTo>
                    <a:pt x="38" y="90"/>
                  </a:lnTo>
                  <a:lnTo>
                    <a:pt x="42" y="86"/>
                  </a:lnTo>
                  <a:lnTo>
                    <a:pt x="48" y="82"/>
                  </a:lnTo>
                  <a:lnTo>
                    <a:pt x="56" y="82"/>
                  </a:lnTo>
                  <a:lnTo>
                    <a:pt x="56" y="82"/>
                  </a:lnTo>
                  <a:lnTo>
                    <a:pt x="60" y="78"/>
                  </a:lnTo>
                  <a:lnTo>
                    <a:pt x="60" y="78"/>
                  </a:lnTo>
                  <a:lnTo>
                    <a:pt x="58" y="74"/>
                  </a:lnTo>
                  <a:lnTo>
                    <a:pt x="56" y="70"/>
                  </a:lnTo>
                  <a:lnTo>
                    <a:pt x="52" y="68"/>
                  </a:lnTo>
                  <a:lnTo>
                    <a:pt x="50" y="60"/>
                  </a:lnTo>
                  <a:lnTo>
                    <a:pt x="50" y="56"/>
                  </a:lnTo>
                  <a:lnTo>
                    <a:pt x="52" y="52"/>
                  </a:lnTo>
                  <a:lnTo>
                    <a:pt x="64" y="48"/>
                  </a:lnTo>
                  <a:lnTo>
                    <a:pt x="64" y="48"/>
                  </a:lnTo>
                  <a:lnTo>
                    <a:pt x="64" y="48"/>
                  </a:lnTo>
                  <a:lnTo>
                    <a:pt x="72" y="44"/>
                  </a:lnTo>
                  <a:lnTo>
                    <a:pt x="72" y="44"/>
                  </a:lnTo>
                  <a:lnTo>
                    <a:pt x="74" y="42"/>
                  </a:lnTo>
                  <a:lnTo>
                    <a:pt x="74" y="38"/>
                  </a:lnTo>
                  <a:lnTo>
                    <a:pt x="74" y="38"/>
                  </a:lnTo>
                  <a:lnTo>
                    <a:pt x="76" y="38"/>
                  </a:lnTo>
                  <a:lnTo>
                    <a:pt x="76" y="30"/>
                  </a:lnTo>
                  <a:lnTo>
                    <a:pt x="80" y="22"/>
                  </a:lnTo>
                  <a:lnTo>
                    <a:pt x="86" y="18"/>
                  </a:lnTo>
                  <a:lnTo>
                    <a:pt x="90" y="14"/>
                  </a:lnTo>
                  <a:lnTo>
                    <a:pt x="90" y="14"/>
                  </a:lnTo>
                  <a:lnTo>
                    <a:pt x="92" y="10"/>
                  </a:lnTo>
                  <a:lnTo>
                    <a:pt x="92" y="10"/>
                  </a:lnTo>
                  <a:lnTo>
                    <a:pt x="90" y="8"/>
                  </a:lnTo>
                  <a:lnTo>
                    <a:pt x="82" y="0"/>
                  </a:lnTo>
                  <a:lnTo>
                    <a:pt x="82" y="0"/>
                  </a:lnTo>
                  <a:lnTo>
                    <a:pt x="80" y="0"/>
                  </a:lnTo>
                  <a:lnTo>
                    <a:pt x="8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6" name="Freeform 1094"/>
            <p:cNvSpPr>
              <a:spLocks/>
            </p:cNvSpPr>
            <p:nvPr/>
          </p:nvSpPr>
          <p:spPr bwMode="auto">
            <a:xfrm>
              <a:off x="3903" y="1679"/>
              <a:ext cx="872" cy="552"/>
            </a:xfrm>
            <a:custGeom>
              <a:avLst/>
              <a:gdLst>
                <a:gd name="T0" fmla="*/ 508 w 872"/>
                <a:gd name="T1" fmla="*/ 536 h 552"/>
                <a:gd name="T2" fmla="*/ 472 w 872"/>
                <a:gd name="T3" fmla="*/ 532 h 552"/>
                <a:gd name="T4" fmla="*/ 444 w 872"/>
                <a:gd name="T5" fmla="*/ 520 h 552"/>
                <a:gd name="T6" fmla="*/ 404 w 872"/>
                <a:gd name="T7" fmla="*/ 530 h 552"/>
                <a:gd name="T8" fmla="*/ 394 w 872"/>
                <a:gd name="T9" fmla="*/ 540 h 552"/>
                <a:gd name="T10" fmla="*/ 368 w 872"/>
                <a:gd name="T11" fmla="*/ 528 h 552"/>
                <a:gd name="T12" fmla="*/ 342 w 872"/>
                <a:gd name="T13" fmla="*/ 492 h 552"/>
                <a:gd name="T14" fmla="*/ 340 w 872"/>
                <a:gd name="T15" fmla="*/ 432 h 552"/>
                <a:gd name="T16" fmla="*/ 294 w 872"/>
                <a:gd name="T17" fmla="*/ 426 h 552"/>
                <a:gd name="T18" fmla="*/ 240 w 872"/>
                <a:gd name="T19" fmla="*/ 436 h 552"/>
                <a:gd name="T20" fmla="*/ 174 w 872"/>
                <a:gd name="T21" fmla="*/ 438 h 552"/>
                <a:gd name="T22" fmla="*/ 108 w 872"/>
                <a:gd name="T23" fmla="*/ 406 h 552"/>
                <a:gd name="T24" fmla="*/ 76 w 872"/>
                <a:gd name="T25" fmla="*/ 366 h 552"/>
                <a:gd name="T26" fmla="*/ 76 w 872"/>
                <a:gd name="T27" fmla="*/ 342 h 552"/>
                <a:gd name="T28" fmla="*/ 66 w 872"/>
                <a:gd name="T29" fmla="*/ 320 h 552"/>
                <a:gd name="T30" fmla="*/ 20 w 872"/>
                <a:gd name="T31" fmla="*/ 296 h 552"/>
                <a:gd name="T32" fmla="*/ 10 w 872"/>
                <a:gd name="T33" fmla="*/ 272 h 552"/>
                <a:gd name="T34" fmla="*/ 4 w 872"/>
                <a:gd name="T35" fmla="*/ 246 h 552"/>
                <a:gd name="T36" fmla="*/ 32 w 872"/>
                <a:gd name="T37" fmla="*/ 232 h 552"/>
                <a:gd name="T38" fmla="*/ 68 w 872"/>
                <a:gd name="T39" fmla="*/ 220 h 552"/>
                <a:gd name="T40" fmla="*/ 104 w 872"/>
                <a:gd name="T41" fmla="*/ 190 h 552"/>
                <a:gd name="T42" fmla="*/ 124 w 872"/>
                <a:gd name="T43" fmla="*/ 152 h 552"/>
                <a:gd name="T44" fmla="*/ 174 w 872"/>
                <a:gd name="T45" fmla="*/ 118 h 552"/>
                <a:gd name="T46" fmla="*/ 192 w 872"/>
                <a:gd name="T47" fmla="*/ 84 h 552"/>
                <a:gd name="T48" fmla="*/ 234 w 872"/>
                <a:gd name="T49" fmla="*/ 104 h 552"/>
                <a:gd name="T50" fmla="*/ 250 w 872"/>
                <a:gd name="T51" fmla="*/ 144 h 552"/>
                <a:gd name="T52" fmla="*/ 318 w 872"/>
                <a:gd name="T53" fmla="*/ 178 h 552"/>
                <a:gd name="T54" fmla="*/ 472 w 872"/>
                <a:gd name="T55" fmla="*/ 202 h 552"/>
                <a:gd name="T56" fmla="*/ 542 w 872"/>
                <a:gd name="T57" fmla="*/ 180 h 552"/>
                <a:gd name="T58" fmla="*/ 572 w 872"/>
                <a:gd name="T59" fmla="*/ 158 h 552"/>
                <a:gd name="T60" fmla="*/ 656 w 872"/>
                <a:gd name="T61" fmla="*/ 128 h 552"/>
                <a:gd name="T62" fmla="*/ 598 w 872"/>
                <a:gd name="T63" fmla="*/ 108 h 552"/>
                <a:gd name="T64" fmla="*/ 614 w 872"/>
                <a:gd name="T65" fmla="*/ 68 h 552"/>
                <a:gd name="T66" fmla="*/ 648 w 872"/>
                <a:gd name="T67" fmla="*/ 66 h 552"/>
                <a:gd name="T68" fmla="*/ 660 w 872"/>
                <a:gd name="T69" fmla="*/ 20 h 552"/>
                <a:gd name="T70" fmla="*/ 698 w 872"/>
                <a:gd name="T71" fmla="*/ 0 h 552"/>
                <a:gd name="T72" fmla="*/ 744 w 872"/>
                <a:gd name="T73" fmla="*/ 10 h 552"/>
                <a:gd name="T74" fmla="*/ 796 w 872"/>
                <a:gd name="T75" fmla="*/ 80 h 552"/>
                <a:gd name="T76" fmla="*/ 840 w 872"/>
                <a:gd name="T77" fmla="*/ 102 h 552"/>
                <a:gd name="T78" fmla="*/ 872 w 872"/>
                <a:gd name="T79" fmla="*/ 112 h 552"/>
                <a:gd name="T80" fmla="*/ 836 w 872"/>
                <a:gd name="T81" fmla="*/ 160 h 552"/>
                <a:gd name="T82" fmla="*/ 820 w 872"/>
                <a:gd name="T83" fmla="*/ 194 h 552"/>
                <a:gd name="T84" fmla="*/ 802 w 872"/>
                <a:gd name="T85" fmla="*/ 198 h 552"/>
                <a:gd name="T86" fmla="*/ 768 w 872"/>
                <a:gd name="T87" fmla="*/ 220 h 552"/>
                <a:gd name="T88" fmla="*/ 734 w 872"/>
                <a:gd name="T89" fmla="*/ 238 h 552"/>
                <a:gd name="T90" fmla="*/ 680 w 872"/>
                <a:gd name="T91" fmla="*/ 268 h 552"/>
                <a:gd name="T92" fmla="*/ 680 w 872"/>
                <a:gd name="T93" fmla="*/ 244 h 552"/>
                <a:gd name="T94" fmla="*/ 650 w 872"/>
                <a:gd name="T95" fmla="*/ 258 h 552"/>
                <a:gd name="T96" fmla="*/ 648 w 872"/>
                <a:gd name="T97" fmla="*/ 286 h 552"/>
                <a:gd name="T98" fmla="*/ 672 w 872"/>
                <a:gd name="T99" fmla="*/ 280 h 552"/>
                <a:gd name="T100" fmla="*/ 698 w 872"/>
                <a:gd name="T101" fmla="*/ 294 h 552"/>
                <a:gd name="T102" fmla="*/ 674 w 872"/>
                <a:gd name="T103" fmla="*/ 308 h 552"/>
                <a:gd name="T104" fmla="*/ 666 w 872"/>
                <a:gd name="T105" fmla="*/ 340 h 552"/>
                <a:gd name="T106" fmla="*/ 688 w 872"/>
                <a:gd name="T107" fmla="*/ 382 h 552"/>
                <a:gd name="T108" fmla="*/ 684 w 872"/>
                <a:gd name="T109" fmla="*/ 386 h 552"/>
                <a:gd name="T110" fmla="*/ 672 w 872"/>
                <a:gd name="T111" fmla="*/ 398 h 552"/>
                <a:gd name="T112" fmla="*/ 688 w 872"/>
                <a:gd name="T113" fmla="*/ 416 h 552"/>
                <a:gd name="T114" fmla="*/ 608 w 872"/>
                <a:gd name="T115" fmla="*/ 516 h 552"/>
                <a:gd name="T116" fmla="*/ 568 w 872"/>
                <a:gd name="T117" fmla="*/ 526 h 552"/>
                <a:gd name="T118" fmla="*/ 526 w 872"/>
                <a:gd name="T119" fmla="*/ 552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2" h="552">
                  <a:moveTo>
                    <a:pt x="524" y="552"/>
                  </a:moveTo>
                  <a:lnTo>
                    <a:pt x="524" y="552"/>
                  </a:lnTo>
                  <a:lnTo>
                    <a:pt x="522" y="552"/>
                  </a:lnTo>
                  <a:lnTo>
                    <a:pt x="516" y="550"/>
                  </a:lnTo>
                  <a:lnTo>
                    <a:pt x="516" y="550"/>
                  </a:lnTo>
                  <a:lnTo>
                    <a:pt x="514" y="548"/>
                  </a:lnTo>
                  <a:lnTo>
                    <a:pt x="514" y="536"/>
                  </a:lnTo>
                  <a:lnTo>
                    <a:pt x="508" y="536"/>
                  </a:lnTo>
                  <a:lnTo>
                    <a:pt x="498" y="534"/>
                  </a:lnTo>
                  <a:lnTo>
                    <a:pt x="490" y="536"/>
                  </a:lnTo>
                  <a:lnTo>
                    <a:pt x="480" y="536"/>
                  </a:lnTo>
                  <a:lnTo>
                    <a:pt x="480" y="536"/>
                  </a:lnTo>
                  <a:lnTo>
                    <a:pt x="480" y="536"/>
                  </a:lnTo>
                  <a:lnTo>
                    <a:pt x="472" y="532"/>
                  </a:lnTo>
                  <a:lnTo>
                    <a:pt x="472" y="532"/>
                  </a:lnTo>
                  <a:lnTo>
                    <a:pt x="472" y="532"/>
                  </a:lnTo>
                  <a:lnTo>
                    <a:pt x="470" y="518"/>
                  </a:lnTo>
                  <a:lnTo>
                    <a:pt x="462" y="516"/>
                  </a:lnTo>
                  <a:lnTo>
                    <a:pt x="462" y="516"/>
                  </a:lnTo>
                  <a:lnTo>
                    <a:pt x="460" y="516"/>
                  </a:lnTo>
                  <a:lnTo>
                    <a:pt x="456" y="514"/>
                  </a:lnTo>
                  <a:lnTo>
                    <a:pt x="450" y="514"/>
                  </a:lnTo>
                  <a:lnTo>
                    <a:pt x="444" y="520"/>
                  </a:lnTo>
                  <a:lnTo>
                    <a:pt x="444" y="520"/>
                  </a:lnTo>
                  <a:lnTo>
                    <a:pt x="442" y="520"/>
                  </a:lnTo>
                  <a:lnTo>
                    <a:pt x="412" y="520"/>
                  </a:lnTo>
                  <a:lnTo>
                    <a:pt x="412" y="524"/>
                  </a:lnTo>
                  <a:lnTo>
                    <a:pt x="412" y="524"/>
                  </a:lnTo>
                  <a:lnTo>
                    <a:pt x="410" y="524"/>
                  </a:lnTo>
                  <a:lnTo>
                    <a:pt x="400" y="524"/>
                  </a:lnTo>
                  <a:lnTo>
                    <a:pt x="400" y="528"/>
                  </a:lnTo>
                  <a:lnTo>
                    <a:pt x="404" y="530"/>
                  </a:lnTo>
                  <a:lnTo>
                    <a:pt x="404" y="530"/>
                  </a:lnTo>
                  <a:lnTo>
                    <a:pt x="406" y="532"/>
                  </a:lnTo>
                  <a:lnTo>
                    <a:pt x="404" y="538"/>
                  </a:lnTo>
                  <a:lnTo>
                    <a:pt x="404" y="538"/>
                  </a:lnTo>
                  <a:lnTo>
                    <a:pt x="402" y="540"/>
                  </a:lnTo>
                  <a:lnTo>
                    <a:pt x="396" y="540"/>
                  </a:lnTo>
                  <a:lnTo>
                    <a:pt x="396" y="540"/>
                  </a:lnTo>
                  <a:lnTo>
                    <a:pt x="394" y="540"/>
                  </a:lnTo>
                  <a:lnTo>
                    <a:pt x="390" y="536"/>
                  </a:lnTo>
                  <a:lnTo>
                    <a:pt x="378" y="536"/>
                  </a:lnTo>
                  <a:lnTo>
                    <a:pt x="378" y="536"/>
                  </a:lnTo>
                  <a:lnTo>
                    <a:pt x="376" y="534"/>
                  </a:lnTo>
                  <a:lnTo>
                    <a:pt x="376" y="530"/>
                  </a:lnTo>
                  <a:lnTo>
                    <a:pt x="370" y="530"/>
                  </a:lnTo>
                  <a:lnTo>
                    <a:pt x="370" y="530"/>
                  </a:lnTo>
                  <a:lnTo>
                    <a:pt x="368" y="528"/>
                  </a:lnTo>
                  <a:lnTo>
                    <a:pt x="368" y="514"/>
                  </a:lnTo>
                  <a:lnTo>
                    <a:pt x="360" y="512"/>
                  </a:lnTo>
                  <a:lnTo>
                    <a:pt x="360" y="512"/>
                  </a:lnTo>
                  <a:lnTo>
                    <a:pt x="360" y="510"/>
                  </a:lnTo>
                  <a:lnTo>
                    <a:pt x="360" y="498"/>
                  </a:lnTo>
                  <a:lnTo>
                    <a:pt x="342" y="494"/>
                  </a:lnTo>
                  <a:lnTo>
                    <a:pt x="342" y="494"/>
                  </a:lnTo>
                  <a:lnTo>
                    <a:pt x="342" y="492"/>
                  </a:lnTo>
                  <a:lnTo>
                    <a:pt x="342" y="488"/>
                  </a:lnTo>
                  <a:lnTo>
                    <a:pt x="342" y="488"/>
                  </a:lnTo>
                  <a:lnTo>
                    <a:pt x="342" y="486"/>
                  </a:lnTo>
                  <a:lnTo>
                    <a:pt x="356" y="468"/>
                  </a:lnTo>
                  <a:lnTo>
                    <a:pt x="358" y="448"/>
                  </a:lnTo>
                  <a:lnTo>
                    <a:pt x="352" y="442"/>
                  </a:lnTo>
                  <a:lnTo>
                    <a:pt x="346" y="434"/>
                  </a:lnTo>
                  <a:lnTo>
                    <a:pt x="340" y="432"/>
                  </a:lnTo>
                  <a:lnTo>
                    <a:pt x="326" y="430"/>
                  </a:lnTo>
                  <a:lnTo>
                    <a:pt x="326" y="430"/>
                  </a:lnTo>
                  <a:lnTo>
                    <a:pt x="324" y="428"/>
                  </a:lnTo>
                  <a:lnTo>
                    <a:pt x="324" y="418"/>
                  </a:lnTo>
                  <a:lnTo>
                    <a:pt x="318" y="420"/>
                  </a:lnTo>
                  <a:lnTo>
                    <a:pt x="298" y="420"/>
                  </a:lnTo>
                  <a:lnTo>
                    <a:pt x="294" y="426"/>
                  </a:lnTo>
                  <a:lnTo>
                    <a:pt x="294" y="426"/>
                  </a:lnTo>
                  <a:lnTo>
                    <a:pt x="292" y="428"/>
                  </a:lnTo>
                  <a:lnTo>
                    <a:pt x="282" y="428"/>
                  </a:lnTo>
                  <a:lnTo>
                    <a:pt x="274" y="438"/>
                  </a:lnTo>
                  <a:lnTo>
                    <a:pt x="274" y="438"/>
                  </a:lnTo>
                  <a:lnTo>
                    <a:pt x="272" y="440"/>
                  </a:lnTo>
                  <a:lnTo>
                    <a:pt x="264" y="442"/>
                  </a:lnTo>
                  <a:lnTo>
                    <a:pt x="250" y="440"/>
                  </a:lnTo>
                  <a:lnTo>
                    <a:pt x="240" y="436"/>
                  </a:lnTo>
                  <a:lnTo>
                    <a:pt x="232" y="436"/>
                  </a:lnTo>
                  <a:lnTo>
                    <a:pt x="228" y="440"/>
                  </a:lnTo>
                  <a:lnTo>
                    <a:pt x="228" y="440"/>
                  </a:lnTo>
                  <a:lnTo>
                    <a:pt x="226" y="442"/>
                  </a:lnTo>
                  <a:lnTo>
                    <a:pt x="208" y="442"/>
                  </a:lnTo>
                  <a:lnTo>
                    <a:pt x="188" y="440"/>
                  </a:lnTo>
                  <a:lnTo>
                    <a:pt x="174" y="438"/>
                  </a:lnTo>
                  <a:lnTo>
                    <a:pt x="174" y="438"/>
                  </a:lnTo>
                  <a:lnTo>
                    <a:pt x="172" y="438"/>
                  </a:lnTo>
                  <a:lnTo>
                    <a:pt x="146" y="420"/>
                  </a:lnTo>
                  <a:lnTo>
                    <a:pt x="132" y="412"/>
                  </a:lnTo>
                  <a:lnTo>
                    <a:pt x="120" y="400"/>
                  </a:lnTo>
                  <a:lnTo>
                    <a:pt x="108" y="406"/>
                  </a:lnTo>
                  <a:lnTo>
                    <a:pt x="108" y="406"/>
                  </a:lnTo>
                  <a:lnTo>
                    <a:pt x="108" y="406"/>
                  </a:lnTo>
                  <a:lnTo>
                    <a:pt x="108" y="406"/>
                  </a:lnTo>
                  <a:lnTo>
                    <a:pt x="106" y="406"/>
                  </a:lnTo>
                  <a:lnTo>
                    <a:pt x="96" y="396"/>
                  </a:lnTo>
                  <a:lnTo>
                    <a:pt x="74" y="386"/>
                  </a:lnTo>
                  <a:lnTo>
                    <a:pt x="74" y="386"/>
                  </a:lnTo>
                  <a:lnTo>
                    <a:pt x="72" y="384"/>
                  </a:lnTo>
                  <a:lnTo>
                    <a:pt x="72" y="376"/>
                  </a:lnTo>
                  <a:lnTo>
                    <a:pt x="76" y="366"/>
                  </a:lnTo>
                  <a:lnTo>
                    <a:pt x="76" y="366"/>
                  </a:lnTo>
                  <a:lnTo>
                    <a:pt x="78" y="366"/>
                  </a:lnTo>
                  <a:lnTo>
                    <a:pt x="84" y="364"/>
                  </a:lnTo>
                  <a:lnTo>
                    <a:pt x="86" y="360"/>
                  </a:lnTo>
                  <a:lnTo>
                    <a:pt x="76" y="354"/>
                  </a:lnTo>
                  <a:lnTo>
                    <a:pt x="76" y="354"/>
                  </a:lnTo>
                  <a:lnTo>
                    <a:pt x="76" y="352"/>
                  </a:lnTo>
                  <a:lnTo>
                    <a:pt x="76" y="342"/>
                  </a:lnTo>
                  <a:lnTo>
                    <a:pt x="76" y="342"/>
                  </a:lnTo>
                  <a:lnTo>
                    <a:pt x="76" y="340"/>
                  </a:lnTo>
                  <a:lnTo>
                    <a:pt x="92" y="334"/>
                  </a:lnTo>
                  <a:lnTo>
                    <a:pt x="98" y="328"/>
                  </a:lnTo>
                  <a:lnTo>
                    <a:pt x="98" y="322"/>
                  </a:lnTo>
                  <a:lnTo>
                    <a:pt x="82" y="312"/>
                  </a:lnTo>
                  <a:lnTo>
                    <a:pt x="66" y="320"/>
                  </a:lnTo>
                  <a:lnTo>
                    <a:pt x="66" y="320"/>
                  </a:lnTo>
                  <a:lnTo>
                    <a:pt x="66" y="320"/>
                  </a:lnTo>
                  <a:lnTo>
                    <a:pt x="66" y="320"/>
                  </a:lnTo>
                  <a:lnTo>
                    <a:pt x="64" y="320"/>
                  </a:lnTo>
                  <a:lnTo>
                    <a:pt x="54" y="318"/>
                  </a:lnTo>
                  <a:lnTo>
                    <a:pt x="36" y="310"/>
                  </a:lnTo>
                  <a:lnTo>
                    <a:pt x="36" y="310"/>
                  </a:lnTo>
                  <a:lnTo>
                    <a:pt x="34" y="308"/>
                  </a:lnTo>
                  <a:lnTo>
                    <a:pt x="34" y="300"/>
                  </a:lnTo>
                  <a:lnTo>
                    <a:pt x="20" y="296"/>
                  </a:lnTo>
                  <a:lnTo>
                    <a:pt x="20" y="296"/>
                  </a:lnTo>
                  <a:lnTo>
                    <a:pt x="18" y="294"/>
                  </a:lnTo>
                  <a:lnTo>
                    <a:pt x="18" y="272"/>
                  </a:lnTo>
                  <a:lnTo>
                    <a:pt x="10" y="272"/>
                  </a:lnTo>
                  <a:lnTo>
                    <a:pt x="10" y="272"/>
                  </a:lnTo>
                  <a:lnTo>
                    <a:pt x="10" y="272"/>
                  </a:lnTo>
                  <a:lnTo>
                    <a:pt x="10" y="272"/>
                  </a:lnTo>
                  <a:lnTo>
                    <a:pt x="10" y="272"/>
                  </a:lnTo>
                  <a:lnTo>
                    <a:pt x="4" y="270"/>
                  </a:lnTo>
                  <a:lnTo>
                    <a:pt x="4" y="270"/>
                  </a:lnTo>
                  <a:lnTo>
                    <a:pt x="2" y="270"/>
                  </a:lnTo>
                  <a:lnTo>
                    <a:pt x="0" y="262"/>
                  </a:lnTo>
                  <a:lnTo>
                    <a:pt x="0" y="262"/>
                  </a:lnTo>
                  <a:lnTo>
                    <a:pt x="0" y="262"/>
                  </a:lnTo>
                  <a:lnTo>
                    <a:pt x="2" y="256"/>
                  </a:lnTo>
                  <a:lnTo>
                    <a:pt x="4" y="246"/>
                  </a:lnTo>
                  <a:lnTo>
                    <a:pt x="4" y="246"/>
                  </a:lnTo>
                  <a:lnTo>
                    <a:pt x="6" y="246"/>
                  </a:lnTo>
                  <a:lnTo>
                    <a:pt x="16" y="238"/>
                  </a:lnTo>
                  <a:lnTo>
                    <a:pt x="16" y="234"/>
                  </a:lnTo>
                  <a:lnTo>
                    <a:pt x="16" y="234"/>
                  </a:lnTo>
                  <a:lnTo>
                    <a:pt x="18" y="232"/>
                  </a:lnTo>
                  <a:lnTo>
                    <a:pt x="32" y="232"/>
                  </a:lnTo>
                  <a:lnTo>
                    <a:pt x="32" y="232"/>
                  </a:lnTo>
                  <a:lnTo>
                    <a:pt x="34" y="234"/>
                  </a:lnTo>
                  <a:lnTo>
                    <a:pt x="34" y="238"/>
                  </a:lnTo>
                  <a:lnTo>
                    <a:pt x="44" y="234"/>
                  </a:lnTo>
                  <a:lnTo>
                    <a:pt x="48" y="226"/>
                  </a:lnTo>
                  <a:lnTo>
                    <a:pt x="48" y="226"/>
                  </a:lnTo>
                  <a:lnTo>
                    <a:pt x="50" y="226"/>
                  </a:lnTo>
                  <a:lnTo>
                    <a:pt x="66" y="226"/>
                  </a:lnTo>
                  <a:lnTo>
                    <a:pt x="68" y="220"/>
                  </a:lnTo>
                  <a:lnTo>
                    <a:pt x="68" y="220"/>
                  </a:lnTo>
                  <a:lnTo>
                    <a:pt x="70" y="218"/>
                  </a:lnTo>
                  <a:lnTo>
                    <a:pt x="92" y="208"/>
                  </a:lnTo>
                  <a:lnTo>
                    <a:pt x="98" y="204"/>
                  </a:lnTo>
                  <a:lnTo>
                    <a:pt x="98" y="196"/>
                  </a:lnTo>
                  <a:lnTo>
                    <a:pt x="98" y="196"/>
                  </a:lnTo>
                  <a:lnTo>
                    <a:pt x="98" y="196"/>
                  </a:lnTo>
                  <a:lnTo>
                    <a:pt x="104" y="190"/>
                  </a:lnTo>
                  <a:lnTo>
                    <a:pt x="100" y="176"/>
                  </a:lnTo>
                  <a:lnTo>
                    <a:pt x="98" y="160"/>
                  </a:lnTo>
                  <a:lnTo>
                    <a:pt x="98" y="160"/>
                  </a:lnTo>
                  <a:lnTo>
                    <a:pt x="98" y="158"/>
                  </a:lnTo>
                  <a:lnTo>
                    <a:pt x="108" y="152"/>
                  </a:lnTo>
                  <a:lnTo>
                    <a:pt x="108" y="152"/>
                  </a:lnTo>
                  <a:lnTo>
                    <a:pt x="110" y="152"/>
                  </a:lnTo>
                  <a:lnTo>
                    <a:pt x="124" y="152"/>
                  </a:lnTo>
                  <a:lnTo>
                    <a:pt x="128" y="140"/>
                  </a:lnTo>
                  <a:lnTo>
                    <a:pt x="136" y="118"/>
                  </a:lnTo>
                  <a:lnTo>
                    <a:pt x="136" y="118"/>
                  </a:lnTo>
                  <a:lnTo>
                    <a:pt x="138" y="118"/>
                  </a:lnTo>
                  <a:lnTo>
                    <a:pt x="138" y="118"/>
                  </a:lnTo>
                  <a:lnTo>
                    <a:pt x="154" y="120"/>
                  </a:lnTo>
                  <a:lnTo>
                    <a:pt x="166" y="120"/>
                  </a:lnTo>
                  <a:lnTo>
                    <a:pt x="174" y="118"/>
                  </a:lnTo>
                  <a:lnTo>
                    <a:pt x="174" y="108"/>
                  </a:lnTo>
                  <a:lnTo>
                    <a:pt x="178" y="94"/>
                  </a:lnTo>
                  <a:lnTo>
                    <a:pt x="178" y="94"/>
                  </a:lnTo>
                  <a:lnTo>
                    <a:pt x="180" y="92"/>
                  </a:lnTo>
                  <a:lnTo>
                    <a:pt x="188" y="92"/>
                  </a:lnTo>
                  <a:lnTo>
                    <a:pt x="190" y="86"/>
                  </a:lnTo>
                  <a:lnTo>
                    <a:pt x="190" y="86"/>
                  </a:lnTo>
                  <a:lnTo>
                    <a:pt x="192" y="84"/>
                  </a:lnTo>
                  <a:lnTo>
                    <a:pt x="206" y="84"/>
                  </a:lnTo>
                  <a:lnTo>
                    <a:pt x="206" y="84"/>
                  </a:lnTo>
                  <a:lnTo>
                    <a:pt x="208" y="84"/>
                  </a:lnTo>
                  <a:lnTo>
                    <a:pt x="212" y="94"/>
                  </a:lnTo>
                  <a:lnTo>
                    <a:pt x="220" y="102"/>
                  </a:lnTo>
                  <a:lnTo>
                    <a:pt x="234" y="104"/>
                  </a:lnTo>
                  <a:lnTo>
                    <a:pt x="234" y="104"/>
                  </a:lnTo>
                  <a:lnTo>
                    <a:pt x="234" y="104"/>
                  </a:lnTo>
                  <a:lnTo>
                    <a:pt x="246" y="116"/>
                  </a:lnTo>
                  <a:lnTo>
                    <a:pt x="254" y="128"/>
                  </a:lnTo>
                  <a:lnTo>
                    <a:pt x="254" y="128"/>
                  </a:lnTo>
                  <a:lnTo>
                    <a:pt x="254" y="128"/>
                  </a:lnTo>
                  <a:lnTo>
                    <a:pt x="254" y="136"/>
                  </a:lnTo>
                  <a:lnTo>
                    <a:pt x="254" y="136"/>
                  </a:lnTo>
                  <a:lnTo>
                    <a:pt x="254" y="138"/>
                  </a:lnTo>
                  <a:lnTo>
                    <a:pt x="250" y="144"/>
                  </a:lnTo>
                  <a:lnTo>
                    <a:pt x="252" y="152"/>
                  </a:lnTo>
                  <a:lnTo>
                    <a:pt x="258" y="156"/>
                  </a:lnTo>
                  <a:lnTo>
                    <a:pt x="288" y="158"/>
                  </a:lnTo>
                  <a:lnTo>
                    <a:pt x="288" y="158"/>
                  </a:lnTo>
                  <a:lnTo>
                    <a:pt x="290" y="158"/>
                  </a:lnTo>
                  <a:lnTo>
                    <a:pt x="298" y="166"/>
                  </a:lnTo>
                  <a:lnTo>
                    <a:pt x="318" y="178"/>
                  </a:lnTo>
                  <a:lnTo>
                    <a:pt x="318" y="178"/>
                  </a:lnTo>
                  <a:lnTo>
                    <a:pt x="318" y="178"/>
                  </a:lnTo>
                  <a:lnTo>
                    <a:pt x="324" y="190"/>
                  </a:lnTo>
                  <a:lnTo>
                    <a:pt x="328" y="196"/>
                  </a:lnTo>
                  <a:lnTo>
                    <a:pt x="376" y="198"/>
                  </a:lnTo>
                  <a:lnTo>
                    <a:pt x="400" y="200"/>
                  </a:lnTo>
                  <a:lnTo>
                    <a:pt x="422" y="212"/>
                  </a:lnTo>
                  <a:lnTo>
                    <a:pt x="454" y="214"/>
                  </a:lnTo>
                  <a:lnTo>
                    <a:pt x="472" y="202"/>
                  </a:lnTo>
                  <a:lnTo>
                    <a:pt x="472" y="202"/>
                  </a:lnTo>
                  <a:lnTo>
                    <a:pt x="474" y="202"/>
                  </a:lnTo>
                  <a:lnTo>
                    <a:pt x="512" y="202"/>
                  </a:lnTo>
                  <a:lnTo>
                    <a:pt x="528" y="194"/>
                  </a:lnTo>
                  <a:lnTo>
                    <a:pt x="528" y="190"/>
                  </a:lnTo>
                  <a:lnTo>
                    <a:pt x="528" y="190"/>
                  </a:lnTo>
                  <a:lnTo>
                    <a:pt x="528" y="188"/>
                  </a:lnTo>
                  <a:lnTo>
                    <a:pt x="542" y="180"/>
                  </a:lnTo>
                  <a:lnTo>
                    <a:pt x="538" y="170"/>
                  </a:lnTo>
                  <a:lnTo>
                    <a:pt x="538" y="170"/>
                  </a:lnTo>
                  <a:lnTo>
                    <a:pt x="538" y="170"/>
                  </a:lnTo>
                  <a:lnTo>
                    <a:pt x="544" y="158"/>
                  </a:lnTo>
                  <a:lnTo>
                    <a:pt x="544" y="158"/>
                  </a:lnTo>
                  <a:lnTo>
                    <a:pt x="546" y="158"/>
                  </a:lnTo>
                  <a:lnTo>
                    <a:pt x="558" y="158"/>
                  </a:lnTo>
                  <a:lnTo>
                    <a:pt x="572" y="158"/>
                  </a:lnTo>
                  <a:lnTo>
                    <a:pt x="584" y="148"/>
                  </a:lnTo>
                  <a:lnTo>
                    <a:pt x="584" y="148"/>
                  </a:lnTo>
                  <a:lnTo>
                    <a:pt x="586" y="146"/>
                  </a:lnTo>
                  <a:lnTo>
                    <a:pt x="600" y="146"/>
                  </a:lnTo>
                  <a:lnTo>
                    <a:pt x="616" y="134"/>
                  </a:lnTo>
                  <a:lnTo>
                    <a:pt x="634" y="126"/>
                  </a:lnTo>
                  <a:lnTo>
                    <a:pt x="646" y="126"/>
                  </a:lnTo>
                  <a:lnTo>
                    <a:pt x="656" y="128"/>
                  </a:lnTo>
                  <a:lnTo>
                    <a:pt x="656" y="122"/>
                  </a:lnTo>
                  <a:lnTo>
                    <a:pt x="638" y="106"/>
                  </a:lnTo>
                  <a:lnTo>
                    <a:pt x="632" y="104"/>
                  </a:lnTo>
                  <a:lnTo>
                    <a:pt x="624" y="108"/>
                  </a:lnTo>
                  <a:lnTo>
                    <a:pt x="624" y="108"/>
                  </a:lnTo>
                  <a:lnTo>
                    <a:pt x="624" y="110"/>
                  </a:lnTo>
                  <a:lnTo>
                    <a:pt x="624" y="110"/>
                  </a:lnTo>
                  <a:lnTo>
                    <a:pt x="598" y="108"/>
                  </a:lnTo>
                  <a:lnTo>
                    <a:pt x="598" y="108"/>
                  </a:lnTo>
                  <a:lnTo>
                    <a:pt x="598" y="106"/>
                  </a:lnTo>
                  <a:lnTo>
                    <a:pt x="598" y="106"/>
                  </a:lnTo>
                  <a:lnTo>
                    <a:pt x="596" y="104"/>
                  </a:lnTo>
                  <a:lnTo>
                    <a:pt x="600" y="92"/>
                  </a:lnTo>
                  <a:lnTo>
                    <a:pt x="608" y="76"/>
                  </a:lnTo>
                  <a:lnTo>
                    <a:pt x="614" y="68"/>
                  </a:lnTo>
                  <a:lnTo>
                    <a:pt x="614" y="68"/>
                  </a:lnTo>
                  <a:lnTo>
                    <a:pt x="614" y="68"/>
                  </a:lnTo>
                  <a:lnTo>
                    <a:pt x="614" y="68"/>
                  </a:lnTo>
                  <a:lnTo>
                    <a:pt x="616" y="68"/>
                  </a:lnTo>
                  <a:lnTo>
                    <a:pt x="630" y="76"/>
                  </a:lnTo>
                  <a:lnTo>
                    <a:pt x="638" y="68"/>
                  </a:lnTo>
                  <a:lnTo>
                    <a:pt x="638" y="68"/>
                  </a:lnTo>
                  <a:lnTo>
                    <a:pt x="640" y="68"/>
                  </a:lnTo>
                  <a:lnTo>
                    <a:pt x="648" y="66"/>
                  </a:lnTo>
                  <a:lnTo>
                    <a:pt x="652" y="52"/>
                  </a:lnTo>
                  <a:lnTo>
                    <a:pt x="662" y="36"/>
                  </a:lnTo>
                  <a:lnTo>
                    <a:pt x="662" y="36"/>
                  </a:lnTo>
                  <a:lnTo>
                    <a:pt x="662" y="36"/>
                  </a:lnTo>
                  <a:lnTo>
                    <a:pt x="670" y="30"/>
                  </a:lnTo>
                  <a:lnTo>
                    <a:pt x="670" y="20"/>
                  </a:lnTo>
                  <a:lnTo>
                    <a:pt x="660" y="20"/>
                  </a:lnTo>
                  <a:lnTo>
                    <a:pt x="660" y="20"/>
                  </a:lnTo>
                  <a:lnTo>
                    <a:pt x="660" y="18"/>
                  </a:lnTo>
                  <a:lnTo>
                    <a:pt x="660" y="18"/>
                  </a:lnTo>
                  <a:lnTo>
                    <a:pt x="660" y="16"/>
                  </a:lnTo>
                  <a:lnTo>
                    <a:pt x="662" y="10"/>
                  </a:lnTo>
                  <a:lnTo>
                    <a:pt x="662" y="10"/>
                  </a:lnTo>
                  <a:lnTo>
                    <a:pt x="662" y="8"/>
                  </a:lnTo>
                  <a:lnTo>
                    <a:pt x="674" y="2"/>
                  </a:lnTo>
                  <a:lnTo>
                    <a:pt x="698" y="0"/>
                  </a:lnTo>
                  <a:lnTo>
                    <a:pt x="698" y="0"/>
                  </a:lnTo>
                  <a:lnTo>
                    <a:pt x="714" y="0"/>
                  </a:lnTo>
                  <a:lnTo>
                    <a:pt x="714" y="0"/>
                  </a:lnTo>
                  <a:lnTo>
                    <a:pt x="716" y="0"/>
                  </a:lnTo>
                  <a:lnTo>
                    <a:pt x="730" y="4"/>
                  </a:lnTo>
                  <a:lnTo>
                    <a:pt x="742" y="10"/>
                  </a:lnTo>
                  <a:lnTo>
                    <a:pt x="742" y="10"/>
                  </a:lnTo>
                  <a:lnTo>
                    <a:pt x="744" y="10"/>
                  </a:lnTo>
                  <a:lnTo>
                    <a:pt x="754" y="28"/>
                  </a:lnTo>
                  <a:lnTo>
                    <a:pt x="762" y="48"/>
                  </a:lnTo>
                  <a:lnTo>
                    <a:pt x="768" y="62"/>
                  </a:lnTo>
                  <a:lnTo>
                    <a:pt x="774" y="74"/>
                  </a:lnTo>
                  <a:lnTo>
                    <a:pt x="786" y="74"/>
                  </a:lnTo>
                  <a:lnTo>
                    <a:pt x="786" y="74"/>
                  </a:lnTo>
                  <a:lnTo>
                    <a:pt x="788" y="74"/>
                  </a:lnTo>
                  <a:lnTo>
                    <a:pt x="796" y="80"/>
                  </a:lnTo>
                  <a:lnTo>
                    <a:pt x="808" y="88"/>
                  </a:lnTo>
                  <a:lnTo>
                    <a:pt x="814" y="90"/>
                  </a:lnTo>
                  <a:lnTo>
                    <a:pt x="814" y="90"/>
                  </a:lnTo>
                  <a:lnTo>
                    <a:pt x="814" y="90"/>
                  </a:lnTo>
                  <a:lnTo>
                    <a:pt x="818" y="108"/>
                  </a:lnTo>
                  <a:lnTo>
                    <a:pt x="836" y="108"/>
                  </a:lnTo>
                  <a:lnTo>
                    <a:pt x="840" y="102"/>
                  </a:lnTo>
                  <a:lnTo>
                    <a:pt x="840" y="102"/>
                  </a:lnTo>
                  <a:lnTo>
                    <a:pt x="842" y="102"/>
                  </a:lnTo>
                  <a:lnTo>
                    <a:pt x="854" y="100"/>
                  </a:lnTo>
                  <a:lnTo>
                    <a:pt x="854" y="100"/>
                  </a:lnTo>
                  <a:lnTo>
                    <a:pt x="868" y="98"/>
                  </a:lnTo>
                  <a:lnTo>
                    <a:pt x="868" y="98"/>
                  </a:lnTo>
                  <a:lnTo>
                    <a:pt x="870" y="100"/>
                  </a:lnTo>
                  <a:lnTo>
                    <a:pt x="872" y="112"/>
                  </a:lnTo>
                  <a:lnTo>
                    <a:pt x="872" y="112"/>
                  </a:lnTo>
                  <a:lnTo>
                    <a:pt x="870" y="114"/>
                  </a:lnTo>
                  <a:lnTo>
                    <a:pt x="864" y="118"/>
                  </a:lnTo>
                  <a:lnTo>
                    <a:pt x="860" y="136"/>
                  </a:lnTo>
                  <a:lnTo>
                    <a:pt x="848" y="156"/>
                  </a:lnTo>
                  <a:lnTo>
                    <a:pt x="848" y="156"/>
                  </a:lnTo>
                  <a:lnTo>
                    <a:pt x="848" y="158"/>
                  </a:lnTo>
                  <a:lnTo>
                    <a:pt x="836" y="160"/>
                  </a:lnTo>
                  <a:lnTo>
                    <a:pt x="836" y="160"/>
                  </a:lnTo>
                  <a:lnTo>
                    <a:pt x="836" y="160"/>
                  </a:lnTo>
                  <a:lnTo>
                    <a:pt x="836" y="160"/>
                  </a:lnTo>
                  <a:lnTo>
                    <a:pt x="834" y="158"/>
                  </a:lnTo>
                  <a:lnTo>
                    <a:pt x="830" y="154"/>
                  </a:lnTo>
                  <a:lnTo>
                    <a:pt x="820" y="162"/>
                  </a:lnTo>
                  <a:lnTo>
                    <a:pt x="820" y="194"/>
                  </a:lnTo>
                  <a:lnTo>
                    <a:pt x="820" y="194"/>
                  </a:lnTo>
                  <a:lnTo>
                    <a:pt x="820" y="194"/>
                  </a:lnTo>
                  <a:lnTo>
                    <a:pt x="812" y="204"/>
                  </a:lnTo>
                  <a:lnTo>
                    <a:pt x="812" y="204"/>
                  </a:lnTo>
                  <a:lnTo>
                    <a:pt x="812" y="204"/>
                  </a:lnTo>
                  <a:lnTo>
                    <a:pt x="812" y="204"/>
                  </a:lnTo>
                  <a:lnTo>
                    <a:pt x="812" y="204"/>
                  </a:lnTo>
                  <a:lnTo>
                    <a:pt x="812" y="204"/>
                  </a:lnTo>
                  <a:lnTo>
                    <a:pt x="810" y="204"/>
                  </a:lnTo>
                  <a:lnTo>
                    <a:pt x="802" y="198"/>
                  </a:lnTo>
                  <a:lnTo>
                    <a:pt x="790" y="210"/>
                  </a:lnTo>
                  <a:lnTo>
                    <a:pt x="790" y="210"/>
                  </a:lnTo>
                  <a:lnTo>
                    <a:pt x="788" y="212"/>
                  </a:lnTo>
                  <a:lnTo>
                    <a:pt x="780" y="212"/>
                  </a:lnTo>
                  <a:lnTo>
                    <a:pt x="780" y="218"/>
                  </a:lnTo>
                  <a:lnTo>
                    <a:pt x="780" y="218"/>
                  </a:lnTo>
                  <a:lnTo>
                    <a:pt x="778" y="218"/>
                  </a:lnTo>
                  <a:lnTo>
                    <a:pt x="768" y="220"/>
                  </a:lnTo>
                  <a:lnTo>
                    <a:pt x="768" y="220"/>
                  </a:lnTo>
                  <a:lnTo>
                    <a:pt x="768" y="220"/>
                  </a:lnTo>
                  <a:lnTo>
                    <a:pt x="768" y="220"/>
                  </a:lnTo>
                  <a:lnTo>
                    <a:pt x="768" y="220"/>
                  </a:lnTo>
                  <a:lnTo>
                    <a:pt x="760" y="218"/>
                  </a:lnTo>
                  <a:lnTo>
                    <a:pt x="756" y="218"/>
                  </a:lnTo>
                  <a:lnTo>
                    <a:pt x="744" y="230"/>
                  </a:lnTo>
                  <a:lnTo>
                    <a:pt x="734" y="238"/>
                  </a:lnTo>
                  <a:lnTo>
                    <a:pt x="726" y="246"/>
                  </a:lnTo>
                  <a:lnTo>
                    <a:pt x="726" y="246"/>
                  </a:lnTo>
                  <a:lnTo>
                    <a:pt x="724" y="248"/>
                  </a:lnTo>
                  <a:lnTo>
                    <a:pt x="706" y="252"/>
                  </a:lnTo>
                  <a:lnTo>
                    <a:pt x="682" y="266"/>
                  </a:lnTo>
                  <a:lnTo>
                    <a:pt x="682" y="266"/>
                  </a:lnTo>
                  <a:lnTo>
                    <a:pt x="680" y="268"/>
                  </a:lnTo>
                  <a:lnTo>
                    <a:pt x="680" y="268"/>
                  </a:lnTo>
                  <a:lnTo>
                    <a:pt x="680" y="268"/>
                  </a:lnTo>
                  <a:lnTo>
                    <a:pt x="680" y="268"/>
                  </a:lnTo>
                  <a:lnTo>
                    <a:pt x="678" y="266"/>
                  </a:lnTo>
                  <a:lnTo>
                    <a:pt x="678" y="254"/>
                  </a:lnTo>
                  <a:lnTo>
                    <a:pt x="678" y="254"/>
                  </a:lnTo>
                  <a:lnTo>
                    <a:pt x="678" y="254"/>
                  </a:lnTo>
                  <a:lnTo>
                    <a:pt x="680" y="244"/>
                  </a:lnTo>
                  <a:lnTo>
                    <a:pt x="680" y="244"/>
                  </a:lnTo>
                  <a:lnTo>
                    <a:pt x="682" y="244"/>
                  </a:lnTo>
                  <a:lnTo>
                    <a:pt x="690" y="240"/>
                  </a:lnTo>
                  <a:lnTo>
                    <a:pt x="688" y="234"/>
                  </a:lnTo>
                  <a:lnTo>
                    <a:pt x="682" y="234"/>
                  </a:lnTo>
                  <a:lnTo>
                    <a:pt x="672" y="234"/>
                  </a:lnTo>
                  <a:lnTo>
                    <a:pt x="654" y="250"/>
                  </a:lnTo>
                  <a:lnTo>
                    <a:pt x="650" y="258"/>
                  </a:lnTo>
                  <a:lnTo>
                    <a:pt x="650" y="258"/>
                  </a:lnTo>
                  <a:lnTo>
                    <a:pt x="648" y="260"/>
                  </a:lnTo>
                  <a:lnTo>
                    <a:pt x="632" y="260"/>
                  </a:lnTo>
                  <a:lnTo>
                    <a:pt x="630" y="266"/>
                  </a:lnTo>
                  <a:lnTo>
                    <a:pt x="634" y="276"/>
                  </a:lnTo>
                  <a:lnTo>
                    <a:pt x="646" y="278"/>
                  </a:lnTo>
                  <a:lnTo>
                    <a:pt x="646" y="278"/>
                  </a:lnTo>
                  <a:lnTo>
                    <a:pt x="648" y="280"/>
                  </a:lnTo>
                  <a:lnTo>
                    <a:pt x="648" y="286"/>
                  </a:lnTo>
                  <a:lnTo>
                    <a:pt x="648" y="290"/>
                  </a:lnTo>
                  <a:lnTo>
                    <a:pt x="656" y="288"/>
                  </a:lnTo>
                  <a:lnTo>
                    <a:pt x="664" y="282"/>
                  </a:lnTo>
                  <a:lnTo>
                    <a:pt x="664" y="282"/>
                  </a:lnTo>
                  <a:lnTo>
                    <a:pt x="664" y="282"/>
                  </a:lnTo>
                  <a:lnTo>
                    <a:pt x="672" y="280"/>
                  </a:lnTo>
                  <a:lnTo>
                    <a:pt x="672" y="280"/>
                  </a:lnTo>
                  <a:lnTo>
                    <a:pt x="672" y="280"/>
                  </a:lnTo>
                  <a:lnTo>
                    <a:pt x="672" y="280"/>
                  </a:lnTo>
                  <a:lnTo>
                    <a:pt x="672" y="280"/>
                  </a:lnTo>
                  <a:lnTo>
                    <a:pt x="680" y="284"/>
                  </a:lnTo>
                  <a:lnTo>
                    <a:pt x="694" y="286"/>
                  </a:lnTo>
                  <a:lnTo>
                    <a:pt x="694" y="286"/>
                  </a:lnTo>
                  <a:lnTo>
                    <a:pt x="696" y="288"/>
                  </a:lnTo>
                  <a:lnTo>
                    <a:pt x="698" y="294"/>
                  </a:lnTo>
                  <a:lnTo>
                    <a:pt x="698" y="294"/>
                  </a:lnTo>
                  <a:lnTo>
                    <a:pt x="698" y="296"/>
                  </a:lnTo>
                  <a:lnTo>
                    <a:pt x="698" y="296"/>
                  </a:lnTo>
                  <a:lnTo>
                    <a:pt x="698" y="298"/>
                  </a:lnTo>
                  <a:lnTo>
                    <a:pt x="692" y="300"/>
                  </a:lnTo>
                  <a:lnTo>
                    <a:pt x="682" y="300"/>
                  </a:lnTo>
                  <a:lnTo>
                    <a:pt x="676" y="302"/>
                  </a:lnTo>
                  <a:lnTo>
                    <a:pt x="674" y="308"/>
                  </a:lnTo>
                  <a:lnTo>
                    <a:pt x="674" y="308"/>
                  </a:lnTo>
                  <a:lnTo>
                    <a:pt x="672" y="308"/>
                  </a:lnTo>
                  <a:lnTo>
                    <a:pt x="664" y="312"/>
                  </a:lnTo>
                  <a:lnTo>
                    <a:pt x="656" y="324"/>
                  </a:lnTo>
                  <a:lnTo>
                    <a:pt x="654" y="330"/>
                  </a:lnTo>
                  <a:lnTo>
                    <a:pt x="660" y="334"/>
                  </a:lnTo>
                  <a:lnTo>
                    <a:pt x="660" y="334"/>
                  </a:lnTo>
                  <a:lnTo>
                    <a:pt x="660" y="334"/>
                  </a:lnTo>
                  <a:lnTo>
                    <a:pt x="666" y="340"/>
                  </a:lnTo>
                  <a:lnTo>
                    <a:pt x="666" y="340"/>
                  </a:lnTo>
                  <a:lnTo>
                    <a:pt x="666" y="340"/>
                  </a:lnTo>
                  <a:lnTo>
                    <a:pt x="674" y="358"/>
                  </a:lnTo>
                  <a:lnTo>
                    <a:pt x="676" y="364"/>
                  </a:lnTo>
                  <a:lnTo>
                    <a:pt x="690" y="376"/>
                  </a:lnTo>
                  <a:lnTo>
                    <a:pt x="690" y="376"/>
                  </a:lnTo>
                  <a:lnTo>
                    <a:pt x="690" y="378"/>
                  </a:lnTo>
                  <a:lnTo>
                    <a:pt x="688" y="382"/>
                  </a:lnTo>
                  <a:lnTo>
                    <a:pt x="688" y="382"/>
                  </a:lnTo>
                  <a:lnTo>
                    <a:pt x="686" y="382"/>
                  </a:lnTo>
                  <a:lnTo>
                    <a:pt x="686" y="382"/>
                  </a:lnTo>
                  <a:lnTo>
                    <a:pt x="686" y="382"/>
                  </a:lnTo>
                  <a:lnTo>
                    <a:pt x="678" y="380"/>
                  </a:lnTo>
                  <a:lnTo>
                    <a:pt x="676" y="382"/>
                  </a:lnTo>
                  <a:lnTo>
                    <a:pt x="684" y="386"/>
                  </a:lnTo>
                  <a:lnTo>
                    <a:pt x="684" y="386"/>
                  </a:lnTo>
                  <a:lnTo>
                    <a:pt x="686" y="386"/>
                  </a:lnTo>
                  <a:lnTo>
                    <a:pt x="690" y="392"/>
                  </a:lnTo>
                  <a:lnTo>
                    <a:pt x="690" y="392"/>
                  </a:lnTo>
                  <a:lnTo>
                    <a:pt x="690" y="394"/>
                  </a:lnTo>
                  <a:lnTo>
                    <a:pt x="690" y="394"/>
                  </a:lnTo>
                  <a:lnTo>
                    <a:pt x="688" y="394"/>
                  </a:lnTo>
                  <a:lnTo>
                    <a:pt x="682" y="396"/>
                  </a:lnTo>
                  <a:lnTo>
                    <a:pt x="672" y="398"/>
                  </a:lnTo>
                  <a:lnTo>
                    <a:pt x="670" y="400"/>
                  </a:lnTo>
                  <a:lnTo>
                    <a:pt x="678" y="402"/>
                  </a:lnTo>
                  <a:lnTo>
                    <a:pt x="686" y="404"/>
                  </a:lnTo>
                  <a:lnTo>
                    <a:pt x="686" y="404"/>
                  </a:lnTo>
                  <a:lnTo>
                    <a:pt x="688" y="406"/>
                  </a:lnTo>
                  <a:lnTo>
                    <a:pt x="688" y="416"/>
                  </a:lnTo>
                  <a:lnTo>
                    <a:pt x="688" y="416"/>
                  </a:lnTo>
                  <a:lnTo>
                    <a:pt x="688" y="416"/>
                  </a:lnTo>
                  <a:lnTo>
                    <a:pt x="680" y="434"/>
                  </a:lnTo>
                  <a:lnTo>
                    <a:pt x="662" y="456"/>
                  </a:lnTo>
                  <a:lnTo>
                    <a:pt x="650" y="474"/>
                  </a:lnTo>
                  <a:lnTo>
                    <a:pt x="642" y="488"/>
                  </a:lnTo>
                  <a:lnTo>
                    <a:pt x="622" y="506"/>
                  </a:lnTo>
                  <a:lnTo>
                    <a:pt x="608" y="516"/>
                  </a:lnTo>
                  <a:lnTo>
                    <a:pt x="608" y="516"/>
                  </a:lnTo>
                  <a:lnTo>
                    <a:pt x="608" y="516"/>
                  </a:lnTo>
                  <a:lnTo>
                    <a:pt x="588" y="520"/>
                  </a:lnTo>
                  <a:lnTo>
                    <a:pt x="578" y="520"/>
                  </a:lnTo>
                  <a:lnTo>
                    <a:pt x="578" y="520"/>
                  </a:lnTo>
                  <a:lnTo>
                    <a:pt x="576" y="520"/>
                  </a:lnTo>
                  <a:lnTo>
                    <a:pt x="572" y="514"/>
                  </a:lnTo>
                  <a:lnTo>
                    <a:pt x="568" y="514"/>
                  </a:lnTo>
                  <a:lnTo>
                    <a:pt x="568" y="526"/>
                  </a:lnTo>
                  <a:lnTo>
                    <a:pt x="568" y="526"/>
                  </a:lnTo>
                  <a:lnTo>
                    <a:pt x="568" y="528"/>
                  </a:lnTo>
                  <a:lnTo>
                    <a:pt x="554" y="532"/>
                  </a:lnTo>
                  <a:lnTo>
                    <a:pt x="536" y="536"/>
                  </a:lnTo>
                  <a:lnTo>
                    <a:pt x="526" y="538"/>
                  </a:lnTo>
                  <a:lnTo>
                    <a:pt x="524" y="544"/>
                  </a:lnTo>
                  <a:lnTo>
                    <a:pt x="526" y="550"/>
                  </a:lnTo>
                  <a:lnTo>
                    <a:pt x="526" y="550"/>
                  </a:lnTo>
                  <a:lnTo>
                    <a:pt x="526" y="552"/>
                  </a:lnTo>
                  <a:lnTo>
                    <a:pt x="526" y="552"/>
                  </a:lnTo>
                  <a:lnTo>
                    <a:pt x="524" y="552"/>
                  </a:lnTo>
                  <a:lnTo>
                    <a:pt x="524" y="55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7" name="Freeform 1095"/>
            <p:cNvSpPr>
              <a:spLocks noEditPoints="1"/>
            </p:cNvSpPr>
            <p:nvPr/>
          </p:nvSpPr>
          <p:spPr bwMode="auto">
            <a:xfrm>
              <a:off x="3901" y="1677"/>
              <a:ext cx="876" cy="556"/>
            </a:xfrm>
            <a:custGeom>
              <a:avLst/>
              <a:gdLst>
                <a:gd name="T0" fmla="*/ 844 w 876"/>
                <a:gd name="T1" fmla="*/ 106 h 556"/>
                <a:gd name="T2" fmla="*/ 780 w 876"/>
                <a:gd name="T3" fmla="*/ 212 h 556"/>
                <a:gd name="T4" fmla="*/ 692 w 876"/>
                <a:gd name="T5" fmla="*/ 234 h 556"/>
                <a:gd name="T6" fmla="*/ 682 w 876"/>
                <a:gd name="T7" fmla="*/ 288 h 556"/>
                <a:gd name="T8" fmla="*/ 690 w 876"/>
                <a:gd name="T9" fmla="*/ 378 h 556"/>
                <a:gd name="T10" fmla="*/ 664 w 876"/>
                <a:gd name="T11" fmla="*/ 456 h 556"/>
                <a:gd name="T12" fmla="*/ 526 w 876"/>
                <a:gd name="T13" fmla="*/ 552 h 556"/>
                <a:gd name="T14" fmla="*/ 414 w 876"/>
                <a:gd name="T15" fmla="*/ 520 h 556"/>
                <a:gd name="T16" fmla="*/ 364 w 876"/>
                <a:gd name="T17" fmla="*/ 500 h 556"/>
                <a:gd name="T18" fmla="*/ 274 w 876"/>
                <a:gd name="T19" fmla="*/ 440 h 556"/>
                <a:gd name="T20" fmla="*/ 100 w 876"/>
                <a:gd name="T21" fmla="*/ 396 h 556"/>
                <a:gd name="T22" fmla="*/ 38 w 876"/>
                <a:gd name="T23" fmla="*/ 310 h 556"/>
                <a:gd name="T24" fmla="*/ 48 w 876"/>
                <a:gd name="T25" fmla="*/ 238 h 556"/>
                <a:gd name="T26" fmla="*/ 156 w 876"/>
                <a:gd name="T27" fmla="*/ 124 h 556"/>
                <a:gd name="T28" fmla="*/ 250 w 876"/>
                <a:gd name="T29" fmla="*/ 146 h 556"/>
                <a:gd name="T30" fmla="*/ 532 w 876"/>
                <a:gd name="T31" fmla="*/ 198 h 556"/>
                <a:gd name="T32" fmla="*/ 642 w 876"/>
                <a:gd name="T33" fmla="*/ 106 h 556"/>
                <a:gd name="T34" fmla="*/ 664 w 876"/>
                <a:gd name="T35" fmla="*/ 20 h 556"/>
                <a:gd name="T36" fmla="*/ 662 w 876"/>
                <a:gd name="T37" fmla="*/ 12 h 556"/>
                <a:gd name="T38" fmla="*/ 650 w 876"/>
                <a:gd name="T39" fmla="*/ 66 h 556"/>
                <a:gd name="T40" fmla="*/ 600 w 876"/>
                <a:gd name="T41" fmla="*/ 94 h 556"/>
                <a:gd name="T42" fmla="*/ 656 w 876"/>
                <a:gd name="T43" fmla="*/ 126 h 556"/>
                <a:gd name="T44" fmla="*/ 586 w 876"/>
                <a:gd name="T45" fmla="*/ 148 h 556"/>
                <a:gd name="T46" fmla="*/ 528 w 876"/>
                <a:gd name="T47" fmla="*/ 192 h 556"/>
                <a:gd name="T48" fmla="*/ 322 w 876"/>
                <a:gd name="T49" fmla="*/ 180 h 556"/>
                <a:gd name="T50" fmla="*/ 258 w 876"/>
                <a:gd name="T51" fmla="*/ 130 h 556"/>
                <a:gd name="T52" fmla="*/ 194 w 876"/>
                <a:gd name="T53" fmla="*/ 84 h 556"/>
                <a:gd name="T54" fmla="*/ 156 w 876"/>
                <a:gd name="T55" fmla="*/ 120 h 556"/>
                <a:gd name="T56" fmla="*/ 100 w 876"/>
                <a:gd name="T57" fmla="*/ 158 h 556"/>
                <a:gd name="T58" fmla="*/ 70 w 876"/>
                <a:gd name="T59" fmla="*/ 218 h 556"/>
                <a:gd name="T60" fmla="*/ 20 w 876"/>
                <a:gd name="T61" fmla="*/ 232 h 556"/>
                <a:gd name="T62" fmla="*/ 10 w 876"/>
                <a:gd name="T63" fmla="*/ 276 h 556"/>
                <a:gd name="T64" fmla="*/ 36 w 876"/>
                <a:gd name="T65" fmla="*/ 312 h 556"/>
                <a:gd name="T66" fmla="*/ 78 w 876"/>
                <a:gd name="T67" fmla="*/ 340 h 556"/>
                <a:gd name="T68" fmla="*/ 72 w 876"/>
                <a:gd name="T69" fmla="*/ 386 h 556"/>
                <a:gd name="T70" fmla="*/ 148 w 876"/>
                <a:gd name="T71" fmla="*/ 424 h 556"/>
                <a:gd name="T72" fmla="*/ 252 w 876"/>
                <a:gd name="T73" fmla="*/ 444 h 556"/>
                <a:gd name="T74" fmla="*/ 318 w 876"/>
                <a:gd name="T75" fmla="*/ 424 h 556"/>
                <a:gd name="T76" fmla="*/ 356 w 876"/>
                <a:gd name="T77" fmla="*/ 468 h 556"/>
                <a:gd name="T78" fmla="*/ 368 w 876"/>
                <a:gd name="T79" fmla="*/ 530 h 556"/>
                <a:gd name="T80" fmla="*/ 404 w 876"/>
                <a:gd name="T81" fmla="*/ 544 h 556"/>
                <a:gd name="T82" fmla="*/ 416 w 876"/>
                <a:gd name="T83" fmla="*/ 524 h 556"/>
                <a:gd name="T84" fmla="*/ 482 w 876"/>
                <a:gd name="T85" fmla="*/ 540 h 556"/>
                <a:gd name="T86" fmla="*/ 524 w 876"/>
                <a:gd name="T87" fmla="*/ 556 h 556"/>
                <a:gd name="T88" fmla="*/ 570 w 876"/>
                <a:gd name="T89" fmla="*/ 532 h 556"/>
                <a:gd name="T90" fmla="*/ 624 w 876"/>
                <a:gd name="T91" fmla="*/ 510 h 556"/>
                <a:gd name="T92" fmla="*/ 692 w 876"/>
                <a:gd name="T93" fmla="*/ 404 h 556"/>
                <a:gd name="T94" fmla="*/ 692 w 876"/>
                <a:gd name="T95" fmla="*/ 384 h 556"/>
                <a:gd name="T96" fmla="*/ 662 w 876"/>
                <a:gd name="T97" fmla="*/ 334 h 556"/>
                <a:gd name="T98" fmla="*/ 702 w 876"/>
                <a:gd name="T99" fmla="*/ 300 h 556"/>
                <a:gd name="T100" fmla="*/ 664 w 876"/>
                <a:gd name="T101" fmla="*/ 282 h 556"/>
                <a:gd name="T102" fmla="*/ 654 w 876"/>
                <a:gd name="T103" fmla="*/ 262 h 556"/>
                <a:gd name="T104" fmla="*/ 682 w 876"/>
                <a:gd name="T105" fmla="*/ 270 h 556"/>
                <a:gd name="T106" fmla="*/ 760 w 876"/>
                <a:gd name="T107" fmla="*/ 222 h 556"/>
                <a:gd name="T108" fmla="*/ 792 w 876"/>
                <a:gd name="T109" fmla="*/ 214 h 556"/>
                <a:gd name="T110" fmla="*/ 836 w 876"/>
                <a:gd name="T111" fmla="*/ 162 h 556"/>
                <a:gd name="T112" fmla="*/ 876 w 876"/>
                <a:gd name="T113" fmla="*/ 116 h 556"/>
                <a:gd name="T114" fmla="*/ 818 w 876"/>
                <a:gd name="T115" fmla="*/ 92 h 556"/>
                <a:gd name="T116" fmla="*/ 758 w 876"/>
                <a:gd name="T117" fmla="*/ 3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76" h="556">
                  <a:moveTo>
                    <a:pt x="716" y="4"/>
                  </a:moveTo>
                  <a:lnTo>
                    <a:pt x="730" y="8"/>
                  </a:lnTo>
                  <a:lnTo>
                    <a:pt x="744" y="14"/>
                  </a:lnTo>
                  <a:lnTo>
                    <a:pt x="754" y="32"/>
                  </a:lnTo>
                  <a:lnTo>
                    <a:pt x="762" y="50"/>
                  </a:lnTo>
                  <a:lnTo>
                    <a:pt x="768" y="64"/>
                  </a:lnTo>
                  <a:lnTo>
                    <a:pt x="774" y="78"/>
                  </a:lnTo>
                  <a:lnTo>
                    <a:pt x="788" y="78"/>
                  </a:lnTo>
                  <a:lnTo>
                    <a:pt x="796" y="84"/>
                  </a:lnTo>
                  <a:lnTo>
                    <a:pt x="810" y="92"/>
                  </a:lnTo>
                  <a:lnTo>
                    <a:pt x="814" y="92"/>
                  </a:lnTo>
                  <a:lnTo>
                    <a:pt x="818" y="110"/>
                  </a:lnTo>
                  <a:lnTo>
                    <a:pt x="838" y="112"/>
                  </a:lnTo>
                  <a:lnTo>
                    <a:pt x="844" y="106"/>
                  </a:lnTo>
                  <a:lnTo>
                    <a:pt x="856" y="104"/>
                  </a:lnTo>
                  <a:lnTo>
                    <a:pt x="870" y="102"/>
                  </a:lnTo>
                  <a:lnTo>
                    <a:pt x="872" y="114"/>
                  </a:lnTo>
                  <a:lnTo>
                    <a:pt x="864" y="118"/>
                  </a:lnTo>
                  <a:lnTo>
                    <a:pt x="860" y="138"/>
                  </a:lnTo>
                  <a:lnTo>
                    <a:pt x="848" y="158"/>
                  </a:lnTo>
                  <a:lnTo>
                    <a:pt x="838" y="160"/>
                  </a:lnTo>
                  <a:lnTo>
                    <a:pt x="832" y="154"/>
                  </a:lnTo>
                  <a:lnTo>
                    <a:pt x="820" y="164"/>
                  </a:lnTo>
                  <a:lnTo>
                    <a:pt x="820" y="196"/>
                  </a:lnTo>
                  <a:lnTo>
                    <a:pt x="814" y="204"/>
                  </a:lnTo>
                  <a:lnTo>
                    <a:pt x="804" y="198"/>
                  </a:lnTo>
                  <a:lnTo>
                    <a:pt x="790" y="212"/>
                  </a:lnTo>
                  <a:lnTo>
                    <a:pt x="780" y="212"/>
                  </a:lnTo>
                  <a:lnTo>
                    <a:pt x="780" y="218"/>
                  </a:lnTo>
                  <a:lnTo>
                    <a:pt x="770" y="220"/>
                  </a:lnTo>
                  <a:lnTo>
                    <a:pt x="762" y="216"/>
                  </a:lnTo>
                  <a:lnTo>
                    <a:pt x="758" y="218"/>
                  </a:lnTo>
                  <a:lnTo>
                    <a:pt x="746" y="232"/>
                  </a:lnTo>
                  <a:lnTo>
                    <a:pt x="734" y="238"/>
                  </a:lnTo>
                  <a:lnTo>
                    <a:pt x="726" y="248"/>
                  </a:lnTo>
                  <a:lnTo>
                    <a:pt x="716" y="250"/>
                  </a:lnTo>
                  <a:lnTo>
                    <a:pt x="708" y="252"/>
                  </a:lnTo>
                  <a:lnTo>
                    <a:pt x="682" y="268"/>
                  </a:lnTo>
                  <a:lnTo>
                    <a:pt x="682" y="256"/>
                  </a:lnTo>
                  <a:lnTo>
                    <a:pt x="684" y="248"/>
                  </a:lnTo>
                  <a:lnTo>
                    <a:pt x="694" y="242"/>
                  </a:lnTo>
                  <a:lnTo>
                    <a:pt x="692" y="234"/>
                  </a:lnTo>
                  <a:lnTo>
                    <a:pt x="684" y="234"/>
                  </a:lnTo>
                  <a:lnTo>
                    <a:pt x="674" y="234"/>
                  </a:lnTo>
                  <a:lnTo>
                    <a:pt x="654" y="252"/>
                  </a:lnTo>
                  <a:lnTo>
                    <a:pt x="650" y="260"/>
                  </a:lnTo>
                  <a:lnTo>
                    <a:pt x="632" y="260"/>
                  </a:lnTo>
                  <a:lnTo>
                    <a:pt x="630" y="268"/>
                  </a:lnTo>
                  <a:lnTo>
                    <a:pt x="634" y="280"/>
                  </a:lnTo>
                  <a:lnTo>
                    <a:pt x="648" y="282"/>
                  </a:lnTo>
                  <a:lnTo>
                    <a:pt x="648" y="288"/>
                  </a:lnTo>
                  <a:lnTo>
                    <a:pt x="648" y="294"/>
                  </a:lnTo>
                  <a:lnTo>
                    <a:pt x="660" y="292"/>
                  </a:lnTo>
                  <a:lnTo>
                    <a:pt x="666" y="286"/>
                  </a:lnTo>
                  <a:lnTo>
                    <a:pt x="674" y="284"/>
                  </a:lnTo>
                  <a:lnTo>
                    <a:pt x="682" y="288"/>
                  </a:lnTo>
                  <a:lnTo>
                    <a:pt x="696" y="290"/>
                  </a:lnTo>
                  <a:lnTo>
                    <a:pt x="698" y="298"/>
                  </a:lnTo>
                  <a:lnTo>
                    <a:pt x="694" y="300"/>
                  </a:lnTo>
                  <a:lnTo>
                    <a:pt x="682" y="300"/>
                  </a:lnTo>
                  <a:lnTo>
                    <a:pt x="676" y="304"/>
                  </a:lnTo>
                  <a:lnTo>
                    <a:pt x="674" y="308"/>
                  </a:lnTo>
                  <a:lnTo>
                    <a:pt x="664" y="312"/>
                  </a:lnTo>
                  <a:lnTo>
                    <a:pt x="656" y="324"/>
                  </a:lnTo>
                  <a:lnTo>
                    <a:pt x="652" y="334"/>
                  </a:lnTo>
                  <a:lnTo>
                    <a:pt x="662" y="338"/>
                  </a:lnTo>
                  <a:lnTo>
                    <a:pt x="666" y="342"/>
                  </a:lnTo>
                  <a:lnTo>
                    <a:pt x="674" y="360"/>
                  </a:lnTo>
                  <a:lnTo>
                    <a:pt x="676" y="368"/>
                  </a:lnTo>
                  <a:lnTo>
                    <a:pt x="690" y="378"/>
                  </a:lnTo>
                  <a:lnTo>
                    <a:pt x="688" y="382"/>
                  </a:lnTo>
                  <a:lnTo>
                    <a:pt x="680" y="378"/>
                  </a:lnTo>
                  <a:lnTo>
                    <a:pt x="676" y="386"/>
                  </a:lnTo>
                  <a:lnTo>
                    <a:pt x="686" y="390"/>
                  </a:lnTo>
                  <a:lnTo>
                    <a:pt x="690" y="394"/>
                  </a:lnTo>
                  <a:lnTo>
                    <a:pt x="682" y="396"/>
                  </a:lnTo>
                  <a:lnTo>
                    <a:pt x="674" y="398"/>
                  </a:lnTo>
                  <a:lnTo>
                    <a:pt x="668" y="402"/>
                  </a:lnTo>
                  <a:lnTo>
                    <a:pt x="666" y="404"/>
                  </a:lnTo>
                  <a:lnTo>
                    <a:pt x="680" y="406"/>
                  </a:lnTo>
                  <a:lnTo>
                    <a:pt x="688" y="408"/>
                  </a:lnTo>
                  <a:lnTo>
                    <a:pt x="688" y="418"/>
                  </a:lnTo>
                  <a:lnTo>
                    <a:pt x="682" y="434"/>
                  </a:lnTo>
                  <a:lnTo>
                    <a:pt x="664" y="456"/>
                  </a:lnTo>
                  <a:lnTo>
                    <a:pt x="650" y="474"/>
                  </a:lnTo>
                  <a:lnTo>
                    <a:pt x="642" y="490"/>
                  </a:lnTo>
                  <a:lnTo>
                    <a:pt x="622" y="506"/>
                  </a:lnTo>
                  <a:lnTo>
                    <a:pt x="610" y="516"/>
                  </a:lnTo>
                  <a:lnTo>
                    <a:pt x="590" y="520"/>
                  </a:lnTo>
                  <a:lnTo>
                    <a:pt x="580" y="520"/>
                  </a:lnTo>
                  <a:lnTo>
                    <a:pt x="574" y="514"/>
                  </a:lnTo>
                  <a:lnTo>
                    <a:pt x="568" y="516"/>
                  </a:lnTo>
                  <a:lnTo>
                    <a:pt x="568" y="528"/>
                  </a:lnTo>
                  <a:lnTo>
                    <a:pt x="556" y="532"/>
                  </a:lnTo>
                  <a:lnTo>
                    <a:pt x="538" y="536"/>
                  </a:lnTo>
                  <a:lnTo>
                    <a:pt x="528" y="538"/>
                  </a:lnTo>
                  <a:lnTo>
                    <a:pt x="524" y="546"/>
                  </a:lnTo>
                  <a:lnTo>
                    <a:pt x="526" y="552"/>
                  </a:lnTo>
                  <a:lnTo>
                    <a:pt x="518" y="550"/>
                  </a:lnTo>
                  <a:lnTo>
                    <a:pt x="518" y="542"/>
                  </a:lnTo>
                  <a:lnTo>
                    <a:pt x="518" y="536"/>
                  </a:lnTo>
                  <a:lnTo>
                    <a:pt x="510" y="536"/>
                  </a:lnTo>
                  <a:lnTo>
                    <a:pt x="500" y="534"/>
                  </a:lnTo>
                  <a:lnTo>
                    <a:pt x="492" y="536"/>
                  </a:lnTo>
                  <a:lnTo>
                    <a:pt x="482" y="536"/>
                  </a:lnTo>
                  <a:lnTo>
                    <a:pt x="476" y="534"/>
                  </a:lnTo>
                  <a:lnTo>
                    <a:pt x="474" y="518"/>
                  </a:lnTo>
                  <a:lnTo>
                    <a:pt x="464" y="516"/>
                  </a:lnTo>
                  <a:lnTo>
                    <a:pt x="458" y="514"/>
                  </a:lnTo>
                  <a:lnTo>
                    <a:pt x="450" y="514"/>
                  </a:lnTo>
                  <a:lnTo>
                    <a:pt x="444" y="520"/>
                  </a:lnTo>
                  <a:lnTo>
                    <a:pt x="414" y="520"/>
                  </a:lnTo>
                  <a:lnTo>
                    <a:pt x="412" y="524"/>
                  </a:lnTo>
                  <a:lnTo>
                    <a:pt x="400" y="524"/>
                  </a:lnTo>
                  <a:lnTo>
                    <a:pt x="400" y="532"/>
                  </a:lnTo>
                  <a:lnTo>
                    <a:pt x="406" y="534"/>
                  </a:lnTo>
                  <a:lnTo>
                    <a:pt x="404" y="540"/>
                  </a:lnTo>
                  <a:lnTo>
                    <a:pt x="398" y="540"/>
                  </a:lnTo>
                  <a:lnTo>
                    <a:pt x="394" y="536"/>
                  </a:lnTo>
                  <a:lnTo>
                    <a:pt x="386" y="536"/>
                  </a:lnTo>
                  <a:lnTo>
                    <a:pt x="380" y="536"/>
                  </a:lnTo>
                  <a:lnTo>
                    <a:pt x="380" y="532"/>
                  </a:lnTo>
                  <a:lnTo>
                    <a:pt x="372" y="530"/>
                  </a:lnTo>
                  <a:lnTo>
                    <a:pt x="372" y="516"/>
                  </a:lnTo>
                  <a:lnTo>
                    <a:pt x="364" y="512"/>
                  </a:lnTo>
                  <a:lnTo>
                    <a:pt x="364" y="500"/>
                  </a:lnTo>
                  <a:lnTo>
                    <a:pt x="346" y="494"/>
                  </a:lnTo>
                  <a:lnTo>
                    <a:pt x="346" y="490"/>
                  </a:lnTo>
                  <a:lnTo>
                    <a:pt x="360" y="470"/>
                  </a:lnTo>
                  <a:lnTo>
                    <a:pt x="362" y="448"/>
                  </a:lnTo>
                  <a:lnTo>
                    <a:pt x="354" y="444"/>
                  </a:lnTo>
                  <a:lnTo>
                    <a:pt x="350" y="434"/>
                  </a:lnTo>
                  <a:lnTo>
                    <a:pt x="342" y="432"/>
                  </a:lnTo>
                  <a:lnTo>
                    <a:pt x="328" y="430"/>
                  </a:lnTo>
                  <a:lnTo>
                    <a:pt x="328" y="418"/>
                  </a:lnTo>
                  <a:lnTo>
                    <a:pt x="318" y="420"/>
                  </a:lnTo>
                  <a:lnTo>
                    <a:pt x="300" y="420"/>
                  </a:lnTo>
                  <a:lnTo>
                    <a:pt x="294" y="428"/>
                  </a:lnTo>
                  <a:lnTo>
                    <a:pt x="284" y="428"/>
                  </a:lnTo>
                  <a:lnTo>
                    <a:pt x="274" y="440"/>
                  </a:lnTo>
                  <a:lnTo>
                    <a:pt x="266" y="442"/>
                  </a:lnTo>
                  <a:lnTo>
                    <a:pt x="252" y="440"/>
                  </a:lnTo>
                  <a:lnTo>
                    <a:pt x="242" y="436"/>
                  </a:lnTo>
                  <a:lnTo>
                    <a:pt x="234" y="436"/>
                  </a:lnTo>
                  <a:lnTo>
                    <a:pt x="228" y="442"/>
                  </a:lnTo>
                  <a:lnTo>
                    <a:pt x="210" y="442"/>
                  </a:lnTo>
                  <a:lnTo>
                    <a:pt x="190" y="440"/>
                  </a:lnTo>
                  <a:lnTo>
                    <a:pt x="176" y="438"/>
                  </a:lnTo>
                  <a:lnTo>
                    <a:pt x="160" y="428"/>
                  </a:lnTo>
                  <a:lnTo>
                    <a:pt x="150" y="420"/>
                  </a:lnTo>
                  <a:lnTo>
                    <a:pt x="136" y="412"/>
                  </a:lnTo>
                  <a:lnTo>
                    <a:pt x="122" y="400"/>
                  </a:lnTo>
                  <a:lnTo>
                    <a:pt x="110" y="406"/>
                  </a:lnTo>
                  <a:lnTo>
                    <a:pt x="100" y="396"/>
                  </a:lnTo>
                  <a:lnTo>
                    <a:pt x="76" y="386"/>
                  </a:lnTo>
                  <a:lnTo>
                    <a:pt x="76" y="378"/>
                  </a:lnTo>
                  <a:lnTo>
                    <a:pt x="80" y="370"/>
                  </a:lnTo>
                  <a:lnTo>
                    <a:pt x="88" y="368"/>
                  </a:lnTo>
                  <a:lnTo>
                    <a:pt x="90" y="360"/>
                  </a:lnTo>
                  <a:lnTo>
                    <a:pt x="80" y="354"/>
                  </a:lnTo>
                  <a:lnTo>
                    <a:pt x="80" y="344"/>
                  </a:lnTo>
                  <a:lnTo>
                    <a:pt x="94" y="338"/>
                  </a:lnTo>
                  <a:lnTo>
                    <a:pt x="102" y="330"/>
                  </a:lnTo>
                  <a:lnTo>
                    <a:pt x="102" y="322"/>
                  </a:lnTo>
                  <a:lnTo>
                    <a:pt x="86" y="312"/>
                  </a:lnTo>
                  <a:lnTo>
                    <a:pt x="68" y="320"/>
                  </a:lnTo>
                  <a:lnTo>
                    <a:pt x="56" y="318"/>
                  </a:lnTo>
                  <a:lnTo>
                    <a:pt x="38" y="310"/>
                  </a:lnTo>
                  <a:lnTo>
                    <a:pt x="38" y="302"/>
                  </a:lnTo>
                  <a:lnTo>
                    <a:pt x="22" y="296"/>
                  </a:lnTo>
                  <a:lnTo>
                    <a:pt x="22" y="288"/>
                  </a:lnTo>
                  <a:lnTo>
                    <a:pt x="22" y="270"/>
                  </a:lnTo>
                  <a:lnTo>
                    <a:pt x="12" y="272"/>
                  </a:lnTo>
                  <a:lnTo>
                    <a:pt x="6" y="270"/>
                  </a:lnTo>
                  <a:lnTo>
                    <a:pt x="4" y="264"/>
                  </a:lnTo>
                  <a:lnTo>
                    <a:pt x="6" y="258"/>
                  </a:lnTo>
                  <a:lnTo>
                    <a:pt x="8" y="250"/>
                  </a:lnTo>
                  <a:lnTo>
                    <a:pt x="20" y="242"/>
                  </a:lnTo>
                  <a:lnTo>
                    <a:pt x="20" y="236"/>
                  </a:lnTo>
                  <a:lnTo>
                    <a:pt x="34" y="236"/>
                  </a:lnTo>
                  <a:lnTo>
                    <a:pt x="34" y="242"/>
                  </a:lnTo>
                  <a:lnTo>
                    <a:pt x="48" y="238"/>
                  </a:lnTo>
                  <a:lnTo>
                    <a:pt x="52" y="230"/>
                  </a:lnTo>
                  <a:lnTo>
                    <a:pt x="70" y="230"/>
                  </a:lnTo>
                  <a:lnTo>
                    <a:pt x="72" y="222"/>
                  </a:lnTo>
                  <a:lnTo>
                    <a:pt x="96" y="212"/>
                  </a:lnTo>
                  <a:lnTo>
                    <a:pt x="102" y="208"/>
                  </a:lnTo>
                  <a:lnTo>
                    <a:pt x="102" y="198"/>
                  </a:lnTo>
                  <a:lnTo>
                    <a:pt x="108" y="192"/>
                  </a:lnTo>
                  <a:lnTo>
                    <a:pt x="102" y="178"/>
                  </a:lnTo>
                  <a:lnTo>
                    <a:pt x="102" y="162"/>
                  </a:lnTo>
                  <a:lnTo>
                    <a:pt x="112" y="156"/>
                  </a:lnTo>
                  <a:lnTo>
                    <a:pt x="128" y="156"/>
                  </a:lnTo>
                  <a:lnTo>
                    <a:pt x="132" y="144"/>
                  </a:lnTo>
                  <a:lnTo>
                    <a:pt x="140" y="122"/>
                  </a:lnTo>
                  <a:lnTo>
                    <a:pt x="156" y="124"/>
                  </a:lnTo>
                  <a:lnTo>
                    <a:pt x="168" y="124"/>
                  </a:lnTo>
                  <a:lnTo>
                    <a:pt x="178" y="122"/>
                  </a:lnTo>
                  <a:lnTo>
                    <a:pt x="178" y="110"/>
                  </a:lnTo>
                  <a:lnTo>
                    <a:pt x="182" y="96"/>
                  </a:lnTo>
                  <a:lnTo>
                    <a:pt x="192" y="96"/>
                  </a:lnTo>
                  <a:lnTo>
                    <a:pt x="194" y="88"/>
                  </a:lnTo>
                  <a:lnTo>
                    <a:pt x="208" y="88"/>
                  </a:lnTo>
                  <a:lnTo>
                    <a:pt x="212" y="96"/>
                  </a:lnTo>
                  <a:lnTo>
                    <a:pt x="220" y="106"/>
                  </a:lnTo>
                  <a:lnTo>
                    <a:pt x="234" y="108"/>
                  </a:lnTo>
                  <a:lnTo>
                    <a:pt x="248" y="120"/>
                  </a:lnTo>
                  <a:lnTo>
                    <a:pt x="254" y="130"/>
                  </a:lnTo>
                  <a:lnTo>
                    <a:pt x="254" y="138"/>
                  </a:lnTo>
                  <a:lnTo>
                    <a:pt x="250" y="146"/>
                  </a:lnTo>
                  <a:lnTo>
                    <a:pt x="252" y="156"/>
                  </a:lnTo>
                  <a:lnTo>
                    <a:pt x="260" y="160"/>
                  </a:lnTo>
                  <a:lnTo>
                    <a:pt x="290" y="162"/>
                  </a:lnTo>
                  <a:lnTo>
                    <a:pt x="300" y="170"/>
                  </a:lnTo>
                  <a:lnTo>
                    <a:pt x="318" y="180"/>
                  </a:lnTo>
                  <a:lnTo>
                    <a:pt x="324" y="194"/>
                  </a:lnTo>
                  <a:lnTo>
                    <a:pt x="330" y="200"/>
                  </a:lnTo>
                  <a:lnTo>
                    <a:pt x="378" y="202"/>
                  </a:lnTo>
                  <a:lnTo>
                    <a:pt x="402" y="204"/>
                  </a:lnTo>
                  <a:lnTo>
                    <a:pt x="424" y="216"/>
                  </a:lnTo>
                  <a:lnTo>
                    <a:pt x="456" y="218"/>
                  </a:lnTo>
                  <a:lnTo>
                    <a:pt x="476" y="206"/>
                  </a:lnTo>
                  <a:lnTo>
                    <a:pt x="516" y="206"/>
                  </a:lnTo>
                  <a:lnTo>
                    <a:pt x="532" y="198"/>
                  </a:lnTo>
                  <a:lnTo>
                    <a:pt x="532" y="192"/>
                  </a:lnTo>
                  <a:lnTo>
                    <a:pt x="548" y="182"/>
                  </a:lnTo>
                  <a:lnTo>
                    <a:pt x="542" y="172"/>
                  </a:lnTo>
                  <a:lnTo>
                    <a:pt x="548" y="162"/>
                  </a:lnTo>
                  <a:lnTo>
                    <a:pt x="560" y="162"/>
                  </a:lnTo>
                  <a:lnTo>
                    <a:pt x="576" y="164"/>
                  </a:lnTo>
                  <a:lnTo>
                    <a:pt x="588" y="150"/>
                  </a:lnTo>
                  <a:lnTo>
                    <a:pt x="602" y="150"/>
                  </a:lnTo>
                  <a:lnTo>
                    <a:pt x="618" y="138"/>
                  </a:lnTo>
                  <a:lnTo>
                    <a:pt x="636" y="130"/>
                  </a:lnTo>
                  <a:lnTo>
                    <a:pt x="648" y="130"/>
                  </a:lnTo>
                  <a:lnTo>
                    <a:pt x="662" y="132"/>
                  </a:lnTo>
                  <a:lnTo>
                    <a:pt x="660" y="124"/>
                  </a:lnTo>
                  <a:lnTo>
                    <a:pt x="642" y="106"/>
                  </a:lnTo>
                  <a:lnTo>
                    <a:pt x="632" y="104"/>
                  </a:lnTo>
                  <a:lnTo>
                    <a:pt x="626" y="110"/>
                  </a:lnTo>
                  <a:lnTo>
                    <a:pt x="600" y="108"/>
                  </a:lnTo>
                  <a:lnTo>
                    <a:pt x="604" y="94"/>
                  </a:lnTo>
                  <a:lnTo>
                    <a:pt x="612" y="78"/>
                  </a:lnTo>
                  <a:lnTo>
                    <a:pt x="616" y="72"/>
                  </a:lnTo>
                  <a:lnTo>
                    <a:pt x="632" y="80"/>
                  </a:lnTo>
                  <a:lnTo>
                    <a:pt x="642" y="72"/>
                  </a:lnTo>
                  <a:lnTo>
                    <a:pt x="652" y="70"/>
                  </a:lnTo>
                  <a:lnTo>
                    <a:pt x="656" y="56"/>
                  </a:lnTo>
                  <a:lnTo>
                    <a:pt x="664" y="40"/>
                  </a:lnTo>
                  <a:lnTo>
                    <a:pt x="674" y="34"/>
                  </a:lnTo>
                  <a:lnTo>
                    <a:pt x="674" y="22"/>
                  </a:lnTo>
                  <a:lnTo>
                    <a:pt x="664" y="20"/>
                  </a:lnTo>
                  <a:lnTo>
                    <a:pt x="664" y="12"/>
                  </a:lnTo>
                  <a:lnTo>
                    <a:pt x="678" y="6"/>
                  </a:lnTo>
                  <a:lnTo>
                    <a:pt x="700" y="4"/>
                  </a:lnTo>
                  <a:lnTo>
                    <a:pt x="716" y="4"/>
                  </a:lnTo>
                  <a:close/>
                  <a:moveTo>
                    <a:pt x="716" y="0"/>
                  </a:moveTo>
                  <a:lnTo>
                    <a:pt x="716" y="0"/>
                  </a:lnTo>
                  <a:lnTo>
                    <a:pt x="716" y="0"/>
                  </a:lnTo>
                  <a:lnTo>
                    <a:pt x="700" y="0"/>
                  </a:lnTo>
                  <a:lnTo>
                    <a:pt x="678" y="2"/>
                  </a:lnTo>
                  <a:lnTo>
                    <a:pt x="678" y="2"/>
                  </a:lnTo>
                  <a:lnTo>
                    <a:pt x="676" y="4"/>
                  </a:lnTo>
                  <a:lnTo>
                    <a:pt x="664" y="8"/>
                  </a:lnTo>
                  <a:lnTo>
                    <a:pt x="664" y="8"/>
                  </a:lnTo>
                  <a:lnTo>
                    <a:pt x="662" y="12"/>
                  </a:lnTo>
                  <a:lnTo>
                    <a:pt x="660" y="18"/>
                  </a:lnTo>
                  <a:lnTo>
                    <a:pt x="660" y="18"/>
                  </a:lnTo>
                  <a:lnTo>
                    <a:pt x="660" y="22"/>
                  </a:lnTo>
                  <a:lnTo>
                    <a:pt x="660" y="22"/>
                  </a:lnTo>
                  <a:lnTo>
                    <a:pt x="662" y="24"/>
                  </a:lnTo>
                  <a:lnTo>
                    <a:pt x="670" y="24"/>
                  </a:lnTo>
                  <a:lnTo>
                    <a:pt x="670" y="32"/>
                  </a:lnTo>
                  <a:lnTo>
                    <a:pt x="662" y="36"/>
                  </a:lnTo>
                  <a:lnTo>
                    <a:pt x="662" y="36"/>
                  </a:lnTo>
                  <a:lnTo>
                    <a:pt x="662" y="38"/>
                  </a:lnTo>
                  <a:lnTo>
                    <a:pt x="652" y="54"/>
                  </a:lnTo>
                  <a:lnTo>
                    <a:pt x="652" y="54"/>
                  </a:lnTo>
                  <a:lnTo>
                    <a:pt x="652" y="54"/>
                  </a:lnTo>
                  <a:lnTo>
                    <a:pt x="650" y="66"/>
                  </a:lnTo>
                  <a:lnTo>
                    <a:pt x="642" y="68"/>
                  </a:lnTo>
                  <a:lnTo>
                    <a:pt x="642" y="68"/>
                  </a:lnTo>
                  <a:lnTo>
                    <a:pt x="638" y="68"/>
                  </a:lnTo>
                  <a:lnTo>
                    <a:pt x="632" y="76"/>
                  </a:lnTo>
                  <a:lnTo>
                    <a:pt x="618" y="68"/>
                  </a:lnTo>
                  <a:lnTo>
                    <a:pt x="618" y="68"/>
                  </a:lnTo>
                  <a:lnTo>
                    <a:pt x="616" y="68"/>
                  </a:lnTo>
                  <a:lnTo>
                    <a:pt x="616" y="68"/>
                  </a:lnTo>
                  <a:lnTo>
                    <a:pt x="614" y="68"/>
                  </a:lnTo>
                  <a:lnTo>
                    <a:pt x="608" y="76"/>
                  </a:lnTo>
                  <a:lnTo>
                    <a:pt x="608" y="76"/>
                  </a:lnTo>
                  <a:lnTo>
                    <a:pt x="608" y="76"/>
                  </a:lnTo>
                  <a:lnTo>
                    <a:pt x="600" y="94"/>
                  </a:lnTo>
                  <a:lnTo>
                    <a:pt x="600" y="94"/>
                  </a:lnTo>
                  <a:lnTo>
                    <a:pt x="600" y="94"/>
                  </a:lnTo>
                  <a:lnTo>
                    <a:pt x="596" y="106"/>
                  </a:lnTo>
                  <a:lnTo>
                    <a:pt x="596" y="106"/>
                  </a:lnTo>
                  <a:lnTo>
                    <a:pt x="598" y="110"/>
                  </a:lnTo>
                  <a:lnTo>
                    <a:pt x="598" y="110"/>
                  </a:lnTo>
                  <a:lnTo>
                    <a:pt x="600" y="112"/>
                  </a:lnTo>
                  <a:lnTo>
                    <a:pt x="626" y="114"/>
                  </a:lnTo>
                  <a:lnTo>
                    <a:pt x="626" y="114"/>
                  </a:lnTo>
                  <a:lnTo>
                    <a:pt x="626" y="114"/>
                  </a:lnTo>
                  <a:lnTo>
                    <a:pt x="626" y="114"/>
                  </a:lnTo>
                  <a:lnTo>
                    <a:pt x="628" y="112"/>
                  </a:lnTo>
                  <a:lnTo>
                    <a:pt x="634" y="108"/>
                  </a:lnTo>
                  <a:lnTo>
                    <a:pt x="640" y="110"/>
                  </a:lnTo>
                  <a:lnTo>
                    <a:pt x="656" y="126"/>
                  </a:lnTo>
                  <a:lnTo>
                    <a:pt x="656" y="128"/>
                  </a:lnTo>
                  <a:lnTo>
                    <a:pt x="648" y="126"/>
                  </a:lnTo>
                  <a:lnTo>
                    <a:pt x="648" y="126"/>
                  </a:lnTo>
                  <a:lnTo>
                    <a:pt x="648" y="126"/>
                  </a:lnTo>
                  <a:lnTo>
                    <a:pt x="636" y="126"/>
                  </a:lnTo>
                  <a:lnTo>
                    <a:pt x="636" y="126"/>
                  </a:lnTo>
                  <a:lnTo>
                    <a:pt x="634" y="126"/>
                  </a:lnTo>
                  <a:lnTo>
                    <a:pt x="618" y="134"/>
                  </a:lnTo>
                  <a:lnTo>
                    <a:pt x="618" y="134"/>
                  </a:lnTo>
                  <a:lnTo>
                    <a:pt x="616" y="134"/>
                  </a:lnTo>
                  <a:lnTo>
                    <a:pt x="602" y="146"/>
                  </a:lnTo>
                  <a:lnTo>
                    <a:pt x="588" y="146"/>
                  </a:lnTo>
                  <a:lnTo>
                    <a:pt x="588" y="146"/>
                  </a:lnTo>
                  <a:lnTo>
                    <a:pt x="586" y="148"/>
                  </a:lnTo>
                  <a:lnTo>
                    <a:pt x="574" y="158"/>
                  </a:lnTo>
                  <a:lnTo>
                    <a:pt x="560" y="158"/>
                  </a:lnTo>
                  <a:lnTo>
                    <a:pt x="560" y="158"/>
                  </a:lnTo>
                  <a:lnTo>
                    <a:pt x="560" y="158"/>
                  </a:lnTo>
                  <a:lnTo>
                    <a:pt x="548" y="158"/>
                  </a:lnTo>
                  <a:lnTo>
                    <a:pt x="548" y="158"/>
                  </a:lnTo>
                  <a:lnTo>
                    <a:pt x="544" y="160"/>
                  </a:lnTo>
                  <a:lnTo>
                    <a:pt x="538" y="170"/>
                  </a:lnTo>
                  <a:lnTo>
                    <a:pt x="538" y="170"/>
                  </a:lnTo>
                  <a:lnTo>
                    <a:pt x="538" y="174"/>
                  </a:lnTo>
                  <a:lnTo>
                    <a:pt x="542" y="182"/>
                  </a:lnTo>
                  <a:lnTo>
                    <a:pt x="530" y="188"/>
                  </a:lnTo>
                  <a:lnTo>
                    <a:pt x="530" y="188"/>
                  </a:lnTo>
                  <a:lnTo>
                    <a:pt x="528" y="192"/>
                  </a:lnTo>
                  <a:lnTo>
                    <a:pt x="528" y="194"/>
                  </a:lnTo>
                  <a:lnTo>
                    <a:pt x="514" y="202"/>
                  </a:lnTo>
                  <a:lnTo>
                    <a:pt x="476" y="202"/>
                  </a:lnTo>
                  <a:lnTo>
                    <a:pt x="476" y="202"/>
                  </a:lnTo>
                  <a:lnTo>
                    <a:pt x="474" y="202"/>
                  </a:lnTo>
                  <a:lnTo>
                    <a:pt x="456" y="214"/>
                  </a:lnTo>
                  <a:lnTo>
                    <a:pt x="426" y="212"/>
                  </a:lnTo>
                  <a:lnTo>
                    <a:pt x="404" y="200"/>
                  </a:lnTo>
                  <a:lnTo>
                    <a:pt x="404" y="200"/>
                  </a:lnTo>
                  <a:lnTo>
                    <a:pt x="402" y="200"/>
                  </a:lnTo>
                  <a:lnTo>
                    <a:pt x="378" y="198"/>
                  </a:lnTo>
                  <a:lnTo>
                    <a:pt x="332" y="196"/>
                  </a:lnTo>
                  <a:lnTo>
                    <a:pt x="328" y="192"/>
                  </a:lnTo>
                  <a:lnTo>
                    <a:pt x="322" y="180"/>
                  </a:lnTo>
                  <a:lnTo>
                    <a:pt x="322" y="180"/>
                  </a:lnTo>
                  <a:lnTo>
                    <a:pt x="320" y="178"/>
                  </a:lnTo>
                  <a:lnTo>
                    <a:pt x="302" y="166"/>
                  </a:lnTo>
                  <a:lnTo>
                    <a:pt x="294" y="158"/>
                  </a:lnTo>
                  <a:lnTo>
                    <a:pt x="294" y="158"/>
                  </a:lnTo>
                  <a:lnTo>
                    <a:pt x="290" y="158"/>
                  </a:lnTo>
                  <a:lnTo>
                    <a:pt x="260" y="156"/>
                  </a:lnTo>
                  <a:lnTo>
                    <a:pt x="256" y="154"/>
                  </a:lnTo>
                  <a:lnTo>
                    <a:pt x="254" y="146"/>
                  </a:lnTo>
                  <a:lnTo>
                    <a:pt x="258" y="140"/>
                  </a:lnTo>
                  <a:lnTo>
                    <a:pt x="258" y="140"/>
                  </a:lnTo>
                  <a:lnTo>
                    <a:pt x="258" y="138"/>
                  </a:lnTo>
                  <a:lnTo>
                    <a:pt x="258" y="130"/>
                  </a:lnTo>
                  <a:lnTo>
                    <a:pt x="258" y="130"/>
                  </a:lnTo>
                  <a:lnTo>
                    <a:pt x="258" y="128"/>
                  </a:lnTo>
                  <a:lnTo>
                    <a:pt x="250" y="118"/>
                  </a:lnTo>
                  <a:lnTo>
                    <a:pt x="250" y="118"/>
                  </a:lnTo>
                  <a:lnTo>
                    <a:pt x="250" y="118"/>
                  </a:lnTo>
                  <a:lnTo>
                    <a:pt x="238" y="104"/>
                  </a:lnTo>
                  <a:lnTo>
                    <a:pt x="238" y="104"/>
                  </a:lnTo>
                  <a:lnTo>
                    <a:pt x="236" y="104"/>
                  </a:lnTo>
                  <a:lnTo>
                    <a:pt x="222" y="102"/>
                  </a:lnTo>
                  <a:lnTo>
                    <a:pt x="216" y="94"/>
                  </a:lnTo>
                  <a:lnTo>
                    <a:pt x="212" y="86"/>
                  </a:lnTo>
                  <a:lnTo>
                    <a:pt x="212" y="86"/>
                  </a:lnTo>
                  <a:lnTo>
                    <a:pt x="210" y="84"/>
                  </a:lnTo>
                  <a:lnTo>
                    <a:pt x="208" y="84"/>
                  </a:lnTo>
                  <a:lnTo>
                    <a:pt x="194" y="84"/>
                  </a:lnTo>
                  <a:lnTo>
                    <a:pt x="194" y="84"/>
                  </a:lnTo>
                  <a:lnTo>
                    <a:pt x="192" y="84"/>
                  </a:lnTo>
                  <a:lnTo>
                    <a:pt x="190" y="86"/>
                  </a:lnTo>
                  <a:lnTo>
                    <a:pt x="188" y="92"/>
                  </a:lnTo>
                  <a:lnTo>
                    <a:pt x="182" y="92"/>
                  </a:lnTo>
                  <a:lnTo>
                    <a:pt x="182" y="92"/>
                  </a:lnTo>
                  <a:lnTo>
                    <a:pt x="178" y="94"/>
                  </a:lnTo>
                  <a:lnTo>
                    <a:pt x="178" y="96"/>
                  </a:lnTo>
                  <a:lnTo>
                    <a:pt x="174" y="108"/>
                  </a:lnTo>
                  <a:lnTo>
                    <a:pt x="174" y="108"/>
                  </a:lnTo>
                  <a:lnTo>
                    <a:pt x="174" y="110"/>
                  </a:lnTo>
                  <a:lnTo>
                    <a:pt x="174" y="118"/>
                  </a:lnTo>
                  <a:lnTo>
                    <a:pt x="168" y="120"/>
                  </a:lnTo>
                  <a:lnTo>
                    <a:pt x="156" y="120"/>
                  </a:lnTo>
                  <a:lnTo>
                    <a:pt x="140" y="118"/>
                  </a:lnTo>
                  <a:lnTo>
                    <a:pt x="140" y="118"/>
                  </a:lnTo>
                  <a:lnTo>
                    <a:pt x="140" y="118"/>
                  </a:lnTo>
                  <a:lnTo>
                    <a:pt x="140" y="118"/>
                  </a:lnTo>
                  <a:lnTo>
                    <a:pt x="138" y="118"/>
                  </a:lnTo>
                  <a:lnTo>
                    <a:pt x="136" y="120"/>
                  </a:lnTo>
                  <a:lnTo>
                    <a:pt x="128" y="142"/>
                  </a:lnTo>
                  <a:lnTo>
                    <a:pt x="128" y="142"/>
                  </a:lnTo>
                  <a:lnTo>
                    <a:pt x="128" y="142"/>
                  </a:lnTo>
                  <a:lnTo>
                    <a:pt x="124" y="152"/>
                  </a:lnTo>
                  <a:lnTo>
                    <a:pt x="112" y="152"/>
                  </a:lnTo>
                  <a:lnTo>
                    <a:pt x="112" y="152"/>
                  </a:lnTo>
                  <a:lnTo>
                    <a:pt x="110" y="152"/>
                  </a:lnTo>
                  <a:lnTo>
                    <a:pt x="100" y="158"/>
                  </a:lnTo>
                  <a:lnTo>
                    <a:pt x="100" y="158"/>
                  </a:lnTo>
                  <a:lnTo>
                    <a:pt x="98" y="160"/>
                  </a:lnTo>
                  <a:lnTo>
                    <a:pt x="98" y="162"/>
                  </a:lnTo>
                  <a:lnTo>
                    <a:pt x="98" y="178"/>
                  </a:lnTo>
                  <a:lnTo>
                    <a:pt x="98" y="178"/>
                  </a:lnTo>
                  <a:lnTo>
                    <a:pt x="100" y="178"/>
                  </a:lnTo>
                  <a:lnTo>
                    <a:pt x="104" y="190"/>
                  </a:lnTo>
                  <a:lnTo>
                    <a:pt x="98" y="196"/>
                  </a:lnTo>
                  <a:lnTo>
                    <a:pt x="98" y="196"/>
                  </a:lnTo>
                  <a:lnTo>
                    <a:pt x="98" y="198"/>
                  </a:lnTo>
                  <a:lnTo>
                    <a:pt x="98" y="206"/>
                  </a:lnTo>
                  <a:lnTo>
                    <a:pt x="94" y="208"/>
                  </a:lnTo>
                  <a:lnTo>
                    <a:pt x="70" y="218"/>
                  </a:lnTo>
                  <a:lnTo>
                    <a:pt x="70" y="218"/>
                  </a:lnTo>
                  <a:lnTo>
                    <a:pt x="68" y="220"/>
                  </a:lnTo>
                  <a:lnTo>
                    <a:pt x="66" y="226"/>
                  </a:lnTo>
                  <a:lnTo>
                    <a:pt x="52" y="226"/>
                  </a:lnTo>
                  <a:lnTo>
                    <a:pt x="52" y="226"/>
                  </a:lnTo>
                  <a:lnTo>
                    <a:pt x="48" y="226"/>
                  </a:lnTo>
                  <a:lnTo>
                    <a:pt x="48" y="228"/>
                  </a:lnTo>
                  <a:lnTo>
                    <a:pt x="44" y="236"/>
                  </a:lnTo>
                  <a:lnTo>
                    <a:pt x="38" y="236"/>
                  </a:lnTo>
                  <a:lnTo>
                    <a:pt x="38" y="236"/>
                  </a:lnTo>
                  <a:lnTo>
                    <a:pt x="38" y="236"/>
                  </a:lnTo>
                  <a:lnTo>
                    <a:pt x="36" y="234"/>
                  </a:lnTo>
                  <a:lnTo>
                    <a:pt x="34" y="232"/>
                  </a:lnTo>
                  <a:lnTo>
                    <a:pt x="20" y="232"/>
                  </a:lnTo>
                  <a:lnTo>
                    <a:pt x="20" y="232"/>
                  </a:lnTo>
                  <a:lnTo>
                    <a:pt x="18" y="234"/>
                  </a:lnTo>
                  <a:lnTo>
                    <a:pt x="18" y="236"/>
                  </a:lnTo>
                  <a:lnTo>
                    <a:pt x="16" y="240"/>
                  </a:lnTo>
                  <a:lnTo>
                    <a:pt x="6" y="246"/>
                  </a:lnTo>
                  <a:lnTo>
                    <a:pt x="6" y="246"/>
                  </a:lnTo>
                  <a:lnTo>
                    <a:pt x="4" y="248"/>
                  </a:lnTo>
                  <a:lnTo>
                    <a:pt x="2" y="258"/>
                  </a:lnTo>
                  <a:lnTo>
                    <a:pt x="0" y="262"/>
                  </a:lnTo>
                  <a:lnTo>
                    <a:pt x="0" y="262"/>
                  </a:lnTo>
                  <a:lnTo>
                    <a:pt x="0" y="264"/>
                  </a:lnTo>
                  <a:lnTo>
                    <a:pt x="2" y="272"/>
                  </a:lnTo>
                  <a:lnTo>
                    <a:pt x="2" y="272"/>
                  </a:lnTo>
                  <a:lnTo>
                    <a:pt x="6" y="274"/>
                  </a:lnTo>
                  <a:lnTo>
                    <a:pt x="10" y="276"/>
                  </a:lnTo>
                  <a:lnTo>
                    <a:pt x="10" y="276"/>
                  </a:lnTo>
                  <a:lnTo>
                    <a:pt x="12" y="276"/>
                  </a:lnTo>
                  <a:lnTo>
                    <a:pt x="12" y="276"/>
                  </a:lnTo>
                  <a:lnTo>
                    <a:pt x="12" y="276"/>
                  </a:lnTo>
                  <a:lnTo>
                    <a:pt x="18" y="276"/>
                  </a:lnTo>
                  <a:lnTo>
                    <a:pt x="18" y="288"/>
                  </a:lnTo>
                  <a:lnTo>
                    <a:pt x="18" y="296"/>
                  </a:lnTo>
                  <a:lnTo>
                    <a:pt x="18" y="296"/>
                  </a:lnTo>
                  <a:lnTo>
                    <a:pt x="20" y="298"/>
                  </a:lnTo>
                  <a:lnTo>
                    <a:pt x="22" y="300"/>
                  </a:lnTo>
                  <a:lnTo>
                    <a:pt x="34" y="304"/>
                  </a:lnTo>
                  <a:lnTo>
                    <a:pt x="34" y="310"/>
                  </a:lnTo>
                  <a:lnTo>
                    <a:pt x="34" y="310"/>
                  </a:lnTo>
                  <a:lnTo>
                    <a:pt x="36" y="312"/>
                  </a:lnTo>
                  <a:lnTo>
                    <a:pt x="38" y="314"/>
                  </a:lnTo>
                  <a:lnTo>
                    <a:pt x="56" y="322"/>
                  </a:lnTo>
                  <a:lnTo>
                    <a:pt x="56" y="322"/>
                  </a:lnTo>
                  <a:lnTo>
                    <a:pt x="56" y="322"/>
                  </a:lnTo>
                  <a:lnTo>
                    <a:pt x="66" y="324"/>
                  </a:lnTo>
                  <a:lnTo>
                    <a:pt x="66" y="324"/>
                  </a:lnTo>
                  <a:lnTo>
                    <a:pt x="68" y="324"/>
                  </a:lnTo>
                  <a:lnTo>
                    <a:pt x="68" y="324"/>
                  </a:lnTo>
                  <a:lnTo>
                    <a:pt x="68" y="324"/>
                  </a:lnTo>
                  <a:lnTo>
                    <a:pt x="84" y="316"/>
                  </a:lnTo>
                  <a:lnTo>
                    <a:pt x="98" y="326"/>
                  </a:lnTo>
                  <a:lnTo>
                    <a:pt x="98" y="328"/>
                  </a:lnTo>
                  <a:lnTo>
                    <a:pt x="92" y="334"/>
                  </a:lnTo>
                  <a:lnTo>
                    <a:pt x="78" y="340"/>
                  </a:lnTo>
                  <a:lnTo>
                    <a:pt x="78" y="340"/>
                  </a:lnTo>
                  <a:lnTo>
                    <a:pt x="76" y="344"/>
                  </a:lnTo>
                  <a:lnTo>
                    <a:pt x="76" y="354"/>
                  </a:lnTo>
                  <a:lnTo>
                    <a:pt x="76" y="354"/>
                  </a:lnTo>
                  <a:lnTo>
                    <a:pt x="78" y="356"/>
                  </a:lnTo>
                  <a:lnTo>
                    <a:pt x="86" y="362"/>
                  </a:lnTo>
                  <a:lnTo>
                    <a:pt x="86" y="364"/>
                  </a:lnTo>
                  <a:lnTo>
                    <a:pt x="78" y="366"/>
                  </a:lnTo>
                  <a:lnTo>
                    <a:pt x="78" y="366"/>
                  </a:lnTo>
                  <a:lnTo>
                    <a:pt x="76" y="368"/>
                  </a:lnTo>
                  <a:lnTo>
                    <a:pt x="72" y="378"/>
                  </a:lnTo>
                  <a:lnTo>
                    <a:pt x="72" y="378"/>
                  </a:lnTo>
                  <a:lnTo>
                    <a:pt x="72" y="378"/>
                  </a:lnTo>
                  <a:lnTo>
                    <a:pt x="72" y="386"/>
                  </a:lnTo>
                  <a:lnTo>
                    <a:pt x="72" y="386"/>
                  </a:lnTo>
                  <a:lnTo>
                    <a:pt x="72" y="388"/>
                  </a:lnTo>
                  <a:lnTo>
                    <a:pt x="74" y="390"/>
                  </a:lnTo>
                  <a:lnTo>
                    <a:pt x="98" y="400"/>
                  </a:lnTo>
                  <a:lnTo>
                    <a:pt x="108" y="408"/>
                  </a:lnTo>
                  <a:lnTo>
                    <a:pt x="108" y="408"/>
                  </a:lnTo>
                  <a:lnTo>
                    <a:pt x="110" y="410"/>
                  </a:lnTo>
                  <a:lnTo>
                    <a:pt x="110" y="410"/>
                  </a:lnTo>
                  <a:lnTo>
                    <a:pt x="112" y="410"/>
                  </a:lnTo>
                  <a:lnTo>
                    <a:pt x="122" y="404"/>
                  </a:lnTo>
                  <a:lnTo>
                    <a:pt x="132" y="416"/>
                  </a:lnTo>
                  <a:lnTo>
                    <a:pt x="132" y="416"/>
                  </a:lnTo>
                  <a:lnTo>
                    <a:pt x="134" y="416"/>
                  </a:lnTo>
                  <a:lnTo>
                    <a:pt x="148" y="424"/>
                  </a:lnTo>
                  <a:lnTo>
                    <a:pt x="158" y="430"/>
                  </a:lnTo>
                  <a:lnTo>
                    <a:pt x="174" y="442"/>
                  </a:lnTo>
                  <a:lnTo>
                    <a:pt x="174" y="442"/>
                  </a:lnTo>
                  <a:lnTo>
                    <a:pt x="176" y="442"/>
                  </a:lnTo>
                  <a:lnTo>
                    <a:pt x="190" y="444"/>
                  </a:lnTo>
                  <a:lnTo>
                    <a:pt x="210" y="446"/>
                  </a:lnTo>
                  <a:lnTo>
                    <a:pt x="228" y="446"/>
                  </a:lnTo>
                  <a:lnTo>
                    <a:pt x="228" y="446"/>
                  </a:lnTo>
                  <a:lnTo>
                    <a:pt x="230" y="444"/>
                  </a:lnTo>
                  <a:lnTo>
                    <a:pt x="234" y="440"/>
                  </a:lnTo>
                  <a:lnTo>
                    <a:pt x="242" y="440"/>
                  </a:lnTo>
                  <a:lnTo>
                    <a:pt x="252" y="444"/>
                  </a:lnTo>
                  <a:lnTo>
                    <a:pt x="252" y="444"/>
                  </a:lnTo>
                  <a:lnTo>
                    <a:pt x="252" y="444"/>
                  </a:lnTo>
                  <a:lnTo>
                    <a:pt x="264" y="446"/>
                  </a:lnTo>
                  <a:lnTo>
                    <a:pt x="264" y="446"/>
                  </a:lnTo>
                  <a:lnTo>
                    <a:pt x="266" y="446"/>
                  </a:lnTo>
                  <a:lnTo>
                    <a:pt x="266" y="446"/>
                  </a:lnTo>
                  <a:lnTo>
                    <a:pt x="266" y="446"/>
                  </a:lnTo>
                  <a:lnTo>
                    <a:pt x="274" y="444"/>
                  </a:lnTo>
                  <a:lnTo>
                    <a:pt x="274" y="444"/>
                  </a:lnTo>
                  <a:lnTo>
                    <a:pt x="278" y="442"/>
                  </a:lnTo>
                  <a:lnTo>
                    <a:pt x="286" y="432"/>
                  </a:lnTo>
                  <a:lnTo>
                    <a:pt x="294" y="432"/>
                  </a:lnTo>
                  <a:lnTo>
                    <a:pt x="294" y="432"/>
                  </a:lnTo>
                  <a:lnTo>
                    <a:pt x="298" y="430"/>
                  </a:lnTo>
                  <a:lnTo>
                    <a:pt x="302" y="424"/>
                  </a:lnTo>
                  <a:lnTo>
                    <a:pt x="318" y="424"/>
                  </a:lnTo>
                  <a:lnTo>
                    <a:pt x="318" y="424"/>
                  </a:lnTo>
                  <a:lnTo>
                    <a:pt x="320" y="424"/>
                  </a:lnTo>
                  <a:lnTo>
                    <a:pt x="324" y="424"/>
                  </a:lnTo>
                  <a:lnTo>
                    <a:pt x="324" y="430"/>
                  </a:lnTo>
                  <a:lnTo>
                    <a:pt x="324" y="430"/>
                  </a:lnTo>
                  <a:lnTo>
                    <a:pt x="324" y="434"/>
                  </a:lnTo>
                  <a:lnTo>
                    <a:pt x="328" y="434"/>
                  </a:lnTo>
                  <a:lnTo>
                    <a:pt x="342" y="436"/>
                  </a:lnTo>
                  <a:lnTo>
                    <a:pt x="346" y="438"/>
                  </a:lnTo>
                  <a:lnTo>
                    <a:pt x="352" y="446"/>
                  </a:lnTo>
                  <a:lnTo>
                    <a:pt x="352" y="446"/>
                  </a:lnTo>
                  <a:lnTo>
                    <a:pt x="352" y="446"/>
                  </a:lnTo>
                  <a:lnTo>
                    <a:pt x="358" y="450"/>
                  </a:lnTo>
                  <a:lnTo>
                    <a:pt x="356" y="468"/>
                  </a:lnTo>
                  <a:lnTo>
                    <a:pt x="342" y="488"/>
                  </a:lnTo>
                  <a:lnTo>
                    <a:pt x="342" y="488"/>
                  </a:lnTo>
                  <a:lnTo>
                    <a:pt x="342" y="490"/>
                  </a:lnTo>
                  <a:lnTo>
                    <a:pt x="342" y="494"/>
                  </a:lnTo>
                  <a:lnTo>
                    <a:pt x="342" y="494"/>
                  </a:lnTo>
                  <a:lnTo>
                    <a:pt x="342" y="496"/>
                  </a:lnTo>
                  <a:lnTo>
                    <a:pt x="344" y="498"/>
                  </a:lnTo>
                  <a:lnTo>
                    <a:pt x="360" y="502"/>
                  </a:lnTo>
                  <a:lnTo>
                    <a:pt x="360" y="512"/>
                  </a:lnTo>
                  <a:lnTo>
                    <a:pt x="360" y="512"/>
                  </a:lnTo>
                  <a:lnTo>
                    <a:pt x="360" y="514"/>
                  </a:lnTo>
                  <a:lnTo>
                    <a:pt x="362" y="516"/>
                  </a:lnTo>
                  <a:lnTo>
                    <a:pt x="368" y="518"/>
                  </a:lnTo>
                  <a:lnTo>
                    <a:pt x="368" y="530"/>
                  </a:lnTo>
                  <a:lnTo>
                    <a:pt x="368" y="530"/>
                  </a:lnTo>
                  <a:lnTo>
                    <a:pt x="370" y="532"/>
                  </a:lnTo>
                  <a:lnTo>
                    <a:pt x="372" y="534"/>
                  </a:lnTo>
                  <a:lnTo>
                    <a:pt x="376" y="534"/>
                  </a:lnTo>
                  <a:lnTo>
                    <a:pt x="376" y="536"/>
                  </a:lnTo>
                  <a:lnTo>
                    <a:pt x="376" y="536"/>
                  </a:lnTo>
                  <a:lnTo>
                    <a:pt x="376" y="540"/>
                  </a:lnTo>
                  <a:lnTo>
                    <a:pt x="380" y="540"/>
                  </a:lnTo>
                  <a:lnTo>
                    <a:pt x="386" y="540"/>
                  </a:lnTo>
                  <a:lnTo>
                    <a:pt x="392" y="540"/>
                  </a:lnTo>
                  <a:lnTo>
                    <a:pt x="394" y="544"/>
                  </a:lnTo>
                  <a:lnTo>
                    <a:pt x="394" y="544"/>
                  </a:lnTo>
                  <a:lnTo>
                    <a:pt x="398" y="544"/>
                  </a:lnTo>
                  <a:lnTo>
                    <a:pt x="404" y="544"/>
                  </a:lnTo>
                  <a:lnTo>
                    <a:pt x="404" y="544"/>
                  </a:lnTo>
                  <a:lnTo>
                    <a:pt x="406" y="544"/>
                  </a:lnTo>
                  <a:lnTo>
                    <a:pt x="408" y="542"/>
                  </a:lnTo>
                  <a:lnTo>
                    <a:pt x="410" y="534"/>
                  </a:lnTo>
                  <a:lnTo>
                    <a:pt x="410" y="534"/>
                  </a:lnTo>
                  <a:lnTo>
                    <a:pt x="410" y="532"/>
                  </a:lnTo>
                  <a:lnTo>
                    <a:pt x="408" y="530"/>
                  </a:lnTo>
                  <a:lnTo>
                    <a:pt x="404" y="528"/>
                  </a:lnTo>
                  <a:lnTo>
                    <a:pt x="404" y="528"/>
                  </a:lnTo>
                  <a:lnTo>
                    <a:pt x="412" y="528"/>
                  </a:lnTo>
                  <a:lnTo>
                    <a:pt x="412" y="528"/>
                  </a:lnTo>
                  <a:lnTo>
                    <a:pt x="414" y="528"/>
                  </a:lnTo>
                  <a:lnTo>
                    <a:pt x="416" y="526"/>
                  </a:lnTo>
                  <a:lnTo>
                    <a:pt x="416" y="524"/>
                  </a:lnTo>
                  <a:lnTo>
                    <a:pt x="444" y="524"/>
                  </a:lnTo>
                  <a:lnTo>
                    <a:pt x="444" y="524"/>
                  </a:lnTo>
                  <a:lnTo>
                    <a:pt x="446" y="524"/>
                  </a:lnTo>
                  <a:lnTo>
                    <a:pt x="452" y="518"/>
                  </a:lnTo>
                  <a:lnTo>
                    <a:pt x="456" y="518"/>
                  </a:lnTo>
                  <a:lnTo>
                    <a:pt x="462" y="520"/>
                  </a:lnTo>
                  <a:lnTo>
                    <a:pt x="462" y="520"/>
                  </a:lnTo>
                  <a:lnTo>
                    <a:pt x="462" y="520"/>
                  </a:lnTo>
                  <a:lnTo>
                    <a:pt x="470" y="522"/>
                  </a:lnTo>
                  <a:lnTo>
                    <a:pt x="472" y="534"/>
                  </a:lnTo>
                  <a:lnTo>
                    <a:pt x="472" y="534"/>
                  </a:lnTo>
                  <a:lnTo>
                    <a:pt x="474" y="536"/>
                  </a:lnTo>
                  <a:lnTo>
                    <a:pt x="482" y="540"/>
                  </a:lnTo>
                  <a:lnTo>
                    <a:pt x="482" y="540"/>
                  </a:lnTo>
                  <a:lnTo>
                    <a:pt x="482" y="540"/>
                  </a:lnTo>
                  <a:lnTo>
                    <a:pt x="492" y="540"/>
                  </a:lnTo>
                  <a:lnTo>
                    <a:pt x="492" y="540"/>
                  </a:lnTo>
                  <a:lnTo>
                    <a:pt x="494" y="540"/>
                  </a:lnTo>
                  <a:lnTo>
                    <a:pt x="500" y="538"/>
                  </a:lnTo>
                  <a:lnTo>
                    <a:pt x="508" y="540"/>
                  </a:lnTo>
                  <a:lnTo>
                    <a:pt x="508" y="540"/>
                  </a:lnTo>
                  <a:lnTo>
                    <a:pt x="510" y="540"/>
                  </a:lnTo>
                  <a:lnTo>
                    <a:pt x="514" y="540"/>
                  </a:lnTo>
                  <a:lnTo>
                    <a:pt x="514" y="542"/>
                  </a:lnTo>
                  <a:lnTo>
                    <a:pt x="514" y="550"/>
                  </a:lnTo>
                  <a:lnTo>
                    <a:pt x="514" y="550"/>
                  </a:lnTo>
                  <a:lnTo>
                    <a:pt x="516" y="552"/>
                  </a:lnTo>
                  <a:lnTo>
                    <a:pt x="524" y="556"/>
                  </a:lnTo>
                  <a:lnTo>
                    <a:pt x="524" y="556"/>
                  </a:lnTo>
                  <a:lnTo>
                    <a:pt x="526" y="556"/>
                  </a:lnTo>
                  <a:lnTo>
                    <a:pt x="526" y="556"/>
                  </a:lnTo>
                  <a:lnTo>
                    <a:pt x="528" y="556"/>
                  </a:lnTo>
                  <a:lnTo>
                    <a:pt x="528" y="556"/>
                  </a:lnTo>
                  <a:lnTo>
                    <a:pt x="530" y="554"/>
                  </a:lnTo>
                  <a:lnTo>
                    <a:pt x="530" y="552"/>
                  </a:lnTo>
                  <a:lnTo>
                    <a:pt x="528" y="546"/>
                  </a:lnTo>
                  <a:lnTo>
                    <a:pt x="530" y="542"/>
                  </a:lnTo>
                  <a:lnTo>
                    <a:pt x="538" y="540"/>
                  </a:lnTo>
                  <a:lnTo>
                    <a:pt x="538" y="540"/>
                  </a:lnTo>
                  <a:lnTo>
                    <a:pt x="540" y="540"/>
                  </a:lnTo>
                  <a:lnTo>
                    <a:pt x="558" y="536"/>
                  </a:lnTo>
                  <a:lnTo>
                    <a:pt x="570" y="532"/>
                  </a:lnTo>
                  <a:lnTo>
                    <a:pt x="570" y="532"/>
                  </a:lnTo>
                  <a:lnTo>
                    <a:pt x="572" y="530"/>
                  </a:lnTo>
                  <a:lnTo>
                    <a:pt x="572" y="528"/>
                  </a:lnTo>
                  <a:lnTo>
                    <a:pt x="572" y="518"/>
                  </a:lnTo>
                  <a:lnTo>
                    <a:pt x="576" y="522"/>
                  </a:lnTo>
                  <a:lnTo>
                    <a:pt x="576" y="522"/>
                  </a:lnTo>
                  <a:lnTo>
                    <a:pt x="580" y="524"/>
                  </a:lnTo>
                  <a:lnTo>
                    <a:pt x="590" y="524"/>
                  </a:lnTo>
                  <a:lnTo>
                    <a:pt x="590" y="524"/>
                  </a:lnTo>
                  <a:lnTo>
                    <a:pt x="590" y="524"/>
                  </a:lnTo>
                  <a:lnTo>
                    <a:pt x="610" y="520"/>
                  </a:lnTo>
                  <a:lnTo>
                    <a:pt x="610" y="520"/>
                  </a:lnTo>
                  <a:lnTo>
                    <a:pt x="612" y="520"/>
                  </a:lnTo>
                  <a:lnTo>
                    <a:pt x="624" y="510"/>
                  </a:lnTo>
                  <a:lnTo>
                    <a:pt x="644" y="494"/>
                  </a:lnTo>
                  <a:lnTo>
                    <a:pt x="644" y="494"/>
                  </a:lnTo>
                  <a:lnTo>
                    <a:pt x="646" y="492"/>
                  </a:lnTo>
                  <a:lnTo>
                    <a:pt x="654" y="476"/>
                  </a:lnTo>
                  <a:lnTo>
                    <a:pt x="666" y="458"/>
                  </a:lnTo>
                  <a:lnTo>
                    <a:pt x="684" y="436"/>
                  </a:lnTo>
                  <a:lnTo>
                    <a:pt x="684" y="436"/>
                  </a:lnTo>
                  <a:lnTo>
                    <a:pt x="684" y="436"/>
                  </a:lnTo>
                  <a:lnTo>
                    <a:pt x="692" y="420"/>
                  </a:lnTo>
                  <a:lnTo>
                    <a:pt x="692" y="420"/>
                  </a:lnTo>
                  <a:lnTo>
                    <a:pt x="692" y="418"/>
                  </a:lnTo>
                  <a:lnTo>
                    <a:pt x="692" y="408"/>
                  </a:lnTo>
                  <a:lnTo>
                    <a:pt x="692" y="408"/>
                  </a:lnTo>
                  <a:lnTo>
                    <a:pt x="692" y="404"/>
                  </a:lnTo>
                  <a:lnTo>
                    <a:pt x="688" y="404"/>
                  </a:lnTo>
                  <a:lnTo>
                    <a:pt x="680" y="402"/>
                  </a:lnTo>
                  <a:lnTo>
                    <a:pt x="678" y="402"/>
                  </a:lnTo>
                  <a:lnTo>
                    <a:pt x="684" y="400"/>
                  </a:lnTo>
                  <a:lnTo>
                    <a:pt x="690" y="398"/>
                  </a:lnTo>
                  <a:lnTo>
                    <a:pt x="690" y="398"/>
                  </a:lnTo>
                  <a:lnTo>
                    <a:pt x="694" y="396"/>
                  </a:lnTo>
                  <a:lnTo>
                    <a:pt x="694" y="396"/>
                  </a:lnTo>
                  <a:lnTo>
                    <a:pt x="694" y="392"/>
                  </a:lnTo>
                  <a:lnTo>
                    <a:pt x="690" y="388"/>
                  </a:lnTo>
                  <a:lnTo>
                    <a:pt x="690" y="388"/>
                  </a:lnTo>
                  <a:lnTo>
                    <a:pt x="688" y="386"/>
                  </a:lnTo>
                  <a:lnTo>
                    <a:pt x="688" y="386"/>
                  </a:lnTo>
                  <a:lnTo>
                    <a:pt x="692" y="384"/>
                  </a:lnTo>
                  <a:lnTo>
                    <a:pt x="694" y="380"/>
                  </a:lnTo>
                  <a:lnTo>
                    <a:pt x="694" y="380"/>
                  </a:lnTo>
                  <a:lnTo>
                    <a:pt x="694" y="378"/>
                  </a:lnTo>
                  <a:lnTo>
                    <a:pt x="692" y="376"/>
                  </a:lnTo>
                  <a:lnTo>
                    <a:pt x="680" y="366"/>
                  </a:lnTo>
                  <a:lnTo>
                    <a:pt x="678" y="360"/>
                  </a:lnTo>
                  <a:lnTo>
                    <a:pt x="678" y="360"/>
                  </a:lnTo>
                  <a:lnTo>
                    <a:pt x="678" y="360"/>
                  </a:lnTo>
                  <a:lnTo>
                    <a:pt x="670" y="342"/>
                  </a:lnTo>
                  <a:lnTo>
                    <a:pt x="670" y="342"/>
                  </a:lnTo>
                  <a:lnTo>
                    <a:pt x="670" y="340"/>
                  </a:lnTo>
                  <a:lnTo>
                    <a:pt x="664" y="334"/>
                  </a:lnTo>
                  <a:lnTo>
                    <a:pt x="664" y="334"/>
                  </a:lnTo>
                  <a:lnTo>
                    <a:pt x="662" y="334"/>
                  </a:lnTo>
                  <a:lnTo>
                    <a:pt x="658" y="332"/>
                  </a:lnTo>
                  <a:lnTo>
                    <a:pt x="660" y="326"/>
                  </a:lnTo>
                  <a:lnTo>
                    <a:pt x="668" y="316"/>
                  </a:lnTo>
                  <a:lnTo>
                    <a:pt x="676" y="312"/>
                  </a:lnTo>
                  <a:lnTo>
                    <a:pt x="676" y="312"/>
                  </a:lnTo>
                  <a:lnTo>
                    <a:pt x="678" y="310"/>
                  </a:lnTo>
                  <a:lnTo>
                    <a:pt x="678" y="306"/>
                  </a:lnTo>
                  <a:lnTo>
                    <a:pt x="684" y="304"/>
                  </a:lnTo>
                  <a:lnTo>
                    <a:pt x="694" y="304"/>
                  </a:lnTo>
                  <a:lnTo>
                    <a:pt x="694" y="304"/>
                  </a:lnTo>
                  <a:lnTo>
                    <a:pt x="694" y="304"/>
                  </a:lnTo>
                  <a:lnTo>
                    <a:pt x="700" y="302"/>
                  </a:lnTo>
                  <a:lnTo>
                    <a:pt x="700" y="302"/>
                  </a:lnTo>
                  <a:lnTo>
                    <a:pt x="702" y="300"/>
                  </a:lnTo>
                  <a:lnTo>
                    <a:pt x="702" y="300"/>
                  </a:lnTo>
                  <a:lnTo>
                    <a:pt x="702" y="296"/>
                  </a:lnTo>
                  <a:lnTo>
                    <a:pt x="698" y="288"/>
                  </a:lnTo>
                  <a:lnTo>
                    <a:pt x="698" y="288"/>
                  </a:lnTo>
                  <a:lnTo>
                    <a:pt x="696" y="286"/>
                  </a:lnTo>
                  <a:lnTo>
                    <a:pt x="682" y="284"/>
                  </a:lnTo>
                  <a:lnTo>
                    <a:pt x="676" y="280"/>
                  </a:lnTo>
                  <a:lnTo>
                    <a:pt x="676" y="280"/>
                  </a:lnTo>
                  <a:lnTo>
                    <a:pt x="674" y="280"/>
                  </a:lnTo>
                  <a:lnTo>
                    <a:pt x="674" y="280"/>
                  </a:lnTo>
                  <a:lnTo>
                    <a:pt x="672" y="280"/>
                  </a:lnTo>
                  <a:lnTo>
                    <a:pt x="666" y="282"/>
                  </a:lnTo>
                  <a:lnTo>
                    <a:pt x="666" y="282"/>
                  </a:lnTo>
                  <a:lnTo>
                    <a:pt x="664" y="282"/>
                  </a:lnTo>
                  <a:lnTo>
                    <a:pt x="658" y="288"/>
                  </a:lnTo>
                  <a:lnTo>
                    <a:pt x="652" y="290"/>
                  </a:lnTo>
                  <a:lnTo>
                    <a:pt x="652" y="286"/>
                  </a:lnTo>
                  <a:lnTo>
                    <a:pt x="652" y="282"/>
                  </a:lnTo>
                  <a:lnTo>
                    <a:pt x="652" y="282"/>
                  </a:lnTo>
                  <a:lnTo>
                    <a:pt x="650" y="278"/>
                  </a:lnTo>
                  <a:lnTo>
                    <a:pt x="648" y="278"/>
                  </a:lnTo>
                  <a:lnTo>
                    <a:pt x="638" y="276"/>
                  </a:lnTo>
                  <a:lnTo>
                    <a:pt x="634" y="268"/>
                  </a:lnTo>
                  <a:lnTo>
                    <a:pt x="636" y="264"/>
                  </a:lnTo>
                  <a:lnTo>
                    <a:pt x="650" y="264"/>
                  </a:lnTo>
                  <a:lnTo>
                    <a:pt x="650" y="264"/>
                  </a:lnTo>
                  <a:lnTo>
                    <a:pt x="652" y="264"/>
                  </a:lnTo>
                  <a:lnTo>
                    <a:pt x="654" y="262"/>
                  </a:lnTo>
                  <a:lnTo>
                    <a:pt x="658" y="254"/>
                  </a:lnTo>
                  <a:lnTo>
                    <a:pt x="676" y="238"/>
                  </a:lnTo>
                  <a:lnTo>
                    <a:pt x="684" y="238"/>
                  </a:lnTo>
                  <a:lnTo>
                    <a:pt x="688" y="238"/>
                  </a:lnTo>
                  <a:lnTo>
                    <a:pt x="690" y="240"/>
                  </a:lnTo>
                  <a:lnTo>
                    <a:pt x="682" y="244"/>
                  </a:lnTo>
                  <a:lnTo>
                    <a:pt x="682" y="244"/>
                  </a:lnTo>
                  <a:lnTo>
                    <a:pt x="680" y="246"/>
                  </a:lnTo>
                  <a:lnTo>
                    <a:pt x="678" y="254"/>
                  </a:lnTo>
                  <a:lnTo>
                    <a:pt x="678" y="254"/>
                  </a:lnTo>
                  <a:lnTo>
                    <a:pt x="678" y="258"/>
                  </a:lnTo>
                  <a:lnTo>
                    <a:pt x="678" y="268"/>
                  </a:lnTo>
                  <a:lnTo>
                    <a:pt x="678" y="268"/>
                  </a:lnTo>
                  <a:lnTo>
                    <a:pt x="682" y="270"/>
                  </a:lnTo>
                  <a:lnTo>
                    <a:pt x="682" y="270"/>
                  </a:lnTo>
                  <a:lnTo>
                    <a:pt x="682" y="272"/>
                  </a:lnTo>
                  <a:lnTo>
                    <a:pt x="682" y="272"/>
                  </a:lnTo>
                  <a:lnTo>
                    <a:pt x="684" y="270"/>
                  </a:lnTo>
                  <a:lnTo>
                    <a:pt x="710" y="254"/>
                  </a:lnTo>
                  <a:lnTo>
                    <a:pt x="718" y="254"/>
                  </a:lnTo>
                  <a:lnTo>
                    <a:pt x="726" y="252"/>
                  </a:lnTo>
                  <a:lnTo>
                    <a:pt x="726" y="252"/>
                  </a:lnTo>
                  <a:lnTo>
                    <a:pt x="728" y="250"/>
                  </a:lnTo>
                  <a:lnTo>
                    <a:pt x="738" y="242"/>
                  </a:lnTo>
                  <a:lnTo>
                    <a:pt x="748" y="234"/>
                  </a:lnTo>
                  <a:lnTo>
                    <a:pt x="748" y="234"/>
                  </a:lnTo>
                  <a:lnTo>
                    <a:pt x="748" y="234"/>
                  </a:lnTo>
                  <a:lnTo>
                    <a:pt x="760" y="222"/>
                  </a:lnTo>
                  <a:lnTo>
                    <a:pt x="762" y="222"/>
                  </a:lnTo>
                  <a:lnTo>
                    <a:pt x="768" y="224"/>
                  </a:lnTo>
                  <a:lnTo>
                    <a:pt x="768" y="224"/>
                  </a:lnTo>
                  <a:lnTo>
                    <a:pt x="770" y="224"/>
                  </a:lnTo>
                  <a:lnTo>
                    <a:pt x="770" y="224"/>
                  </a:lnTo>
                  <a:lnTo>
                    <a:pt x="772" y="224"/>
                  </a:lnTo>
                  <a:lnTo>
                    <a:pt x="780" y="222"/>
                  </a:lnTo>
                  <a:lnTo>
                    <a:pt x="780" y="222"/>
                  </a:lnTo>
                  <a:lnTo>
                    <a:pt x="782" y="222"/>
                  </a:lnTo>
                  <a:lnTo>
                    <a:pt x="784" y="220"/>
                  </a:lnTo>
                  <a:lnTo>
                    <a:pt x="784" y="216"/>
                  </a:lnTo>
                  <a:lnTo>
                    <a:pt x="790" y="216"/>
                  </a:lnTo>
                  <a:lnTo>
                    <a:pt x="790" y="216"/>
                  </a:lnTo>
                  <a:lnTo>
                    <a:pt x="792" y="214"/>
                  </a:lnTo>
                  <a:lnTo>
                    <a:pt x="804" y="202"/>
                  </a:lnTo>
                  <a:lnTo>
                    <a:pt x="810" y="208"/>
                  </a:lnTo>
                  <a:lnTo>
                    <a:pt x="810" y="208"/>
                  </a:lnTo>
                  <a:lnTo>
                    <a:pt x="814" y="208"/>
                  </a:lnTo>
                  <a:lnTo>
                    <a:pt x="814" y="208"/>
                  </a:lnTo>
                  <a:lnTo>
                    <a:pt x="814" y="208"/>
                  </a:lnTo>
                  <a:lnTo>
                    <a:pt x="814" y="208"/>
                  </a:lnTo>
                  <a:lnTo>
                    <a:pt x="816" y="206"/>
                  </a:lnTo>
                  <a:lnTo>
                    <a:pt x="824" y="198"/>
                  </a:lnTo>
                  <a:lnTo>
                    <a:pt x="824" y="198"/>
                  </a:lnTo>
                  <a:lnTo>
                    <a:pt x="824" y="196"/>
                  </a:lnTo>
                  <a:lnTo>
                    <a:pt x="824" y="166"/>
                  </a:lnTo>
                  <a:lnTo>
                    <a:pt x="832" y="160"/>
                  </a:lnTo>
                  <a:lnTo>
                    <a:pt x="836" y="162"/>
                  </a:lnTo>
                  <a:lnTo>
                    <a:pt x="836" y="162"/>
                  </a:lnTo>
                  <a:lnTo>
                    <a:pt x="838" y="164"/>
                  </a:lnTo>
                  <a:lnTo>
                    <a:pt x="838" y="164"/>
                  </a:lnTo>
                  <a:lnTo>
                    <a:pt x="838" y="164"/>
                  </a:lnTo>
                  <a:lnTo>
                    <a:pt x="850" y="162"/>
                  </a:lnTo>
                  <a:lnTo>
                    <a:pt x="850" y="162"/>
                  </a:lnTo>
                  <a:lnTo>
                    <a:pt x="852" y="160"/>
                  </a:lnTo>
                  <a:lnTo>
                    <a:pt x="862" y="140"/>
                  </a:lnTo>
                  <a:lnTo>
                    <a:pt x="862" y="140"/>
                  </a:lnTo>
                  <a:lnTo>
                    <a:pt x="864" y="138"/>
                  </a:lnTo>
                  <a:lnTo>
                    <a:pt x="868" y="120"/>
                  </a:lnTo>
                  <a:lnTo>
                    <a:pt x="874" y="118"/>
                  </a:lnTo>
                  <a:lnTo>
                    <a:pt x="874" y="118"/>
                  </a:lnTo>
                  <a:lnTo>
                    <a:pt x="876" y="116"/>
                  </a:lnTo>
                  <a:lnTo>
                    <a:pt x="876" y="114"/>
                  </a:lnTo>
                  <a:lnTo>
                    <a:pt x="874" y="102"/>
                  </a:lnTo>
                  <a:lnTo>
                    <a:pt x="874" y="102"/>
                  </a:lnTo>
                  <a:lnTo>
                    <a:pt x="872" y="98"/>
                  </a:lnTo>
                  <a:lnTo>
                    <a:pt x="870" y="98"/>
                  </a:lnTo>
                  <a:lnTo>
                    <a:pt x="870" y="98"/>
                  </a:lnTo>
                  <a:lnTo>
                    <a:pt x="870" y="98"/>
                  </a:lnTo>
                  <a:lnTo>
                    <a:pt x="856" y="100"/>
                  </a:lnTo>
                  <a:lnTo>
                    <a:pt x="842" y="102"/>
                  </a:lnTo>
                  <a:lnTo>
                    <a:pt x="842" y="102"/>
                  </a:lnTo>
                  <a:lnTo>
                    <a:pt x="840" y="104"/>
                  </a:lnTo>
                  <a:lnTo>
                    <a:pt x="836" y="108"/>
                  </a:lnTo>
                  <a:lnTo>
                    <a:pt x="822" y="108"/>
                  </a:lnTo>
                  <a:lnTo>
                    <a:pt x="818" y="92"/>
                  </a:lnTo>
                  <a:lnTo>
                    <a:pt x="818" y="92"/>
                  </a:lnTo>
                  <a:lnTo>
                    <a:pt x="816" y="90"/>
                  </a:lnTo>
                  <a:lnTo>
                    <a:pt x="812" y="88"/>
                  </a:lnTo>
                  <a:lnTo>
                    <a:pt x="798" y="80"/>
                  </a:lnTo>
                  <a:lnTo>
                    <a:pt x="790" y="76"/>
                  </a:lnTo>
                  <a:lnTo>
                    <a:pt x="790" y="76"/>
                  </a:lnTo>
                  <a:lnTo>
                    <a:pt x="788" y="74"/>
                  </a:lnTo>
                  <a:lnTo>
                    <a:pt x="776" y="74"/>
                  </a:lnTo>
                  <a:lnTo>
                    <a:pt x="772" y="62"/>
                  </a:lnTo>
                  <a:lnTo>
                    <a:pt x="772" y="62"/>
                  </a:lnTo>
                  <a:lnTo>
                    <a:pt x="772" y="62"/>
                  </a:lnTo>
                  <a:lnTo>
                    <a:pt x="764" y="48"/>
                  </a:lnTo>
                  <a:lnTo>
                    <a:pt x="758" y="30"/>
                  </a:lnTo>
                  <a:lnTo>
                    <a:pt x="758" y="30"/>
                  </a:lnTo>
                  <a:lnTo>
                    <a:pt x="758" y="30"/>
                  </a:lnTo>
                  <a:lnTo>
                    <a:pt x="746" y="12"/>
                  </a:lnTo>
                  <a:lnTo>
                    <a:pt x="746" y="12"/>
                  </a:lnTo>
                  <a:lnTo>
                    <a:pt x="746" y="10"/>
                  </a:lnTo>
                  <a:lnTo>
                    <a:pt x="732" y="4"/>
                  </a:lnTo>
                  <a:lnTo>
                    <a:pt x="718" y="0"/>
                  </a:lnTo>
                  <a:lnTo>
                    <a:pt x="718" y="0"/>
                  </a:lnTo>
                  <a:lnTo>
                    <a:pt x="716" y="0"/>
                  </a:lnTo>
                  <a:lnTo>
                    <a:pt x="71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8" name="Freeform 1096"/>
            <p:cNvSpPr>
              <a:spLocks/>
            </p:cNvSpPr>
            <p:nvPr/>
          </p:nvSpPr>
          <p:spPr bwMode="auto">
            <a:xfrm>
              <a:off x="3905" y="1681"/>
              <a:ext cx="868" cy="548"/>
            </a:xfrm>
            <a:custGeom>
              <a:avLst/>
              <a:gdLst>
                <a:gd name="T0" fmla="*/ 758 w 868"/>
                <a:gd name="T1" fmla="*/ 46 h 548"/>
                <a:gd name="T2" fmla="*/ 806 w 868"/>
                <a:gd name="T3" fmla="*/ 88 h 548"/>
                <a:gd name="T4" fmla="*/ 852 w 868"/>
                <a:gd name="T5" fmla="*/ 100 h 548"/>
                <a:gd name="T6" fmla="*/ 844 w 868"/>
                <a:gd name="T7" fmla="*/ 154 h 548"/>
                <a:gd name="T8" fmla="*/ 810 w 868"/>
                <a:gd name="T9" fmla="*/ 200 h 548"/>
                <a:gd name="T10" fmla="*/ 766 w 868"/>
                <a:gd name="T11" fmla="*/ 216 h 548"/>
                <a:gd name="T12" fmla="*/ 722 w 868"/>
                <a:gd name="T13" fmla="*/ 244 h 548"/>
                <a:gd name="T14" fmla="*/ 680 w 868"/>
                <a:gd name="T15" fmla="*/ 244 h 548"/>
                <a:gd name="T16" fmla="*/ 650 w 868"/>
                <a:gd name="T17" fmla="*/ 248 h 548"/>
                <a:gd name="T18" fmla="*/ 644 w 868"/>
                <a:gd name="T19" fmla="*/ 278 h 548"/>
                <a:gd name="T20" fmla="*/ 670 w 868"/>
                <a:gd name="T21" fmla="*/ 280 h 548"/>
                <a:gd name="T22" fmla="*/ 678 w 868"/>
                <a:gd name="T23" fmla="*/ 296 h 548"/>
                <a:gd name="T24" fmla="*/ 648 w 868"/>
                <a:gd name="T25" fmla="*/ 330 h 548"/>
                <a:gd name="T26" fmla="*/ 686 w 868"/>
                <a:gd name="T27" fmla="*/ 374 h 548"/>
                <a:gd name="T28" fmla="*/ 686 w 868"/>
                <a:gd name="T29" fmla="*/ 390 h 548"/>
                <a:gd name="T30" fmla="*/ 676 w 868"/>
                <a:gd name="T31" fmla="*/ 402 h 548"/>
                <a:gd name="T32" fmla="*/ 646 w 868"/>
                <a:gd name="T33" fmla="*/ 470 h 548"/>
                <a:gd name="T34" fmla="*/ 576 w 868"/>
                <a:gd name="T35" fmla="*/ 516 h 548"/>
                <a:gd name="T36" fmla="*/ 534 w 868"/>
                <a:gd name="T37" fmla="*/ 532 h 548"/>
                <a:gd name="T38" fmla="*/ 514 w 868"/>
                <a:gd name="T39" fmla="*/ 538 h 548"/>
                <a:gd name="T40" fmla="*/ 478 w 868"/>
                <a:gd name="T41" fmla="*/ 532 h 548"/>
                <a:gd name="T42" fmla="*/ 446 w 868"/>
                <a:gd name="T43" fmla="*/ 510 h 548"/>
                <a:gd name="T44" fmla="*/ 396 w 868"/>
                <a:gd name="T45" fmla="*/ 528 h 548"/>
                <a:gd name="T46" fmla="*/ 382 w 868"/>
                <a:gd name="T47" fmla="*/ 532 h 548"/>
                <a:gd name="T48" fmla="*/ 360 w 868"/>
                <a:gd name="T49" fmla="*/ 508 h 548"/>
                <a:gd name="T50" fmla="*/ 358 w 868"/>
                <a:gd name="T51" fmla="*/ 444 h 548"/>
                <a:gd name="T52" fmla="*/ 324 w 868"/>
                <a:gd name="T53" fmla="*/ 414 h 548"/>
                <a:gd name="T54" fmla="*/ 270 w 868"/>
                <a:gd name="T55" fmla="*/ 436 h 548"/>
                <a:gd name="T56" fmla="*/ 224 w 868"/>
                <a:gd name="T57" fmla="*/ 438 h 548"/>
                <a:gd name="T58" fmla="*/ 146 w 868"/>
                <a:gd name="T59" fmla="*/ 416 h 548"/>
                <a:gd name="T60" fmla="*/ 72 w 868"/>
                <a:gd name="T61" fmla="*/ 382 h 548"/>
                <a:gd name="T62" fmla="*/ 76 w 868"/>
                <a:gd name="T63" fmla="*/ 350 h 548"/>
                <a:gd name="T64" fmla="*/ 82 w 868"/>
                <a:gd name="T65" fmla="*/ 308 h 548"/>
                <a:gd name="T66" fmla="*/ 18 w 868"/>
                <a:gd name="T67" fmla="*/ 292 h 548"/>
                <a:gd name="T68" fmla="*/ 0 w 868"/>
                <a:gd name="T69" fmla="*/ 260 h 548"/>
                <a:gd name="T70" fmla="*/ 30 w 868"/>
                <a:gd name="T71" fmla="*/ 232 h 548"/>
                <a:gd name="T72" fmla="*/ 68 w 868"/>
                <a:gd name="T73" fmla="*/ 218 h 548"/>
                <a:gd name="T74" fmla="*/ 98 w 868"/>
                <a:gd name="T75" fmla="*/ 174 h 548"/>
                <a:gd name="T76" fmla="*/ 136 w 868"/>
                <a:gd name="T77" fmla="*/ 118 h 548"/>
                <a:gd name="T78" fmla="*/ 178 w 868"/>
                <a:gd name="T79" fmla="*/ 92 h 548"/>
                <a:gd name="T80" fmla="*/ 216 w 868"/>
                <a:gd name="T81" fmla="*/ 102 h 548"/>
                <a:gd name="T82" fmla="*/ 246 w 868"/>
                <a:gd name="T83" fmla="*/ 142 h 548"/>
                <a:gd name="T84" fmla="*/ 314 w 868"/>
                <a:gd name="T85" fmla="*/ 176 h 548"/>
                <a:gd name="T86" fmla="*/ 420 w 868"/>
                <a:gd name="T87" fmla="*/ 212 h 548"/>
                <a:gd name="T88" fmla="*/ 528 w 868"/>
                <a:gd name="T89" fmla="*/ 188 h 548"/>
                <a:gd name="T90" fmla="*/ 572 w 868"/>
                <a:gd name="T91" fmla="*/ 160 h 548"/>
                <a:gd name="T92" fmla="*/ 644 w 868"/>
                <a:gd name="T93" fmla="*/ 126 h 548"/>
                <a:gd name="T94" fmla="*/ 622 w 868"/>
                <a:gd name="T95" fmla="*/ 106 h 548"/>
                <a:gd name="T96" fmla="*/ 628 w 868"/>
                <a:gd name="T97" fmla="*/ 76 h 548"/>
                <a:gd name="T98" fmla="*/ 670 w 868"/>
                <a:gd name="T99" fmla="*/ 30 h 548"/>
                <a:gd name="T100" fmla="*/ 696 w 868"/>
                <a:gd name="T101" fmla="*/ 0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68" h="548">
                  <a:moveTo>
                    <a:pt x="712" y="0"/>
                  </a:moveTo>
                  <a:lnTo>
                    <a:pt x="726" y="4"/>
                  </a:lnTo>
                  <a:lnTo>
                    <a:pt x="740" y="10"/>
                  </a:lnTo>
                  <a:lnTo>
                    <a:pt x="750" y="28"/>
                  </a:lnTo>
                  <a:lnTo>
                    <a:pt x="758" y="46"/>
                  </a:lnTo>
                  <a:lnTo>
                    <a:pt x="764" y="60"/>
                  </a:lnTo>
                  <a:lnTo>
                    <a:pt x="770" y="74"/>
                  </a:lnTo>
                  <a:lnTo>
                    <a:pt x="784" y="74"/>
                  </a:lnTo>
                  <a:lnTo>
                    <a:pt x="792" y="80"/>
                  </a:lnTo>
                  <a:lnTo>
                    <a:pt x="806" y="88"/>
                  </a:lnTo>
                  <a:lnTo>
                    <a:pt x="810" y="88"/>
                  </a:lnTo>
                  <a:lnTo>
                    <a:pt x="814" y="106"/>
                  </a:lnTo>
                  <a:lnTo>
                    <a:pt x="834" y="108"/>
                  </a:lnTo>
                  <a:lnTo>
                    <a:pt x="840" y="102"/>
                  </a:lnTo>
                  <a:lnTo>
                    <a:pt x="852" y="100"/>
                  </a:lnTo>
                  <a:lnTo>
                    <a:pt x="866" y="98"/>
                  </a:lnTo>
                  <a:lnTo>
                    <a:pt x="868" y="110"/>
                  </a:lnTo>
                  <a:lnTo>
                    <a:pt x="860" y="114"/>
                  </a:lnTo>
                  <a:lnTo>
                    <a:pt x="856" y="134"/>
                  </a:lnTo>
                  <a:lnTo>
                    <a:pt x="844" y="154"/>
                  </a:lnTo>
                  <a:lnTo>
                    <a:pt x="834" y="156"/>
                  </a:lnTo>
                  <a:lnTo>
                    <a:pt x="828" y="150"/>
                  </a:lnTo>
                  <a:lnTo>
                    <a:pt x="816" y="160"/>
                  </a:lnTo>
                  <a:lnTo>
                    <a:pt x="816" y="192"/>
                  </a:lnTo>
                  <a:lnTo>
                    <a:pt x="810" y="200"/>
                  </a:lnTo>
                  <a:lnTo>
                    <a:pt x="800" y="194"/>
                  </a:lnTo>
                  <a:lnTo>
                    <a:pt x="786" y="208"/>
                  </a:lnTo>
                  <a:lnTo>
                    <a:pt x="776" y="208"/>
                  </a:lnTo>
                  <a:lnTo>
                    <a:pt x="776" y="214"/>
                  </a:lnTo>
                  <a:lnTo>
                    <a:pt x="766" y="216"/>
                  </a:lnTo>
                  <a:lnTo>
                    <a:pt x="758" y="212"/>
                  </a:lnTo>
                  <a:lnTo>
                    <a:pt x="754" y="214"/>
                  </a:lnTo>
                  <a:lnTo>
                    <a:pt x="742" y="228"/>
                  </a:lnTo>
                  <a:lnTo>
                    <a:pt x="730" y="234"/>
                  </a:lnTo>
                  <a:lnTo>
                    <a:pt x="722" y="244"/>
                  </a:lnTo>
                  <a:lnTo>
                    <a:pt x="712" y="246"/>
                  </a:lnTo>
                  <a:lnTo>
                    <a:pt x="704" y="248"/>
                  </a:lnTo>
                  <a:lnTo>
                    <a:pt x="678" y="264"/>
                  </a:lnTo>
                  <a:lnTo>
                    <a:pt x="678" y="252"/>
                  </a:lnTo>
                  <a:lnTo>
                    <a:pt x="680" y="244"/>
                  </a:lnTo>
                  <a:lnTo>
                    <a:pt x="690" y="238"/>
                  </a:lnTo>
                  <a:lnTo>
                    <a:pt x="688" y="230"/>
                  </a:lnTo>
                  <a:lnTo>
                    <a:pt x="680" y="230"/>
                  </a:lnTo>
                  <a:lnTo>
                    <a:pt x="670" y="230"/>
                  </a:lnTo>
                  <a:lnTo>
                    <a:pt x="650" y="248"/>
                  </a:lnTo>
                  <a:lnTo>
                    <a:pt x="646" y="256"/>
                  </a:lnTo>
                  <a:lnTo>
                    <a:pt x="628" y="256"/>
                  </a:lnTo>
                  <a:lnTo>
                    <a:pt x="626" y="264"/>
                  </a:lnTo>
                  <a:lnTo>
                    <a:pt x="630" y="276"/>
                  </a:lnTo>
                  <a:lnTo>
                    <a:pt x="644" y="278"/>
                  </a:lnTo>
                  <a:lnTo>
                    <a:pt x="644" y="284"/>
                  </a:lnTo>
                  <a:lnTo>
                    <a:pt x="644" y="290"/>
                  </a:lnTo>
                  <a:lnTo>
                    <a:pt x="656" y="288"/>
                  </a:lnTo>
                  <a:lnTo>
                    <a:pt x="662" y="282"/>
                  </a:lnTo>
                  <a:lnTo>
                    <a:pt x="670" y="280"/>
                  </a:lnTo>
                  <a:lnTo>
                    <a:pt x="678" y="284"/>
                  </a:lnTo>
                  <a:lnTo>
                    <a:pt x="692" y="286"/>
                  </a:lnTo>
                  <a:lnTo>
                    <a:pt x="694" y="294"/>
                  </a:lnTo>
                  <a:lnTo>
                    <a:pt x="690" y="296"/>
                  </a:lnTo>
                  <a:lnTo>
                    <a:pt x="678" y="296"/>
                  </a:lnTo>
                  <a:lnTo>
                    <a:pt x="672" y="300"/>
                  </a:lnTo>
                  <a:lnTo>
                    <a:pt x="670" y="304"/>
                  </a:lnTo>
                  <a:lnTo>
                    <a:pt x="660" y="308"/>
                  </a:lnTo>
                  <a:lnTo>
                    <a:pt x="652" y="320"/>
                  </a:lnTo>
                  <a:lnTo>
                    <a:pt x="648" y="330"/>
                  </a:lnTo>
                  <a:lnTo>
                    <a:pt x="658" y="334"/>
                  </a:lnTo>
                  <a:lnTo>
                    <a:pt x="662" y="338"/>
                  </a:lnTo>
                  <a:lnTo>
                    <a:pt x="670" y="356"/>
                  </a:lnTo>
                  <a:lnTo>
                    <a:pt x="672" y="364"/>
                  </a:lnTo>
                  <a:lnTo>
                    <a:pt x="686" y="374"/>
                  </a:lnTo>
                  <a:lnTo>
                    <a:pt x="684" y="378"/>
                  </a:lnTo>
                  <a:lnTo>
                    <a:pt x="676" y="374"/>
                  </a:lnTo>
                  <a:lnTo>
                    <a:pt x="672" y="382"/>
                  </a:lnTo>
                  <a:lnTo>
                    <a:pt x="682" y="386"/>
                  </a:lnTo>
                  <a:lnTo>
                    <a:pt x="686" y="390"/>
                  </a:lnTo>
                  <a:lnTo>
                    <a:pt x="678" y="392"/>
                  </a:lnTo>
                  <a:lnTo>
                    <a:pt x="670" y="394"/>
                  </a:lnTo>
                  <a:lnTo>
                    <a:pt x="664" y="398"/>
                  </a:lnTo>
                  <a:lnTo>
                    <a:pt x="662" y="400"/>
                  </a:lnTo>
                  <a:lnTo>
                    <a:pt x="676" y="402"/>
                  </a:lnTo>
                  <a:lnTo>
                    <a:pt x="684" y="404"/>
                  </a:lnTo>
                  <a:lnTo>
                    <a:pt x="684" y="414"/>
                  </a:lnTo>
                  <a:lnTo>
                    <a:pt x="678" y="430"/>
                  </a:lnTo>
                  <a:lnTo>
                    <a:pt x="660" y="452"/>
                  </a:lnTo>
                  <a:lnTo>
                    <a:pt x="646" y="470"/>
                  </a:lnTo>
                  <a:lnTo>
                    <a:pt x="638" y="486"/>
                  </a:lnTo>
                  <a:lnTo>
                    <a:pt x="618" y="502"/>
                  </a:lnTo>
                  <a:lnTo>
                    <a:pt x="606" y="512"/>
                  </a:lnTo>
                  <a:lnTo>
                    <a:pt x="586" y="516"/>
                  </a:lnTo>
                  <a:lnTo>
                    <a:pt x="576" y="516"/>
                  </a:lnTo>
                  <a:lnTo>
                    <a:pt x="570" y="510"/>
                  </a:lnTo>
                  <a:lnTo>
                    <a:pt x="564" y="512"/>
                  </a:lnTo>
                  <a:lnTo>
                    <a:pt x="564" y="524"/>
                  </a:lnTo>
                  <a:lnTo>
                    <a:pt x="552" y="528"/>
                  </a:lnTo>
                  <a:lnTo>
                    <a:pt x="534" y="532"/>
                  </a:lnTo>
                  <a:lnTo>
                    <a:pt x="524" y="534"/>
                  </a:lnTo>
                  <a:lnTo>
                    <a:pt x="520" y="542"/>
                  </a:lnTo>
                  <a:lnTo>
                    <a:pt x="522" y="548"/>
                  </a:lnTo>
                  <a:lnTo>
                    <a:pt x="514" y="546"/>
                  </a:lnTo>
                  <a:lnTo>
                    <a:pt x="514" y="538"/>
                  </a:lnTo>
                  <a:lnTo>
                    <a:pt x="514" y="532"/>
                  </a:lnTo>
                  <a:lnTo>
                    <a:pt x="506" y="532"/>
                  </a:lnTo>
                  <a:lnTo>
                    <a:pt x="496" y="530"/>
                  </a:lnTo>
                  <a:lnTo>
                    <a:pt x="488" y="532"/>
                  </a:lnTo>
                  <a:lnTo>
                    <a:pt x="478" y="532"/>
                  </a:lnTo>
                  <a:lnTo>
                    <a:pt x="472" y="530"/>
                  </a:lnTo>
                  <a:lnTo>
                    <a:pt x="470" y="514"/>
                  </a:lnTo>
                  <a:lnTo>
                    <a:pt x="460" y="512"/>
                  </a:lnTo>
                  <a:lnTo>
                    <a:pt x="454" y="510"/>
                  </a:lnTo>
                  <a:lnTo>
                    <a:pt x="446" y="510"/>
                  </a:lnTo>
                  <a:lnTo>
                    <a:pt x="440" y="516"/>
                  </a:lnTo>
                  <a:lnTo>
                    <a:pt x="410" y="516"/>
                  </a:lnTo>
                  <a:lnTo>
                    <a:pt x="408" y="520"/>
                  </a:lnTo>
                  <a:lnTo>
                    <a:pt x="396" y="520"/>
                  </a:lnTo>
                  <a:lnTo>
                    <a:pt x="396" y="528"/>
                  </a:lnTo>
                  <a:lnTo>
                    <a:pt x="402" y="530"/>
                  </a:lnTo>
                  <a:lnTo>
                    <a:pt x="400" y="536"/>
                  </a:lnTo>
                  <a:lnTo>
                    <a:pt x="394" y="536"/>
                  </a:lnTo>
                  <a:lnTo>
                    <a:pt x="390" y="532"/>
                  </a:lnTo>
                  <a:lnTo>
                    <a:pt x="382" y="532"/>
                  </a:lnTo>
                  <a:lnTo>
                    <a:pt x="376" y="532"/>
                  </a:lnTo>
                  <a:lnTo>
                    <a:pt x="376" y="528"/>
                  </a:lnTo>
                  <a:lnTo>
                    <a:pt x="368" y="526"/>
                  </a:lnTo>
                  <a:lnTo>
                    <a:pt x="368" y="512"/>
                  </a:lnTo>
                  <a:lnTo>
                    <a:pt x="360" y="508"/>
                  </a:lnTo>
                  <a:lnTo>
                    <a:pt x="360" y="496"/>
                  </a:lnTo>
                  <a:lnTo>
                    <a:pt x="342" y="490"/>
                  </a:lnTo>
                  <a:lnTo>
                    <a:pt x="342" y="486"/>
                  </a:lnTo>
                  <a:lnTo>
                    <a:pt x="356" y="466"/>
                  </a:lnTo>
                  <a:lnTo>
                    <a:pt x="358" y="444"/>
                  </a:lnTo>
                  <a:lnTo>
                    <a:pt x="350" y="440"/>
                  </a:lnTo>
                  <a:lnTo>
                    <a:pt x="346" y="430"/>
                  </a:lnTo>
                  <a:lnTo>
                    <a:pt x="338" y="428"/>
                  </a:lnTo>
                  <a:lnTo>
                    <a:pt x="324" y="426"/>
                  </a:lnTo>
                  <a:lnTo>
                    <a:pt x="324" y="414"/>
                  </a:lnTo>
                  <a:lnTo>
                    <a:pt x="314" y="416"/>
                  </a:lnTo>
                  <a:lnTo>
                    <a:pt x="296" y="416"/>
                  </a:lnTo>
                  <a:lnTo>
                    <a:pt x="290" y="424"/>
                  </a:lnTo>
                  <a:lnTo>
                    <a:pt x="280" y="424"/>
                  </a:lnTo>
                  <a:lnTo>
                    <a:pt x="270" y="436"/>
                  </a:lnTo>
                  <a:lnTo>
                    <a:pt x="262" y="438"/>
                  </a:lnTo>
                  <a:lnTo>
                    <a:pt x="248" y="436"/>
                  </a:lnTo>
                  <a:lnTo>
                    <a:pt x="238" y="432"/>
                  </a:lnTo>
                  <a:lnTo>
                    <a:pt x="230" y="432"/>
                  </a:lnTo>
                  <a:lnTo>
                    <a:pt x="224" y="438"/>
                  </a:lnTo>
                  <a:lnTo>
                    <a:pt x="206" y="438"/>
                  </a:lnTo>
                  <a:lnTo>
                    <a:pt x="186" y="436"/>
                  </a:lnTo>
                  <a:lnTo>
                    <a:pt x="172" y="434"/>
                  </a:lnTo>
                  <a:lnTo>
                    <a:pt x="156" y="424"/>
                  </a:lnTo>
                  <a:lnTo>
                    <a:pt x="146" y="416"/>
                  </a:lnTo>
                  <a:lnTo>
                    <a:pt x="132" y="408"/>
                  </a:lnTo>
                  <a:lnTo>
                    <a:pt x="118" y="396"/>
                  </a:lnTo>
                  <a:lnTo>
                    <a:pt x="106" y="402"/>
                  </a:lnTo>
                  <a:lnTo>
                    <a:pt x="96" y="392"/>
                  </a:lnTo>
                  <a:lnTo>
                    <a:pt x="72" y="382"/>
                  </a:lnTo>
                  <a:lnTo>
                    <a:pt x="72" y="374"/>
                  </a:lnTo>
                  <a:lnTo>
                    <a:pt x="76" y="366"/>
                  </a:lnTo>
                  <a:lnTo>
                    <a:pt x="84" y="364"/>
                  </a:lnTo>
                  <a:lnTo>
                    <a:pt x="86" y="356"/>
                  </a:lnTo>
                  <a:lnTo>
                    <a:pt x="76" y="350"/>
                  </a:lnTo>
                  <a:lnTo>
                    <a:pt x="76" y="340"/>
                  </a:lnTo>
                  <a:lnTo>
                    <a:pt x="90" y="334"/>
                  </a:lnTo>
                  <a:lnTo>
                    <a:pt x="98" y="326"/>
                  </a:lnTo>
                  <a:lnTo>
                    <a:pt x="98" y="318"/>
                  </a:lnTo>
                  <a:lnTo>
                    <a:pt x="82" y="308"/>
                  </a:lnTo>
                  <a:lnTo>
                    <a:pt x="64" y="316"/>
                  </a:lnTo>
                  <a:lnTo>
                    <a:pt x="52" y="314"/>
                  </a:lnTo>
                  <a:lnTo>
                    <a:pt x="34" y="306"/>
                  </a:lnTo>
                  <a:lnTo>
                    <a:pt x="34" y="298"/>
                  </a:lnTo>
                  <a:lnTo>
                    <a:pt x="18" y="292"/>
                  </a:lnTo>
                  <a:lnTo>
                    <a:pt x="18" y="284"/>
                  </a:lnTo>
                  <a:lnTo>
                    <a:pt x="18" y="266"/>
                  </a:lnTo>
                  <a:lnTo>
                    <a:pt x="8" y="268"/>
                  </a:lnTo>
                  <a:lnTo>
                    <a:pt x="2" y="266"/>
                  </a:lnTo>
                  <a:lnTo>
                    <a:pt x="0" y="260"/>
                  </a:lnTo>
                  <a:lnTo>
                    <a:pt x="2" y="254"/>
                  </a:lnTo>
                  <a:lnTo>
                    <a:pt x="4" y="246"/>
                  </a:lnTo>
                  <a:lnTo>
                    <a:pt x="16" y="238"/>
                  </a:lnTo>
                  <a:lnTo>
                    <a:pt x="16" y="232"/>
                  </a:lnTo>
                  <a:lnTo>
                    <a:pt x="30" y="232"/>
                  </a:lnTo>
                  <a:lnTo>
                    <a:pt x="30" y="238"/>
                  </a:lnTo>
                  <a:lnTo>
                    <a:pt x="44" y="234"/>
                  </a:lnTo>
                  <a:lnTo>
                    <a:pt x="48" y="226"/>
                  </a:lnTo>
                  <a:lnTo>
                    <a:pt x="66" y="226"/>
                  </a:lnTo>
                  <a:lnTo>
                    <a:pt x="68" y="218"/>
                  </a:lnTo>
                  <a:lnTo>
                    <a:pt x="92" y="208"/>
                  </a:lnTo>
                  <a:lnTo>
                    <a:pt x="98" y="204"/>
                  </a:lnTo>
                  <a:lnTo>
                    <a:pt x="98" y="194"/>
                  </a:lnTo>
                  <a:lnTo>
                    <a:pt x="104" y="188"/>
                  </a:lnTo>
                  <a:lnTo>
                    <a:pt x="98" y="174"/>
                  </a:lnTo>
                  <a:lnTo>
                    <a:pt x="98" y="158"/>
                  </a:lnTo>
                  <a:lnTo>
                    <a:pt x="108" y="152"/>
                  </a:lnTo>
                  <a:lnTo>
                    <a:pt x="124" y="152"/>
                  </a:lnTo>
                  <a:lnTo>
                    <a:pt x="128" y="140"/>
                  </a:lnTo>
                  <a:lnTo>
                    <a:pt x="136" y="118"/>
                  </a:lnTo>
                  <a:lnTo>
                    <a:pt x="152" y="120"/>
                  </a:lnTo>
                  <a:lnTo>
                    <a:pt x="164" y="120"/>
                  </a:lnTo>
                  <a:lnTo>
                    <a:pt x="174" y="118"/>
                  </a:lnTo>
                  <a:lnTo>
                    <a:pt x="174" y="106"/>
                  </a:lnTo>
                  <a:lnTo>
                    <a:pt x="178" y="92"/>
                  </a:lnTo>
                  <a:lnTo>
                    <a:pt x="188" y="92"/>
                  </a:lnTo>
                  <a:lnTo>
                    <a:pt x="190" y="84"/>
                  </a:lnTo>
                  <a:lnTo>
                    <a:pt x="204" y="84"/>
                  </a:lnTo>
                  <a:lnTo>
                    <a:pt x="208" y="92"/>
                  </a:lnTo>
                  <a:lnTo>
                    <a:pt x="216" y="102"/>
                  </a:lnTo>
                  <a:lnTo>
                    <a:pt x="230" y="104"/>
                  </a:lnTo>
                  <a:lnTo>
                    <a:pt x="244" y="116"/>
                  </a:lnTo>
                  <a:lnTo>
                    <a:pt x="250" y="126"/>
                  </a:lnTo>
                  <a:lnTo>
                    <a:pt x="250" y="134"/>
                  </a:lnTo>
                  <a:lnTo>
                    <a:pt x="246" y="142"/>
                  </a:lnTo>
                  <a:lnTo>
                    <a:pt x="248" y="152"/>
                  </a:lnTo>
                  <a:lnTo>
                    <a:pt x="256" y="156"/>
                  </a:lnTo>
                  <a:lnTo>
                    <a:pt x="286" y="158"/>
                  </a:lnTo>
                  <a:lnTo>
                    <a:pt x="296" y="166"/>
                  </a:lnTo>
                  <a:lnTo>
                    <a:pt x="314" y="176"/>
                  </a:lnTo>
                  <a:lnTo>
                    <a:pt x="320" y="190"/>
                  </a:lnTo>
                  <a:lnTo>
                    <a:pt x="326" y="196"/>
                  </a:lnTo>
                  <a:lnTo>
                    <a:pt x="374" y="198"/>
                  </a:lnTo>
                  <a:lnTo>
                    <a:pt x="398" y="200"/>
                  </a:lnTo>
                  <a:lnTo>
                    <a:pt x="420" y="212"/>
                  </a:lnTo>
                  <a:lnTo>
                    <a:pt x="452" y="214"/>
                  </a:lnTo>
                  <a:lnTo>
                    <a:pt x="472" y="202"/>
                  </a:lnTo>
                  <a:lnTo>
                    <a:pt x="512" y="202"/>
                  </a:lnTo>
                  <a:lnTo>
                    <a:pt x="528" y="194"/>
                  </a:lnTo>
                  <a:lnTo>
                    <a:pt x="528" y="188"/>
                  </a:lnTo>
                  <a:lnTo>
                    <a:pt x="544" y="178"/>
                  </a:lnTo>
                  <a:lnTo>
                    <a:pt x="538" y="168"/>
                  </a:lnTo>
                  <a:lnTo>
                    <a:pt x="544" y="158"/>
                  </a:lnTo>
                  <a:lnTo>
                    <a:pt x="556" y="158"/>
                  </a:lnTo>
                  <a:lnTo>
                    <a:pt x="572" y="160"/>
                  </a:lnTo>
                  <a:lnTo>
                    <a:pt x="584" y="146"/>
                  </a:lnTo>
                  <a:lnTo>
                    <a:pt x="598" y="146"/>
                  </a:lnTo>
                  <a:lnTo>
                    <a:pt x="614" y="134"/>
                  </a:lnTo>
                  <a:lnTo>
                    <a:pt x="632" y="126"/>
                  </a:lnTo>
                  <a:lnTo>
                    <a:pt x="644" y="126"/>
                  </a:lnTo>
                  <a:lnTo>
                    <a:pt x="658" y="128"/>
                  </a:lnTo>
                  <a:lnTo>
                    <a:pt x="656" y="120"/>
                  </a:lnTo>
                  <a:lnTo>
                    <a:pt x="638" y="102"/>
                  </a:lnTo>
                  <a:lnTo>
                    <a:pt x="628" y="100"/>
                  </a:lnTo>
                  <a:lnTo>
                    <a:pt x="622" y="106"/>
                  </a:lnTo>
                  <a:lnTo>
                    <a:pt x="596" y="104"/>
                  </a:lnTo>
                  <a:lnTo>
                    <a:pt x="600" y="90"/>
                  </a:lnTo>
                  <a:lnTo>
                    <a:pt x="608" y="74"/>
                  </a:lnTo>
                  <a:lnTo>
                    <a:pt x="612" y="68"/>
                  </a:lnTo>
                  <a:lnTo>
                    <a:pt x="628" y="76"/>
                  </a:lnTo>
                  <a:lnTo>
                    <a:pt x="638" y="68"/>
                  </a:lnTo>
                  <a:lnTo>
                    <a:pt x="648" y="66"/>
                  </a:lnTo>
                  <a:lnTo>
                    <a:pt x="652" y="52"/>
                  </a:lnTo>
                  <a:lnTo>
                    <a:pt x="660" y="36"/>
                  </a:lnTo>
                  <a:lnTo>
                    <a:pt x="670" y="30"/>
                  </a:lnTo>
                  <a:lnTo>
                    <a:pt x="670" y="18"/>
                  </a:lnTo>
                  <a:lnTo>
                    <a:pt x="660" y="16"/>
                  </a:lnTo>
                  <a:lnTo>
                    <a:pt x="660" y="8"/>
                  </a:lnTo>
                  <a:lnTo>
                    <a:pt x="674" y="2"/>
                  </a:lnTo>
                  <a:lnTo>
                    <a:pt x="696" y="0"/>
                  </a:lnTo>
                  <a:lnTo>
                    <a:pt x="71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49" name="Freeform 1097"/>
            <p:cNvSpPr>
              <a:spLocks/>
            </p:cNvSpPr>
            <p:nvPr/>
          </p:nvSpPr>
          <p:spPr bwMode="auto">
            <a:xfrm>
              <a:off x="3901" y="1677"/>
              <a:ext cx="876" cy="556"/>
            </a:xfrm>
            <a:custGeom>
              <a:avLst/>
              <a:gdLst>
                <a:gd name="T0" fmla="*/ 662 w 876"/>
                <a:gd name="T1" fmla="*/ 12 h 556"/>
                <a:gd name="T2" fmla="*/ 662 w 876"/>
                <a:gd name="T3" fmla="*/ 38 h 556"/>
                <a:gd name="T4" fmla="*/ 618 w 876"/>
                <a:gd name="T5" fmla="*/ 68 h 556"/>
                <a:gd name="T6" fmla="*/ 596 w 876"/>
                <a:gd name="T7" fmla="*/ 106 h 556"/>
                <a:gd name="T8" fmla="*/ 634 w 876"/>
                <a:gd name="T9" fmla="*/ 108 h 556"/>
                <a:gd name="T10" fmla="*/ 618 w 876"/>
                <a:gd name="T11" fmla="*/ 134 h 556"/>
                <a:gd name="T12" fmla="*/ 560 w 876"/>
                <a:gd name="T13" fmla="*/ 158 h 556"/>
                <a:gd name="T14" fmla="*/ 528 w 876"/>
                <a:gd name="T15" fmla="*/ 192 h 556"/>
                <a:gd name="T16" fmla="*/ 402 w 876"/>
                <a:gd name="T17" fmla="*/ 200 h 556"/>
                <a:gd name="T18" fmla="*/ 290 w 876"/>
                <a:gd name="T19" fmla="*/ 158 h 556"/>
                <a:gd name="T20" fmla="*/ 250 w 876"/>
                <a:gd name="T21" fmla="*/ 118 h 556"/>
                <a:gd name="T22" fmla="*/ 210 w 876"/>
                <a:gd name="T23" fmla="*/ 84 h 556"/>
                <a:gd name="T24" fmla="*/ 178 w 876"/>
                <a:gd name="T25" fmla="*/ 96 h 556"/>
                <a:gd name="T26" fmla="*/ 140 w 876"/>
                <a:gd name="T27" fmla="*/ 118 h 556"/>
                <a:gd name="T28" fmla="*/ 100 w 876"/>
                <a:gd name="T29" fmla="*/ 158 h 556"/>
                <a:gd name="T30" fmla="*/ 98 w 876"/>
                <a:gd name="T31" fmla="*/ 198 h 556"/>
                <a:gd name="T32" fmla="*/ 48 w 876"/>
                <a:gd name="T33" fmla="*/ 228 h 556"/>
                <a:gd name="T34" fmla="*/ 18 w 876"/>
                <a:gd name="T35" fmla="*/ 236 h 556"/>
                <a:gd name="T36" fmla="*/ 2 w 876"/>
                <a:gd name="T37" fmla="*/ 272 h 556"/>
                <a:gd name="T38" fmla="*/ 18 w 876"/>
                <a:gd name="T39" fmla="*/ 296 h 556"/>
                <a:gd name="T40" fmla="*/ 56 w 876"/>
                <a:gd name="T41" fmla="*/ 322 h 556"/>
                <a:gd name="T42" fmla="*/ 78 w 876"/>
                <a:gd name="T43" fmla="*/ 340 h 556"/>
                <a:gd name="T44" fmla="*/ 76 w 876"/>
                <a:gd name="T45" fmla="*/ 368 h 556"/>
                <a:gd name="T46" fmla="*/ 108 w 876"/>
                <a:gd name="T47" fmla="*/ 408 h 556"/>
                <a:gd name="T48" fmla="*/ 174 w 876"/>
                <a:gd name="T49" fmla="*/ 442 h 556"/>
                <a:gd name="T50" fmla="*/ 252 w 876"/>
                <a:gd name="T51" fmla="*/ 444 h 556"/>
                <a:gd name="T52" fmla="*/ 278 w 876"/>
                <a:gd name="T53" fmla="*/ 442 h 556"/>
                <a:gd name="T54" fmla="*/ 324 w 876"/>
                <a:gd name="T55" fmla="*/ 430 h 556"/>
                <a:gd name="T56" fmla="*/ 356 w 876"/>
                <a:gd name="T57" fmla="*/ 468 h 556"/>
                <a:gd name="T58" fmla="*/ 360 w 876"/>
                <a:gd name="T59" fmla="*/ 512 h 556"/>
                <a:gd name="T60" fmla="*/ 376 w 876"/>
                <a:gd name="T61" fmla="*/ 536 h 556"/>
                <a:gd name="T62" fmla="*/ 406 w 876"/>
                <a:gd name="T63" fmla="*/ 544 h 556"/>
                <a:gd name="T64" fmla="*/ 414 w 876"/>
                <a:gd name="T65" fmla="*/ 528 h 556"/>
                <a:gd name="T66" fmla="*/ 462 w 876"/>
                <a:gd name="T67" fmla="*/ 520 h 556"/>
                <a:gd name="T68" fmla="*/ 494 w 876"/>
                <a:gd name="T69" fmla="*/ 540 h 556"/>
                <a:gd name="T70" fmla="*/ 524 w 876"/>
                <a:gd name="T71" fmla="*/ 556 h 556"/>
                <a:gd name="T72" fmla="*/ 538 w 876"/>
                <a:gd name="T73" fmla="*/ 540 h 556"/>
                <a:gd name="T74" fmla="*/ 576 w 876"/>
                <a:gd name="T75" fmla="*/ 522 h 556"/>
                <a:gd name="T76" fmla="*/ 644 w 876"/>
                <a:gd name="T77" fmla="*/ 494 h 556"/>
                <a:gd name="T78" fmla="*/ 692 w 876"/>
                <a:gd name="T79" fmla="*/ 408 h 556"/>
                <a:gd name="T80" fmla="*/ 694 w 876"/>
                <a:gd name="T81" fmla="*/ 396 h 556"/>
                <a:gd name="T82" fmla="*/ 692 w 876"/>
                <a:gd name="T83" fmla="*/ 376 h 556"/>
                <a:gd name="T84" fmla="*/ 662 w 876"/>
                <a:gd name="T85" fmla="*/ 334 h 556"/>
                <a:gd name="T86" fmla="*/ 694 w 876"/>
                <a:gd name="T87" fmla="*/ 304 h 556"/>
                <a:gd name="T88" fmla="*/ 682 w 876"/>
                <a:gd name="T89" fmla="*/ 284 h 556"/>
                <a:gd name="T90" fmla="*/ 652 w 876"/>
                <a:gd name="T91" fmla="*/ 290 h 556"/>
                <a:gd name="T92" fmla="*/ 650 w 876"/>
                <a:gd name="T93" fmla="*/ 264 h 556"/>
                <a:gd name="T94" fmla="*/ 680 w 876"/>
                <a:gd name="T95" fmla="*/ 246 h 556"/>
                <a:gd name="T96" fmla="*/ 684 w 876"/>
                <a:gd name="T97" fmla="*/ 270 h 556"/>
                <a:gd name="T98" fmla="*/ 760 w 876"/>
                <a:gd name="T99" fmla="*/ 222 h 556"/>
                <a:gd name="T100" fmla="*/ 784 w 876"/>
                <a:gd name="T101" fmla="*/ 220 h 556"/>
                <a:gd name="T102" fmla="*/ 814 w 876"/>
                <a:gd name="T103" fmla="*/ 208 h 556"/>
                <a:gd name="T104" fmla="*/ 838 w 876"/>
                <a:gd name="T105" fmla="*/ 164 h 556"/>
                <a:gd name="T106" fmla="*/ 874 w 876"/>
                <a:gd name="T107" fmla="*/ 118 h 556"/>
                <a:gd name="T108" fmla="*/ 856 w 876"/>
                <a:gd name="T109" fmla="*/ 100 h 556"/>
                <a:gd name="T110" fmla="*/ 798 w 876"/>
                <a:gd name="T111" fmla="*/ 80 h 556"/>
                <a:gd name="T112" fmla="*/ 758 w 876"/>
                <a:gd name="T113" fmla="*/ 30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76" h="556">
                  <a:moveTo>
                    <a:pt x="716" y="0"/>
                  </a:moveTo>
                  <a:lnTo>
                    <a:pt x="716" y="0"/>
                  </a:lnTo>
                  <a:lnTo>
                    <a:pt x="716" y="0"/>
                  </a:lnTo>
                  <a:lnTo>
                    <a:pt x="700" y="0"/>
                  </a:lnTo>
                  <a:lnTo>
                    <a:pt x="678" y="2"/>
                  </a:lnTo>
                  <a:lnTo>
                    <a:pt x="678" y="2"/>
                  </a:lnTo>
                  <a:lnTo>
                    <a:pt x="676" y="4"/>
                  </a:lnTo>
                  <a:lnTo>
                    <a:pt x="664" y="8"/>
                  </a:lnTo>
                  <a:lnTo>
                    <a:pt x="664" y="8"/>
                  </a:lnTo>
                  <a:lnTo>
                    <a:pt x="662" y="12"/>
                  </a:lnTo>
                  <a:lnTo>
                    <a:pt x="660" y="18"/>
                  </a:lnTo>
                  <a:lnTo>
                    <a:pt x="660" y="18"/>
                  </a:lnTo>
                  <a:lnTo>
                    <a:pt x="660" y="22"/>
                  </a:lnTo>
                  <a:lnTo>
                    <a:pt x="660" y="22"/>
                  </a:lnTo>
                  <a:lnTo>
                    <a:pt x="662" y="24"/>
                  </a:lnTo>
                  <a:lnTo>
                    <a:pt x="670" y="24"/>
                  </a:lnTo>
                  <a:lnTo>
                    <a:pt x="670" y="32"/>
                  </a:lnTo>
                  <a:lnTo>
                    <a:pt x="662" y="36"/>
                  </a:lnTo>
                  <a:lnTo>
                    <a:pt x="662" y="36"/>
                  </a:lnTo>
                  <a:lnTo>
                    <a:pt x="662" y="38"/>
                  </a:lnTo>
                  <a:lnTo>
                    <a:pt x="652" y="54"/>
                  </a:lnTo>
                  <a:lnTo>
                    <a:pt x="652" y="54"/>
                  </a:lnTo>
                  <a:lnTo>
                    <a:pt x="652" y="54"/>
                  </a:lnTo>
                  <a:lnTo>
                    <a:pt x="650" y="66"/>
                  </a:lnTo>
                  <a:lnTo>
                    <a:pt x="642" y="68"/>
                  </a:lnTo>
                  <a:lnTo>
                    <a:pt x="642" y="68"/>
                  </a:lnTo>
                  <a:lnTo>
                    <a:pt x="638" y="68"/>
                  </a:lnTo>
                  <a:lnTo>
                    <a:pt x="632" y="76"/>
                  </a:lnTo>
                  <a:lnTo>
                    <a:pt x="618" y="68"/>
                  </a:lnTo>
                  <a:lnTo>
                    <a:pt x="618" y="68"/>
                  </a:lnTo>
                  <a:lnTo>
                    <a:pt x="616" y="68"/>
                  </a:lnTo>
                  <a:lnTo>
                    <a:pt x="616" y="68"/>
                  </a:lnTo>
                  <a:lnTo>
                    <a:pt x="614" y="68"/>
                  </a:lnTo>
                  <a:lnTo>
                    <a:pt x="608" y="76"/>
                  </a:lnTo>
                  <a:lnTo>
                    <a:pt x="608" y="76"/>
                  </a:lnTo>
                  <a:lnTo>
                    <a:pt x="608" y="76"/>
                  </a:lnTo>
                  <a:lnTo>
                    <a:pt x="600" y="94"/>
                  </a:lnTo>
                  <a:lnTo>
                    <a:pt x="600" y="94"/>
                  </a:lnTo>
                  <a:lnTo>
                    <a:pt x="600" y="94"/>
                  </a:lnTo>
                  <a:lnTo>
                    <a:pt x="596" y="106"/>
                  </a:lnTo>
                  <a:lnTo>
                    <a:pt x="596" y="106"/>
                  </a:lnTo>
                  <a:lnTo>
                    <a:pt x="598" y="110"/>
                  </a:lnTo>
                  <a:lnTo>
                    <a:pt x="598" y="110"/>
                  </a:lnTo>
                  <a:lnTo>
                    <a:pt x="600" y="112"/>
                  </a:lnTo>
                  <a:lnTo>
                    <a:pt x="626" y="114"/>
                  </a:lnTo>
                  <a:lnTo>
                    <a:pt x="626" y="114"/>
                  </a:lnTo>
                  <a:lnTo>
                    <a:pt x="626" y="114"/>
                  </a:lnTo>
                  <a:lnTo>
                    <a:pt x="626" y="114"/>
                  </a:lnTo>
                  <a:lnTo>
                    <a:pt x="628" y="112"/>
                  </a:lnTo>
                  <a:lnTo>
                    <a:pt x="634" y="108"/>
                  </a:lnTo>
                  <a:lnTo>
                    <a:pt x="640" y="110"/>
                  </a:lnTo>
                  <a:lnTo>
                    <a:pt x="656" y="126"/>
                  </a:lnTo>
                  <a:lnTo>
                    <a:pt x="656" y="128"/>
                  </a:lnTo>
                  <a:lnTo>
                    <a:pt x="648" y="126"/>
                  </a:lnTo>
                  <a:lnTo>
                    <a:pt x="648" y="126"/>
                  </a:lnTo>
                  <a:lnTo>
                    <a:pt x="648" y="126"/>
                  </a:lnTo>
                  <a:lnTo>
                    <a:pt x="636" y="126"/>
                  </a:lnTo>
                  <a:lnTo>
                    <a:pt x="636" y="126"/>
                  </a:lnTo>
                  <a:lnTo>
                    <a:pt x="634" y="126"/>
                  </a:lnTo>
                  <a:lnTo>
                    <a:pt x="618" y="134"/>
                  </a:lnTo>
                  <a:lnTo>
                    <a:pt x="618" y="134"/>
                  </a:lnTo>
                  <a:lnTo>
                    <a:pt x="616" y="134"/>
                  </a:lnTo>
                  <a:lnTo>
                    <a:pt x="602" y="146"/>
                  </a:lnTo>
                  <a:lnTo>
                    <a:pt x="588" y="146"/>
                  </a:lnTo>
                  <a:lnTo>
                    <a:pt x="588" y="146"/>
                  </a:lnTo>
                  <a:lnTo>
                    <a:pt x="586" y="148"/>
                  </a:lnTo>
                  <a:lnTo>
                    <a:pt x="574" y="158"/>
                  </a:lnTo>
                  <a:lnTo>
                    <a:pt x="560" y="158"/>
                  </a:lnTo>
                  <a:lnTo>
                    <a:pt x="560" y="158"/>
                  </a:lnTo>
                  <a:lnTo>
                    <a:pt x="560" y="158"/>
                  </a:lnTo>
                  <a:lnTo>
                    <a:pt x="548" y="158"/>
                  </a:lnTo>
                  <a:lnTo>
                    <a:pt x="548" y="158"/>
                  </a:lnTo>
                  <a:lnTo>
                    <a:pt x="544" y="160"/>
                  </a:lnTo>
                  <a:lnTo>
                    <a:pt x="538" y="170"/>
                  </a:lnTo>
                  <a:lnTo>
                    <a:pt x="538" y="170"/>
                  </a:lnTo>
                  <a:lnTo>
                    <a:pt x="538" y="174"/>
                  </a:lnTo>
                  <a:lnTo>
                    <a:pt x="542" y="182"/>
                  </a:lnTo>
                  <a:lnTo>
                    <a:pt x="530" y="188"/>
                  </a:lnTo>
                  <a:lnTo>
                    <a:pt x="530" y="188"/>
                  </a:lnTo>
                  <a:lnTo>
                    <a:pt x="528" y="192"/>
                  </a:lnTo>
                  <a:lnTo>
                    <a:pt x="528" y="194"/>
                  </a:lnTo>
                  <a:lnTo>
                    <a:pt x="514" y="202"/>
                  </a:lnTo>
                  <a:lnTo>
                    <a:pt x="476" y="202"/>
                  </a:lnTo>
                  <a:lnTo>
                    <a:pt x="476" y="202"/>
                  </a:lnTo>
                  <a:lnTo>
                    <a:pt x="474" y="202"/>
                  </a:lnTo>
                  <a:lnTo>
                    <a:pt x="456" y="214"/>
                  </a:lnTo>
                  <a:lnTo>
                    <a:pt x="426" y="212"/>
                  </a:lnTo>
                  <a:lnTo>
                    <a:pt x="404" y="200"/>
                  </a:lnTo>
                  <a:lnTo>
                    <a:pt x="404" y="200"/>
                  </a:lnTo>
                  <a:lnTo>
                    <a:pt x="402" y="200"/>
                  </a:lnTo>
                  <a:lnTo>
                    <a:pt x="378" y="198"/>
                  </a:lnTo>
                  <a:lnTo>
                    <a:pt x="332" y="196"/>
                  </a:lnTo>
                  <a:lnTo>
                    <a:pt x="328" y="192"/>
                  </a:lnTo>
                  <a:lnTo>
                    <a:pt x="322" y="180"/>
                  </a:lnTo>
                  <a:lnTo>
                    <a:pt x="322" y="180"/>
                  </a:lnTo>
                  <a:lnTo>
                    <a:pt x="320" y="178"/>
                  </a:lnTo>
                  <a:lnTo>
                    <a:pt x="302" y="166"/>
                  </a:lnTo>
                  <a:lnTo>
                    <a:pt x="294" y="158"/>
                  </a:lnTo>
                  <a:lnTo>
                    <a:pt x="294" y="158"/>
                  </a:lnTo>
                  <a:lnTo>
                    <a:pt x="290" y="158"/>
                  </a:lnTo>
                  <a:lnTo>
                    <a:pt x="260" y="156"/>
                  </a:lnTo>
                  <a:lnTo>
                    <a:pt x="256" y="154"/>
                  </a:lnTo>
                  <a:lnTo>
                    <a:pt x="254" y="146"/>
                  </a:lnTo>
                  <a:lnTo>
                    <a:pt x="258" y="140"/>
                  </a:lnTo>
                  <a:lnTo>
                    <a:pt x="258" y="140"/>
                  </a:lnTo>
                  <a:lnTo>
                    <a:pt x="258" y="138"/>
                  </a:lnTo>
                  <a:lnTo>
                    <a:pt x="258" y="130"/>
                  </a:lnTo>
                  <a:lnTo>
                    <a:pt x="258" y="130"/>
                  </a:lnTo>
                  <a:lnTo>
                    <a:pt x="258" y="128"/>
                  </a:lnTo>
                  <a:lnTo>
                    <a:pt x="250" y="118"/>
                  </a:lnTo>
                  <a:lnTo>
                    <a:pt x="250" y="118"/>
                  </a:lnTo>
                  <a:lnTo>
                    <a:pt x="250" y="118"/>
                  </a:lnTo>
                  <a:lnTo>
                    <a:pt x="238" y="104"/>
                  </a:lnTo>
                  <a:lnTo>
                    <a:pt x="238" y="104"/>
                  </a:lnTo>
                  <a:lnTo>
                    <a:pt x="236" y="104"/>
                  </a:lnTo>
                  <a:lnTo>
                    <a:pt x="222" y="102"/>
                  </a:lnTo>
                  <a:lnTo>
                    <a:pt x="216" y="94"/>
                  </a:lnTo>
                  <a:lnTo>
                    <a:pt x="212" y="86"/>
                  </a:lnTo>
                  <a:lnTo>
                    <a:pt x="212" y="86"/>
                  </a:lnTo>
                  <a:lnTo>
                    <a:pt x="210" y="84"/>
                  </a:lnTo>
                  <a:lnTo>
                    <a:pt x="208" y="84"/>
                  </a:lnTo>
                  <a:lnTo>
                    <a:pt x="194" y="84"/>
                  </a:lnTo>
                  <a:lnTo>
                    <a:pt x="194" y="84"/>
                  </a:lnTo>
                  <a:lnTo>
                    <a:pt x="192" y="84"/>
                  </a:lnTo>
                  <a:lnTo>
                    <a:pt x="190" y="86"/>
                  </a:lnTo>
                  <a:lnTo>
                    <a:pt x="188" y="92"/>
                  </a:lnTo>
                  <a:lnTo>
                    <a:pt x="182" y="92"/>
                  </a:lnTo>
                  <a:lnTo>
                    <a:pt x="182" y="92"/>
                  </a:lnTo>
                  <a:lnTo>
                    <a:pt x="178" y="94"/>
                  </a:lnTo>
                  <a:lnTo>
                    <a:pt x="178" y="96"/>
                  </a:lnTo>
                  <a:lnTo>
                    <a:pt x="174" y="108"/>
                  </a:lnTo>
                  <a:lnTo>
                    <a:pt x="174" y="108"/>
                  </a:lnTo>
                  <a:lnTo>
                    <a:pt x="174" y="110"/>
                  </a:lnTo>
                  <a:lnTo>
                    <a:pt x="174" y="118"/>
                  </a:lnTo>
                  <a:lnTo>
                    <a:pt x="168" y="120"/>
                  </a:lnTo>
                  <a:lnTo>
                    <a:pt x="156" y="120"/>
                  </a:lnTo>
                  <a:lnTo>
                    <a:pt x="140" y="118"/>
                  </a:lnTo>
                  <a:lnTo>
                    <a:pt x="140" y="118"/>
                  </a:lnTo>
                  <a:lnTo>
                    <a:pt x="140" y="118"/>
                  </a:lnTo>
                  <a:lnTo>
                    <a:pt x="140" y="118"/>
                  </a:lnTo>
                  <a:lnTo>
                    <a:pt x="138" y="118"/>
                  </a:lnTo>
                  <a:lnTo>
                    <a:pt x="136" y="120"/>
                  </a:lnTo>
                  <a:lnTo>
                    <a:pt x="128" y="142"/>
                  </a:lnTo>
                  <a:lnTo>
                    <a:pt x="128" y="142"/>
                  </a:lnTo>
                  <a:lnTo>
                    <a:pt x="128" y="142"/>
                  </a:lnTo>
                  <a:lnTo>
                    <a:pt x="124" y="152"/>
                  </a:lnTo>
                  <a:lnTo>
                    <a:pt x="112" y="152"/>
                  </a:lnTo>
                  <a:lnTo>
                    <a:pt x="112" y="152"/>
                  </a:lnTo>
                  <a:lnTo>
                    <a:pt x="110" y="152"/>
                  </a:lnTo>
                  <a:lnTo>
                    <a:pt x="100" y="158"/>
                  </a:lnTo>
                  <a:lnTo>
                    <a:pt x="100" y="158"/>
                  </a:lnTo>
                  <a:lnTo>
                    <a:pt x="98" y="160"/>
                  </a:lnTo>
                  <a:lnTo>
                    <a:pt x="98" y="162"/>
                  </a:lnTo>
                  <a:lnTo>
                    <a:pt x="98" y="178"/>
                  </a:lnTo>
                  <a:lnTo>
                    <a:pt x="98" y="178"/>
                  </a:lnTo>
                  <a:lnTo>
                    <a:pt x="100" y="178"/>
                  </a:lnTo>
                  <a:lnTo>
                    <a:pt x="104" y="190"/>
                  </a:lnTo>
                  <a:lnTo>
                    <a:pt x="98" y="196"/>
                  </a:lnTo>
                  <a:lnTo>
                    <a:pt x="98" y="196"/>
                  </a:lnTo>
                  <a:lnTo>
                    <a:pt x="98" y="198"/>
                  </a:lnTo>
                  <a:lnTo>
                    <a:pt x="98" y="206"/>
                  </a:lnTo>
                  <a:lnTo>
                    <a:pt x="94" y="208"/>
                  </a:lnTo>
                  <a:lnTo>
                    <a:pt x="70" y="218"/>
                  </a:lnTo>
                  <a:lnTo>
                    <a:pt x="70" y="218"/>
                  </a:lnTo>
                  <a:lnTo>
                    <a:pt x="68" y="220"/>
                  </a:lnTo>
                  <a:lnTo>
                    <a:pt x="66" y="226"/>
                  </a:lnTo>
                  <a:lnTo>
                    <a:pt x="52" y="226"/>
                  </a:lnTo>
                  <a:lnTo>
                    <a:pt x="52" y="226"/>
                  </a:lnTo>
                  <a:lnTo>
                    <a:pt x="48" y="226"/>
                  </a:lnTo>
                  <a:lnTo>
                    <a:pt x="48" y="228"/>
                  </a:lnTo>
                  <a:lnTo>
                    <a:pt x="44" y="236"/>
                  </a:lnTo>
                  <a:lnTo>
                    <a:pt x="38" y="236"/>
                  </a:lnTo>
                  <a:lnTo>
                    <a:pt x="38" y="236"/>
                  </a:lnTo>
                  <a:lnTo>
                    <a:pt x="38" y="236"/>
                  </a:lnTo>
                  <a:lnTo>
                    <a:pt x="36" y="234"/>
                  </a:lnTo>
                  <a:lnTo>
                    <a:pt x="34" y="232"/>
                  </a:lnTo>
                  <a:lnTo>
                    <a:pt x="20" y="232"/>
                  </a:lnTo>
                  <a:lnTo>
                    <a:pt x="20" y="232"/>
                  </a:lnTo>
                  <a:lnTo>
                    <a:pt x="18" y="234"/>
                  </a:lnTo>
                  <a:lnTo>
                    <a:pt x="18" y="236"/>
                  </a:lnTo>
                  <a:lnTo>
                    <a:pt x="16" y="240"/>
                  </a:lnTo>
                  <a:lnTo>
                    <a:pt x="6" y="246"/>
                  </a:lnTo>
                  <a:lnTo>
                    <a:pt x="6" y="246"/>
                  </a:lnTo>
                  <a:lnTo>
                    <a:pt x="4" y="248"/>
                  </a:lnTo>
                  <a:lnTo>
                    <a:pt x="2" y="258"/>
                  </a:lnTo>
                  <a:lnTo>
                    <a:pt x="0" y="262"/>
                  </a:lnTo>
                  <a:lnTo>
                    <a:pt x="0" y="262"/>
                  </a:lnTo>
                  <a:lnTo>
                    <a:pt x="0" y="264"/>
                  </a:lnTo>
                  <a:lnTo>
                    <a:pt x="2" y="272"/>
                  </a:lnTo>
                  <a:lnTo>
                    <a:pt x="2" y="272"/>
                  </a:lnTo>
                  <a:lnTo>
                    <a:pt x="6" y="274"/>
                  </a:lnTo>
                  <a:lnTo>
                    <a:pt x="10" y="276"/>
                  </a:lnTo>
                  <a:lnTo>
                    <a:pt x="10" y="276"/>
                  </a:lnTo>
                  <a:lnTo>
                    <a:pt x="12" y="276"/>
                  </a:lnTo>
                  <a:lnTo>
                    <a:pt x="12" y="276"/>
                  </a:lnTo>
                  <a:lnTo>
                    <a:pt x="12" y="276"/>
                  </a:lnTo>
                  <a:lnTo>
                    <a:pt x="18" y="276"/>
                  </a:lnTo>
                  <a:lnTo>
                    <a:pt x="18" y="288"/>
                  </a:lnTo>
                  <a:lnTo>
                    <a:pt x="18" y="296"/>
                  </a:lnTo>
                  <a:lnTo>
                    <a:pt x="18" y="296"/>
                  </a:lnTo>
                  <a:lnTo>
                    <a:pt x="20" y="298"/>
                  </a:lnTo>
                  <a:lnTo>
                    <a:pt x="22" y="300"/>
                  </a:lnTo>
                  <a:lnTo>
                    <a:pt x="34" y="304"/>
                  </a:lnTo>
                  <a:lnTo>
                    <a:pt x="34" y="310"/>
                  </a:lnTo>
                  <a:lnTo>
                    <a:pt x="34" y="310"/>
                  </a:lnTo>
                  <a:lnTo>
                    <a:pt x="36" y="312"/>
                  </a:lnTo>
                  <a:lnTo>
                    <a:pt x="38" y="314"/>
                  </a:lnTo>
                  <a:lnTo>
                    <a:pt x="56" y="322"/>
                  </a:lnTo>
                  <a:lnTo>
                    <a:pt x="56" y="322"/>
                  </a:lnTo>
                  <a:lnTo>
                    <a:pt x="56" y="322"/>
                  </a:lnTo>
                  <a:lnTo>
                    <a:pt x="66" y="324"/>
                  </a:lnTo>
                  <a:lnTo>
                    <a:pt x="66" y="324"/>
                  </a:lnTo>
                  <a:lnTo>
                    <a:pt x="68" y="324"/>
                  </a:lnTo>
                  <a:lnTo>
                    <a:pt x="68" y="324"/>
                  </a:lnTo>
                  <a:lnTo>
                    <a:pt x="68" y="324"/>
                  </a:lnTo>
                  <a:lnTo>
                    <a:pt x="84" y="316"/>
                  </a:lnTo>
                  <a:lnTo>
                    <a:pt x="98" y="326"/>
                  </a:lnTo>
                  <a:lnTo>
                    <a:pt x="98" y="328"/>
                  </a:lnTo>
                  <a:lnTo>
                    <a:pt x="92" y="334"/>
                  </a:lnTo>
                  <a:lnTo>
                    <a:pt x="78" y="340"/>
                  </a:lnTo>
                  <a:lnTo>
                    <a:pt x="78" y="340"/>
                  </a:lnTo>
                  <a:lnTo>
                    <a:pt x="76" y="344"/>
                  </a:lnTo>
                  <a:lnTo>
                    <a:pt x="76" y="354"/>
                  </a:lnTo>
                  <a:lnTo>
                    <a:pt x="76" y="354"/>
                  </a:lnTo>
                  <a:lnTo>
                    <a:pt x="78" y="356"/>
                  </a:lnTo>
                  <a:lnTo>
                    <a:pt x="86" y="362"/>
                  </a:lnTo>
                  <a:lnTo>
                    <a:pt x="86" y="364"/>
                  </a:lnTo>
                  <a:lnTo>
                    <a:pt x="78" y="366"/>
                  </a:lnTo>
                  <a:lnTo>
                    <a:pt x="78" y="366"/>
                  </a:lnTo>
                  <a:lnTo>
                    <a:pt x="76" y="368"/>
                  </a:lnTo>
                  <a:lnTo>
                    <a:pt x="72" y="378"/>
                  </a:lnTo>
                  <a:lnTo>
                    <a:pt x="72" y="378"/>
                  </a:lnTo>
                  <a:lnTo>
                    <a:pt x="72" y="378"/>
                  </a:lnTo>
                  <a:lnTo>
                    <a:pt x="72" y="386"/>
                  </a:lnTo>
                  <a:lnTo>
                    <a:pt x="72" y="386"/>
                  </a:lnTo>
                  <a:lnTo>
                    <a:pt x="72" y="388"/>
                  </a:lnTo>
                  <a:lnTo>
                    <a:pt x="74" y="390"/>
                  </a:lnTo>
                  <a:lnTo>
                    <a:pt x="98" y="400"/>
                  </a:lnTo>
                  <a:lnTo>
                    <a:pt x="108" y="408"/>
                  </a:lnTo>
                  <a:lnTo>
                    <a:pt x="108" y="408"/>
                  </a:lnTo>
                  <a:lnTo>
                    <a:pt x="110" y="410"/>
                  </a:lnTo>
                  <a:lnTo>
                    <a:pt x="110" y="410"/>
                  </a:lnTo>
                  <a:lnTo>
                    <a:pt x="112" y="410"/>
                  </a:lnTo>
                  <a:lnTo>
                    <a:pt x="122" y="404"/>
                  </a:lnTo>
                  <a:lnTo>
                    <a:pt x="132" y="416"/>
                  </a:lnTo>
                  <a:lnTo>
                    <a:pt x="132" y="416"/>
                  </a:lnTo>
                  <a:lnTo>
                    <a:pt x="134" y="416"/>
                  </a:lnTo>
                  <a:lnTo>
                    <a:pt x="148" y="424"/>
                  </a:lnTo>
                  <a:lnTo>
                    <a:pt x="158" y="430"/>
                  </a:lnTo>
                  <a:lnTo>
                    <a:pt x="174" y="442"/>
                  </a:lnTo>
                  <a:lnTo>
                    <a:pt x="174" y="442"/>
                  </a:lnTo>
                  <a:lnTo>
                    <a:pt x="176" y="442"/>
                  </a:lnTo>
                  <a:lnTo>
                    <a:pt x="190" y="444"/>
                  </a:lnTo>
                  <a:lnTo>
                    <a:pt x="210" y="446"/>
                  </a:lnTo>
                  <a:lnTo>
                    <a:pt x="228" y="446"/>
                  </a:lnTo>
                  <a:lnTo>
                    <a:pt x="228" y="446"/>
                  </a:lnTo>
                  <a:lnTo>
                    <a:pt x="230" y="444"/>
                  </a:lnTo>
                  <a:lnTo>
                    <a:pt x="234" y="440"/>
                  </a:lnTo>
                  <a:lnTo>
                    <a:pt x="242" y="440"/>
                  </a:lnTo>
                  <a:lnTo>
                    <a:pt x="252" y="444"/>
                  </a:lnTo>
                  <a:lnTo>
                    <a:pt x="252" y="444"/>
                  </a:lnTo>
                  <a:lnTo>
                    <a:pt x="252" y="444"/>
                  </a:lnTo>
                  <a:lnTo>
                    <a:pt x="264" y="446"/>
                  </a:lnTo>
                  <a:lnTo>
                    <a:pt x="264" y="446"/>
                  </a:lnTo>
                  <a:lnTo>
                    <a:pt x="266" y="446"/>
                  </a:lnTo>
                  <a:lnTo>
                    <a:pt x="266" y="446"/>
                  </a:lnTo>
                  <a:lnTo>
                    <a:pt x="266" y="446"/>
                  </a:lnTo>
                  <a:lnTo>
                    <a:pt x="274" y="444"/>
                  </a:lnTo>
                  <a:lnTo>
                    <a:pt x="274" y="444"/>
                  </a:lnTo>
                  <a:lnTo>
                    <a:pt x="278" y="442"/>
                  </a:lnTo>
                  <a:lnTo>
                    <a:pt x="286" y="432"/>
                  </a:lnTo>
                  <a:lnTo>
                    <a:pt x="294" y="432"/>
                  </a:lnTo>
                  <a:lnTo>
                    <a:pt x="294" y="432"/>
                  </a:lnTo>
                  <a:lnTo>
                    <a:pt x="298" y="430"/>
                  </a:lnTo>
                  <a:lnTo>
                    <a:pt x="302" y="424"/>
                  </a:lnTo>
                  <a:lnTo>
                    <a:pt x="318" y="424"/>
                  </a:lnTo>
                  <a:lnTo>
                    <a:pt x="318" y="424"/>
                  </a:lnTo>
                  <a:lnTo>
                    <a:pt x="320" y="424"/>
                  </a:lnTo>
                  <a:lnTo>
                    <a:pt x="324" y="424"/>
                  </a:lnTo>
                  <a:lnTo>
                    <a:pt x="324" y="430"/>
                  </a:lnTo>
                  <a:lnTo>
                    <a:pt x="324" y="430"/>
                  </a:lnTo>
                  <a:lnTo>
                    <a:pt x="324" y="434"/>
                  </a:lnTo>
                  <a:lnTo>
                    <a:pt x="328" y="434"/>
                  </a:lnTo>
                  <a:lnTo>
                    <a:pt x="342" y="436"/>
                  </a:lnTo>
                  <a:lnTo>
                    <a:pt x="346" y="438"/>
                  </a:lnTo>
                  <a:lnTo>
                    <a:pt x="352" y="446"/>
                  </a:lnTo>
                  <a:lnTo>
                    <a:pt x="352" y="446"/>
                  </a:lnTo>
                  <a:lnTo>
                    <a:pt x="352" y="446"/>
                  </a:lnTo>
                  <a:lnTo>
                    <a:pt x="358" y="450"/>
                  </a:lnTo>
                  <a:lnTo>
                    <a:pt x="356" y="468"/>
                  </a:lnTo>
                  <a:lnTo>
                    <a:pt x="342" y="488"/>
                  </a:lnTo>
                  <a:lnTo>
                    <a:pt x="342" y="488"/>
                  </a:lnTo>
                  <a:lnTo>
                    <a:pt x="342" y="490"/>
                  </a:lnTo>
                  <a:lnTo>
                    <a:pt x="342" y="494"/>
                  </a:lnTo>
                  <a:lnTo>
                    <a:pt x="342" y="494"/>
                  </a:lnTo>
                  <a:lnTo>
                    <a:pt x="342" y="496"/>
                  </a:lnTo>
                  <a:lnTo>
                    <a:pt x="344" y="498"/>
                  </a:lnTo>
                  <a:lnTo>
                    <a:pt x="360" y="502"/>
                  </a:lnTo>
                  <a:lnTo>
                    <a:pt x="360" y="512"/>
                  </a:lnTo>
                  <a:lnTo>
                    <a:pt x="360" y="512"/>
                  </a:lnTo>
                  <a:lnTo>
                    <a:pt x="360" y="514"/>
                  </a:lnTo>
                  <a:lnTo>
                    <a:pt x="362" y="516"/>
                  </a:lnTo>
                  <a:lnTo>
                    <a:pt x="368" y="518"/>
                  </a:lnTo>
                  <a:lnTo>
                    <a:pt x="368" y="530"/>
                  </a:lnTo>
                  <a:lnTo>
                    <a:pt x="368" y="530"/>
                  </a:lnTo>
                  <a:lnTo>
                    <a:pt x="370" y="532"/>
                  </a:lnTo>
                  <a:lnTo>
                    <a:pt x="372" y="534"/>
                  </a:lnTo>
                  <a:lnTo>
                    <a:pt x="376" y="534"/>
                  </a:lnTo>
                  <a:lnTo>
                    <a:pt x="376" y="536"/>
                  </a:lnTo>
                  <a:lnTo>
                    <a:pt x="376" y="536"/>
                  </a:lnTo>
                  <a:lnTo>
                    <a:pt x="376" y="540"/>
                  </a:lnTo>
                  <a:lnTo>
                    <a:pt x="380" y="540"/>
                  </a:lnTo>
                  <a:lnTo>
                    <a:pt x="386" y="540"/>
                  </a:lnTo>
                  <a:lnTo>
                    <a:pt x="392" y="540"/>
                  </a:lnTo>
                  <a:lnTo>
                    <a:pt x="394" y="544"/>
                  </a:lnTo>
                  <a:lnTo>
                    <a:pt x="394" y="544"/>
                  </a:lnTo>
                  <a:lnTo>
                    <a:pt x="398" y="544"/>
                  </a:lnTo>
                  <a:lnTo>
                    <a:pt x="404" y="544"/>
                  </a:lnTo>
                  <a:lnTo>
                    <a:pt x="404" y="544"/>
                  </a:lnTo>
                  <a:lnTo>
                    <a:pt x="406" y="544"/>
                  </a:lnTo>
                  <a:lnTo>
                    <a:pt x="408" y="542"/>
                  </a:lnTo>
                  <a:lnTo>
                    <a:pt x="410" y="534"/>
                  </a:lnTo>
                  <a:lnTo>
                    <a:pt x="410" y="534"/>
                  </a:lnTo>
                  <a:lnTo>
                    <a:pt x="410" y="532"/>
                  </a:lnTo>
                  <a:lnTo>
                    <a:pt x="408" y="530"/>
                  </a:lnTo>
                  <a:lnTo>
                    <a:pt x="404" y="528"/>
                  </a:lnTo>
                  <a:lnTo>
                    <a:pt x="404" y="528"/>
                  </a:lnTo>
                  <a:lnTo>
                    <a:pt x="412" y="528"/>
                  </a:lnTo>
                  <a:lnTo>
                    <a:pt x="412" y="528"/>
                  </a:lnTo>
                  <a:lnTo>
                    <a:pt x="414" y="528"/>
                  </a:lnTo>
                  <a:lnTo>
                    <a:pt x="416" y="526"/>
                  </a:lnTo>
                  <a:lnTo>
                    <a:pt x="416" y="524"/>
                  </a:lnTo>
                  <a:lnTo>
                    <a:pt x="444" y="524"/>
                  </a:lnTo>
                  <a:lnTo>
                    <a:pt x="444" y="524"/>
                  </a:lnTo>
                  <a:lnTo>
                    <a:pt x="446" y="524"/>
                  </a:lnTo>
                  <a:lnTo>
                    <a:pt x="452" y="518"/>
                  </a:lnTo>
                  <a:lnTo>
                    <a:pt x="456" y="518"/>
                  </a:lnTo>
                  <a:lnTo>
                    <a:pt x="462" y="520"/>
                  </a:lnTo>
                  <a:lnTo>
                    <a:pt x="462" y="520"/>
                  </a:lnTo>
                  <a:lnTo>
                    <a:pt x="462" y="520"/>
                  </a:lnTo>
                  <a:lnTo>
                    <a:pt x="470" y="522"/>
                  </a:lnTo>
                  <a:lnTo>
                    <a:pt x="472" y="534"/>
                  </a:lnTo>
                  <a:lnTo>
                    <a:pt x="472" y="534"/>
                  </a:lnTo>
                  <a:lnTo>
                    <a:pt x="474" y="536"/>
                  </a:lnTo>
                  <a:lnTo>
                    <a:pt x="482" y="540"/>
                  </a:lnTo>
                  <a:lnTo>
                    <a:pt x="482" y="540"/>
                  </a:lnTo>
                  <a:lnTo>
                    <a:pt x="482" y="540"/>
                  </a:lnTo>
                  <a:lnTo>
                    <a:pt x="492" y="540"/>
                  </a:lnTo>
                  <a:lnTo>
                    <a:pt x="492" y="540"/>
                  </a:lnTo>
                  <a:lnTo>
                    <a:pt x="494" y="540"/>
                  </a:lnTo>
                  <a:lnTo>
                    <a:pt x="500" y="538"/>
                  </a:lnTo>
                  <a:lnTo>
                    <a:pt x="508" y="540"/>
                  </a:lnTo>
                  <a:lnTo>
                    <a:pt x="508" y="540"/>
                  </a:lnTo>
                  <a:lnTo>
                    <a:pt x="510" y="540"/>
                  </a:lnTo>
                  <a:lnTo>
                    <a:pt x="514" y="540"/>
                  </a:lnTo>
                  <a:lnTo>
                    <a:pt x="514" y="542"/>
                  </a:lnTo>
                  <a:lnTo>
                    <a:pt x="514" y="550"/>
                  </a:lnTo>
                  <a:lnTo>
                    <a:pt x="514" y="550"/>
                  </a:lnTo>
                  <a:lnTo>
                    <a:pt x="516" y="552"/>
                  </a:lnTo>
                  <a:lnTo>
                    <a:pt x="524" y="556"/>
                  </a:lnTo>
                  <a:lnTo>
                    <a:pt x="524" y="556"/>
                  </a:lnTo>
                  <a:lnTo>
                    <a:pt x="526" y="556"/>
                  </a:lnTo>
                  <a:lnTo>
                    <a:pt x="526" y="556"/>
                  </a:lnTo>
                  <a:lnTo>
                    <a:pt x="528" y="556"/>
                  </a:lnTo>
                  <a:lnTo>
                    <a:pt x="528" y="556"/>
                  </a:lnTo>
                  <a:lnTo>
                    <a:pt x="530" y="554"/>
                  </a:lnTo>
                  <a:lnTo>
                    <a:pt x="530" y="552"/>
                  </a:lnTo>
                  <a:lnTo>
                    <a:pt x="528" y="546"/>
                  </a:lnTo>
                  <a:lnTo>
                    <a:pt x="530" y="542"/>
                  </a:lnTo>
                  <a:lnTo>
                    <a:pt x="538" y="540"/>
                  </a:lnTo>
                  <a:lnTo>
                    <a:pt x="538" y="540"/>
                  </a:lnTo>
                  <a:lnTo>
                    <a:pt x="540" y="540"/>
                  </a:lnTo>
                  <a:lnTo>
                    <a:pt x="558" y="536"/>
                  </a:lnTo>
                  <a:lnTo>
                    <a:pt x="570" y="532"/>
                  </a:lnTo>
                  <a:lnTo>
                    <a:pt x="570" y="532"/>
                  </a:lnTo>
                  <a:lnTo>
                    <a:pt x="572" y="530"/>
                  </a:lnTo>
                  <a:lnTo>
                    <a:pt x="572" y="528"/>
                  </a:lnTo>
                  <a:lnTo>
                    <a:pt x="572" y="518"/>
                  </a:lnTo>
                  <a:lnTo>
                    <a:pt x="576" y="522"/>
                  </a:lnTo>
                  <a:lnTo>
                    <a:pt x="576" y="522"/>
                  </a:lnTo>
                  <a:lnTo>
                    <a:pt x="580" y="524"/>
                  </a:lnTo>
                  <a:lnTo>
                    <a:pt x="590" y="524"/>
                  </a:lnTo>
                  <a:lnTo>
                    <a:pt x="590" y="524"/>
                  </a:lnTo>
                  <a:lnTo>
                    <a:pt x="590" y="524"/>
                  </a:lnTo>
                  <a:lnTo>
                    <a:pt x="610" y="520"/>
                  </a:lnTo>
                  <a:lnTo>
                    <a:pt x="610" y="520"/>
                  </a:lnTo>
                  <a:lnTo>
                    <a:pt x="612" y="520"/>
                  </a:lnTo>
                  <a:lnTo>
                    <a:pt x="624" y="510"/>
                  </a:lnTo>
                  <a:lnTo>
                    <a:pt x="644" y="494"/>
                  </a:lnTo>
                  <a:lnTo>
                    <a:pt x="644" y="494"/>
                  </a:lnTo>
                  <a:lnTo>
                    <a:pt x="646" y="492"/>
                  </a:lnTo>
                  <a:lnTo>
                    <a:pt x="654" y="476"/>
                  </a:lnTo>
                  <a:lnTo>
                    <a:pt x="666" y="458"/>
                  </a:lnTo>
                  <a:lnTo>
                    <a:pt x="684" y="436"/>
                  </a:lnTo>
                  <a:lnTo>
                    <a:pt x="684" y="436"/>
                  </a:lnTo>
                  <a:lnTo>
                    <a:pt x="684" y="436"/>
                  </a:lnTo>
                  <a:lnTo>
                    <a:pt x="692" y="420"/>
                  </a:lnTo>
                  <a:lnTo>
                    <a:pt x="692" y="420"/>
                  </a:lnTo>
                  <a:lnTo>
                    <a:pt x="692" y="418"/>
                  </a:lnTo>
                  <a:lnTo>
                    <a:pt x="692" y="408"/>
                  </a:lnTo>
                  <a:lnTo>
                    <a:pt x="692" y="408"/>
                  </a:lnTo>
                  <a:lnTo>
                    <a:pt x="692" y="404"/>
                  </a:lnTo>
                  <a:lnTo>
                    <a:pt x="688" y="404"/>
                  </a:lnTo>
                  <a:lnTo>
                    <a:pt x="680" y="402"/>
                  </a:lnTo>
                  <a:lnTo>
                    <a:pt x="678" y="402"/>
                  </a:lnTo>
                  <a:lnTo>
                    <a:pt x="684" y="400"/>
                  </a:lnTo>
                  <a:lnTo>
                    <a:pt x="690" y="398"/>
                  </a:lnTo>
                  <a:lnTo>
                    <a:pt x="690" y="398"/>
                  </a:lnTo>
                  <a:lnTo>
                    <a:pt x="694" y="396"/>
                  </a:lnTo>
                  <a:lnTo>
                    <a:pt x="694" y="396"/>
                  </a:lnTo>
                  <a:lnTo>
                    <a:pt x="694" y="392"/>
                  </a:lnTo>
                  <a:lnTo>
                    <a:pt x="690" y="388"/>
                  </a:lnTo>
                  <a:lnTo>
                    <a:pt x="690" y="388"/>
                  </a:lnTo>
                  <a:lnTo>
                    <a:pt x="688" y="386"/>
                  </a:lnTo>
                  <a:lnTo>
                    <a:pt x="688" y="386"/>
                  </a:lnTo>
                  <a:lnTo>
                    <a:pt x="692" y="384"/>
                  </a:lnTo>
                  <a:lnTo>
                    <a:pt x="694" y="380"/>
                  </a:lnTo>
                  <a:lnTo>
                    <a:pt x="694" y="380"/>
                  </a:lnTo>
                  <a:lnTo>
                    <a:pt x="694" y="378"/>
                  </a:lnTo>
                  <a:lnTo>
                    <a:pt x="692" y="376"/>
                  </a:lnTo>
                  <a:lnTo>
                    <a:pt x="680" y="366"/>
                  </a:lnTo>
                  <a:lnTo>
                    <a:pt x="678" y="360"/>
                  </a:lnTo>
                  <a:lnTo>
                    <a:pt x="678" y="360"/>
                  </a:lnTo>
                  <a:lnTo>
                    <a:pt x="678" y="360"/>
                  </a:lnTo>
                  <a:lnTo>
                    <a:pt x="670" y="342"/>
                  </a:lnTo>
                  <a:lnTo>
                    <a:pt x="670" y="342"/>
                  </a:lnTo>
                  <a:lnTo>
                    <a:pt x="670" y="340"/>
                  </a:lnTo>
                  <a:lnTo>
                    <a:pt x="664" y="334"/>
                  </a:lnTo>
                  <a:lnTo>
                    <a:pt x="664" y="334"/>
                  </a:lnTo>
                  <a:lnTo>
                    <a:pt x="662" y="334"/>
                  </a:lnTo>
                  <a:lnTo>
                    <a:pt x="658" y="332"/>
                  </a:lnTo>
                  <a:lnTo>
                    <a:pt x="660" y="326"/>
                  </a:lnTo>
                  <a:lnTo>
                    <a:pt x="668" y="316"/>
                  </a:lnTo>
                  <a:lnTo>
                    <a:pt x="676" y="312"/>
                  </a:lnTo>
                  <a:lnTo>
                    <a:pt x="676" y="312"/>
                  </a:lnTo>
                  <a:lnTo>
                    <a:pt x="678" y="310"/>
                  </a:lnTo>
                  <a:lnTo>
                    <a:pt x="678" y="306"/>
                  </a:lnTo>
                  <a:lnTo>
                    <a:pt x="684" y="304"/>
                  </a:lnTo>
                  <a:lnTo>
                    <a:pt x="694" y="304"/>
                  </a:lnTo>
                  <a:lnTo>
                    <a:pt x="694" y="304"/>
                  </a:lnTo>
                  <a:lnTo>
                    <a:pt x="694" y="304"/>
                  </a:lnTo>
                  <a:lnTo>
                    <a:pt x="700" y="302"/>
                  </a:lnTo>
                  <a:lnTo>
                    <a:pt x="700" y="302"/>
                  </a:lnTo>
                  <a:lnTo>
                    <a:pt x="702" y="300"/>
                  </a:lnTo>
                  <a:lnTo>
                    <a:pt x="702" y="300"/>
                  </a:lnTo>
                  <a:lnTo>
                    <a:pt x="702" y="296"/>
                  </a:lnTo>
                  <a:lnTo>
                    <a:pt x="698" y="288"/>
                  </a:lnTo>
                  <a:lnTo>
                    <a:pt x="698" y="288"/>
                  </a:lnTo>
                  <a:lnTo>
                    <a:pt x="696" y="286"/>
                  </a:lnTo>
                  <a:lnTo>
                    <a:pt x="682" y="284"/>
                  </a:lnTo>
                  <a:lnTo>
                    <a:pt x="676" y="280"/>
                  </a:lnTo>
                  <a:lnTo>
                    <a:pt x="676" y="280"/>
                  </a:lnTo>
                  <a:lnTo>
                    <a:pt x="674" y="280"/>
                  </a:lnTo>
                  <a:lnTo>
                    <a:pt x="674" y="280"/>
                  </a:lnTo>
                  <a:lnTo>
                    <a:pt x="672" y="280"/>
                  </a:lnTo>
                  <a:lnTo>
                    <a:pt x="666" y="282"/>
                  </a:lnTo>
                  <a:lnTo>
                    <a:pt x="666" y="282"/>
                  </a:lnTo>
                  <a:lnTo>
                    <a:pt x="664" y="282"/>
                  </a:lnTo>
                  <a:lnTo>
                    <a:pt x="658" y="288"/>
                  </a:lnTo>
                  <a:lnTo>
                    <a:pt x="652" y="290"/>
                  </a:lnTo>
                  <a:lnTo>
                    <a:pt x="652" y="286"/>
                  </a:lnTo>
                  <a:lnTo>
                    <a:pt x="652" y="282"/>
                  </a:lnTo>
                  <a:lnTo>
                    <a:pt x="652" y="282"/>
                  </a:lnTo>
                  <a:lnTo>
                    <a:pt x="650" y="278"/>
                  </a:lnTo>
                  <a:lnTo>
                    <a:pt x="648" y="278"/>
                  </a:lnTo>
                  <a:lnTo>
                    <a:pt x="638" y="276"/>
                  </a:lnTo>
                  <a:lnTo>
                    <a:pt x="634" y="268"/>
                  </a:lnTo>
                  <a:lnTo>
                    <a:pt x="636" y="264"/>
                  </a:lnTo>
                  <a:lnTo>
                    <a:pt x="650" y="264"/>
                  </a:lnTo>
                  <a:lnTo>
                    <a:pt x="650" y="264"/>
                  </a:lnTo>
                  <a:lnTo>
                    <a:pt x="652" y="264"/>
                  </a:lnTo>
                  <a:lnTo>
                    <a:pt x="654" y="262"/>
                  </a:lnTo>
                  <a:lnTo>
                    <a:pt x="658" y="254"/>
                  </a:lnTo>
                  <a:lnTo>
                    <a:pt x="676" y="238"/>
                  </a:lnTo>
                  <a:lnTo>
                    <a:pt x="684" y="238"/>
                  </a:lnTo>
                  <a:lnTo>
                    <a:pt x="688" y="238"/>
                  </a:lnTo>
                  <a:lnTo>
                    <a:pt x="690" y="240"/>
                  </a:lnTo>
                  <a:lnTo>
                    <a:pt x="682" y="244"/>
                  </a:lnTo>
                  <a:lnTo>
                    <a:pt x="682" y="244"/>
                  </a:lnTo>
                  <a:lnTo>
                    <a:pt x="680" y="246"/>
                  </a:lnTo>
                  <a:lnTo>
                    <a:pt x="678" y="254"/>
                  </a:lnTo>
                  <a:lnTo>
                    <a:pt x="678" y="254"/>
                  </a:lnTo>
                  <a:lnTo>
                    <a:pt x="678" y="258"/>
                  </a:lnTo>
                  <a:lnTo>
                    <a:pt x="678" y="268"/>
                  </a:lnTo>
                  <a:lnTo>
                    <a:pt x="678" y="268"/>
                  </a:lnTo>
                  <a:lnTo>
                    <a:pt x="682" y="270"/>
                  </a:lnTo>
                  <a:lnTo>
                    <a:pt x="682" y="270"/>
                  </a:lnTo>
                  <a:lnTo>
                    <a:pt x="682" y="272"/>
                  </a:lnTo>
                  <a:lnTo>
                    <a:pt x="682" y="272"/>
                  </a:lnTo>
                  <a:lnTo>
                    <a:pt x="684" y="270"/>
                  </a:lnTo>
                  <a:lnTo>
                    <a:pt x="710" y="254"/>
                  </a:lnTo>
                  <a:lnTo>
                    <a:pt x="718" y="254"/>
                  </a:lnTo>
                  <a:lnTo>
                    <a:pt x="726" y="252"/>
                  </a:lnTo>
                  <a:lnTo>
                    <a:pt x="726" y="252"/>
                  </a:lnTo>
                  <a:lnTo>
                    <a:pt x="728" y="250"/>
                  </a:lnTo>
                  <a:lnTo>
                    <a:pt x="738" y="242"/>
                  </a:lnTo>
                  <a:lnTo>
                    <a:pt x="748" y="234"/>
                  </a:lnTo>
                  <a:lnTo>
                    <a:pt x="748" y="234"/>
                  </a:lnTo>
                  <a:lnTo>
                    <a:pt x="748" y="234"/>
                  </a:lnTo>
                  <a:lnTo>
                    <a:pt x="760" y="222"/>
                  </a:lnTo>
                  <a:lnTo>
                    <a:pt x="762" y="222"/>
                  </a:lnTo>
                  <a:lnTo>
                    <a:pt x="768" y="224"/>
                  </a:lnTo>
                  <a:lnTo>
                    <a:pt x="768" y="224"/>
                  </a:lnTo>
                  <a:lnTo>
                    <a:pt x="770" y="224"/>
                  </a:lnTo>
                  <a:lnTo>
                    <a:pt x="770" y="224"/>
                  </a:lnTo>
                  <a:lnTo>
                    <a:pt x="772" y="224"/>
                  </a:lnTo>
                  <a:lnTo>
                    <a:pt x="780" y="222"/>
                  </a:lnTo>
                  <a:lnTo>
                    <a:pt x="780" y="222"/>
                  </a:lnTo>
                  <a:lnTo>
                    <a:pt x="782" y="222"/>
                  </a:lnTo>
                  <a:lnTo>
                    <a:pt x="784" y="220"/>
                  </a:lnTo>
                  <a:lnTo>
                    <a:pt x="784" y="216"/>
                  </a:lnTo>
                  <a:lnTo>
                    <a:pt x="790" y="216"/>
                  </a:lnTo>
                  <a:lnTo>
                    <a:pt x="790" y="216"/>
                  </a:lnTo>
                  <a:lnTo>
                    <a:pt x="792" y="214"/>
                  </a:lnTo>
                  <a:lnTo>
                    <a:pt x="804" y="202"/>
                  </a:lnTo>
                  <a:lnTo>
                    <a:pt x="810" y="208"/>
                  </a:lnTo>
                  <a:lnTo>
                    <a:pt x="810" y="208"/>
                  </a:lnTo>
                  <a:lnTo>
                    <a:pt x="814" y="208"/>
                  </a:lnTo>
                  <a:lnTo>
                    <a:pt x="814" y="208"/>
                  </a:lnTo>
                  <a:lnTo>
                    <a:pt x="814" y="208"/>
                  </a:lnTo>
                  <a:lnTo>
                    <a:pt x="814" y="208"/>
                  </a:lnTo>
                  <a:lnTo>
                    <a:pt x="816" y="206"/>
                  </a:lnTo>
                  <a:lnTo>
                    <a:pt x="824" y="198"/>
                  </a:lnTo>
                  <a:lnTo>
                    <a:pt x="824" y="198"/>
                  </a:lnTo>
                  <a:lnTo>
                    <a:pt x="824" y="196"/>
                  </a:lnTo>
                  <a:lnTo>
                    <a:pt x="824" y="166"/>
                  </a:lnTo>
                  <a:lnTo>
                    <a:pt x="832" y="160"/>
                  </a:lnTo>
                  <a:lnTo>
                    <a:pt x="836" y="162"/>
                  </a:lnTo>
                  <a:lnTo>
                    <a:pt x="836" y="162"/>
                  </a:lnTo>
                  <a:lnTo>
                    <a:pt x="838" y="164"/>
                  </a:lnTo>
                  <a:lnTo>
                    <a:pt x="838" y="164"/>
                  </a:lnTo>
                  <a:lnTo>
                    <a:pt x="838" y="164"/>
                  </a:lnTo>
                  <a:lnTo>
                    <a:pt x="850" y="162"/>
                  </a:lnTo>
                  <a:lnTo>
                    <a:pt x="850" y="162"/>
                  </a:lnTo>
                  <a:lnTo>
                    <a:pt x="852" y="160"/>
                  </a:lnTo>
                  <a:lnTo>
                    <a:pt x="862" y="140"/>
                  </a:lnTo>
                  <a:lnTo>
                    <a:pt x="862" y="140"/>
                  </a:lnTo>
                  <a:lnTo>
                    <a:pt x="864" y="138"/>
                  </a:lnTo>
                  <a:lnTo>
                    <a:pt x="868" y="120"/>
                  </a:lnTo>
                  <a:lnTo>
                    <a:pt x="874" y="118"/>
                  </a:lnTo>
                  <a:lnTo>
                    <a:pt x="874" y="118"/>
                  </a:lnTo>
                  <a:lnTo>
                    <a:pt x="876" y="116"/>
                  </a:lnTo>
                  <a:lnTo>
                    <a:pt x="876" y="114"/>
                  </a:lnTo>
                  <a:lnTo>
                    <a:pt x="874" y="102"/>
                  </a:lnTo>
                  <a:lnTo>
                    <a:pt x="874" y="102"/>
                  </a:lnTo>
                  <a:lnTo>
                    <a:pt x="872" y="98"/>
                  </a:lnTo>
                  <a:lnTo>
                    <a:pt x="870" y="98"/>
                  </a:lnTo>
                  <a:lnTo>
                    <a:pt x="870" y="98"/>
                  </a:lnTo>
                  <a:lnTo>
                    <a:pt x="870" y="98"/>
                  </a:lnTo>
                  <a:lnTo>
                    <a:pt x="856" y="100"/>
                  </a:lnTo>
                  <a:lnTo>
                    <a:pt x="842" y="102"/>
                  </a:lnTo>
                  <a:lnTo>
                    <a:pt x="842" y="102"/>
                  </a:lnTo>
                  <a:lnTo>
                    <a:pt x="840" y="104"/>
                  </a:lnTo>
                  <a:lnTo>
                    <a:pt x="836" y="108"/>
                  </a:lnTo>
                  <a:lnTo>
                    <a:pt x="822" y="108"/>
                  </a:lnTo>
                  <a:lnTo>
                    <a:pt x="818" y="92"/>
                  </a:lnTo>
                  <a:lnTo>
                    <a:pt x="818" y="92"/>
                  </a:lnTo>
                  <a:lnTo>
                    <a:pt x="816" y="90"/>
                  </a:lnTo>
                  <a:lnTo>
                    <a:pt x="812" y="88"/>
                  </a:lnTo>
                  <a:lnTo>
                    <a:pt x="798" y="80"/>
                  </a:lnTo>
                  <a:lnTo>
                    <a:pt x="790" y="76"/>
                  </a:lnTo>
                  <a:lnTo>
                    <a:pt x="790" y="76"/>
                  </a:lnTo>
                  <a:lnTo>
                    <a:pt x="788" y="74"/>
                  </a:lnTo>
                  <a:lnTo>
                    <a:pt x="776" y="74"/>
                  </a:lnTo>
                  <a:lnTo>
                    <a:pt x="772" y="62"/>
                  </a:lnTo>
                  <a:lnTo>
                    <a:pt x="772" y="62"/>
                  </a:lnTo>
                  <a:lnTo>
                    <a:pt x="772" y="62"/>
                  </a:lnTo>
                  <a:lnTo>
                    <a:pt x="764" y="48"/>
                  </a:lnTo>
                  <a:lnTo>
                    <a:pt x="758" y="30"/>
                  </a:lnTo>
                  <a:lnTo>
                    <a:pt x="758" y="30"/>
                  </a:lnTo>
                  <a:lnTo>
                    <a:pt x="758" y="30"/>
                  </a:lnTo>
                  <a:lnTo>
                    <a:pt x="746" y="12"/>
                  </a:lnTo>
                  <a:lnTo>
                    <a:pt x="746" y="12"/>
                  </a:lnTo>
                  <a:lnTo>
                    <a:pt x="746" y="10"/>
                  </a:lnTo>
                  <a:lnTo>
                    <a:pt x="732" y="4"/>
                  </a:lnTo>
                  <a:lnTo>
                    <a:pt x="718" y="0"/>
                  </a:lnTo>
                  <a:lnTo>
                    <a:pt x="718" y="0"/>
                  </a:lnTo>
                  <a:lnTo>
                    <a:pt x="716" y="0"/>
                  </a:lnTo>
                  <a:lnTo>
                    <a:pt x="71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0" name="Freeform 1098"/>
            <p:cNvSpPr>
              <a:spLocks/>
            </p:cNvSpPr>
            <p:nvPr/>
          </p:nvSpPr>
          <p:spPr bwMode="auto">
            <a:xfrm>
              <a:off x="4273" y="2199"/>
              <a:ext cx="116" cy="122"/>
            </a:xfrm>
            <a:custGeom>
              <a:avLst/>
              <a:gdLst>
                <a:gd name="T0" fmla="*/ 84 w 116"/>
                <a:gd name="T1" fmla="*/ 122 h 122"/>
                <a:gd name="T2" fmla="*/ 82 w 116"/>
                <a:gd name="T3" fmla="*/ 116 h 122"/>
                <a:gd name="T4" fmla="*/ 84 w 116"/>
                <a:gd name="T5" fmla="*/ 98 h 122"/>
                <a:gd name="T6" fmla="*/ 76 w 116"/>
                <a:gd name="T7" fmla="*/ 90 h 122"/>
                <a:gd name="T8" fmla="*/ 72 w 116"/>
                <a:gd name="T9" fmla="*/ 74 h 122"/>
                <a:gd name="T10" fmla="*/ 50 w 116"/>
                <a:gd name="T11" fmla="*/ 66 h 122"/>
                <a:gd name="T12" fmla="*/ 48 w 116"/>
                <a:gd name="T13" fmla="*/ 68 h 122"/>
                <a:gd name="T14" fmla="*/ 48 w 116"/>
                <a:gd name="T15" fmla="*/ 68 h 122"/>
                <a:gd name="T16" fmla="*/ 22 w 116"/>
                <a:gd name="T17" fmla="*/ 74 h 122"/>
                <a:gd name="T18" fmla="*/ 20 w 116"/>
                <a:gd name="T19" fmla="*/ 74 h 122"/>
                <a:gd name="T20" fmla="*/ 20 w 116"/>
                <a:gd name="T21" fmla="*/ 74 h 122"/>
                <a:gd name="T22" fmla="*/ 18 w 116"/>
                <a:gd name="T23" fmla="*/ 72 h 122"/>
                <a:gd name="T24" fmla="*/ 18 w 116"/>
                <a:gd name="T25" fmla="*/ 60 h 122"/>
                <a:gd name="T26" fmla="*/ 22 w 116"/>
                <a:gd name="T27" fmla="*/ 56 h 122"/>
                <a:gd name="T28" fmla="*/ 12 w 116"/>
                <a:gd name="T29" fmla="*/ 44 h 122"/>
                <a:gd name="T30" fmla="*/ 10 w 116"/>
                <a:gd name="T31" fmla="*/ 42 h 122"/>
                <a:gd name="T32" fmla="*/ 2 w 116"/>
                <a:gd name="T33" fmla="*/ 32 h 122"/>
                <a:gd name="T34" fmla="*/ 0 w 116"/>
                <a:gd name="T35" fmla="*/ 30 h 122"/>
                <a:gd name="T36" fmla="*/ 2 w 116"/>
                <a:gd name="T37" fmla="*/ 28 h 122"/>
                <a:gd name="T38" fmla="*/ 10 w 116"/>
                <a:gd name="T39" fmla="*/ 16 h 122"/>
                <a:gd name="T40" fmla="*/ 12 w 116"/>
                <a:gd name="T41" fmla="*/ 14 h 122"/>
                <a:gd name="T42" fmla="*/ 12 w 116"/>
                <a:gd name="T43" fmla="*/ 12 h 122"/>
                <a:gd name="T44" fmla="*/ 20 w 116"/>
                <a:gd name="T45" fmla="*/ 12 h 122"/>
                <a:gd name="T46" fmla="*/ 24 w 116"/>
                <a:gd name="T47" fmla="*/ 16 h 122"/>
                <a:gd name="T48" fmla="*/ 30 w 116"/>
                <a:gd name="T49" fmla="*/ 12 h 122"/>
                <a:gd name="T50" fmla="*/ 26 w 116"/>
                <a:gd name="T51" fmla="*/ 12 h 122"/>
                <a:gd name="T52" fmla="*/ 26 w 116"/>
                <a:gd name="T53" fmla="*/ 2 h 122"/>
                <a:gd name="T54" fmla="*/ 28 w 116"/>
                <a:gd name="T55" fmla="*/ 0 h 122"/>
                <a:gd name="T56" fmla="*/ 38 w 116"/>
                <a:gd name="T57" fmla="*/ 0 h 122"/>
                <a:gd name="T58" fmla="*/ 40 w 116"/>
                <a:gd name="T59" fmla="*/ 6 h 122"/>
                <a:gd name="T60" fmla="*/ 48 w 116"/>
                <a:gd name="T61" fmla="*/ 14 h 122"/>
                <a:gd name="T62" fmla="*/ 50 w 116"/>
                <a:gd name="T63" fmla="*/ 24 h 122"/>
                <a:gd name="T64" fmla="*/ 50 w 116"/>
                <a:gd name="T65" fmla="*/ 24 h 122"/>
                <a:gd name="T66" fmla="*/ 68 w 116"/>
                <a:gd name="T67" fmla="*/ 24 h 122"/>
                <a:gd name="T68" fmla="*/ 76 w 116"/>
                <a:gd name="T69" fmla="*/ 32 h 122"/>
                <a:gd name="T70" fmla="*/ 78 w 116"/>
                <a:gd name="T71" fmla="*/ 42 h 122"/>
                <a:gd name="T72" fmla="*/ 78 w 116"/>
                <a:gd name="T73" fmla="*/ 44 h 122"/>
                <a:gd name="T74" fmla="*/ 66 w 116"/>
                <a:gd name="T75" fmla="*/ 44 h 122"/>
                <a:gd name="T76" fmla="*/ 72 w 116"/>
                <a:gd name="T77" fmla="*/ 54 h 122"/>
                <a:gd name="T78" fmla="*/ 112 w 116"/>
                <a:gd name="T79" fmla="*/ 94 h 122"/>
                <a:gd name="T80" fmla="*/ 112 w 116"/>
                <a:gd name="T81" fmla="*/ 94 h 122"/>
                <a:gd name="T82" fmla="*/ 116 w 116"/>
                <a:gd name="T83" fmla="*/ 106 h 122"/>
                <a:gd name="T84" fmla="*/ 114 w 116"/>
                <a:gd name="T85" fmla="*/ 120 h 122"/>
                <a:gd name="T86" fmla="*/ 112 w 116"/>
                <a:gd name="T87" fmla="*/ 120 h 122"/>
                <a:gd name="T88" fmla="*/ 104 w 116"/>
                <a:gd name="T89" fmla="*/ 120 h 122"/>
                <a:gd name="T90" fmla="*/ 100 w 116"/>
                <a:gd name="T91" fmla="*/ 116 h 122"/>
                <a:gd name="T92" fmla="*/ 96 w 116"/>
                <a:gd name="T93" fmla="*/ 122 h 122"/>
                <a:gd name="T94" fmla="*/ 94 w 116"/>
                <a:gd name="T95"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16" h="122">
                  <a:moveTo>
                    <a:pt x="84" y="122"/>
                  </a:moveTo>
                  <a:lnTo>
                    <a:pt x="84" y="122"/>
                  </a:lnTo>
                  <a:lnTo>
                    <a:pt x="82" y="120"/>
                  </a:lnTo>
                  <a:lnTo>
                    <a:pt x="82" y="116"/>
                  </a:lnTo>
                  <a:lnTo>
                    <a:pt x="84" y="104"/>
                  </a:lnTo>
                  <a:lnTo>
                    <a:pt x="84" y="98"/>
                  </a:lnTo>
                  <a:lnTo>
                    <a:pt x="76" y="90"/>
                  </a:lnTo>
                  <a:lnTo>
                    <a:pt x="76" y="90"/>
                  </a:lnTo>
                  <a:lnTo>
                    <a:pt x="76" y="88"/>
                  </a:lnTo>
                  <a:lnTo>
                    <a:pt x="72" y="74"/>
                  </a:lnTo>
                  <a:lnTo>
                    <a:pt x="60" y="60"/>
                  </a:lnTo>
                  <a:lnTo>
                    <a:pt x="50" y="66"/>
                  </a:lnTo>
                  <a:lnTo>
                    <a:pt x="50" y="66"/>
                  </a:lnTo>
                  <a:lnTo>
                    <a:pt x="48" y="68"/>
                  </a:lnTo>
                  <a:lnTo>
                    <a:pt x="48" y="68"/>
                  </a:lnTo>
                  <a:lnTo>
                    <a:pt x="48" y="68"/>
                  </a:lnTo>
                  <a:lnTo>
                    <a:pt x="38" y="64"/>
                  </a:lnTo>
                  <a:lnTo>
                    <a:pt x="22" y="74"/>
                  </a:lnTo>
                  <a:lnTo>
                    <a:pt x="22" y="74"/>
                  </a:lnTo>
                  <a:lnTo>
                    <a:pt x="20" y="74"/>
                  </a:lnTo>
                  <a:lnTo>
                    <a:pt x="20" y="74"/>
                  </a:lnTo>
                  <a:lnTo>
                    <a:pt x="20" y="74"/>
                  </a:lnTo>
                  <a:lnTo>
                    <a:pt x="20" y="74"/>
                  </a:lnTo>
                  <a:lnTo>
                    <a:pt x="18" y="72"/>
                  </a:lnTo>
                  <a:lnTo>
                    <a:pt x="18" y="60"/>
                  </a:lnTo>
                  <a:lnTo>
                    <a:pt x="18" y="60"/>
                  </a:lnTo>
                  <a:lnTo>
                    <a:pt x="18" y="58"/>
                  </a:lnTo>
                  <a:lnTo>
                    <a:pt x="22" y="56"/>
                  </a:lnTo>
                  <a:lnTo>
                    <a:pt x="18" y="46"/>
                  </a:lnTo>
                  <a:lnTo>
                    <a:pt x="12" y="44"/>
                  </a:lnTo>
                  <a:lnTo>
                    <a:pt x="12" y="44"/>
                  </a:lnTo>
                  <a:lnTo>
                    <a:pt x="10" y="42"/>
                  </a:lnTo>
                  <a:lnTo>
                    <a:pt x="10" y="38"/>
                  </a:lnTo>
                  <a:lnTo>
                    <a:pt x="2" y="32"/>
                  </a:lnTo>
                  <a:lnTo>
                    <a:pt x="2" y="32"/>
                  </a:lnTo>
                  <a:lnTo>
                    <a:pt x="0" y="30"/>
                  </a:lnTo>
                  <a:lnTo>
                    <a:pt x="0" y="30"/>
                  </a:lnTo>
                  <a:lnTo>
                    <a:pt x="2" y="28"/>
                  </a:lnTo>
                  <a:lnTo>
                    <a:pt x="12" y="22"/>
                  </a:lnTo>
                  <a:lnTo>
                    <a:pt x="10" y="16"/>
                  </a:lnTo>
                  <a:lnTo>
                    <a:pt x="10" y="16"/>
                  </a:lnTo>
                  <a:lnTo>
                    <a:pt x="12" y="14"/>
                  </a:lnTo>
                  <a:lnTo>
                    <a:pt x="12" y="14"/>
                  </a:lnTo>
                  <a:lnTo>
                    <a:pt x="12" y="12"/>
                  </a:lnTo>
                  <a:lnTo>
                    <a:pt x="20" y="12"/>
                  </a:lnTo>
                  <a:lnTo>
                    <a:pt x="20" y="12"/>
                  </a:lnTo>
                  <a:lnTo>
                    <a:pt x="22" y="14"/>
                  </a:lnTo>
                  <a:lnTo>
                    <a:pt x="24" y="16"/>
                  </a:lnTo>
                  <a:lnTo>
                    <a:pt x="30" y="16"/>
                  </a:lnTo>
                  <a:lnTo>
                    <a:pt x="30" y="12"/>
                  </a:lnTo>
                  <a:lnTo>
                    <a:pt x="26" y="12"/>
                  </a:lnTo>
                  <a:lnTo>
                    <a:pt x="26" y="12"/>
                  </a:lnTo>
                  <a:lnTo>
                    <a:pt x="26" y="10"/>
                  </a:lnTo>
                  <a:lnTo>
                    <a:pt x="26" y="2"/>
                  </a:lnTo>
                  <a:lnTo>
                    <a:pt x="26" y="2"/>
                  </a:lnTo>
                  <a:lnTo>
                    <a:pt x="28" y="0"/>
                  </a:lnTo>
                  <a:lnTo>
                    <a:pt x="38" y="0"/>
                  </a:lnTo>
                  <a:lnTo>
                    <a:pt x="38" y="0"/>
                  </a:lnTo>
                  <a:lnTo>
                    <a:pt x="40" y="2"/>
                  </a:lnTo>
                  <a:lnTo>
                    <a:pt x="40" y="6"/>
                  </a:lnTo>
                  <a:lnTo>
                    <a:pt x="48" y="14"/>
                  </a:lnTo>
                  <a:lnTo>
                    <a:pt x="48" y="14"/>
                  </a:lnTo>
                  <a:lnTo>
                    <a:pt x="50" y="14"/>
                  </a:lnTo>
                  <a:lnTo>
                    <a:pt x="50" y="24"/>
                  </a:lnTo>
                  <a:lnTo>
                    <a:pt x="50" y="24"/>
                  </a:lnTo>
                  <a:lnTo>
                    <a:pt x="50" y="24"/>
                  </a:lnTo>
                  <a:lnTo>
                    <a:pt x="68" y="24"/>
                  </a:lnTo>
                  <a:lnTo>
                    <a:pt x="68" y="24"/>
                  </a:lnTo>
                  <a:lnTo>
                    <a:pt x="70" y="24"/>
                  </a:lnTo>
                  <a:lnTo>
                    <a:pt x="76" y="32"/>
                  </a:lnTo>
                  <a:lnTo>
                    <a:pt x="78" y="42"/>
                  </a:lnTo>
                  <a:lnTo>
                    <a:pt x="78" y="42"/>
                  </a:lnTo>
                  <a:lnTo>
                    <a:pt x="78" y="44"/>
                  </a:lnTo>
                  <a:lnTo>
                    <a:pt x="78" y="44"/>
                  </a:lnTo>
                  <a:lnTo>
                    <a:pt x="76" y="44"/>
                  </a:lnTo>
                  <a:lnTo>
                    <a:pt x="66" y="44"/>
                  </a:lnTo>
                  <a:lnTo>
                    <a:pt x="66" y="50"/>
                  </a:lnTo>
                  <a:lnTo>
                    <a:pt x="72" y="54"/>
                  </a:lnTo>
                  <a:lnTo>
                    <a:pt x="94" y="74"/>
                  </a:lnTo>
                  <a:lnTo>
                    <a:pt x="112" y="94"/>
                  </a:lnTo>
                  <a:lnTo>
                    <a:pt x="112" y="94"/>
                  </a:lnTo>
                  <a:lnTo>
                    <a:pt x="112" y="94"/>
                  </a:lnTo>
                  <a:lnTo>
                    <a:pt x="116" y="106"/>
                  </a:lnTo>
                  <a:lnTo>
                    <a:pt x="116" y="106"/>
                  </a:lnTo>
                  <a:lnTo>
                    <a:pt x="116" y="108"/>
                  </a:lnTo>
                  <a:lnTo>
                    <a:pt x="114" y="120"/>
                  </a:lnTo>
                  <a:lnTo>
                    <a:pt x="114" y="120"/>
                  </a:lnTo>
                  <a:lnTo>
                    <a:pt x="112" y="120"/>
                  </a:lnTo>
                  <a:lnTo>
                    <a:pt x="104" y="120"/>
                  </a:lnTo>
                  <a:lnTo>
                    <a:pt x="104" y="120"/>
                  </a:lnTo>
                  <a:lnTo>
                    <a:pt x="102" y="120"/>
                  </a:lnTo>
                  <a:lnTo>
                    <a:pt x="100" y="116"/>
                  </a:lnTo>
                  <a:lnTo>
                    <a:pt x="98" y="116"/>
                  </a:lnTo>
                  <a:lnTo>
                    <a:pt x="96" y="122"/>
                  </a:lnTo>
                  <a:lnTo>
                    <a:pt x="96" y="122"/>
                  </a:lnTo>
                  <a:lnTo>
                    <a:pt x="94" y="122"/>
                  </a:lnTo>
                  <a:lnTo>
                    <a:pt x="84" y="12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1" name="Freeform 1099"/>
            <p:cNvSpPr>
              <a:spLocks noEditPoints="1"/>
            </p:cNvSpPr>
            <p:nvPr/>
          </p:nvSpPr>
          <p:spPr bwMode="auto">
            <a:xfrm>
              <a:off x="4271" y="2197"/>
              <a:ext cx="120" cy="126"/>
            </a:xfrm>
            <a:custGeom>
              <a:avLst/>
              <a:gdLst>
                <a:gd name="T0" fmla="*/ 50 w 120"/>
                <a:gd name="T1" fmla="*/ 16 h 126"/>
                <a:gd name="T2" fmla="*/ 70 w 120"/>
                <a:gd name="T3" fmla="*/ 28 h 126"/>
                <a:gd name="T4" fmla="*/ 66 w 120"/>
                <a:gd name="T5" fmla="*/ 44 h 126"/>
                <a:gd name="T6" fmla="*/ 94 w 120"/>
                <a:gd name="T7" fmla="*/ 78 h 126"/>
                <a:gd name="T8" fmla="*/ 114 w 120"/>
                <a:gd name="T9" fmla="*/ 120 h 126"/>
                <a:gd name="T10" fmla="*/ 98 w 120"/>
                <a:gd name="T11" fmla="*/ 116 h 126"/>
                <a:gd name="T12" fmla="*/ 86 w 120"/>
                <a:gd name="T13" fmla="*/ 118 h 126"/>
                <a:gd name="T14" fmla="*/ 80 w 120"/>
                <a:gd name="T15" fmla="*/ 90 h 126"/>
                <a:gd name="T16" fmla="*/ 50 w 120"/>
                <a:gd name="T17" fmla="*/ 68 h 126"/>
                <a:gd name="T18" fmla="*/ 22 w 120"/>
                <a:gd name="T19" fmla="*/ 62 h 126"/>
                <a:gd name="T20" fmla="*/ 14 w 120"/>
                <a:gd name="T21" fmla="*/ 44 h 126"/>
                <a:gd name="T22" fmla="*/ 16 w 120"/>
                <a:gd name="T23" fmla="*/ 26 h 126"/>
                <a:gd name="T24" fmla="*/ 26 w 120"/>
                <a:gd name="T25" fmla="*/ 20 h 126"/>
                <a:gd name="T26" fmla="*/ 30 w 120"/>
                <a:gd name="T27" fmla="*/ 12 h 126"/>
                <a:gd name="T28" fmla="*/ 40 w 120"/>
                <a:gd name="T29" fmla="*/ 0 h 126"/>
                <a:gd name="T30" fmla="*/ 26 w 120"/>
                <a:gd name="T31" fmla="*/ 2 h 126"/>
                <a:gd name="T32" fmla="*/ 26 w 120"/>
                <a:gd name="T33" fmla="*/ 12 h 126"/>
                <a:gd name="T34" fmla="*/ 30 w 120"/>
                <a:gd name="T35" fmla="*/ 16 h 126"/>
                <a:gd name="T36" fmla="*/ 24 w 120"/>
                <a:gd name="T37" fmla="*/ 14 h 126"/>
                <a:gd name="T38" fmla="*/ 14 w 120"/>
                <a:gd name="T39" fmla="*/ 12 h 126"/>
                <a:gd name="T40" fmla="*/ 12 w 120"/>
                <a:gd name="T41" fmla="*/ 14 h 126"/>
                <a:gd name="T42" fmla="*/ 2 w 120"/>
                <a:gd name="T43" fmla="*/ 30 h 126"/>
                <a:gd name="T44" fmla="*/ 0 w 120"/>
                <a:gd name="T45" fmla="*/ 32 h 126"/>
                <a:gd name="T46" fmla="*/ 10 w 120"/>
                <a:gd name="T47" fmla="*/ 44 h 126"/>
                <a:gd name="T48" fmla="*/ 14 w 120"/>
                <a:gd name="T49" fmla="*/ 48 h 126"/>
                <a:gd name="T50" fmla="*/ 20 w 120"/>
                <a:gd name="T51" fmla="*/ 60 h 126"/>
                <a:gd name="T52" fmla="*/ 18 w 120"/>
                <a:gd name="T53" fmla="*/ 74 h 126"/>
                <a:gd name="T54" fmla="*/ 20 w 120"/>
                <a:gd name="T55" fmla="*/ 78 h 126"/>
                <a:gd name="T56" fmla="*/ 24 w 120"/>
                <a:gd name="T57" fmla="*/ 78 h 126"/>
                <a:gd name="T58" fmla="*/ 50 w 120"/>
                <a:gd name="T59" fmla="*/ 72 h 126"/>
                <a:gd name="T60" fmla="*/ 54 w 120"/>
                <a:gd name="T61" fmla="*/ 70 h 126"/>
                <a:gd name="T62" fmla="*/ 76 w 120"/>
                <a:gd name="T63" fmla="*/ 90 h 126"/>
                <a:gd name="T64" fmla="*/ 84 w 120"/>
                <a:gd name="T65" fmla="*/ 100 h 126"/>
                <a:gd name="T66" fmla="*/ 82 w 120"/>
                <a:gd name="T67" fmla="*/ 116 h 126"/>
                <a:gd name="T68" fmla="*/ 82 w 120"/>
                <a:gd name="T69" fmla="*/ 122 h 126"/>
                <a:gd name="T70" fmla="*/ 96 w 120"/>
                <a:gd name="T71" fmla="*/ 126 h 126"/>
                <a:gd name="T72" fmla="*/ 100 w 120"/>
                <a:gd name="T73" fmla="*/ 124 h 126"/>
                <a:gd name="T74" fmla="*/ 102 w 120"/>
                <a:gd name="T75" fmla="*/ 122 h 126"/>
                <a:gd name="T76" fmla="*/ 114 w 120"/>
                <a:gd name="T77" fmla="*/ 124 h 126"/>
                <a:gd name="T78" fmla="*/ 118 w 120"/>
                <a:gd name="T79" fmla="*/ 122 h 126"/>
                <a:gd name="T80" fmla="*/ 120 w 120"/>
                <a:gd name="T81" fmla="*/ 108 h 126"/>
                <a:gd name="T82" fmla="*/ 116 w 120"/>
                <a:gd name="T83" fmla="*/ 94 h 126"/>
                <a:gd name="T84" fmla="*/ 76 w 120"/>
                <a:gd name="T85" fmla="*/ 54 h 126"/>
                <a:gd name="T86" fmla="*/ 70 w 120"/>
                <a:gd name="T87" fmla="*/ 48 h 126"/>
                <a:gd name="T88" fmla="*/ 82 w 120"/>
                <a:gd name="T89" fmla="*/ 48 h 126"/>
                <a:gd name="T90" fmla="*/ 80 w 120"/>
                <a:gd name="T91" fmla="*/ 36 h 126"/>
                <a:gd name="T92" fmla="*/ 74 w 120"/>
                <a:gd name="T93" fmla="*/ 26 h 126"/>
                <a:gd name="T94" fmla="*/ 70 w 120"/>
                <a:gd name="T95" fmla="*/ 24 h 126"/>
                <a:gd name="T96" fmla="*/ 54 w 120"/>
                <a:gd name="T97" fmla="*/ 16 h 126"/>
                <a:gd name="T98" fmla="*/ 44 w 120"/>
                <a:gd name="T99" fmla="*/ 6 h 126"/>
                <a:gd name="T100" fmla="*/ 42 w 120"/>
                <a:gd name="T101" fmla="*/ 2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0" h="126">
                  <a:moveTo>
                    <a:pt x="40" y="4"/>
                  </a:moveTo>
                  <a:lnTo>
                    <a:pt x="40" y="8"/>
                  </a:lnTo>
                  <a:lnTo>
                    <a:pt x="50" y="16"/>
                  </a:lnTo>
                  <a:lnTo>
                    <a:pt x="50" y="26"/>
                  </a:lnTo>
                  <a:lnTo>
                    <a:pt x="50" y="30"/>
                  </a:lnTo>
                  <a:lnTo>
                    <a:pt x="70" y="28"/>
                  </a:lnTo>
                  <a:lnTo>
                    <a:pt x="76" y="36"/>
                  </a:lnTo>
                  <a:lnTo>
                    <a:pt x="78" y="44"/>
                  </a:lnTo>
                  <a:lnTo>
                    <a:pt x="66" y="44"/>
                  </a:lnTo>
                  <a:lnTo>
                    <a:pt x="66" y="54"/>
                  </a:lnTo>
                  <a:lnTo>
                    <a:pt x="72" y="56"/>
                  </a:lnTo>
                  <a:lnTo>
                    <a:pt x="94" y="78"/>
                  </a:lnTo>
                  <a:lnTo>
                    <a:pt x="112" y="96"/>
                  </a:lnTo>
                  <a:lnTo>
                    <a:pt x="116" y="108"/>
                  </a:lnTo>
                  <a:lnTo>
                    <a:pt x="114" y="120"/>
                  </a:lnTo>
                  <a:lnTo>
                    <a:pt x="106" y="120"/>
                  </a:lnTo>
                  <a:lnTo>
                    <a:pt x="104" y="116"/>
                  </a:lnTo>
                  <a:lnTo>
                    <a:pt x="98" y="116"/>
                  </a:lnTo>
                  <a:lnTo>
                    <a:pt x="96" y="122"/>
                  </a:lnTo>
                  <a:lnTo>
                    <a:pt x="86" y="122"/>
                  </a:lnTo>
                  <a:lnTo>
                    <a:pt x="86" y="118"/>
                  </a:lnTo>
                  <a:lnTo>
                    <a:pt x="88" y="108"/>
                  </a:lnTo>
                  <a:lnTo>
                    <a:pt x="88" y="98"/>
                  </a:lnTo>
                  <a:lnTo>
                    <a:pt x="80" y="90"/>
                  </a:lnTo>
                  <a:lnTo>
                    <a:pt x="76" y="76"/>
                  </a:lnTo>
                  <a:lnTo>
                    <a:pt x="62" y="60"/>
                  </a:lnTo>
                  <a:lnTo>
                    <a:pt x="50" y="68"/>
                  </a:lnTo>
                  <a:lnTo>
                    <a:pt x="40" y="64"/>
                  </a:lnTo>
                  <a:lnTo>
                    <a:pt x="22" y="74"/>
                  </a:lnTo>
                  <a:lnTo>
                    <a:pt x="22" y="62"/>
                  </a:lnTo>
                  <a:lnTo>
                    <a:pt x="26" y="58"/>
                  </a:lnTo>
                  <a:lnTo>
                    <a:pt x="22" y="46"/>
                  </a:lnTo>
                  <a:lnTo>
                    <a:pt x="14" y="44"/>
                  </a:lnTo>
                  <a:lnTo>
                    <a:pt x="14" y="38"/>
                  </a:lnTo>
                  <a:lnTo>
                    <a:pt x="4" y="32"/>
                  </a:lnTo>
                  <a:lnTo>
                    <a:pt x="16" y="26"/>
                  </a:lnTo>
                  <a:lnTo>
                    <a:pt x="14" y="16"/>
                  </a:lnTo>
                  <a:lnTo>
                    <a:pt x="22" y="16"/>
                  </a:lnTo>
                  <a:lnTo>
                    <a:pt x="26" y="20"/>
                  </a:lnTo>
                  <a:lnTo>
                    <a:pt x="32" y="20"/>
                  </a:lnTo>
                  <a:lnTo>
                    <a:pt x="34" y="14"/>
                  </a:lnTo>
                  <a:lnTo>
                    <a:pt x="30" y="12"/>
                  </a:lnTo>
                  <a:lnTo>
                    <a:pt x="30" y="4"/>
                  </a:lnTo>
                  <a:lnTo>
                    <a:pt x="40" y="4"/>
                  </a:lnTo>
                  <a:close/>
                  <a:moveTo>
                    <a:pt x="40" y="0"/>
                  </a:moveTo>
                  <a:lnTo>
                    <a:pt x="30" y="0"/>
                  </a:lnTo>
                  <a:lnTo>
                    <a:pt x="30" y="0"/>
                  </a:lnTo>
                  <a:lnTo>
                    <a:pt x="26" y="2"/>
                  </a:lnTo>
                  <a:lnTo>
                    <a:pt x="26" y="4"/>
                  </a:lnTo>
                  <a:lnTo>
                    <a:pt x="26" y="12"/>
                  </a:lnTo>
                  <a:lnTo>
                    <a:pt x="26" y="12"/>
                  </a:lnTo>
                  <a:lnTo>
                    <a:pt x="26" y="14"/>
                  </a:lnTo>
                  <a:lnTo>
                    <a:pt x="28" y="16"/>
                  </a:lnTo>
                  <a:lnTo>
                    <a:pt x="30" y="16"/>
                  </a:lnTo>
                  <a:lnTo>
                    <a:pt x="30" y="16"/>
                  </a:lnTo>
                  <a:lnTo>
                    <a:pt x="28" y="16"/>
                  </a:lnTo>
                  <a:lnTo>
                    <a:pt x="24" y="14"/>
                  </a:lnTo>
                  <a:lnTo>
                    <a:pt x="24" y="14"/>
                  </a:lnTo>
                  <a:lnTo>
                    <a:pt x="22" y="12"/>
                  </a:lnTo>
                  <a:lnTo>
                    <a:pt x="14" y="12"/>
                  </a:lnTo>
                  <a:lnTo>
                    <a:pt x="14" y="12"/>
                  </a:lnTo>
                  <a:lnTo>
                    <a:pt x="12" y="14"/>
                  </a:lnTo>
                  <a:lnTo>
                    <a:pt x="12" y="14"/>
                  </a:lnTo>
                  <a:lnTo>
                    <a:pt x="10" y="18"/>
                  </a:lnTo>
                  <a:lnTo>
                    <a:pt x="12" y="24"/>
                  </a:lnTo>
                  <a:lnTo>
                    <a:pt x="2" y="30"/>
                  </a:lnTo>
                  <a:lnTo>
                    <a:pt x="2" y="30"/>
                  </a:lnTo>
                  <a:lnTo>
                    <a:pt x="0" y="32"/>
                  </a:lnTo>
                  <a:lnTo>
                    <a:pt x="0" y="32"/>
                  </a:lnTo>
                  <a:lnTo>
                    <a:pt x="2" y="36"/>
                  </a:lnTo>
                  <a:lnTo>
                    <a:pt x="10" y="40"/>
                  </a:lnTo>
                  <a:lnTo>
                    <a:pt x="10" y="44"/>
                  </a:lnTo>
                  <a:lnTo>
                    <a:pt x="10" y="44"/>
                  </a:lnTo>
                  <a:lnTo>
                    <a:pt x="12" y="48"/>
                  </a:lnTo>
                  <a:lnTo>
                    <a:pt x="14" y="48"/>
                  </a:lnTo>
                  <a:lnTo>
                    <a:pt x="18" y="50"/>
                  </a:lnTo>
                  <a:lnTo>
                    <a:pt x="22" y="58"/>
                  </a:lnTo>
                  <a:lnTo>
                    <a:pt x="20" y="60"/>
                  </a:lnTo>
                  <a:lnTo>
                    <a:pt x="20" y="60"/>
                  </a:lnTo>
                  <a:lnTo>
                    <a:pt x="18" y="62"/>
                  </a:lnTo>
                  <a:lnTo>
                    <a:pt x="18" y="74"/>
                  </a:lnTo>
                  <a:lnTo>
                    <a:pt x="18" y="74"/>
                  </a:lnTo>
                  <a:lnTo>
                    <a:pt x="20" y="78"/>
                  </a:lnTo>
                  <a:lnTo>
                    <a:pt x="20" y="78"/>
                  </a:lnTo>
                  <a:lnTo>
                    <a:pt x="22" y="78"/>
                  </a:lnTo>
                  <a:lnTo>
                    <a:pt x="22" y="78"/>
                  </a:lnTo>
                  <a:lnTo>
                    <a:pt x="24" y="78"/>
                  </a:lnTo>
                  <a:lnTo>
                    <a:pt x="40" y="68"/>
                  </a:lnTo>
                  <a:lnTo>
                    <a:pt x="50" y="72"/>
                  </a:lnTo>
                  <a:lnTo>
                    <a:pt x="50" y="72"/>
                  </a:lnTo>
                  <a:lnTo>
                    <a:pt x="50" y="72"/>
                  </a:lnTo>
                  <a:lnTo>
                    <a:pt x="50" y="72"/>
                  </a:lnTo>
                  <a:lnTo>
                    <a:pt x="54" y="70"/>
                  </a:lnTo>
                  <a:lnTo>
                    <a:pt x="62" y="66"/>
                  </a:lnTo>
                  <a:lnTo>
                    <a:pt x="72" y="78"/>
                  </a:lnTo>
                  <a:lnTo>
                    <a:pt x="76" y="90"/>
                  </a:lnTo>
                  <a:lnTo>
                    <a:pt x="76" y="90"/>
                  </a:lnTo>
                  <a:lnTo>
                    <a:pt x="78" y="92"/>
                  </a:lnTo>
                  <a:lnTo>
                    <a:pt x="84" y="100"/>
                  </a:lnTo>
                  <a:lnTo>
                    <a:pt x="84" y="106"/>
                  </a:lnTo>
                  <a:lnTo>
                    <a:pt x="82" y="116"/>
                  </a:lnTo>
                  <a:lnTo>
                    <a:pt x="82" y="116"/>
                  </a:lnTo>
                  <a:lnTo>
                    <a:pt x="82" y="118"/>
                  </a:lnTo>
                  <a:lnTo>
                    <a:pt x="82" y="122"/>
                  </a:lnTo>
                  <a:lnTo>
                    <a:pt x="82" y="122"/>
                  </a:lnTo>
                  <a:lnTo>
                    <a:pt x="82" y="126"/>
                  </a:lnTo>
                  <a:lnTo>
                    <a:pt x="86" y="126"/>
                  </a:lnTo>
                  <a:lnTo>
                    <a:pt x="96" y="126"/>
                  </a:lnTo>
                  <a:lnTo>
                    <a:pt x="96" y="126"/>
                  </a:lnTo>
                  <a:lnTo>
                    <a:pt x="98" y="126"/>
                  </a:lnTo>
                  <a:lnTo>
                    <a:pt x="100" y="124"/>
                  </a:lnTo>
                  <a:lnTo>
                    <a:pt x="100" y="120"/>
                  </a:lnTo>
                  <a:lnTo>
                    <a:pt x="102" y="122"/>
                  </a:lnTo>
                  <a:lnTo>
                    <a:pt x="102" y="122"/>
                  </a:lnTo>
                  <a:lnTo>
                    <a:pt x="102" y="124"/>
                  </a:lnTo>
                  <a:lnTo>
                    <a:pt x="106" y="124"/>
                  </a:lnTo>
                  <a:lnTo>
                    <a:pt x="114" y="124"/>
                  </a:lnTo>
                  <a:lnTo>
                    <a:pt x="114" y="124"/>
                  </a:lnTo>
                  <a:lnTo>
                    <a:pt x="116" y="124"/>
                  </a:lnTo>
                  <a:lnTo>
                    <a:pt x="118" y="122"/>
                  </a:lnTo>
                  <a:lnTo>
                    <a:pt x="120" y="110"/>
                  </a:lnTo>
                  <a:lnTo>
                    <a:pt x="120" y="110"/>
                  </a:lnTo>
                  <a:lnTo>
                    <a:pt x="120" y="108"/>
                  </a:lnTo>
                  <a:lnTo>
                    <a:pt x="116" y="96"/>
                  </a:lnTo>
                  <a:lnTo>
                    <a:pt x="116" y="96"/>
                  </a:lnTo>
                  <a:lnTo>
                    <a:pt x="116" y="94"/>
                  </a:lnTo>
                  <a:lnTo>
                    <a:pt x="98" y="74"/>
                  </a:lnTo>
                  <a:lnTo>
                    <a:pt x="76" y="54"/>
                  </a:lnTo>
                  <a:lnTo>
                    <a:pt x="76" y="54"/>
                  </a:lnTo>
                  <a:lnTo>
                    <a:pt x="74" y="54"/>
                  </a:lnTo>
                  <a:lnTo>
                    <a:pt x="70" y="50"/>
                  </a:lnTo>
                  <a:lnTo>
                    <a:pt x="70" y="48"/>
                  </a:lnTo>
                  <a:lnTo>
                    <a:pt x="78" y="48"/>
                  </a:lnTo>
                  <a:lnTo>
                    <a:pt x="78" y="48"/>
                  </a:lnTo>
                  <a:lnTo>
                    <a:pt x="82" y="48"/>
                  </a:lnTo>
                  <a:lnTo>
                    <a:pt x="82" y="48"/>
                  </a:lnTo>
                  <a:lnTo>
                    <a:pt x="82" y="44"/>
                  </a:lnTo>
                  <a:lnTo>
                    <a:pt x="80" y="36"/>
                  </a:lnTo>
                  <a:lnTo>
                    <a:pt x="80" y="36"/>
                  </a:lnTo>
                  <a:lnTo>
                    <a:pt x="80" y="34"/>
                  </a:lnTo>
                  <a:lnTo>
                    <a:pt x="74" y="26"/>
                  </a:lnTo>
                  <a:lnTo>
                    <a:pt x="74" y="26"/>
                  </a:lnTo>
                  <a:lnTo>
                    <a:pt x="70" y="24"/>
                  </a:lnTo>
                  <a:lnTo>
                    <a:pt x="70" y="24"/>
                  </a:lnTo>
                  <a:lnTo>
                    <a:pt x="70" y="24"/>
                  </a:lnTo>
                  <a:lnTo>
                    <a:pt x="54" y="24"/>
                  </a:lnTo>
                  <a:lnTo>
                    <a:pt x="54" y="16"/>
                  </a:lnTo>
                  <a:lnTo>
                    <a:pt x="54" y="16"/>
                  </a:lnTo>
                  <a:lnTo>
                    <a:pt x="52" y="14"/>
                  </a:lnTo>
                  <a:lnTo>
                    <a:pt x="44" y="6"/>
                  </a:lnTo>
                  <a:lnTo>
                    <a:pt x="44" y="4"/>
                  </a:lnTo>
                  <a:lnTo>
                    <a:pt x="44" y="4"/>
                  </a:lnTo>
                  <a:lnTo>
                    <a:pt x="42" y="2"/>
                  </a:lnTo>
                  <a:lnTo>
                    <a:pt x="40" y="0"/>
                  </a:lnTo>
                  <a:lnTo>
                    <a:pt x="40"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2" name="Freeform 1100"/>
            <p:cNvSpPr>
              <a:spLocks/>
            </p:cNvSpPr>
            <p:nvPr/>
          </p:nvSpPr>
          <p:spPr bwMode="auto">
            <a:xfrm>
              <a:off x="4275" y="2201"/>
              <a:ext cx="112" cy="118"/>
            </a:xfrm>
            <a:custGeom>
              <a:avLst/>
              <a:gdLst>
                <a:gd name="T0" fmla="*/ 36 w 112"/>
                <a:gd name="T1" fmla="*/ 0 h 118"/>
                <a:gd name="T2" fmla="*/ 36 w 112"/>
                <a:gd name="T3" fmla="*/ 4 h 118"/>
                <a:gd name="T4" fmla="*/ 46 w 112"/>
                <a:gd name="T5" fmla="*/ 12 h 118"/>
                <a:gd name="T6" fmla="*/ 46 w 112"/>
                <a:gd name="T7" fmla="*/ 22 h 118"/>
                <a:gd name="T8" fmla="*/ 46 w 112"/>
                <a:gd name="T9" fmla="*/ 26 h 118"/>
                <a:gd name="T10" fmla="*/ 66 w 112"/>
                <a:gd name="T11" fmla="*/ 24 h 118"/>
                <a:gd name="T12" fmla="*/ 72 w 112"/>
                <a:gd name="T13" fmla="*/ 32 h 118"/>
                <a:gd name="T14" fmla="*/ 74 w 112"/>
                <a:gd name="T15" fmla="*/ 40 h 118"/>
                <a:gd name="T16" fmla="*/ 62 w 112"/>
                <a:gd name="T17" fmla="*/ 40 h 118"/>
                <a:gd name="T18" fmla="*/ 62 w 112"/>
                <a:gd name="T19" fmla="*/ 50 h 118"/>
                <a:gd name="T20" fmla="*/ 68 w 112"/>
                <a:gd name="T21" fmla="*/ 52 h 118"/>
                <a:gd name="T22" fmla="*/ 90 w 112"/>
                <a:gd name="T23" fmla="*/ 74 h 118"/>
                <a:gd name="T24" fmla="*/ 108 w 112"/>
                <a:gd name="T25" fmla="*/ 92 h 118"/>
                <a:gd name="T26" fmla="*/ 112 w 112"/>
                <a:gd name="T27" fmla="*/ 104 h 118"/>
                <a:gd name="T28" fmla="*/ 110 w 112"/>
                <a:gd name="T29" fmla="*/ 116 h 118"/>
                <a:gd name="T30" fmla="*/ 102 w 112"/>
                <a:gd name="T31" fmla="*/ 116 h 118"/>
                <a:gd name="T32" fmla="*/ 100 w 112"/>
                <a:gd name="T33" fmla="*/ 112 h 118"/>
                <a:gd name="T34" fmla="*/ 94 w 112"/>
                <a:gd name="T35" fmla="*/ 112 h 118"/>
                <a:gd name="T36" fmla="*/ 92 w 112"/>
                <a:gd name="T37" fmla="*/ 118 h 118"/>
                <a:gd name="T38" fmla="*/ 82 w 112"/>
                <a:gd name="T39" fmla="*/ 118 h 118"/>
                <a:gd name="T40" fmla="*/ 82 w 112"/>
                <a:gd name="T41" fmla="*/ 114 h 118"/>
                <a:gd name="T42" fmla="*/ 84 w 112"/>
                <a:gd name="T43" fmla="*/ 104 h 118"/>
                <a:gd name="T44" fmla="*/ 84 w 112"/>
                <a:gd name="T45" fmla="*/ 94 h 118"/>
                <a:gd name="T46" fmla="*/ 76 w 112"/>
                <a:gd name="T47" fmla="*/ 86 h 118"/>
                <a:gd name="T48" fmla="*/ 72 w 112"/>
                <a:gd name="T49" fmla="*/ 72 h 118"/>
                <a:gd name="T50" fmla="*/ 58 w 112"/>
                <a:gd name="T51" fmla="*/ 56 h 118"/>
                <a:gd name="T52" fmla="*/ 46 w 112"/>
                <a:gd name="T53" fmla="*/ 64 h 118"/>
                <a:gd name="T54" fmla="*/ 36 w 112"/>
                <a:gd name="T55" fmla="*/ 60 h 118"/>
                <a:gd name="T56" fmla="*/ 18 w 112"/>
                <a:gd name="T57" fmla="*/ 70 h 118"/>
                <a:gd name="T58" fmla="*/ 18 w 112"/>
                <a:gd name="T59" fmla="*/ 58 h 118"/>
                <a:gd name="T60" fmla="*/ 22 w 112"/>
                <a:gd name="T61" fmla="*/ 54 h 118"/>
                <a:gd name="T62" fmla="*/ 18 w 112"/>
                <a:gd name="T63" fmla="*/ 42 h 118"/>
                <a:gd name="T64" fmla="*/ 10 w 112"/>
                <a:gd name="T65" fmla="*/ 40 h 118"/>
                <a:gd name="T66" fmla="*/ 10 w 112"/>
                <a:gd name="T67" fmla="*/ 34 h 118"/>
                <a:gd name="T68" fmla="*/ 0 w 112"/>
                <a:gd name="T69" fmla="*/ 28 h 118"/>
                <a:gd name="T70" fmla="*/ 12 w 112"/>
                <a:gd name="T71" fmla="*/ 22 h 118"/>
                <a:gd name="T72" fmla="*/ 10 w 112"/>
                <a:gd name="T73" fmla="*/ 12 h 118"/>
                <a:gd name="T74" fmla="*/ 18 w 112"/>
                <a:gd name="T75" fmla="*/ 12 h 118"/>
                <a:gd name="T76" fmla="*/ 22 w 112"/>
                <a:gd name="T77" fmla="*/ 16 h 118"/>
                <a:gd name="T78" fmla="*/ 28 w 112"/>
                <a:gd name="T79" fmla="*/ 16 h 118"/>
                <a:gd name="T80" fmla="*/ 30 w 112"/>
                <a:gd name="T81" fmla="*/ 10 h 118"/>
                <a:gd name="T82" fmla="*/ 26 w 112"/>
                <a:gd name="T83" fmla="*/ 8 h 118"/>
                <a:gd name="T84" fmla="*/ 26 w 112"/>
                <a:gd name="T85" fmla="*/ 0 h 118"/>
                <a:gd name="T86" fmla="*/ 36 w 112"/>
                <a:gd name="T87"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12" h="118">
                  <a:moveTo>
                    <a:pt x="36" y="0"/>
                  </a:moveTo>
                  <a:lnTo>
                    <a:pt x="36" y="4"/>
                  </a:lnTo>
                  <a:lnTo>
                    <a:pt x="46" y="12"/>
                  </a:lnTo>
                  <a:lnTo>
                    <a:pt x="46" y="22"/>
                  </a:lnTo>
                  <a:lnTo>
                    <a:pt x="46" y="26"/>
                  </a:lnTo>
                  <a:lnTo>
                    <a:pt x="66" y="24"/>
                  </a:lnTo>
                  <a:lnTo>
                    <a:pt x="72" y="32"/>
                  </a:lnTo>
                  <a:lnTo>
                    <a:pt x="74" y="40"/>
                  </a:lnTo>
                  <a:lnTo>
                    <a:pt x="62" y="40"/>
                  </a:lnTo>
                  <a:lnTo>
                    <a:pt x="62" y="50"/>
                  </a:lnTo>
                  <a:lnTo>
                    <a:pt x="68" y="52"/>
                  </a:lnTo>
                  <a:lnTo>
                    <a:pt x="90" y="74"/>
                  </a:lnTo>
                  <a:lnTo>
                    <a:pt x="108" y="92"/>
                  </a:lnTo>
                  <a:lnTo>
                    <a:pt x="112" y="104"/>
                  </a:lnTo>
                  <a:lnTo>
                    <a:pt x="110" y="116"/>
                  </a:lnTo>
                  <a:lnTo>
                    <a:pt x="102" y="116"/>
                  </a:lnTo>
                  <a:lnTo>
                    <a:pt x="100" y="112"/>
                  </a:lnTo>
                  <a:lnTo>
                    <a:pt x="94" y="112"/>
                  </a:lnTo>
                  <a:lnTo>
                    <a:pt x="92" y="118"/>
                  </a:lnTo>
                  <a:lnTo>
                    <a:pt x="82" y="118"/>
                  </a:lnTo>
                  <a:lnTo>
                    <a:pt x="82" y="114"/>
                  </a:lnTo>
                  <a:lnTo>
                    <a:pt x="84" y="104"/>
                  </a:lnTo>
                  <a:lnTo>
                    <a:pt x="84" y="94"/>
                  </a:lnTo>
                  <a:lnTo>
                    <a:pt x="76" y="86"/>
                  </a:lnTo>
                  <a:lnTo>
                    <a:pt x="72" y="72"/>
                  </a:lnTo>
                  <a:lnTo>
                    <a:pt x="58" y="56"/>
                  </a:lnTo>
                  <a:lnTo>
                    <a:pt x="46" y="64"/>
                  </a:lnTo>
                  <a:lnTo>
                    <a:pt x="36" y="60"/>
                  </a:lnTo>
                  <a:lnTo>
                    <a:pt x="18" y="70"/>
                  </a:lnTo>
                  <a:lnTo>
                    <a:pt x="18" y="58"/>
                  </a:lnTo>
                  <a:lnTo>
                    <a:pt x="22" y="54"/>
                  </a:lnTo>
                  <a:lnTo>
                    <a:pt x="18" y="42"/>
                  </a:lnTo>
                  <a:lnTo>
                    <a:pt x="10" y="40"/>
                  </a:lnTo>
                  <a:lnTo>
                    <a:pt x="10" y="34"/>
                  </a:lnTo>
                  <a:lnTo>
                    <a:pt x="0" y="28"/>
                  </a:lnTo>
                  <a:lnTo>
                    <a:pt x="12" y="22"/>
                  </a:lnTo>
                  <a:lnTo>
                    <a:pt x="10" y="12"/>
                  </a:lnTo>
                  <a:lnTo>
                    <a:pt x="18" y="12"/>
                  </a:lnTo>
                  <a:lnTo>
                    <a:pt x="22" y="16"/>
                  </a:lnTo>
                  <a:lnTo>
                    <a:pt x="28" y="16"/>
                  </a:lnTo>
                  <a:lnTo>
                    <a:pt x="30" y="10"/>
                  </a:lnTo>
                  <a:lnTo>
                    <a:pt x="26" y="8"/>
                  </a:lnTo>
                  <a:lnTo>
                    <a:pt x="26" y="0"/>
                  </a:lnTo>
                  <a:lnTo>
                    <a:pt x="3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3" name="Freeform 1101"/>
            <p:cNvSpPr>
              <a:spLocks/>
            </p:cNvSpPr>
            <p:nvPr/>
          </p:nvSpPr>
          <p:spPr bwMode="auto">
            <a:xfrm>
              <a:off x="4271" y="2197"/>
              <a:ext cx="120" cy="126"/>
            </a:xfrm>
            <a:custGeom>
              <a:avLst/>
              <a:gdLst>
                <a:gd name="T0" fmla="*/ 30 w 120"/>
                <a:gd name="T1" fmla="*/ 0 h 126"/>
                <a:gd name="T2" fmla="*/ 26 w 120"/>
                <a:gd name="T3" fmla="*/ 2 h 126"/>
                <a:gd name="T4" fmla="*/ 26 w 120"/>
                <a:gd name="T5" fmla="*/ 12 h 126"/>
                <a:gd name="T6" fmla="*/ 26 w 120"/>
                <a:gd name="T7" fmla="*/ 14 h 126"/>
                <a:gd name="T8" fmla="*/ 30 w 120"/>
                <a:gd name="T9" fmla="*/ 16 h 126"/>
                <a:gd name="T10" fmla="*/ 28 w 120"/>
                <a:gd name="T11" fmla="*/ 16 h 126"/>
                <a:gd name="T12" fmla="*/ 24 w 120"/>
                <a:gd name="T13" fmla="*/ 14 h 126"/>
                <a:gd name="T14" fmla="*/ 14 w 120"/>
                <a:gd name="T15" fmla="*/ 12 h 126"/>
                <a:gd name="T16" fmla="*/ 12 w 120"/>
                <a:gd name="T17" fmla="*/ 14 h 126"/>
                <a:gd name="T18" fmla="*/ 10 w 120"/>
                <a:gd name="T19" fmla="*/ 18 h 126"/>
                <a:gd name="T20" fmla="*/ 2 w 120"/>
                <a:gd name="T21" fmla="*/ 30 h 126"/>
                <a:gd name="T22" fmla="*/ 0 w 120"/>
                <a:gd name="T23" fmla="*/ 32 h 126"/>
                <a:gd name="T24" fmla="*/ 2 w 120"/>
                <a:gd name="T25" fmla="*/ 36 h 126"/>
                <a:gd name="T26" fmla="*/ 10 w 120"/>
                <a:gd name="T27" fmla="*/ 44 h 126"/>
                <a:gd name="T28" fmla="*/ 12 w 120"/>
                <a:gd name="T29" fmla="*/ 48 h 126"/>
                <a:gd name="T30" fmla="*/ 18 w 120"/>
                <a:gd name="T31" fmla="*/ 50 h 126"/>
                <a:gd name="T32" fmla="*/ 20 w 120"/>
                <a:gd name="T33" fmla="*/ 60 h 126"/>
                <a:gd name="T34" fmla="*/ 18 w 120"/>
                <a:gd name="T35" fmla="*/ 62 h 126"/>
                <a:gd name="T36" fmla="*/ 18 w 120"/>
                <a:gd name="T37" fmla="*/ 74 h 126"/>
                <a:gd name="T38" fmla="*/ 20 w 120"/>
                <a:gd name="T39" fmla="*/ 78 h 126"/>
                <a:gd name="T40" fmla="*/ 22 w 120"/>
                <a:gd name="T41" fmla="*/ 78 h 126"/>
                <a:gd name="T42" fmla="*/ 40 w 120"/>
                <a:gd name="T43" fmla="*/ 68 h 126"/>
                <a:gd name="T44" fmla="*/ 50 w 120"/>
                <a:gd name="T45" fmla="*/ 72 h 126"/>
                <a:gd name="T46" fmla="*/ 50 w 120"/>
                <a:gd name="T47" fmla="*/ 72 h 126"/>
                <a:gd name="T48" fmla="*/ 62 w 120"/>
                <a:gd name="T49" fmla="*/ 66 h 126"/>
                <a:gd name="T50" fmla="*/ 76 w 120"/>
                <a:gd name="T51" fmla="*/ 90 h 126"/>
                <a:gd name="T52" fmla="*/ 78 w 120"/>
                <a:gd name="T53" fmla="*/ 92 h 126"/>
                <a:gd name="T54" fmla="*/ 84 w 120"/>
                <a:gd name="T55" fmla="*/ 106 h 126"/>
                <a:gd name="T56" fmla="*/ 82 w 120"/>
                <a:gd name="T57" fmla="*/ 116 h 126"/>
                <a:gd name="T58" fmla="*/ 82 w 120"/>
                <a:gd name="T59" fmla="*/ 122 h 126"/>
                <a:gd name="T60" fmla="*/ 82 w 120"/>
                <a:gd name="T61" fmla="*/ 126 h 126"/>
                <a:gd name="T62" fmla="*/ 96 w 120"/>
                <a:gd name="T63" fmla="*/ 126 h 126"/>
                <a:gd name="T64" fmla="*/ 98 w 120"/>
                <a:gd name="T65" fmla="*/ 126 h 126"/>
                <a:gd name="T66" fmla="*/ 100 w 120"/>
                <a:gd name="T67" fmla="*/ 120 h 126"/>
                <a:gd name="T68" fmla="*/ 102 w 120"/>
                <a:gd name="T69" fmla="*/ 122 h 126"/>
                <a:gd name="T70" fmla="*/ 106 w 120"/>
                <a:gd name="T71" fmla="*/ 124 h 126"/>
                <a:gd name="T72" fmla="*/ 114 w 120"/>
                <a:gd name="T73" fmla="*/ 124 h 126"/>
                <a:gd name="T74" fmla="*/ 118 w 120"/>
                <a:gd name="T75" fmla="*/ 122 h 126"/>
                <a:gd name="T76" fmla="*/ 120 w 120"/>
                <a:gd name="T77" fmla="*/ 110 h 126"/>
                <a:gd name="T78" fmla="*/ 116 w 120"/>
                <a:gd name="T79" fmla="*/ 96 h 126"/>
                <a:gd name="T80" fmla="*/ 116 w 120"/>
                <a:gd name="T81" fmla="*/ 94 h 126"/>
                <a:gd name="T82" fmla="*/ 76 w 120"/>
                <a:gd name="T83" fmla="*/ 54 h 126"/>
                <a:gd name="T84" fmla="*/ 74 w 120"/>
                <a:gd name="T85" fmla="*/ 54 h 126"/>
                <a:gd name="T86" fmla="*/ 70 w 120"/>
                <a:gd name="T87" fmla="*/ 48 h 126"/>
                <a:gd name="T88" fmla="*/ 78 w 120"/>
                <a:gd name="T89" fmla="*/ 48 h 126"/>
                <a:gd name="T90" fmla="*/ 82 w 120"/>
                <a:gd name="T91" fmla="*/ 48 h 126"/>
                <a:gd name="T92" fmla="*/ 80 w 120"/>
                <a:gd name="T93" fmla="*/ 36 h 126"/>
                <a:gd name="T94" fmla="*/ 80 w 120"/>
                <a:gd name="T95" fmla="*/ 34 h 126"/>
                <a:gd name="T96" fmla="*/ 74 w 120"/>
                <a:gd name="T97" fmla="*/ 26 h 126"/>
                <a:gd name="T98" fmla="*/ 70 w 120"/>
                <a:gd name="T99" fmla="*/ 24 h 126"/>
                <a:gd name="T100" fmla="*/ 54 w 120"/>
                <a:gd name="T101" fmla="*/ 24 h 126"/>
                <a:gd name="T102" fmla="*/ 54 w 120"/>
                <a:gd name="T103" fmla="*/ 16 h 126"/>
                <a:gd name="T104" fmla="*/ 44 w 120"/>
                <a:gd name="T105" fmla="*/ 6 h 126"/>
                <a:gd name="T106" fmla="*/ 44 w 120"/>
                <a:gd name="T107" fmla="*/ 4 h 126"/>
                <a:gd name="T108" fmla="*/ 40 w 120"/>
                <a:gd name="T109" fmla="*/ 0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20" h="126">
                  <a:moveTo>
                    <a:pt x="40" y="0"/>
                  </a:moveTo>
                  <a:lnTo>
                    <a:pt x="30" y="0"/>
                  </a:lnTo>
                  <a:lnTo>
                    <a:pt x="30" y="0"/>
                  </a:lnTo>
                  <a:lnTo>
                    <a:pt x="26" y="2"/>
                  </a:lnTo>
                  <a:lnTo>
                    <a:pt x="26" y="4"/>
                  </a:lnTo>
                  <a:lnTo>
                    <a:pt x="26" y="12"/>
                  </a:lnTo>
                  <a:lnTo>
                    <a:pt x="26" y="12"/>
                  </a:lnTo>
                  <a:lnTo>
                    <a:pt x="26" y="14"/>
                  </a:lnTo>
                  <a:lnTo>
                    <a:pt x="28" y="16"/>
                  </a:lnTo>
                  <a:lnTo>
                    <a:pt x="30" y="16"/>
                  </a:lnTo>
                  <a:lnTo>
                    <a:pt x="30" y="16"/>
                  </a:lnTo>
                  <a:lnTo>
                    <a:pt x="28" y="16"/>
                  </a:lnTo>
                  <a:lnTo>
                    <a:pt x="24" y="14"/>
                  </a:lnTo>
                  <a:lnTo>
                    <a:pt x="24" y="14"/>
                  </a:lnTo>
                  <a:lnTo>
                    <a:pt x="22" y="12"/>
                  </a:lnTo>
                  <a:lnTo>
                    <a:pt x="14" y="12"/>
                  </a:lnTo>
                  <a:lnTo>
                    <a:pt x="14" y="12"/>
                  </a:lnTo>
                  <a:lnTo>
                    <a:pt x="12" y="14"/>
                  </a:lnTo>
                  <a:lnTo>
                    <a:pt x="12" y="14"/>
                  </a:lnTo>
                  <a:lnTo>
                    <a:pt x="10" y="18"/>
                  </a:lnTo>
                  <a:lnTo>
                    <a:pt x="12" y="24"/>
                  </a:lnTo>
                  <a:lnTo>
                    <a:pt x="2" y="30"/>
                  </a:lnTo>
                  <a:lnTo>
                    <a:pt x="2" y="30"/>
                  </a:lnTo>
                  <a:lnTo>
                    <a:pt x="0" y="32"/>
                  </a:lnTo>
                  <a:lnTo>
                    <a:pt x="0" y="32"/>
                  </a:lnTo>
                  <a:lnTo>
                    <a:pt x="2" y="36"/>
                  </a:lnTo>
                  <a:lnTo>
                    <a:pt x="10" y="40"/>
                  </a:lnTo>
                  <a:lnTo>
                    <a:pt x="10" y="44"/>
                  </a:lnTo>
                  <a:lnTo>
                    <a:pt x="10" y="44"/>
                  </a:lnTo>
                  <a:lnTo>
                    <a:pt x="12" y="48"/>
                  </a:lnTo>
                  <a:lnTo>
                    <a:pt x="14" y="48"/>
                  </a:lnTo>
                  <a:lnTo>
                    <a:pt x="18" y="50"/>
                  </a:lnTo>
                  <a:lnTo>
                    <a:pt x="22" y="58"/>
                  </a:lnTo>
                  <a:lnTo>
                    <a:pt x="20" y="60"/>
                  </a:lnTo>
                  <a:lnTo>
                    <a:pt x="20" y="60"/>
                  </a:lnTo>
                  <a:lnTo>
                    <a:pt x="18" y="62"/>
                  </a:lnTo>
                  <a:lnTo>
                    <a:pt x="18" y="74"/>
                  </a:lnTo>
                  <a:lnTo>
                    <a:pt x="18" y="74"/>
                  </a:lnTo>
                  <a:lnTo>
                    <a:pt x="20" y="78"/>
                  </a:lnTo>
                  <a:lnTo>
                    <a:pt x="20" y="78"/>
                  </a:lnTo>
                  <a:lnTo>
                    <a:pt x="22" y="78"/>
                  </a:lnTo>
                  <a:lnTo>
                    <a:pt x="22" y="78"/>
                  </a:lnTo>
                  <a:lnTo>
                    <a:pt x="24" y="78"/>
                  </a:lnTo>
                  <a:lnTo>
                    <a:pt x="40" y="68"/>
                  </a:lnTo>
                  <a:lnTo>
                    <a:pt x="50" y="72"/>
                  </a:lnTo>
                  <a:lnTo>
                    <a:pt x="50" y="72"/>
                  </a:lnTo>
                  <a:lnTo>
                    <a:pt x="50" y="72"/>
                  </a:lnTo>
                  <a:lnTo>
                    <a:pt x="50" y="72"/>
                  </a:lnTo>
                  <a:lnTo>
                    <a:pt x="54" y="70"/>
                  </a:lnTo>
                  <a:lnTo>
                    <a:pt x="62" y="66"/>
                  </a:lnTo>
                  <a:lnTo>
                    <a:pt x="72" y="78"/>
                  </a:lnTo>
                  <a:lnTo>
                    <a:pt x="76" y="90"/>
                  </a:lnTo>
                  <a:lnTo>
                    <a:pt x="76" y="90"/>
                  </a:lnTo>
                  <a:lnTo>
                    <a:pt x="78" y="92"/>
                  </a:lnTo>
                  <a:lnTo>
                    <a:pt x="84" y="100"/>
                  </a:lnTo>
                  <a:lnTo>
                    <a:pt x="84" y="106"/>
                  </a:lnTo>
                  <a:lnTo>
                    <a:pt x="82" y="116"/>
                  </a:lnTo>
                  <a:lnTo>
                    <a:pt x="82" y="116"/>
                  </a:lnTo>
                  <a:lnTo>
                    <a:pt x="82" y="118"/>
                  </a:lnTo>
                  <a:lnTo>
                    <a:pt x="82" y="122"/>
                  </a:lnTo>
                  <a:lnTo>
                    <a:pt x="82" y="122"/>
                  </a:lnTo>
                  <a:lnTo>
                    <a:pt x="82" y="126"/>
                  </a:lnTo>
                  <a:lnTo>
                    <a:pt x="86" y="126"/>
                  </a:lnTo>
                  <a:lnTo>
                    <a:pt x="96" y="126"/>
                  </a:lnTo>
                  <a:lnTo>
                    <a:pt x="96" y="126"/>
                  </a:lnTo>
                  <a:lnTo>
                    <a:pt x="98" y="126"/>
                  </a:lnTo>
                  <a:lnTo>
                    <a:pt x="100" y="124"/>
                  </a:lnTo>
                  <a:lnTo>
                    <a:pt x="100" y="120"/>
                  </a:lnTo>
                  <a:lnTo>
                    <a:pt x="102" y="122"/>
                  </a:lnTo>
                  <a:lnTo>
                    <a:pt x="102" y="122"/>
                  </a:lnTo>
                  <a:lnTo>
                    <a:pt x="102" y="124"/>
                  </a:lnTo>
                  <a:lnTo>
                    <a:pt x="106" y="124"/>
                  </a:lnTo>
                  <a:lnTo>
                    <a:pt x="114" y="124"/>
                  </a:lnTo>
                  <a:lnTo>
                    <a:pt x="114" y="124"/>
                  </a:lnTo>
                  <a:lnTo>
                    <a:pt x="116" y="124"/>
                  </a:lnTo>
                  <a:lnTo>
                    <a:pt x="118" y="122"/>
                  </a:lnTo>
                  <a:lnTo>
                    <a:pt x="120" y="110"/>
                  </a:lnTo>
                  <a:lnTo>
                    <a:pt x="120" y="110"/>
                  </a:lnTo>
                  <a:lnTo>
                    <a:pt x="120" y="108"/>
                  </a:lnTo>
                  <a:lnTo>
                    <a:pt x="116" y="96"/>
                  </a:lnTo>
                  <a:lnTo>
                    <a:pt x="116" y="96"/>
                  </a:lnTo>
                  <a:lnTo>
                    <a:pt x="116" y="94"/>
                  </a:lnTo>
                  <a:lnTo>
                    <a:pt x="98" y="74"/>
                  </a:lnTo>
                  <a:lnTo>
                    <a:pt x="76" y="54"/>
                  </a:lnTo>
                  <a:lnTo>
                    <a:pt x="76" y="54"/>
                  </a:lnTo>
                  <a:lnTo>
                    <a:pt x="74" y="54"/>
                  </a:lnTo>
                  <a:lnTo>
                    <a:pt x="70" y="50"/>
                  </a:lnTo>
                  <a:lnTo>
                    <a:pt x="70" y="48"/>
                  </a:lnTo>
                  <a:lnTo>
                    <a:pt x="78" y="48"/>
                  </a:lnTo>
                  <a:lnTo>
                    <a:pt x="78" y="48"/>
                  </a:lnTo>
                  <a:lnTo>
                    <a:pt x="82" y="48"/>
                  </a:lnTo>
                  <a:lnTo>
                    <a:pt x="82" y="48"/>
                  </a:lnTo>
                  <a:lnTo>
                    <a:pt x="82" y="44"/>
                  </a:lnTo>
                  <a:lnTo>
                    <a:pt x="80" y="36"/>
                  </a:lnTo>
                  <a:lnTo>
                    <a:pt x="80" y="36"/>
                  </a:lnTo>
                  <a:lnTo>
                    <a:pt x="80" y="34"/>
                  </a:lnTo>
                  <a:lnTo>
                    <a:pt x="74" y="26"/>
                  </a:lnTo>
                  <a:lnTo>
                    <a:pt x="74" y="26"/>
                  </a:lnTo>
                  <a:lnTo>
                    <a:pt x="70" y="24"/>
                  </a:lnTo>
                  <a:lnTo>
                    <a:pt x="70" y="24"/>
                  </a:lnTo>
                  <a:lnTo>
                    <a:pt x="70" y="24"/>
                  </a:lnTo>
                  <a:lnTo>
                    <a:pt x="54" y="24"/>
                  </a:lnTo>
                  <a:lnTo>
                    <a:pt x="54" y="16"/>
                  </a:lnTo>
                  <a:lnTo>
                    <a:pt x="54" y="16"/>
                  </a:lnTo>
                  <a:lnTo>
                    <a:pt x="52" y="14"/>
                  </a:lnTo>
                  <a:lnTo>
                    <a:pt x="44" y="6"/>
                  </a:lnTo>
                  <a:lnTo>
                    <a:pt x="44" y="4"/>
                  </a:lnTo>
                  <a:lnTo>
                    <a:pt x="44" y="4"/>
                  </a:lnTo>
                  <a:lnTo>
                    <a:pt x="42" y="2"/>
                  </a:lnTo>
                  <a:lnTo>
                    <a:pt x="40" y="0"/>
                  </a:lnTo>
                  <a:lnTo>
                    <a:pt x="40"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4" name="Freeform 1102"/>
            <p:cNvSpPr>
              <a:spLocks/>
            </p:cNvSpPr>
            <p:nvPr/>
          </p:nvSpPr>
          <p:spPr bwMode="auto">
            <a:xfrm>
              <a:off x="4105" y="1711"/>
              <a:ext cx="458" cy="190"/>
            </a:xfrm>
            <a:custGeom>
              <a:avLst/>
              <a:gdLst>
                <a:gd name="T0" fmla="*/ 172 w 458"/>
                <a:gd name="T1" fmla="*/ 174 h 190"/>
                <a:gd name="T2" fmla="*/ 122 w 458"/>
                <a:gd name="T3" fmla="*/ 172 h 190"/>
                <a:gd name="T4" fmla="*/ 92 w 458"/>
                <a:gd name="T5" fmla="*/ 142 h 190"/>
                <a:gd name="T6" fmla="*/ 54 w 458"/>
                <a:gd name="T7" fmla="*/ 132 h 190"/>
                <a:gd name="T8" fmla="*/ 46 w 458"/>
                <a:gd name="T9" fmla="*/ 128 h 190"/>
                <a:gd name="T10" fmla="*/ 42 w 458"/>
                <a:gd name="T11" fmla="*/ 116 h 190"/>
                <a:gd name="T12" fmla="*/ 46 w 458"/>
                <a:gd name="T13" fmla="*/ 102 h 190"/>
                <a:gd name="T14" fmla="*/ 14 w 458"/>
                <a:gd name="T15" fmla="*/ 78 h 190"/>
                <a:gd name="T16" fmla="*/ 4 w 458"/>
                <a:gd name="T17" fmla="*/ 68 h 190"/>
                <a:gd name="T18" fmla="*/ 0 w 458"/>
                <a:gd name="T19" fmla="*/ 58 h 190"/>
                <a:gd name="T20" fmla="*/ 8 w 458"/>
                <a:gd name="T21" fmla="*/ 50 h 190"/>
                <a:gd name="T22" fmla="*/ 20 w 458"/>
                <a:gd name="T23" fmla="*/ 48 h 190"/>
                <a:gd name="T24" fmla="*/ 58 w 458"/>
                <a:gd name="T25" fmla="*/ 24 h 190"/>
                <a:gd name="T26" fmla="*/ 74 w 458"/>
                <a:gd name="T27" fmla="*/ 26 h 190"/>
                <a:gd name="T28" fmla="*/ 94 w 458"/>
                <a:gd name="T29" fmla="*/ 30 h 190"/>
                <a:gd name="T30" fmla="*/ 130 w 458"/>
                <a:gd name="T31" fmla="*/ 40 h 190"/>
                <a:gd name="T32" fmla="*/ 146 w 458"/>
                <a:gd name="T33" fmla="*/ 38 h 190"/>
                <a:gd name="T34" fmla="*/ 138 w 458"/>
                <a:gd name="T35" fmla="*/ 20 h 190"/>
                <a:gd name="T36" fmla="*/ 154 w 458"/>
                <a:gd name="T37" fmla="*/ 2 h 190"/>
                <a:gd name="T38" fmla="*/ 168 w 458"/>
                <a:gd name="T39" fmla="*/ 2 h 190"/>
                <a:gd name="T40" fmla="*/ 202 w 458"/>
                <a:gd name="T41" fmla="*/ 14 h 190"/>
                <a:gd name="T42" fmla="*/ 214 w 458"/>
                <a:gd name="T43" fmla="*/ 32 h 190"/>
                <a:gd name="T44" fmla="*/ 248 w 458"/>
                <a:gd name="T45" fmla="*/ 30 h 190"/>
                <a:gd name="T46" fmla="*/ 248 w 458"/>
                <a:gd name="T47" fmla="*/ 30 h 190"/>
                <a:gd name="T48" fmla="*/ 272 w 458"/>
                <a:gd name="T49" fmla="*/ 34 h 190"/>
                <a:gd name="T50" fmla="*/ 284 w 458"/>
                <a:gd name="T51" fmla="*/ 40 h 190"/>
                <a:gd name="T52" fmla="*/ 296 w 458"/>
                <a:gd name="T53" fmla="*/ 52 h 190"/>
                <a:gd name="T54" fmla="*/ 356 w 458"/>
                <a:gd name="T55" fmla="*/ 48 h 190"/>
                <a:gd name="T56" fmla="*/ 372 w 458"/>
                <a:gd name="T57" fmla="*/ 34 h 190"/>
                <a:gd name="T58" fmla="*/ 382 w 458"/>
                <a:gd name="T59" fmla="*/ 32 h 190"/>
                <a:gd name="T60" fmla="*/ 384 w 458"/>
                <a:gd name="T61" fmla="*/ 34 h 190"/>
                <a:gd name="T62" fmla="*/ 410 w 458"/>
                <a:gd name="T63" fmla="*/ 40 h 190"/>
                <a:gd name="T64" fmla="*/ 412 w 458"/>
                <a:gd name="T65" fmla="*/ 42 h 190"/>
                <a:gd name="T66" fmla="*/ 404 w 458"/>
                <a:gd name="T67" fmla="*/ 58 h 190"/>
                <a:gd name="T68" fmla="*/ 426 w 458"/>
                <a:gd name="T69" fmla="*/ 72 h 190"/>
                <a:gd name="T70" fmla="*/ 426 w 458"/>
                <a:gd name="T71" fmla="*/ 72 h 190"/>
                <a:gd name="T72" fmla="*/ 436 w 458"/>
                <a:gd name="T73" fmla="*/ 74 h 190"/>
                <a:gd name="T74" fmla="*/ 454 w 458"/>
                <a:gd name="T75" fmla="*/ 92 h 190"/>
                <a:gd name="T76" fmla="*/ 458 w 458"/>
                <a:gd name="T77" fmla="*/ 102 h 190"/>
                <a:gd name="T78" fmla="*/ 456 w 458"/>
                <a:gd name="T79" fmla="*/ 104 h 190"/>
                <a:gd name="T80" fmla="*/ 430 w 458"/>
                <a:gd name="T81" fmla="*/ 102 h 190"/>
                <a:gd name="T82" fmla="*/ 398 w 458"/>
                <a:gd name="T83" fmla="*/ 122 h 190"/>
                <a:gd name="T84" fmla="*/ 372 w 458"/>
                <a:gd name="T85" fmla="*/ 134 h 190"/>
                <a:gd name="T86" fmla="*/ 370 w 458"/>
                <a:gd name="T87" fmla="*/ 134 h 190"/>
                <a:gd name="T88" fmla="*/ 338 w 458"/>
                <a:gd name="T89" fmla="*/ 142 h 190"/>
                <a:gd name="T90" fmla="*/ 342 w 458"/>
                <a:gd name="T91" fmla="*/ 154 h 190"/>
                <a:gd name="T92" fmla="*/ 328 w 458"/>
                <a:gd name="T93" fmla="*/ 166 h 190"/>
                <a:gd name="T94" fmla="*/ 310 w 458"/>
                <a:gd name="T95" fmla="*/ 178 h 190"/>
                <a:gd name="T96" fmla="*/ 252 w 458"/>
                <a:gd name="T97" fmla="*/ 190 h 190"/>
                <a:gd name="T98" fmla="*/ 250 w 458"/>
                <a:gd name="T99" fmla="*/ 190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58" h="190">
                  <a:moveTo>
                    <a:pt x="218" y="186"/>
                  </a:moveTo>
                  <a:lnTo>
                    <a:pt x="196" y="176"/>
                  </a:lnTo>
                  <a:lnTo>
                    <a:pt x="172" y="174"/>
                  </a:lnTo>
                  <a:lnTo>
                    <a:pt x="124" y="172"/>
                  </a:lnTo>
                  <a:lnTo>
                    <a:pt x="124" y="172"/>
                  </a:lnTo>
                  <a:lnTo>
                    <a:pt x="122" y="172"/>
                  </a:lnTo>
                  <a:lnTo>
                    <a:pt x="116" y="162"/>
                  </a:lnTo>
                  <a:lnTo>
                    <a:pt x="112" y="152"/>
                  </a:lnTo>
                  <a:lnTo>
                    <a:pt x="92" y="142"/>
                  </a:lnTo>
                  <a:lnTo>
                    <a:pt x="84" y="132"/>
                  </a:lnTo>
                  <a:lnTo>
                    <a:pt x="54" y="132"/>
                  </a:lnTo>
                  <a:lnTo>
                    <a:pt x="54" y="132"/>
                  </a:lnTo>
                  <a:lnTo>
                    <a:pt x="54" y="130"/>
                  </a:lnTo>
                  <a:lnTo>
                    <a:pt x="46" y="128"/>
                  </a:lnTo>
                  <a:lnTo>
                    <a:pt x="46" y="128"/>
                  </a:lnTo>
                  <a:lnTo>
                    <a:pt x="44" y="126"/>
                  </a:lnTo>
                  <a:lnTo>
                    <a:pt x="42" y="116"/>
                  </a:lnTo>
                  <a:lnTo>
                    <a:pt x="42" y="116"/>
                  </a:lnTo>
                  <a:lnTo>
                    <a:pt x="42" y="114"/>
                  </a:lnTo>
                  <a:lnTo>
                    <a:pt x="46" y="108"/>
                  </a:lnTo>
                  <a:lnTo>
                    <a:pt x="46" y="102"/>
                  </a:lnTo>
                  <a:lnTo>
                    <a:pt x="40" y="92"/>
                  </a:lnTo>
                  <a:lnTo>
                    <a:pt x="28" y="80"/>
                  </a:lnTo>
                  <a:lnTo>
                    <a:pt x="14" y="78"/>
                  </a:lnTo>
                  <a:lnTo>
                    <a:pt x="14" y="78"/>
                  </a:lnTo>
                  <a:lnTo>
                    <a:pt x="14" y="78"/>
                  </a:lnTo>
                  <a:lnTo>
                    <a:pt x="4" y="68"/>
                  </a:lnTo>
                  <a:lnTo>
                    <a:pt x="4" y="68"/>
                  </a:lnTo>
                  <a:lnTo>
                    <a:pt x="4" y="68"/>
                  </a:lnTo>
                  <a:lnTo>
                    <a:pt x="0" y="58"/>
                  </a:lnTo>
                  <a:lnTo>
                    <a:pt x="0" y="58"/>
                  </a:lnTo>
                  <a:lnTo>
                    <a:pt x="0" y="56"/>
                  </a:lnTo>
                  <a:lnTo>
                    <a:pt x="8" y="50"/>
                  </a:lnTo>
                  <a:lnTo>
                    <a:pt x="8" y="50"/>
                  </a:lnTo>
                  <a:lnTo>
                    <a:pt x="10" y="48"/>
                  </a:lnTo>
                  <a:lnTo>
                    <a:pt x="20" y="48"/>
                  </a:lnTo>
                  <a:lnTo>
                    <a:pt x="28" y="40"/>
                  </a:lnTo>
                  <a:lnTo>
                    <a:pt x="58" y="24"/>
                  </a:lnTo>
                  <a:lnTo>
                    <a:pt x="58" y="24"/>
                  </a:lnTo>
                  <a:lnTo>
                    <a:pt x="60" y="24"/>
                  </a:lnTo>
                  <a:lnTo>
                    <a:pt x="60" y="24"/>
                  </a:lnTo>
                  <a:lnTo>
                    <a:pt x="74" y="26"/>
                  </a:lnTo>
                  <a:lnTo>
                    <a:pt x="94" y="30"/>
                  </a:lnTo>
                  <a:lnTo>
                    <a:pt x="94" y="30"/>
                  </a:lnTo>
                  <a:lnTo>
                    <a:pt x="94" y="30"/>
                  </a:lnTo>
                  <a:lnTo>
                    <a:pt x="104" y="40"/>
                  </a:lnTo>
                  <a:lnTo>
                    <a:pt x="130" y="40"/>
                  </a:lnTo>
                  <a:lnTo>
                    <a:pt x="130" y="40"/>
                  </a:lnTo>
                  <a:lnTo>
                    <a:pt x="132" y="40"/>
                  </a:lnTo>
                  <a:lnTo>
                    <a:pt x="138" y="44"/>
                  </a:lnTo>
                  <a:lnTo>
                    <a:pt x="146" y="38"/>
                  </a:lnTo>
                  <a:lnTo>
                    <a:pt x="148" y="32"/>
                  </a:lnTo>
                  <a:lnTo>
                    <a:pt x="138" y="20"/>
                  </a:lnTo>
                  <a:lnTo>
                    <a:pt x="138" y="20"/>
                  </a:lnTo>
                  <a:lnTo>
                    <a:pt x="138" y="18"/>
                  </a:lnTo>
                  <a:lnTo>
                    <a:pt x="154" y="2"/>
                  </a:lnTo>
                  <a:lnTo>
                    <a:pt x="154" y="2"/>
                  </a:lnTo>
                  <a:lnTo>
                    <a:pt x="156" y="0"/>
                  </a:lnTo>
                  <a:lnTo>
                    <a:pt x="156" y="0"/>
                  </a:lnTo>
                  <a:lnTo>
                    <a:pt x="168" y="2"/>
                  </a:lnTo>
                  <a:lnTo>
                    <a:pt x="182" y="6"/>
                  </a:lnTo>
                  <a:lnTo>
                    <a:pt x="202" y="14"/>
                  </a:lnTo>
                  <a:lnTo>
                    <a:pt x="202" y="14"/>
                  </a:lnTo>
                  <a:lnTo>
                    <a:pt x="204" y="14"/>
                  </a:lnTo>
                  <a:lnTo>
                    <a:pt x="206" y="24"/>
                  </a:lnTo>
                  <a:lnTo>
                    <a:pt x="214" y="32"/>
                  </a:lnTo>
                  <a:lnTo>
                    <a:pt x="236" y="36"/>
                  </a:lnTo>
                  <a:lnTo>
                    <a:pt x="248" y="30"/>
                  </a:lnTo>
                  <a:lnTo>
                    <a:pt x="248" y="30"/>
                  </a:lnTo>
                  <a:lnTo>
                    <a:pt x="248" y="30"/>
                  </a:lnTo>
                  <a:lnTo>
                    <a:pt x="248" y="30"/>
                  </a:lnTo>
                  <a:lnTo>
                    <a:pt x="248" y="30"/>
                  </a:lnTo>
                  <a:lnTo>
                    <a:pt x="270" y="32"/>
                  </a:lnTo>
                  <a:lnTo>
                    <a:pt x="270" y="32"/>
                  </a:lnTo>
                  <a:lnTo>
                    <a:pt x="272" y="34"/>
                  </a:lnTo>
                  <a:lnTo>
                    <a:pt x="276" y="38"/>
                  </a:lnTo>
                  <a:lnTo>
                    <a:pt x="284" y="40"/>
                  </a:lnTo>
                  <a:lnTo>
                    <a:pt x="284" y="40"/>
                  </a:lnTo>
                  <a:lnTo>
                    <a:pt x="286" y="40"/>
                  </a:lnTo>
                  <a:lnTo>
                    <a:pt x="292" y="48"/>
                  </a:lnTo>
                  <a:lnTo>
                    <a:pt x="296" y="52"/>
                  </a:lnTo>
                  <a:lnTo>
                    <a:pt x="314" y="54"/>
                  </a:lnTo>
                  <a:lnTo>
                    <a:pt x="330" y="52"/>
                  </a:lnTo>
                  <a:lnTo>
                    <a:pt x="356" y="48"/>
                  </a:lnTo>
                  <a:lnTo>
                    <a:pt x="364" y="40"/>
                  </a:lnTo>
                  <a:lnTo>
                    <a:pt x="372" y="34"/>
                  </a:lnTo>
                  <a:lnTo>
                    <a:pt x="372" y="34"/>
                  </a:lnTo>
                  <a:lnTo>
                    <a:pt x="372" y="34"/>
                  </a:lnTo>
                  <a:lnTo>
                    <a:pt x="382" y="32"/>
                  </a:lnTo>
                  <a:lnTo>
                    <a:pt x="382" y="32"/>
                  </a:lnTo>
                  <a:lnTo>
                    <a:pt x="382" y="32"/>
                  </a:lnTo>
                  <a:lnTo>
                    <a:pt x="382" y="32"/>
                  </a:lnTo>
                  <a:lnTo>
                    <a:pt x="384" y="34"/>
                  </a:lnTo>
                  <a:lnTo>
                    <a:pt x="390" y="38"/>
                  </a:lnTo>
                  <a:lnTo>
                    <a:pt x="396" y="38"/>
                  </a:lnTo>
                  <a:lnTo>
                    <a:pt x="410" y="40"/>
                  </a:lnTo>
                  <a:lnTo>
                    <a:pt x="410" y="40"/>
                  </a:lnTo>
                  <a:lnTo>
                    <a:pt x="412" y="42"/>
                  </a:lnTo>
                  <a:lnTo>
                    <a:pt x="412" y="42"/>
                  </a:lnTo>
                  <a:lnTo>
                    <a:pt x="412" y="44"/>
                  </a:lnTo>
                  <a:lnTo>
                    <a:pt x="406" y="50"/>
                  </a:lnTo>
                  <a:lnTo>
                    <a:pt x="404" y="58"/>
                  </a:lnTo>
                  <a:lnTo>
                    <a:pt x="398" y="76"/>
                  </a:lnTo>
                  <a:lnTo>
                    <a:pt x="420" y="78"/>
                  </a:lnTo>
                  <a:lnTo>
                    <a:pt x="426" y="72"/>
                  </a:lnTo>
                  <a:lnTo>
                    <a:pt x="426" y="72"/>
                  </a:lnTo>
                  <a:lnTo>
                    <a:pt x="426" y="72"/>
                  </a:lnTo>
                  <a:lnTo>
                    <a:pt x="426" y="72"/>
                  </a:lnTo>
                  <a:lnTo>
                    <a:pt x="428" y="72"/>
                  </a:lnTo>
                  <a:lnTo>
                    <a:pt x="436" y="74"/>
                  </a:lnTo>
                  <a:lnTo>
                    <a:pt x="436" y="74"/>
                  </a:lnTo>
                  <a:lnTo>
                    <a:pt x="438" y="74"/>
                  </a:lnTo>
                  <a:lnTo>
                    <a:pt x="454" y="92"/>
                  </a:lnTo>
                  <a:lnTo>
                    <a:pt x="454" y="92"/>
                  </a:lnTo>
                  <a:lnTo>
                    <a:pt x="456" y="94"/>
                  </a:lnTo>
                  <a:lnTo>
                    <a:pt x="458" y="102"/>
                  </a:lnTo>
                  <a:lnTo>
                    <a:pt x="458" y="102"/>
                  </a:lnTo>
                  <a:lnTo>
                    <a:pt x="456" y="104"/>
                  </a:lnTo>
                  <a:lnTo>
                    <a:pt x="456" y="104"/>
                  </a:lnTo>
                  <a:lnTo>
                    <a:pt x="456" y="104"/>
                  </a:lnTo>
                  <a:lnTo>
                    <a:pt x="456" y="104"/>
                  </a:lnTo>
                  <a:lnTo>
                    <a:pt x="442" y="102"/>
                  </a:lnTo>
                  <a:lnTo>
                    <a:pt x="430" y="102"/>
                  </a:lnTo>
                  <a:lnTo>
                    <a:pt x="414" y="110"/>
                  </a:lnTo>
                  <a:lnTo>
                    <a:pt x="398" y="122"/>
                  </a:lnTo>
                  <a:lnTo>
                    <a:pt x="398" y="122"/>
                  </a:lnTo>
                  <a:lnTo>
                    <a:pt x="396" y="122"/>
                  </a:lnTo>
                  <a:lnTo>
                    <a:pt x="384" y="122"/>
                  </a:lnTo>
                  <a:lnTo>
                    <a:pt x="372" y="134"/>
                  </a:lnTo>
                  <a:lnTo>
                    <a:pt x="372" y="134"/>
                  </a:lnTo>
                  <a:lnTo>
                    <a:pt x="370" y="134"/>
                  </a:lnTo>
                  <a:lnTo>
                    <a:pt x="370" y="134"/>
                  </a:lnTo>
                  <a:lnTo>
                    <a:pt x="354" y="132"/>
                  </a:lnTo>
                  <a:lnTo>
                    <a:pt x="342" y="132"/>
                  </a:lnTo>
                  <a:lnTo>
                    <a:pt x="338" y="142"/>
                  </a:lnTo>
                  <a:lnTo>
                    <a:pt x="342" y="152"/>
                  </a:lnTo>
                  <a:lnTo>
                    <a:pt x="342" y="152"/>
                  </a:lnTo>
                  <a:lnTo>
                    <a:pt x="342" y="154"/>
                  </a:lnTo>
                  <a:lnTo>
                    <a:pt x="328" y="162"/>
                  </a:lnTo>
                  <a:lnTo>
                    <a:pt x="328" y="166"/>
                  </a:lnTo>
                  <a:lnTo>
                    <a:pt x="328" y="166"/>
                  </a:lnTo>
                  <a:lnTo>
                    <a:pt x="326" y="168"/>
                  </a:lnTo>
                  <a:lnTo>
                    <a:pt x="310" y="178"/>
                  </a:lnTo>
                  <a:lnTo>
                    <a:pt x="310" y="178"/>
                  </a:lnTo>
                  <a:lnTo>
                    <a:pt x="310" y="178"/>
                  </a:lnTo>
                  <a:lnTo>
                    <a:pt x="270" y="178"/>
                  </a:lnTo>
                  <a:lnTo>
                    <a:pt x="252" y="190"/>
                  </a:lnTo>
                  <a:lnTo>
                    <a:pt x="252" y="190"/>
                  </a:lnTo>
                  <a:lnTo>
                    <a:pt x="250" y="190"/>
                  </a:lnTo>
                  <a:lnTo>
                    <a:pt x="250" y="190"/>
                  </a:lnTo>
                  <a:lnTo>
                    <a:pt x="218" y="186"/>
                  </a:lnTo>
                  <a:lnTo>
                    <a:pt x="218" y="186"/>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5" name="Freeform 1103"/>
            <p:cNvSpPr>
              <a:spLocks noEditPoints="1"/>
            </p:cNvSpPr>
            <p:nvPr/>
          </p:nvSpPr>
          <p:spPr bwMode="auto">
            <a:xfrm>
              <a:off x="4103" y="1709"/>
              <a:ext cx="462" cy="194"/>
            </a:xfrm>
            <a:custGeom>
              <a:avLst/>
              <a:gdLst>
                <a:gd name="T0" fmla="*/ 204 w 462"/>
                <a:gd name="T1" fmla="*/ 18 h 194"/>
                <a:gd name="T2" fmla="*/ 250 w 462"/>
                <a:gd name="T3" fmla="*/ 34 h 194"/>
                <a:gd name="T4" fmla="*/ 292 w 462"/>
                <a:gd name="T5" fmla="*/ 52 h 194"/>
                <a:gd name="T6" fmla="*/ 360 w 462"/>
                <a:gd name="T7" fmla="*/ 52 h 194"/>
                <a:gd name="T8" fmla="*/ 392 w 462"/>
                <a:gd name="T9" fmla="*/ 42 h 194"/>
                <a:gd name="T10" fmla="*/ 404 w 462"/>
                <a:gd name="T11" fmla="*/ 58 h 194"/>
                <a:gd name="T12" fmla="*/ 438 w 462"/>
                <a:gd name="T13" fmla="*/ 78 h 194"/>
                <a:gd name="T14" fmla="*/ 432 w 462"/>
                <a:gd name="T15" fmla="*/ 102 h 194"/>
                <a:gd name="T16" fmla="*/ 372 w 462"/>
                <a:gd name="T17" fmla="*/ 134 h 194"/>
                <a:gd name="T18" fmla="*/ 344 w 462"/>
                <a:gd name="T19" fmla="*/ 154 h 194"/>
                <a:gd name="T20" fmla="*/ 272 w 462"/>
                <a:gd name="T21" fmla="*/ 178 h 194"/>
                <a:gd name="T22" fmla="*/ 174 w 462"/>
                <a:gd name="T23" fmla="*/ 174 h 194"/>
                <a:gd name="T24" fmla="*/ 96 w 462"/>
                <a:gd name="T25" fmla="*/ 142 h 194"/>
                <a:gd name="T26" fmla="*/ 46 w 462"/>
                <a:gd name="T27" fmla="*/ 116 h 194"/>
                <a:gd name="T28" fmla="*/ 30 w 462"/>
                <a:gd name="T29" fmla="*/ 80 h 194"/>
                <a:gd name="T30" fmla="*/ 12 w 462"/>
                <a:gd name="T31" fmla="*/ 52 h 194"/>
                <a:gd name="T32" fmla="*/ 76 w 462"/>
                <a:gd name="T33" fmla="*/ 30 h 194"/>
                <a:gd name="T34" fmla="*/ 140 w 462"/>
                <a:gd name="T35" fmla="*/ 50 h 194"/>
                <a:gd name="T36" fmla="*/ 154 w 462"/>
                <a:gd name="T37" fmla="*/ 8 h 194"/>
                <a:gd name="T38" fmla="*/ 154 w 462"/>
                <a:gd name="T39" fmla="*/ 2 h 194"/>
                <a:gd name="T40" fmla="*/ 138 w 462"/>
                <a:gd name="T41" fmla="*/ 20 h 194"/>
                <a:gd name="T42" fmla="*/ 140 w 462"/>
                <a:gd name="T43" fmla="*/ 44 h 194"/>
                <a:gd name="T44" fmla="*/ 106 w 462"/>
                <a:gd name="T45" fmla="*/ 40 h 194"/>
                <a:gd name="T46" fmla="*/ 76 w 462"/>
                <a:gd name="T47" fmla="*/ 26 h 194"/>
                <a:gd name="T48" fmla="*/ 62 w 462"/>
                <a:gd name="T49" fmla="*/ 24 h 194"/>
                <a:gd name="T50" fmla="*/ 28 w 462"/>
                <a:gd name="T51" fmla="*/ 42 h 194"/>
                <a:gd name="T52" fmla="*/ 8 w 462"/>
                <a:gd name="T53" fmla="*/ 50 h 194"/>
                <a:gd name="T54" fmla="*/ 0 w 462"/>
                <a:gd name="T55" fmla="*/ 62 h 194"/>
                <a:gd name="T56" fmla="*/ 14 w 462"/>
                <a:gd name="T57" fmla="*/ 80 h 194"/>
                <a:gd name="T58" fmla="*/ 40 w 462"/>
                <a:gd name="T59" fmla="*/ 94 h 194"/>
                <a:gd name="T60" fmla="*/ 42 w 462"/>
                <a:gd name="T61" fmla="*/ 114 h 194"/>
                <a:gd name="T62" fmla="*/ 46 w 462"/>
                <a:gd name="T63" fmla="*/ 132 h 194"/>
                <a:gd name="T64" fmla="*/ 84 w 462"/>
                <a:gd name="T65" fmla="*/ 136 h 194"/>
                <a:gd name="T66" fmla="*/ 112 w 462"/>
                <a:gd name="T67" fmla="*/ 156 h 194"/>
                <a:gd name="T68" fmla="*/ 126 w 462"/>
                <a:gd name="T69" fmla="*/ 176 h 194"/>
                <a:gd name="T70" fmla="*/ 218 w 462"/>
                <a:gd name="T71" fmla="*/ 190 h 194"/>
                <a:gd name="T72" fmla="*/ 252 w 462"/>
                <a:gd name="T73" fmla="*/ 194 h 194"/>
                <a:gd name="T74" fmla="*/ 312 w 462"/>
                <a:gd name="T75" fmla="*/ 182 h 194"/>
                <a:gd name="T76" fmla="*/ 330 w 462"/>
                <a:gd name="T77" fmla="*/ 172 h 194"/>
                <a:gd name="T78" fmla="*/ 346 w 462"/>
                <a:gd name="T79" fmla="*/ 158 h 194"/>
                <a:gd name="T80" fmla="*/ 346 w 462"/>
                <a:gd name="T81" fmla="*/ 136 h 194"/>
                <a:gd name="T82" fmla="*/ 372 w 462"/>
                <a:gd name="T83" fmla="*/ 138 h 194"/>
                <a:gd name="T84" fmla="*/ 398 w 462"/>
                <a:gd name="T85" fmla="*/ 126 h 194"/>
                <a:gd name="T86" fmla="*/ 434 w 462"/>
                <a:gd name="T87" fmla="*/ 106 h 194"/>
                <a:gd name="T88" fmla="*/ 458 w 462"/>
                <a:gd name="T89" fmla="*/ 108 h 194"/>
                <a:gd name="T90" fmla="*/ 462 w 462"/>
                <a:gd name="T91" fmla="*/ 104 h 194"/>
                <a:gd name="T92" fmla="*/ 440 w 462"/>
                <a:gd name="T93" fmla="*/ 74 h 194"/>
                <a:gd name="T94" fmla="*/ 430 w 462"/>
                <a:gd name="T95" fmla="*/ 72 h 194"/>
                <a:gd name="T96" fmla="*/ 420 w 462"/>
                <a:gd name="T97" fmla="*/ 78 h 194"/>
                <a:gd name="T98" fmla="*/ 416 w 462"/>
                <a:gd name="T99" fmla="*/ 46 h 194"/>
                <a:gd name="T100" fmla="*/ 414 w 462"/>
                <a:gd name="T101" fmla="*/ 40 h 194"/>
                <a:gd name="T102" fmla="*/ 392 w 462"/>
                <a:gd name="T103" fmla="*/ 38 h 194"/>
                <a:gd name="T104" fmla="*/ 384 w 462"/>
                <a:gd name="T105" fmla="*/ 32 h 194"/>
                <a:gd name="T106" fmla="*/ 372 w 462"/>
                <a:gd name="T107" fmla="*/ 36 h 194"/>
                <a:gd name="T108" fmla="*/ 316 w 462"/>
                <a:gd name="T109" fmla="*/ 54 h 194"/>
                <a:gd name="T110" fmla="*/ 290 w 462"/>
                <a:gd name="T111" fmla="*/ 42 h 194"/>
                <a:gd name="T112" fmla="*/ 274 w 462"/>
                <a:gd name="T113" fmla="*/ 34 h 194"/>
                <a:gd name="T114" fmla="*/ 250 w 462"/>
                <a:gd name="T115" fmla="*/ 30 h 194"/>
                <a:gd name="T116" fmla="*/ 216 w 462"/>
                <a:gd name="T117" fmla="*/ 34 h 194"/>
                <a:gd name="T118" fmla="*/ 206 w 462"/>
                <a:gd name="T119" fmla="*/ 14 h 194"/>
                <a:gd name="T120" fmla="*/ 170 w 462"/>
                <a:gd name="T121" fmla="*/ 2 h 194"/>
                <a:gd name="T122" fmla="*/ 158 w 462"/>
                <a:gd name="T12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194">
                  <a:moveTo>
                    <a:pt x="158" y="4"/>
                  </a:moveTo>
                  <a:lnTo>
                    <a:pt x="170" y="6"/>
                  </a:lnTo>
                  <a:lnTo>
                    <a:pt x="182" y="10"/>
                  </a:lnTo>
                  <a:lnTo>
                    <a:pt x="204" y="18"/>
                  </a:lnTo>
                  <a:lnTo>
                    <a:pt x="206" y="26"/>
                  </a:lnTo>
                  <a:lnTo>
                    <a:pt x="214" y="36"/>
                  </a:lnTo>
                  <a:lnTo>
                    <a:pt x="238" y="40"/>
                  </a:lnTo>
                  <a:lnTo>
                    <a:pt x="250" y="34"/>
                  </a:lnTo>
                  <a:lnTo>
                    <a:pt x="272" y="36"/>
                  </a:lnTo>
                  <a:lnTo>
                    <a:pt x="278" y="42"/>
                  </a:lnTo>
                  <a:lnTo>
                    <a:pt x="286" y="44"/>
                  </a:lnTo>
                  <a:lnTo>
                    <a:pt x="292" y="52"/>
                  </a:lnTo>
                  <a:lnTo>
                    <a:pt x="296" y="56"/>
                  </a:lnTo>
                  <a:lnTo>
                    <a:pt x="316" y="58"/>
                  </a:lnTo>
                  <a:lnTo>
                    <a:pt x="332" y="56"/>
                  </a:lnTo>
                  <a:lnTo>
                    <a:pt x="360" y="52"/>
                  </a:lnTo>
                  <a:lnTo>
                    <a:pt x="368" y="44"/>
                  </a:lnTo>
                  <a:lnTo>
                    <a:pt x="376" y="38"/>
                  </a:lnTo>
                  <a:lnTo>
                    <a:pt x="384" y="36"/>
                  </a:lnTo>
                  <a:lnTo>
                    <a:pt x="392" y="42"/>
                  </a:lnTo>
                  <a:lnTo>
                    <a:pt x="398" y="42"/>
                  </a:lnTo>
                  <a:lnTo>
                    <a:pt x="412" y="44"/>
                  </a:lnTo>
                  <a:lnTo>
                    <a:pt x="408" y="52"/>
                  </a:lnTo>
                  <a:lnTo>
                    <a:pt x="404" y="58"/>
                  </a:lnTo>
                  <a:lnTo>
                    <a:pt x="396" y="80"/>
                  </a:lnTo>
                  <a:lnTo>
                    <a:pt x="422" y="82"/>
                  </a:lnTo>
                  <a:lnTo>
                    <a:pt x="428" y="76"/>
                  </a:lnTo>
                  <a:lnTo>
                    <a:pt x="438" y="78"/>
                  </a:lnTo>
                  <a:lnTo>
                    <a:pt x="456" y="96"/>
                  </a:lnTo>
                  <a:lnTo>
                    <a:pt x="458" y="104"/>
                  </a:lnTo>
                  <a:lnTo>
                    <a:pt x="444" y="102"/>
                  </a:lnTo>
                  <a:lnTo>
                    <a:pt x="432" y="102"/>
                  </a:lnTo>
                  <a:lnTo>
                    <a:pt x="414" y="110"/>
                  </a:lnTo>
                  <a:lnTo>
                    <a:pt x="398" y="122"/>
                  </a:lnTo>
                  <a:lnTo>
                    <a:pt x="384" y="122"/>
                  </a:lnTo>
                  <a:lnTo>
                    <a:pt x="372" y="134"/>
                  </a:lnTo>
                  <a:lnTo>
                    <a:pt x="356" y="132"/>
                  </a:lnTo>
                  <a:lnTo>
                    <a:pt x="344" y="132"/>
                  </a:lnTo>
                  <a:lnTo>
                    <a:pt x="338" y="144"/>
                  </a:lnTo>
                  <a:lnTo>
                    <a:pt x="344" y="154"/>
                  </a:lnTo>
                  <a:lnTo>
                    <a:pt x="328" y="164"/>
                  </a:lnTo>
                  <a:lnTo>
                    <a:pt x="328" y="168"/>
                  </a:lnTo>
                  <a:lnTo>
                    <a:pt x="312" y="178"/>
                  </a:lnTo>
                  <a:lnTo>
                    <a:pt x="272" y="178"/>
                  </a:lnTo>
                  <a:lnTo>
                    <a:pt x="252" y="190"/>
                  </a:lnTo>
                  <a:lnTo>
                    <a:pt x="220" y="186"/>
                  </a:lnTo>
                  <a:lnTo>
                    <a:pt x="198" y="176"/>
                  </a:lnTo>
                  <a:lnTo>
                    <a:pt x="174" y="174"/>
                  </a:lnTo>
                  <a:lnTo>
                    <a:pt x="126" y="172"/>
                  </a:lnTo>
                  <a:lnTo>
                    <a:pt x="120" y="164"/>
                  </a:lnTo>
                  <a:lnTo>
                    <a:pt x="114" y="152"/>
                  </a:lnTo>
                  <a:lnTo>
                    <a:pt x="96" y="142"/>
                  </a:lnTo>
                  <a:lnTo>
                    <a:pt x="86" y="132"/>
                  </a:lnTo>
                  <a:lnTo>
                    <a:pt x="56" y="132"/>
                  </a:lnTo>
                  <a:lnTo>
                    <a:pt x="48" y="128"/>
                  </a:lnTo>
                  <a:lnTo>
                    <a:pt x="46" y="116"/>
                  </a:lnTo>
                  <a:lnTo>
                    <a:pt x="50" y="110"/>
                  </a:lnTo>
                  <a:lnTo>
                    <a:pt x="50" y="102"/>
                  </a:lnTo>
                  <a:lnTo>
                    <a:pt x="44" y="92"/>
                  </a:lnTo>
                  <a:lnTo>
                    <a:pt x="30" y="80"/>
                  </a:lnTo>
                  <a:lnTo>
                    <a:pt x="16" y="78"/>
                  </a:lnTo>
                  <a:lnTo>
                    <a:pt x="8" y="68"/>
                  </a:lnTo>
                  <a:lnTo>
                    <a:pt x="4" y="60"/>
                  </a:lnTo>
                  <a:lnTo>
                    <a:pt x="12" y="52"/>
                  </a:lnTo>
                  <a:lnTo>
                    <a:pt x="24" y="52"/>
                  </a:lnTo>
                  <a:lnTo>
                    <a:pt x="30" y="44"/>
                  </a:lnTo>
                  <a:lnTo>
                    <a:pt x="62" y="28"/>
                  </a:lnTo>
                  <a:lnTo>
                    <a:pt x="76" y="30"/>
                  </a:lnTo>
                  <a:lnTo>
                    <a:pt x="96" y="34"/>
                  </a:lnTo>
                  <a:lnTo>
                    <a:pt x="104" y="44"/>
                  </a:lnTo>
                  <a:lnTo>
                    <a:pt x="132" y="44"/>
                  </a:lnTo>
                  <a:lnTo>
                    <a:pt x="140" y="50"/>
                  </a:lnTo>
                  <a:lnTo>
                    <a:pt x="150" y="40"/>
                  </a:lnTo>
                  <a:lnTo>
                    <a:pt x="152" y="34"/>
                  </a:lnTo>
                  <a:lnTo>
                    <a:pt x="142" y="20"/>
                  </a:lnTo>
                  <a:lnTo>
                    <a:pt x="154" y="8"/>
                  </a:lnTo>
                  <a:lnTo>
                    <a:pt x="158" y="4"/>
                  </a:lnTo>
                  <a:close/>
                  <a:moveTo>
                    <a:pt x="158" y="0"/>
                  </a:moveTo>
                  <a:lnTo>
                    <a:pt x="158" y="0"/>
                  </a:lnTo>
                  <a:lnTo>
                    <a:pt x="154" y="2"/>
                  </a:lnTo>
                  <a:lnTo>
                    <a:pt x="152" y="6"/>
                  </a:lnTo>
                  <a:lnTo>
                    <a:pt x="138" y="18"/>
                  </a:lnTo>
                  <a:lnTo>
                    <a:pt x="138" y="18"/>
                  </a:lnTo>
                  <a:lnTo>
                    <a:pt x="138" y="20"/>
                  </a:lnTo>
                  <a:lnTo>
                    <a:pt x="138" y="24"/>
                  </a:lnTo>
                  <a:lnTo>
                    <a:pt x="148" y="34"/>
                  </a:lnTo>
                  <a:lnTo>
                    <a:pt x="146" y="38"/>
                  </a:lnTo>
                  <a:lnTo>
                    <a:pt x="140" y="44"/>
                  </a:lnTo>
                  <a:lnTo>
                    <a:pt x="136" y="40"/>
                  </a:lnTo>
                  <a:lnTo>
                    <a:pt x="136" y="40"/>
                  </a:lnTo>
                  <a:lnTo>
                    <a:pt x="132" y="40"/>
                  </a:lnTo>
                  <a:lnTo>
                    <a:pt x="106" y="40"/>
                  </a:lnTo>
                  <a:lnTo>
                    <a:pt x="98" y="30"/>
                  </a:lnTo>
                  <a:lnTo>
                    <a:pt x="98" y="30"/>
                  </a:lnTo>
                  <a:lnTo>
                    <a:pt x="96" y="30"/>
                  </a:lnTo>
                  <a:lnTo>
                    <a:pt x="76" y="26"/>
                  </a:lnTo>
                  <a:lnTo>
                    <a:pt x="62" y="24"/>
                  </a:lnTo>
                  <a:lnTo>
                    <a:pt x="62" y="24"/>
                  </a:lnTo>
                  <a:lnTo>
                    <a:pt x="62" y="24"/>
                  </a:lnTo>
                  <a:lnTo>
                    <a:pt x="62" y="24"/>
                  </a:lnTo>
                  <a:lnTo>
                    <a:pt x="60" y="24"/>
                  </a:lnTo>
                  <a:lnTo>
                    <a:pt x="30" y="40"/>
                  </a:lnTo>
                  <a:lnTo>
                    <a:pt x="30" y="40"/>
                  </a:lnTo>
                  <a:lnTo>
                    <a:pt x="28" y="42"/>
                  </a:lnTo>
                  <a:lnTo>
                    <a:pt x="22" y="48"/>
                  </a:lnTo>
                  <a:lnTo>
                    <a:pt x="10" y="48"/>
                  </a:lnTo>
                  <a:lnTo>
                    <a:pt x="10" y="48"/>
                  </a:lnTo>
                  <a:lnTo>
                    <a:pt x="8" y="50"/>
                  </a:lnTo>
                  <a:lnTo>
                    <a:pt x="2" y="58"/>
                  </a:lnTo>
                  <a:lnTo>
                    <a:pt x="2" y="58"/>
                  </a:lnTo>
                  <a:lnTo>
                    <a:pt x="0" y="60"/>
                  </a:lnTo>
                  <a:lnTo>
                    <a:pt x="0" y="62"/>
                  </a:lnTo>
                  <a:lnTo>
                    <a:pt x="4" y="70"/>
                  </a:lnTo>
                  <a:lnTo>
                    <a:pt x="4" y="70"/>
                  </a:lnTo>
                  <a:lnTo>
                    <a:pt x="4" y="72"/>
                  </a:lnTo>
                  <a:lnTo>
                    <a:pt x="14" y="80"/>
                  </a:lnTo>
                  <a:lnTo>
                    <a:pt x="14" y="80"/>
                  </a:lnTo>
                  <a:lnTo>
                    <a:pt x="16" y="82"/>
                  </a:lnTo>
                  <a:lnTo>
                    <a:pt x="30" y="84"/>
                  </a:lnTo>
                  <a:lnTo>
                    <a:pt x="40" y="94"/>
                  </a:lnTo>
                  <a:lnTo>
                    <a:pt x="46" y="104"/>
                  </a:lnTo>
                  <a:lnTo>
                    <a:pt x="46" y="108"/>
                  </a:lnTo>
                  <a:lnTo>
                    <a:pt x="42" y="114"/>
                  </a:lnTo>
                  <a:lnTo>
                    <a:pt x="42" y="114"/>
                  </a:lnTo>
                  <a:lnTo>
                    <a:pt x="42" y="118"/>
                  </a:lnTo>
                  <a:lnTo>
                    <a:pt x="44" y="128"/>
                  </a:lnTo>
                  <a:lnTo>
                    <a:pt x="44" y="128"/>
                  </a:lnTo>
                  <a:lnTo>
                    <a:pt x="46" y="132"/>
                  </a:lnTo>
                  <a:lnTo>
                    <a:pt x="54" y="134"/>
                  </a:lnTo>
                  <a:lnTo>
                    <a:pt x="54" y="134"/>
                  </a:lnTo>
                  <a:lnTo>
                    <a:pt x="56" y="136"/>
                  </a:lnTo>
                  <a:lnTo>
                    <a:pt x="84" y="136"/>
                  </a:lnTo>
                  <a:lnTo>
                    <a:pt x="92" y="144"/>
                  </a:lnTo>
                  <a:lnTo>
                    <a:pt x="92" y="144"/>
                  </a:lnTo>
                  <a:lnTo>
                    <a:pt x="94" y="146"/>
                  </a:lnTo>
                  <a:lnTo>
                    <a:pt x="112" y="156"/>
                  </a:lnTo>
                  <a:lnTo>
                    <a:pt x="116" y="166"/>
                  </a:lnTo>
                  <a:lnTo>
                    <a:pt x="122" y="174"/>
                  </a:lnTo>
                  <a:lnTo>
                    <a:pt x="122" y="174"/>
                  </a:lnTo>
                  <a:lnTo>
                    <a:pt x="126" y="176"/>
                  </a:lnTo>
                  <a:lnTo>
                    <a:pt x="174" y="178"/>
                  </a:lnTo>
                  <a:lnTo>
                    <a:pt x="198" y="180"/>
                  </a:lnTo>
                  <a:lnTo>
                    <a:pt x="218" y="190"/>
                  </a:lnTo>
                  <a:lnTo>
                    <a:pt x="218" y="190"/>
                  </a:lnTo>
                  <a:lnTo>
                    <a:pt x="220" y="190"/>
                  </a:lnTo>
                  <a:lnTo>
                    <a:pt x="252" y="194"/>
                  </a:lnTo>
                  <a:lnTo>
                    <a:pt x="252" y="194"/>
                  </a:lnTo>
                  <a:lnTo>
                    <a:pt x="252" y="194"/>
                  </a:lnTo>
                  <a:lnTo>
                    <a:pt x="252" y="194"/>
                  </a:lnTo>
                  <a:lnTo>
                    <a:pt x="254" y="194"/>
                  </a:lnTo>
                  <a:lnTo>
                    <a:pt x="272" y="182"/>
                  </a:lnTo>
                  <a:lnTo>
                    <a:pt x="312" y="182"/>
                  </a:lnTo>
                  <a:lnTo>
                    <a:pt x="312" y="182"/>
                  </a:lnTo>
                  <a:lnTo>
                    <a:pt x="312" y="180"/>
                  </a:lnTo>
                  <a:lnTo>
                    <a:pt x="330" y="172"/>
                  </a:lnTo>
                  <a:lnTo>
                    <a:pt x="330" y="172"/>
                  </a:lnTo>
                  <a:lnTo>
                    <a:pt x="332" y="168"/>
                  </a:lnTo>
                  <a:lnTo>
                    <a:pt x="332" y="166"/>
                  </a:lnTo>
                  <a:lnTo>
                    <a:pt x="346" y="158"/>
                  </a:lnTo>
                  <a:lnTo>
                    <a:pt x="346" y="158"/>
                  </a:lnTo>
                  <a:lnTo>
                    <a:pt x="346" y="156"/>
                  </a:lnTo>
                  <a:lnTo>
                    <a:pt x="346" y="152"/>
                  </a:lnTo>
                  <a:lnTo>
                    <a:pt x="342" y="144"/>
                  </a:lnTo>
                  <a:lnTo>
                    <a:pt x="346" y="136"/>
                  </a:lnTo>
                  <a:lnTo>
                    <a:pt x="356" y="136"/>
                  </a:lnTo>
                  <a:lnTo>
                    <a:pt x="372" y="138"/>
                  </a:lnTo>
                  <a:lnTo>
                    <a:pt x="372" y="138"/>
                  </a:lnTo>
                  <a:lnTo>
                    <a:pt x="372" y="138"/>
                  </a:lnTo>
                  <a:lnTo>
                    <a:pt x="372" y="138"/>
                  </a:lnTo>
                  <a:lnTo>
                    <a:pt x="374" y="138"/>
                  </a:lnTo>
                  <a:lnTo>
                    <a:pt x="386" y="126"/>
                  </a:lnTo>
                  <a:lnTo>
                    <a:pt x="398" y="126"/>
                  </a:lnTo>
                  <a:lnTo>
                    <a:pt x="398" y="126"/>
                  </a:lnTo>
                  <a:lnTo>
                    <a:pt x="400" y="126"/>
                  </a:lnTo>
                  <a:lnTo>
                    <a:pt x="416" y="114"/>
                  </a:lnTo>
                  <a:lnTo>
                    <a:pt x="434" y="106"/>
                  </a:lnTo>
                  <a:lnTo>
                    <a:pt x="444" y="106"/>
                  </a:lnTo>
                  <a:lnTo>
                    <a:pt x="456" y="108"/>
                  </a:lnTo>
                  <a:lnTo>
                    <a:pt x="456" y="108"/>
                  </a:lnTo>
                  <a:lnTo>
                    <a:pt x="458" y="108"/>
                  </a:lnTo>
                  <a:lnTo>
                    <a:pt x="458" y="108"/>
                  </a:lnTo>
                  <a:lnTo>
                    <a:pt x="460" y="108"/>
                  </a:lnTo>
                  <a:lnTo>
                    <a:pt x="460" y="108"/>
                  </a:lnTo>
                  <a:lnTo>
                    <a:pt x="462" y="104"/>
                  </a:lnTo>
                  <a:lnTo>
                    <a:pt x="460" y="94"/>
                  </a:lnTo>
                  <a:lnTo>
                    <a:pt x="460" y="94"/>
                  </a:lnTo>
                  <a:lnTo>
                    <a:pt x="458" y="92"/>
                  </a:lnTo>
                  <a:lnTo>
                    <a:pt x="440" y="74"/>
                  </a:lnTo>
                  <a:lnTo>
                    <a:pt x="440" y="74"/>
                  </a:lnTo>
                  <a:lnTo>
                    <a:pt x="438" y="74"/>
                  </a:lnTo>
                  <a:lnTo>
                    <a:pt x="430" y="72"/>
                  </a:lnTo>
                  <a:lnTo>
                    <a:pt x="430" y="72"/>
                  </a:lnTo>
                  <a:lnTo>
                    <a:pt x="428" y="72"/>
                  </a:lnTo>
                  <a:lnTo>
                    <a:pt x="428" y="72"/>
                  </a:lnTo>
                  <a:lnTo>
                    <a:pt x="426" y="72"/>
                  </a:lnTo>
                  <a:lnTo>
                    <a:pt x="420" y="78"/>
                  </a:lnTo>
                  <a:lnTo>
                    <a:pt x="402" y="76"/>
                  </a:lnTo>
                  <a:lnTo>
                    <a:pt x="408" y="60"/>
                  </a:lnTo>
                  <a:lnTo>
                    <a:pt x="410" y="54"/>
                  </a:lnTo>
                  <a:lnTo>
                    <a:pt x="416" y="46"/>
                  </a:lnTo>
                  <a:lnTo>
                    <a:pt x="416" y="46"/>
                  </a:lnTo>
                  <a:lnTo>
                    <a:pt x="416" y="42"/>
                  </a:lnTo>
                  <a:lnTo>
                    <a:pt x="416" y="42"/>
                  </a:lnTo>
                  <a:lnTo>
                    <a:pt x="414" y="40"/>
                  </a:lnTo>
                  <a:lnTo>
                    <a:pt x="398" y="38"/>
                  </a:lnTo>
                  <a:lnTo>
                    <a:pt x="398" y="38"/>
                  </a:lnTo>
                  <a:lnTo>
                    <a:pt x="398" y="38"/>
                  </a:lnTo>
                  <a:lnTo>
                    <a:pt x="392" y="38"/>
                  </a:lnTo>
                  <a:lnTo>
                    <a:pt x="386" y="34"/>
                  </a:lnTo>
                  <a:lnTo>
                    <a:pt x="386" y="34"/>
                  </a:lnTo>
                  <a:lnTo>
                    <a:pt x="384" y="32"/>
                  </a:lnTo>
                  <a:lnTo>
                    <a:pt x="384" y="32"/>
                  </a:lnTo>
                  <a:lnTo>
                    <a:pt x="384" y="32"/>
                  </a:lnTo>
                  <a:lnTo>
                    <a:pt x="374" y="34"/>
                  </a:lnTo>
                  <a:lnTo>
                    <a:pt x="374" y="34"/>
                  </a:lnTo>
                  <a:lnTo>
                    <a:pt x="372" y="36"/>
                  </a:lnTo>
                  <a:lnTo>
                    <a:pt x="366" y="40"/>
                  </a:lnTo>
                  <a:lnTo>
                    <a:pt x="358" y="48"/>
                  </a:lnTo>
                  <a:lnTo>
                    <a:pt x="332" y="52"/>
                  </a:lnTo>
                  <a:lnTo>
                    <a:pt x="316" y="54"/>
                  </a:lnTo>
                  <a:lnTo>
                    <a:pt x="298" y="52"/>
                  </a:lnTo>
                  <a:lnTo>
                    <a:pt x="294" y="48"/>
                  </a:lnTo>
                  <a:lnTo>
                    <a:pt x="290" y="42"/>
                  </a:lnTo>
                  <a:lnTo>
                    <a:pt x="290" y="42"/>
                  </a:lnTo>
                  <a:lnTo>
                    <a:pt x="286" y="40"/>
                  </a:lnTo>
                  <a:lnTo>
                    <a:pt x="280" y="38"/>
                  </a:lnTo>
                  <a:lnTo>
                    <a:pt x="274" y="34"/>
                  </a:lnTo>
                  <a:lnTo>
                    <a:pt x="274" y="34"/>
                  </a:lnTo>
                  <a:lnTo>
                    <a:pt x="272" y="32"/>
                  </a:lnTo>
                  <a:lnTo>
                    <a:pt x="252" y="30"/>
                  </a:lnTo>
                  <a:lnTo>
                    <a:pt x="252" y="30"/>
                  </a:lnTo>
                  <a:lnTo>
                    <a:pt x="250" y="30"/>
                  </a:lnTo>
                  <a:lnTo>
                    <a:pt x="250" y="30"/>
                  </a:lnTo>
                  <a:lnTo>
                    <a:pt x="248" y="30"/>
                  </a:lnTo>
                  <a:lnTo>
                    <a:pt x="238" y="36"/>
                  </a:lnTo>
                  <a:lnTo>
                    <a:pt x="216" y="34"/>
                  </a:lnTo>
                  <a:lnTo>
                    <a:pt x="210" y="24"/>
                  </a:lnTo>
                  <a:lnTo>
                    <a:pt x="208" y="16"/>
                  </a:lnTo>
                  <a:lnTo>
                    <a:pt x="208" y="16"/>
                  </a:lnTo>
                  <a:lnTo>
                    <a:pt x="206" y="14"/>
                  </a:lnTo>
                  <a:lnTo>
                    <a:pt x="184" y="6"/>
                  </a:lnTo>
                  <a:lnTo>
                    <a:pt x="172" y="2"/>
                  </a:lnTo>
                  <a:lnTo>
                    <a:pt x="172" y="2"/>
                  </a:lnTo>
                  <a:lnTo>
                    <a:pt x="170" y="2"/>
                  </a:lnTo>
                  <a:lnTo>
                    <a:pt x="158" y="0"/>
                  </a:lnTo>
                  <a:lnTo>
                    <a:pt x="158" y="0"/>
                  </a:lnTo>
                  <a:lnTo>
                    <a:pt x="158" y="0"/>
                  </a:lnTo>
                  <a:lnTo>
                    <a:pt x="158"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6" name="Freeform 1104"/>
            <p:cNvSpPr>
              <a:spLocks/>
            </p:cNvSpPr>
            <p:nvPr/>
          </p:nvSpPr>
          <p:spPr bwMode="auto">
            <a:xfrm>
              <a:off x="4107" y="1713"/>
              <a:ext cx="454" cy="186"/>
            </a:xfrm>
            <a:custGeom>
              <a:avLst/>
              <a:gdLst>
                <a:gd name="T0" fmla="*/ 166 w 454"/>
                <a:gd name="T1" fmla="*/ 2 h 186"/>
                <a:gd name="T2" fmla="*/ 200 w 454"/>
                <a:gd name="T3" fmla="*/ 14 h 186"/>
                <a:gd name="T4" fmla="*/ 210 w 454"/>
                <a:gd name="T5" fmla="*/ 32 h 186"/>
                <a:gd name="T6" fmla="*/ 246 w 454"/>
                <a:gd name="T7" fmla="*/ 30 h 186"/>
                <a:gd name="T8" fmla="*/ 274 w 454"/>
                <a:gd name="T9" fmla="*/ 38 h 186"/>
                <a:gd name="T10" fmla="*/ 288 w 454"/>
                <a:gd name="T11" fmla="*/ 48 h 186"/>
                <a:gd name="T12" fmla="*/ 312 w 454"/>
                <a:gd name="T13" fmla="*/ 54 h 186"/>
                <a:gd name="T14" fmla="*/ 356 w 454"/>
                <a:gd name="T15" fmla="*/ 48 h 186"/>
                <a:gd name="T16" fmla="*/ 372 w 454"/>
                <a:gd name="T17" fmla="*/ 34 h 186"/>
                <a:gd name="T18" fmla="*/ 388 w 454"/>
                <a:gd name="T19" fmla="*/ 38 h 186"/>
                <a:gd name="T20" fmla="*/ 408 w 454"/>
                <a:gd name="T21" fmla="*/ 40 h 186"/>
                <a:gd name="T22" fmla="*/ 400 w 454"/>
                <a:gd name="T23" fmla="*/ 54 h 186"/>
                <a:gd name="T24" fmla="*/ 418 w 454"/>
                <a:gd name="T25" fmla="*/ 78 h 186"/>
                <a:gd name="T26" fmla="*/ 434 w 454"/>
                <a:gd name="T27" fmla="*/ 74 h 186"/>
                <a:gd name="T28" fmla="*/ 454 w 454"/>
                <a:gd name="T29" fmla="*/ 100 h 186"/>
                <a:gd name="T30" fmla="*/ 428 w 454"/>
                <a:gd name="T31" fmla="*/ 98 h 186"/>
                <a:gd name="T32" fmla="*/ 394 w 454"/>
                <a:gd name="T33" fmla="*/ 118 h 186"/>
                <a:gd name="T34" fmla="*/ 368 w 454"/>
                <a:gd name="T35" fmla="*/ 130 h 186"/>
                <a:gd name="T36" fmla="*/ 340 w 454"/>
                <a:gd name="T37" fmla="*/ 128 h 186"/>
                <a:gd name="T38" fmla="*/ 340 w 454"/>
                <a:gd name="T39" fmla="*/ 150 h 186"/>
                <a:gd name="T40" fmla="*/ 324 w 454"/>
                <a:gd name="T41" fmla="*/ 164 h 186"/>
                <a:gd name="T42" fmla="*/ 268 w 454"/>
                <a:gd name="T43" fmla="*/ 174 h 186"/>
                <a:gd name="T44" fmla="*/ 216 w 454"/>
                <a:gd name="T45" fmla="*/ 182 h 186"/>
                <a:gd name="T46" fmla="*/ 170 w 454"/>
                <a:gd name="T47" fmla="*/ 170 h 186"/>
                <a:gd name="T48" fmla="*/ 116 w 454"/>
                <a:gd name="T49" fmla="*/ 160 h 186"/>
                <a:gd name="T50" fmla="*/ 92 w 454"/>
                <a:gd name="T51" fmla="*/ 138 h 186"/>
                <a:gd name="T52" fmla="*/ 52 w 454"/>
                <a:gd name="T53" fmla="*/ 128 h 186"/>
                <a:gd name="T54" fmla="*/ 42 w 454"/>
                <a:gd name="T55" fmla="*/ 112 h 186"/>
                <a:gd name="T56" fmla="*/ 46 w 454"/>
                <a:gd name="T57" fmla="*/ 98 h 186"/>
                <a:gd name="T58" fmla="*/ 26 w 454"/>
                <a:gd name="T59" fmla="*/ 76 h 186"/>
                <a:gd name="T60" fmla="*/ 4 w 454"/>
                <a:gd name="T61" fmla="*/ 64 h 186"/>
                <a:gd name="T62" fmla="*/ 8 w 454"/>
                <a:gd name="T63" fmla="*/ 48 h 186"/>
                <a:gd name="T64" fmla="*/ 26 w 454"/>
                <a:gd name="T65" fmla="*/ 40 h 186"/>
                <a:gd name="T66" fmla="*/ 72 w 454"/>
                <a:gd name="T67" fmla="*/ 26 h 186"/>
                <a:gd name="T68" fmla="*/ 100 w 454"/>
                <a:gd name="T69" fmla="*/ 40 h 186"/>
                <a:gd name="T70" fmla="*/ 136 w 454"/>
                <a:gd name="T71" fmla="*/ 46 h 186"/>
                <a:gd name="T72" fmla="*/ 148 w 454"/>
                <a:gd name="T73" fmla="*/ 30 h 186"/>
                <a:gd name="T74" fmla="*/ 150 w 454"/>
                <a:gd name="T75" fmla="*/ 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4" h="186">
                  <a:moveTo>
                    <a:pt x="154" y="0"/>
                  </a:moveTo>
                  <a:lnTo>
                    <a:pt x="166" y="2"/>
                  </a:lnTo>
                  <a:lnTo>
                    <a:pt x="178" y="6"/>
                  </a:lnTo>
                  <a:lnTo>
                    <a:pt x="200" y="14"/>
                  </a:lnTo>
                  <a:lnTo>
                    <a:pt x="202" y="22"/>
                  </a:lnTo>
                  <a:lnTo>
                    <a:pt x="210" y="32"/>
                  </a:lnTo>
                  <a:lnTo>
                    <a:pt x="234" y="36"/>
                  </a:lnTo>
                  <a:lnTo>
                    <a:pt x="246" y="30"/>
                  </a:lnTo>
                  <a:lnTo>
                    <a:pt x="268" y="32"/>
                  </a:lnTo>
                  <a:lnTo>
                    <a:pt x="274" y="38"/>
                  </a:lnTo>
                  <a:lnTo>
                    <a:pt x="282" y="40"/>
                  </a:lnTo>
                  <a:lnTo>
                    <a:pt x="288" y="48"/>
                  </a:lnTo>
                  <a:lnTo>
                    <a:pt x="292" y="52"/>
                  </a:lnTo>
                  <a:lnTo>
                    <a:pt x="312" y="54"/>
                  </a:lnTo>
                  <a:lnTo>
                    <a:pt x="328" y="52"/>
                  </a:lnTo>
                  <a:lnTo>
                    <a:pt x="356" y="48"/>
                  </a:lnTo>
                  <a:lnTo>
                    <a:pt x="364" y="40"/>
                  </a:lnTo>
                  <a:lnTo>
                    <a:pt x="372" y="34"/>
                  </a:lnTo>
                  <a:lnTo>
                    <a:pt x="380" y="32"/>
                  </a:lnTo>
                  <a:lnTo>
                    <a:pt x="388" y="38"/>
                  </a:lnTo>
                  <a:lnTo>
                    <a:pt x="394" y="38"/>
                  </a:lnTo>
                  <a:lnTo>
                    <a:pt x="408" y="40"/>
                  </a:lnTo>
                  <a:lnTo>
                    <a:pt x="404" y="48"/>
                  </a:lnTo>
                  <a:lnTo>
                    <a:pt x="400" y="54"/>
                  </a:lnTo>
                  <a:lnTo>
                    <a:pt x="392" y="76"/>
                  </a:lnTo>
                  <a:lnTo>
                    <a:pt x="418" y="78"/>
                  </a:lnTo>
                  <a:lnTo>
                    <a:pt x="424" y="72"/>
                  </a:lnTo>
                  <a:lnTo>
                    <a:pt x="434" y="74"/>
                  </a:lnTo>
                  <a:lnTo>
                    <a:pt x="452" y="92"/>
                  </a:lnTo>
                  <a:lnTo>
                    <a:pt x="454" y="100"/>
                  </a:lnTo>
                  <a:lnTo>
                    <a:pt x="440" y="98"/>
                  </a:lnTo>
                  <a:lnTo>
                    <a:pt x="428" y="98"/>
                  </a:lnTo>
                  <a:lnTo>
                    <a:pt x="410" y="106"/>
                  </a:lnTo>
                  <a:lnTo>
                    <a:pt x="394" y="118"/>
                  </a:lnTo>
                  <a:lnTo>
                    <a:pt x="380" y="118"/>
                  </a:lnTo>
                  <a:lnTo>
                    <a:pt x="368" y="130"/>
                  </a:lnTo>
                  <a:lnTo>
                    <a:pt x="352" y="128"/>
                  </a:lnTo>
                  <a:lnTo>
                    <a:pt x="340" y="128"/>
                  </a:lnTo>
                  <a:lnTo>
                    <a:pt x="334" y="140"/>
                  </a:lnTo>
                  <a:lnTo>
                    <a:pt x="340" y="150"/>
                  </a:lnTo>
                  <a:lnTo>
                    <a:pt x="324" y="160"/>
                  </a:lnTo>
                  <a:lnTo>
                    <a:pt x="324" y="164"/>
                  </a:lnTo>
                  <a:lnTo>
                    <a:pt x="308" y="174"/>
                  </a:lnTo>
                  <a:lnTo>
                    <a:pt x="268" y="174"/>
                  </a:lnTo>
                  <a:lnTo>
                    <a:pt x="248" y="186"/>
                  </a:lnTo>
                  <a:lnTo>
                    <a:pt x="216" y="182"/>
                  </a:lnTo>
                  <a:lnTo>
                    <a:pt x="194" y="172"/>
                  </a:lnTo>
                  <a:lnTo>
                    <a:pt x="170" y="170"/>
                  </a:lnTo>
                  <a:lnTo>
                    <a:pt x="122" y="168"/>
                  </a:lnTo>
                  <a:lnTo>
                    <a:pt x="116" y="160"/>
                  </a:lnTo>
                  <a:lnTo>
                    <a:pt x="110" y="148"/>
                  </a:lnTo>
                  <a:lnTo>
                    <a:pt x="92" y="138"/>
                  </a:lnTo>
                  <a:lnTo>
                    <a:pt x="82" y="128"/>
                  </a:lnTo>
                  <a:lnTo>
                    <a:pt x="52" y="128"/>
                  </a:lnTo>
                  <a:lnTo>
                    <a:pt x="44" y="124"/>
                  </a:lnTo>
                  <a:lnTo>
                    <a:pt x="42" y="112"/>
                  </a:lnTo>
                  <a:lnTo>
                    <a:pt x="46" y="106"/>
                  </a:lnTo>
                  <a:lnTo>
                    <a:pt x="46" y="98"/>
                  </a:lnTo>
                  <a:lnTo>
                    <a:pt x="40" y="88"/>
                  </a:lnTo>
                  <a:lnTo>
                    <a:pt x="26" y="76"/>
                  </a:lnTo>
                  <a:lnTo>
                    <a:pt x="12" y="74"/>
                  </a:lnTo>
                  <a:lnTo>
                    <a:pt x="4" y="64"/>
                  </a:lnTo>
                  <a:lnTo>
                    <a:pt x="0" y="56"/>
                  </a:lnTo>
                  <a:lnTo>
                    <a:pt x="8" y="48"/>
                  </a:lnTo>
                  <a:lnTo>
                    <a:pt x="20" y="48"/>
                  </a:lnTo>
                  <a:lnTo>
                    <a:pt x="26" y="40"/>
                  </a:lnTo>
                  <a:lnTo>
                    <a:pt x="58" y="24"/>
                  </a:lnTo>
                  <a:lnTo>
                    <a:pt x="72" y="26"/>
                  </a:lnTo>
                  <a:lnTo>
                    <a:pt x="92" y="30"/>
                  </a:lnTo>
                  <a:lnTo>
                    <a:pt x="100" y="40"/>
                  </a:lnTo>
                  <a:lnTo>
                    <a:pt x="128" y="40"/>
                  </a:lnTo>
                  <a:lnTo>
                    <a:pt x="136" y="46"/>
                  </a:lnTo>
                  <a:lnTo>
                    <a:pt x="146" y="36"/>
                  </a:lnTo>
                  <a:lnTo>
                    <a:pt x="148" y="30"/>
                  </a:lnTo>
                  <a:lnTo>
                    <a:pt x="138" y="16"/>
                  </a:lnTo>
                  <a:lnTo>
                    <a:pt x="150" y="4"/>
                  </a:lnTo>
                  <a:lnTo>
                    <a:pt x="154"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7" name="Freeform 1105"/>
            <p:cNvSpPr>
              <a:spLocks/>
            </p:cNvSpPr>
            <p:nvPr/>
          </p:nvSpPr>
          <p:spPr bwMode="auto">
            <a:xfrm>
              <a:off x="4103" y="1709"/>
              <a:ext cx="462" cy="194"/>
            </a:xfrm>
            <a:custGeom>
              <a:avLst/>
              <a:gdLst>
                <a:gd name="T0" fmla="*/ 154 w 462"/>
                <a:gd name="T1" fmla="*/ 2 h 194"/>
                <a:gd name="T2" fmla="*/ 138 w 462"/>
                <a:gd name="T3" fmla="*/ 18 h 194"/>
                <a:gd name="T4" fmla="*/ 148 w 462"/>
                <a:gd name="T5" fmla="*/ 34 h 194"/>
                <a:gd name="T6" fmla="*/ 136 w 462"/>
                <a:gd name="T7" fmla="*/ 40 h 194"/>
                <a:gd name="T8" fmla="*/ 106 w 462"/>
                <a:gd name="T9" fmla="*/ 40 h 194"/>
                <a:gd name="T10" fmla="*/ 96 w 462"/>
                <a:gd name="T11" fmla="*/ 30 h 194"/>
                <a:gd name="T12" fmla="*/ 62 w 462"/>
                <a:gd name="T13" fmla="*/ 24 h 194"/>
                <a:gd name="T14" fmla="*/ 60 w 462"/>
                <a:gd name="T15" fmla="*/ 24 h 194"/>
                <a:gd name="T16" fmla="*/ 28 w 462"/>
                <a:gd name="T17" fmla="*/ 42 h 194"/>
                <a:gd name="T18" fmla="*/ 10 w 462"/>
                <a:gd name="T19" fmla="*/ 48 h 194"/>
                <a:gd name="T20" fmla="*/ 2 w 462"/>
                <a:gd name="T21" fmla="*/ 58 h 194"/>
                <a:gd name="T22" fmla="*/ 4 w 462"/>
                <a:gd name="T23" fmla="*/ 70 h 194"/>
                <a:gd name="T24" fmla="*/ 14 w 462"/>
                <a:gd name="T25" fmla="*/ 80 h 194"/>
                <a:gd name="T26" fmla="*/ 30 w 462"/>
                <a:gd name="T27" fmla="*/ 84 h 194"/>
                <a:gd name="T28" fmla="*/ 46 w 462"/>
                <a:gd name="T29" fmla="*/ 108 h 194"/>
                <a:gd name="T30" fmla="*/ 42 w 462"/>
                <a:gd name="T31" fmla="*/ 118 h 194"/>
                <a:gd name="T32" fmla="*/ 46 w 462"/>
                <a:gd name="T33" fmla="*/ 132 h 194"/>
                <a:gd name="T34" fmla="*/ 56 w 462"/>
                <a:gd name="T35" fmla="*/ 136 h 194"/>
                <a:gd name="T36" fmla="*/ 92 w 462"/>
                <a:gd name="T37" fmla="*/ 144 h 194"/>
                <a:gd name="T38" fmla="*/ 116 w 462"/>
                <a:gd name="T39" fmla="*/ 166 h 194"/>
                <a:gd name="T40" fmla="*/ 126 w 462"/>
                <a:gd name="T41" fmla="*/ 176 h 194"/>
                <a:gd name="T42" fmla="*/ 218 w 462"/>
                <a:gd name="T43" fmla="*/ 190 h 194"/>
                <a:gd name="T44" fmla="*/ 252 w 462"/>
                <a:gd name="T45" fmla="*/ 194 h 194"/>
                <a:gd name="T46" fmla="*/ 252 w 462"/>
                <a:gd name="T47" fmla="*/ 194 h 194"/>
                <a:gd name="T48" fmla="*/ 312 w 462"/>
                <a:gd name="T49" fmla="*/ 182 h 194"/>
                <a:gd name="T50" fmla="*/ 330 w 462"/>
                <a:gd name="T51" fmla="*/ 172 h 194"/>
                <a:gd name="T52" fmla="*/ 332 w 462"/>
                <a:gd name="T53" fmla="*/ 166 h 194"/>
                <a:gd name="T54" fmla="*/ 346 w 462"/>
                <a:gd name="T55" fmla="*/ 156 h 194"/>
                <a:gd name="T56" fmla="*/ 346 w 462"/>
                <a:gd name="T57" fmla="*/ 136 h 194"/>
                <a:gd name="T58" fmla="*/ 372 w 462"/>
                <a:gd name="T59" fmla="*/ 138 h 194"/>
                <a:gd name="T60" fmla="*/ 374 w 462"/>
                <a:gd name="T61" fmla="*/ 138 h 194"/>
                <a:gd name="T62" fmla="*/ 398 w 462"/>
                <a:gd name="T63" fmla="*/ 126 h 194"/>
                <a:gd name="T64" fmla="*/ 434 w 462"/>
                <a:gd name="T65" fmla="*/ 106 h 194"/>
                <a:gd name="T66" fmla="*/ 456 w 462"/>
                <a:gd name="T67" fmla="*/ 108 h 194"/>
                <a:gd name="T68" fmla="*/ 460 w 462"/>
                <a:gd name="T69" fmla="*/ 108 h 194"/>
                <a:gd name="T70" fmla="*/ 460 w 462"/>
                <a:gd name="T71" fmla="*/ 94 h 194"/>
                <a:gd name="T72" fmla="*/ 440 w 462"/>
                <a:gd name="T73" fmla="*/ 74 h 194"/>
                <a:gd name="T74" fmla="*/ 430 w 462"/>
                <a:gd name="T75" fmla="*/ 72 h 194"/>
                <a:gd name="T76" fmla="*/ 428 w 462"/>
                <a:gd name="T77" fmla="*/ 72 h 194"/>
                <a:gd name="T78" fmla="*/ 402 w 462"/>
                <a:gd name="T79" fmla="*/ 76 h 194"/>
                <a:gd name="T80" fmla="*/ 416 w 462"/>
                <a:gd name="T81" fmla="*/ 46 h 194"/>
                <a:gd name="T82" fmla="*/ 416 w 462"/>
                <a:gd name="T83" fmla="*/ 42 h 194"/>
                <a:gd name="T84" fmla="*/ 398 w 462"/>
                <a:gd name="T85" fmla="*/ 38 h 194"/>
                <a:gd name="T86" fmla="*/ 386 w 462"/>
                <a:gd name="T87" fmla="*/ 34 h 194"/>
                <a:gd name="T88" fmla="*/ 384 w 462"/>
                <a:gd name="T89" fmla="*/ 32 h 194"/>
                <a:gd name="T90" fmla="*/ 374 w 462"/>
                <a:gd name="T91" fmla="*/ 34 h 194"/>
                <a:gd name="T92" fmla="*/ 358 w 462"/>
                <a:gd name="T93" fmla="*/ 48 h 194"/>
                <a:gd name="T94" fmla="*/ 298 w 462"/>
                <a:gd name="T95" fmla="*/ 52 h 194"/>
                <a:gd name="T96" fmla="*/ 290 w 462"/>
                <a:gd name="T97" fmla="*/ 42 h 194"/>
                <a:gd name="T98" fmla="*/ 274 w 462"/>
                <a:gd name="T99" fmla="*/ 34 h 194"/>
                <a:gd name="T100" fmla="*/ 252 w 462"/>
                <a:gd name="T101" fmla="*/ 30 h 194"/>
                <a:gd name="T102" fmla="*/ 250 w 462"/>
                <a:gd name="T103" fmla="*/ 30 h 194"/>
                <a:gd name="T104" fmla="*/ 216 w 462"/>
                <a:gd name="T105" fmla="*/ 34 h 194"/>
                <a:gd name="T106" fmla="*/ 208 w 462"/>
                <a:gd name="T107" fmla="*/ 16 h 194"/>
                <a:gd name="T108" fmla="*/ 172 w 462"/>
                <a:gd name="T109" fmla="*/ 2 h 194"/>
                <a:gd name="T110" fmla="*/ 158 w 462"/>
                <a:gd name="T111" fmla="*/ 0 h 194"/>
                <a:gd name="T112" fmla="*/ 158 w 462"/>
                <a:gd name="T113" fmla="*/ 0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62" h="194">
                  <a:moveTo>
                    <a:pt x="158" y="0"/>
                  </a:moveTo>
                  <a:lnTo>
                    <a:pt x="158" y="0"/>
                  </a:lnTo>
                  <a:lnTo>
                    <a:pt x="154" y="2"/>
                  </a:lnTo>
                  <a:lnTo>
                    <a:pt x="152" y="6"/>
                  </a:lnTo>
                  <a:lnTo>
                    <a:pt x="138" y="18"/>
                  </a:lnTo>
                  <a:lnTo>
                    <a:pt x="138" y="18"/>
                  </a:lnTo>
                  <a:lnTo>
                    <a:pt x="138" y="20"/>
                  </a:lnTo>
                  <a:lnTo>
                    <a:pt x="138" y="24"/>
                  </a:lnTo>
                  <a:lnTo>
                    <a:pt x="148" y="34"/>
                  </a:lnTo>
                  <a:lnTo>
                    <a:pt x="146" y="38"/>
                  </a:lnTo>
                  <a:lnTo>
                    <a:pt x="140" y="44"/>
                  </a:lnTo>
                  <a:lnTo>
                    <a:pt x="136" y="40"/>
                  </a:lnTo>
                  <a:lnTo>
                    <a:pt x="136" y="40"/>
                  </a:lnTo>
                  <a:lnTo>
                    <a:pt x="132" y="40"/>
                  </a:lnTo>
                  <a:lnTo>
                    <a:pt x="106" y="40"/>
                  </a:lnTo>
                  <a:lnTo>
                    <a:pt x="98" y="30"/>
                  </a:lnTo>
                  <a:lnTo>
                    <a:pt x="98" y="30"/>
                  </a:lnTo>
                  <a:lnTo>
                    <a:pt x="96" y="30"/>
                  </a:lnTo>
                  <a:lnTo>
                    <a:pt x="76" y="26"/>
                  </a:lnTo>
                  <a:lnTo>
                    <a:pt x="62" y="24"/>
                  </a:lnTo>
                  <a:lnTo>
                    <a:pt x="62" y="24"/>
                  </a:lnTo>
                  <a:lnTo>
                    <a:pt x="62" y="24"/>
                  </a:lnTo>
                  <a:lnTo>
                    <a:pt x="62" y="24"/>
                  </a:lnTo>
                  <a:lnTo>
                    <a:pt x="60" y="24"/>
                  </a:lnTo>
                  <a:lnTo>
                    <a:pt x="30" y="40"/>
                  </a:lnTo>
                  <a:lnTo>
                    <a:pt x="30" y="40"/>
                  </a:lnTo>
                  <a:lnTo>
                    <a:pt x="28" y="42"/>
                  </a:lnTo>
                  <a:lnTo>
                    <a:pt x="22" y="48"/>
                  </a:lnTo>
                  <a:lnTo>
                    <a:pt x="10" y="48"/>
                  </a:lnTo>
                  <a:lnTo>
                    <a:pt x="10" y="48"/>
                  </a:lnTo>
                  <a:lnTo>
                    <a:pt x="8" y="50"/>
                  </a:lnTo>
                  <a:lnTo>
                    <a:pt x="2" y="58"/>
                  </a:lnTo>
                  <a:lnTo>
                    <a:pt x="2" y="58"/>
                  </a:lnTo>
                  <a:lnTo>
                    <a:pt x="0" y="60"/>
                  </a:lnTo>
                  <a:lnTo>
                    <a:pt x="0" y="62"/>
                  </a:lnTo>
                  <a:lnTo>
                    <a:pt x="4" y="70"/>
                  </a:lnTo>
                  <a:lnTo>
                    <a:pt x="4" y="70"/>
                  </a:lnTo>
                  <a:lnTo>
                    <a:pt x="4" y="72"/>
                  </a:lnTo>
                  <a:lnTo>
                    <a:pt x="14" y="80"/>
                  </a:lnTo>
                  <a:lnTo>
                    <a:pt x="14" y="80"/>
                  </a:lnTo>
                  <a:lnTo>
                    <a:pt x="16" y="82"/>
                  </a:lnTo>
                  <a:lnTo>
                    <a:pt x="30" y="84"/>
                  </a:lnTo>
                  <a:lnTo>
                    <a:pt x="40" y="94"/>
                  </a:lnTo>
                  <a:lnTo>
                    <a:pt x="46" y="104"/>
                  </a:lnTo>
                  <a:lnTo>
                    <a:pt x="46" y="108"/>
                  </a:lnTo>
                  <a:lnTo>
                    <a:pt x="42" y="114"/>
                  </a:lnTo>
                  <a:lnTo>
                    <a:pt x="42" y="114"/>
                  </a:lnTo>
                  <a:lnTo>
                    <a:pt x="42" y="118"/>
                  </a:lnTo>
                  <a:lnTo>
                    <a:pt x="44" y="128"/>
                  </a:lnTo>
                  <a:lnTo>
                    <a:pt x="44" y="128"/>
                  </a:lnTo>
                  <a:lnTo>
                    <a:pt x="46" y="132"/>
                  </a:lnTo>
                  <a:lnTo>
                    <a:pt x="54" y="134"/>
                  </a:lnTo>
                  <a:lnTo>
                    <a:pt x="54" y="134"/>
                  </a:lnTo>
                  <a:lnTo>
                    <a:pt x="56" y="136"/>
                  </a:lnTo>
                  <a:lnTo>
                    <a:pt x="84" y="136"/>
                  </a:lnTo>
                  <a:lnTo>
                    <a:pt x="92" y="144"/>
                  </a:lnTo>
                  <a:lnTo>
                    <a:pt x="92" y="144"/>
                  </a:lnTo>
                  <a:lnTo>
                    <a:pt x="94" y="146"/>
                  </a:lnTo>
                  <a:lnTo>
                    <a:pt x="112" y="156"/>
                  </a:lnTo>
                  <a:lnTo>
                    <a:pt x="116" y="166"/>
                  </a:lnTo>
                  <a:lnTo>
                    <a:pt x="122" y="174"/>
                  </a:lnTo>
                  <a:lnTo>
                    <a:pt x="122" y="174"/>
                  </a:lnTo>
                  <a:lnTo>
                    <a:pt x="126" y="176"/>
                  </a:lnTo>
                  <a:lnTo>
                    <a:pt x="174" y="178"/>
                  </a:lnTo>
                  <a:lnTo>
                    <a:pt x="198" y="180"/>
                  </a:lnTo>
                  <a:lnTo>
                    <a:pt x="218" y="190"/>
                  </a:lnTo>
                  <a:lnTo>
                    <a:pt x="218" y="190"/>
                  </a:lnTo>
                  <a:lnTo>
                    <a:pt x="220" y="190"/>
                  </a:lnTo>
                  <a:lnTo>
                    <a:pt x="252" y="194"/>
                  </a:lnTo>
                  <a:lnTo>
                    <a:pt x="252" y="194"/>
                  </a:lnTo>
                  <a:lnTo>
                    <a:pt x="252" y="194"/>
                  </a:lnTo>
                  <a:lnTo>
                    <a:pt x="252" y="194"/>
                  </a:lnTo>
                  <a:lnTo>
                    <a:pt x="254" y="194"/>
                  </a:lnTo>
                  <a:lnTo>
                    <a:pt x="272" y="182"/>
                  </a:lnTo>
                  <a:lnTo>
                    <a:pt x="312" y="182"/>
                  </a:lnTo>
                  <a:lnTo>
                    <a:pt x="312" y="182"/>
                  </a:lnTo>
                  <a:lnTo>
                    <a:pt x="312" y="180"/>
                  </a:lnTo>
                  <a:lnTo>
                    <a:pt x="330" y="172"/>
                  </a:lnTo>
                  <a:lnTo>
                    <a:pt x="330" y="172"/>
                  </a:lnTo>
                  <a:lnTo>
                    <a:pt x="332" y="168"/>
                  </a:lnTo>
                  <a:lnTo>
                    <a:pt x="332" y="166"/>
                  </a:lnTo>
                  <a:lnTo>
                    <a:pt x="346" y="158"/>
                  </a:lnTo>
                  <a:lnTo>
                    <a:pt x="346" y="158"/>
                  </a:lnTo>
                  <a:lnTo>
                    <a:pt x="346" y="156"/>
                  </a:lnTo>
                  <a:lnTo>
                    <a:pt x="346" y="152"/>
                  </a:lnTo>
                  <a:lnTo>
                    <a:pt x="342" y="144"/>
                  </a:lnTo>
                  <a:lnTo>
                    <a:pt x="346" y="136"/>
                  </a:lnTo>
                  <a:lnTo>
                    <a:pt x="356" y="136"/>
                  </a:lnTo>
                  <a:lnTo>
                    <a:pt x="372" y="138"/>
                  </a:lnTo>
                  <a:lnTo>
                    <a:pt x="372" y="138"/>
                  </a:lnTo>
                  <a:lnTo>
                    <a:pt x="372" y="138"/>
                  </a:lnTo>
                  <a:lnTo>
                    <a:pt x="372" y="138"/>
                  </a:lnTo>
                  <a:lnTo>
                    <a:pt x="374" y="138"/>
                  </a:lnTo>
                  <a:lnTo>
                    <a:pt x="386" y="126"/>
                  </a:lnTo>
                  <a:lnTo>
                    <a:pt x="398" y="126"/>
                  </a:lnTo>
                  <a:lnTo>
                    <a:pt x="398" y="126"/>
                  </a:lnTo>
                  <a:lnTo>
                    <a:pt x="400" y="126"/>
                  </a:lnTo>
                  <a:lnTo>
                    <a:pt x="416" y="114"/>
                  </a:lnTo>
                  <a:lnTo>
                    <a:pt x="434" y="106"/>
                  </a:lnTo>
                  <a:lnTo>
                    <a:pt x="444" y="106"/>
                  </a:lnTo>
                  <a:lnTo>
                    <a:pt x="456" y="108"/>
                  </a:lnTo>
                  <a:lnTo>
                    <a:pt x="456" y="108"/>
                  </a:lnTo>
                  <a:lnTo>
                    <a:pt x="458" y="108"/>
                  </a:lnTo>
                  <a:lnTo>
                    <a:pt x="458" y="108"/>
                  </a:lnTo>
                  <a:lnTo>
                    <a:pt x="460" y="108"/>
                  </a:lnTo>
                  <a:lnTo>
                    <a:pt x="460" y="108"/>
                  </a:lnTo>
                  <a:lnTo>
                    <a:pt x="462" y="104"/>
                  </a:lnTo>
                  <a:lnTo>
                    <a:pt x="460" y="94"/>
                  </a:lnTo>
                  <a:lnTo>
                    <a:pt x="460" y="94"/>
                  </a:lnTo>
                  <a:lnTo>
                    <a:pt x="458" y="92"/>
                  </a:lnTo>
                  <a:lnTo>
                    <a:pt x="440" y="74"/>
                  </a:lnTo>
                  <a:lnTo>
                    <a:pt x="440" y="74"/>
                  </a:lnTo>
                  <a:lnTo>
                    <a:pt x="438" y="74"/>
                  </a:lnTo>
                  <a:lnTo>
                    <a:pt x="430" y="72"/>
                  </a:lnTo>
                  <a:lnTo>
                    <a:pt x="430" y="72"/>
                  </a:lnTo>
                  <a:lnTo>
                    <a:pt x="428" y="72"/>
                  </a:lnTo>
                  <a:lnTo>
                    <a:pt x="428" y="72"/>
                  </a:lnTo>
                  <a:lnTo>
                    <a:pt x="426" y="72"/>
                  </a:lnTo>
                  <a:lnTo>
                    <a:pt x="420" y="78"/>
                  </a:lnTo>
                  <a:lnTo>
                    <a:pt x="402" y="76"/>
                  </a:lnTo>
                  <a:lnTo>
                    <a:pt x="408" y="60"/>
                  </a:lnTo>
                  <a:lnTo>
                    <a:pt x="410" y="54"/>
                  </a:lnTo>
                  <a:lnTo>
                    <a:pt x="416" y="46"/>
                  </a:lnTo>
                  <a:lnTo>
                    <a:pt x="416" y="46"/>
                  </a:lnTo>
                  <a:lnTo>
                    <a:pt x="416" y="42"/>
                  </a:lnTo>
                  <a:lnTo>
                    <a:pt x="416" y="42"/>
                  </a:lnTo>
                  <a:lnTo>
                    <a:pt x="414" y="40"/>
                  </a:lnTo>
                  <a:lnTo>
                    <a:pt x="398" y="38"/>
                  </a:lnTo>
                  <a:lnTo>
                    <a:pt x="398" y="38"/>
                  </a:lnTo>
                  <a:lnTo>
                    <a:pt x="398" y="38"/>
                  </a:lnTo>
                  <a:lnTo>
                    <a:pt x="392" y="38"/>
                  </a:lnTo>
                  <a:lnTo>
                    <a:pt x="386" y="34"/>
                  </a:lnTo>
                  <a:lnTo>
                    <a:pt x="386" y="34"/>
                  </a:lnTo>
                  <a:lnTo>
                    <a:pt x="384" y="32"/>
                  </a:lnTo>
                  <a:lnTo>
                    <a:pt x="384" y="32"/>
                  </a:lnTo>
                  <a:lnTo>
                    <a:pt x="384" y="32"/>
                  </a:lnTo>
                  <a:lnTo>
                    <a:pt x="374" y="34"/>
                  </a:lnTo>
                  <a:lnTo>
                    <a:pt x="374" y="34"/>
                  </a:lnTo>
                  <a:lnTo>
                    <a:pt x="372" y="36"/>
                  </a:lnTo>
                  <a:lnTo>
                    <a:pt x="366" y="40"/>
                  </a:lnTo>
                  <a:lnTo>
                    <a:pt x="358" y="48"/>
                  </a:lnTo>
                  <a:lnTo>
                    <a:pt x="332" y="52"/>
                  </a:lnTo>
                  <a:lnTo>
                    <a:pt x="316" y="54"/>
                  </a:lnTo>
                  <a:lnTo>
                    <a:pt x="298" y="52"/>
                  </a:lnTo>
                  <a:lnTo>
                    <a:pt x="294" y="48"/>
                  </a:lnTo>
                  <a:lnTo>
                    <a:pt x="290" y="42"/>
                  </a:lnTo>
                  <a:lnTo>
                    <a:pt x="290" y="42"/>
                  </a:lnTo>
                  <a:lnTo>
                    <a:pt x="286" y="40"/>
                  </a:lnTo>
                  <a:lnTo>
                    <a:pt x="280" y="38"/>
                  </a:lnTo>
                  <a:lnTo>
                    <a:pt x="274" y="34"/>
                  </a:lnTo>
                  <a:lnTo>
                    <a:pt x="274" y="34"/>
                  </a:lnTo>
                  <a:lnTo>
                    <a:pt x="272" y="32"/>
                  </a:lnTo>
                  <a:lnTo>
                    <a:pt x="252" y="30"/>
                  </a:lnTo>
                  <a:lnTo>
                    <a:pt x="252" y="30"/>
                  </a:lnTo>
                  <a:lnTo>
                    <a:pt x="250" y="30"/>
                  </a:lnTo>
                  <a:lnTo>
                    <a:pt x="250" y="30"/>
                  </a:lnTo>
                  <a:lnTo>
                    <a:pt x="248" y="30"/>
                  </a:lnTo>
                  <a:lnTo>
                    <a:pt x="238" y="36"/>
                  </a:lnTo>
                  <a:lnTo>
                    <a:pt x="216" y="34"/>
                  </a:lnTo>
                  <a:lnTo>
                    <a:pt x="210" y="24"/>
                  </a:lnTo>
                  <a:lnTo>
                    <a:pt x="208" y="16"/>
                  </a:lnTo>
                  <a:lnTo>
                    <a:pt x="208" y="16"/>
                  </a:lnTo>
                  <a:lnTo>
                    <a:pt x="206" y="14"/>
                  </a:lnTo>
                  <a:lnTo>
                    <a:pt x="184" y="6"/>
                  </a:lnTo>
                  <a:lnTo>
                    <a:pt x="172" y="2"/>
                  </a:lnTo>
                  <a:lnTo>
                    <a:pt x="172" y="2"/>
                  </a:lnTo>
                  <a:lnTo>
                    <a:pt x="170" y="2"/>
                  </a:lnTo>
                  <a:lnTo>
                    <a:pt x="158" y="0"/>
                  </a:lnTo>
                  <a:lnTo>
                    <a:pt x="158" y="0"/>
                  </a:lnTo>
                  <a:lnTo>
                    <a:pt x="158" y="0"/>
                  </a:lnTo>
                  <a:lnTo>
                    <a:pt x="158"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8" name="Freeform 1106"/>
            <p:cNvSpPr>
              <a:spLocks/>
            </p:cNvSpPr>
            <p:nvPr/>
          </p:nvSpPr>
          <p:spPr bwMode="auto">
            <a:xfrm>
              <a:off x="1649" y="2363"/>
              <a:ext cx="48" cy="42"/>
            </a:xfrm>
            <a:custGeom>
              <a:avLst/>
              <a:gdLst>
                <a:gd name="T0" fmla="*/ 36 w 48"/>
                <a:gd name="T1" fmla="*/ 42 h 42"/>
                <a:gd name="T2" fmla="*/ 36 w 48"/>
                <a:gd name="T3" fmla="*/ 42 h 42"/>
                <a:gd name="T4" fmla="*/ 36 w 48"/>
                <a:gd name="T5" fmla="*/ 42 h 42"/>
                <a:gd name="T6" fmla="*/ 36 w 48"/>
                <a:gd name="T7" fmla="*/ 42 h 42"/>
                <a:gd name="T8" fmla="*/ 34 w 48"/>
                <a:gd name="T9" fmla="*/ 42 h 42"/>
                <a:gd name="T10" fmla="*/ 30 w 48"/>
                <a:gd name="T11" fmla="*/ 32 h 42"/>
                <a:gd name="T12" fmla="*/ 26 w 48"/>
                <a:gd name="T13" fmla="*/ 26 h 42"/>
                <a:gd name="T14" fmla="*/ 22 w 48"/>
                <a:gd name="T15" fmla="*/ 24 h 42"/>
                <a:gd name="T16" fmla="*/ 14 w 48"/>
                <a:gd name="T17" fmla="*/ 18 h 42"/>
                <a:gd name="T18" fmla="*/ 12 w 48"/>
                <a:gd name="T19" fmla="*/ 22 h 42"/>
                <a:gd name="T20" fmla="*/ 12 w 48"/>
                <a:gd name="T21" fmla="*/ 22 h 42"/>
                <a:gd name="T22" fmla="*/ 12 w 48"/>
                <a:gd name="T23" fmla="*/ 22 h 42"/>
                <a:gd name="T24" fmla="*/ 10 w 48"/>
                <a:gd name="T25" fmla="*/ 24 h 42"/>
                <a:gd name="T26" fmla="*/ 10 w 48"/>
                <a:gd name="T27" fmla="*/ 24 h 42"/>
                <a:gd name="T28" fmla="*/ 10 w 48"/>
                <a:gd name="T29" fmla="*/ 24 h 42"/>
                <a:gd name="T30" fmla="*/ 10 w 48"/>
                <a:gd name="T31" fmla="*/ 24 h 42"/>
                <a:gd name="T32" fmla="*/ 8 w 48"/>
                <a:gd name="T33" fmla="*/ 24 h 42"/>
                <a:gd name="T34" fmla="*/ 2 w 48"/>
                <a:gd name="T35" fmla="*/ 22 h 42"/>
                <a:gd name="T36" fmla="*/ 2 w 48"/>
                <a:gd name="T37" fmla="*/ 22 h 42"/>
                <a:gd name="T38" fmla="*/ 2 w 48"/>
                <a:gd name="T39" fmla="*/ 20 h 42"/>
                <a:gd name="T40" fmla="*/ 0 w 48"/>
                <a:gd name="T41" fmla="*/ 16 h 42"/>
                <a:gd name="T42" fmla="*/ 0 w 48"/>
                <a:gd name="T43" fmla="*/ 16 h 42"/>
                <a:gd name="T44" fmla="*/ 0 w 48"/>
                <a:gd name="T45" fmla="*/ 16 h 42"/>
                <a:gd name="T46" fmla="*/ 0 w 48"/>
                <a:gd name="T47" fmla="*/ 10 h 42"/>
                <a:gd name="T48" fmla="*/ 0 w 48"/>
                <a:gd name="T49" fmla="*/ 10 h 42"/>
                <a:gd name="T50" fmla="*/ 0 w 48"/>
                <a:gd name="T51" fmla="*/ 10 h 42"/>
                <a:gd name="T52" fmla="*/ 2 w 48"/>
                <a:gd name="T53" fmla="*/ 6 h 42"/>
                <a:gd name="T54" fmla="*/ 2 w 48"/>
                <a:gd name="T55" fmla="*/ 2 h 42"/>
                <a:gd name="T56" fmla="*/ 2 w 48"/>
                <a:gd name="T57" fmla="*/ 2 h 42"/>
                <a:gd name="T58" fmla="*/ 2 w 48"/>
                <a:gd name="T59" fmla="*/ 0 h 42"/>
                <a:gd name="T60" fmla="*/ 2 w 48"/>
                <a:gd name="T61" fmla="*/ 0 h 42"/>
                <a:gd name="T62" fmla="*/ 4 w 48"/>
                <a:gd name="T63" fmla="*/ 0 h 42"/>
                <a:gd name="T64" fmla="*/ 4 w 48"/>
                <a:gd name="T65" fmla="*/ 0 h 42"/>
                <a:gd name="T66" fmla="*/ 18 w 48"/>
                <a:gd name="T67" fmla="*/ 2 h 42"/>
                <a:gd name="T68" fmla="*/ 30 w 48"/>
                <a:gd name="T69" fmla="*/ 6 h 42"/>
                <a:gd name="T70" fmla="*/ 30 w 48"/>
                <a:gd name="T71" fmla="*/ 6 h 42"/>
                <a:gd name="T72" fmla="*/ 30 w 48"/>
                <a:gd name="T73" fmla="*/ 6 h 42"/>
                <a:gd name="T74" fmla="*/ 46 w 48"/>
                <a:gd name="T75" fmla="*/ 22 h 42"/>
                <a:gd name="T76" fmla="*/ 48 w 48"/>
                <a:gd name="T77" fmla="*/ 26 h 42"/>
                <a:gd name="T78" fmla="*/ 48 w 48"/>
                <a:gd name="T79" fmla="*/ 26 h 42"/>
                <a:gd name="T80" fmla="*/ 48 w 48"/>
                <a:gd name="T81" fmla="*/ 28 h 42"/>
                <a:gd name="T82" fmla="*/ 48 w 48"/>
                <a:gd name="T83" fmla="*/ 28 h 42"/>
                <a:gd name="T84" fmla="*/ 48 w 48"/>
                <a:gd name="T85" fmla="*/ 28 h 42"/>
                <a:gd name="T86" fmla="*/ 44 w 48"/>
                <a:gd name="T87" fmla="*/ 30 h 42"/>
                <a:gd name="T88" fmla="*/ 42 w 48"/>
                <a:gd name="T89" fmla="*/ 40 h 42"/>
                <a:gd name="T90" fmla="*/ 42 w 48"/>
                <a:gd name="T91" fmla="*/ 40 h 42"/>
                <a:gd name="T92" fmla="*/ 40 w 48"/>
                <a:gd name="T93" fmla="*/ 40 h 42"/>
                <a:gd name="T94" fmla="*/ 38 w 48"/>
                <a:gd name="T95" fmla="*/ 42 h 42"/>
                <a:gd name="T96" fmla="*/ 38 w 48"/>
                <a:gd name="T97" fmla="*/ 42 h 42"/>
                <a:gd name="T98" fmla="*/ 36 w 48"/>
                <a:gd name="T99" fmla="*/ 42 h 42"/>
                <a:gd name="T100" fmla="*/ 36 w 48"/>
                <a:gd name="T101"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 h="42">
                  <a:moveTo>
                    <a:pt x="36" y="42"/>
                  </a:moveTo>
                  <a:lnTo>
                    <a:pt x="36" y="42"/>
                  </a:lnTo>
                  <a:lnTo>
                    <a:pt x="36" y="42"/>
                  </a:lnTo>
                  <a:lnTo>
                    <a:pt x="36" y="42"/>
                  </a:lnTo>
                  <a:lnTo>
                    <a:pt x="34" y="42"/>
                  </a:lnTo>
                  <a:lnTo>
                    <a:pt x="30" y="32"/>
                  </a:lnTo>
                  <a:lnTo>
                    <a:pt x="26" y="26"/>
                  </a:lnTo>
                  <a:lnTo>
                    <a:pt x="22" y="24"/>
                  </a:lnTo>
                  <a:lnTo>
                    <a:pt x="14" y="18"/>
                  </a:lnTo>
                  <a:lnTo>
                    <a:pt x="12" y="22"/>
                  </a:lnTo>
                  <a:lnTo>
                    <a:pt x="12" y="22"/>
                  </a:lnTo>
                  <a:lnTo>
                    <a:pt x="12" y="22"/>
                  </a:lnTo>
                  <a:lnTo>
                    <a:pt x="10" y="24"/>
                  </a:lnTo>
                  <a:lnTo>
                    <a:pt x="10" y="24"/>
                  </a:lnTo>
                  <a:lnTo>
                    <a:pt x="10" y="24"/>
                  </a:lnTo>
                  <a:lnTo>
                    <a:pt x="10" y="24"/>
                  </a:lnTo>
                  <a:lnTo>
                    <a:pt x="8" y="24"/>
                  </a:lnTo>
                  <a:lnTo>
                    <a:pt x="2" y="22"/>
                  </a:lnTo>
                  <a:lnTo>
                    <a:pt x="2" y="22"/>
                  </a:lnTo>
                  <a:lnTo>
                    <a:pt x="2" y="20"/>
                  </a:lnTo>
                  <a:lnTo>
                    <a:pt x="0" y="16"/>
                  </a:lnTo>
                  <a:lnTo>
                    <a:pt x="0" y="16"/>
                  </a:lnTo>
                  <a:lnTo>
                    <a:pt x="0" y="16"/>
                  </a:lnTo>
                  <a:lnTo>
                    <a:pt x="0" y="10"/>
                  </a:lnTo>
                  <a:lnTo>
                    <a:pt x="0" y="10"/>
                  </a:lnTo>
                  <a:lnTo>
                    <a:pt x="0" y="10"/>
                  </a:lnTo>
                  <a:lnTo>
                    <a:pt x="2" y="6"/>
                  </a:lnTo>
                  <a:lnTo>
                    <a:pt x="2" y="2"/>
                  </a:lnTo>
                  <a:lnTo>
                    <a:pt x="2" y="2"/>
                  </a:lnTo>
                  <a:lnTo>
                    <a:pt x="2" y="0"/>
                  </a:lnTo>
                  <a:lnTo>
                    <a:pt x="2" y="0"/>
                  </a:lnTo>
                  <a:lnTo>
                    <a:pt x="4" y="0"/>
                  </a:lnTo>
                  <a:lnTo>
                    <a:pt x="4" y="0"/>
                  </a:lnTo>
                  <a:lnTo>
                    <a:pt x="18" y="2"/>
                  </a:lnTo>
                  <a:lnTo>
                    <a:pt x="30" y="6"/>
                  </a:lnTo>
                  <a:lnTo>
                    <a:pt x="30" y="6"/>
                  </a:lnTo>
                  <a:lnTo>
                    <a:pt x="30" y="6"/>
                  </a:lnTo>
                  <a:lnTo>
                    <a:pt x="46" y="22"/>
                  </a:lnTo>
                  <a:lnTo>
                    <a:pt x="48" y="26"/>
                  </a:lnTo>
                  <a:lnTo>
                    <a:pt x="48" y="26"/>
                  </a:lnTo>
                  <a:lnTo>
                    <a:pt x="48" y="28"/>
                  </a:lnTo>
                  <a:lnTo>
                    <a:pt x="48" y="28"/>
                  </a:lnTo>
                  <a:lnTo>
                    <a:pt x="48" y="28"/>
                  </a:lnTo>
                  <a:lnTo>
                    <a:pt x="44" y="30"/>
                  </a:lnTo>
                  <a:lnTo>
                    <a:pt x="42" y="40"/>
                  </a:lnTo>
                  <a:lnTo>
                    <a:pt x="42" y="40"/>
                  </a:lnTo>
                  <a:lnTo>
                    <a:pt x="40" y="40"/>
                  </a:lnTo>
                  <a:lnTo>
                    <a:pt x="38" y="42"/>
                  </a:lnTo>
                  <a:lnTo>
                    <a:pt x="38" y="42"/>
                  </a:lnTo>
                  <a:lnTo>
                    <a:pt x="36" y="42"/>
                  </a:lnTo>
                  <a:lnTo>
                    <a:pt x="36" y="42"/>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59" name="Freeform 1107"/>
            <p:cNvSpPr>
              <a:spLocks noEditPoints="1"/>
            </p:cNvSpPr>
            <p:nvPr/>
          </p:nvSpPr>
          <p:spPr bwMode="auto">
            <a:xfrm>
              <a:off x="1647" y="2361"/>
              <a:ext cx="52" cy="46"/>
            </a:xfrm>
            <a:custGeom>
              <a:avLst/>
              <a:gdLst>
                <a:gd name="T0" fmla="*/ 20 w 52"/>
                <a:gd name="T1" fmla="*/ 6 h 46"/>
                <a:gd name="T2" fmla="*/ 34 w 52"/>
                <a:gd name="T3" fmla="*/ 12 h 46"/>
                <a:gd name="T4" fmla="*/ 48 w 52"/>
                <a:gd name="T5" fmla="*/ 24 h 46"/>
                <a:gd name="T6" fmla="*/ 46 w 52"/>
                <a:gd name="T7" fmla="*/ 30 h 46"/>
                <a:gd name="T8" fmla="*/ 42 w 52"/>
                <a:gd name="T9" fmla="*/ 42 h 46"/>
                <a:gd name="T10" fmla="*/ 34 w 52"/>
                <a:gd name="T11" fmla="*/ 32 h 46"/>
                <a:gd name="T12" fmla="*/ 26 w 52"/>
                <a:gd name="T13" fmla="*/ 24 h 46"/>
                <a:gd name="T14" fmla="*/ 14 w 52"/>
                <a:gd name="T15" fmla="*/ 18 h 46"/>
                <a:gd name="T16" fmla="*/ 12 w 52"/>
                <a:gd name="T17" fmla="*/ 24 h 46"/>
                <a:gd name="T18" fmla="*/ 4 w 52"/>
                <a:gd name="T19" fmla="*/ 18 h 46"/>
                <a:gd name="T20" fmla="*/ 6 w 52"/>
                <a:gd name="T21" fmla="*/ 8 h 46"/>
                <a:gd name="T22" fmla="*/ 6 w 52"/>
                <a:gd name="T23" fmla="*/ 0 h 46"/>
                <a:gd name="T24" fmla="*/ 4 w 52"/>
                <a:gd name="T25" fmla="*/ 0 h 46"/>
                <a:gd name="T26" fmla="*/ 2 w 52"/>
                <a:gd name="T27" fmla="*/ 4 h 46"/>
                <a:gd name="T28" fmla="*/ 0 w 52"/>
                <a:gd name="T29" fmla="*/ 10 h 46"/>
                <a:gd name="T30" fmla="*/ 0 w 52"/>
                <a:gd name="T31" fmla="*/ 12 h 46"/>
                <a:gd name="T32" fmla="*/ 0 w 52"/>
                <a:gd name="T33" fmla="*/ 18 h 46"/>
                <a:gd name="T34" fmla="*/ 2 w 52"/>
                <a:gd name="T35" fmla="*/ 24 h 46"/>
                <a:gd name="T36" fmla="*/ 4 w 52"/>
                <a:gd name="T37" fmla="*/ 24 h 46"/>
                <a:gd name="T38" fmla="*/ 10 w 52"/>
                <a:gd name="T39" fmla="*/ 28 h 46"/>
                <a:gd name="T40" fmla="*/ 12 w 52"/>
                <a:gd name="T41" fmla="*/ 28 h 46"/>
                <a:gd name="T42" fmla="*/ 16 w 52"/>
                <a:gd name="T43" fmla="*/ 26 h 46"/>
                <a:gd name="T44" fmla="*/ 16 w 52"/>
                <a:gd name="T45" fmla="*/ 24 h 46"/>
                <a:gd name="T46" fmla="*/ 18 w 52"/>
                <a:gd name="T47" fmla="*/ 24 h 46"/>
                <a:gd name="T48" fmla="*/ 24 w 52"/>
                <a:gd name="T49" fmla="*/ 28 h 46"/>
                <a:gd name="T50" fmla="*/ 26 w 52"/>
                <a:gd name="T51" fmla="*/ 30 h 46"/>
                <a:gd name="T52" fmla="*/ 34 w 52"/>
                <a:gd name="T53" fmla="*/ 44 h 46"/>
                <a:gd name="T54" fmla="*/ 36 w 52"/>
                <a:gd name="T55" fmla="*/ 46 h 46"/>
                <a:gd name="T56" fmla="*/ 38 w 52"/>
                <a:gd name="T57" fmla="*/ 46 h 46"/>
                <a:gd name="T58" fmla="*/ 40 w 52"/>
                <a:gd name="T59" fmla="*/ 46 h 46"/>
                <a:gd name="T60" fmla="*/ 44 w 52"/>
                <a:gd name="T61" fmla="*/ 44 h 46"/>
                <a:gd name="T62" fmla="*/ 48 w 52"/>
                <a:gd name="T63" fmla="*/ 36 h 46"/>
                <a:gd name="T64" fmla="*/ 50 w 52"/>
                <a:gd name="T65" fmla="*/ 32 h 46"/>
                <a:gd name="T66" fmla="*/ 52 w 52"/>
                <a:gd name="T67" fmla="*/ 30 h 46"/>
                <a:gd name="T68" fmla="*/ 52 w 52"/>
                <a:gd name="T69" fmla="*/ 26 h 46"/>
                <a:gd name="T70" fmla="*/ 50 w 52"/>
                <a:gd name="T71" fmla="*/ 24 h 46"/>
                <a:gd name="T72" fmla="*/ 44 w 52"/>
                <a:gd name="T73" fmla="*/ 16 h 46"/>
                <a:gd name="T74" fmla="*/ 34 w 52"/>
                <a:gd name="T75" fmla="*/ 6 h 46"/>
                <a:gd name="T76" fmla="*/ 32 w 52"/>
                <a:gd name="T77" fmla="*/ 6 h 46"/>
                <a:gd name="T78" fmla="*/ 22 w 52"/>
                <a:gd name="T79" fmla="*/ 2 h 46"/>
                <a:gd name="T80" fmla="*/ 6 w 52"/>
                <a:gd name="T81" fmla="*/ 0 h 46"/>
                <a:gd name="T82" fmla="*/ 6 w 52"/>
                <a:gd name="T8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2" h="46">
                  <a:moveTo>
                    <a:pt x="6" y="4"/>
                  </a:moveTo>
                  <a:lnTo>
                    <a:pt x="20" y="6"/>
                  </a:lnTo>
                  <a:lnTo>
                    <a:pt x="32" y="8"/>
                  </a:lnTo>
                  <a:lnTo>
                    <a:pt x="34" y="12"/>
                  </a:lnTo>
                  <a:lnTo>
                    <a:pt x="42" y="20"/>
                  </a:lnTo>
                  <a:lnTo>
                    <a:pt x="48" y="24"/>
                  </a:lnTo>
                  <a:lnTo>
                    <a:pt x="48" y="28"/>
                  </a:lnTo>
                  <a:lnTo>
                    <a:pt x="46" y="30"/>
                  </a:lnTo>
                  <a:lnTo>
                    <a:pt x="44" y="36"/>
                  </a:lnTo>
                  <a:lnTo>
                    <a:pt x="42" y="42"/>
                  </a:lnTo>
                  <a:lnTo>
                    <a:pt x="38" y="42"/>
                  </a:lnTo>
                  <a:lnTo>
                    <a:pt x="34" y="32"/>
                  </a:lnTo>
                  <a:lnTo>
                    <a:pt x="30" y="26"/>
                  </a:lnTo>
                  <a:lnTo>
                    <a:pt x="26" y="24"/>
                  </a:lnTo>
                  <a:lnTo>
                    <a:pt x="20" y="22"/>
                  </a:lnTo>
                  <a:lnTo>
                    <a:pt x="14" y="18"/>
                  </a:lnTo>
                  <a:lnTo>
                    <a:pt x="14" y="24"/>
                  </a:lnTo>
                  <a:lnTo>
                    <a:pt x="12" y="24"/>
                  </a:lnTo>
                  <a:lnTo>
                    <a:pt x="6" y="22"/>
                  </a:lnTo>
                  <a:lnTo>
                    <a:pt x="4" y="18"/>
                  </a:lnTo>
                  <a:lnTo>
                    <a:pt x="4" y="12"/>
                  </a:lnTo>
                  <a:lnTo>
                    <a:pt x="6" y="8"/>
                  </a:lnTo>
                  <a:lnTo>
                    <a:pt x="6" y="4"/>
                  </a:lnTo>
                  <a:close/>
                  <a:moveTo>
                    <a:pt x="6" y="0"/>
                  </a:moveTo>
                  <a:lnTo>
                    <a:pt x="6" y="0"/>
                  </a:lnTo>
                  <a:lnTo>
                    <a:pt x="4" y="0"/>
                  </a:lnTo>
                  <a:lnTo>
                    <a:pt x="4" y="0"/>
                  </a:lnTo>
                  <a:lnTo>
                    <a:pt x="2" y="4"/>
                  </a:lnTo>
                  <a:lnTo>
                    <a:pt x="2" y="8"/>
                  </a:lnTo>
                  <a:lnTo>
                    <a:pt x="0" y="10"/>
                  </a:lnTo>
                  <a:lnTo>
                    <a:pt x="0" y="10"/>
                  </a:lnTo>
                  <a:lnTo>
                    <a:pt x="0" y="12"/>
                  </a:lnTo>
                  <a:lnTo>
                    <a:pt x="0" y="18"/>
                  </a:lnTo>
                  <a:lnTo>
                    <a:pt x="0" y="18"/>
                  </a:lnTo>
                  <a:lnTo>
                    <a:pt x="0" y="20"/>
                  </a:lnTo>
                  <a:lnTo>
                    <a:pt x="2" y="24"/>
                  </a:lnTo>
                  <a:lnTo>
                    <a:pt x="2" y="24"/>
                  </a:lnTo>
                  <a:lnTo>
                    <a:pt x="4" y="24"/>
                  </a:lnTo>
                  <a:lnTo>
                    <a:pt x="10" y="28"/>
                  </a:lnTo>
                  <a:lnTo>
                    <a:pt x="10" y="28"/>
                  </a:lnTo>
                  <a:lnTo>
                    <a:pt x="12" y="28"/>
                  </a:lnTo>
                  <a:lnTo>
                    <a:pt x="12" y="28"/>
                  </a:lnTo>
                  <a:lnTo>
                    <a:pt x="14" y="28"/>
                  </a:lnTo>
                  <a:lnTo>
                    <a:pt x="16" y="26"/>
                  </a:lnTo>
                  <a:lnTo>
                    <a:pt x="16" y="26"/>
                  </a:lnTo>
                  <a:lnTo>
                    <a:pt x="16" y="24"/>
                  </a:lnTo>
                  <a:lnTo>
                    <a:pt x="18" y="24"/>
                  </a:lnTo>
                  <a:lnTo>
                    <a:pt x="18" y="24"/>
                  </a:lnTo>
                  <a:lnTo>
                    <a:pt x="24" y="28"/>
                  </a:lnTo>
                  <a:lnTo>
                    <a:pt x="24" y="28"/>
                  </a:lnTo>
                  <a:lnTo>
                    <a:pt x="24" y="28"/>
                  </a:lnTo>
                  <a:lnTo>
                    <a:pt x="26" y="30"/>
                  </a:lnTo>
                  <a:lnTo>
                    <a:pt x="32" y="34"/>
                  </a:lnTo>
                  <a:lnTo>
                    <a:pt x="34" y="44"/>
                  </a:lnTo>
                  <a:lnTo>
                    <a:pt x="34" y="44"/>
                  </a:lnTo>
                  <a:lnTo>
                    <a:pt x="36" y="46"/>
                  </a:lnTo>
                  <a:lnTo>
                    <a:pt x="36" y="46"/>
                  </a:lnTo>
                  <a:lnTo>
                    <a:pt x="38" y="46"/>
                  </a:lnTo>
                  <a:lnTo>
                    <a:pt x="38" y="46"/>
                  </a:lnTo>
                  <a:lnTo>
                    <a:pt x="40" y="46"/>
                  </a:lnTo>
                  <a:lnTo>
                    <a:pt x="44" y="44"/>
                  </a:lnTo>
                  <a:lnTo>
                    <a:pt x="44" y="44"/>
                  </a:lnTo>
                  <a:lnTo>
                    <a:pt x="46" y="42"/>
                  </a:lnTo>
                  <a:lnTo>
                    <a:pt x="48" y="36"/>
                  </a:lnTo>
                  <a:lnTo>
                    <a:pt x="48" y="34"/>
                  </a:lnTo>
                  <a:lnTo>
                    <a:pt x="50" y="32"/>
                  </a:lnTo>
                  <a:lnTo>
                    <a:pt x="50" y="32"/>
                  </a:lnTo>
                  <a:lnTo>
                    <a:pt x="52" y="30"/>
                  </a:lnTo>
                  <a:lnTo>
                    <a:pt x="52" y="30"/>
                  </a:lnTo>
                  <a:lnTo>
                    <a:pt x="52" y="26"/>
                  </a:lnTo>
                  <a:lnTo>
                    <a:pt x="50" y="24"/>
                  </a:lnTo>
                  <a:lnTo>
                    <a:pt x="50" y="24"/>
                  </a:lnTo>
                  <a:lnTo>
                    <a:pt x="50" y="22"/>
                  </a:lnTo>
                  <a:lnTo>
                    <a:pt x="44" y="16"/>
                  </a:lnTo>
                  <a:lnTo>
                    <a:pt x="38" y="10"/>
                  </a:lnTo>
                  <a:lnTo>
                    <a:pt x="34" y="6"/>
                  </a:lnTo>
                  <a:lnTo>
                    <a:pt x="34" y="6"/>
                  </a:lnTo>
                  <a:lnTo>
                    <a:pt x="32" y="6"/>
                  </a:lnTo>
                  <a:lnTo>
                    <a:pt x="22" y="2"/>
                  </a:lnTo>
                  <a:lnTo>
                    <a:pt x="22" y="2"/>
                  </a:lnTo>
                  <a:lnTo>
                    <a:pt x="20" y="2"/>
                  </a:lnTo>
                  <a:lnTo>
                    <a:pt x="6" y="0"/>
                  </a:lnTo>
                  <a:lnTo>
                    <a:pt x="6" y="0"/>
                  </a:lnTo>
                  <a:lnTo>
                    <a:pt x="6" y="0"/>
                  </a:lnTo>
                  <a:lnTo>
                    <a:pt x="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60" name="Freeform 1108"/>
            <p:cNvSpPr>
              <a:spLocks/>
            </p:cNvSpPr>
            <p:nvPr/>
          </p:nvSpPr>
          <p:spPr bwMode="auto">
            <a:xfrm>
              <a:off x="1651" y="2365"/>
              <a:ext cx="44" cy="38"/>
            </a:xfrm>
            <a:custGeom>
              <a:avLst/>
              <a:gdLst>
                <a:gd name="T0" fmla="*/ 2 w 44"/>
                <a:gd name="T1" fmla="*/ 0 h 38"/>
                <a:gd name="T2" fmla="*/ 16 w 44"/>
                <a:gd name="T3" fmla="*/ 2 h 38"/>
                <a:gd name="T4" fmla="*/ 28 w 44"/>
                <a:gd name="T5" fmla="*/ 4 h 38"/>
                <a:gd name="T6" fmla="*/ 30 w 44"/>
                <a:gd name="T7" fmla="*/ 8 h 38"/>
                <a:gd name="T8" fmla="*/ 38 w 44"/>
                <a:gd name="T9" fmla="*/ 16 h 38"/>
                <a:gd name="T10" fmla="*/ 44 w 44"/>
                <a:gd name="T11" fmla="*/ 20 h 38"/>
                <a:gd name="T12" fmla="*/ 44 w 44"/>
                <a:gd name="T13" fmla="*/ 24 h 38"/>
                <a:gd name="T14" fmla="*/ 42 w 44"/>
                <a:gd name="T15" fmla="*/ 26 h 38"/>
                <a:gd name="T16" fmla="*/ 40 w 44"/>
                <a:gd name="T17" fmla="*/ 32 h 38"/>
                <a:gd name="T18" fmla="*/ 38 w 44"/>
                <a:gd name="T19" fmla="*/ 38 h 38"/>
                <a:gd name="T20" fmla="*/ 34 w 44"/>
                <a:gd name="T21" fmla="*/ 38 h 38"/>
                <a:gd name="T22" fmla="*/ 30 w 44"/>
                <a:gd name="T23" fmla="*/ 28 h 38"/>
                <a:gd name="T24" fmla="*/ 26 w 44"/>
                <a:gd name="T25" fmla="*/ 22 h 38"/>
                <a:gd name="T26" fmla="*/ 22 w 44"/>
                <a:gd name="T27" fmla="*/ 20 h 38"/>
                <a:gd name="T28" fmla="*/ 16 w 44"/>
                <a:gd name="T29" fmla="*/ 18 h 38"/>
                <a:gd name="T30" fmla="*/ 10 w 44"/>
                <a:gd name="T31" fmla="*/ 14 h 38"/>
                <a:gd name="T32" fmla="*/ 10 w 44"/>
                <a:gd name="T33" fmla="*/ 20 h 38"/>
                <a:gd name="T34" fmla="*/ 8 w 44"/>
                <a:gd name="T35" fmla="*/ 20 h 38"/>
                <a:gd name="T36" fmla="*/ 2 w 44"/>
                <a:gd name="T37" fmla="*/ 18 h 38"/>
                <a:gd name="T38" fmla="*/ 0 w 44"/>
                <a:gd name="T39" fmla="*/ 14 h 38"/>
                <a:gd name="T40" fmla="*/ 0 w 44"/>
                <a:gd name="T41" fmla="*/ 8 h 38"/>
                <a:gd name="T42" fmla="*/ 2 w 44"/>
                <a:gd name="T43" fmla="*/ 4 h 38"/>
                <a:gd name="T44" fmla="*/ 2 w 44"/>
                <a:gd name="T45"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 h="38">
                  <a:moveTo>
                    <a:pt x="2" y="0"/>
                  </a:moveTo>
                  <a:lnTo>
                    <a:pt x="16" y="2"/>
                  </a:lnTo>
                  <a:lnTo>
                    <a:pt x="28" y="4"/>
                  </a:lnTo>
                  <a:lnTo>
                    <a:pt x="30" y="8"/>
                  </a:lnTo>
                  <a:lnTo>
                    <a:pt x="38" y="16"/>
                  </a:lnTo>
                  <a:lnTo>
                    <a:pt x="44" y="20"/>
                  </a:lnTo>
                  <a:lnTo>
                    <a:pt x="44" y="24"/>
                  </a:lnTo>
                  <a:lnTo>
                    <a:pt x="42" y="26"/>
                  </a:lnTo>
                  <a:lnTo>
                    <a:pt x="40" y="32"/>
                  </a:lnTo>
                  <a:lnTo>
                    <a:pt x="38" y="38"/>
                  </a:lnTo>
                  <a:lnTo>
                    <a:pt x="34" y="38"/>
                  </a:lnTo>
                  <a:lnTo>
                    <a:pt x="30" y="28"/>
                  </a:lnTo>
                  <a:lnTo>
                    <a:pt x="26" y="22"/>
                  </a:lnTo>
                  <a:lnTo>
                    <a:pt x="22" y="20"/>
                  </a:lnTo>
                  <a:lnTo>
                    <a:pt x="16" y="18"/>
                  </a:lnTo>
                  <a:lnTo>
                    <a:pt x="10" y="14"/>
                  </a:lnTo>
                  <a:lnTo>
                    <a:pt x="10" y="20"/>
                  </a:lnTo>
                  <a:lnTo>
                    <a:pt x="8" y="20"/>
                  </a:lnTo>
                  <a:lnTo>
                    <a:pt x="2" y="18"/>
                  </a:lnTo>
                  <a:lnTo>
                    <a:pt x="0" y="14"/>
                  </a:lnTo>
                  <a:lnTo>
                    <a:pt x="0" y="8"/>
                  </a:lnTo>
                  <a:lnTo>
                    <a:pt x="2" y="4"/>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61" name="Freeform 1109"/>
            <p:cNvSpPr>
              <a:spLocks/>
            </p:cNvSpPr>
            <p:nvPr/>
          </p:nvSpPr>
          <p:spPr bwMode="auto">
            <a:xfrm>
              <a:off x="1647" y="2361"/>
              <a:ext cx="52" cy="46"/>
            </a:xfrm>
            <a:custGeom>
              <a:avLst/>
              <a:gdLst>
                <a:gd name="T0" fmla="*/ 6 w 52"/>
                <a:gd name="T1" fmla="*/ 0 h 46"/>
                <a:gd name="T2" fmla="*/ 6 w 52"/>
                <a:gd name="T3" fmla="*/ 0 h 46"/>
                <a:gd name="T4" fmla="*/ 4 w 52"/>
                <a:gd name="T5" fmla="*/ 0 h 46"/>
                <a:gd name="T6" fmla="*/ 4 w 52"/>
                <a:gd name="T7" fmla="*/ 0 h 46"/>
                <a:gd name="T8" fmla="*/ 2 w 52"/>
                <a:gd name="T9" fmla="*/ 4 h 46"/>
                <a:gd name="T10" fmla="*/ 2 w 52"/>
                <a:gd name="T11" fmla="*/ 8 h 46"/>
                <a:gd name="T12" fmla="*/ 0 w 52"/>
                <a:gd name="T13" fmla="*/ 10 h 46"/>
                <a:gd name="T14" fmla="*/ 0 w 52"/>
                <a:gd name="T15" fmla="*/ 10 h 46"/>
                <a:gd name="T16" fmla="*/ 0 w 52"/>
                <a:gd name="T17" fmla="*/ 12 h 46"/>
                <a:gd name="T18" fmla="*/ 0 w 52"/>
                <a:gd name="T19" fmla="*/ 18 h 46"/>
                <a:gd name="T20" fmla="*/ 0 w 52"/>
                <a:gd name="T21" fmla="*/ 18 h 46"/>
                <a:gd name="T22" fmla="*/ 0 w 52"/>
                <a:gd name="T23" fmla="*/ 20 h 46"/>
                <a:gd name="T24" fmla="*/ 2 w 52"/>
                <a:gd name="T25" fmla="*/ 24 h 46"/>
                <a:gd name="T26" fmla="*/ 2 w 52"/>
                <a:gd name="T27" fmla="*/ 24 h 46"/>
                <a:gd name="T28" fmla="*/ 4 w 52"/>
                <a:gd name="T29" fmla="*/ 24 h 46"/>
                <a:gd name="T30" fmla="*/ 10 w 52"/>
                <a:gd name="T31" fmla="*/ 28 h 46"/>
                <a:gd name="T32" fmla="*/ 10 w 52"/>
                <a:gd name="T33" fmla="*/ 28 h 46"/>
                <a:gd name="T34" fmla="*/ 12 w 52"/>
                <a:gd name="T35" fmla="*/ 28 h 46"/>
                <a:gd name="T36" fmla="*/ 12 w 52"/>
                <a:gd name="T37" fmla="*/ 28 h 46"/>
                <a:gd name="T38" fmla="*/ 14 w 52"/>
                <a:gd name="T39" fmla="*/ 28 h 46"/>
                <a:gd name="T40" fmla="*/ 16 w 52"/>
                <a:gd name="T41" fmla="*/ 26 h 46"/>
                <a:gd name="T42" fmla="*/ 16 w 52"/>
                <a:gd name="T43" fmla="*/ 26 h 46"/>
                <a:gd name="T44" fmla="*/ 16 w 52"/>
                <a:gd name="T45" fmla="*/ 24 h 46"/>
                <a:gd name="T46" fmla="*/ 18 w 52"/>
                <a:gd name="T47" fmla="*/ 24 h 46"/>
                <a:gd name="T48" fmla="*/ 18 w 52"/>
                <a:gd name="T49" fmla="*/ 24 h 46"/>
                <a:gd name="T50" fmla="*/ 24 w 52"/>
                <a:gd name="T51" fmla="*/ 28 h 46"/>
                <a:gd name="T52" fmla="*/ 24 w 52"/>
                <a:gd name="T53" fmla="*/ 28 h 46"/>
                <a:gd name="T54" fmla="*/ 24 w 52"/>
                <a:gd name="T55" fmla="*/ 28 h 46"/>
                <a:gd name="T56" fmla="*/ 26 w 52"/>
                <a:gd name="T57" fmla="*/ 30 h 46"/>
                <a:gd name="T58" fmla="*/ 32 w 52"/>
                <a:gd name="T59" fmla="*/ 34 h 46"/>
                <a:gd name="T60" fmla="*/ 34 w 52"/>
                <a:gd name="T61" fmla="*/ 44 h 46"/>
                <a:gd name="T62" fmla="*/ 34 w 52"/>
                <a:gd name="T63" fmla="*/ 44 h 46"/>
                <a:gd name="T64" fmla="*/ 36 w 52"/>
                <a:gd name="T65" fmla="*/ 46 h 46"/>
                <a:gd name="T66" fmla="*/ 36 w 52"/>
                <a:gd name="T67" fmla="*/ 46 h 46"/>
                <a:gd name="T68" fmla="*/ 38 w 52"/>
                <a:gd name="T69" fmla="*/ 46 h 46"/>
                <a:gd name="T70" fmla="*/ 38 w 52"/>
                <a:gd name="T71" fmla="*/ 46 h 46"/>
                <a:gd name="T72" fmla="*/ 40 w 52"/>
                <a:gd name="T73" fmla="*/ 46 h 46"/>
                <a:gd name="T74" fmla="*/ 44 w 52"/>
                <a:gd name="T75" fmla="*/ 44 h 46"/>
                <a:gd name="T76" fmla="*/ 44 w 52"/>
                <a:gd name="T77" fmla="*/ 44 h 46"/>
                <a:gd name="T78" fmla="*/ 46 w 52"/>
                <a:gd name="T79" fmla="*/ 42 h 46"/>
                <a:gd name="T80" fmla="*/ 48 w 52"/>
                <a:gd name="T81" fmla="*/ 36 h 46"/>
                <a:gd name="T82" fmla="*/ 48 w 52"/>
                <a:gd name="T83" fmla="*/ 34 h 46"/>
                <a:gd name="T84" fmla="*/ 50 w 52"/>
                <a:gd name="T85" fmla="*/ 32 h 46"/>
                <a:gd name="T86" fmla="*/ 50 w 52"/>
                <a:gd name="T87" fmla="*/ 32 h 46"/>
                <a:gd name="T88" fmla="*/ 52 w 52"/>
                <a:gd name="T89" fmla="*/ 30 h 46"/>
                <a:gd name="T90" fmla="*/ 52 w 52"/>
                <a:gd name="T91" fmla="*/ 30 h 46"/>
                <a:gd name="T92" fmla="*/ 52 w 52"/>
                <a:gd name="T93" fmla="*/ 26 h 46"/>
                <a:gd name="T94" fmla="*/ 50 w 52"/>
                <a:gd name="T95" fmla="*/ 24 h 46"/>
                <a:gd name="T96" fmla="*/ 50 w 52"/>
                <a:gd name="T97" fmla="*/ 24 h 46"/>
                <a:gd name="T98" fmla="*/ 50 w 52"/>
                <a:gd name="T99" fmla="*/ 22 h 46"/>
                <a:gd name="T100" fmla="*/ 44 w 52"/>
                <a:gd name="T101" fmla="*/ 16 h 46"/>
                <a:gd name="T102" fmla="*/ 38 w 52"/>
                <a:gd name="T103" fmla="*/ 10 h 46"/>
                <a:gd name="T104" fmla="*/ 34 w 52"/>
                <a:gd name="T105" fmla="*/ 6 h 46"/>
                <a:gd name="T106" fmla="*/ 34 w 52"/>
                <a:gd name="T107" fmla="*/ 6 h 46"/>
                <a:gd name="T108" fmla="*/ 32 w 52"/>
                <a:gd name="T109" fmla="*/ 6 h 46"/>
                <a:gd name="T110" fmla="*/ 22 w 52"/>
                <a:gd name="T111" fmla="*/ 2 h 46"/>
                <a:gd name="T112" fmla="*/ 22 w 52"/>
                <a:gd name="T113" fmla="*/ 2 h 46"/>
                <a:gd name="T114" fmla="*/ 20 w 52"/>
                <a:gd name="T115" fmla="*/ 2 h 46"/>
                <a:gd name="T116" fmla="*/ 6 w 52"/>
                <a:gd name="T117" fmla="*/ 0 h 46"/>
                <a:gd name="T118" fmla="*/ 6 w 52"/>
                <a:gd name="T119" fmla="*/ 0 h 46"/>
                <a:gd name="T120" fmla="*/ 6 w 52"/>
                <a:gd name="T121" fmla="*/ 0 h 46"/>
                <a:gd name="T122" fmla="*/ 6 w 52"/>
                <a:gd name="T123"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2" h="46">
                  <a:moveTo>
                    <a:pt x="6" y="0"/>
                  </a:moveTo>
                  <a:lnTo>
                    <a:pt x="6" y="0"/>
                  </a:lnTo>
                  <a:lnTo>
                    <a:pt x="4" y="0"/>
                  </a:lnTo>
                  <a:lnTo>
                    <a:pt x="4" y="0"/>
                  </a:lnTo>
                  <a:lnTo>
                    <a:pt x="2" y="4"/>
                  </a:lnTo>
                  <a:lnTo>
                    <a:pt x="2" y="8"/>
                  </a:lnTo>
                  <a:lnTo>
                    <a:pt x="0" y="10"/>
                  </a:lnTo>
                  <a:lnTo>
                    <a:pt x="0" y="10"/>
                  </a:lnTo>
                  <a:lnTo>
                    <a:pt x="0" y="12"/>
                  </a:lnTo>
                  <a:lnTo>
                    <a:pt x="0" y="18"/>
                  </a:lnTo>
                  <a:lnTo>
                    <a:pt x="0" y="18"/>
                  </a:lnTo>
                  <a:lnTo>
                    <a:pt x="0" y="20"/>
                  </a:lnTo>
                  <a:lnTo>
                    <a:pt x="2" y="24"/>
                  </a:lnTo>
                  <a:lnTo>
                    <a:pt x="2" y="24"/>
                  </a:lnTo>
                  <a:lnTo>
                    <a:pt x="4" y="24"/>
                  </a:lnTo>
                  <a:lnTo>
                    <a:pt x="10" y="28"/>
                  </a:lnTo>
                  <a:lnTo>
                    <a:pt x="10" y="28"/>
                  </a:lnTo>
                  <a:lnTo>
                    <a:pt x="12" y="28"/>
                  </a:lnTo>
                  <a:lnTo>
                    <a:pt x="12" y="28"/>
                  </a:lnTo>
                  <a:lnTo>
                    <a:pt x="14" y="28"/>
                  </a:lnTo>
                  <a:lnTo>
                    <a:pt x="16" y="26"/>
                  </a:lnTo>
                  <a:lnTo>
                    <a:pt x="16" y="26"/>
                  </a:lnTo>
                  <a:lnTo>
                    <a:pt x="16" y="24"/>
                  </a:lnTo>
                  <a:lnTo>
                    <a:pt x="18" y="24"/>
                  </a:lnTo>
                  <a:lnTo>
                    <a:pt x="18" y="24"/>
                  </a:lnTo>
                  <a:lnTo>
                    <a:pt x="24" y="28"/>
                  </a:lnTo>
                  <a:lnTo>
                    <a:pt x="24" y="28"/>
                  </a:lnTo>
                  <a:lnTo>
                    <a:pt x="24" y="28"/>
                  </a:lnTo>
                  <a:lnTo>
                    <a:pt x="26" y="30"/>
                  </a:lnTo>
                  <a:lnTo>
                    <a:pt x="32" y="34"/>
                  </a:lnTo>
                  <a:lnTo>
                    <a:pt x="34" y="44"/>
                  </a:lnTo>
                  <a:lnTo>
                    <a:pt x="34" y="44"/>
                  </a:lnTo>
                  <a:lnTo>
                    <a:pt x="36" y="46"/>
                  </a:lnTo>
                  <a:lnTo>
                    <a:pt x="36" y="46"/>
                  </a:lnTo>
                  <a:lnTo>
                    <a:pt x="38" y="46"/>
                  </a:lnTo>
                  <a:lnTo>
                    <a:pt x="38" y="46"/>
                  </a:lnTo>
                  <a:lnTo>
                    <a:pt x="40" y="46"/>
                  </a:lnTo>
                  <a:lnTo>
                    <a:pt x="44" y="44"/>
                  </a:lnTo>
                  <a:lnTo>
                    <a:pt x="44" y="44"/>
                  </a:lnTo>
                  <a:lnTo>
                    <a:pt x="46" y="42"/>
                  </a:lnTo>
                  <a:lnTo>
                    <a:pt x="48" y="36"/>
                  </a:lnTo>
                  <a:lnTo>
                    <a:pt x="48" y="34"/>
                  </a:lnTo>
                  <a:lnTo>
                    <a:pt x="50" y="32"/>
                  </a:lnTo>
                  <a:lnTo>
                    <a:pt x="50" y="32"/>
                  </a:lnTo>
                  <a:lnTo>
                    <a:pt x="52" y="30"/>
                  </a:lnTo>
                  <a:lnTo>
                    <a:pt x="52" y="30"/>
                  </a:lnTo>
                  <a:lnTo>
                    <a:pt x="52" y="26"/>
                  </a:lnTo>
                  <a:lnTo>
                    <a:pt x="50" y="24"/>
                  </a:lnTo>
                  <a:lnTo>
                    <a:pt x="50" y="24"/>
                  </a:lnTo>
                  <a:lnTo>
                    <a:pt x="50" y="22"/>
                  </a:lnTo>
                  <a:lnTo>
                    <a:pt x="44" y="16"/>
                  </a:lnTo>
                  <a:lnTo>
                    <a:pt x="38" y="10"/>
                  </a:lnTo>
                  <a:lnTo>
                    <a:pt x="34" y="6"/>
                  </a:lnTo>
                  <a:lnTo>
                    <a:pt x="34" y="6"/>
                  </a:lnTo>
                  <a:lnTo>
                    <a:pt x="32" y="6"/>
                  </a:lnTo>
                  <a:lnTo>
                    <a:pt x="22" y="2"/>
                  </a:lnTo>
                  <a:lnTo>
                    <a:pt x="22" y="2"/>
                  </a:lnTo>
                  <a:lnTo>
                    <a:pt x="20" y="2"/>
                  </a:lnTo>
                  <a:lnTo>
                    <a:pt x="6" y="0"/>
                  </a:lnTo>
                  <a:lnTo>
                    <a:pt x="6" y="0"/>
                  </a:lnTo>
                  <a:lnTo>
                    <a:pt x="6" y="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62" name="Freeform 1110"/>
            <p:cNvSpPr>
              <a:spLocks/>
            </p:cNvSpPr>
            <p:nvPr/>
          </p:nvSpPr>
          <p:spPr bwMode="auto">
            <a:xfrm>
              <a:off x="1755" y="2155"/>
              <a:ext cx="10" cy="20"/>
            </a:xfrm>
            <a:custGeom>
              <a:avLst/>
              <a:gdLst>
                <a:gd name="T0" fmla="*/ 8 w 10"/>
                <a:gd name="T1" fmla="*/ 20 h 20"/>
                <a:gd name="T2" fmla="*/ 8 w 10"/>
                <a:gd name="T3" fmla="*/ 20 h 20"/>
                <a:gd name="T4" fmla="*/ 6 w 10"/>
                <a:gd name="T5" fmla="*/ 20 h 20"/>
                <a:gd name="T6" fmla="*/ 4 w 10"/>
                <a:gd name="T7" fmla="*/ 16 h 20"/>
                <a:gd name="T8" fmla="*/ 0 w 10"/>
                <a:gd name="T9" fmla="*/ 12 h 20"/>
                <a:gd name="T10" fmla="*/ 0 w 10"/>
                <a:gd name="T11" fmla="*/ 12 h 20"/>
                <a:gd name="T12" fmla="*/ 0 w 10"/>
                <a:gd name="T13" fmla="*/ 10 h 20"/>
                <a:gd name="T14" fmla="*/ 2 w 10"/>
                <a:gd name="T15" fmla="*/ 2 h 20"/>
                <a:gd name="T16" fmla="*/ 2 w 10"/>
                <a:gd name="T17" fmla="*/ 2 h 20"/>
                <a:gd name="T18" fmla="*/ 2 w 10"/>
                <a:gd name="T19" fmla="*/ 0 h 20"/>
                <a:gd name="T20" fmla="*/ 2 w 10"/>
                <a:gd name="T21" fmla="*/ 0 h 20"/>
                <a:gd name="T22" fmla="*/ 4 w 10"/>
                <a:gd name="T23" fmla="*/ 0 h 20"/>
                <a:gd name="T24" fmla="*/ 4 w 10"/>
                <a:gd name="T25" fmla="*/ 0 h 20"/>
                <a:gd name="T26" fmla="*/ 6 w 10"/>
                <a:gd name="T27" fmla="*/ 0 h 20"/>
                <a:gd name="T28" fmla="*/ 8 w 10"/>
                <a:gd name="T29" fmla="*/ 6 h 20"/>
                <a:gd name="T30" fmla="*/ 10 w 10"/>
                <a:gd name="T31" fmla="*/ 12 h 20"/>
                <a:gd name="T32" fmla="*/ 10 w 10"/>
                <a:gd name="T33" fmla="*/ 12 h 20"/>
                <a:gd name="T34" fmla="*/ 10 w 10"/>
                <a:gd name="T35" fmla="*/ 12 h 20"/>
                <a:gd name="T36" fmla="*/ 10 w 10"/>
                <a:gd name="T37" fmla="*/ 20 h 20"/>
                <a:gd name="T38" fmla="*/ 10 w 10"/>
                <a:gd name="T39" fmla="*/ 20 h 20"/>
                <a:gd name="T40" fmla="*/ 8 w 10"/>
                <a:gd name="T41" fmla="*/ 20 h 20"/>
                <a:gd name="T42" fmla="*/ 8 w 10"/>
                <a:gd name="T43" fmla="*/ 20 h 20"/>
                <a:gd name="T44" fmla="*/ 8 w 10"/>
                <a:gd name="T45" fmla="*/ 20 h 20"/>
                <a:gd name="T46" fmla="*/ 8 w 10"/>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0">
                  <a:moveTo>
                    <a:pt x="8" y="20"/>
                  </a:moveTo>
                  <a:lnTo>
                    <a:pt x="8" y="20"/>
                  </a:lnTo>
                  <a:lnTo>
                    <a:pt x="6" y="20"/>
                  </a:lnTo>
                  <a:lnTo>
                    <a:pt x="4" y="16"/>
                  </a:lnTo>
                  <a:lnTo>
                    <a:pt x="0" y="12"/>
                  </a:lnTo>
                  <a:lnTo>
                    <a:pt x="0" y="12"/>
                  </a:lnTo>
                  <a:lnTo>
                    <a:pt x="0" y="10"/>
                  </a:lnTo>
                  <a:lnTo>
                    <a:pt x="2" y="2"/>
                  </a:lnTo>
                  <a:lnTo>
                    <a:pt x="2" y="2"/>
                  </a:lnTo>
                  <a:lnTo>
                    <a:pt x="2" y="0"/>
                  </a:lnTo>
                  <a:lnTo>
                    <a:pt x="2" y="0"/>
                  </a:lnTo>
                  <a:lnTo>
                    <a:pt x="4" y="0"/>
                  </a:lnTo>
                  <a:lnTo>
                    <a:pt x="4" y="0"/>
                  </a:lnTo>
                  <a:lnTo>
                    <a:pt x="6" y="0"/>
                  </a:lnTo>
                  <a:lnTo>
                    <a:pt x="8" y="6"/>
                  </a:lnTo>
                  <a:lnTo>
                    <a:pt x="10" y="12"/>
                  </a:lnTo>
                  <a:lnTo>
                    <a:pt x="10" y="12"/>
                  </a:lnTo>
                  <a:lnTo>
                    <a:pt x="10" y="12"/>
                  </a:lnTo>
                  <a:lnTo>
                    <a:pt x="10" y="20"/>
                  </a:lnTo>
                  <a:lnTo>
                    <a:pt x="10" y="20"/>
                  </a:lnTo>
                  <a:lnTo>
                    <a:pt x="8" y="20"/>
                  </a:lnTo>
                  <a:lnTo>
                    <a:pt x="8" y="20"/>
                  </a:lnTo>
                  <a:lnTo>
                    <a:pt x="8" y="20"/>
                  </a:lnTo>
                  <a:lnTo>
                    <a:pt x="8" y="2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63" name="Freeform 1111"/>
            <p:cNvSpPr>
              <a:spLocks noEditPoints="1"/>
            </p:cNvSpPr>
            <p:nvPr/>
          </p:nvSpPr>
          <p:spPr bwMode="auto">
            <a:xfrm>
              <a:off x="1753" y="2153"/>
              <a:ext cx="14" cy="24"/>
            </a:xfrm>
            <a:custGeom>
              <a:avLst/>
              <a:gdLst>
                <a:gd name="T0" fmla="*/ 6 w 14"/>
                <a:gd name="T1" fmla="*/ 4 h 24"/>
                <a:gd name="T2" fmla="*/ 8 w 14"/>
                <a:gd name="T3" fmla="*/ 8 h 24"/>
                <a:gd name="T4" fmla="*/ 10 w 14"/>
                <a:gd name="T5" fmla="*/ 14 h 24"/>
                <a:gd name="T6" fmla="*/ 10 w 14"/>
                <a:gd name="T7" fmla="*/ 20 h 24"/>
                <a:gd name="T8" fmla="*/ 8 w 14"/>
                <a:gd name="T9" fmla="*/ 16 h 24"/>
                <a:gd name="T10" fmla="*/ 4 w 14"/>
                <a:gd name="T11" fmla="*/ 12 h 24"/>
                <a:gd name="T12" fmla="*/ 6 w 14"/>
                <a:gd name="T13" fmla="*/ 4 h 24"/>
                <a:gd name="T14" fmla="*/ 6 w 14"/>
                <a:gd name="T15" fmla="*/ 0 h 24"/>
                <a:gd name="T16" fmla="*/ 6 w 14"/>
                <a:gd name="T17" fmla="*/ 0 h 24"/>
                <a:gd name="T18" fmla="*/ 4 w 14"/>
                <a:gd name="T19" fmla="*/ 0 h 24"/>
                <a:gd name="T20" fmla="*/ 4 w 14"/>
                <a:gd name="T21" fmla="*/ 0 h 24"/>
                <a:gd name="T22" fmla="*/ 2 w 14"/>
                <a:gd name="T23" fmla="*/ 2 h 24"/>
                <a:gd name="T24" fmla="*/ 2 w 14"/>
                <a:gd name="T25" fmla="*/ 4 h 24"/>
                <a:gd name="T26" fmla="*/ 0 w 14"/>
                <a:gd name="T27" fmla="*/ 12 h 24"/>
                <a:gd name="T28" fmla="*/ 0 w 14"/>
                <a:gd name="T29" fmla="*/ 12 h 24"/>
                <a:gd name="T30" fmla="*/ 2 w 14"/>
                <a:gd name="T31" fmla="*/ 14 h 24"/>
                <a:gd name="T32" fmla="*/ 4 w 14"/>
                <a:gd name="T33" fmla="*/ 18 h 24"/>
                <a:gd name="T34" fmla="*/ 6 w 14"/>
                <a:gd name="T35" fmla="*/ 22 h 24"/>
                <a:gd name="T36" fmla="*/ 6 w 14"/>
                <a:gd name="T37" fmla="*/ 22 h 24"/>
                <a:gd name="T38" fmla="*/ 6 w 14"/>
                <a:gd name="T39" fmla="*/ 24 h 24"/>
                <a:gd name="T40" fmla="*/ 10 w 14"/>
                <a:gd name="T41" fmla="*/ 24 h 24"/>
                <a:gd name="T42" fmla="*/ 10 w 14"/>
                <a:gd name="T43" fmla="*/ 24 h 24"/>
                <a:gd name="T44" fmla="*/ 10 w 14"/>
                <a:gd name="T45" fmla="*/ 24 h 24"/>
                <a:gd name="T46" fmla="*/ 10 w 14"/>
                <a:gd name="T47" fmla="*/ 24 h 24"/>
                <a:gd name="T48" fmla="*/ 12 w 14"/>
                <a:gd name="T49" fmla="*/ 24 h 24"/>
                <a:gd name="T50" fmla="*/ 14 w 14"/>
                <a:gd name="T51" fmla="*/ 22 h 24"/>
                <a:gd name="T52" fmla="*/ 14 w 14"/>
                <a:gd name="T53" fmla="*/ 16 h 24"/>
                <a:gd name="T54" fmla="*/ 14 w 14"/>
                <a:gd name="T55" fmla="*/ 16 h 24"/>
                <a:gd name="T56" fmla="*/ 14 w 14"/>
                <a:gd name="T57" fmla="*/ 14 h 24"/>
                <a:gd name="T58" fmla="*/ 12 w 14"/>
                <a:gd name="T59" fmla="*/ 8 h 24"/>
                <a:gd name="T60" fmla="*/ 12 w 14"/>
                <a:gd name="T61" fmla="*/ 8 h 24"/>
                <a:gd name="T62" fmla="*/ 12 w 14"/>
                <a:gd name="T63" fmla="*/ 6 h 24"/>
                <a:gd name="T64" fmla="*/ 8 w 14"/>
                <a:gd name="T65" fmla="*/ 2 h 24"/>
                <a:gd name="T66" fmla="*/ 8 w 14"/>
                <a:gd name="T67" fmla="*/ 2 h 24"/>
                <a:gd name="T68" fmla="*/ 6 w 14"/>
                <a:gd name="T69" fmla="*/ 0 h 24"/>
                <a:gd name="T70" fmla="*/ 6 w 14"/>
                <a:gd name="T71"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 h="24">
                  <a:moveTo>
                    <a:pt x="6" y="4"/>
                  </a:moveTo>
                  <a:lnTo>
                    <a:pt x="8" y="8"/>
                  </a:lnTo>
                  <a:lnTo>
                    <a:pt x="10" y="14"/>
                  </a:lnTo>
                  <a:lnTo>
                    <a:pt x="10" y="20"/>
                  </a:lnTo>
                  <a:lnTo>
                    <a:pt x="8" y="16"/>
                  </a:lnTo>
                  <a:lnTo>
                    <a:pt x="4" y="12"/>
                  </a:lnTo>
                  <a:lnTo>
                    <a:pt x="6" y="4"/>
                  </a:lnTo>
                  <a:close/>
                  <a:moveTo>
                    <a:pt x="6" y="0"/>
                  </a:moveTo>
                  <a:lnTo>
                    <a:pt x="6" y="0"/>
                  </a:lnTo>
                  <a:lnTo>
                    <a:pt x="4" y="0"/>
                  </a:lnTo>
                  <a:lnTo>
                    <a:pt x="4" y="0"/>
                  </a:lnTo>
                  <a:lnTo>
                    <a:pt x="2" y="2"/>
                  </a:lnTo>
                  <a:lnTo>
                    <a:pt x="2" y="4"/>
                  </a:lnTo>
                  <a:lnTo>
                    <a:pt x="0" y="12"/>
                  </a:lnTo>
                  <a:lnTo>
                    <a:pt x="0" y="12"/>
                  </a:lnTo>
                  <a:lnTo>
                    <a:pt x="2" y="14"/>
                  </a:lnTo>
                  <a:lnTo>
                    <a:pt x="4" y="18"/>
                  </a:lnTo>
                  <a:lnTo>
                    <a:pt x="6" y="22"/>
                  </a:lnTo>
                  <a:lnTo>
                    <a:pt x="6" y="22"/>
                  </a:lnTo>
                  <a:lnTo>
                    <a:pt x="6" y="24"/>
                  </a:lnTo>
                  <a:lnTo>
                    <a:pt x="10" y="24"/>
                  </a:lnTo>
                  <a:lnTo>
                    <a:pt x="10" y="24"/>
                  </a:lnTo>
                  <a:lnTo>
                    <a:pt x="10" y="24"/>
                  </a:lnTo>
                  <a:lnTo>
                    <a:pt x="10" y="24"/>
                  </a:lnTo>
                  <a:lnTo>
                    <a:pt x="12" y="24"/>
                  </a:lnTo>
                  <a:lnTo>
                    <a:pt x="14" y="22"/>
                  </a:lnTo>
                  <a:lnTo>
                    <a:pt x="14" y="16"/>
                  </a:lnTo>
                  <a:lnTo>
                    <a:pt x="14" y="16"/>
                  </a:lnTo>
                  <a:lnTo>
                    <a:pt x="14" y="14"/>
                  </a:lnTo>
                  <a:lnTo>
                    <a:pt x="12" y="8"/>
                  </a:lnTo>
                  <a:lnTo>
                    <a:pt x="12" y="8"/>
                  </a:lnTo>
                  <a:lnTo>
                    <a:pt x="12" y="6"/>
                  </a:lnTo>
                  <a:lnTo>
                    <a:pt x="8" y="2"/>
                  </a:lnTo>
                  <a:lnTo>
                    <a:pt x="8" y="2"/>
                  </a:lnTo>
                  <a:lnTo>
                    <a:pt x="6" y="0"/>
                  </a:lnTo>
                  <a:lnTo>
                    <a:pt x="6" y="0"/>
                  </a:lnTo>
                  <a:close/>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64" name="Freeform 1112"/>
            <p:cNvSpPr>
              <a:spLocks/>
            </p:cNvSpPr>
            <p:nvPr/>
          </p:nvSpPr>
          <p:spPr bwMode="auto">
            <a:xfrm>
              <a:off x="1757" y="2157"/>
              <a:ext cx="6" cy="16"/>
            </a:xfrm>
            <a:custGeom>
              <a:avLst/>
              <a:gdLst>
                <a:gd name="T0" fmla="*/ 2 w 6"/>
                <a:gd name="T1" fmla="*/ 0 h 16"/>
                <a:gd name="T2" fmla="*/ 4 w 6"/>
                <a:gd name="T3" fmla="*/ 4 h 16"/>
                <a:gd name="T4" fmla="*/ 6 w 6"/>
                <a:gd name="T5" fmla="*/ 10 h 16"/>
                <a:gd name="T6" fmla="*/ 6 w 6"/>
                <a:gd name="T7" fmla="*/ 16 h 16"/>
                <a:gd name="T8" fmla="*/ 4 w 6"/>
                <a:gd name="T9" fmla="*/ 12 h 16"/>
                <a:gd name="T10" fmla="*/ 0 w 6"/>
                <a:gd name="T11" fmla="*/ 8 h 16"/>
                <a:gd name="T12" fmla="*/ 2 w 6"/>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6" h="16">
                  <a:moveTo>
                    <a:pt x="2" y="0"/>
                  </a:moveTo>
                  <a:lnTo>
                    <a:pt x="4" y="4"/>
                  </a:lnTo>
                  <a:lnTo>
                    <a:pt x="6" y="10"/>
                  </a:lnTo>
                  <a:lnTo>
                    <a:pt x="6" y="16"/>
                  </a:lnTo>
                  <a:lnTo>
                    <a:pt x="4" y="12"/>
                  </a:lnTo>
                  <a:lnTo>
                    <a:pt x="0" y="8"/>
                  </a:lnTo>
                  <a:lnTo>
                    <a:pt x="2"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sp>
          <p:nvSpPr>
            <p:cNvPr id="165" name="Freeform 1113"/>
            <p:cNvSpPr>
              <a:spLocks/>
            </p:cNvSpPr>
            <p:nvPr/>
          </p:nvSpPr>
          <p:spPr bwMode="auto">
            <a:xfrm>
              <a:off x="1753" y="2153"/>
              <a:ext cx="14" cy="24"/>
            </a:xfrm>
            <a:custGeom>
              <a:avLst/>
              <a:gdLst>
                <a:gd name="T0" fmla="*/ 6 w 14"/>
                <a:gd name="T1" fmla="*/ 0 h 24"/>
                <a:gd name="T2" fmla="*/ 6 w 14"/>
                <a:gd name="T3" fmla="*/ 0 h 24"/>
                <a:gd name="T4" fmla="*/ 4 w 14"/>
                <a:gd name="T5" fmla="*/ 0 h 24"/>
                <a:gd name="T6" fmla="*/ 4 w 14"/>
                <a:gd name="T7" fmla="*/ 0 h 24"/>
                <a:gd name="T8" fmla="*/ 2 w 14"/>
                <a:gd name="T9" fmla="*/ 2 h 24"/>
                <a:gd name="T10" fmla="*/ 2 w 14"/>
                <a:gd name="T11" fmla="*/ 4 h 24"/>
                <a:gd name="T12" fmla="*/ 0 w 14"/>
                <a:gd name="T13" fmla="*/ 12 h 24"/>
                <a:gd name="T14" fmla="*/ 0 w 14"/>
                <a:gd name="T15" fmla="*/ 12 h 24"/>
                <a:gd name="T16" fmla="*/ 2 w 14"/>
                <a:gd name="T17" fmla="*/ 14 h 24"/>
                <a:gd name="T18" fmla="*/ 4 w 14"/>
                <a:gd name="T19" fmla="*/ 18 h 24"/>
                <a:gd name="T20" fmla="*/ 6 w 14"/>
                <a:gd name="T21" fmla="*/ 22 h 24"/>
                <a:gd name="T22" fmla="*/ 6 w 14"/>
                <a:gd name="T23" fmla="*/ 22 h 24"/>
                <a:gd name="T24" fmla="*/ 6 w 14"/>
                <a:gd name="T25" fmla="*/ 24 h 24"/>
                <a:gd name="T26" fmla="*/ 10 w 14"/>
                <a:gd name="T27" fmla="*/ 24 h 24"/>
                <a:gd name="T28" fmla="*/ 10 w 14"/>
                <a:gd name="T29" fmla="*/ 24 h 24"/>
                <a:gd name="T30" fmla="*/ 10 w 14"/>
                <a:gd name="T31" fmla="*/ 24 h 24"/>
                <a:gd name="T32" fmla="*/ 10 w 14"/>
                <a:gd name="T33" fmla="*/ 24 h 24"/>
                <a:gd name="T34" fmla="*/ 12 w 14"/>
                <a:gd name="T35" fmla="*/ 24 h 24"/>
                <a:gd name="T36" fmla="*/ 14 w 14"/>
                <a:gd name="T37" fmla="*/ 22 h 24"/>
                <a:gd name="T38" fmla="*/ 14 w 14"/>
                <a:gd name="T39" fmla="*/ 16 h 24"/>
                <a:gd name="T40" fmla="*/ 14 w 14"/>
                <a:gd name="T41" fmla="*/ 16 h 24"/>
                <a:gd name="T42" fmla="*/ 14 w 14"/>
                <a:gd name="T43" fmla="*/ 14 h 24"/>
                <a:gd name="T44" fmla="*/ 12 w 14"/>
                <a:gd name="T45" fmla="*/ 8 h 24"/>
                <a:gd name="T46" fmla="*/ 12 w 14"/>
                <a:gd name="T47" fmla="*/ 8 h 24"/>
                <a:gd name="T48" fmla="*/ 12 w 14"/>
                <a:gd name="T49" fmla="*/ 6 h 24"/>
                <a:gd name="T50" fmla="*/ 8 w 14"/>
                <a:gd name="T51" fmla="*/ 2 h 24"/>
                <a:gd name="T52" fmla="*/ 8 w 14"/>
                <a:gd name="T53" fmla="*/ 2 h 24"/>
                <a:gd name="T54" fmla="*/ 6 w 14"/>
                <a:gd name="T55" fmla="*/ 0 h 24"/>
                <a:gd name="T56" fmla="*/ 6 w 14"/>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4" h="24">
                  <a:moveTo>
                    <a:pt x="6" y="0"/>
                  </a:moveTo>
                  <a:lnTo>
                    <a:pt x="6" y="0"/>
                  </a:lnTo>
                  <a:lnTo>
                    <a:pt x="4" y="0"/>
                  </a:lnTo>
                  <a:lnTo>
                    <a:pt x="4" y="0"/>
                  </a:lnTo>
                  <a:lnTo>
                    <a:pt x="2" y="2"/>
                  </a:lnTo>
                  <a:lnTo>
                    <a:pt x="2" y="4"/>
                  </a:lnTo>
                  <a:lnTo>
                    <a:pt x="0" y="12"/>
                  </a:lnTo>
                  <a:lnTo>
                    <a:pt x="0" y="12"/>
                  </a:lnTo>
                  <a:lnTo>
                    <a:pt x="2" y="14"/>
                  </a:lnTo>
                  <a:lnTo>
                    <a:pt x="4" y="18"/>
                  </a:lnTo>
                  <a:lnTo>
                    <a:pt x="6" y="22"/>
                  </a:lnTo>
                  <a:lnTo>
                    <a:pt x="6" y="22"/>
                  </a:lnTo>
                  <a:lnTo>
                    <a:pt x="6" y="24"/>
                  </a:lnTo>
                  <a:lnTo>
                    <a:pt x="10" y="24"/>
                  </a:lnTo>
                  <a:lnTo>
                    <a:pt x="10" y="24"/>
                  </a:lnTo>
                  <a:lnTo>
                    <a:pt x="10" y="24"/>
                  </a:lnTo>
                  <a:lnTo>
                    <a:pt x="10" y="24"/>
                  </a:lnTo>
                  <a:lnTo>
                    <a:pt x="12" y="24"/>
                  </a:lnTo>
                  <a:lnTo>
                    <a:pt x="14" y="22"/>
                  </a:lnTo>
                  <a:lnTo>
                    <a:pt x="14" y="16"/>
                  </a:lnTo>
                  <a:lnTo>
                    <a:pt x="14" y="16"/>
                  </a:lnTo>
                  <a:lnTo>
                    <a:pt x="14" y="14"/>
                  </a:lnTo>
                  <a:lnTo>
                    <a:pt x="12" y="8"/>
                  </a:lnTo>
                  <a:lnTo>
                    <a:pt x="12" y="8"/>
                  </a:lnTo>
                  <a:lnTo>
                    <a:pt x="12" y="6"/>
                  </a:lnTo>
                  <a:lnTo>
                    <a:pt x="8" y="2"/>
                  </a:lnTo>
                  <a:lnTo>
                    <a:pt x="8" y="2"/>
                  </a:lnTo>
                  <a:lnTo>
                    <a:pt x="6" y="0"/>
                  </a:lnTo>
                  <a:lnTo>
                    <a:pt x="6" y="0"/>
                  </a:lnTo>
                </a:path>
              </a:pathLst>
            </a:custGeom>
            <a:grpFill/>
            <a:ln w="9525">
              <a:solidFill>
                <a:schemeClr val="bg1"/>
              </a:solidFill>
              <a:round/>
              <a:headEnd/>
              <a:tailEnd/>
            </a:ln>
          </p:spPr>
          <p:txBody>
            <a:bodyPr vert="horz" wrap="square" lIns="91440" tIns="45720" rIns="91440" bIns="45720" numCol="1" anchor="t" anchorCtr="0" compatLnSpc="1">
              <a:prstTxWarp prst="textNoShape">
                <a:avLst/>
              </a:prstTxWarp>
            </a:bodyPr>
            <a:lstStyle/>
            <a:p>
              <a:endParaRPr lang="es-419" dirty="0"/>
            </a:p>
          </p:txBody>
        </p:sp>
      </p:grpSp>
      <p:sp>
        <p:nvSpPr>
          <p:cNvPr id="1166" name="Oval 1165"/>
          <p:cNvSpPr/>
          <p:nvPr/>
        </p:nvSpPr>
        <p:spPr bwMode="auto">
          <a:xfrm>
            <a:off x="5728919" y="2739055"/>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cxnSp>
        <p:nvCxnSpPr>
          <p:cNvPr id="1167" name="Straight Connector 1166"/>
          <p:cNvCxnSpPr>
            <a:stCxn id="738" idx="27"/>
            <a:endCxn id="1166" idx="7"/>
          </p:cNvCxnSpPr>
          <p:nvPr/>
        </p:nvCxnSpPr>
        <p:spPr bwMode="auto">
          <a:xfrm flipH="1">
            <a:off x="5813889" y="2478979"/>
            <a:ext cx="316286" cy="274229"/>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Rectangle 8"/>
          <p:cNvSpPr/>
          <p:nvPr/>
        </p:nvSpPr>
        <p:spPr>
          <a:xfrm>
            <a:off x="6122862" y="2187344"/>
            <a:ext cx="1617612" cy="1428579"/>
          </a:xfrm>
          <a:prstGeom prst="rect">
            <a:avLst/>
          </a:prstGeom>
          <a:solidFill>
            <a:schemeClr val="tx2"/>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London</a:t>
            </a:r>
          </a:p>
          <a:p>
            <a:pPr algn="ctr"/>
            <a:r>
              <a:rPr lang="es-419" sz="900" b="1" dirty="0">
                <a:solidFill>
                  <a:schemeClr val="bg1"/>
                </a:solidFill>
                <a:highlight>
                  <a:srgbClr val="000080"/>
                </a:highlight>
              </a:rPr>
              <a:t>Adam Canning</a:t>
            </a:r>
          </a:p>
          <a:p>
            <a:pPr algn="ctr"/>
            <a:r>
              <a:rPr lang="es-419" sz="900" b="1" dirty="0">
                <a:solidFill>
                  <a:schemeClr val="bg1"/>
                </a:solidFill>
                <a:highlight>
                  <a:srgbClr val="000080"/>
                </a:highlight>
              </a:rPr>
              <a:t>Sabrina Sprissler</a:t>
            </a:r>
          </a:p>
          <a:p>
            <a:pPr algn="ctr"/>
            <a:r>
              <a:rPr lang="es-419" sz="900" dirty="0">
                <a:solidFill>
                  <a:schemeClr val="accent3"/>
                </a:solidFill>
              </a:rPr>
              <a:t>Pablo Andres Arnaiz</a:t>
            </a:r>
          </a:p>
          <a:p>
            <a:pPr algn="ctr"/>
            <a:r>
              <a:rPr lang="es-419" sz="900" b="1" dirty="0">
                <a:solidFill>
                  <a:schemeClr val="bg1"/>
                </a:solidFill>
              </a:rPr>
              <a:t>David Kerschbaum</a:t>
            </a:r>
          </a:p>
          <a:p>
            <a:pPr algn="ctr"/>
            <a:r>
              <a:rPr lang="es-419" sz="900" dirty="0">
                <a:solidFill>
                  <a:schemeClr val="accent3"/>
                </a:solidFill>
              </a:rPr>
              <a:t>Diego Bergareche</a:t>
            </a:r>
          </a:p>
          <a:p>
            <a:pPr algn="ctr"/>
            <a:r>
              <a:rPr lang="es-419" sz="900" dirty="0">
                <a:solidFill>
                  <a:schemeClr val="accent3"/>
                </a:solidFill>
              </a:rPr>
              <a:t>Ismael </a:t>
            </a:r>
            <a:r>
              <a:rPr lang="es-419" sz="900" dirty="0" err="1">
                <a:solidFill>
                  <a:schemeClr val="accent3"/>
                </a:solidFill>
              </a:rPr>
              <a:t>Boudchar</a:t>
            </a:r>
            <a:endParaRPr lang="es-419" sz="900" dirty="0">
              <a:solidFill>
                <a:schemeClr val="accent3"/>
              </a:solidFill>
            </a:endParaRPr>
          </a:p>
          <a:p>
            <a:pPr algn="ctr"/>
            <a:r>
              <a:rPr lang="es-419" sz="900" dirty="0">
                <a:solidFill>
                  <a:schemeClr val="accent3"/>
                </a:solidFill>
              </a:rPr>
              <a:t>Jennifer </a:t>
            </a:r>
            <a:r>
              <a:rPr lang="es-419" sz="900" dirty="0" err="1">
                <a:solidFill>
                  <a:schemeClr val="accent3"/>
                </a:solidFill>
              </a:rPr>
              <a:t>Mohan</a:t>
            </a:r>
            <a:endParaRPr lang="es-419" sz="900" dirty="0">
              <a:solidFill>
                <a:schemeClr val="accent3"/>
              </a:solidFill>
            </a:endParaRPr>
          </a:p>
          <a:p>
            <a:pPr algn="ctr"/>
            <a:r>
              <a:rPr lang="es-419" sz="900" dirty="0">
                <a:solidFill>
                  <a:schemeClr val="bg1"/>
                </a:solidFill>
              </a:rPr>
              <a:t>Flora </a:t>
            </a:r>
            <a:r>
              <a:rPr lang="es-419" sz="900" dirty="0" err="1">
                <a:solidFill>
                  <a:schemeClr val="bg1"/>
                </a:solidFill>
              </a:rPr>
              <a:t>Kidston</a:t>
            </a:r>
            <a:endParaRPr lang="es-419" sz="900" dirty="0">
              <a:solidFill>
                <a:schemeClr val="bg1"/>
              </a:solidFill>
            </a:endParaRPr>
          </a:p>
          <a:p>
            <a:pPr algn="ctr"/>
            <a:r>
              <a:rPr lang="es-419" sz="900" dirty="0">
                <a:solidFill>
                  <a:schemeClr val="accent3"/>
                </a:solidFill>
              </a:rPr>
              <a:t>Angie Navarrete</a:t>
            </a:r>
          </a:p>
        </p:txBody>
      </p:sp>
      <p:sp>
        <p:nvSpPr>
          <p:cNvPr id="1168" name="Oval 1167"/>
          <p:cNvSpPr/>
          <p:nvPr/>
        </p:nvSpPr>
        <p:spPr bwMode="auto">
          <a:xfrm>
            <a:off x="4475588" y="5110664"/>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sp>
        <p:nvSpPr>
          <p:cNvPr id="1170" name="Rectangle 1169"/>
          <p:cNvSpPr/>
          <p:nvPr/>
        </p:nvSpPr>
        <p:spPr>
          <a:xfrm>
            <a:off x="5140639" y="4473917"/>
            <a:ext cx="1336109" cy="71851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Rio de Janeiro</a:t>
            </a:r>
          </a:p>
          <a:p>
            <a:pPr algn="ctr"/>
            <a:r>
              <a:rPr lang="es-419" sz="900" dirty="0">
                <a:solidFill>
                  <a:schemeClr val="accent3"/>
                </a:solidFill>
              </a:rPr>
              <a:t>Isabela Dantas</a:t>
            </a:r>
          </a:p>
          <a:p>
            <a:pPr algn="ctr"/>
            <a:r>
              <a:rPr lang="es-419" sz="900" dirty="0">
                <a:solidFill>
                  <a:schemeClr val="accent3"/>
                </a:solidFill>
              </a:rPr>
              <a:t>Anderson Garcia</a:t>
            </a:r>
          </a:p>
          <a:p>
            <a:pPr algn="ctr"/>
            <a:r>
              <a:rPr lang="es-419" sz="900" dirty="0">
                <a:solidFill>
                  <a:schemeClr val="accent3"/>
                </a:solidFill>
              </a:rPr>
              <a:t>João Gabriel de Lauro</a:t>
            </a:r>
          </a:p>
          <a:p>
            <a:pPr algn="ctr"/>
            <a:r>
              <a:rPr lang="es-419" sz="900" dirty="0">
                <a:solidFill>
                  <a:schemeClr val="accent3"/>
                </a:solidFill>
              </a:rPr>
              <a:t>Lucas Rangel</a:t>
            </a:r>
          </a:p>
        </p:txBody>
      </p:sp>
      <p:sp>
        <p:nvSpPr>
          <p:cNvPr id="1171" name="Oval 1170"/>
          <p:cNvSpPr/>
          <p:nvPr/>
        </p:nvSpPr>
        <p:spPr bwMode="auto">
          <a:xfrm>
            <a:off x="4334853" y="5187338"/>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cxnSp>
        <p:nvCxnSpPr>
          <p:cNvPr id="1172" name="Straight Connector 1171"/>
          <p:cNvCxnSpPr>
            <a:stCxn id="1173" idx="1"/>
            <a:endCxn id="891" idx="36"/>
          </p:cNvCxnSpPr>
          <p:nvPr/>
        </p:nvCxnSpPr>
        <p:spPr bwMode="auto">
          <a:xfrm flipH="1" flipV="1">
            <a:off x="4393079" y="5247377"/>
            <a:ext cx="860560" cy="329673"/>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3" name="Rectangle 1172"/>
          <p:cNvSpPr/>
          <p:nvPr/>
        </p:nvSpPr>
        <p:spPr>
          <a:xfrm>
            <a:off x="5253639" y="5494497"/>
            <a:ext cx="1133236" cy="16510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Sao Paulo</a:t>
            </a:r>
            <a:endParaRPr lang="es-419" sz="900" dirty="0">
              <a:solidFill>
                <a:schemeClr val="bg1"/>
              </a:solidFill>
            </a:endParaRPr>
          </a:p>
        </p:txBody>
      </p:sp>
      <p:sp>
        <p:nvSpPr>
          <p:cNvPr id="1174" name="Oval 1173"/>
          <p:cNvSpPr/>
          <p:nvPr/>
        </p:nvSpPr>
        <p:spPr bwMode="auto">
          <a:xfrm>
            <a:off x="3982418" y="5577050"/>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cxnSp>
        <p:nvCxnSpPr>
          <p:cNvPr id="1175" name="Straight Connector 1174"/>
          <p:cNvCxnSpPr/>
          <p:nvPr/>
        </p:nvCxnSpPr>
        <p:spPr bwMode="auto">
          <a:xfrm flipH="1" flipV="1">
            <a:off x="4015957" y="5635858"/>
            <a:ext cx="781187" cy="384981"/>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6" name="Rectangle 1175"/>
          <p:cNvSpPr/>
          <p:nvPr/>
        </p:nvSpPr>
        <p:spPr>
          <a:xfrm>
            <a:off x="4184313" y="5822191"/>
            <a:ext cx="1359591" cy="36770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Buenos Aires</a:t>
            </a:r>
          </a:p>
          <a:p>
            <a:pPr algn="ctr"/>
            <a:r>
              <a:rPr lang="es-419" sz="900" dirty="0">
                <a:solidFill>
                  <a:schemeClr val="accent3"/>
                </a:solidFill>
              </a:rPr>
              <a:t>Maria </a:t>
            </a:r>
            <a:r>
              <a:rPr lang="es-419" sz="900" dirty="0" err="1">
                <a:solidFill>
                  <a:schemeClr val="accent3"/>
                </a:solidFill>
              </a:rPr>
              <a:t>Belen</a:t>
            </a:r>
            <a:r>
              <a:rPr lang="es-419" sz="900" dirty="0">
                <a:solidFill>
                  <a:schemeClr val="accent3"/>
                </a:solidFill>
              </a:rPr>
              <a:t> Alonso</a:t>
            </a:r>
          </a:p>
        </p:txBody>
      </p:sp>
      <p:sp>
        <p:nvSpPr>
          <p:cNvPr id="1177" name="Oval 1176"/>
          <p:cNvSpPr/>
          <p:nvPr/>
        </p:nvSpPr>
        <p:spPr bwMode="auto">
          <a:xfrm>
            <a:off x="3545694" y="5577050"/>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cxnSp>
        <p:nvCxnSpPr>
          <p:cNvPr id="1178" name="Straight Connector 1177"/>
          <p:cNvCxnSpPr>
            <a:stCxn id="1177" idx="2"/>
          </p:cNvCxnSpPr>
          <p:nvPr/>
        </p:nvCxnSpPr>
        <p:spPr bwMode="auto">
          <a:xfrm flipH="1">
            <a:off x="2646627" y="5625371"/>
            <a:ext cx="899067" cy="249970"/>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79" name="Rectangle 1178"/>
          <p:cNvSpPr/>
          <p:nvPr/>
        </p:nvSpPr>
        <p:spPr>
          <a:xfrm>
            <a:off x="2002022" y="5797888"/>
            <a:ext cx="1133236" cy="19449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Santiago</a:t>
            </a:r>
          </a:p>
        </p:txBody>
      </p:sp>
      <p:sp>
        <p:nvSpPr>
          <p:cNvPr id="1180" name="Oval 1179"/>
          <p:cNvSpPr/>
          <p:nvPr/>
        </p:nvSpPr>
        <p:spPr bwMode="auto">
          <a:xfrm>
            <a:off x="3377548" y="4780627"/>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cxnSp>
        <p:nvCxnSpPr>
          <p:cNvPr id="1181" name="Straight Connector 1180"/>
          <p:cNvCxnSpPr>
            <a:stCxn id="1180" idx="3"/>
            <a:endCxn id="1182" idx="3"/>
          </p:cNvCxnSpPr>
          <p:nvPr/>
        </p:nvCxnSpPr>
        <p:spPr bwMode="auto">
          <a:xfrm flipH="1">
            <a:off x="2812045" y="4863116"/>
            <a:ext cx="580081" cy="229689"/>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82" name="Rectangle 1181"/>
          <p:cNvSpPr/>
          <p:nvPr/>
        </p:nvSpPr>
        <p:spPr>
          <a:xfrm>
            <a:off x="1678809" y="4904419"/>
            <a:ext cx="1133236" cy="37677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Lima</a:t>
            </a:r>
          </a:p>
          <a:p>
            <a:pPr algn="ctr"/>
            <a:r>
              <a:rPr lang="es-419" sz="900" b="1" dirty="0">
                <a:solidFill>
                  <a:schemeClr val="bg1"/>
                </a:solidFill>
              </a:rPr>
              <a:t>Wayne Menary</a:t>
            </a:r>
          </a:p>
        </p:txBody>
      </p:sp>
      <p:sp>
        <p:nvSpPr>
          <p:cNvPr id="1183" name="Oval 1182"/>
          <p:cNvSpPr/>
          <p:nvPr/>
        </p:nvSpPr>
        <p:spPr bwMode="auto">
          <a:xfrm>
            <a:off x="3501058" y="4314444"/>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sp>
        <p:nvSpPr>
          <p:cNvPr id="1184" name="Rectangle 1183"/>
          <p:cNvSpPr/>
          <p:nvPr/>
        </p:nvSpPr>
        <p:spPr>
          <a:xfrm>
            <a:off x="1208691" y="4503520"/>
            <a:ext cx="1336391" cy="1836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err="1">
                <a:solidFill>
                  <a:schemeClr val="bg1"/>
                </a:solidFill>
              </a:rPr>
              <a:t>Bogota</a:t>
            </a:r>
            <a:endParaRPr lang="es-419" sz="900" dirty="0"/>
          </a:p>
        </p:txBody>
      </p:sp>
      <p:cxnSp>
        <p:nvCxnSpPr>
          <p:cNvPr id="1185" name="Straight Connector 1184"/>
          <p:cNvCxnSpPr>
            <a:stCxn id="1183" idx="3"/>
            <a:endCxn id="1184" idx="3"/>
          </p:cNvCxnSpPr>
          <p:nvPr/>
        </p:nvCxnSpPr>
        <p:spPr bwMode="auto">
          <a:xfrm flipH="1">
            <a:off x="2545082" y="4396933"/>
            <a:ext cx="970554" cy="198387"/>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86" name="Oval 1185"/>
          <p:cNvSpPr/>
          <p:nvPr/>
        </p:nvSpPr>
        <p:spPr bwMode="auto">
          <a:xfrm>
            <a:off x="2700295" y="3789782"/>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sp>
        <p:nvSpPr>
          <p:cNvPr id="1187" name="Rectangle 1186"/>
          <p:cNvSpPr/>
          <p:nvPr/>
        </p:nvSpPr>
        <p:spPr>
          <a:xfrm>
            <a:off x="390290" y="3459543"/>
            <a:ext cx="1662663" cy="84531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Mexico City</a:t>
            </a:r>
          </a:p>
          <a:p>
            <a:pPr algn="ctr"/>
            <a:r>
              <a:rPr lang="es-419" sz="900" dirty="0">
                <a:solidFill>
                  <a:schemeClr val="bg1"/>
                </a:solidFill>
              </a:rPr>
              <a:t>Israel Aviles</a:t>
            </a:r>
          </a:p>
          <a:p>
            <a:pPr algn="ctr"/>
            <a:r>
              <a:rPr lang="es-419" sz="900" b="1" dirty="0">
                <a:solidFill>
                  <a:schemeClr val="bg1"/>
                </a:solidFill>
                <a:highlight>
                  <a:srgbClr val="000080"/>
                </a:highlight>
              </a:rPr>
              <a:t>Maria Luisa Castellanos</a:t>
            </a:r>
          </a:p>
          <a:p>
            <a:pPr algn="ctr"/>
            <a:r>
              <a:rPr lang="es-419" sz="900" dirty="0" err="1">
                <a:solidFill>
                  <a:schemeClr val="bg1"/>
                </a:solidFill>
              </a:rPr>
              <a:t>Mayela</a:t>
            </a:r>
            <a:r>
              <a:rPr lang="es-419" sz="900" dirty="0">
                <a:solidFill>
                  <a:schemeClr val="bg1"/>
                </a:solidFill>
              </a:rPr>
              <a:t> Aviles</a:t>
            </a:r>
          </a:p>
          <a:p>
            <a:pPr algn="ctr"/>
            <a:r>
              <a:rPr lang="es-419" sz="900" b="1" dirty="0">
                <a:solidFill>
                  <a:schemeClr val="bg1"/>
                </a:solidFill>
                <a:highlight>
                  <a:srgbClr val="000080"/>
                </a:highlight>
              </a:rPr>
              <a:t>Daniela Herrera</a:t>
            </a:r>
          </a:p>
          <a:p>
            <a:pPr algn="ctr"/>
            <a:r>
              <a:rPr lang="es-419" sz="900" b="1" dirty="0">
                <a:solidFill>
                  <a:schemeClr val="bg1"/>
                </a:solidFill>
              </a:rPr>
              <a:t>Fernando Salazar</a:t>
            </a:r>
          </a:p>
        </p:txBody>
      </p:sp>
      <p:sp>
        <p:nvSpPr>
          <p:cNvPr id="1189" name="Oval 1188"/>
          <p:cNvSpPr/>
          <p:nvPr/>
        </p:nvSpPr>
        <p:spPr bwMode="auto">
          <a:xfrm>
            <a:off x="3427322" y="3223423"/>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sp>
        <p:nvSpPr>
          <p:cNvPr id="1190" name="Rectangle 1189"/>
          <p:cNvSpPr/>
          <p:nvPr/>
        </p:nvSpPr>
        <p:spPr>
          <a:xfrm>
            <a:off x="2300426" y="2381768"/>
            <a:ext cx="1133236" cy="352493"/>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New York</a:t>
            </a:r>
          </a:p>
          <a:p>
            <a:pPr algn="ctr"/>
            <a:r>
              <a:rPr lang="es-419" sz="900" b="1" dirty="0">
                <a:solidFill>
                  <a:schemeClr val="bg1"/>
                </a:solidFill>
                <a:highlight>
                  <a:srgbClr val="000080"/>
                </a:highlight>
              </a:rPr>
              <a:t>David Lightfoot</a:t>
            </a:r>
          </a:p>
        </p:txBody>
      </p:sp>
      <p:cxnSp>
        <p:nvCxnSpPr>
          <p:cNvPr id="1191" name="Straight Connector 1190"/>
          <p:cNvCxnSpPr>
            <a:stCxn id="1189" idx="5"/>
          </p:cNvCxnSpPr>
          <p:nvPr/>
        </p:nvCxnSpPr>
        <p:spPr bwMode="auto">
          <a:xfrm flipH="1" flipV="1">
            <a:off x="2931918" y="2727786"/>
            <a:ext cx="580374" cy="578126"/>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194" name="Oval 1193"/>
          <p:cNvSpPr/>
          <p:nvPr/>
        </p:nvSpPr>
        <p:spPr bwMode="auto">
          <a:xfrm>
            <a:off x="3300246" y="3683033"/>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sp>
        <p:nvSpPr>
          <p:cNvPr id="1195" name="Rectangle 1194"/>
          <p:cNvSpPr/>
          <p:nvPr/>
        </p:nvSpPr>
        <p:spPr>
          <a:xfrm>
            <a:off x="4093597" y="3267883"/>
            <a:ext cx="1299495" cy="99893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Miami</a:t>
            </a:r>
          </a:p>
          <a:p>
            <a:pPr algn="ctr"/>
            <a:r>
              <a:rPr lang="es-419" sz="900" b="1" dirty="0">
                <a:solidFill>
                  <a:schemeClr val="bg1"/>
                </a:solidFill>
                <a:highlight>
                  <a:srgbClr val="000080"/>
                </a:highlight>
              </a:rPr>
              <a:t>Anna </a:t>
            </a:r>
            <a:r>
              <a:rPr lang="es-419" sz="900" b="1" dirty="0" err="1">
                <a:solidFill>
                  <a:schemeClr val="bg1"/>
                </a:solidFill>
                <a:highlight>
                  <a:srgbClr val="000080"/>
                </a:highlight>
              </a:rPr>
              <a:t>Karapetyan</a:t>
            </a:r>
            <a:endParaRPr lang="es-419" sz="900" b="1" dirty="0">
              <a:solidFill>
                <a:schemeClr val="bg1"/>
              </a:solidFill>
              <a:highlight>
                <a:srgbClr val="000080"/>
              </a:highlight>
            </a:endParaRPr>
          </a:p>
          <a:p>
            <a:pPr algn="ctr"/>
            <a:r>
              <a:rPr lang="es-419" sz="900" dirty="0">
                <a:solidFill>
                  <a:schemeClr val="bg1"/>
                </a:solidFill>
              </a:rPr>
              <a:t>Andres Morales</a:t>
            </a:r>
          </a:p>
          <a:p>
            <a:pPr algn="ctr"/>
            <a:r>
              <a:rPr lang="es-419" sz="900" dirty="0">
                <a:solidFill>
                  <a:schemeClr val="accent3"/>
                </a:solidFill>
              </a:rPr>
              <a:t>Jesus Armendariz</a:t>
            </a:r>
          </a:p>
          <a:p>
            <a:pPr algn="ctr"/>
            <a:r>
              <a:rPr lang="es-419" sz="900" dirty="0">
                <a:solidFill>
                  <a:schemeClr val="accent3"/>
                </a:solidFill>
              </a:rPr>
              <a:t>Denise Siciliano</a:t>
            </a:r>
          </a:p>
          <a:p>
            <a:pPr algn="ctr"/>
            <a:r>
              <a:rPr lang="es-419" sz="900" dirty="0">
                <a:solidFill>
                  <a:schemeClr val="bg1"/>
                </a:solidFill>
              </a:rPr>
              <a:t>Walker Whitfield</a:t>
            </a:r>
          </a:p>
          <a:p>
            <a:pPr algn="ctr"/>
            <a:r>
              <a:rPr lang="es-419" sz="900" dirty="0">
                <a:solidFill>
                  <a:schemeClr val="bg1"/>
                </a:solidFill>
              </a:rPr>
              <a:t>Eddie Ferreira</a:t>
            </a:r>
          </a:p>
        </p:txBody>
      </p:sp>
      <p:cxnSp>
        <p:nvCxnSpPr>
          <p:cNvPr id="1196" name="Straight Connector 1195"/>
          <p:cNvCxnSpPr>
            <a:stCxn id="1194" idx="6"/>
            <a:endCxn id="1195" idx="1"/>
          </p:cNvCxnSpPr>
          <p:nvPr/>
        </p:nvCxnSpPr>
        <p:spPr bwMode="auto">
          <a:xfrm>
            <a:off x="3399794" y="3731354"/>
            <a:ext cx="693803" cy="35995"/>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05" name="Oval 1204"/>
          <p:cNvSpPr/>
          <p:nvPr/>
        </p:nvSpPr>
        <p:spPr bwMode="auto">
          <a:xfrm>
            <a:off x="7926329" y="3886424"/>
            <a:ext cx="99548" cy="96642"/>
          </a:xfrm>
          <a:prstGeom prst="ellipse">
            <a:avLst/>
          </a:prstGeom>
          <a:solidFill>
            <a:schemeClr val="tx2"/>
          </a:solidFill>
          <a:ln w="12700" cap="flat" cmpd="sng" algn="ctr">
            <a:solidFill>
              <a:schemeClr val="bg1"/>
            </a:solidFill>
            <a:prstDash val="solid"/>
            <a:round/>
            <a:headEnd type="none" w="med" len="med"/>
            <a:tailEnd type="none" w="med" len="med"/>
          </a:ln>
          <a:effectLst/>
        </p:spPr>
        <p:txBody>
          <a:bodyPr vert="horz" wrap="none" lIns="0" tIns="0" rIns="91224" bIns="45612" numCol="1" rtlCol="0" anchor="ctr" anchorCtr="0" compatLnSpc="1">
            <a:prstTxWarp prst="textNoShape">
              <a:avLst/>
            </a:prstTxWarp>
          </a:bodyPr>
          <a:lstStyle/>
          <a:p>
            <a:pPr defTabSz="912247"/>
            <a:endParaRPr lang="es-419" sz="1400" dirty="0">
              <a:solidFill>
                <a:srgbClr val="000000"/>
              </a:solidFill>
            </a:endParaRPr>
          </a:p>
        </p:txBody>
      </p:sp>
      <p:sp>
        <p:nvSpPr>
          <p:cNvPr id="1206" name="Rectangle 1205"/>
          <p:cNvSpPr/>
          <p:nvPr/>
        </p:nvSpPr>
        <p:spPr>
          <a:xfrm>
            <a:off x="8770526" y="4241456"/>
            <a:ext cx="1339696" cy="88336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900" b="1" dirty="0">
                <a:solidFill>
                  <a:schemeClr val="bg1"/>
                </a:solidFill>
              </a:rPr>
              <a:t>Mumbai</a:t>
            </a:r>
          </a:p>
          <a:p>
            <a:pPr algn="ctr"/>
            <a:r>
              <a:rPr lang="es-419" sz="900" b="1" dirty="0">
                <a:solidFill>
                  <a:schemeClr val="bg1"/>
                </a:solidFill>
              </a:rPr>
              <a:t>Yogesh Kaginkar</a:t>
            </a:r>
          </a:p>
          <a:p>
            <a:pPr algn="ctr"/>
            <a:r>
              <a:rPr lang="es-419" sz="900" b="1" dirty="0">
                <a:solidFill>
                  <a:schemeClr val="bg1"/>
                </a:solidFill>
              </a:rPr>
              <a:t>Ronald Fernandes</a:t>
            </a:r>
          </a:p>
          <a:p>
            <a:pPr algn="ctr"/>
            <a:r>
              <a:rPr lang="es-419" sz="900" b="1" dirty="0">
                <a:solidFill>
                  <a:schemeClr val="bg1"/>
                </a:solidFill>
              </a:rPr>
              <a:t>Mradul Agarwal</a:t>
            </a:r>
          </a:p>
          <a:p>
            <a:pPr algn="ctr"/>
            <a:r>
              <a:rPr lang="es-419" sz="900" b="1" dirty="0">
                <a:solidFill>
                  <a:schemeClr val="bg1"/>
                </a:solidFill>
              </a:rPr>
              <a:t>Abhinav Padhan</a:t>
            </a:r>
          </a:p>
          <a:p>
            <a:pPr algn="ctr"/>
            <a:r>
              <a:rPr lang="es-419" sz="900" b="1" dirty="0">
                <a:solidFill>
                  <a:schemeClr val="bg1"/>
                </a:solidFill>
              </a:rPr>
              <a:t>Jaee Kamat</a:t>
            </a:r>
          </a:p>
        </p:txBody>
      </p:sp>
      <p:cxnSp>
        <p:nvCxnSpPr>
          <p:cNvPr id="1207" name="Straight Connector 1206"/>
          <p:cNvCxnSpPr>
            <a:stCxn id="1206" idx="1"/>
            <a:endCxn id="1205" idx="5"/>
          </p:cNvCxnSpPr>
          <p:nvPr/>
        </p:nvCxnSpPr>
        <p:spPr bwMode="auto">
          <a:xfrm flipH="1" flipV="1">
            <a:off x="8011299" y="3968913"/>
            <a:ext cx="759227" cy="714224"/>
          </a:xfrm>
          <a:prstGeom prst="line">
            <a:avLst/>
          </a:prstGeom>
          <a:noFill/>
          <a:ln w="1905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 name="Rectangle 1"/>
          <p:cNvSpPr/>
          <p:nvPr/>
        </p:nvSpPr>
        <p:spPr>
          <a:xfrm>
            <a:off x="9958644" y="6284776"/>
            <a:ext cx="1685078" cy="369332"/>
          </a:xfrm>
          <a:prstGeom prst="rect">
            <a:avLst/>
          </a:prstGeom>
        </p:spPr>
        <p:txBody>
          <a:bodyPr wrap="none">
            <a:spAutoFit/>
          </a:bodyPr>
          <a:lstStyle/>
          <a:p>
            <a:pPr algn="ctr"/>
            <a:r>
              <a:rPr lang="es-419" b="1" dirty="0">
                <a:solidFill>
                  <a:schemeClr val="bg1"/>
                </a:solidFill>
                <a:highlight>
                  <a:srgbClr val="000080"/>
                </a:highlight>
              </a:rPr>
              <a:t>Equipo LARG</a:t>
            </a:r>
          </a:p>
        </p:txBody>
      </p:sp>
    </p:spTree>
    <p:extLst>
      <p:ext uri="{BB962C8B-B14F-4D97-AF65-F5344CB8AC3E}">
        <p14:creationId xmlns:p14="http://schemas.microsoft.com/office/powerpoint/2010/main" val="21216914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a:t>¿Alguna pregunta?</a:t>
            </a:r>
            <a:endParaRPr lang="es-ES"/>
          </a:p>
        </p:txBody>
      </p:sp>
    </p:spTree>
    <p:extLst>
      <p:ext uri="{BB962C8B-B14F-4D97-AF65-F5344CB8AC3E}">
        <p14:creationId xmlns:p14="http://schemas.microsoft.com/office/powerpoint/2010/main" val="10938504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775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half" idx="10"/>
          </p:nvPr>
        </p:nvSpPr>
        <p:spPr/>
        <p:txBody>
          <a:bodyPr/>
          <a:lstStyle/>
          <a:p>
            <a:endParaRPr lang="en-GB"/>
          </a:p>
        </p:txBody>
      </p:sp>
      <p:sp>
        <p:nvSpPr>
          <p:cNvPr id="3" name="Title 2"/>
          <p:cNvSpPr>
            <a:spLocks noGrp="1"/>
          </p:cNvSpPr>
          <p:nvPr>
            <p:ph type="title"/>
          </p:nvPr>
        </p:nvSpPr>
        <p:spPr/>
        <p:txBody>
          <a:bodyPr/>
          <a:lstStyle/>
          <a:p>
            <a:r>
              <a:rPr lang="es-419" sz="2700"/>
              <a:t>¿Qué son Modelos Catastróficos?</a:t>
            </a:r>
            <a:endParaRPr lang="es-419" sz="2700">
              <a:cs typeface="Arial"/>
            </a:endParaRPr>
          </a:p>
        </p:txBody>
      </p:sp>
      <p:sp>
        <p:nvSpPr>
          <p:cNvPr id="4098" name="Slide Number Placeholder 3"/>
          <p:cNvSpPr>
            <a:spLocks noGrp="1"/>
          </p:cNvSpPr>
          <p:nvPr>
            <p:ph type="sldNum" sz="quarter" idx="4294967295"/>
          </p:nvPr>
        </p:nvSpPr>
        <p:spPr>
          <a:noFill/>
        </p:spPr>
        <p:txBody>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6pPr>
            <a:lvl7pPr marL="29718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7pPr>
            <a:lvl8pPr marL="34290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8pPr>
            <a:lvl9pPr marL="38862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9pPr>
          </a:lstStyle>
          <a:p>
            <a:pPr eaLnBrk="1" hangingPunct="1"/>
            <a:endParaRPr lang="en-US" sz="1100">
              <a:solidFill>
                <a:schemeClr val="accent1"/>
              </a:solidFill>
            </a:endParaRPr>
          </a:p>
          <a:p>
            <a:pPr eaLnBrk="1" hangingPunct="1"/>
            <a:endParaRPr lang="en-US" sz="1100">
              <a:solidFill>
                <a:schemeClr val="accent1"/>
              </a:solidFill>
            </a:endParaRPr>
          </a:p>
        </p:txBody>
      </p:sp>
      <p:pic>
        <p:nvPicPr>
          <p:cNvPr id="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8463" y="814388"/>
            <a:ext cx="3832205" cy="2596057"/>
          </a:xfrm>
          <a:prstGeom prst="rect">
            <a:avLst/>
          </a:prstGeom>
          <a:noFill/>
          <a:ln>
            <a:noFill/>
          </a:ln>
          <a:effectLst/>
          <a:extLst>
            <a:ext uri="{909E8E84-426E-40DD-AFC4-6F175D3DCCD1}">
              <a14:hiddenFill xmlns:a14="http://schemas.microsoft.com/office/drawing/2010/main">
                <a:solidFill>
                  <a:srgbClr val="0069D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Straight Connector 7"/>
          <p:cNvCxnSpPr/>
          <p:nvPr/>
        </p:nvCxnSpPr>
        <p:spPr bwMode="auto">
          <a:xfrm>
            <a:off x="6919821" y="814388"/>
            <a:ext cx="0" cy="5387628"/>
          </a:xfrm>
          <a:prstGeom prst="lin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Rectangle 3"/>
          <p:cNvSpPr txBox="1">
            <a:spLocks noChangeArrowheads="1"/>
          </p:cNvSpPr>
          <p:nvPr/>
        </p:nvSpPr>
        <p:spPr bwMode="gray">
          <a:xfrm>
            <a:off x="457200" y="916107"/>
            <a:ext cx="6353976" cy="2122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03200" indent="-203200" algn="l" rtl="0" fontAlgn="base">
              <a:spcBef>
                <a:spcPct val="60000"/>
              </a:spcBef>
              <a:spcAft>
                <a:spcPct val="0"/>
              </a:spcAft>
              <a:buChar char="•"/>
              <a:defRPr sz="2000">
                <a:solidFill>
                  <a:schemeClr val="tx1"/>
                </a:solidFill>
                <a:latin typeface="+mn-lt"/>
                <a:ea typeface="+mn-ea"/>
                <a:cs typeface="+mn-cs"/>
              </a:defRPr>
            </a:lvl1pPr>
            <a:lvl2pPr marL="508000" indent="-279400" algn="l" rtl="0" fontAlgn="base">
              <a:spcBef>
                <a:spcPct val="20000"/>
              </a:spcBef>
              <a:spcAft>
                <a:spcPct val="0"/>
              </a:spcAft>
              <a:buChar char="–"/>
              <a:defRPr sz="2000">
                <a:solidFill>
                  <a:schemeClr val="tx1"/>
                </a:solidFill>
                <a:latin typeface="+mn-lt"/>
                <a:ea typeface="+mn-ea"/>
              </a:defRPr>
            </a:lvl2pPr>
            <a:lvl3pPr marL="685800" indent="-177800" algn="l" rtl="0" fontAlgn="base">
              <a:spcBef>
                <a:spcPct val="20000"/>
              </a:spcBef>
              <a:spcAft>
                <a:spcPct val="0"/>
              </a:spcAft>
              <a:buFont typeface="Arial" charset="0"/>
              <a:buChar char="­"/>
              <a:defRPr sz="2000">
                <a:solidFill>
                  <a:schemeClr val="tx1"/>
                </a:solidFill>
                <a:latin typeface="+mn-lt"/>
                <a:ea typeface="+mn-ea"/>
              </a:defRPr>
            </a:lvl3pPr>
            <a:lvl4pPr marL="863600" indent="-177800" algn="l" rtl="0" fontAlgn="base">
              <a:spcBef>
                <a:spcPct val="20000"/>
              </a:spcBef>
              <a:spcAft>
                <a:spcPct val="0"/>
              </a:spcAft>
              <a:buFont typeface="Arial" charset="0"/>
              <a:buChar char="­"/>
              <a:defRPr sz="2000">
                <a:solidFill>
                  <a:schemeClr val="tx1"/>
                </a:solidFill>
                <a:latin typeface="+mn-lt"/>
                <a:ea typeface="+mn-ea"/>
              </a:defRPr>
            </a:lvl4pPr>
            <a:lvl5pPr marL="1041400" indent="-177800" algn="l" rtl="0" fontAlgn="base">
              <a:spcBef>
                <a:spcPct val="20000"/>
              </a:spcBef>
              <a:spcAft>
                <a:spcPct val="0"/>
              </a:spcAft>
              <a:buFont typeface="Arial" charset="0"/>
              <a:buChar char="-"/>
              <a:defRPr sz="2000">
                <a:solidFill>
                  <a:schemeClr val="tx1"/>
                </a:solidFill>
                <a:latin typeface="+mn-lt"/>
                <a:ea typeface="+mn-ea"/>
              </a:defRPr>
            </a:lvl5pPr>
            <a:lvl6pPr marL="1498600" indent="-177800" algn="l" rtl="0" fontAlgn="base">
              <a:spcBef>
                <a:spcPct val="20000"/>
              </a:spcBef>
              <a:spcAft>
                <a:spcPct val="0"/>
              </a:spcAft>
              <a:buFont typeface="Arial" charset="0"/>
              <a:buChar char="-"/>
              <a:defRPr sz="2000">
                <a:solidFill>
                  <a:schemeClr val="tx1"/>
                </a:solidFill>
                <a:latin typeface="+mn-lt"/>
                <a:ea typeface="+mn-ea"/>
              </a:defRPr>
            </a:lvl6pPr>
            <a:lvl7pPr marL="1955800" indent="-177800" algn="l" rtl="0" fontAlgn="base">
              <a:spcBef>
                <a:spcPct val="20000"/>
              </a:spcBef>
              <a:spcAft>
                <a:spcPct val="0"/>
              </a:spcAft>
              <a:buFont typeface="Arial" charset="0"/>
              <a:buChar char="-"/>
              <a:defRPr sz="2000">
                <a:solidFill>
                  <a:schemeClr val="tx1"/>
                </a:solidFill>
                <a:latin typeface="+mn-lt"/>
                <a:ea typeface="+mn-ea"/>
              </a:defRPr>
            </a:lvl7pPr>
            <a:lvl8pPr marL="2413000" indent="-177800" algn="l" rtl="0" fontAlgn="base">
              <a:spcBef>
                <a:spcPct val="20000"/>
              </a:spcBef>
              <a:spcAft>
                <a:spcPct val="0"/>
              </a:spcAft>
              <a:buFont typeface="Arial" charset="0"/>
              <a:buChar char="-"/>
              <a:defRPr sz="2000">
                <a:solidFill>
                  <a:schemeClr val="tx1"/>
                </a:solidFill>
                <a:latin typeface="+mn-lt"/>
                <a:ea typeface="+mn-ea"/>
              </a:defRPr>
            </a:lvl8pPr>
            <a:lvl9pPr marL="2870200" indent="-177800" algn="l" rtl="0" fontAlgn="base">
              <a:spcBef>
                <a:spcPct val="20000"/>
              </a:spcBef>
              <a:spcAft>
                <a:spcPct val="0"/>
              </a:spcAft>
              <a:buFont typeface="Arial" charset="0"/>
              <a:buChar char="-"/>
              <a:defRPr sz="2000">
                <a:solidFill>
                  <a:schemeClr val="tx1"/>
                </a:solidFill>
                <a:latin typeface="+mn-lt"/>
                <a:ea typeface="+mn-ea"/>
              </a:defRPr>
            </a:lvl9pPr>
          </a:lstStyle>
          <a:p>
            <a:pPr marL="0" lvl="1" indent="0">
              <a:lnSpc>
                <a:spcPct val="90000"/>
              </a:lnSpc>
              <a:spcBef>
                <a:spcPts val="0"/>
              </a:spcBef>
              <a:spcAft>
                <a:spcPts val="300"/>
              </a:spcAft>
              <a:buNone/>
            </a:pPr>
            <a:r>
              <a:rPr lang="es-ES" sz="1600" kern="0" dirty="0"/>
              <a:t>Es el proceso de estimación de pérdidas económicas que pueden originarse de eventos catastróficos. Se evalúan peligros naturales o provocados por el hombre y son utilizados por: </a:t>
            </a:r>
          </a:p>
          <a:p>
            <a:pPr marL="285750" lvl="1" indent="-285750">
              <a:lnSpc>
                <a:spcPct val="90000"/>
              </a:lnSpc>
              <a:spcBef>
                <a:spcPts val="0"/>
              </a:spcBef>
              <a:spcAft>
                <a:spcPts val="300"/>
              </a:spcAft>
            </a:pPr>
            <a:r>
              <a:rPr lang="es-ES" sz="1600" kern="0" dirty="0"/>
              <a:t>Aseguradoras</a:t>
            </a:r>
          </a:p>
          <a:p>
            <a:pPr marL="285750" lvl="1" indent="-285750">
              <a:lnSpc>
                <a:spcPct val="90000"/>
              </a:lnSpc>
              <a:spcBef>
                <a:spcPts val="0"/>
              </a:spcBef>
              <a:spcAft>
                <a:spcPts val="300"/>
              </a:spcAft>
            </a:pPr>
            <a:r>
              <a:rPr lang="es-ES" sz="1600" kern="0" dirty="0"/>
              <a:t>Reaseguradoras</a:t>
            </a:r>
          </a:p>
          <a:p>
            <a:pPr marL="285750" lvl="1" indent="-285750">
              <a:lnSpc>
                <a:spcPct val="90000"/>
              </a:lnSpc>
              <a:spcBef>
                <a:spcPts val="0"/>
              </a:spcBef>
              <a:spcAft>
                <a:spcPts val="300"/>
              </a:spcAft>
            </a:pPr>
            <a:r>
              <a:rPr lang="es-ES" sz="1600" kern="0" dirty="0"/>
              <a:t>Corredores</a:t>
            </a:r>
          </a:p>
          <a:p>
            <a:pPr marL="285750" lvl="1" indent="-285750">
              <a:lnSpc>
                <a:spcPct val="90000"/>
              </a:lnSpc>
              <a:spcBef>
                <a:spcPts val="0"/>
              </a:spcBef>
              <a:spcAft>
                <a:spcPts val="300"/>
              </a:spcAft>
            </a:pPr>
            <a:r>
              <a:rPr lang="es-ES" sz="1600" kern="0" dirty="0"/>
              <a:t>Reguladores</a:t>
            </a:r>
          </a:p>
          <a:p>
            <a:pPr marL="285750" lvl="1" indent="-285750">
              <a:lnSpc>
                <a:spcPct val="90000"/>
              </a:lnSpc>
              <a:spcBef>
                <a:spcPts val="0"/>
              </a:spcBef>
              <a:spcAft>
                <a:spcPts val="300"/>
              </a:spcAft>
            </a:pPr>
            <a:r>
              <a:rPr lang="es-ES" sz="1600" kern="0" dirty="0"/>
              <a:t>Agencias de calificación</a:t>
            </a:r>
            <a:endParaRPr lang="en-US" sz="1600" kern="0" dirty="0"/>
          </a:p>
        </p:txBody>
      </p:sp>
      <p:cxnSp>
        <p:nvCxnSpPr>
          <p:cNvPr id="33" name="Straight Connector 32"/>
          <p:cNvCxnSpPr/>
          <p:nvPr/>
        </p:nvCxnSpPr>
        <p:spPr bwMode="auto">
          <a:xfrm flipV="1">
            <a:off x="9440408" y="5225694"/>
            <a:ext cx="1034895" cy="347250"/>
          </a:xfrm>
          <a:prstGeom prst="line">
            <a:avLst/>
          </a:prstGeom>
          <a:noFill/>
          <a:ln w="9525" cap="flat" cmpd="sng" algn="ctr">
            <a:solidFill>
              <a:schemeClr val="bg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5" name="Rectangle 3"/>
          <p:cNvSpPr txBox="1">
            <a:spLocks noChangeArrowheads="1"/>
          </p:cNvSpPr>
          <p:nvPr/>
        </p:nvSpPr>
        <p:spPr bwMode="gray">
          <a:xfrm>
            <a:off x="457200" y="3205136"/>
            <a:ext cx="6119179" cy="17750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203200" indent="-203200" algn="l" rtl="0" fontAlgn="base">
              <a:spcBef>
                <a:spcPct val="60000"/>
              </a:spcBef>
              <a:spcAft>
                <a:spcPct val="0"/>
              </a:spcAft>
              <a:buChar char="•"/>
              <a:defRPr sz="2000">
                <a:solidFill>
                  <a:schemeClr val="tx1"/>
                </a:solidFill>
                <a:latin typeface="+mn-lt"/>
                <a:ea typeface="+mn-ea"/>
                <a:cs typeface="+mn-cs"/>
              </a:defRPr>
            </a:lvl1pPr>
            <a:lvl2pPr marL="508000" indent="-279400" algn="l" rtl="0" fontAlgn="base">
              <a:spcBef>
                <a:spcPct val="20000"/>
              </a:spcBef>
              <a:spcAft>
                <a:spcPct val="0"/>
              </a:spcAft>
              <a:buChar char="–"/>
              <a:defRPr sz="2000">
                <a:solidFill>
                  <a:schemeClr val="tx1"/>
                </a:solidFill>
                <a:latin typeface="+mn-lt"/>
                <a:ea typeface="+mn-ea"/>
              </a:defRPr>
            </a:lvl2pPr>
            <a:lvl3pPr marL="685800" indent="-177800" algn="l" rtl="0" fontAlgn="base">
              <a:spcBef>
                <a:spcPct val="20000"/>
              </a:spcBef>
              <a:spcAft>
                <a:spcPct val="0"/>
              </a:spcAft>
              <a:buFont typeface="Arial" charset="0"/>
              <a:buChar char="­"/>
              <a:defRPr sz="2000">
                <a:solidFill>
                  <a:schemeClr val="tx1"/>
                </a:solidFill>
                <a:latin typeface="+mn-lt"/>
                <a:ea typeface="+mn-ea"/>
              </a:defRPr>
            </a:lvl3pPr>
            <a:lvl4pPr marL="863600" indent="-177800" algn="l" rtl="0" fontAlgn="base">
              <a:spcBef>
                <a:spcPct val="20000"/>
              </a:spcBef>
              <a:spcAft>
                <a:spcPct val="0"/>
              </a:spcAft>
              <a:buFont typeface="Arial" charset="0"/>
              <a:buChar char="­"/>
              <a:defRPr sz="2000">
                <a:solidFill>
                  <a:schemeClr val="tx1"/>
                </a:solidFill>
                <a:latin typeface="+mn-lt"/>
                <a:ea typeface="+mn-ea"/>
              </a:defRPr>
            </a:lvl4pPr>
            <a:lvl5pPr marL="1041400" indent="-177800" algn="l" rtl="0" fontAlgn="base">
              <a:spcBef>
                <a:spcPct val="20000"/>
              </a:spcBef>
              <a:spcAft>
                <a:spcPct val="0"/>
              </a:spcAft>
              <a:buFont typeface="Arial" charset="0"/>
              <a:buChar char="-"/>
              <a:defRPr sz="2000">
                <a:solidFill>
                  <a:schemeClr val="tx1"/>
                </a:solidFill>
                <a:latin typeface="+mn-lt"/>
                <a:ea typeface="+mn-ea"/>
              </a:defRPr>
            </a:lvl5pPr>
            <a:lvl6pPr marL="1498600" indent="-177800" algn="l" rtl="0" fontAlgn="base">
              <a:spcBef>
                <a:spcPct val="20000"/>
              </a:spcBef>
              <a:spcAft>
                <a:spcPct val="0"/>
              </a:spcAft>
              <a:buFont typeface="Arial" charset="0"/>
              <a:buChar char="-"/>
              <a:defRPr sz="2000">
                <a:solidFill>
                  <a:schemeClr val="tx1"/>
                </a:solidFill>
                <a:latin typeface="+mn-lt"/>
                <a:ea typeface="+mn-ea"/>
              </a:defRPr>
            </a:lvl6pPr>
            <a:lvl7pPr marL="1955800" indent="-177800" algn="l" rtl="0" fontAlgn="base">
              <a:spcBef>
                <a:spcPct val="20000"/>
              </a:spcBef>
              <a:spcAft>
                <a:spcPct val="0"/>
              </a:spcAft>
              <a:buFont typeface="Arial" charset="0"/>
              <a:buChar char="-"/>
              <a:defRPr sz="2000">
                <a:solidFill>
                  <a:schemeClr val="tx1"/>
                </a:solidFill>
                <a:latin typeface="+mn-lt"/>
                <a:ea typeface="+mn-ea"/>
              </a:defRPr>
            </a:lvl7pPr>
            <a:lvl8pPr marL="2413000" indent="-177800" algn="l" rtl="0" fontAlgn="base">
              <a:spcBef>
                <a:spcPct val="20000"/>
              </a:spcBef>
              <a:spcAft>
                <a:spcPct val="0"/>
              </a:spcAft>
              <a:buFont typeface="Arial" charset="0"/>
              <a:buChar char="-"/>
              <a:defRPr sz="2000">
                <a:solidFill>
                  <a:schemeClr val="tx1"/>
                </a:solidFill>
                <a:latin typeface="+mn-lt"/>
                <a:ea typeface="+mn-ea"/>
              </a:defRPr>
            </a:lvl8pPr>
            <a:lvl9pPr marL="2870200" indent="-177800" algn="l" rtl="0" fontAlgn="base">
              <a:spcBef>
                <a:spcPct val="20000"/>
              </a:spcBef>
              <a:spcAft>
                <a:spcPct val="0"/>
              </a:spcAft>
              <a:buFont typeface="Arial" charset="0"/>
              <a:buChar char="-"/>
              <a:defRPr sz="2000">
                <a:solidFill>
                  <a:schemeClr val="tx1"/>
                </a:solidFill>
                <a:latin typeface="+mn-lt"/>
                <a:ea typeface="+mn-ea"/>
              </a:defRPr>
            </a:lvl9pPr>
          </a:lstStyle>
          <a:p>
            <a:pPr marL="0" lvl="1" indent="0">
              <a:lnSpc>
                <a:spcPct val="90000"/>
              </a:lnSpc>
              <a:spcBef>
                <a:spcPts val="0"/>
              </a:spcBef>
              <a:spcAft>
                <a:spcPts val="300"/>
              </a:spcAft>
              <a:buNone/>
            </a:pPr>
            <a:r>
              <a:rPr lang="es-ES" sz="1600" kern="0" dirty="0"/>
              <a:t>Clave para la toma de decisiones en torno a:</a:t>
            </a:r>
          </a:p>
          <a:p>
            <a:pPr marL="285750" lvl="1" indent="-285750">
              <a:lnSpc>
                <a:spcPct val="90000"/>
              </a:lnSpc>
              <a:spcBef>
                <a:spcPts val="0"/>
              </a:spcBef>
              <a:spcAft>
                <a:spcPts val="300"/>
              </a:spcAft>
            </a:pPr>
            <a:r>
              <a:rPr lang="es-ES" sz="1600" kern="0" dirty="0"/>
              <a:t>Tarificación</a:t>
            </a:r>
          </a:p>
          <a:p>
            <a:pPr marL="285750" lvl="1" indent="-285750">
              <a:lnSpc>
                <a:spcPct val="90000"/>
              </a:lnSpc>
              <a:spcBef>
                <a:spcPts val="0"/>
              </a:spcBef>
              <a:spcAft>
                <a:spcPts val="300"/>
              </a:spcAft>
            </a:pPr>
            <a:r>
              <a:rPr lang="es-ES" sz="1600" kern="0" dirty="0"/>
              <a:t>Gestión de cartera</a:t>
            </a:r>
          </a:p>
          <a:p>
            <a:pPr marL="285750" lvl="1" indent="-285750">
              <a:lnSpc>
                <a:spcPct val="90000"/>
              </a:lnSpc>
              <a:spcBef>
                <a:spcPts val="0"/>
              </a:spcBef>
              <a:spcAft>
                <a:spcPts val="300"/>
              </a:spcAft>
            </a:pPr>
            <a:r>
              <a:rPr lang="es-ES" sz="1600" kern="0" dirty="0"/>
              <a:t>Requisitos de capital</a:t>
            </a:r>
          </a:p>
          <a:p>
            <a:pPr marL="285750" lvl="1" indent="-285750">
              <a:lnSpc>
                <a:spcPct val="90000"/>
              </a:lnSpc>
              <a:spcBef>
                <a:spcPts val="0"/>
              </a:spcBef>
              <a:spcAft>
                <a:spcPts val="300"/>
              </a:spcAft>
            </a:pPr>
            <a:r>
              <a:rPr lang="es-ES" sz="1600" kern="0" dirty="0"/>
              <a:t>Estructuración y fijación de precios de reaseguros</a:t>
            </a:r>
            <a:endParaRPr lang="en-US" sz="1600" kern="0" dirty="0"/>
          </a:p>
        </p:txBody>
      </p:sp>
      <p:pic>
        <p:nvPicPr>
          <p:cNvPr id="9" name="Picture 8"/>
          <p:cNvPicPr>
            <a:picLocks noChangeAspect="1"/>
          </p:cNvPicPr>
          <p:nvPr/>
        </p:nvPicPr>
        <p:blipFill>
          <a:blip r:embed="rId5"/>
          <a:stretch>
            <a:fillRect/>
          </a:stretch>
        </p:blipFill>
        <p:spPr>
          <a:xfrm>
            <a:off x="7113065" y="858482"/>
            <a:ext cx="4384469" cy="2551964"/>
          </a:xfrm>
          <a:prstGeom prst="rect">
            <a:avLst/>
          </a:prstGeom>
        </p:spPr>
      </p:pic>
      <p:sp>
        <p:nvSpPr>
          <p:cNvPr id="11" name="TextBox 10"/>
          <p:cNvSpPr txBox="1"/>
          <p:nvPr/>
        </p:nvSpPr>
        <p:spPr>
          <a:xfrm>
            <a:off x="7970995" y="916108"/>
            <a:ext cx="3456454" cy="184666"/>
          </a:xfrm>
          <a:prstGeom prst="rect">
            <a:avLst/>
          </a:prstGeom>
          <a:solidFill>
            <a:schemeClr val="bg1">
              <a:alpha val="75000"/>
            </a:schemeClr>
          </a:solidFill>
        </p:spPr>
        <p:txBody>
          <a:bodyPr wrap="square" lIns="0" tIns="0" rIns="0" bIns="0" rtlCol="0" anchor="t">
            <a:spAutoFit/>
          </a:bodyPr>
          <a:lstStyle/>
          <a:p>
            <a:r>
              <a:rPr lang="en-GB" sz="1200" dirty="0" err="1"/>
              <a:t>Temporada</a:t>
            </a:r>
            <a:r>
              <a:rPr lang="en-GB" sz="1200" dirty="0"/>
              <a:t> de </a:t>
            </a:r>
            <a:r>
              <a:rPr lang="en-GB" sz="1200" dirty="0" err="1"/>
              <a:t>Huracanes</a:t>
            </a:r>
            <a:r>
              <a:rPr lang="en-GB" sz="1200" dirty="0"/>
              <a:t> </a:t>
            </a:r>
            <a:r>
              <a:rPr lang="en-GB" sz="1200" dirty="0" err="1"/>
              <a:t>en</a:t>
            </a:r>
            <a:r>
              <a:rPr lang="en-GB" sz="1200" dirty="0"/>
              <a:t> </a:t>
            </a:r>
            <a:r>
              <a:rPr lang="en-GB" sz="1200" dirty="0" err="1"/>
              <a:t>el</a:t>
            </a:r>
            <a:r>
              <a:rPr lang="en-GB" sz="1200" dirty="0"/>
              <a:t> Atlántico de 2017</a:t>
            </a:r>
            <a:endParaRPr lang="en-GB" sz="1200" dirty="0">
              <a:cs typeface="Arial"/>
            </a:endParaRPr>
          </a:p>
        </p:txBody>
      </p:sp>
      <p:pic>
        <p:nvPicPr>
          <p:cNvPr id="2" name="Picture 2" descr="Terremoto de Guatemala de 1976 - Wikipedia, la enciclopedia libre">
            <a:extLst>
              <a:ext uri="{FF2B5EF4-FFF2-40B4-BE49-F238E27FC236}">
                <a16:creationId xmlns:a16="http://schemas.microsoft.com/office/drawing/2014/main" id="{3BCDCA41-B29F-2943-2FD2-3902CE682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89303" y="3960229"/>
            <a:ext cx="2286000" cy="24288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41AB1F4-A333-7018-61B8-A2DA69714282}"/>
              </a:ext>
            </a:extLst>
          </p:cNvPr>
          <p:cNvSpPr txBox="1"/>
          <p:nvPr/>
        </p:nvSpPr>
        <p:spPr>
          <a:xfrm>
            <a:off x="8189303" y="3621250"/>
            <a:ext cx="2447962" cy="184666"/>
          </a:xfrm>
          <a:prstGeom prst="rect">
            <a:avLst/>
          </a:prstGeom>
          <a:solidFill>
            <a:schemeClr val="bg1">
              <a:alpha val="75000"/>
            </a:schemeClr>
          </a:solidFill>
        </p:spPr>
        <p:txBody>
          <a:bodyPr wrap="square" lIns="0" tIns="0" rIns="0" bIns="0" rtlCol="0" anchor="t">
            <a:spAutoFit/>
          </a:bodyPr>
          <a:lstStyle/>
          <a:p>
            <a:r>
              <a:rPr lang="en-GB" sz="1200" dirty="0" err="1"/>
              <a:t>Terremoto</a:t>
            </a:r>
            <a:r>
              <a:rPr lang="en-GB" sz="1200" dirty="0"/>
              <a:t> de Guatemala de 1976</a:t>
            </a:r>
            <a:endParaRPr lang="en-GB" sz="1200" dirty="0">
              <a:cs typeface="Arial"/>
            </a:endParaRPr>
          </a:p>
        </p:txBody>
      </p:sp>
    </p:spTree>
    <p:custDataLst>
      <p:tags r:id="rId1"/>
    </p:custDataLst>
    <p:extLst>
      <p:ext uri="{BB962C8B-B14F-4D97-AF65-F5344CB8AC3E}">
        <p14:creationId xmlns:p14="http://schemas.microsoft.com/office/powerpoint/2010/main" val="32030199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0"/>
          </p:nvPr>
        </p:nvSpPr>
        <p:spPr/>
        <p:txBody>
          <a:bodyPr/>
          <a:lstStyle/>
          <a:p>
            <a:endParaRPr lang="es-419"/>
          </a:p>
        </p:txBody>
      </p:sp>
      <p:sp>
        <p:nvSpPr>
          <p:cNvPr id="18436" name="Rectangle 2"/>
          <p:cNvSpPr>
            <a:spLocks noGrp="1" noChangeArrowheads="1"/>
          </p:cNvSpPr>
          <p:nvPr>
            <p:ph type="title"/>
          </p:nvPr>
        </p:nvSpPr>
        <p:spPr/>
        <p:txBody>
          <a:bodyPr/>
          <a:lstStyle/>
          <a:p>
            <a:r>
              <a:rPr lang="es-419" altLang="zh-TW" sz="2700">
                <a:ea typeface="新細明體" charset="-120"/>
              </a:rPr>
              <a:t>Tipos de Modelos de Catastróficos</a:t>
            </a:r>
            <a:br>
              <a:rPr lang="es-419" sz="2700"/>
            </a:br>
            <a:endParaRPr lang="es-419" sz="2700">
              <a:solidFill>
                <a:schemeClr val="accent2"/>
              </a:solidFill>
            </a:endParaRPr>
          </a:p>
        </p:txBody>
      </p:sp>
      <p:sp>
        <p:nvSpPr>
          <p:cNvPr id="2" name="Text Placeholder 1"/>
          <p:cNvSpPr>
            <a:spLocks noGrp="1"/>
          </p:cNvSpPr>
          <p:nvPr>
            <p:ph type="body" sz="half" idx="2"/>
          </p:nvPr>
        </p:nvSpPr>
        <p:spPr/>
        <p:txBody>
          <a:bodyPr/>
          <a:lstStyle/>
          <a:p>
            <a:r>
              <a:rPr lang="es-ES" dirty="0"/>
              <a:t>¿Cuáles son los tipos de modelos utilizados en la industria?</a:t>
            </a:r>
            <a:endParaRPr lang="es-419" dirty="0"/>
          </a:p>
        </p:txBody>
      </p:sp>
      <p:sp>
        <p:nvSpPr>
          <p:cNvPr id="18434" name="Slide Number Placeholder 2"/>
          <p:cNvSpPr>
            <a:spLocks noGrp="1"/>
          </p:cNvSpPr>
          <p:nvPr>
            <p:ph type="sldNum" sz="quarter" idx="4294967295"/>
          </p:nvPr>
        </p:nvSpPr>
        <p:spPr>
          <a:noFill/>
        </p:spPr>
        <p:txBody>
          <a:bodyPr/>
          <a:lstStyle>
            <a:lvl1pPr eaLnBrk="0" hangingPunct="0">
              <a:defRPr sz="2000">
                <a:solidFill>
                  <a:schemeClr val="tx1"/>
                </a:solidFill>
                <a:latin typeface="Arial" charset="0"/>
                <a:ea typeface="MS PGothic" pitchFamily="34" charset="-128"/>
              </a:defRPr>
            </a:lvl1pPr>
            <a:lvl2pPr marL="742950" indent="-285750" eaLnBrk="0" hangingPunct="0">
              <a:defRPr sz="2000">
                <a:solidFill>
                  <a:schemeClr val="tx1"/>
                </a:solidFill>
                <a:latin typeface="Arial" charset="0"/>
                <a:ea typeface="MS PGothic" pitchFamily="34" charset="-128"/>
              </a:defRPr>
            </a:lvl2pPr>
            <a:lvl3pPr marL="1143000" indent="-228600" eaLnBrk="0" hangingPunct="0">
              <a:defRPr sz="2000">
                <a:solidFill>
                  <a:schemeClr val="tx1"/>
                </a:solidFill>
                <a:latin typeface="Arial" charset="0"/>
                <a:ea typeface="MS PGothic" pitchFamily="34" charset="-128"/>
              </a:defRPr>
            </a:lvl3pPr>
            <a:lvl4pPr marL="1600200" indent="-228600" eaLnBrk="0" hangingPunct="0">
              <a:defRPr sz="2000">
                <a:solidFill>
                  <a:schemeClr val="tx1"/>
                </a:solidFill>
                <a:latin typeface="Arial" charset="0"/>
                <a:ea typeface="MS PGothic" pitchFamily="34" charset="-128"/>
              </a:defRPr>
            </a:lvl4pPr>
            <a:lvl5pPr marL="2057400" indent="-228600" eaLnBrk="0" hangingPunct="0">
              <a:defRPr sz="2000">
                <a:solidFill>
                  <a:schemeClr val="tx1"/>
                </a:solidFill>
                <a:latin typeface="Arial" charset="0"/>
                <a:ea typeface="MS PGothic" pitchFamily="34" charset="-128"/>
              </a:defRPr>
            </a:lvl5pPr>
            <a:lvl6pPr marL="25146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6pPr>
            <a:lvl7pPr marL="29718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7pPr>
            <a:lvl8pPr marL="34290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8pPr>
            <a:lvl9pPr marL="3886200" indent="-228600" algn="ctr" eaLnBrk="0" fontAlgn="base" hangingPunct="0">
              <a:lnSpc>
                <a:spcPct val="86000"/>
              </a:lnSpc>
              <a:spcBef>
                <a:spcPct val="0"/>
              </a:spcBef>
              <a:spcAft>
                <a:spcPct val="0"/>
              </a:spcAft>
              <a:defRPr sz="2000">
                <a:solidFill>
                  <a:schemeClr val="tx1"/>
                </a:solidFill>
                <a:latin typeface="Arial" charset="0"/>
                <a:ea typeface="MS PGothic" pitchFamily="34" charset="-128"/>
              </a:defRPr>
            </a:lvl9pPr>
          </a:lstStyle>
          <a:p>
            <a:pPr eaLnBrk="1" hangingPunct="1"/>
            <a:endParaRPr lang="es-419" sz="1100">
              <a:solidFill>
                <a:schemeClr val="accent1"/>
              </a:solidFill>
            </a:endParaRPr>
          </a:p>
          <a:p>
            <a:pPr eaLnBrk="1" hangingPunct="1"/>
            <a:endParaRPr lang="es-419" sz="1100">
              <a:solidFill>
                <a:schemeClr val="accent1"/>
              </a:solidFill>
            </a:endParaRPr>
          </a:p>
        </p:txBody>
      </p:sp>
      <p:sp>
        <p:nvSpPr>
          <p:cNvPr id="14" name="Line 5"/>
          <p:cNvSpPr>
            <a:spLocks noChangeShapeType="1"/>
          </p:cNvSpPr>
          <p:nvPr/>
        </p:nvSpPr>
        <p:spPr bwMode="gray">
          <a:xfrm>
            <a:off x="7760494" y="1277939"/>
            <a:ext cx="0" cy="4787900"/>
          </a:xfrm>
          <a:prstGeom prst="line">
            <a:avLst/>
          </a:prstGeom>
          <a:noFill/>
          <a:ln w="127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419"/>
          </a:p>
        </p:txBody>
      </p:sp>
      <p:grpSp>
        <p:nvGrpSpPr>
          <p:cNvPr id="6" name="Group 5"/>
          <p:cNvGrpSpPr/>
          <p:nvPr/>
        </p:nvGrpSpPr>
        <p:grpSpPr>
          <a:xfrm>
            <a:off x="7963530" y="1438671"/>
            <a:ext cx="3860295" cy="4305293"/>
            <a:chOff x="7963530" y="1438671"/>
            <a:chExt cx="3860295" cy="4305293"/>
          </a:xfrm>
        </p:grpSpPr>
        <p:sp>
          <p:nvSpPr>
            <p:cNvPr id="18441" name="Rectangle 7"/>
            <p:cNvSpPr>
              <a:spLocks noChangeArrowheads="1"/>
            </p:cNvSpPr>
            <p:nvPr/>
          </p:nvSpPr>
          <p:spPr bwMode="gray">
            <a:xfrm>
              <a:off x="8175702" y="1438671"/>
              <a:ext cx="24765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defTabSz="979488"/>
              <a:r>
                <a:rPr lang="es-419" sz="1600" b="1"/>
                <a:t>Modelos Probabilísticos</a:t>
              </a:r>
            </a:p>
          </p:txBody>
        </p:sp>
        <p:pic>
          <p:nvPicPr>
            <p:cNvPr id="21"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l="25626" t="34500" r="25040" b="13499"/>
            <a:stretch>
              <a:fillRect/>
            </a:stretch>
          </p:blipFill>
          <p:spPr bwMode="auto">
            <a:xfrm>
              <a:off x="8140701" y="3800576"/>
              <a:ext cx="2950204" cy="194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7"/>
            <p:cNvSpPr>
              <a:spLocks noChangeArrowheads="1"/>
            </p:cNvSpPr>
            <p:nvPr/>
          </p:nvSpPr>
          <p:spPr bwMode="auto">
            <a:xfrm>
              <a:off x="7963530" y="1887670"/>
              <a:ext cx="3860295" cy="1793471"/>
            </a:xfrm>
            <a:prstGeom prst="rect">
              <a:avLst/>
            </a:prstGeom>
            <a:noFill/>
            <a:ln>
              <a:noFill/>
            </a:ln>
          </p:spPr>
          <p:txBody>
            <a:bodyPr lIns="91440" tIns="91440" rIns="91440" bIns="91440" anchor="ctr" anchorCtr="0"/>
            <a:lstStyle/>
            <a:p>
              <a:pPr marL="285750" indent="-285750" defTabSz="939800" eaLnBrk="0" hangingPunct="0">
                <a:buClr>
                  <a:srgbClr val="000000"/>
                </a:buClr>
                <a:buSzPct val="90000"/>
                <a:buFont typeface="Arial" panose="020B0604020202020204" pitchFamily="34" charset="0"/>
                <a:buChar char="•"/>
              </a:pPr>
              <a:r>
                <a:rPr lang="es-419" sz="1600"/>
                <a:t>¿Cuál es la probabilidad de una pérdida de $x?</a:t>
              </a:r>
            </a:p>
            <a:p>
              <a:pPr marL="285750" indent="-285750" defTabSz="939800" eaLnBrk="0" hangingPunct="0">
                <a:buClr>
                  <a:srgbClr val="000000"/>
                </a:buClr>
                <a:buSzPct val="90000"/>
                <a:buFont typeface="Arial" panose="020B0604020202020204" pitchFamily="34" charset="0"/>
                <a:buChar char="•"/>
              </a:pPr>
              <a:r>
                <a:rPr lang="es-419" sz="1600"/>
                <a:t>¿Cuál es mi pérdida anual esperada, pérdida de 1 en 200 años?</a:t>
              </a:r>
            </a:p>
            <a:p>
              <a:pPr marL="285750" indent="-285750" defTabSz="939800" eaLnBrk="0" hangingPunct="0">
                <a:buClr>
                  <a:srgbClr val="000000"/>
                </a:buClr>
                <a:buSzPct val="90000"/>
                <a:buFont typeface="Arial" panose="020B0604020202020204" pitchFamily="34" charset="0"/>
                <a:buChar char="•"/>
              </a:pPr>
              <a:r>
                <a:rPr lang="es-419" sz="1600"/>
                <a:t>¿Cuánto capital necesito?</a:t>
              </a:r>
            </a:p>
            <a:p>
              <a:pPr marL="285750" indent="-285750" defTabSz="939800" eaLnBrk="0" hangingPunct="0">
                <a:buClr>
                  <a:srgbClr val="000000"/>
                </a:buClr>
                <a:buSzPct val="90000"/>
                <a:buFont typeface="Arial" panose="020B0604020202020204" pitchFamily="34" charset="0"/>
                <a:buChar char="•"/>
              </a:pPr>
              <a:r>
                <a:rPr lang="es-419" sz="1600"/>
                <a:t>¿Cuánto reaseguro debo comprar?</a:t>
              </a:r>
            </a:p>
          </p:txBody>
        </p:sp>
      </p:grpSp>
      <p:grpSp>
        <p:nvGrpSpPr>
          <p:cNvPr id="4" name="Group 3"/>
          <p:cNvGrpSpPr/>
          <p:nvPr/>
        </p:nvGrpSpPr>
        <p:grpSpPr>
          <a:xfrm>
            <a:off x="1053116" y="1431983"/>
            <a:ext cx="3252025" cy="4255611"/>
            <a:chOff x="1053116" y="1431983"/>
            <a:chExt cx="3252025" cy="4255611"/>
          </a:xfrm>
        </p:grpSpPr>
        <p:sp>
          <p:nvSpPr>
            <p:cNvPr id="18440" name="Rectangle 6"/>
            <p:cNvSpPr>
              <a:spLocks noChangeArrowheads="1"/>
            </p:cNvSpPr>
            <p:nvPr/>
          </p:nvSpPr>
          <p:spPr bwMode="gray">
            <a:xfrm>
              <a:off x="1321846" y="1431983"/>
              <a:ext cx="24765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defTabSz="979488"/>
              <a:r>
                <a:rPr lang="es-419" sz="1600" b="1"/>
                <a:t>Modelos de Zonificación</a:t>
              </a:r>
            </a:p>
          </p:txBody>
        </p:sp>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9323" t="36874" r="38686" b="7500"/>
            <a:stretch>
              <a:fillRect/>
            </a:stretch>
          </p:blipFill>
          <p:spPr bwMode="auto">
            <a:xfrm>
              <a:off x="1053116" y="3671889"/>
              <a:ext cx="3013960" cy="20157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7"/>
            <p:cNvSpPr>
              <a:spLocks noChangeArrowheads="1"/>
            </p:cNvSpPr>
            <p:nvPr/>
          </p:nvSpPr>
          <p:spPr bwMode="auto">
            <a:xfrm>
              <a:off x="1127411" y="1566560"/>
              <a:ext cx="3177730" cy="1793471"/>
            </a:xfrm>
            <a:prstGeom prst="rect">
              <a:avLst/>
            </a:prstGeom>
            <a:noFill/>
            <a:ln>
              <a:noFill/>
            </a:ln>
          </p:spPr>
          <p:txBody>
            <a:bodyPr lIns="91440" tIns="91440" rIns="91440" bIns="91440" anchor="ctr" anchorCtr="0"/>
            <a:lstStyle/>
            <a:p>
              <a:pPr marL="285750" indent="-285750" defTabSz="939800" eaLnBrk="0" hangingPunct="0">
                <a:buClr>
                  <a:srgbClr val="000000"/>
                </a:buClr>
                <a:buSzPct val="90000"/>
                <a:buFont typeface="Arial" panose="020B0604020202020204" pitchFamily="34" charset="0"/>
                <a:buChar char="•"/>
              </a:pPr>
              <a:r>
                <a:rPr lang="es-419" sz="1600"/>
                <a:t>¿Debería suscribir un riesgo?</a:t>
              </a:r>
            </a:p>
            <a:p>
              <a:pPr marL="285750" indent="-285750" defTabSz="939800" eaLnBrk="0" hangingPunct="0">
                <a:buClr>
                  <a:srgbClr val="000000"/>
                </a:buClr>
                <a:buSzPct val="90000"/>
                <a:buFont typeface="Arial" panose="020B0604020202020204" pitchFamily="34" charset="0"/>
                <a:buChar char="•"/>
              </a:pPr>
              <a:r>
                <a:rPr lang="es-419" sz="1600"/>
                <a:t>¿Cuál debería ser la tasa? </a:t>
              </a:r>
            </a:p>
            <a:p>
              <a:pPr marL="285750" indent="-285750" defTabSz="939800" eaLnBrk="0" hangingPunct="0">
                <a:buClr>
                  <a:srgbClr val="000000"/>
                </a:buClr>
                <a:buSzPct val="90000"/>
                <a:buFont typeface="Arial" panose="020B0604020202020204" pitchFamily="34" charset="0"/>
                <a:buChar char="•"/>
              </a:pPr>
              <a:r>
                <a:rPr lang="es-419" sz="1600"/>
                <a:t>Debería imponer un deducible y/o límite?</a:t>
              </a:r>
            </a:p>
          </p:txBody>
        </p:sp>
      </p:grpSp>
      <p:grpSp>
        <p:nvGrpSpPr>
          <p:cNvPr id="5" name="Group 4"/>
          <p:cNvGrpSpPr/>
          <p:nvPr/>
        </p:nvGrpSpPr>
        <p:grpSpPr>
          <a:xfrm>
            <a:off x="4414224" y="1433909"/>
            <a:ext cx="3211965" cy="4334199"/>
            <a:chOff x="4414224" y="1433909"/>
            <a:chExt cx="3211965" cy="4334199"/>
          </a:xfrm>
        </p:grpSpPr>
        <p:sp>
          <p:nvSpPr>
            <p:cNvPr id="18442" name="Rectangle 8"/>
            <p:cNvSpPr>
              <a:spLocks noChangeArrowheads="1"/>
            </p:cNvSpPr>
            <p:nvPr/>
          </p:nvSpPr>
          <p:spPr bwMode="gray">
            <a:xfrm>
              <a:off x="4858544" y="1433909"/>
              <a:ext cx="2476500" cy="48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pPr algn="ctr" defTabSz="979488"/>
              <a:r>
                <a:rPr lang="es-419" sz="1600" b="1"/>
                <a:t>Modelos Determinísticos</a:t>
              </a:r>
            </a:p>
          </p:txBody>
        </p:sp>
        <p:grpSp>
          <p:nvGrpSpPr>
            <p:cNvPr id="16" name="Group 10"/>
            <p:cNvGrpSpPr>
              <a:grpSpLocks noChangeAspect="1"/>
            </p:cNvGrpSpPr>
            <p:nvPr/>
          </p:nvGrpSpPr>
          <p:grpSpPr bwMode="auto">
            <a:xfrm>
              <a:off x="4414224" y="3681141"/>
              <a:ext cx="3130452" cy="2086967"/>
              <a:chOff x="6243638" y="3228975"/>
              <a:chExt cx="3267075" cy="2177716"/>
            </a:xfrm>
          </p:grpSpPr>
          <p:pic>
            <p:nvPicPr>
              <p:cNvPr id="1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42657" t="49001" r="18750" b="5750"/>
              <a:stretch>
                <a:fillRect/>
              </a:stretch>
            </p:blipFill>
            <p:spPr bwMode="auto">
              <a:xfrm>
                <a:off x="6538913" y="3228975"/>
                <a:ext cx="2971800" cy="217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7"/>
              <p:cNvSpPr>
                <a:spLocks noChangeArrowheads="1"/>
              </p:cNvSpPr>
              <p:nvPr/>
            </p:nvSpPr>
            <p:spPr bwMode="auto">
              <a:xfrm>
                <a:off x="6305550" y="3228975"/>
                <a:ext cx="590550" cy="3333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anchor="ctr"/>
              <a:lstStyle/>
              <a:p>
                <a:endParaRPr lang="es-419"/>
              </a:p>
            </p:txBody>
          </p:sp>
          <p:sp>
            <p:nvSpPr>
              <p:cNvPr id="19" name="Rectangle 8"/>
              <p:cNvSpPr>
                <a:spLocks noChangeArrowheads="1"/>
              </p:cNvSpPr>
              <p:nvPr/>
            </p:nvSpPr>
            <p:spPr bwMode="auto">
              <a:xfrm>
                <a:off x="7119937" y="5057775"/>
                <a:ext cx="590550" cy="3333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anchor="ctr"/>
              <a:lstStyle/>
              <a:p>
                <a:endParaRPr lang="es-419"/>
              </a:p>
            </p:txBody>
          </p:sp>
          <p:sp>
            <p:nvSpPr>
              <p:cNvPr id="20" name="Rectangle 9"/>
              <p:cNvSpPr>
                <a:spLocks noChangeArrowheads="1"/>
              </p:cNvSpPr>
              <p:nvPr/>
            </p:nvSpPr>
            <p:spPr bwMode="auto">
              <a:xfrm>
                <a:off x="6243638" y="4581525"/>
                <a:ext cx="590550" cy="33337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lIns="0" tIns="0" anchor="ctr"/>
              <a:lstStyle/>
              <a:p>
                <a:endParaRPr lang="es-419"/>
              </a:p>
            </p:txBody>
          </p:sp>
        </p:grpSp>
        <p:sp>
          <p:nvSpPr>
            <p:cNvPr id="29" name="Rectangle 7"/>
            <p:cNvSpPr>
              <a:spLocks noChangeArrowheads="1"/>
            </p:cNvSpPr>
            <p:nvPr/>
          </p:nvSpPr>
          <p:spPr bwMode="auto">
            <a:xfrm>
              <a:off x="4636794" y="1543868"/>
              <a:ext cx="2989395" cy="1793471"/>
            </a:xfrm>
            <a:prstGeom prst="rect">
              <a:avLst/>
            </a:prstGeom>
            <a:noFill/>
            <a:ln>
              <a:noFill/>
            </a:ln>
          </p:spPr>
          <p:txBody>
            <a:bodyPr lIns="91440" tIns="91440" rIns="91440" bIns="91440" anchor="ctr" anchorCtr="0"/>
            <a:lstStyle/>
            <a:p>
              <a:pPr marL="285750" indent="-285750" defTabSz="939800" eaLnBrk="0" hangingPunct="0">
                <a:buClr>
                  <a:srgbClr val="000000"/>
                </a:buClr>
                <a:buSzPct val="90000"/>
                <a:buFont typeface="Arial" panose="020B0604020202020204" pitchFamily="34" charset="0"/>
                <a:buChar char="•"/>
              </a:pPr>
              <a:r>
                <a:rPr lang="es-419" sz="1600" dirty="0"/>
                <a:t>¿Qué pasaría si el terremoto de Limón (1991) volviera a ocurrir?</a:t>
              </a:r>
            </a:p>
            <a:p>
              <a:pPr marL="285750" indent="-285750" defTabSz="939800" eaLnBrk="0" hangingPunct="0">
                <a:buClr>
                  <a:srgbClr val="000000"/>
                </a:buClr>
                <a:buSzPct val="90000"/>
                <a:buFont typeface="Arial" panose="020B0604020202020204" pitchFamily="34" charset="0"/>
                <a:buChar char="•"/>
              </a:pPr>
              <a:r>
                <a:rPr lang="es-419" sz="1600" dirty="0"/>
                <a:t>Calibración/validación de modelos probabilísticos</a:t>
              </a:r>
            </a:p>
          </p:txBody>
        </p:sp>
      </p:grpSp>
      <p:sp>
        <p:nvSpPr>
          <p:cNvPr id="13" name="Line 5"/>
          <p:cNvSpPr>
            <a:spLocks noChangeShapeType="1"/>
          </p:cNvSpPr>
          <p:nvPr/>
        </p:nvSpPr>
        <p:spPr bwMode="gray">
          <a:xfrm>
            <a:off x="4420394" y="1277939"/>
            <a:ext cx="0" cy="4787900"/>
          </a:xfrm>
          <a:prstGeom prst="line">
            <a:avLst/>
          </a:prstGeom>
          <a:noFill/>
          <a:ln w="12700">
            <a:solidFill>
              <a:schemeClr val="bg1">
                <a:lumMod val="50000"/>
              </a:schemeClr>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s-419"/>
          </a:p>
        </p:txBody>
      </p:sp>
    </p:spTree>
    <p:extLst>
      <p:ext uri="{BB962C8B-B14F-4D97-AF65-F5344CB8AC3E}">
        <p14:creationId xmlns:p14="http://schemas.microsoft.com/office/powerpoint/2010/main" val="129274190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half" idx="10"/>
          </p:nvPr>
        </p:nvSpPr>
        <p:spPr/>
        <p:txBody>
          <a:bodyPr/>
          <a:lstStyle/>
          <a:p>
            <a:endParaRPr lang="es-419"/>
          </a:p>
        </p:txBody>
      </p:sp>
      <p:sp>
        <p:nvSpPr>
          <p:cNvPr id="9" name="Content Placeholder 8"/>
          <p:cNvSpPr>
            <a:spLocks noGrp="1"/>
          </p:cNvSpPr>
          <p:nvPr>
            <p:ph sz="quarter" idx="11"/>
          </p:nvPr>
        </p:nvSpPr>
        <p:spPr/>
        <p:txBody>
          <a:bodyPr/>
          <a:lstStyle/>
          <a:p>
            <a:r>
              <a:rPr lang="es-419" b="1" dirty="0"/>
              <a:t>Minimizan la dependencia de los datos históricos:</a:t>
            </a:r>
          </a:p>
          <a:p>
            <a:pPr marL="285750" indent="-285750">
              <a:buFont typeface="Arial" panose="020B0604020202020204" pitchFamily="34" charset="0"/>
              <a:buChar char="•"/>
            </a:pPr>
            <a:r>
              <a:rPr lang="es-419" dirty="0"/>
              <a:t>Agregar un evento histórico adicional a una pequeña base de datos histórica puede proporcionar amplias fluctuaciones en los resultados</a:t>
            </a:r>
            <a:endParaRPr lang="es-419" dirty="0">
              <a:cs typeface="Arial"/>
            </a:endParaRPr>
          </a:p>
          <a:p>
            <a:pPr marL="285750" indent="-285750">
              <a:buFont typeface="Arial" panose="020B0604020202020204" pitchFamily="34" charset="0"/>
              <a:buChar char="•"/>
            </a:pPr>
            <a:r>
              <a:rPr lang="es-419" dirty="0"/>
              <a:t>Los resultados históricos no son representativos de eventos futuros en muchas áreas</a:t>
            </a:r>
            <a:endParaRPr lang="es-419" dirty="0">
              <a:cs typeface="Arial"/>
            </a:endParaRPr>
          </a:p>
          <a:p>
            <a:pPr marL="285750" indent="-285750">
              <a:buFont typeface="Arial" panose="020B0604020202020204" pitchFamily="34" charset="0"/>
              <a:buChar char="•"/>
            </a:pPr>
            <a:r>
              <a:rPr lang="es-419" dirty="0"/>
              <a:t>Las exposiciones cambian con el tiempo (valores de propiedad, movimiento de población, códigos de construcción y técnicas de construcción, topografía, etc.) y traer las pérdidas a valor presente es un desafío</a:t>
            </a:r>
            <a:endParaRPr lang="es-419" sz="500" dirty="0"/>
          </a:p>
          <a:p>
            <a:r>
              <a:rPr lang="es-419" b="1" dirty="0"/>
              <a:t>Utilizan distribuciones probabilísticas para abordar adecuadamente:</a:t>
            </a:r>
            <a:endParaRPr lang="es-419" b="1" dirty="0">
              <a:cs typeface="Arial"/>
            </a:endParaRPr>
          </a:p>
          <a:p>
            <a:pPr marL="285750" indent="-285750">
              <a:buFont typeface="Arial" panose="020B0604020202020204" pitchFamily="34" charset="0"/>
              <a:buChar char="•"/>
            </a:pPr>
            <a:r>
              <a:rPr lang="es-419" dirty="0"/>
              <a:t>Eventos de baja frecuencia, pero alta severidad</a:t>
            </a:r>
            <a:endParaRPr lang="es-419" dirty="0">
              <a:cs typeface="Arial"/>
            </a:endParaRPr>
          </a:p>
          <a:p>
            <a:pPr marL="285750" indent="-285750">
              <a:buFont typeface="Arial" panose="020B0604020202020204" pitchFamily="34" charset="0"/>
              <a:buChar char="•"/>
            </a:pPr>
            <a:r>
              <a:rPr lang="es-419" dirty="0"/>
              <a:t>Distribuciones geográficas de eventos (llenar los vacíos)</a:t>
            </a:r>
            <a:endParaRPr lang="es-419" sz="500" dirty="0"/>
          </a:p>
          <a:p>
            <a:pPr marL="285750" indent="-285750">
              <a:buFont typeface="Arial" panose="020B0604020202020204" pitchFamily="34" charset="0"/>
              <a:buChar char="•"/>
            </a:pPr>
            <a:r>
              <a:rPr lang="es-419" dirty="0"/>
              <a:t>Compensar pocos datos históricos</a:t>
            </a:r>
            <a:endParaRPr lang="es-419" sz="500" dirty="0"/>
          </a:p>
          <a:p>
            <a:r>
              <a:rPr lang="es-419" b="1" dirty="0"/>
              <a:t>Procesan grandes volúmenes de datos y cálculos complejos rápidamente</a:t>
            </a:r>
            <a:endParaRPr lang="es-419" dirty="0"/>
          </a:p>
        </p:txBody>
      </p:sp>
      <p:sp>
        <p:nvSpPr>
          <p:cNvPr id="5" name="Title 4"/>
          <p:cNvSpPr>
            <a:spLocks noGrp="1"/>
          </p:cNvSpPr>
          <p:nvPr>
            <p:ph type="title"/>
          </p:nvPr>
        </p:nvSpPr>
        <p:spPr>
          <a:xfrm>
            <a:off x="457200" y="315845"/>
            <a:ext cx="11252199" cy="495299"/>
          </a:xfrm>
        </p:spPr>
        <p:txBody>
          <a:bodyPr/>
          <a:lstStyle/>
          <a:p>
            <a:r>
              <a:rPr lang="es-419"/>
              <a:t>Modelación Catastrófica</a:t>
            </a:r>
          </a:p>
        </p:txBody>
      </p:sp>
      <p:sp>
        <p:nvSpPr>
          <p:cNvPr id="277508" name="Rectangle 3"/>
          <p:cNvSpPr>
            <a:spLocks noGrp="1" noChangeArrowheads="1"/>
          </p:cNvSpPr>
          <p:nvPr>
            <p:ph type="body" sz="half" idx="2"/>
          </p:nvPr>
        </p:nvSpPr>
        <p:spPr/>
        <p:txBody>
          <a:bodyPr/>
          <a:lstStyle/>
          <a:p>
            <a:r>
              <a:rPr lang="es-ES" dirty="0"/>
              <a:t>¿</a:t>
            </a:r>
            <a:r>
              <a:rPr lang="es-419" dirty="0">
                <a:solidFill>
                  <a:schemeClr val="accent1"/>
                </a:solidFill>
              </a:rPr>
              <a:t>Cuáles son las </a:t>
            </a:r>
            <a:r>
              <a:rPr lang="es-419" dirty="0">
                <a:solidFill>
                  <a:schemeClr val="accent3"/>
                </a:solidFill>
              </a:rPr>
              <a:t>Ventajas</a:t>
            </a:r>
            <a:r>
              <a:rPr lang="es-419" dirty="0">
                <a:solidFill>
                  <a:schemeClr val="accent1"/>
                </a:solidFill>
              </a:rPr>
              <a:t> de los Modelos Cat?</a:t>
            </a:r>
          </a:p>
        </p:txBody>
      </p:sp>
    </p:spTree>
    <p:extLst>
      <p:ext uri="{BB962C8B-B14F-4D97-AF65-F5344CB8AC3E}">
        <p14:creationId xmlns:p14="http://schemas.microsoft.com/office/powerpoint/2010/main" val="2440824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0"/>
          </p:nvPr>
        </p:nvSpPr>
        <p:spPr/>
        <p:txBody>
          <a:bodyPr/>
          <a:lstStyle/>
          <a:p>
            <a:endParaRPr lang="es-419"/>
          </a:p>
        </p:txBody>
      </p:sp>
      <p:sp>
        <p:nvSpPr>
          <p:cNvPr id="9" name="Content Placeholder 8"/>
          <p:cNvSpPr>
            <a:spLocks noGrp="1"/>
          </p:cNvSpPr>
          <p:nvPr>
            <p:ph sz="quarter" idx="11"/>
          </p:nvPr>
        </p:nvSpPr>
        <p:spPr/>
        <p:txBody>
          <a:bodyPr/>
          <a:lstStyle/>
          <a:p>
            <a:r>
              <a:rPr lang="es-419" b="1" dirty="0"/>
              <a:t>Las salidas del modelo están fuertemente influenciadas por tres áreas críticas:</a:t>
            </a:r>
          </a:p>
          <a:p>
            <a:pPr marL="285750" indent="-285750">
              <a:buFont typeface="Arial" panose="020B0604020202020204" pitchFamily="34" charset="0"/>
              <a:buChar char="•"/>
            </a:pPr>
            <a:r>
              <a:rPr lang="es-419" dirty="0"/>
              <a:t>Calidad de los datos originales (disponibilidad, integridad, precisión)</a:t>
            </a:r>
          </a:p>
          <a:p>
            <a:pPr marL="285750" indent="-285750">
              <a:buFont typeface="Arial" panose="020B0604020202020204" pitchFamily="34" charset="0"/>
              <a:buChar char="•"/>
            </a:pPr>
            <a:r>
              <a:rPr lang="es-419" dirty="0"/>
              <a:t>Metodología del modelo (difícil de cuantificar, diferente entre proveedores)</a:t>
            </a:r>
          </a:p>
          <a:p>
            <a:pPr marL="285750" indent="-285750">
              <a:buFont typeface="Arial" panose="020B0604020202020204" pitchFamily="34" charset="0"/>
              <a:buChar char="•"/>
            </a:pPr>
            <a:r>
              <a:rPr lang="es-419" dirty="0"/>
              <a:t>Aplicación del modelo (agrega complejidad al proceso de toma de decisiones)</a:t>
            </a:r>
            <a:endParaRPr lang="es-419" sz="500" dirty="0"/>
          </a:p>
          <a:p>
            <a:r>
              <a:rPr lang="es-419" b="1" dirty="0"/>
              <a:t>Los resultados del modelo pueden "tomar el control completo”: </a:t>
            </a:r>
          </a:p>
          <a:p>
            <a:pPr marL="285750" indent="-285750">
              <a:buFont typeface="Arial" panose="020B0604020202020204" pitchFamily="34" charset="0"/>
              <a:buChar char="•"/>
            </a:pPr>
            <a:r>
              <a:rPr lang="es-419" dirty="0"/>
              <a:t>En general pretende ser una de muchas herramientas de decisión, pero termina siendo la respuesta final y a veces la única.</a:t>
            </a:r>
            <a:endParaRPr lang="es-419" sz="500" b="1" dirty="0"/>
          </a:p>
          <a:p>
            <a:r>
              <a:rPr lang="es-419" b="1" dirty="0"/>
              <a:t>Son costosos y consumen mucho tiempo para desarrollar y operar:</a:t>
            </a:r>
          </a:p>
          <a:p>
            <a:pPr marL="285750" indent="-285750">
              <a:buFont typeface="Arial" panose="020B0604020202020204" pitchFamily="34" charset="0"/>
              <a:buChar char="•"/>
            </a:pPr>
            <a:r>
              <a:rPr lang="es-419" dirty="0"/>
              <a:t>Por eso muchas aseguradoras primarias no desarrollan modelos, licencian modelos o tienen modeladores catastróficos internos</a:t>
            </a:r>
          </a:p>
          <a:p>
            <a:pPr marL="285750" indent="-285750">
              <a:buFont typeface="Arial" panose="020B0604020202020204" pitchFamily="34" charset="0"/>
              <a:buChar char="•"/>
            </a:pPr>
            <a:r>
              <a:rPr lang="es-419" dirty="0"/>
              <a:t>Por eso muchos de nuestros clientes confían en GC para estas capacidades.</a:t>
            </a:r>
          </a:p>
        </p:txBody>
      </p:sp>
      <p:sp>
        <p:nvSpPr>
          <p:cNvPr id="5" name="Title 4"/>
          <p:cNvSpPr>
            <a:spLocks noGrp="1"/>
          </p:cNvSpPr>
          <p:nvPr>
            <p:ph type="title"/>
          </p:nvPr>
        </p:nvSpPr>
        <p:spPr/>
        <p:txBody>
          <a:bodyPr/>
          <a:lstStyle/>
          <a:p>
            <a:r>
              <a:rPr lang="es-419"/>
              <a:t>Modelación Catastrófica</a:t>
            </a:r>
          </a:p>
        </p:txBody>
      </p:sp>
      <p:sp>
        <p:nvSpPr>
          <p:cNvPr id="277508" name="Rectangle 3"/>
          <p:cNvSpPr>
            <a:spLocks noGrp="1" noChangeArrowheads="1"/>
          </p:cNvSpPr>
          <p:nvPr>
            <p:ph type="body" sz="half" idx="2"/>
          </p:nvPr>
        </p:nvSpPr>
        <p:spPr/>
        <p:txBody>
          <a:bodyPr/>
          <a:lstStyle/>
          <a:p>
            <a:r>
              <a:rPr lang="es-419" dirty="0">
                <a:solidFill>
                  <a:schemeClr val="accent1"/>
                </a:solidFill>
              </a:rPr>
              <a:t>¿Cuáles son las </a:t>
            </a:r>
            <a:r>
              <a:rPr lang="es-419" dirty="0">
                <a:solidFill>
                  <a:srgbClr val="FF0000"/>
                </a:solidFill>
              </a:rPr>
              <a:t>Desventajas</a:t>
            </a:r>
            <a:r>
              <a:rPr lang="es-419" dirty="0">
                <a:solidFill>
                  <a:schemeClr val="accent1"/>
                </a:solidFill>
              </a:rPr>
              <a:t> de los Modelos Cat?</a:t>
            </a:r>
          </a:p>
          <a:p>
            <a:endParaRPr lang="es-419"/>
          </a:p>
        </p:txBody>
      </p:sp>
    </p:spTree>
    <p:extLst>
      <p:ext uri="{BB962C8B-B14F-4D97-AF65-F5344CB8AC3E}">
        <p14:creationId xmlns:p14="http://schemas.microsoft.com/office/powerpoint/2010/main" val="206563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78111732-D99C-4408-A442-C5F0D4D93C30}"/>
              </a:ext>
            </a:extLst>
          </p:cNvPr>
          <p:cNvSpPr/>
          <p:nvPr/>
        </p:nvSpPr>
        <p:spPr>
          <a:xfrm>
            <a:off x="3358289" y="1480791"/>
            <a:ext cx="2606085" cy="4907309"/>
          </a:xfrm>
          <a:prstGeom prst="rect">
            <a:avLst/>
          </a:prstGeom>
          <a:solidFill>
            <a:schemeClr val="bg1">
              <a:alpha val="5000"/>
            </a:schemeClr>
          </a:solidFill>
          <a:ln w="25400">
            <a:solidFill>
              <a:schemeClr val="tx2"/>
            </a:solidFill>
          </a:ln>
        </p:spPr>
        <p:txBody>
          <a:bodyPr wrap="square" lIns="180000" tIns="1080000" rIns="180000" bIns="180000">
            <a:noAutofit/>
          </a:bodyPr>
          <a:lstStyle/>
          <a:p>
            <a:pPr>
              <a:spcBef>
                <a:spcPts val="800"/>
              </a:spcBef>
            </a:pPr>
            <a:r>
              <a:rPr lang="es-419" sz="1200" b="1">
                <a:solidFill>
                  <a:schemeClr val="tx2"/>
                </a:solidFill>
              </a:rPr>
              <a:t>Modelos de EQ en varias etapas de aceptación</a:t>
            </a:r>
          </a:p>
          <a:p>
            <a:pPr marL="171450" indent="-171450">
              <a:spcBef>
                <a:spcPts val="600"/>
              </a:spcBef>
              <a:buFont typeface="Arial" panose="020B0604020202020204" pitchFamily="34" charset="0"/>
              <a:buChar char="•"/>
            </a:pPr>
            <a:r>
              <a:rPr lang="es-419" sz="1100"/>
              <a:t>El nuevo modelo del Caribe en 2020 proporciona la vista más actualizada</a:t>
            </a:r>
          </a:p>
          <a:p>
            <a:pPr marL="171450" indent="-171450">
              <a:buFont typeface="Arial" panose="020B0604020202020204" pitchFamily="34" charset="0"/>
              <a:buChar char="•"/>
            </a:pPr>
            <a:r>
              <a:rPr lang="es-419" sz="1100"/>
              <a:t>Sudamérica establecida, pero se considera que Centroamérica tiene pérdidas desproporcionadas y requiere ajustes</a:t>
            </a:r>
          </a:p>
          <a:p>
            <a:pPr marL="171450" indent="-171450">
              <a:buFont typeface="Arial" panose="020B0604020202020204" pitchFamily="34" charset="0"/>
              <a:buChar char="•"/>
            </a:pPr>
            <a:r>
              <a:rPr lang="es-419" sz="1100"/>
              <a:t>México debe actualizarse </a:t>
            </a:r>
          </a:p>
          <a:p>
            <a:pPr>
              <a:spcBef>
                <a:spcPts val="800"/>
              </a:spcBef>
            </a:pPr>
            <a:r>
              <a:rPr lang="es-419" sz="1200" b="1">
                <a:solidFill>
                  <a:schemeClr val="tx2"/>
                </a:solidFill>
              </a:rPr>
              <a:t>Adopción cautelosa del nuevo modelo de huracanes</a:t>
            </a:r>
          </a:p>
          <a:p>
            <a:pPr marL="171450" indent="-171450">
              <a:spcBef>
                <a:spcPts val="800"/>
              </a:spcBef>
              <a:buFont typeface="Arial" panose="020B0604020202020204" pitchFamily="34" charset="0"/>
              <a:buChar char="•"/>
            </a:pPr>
            <a:r>
              <a:rPr lang="es-419" sz="1100"/>
              <a:t>Pérdidas desproporcionadas en Puerto Rico en comparación con la experiencia real - se recomiendan ajustes</a:t>
            </a:r>
          </a:p>
          <a:p>
            <a:pPr marL="171450" indent="-171450">
              <a:spcBef>
                <a:spcPts val="800"/>
              </a:spcBef>
              <a:buFont typeface="Arial" panose="020B0604020202020204" pitchFamily="34" charset="0"/>
              <a:buChar char="•"/>
            </a:pPr>
            <a:r>
              <a:rPr lang="es-419" sz="1100"/>
              <a:t>La visión de México es la más integral para los sub-peligros y la cobertura</a:t>
            </a:r>
          </a:p>
        </p:txBody>
      </p:sp>
      <p:sp>
        <p:nvSpPr>
          <p:cNvPr id="45" name="Rectangle 44">
            <a:extLst>
              <a:ext uri="{FF2B5EF4-FFF2-40B4-BE49-F238E27FC236}">
                <a16:creationId xmlns:a16="http://schemas.microsoft.com/office/drawing/2014/main" id="{34A4D876-FFC0-49F5-A221-190887371AF7}"/>
              </a:ext>
            </a:extLst>
          </p:cNvPr>
          <p:cNvSpPr/>
          <p:nvPr/>
        </p:nvSpPr>
        <p:spPr>
          <a:xfrm>
            <a:off x="6230801" y="1480791"/>
            <a:ext cx="2606085" cy="4907309"/>
          </a:xfrm>
          <a:prstGeom prst="rect">
            <a:avLst/>
          </a:prstGeom>
          <a:solidFill>
            <a:schemeClr val="bg1">
              <a:alpha val="5000"/>
            </a:schemeClr>
          </a:solidFill>
          <a:ln w="25400">
            <a:solidFill>
              <a:schemeClr val="tx2"/>
            </a:solidFill>
          </a:ln>
        </p:spPr>
        <p:txBody>
          <a:bodyPr wrap="square" lIns="180000" tIns="1080000" rIns="180000" bIns="180000" anchor="t">
            <a:noAutofit/>
          </a:bodyPr>
          <a:lstStyle/>
          <a:p>
            <a:pPr>
              <a:spcBef>
                <a:spcPts val="800"/>
              </a:spcBef>
            </a:pPr>
            <a:r>
              <a:rPr lang="es-419" sz="1200" b="1" dirty="0">
                <a:solidFill>
                  <a:schemeClr val="tx2"/>
                </a:solidFill>
              </a:rPr>
              <a:t>Visión regulatoria en México</a:t>
            </a:r>
          </a:p>
          <a:p>
            <a:pPr marL="171450" indent="-171450">
              <a:spcBef>
                <a:spcPts val="800"/>
              </a:spcBef>
              <a:buFont typeface="Arial" panose="020B0604020202020204" pitchFamily="34" charset="0"/>
              <a:buChar char="•"/>
            </a:pPr>
            <a:r>
              <a:rPr lang="es-419" sz="1100" dirty="0"/>
              <a:t>Obligatorio para la gestión de capital y la presentación de informes regulatorios</a:t>
            </a:r>
            <a:endParaRPr lang="es-419" sz="1100" dirty="0">
              <a:cs typeface="Arial"/>
            </a:endParaRPr>
          </a:p>
          <a:p>
            <a:pPr marL="171450" indent="-171450">
              <a:spcBef>
                <a:spcPts val="800"/>
              </a:spcBef>
              <a:buFont typeface="Arial" panose="020B0604020202020204" pitchFamily="34" charset="0"/>
              <a:buChar char="•"/>
            </a:pPr>
            <a:r>
              <a:rPr lang="es-419" sz="1100" dirty="0"/>
              <a:t>El modelo de huracanes incluye otros </a:t>
            </a:r>
            <a:r>
              <a:rPr lang="es-419" sz="1100" dirty="0" err="1"/>
              <a:t>sub-peligros</a:t>
            </a:r>
            <a:r>
              <a:rPr lang="es-419" sz="1100" dirty="0"/>
              <a:t> "hidrometeorológicos”</a:t>
            </a:r>
            <a:endParaRPr lang="es-419" sz="1100" dirty="0">
              <a:cs typeface="Arial"/>
            </a:endParaRPr>
          </a:p>
          <a:p>
            <a:pPr>
              <a:spcBef>
                <a:spcPts val="800"/>
              </a:spcBef>
            </a:pPr>
            <a:r>
              <a:rPr lang="es-419" sz="1200" b="1" dirty="0">
                <a:solidFill>
                  <a:schemeClr val="tx2"/>
                </a:solidFill>
              </a:rPr>
              <a:t>Portafolio amplio de modelos</a:t>
            </a:r>
            <a:endParaRPr lang="es-419" sz="1200" b="1" dirty="0">
              <a:solidFill>
                <a:schemeClr val="tx2"/>
              </a:solidFill>
              <a:cs typeface="Arial"/>
            </a:endParaRPr>
          </a:p>
          <a:p>
            <a:pPr marL="171450" indent="-171450">
              <a:spcBef>
                <a:spcPts val="800"/>
              </a:spcBef>
              <a:buFont typeface="Arial" panose="020B0604020202020204" pitchFamily="34" charset="0"/>
              <a:buChar char="•"/>
            </a:pPr>
            <a:r>
              <a:rPr lang="es-419" sz="1100" dirty="0"/>
              <a:t>Uno de los modelos aprobados en Colombia por el  regulador</a:t>
            </a:r>
            <a:endParaRPr lang="es-419" sz="1100" dirty="0">
              <a:cs typeface="Arial"/>
            </a:endParaRPr>
          </a:p>
          <a:p>
            <a:pPr marL="171450" indent="-171450">
              <a:spcBef>
                <a:spcPts val="800"/>
              </a:spcBef>
              <a:buFont typeface="Arial" panose="020B0604020202020204" pitchFamily="34" charset="0"/>
              <a:buChar char="•"/>
            </a:pPr>
            <a:r>
              <a:rPr lang="es-419" sz="1100" dirty="0"/>
              <a:t>Poca o ninguna adopción de licencias por parte de reaseguradores</a:t>
            </a:r>
            <a:endParaRPr lang="es-419" sz="1100" dirty="0">
              <a:cs typeface="Arial"/>
            </a:endParaRPr>
          </a:p>
          <a:p>
            <a:pPr marL="171450" indent="-171450">
              <a:spcBef>
                <a:spcPts val="800"/>
              </a:spcBef>
              <a:buFont typeface="Arial" panose="020B0604020202020204" pitchFamily="34" charset="0"/>
              <a:buChar char="•"/>
            </a:pPr>
            <a:r>
              <a:rPr lang="es-419" sz="1100" dirty="0"/>
              <a:t>Adquirido por AON en 2022</a:t>
            </a:r>
            <a:endParaRPr lang="es-419" sz="1100" dirty="0">
              <a:cs typeface="Arial"/>
            </a:endParaRPr>
          </a:p>
        </p:txBody>
      </p:sp>
      <p:sp>
        <p:nvSpPr>
          <p:cNvPr id="46" name="Rectangle 45">
            <a:extLst>
              <a:ext uri="{FF2B5EF4-FFF2-40B4-BE49-F238E27FC236}">
                <a16:creationId xmlns:a16="http://schemas.microsoft.com/office/drawing/2014/main" id="{28DB29E4-576D-490B-B49E-64E56F7FA490}"/>
              </a:ext>
            </a:extLst>
          </p:cNvPr>
          <p:cNvSpPr/>
          <p:nvPr/>
        </p:nvSpPr>
        <p:spPr>
          <a:xfrm>
            <a:off x="9103314" y="1480792"/>
            <a:ext cx="2606085" cy="2711331"/>
          </a:xfrm>
          <a:prstGeom prst="rect">
            <a:avLst/>
          </a:prstGeom>
          <a:solidFill>
            <a:schemeClr val="bg1">
              <a:alpha val="5000"/>
            </a:schemeClr>
          </a:solidFill>
          <a:ln w="25400">
            <a:solidFill>
              <a:schemeClr val="tx2"/>
            </a:solidFill>
          </a:ln>
        </p:spPr>
        <p:txBody>
          <a:bodyPr wrap="square" lIns="180000" tIns="1080000" rIns="180000" bIns="180000">
            <a:noAutofit/>
          </a:bodyPr>
          <a:lstStyle/>
          <a:p>
            <a:pPr>
              <a:spcBef>
                <a:spcPts val="600"/>
              </a:spcBef>
            </a:pPr>
            <a:r>
              <a:rPr lang="es-ES" sz="1200" b="1">
                <a:solidFill>
                  <a:schemeClr val="tx2"/>
                </a:solidFill>
              </a:rPr>
              <a:t>Visión </a:t>
            </a:r>
            <a:r>
              <a:rPr lang="es-419" sz="1200" b="1">
                <a:solidFill>
                  <a:schemeClr val="tx2"/>
                </a:solidFill>
              </a:rPr>
              <a:t>regulatoria </a:t>
            </a:r>
            <a:r>
              <a:rPr lang="es-ES" sz="1200" b="1">
                <a:solidFill>
                  <a:schemeClr val="tx2"/>
                </a:solidFill>
              </a:rPr>
              <a:t>en Perú</a:t>
            </a:r>
          </a:p>
          <a:p>
            <a:pPr marL="171450" indent="-171450">
              <a:spcBef>
                <a:spcPts val="600"/>
              </a:spcBef>
              <a:buFont typeface="Arial" panose="020B0604020202020204" pitchFamily="34" charset="0"/>
              <a:buChar char="•"/>
            </a:pPr>
            <a:r>
              <a:rPr lang="es-ES" sz="1100"/>
              <a:t>Modelo desarrollado localmente encargado por la autoridad de seguros</a:t>
            </a:r>
          </a:p>
          <a:p>
            <a:pPr marL="171450" indent="-171450">
              <a:spcBef>
                <a:spcPts val="600"/>
              </a:spcBef>
              <a:buFont typeface="Arial" panose="020B0604020202020204" pitchFamily="34" charset="0"/>
              <a:buChar char="•"/>
            </a:pPr>
            <a:r>
              <a:rPr lang="es-ES" sz="1100"/>
              <a:t>El modelo entra completamente en vigor para la gestión de riesgos en Perú a partir del 1 de julio de 2023</a:t>
            </a:r>
            <a:endParaRPr lang="es-419" sz="1100"/>
          </a:p>
        </p:txBody>
      </p:sp>
      <p:sp>
        <p:nvSpPr>
          <p:cNvPr id="39" name="Rectangle 38">
            <a:extLst>
              <a:ext uri="{FF2B5EF4-FFF2-40B4-BE49-F238E27FC236}">
                <a16:creationId xmlns:a16="http://schemas.microsoft.com/office/drawing/2014/main" id="{2D7F2CF8-98C3-4952-9803-05F8CEF432B5}"/>
              </a:ext>
            </a:extLst>
          </p:cNvPr>
          <p:cNvSpPr/>
          <p:nvPr/>
        </p:nvSpPr>
        <p:spPr>
          <a:xfrm>
            <a:off x="485777" y="1480791"/>
            <a:ext cx="2606085" cy="4907309"/>
          </a:xfrm>
          <a:prstGeom prst="rect">
            <a:avLst/>
          </a:prstGeom>
          <a:solidFill>
            <a:schemeClr val="bg1">
              <a:alpha val="5000"/>
            </a:schemeClr>
          </a:solidFill>
          <a:ln w="25400">
            <a:solidFill>
              <a:schemeClr val="tx2"/>
            </a:solidFill>
          </a:ln>
        </p:spPr>
        <p:txBody>
          <a:bodyPr wrap="square" lIns="180000" tIns="1080000" rIns="180000" bIns="180000">
            <a:noAutofit/>
          </a:bodyPr>
          <a:lstStyle/>
          <a:p>
            <a:pPr lvl="0">
              <a:spcBef>
                <a:spcPts val="800"/>
              </a:spcBef>
            </a:pPr>
            <a:r>
              <a:rPr lang="es-419" sz="1200" b="1">
                <a:solidFill>
                  <a:schemeClr val="tx2"/>
                </a:solidFill>
              </a:rPr>
              <a:t>Modelos actualizados de terremotos en América Central y del Sur en la versión 22</a:t>
            </a:r>
          </a:p>
          <a:p>
            <a:pPr marL="171450" lvl="0" indent="-171450">
              <a:spcBef>
                <a:spcPts val="800"/>
              </a:spcBef>
              <a:buFont typeface="Arial" panose="020B0604020202020204" pitchFamily="34" charset="0"/>
              <a:buChar char="•"/>
            </a:pPr>
            <a:r>
              <a:rPr lang="es-419" sz="1100"/>
              <a:t>El mercado aún está evaluando nuevos modelos antes de su adopción</a:t>
            </a:r>
          </a:p>
          <a:p>
            <a:pPr marL="171450" lvl="0" indent="-171450">
              <a:spcBef>
                <a:spcPts val="800"/>
              </a:spcBef>
              <a:buFont typeface="Arial" panose="020B0604020202020204" pitchFamily="34" charset="0"/>
              <a:buChar char="•"/>
            </a:pPr>
            <a:r>
              <a:rPr lang="es-419" sz="1100"/>
              <a:t>Ajustes de GC a versiones anteriores para incorporar lo última de la ciencia</a:t>
            </a:r>
          </a:p>
          <a:p>
            <a:pPr lvl="0">
              <a:spcBef>
                <a:spcPts val="800"/>
              </a:spcBef>
            </a:pPr>
            <a:r>
              <a:rPr lang="es-419" sz="1200" b="1">
                <a:solidFill>
                  <a:schemeClr val="tx2"/>
                </a:solidFill>
              </a:rPr>
              <a:t>Modelos establecidos de Huracanes en el Atlántico Norte</a:t>
            </a:r>
          </a:p>
          <a:p>
            <a:pPr marL="171450" lvl="0" indent="-171450">
              <a:spcBef>
                <a:spcPts val="800"/>
              </a:spcBef>
              <a:buFont typeface="Arial" panose="020B0604020202020204" pitchFamily="34" charset="0"/>
              <a:buChar char="•"/>
            </a:pPr>
            <a:r>
              <a:rPr lang="es-419" sz="1100"/>
              <a:t>Actualizados regularmente considerando la actividad y perdidas reciente de huracanes</a:t>
            </a:r>
          </a:p>
          <a:p>
            <a:pPr marL="171450" lvl="0" indent="-171450">
              <a:spcBef>
                <a:spcPts val="800"/>
              </a:spcBef>
              <a:buFont typeface="Arial" panose="020B0604020202020204" pitchFamily="34" charset="0"/>
              <a:buChar char="•"/>
            </a:pPr>
            <a:r>
              <a:rPr lang="es-419" sz="1100"/>
              <a:t>El modelo de terremotos del Caribe necesita ser actualizado </a:t>
            </a:r>
          </a:p>
          <a:p>
            <a:pPr marL="171450" lvl="0" indent="-171450">
              <a:spcBef>
                <a:spcPts val="800"/>
              </a:spcBef>
              <a:buFont typeface="Arial" panose="020B0604020202020204" pitchFamily="34" charset="0"/>
              <a:buChar char="•"/>
            </a:pPr>
            <a:r>
              <a:rPr lang="es-419" sz="1100"/>
              <a:t>Adquirido por </a:t>
            </a:r>
            <a:r>
              <a:rPr lang="es-419" sz="1100" err="1"/>
              <a:t>Moody's</a:t>
            </a:r>
            <a:r>
              <a:rPr lang="es-419" sz="1100"/>
              <a:t> en 2022</a:t>
            </a:r>
          </a:p>
        </p:txBody>
      </p:sp>
      <p:sp>
        <p:nvSpPr>
          <p:cNvPr id="6" name="Text Placeholder 5"/>
          <p:cNvSpPr>
            <a:spLocks noGrp="1"/>
          </p:cNvSpPr>
          <p:nvPr>
            <p:ph type="body" sz="half" idx="10"/>
          </p:nvPr>
        </p:nvSpPr>
        <p:spPr/>
        <p:txBody>
          <a:bodyPr/>
          <a:lstStyle/>
          <a:p>
            <a:endParaRPr lang="es-419"/>
          </a:p>
        </p:txBody>
      </p:sp>
      <p:sp>
        <p:nvSpPr>
          <p:cNvPr id="33" name="Title 6">
            <a:extLst>
              <a:ext uri="{FF2B5EF4-FFF2-40B4-BE49-F238E27FC236}">
                <a16:creationId xmlns:a16="http://schemas.microsoft.com/office/drawing/2014/main" id="{FCFCFEB0-29E1-4A6A-BB88-8E7227EF0D5D}"/>
              </a:ext>
            </a:extLst>
          </p:cNvPr>
          <p:cNvSpPr>
            <a:spLocks noGrp="1"/>
          </p:cNvSpPr>
          <p:nvPr>
            <p:ph type="title"/>
          </p:nvPr>
        </p:nvSpPr>
        <p:spPr/>
        <p:txBody>
          <a:bodyPr/>
          <a:lstStyle/>
          <a:p>
            <a:r>
              <a:rPr lang="es-419"/>
              <a:t>Principales Proveedores de Modelos para LAC</a:t>
            </a:r>
          </a:p>
        </p:txBody>
      </p:sp>
      <p:sp>
        <p:nvSpPr>
          <p:cNvPr id="2" name="Text Placeholder 1"/>
          <p:cNvSpPr>
            <a:spLocks noGrp="1"/>
          </p:cNvSpPr>
          <p:nvPr>
            <p:ph type="body" sz="half" idx="2"/>
          </p:nvPr>
        </p:nvSpPr>
        <p:spPr/>
        <p:txBody>
          <a:bodyPr/>
          <a:lstStyle/>
          <a:p>
            <a:r>
              <a:rPr lang="es-419"/>
              <a:t>¿Cuáles son los principales modelos utilizados en LAC y dónde se aplican mejor?</a:t>
            </a:r>
          </a:p>
        </p:txBody>
      </p:sp>
      <p:sp>
        <p:nvSpPr>
          <p:cNvPr id="47" name="Slide Number Placeholder 3">
            <a:extLst>
              <a:ext uri="{FF2B5EF4-FFF2-40B4-BE49-F238E27FC236}">
                <a16:creationId xmlns:a16="http://schemas.microsoft.com/office/drawing/2014/main" id="{B3F845AA-7869-4759-BBED-391E4F1FEC42}"/>
              </a:ext>
            </a:extLst>
          </p:cNvPr>
          <p:cNvSpPr>
            <a:spLocks noGrp="1"/>
          </p:cNvSpPr>
          <p:nvPr>
            <p:ph type="sldNum" sz="quarter" idx="4294967295"/>
          </p:nvPr>
        </p:nvSpPr>
        <p:spPr>
          <a:xfrm>
            <a:off x="11911013" y="6516688"/>
            <a:ext cx="280987" cy="122237"/>
          </a:xfrm>
        </p:spPr>
        <p:txBody>
          <a:bodyPr/>
          <a:lstStyle>
            <a:lvl1pPr>
              <a:defRPr>
                <a:solidFill>
                  <a:schemeClr val="bg1"/>
                </a:solidFill>
              </a:defRPr>
            </a:lvl1pPr>
          </a:lstStyle>
          <a:p>
            <a:fld id="{DF66040D-6F20-4F4B-8995-856BEECD84BE}" type="slidenum">
              <a:rPr lang="es-419" smtClean="0"/>
              <a:pPr/>
              <a:t>9</a:t>
            </a:fld>
            <a:endParaRPr lang="es-419"/>
          </a:p>
        </p:txBody>
      </p:sp>
      <p:pic>
        <p:nvPicPr>
          <p:cNvPr id="5" name="Picture 4" descr="Logo&#10;&#10;Description automatically generated">
            <a:extLst>
              <a:ext uri="{FF2B5EF4-FFF2-40B4-BE49-F238E27FC236}">
                <a16:creationId xmlns:a16="http://schemas.microsoft.com/office/drawing/2014/main" id="{300B5B2B-5815-4D0F-BFEC-24F2C1C68618}"/>
              </a:ext>
            </a:extLst>
          </p:cNvPr>
          <p:cNvPicPr>
            <a:picLocks/>
          </p:cNvPicPr>
          <p:nvPr/>
        </p:nvPicPr>
        <p:blipFill>
          <a:blip r:embed="rId3" cstate="screen">
            <a:extLst>
              <a:ext uri="{28A0092B-C50C-407E-A947-70E740481C1C}">
                <a14:useLocalDpi xmlns:a14="http://schemas.microsoft.com/office/drawing/2010/main"/>
              </a:ext>
            </a:extLst>
          </a:blip>
          <a:stretch>
            <a:fillRect/>
          </a:stretch>
        </p:blipFill>
        <p:spPr>
          <a:xfrm>
            <a:off x="10046356" y="1633006"/>
            <a:ext cx="720000" cy="600000"/>
          </a:xfrm>
          <a:prstGeom prst="rect">
            <a:avLst/>
          </a:prstGeom>
        </p:spPr>
      </p:pic>
      <p:pic>
        <p:nvPicPr>
          <p:cNvPr id="7" name="Picture 6" descr="A green and white logo&#10;&#10;Description automatically generated with low confidence">
            <a:extLst>
              <a:ext uri="{FF2B5EF4-FFF2-40B4-BE49-F238E27FC236}">
                <a16:creationId xmlns:a16="http://schemas.microsoft.com/office/drawing/2014/main" id="{3F44029B-AAB3-4BB1-AB22-C794A39F8A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51489" y="1601056"/>
            <a:ext cx="564708" cy="613932"/>
          </a:xfrm>
          <a:prstGeom prst="rect">
            <a:avLst/>
          </a:prstGeom>
        </p:spPr>
      </p:pic>
      <p:pic>
        <p:nvPicPr>
          <p:cNvPr id="10" name="Picture 9"/>
          <p:cNvPicPr>
            <a:picLocks noChangeAspect="1"/>
          </p:cNvPicPr>
          <p:nvPr/>
        </p:nvPicPr>
        <p:blipFill>
          <a:blip r:embed="rId5"/>
          <a:stretch>
            <a:fillRect/>
          </a:stretch>
        </p:blipFill>
        <p:spPr>
          <a:xfrm>
            <a:off x="595681" y="1633006"/>
            <a:ext cx="2390775" cy="561975"/>
          </a:xfrm>
          <a:prstGeom prst="rect">
            <a:avLst/>
          </a:prstGeom>
        </p:spPr>
      </p:pic>
      <p:pic>
        <p:nvPicPr>
          <p:cNvPr id="19" name="Picture 2" descr="Verisk | Better Decisions About Risk"/>
          <p:cNvPicPr>
            <a:picLocks noChangeAspect="1" noChangeArrowheads="1"/>
          </p:cNvPicPr>
          <p:nvPr/>
        </p:nvPicPr>
        <p:blipFill rotWithShape="1">
          <a:blip r:embed="rId6">
            <a:extLst>
              <a:ext uri="{28A0092B-C50C-407E-A947-70E740481C1C}">
                <a14:useLocalDpi xmlns:a14="http://schemas.microsoft.com/office/drawing/2010/main" val="0"/>
              </a:ext>
            </a:extLst>
          </a:blip>
          <a:srcRect t="15489" b="16506"/>
          <a:stretch/>
        </p:blipFill>
        <p:spPr bwMode="auto">
          <a:xfrm>
            <a:off x="3888142" y="1601056"/>
            <a:ext cx="1546378" cy="5520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9567862" y="4382481"/>
            <a:ext cx="1576388" cy="280247"/>
          </a:xfrm>
          <a:prstGeom prst="rect">
            <a:avLst/>
          </a:prstGeom>
        </p:spPr>
      </p:pic>
      <p:grpSp>
        <p:nvGrpSpPr>
          <p:cNvPr id="3" name="Group 2"/>
          <p:cNvGrpSpPr/>
          <p:nvPr/>
        </p:nvGrpSpPr>
        <p:grpSpPr>
          <a:xfrm>
            <a:off x="9103313" y="4276539"/>
            <a:ext cx="2606085" cy="2111561"/>
            <a:chOff x="9103313" y="4276539"/>
            <a:chExt cx="2606085" cy="1971861"/>
          </a:xfrm>
        </p:grpSpPr>
        <p:sp>
          <p:nvSpPr>
            <p:cNvPr id="15" name="Rectangle 14">
              <a:extLst>
                <a:ext uri="{FF2B5EF4-FFF2-40B4-BE49-F238E27FC236}">
                  <a16:creationId xmlns:a16="http://schemas.microsoft.com/office/drawing/2014/main" id="{28DB29E4-576D-490B-B49E-64E56F7FA490}"/>
                </a:ext>
              </a:extLst>
            </p:cNvPr>
            <p:cNvSpPr/>
            <p:nvPr/>
          </p:nvSpPr>
          <p:spPr>
            <a:xfrm>
              <a:off x="9103313" y="4276539"/>
              <a:ext cx="2606085" cy="1971861"/>
            </a:xfrm>
            <a:prstGeom prst="rect">
              <a:avLst/>
            </a:prstGeom>
            <a:solidFill>
              <a:schemeClr val="bg1">
                <a:alpha val="5000"/>
              </a:schemeClr>
            </a:solidFill>
            <a:ln w="25400">
              <a:solidFill>
                <a:schemeClr val="tx2"/>
              </a:solidFill>
            </a:ln>
          </p:spPr>
          <p:txBody>
            <a:bodyPr wrap="square" lIns="180000" tIns="1080000" rIns="180000" bIns="180000">
              <a:noAutofit/>
            </a:bodyPr>
            <a:lstStyle/>
            <a:p>
              <a:pPr>
                <a:spcBef>
                  <a:spcPts val="800"/>
                </a:spcBef>
              </a:pPr>
              <a:endParaRPr lang="es-419" sz="1100"/>
            </a:p>
          </p:txBody>
        </p:sp>
        <p:sp>
          <p:nvSpPr>
            <p:cNvPr id="9" name="TextBox 8"/>
            <p:cNvSpPr txBox="1"/>
            <p:nvPr/>
          </p:nvSpPr>
          <p:spPr>
            <a:xfrm>
              <a:off x="9296400" y="4814942"/>
              <a:ext cx="2333624" cy="1120916"/>
            </a:xfrm>
            <a:prstGeom prst="rect">
              <a:avLst/>
            </a:prstGeom>
            <a:noFill/>
          </p:spPr>
          <p:txBody>
            <a:bodyPr wrap="square" lIns="0" tIns="0" rIns="0" bIns="0" rtlCol="0">
              <a:spAutoFit/>
            </a:bodyPr>
            <a:lstStyle/>
            <a:p>
              <a:r>
                <a:rPr lang="es-419" sz="1200" b="1">
                  <a:solidFill>
                    <a:schemeClr val="tx2"/>
                  </a:solidFill>
                </a:rPr>
                <a:t>Modelos internos a través de G-CAT</a:t>
              </a:r>
            </a:p>
            <a:p>
              <a:pPr marL="171450" indent="-171450">
                <a:spcBef>
                  <a:spcPts val="600"/>
                </a:spcBef>
                <a:buFont typeface="Arial" panose="020B0604020202020204" pitchFamily="34" charset="0"/>
                <a:buChar char="•"/>
              </a:pPr>
              <a:r>
                <a:rPr lang="es-ES" sz="1100"/>
                <a:t>Estrategia para llenar vacíos no modelados</a:t>
              </a:r>
            </a:p>
            <a:p>
              <a:pPr marL="171450" indent="-171450">
                <a:spcBef>
                  <a:spcPts val="600"/>
                </a:spcBef>
                <a:buFont typeface="Arial" panose="020B0604020202020204" pitchFamily="34" charset="0"/>
                <a:buChar char="•"/>
              </a:pPr>
              <a:r>
                <a:rPr lang="es-ES" sz="1100"/>
                <a:t>Suite de modelos de inundaciones de LAC en desarrollo</a:t>
              </a:r>
              <a:endParaRPr lang="es-419" sz="1200" b="1">
                <a:solidFill>
                  <a:schemeClr val="tx2"/>
                </a:solidFill>
              </a:endParaRPr>
            </a:p>
          </p:txBody>
        </p:sp>
      </p:grpSp>
    </p:spTree>
    <p:extLst>
      <p:ext uri="{BB962C8B-B14F-4D97-AF65-F5344CB8AC3E}">
        <p14:creationId xmlns:p14="http://schemas.microsoft.com/office/powerpoint/2010/main" val="57952694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MS_PLACEHOLDERID" val="PlaceholderID42284.6430439815004535"/>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MS_PLACEHOLDERID" val="PlaceholderID42284.6430439815041403"/>
</p:tagLst>
</file>

<file path=ppt/tags/tag61.xml><?xml version="1.0" encoding="utf-8"?>
<p:tagLst xmlns:a="http://schemas.openxmlformats.org/drawingml/2006/main" xmlns:r="http://schemas.openxmlformats.org/officeDocument/2006/relationships" xmlns:p="http://schemas.openxmlformats.org/presentationml/2006/main">
  <p:tag name="MS_PLACEHOLDERID" val="PlaceholderID42284.6430439815086261"/>
</p:tagLst>
</file>

<file path=ppt/tags/tag62.xml><?xml version="1.0" encoding="utf-8"?>
<p:tagLst xmlns:a="http://schemas.openxmlformats.org/drawingml/2006/main" xmlns:r="http://schemas.openxmlformats.org/officeDocument/2006/relationships" xmlns:p="http://schemas.openxmlformats.org/presentationml/2006/main">
  <p:tag name="STYLEXMLFILE" val="Default Style List"/>
  <p:tag name="PICTUREXMLFILE" val="Default Picture Settings"/>
  <p:tag name="MS_PLACEHOLDERID" val="PlaceholderID42284.6430439815079048"/>
</p:tagLst>
</file>

<file path=ppt/tags/tag63.xml><?xml version="1.0" encoding="utf-8"?>
<p:tagLst xmlns:a="http://schemas.openxmlformats.org/drawingml/2006/main" xmlns:r="http://schemas.openxmlformats.org/officeDocument/2006/relationships" xmlns:p="http://schemas.openxmlformats.org/presentationml/2006/main">
  <p:tag name="MS_PLACEHOLDERID" val="PlaceholderID42284.6430439815037353"/>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MMCOA_SMARTSHAPE" val="Y"/>
  <p:tag name="MMCOA_FONTSIZE_L" val="11"/>
  <p:tag name="MMCOA_FONTSIZE_M" val="11"/>
  <p:tag name="MMCOA_FONTSIZE_S" val="11"/>
  <p:tag name="MMCOA_FONTSIZE_T" val="11"/>
  <p:tag name="MMCOA_POSITION_L" val="543.125;510.5;13.25;176.5"/>
  <p:tag name="MMCOA_POSITION_M" val="543.125;510.5;13.25;176.5"/>
  <p:tag name="MMCOA_POSITION_S" val="543.125;510.5;13.25;176.5"/>
  <p:tag name="MMCOA_POSITION_T" val="543.125;510.5;13.25;176.5"/>
  <p:tag name="MMCOA_HIDEONCOLOUR" val="N"/>
  <p:tag name="MMCOA_HIDEONWHITE" val="N"/>
  <p:tag name="MMCOA_HIDEONBALLROOM" val="N"/>
  <p:tag name="MMCOA_HIDEONCLASSIC" val="N"/>
  <p:tag name="MMCOA_HIDEONTEXT" val="N"/>
  <p:tag name="MMCOA_HIDEONECO" val="N"/>
</p:tagLst>
</file>

<file path=ppt/tags/tag69.xml><?xml version="1.0" encoding="utf-8"?>
<p:tagLst xmlns:a="http://schemas.openxmlformats.org/drawingml/2006/main" xmlns:r="http://schemas.openxmlformats.org/officeDocument/2006/relationships" xmlns:p="http://schemas.openxmlformats.org/presentationml/2006/main">
  <p:tag name="MMCOA_SMARTSHAPE" val="Y"/>
  <p:tag name="MMCOA_FONTSIZE_L" val="7"/>
  <p:tag name="MMCOA_FONTSIZE_M" val="7"/>
  <p:tag name="MMCOA_FONTSIZE_S" val="7"/>
  <p:tag name="MMCOA_FONTSIZE_T" val="7"/>
  <p:tag name="MMCOA_POSITION_L" val="335.625;514.5;8.375;85"/>
  <p:tag name="MMCOA_POSITION_M" val="335.625;514.5;8.375;85"/>
  <p:tag name="MMCOA_POSITION_S" val="335.625;514.5;8.375;85"/>
  <p:tag name="MMCOA_POSITION_T" val="335.625;514.5;8.375;85"/>
  <p:tag name="MMCOA_HIDEONCOLOUR" val="N"/>
  <p:tag name="MMCOA_HIDEONWHITE" val="N"/>
  <p:tag name="MMCOA_HIDEONBALLROOM" val="Y"/>
  <p:tag name="MMCOA_HIDEONCLASSIC" val="Y"/>
  <p:tag name="MMCOA_HIDEONTEXT" val="Y"/>
  <p:tag name="MMCOA_HIDEONECO" val="Y"/>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MMCOA_DISPLAYMASTERSHAPES" val="Y"/>
  <p:tag name="MMCOA_FOLLOWMASTERBACKGROUND" val="Y"/>
  <p:tag name="MMCOA_FORCESCHEME" val="N"/>
  <p:tag name="MMCOA_CANACTASDIVIDER" val="N"/>
  <p:tag name="MMCOA_PROMPTCOLOUR" val="N"/>
</p:tagLst>
</file>

<file path=ppt/tags/tag72.xml><?xml version="1.0" encoding="utf-8"?>
<p:tagLst xmlns:a="http://schemas.openxmlformats.org/drawingml/2006/main" xmlns:r="http://schemas.openxmlformats.org/officeDocument/2006/relationships" xmlns:p="http://schemas.openxmlformats.org/presentationml/2006/main">
  <p:tag name="SLIDEUNIQUEID" val="Slide43377.6176851852065876"/>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SLIDETOCOUTLINELEVEL" val="2"/>
  <p:tag name="SLIDELAYOUTNAME" val="One Placeholder"/>
  <p:tag name="SLIDEAUTOMATIONTYPE" val="Standard"/>
  <p:tag name="AUTOMATIONTAG" val="One Placeholder"/>
  <p:tag name="SLIDEPROJECTVERSION" val="6.1.24"/>
  <p:tag name="SLIDEISINMEDIASTERLINGPROJECT" val="True"/>
</p:tagLst>
</file>

<file path=ppt/tags/tag73.xml><?xml version="1.0" encoding="utf-8"?>
<p:tagLst xmlns:a="http://schemas.openxmlformats.org/drawingml/2006/main" xmlns:r="http://schemas.openxmlformats.org/officeDocument/2006/relationships" xmlns:p="http://schemas.openxmlformats.org/presentationml/2006/main">
  <p:tag name="MS_PLACEHOLDERID" val="PlaceholderID42284.6430439815037353"/>
</p:tagLst>
</file>

<file path=ppt/tags/tag74.xml><?xml version="1.0" encoding="utf-8"?>
<p:tagLst xmlns:a="http://schemas.openxmlformats.org/drawingml/2006/main" xmlns:r="http://schemas.openxmlformats.org/officeDocument/2006/relationships" xmlns:p="http://schemas.openxmlformats.org/presentationml/2006/main">
  <p:tag name="MS_PLACEHOLDERID" val="PlaceholderID42284.6430439815004535"/>
</p:tagLst>
</file>

<file path=ppt/tags/tag75.xml><?xml version="1.0" encoding="utf-8"?>
<p:tagLst xmlns:a="http://schemas.openxmlformats.org/drawingml/2006/main" xmlns:r="http://schemas.openxmlformats.org/officeDocument/2006/relationships" xmlns:p="http://schemas.openxmlformats.org/presentationml/2006/main">
  <p:tag name="MS_PLACEHOLDERID" val="PlaceholderID42284.6430439815041403"/>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uy Carpenter">
  <a:themeElements>
    <a:clrScheme name="GC Cool Color Palette">
      <a:dk1>
        <a:srgbClr val="202020"/>
      </a:dk1>
      <a:lt1>
        <a:srgbClr val="FFFFFF"/>
      </a:lt1>
      <a:dk2>
        <a:srgbClr val="002C77"/>
      </a:dk2>
      <a:lt2>
        <a:srgbClr val="F0F0F0"/>
      </a:lt2>
      <a:accent1>
        <a:srgbClr val="002C77"/>
      </a:accent1>
      <a:accent2>
        <a:srgbClr val="009DE0"/>
      </a:accent2>
      <a:accent3>
        <a:srgbClr val="00AC41"/>
      </a:accent3>
      <a:accent4>
        <a:srgbClr val="76D3FF"/>
      </a:accent4>
      <a:accent5>
        <a:srgbClr val="949494"/>
      </a:accent5>
      <a:accent6>
        <a:srgbClr val="8096B2"/>
      </a:accent6>
      <a:hlink>
        <a:srgbClr val="2C6EF2"/>
      </a:hlink>
      <a:folHlink>
        <a:srgbClr val="009D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0F0F0"/>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Guy Carpenter_PPT_Template_4-27-21.potx, backup version [Read-Only]" id="{0F0292C6-E4BF-41C8-8A7D-1CF94B7960D0}" vid="{9B46CCCE-7C9E-4B40-92D0-BEE9AFDF2E24}"/>
    </a:ext>
  </a:extLst>
</a:theme>
</file>

<file path=ppt/theme/theme2.xml><?xml version="1.0" encoding="utf-8"?>
<a:theme xmlns:a="http://schemas.openxmlformats.org/drawingml/2006/main" name="Marsh McLennan">
  <a:themeElements>
    <a:clrScheme name="MMC">
      <a:dk1>
        <a:srgbClr val="202020"/>
      </a:dk1>
      <a:lt1>
        <a:srgbClr val="FFFFFF"/>
      </a:lt1>
      <a:dk2>
        <a:srgbClr val="565656"/>
      </a:dk2>
      <a:lt2>
        <a:srgbClr val="F0F0F0"/>
      </a:lt2>
      <a:accent1>
        <a:srgbClr val="002C77"/>
      </a:accent1>
      <a:accent2>
        <a:srgbClr val="009DE0"/>
      </a:accent2>
      <a:accent3>
        <a:srgbClr val="00AC41"/>
      </a:accent3>
      <a:accent4>
        <a:srgbClr val="76D3FF"/>
      </a:accent4>
      <a:accent5>
        <a:srgbClr val="949494"/>
      </a:accent5>
      <a:accent6>
        <a:srgbClr val="8096B2"/>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C77"/>
        </a:solidFill>
        <a:ln>
          <a:noFill/>
        </a:ln>
        <a:effectLst/>
      </a:spPr>
      <a:bodyPr rtlCol="0" anchor="ctr"/>
      <a:lstStyle>
        <a:defPPr algn="ctr">
          <a:defRPr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MC2021.Classic16x9.potx" id="{1E02728C-430E-40A4-A88D-63B5E0DB2EC5}" vid="{FBCF0A22-C69C-40BB-B44A-F70827371A1F}"/>
    </a:ext>
  </a:extLst>
</a:theme>
</file>

<file path=ppt/theme/theme3.xml><?xml version="1.0" encoding="utf-8"?>
<a:theme xmlns:a="http://schemas.openxmlformats.org/drawingml/2006/main" name="1_Marsh McLennan">
  <a:themeElements>
    <a:clrScheme name="MMC">
      <a:dk1>
        <a:srgbClr val="202020"/>
      </a:dk1>
      <a:lt1>
        <a:srgbClr val="FFFFFF"/>
      </a:lt1>
      <a:dk2>
        <a:srgbClr val="565656"/>
      </a:dk2>
      <a:lt2>
        <a:srgbClr val="F0F0F0"/>
      </a:lt2>
      <a:accent1>
        <a:srgbClr val="002C77"/>
      </a:accent1>
      <a:accent2>
        <a:srgbClr val="009DE0"/>
      </a:accent2>
      <a:accent3>
        <a:srgbClr val="00AC41"/>
      </a:accent3>
      <a:accent4>
        <a:srgbClr val="76D3FF"/>
      </a:accent4>
      <a:accent5>
        <a:srgbClr val="949494"/>
      </a:accent5>
      <a:accent6>
        <a:srgbClr val="8096B2"/>
      </a:accent6>
      <a:hlink>
        <a:srgbClr val="2C6EF2"/>
      </a:hlink>
      <a:folHlink>
        <a:srgbClr val="8246A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2C77"/>
        </a:solidFill>
        <a:ln>
          <a:noFill/>
        </a:ln>
        <a:effectLst/>
      </a:spPr>
      <a:bodyPr rtlCol="0" anchor="ctr"/>
      <a:lstStyle>
        <a:defPPr algn="ctr">
          <a:defRPr dirty="0" smtClean="0">
            <a:solidFill>
              <a:schemeClr val="bg1"/>
            </a:solidFill>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lgn="l">
          <a:defRPr dirty="0" err="1"/>
        </a:defPPr>
      </a:lstStyle>
    </a:txDef>
  </a:objectDefaults>
  <a:extraClrSchemeLst/>
  <a:custClrLst>
    <a:custClr name="Dark blue">
      <a:srgbClr val="002C77"/>
    </a:custClr>
    <a:custClr name="Blue">
      <a:srgbClr val="009DE0"/>
    </a:custClr>
    <a:custClr name="Light blue">
      <a:srgbClr val="76D3FF"/>
    </a:custClr>
    <a:custClr name="Dark teal">
      <a:srgbClr val="004C6C"/>
    </a:custClr>
    <a:custClr name="Teal">
      <a:srgbClr val="0077A0"/>
    </a:custClr>
    <a:custClr name="Light teal">
      <a:srgbClr val="9CD9E4"/>
    </a:custClr>
    <a:custClr name="Dark turquoise">
      <a:srgbClr val="005E5D"/>
    </a:custClr>
    <a:custClr name="Turquoise">
      <a:srgbClr val="00968F"/>
    </a:custClr>
    <a:custClr name="Light turquoise">
      <a:srgbClr val="98DBCE"/>
    </a:custClr>
    <a:custClr name="White">
      <a:srgbClr val="FFFFFF"/>
    </a:custClr>
    <a:custClr name="Dark green">
      <a:srgbClr val="275D38"/>
    </a:custClr>
    <a:custClr name="Green">
      <a:srgbClr val="00AC41"/>
    </a:custClr>
    <a:custClr name="Light green">
      <a:srgbClr val="ADDFB3"/>
    </a:custClr>
    <a:custClr name="Dark purple">
      <a:srgbClr val="463282"/>
    </a:custClr>
    <a:custClr name="Purple">
      <a:srgbClr val="8246AF"/>
    </a:custClr>
    <a:custClr name="Light purple">
      <a:srgbClr val="CCB3E0"/>
    </a:custClr>
    <a:custClr name="Dark pink">
      <a:srgbClr val="B2025B"/>
    </a:custClr>
    <a:custClr name="Pink">
      <a:srgbClr val="EE3D8B"/>
    </a:custClr>
    <a:custClr name="Light pink">
      <a:srgbClr val="F8ACBE"/>
    </a:custClr>
    <a:custClr name="White">
      <a:srgbClr val="FFFFFF"/>
    </a:custClr>
    <a:custClr name="Dark crimson">
      <a:srgbClr val="9A1C1F"/>
    </a:custClr>
    <a:custClr name="Crimson">
      <a:srgbClr val="EF4E45"/>
    </a:custClr>
    <a:custClr name="Light crimson">
      <a:srgbClr val="FFAEA6"/>
    </a:custClr>
    <a:custClr name="Dark orange">
      <a:srgbClr val="A32E00"/>
    </a:custClr>
    <a:custClr name="Orange">
      <a:srgbClr val="FF8C00"/>
    </a:custClr>
    <a:custClr name="Light orange">
      <a:srgbClr val="FFCA94"/>
    </a:custClr>
    <a:custClr name="Dark yellow">
      <a:srgbClr val="965D00"/>
    </a:custClr>
    <a:custClr name="Yellow">
      <a:srgbClr val="FFBE00"/>
    </a:custClr>
    <a:custClr name="Light yellow">
      <a:srgbClr val="FFE580"/>
    </a:custClr>
    <a:custClr name="White">
      <a:srgbClr val="FFFFFF"/>
    </a:custClr>
    <a:custClr name="Dark blue gray">
      <a:srgbClr val="4E6287"/>
    </a:custClr>
    <a:custClr name="Blue gray">
      <a:srgbClr val="8096B2"/>
    </a:custClr>
    <a:custClr name="Light blue gray">
      <a:srgbClr val="BED3E4"/>
    </a:custClr>
    <a:custClr name="Dark gray">
      <a:srgbClr val="565656"/>
    </a:custClr>
    <a:custClr name="Gray">
      <a:srgbClr val="949494"/>
    </a:custClr>
    <a:custClr name="Light gray">
      <a:srgbClr val="DADADA"/>
    </a:custClr>
    <a:custClr name="Background gray">
      <a:srgbClr val="F0F0F0"/>
    </a:custClr>
    <a:custClr name="Link blue">
      <a:srgbClr val="2C6EF2"/>
    </a:custClr>
    <a:custClr name="Warning red">
      <a:srgbClr val="C53532"/>
    </a:custClr>
    <a:custClr name="Success green">
      <a:srgbClr val="14853D"/>
    </a:custClr>
  </a:custClrLst>
  <a:extLst>
    <a:ext uri="{05A4C25C-085E-4340-85A3-A5531E510DB2}">
      <thm15:themeFamily xmlns:thm15="http://schemas.microsoft.com/office/thememl/2012/main" name="MMC2021.Classic16x9.potx" id="{1E02728C-430E-40A4-A88D-63B5E0DB2EC5}" vid="{FBCF0A22-C69C-40BB-B44A-F70827371A1F}"/>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C Cool Color Palette">
    <a:dk1>
      <a:srgbClr val="202020"/>
    </a:dk1>
    <a:lt1>
      <a:srgbClr val="FFFFFF"/>
    </a:lt1>
    <a:dk2>
      <a:srgbClr val="002C77"/>
    </a:dk2>
    <a:lt2>
      <a:srgbClr val="F0F0F0"/>
    </a:lt2>
    <a:accent1>
      <a:srgbClr val="002C77"/>
    </a:accent1>
    <a:accent2>
      <a:srgbClr val="009DE0"/>
    </a:accent2>
    <a:accent3>
      <a:srgbClr val="00AC41"/>
    </a:accent3>
    <a:accent4>
      <a:srgbClr val="76D3FF"/>
    </a:accent4>
    <a:accent5>
      <a:srgbClr val="949494"/>
    </a:accent5>
    <a:accent6>
      <a:srgbClr val="8096B2"/>
    </a:accent6>
    <a:hlink>
      <a:srgbClr val="2C6EF2"/>
    </a:hlink>
    <a:folHlink>
      <a:srgbClr val="009DE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00.xml.rels><?xml version="1.0" encoding="UTF-8" standalone="yes"?>
<Relationships xmlns="http://schemas.openxmlformats.org/package/2006/relationships"><Relationship Id="rId1" Type="http://schemas.openxmlformats.org/officeDocument/2006/relationships/customXmlProps" Target="itemProps100.xml"/></Relationships>
</file>

<file path=customXml/_rels/item101.xml.rels><?xml version="1.0" encoding="UTF-8" standalone="yes"?>
<Relationships xmlns="http://schemas.openxmlformats.org/package/2006/relationships"><Relationship Id="rId1" Type="http://schemas.openxmlformats.org/officeDocument/2006/relationships/customXmlProps" Target="itemProps101.xml"/></Relationships>
</file>

<file path=customXml/_rels/item102.xml.rels><?xml version="1.0" encoding="UTF-8" standalone="yes"?>
<Relationships xmlns="http://schemas.openxmlformats.org/package/2006/relationships"><Relationship Id="rId1" Type="http://schemas.openxmlformats.org/officeDocument/2006/relationships/customXmlProps" Target="itemProps102.xml"/></Relationships>
</file>

<file path=customXml/_rels/item103.xml.rels><?xml version="1.0" encoding="UTF-8" standalone="yes"?>
<Relationships xmlns="http://schemas.openxmlformats.org/package/2006/relationships"><Relationship Id="rId1" Type="http://schemas.openxmlformats.org/officeDocument/2006/relationships/customXmlProps" Target="itemProps103.xml"/></Relationships>
</file>

<file path=customXml/_rels/item104.xml.rels><?xml version="1.0" encoding="UTF-8" standalone="yes"?>
<Relationships xmlns="http://schemas.openxmlformats.org/package/2006/relationships"><Relationship Id="rId1" Type="http://schemas.openxmlformats.org/officeDocument/2006/relationships/customXmlProps" Target="itemProps104.xml"/></Relationships>
</file>

<file path=customXml/_rels/item105.xml.rels><?xml version="1.0" encoding="UTF-8" standalone="yes"?>
<Relationships xmlns="http://schemas.openxmlformats.org/package/2006/relationships"><Relationship Id="rId1" Type="http://schemas.openxmlformats.org/officeDocument/2006/relationships/customXmlProps" Target="itemProps105.xml"/></Relationships>
</file>

<file path=customXml/_rels/item106.xml.rels><?xml version="1.0" encoding="UTF-8" standalone="yes"?>
<Relationships xmlns="http://schemas.openxmlformats.org/package/2006/relationships"><Relationship Id="rId1" Type="http://schemas.openxmlformats.org/officeDocument/2006/relationships/customXmlProps" Target="itemProps106.xml"/></Relationships>
</file>

<file path=customXml/_rels/item107.xml.rels><?xml version="1.0" encoding="UTF-8" standalone="yes"?>
<Relationships xmlns="http://schemas.openxmlformats.org/package/2006/relationships"><Relationship Id="rId1" Type="http://schemas.openxmlformats.org/officeDocument/2006/relationships/customXmlProps" Target="itemProps107.xml"/></Relationships>
</file>

<file path=customXml/_rels/item108.xml.rels><?xml version="1.0" encoding="UTF-8" standalone="yes"?>
<Relationships xmlns="http://schemas.openxmlformats.org/package/2006/relationships"><Relationship Id="rId1" Type="http://schemas.openxmlformats.org/officeDocument/2006/relationships/customXmlProps" Target="itemProps108.xml"/></Relationships>
</file>

<file path=customXml/_rels/item109.xml.rels><?xml version="1.0" encoding="UTF-8" standalone="yes"?>
<Relationships xmlns="http://schemas.openxmlformats.org/package/2006/relationships"><Relationship Id="rId1" Type="http://schemas.openxmlformats.org/officeDocument/2006/relationships/customXmlProps" Target="itemProps109.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10.xml.rels><?xml version="1.0" encoding="UTF-8" standalone="yes"?>
<Relationships xmlns="http://schemas.openxmlformats.org/package/2006/relationships"><Relationship Id="rId1" Type="http://schemas.openxmlformats.org/officeDocument/2006/relationships/customXmlProps" Target="itemProps110.xml"/></Relationships>
</file>

<file path=customXml/_rels/item111.xml.rels><?xml version="1.0" encoding="UTF-8" standalone="yes"?>
<Relationships xmlns="http://schemas.openxmlformats.org/package/2006/relationships"><Relationship Id="rId1" Type="http://schemas.openxmlformats.org/officeDocument/2006/relationships/customXmlProps" Target="itemProps111.xml"/></Relationships>
</file>

<file path=customXml/_rels/item112.xml.rels><?xml version="1.0" encoding="UTF-8" standalone="yes"?>
<Relationships xmlns="http://schemas.openxmlformats.org/package/2006/relationships"><Relationship Id="rId1" Type="http://schemas.openxmlformats.org/officeDocument/2006/relationships/customXmlProps" Target="itemProps112.xml"/></Relationships>
</file>

<file path=customXml/_rels/item113.xml.rels><?xml version="1.0" encoding="UTF-8" standalone="yes"?>
<Relationships xmlns="http://schemas.openxmlformats.org/package/2006/relationships"><Relationship Id="rId1" Type="http://schemas.openxmlformats.org/officeDocument/2006/relationships/customXmlProps" Target="itemProps113.xml"/></Relationships>
</file>

<file path=customXml/_rels/item114.xml.rels><?xml version="1.0" encoding="UTF-8" standalone="yes"?>
<Relationships xmlns="http://schemas.openxmlformats.org/package/2006/relationships"><Relationship Id="rId1" Type="http://schemas.openxmlformats.org/officeDocument/2006/relationships/customXmlProps" Target="itemProps114.xml"/></Relationships>
</file>

<file path=customXml/_rels/item115.xml.rels><?xml version="1.0" encoding="UTF-8" standalone="yes"?>
<Relationships xmlns="http://schemas.openxmlformats.org/package/2006/relationships"><Relationship Id="rId1" Type="http://schemas.openxmlformats.org/officeDocument/2006/relationships/customXmlProps" Target="itemProps115.xml"/></Relationships>
</file>

<file path=customXml/_rels/item116.xml.rels><?xml version="1.0" encoding="UTF-8" standalone="yes"?>
<Relationships xmlns="http://schemas.openxmlformats.org/package/2006/relationships"><Relationship Id="rId1" Type="http://schemas.openxmlformats.org/officeDocument/2006/relationships/customXmlProps" Target="itemProps116.xml"/></Relationships>
</file>

<file path=customXml/_rels/item117.xml.rels><?xml version="1.0" encoding="UTF-8" standalone="yes"?>
<Relationships xmlns="http://schemas.openxmlformats.org/package/2006/relationships"><Relationship Id="rId1" Type="http://schemas.openxmlformats.org/officeDocument/2006/relationships/customXmlProps" Target="itemProps117.xml"/></Relationships>
</file>

<file path=customXml/_rels/item118.xml.rels><?xml version="1.0" encoding="UTF-8" standalone="yes"?>
<Relationships xmlns="http://schemas.openxmlformats.org/package/2006/relationships"><Relationship Id="rId1" Type="http://schemas.openxmlformats.org/officeDocument/2006/relationships/customXmlProps" Target="itemProps118.xml"/></Relationships>
</file>

<file path=customXml/_rels/item119.xml.rels><?xml version="1.0" encoding="UTF-8" standalone="yes"?>
<Relationships xmlns="http://schemas.openxmlformats.org/package/2006/relationships"><Relationship Id="rId1" Type="http://schemas.openxmlformats.org/officeDocument/2006/relationships/customXmlProps" Target="itemProps119.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20.xml.rels><?xml version="1.0" encoding="UTF-8" standalone="yes"?>
<Relationships xmlns="http://schemas.openxmlformats.org/package/2006/relationships"><Relationship Id="rId1" Type="http://schemas.openxmlformats.org/officeDocument/2006/relationships/customXmlProps" Target="itemProps120.xml"/></Relationships>
</file>

<file path=customXml/_rels/item121.xml.rels><?xml version="1.0" encoding="UTF-8" standalone="yes"?>
<Relationships xmlns="http://schemas.openxmlformats.org/package/2006/relationships"><Relationship Id="rId1" Type="http://schemas.openxmlformats.org/officeDocument/2006/relationships/customXmlProps" Target="itemProps121.xml"/></Relationships>
</file>

<file path=customXml/_rels/item122.xml.rels><?xml version="1.0" encoding="UTF-8" standalone="yes"?>
<Relationships xmlns="http://schemas.openxmlformats.org/package/2006/relationships"><Relationship Id="rId1" Type="http://schemas.openxmlformats.org/officeDocument/2006/relationships/customXmlProps" Target="itemProps122.xml"/></Relationships>
</file>

<file path=customXml/_rels/item123.xml.rels><?xml version="1.0" encoding="UTF-8" standalone="yes"?>
<Relationships xmlns="http://schemas.openxmlformats.org/package/2006/relationships"><Relationship Id="rId1" Type="http://schemas.openxmlformats.org/officeDocument/2006/relationships/customXmlProps" Target="itemProps123.xml"/></Relationships>
</file>

<file path=customXml/_rels/item124.xml.rels><?xml version="1.0" encoding="UTF-8" standalone="yes"?>
<Relationships xmlns="http://schemas.openxmlformats.org/package/2006/relationships"><Relationship Id="rId1" Type="http://schemas.openxmlformats.org/officeDocument/2006/relationships/customXmlProps" Target="itemProps124.xml"/></Relationships>
</file>

<file path=customXml/_rels/item125.xml.rels><?xml version="1.0" encoding="UTF-8" standalone="yes"?>
<Relationships xmlns="http://schemas.openxmlformats.org/package/2006/relationships"><Relationship Id="rId1" Type="http://schemas.openxmlformats.org/officeDocument/2006/relationships/customXmlProps" Target="itemProps125.xml"/></Relationships>
</file>

<file path=customXml/_rels/item126.xml.rels><?xml version="1.0" encoding="UTF-8" standalone="yes"?>
<Relationships xmlns="http://schemas.openxmlformats.org/package/2006/relationships"><Relationship Id="rId1" Type="http://schemas.openxmlformats.org/officeDocument/2006/relationships/customXmlProps" Target="itemProps126.xml"/></Relationships>
</file>

<file path=customXml/_rels/item127.xml.rels><?xml version="1.0" encoding="UTF-8" standalone="yes"?>
<Relationships xmlns="http://schemas.openxmlformats.org/package/2006/relationships"><Relationship Id="rId1" Type="http://schemas.openxmlformats.org/officeDocument/2006/relationships/customXmlProps" Target="itemProps127.xml"/></Relationships>
</file>

<file path=customXml/_rels/item128.xml.rels><?xml version="1.0" encoding="UTF-8" standalone="yes"?>
<Relationships xmlns="http://schemas.openxmlformats.org/package/2006/relationships"><Relationship Id="rId1" Type="http://schemas.openxmlformats.org/officeDocument/2006/relationships/customXmlProps" Target="itemProps128.xml"/></Relationships>
</file>

<file path=customXml/_rels/item129.xml.rels><?xml version="1.0" encoding="UTF-8" standalone="yes"?>
<Relationships xmlns="http://schemas.openxmlformats.org/package/2006/relationships"><Relationship Id="rId1" Type="http://schemas.openxmlformats.org/officeDocument/2006/relationships/customXmlProps" Target="itemProps129.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30.xml.rels><?xml version="1.0" encoding="UTF-8" standalone="yes"?>
<Relationships xmlns="http://schemas.openxmlformats.org/package/2006/relationships"><Relationship Id="rId1" Type="http://schemas.openxmlformats.org/officeDocument/2006/relationships/customXmlProps" Target="itemProps130.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49.xml.rels><?xml version="1.0" encoding="UTF-8" standalone="yes"?>
<Relationships xmlns="http://schemas.openxmlformats.org/package/2006/relationships"><Relationship Id="rId1" Type="http://schemas.openxmlformats.org/officeDocument/2006/relationships/customXmlProps" Target="itemProps49.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50.xml.rels><?xml version="1.0" encoding="UTF-8" standalone="yes"?>
<Relationships xmlns="http://schemas.openxmlformats.org/package/2006/relationships"><Relationship Id="rId1" Type="http://schemas.openxmlformats.org/officeDocument/2006/relationships/customXmlProps" Target="itemProps50.xml"/></Relationships>
</file>

<file path=customXml/_rels/item51.xml.rels><?xml version="1.0" encoding="UTF-8" standalone="yes"?>
<Relationships xmlns="http://schemas.openxmlformats.org/package/2006/relationships"><Relationship Id="rId1" Type="http://schemas.openxmlformats.org/officeDocument/2006/relationships/customXmlProps" Target="itemProps51.xml"/></Relationships>
</file>

<file path=customXml/_rels/item52.xml.rels><?xml version="1.0" encoding="UTF-8" standalone="yes"?>
<Relationships xmlns="http://schemas.openxmlformats.org/package/2006/relationships"><Relationship Id="rId1" Type="http://schemas.openxmlformats.org/officeDocument/2006/relationships/customXmlProps" Target="itemProps52.xml"/></Relationships>
</file>

<file path=customXml/_rels/item53.xml.rels><?xml version="1.0" encoding="UTF-8" standalone="yes"?>
<Relationships xmlns="http://schemas.openxmlformats.org/package/2006/relationships"><Relationship Id="rId1" Type="http://schemas.openxmlformats.org/officeDocument/2006/relationships/customXmlProps" Target="itemProps53.xml"/></Relationships>
</file>

<file path=customXml/_rels/item54.xml.rels><?xml version="1.0" encoding="UTF-8" standalone="yes"?>
<Relationships xmlns="http://schemas.openxmlformats.org/package/2006/relationships"><Relationship Id="rId1" Type="http://schemas.openxmlformats.org/officeDocument/2006/relationships/customXmlProps" Target="itemProps54.xml"/></Relationships>
</file>

<file path=customXml/_rels/item55.xml.rels><?xml version="1.0" encoding="UTF-8" standalone="yes"?>
<Relationships xmlns="http://schemas.openxmlformats.org/package/2006/relationships"><Relationship Id="rId1" Type="http://schemas.openxmlformats.org/officeDocument/2006/relationships/customXmlProps" Target="itemProps55.xml"/></Relationships>
</file>

<file path=customXml/_rels/item56.xml.rels><?xml version="1.0" encoding="UTF-8" standalone="yes"?>
<Relationships xmlns="http://schemas.openxmlformats.org/package/2006/relationships"><Relationship Id="rId1" Type="http://schemas.openxmlformats.org/officeDocument/2006/relationships/customXmlProps" Target="itemProps56.xml"/></Relationships>
</file>

<file path=customXml/_rels/item57.xml.rels><?xml version="1.0" encoding="UTF-8" standalone="yes"?>
<Relationships xmlns="http://schemas.openxmlformats.org/package/2006/relationships"><Relationship Id="rId1" Type="http://schemas.openxmlformats.org/officeDocument/2006/relationships/customXmlProps" Target="itemProps57.xml"/></Relationships>
</file>

<file path=customXml/_rels/item58.xml.rels><?xml version="1.0" encoding="UTF-8" standalone="yes"?>
<Relationships xmlns="http://schemas.openxmlformats.org/package/2006/relationships"><Relationship Id="rId1" Type="http://schemas.openxmlformats.org/officeDocument/2006/relationships/customXmlProps" Target="itemProps58.xml"/></Relationships>
</file>

<file path=customXml/_rels/item59.xml.rels><?xml version="1.0" encoding="UTF-8" standalone="yes"?>
<Relationships xmlns="http://schemas.openxmlformats.org/package/2006/relationships"><Relationship Id="rId1" Type="http://schemas.openxmlformats.org/officeDocument/2006/relationships/customXmlProps" Target="itemProps59.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60.xml.rels><?xml version="1.0" encoding="UTF-8" standalone="yes"?>
<Relationships xmlns="http://schemas.openxmlformats.org/package/2006/relationships"><Relationship Id="rId1" Type="http://schemas.openxmlformats.org/officeDocument/2006/relationships/customXmlProps" Target="itemProps60.xml"/></Relationships>
</file>

<file path=customXml/_rels/item61.xml.rels><?xml version="1.0" encoding="UTF-8" standalone="yes"?>
<Relationships xmlns="http://schemas.openxmlformats.org/package/2006/relationships"><Relationship Id="rId1" Type="http://schemas.openxmlformats.org/officeDocument/2006/relationships/customXmlProps" Target="itemProps61.xml"/></Relationships>
</file>

<file path=customXml/_rels/item62.xml.rels><?xml version="1.0" encoding="UTF-8" standalone="yes"?>
<Relationships xmlns="http://schemas.openxmlformats.org/package/2006/relationships"><Relationship Id="rId1" Type="http://schemas.openxmlformats.org/officeDocument/2006/relationships/customXmlProps" Target="itemProps62.xml"/></Relationships>
</file>

<file path=customXml/_rels/item63.xml.rels><?xml version="1.0" encoding="UTF-8" standalone="yes"?>
<Relationships xmlns="http://schemas.openxmlformats.org/package/2006/relationships"><Relationship Id="rId1" Type="http://schemas.openxmlformats.org/officeDocument/2006/relationships/customXmlProps" Target="itemProps63.xml"/></Relationships>
</file>

<file path=customXml/_rels/item64.xml.rels><?xml version="1.0" encoding="UTF-8" standalone="yes"?>
<Relationships xmlns="http://schemas.openxmlformats.org/package/2006/relationships"><Relationship Id="rId1" Type="http://schemas.openxmlformats.org/officeDocument/2006/relationships/customXmlProps" Target="itemProps64.xml"/></Relationships>
</file>

<file path=customXml/_rels/item65.xml.rels><?xml version="1.0" encoding="UTF-8" standalone="yes"?>
<Relationships xmlns="http://schemas.openxmlformats.org/package/2006/relationships"><Relationship Id="rId1" Type="http://schemas.openxmlformats.org/officeDocument/2006/relationships/customXmlProps" Target="itemProps65.xml"/></Relationships>
</file>

<file path=customXml/_rels/item66.xml.rels><?xml version="1.0" encoding="UTF-8" standalone="yes"?>
<Relationships xmlns="http://schemas.openxmlformats.org/package/2006/relationships"><Relationship Id="rId1" Type="http://schemas.openxmlformats.org/officeDocument/2006/relationships/customXmlProps" Target="itemProps66.xml"/></Relationships>
</file>

<file path=customXml/_rels/item67.xml.rels><?xml version="1.0" encoding="UTF-8" standalone="yes"?>
<Relationships xmlns="http://schemas.openxmlformats.org/package/2006/relationships"><Relationship Id="rId1" Type="http://schemas.openxmlformats.org/officeDocument/2006/relationships/customXmlProps" Target="itemProps67.xml"/></Relationships>
</file>

<file path=customXml/_rels/item68.xml.rels><?xml version="1.0" encoding="UTF-8" standalone="yes"?>
<Relationships xmlns="http://schemas.openxmlformats.org/package/2006/relationships"><Relationship Id="rId1" Type="http://schemas.openxmlformats.org/officeDocument/2006/relationships/customXmlProps" Target="itemProps68.xml"/></Relationships>
</file>

<file path=customXml/_rels/item69.xml.rels><?xml version="1.0" encoding="UTF-8" standalone="yes"?>
<Relationships xmlns="http://schemas.openxmlformats.org/package/2006/relationships"><Relationship Id="rId1" Type="http://schemas.openxmlformats.org/officeDocument/2006/relationships/customXmlProps" Target="itemProps69.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70.xml.rels><?xml version="1.0" encoding="UTF-8" standalone="yes"?>
<Relationships xmlns="http://schemas.openxmlformats.org/package/2006/relationships"><Relationship Id="rId1" Type="http://schemas.openxmlformats.org/officeDocument/2006/relationships/customXmlProps" Target="itemProps70.xml"/></Relationships>
</file>

<file path=customXml/_rels/item71.xml.rels><?xml version="1.0" encoding="UTF-8" standalone="yes"?>
<Relationships xmlns="http://schemas.openxmlformats.org/package/2006/relationships"><Relationship Id="rId1" Type="http://schemas.openxmlformats.org/officeDocument/2006/relationships/customXmlProps" Target="itemProps71.xml"/></Relationships>
</file>

<file path=customXml/_rels/item72.xml.rels><?xml version="1.0" encoding="UTF-8" standalone="yes"?>
<Relationships xmlns="http://schemas.openxmlformats.org/package/2006/relationships"><Relationship Id="rId1" Type="http://schemas.openxmlformats.org/officeDocument/2006/relationships/customXmlProps" Target="itemProps72.xml"/></Relationships>
</file>

<file path=customXml/_rels/item73.xml.rels><?xml version="1.0" encoding="UTF-8" standalone="yes"?>
<Relationships xmlns="http://schemas.openxmlformats.org/package/2006/relationships"><Relationship Id="rId1" Type="http://schemas.openxmlformats.org/officeDocument/2006/relationships/customXmlProps" Target="itemProps73.xml"/></Relationships>
</file>

<file path=customXml/_rels/item74.xml.rels><?xml version="1.0" encoding="UTF-8" standalone="yes"?>
<Relationships xmlns="http://schemas.openxmlformats.org/package/2006/relationships"><Relationship Id="rId1" Type="http://schemas.openxmlformats.org/officeDocument/2006/relationships/customXmlProps" Target="itemProps74.xml"/></Relationships>
</file>

<file path=customXml/_rels/item75.xml.rels><?xml version="1.0" encoding="UTF-8" standalone="yes"?>
<Relationships xmlns="http://schemas.openxmlformats.org/package/2006/relationships"><Relationship Id="rId1" Type="http://schemas.openxmlformats.org/officeDocument/2006/relationships/customXmlProps" Target="itemProps75.xml"/></Relationships>
</file>

<file path=customXml/_rels/item76.xml.rels><?xml version="1.0" encoding="UTF-8" standalone="yes"?>
<Relationships xmlns="http://schemas.openxmlformats.org/package/2006/relationships"><Relationship Id="rId1" Type="http://schemas.openxmlformats.org/officeDocument/2006/relationships/customXmlProps" Target="itemProps76.xml"/></Relationships>
</file>

<file path=customXml/_rels/item77.xml.rels><?xml version="1.0" encoding="UTF-8" standalone="yes"?>
<Relationships xmlns="http://schemas.openxmlformats.org/package/2006/relationships"><Relationship Id="rId1" Type="http://schemas.openxmlformats.org/officeDocument/2006/relationships/customXmlProps" Target="itemProps77.xml"/></Relationships>
</file>

<file path=customXml/_rels/item78.xml.rels><?xml version="1.0" encoding="UTF-8" standalone="yes"?>
<Relationships xmlns="http://schemas.openxmlformats.org/package/2006/relationships"><Relationship Id="rId1" Type="http://schemas.openxmlformats.org/officeDocument/2006/relationships/customXmlProps" Target="itemProps78.xml"/></Relationships>
</file>

<file path=customXml/_rels/item79.xml.rels><?xml version="1.0" encoding="UTF-8" standalone="yes"?>
<Relationships xmlns="http://schemas.openxmlformats.org/package/2006/relationships"><Relationship Id="rId1" Type="http://schemas.openxmlformats.org/officeDocument/2006/relationships/customXmlProps" Target="itemProps79.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80.xml.rels><?xml version="1.0" encoding="UTF-8" standalone="yes"?>
<Relationships xmlns="http://schemas.openxmlformats.org/package/2006/relationships"><Relationship Id="rId1" Type="http://schemas.openxmlformats.org/officeDocument/2006/relationships/customXmlProps" Target="itemProps80.xml"/></Relationships>
</file>

<file path=customXml/_rels/item81.xml.rels><?xml version="1.0" encoding="UTF-8" standalone="yes"?>
<Relationships xmlns="http://schemas.openxmlformats.org/package/2006/relationships"><Relationship Id="rId1" Type="http://schemas.openxmlformats.org/officeDocument/2006/relationships/customXmlProps" Target="itemProps81.xml"/></Relationships>
</file>

<file path=customXml/_rels/item82.xml.rels><?xml version="1.0" encoding="UTF-8" standalone="yes"?>
<Relationships xmlns="http://schemas.openxmlformats.org/package/2006/relationships"><Relationship Id="rId1" Type="http://schemas.openxmlformats.org/officeDocument/2006/relationships/customXmlProps" Target="itemProps82.xml"/></Relationships>
</file>

<file path=customXml/_rels/item83.xml.rels><?xml version="1.0" encoding="UTF-8" standalone="yes"?>
<Relationships xmlns="http://schemas.openxmlformats.org/package/2006/relationships"><Relationship Id="rId1" Type="http://schemas.openxmlformats.org/officeDocument/2006/relationships/customXmlProps" Target="itemProps83.xml"/></Relationships>
</file>

<file path=customXml/_rels/item84.xml.rels><?xml version="1.0" encoding="UTF-8" standalone="yes"?>
<Relationships xmlns="http://schemas.openxmlformats.org/package/2006/relationships"><Relationship Id="rId1" Type="http://schemas.openxmlformats.org/officeDocument/2006/relationships/customXmlProps" Target="itemProps84.xml"/></Relationships>
</file>

<file path=customXml/_rels/item85.xml.rels><?xml version="1.0" encoding="UTF-8" standalone="yes"?>
<Relationships xmlns="http://schemas.openxmlformats.org/package/2006/relationships"><Relationship Id="rId1" Type="http://schemas.openxmlformats.org/officeDocument/2006/relationships/customXmlProps" Target="itemProps85.xml"/></Relationships>
</file>

<file path=customXml/_rels/item86.xml.rels><?xml version="1.0" encoding="UTF-8" standalone="yes"?>
<Relationships xmlns="http://schemas.openxmlformats.org/package/2006/relationships"><Relationship Id="rId1" Type="http://schemas.openxmlformats.org/officeDocument/2006/relationships/customXmlProps" Target="itemProps86.xml"/></Relationships>
</file>

<file path=customXml/_rels/item87.xml.rels><?xml version="1.0" encoding="UTF-8" standalone="yes"?>
<Relationships xmlns="http://schemas.openxmlformats.org/package/2006/relationships"><Relationship Id="rId1" Type="http://schemas.openxmlformats.org/officeDocument/2006/relationships/customXmlProps" Target="itemProps87.xml"/></Relationships>
</file>

<file path=customXml/_rels/item88.xml.rels><?xml version="1.0" encoding="UTF-8" standalone="yes"?>
<Relationships xmlns="http://schemas.openxmlformats.org/package/2006/relationships"><Relationship Id="rId1" Type="http://schemas.openxmlformats.org/officeDocument/2006/relationships/customXmlProps" Target="itemProps88.xml"/></Relationships>
</file>

<file path=customXml/_rels/item89.xml.rels><?xml version="1.0" encoding="UTF-8" standalone="yes"?>
<Relationships xmlns="http://schemas.openxmlformats.org/package/2006/relationships"><Relationship Id="rId1" Type="http://schemas.openxmlformats.org/officeDocument/2006/relationships/customXmlProps" Target="itemProps89.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_rels/item90.xml.rels><?xml version="1.0" encoding="UTF-8" standalone="yes"?>
<Relationships xmlns="http://schemas.openxmlformats.org/package/2006/relationships"><Relationship Id="rId1" Type="http://schemas.openxmlformats.org/officeDocument/2006/relationships/customXmlProps" Target="itemProps90.xml"/></Relationships>
</file>

<file path=customXml/_rels/item91.xml.rels><?xml version="1.0" encoding="UTF-8" standalone="yes"?>
<Relationships xmlns="http://schemas.openxmlformats.org/package/2006/relationships"><Relationship Id="rId1" Type="http://schemas.openxmlformats.org/officeDocument/2006/relationships/customXmlProps" Target="itemProps91.xml"/></Relationships>
</file>

<file path=customXml/_rels/item92.xml.rels><?xml version="1.0" encoding="UTF-8" standalone="yes"?>
<Relationships xmlns="http://schemas.openxmlformats.org/package/2006/relationships"><Relationship Id="rId1" Type="http://schemas.openxmlformats.org/officeDocument/2006/relationships/customXmlProps" Target="itemProps92.xml"/></Relationships>
</file>

<file path=customXml/_rels/item93.xml.rels><?xml version="1.0" encoding="UTF-8" standalone="yes"?>
<Relationships xmlns="http://schemas.openxmlformats.org/package/2006/relationships"><Relationship Id="rId1" Type="http://schemas.openxmlformats.org/officeDocument/2006/relationships/customXmlProps" Target="itemProps93.xml"/></Relationships>
</file>

<file path=customXml/_rels/item94.xml.rels><?xml version="1.0" encoding="UTF-8" standalone="yes"?>
<Relationships xmlns="http://schemas.openxmlformats.org/package/2006/relationships"><Relationship Id="rId1" Type="http://schemas.openxmlformats.org/officeDocument/2006/relationships/customXmlProps" Target="itemProps94.xml"/></Relationships>
</file>

<file path=customXml/_rels/item95.xml.rels><?xml version="1.0" encoding="UTF-8" standalone="yes"?>
<Relationships xmlns="http://schemas.openxmlformats.org/package/2006/relationships"><Relationship Id="rId1" Type="http://schemas.openxmlformats.org/officeDocument/2006/relationships/customXmlProps" Target="itemProps95.xml"/></Relationships>
</file>

<file path=customXml/_rels/item96.xml.rels><?xml version="1.0" encoding="UTF-8" standalone="yes"?>
<Relationships xmlns="http://schemas.openxmlformats.org/package/2006/relationships"><Relationship Id="rId1" Type="http://schemas.openxmlformats.org/officeDocument/2006/relationships/customXmlProps" Target="itemProps96.xml"/></Relationships>
</file>

<file path=customXml/_rels/item97.xml.rels><?xml version="1.0" encoding="UTF-8" standalone="yes"?>
<Relationships xmlns="http://schemas.openxmlformats.org/package/2006/relationships"><Relationship Id="rId1" Type="http://schemas.openxmlformats.org/officeDocument/2006/relationships/customXmlProps" Target="itemProps97.xml"/></Relationships>
</file>

<file path=customXml/_rels/item98.xml.rels><?xml version="1.0" encoding="UTF-8" standalone="yes"?>
<Relationships xmlns="http://schemas.openxmlformats.org/package/2006/relationships"><Relationship Id="rId1" Type="http://schemas.openxmlformats.org/officeDocument/2006/relationships/customXmlProps" Target="itemProps98.xml"/></Relationships>
</file>

<file path=customXml/_rels/item99.xml.rels><?xml version="1.0" encoding="UTF-8" standalone="yes"?>
<Relationships xmlns="http://schemas.openxmlformats.org/package/2006/relationships"><Relationship Id="rId1" Type="http://schemas.openxmlformats.org/officeDocument/2006/relationships/customXmlProps" Target="itemProps99.xml"/></Relationships>
</file>

<file path=customXml/item1.xml>��< ? x m l   v e r s i o n = " 1 . 0 "   e n c o d i n g = " u t f - 1 6 " ? > < 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1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00.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01.xml>��< ? x m l   v e r s i o n = " 1 . 0 "   e n c o d i n g = " u t f - 1 6 " ? > < M M C O A _ O b j e c t T a g s   x m l n s : x s i = " h t t p : / / w w w . w 3 . o r g / 2 0 0 1 / X M L S c h e m a - i n s t a n c e "   x m l n s : x s d = " h t t p : / / w w w . w 3 . o r g / 2 0 0 1 / X M L S c h e m a " >  
     < P r e s e n t a t i o n O b j e c t T a g   T a g N a m e = " M M C 0 9 _ B R A N D F O N T S T Y L E " > C o v e r T e x t < / P r e s e n t a t i o n O b j e c t T a g >  
     < P r e s e n t a t i o n O b j e c t T a g   T a g N a m e = " M M C 0 9 _ P L A C E H O L D E R T E X T " > [ M M 2 0 2 1 P P T e m p l a t e . P l a c e h o l d e r L e g a l B a c k ] < / P r e s e n t a t i o n O b j e c t T a g >  
 < / M M C O A _ O b j e c t T a g s > 
</file>

<file path=customXml/item102.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0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04.xml>��< ? x m l   v e r s i o n = " 1 . 0 "   e n c o d i n g = " u t f - 1 6 " ? > < 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105.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06.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0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08.xml>��< ? x m l   v e r s i o n = " 1 . 0 "   e n c o d i n g = " u t f - 1 6 " ? > < M M C O A _ O b j e c t T a g s   x m l n s : x s i = " h t t p : / / w w w . w 3 . o r g / 2 0 0 1 / X M L S c h e m a - i n s t a n c e "   x m l n s : x s d = " h t t p : / / w w w . w 3 . o r g / 2 0 0 1 / X M L S c h e m a " >  
     < P r e s e n t a t i o n O b j e c t T a g   T a g N a m e = " M M C 0 9 _ P O P U L A T E T E X T " > { T i t l e } < / P r e s e n t a t i o n O b j e c t T a g >  
 < / M M C O A _ O b j e c t T a g s > 
</file>

<file path=customXml/item109.xml>��< ? x m l   v e r s i o n = " 1 . 0 "   e n c o d i n g = " u t f - 1 6 " ? > < M M C O A _ O b j e c t T a g s   x m l n s : x s i = " h t t p : / / w w w . w 3 . o r g / 2 0 0 1 / X M L S c h e m a - i n s t a n c e "   x m l n s : x s d = " h t t p : / / w w w . w 3 . o r g / 2 0 0 1 / X M L S c h e m a " >  
     < P r e s e n t a t i o n O b j e c t T a g   T a g N a m e = " M M C 0 9 _ L A Y O U T " > B l a n k < / P r e s e n t a t i o n O b j e c t T a g >  
 < / M M C O A _ O b j e c t T a g s > 
</file>

<file path=customXml/item11.xml>��< ? x m l   v e r s i o n = " 1 . 0 "   e n c o d i n g = " u t f - 1 6 " ? > < M M C O A _ O b j e c t T a g s   x m l n s : x s i = " h t t p : / / w w w . w 3 . o r g / 2 0 0 1 / X M L S c h e m a - i n s t a n c e "   x m l n s : x s d = " h t t p : / / w w w . w 3 . o r g / 2 0 0 1 / X M L S c h e m a " >  
     < P r e s e n t a t i o n O b j e c t T a g   T a g N a m e = " M M C 0 9 _ P O P U L A T E T E X T " > { C l i e n t N a m e } { B R E A K } { P r e s e n t a t i o n D a t e } { B R E A K } { P r e s e n t e r C o v e r T e x t B l o c k } < / P r e s e n t a t i o n O b j e c t T a g >  
 < / M M C O A _ O b j e c t T a g s > 
</file>

<file path=customXml/item110.xml><?xml version="1.0" encoding="utf-8"?>
<ct:contentTypeSchema xmlns:ct="http://schemas.microsoft.com/office/2006/metadata/contentType" xmlns:ma="http://schemas.microsoft.com/office/2006/metadata/properties/metaAttributes" ct:_="" ma:_="" ma:contentTypeName="Document" ma:contentTypeID="0x0101004C8F7295D2B5104CBC9270D5C29E1061" ma:contentTypeVersion="17" ma:contentTypeDescription="Create a new document." ma:contentTypeScope="" ma:versionID="f972d3b1e96ec3feb29434b4cb24eaaa">
  <xsd:schema xmlns:xsd="http://www.w3.org/2001/XMLSchema" xmlns:xs="http://www.w3.org/2001/XMLSchema" xmlns:p="http://schemas.microsoft.com/office/2006/metadata/properties" xmlns:ns3="82fb273d-fe28-42fd-aa57-ce5b6326b2e7" xmlns:ns4="b1547506-ea92-4da3-b8e2-499daf13420b" targetNamespace="http://schemas.microsoft.com/office/2006/metadata/properties" ma:root="true" ma:fieldsID="4b479b0bd8f4d6a353f4628c9b93a204" ns3:_="" ns4:_="">
    <xsd:import namespace="82fb273d-fe28-42fd-aa57-ce5b6326b2e7"/>
    <xsd:import namespace="b1547506-ea92-4da3-b8e2-499daf13420b"/>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AutoKeyPoints" minOccurs="0"/>
                <xsd:element ref="ns3:MediaServiceKeyPoints" minOccurs="0"/>
                <xsd:element ref="ns3:MediaServiceDateTaken" minOccurs="0"/>
                <xsd:element ref="ns3:MediaServiceLocation" minOccurs="0"/>
                <xsd:element ref="ns4:SharedWithUsers" minOccurs="0"/>
                <xsd:element ref="ns4:SharedWithDetails" minOccurs="0"/>
                <xsd:element ref="ns4:SharingHintHash" minOccurs="0"/>
                <xsd:element ref="ns3:MediaLengthInSeconds" minOccurs="0"/>
                <xsd:element ref="ns3:_activity" minOccurs="0"/>
                <xsd:element ref="ns3:MediaServiceObjectDetectorVersions" minOccurs="0"/>
                <xsd:element ref="ns3: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fb273d-fe28-42fd-aa57-ce5b6326b2e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547506-ea92-4da3-b8e2-499daf13420b"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111.xml>��< ? x m l   v e r s i o n = " 1 . 0 "   e n c o d i n g = " u t f - 1 6 " ? > < M M C O A _ O b j e c t T a g s   x m l n s : x s i = " h t t p : / / w w w . w 3 . o r g / 2 0 0 1 / X M L S c h e m a - i n s t a n c e "   x m l n s : x s d = " h t t p : / / w w w . w 3 . o r g / 2 0 0 1 / X M L S c h e m a " >  
     < P r e s e n t a t i o n O b j e c t T a g   T a g N a m e = " M M C 0 9 _ B A C K G R O U N D S T Y L E " > M a s t e r < / P r e s e n t a t i o n O b j e c t T a g >  
     < P r e s e n t a t i o n O b j e c t T a g   T a g N a m e = " M M C 0 9 _ A D D L O G O S " > C o n t e n t L o g o , C o n t e n t L o g o , 3 8 . 2 7 , 5 1 3 . 0 7 < / P r e s e n t a t i o n O b j e c t T a g >  
 < / M M C O A _ O b j e c t T a g s > 
</file>

<file path=customXml/item11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13.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1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15.xml>��< ? x m l   v e r s i o n = " 1 . 0 "   e n c o d i n g = " u t f - 1 6 " ? > < M M C O A _ O b j e c t T a g s   x m l n s : x s i = " h t t p : / / w w w . w 3 . o r g / 2 0 0 1 / X M L S c h e m a - i n s t a n c e "   x m l n s : x s d = " h t t p : / / w w w . w 3 . o r g / 2 0 0 1 / X M L S c h e m a " >  
     < P r e s e n t a t i o n O b j e c t T a g   T a g N a m e = " M M C 0 9 _ B R A N D F O N T S T Y L E " > M a s t e r T e x t < / P r e s e n t a t i o n O b j e c t T a g >  
 < / M M C O A _ O b j e c t T a g s > 
</file>

<file path=customXml/item116.xml>��< ? x m l   v e r s i o n = " 1 . 0 "   e n c o d i n g = " u t f - 1 6 "   s t a n d a l o n e = " n o " ? > < 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117.xml>��< ? x m l   v e r s i o n = " 1 . 0 "   e n c o d i n g = " u t f - 1 6 " ? > < 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118.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1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2.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2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21.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2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23.xml>��< ? x m l   v e r s i o n = " 1 . 0 "   e n c o d i n g = " u t f - 1 6 " ? > < M M C O A _ O b j e c t T a g s   x m l n s : x s d = " h t t p : / / w w w . w 3 . o r g / 2 0 0 1 / X M L S c h e m a "   x m l n s : x s i = " h t t p : / / w w w . w 3 . o r g / 2 0 0 1 / X M L S c h e m a - i n s t a n c e " >  
     < P r e s e n t a t i o n O b j e c t T a g   T a g N a m e = " M M C 0 9 _ S L I D E T Y P E " > A g e n d a < / P r e s e n t a t i o n O b j e c t T a g >  
     < P r e s e n t a t i o n O b j e c t T a g   T a g N a m e = " M M C 0 9 _ D I S P L Y M A S T E R S H A P E S " > N < / P r e s e n t a t i o n O b j e c t T a g >  
     < P r e s e n t a t i o n O b j e c t T a g   T a g N a m e = " M M C 0 9 _ F O L L O W M A S T E R B A C K G R O U N D " > N < / P r e s e n t a t i o n O b j e c t T a g >  
     < P r e s e n t a t i o n O b j e c t T a g   T a g N a m e = " M M C 0 9 _ B A C K G R O U N D S T Y L E " > A g e n d a < / P r e s e n t a t i o n O b j e c t T a g >  
     < P r e s e n t a t i o n O b j e c t T a g   T a g N a m e = " M M C 0 9 _ L A Y O U T " > A g e n d a < / P r e s e n t a t i o n O b j e c t T a g >  
     < P r e s e n t a t i o n O b j e c t T a g   T a g N a m e = " M M C O A _ B A C K G R O U N D _ D I G E S T " > g r a d ; s i m p l e - d a r k - t u r q u o i s e < / P r e s e n t a t i o n O b j e c t T a g >  
     < P r e s e n t a t i o n O b j e c t T a g   T a g N a m e = " M M C O A _ B A C K G R O U N D _ L O G O _ O P T I O N " > W H I T E < / P r e s e n t a t i o n O b j e c t T a g >  
 < / M M C O A _ O b j e c t T a g s > 
</file>

<file path=customXml/item12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25.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26.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2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28.xml>��< ? x m l   v e r s i o n = " 1 . 0 "   e n c o d i n g = " u t f - 1 6 " ? > < M M C O A _ O b j e c t T a g s   x m l n s : x s i = " h t t p : / / w w w . w 3 . o r g / 2 0 0 1 / X M L S c h e m a - i n s t a n c e "   x m l n s : x s d = " h t t p : / / w w w . w 3 . o r g / 2 0 0 1 / X M L S c h e m a " >  
     < P r e s e n t a t i o n O b j e c t T a g   T a g N a m e = " M M C 0 9 _ B R A N D F O N T S T Y L E " > C o v e r T e x t < / P r e s e n t a t i o n O b j e c t T a g >  
 < / M M C O A _ O b j e c t T a g s > 
</file>

<file path=customXml/item129.xml>��< ? x m l   v e r s i o n = " 1 . 0 "   e n c o d i n g = " u t f - 1 6 " ? > < M M C O A _ O b j e c t T a g s   x m l n s : x s i = " h t t p : / / w w w . w 3 . o r g / 2 0 0 1 / X M L S c h e m a - i n s t a n c e "   x m l n s : x s d = " h t t p : / / w w w . w 3 . o r g / 2 0 0 1 / X M L S c h e m a " >  
     < P r e s e n t a t i o n O b j e c t T a g   T a g N a m e = " M M C 0 9 _ B R A N D F O N T S T Y L E " > D i v i d e r T e x t < / P r e s e n t a t i o n O b j e c t T a g >  
     < P r e s e n t a t i o n O b j e c t T a g   T a g N a m e = " M M C 0 9 _ P L A C E H O L D E R T E X T " > [ M M C 2 0 2 1 P P T e m p l a t e . P l a c e h o l d e r S l i d e T i t l e ] < / P r e s e n t a t i o n O b j e c t T a g >  
 < / M M C O A _ O b j e c t T a g s > 
</file>

<file path=customXml/item13.xml><?xml version="1.0" encoding="utf-8"?>
<p:properties xmlns:p="http://schemas.microsoft.com/office/2006/metadata/properties" xmlns:xsi="http://www.w3.org/2001/XMLSchema-instance" xmlns:pc="http://schemas.microsoft.com/office/infopath/2007/PartnerControls">
  <documentManagement>
    <_activity xmlns="82fb273d-fe28-42fd-aa57-ce5b6326b2e7" xsi:nil="true"/>
  </documentManagement>
</p:properties>
</file>

<file path=customXml/item13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4.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5.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1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7.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18.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19.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xml>��< ? x m l   v e r s i o n = " 1 . 0 "   e n c o d i n g = " u t f - 1 6 " ? > < M M C O A _ O b j e c t T a g s   x m l n s : x s d = " h t t p : / / w w w . w 3 . o r g / 2 0 0 1 / X M L S c h e m a "   x m l n s : x s i = " h t t p : / / w w w . w 3 . o r g / 2 0 0 1 / X M L S c h e m a - i n s t a n c e " >  
     < P r e s e n t a t i o n O b j e c t T a g   T a g N a m e = " M M C 0 9 _ L A Y O U T " > B a c k C o v e r < / P r e s e n t a t i o n O b j e c t T a g >  
     < P r e s e n t a t i o n O b j e c t T a g   T a g N a m e = " M M C 0 9 _ B A C K G R O U N D S T Y L E " > B a c k C o v e r < / P r e s e n t a t i o n O b j e c t T a g >  
     < P r e s e n t a t i o n O b j e c t T a g   T a g N a m e = " M M C 0 9 _ A D D L O G O S " > M a i n B a c k L o g o , F r o n t L o g o , 3 8 . 2 7 , 2 7 . 2 1 < / P r e s e n t a t i o n O b j e c t T a g >  
     < P r e s e n t a t i o n O b j e c t T a g   T a g N a m e = " M M C O A _ B A C K G R O U N D _ D I G E S T " > g r a d ; s i m p l e - d a r k - t u r q u o i s e < / P r e s e n t a t i o n O b j e c t T a g >  
     < P r e s e n t a t i o n O b j e c t T a g   T a g N a m e = " M M C O A _ B A C K G R O U N D _ L O G O _ O P T I O N " > W H I T E < / P r e s e n t a t i o n O b j e c t T a g >  
 < / M M C O A _ O b j e c t T a g s > 
</file>

<file path=customXml/item20.xml>��< ? x m l   v e r s i o n = " 1 . 0 "   e n c o d i n g = " u t f - 1 6 " ? > < M M C O A _ O b j e c t T a g s   x m l n s : x s d = " h t t p : / / w w w . w 3 . o r g / 2 0 0 1 / X M L S c h e m a "   x m l n s : x s i = " h t t p : / / w w w . w 3 . o r g / 2 0 0 1 / X M L S c h e m a - i n s t a n c e " >  
     < P r e s e n t a t i o n O b j e c t T a g   T a g N a m e = " M M C 0 9 _ S L I D E T Y P E " > D i v i d e r < / P r e s e n t a t i o n O b j e c t T a g >  
     < P r e s e n t a t i o n O b j e c t T a g   T a g N a m e = " M M C 0 9 _ I S D I V I D E R " > Y < / P r e s e n t a t i o n O b j e c t T a g >  
     < P r e s e n t a t i o n O b j e c t T a g   T a g N a m e = " M M C 0 9 _ D I S P L Y M A S T E R S H A P E S " > N < / P r e s e n t a t i o n O b j e c t T a g >  
     < P r e s e n t a t i o n O b j e c t T a g   T a g N a m e = " M M C 0 9 _ F O L L O W M A S T E R B A C K G R O U N D " > N < / P r e s e n t a t i o n O b j e c t T a g >  
     < P r e s e n t a t i o n O b j e c t T a g   T a g N a m e = " M M C 0 9 _ B A C K G R O U N D S T Y L E " > D i v i d e r < / P r e s e n t a t i o n O b j e c t T a g >  
     < P r e s e n t a t i o n O b j e c t T a g   T a g N a m e = " M M C 0 9 _ D I V I D E R N U M B E R S H A P E N A M E " > T e x t   P l a c e H o l d e r   2 < / P r e s e n t a t i o n O b j e c t T a g >  
     < P r e s e n t a t i o n O b j e c t T a g   T a g N a m e = " M M C 0 9 _ L A Y O U T " > D i v i d e r < / P r e s e n t a t i o n O b j e c t T a g >  
     < P r e s e n t a t i o n O b j e c t T a g   T a g N a m e = " M M C O A _ B A C K G R O U N D _ D I G E S T " > g r a d ; s i m p l e - d a r k - t u r q u o i s e < / P r e s e n t a t i o n O b j e c t T a g >  
     < P r e s e n t a t i o n O b j e c t T a g   T a g N a m e = " M M C O A _ B A C K G R O U N D _ L O G O _ O P T I O N " > W H I T E < / P r e s e n t a t i o n O b j e c t T a g >  
 < / M M C O A _ O b j e c t T a g s > 
</file>

<file path=customXml/item21.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22.xml>��< ? x m l   v e r s i o n = " 1 . 0 "   e n c o d i n g = " u t f - 1 6 " ? > < M M C O A _ O b j e c t T a g s   x m l n s : x s i = " h t t p : / / w w w . w 3 . o r g / 2 0 0 1 / X M L S c h e m a - i n s t a n c e "   x m l n s : x s d = " h t t p : / / w w w . w 3 . o r g / 2 0 0 1 / X M L S c h e m a " >  
     < P r e s e n t a t i o n O b j e c t T a g   T a g N a m e = " M M C 0 9 _ B R A N D F O N T S T Y L E " > C o v e r T e x t < / P r e s e n t a t i o n O b j e c t T a g >  
 < / M M C O A _ O b j e c t T a g s > 
</file>

<file path=customXml/item2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4.xml>��< ? x m l   v e r s i o n = " 1 . 0 "   e n c o d i n g = " u t f - 1 6 "   s t a n d a l o n e = " n o " ? > < M M C O A _ O b j e c t T a g s   x m l n s : x s d = " h t t p : / / w w w . w 3 . o r g / 2 0 0 1 / X M L S c h e m a "   x m l n s : x s i = " h t t p : / / w w w . w 3 . o r g / 2 0 0 1 / X M L S c h e m a - i n s t a n c e " > 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D I G E S T " > f u l l i m a g e ; L I G H T < / P r e s e n t a t i o n O b j e c t T a g >  
     < P r e s e n t a t i o n O b j e c t T a g   T a g N a m e = " M M C O A _ B A C K G R O U N D _ L O G O _ O P T I O N " > W H I T E < / P r e s e n t a t i o n O b j e c t T a g >  
     < P r e s e n t a t i o n O b j e c t T a g   T a g N a m e = " M M C O A _ S I L H O U E T T E _ I D " / >  
     < P r e s e n t a t i o n O b j e c t T a g   T a g N a m e = " M M C O A _ F U L L I M A G E _ I D " > 3 c 3 9 1 4 5 6 - 2 b c a - 4 6 7 5 - 9 b 0 f - 3 b e 4 8 5 1 1 4 a 1 0 < / P r e s e n t a t i o n O b j e c t T a g >  
 < / M M C O A _ O b j e c t T a g s > 
</file>

<file path=customXml/item25.xml>��< ? x m l   v e r s i o n = " 1 . 0 "   e n c o d i n g = " u t f - 1 6 " ? > < M M C O A _ O b j e c t T a g s   x m l n s : x s i = " h t t p : / / w w w . w 3 . o r g / 2 0 0 1 / X M L S c h e m a - i n s t a n c e "   x m l n s : x s d = " h t t p : / / w w w . w 3 . o r g / 2 0 0 1 / X M L S c h e m a " >  
     < P r e s e n t a t i o n O b j e c t T a g   T a g N a m e = " M M C 0 9 _ B R A N D F O N T S T Y L E " > C o v e r T e x t < / P r e s e n t a t i o n O b j e c t T a g >  
     < P r e s e n t a t i o n O b j e c t T a g   T a g N a m e = " M M C 0 9 _ P O P U L A T E T E X T " > { B r a n d E x t r a W o r d i n g 1 } < / P r e s e n t a t i o n O b j e c t T a g >  
 < / M M C O A _ O b j e c t T a g s > 
</file>

<file path=customXml/item26.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27.xml>��< ? x m l   v e r s i o n = " 1 . 0 "   e n c o d i n g = " u t f - 1 6 " ? > < M M C O A _ O b j e c t T a g s   x m l n s : x s i = " h t t p : / / w w w . w 3 . o r g / 2 0 0 1 / X M L S c h e m a - i n s t a n c e "   x m l n s : x s d = " h t t p : / / w w w . w 3 . o r g / 2 0 0 1 / X M L S c h e m a " >  
     < P r e s e n t a t i o n O b j e c t T a g   T a g N a m e = " M M C O A _ S A M P L E S L I D E _ I D " > 3 8 2 e 2 3 d 3 - 1 b 0 0 - 4 7 c f - 8 0 5 c - b b 1 4 6 1 6 4 e 7 d d < / P r e s e n t a t i o n O b j e c t T a g >  
 < / M M C O A _ O b j e c t T a g s > 
</file>

<file path=customXml/item28.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29.xml>��< ? x m l   v e r s i o n = " 1 . 0 "   e n c o d i n g = " u t f - 1 6 " ? > < M M C O A _ O b j e c t T a g s   x m l n s : x s i = " h t t p : / / w w w . w 3 . o r g / 2 0 0 1 / X M L S c h e m a - i n s t a n c e "   x m l n s : x s d = " h t t p : / / w w w . w 3 . o r g / 2 0 0 1 / X M L S c h e m a " >  
     < P r e s e n t a t i o n O b j e c t T a g   T a g N a m e = " M M C 0 9 _ B R A N D F O N T S T Y L E " > M a s t e r T e x t < / P r e s e n t a t i o n O b j e c t T a g >  
     < P r e s e n t a t i o n O b j e c t T a g   T a g N a m e = " M M C 0 9 _ P L A C E H O L D E R T E X T " > [ M M C 2 0 2 1 P P T e m p l a t e . P l a c e h o l d e r S l i d e B o d y ] < / P r e s e n t a t i o n O b j e c t T a g >  
 < / M M C O A _ O b j e c t T a g s > 
</file>

<file path=customXml/item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0.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31.xml>��< ? x m l   v e r s i o n = " 1 . 0 "   e n c o d i n g = " u t f - 1 6 "   s t a n d a l o n e = " n o " ? > < M M C O A _ O b j e c t T a g s   x m l n s : x s i = " h t t p : / / w w w . w 3 . o r g / 2 0 0 1 / X M L S c h e m a - i n s t a n c e "   x m l n s : x s d = " h t t p : / / w w w . w 3 . o r g / 2 0 0 1 / X M L S c h e m a " >  
     < P r e s e n t a t i o n O b j e c t T a g   T a g N a m e = " M M C 0 9 _ B R A N D F O N T S T Y L E " > C o v e r T e x t < / P r e s e n t a t i o n O b j e c t T a g >  
     < P r e s e n t a t i o n O b j e c t T a g   T a g N a m e = " M M C 0 9 _ P O P U L A T E T E X T " > { B r a n d E x t r a W o r d i n g 1 } < / P r e s e n t a t i o n O b j e c t T a g >  
 < / M M C O A _ O b j e c t T a g s > 
</file>

<file path=customXml/item32.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3.xml>��< ? x m l   v e r s i o n = " 1 . 0 "   e n c o d i n g = " u t f - 1 6 " ? > < 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34.xml>��< ? x m l   v e r s i o n = " 1 . 0 "   e n c o d i n g = " u t f - 1 6 " ? > < M M C O A _ O b j e c t T a g s   x m l n s : x s i = " h t t p : / / w w w . w 3 . o r g / 2 0 0 1 / X M L S c h e m a - i n s t a n c e "   x m l n s : x s d = " h t t p : / / w w w . w 3 . o r g / 2 0 0 1 / X M L S c h e m a " >  
     < P r e s e n t a t i o n O b j e c t T a g   T a g N a m e = " M M C 0 9 _ B R A N D F O N T S T Y L E " > C o v e r T e x t < / P r e s e n t a t i o n O b j e c t T a g >  
     < P r e s e n t a t i o n O b j e c t T a g   T a g N a m e = " M M C 0 9 _ P O P U L A T E T E X T " > { B r a n d E x t r a W o r d i n g 2 } < / P r e s e n t a t i o n O b j e c t T a g >  
 < / M M C O A _ O b j e c t T a g s > 
</file>

<file path=customXml/item35.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6.xml>��< ? x m l   v e r s i o n = " 1 . 0 "   e n c o d i n g = " u t f - 1 6 "   s t a n d a l o n e = " n o " ? > < M M C O A _ O b j e c t T a g s   x m l n s : x s i = " h t t p : / / w w w . w 3 . o r g / 2 0 0 1 / X M L S c h e m a - i n s t a n c e "   x m l n s : x s d = " h t t p : / / w w w . w 3 . o r g / 2 0 0 1 / X M L S c h e m a " >  
     < P r e s e n t a t i o n O b j e c t T a g   T a g N a m e = " M M C 0 9 _ P O P U L A T E T E X T " > { C o p y r i g h t } < / P r e s e n t a t i o n O b j e c t T a g >  
     < P r e s e n t a t i o n O b j e c t T a g   T a g N a m e = " M M C 0 9 _ B R A N D F O N T S T Y L E " > C o v e r T e x t < / P r e s e n t a t i o n O b j e c t T a g >  
     < P r e s e n t a t i o n O b j e c t T a g   T a g N a m e = " M M C 0 9 _ S H O W H I D E C R I T E R I A " > C O P Y R I G H T < / P r e s e n t a t i o n O b j e c t T a g >  
 < / M M C O A _ O b j e c t T a g s > 
</file>

<file path=customXml/item37.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38.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39.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40.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41.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42.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43.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44.xml>��< ? x m l   v e r s i o n = " 1 . 0 "   e n c o d i n g = " u t f - 1 6 " ? > < 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45.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46.xml>��< ? x m l   v e r s i o n = " 1 . 0 "   e n c o d i n g = " u t f - 1 6 "   s t a n d a l o n e = " n o " ? > < M M C O A _ O b j e c t T a g s   x m l n s : x s i = " h t t p : / / w w w . w 3 . o r g / 2 0 0 1 / X M L S c h e m a - i n s t a n c e "   x m l n s : x s d = " h t t p : / / w w w . w 3 . o r g / 2 0 0 1 / X M L S c h e m a " >  
     < P r e s e n t a t i o n O b j e c t T a g   T a g N a m e = " M M C 0 9 _ B R A N D F O N T S T Y L E " > C o v e r T e x t < / P r e s e n t a t i o n O b j e c t T a g >  
 < / M M C O A _ O b j e c t T a g s > 
</file>

<file path=customXml/item4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48.xml>��< ? x m l   v e r s i o n = " 1 . 0 "   e n c o d i n g = " u t f - 1 6 " ? > < M M C O A _ O b j e c t T a g s   x m l n s : x s d = " h t t p : / / w w w . w 3 . o r g / 2 0 0 1 / X M L S c h e m a "   x m l n s : x s i = " h t t p : / / w w w . w 3 . o r g / 2 0 0 1 / X M L S c h e m a - i n s t a n c e " > 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L O G O _ O P T I O N " > W H I T E < / P r e s e n t a t i o n O b j e c t T a g >  
     < P r e s e n t a t i o n O b j e c t T a g   T a g N a m e = " M M C O A _ B A C K G R O U N D _ D I G E S T " > g r a d ; s i m p l e - d a r k - t u r q u o i s e < / P r e s e n t a t i o n O b j e c t T a g >  
     < P r e s e n t a t i o n O b j e c t T a g   T a g N a m e = " M M C O A _ F U L L I M A G E _ I D " / >  
     < P r e s e n t a t i o n O b j e c t T a g   T a g N a m e = " M M C O A _ S I L H O U E T T E _ I D " / >  
 < / M M C O A _ O b j e c t T a g s > 
</file>

<file path=customXml/item49.xml>��< ? x m l   v e r s i o n = " 1 . 0 "   e n c o d i n g = " u t f - 1 6 " ? > < M M C O A _ O b j e c t T a g s   x m l n s : x s i = " h t t p : / / w w w . w 3 . o r g / 2 0 0 1 / X M L S c h e m a - i n s t a n c e "   x m l n s : x s d = " h t t p : / / w w w . w 3 . o r g / 2 0 0 1 / X M L S c h e m a " >  
     < P r e s e n t a t i o n O b j e c t T a g   T a g N a m e = " M M C 0 9 _ P O P U L A T E T E X T " > { F i l e R e f } < / P r e s e n t a t i o n O b j e c t T a g >  
     < P r e s e n t a t i o n O b j e c t T a g   T a g N a m e = " M M C 0 9 _ B R A N D F O N T S T Y L E " > C o v e r T e x t < / P r e s e n t a t i o n O b j e c t T a g >  
     < P r e s e n t a t i o n O b j e c t T a g   T a g N a m e = " M M C 0 9 _ S H O W H I D E C R I T E R I A " > F I L E R E F < / P r e s e n t a t i o n O b j e c t T a g >  
 < / M M C O A _ O b j e c t T a g s > 
</file>

<file path=customXml/item5.xml>��< ? x m l   v e r s i o n = " 1 . 0 "   e n c o d i n g = " u t f - 1 6 " ? > < M M C O A _ O b j e c t T a g s   x m l n s : x s i = " h t t p : / / w w w . w 3 . o r g / 2 0 0 1 / X M L S c h e m a - i n s t a n c e "   x m l n s : x s d = " h t t p : / / w w w . w 3 . o r g / 2 0 0 1 / X M L S c h e m a " >  
     < P r e s e n t a t i o n O b j e c t T a g   T a g N a m e = " M M C 0 9 _ P O P U L A T E T E X T " > { S e c t i o n N u m b e r } < / P r e s e n t a t i o n O b j e c t T a g >  
     < P r e s e n t a t i o n O b j e c t T a g   T a g N a m e = " M M C 0 9 _ S E C T I O N N U M B E R S H A P E " > Y < / P r e s e n t a t i o n O b j e c t T a g >  
     < P r e s e n t a t i o n O b j e c t T a g   T a g N a m e = " M M C 0 9 _ B R A N D F O N T S T Y L E " > D i v i d e r N u m b e r < / P r e s e n t a t i o n O b j e c t T a g >  
 < / M M C O A _ O b j e c t T a g s > 
</file>

<file path=customXml/item50.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51.xml>��< ? x m l   v e r s i o n = " 1 . 0 "   e n c o d i n g = " u t f - 1 6 " ? > < 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52.xml>��< ? x m l   v e r s i o n = " 1 . 0 "   e n c o d i n g = " u t f - 1 6 " ? > < 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53.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54.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55.xml>��< ? x m l   v e r s i o n = " 1 . 0 "   e n c o d i n g = " u t f - 1 6 " ? > < 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56.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57.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58.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59.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6.xml>��< ? x m l   v e r s i o n = " 1 . 0 "   e n c o d i n g = " u t f - 1 6 " ? > < M M C O A _ O b j e c t T a g s   x m l n s : x s d = " h t t p : / / w w w . w 3 . o r g / 2 0 0 1 / X M L S c h e m a "   x m l n s : x s i = " h t t p : / / w w w . w 3 . o r g / 2 0 0 1 / X M L S c h e m a - i n s t a n c e " >  
     < P r e s e n t a t i o n O b j e c t T a g   T a g N a m e = " M M C 0 9 _ L A Y O U T " > F r o n t C o v e r < / P r e s e n t a t i o n O b j e c t T a g >  
     < P r e s e n t a t i o n O b j e c t T a g   T a g N a m e = " M M C 0 9 _ B A C K G R O U N D S T Y L E " > F r o n t C o v e r < / P r e s e n t a t i o n O b j e c t T a g >  
     < P r e s e n t a t i o n O b j e c t T a g   T a g N a m e = " M M C 0 9 _ A D D L O G O S " > C o v e r M a i n L o g o , F r o n t L o g o , 3 8 . 2 7 , 2 7 . 2 1 < / P r e s e n t a t i o n O b j e c t T a g >  
     < P r e s e n t a t i o n O b j e c t T a g   T a g N a m e = " M M C O A _ B A C K G R O U N D _ L O G O _ O P T I O N " > W H I T E < / P r e s e n t a t i o n O b j e c t T a g >  
     < P r e s e n t a t i o n O b j e c t T a g   T a g N a m e = " M M C O A _ B A C K G R O U N D _ D I G E S T " > g r a d ; s i m p l e - d a r k - t u r q u o i s e < / P r e s e n t a t i o n O b j e c t T a g >  
     < P r e s e n t a t i o n O b j e c t T a g   T a g N a m e = " M M C O A _ F U L L I M A G E _ I D " / >  
     < P r e s e n t a t i o n O b j e c t T a g   T a g N a m e = " M M C O A _ S I L H O U E T T E _ I D " / >  
 < / M M C O A _ O b j e c t T a g s > 
</file>

<file path=customXml/item6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61.xml><?xml version="1.0" encoding="utf-8"?>
<?mso-contentType ?>
<FormTemplates xmlns="http://schemas.microsoft.com/sharepoint/v3/contenttype/forms">
  <Display>DocumentLibraryForm</Display>
  <Edit>DocumentLibraryForm</Edit>
  <New>DocumentLibraryForm</New>
</FormTemplates>
</file>

<file path=customXml/item62.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63.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64.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65.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66.xml>��< ? x m l   v e r s i o n = " 1 . 0 "   e n c o d i n g = " u t f - 1 6 " ? > < M M C O A _ O b j e c t T a g s   x m l n s : x s i = " h t t p : / / w w w . w 3 . o r g / 2 0 0 1 / X M L S c h e m a - i n s t a n c e "   x m l n s : x s d = " h t t p : / / w w w . w 3 . o r g / 2 0 0 1 / X M L S c h e m a " >  
     < P r e s e n t a t i o n O b j e c t T a g   T a g N a m e = " M M C 0 9 _ B R A N D F O N T S T Y L E " > C o v e r H e a d i n g 1 < / P r e s e n t a t i o n O b j e c t T a g >  
     < P r e s e n t a t i o n O b j e c t T a g   T a g N a m e = " M M C 0 9 _ F O N T S I Z E _ L " > 1 2 0 < / P r e s e n t a t i o n O b j e c t T a g >  
     < P r e s e n t a t i o n O b j e c t T a g   T a g N a m e = " M M C 0 9 _ F O N T S I Z E _ M " > 6 0 < / P r e s e n t a t i o n O b j e c t T a g >  
     < P r e s e n t a t i o n O b j e c t T a g   T a g N a m e = " M M C 0 9 _ F O N T S I Z E _ S " > 4 8 < / P r e s e n t a t i o n O b j e c t T a g >  
     < P r e s e n t a t i o n O b j e c t T a g   T a g N a m e = " M M C 0 9 _ S H A P E X Y W H _ L " > 3 2 . 6 ; 1 5 0 . 4 8 ; 7 3 7 ; 1 3 5 < / P r e s e n t a t i o n O b j e c t T a g >  
     < P r e s e n t a t i o n O b j e c t T a g   T a g N a m e = " M M C 0 9 _ S H A P E X Y W H _ M " > 3 5 . 4 3 ; 1 5 0 . 2 3 ; 7 3 7 ; 1 2 6 . 1 4 < / P r e s e n t a t i o n O b j e c t T a g >  
     < P r e s e n t a t i o n O b j e c t T a g   T a g N a m e = " M M C 0 9 _ S H A P E X Y W H _ S " > 3 5 . 4 3 ; 1 5 0 . 2 3 ; 7 3 7 ; 1 2 6 . 1 4 < / P r e s e n t a t i o n O b j e c t T a g >  
     < P r e s e n t a t i o n O b j e c t T a g   T a g N a m e = " M M C 0 9 _ P L A C E H O L D E R T E X T " > [ M M C 2 0 2 1 P P T e m p l a t e . P l a c e h o l d e r H 1 ] < / P r e s e n t a t i o n O b j e c t T a g >  
 < / M M C O A _ O b j e c t T a g s > 
</file>

<file path=customXml/item67.xml>��< ? x m l   v e r s i o n = " 1 . 0 "   e n c o d i n g = " u t f - 1 6 "   s t a n d a l o n e = " n o " ? > < M M C O A _ O b j e c t T a g s   x m l n s : x s i = " h t t p : / / w w w . w 3 . o r g / 2 0 0 1 / X M L S c h e m a - i n s t a n c e "   x m l n s : x s d = " h t t p : / / w w w . w 3 . o r g / 2 0 0 1 / X M L S c h e m a " >  
     < P r e s e n t a t i o n O b j e c t T a g   T a g N a m e = " M M C 0 9 _ P O P U L A T E T E X T " > { F r o n t C o v e r E x t r a W o r d i n g } < / P r e s e n t a t i o n O b j e c t T a g >  
     < P r e s e n t a t i o n O b j e c t T a g   T a g N a m e = " M M C 0 9 _ B R A N D F O N T S T Y L E " > C o v e r T e x t < / P r e s e n t a t i o n O b j e c t T a g >  
 < / M M C O A _ O b j e c t T a g s > 
</file>

<file path=customXml/item68.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69.xml>��< ? x m l   v e r s i o n = " 1 . 0 "   e n c o d i n g = " u t f - 1 6 " ? > < M M C O A _ O b j e c t T a g s   x m l n s : x s i = " h t t p : / / w w w . w 3 . o r g / 2 0 0 1 / X M L S c h e m a - i n s t a n c e "   x m l n s : x s d = " h t t p : / / w w w . w 3 . o r g / 2 0 0 1 / X M L S c h e m a " >  
     < P r e s e n t a t i o n O b j e c t T a g   T a g N a m e = " M M C 0 9 _ B R A N D F O N T S T Y L E " > M a s t e r T e x t < / P r e s e n t a t i o n O b j e c t T a g >  
 < / M M C O A _ O b j e c t T a g s > 
</file>

<file path=customXml/item7.xml>��< ? x m l   v e r s i o n = " 1 . 0 "   e n c o d i n g = " u t f - 1 6 "   s t a n d a l o n e = " n o " ? > < M M C O A _ O b j e c t T a g s   x m l n s : x s i = " h t t p : / / w w w . w 3 . o r g / 2 0 0 1 / X M L S c h e m a - i n s t a n c e "   x m l n s : x s d = " h t t p : / / w w w . w 3 . o r g / 2 0 0 1 / X M L S c h e m a " >  
     < P r e s e n t a t i o n O b j e c t T a g   T a g N a m e = " M M C 0 9 _ B R A N D F O N T S T Y L E " > C o v e r T a g l i n e < / P r e s e n t a t i o n O b j e c t T a g >  
     < P r e s e n t a t i o n O b j e c t T a g   T a g N a m e = " M M C 0 9 _ P O P U L A T E T E X T " > { T a g l i n e E x t r a W o r d i n g } < / P r e s e n t a t i o n O b j e c t T a g >  
 < / M M C O A _ O b j e c t T a g s > 
</file>

<file path=customXml/item7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71.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7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73.xml>��< ? x m l   v e r s i o n = " 1 . 0 "   e n c o d i n g = " u t f - 1 6 " ? > < M M C O A _ O b j e c t T a g s   x m l n s : x s d = " h t t p : / / w w w . w 3 . o r g / 2 0 0 1 / X M L S c h e m a "   x m l n s : x s i = " h t t p : / / w w w . w 3 . o r g / 2 0 0 1 / X M L S c h e m a - i n s t a n c e " >  
     < P r e s e n t a t i o n O b j e c t T a g   T a g N a m e = " M M C 0 9 _ S L I D E T Y P E " > A g e n d a < / P r e s e n t a t i o n O b j e c t T a g >  
     < P r e s e n t a t i o n O b j e c t T a g   T a g N a m e = " M M C 0 9 _ D I S P L Y M A S T E R S H A P E S " > N < / P r e s e n t a t i o n O b j e c t T a g >  
     < P r e s e n t a t i o n O b j e c t T a g   T a g N a m e = " M M C 0 9 _ F O L L O W M A S T E R B A C K G R O U N D " > N < / P r e s e n t a t i o n O b j e c t T a g >  
     < P r e s e n t a t i o n O b j e c t T a g   T a g N a m e = " M M C 0 9 _ B A C K G R O U N D S T Y L E " > A g e n d a < / P r e s e n t a t i o n O b j e c t T a g >  
     < P r e s e n t a t i o n O b j e c t T a g   T a g N a m e = " M M C 0 9 _ L A Y O U T " > A g e n d a < / P r e s e n t a t i o n O b j e c t T a g >  
     < P r e s e n t a t i o n O b j e c t T a g   T a g N a m e = " M M C O A _ B A C K G R O U N D _ D I G E S T " > g r a d ; s i m p l e - d a r k - t u r q u o i s e < / P r e s e n t a t i o n O b j e c t T a g >  
     < P r e s e n t a t i o n O b j e c t T a g   T a g N a m e = " M M C O A _ B A C K G R O U N D _ L O G O _ O P T I O N " > W H I T E < / P r e s e n t a t i o n O b j e c t T a g >  
 < / M M C O A _ O b j e c t T a g s > 
</file>

<file path=customXml/item74.xml>��< ? x m l   v e r s i o n = " 1 . 0 "   e n c o d i n g = " u t f - 1 6 "   s t a n d a l o n e = " n o " ? > < M M C O A _ O b j e c t T a g s   x m l n s : x s i = " h t t p : / / w w w . w 3 . o r g / 2 0 0 1 / X M L S c h e m a - i n s t a n c e "   x m l n s : x s d = " h t t p : / / w w w . w 3 . o r g / 2 0 0 1 / X M L S c h e m a " >  
     < P r e s e n t a t i o n O b j e c t T a g   T a g N a m e = " M M C 0 9 _ B R A N D F O N T S T Y L E " > C o v e r H e a d i n g 2 < / P r e s e n t a t i o n O b j e c t T a g >  
     < P r e s e n t a t i o n O b j e c t T a g   T a g N a m e = " M M C 0 9 _ F O N T S I Z E _ L " > 2 4 < / P r e s e n t a t i o n O b j e c t T a g >  
     < P r e s e n t a t i o n O b j e c t T a g   T a g N a m e = " M M C 0 9 _ F O N T S I Z E _ M " > 2 4 < / P r e s e n t a t i o n O b j e c t T a g >  
     < P r e s e n t a t i o n O b j e c t T a g   T a g N a m e = " M M C 0 9 _ F O N T S I Z E _ S " > 2 4 < / P r e s e n t a t i o n O b j e c t T a g >  
     < P r e s e n t a t i o n O b j e c t T a g   T a g N a m e = " M M C 0 9 _ S H A P E X Y W H _ L " > 3 6 . 8 5 ; 2 8 2 . 2 4 ; 7 3 2 . 7 5 ; 2 9 . 7 6 < / P r e s e n t a t i o n O b j e c t T a g >  
     < P r e s e n t a t i o n O b j e c t T a g   T a g N a m e = " M M C 0 9 _ S H A P E X Y W H _ M " > 3 6 . 8 5 ; 2 9 1 . 9 7 ; 7 3 4 . 1 7 ; 6 2 . 3 6 < / P r e s e n t a t i o n O b j e c t T a g >  
     < P r e s e n t a t i o n O b j e c t T a g   T a g N a m e = " M M C 0 9 _ S H A P E X Y W H _ S " > 3 6 . 8 5 ; 2 6 7 . 8 7 ; 7 3 5 . 5 9 ; 6 2 . 3 6 < / P r e s e n t a t i o n O b j e c t T a g >  
     < P r e s e n t a t i o n O b j e c t T a g   T a g N a m e = " M M C 0 9 _ P L A C E H O L D E R T E X T " > [ M M C 2 0 2 1 P P T e m p l a t e . P l a c e h o l d e r H 2 ] < / P r e s e n t a t i o n O b j e c t T a g >  
 < / M M C O A _ O b j e c t T a g s > 
</file>

<file path=customXml/item75.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76.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7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78.xml>��< ? x m l   v e r s i o n = " 1 . 0 "   e n c o d i n g = " u t f - 1 6 "   s t a n d a l o n e = " n o " ? > < M M C O A _ O b j e c t T a g s   x m l n s : x s d = " h t t p : / / w w w . w 3 . o r g / 2 0 0 1 / X M L S c h e m a "   x m l n s : x s i = " h t t p : / / w w w . w 3 . o r g / 2 0 0 1 / X M L S c h e m a - i n s t a n c e " >  
     < P r e s e n t a t i o n O b j e c t T a g   T a g N a m e = " M M C 0 9 _ L A Y O U T " > B a c k C o v e r < / P r e s e n t a t i o n O b j e c t T a g >  
     < P r e s e n t a t i o n O b j e c t T a g   T a g N a m e = " M M C 0 9 _ B A C K G R O U N D S T Y L E " > B a c k C o v e r < / P r e s e n t a t i o n O b j e c t T a g >  
     < P r e s e n t a t i o n O b j e c t T a g   T a g N a m e = " M M C 0 9 _ A D D L O G O S " > M a i n B a c k L o g o , F r o n t L o g o , 3 8 . 2 7 , 2 7 . 2 1 < / P r e s e n t a t i o n O b j e c t T a g >  
     < P r e s e n t a t i o n O b j e c t T a g   T a g N a m e = " M M C O A _ B A C K G R O U N D _ D I G E S T " > g r a d ; s i m p l e - d a r k - t u r q u o i s e < / P r e s e n t a t i o n O b j e c t T a g >  
     < P r e s e n t a t i o n O b j e c t T a g   T a g N a m e = " M M C O A _ B A C K G R O U N D _ L O G O _ O P T I O N " > W H I T E < / P r e s e n t a t i o n O b j e c t T a g >  
 < / M M C O A _ O b j e c t T a g s > 
</file>

<file path=customXml/item79.xml>��< ? x m l   v e r s i o n = " 1 . 0 "   e n c o d i n g = " u t f - 1 6 " ? > < M M C O A _ O b j e c t T a g s   x m l n s : x s d = " h t t p : / / w w w . w 3 . o r g / 2 0 0 1 / X M L S c h e m a "   x m l n s : x s i = " h t t p : / / w w w . w 3 . o r g / 2 0 0 1 / X M L S c h e m a - i n s t a n c e " >  
     < P r e s e n t a t i o n O b j e c t T a g   T a g N a m e = " M M C 0 9 _ L A Y O U T " > B a c k C o v e r < / P r e s e n t a t i o n O b j e c t T a g >  
     < P r e s e n t a t i o n O b j e c t T a g   T a g N a m e = " M M C 0 9 _ B A C K G R O U N D S T Y L E " > B a c k C o v e r < / P r e s e n t a t i o n O b j e c t T a g >  
     < P r e s e n t a t i o n O b j e c t T a g   T a g N a m e = " M M C 0 9 _ A D D L O G O S " > M a i n B a c k L o g o , F r o n t L o g o , 3 8 . 2 7 , 2 7 . 2 1 < / P r e s e n t a t i o n O b j e c t T a g >  
     < P r e s e n t a t i o n O b j e c t T a g   T a g N a m e = " M M C O A _ B A C K G R O U N D _ D I G E S T " > g r a d ; s i m p l e - d a r k - t u r q u o i s e < / P r e s e n t a t i o n O b j e c t T a g >  
     < P r e s e n t a t i o n O b j e c t T a g   T a g N a m e = " M M C O A _ B A C K G R O U N D _ L O G O _ O P T I O N " > W H I T E < / P r e s e n t a t i o n O b j e c t T a g >  
 < / M M C O A _ O b j e c t T a g s > 
</file>

<file path=customXml/item8.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80.xml>��< ? x m l   v e r s i o n = " 1 . 0 "   e n c o d i n g = " u t f - 1 6 " ? > < M M C O A _ O b j e c t T a g s   x m l n s : x s i = " h t t p : / / w w w . w 3 . o r g / 2 0 0 1 / X M L S c h e m a - i n s t a n c e "   x m l n s : x s d = " h t t p : / / w w w . w 3 . o r g / 2 0 0 1 / X M L S c h e m a " >  
     < P r e s e n t a t i o n O b j e c t T a g   T a g N a m e = " M M C 0 9 _ P L A C E H O L D E R T E X T " > [ M M C 2 0 2 1 P P T e m p l a t e . P l a c e h o l d e r S l i d e B o d y ] < / P r e s e n t a t i o n O b j e c t T a g >  
 < / M M C O A _ O b j e c t T a g s > 
</file>

<file path=customXml/item81.xml>��< ? x m l   v e r s i o n = " 1 . 0 "   e n c o d i n g = " u t f - 1 6 " ? > < M M C O A _ O b j e c t T a g s   x m l n s : x s i = " h t t p : / / w w w . w 3 . o r g / 2 0 0 1 / X M L S c h e m a - i n s t a n c e "   x m l n s : x s d = " h t t p : / / w w w . w 3 . o r g / 2 0 0 1 / X M L S c h e m a " >  
     < P r e s e n t a t i o n O b j e c t T a g   T a g N a m e = " M M C 0 9 _ P O P U L A T E T E X T " > { C o p y r i g h t } < / P r e s e n t a t i o n O b j e c t T a g >  
     < P r e s e n t a t i o n O b j e c t T a g   T a g N a m e = " M M C 0 9 _ B R A N D F O N T S T Y L E " > C o v e r T e x t < / P r e s e n t a t i o n O b j e c t T a g >  
     < P r e s e n t a t i o n O b j e c t T a g   T a g N a m e = " M M C 0 9 _ S H O W H I D E C R I T E R I A " > C O P Y R I G H T < / P r e s e n t a t i o n O b j e c t T a g >  
 < / M M C O A _ O b j e c t T a g s > 
</file>

<file path=customXml/item82.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83.xml>��< ? x m l   v e r s i o n = " 1 . 0 "   e n c o d i n g = " u t f - 1 6 "   s t a n d a l o n e = " n o " ? > < M M C O A _ O b j e c t T a g s   x m l n s : x s i = " h t t p : / / w w w . w 3 . o r g / 2 0 0 1 / X M L S c h e m a - i n s t a n c e "   x m l n s : x s d = " h t t p : / / w w w . w 3 . o r g / 2 0 0 1 / X M L S c h e m a " >  
     < P r e s e n t a t i o n O b j e c t T a g   T a g N a m e = " M M C 0 9 _ B R A N D F O N T S T Y L E " > C o v e r T e x t < / P r e s e n t a t i o n O b j e c t T a g >  
     < P r e s e n t a t i o n O b j e c t T a g   T a g N a m e = " M M C 0 9 _ P O P U L A T E T E X T " > { B r a n d E x t r a W o r d i n g 2 } < / P r e s e n t a t i o n O b j e c t T a g >  
 < / M M C O A _ O b j e c t T a g s > 
</file>

<file path=customXml/item84.xml>��< ? x m l   v e r s i o n = " 1 . 0 "   e n c o d i n g = " u t f - 1 6 " ? > < M M C O A _ O b j e c t T a g s   x m l n s : x s i = " h t t p : / / w w w . w 3 . o r g / 2 0 0 1 / X M L S c h e m a - i n s t a n c e "   x m l n s : x s d = " h t t p : / / w w w . w 3 . o r g / 2 0 0 1 / X M L S c h e m a " >  
     < P r e s e n t a t i o n O b j e c t T a g   T a g N a m e = " M M C 0 9 _ B R A N D F O N T S T Y L E " > C o v e r T e x t < / P r e s e n t a t i o n O b j e c t T a g >  
     < P r e s e n t a t i o n O b j e c t T a g   T a g N a m e = " M M C 0 9 _ P L A C E H O L D E R T E X T " > [ B r a n d _ M M C 2 0 2 1 . A g e n d a T o p i c P l a c e h o l d e r ] < / P r e s e n t a t i o n O b j e c t T a g >  
 < / M M C O A _ O b j e c t T a g s > 
</file>

<file path=customXml/item85.xml>��< ? x m l   v e r s i o n = " 1 . 0 "   e n c o d i n g = " u t f - 1 6 " ? > < M M C O A _ O b j e c t T a g s   x m l n s : x s i = " h t t p : / / w w w . w 3 . o r g / 2 0 0 1 / X M L S c h e m a - i n s t a n c e "   x m l n s : x s d = " h t t p : / / w w w . w 3 . o r g / 2 0 0 1 / X M L S c h e m a " >  
     < P r e s e n t a t i o n O b j e c t T a g   T a g N a m e = " M M C 0 9 _ P O P U L A T E T E X T " > [ M M C 2 0 2 1 P P T e m p l a t e . P l a c e h o l d e r C l i e n t ] < / P r e s e n t a t i o n O b j e c t T a g >  
     < P r e s e n t a t i o n O b j e c t T a g   T a g N a m e = " M M C 0 9 _ S H O W H I D E C R I T E R I A " > C L I E N T _ L O G O < / P r e s e n t a t i o n O b j e c t T a g >  
 < / M M C O A _ O b j e c t T a g s > 
</file>

<file path=customXml/item86.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87.xml>��< ? x m l   v e r s i o n = " 1 . 0 "   e n c o d i n g = " u t f - 1 6 " ? > < M M C O A _ O b j e c t T a g s   x m l n s : x s i = " h t t p : / / w w w . w 3 . o r g / 2 0 0 1 / X M L S c h e m a - i n s t a n c e "   x m l n s : x s d = " h t t p : / / w w w . w 3 . o r g / 2 0 0 1 / X M L S c h e m a " >  
     < P r e s e n t a t i o n O b j e c t T a g   T a g N a m e = " M M C 0 9 _ B R A N D F O N T S T Y L E " > C o v e r T e x t < / P r e s e n t a t i o n O b j e c t T a g >  
     < P r e s e n t a t i o n O b j e c t T a g   T a g N a m e = " M M C 0 9 _ P L A C E H O L D E R T E X T " > [ M M C 2 0 2 1 P P T e m p l a t e . P l a c e h o l d e r A g e n d a ] < / P r e s e n t a t i o n O b j e c t T a g >  
 < / M M C O A _ O b j e c t T a g s > 
</file>

<file path=customXml/item88.xml>��< ? x m l   v e r s i o n = " 1 . 0 "   e n c o d i n g = " u t f - 1 6 "   s t a n d a l o n e = " n o " ? > < 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89.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90.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91.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92.xml>��< ? x m l   v e r s i o n = " 1 . 0 "   e n c o d i n g = " u t f - 1 6 "   s t a n d a l o n e = " n o " ? > < M M C O A _ O b j e c t T a g s   x m l n s : x s i = " h t t p : / / w w w . w 3 . o r g / 2 0 0 1 / X M L S c h e m a - i n s t a n c e "   x m l n s : x s d = " h t t p : / / w w w . w 3 . o r g / 2 0 0 1 / X M L S c h e m a " >  
     < P r e s e n t a t i o n O b j e c t T a g   T a g N a m e = " M M C 0 9 _ B R A N D F O N T S T Y L E " > C o v e r T e x t < / P r e s e n t a t i o n O b j e c t T a g >  
     < P r e s e n t a t i o n O b j e c t T a g   T a g N a m e = " M M C 0 9 _ P L A C E H O L D E R T E X T " > [ M M 2 0 2 1 P P T e m p l a t e . P l a c e h o l d e r L e g a l B a c k ] < / P r e s e n t a t i o n O b j e c t T a g >  
 < / M M C O A _ O b j e c t T a g s > 
</file>

<file path=customXml/item93.xml>��< ? x m l   v e r s i o n = " 1 . 0 "   e n c o d i n g = " u t f - 1 6 "   s t a n d a l o n e = " n o " ? > < M M C O A _ O b j e c t T a g s   x m l n s : x s i = " h t t p : / / w w w . w 3 . o r g / 2 0 0 1 / X M L S c h e m a - i n s t a n c e "   x m l n s : x s d = " h t t p : / / w w w . w 3 . o r g / 2 0 0 1 / X M L S c h e m a " >  
     < P r e s e n t a t i o n O b j e c t T a g   T a g N a m e = " M M C 0 9 _ P O P U L A T E T E X T " > { F i l e R e f } < / P r e s e n t a t i o n O b j e c t T a g >  
     < P r e s e n t a t i o n O b j e c t T a g   T a g N a m e = " M M C 0 9 _ B R A N D F O N T S T Y L E " > C o v e r T e x t < / P r e s e n t a t i o n O b j e c t T a g >  
     < P r e s e n t a t i o n O b j e c t T a g   T a g N a m e = " M M C 0 9 _ S H O W H I D E C R I T E R I A " > F I L E R E F < / P r e s e n t a t i o n O b j e c t T a g >  
 < / M M C O A _ O b j e c t T a g s > 
</file>

<file path=customXml/item94.xml>��< ? x m l   v e r s i o n = " 1 . 0 "   e n c o d i n g = " u t f - 1 6 " ? > < M M C O A _ O b j e c t T a g s   x m l n s : x s i = " h t t p : / / w w w . w 3 . o r g / 2 0 0 1 / X M L S c h e m a - i n s t a n c e "   x m l n s : x s d = " h t t p : / / w w w . w 3 . o r g / 2 0 0 1 / X M L S c h e m a " >  
     < P r e s e n t a t i o n O b j e c t T a g   T a g N a m e = " M M C 0 9 _ B R A N D F O N T S T Y L E " > M a s t e r T i t l e < / P r e s e n t a t i o n O b j e c t T a g >  
     < P r e s e n t a t i o n O b j e c t T a g   T a g N a m e = " M M C 0 9 _ P L A C E H O L D E R T E X T " > [ M M C 2 0 2 1 P P T e m p l a t e . P l a c e h o l d e r S l i d e T i t l e ] < / P r e s e n t a t i o n O b j e c t T a g >  
 < / M M C O A _ O b j e c t T a g s > 
</file>

<file path=customXml/item95.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96.xml>��< ? x m l   v e r s i o n = " 1 . 0 "   e n c o d i n g = " u t f - 1 6 " ? > < M M C O A _ O b j e c t T a g s   x m l n s : x s i = " h t t p : / / w w w . w 3 . o r g / 2 0 0 1 / X M L S c h e m a - i n s t a n c e "   x m l n s : x s d = " h t t p : / / w w w . w 3 . o r g / 2 0 0 1 / X M L S c h e m a " >  
     < P r e s e n t a t i o n O b j e c t T a g   T a g N a m e = " M M C 0 9 _ B R A N D F O N T S T Y L E " > C o v e r T e x t < / P r e s e n t a t i o n O b j e c t T a g >  
     < P r e s e n t a t i o n O b j e c t T a g   T a g N a m e = " M M C 0 9 _ P O P U L A T E T E X T " > { L e g a l F r o n t } < / P r e s e n t a t i o n O b j e c t T a g >  
 < / M M C O A _ O b j e c t T a g s > 
</file>

<file path=customXml/item97.xml>��< ? x m l   v e r s i o n = " 1 . 0 "   e n c o d i n g = " u t f - 1 6 " ? > < M M C O A _ O b j e c t T a g s   x m l n s : x s i = " h t t p : / / w w w . w 3 . o r g / 2 0 0 1 / X M L S c h e m a - i n s t a n c e "   x m l n s : x s d = " h t t p : / / w w w . w 3 . o r g / 2 0 0 1 / X M L S c h e m a " >  
     < P r e s e n t a t i o n O b j e c t T a g   T a g N a m e = " M M C 0 9 _ B R A N D F O N T S T Y L E " > M a s t e r S u b t i t l e < / P r e s e n t a t i o n O b j e c t T a g >  
     < P r e s e n t a t i o n O b j e c t T a g   T a g N a m e = " M M C 0 9 _ P L A C E H O L D E R T E X T " > [ M M C 2 0 2 1 P P T e m p l a t e . P l a c e h o l d e r S l i d e S u b T i t l e ] < / P r e s e n t a t i o n O b j e c t T a g >  
 < / M M C O A _ O b j e c t T a g s > 
</file>

<file path=customXml/item98.xml>��< ? x m l   v e r s i o n = " 1 . 0 "   e n c o d i n g = " u t f - 1 6 " ? > < M M C O A _ O b j e c t T a g s   x m l n s : x s d = " h t t p : / / w w w . w 3 . o r g / 2 0 0 1 / X M L S c h e m a "   x m l n s : x s i = " h t t p : / / w w w . w 3 . o r g / 2 0 0 1 / X M L S c h e m a - i n s t a n c e " >  
     < P r e s e n t a t i o n O b j e c t T a g   T a g N a m e = " M M C 0 9 _ S L I D E T Y P E " > D i v i d e r < / P r e s e n t a t i o n O b j e c t T a g >  
     < P r e s e n t a t i o n O b j e c t T a g   T a g N a m e = " M M C 0 9 _ I S D I V I D E R " > Y < / P r e s e n t a t i o n O b j e c t T a g >  
     < P r e s e n t a t i o n O b j e c t T a g   T a g N a m e = " M M C 0 9 _ D I S P L Y M A S T E R S H A P E S " > N < / P r e s e n t a t i o n O b j e c t T a g >  
     < P r e s e n t a t i o n O b j e c t T a g   T a g N a m e = " M M C 0 9 _ F O L L O W M A S T E R B A C K G R O U N D " > N < / P r e s e n t a t i o n O b j e c t T a g >  
     < P r e s e n t a t i o n O b j e c t T a g   T a g N a m e = " M M C 0 9 _ B A C K G R O U N D S T Y L E " > D i v i d e r < / P r e s e n t a t i o n O b j e c t T a g >  
     < P r e s e n t a t i o n O b j e c t T a g   T a g N a m e = " M M C 0 9 _ D I V I D E R N U M B E R S H A P E N A M E " > T e x t   P l a c e H o l d e r   2 < / P r e s e n t a t i o n O b j e c t T a g >  
     < P r e s e n t a t i o n O b j e c t T a g   T a g N a m e = " M M C 0 9 _ L A Y O U T " > D i v i d e r < / P r e s e n t a t i o n O b j e c t T a g >  
     < P r e s e n t a t i o n O b j e c t T a g   T a g N a m e = " M M C O A _ B A C K G R O U N D _ D I G E S T " > g r a d ; s i m p l e - d a r k - t u r q u o i s e < / P r e s e n t a t i o n O b j e c t T a g >  
     < P r e s e n t a t i o n O b j e c t T a g   T a g N a m e = " M M C O A _ B A C K G R O U N D _ L O G O _ O P T I O N " > W H I T E < / P r e s e n t a t i o n O b j e c t T a g >  
 < / M M C O A _ O b j e c t T a g s > 
</file>

<file path=customXml/item99.xml>��< ? x m l   v e r s i o n = " 1 . 0 "   e n c o d i n g = " u t f - 1 6 " ? > < M M C O A _ O b j e c t T a g s   x m l n s : x s i = " h t t p : / / w w w . w 3 . o r g / 2 0 0 1 / X M L S c h e m a - i n s t a n c e "   x m l n s : x s d = " h t t p : / / w w w . w 3 . o r g / 2 0 0 1 / X M L S c h e m a " >  
     < P r e s e n t a t i o n O b j e c t T a g   T a g N a m e = " M M C 0 9 _ P L A C E H O L D E R T E X T " > [ M M C 2 0 2 1 P P T e m p l a t e . P l a c e h o l d e r S l i d e T i t l e ] < / P r e s e n t a t i o n O b j e c t T a g >  
 < / M M C O A _ O b j e c t T a g s > 
</file>

<file path=customXml/itemProps1.xml><?xml version="1.0" encoding="utf-8"?>
<ds:datastoreItem xmlns:ds="http://schemas.openxmlformats.org/officeDocument/2006/customXml" ds:itemID="{3986A10B-52D6-4A91-AB4E-EBDEA58EF5D9}">
  <ds:schemaRefs>
    <ds:schemaRef ds:uri="http://www.w3.org/2001/XMLSchema"/>
  </ds:schemaRefs>
</ds:datastoreItem>
</file>

<file path=customXml/itemProps10.xml><?xml version="1.0" encoding="utf-8"?>
<ds:datastoreItem xmlns:ds="http://schemas.openxmlformats.org/officeDocument/2006/customXml" ds:itemID="{7C81DE3F-4EB9-4799-8D57-7F5477221D69}">
  <ds:schemaRefs>
    <ds:schemaRef ds:uri="http://www.w3.org/2001/XMLSchema"/>
  </ds:schemaRefs>
</ds:datastoreItem>
</file>

<file path=customXml/itemProps100.xml><?xml version="1.0" encoding="utf-8"?>
<ds:datastoreItem xmlns:ds="http://schemas.openxmlformats.org/officeDocument/2006/customXml" ds:itemID="{DCA537ED-6A2D-45B6-8A83-631C6C3E796D}">
  <ds:schemaRefs>
    <ds:schemaRef ds:uri="http://www.w3.org/2001/XMLSchema"/>
  </ds:schemaRefs>
</ds:datastoreItem>
</file>

<file path=customXml/itemProps101.xml><?xml version="1.0" encoding="utf-8"?>
<ds:datastoreItem xmlns:ds="http://schemas.openxmlformats.org/officeDocument/2006/customXml" ds:itemID="{C5F99D6D-F9EF-4976-9425-A405796FB139}">
  <ds:schemaRefs>
    <ds:schemaRef ds:uri="http://www.w3.org/2001/XMLSchema"/>
  </ds:schemaRefs>
</ds:datastoreItem>
</file>

<file path=customXml/itemProps102.xml><?xml version="1.0" encoding="utf-8"?>
<ds:datastoreItem xmlns:ds="http://schemas.openxmlformats.org/officeDocument/2006/customXml" ds:itemID="{AFE926D3-3726-41CA-A886-755EB83C97E4}">
  <ds:schemaRefs>
    <ds:schemaRef ds:uri="http://www.w3.org/2001/XMLSchema"/>
  </ds:schemaRefs>
</ds:datastoreItem>
</file>

<file path=customXml/itemProps103.xml><?xml version="1.0" encoding="utf-8"?>
<ds:datastoreItem xmlns:ds="http://schemas.openxmlformats.org/officeDocument/2006/customXml" ds:itemID="{90946092-4355-42F7-A99A-C2A00B98B3F6}">
  <ds:schemaRefs>
    <ds:schemaRef ds:uri="http://www.w3.org/2001/XMLSchema"/>
  </ds:schemaRefs>
</ds:datastoreItem>
</file>

<file path=customXml/itemProps104.xml><?xml version="1.0" encoding="utf-8"?>
<ds:datastoreItem xmlns:ds="http://schemas.openxmlformats.org/officeDocument/2006/customXml" ds:itemID="{87E39714-C579-4D7C-9E84-FE2B27FAA88C}">
  <ds:schemaRefs>
    <ds:schemaRef ds:uri="http://www.w3.org/2001/XMLSchema"/>
  </ds:schemaRefs>
</ds:datastoreItem>
</file>

<file path=customXml/itemProps105.xml><?xml version="1.0" encoding="utf-8"?>
<ds:datastoreItem xmlns:ds="http://schemas.openxmlformats.org/officeDocument/2006/customXml" ds:itemID="{0649767B-8508-4D55-8515-3F469F7B2096}">
  <ds:schemaRefs>
    <ds:schemaRef ds:uri="http://www.w3.org/2001/XMLSchema"/>
  </ds:schemaRefs>
</ds:datastoreItem>
</file>

<file path=customXml/itemProps106.xml><?xml version="1.0" encoding="utf-8"?>
<ds:datastoreItem xmlns:ds="http://schemas.openxmlformats.org/officeDocument/2006/customXml" ds:itemID="{05EF7D7C-551E-48CA-86E2-EBC1F3BB7BDC}">
  <ds:schemaRefs>
    <ds:schemaRef ds:uri="http://www.w3.org/2001/XMLSchema"/>
  </ds:schemaRefs>
</ds:datastoreItem>
</file>

<file path=customXml/itemProps107.xml><?xml version="1.0" encoding="utf-8"?>
<ds:datastoreItem xmlns:ds="http://schemas.openxmlformats.org/officeDocument/2006/customXml" ds:itemID="{DC808464-AB95-4DD5-83B3-705B57FF74DC}">
  <ds:schemaRefs>
    <ds:schemaRef ds:uri="http://www.w3.org/2001/XMLSchema"/>
  </ds:schemaRefs>
</ds:datastoreItem>
</file>

<file path=customXml/itemProps108.xml><?xml version="1.0" encoding="utf-8"?>
<ds:datastoreItem xmlns:ds="http://schemas.openxmlformats.org/officeDocument/2006/customXml" ds:itemID="{49C5222D-5247-4517-9D56-9CD1640246C4}">
  <ds:schemaRefs>
    <ds:schemaRef ds:uri="http://www.w3.org/2001/XMLSchema"/>
  </ds:schemaRefs>
</ds:datastoreItem>
</file>

<file path=customXml/itemProps109.xml><?xml version="1.0" encoding="utf-8"?>
<ds:datastoreItem xmlns:ds="http://schemas.openxmlformats.org/officeDocument/2006/customXml" ds:itemID="{226FAA38-9959-4CB0-8EF7-1021B1C7A635}">
  <ds:schemaRefs>
    <ds:schemaRef ds:uri="http://www.w3.org/2001/XMLSchema"/>
  </ds:schemaRefs>
</ds:datastoreItem>
</file>

<file path=customXml/itemProps11.xml><?xml version="1.0" encoding="utf-8"?>
<ds:datastoreItem xmlns:ds="http://schemas.openxmlformats.org/officeDocument/2006/customXml" ds:itemID="{3C9D6794-1884-443F-BB49-4305E87DB5A0}">
  <ds:schemaRefs>
    <ds:schemaRef ds:uri="http://www.w3.org/2001/XMLSchema"/>
  </ds:schemaRefs>
</ds:datastoreItem>
</file>

<file path=customXml/itemProps110.xml><?xml version="1.0" encoding="utf-8"?>
<ds:datastoreItem xmlns:ds="http://schemas.openxmlformats.org/officeDocument/2006/customXml" ds:itemID="{C5863B9E-24D4-48EA-955F-FD2F99CB71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fb273d-fe28-42fd-aa57-ce5b6326b2e7"/>
    <ds:schemaRef ds:uri="b1547506-ea92-4da3-b8e2-499daf1342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111.xml><?xml version="1.0" encoding="utf-8"?>
<ds:datastoreItem xmlns:ds="http://schemas.openxmlformats.org/officeDocument/2006/customXml" ds:itemID="{F28BEB9E-9DD9-4F75-A80C-7846182E4BBC}">
  <ds:schemaRefs>
    <ds:schemaRef ds:uri="http://www.w3.org/2001/XMLSchema"/>
  </ds:schemaRefs>
</ds:datastoreItem>
</file>

<file path=customXml/itemProps112.xml><?xml version="1.0" encoding="utf-8"?>
<ds:datastoreItem xmlns:ds="http://schemas.openxmlformats.org/officeDocument/2006/customXml" ds:itemID="{EAF01AF5-E985-4086-91FE-2D4B809F8B70}">
  <ds:schemaRefs>
    <ds:schemaRef ds:uri="http://www.w3.org/2001/XMLSchema"/>
  </ds:schemaRefs>
</ds:datastoreItem>
</file>

<file path=customXml/itemProps113.xml><?xml version="1.0" encoding="utf-8"?>
<ds:datastoreItem xmlns:ds="http://schemas.openxmlformats.org/officeDocument/2006/customXml" ds:itemID="{89E6BECE-24D9-4796-B4C4-BFF63B1A3BB9}">
  <ds:schemaRefs>
    <ds:schemaRef ds:uri="http://www.w3.org/2001/XMLSchema"/>
  </ds:schemaRefs>
</ds:datastoreItem>
</file>

<file path=customXml/itemProps114.xml><?xml version="1.0" encoding="utf-8"?>
<ds:datastoreItem xmlns:ds="http://schemas.openxmlformats.org/officeDocument/2006/customXml" ds:itemID="{8076DE0F-8080-488D-9037-935F6CAA9EC8}">
  <ds:schemaRefs>
    <ds:schemaRef ds:uri="http://www.w3.org/2001/XMLSchema"/>
  </ds:schemaRefs>
</ds:datastoreItem>
</file>

<file path=customXml/itemProps115.xml><?xml version="1.0" encoding="utf-8"?>
<ds:datastoreItem xmlns:ds="http://schemas.openxmlformats.org/officeDocument/2006/customXml" ds:itemID="{689E72B5-24F0-448D-A573-E64EF01CB893}">
  <ds:schemaRefs>
    <ds:schemaRef ds:uri="http://www.w3.org/2001/XMLSchema"/>
  </ds:schemaRefs>
</ds:datastoreItem>
</file>

<file path=customXml/itemProps116.xml><?xml version="1.0" encoding="utf-8"?>
<ds:datastoreItem xmlns:ds="http://schemas.openxmlformats.org/officeDocument/2006/customXml" ds:itemID="{8529F0A1-E3E6-493A-8E48-3F4C6B427C5A}">
  <ds:schemaRefs>
    <ds:schemaRef ds:uri="http://www.w3.org/2001/XMLSchema"/>
  </ds:schemaRefs>
</ds:datastoreItem>
</file>

<file path=customXml/itemProps117.xml><?xml version="1.0" encoding="utf-8"?>
<ds:datastoreItem xmlns:ds="http://schemas.openxmlformats.org/officeDocument/2006/customXml" ds:itemID="{C8904AD6-B1C8-42AD-8A10-0ECCB760ED0D}">
  <ds:schemaRefs>
    <ds:schemaRef ds:uri="http://www.w3.org/2001/XMLSchema"/>
  </ds:schemaRefs>
</ds:datastoreItem>
</file>

<file path=customXml/itemProps118.xml><?xml version="1.0" encoding="utf-8"?>
<ds:datastoreItem xmlns:ds="http://schemas.openxmlformats.org/officeDocument/2006/customXml" ds:itemID="{AAE6A34F-5CC1-4A52-9013-38F934E4F426}">
  <ds:schemaRefs>
    <ds:schemaRef ds:uri="http://www.w3.org/2001/XMLSchema"/>
  </ds:schemaRefs>
</ds:datastoreItem>
</file>

<file path=customXml/itemProps119.xml><?xml version="1.0" encoding="utf-8"?>
<ds:datastoreItem xmlns:ds="http://schemas.openxmlformats.org/officeDocument/2006/customXml" ds:itemID="{EAAA961E-F5DB-482D-9784-9E33872D413E}">
  <ds:schemaRefs>
    <ds:schemaRef ds:uri="http://www.w3.org/2001/XMLSchema"/>
  </ds:schemaRefs>
</ds:datastoreItem>
</file>

<file path=customXml/itemProps12.xml><?xml version="1.0" encoding="utf-8"?>
<ds:datastoreItem xmlns:ds="http://schemas.openxmlformats.org/officeDocument/2006/customXml" ds:itemID="{8258E543-B4EE-4A55-AC71-7B3DE2FA9581}">
  <ds:schemaRefs>
    <ds:schemaRef ds:uri="http://www.w3.org/2001/XMLSchema"/>
  </ds:schemaRefs>
</ds:datastoreItem>
</file>

<file path=customXml/itemProps120.xml><?xml version="1.0" encoding="utf-8"?>
<ds:datastoreItem xmlns:ds="http://schemas.openxmlformats.org/officeDocument/2006/customXml" ds:itemID="{D8730D45-E935-47E4-81E5-AE1B20DFB8B9}">
  <ds:schemaRefs>
    <ds:schemaRef ds:uri="http://www.w3.org/2001/XMLSchema"/>
  </ds:schemaRefs>
</ds:datastoreItem>
</file>

<file path=customXml/itemProps121.xml><?xml version="1.0" encoding="utf-8"?>
<ds:datastoreItem xmlns:ds="http://schemas.openxmlformats.org/officeDocument/2006/customXml" ds:itemID="{C88EB315-8DCA-436A-A1CA-E9B48EECA88D}">
  <ds:schemaRefs>
    <ds:schemaRef ds:uri="http://www.w3.org/2001/XMLSchema"/>
  </ds:schemaRefs>
</ds:datastoreItem>
</file>

<file path=customXml/itemProps122.xml><?xml version="1.0" encoding="utf-8"?>
<ds:datastoreItem xmlns:ds="http://schemas.openxmlformats.org/officeDocument/2006/customXml" ds:itemID="{3288D9F6-F290-46C9-A586-676AC1D4A40D}">
  <ds:schemaRefs>
    <ds:schemaRef ds:uri="http://www.w3.org/2001/XMLSchema"/>
  </ds:schemaRefs>
</ds:datastoreItem>
</file>

<file path=customXml/itemProps123.xml><?xml version="1.0" encoding="utf-8"?>
<ds:datastoreItem xmlns:ds="http://schemas.openxmlformats.org/officeDocument/2006/customXml" ds:itemID="{AE8F0EF3-0CF7-471E-8B24-4BF08F0A137A}">
  <ds:schemaRefs>
    <ds:schemaRef ds:uri="http://www.w3.org/2001/XMLSchema"/>
  </ds:schemaRefs>
</ds:datastoreItem>
</file>

<file path=customXml/itemProps124.xml><?xml version="1.0" encoding="utf-8"?>
<ds:datastoreItem xmlns:ds="http://schemas.openxmlformats.org/officeDocument/2006/customXml" ds:itemID="{69ABECF1-4A3E-4280-A4F2-40C32350B5AB}">
  <ds:schemaRefs>
    <ds:schemaRef ds:uri="http://www.w3.org/2001/XMLSchema"/>
  </ds:schemaRefs>
</ds:datastoreItem>
</file>

<file path=customXml/itemProps125.xml><?xml version="1.0" encoding="utf-8"?>
<ds:datastoreItem xmlns:ds="http://schemas.openxmlformats.org/officeDocument/2006/customXml" ds:itemID="{391F93F2-67E1-4B27-8D71-2938A84D0150}">
  <ds:schemaRefs>
    <ds:schemaRef ds:uri="http://www.w3.org/2001/XMLSchema"/>
  </ds:schemaRefs>
</ds:datastoreItem>
</file>

<file path=customXml/itemProps126.xml><?xml version="1.0" encoding="utf-8"?>
<ds:datastoreItem xmlns:ds="http://schemas.openxmlformats.org/officeDocument/2006/customXml" ds:itemID="{3B127A58-635D-41EE-B1D1-6C144D26CD51}">
  <ds:schemaRefs>
    <ds:schemaRef ds:uri="http://www.w3.org/2001/XMLSchema"/>
  </ds:schemaRefs>
</ds:datastoreItem>
</file>

<file path=customXml/itemProps127.xml><?xml version="1.0" encoding="utf-8"?>
<ds:datastoreItem xmlns:ds="http://schemas.openxmlformats.org/officeDocument/2006/customXml" ds:itemID="{101AAAC5-AF56-4FAC-A5B4-7E30E7E0ADF4}">
  <ds:schemaRefs>
    <ds:schemaRef ds:uri="http://www.w3.org/2001/XMLSchema"/>
  </ds:schemaRefs>
</ds:datastoreItem>
</file>

<file path=customXml/itemProps128.xml><?xml version="1.0" encoding="utf-8"?>
<ds:datastoreItem xmlns:ds="http://schemas.openxmlformats.org/officeDocument/2006/customXml" ds:itemID="{97AD7CFF-26F9-47CE-95BF-D858D99E5366}">
  <ds:schemaRefs>
    <ds:schemaRef ds:uri="http://www.w3.org/2001/XMLSchema"/>
  </ds:schemaRefs>
</ds:datastoreItem>
</file>

<file path=customXml/itemProps129.xml><?xml version="1.0" encoding="utf-8"?>
<ds:datastoreItem xmlns:ds="http://schemas.openxmlformats.org/officeDocument/2006/customXml" ds:itemID="{2D2CCF70-B7FC-4FBA-B234-1C24C886F0A4}">
  <ds:schemaRefs>
    <ds:schemaRef ds:uri="http://www.w3.org/2001/XMLSchema"/>
  </ds:schemaRefs>
</ds:datastoreItem>
</file>

<file path=customXml/itemProps13.xml><?xml version="1.0" encoding="utf-8"?>
<ds:datastoreItem xmlns:ds="http://schemas.openxmlformats.org/officeDocument/2006/customXml" ds:itemID="{4AA4D1D2-29FE-48E8-9782-6E1A2599091A}">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b1547506-ea92-4da3-b8e2-499daf13420b"/>
    <ds:schemaRef ds:uri="82fb273d-fe28-42fd-aa57-ce5b6326b2e7"/>
    <ds:schemaRef ds:uri="http://www.w3.org/XML/1998/namespace"/>
    <ds:schemaRef ds:uri="http://purl.org/dc/dcmitype/"/>
  </ds:schemaRefs>
</ds:datastoreItem>
</file>

<file path=customXml/itemProps130.xml><?xml version="1.0" encoding="utf-8"?>
<ds:datastoreItem xmlns:ds="http://schemas.openxmlformats.org/officeDocument/2006/customXml" ds:itemID="{7E02C971-5772-42DC-B082-DFB7C17E78DB}">
  <ds:schemaRefs>
    <ds:schemaRef ds:uri="http://www.w3.org/2001/XMLSchema"/>
  </ds:schemaRefs>
</ds:datastoreItem>
</file>

<file path=customXml/itemProps14.xml><?xml version="1.0" encoding="utf-8"?>
<ds:datastoreItem xmlns:ds="http://schemas.openxmlformats.org/officeDocument/2006/customXml" ds:itemID="{A5E0C50F-1182-4E16-B06A-60F06F5D0E06}">
  <ds:schemaRefs>
    <ds:schemaRef ds:uri="http://www.w3.org/2001/XMLSchema"/>
  </ds:schemaRefs>
</ds:datastoreItem>
</file>

<file path=customXml/itemProps15.xml><?xml version="1.0" encoding="utf-8"?>
<ds:datastoreItem xmlns:ds="http://schemas.openxmlformats.org/officeDocument/2006/customXml" ds:itemID="{F54D334E-11EC-471D-A65F-072BE9480915}">
  <ds:schemaRefs>
    <ds:schemaRef ds:uri="http://www.w3.org/2001/XMLSchema"/>
  </ds:schemaRefs>
</ds:datastoreItem>
</file>

<file path=customXml/itemProps16.xml><?xml version="1.0" encoding="utf-8"?>
<ds:datastoreItem xmlns:ds="http://schemas.openxmlformats.org/officeDocument/2006/customXml" ds:itemID="{29FBD41B-54D4-426B-869A-6F9E677FB288}">
  <ds:schemaRefs>
    <ds:schemaRef ds:uri="http://www.w3.org/2001/XMLSchema"/>
  </ds:schemaRefs>
</ds:datastoreItem>
</file>

<file path=customXml/itemProps17.xml><?xml version="1.0" encoding="utf-8"?>
<ds:datastoreItem xmlns:ds="http://schemas.openxmlformats.org/officeDocument/2006/customXml" ds:itemID="{48CC75F2-17ED-4B40-870F-B24CB2D48B96}">
  <ds:schemaRefs>
    <ds:schemaRef ds:uri="http://www.w3.org/2001/XMLSchema"/>
  </ds:schemaRefs>
</ds:datastoreItem>
</file>

<file path=customXml/itemProps18.xml><?xml version="1.0" encoding="utf-8"?>
<ds:datastoreItem xmlns:ds="http://schemas.openxmlformats.org/officeDocument/2006/customXml" ds:itemID="{F94D0F92-18E2-4C01-AF5C-F3F4A062F507}">
  <ds:schemaRefs>
    <ds:schemaRef ds:uri="http://www.w3.org/2001/XMLSchema"/>
  </ds:schemaRefs>
</ds:datastoreItem>
</file>

<file path=customXml/itemProps19.xml><?xml version="1.0" encoding="utf-8"?>
<ds:datastoreItem xmlns:ds="http://schemas.openxmlformats.org/officeDocument/2006/customXml" ds:itemID="{8B08D0D7-5BFD-4FF8-804D-81DAD4798433}">
  <ds:schemaRefs>
    <ds:schemaRef ds:uri="http://www.w3.org/2001/XMLSchema"/>
  </ds:schemaRefs>
</ds:datastoreItem>
</file>

<file path=customXml/itemProps2.xml><?xml version="1.0" encoding="utf-8"?>
<ds:datastoreItem xmlns:ds="http://schemas.openxmlformats.org/officeDocument/2006/customXml" ds:itemID="{EACFF907-97B7-4606-A9A7-CF5F0F6F366C}">
  <ds:schemaRefs>
    <ds:schemaRef ds:uri="http://www.w3.org/2001/XMLSchema"/>
  </ds:schemaRefs>
</ds:datastoreItem>
</file>

<file path=customXml/itemProps20.xml><?xml version="1.0" encoding="utf-8"?>
<ds:datastoreItem xmlns:ds="http://schemas.openxmlformats.org/officeDocument/2006/customXml" ds:itemID="{B79C0674-25BA-4CF1-B64E-9188C50F56EA}">
  <ds:schemaRefs>
    <ds:schemaRef ds:uri="http://www.w3.org/2001/XMLSchema"/>
  </ds:schemaRefs>
</ds:datastoreItem>
</file>

<file path=customXml/itemProps21.xml><?xml version="1.0" encoding="utf-8"?>
<ds:datastoreItem xmlns:ds="http://schemas.openxmlformats.org/officeDocument/2006/customXml" ds:itemID="{CA2F7F6F-E69B-4371-9155-F64E10122302}">
  <ds:schemaRefs>
    <ds:schemaRef ds:uri="http://www.w3.org/2001/XMLSchema"/>
  </ds:schemaRefs>
</ds:datastoreItem>
</file>

<file path=customXml/itemProps22.xml><?xml version="1.0" encoding="utf-8"?>
<ds:datastoreItem xmlns:ds="http://schemas.openxmlformats.org/officeDocument/2006/customXml" ds:itemID="{5F8DBFE6-AC1D-4BB0-88EF-D183C93EDC30}">
  <ds:schemaRefs>
    <ds:schemaRef ds:uri="http://www.w3.org/2001/XMLSchema"/>
  </ds:schemaRefs>
</ds:datastoreItem>
</file>

<file path=customXml/itemProps23.xml><?xml version="1.0" encoding="utf-8"?>
<ds:datastoreItem xmlns:ds="http://schemas.openxmlformats.org/officeDocument/2006/customXml" ds:itemID="{8C7BB202-DC4C-4525-AEF7-6038EE2803B7}">
  <ds:schemaRefs>
    <ds:schemaRef ds:uri="http://www.w3.org/2001/XMLSchema"/>
  </ds:schemaRefs>
</ds:datastoreItem>
</file>

<file path=customXml/itemProps24.xml><?xml version="1.0" encoding="utf-8"?>
<ds:datastoreItem xmlns:ds="http://schemas.openxmlformats.org/officeDocument/2006/customXml" ds:itemID="{30FD38D6-CCE9-4AEC-B3A3-06BDAB9C23BA}">
  <ds:schemaRefs>
    <ds:schemaRef ds:uri="http://www.w3.org/2001/XMLSchema"/>
  </ds:schemaRefs>
</ds:datastoreItem>
</file>

<file path=customXml/itemProps25.xml><?xml version="1.0" encoding="utf-8"?>
<ds:datastoreItem xmlns:ds="http://schemas.openxmlformats.org/officeDocument/2006/customXml" ds:itemID="{E01FF691-801C-40DF-A8B9-6C3124376A83}">
  <ds:schemaRefs>
    <ds:schemaRef ds:uri="http://www.w3.org/2001/XMLSchema"/>
  </ds:schemaRefs>
</ds:datastoreItem>
</file>

<file path=customXml/itemProps26.xml><?xml version="1.0" encoding="utf-8"?>
<ds:datastoreItem xmlns:ds="http://schemas.openxmlformats.org/officeDocument/2006/customXml" ds:itemID="{BA75DD40-173D-4591-B4B9-40198A0D4FDE}">
  <ds:schemaRefs>
    <ds:schemaRef ds:uri="http://www.w3.org/2001/XMLSchema"/>
  </ds:schemaRefs>
</ds:datastoreItem>
</file>

<file path=customXml/itemProps27.xml><?xml version="1.0" encoding="utf-8"?>
<ds:datastoreItem xmlns:ds="http://schemas.openxmlformats.org/officeDocument/2006/customXml" ds:itemID="{AFCBF6EA-3122-49C0-ACF6-7EF015DB9055}">
  <ds:schemaRefs>
    <ds:schemaRef ds:uri="http://www.w3.org/2001/XMLSchema"/>
  </ds:schemaRefs>
</ds:datastoreItem>
</file>

<file path=customXml/itemProps28.xml><?xml version="1.0" encoding="utf-8"?>
<ds:datastoreItem xmlns:ds="http://schemas.openxmlformats.org/officeDocument/2006/customXml" ds:itemID="{130BD95F-D829-4351-B74F-49CEF73EA069}">
  <ds:schemaRefs>
    <ds:schemaRef ds:uri="http://www.w3.org/2001/XMLSchema"/>
  </ds:schemaRefs>
</ds:datastoreItem>
</file>

<file path=customXml/itemProps29.xml><?xml version="1.0" encoding="utf-8"?>
<ds:datastoreItem xmlns:ds="http://schemas.openxmlformats.org/officeDocument/2006/customXml" ds:itemID="{CAF42F5D-D77B-4CA4-BC4A-78DB812A7D8E}">
  <ds:schemaRefs>
    <ds:schemaRef ds:uri="http://www.w3.org/2001/XMLSchema"/>
  </ds:schemaRefs>
</ds:datastoreItem>
</file>

<file path=customXml/itemProps3.xml><?xml version="1.0" encoding="utf-8"?>
<ds:datastoreItem xmlns:ds="http://schemas.openxmlformats.org/officeDocument/2006/customXml" ds:itemID="{E21BA058-2A1F-4EEB-8408-E3F6AE52AC38}">
  <ds:schemaRefs>
    <ds:schemaRef ds:uri="http://www.w3.org/2001/XMLSchema"/>
  </ds:schemaRefs>
</ds:datastoreItem>
</file>

<file path=customXml/itemProps30.xml><?xml version="1.0" encoding="utf-8"?>
<ds:datastoreItem xmlns:ds="http://schemas.openxmlformats.org/officeDocument/2006/customXml" ds:itemID="{AD641CDE-81E3-4AD2-945D-863163406933}">
  <ds:schemaRefs>
    <ds:schemaRef ds:uri="http://www.w3.org/2001/XMLSchema"/>
  </ds:schemaRefs>
</ds:datastoreItem>
</file>

<file path=customXml/itemProps31.xml><?xml version="1.0" encoding="utf-8"?>
<ds:datastoreItem xmlns:ds="http://schemas.openxmlformats.org/officeDocument/2006/customXml" ds:itemID="{E7330996-1D71-4953-9779-ED3C8DDB9501}">
  <ds:schemaRefs>
    <ds:schemaRef ds:uri="http://www.w3.org/2001/XMLSchema"/>
  </ds:schemaRefs>
</ds:datastoreItem>
</file>

<file path=customXml/itemProps32.xml><?xml version="1.0" encoding="utf-8"?>
<ds:datastoreItem xmlns:ds="http://schemas.openxmlformats.org/officeDocument/2006/customXml" ds:itemID="{3195EF5E-D840-4C5B-8099-965121E20E71}">
  <ds:schemaRefs>
    <ds:schemaRef ds:uri="http://www.w3.org/2001/XMLSchema"/>
  </ds:schemaRefs>
</ds:datastoreItem>
</file>

<file path=customXml/itemProps33.xml><?xml version="1.0" encoding="utf-8"?>
<ds:datastoreItem xmlns:ds="http://schemas.openxmlformats.org/officeDocument/2006/customXml" ds:itemID="{5E94B8C1-E19D-4B99-93FF-62984D3F3196}">
  <ds:schemaRefs>
    <ds:schemaRef ds:uri="http://www.w3.org/2001/XMLSchema"/>
  </ds:schemaRefs>
</ds:datastoreItem>
</file>

<file path=customXml/itemProps34.xml><?xml version="1.0" encoding="utf-8"?>
<ds:datastoreItem xmlns:ds="http://schemas.openxmlformats.org/officeDocument/2006/customXml" ds:itemID="{2D9A9B74-7F84-4152-8115-5C544D7C504A}">
  <ds:schemaRefs>
    <ds:schemaRef ds:uri="http://www.w3.org/2001/XMLSchema"/>
  </ds:schemaRefs>
</ds:datastoreItem>
</file>

<file path=customXml/itemProps35.xml><?xml version="1.0" encoding="utf-8"?>
<ds:datastoreItem xmlns:ds="http://schemas.openxmlformats.org/officeDocument/2006/customXml" ds:itemID="{E71C8327-85DB-45AA-81FC-C8AFC0086EF5}">
  <ds:schemaRefs>
    <ds:schemaRef ds:uri="http://www.w3.org/2001/XMLSchema"/>
  </ds:schemaRefs>
</ds:datastoreItem>
</file>

<file path=customXml/itemProps36.xml><?xml version="1.0" encoding="utf-8"?>
<ds:datastoreItem xmlns:ds="http://schemas.openxmlformats.org/officeDocument/2006/customXml" ds:itemID="{C681BF7C-859C-4DD1-A5B9-ED4C73B765C5}">
  <ds:schemaRefs>
    <ds:schemaRef ds:uri="http://www.w3.org/2001/XMLSchema"/>
  </ds:schemaRefs>
</ds:datastoreItem>
</file>

<file path=customXml/itemProps37.xml><?xml version="1.0" encoding="utf-8"?>
<ds:datastoreItem xmlns:ds="http://schemas.openxmlformats.org/officeDocument/2006/customXml" ds:itemID="{C816CCE6-1278-4ABB-B664-620B51E8CBC4}">
  <ds:schemaRefs>
    <ds:schemaRef ds:uri="http://www.w3.org/2001/XMLSchema"/>
  </ds:schemaRefs>
</ds:datastoreItem>
</file>

<file path=customXml/itemProps38.xml><?xml version="1.0" encoding="utf-8"?>
<ds:datastoreItem xmlns:ds="http://schemas.openxmlformats.org/officeDocument/2006/customXml" ds:itemID="{C918AC9C-CCDC-4667-AA66-0647B18BE918}">
  <ds:schemaRefs>
    <ds:schemaRef ds:uri="http://www.w3.org/2001/XMLSchema"/>
  </ds:schemaRefs>
</ds:datastoreItem>
</file>

<file path=customXml/itemProps39.xml><?xml version="1.0" encoding="utf-8"?>
<ds:datastoreItem xmlns:ds="http://schemas.openxmlformats.org/officeDocument/2006/customXml" ds:itemID="{41130985-EAE5-4C1A-BD4C-F69B6855D7E9}">
  <ds:schemaRefs>
    <ds:schemaRef ds:uri="http://www.w3.org/2001/XMLSchema"/>
  </ds:schemaRefs>
</ds:datastoreItem>
</file>

<file path=customXml/itemProps4.xml><?xml version="1.0" encoding="utf-8"?>
<ds:datastoreItem xmlns:ds="http://schemas.openxmlformats.org/officeDocument/2006/customXml" ds:itemID="{808417B6-A0E5-4799-8705-3AA66B5231AB}">
  <ds:schemaRefs>
    <ds:schemaRef ds:uri="http://www.w3.org/2001/XMLSchema"/>
  </ds:schemaRefs>
</ds:datastoreItem>
</file>

<file path=customXml/itemProps40.xml><?xml version="1.0" encoding="utf-8"?>
<ds:datastoreItem xmlns:ds="http://schemas.openxmlformats.org/officeDocument/2006/customXml" ds:itemID="{A07CBFBD-3216-41CD-8C62-F61AAF18C1A6}">
  <ds:schemaRefs>
    <ds:schemaRef ds:uri="http://www.w3.org/2001/XMLSchema"/>
  </ds:schemaRefs>
</ds:datastoreItem>
</file>

<file path=customXml/itemProps41.xml><?xml version="1.0" encoding="utf-8"?>
<ds:datastoreItem xmlns:ds="http://schemas.openxmlformats.org/officeDocument/2006/customXml" ds:itemID="{DEE479E0-A641-4DD9-9007-027F51C4DFF9}">
  <ds:schemaRefs>
    <ds:schemaRef ds:uri="http://www.w3.org/2001/XMLSchema"/>
  </ds:schemaRefs>
</ds:datastoreItem>
</file>

<file path=customXml/itemProps42.xml><?xml version="1.0" encoding="utf-8"?>
<ds:datastoreItem xmlns:ds="http://schemas.openxmlformats.org/officeDocument/2006/customXml" ds:itemID="{BCED9E0E-0F56-4E19-B782-D185D0944356}">
  <ds:schemaRefs>
    <ds:schemaRef ds:uri="http://www.w3.org/2001/XMLSchema"/>
  </ds:schemaRefs>
</ds:datastoreItem>
</file>

<file path=customXml/itemProps43.xml><?xml version="1.0" encoding="utf-8"?>
<ds:datastoreItem xmlns:ds="http://schemas.openxmlformats.org/officeDocument/2006/customXml" ds:itemID="{AB2BC96C-D3DB-4B98-A426-77342612C17E}">
  <ds:schemaRefs>
    <ds:schemaRef ds:uri="http://www.w3.org/2001/XMLSchema"/>
  </ds:schemaRefs>
</ds:datastoreItem>
</file>

<file path=customXml/itemProps44.xml><?xml version="1.0" encoding="utf-8"?>
<ds:datastoreItem xmlns:ds="http://schemas.openxmlformats.org/officeDocument/2006/customXml" ds:itemID="{572AA2FA-A0A2-4804-A6DD-0E5FB39A1A6E}">
  <ds:schemaRefs>
    <ds:schemaRef ds:uri="http://www.w3.org/2001/XMLSchema"/>
  </ds:schemaRefs>
</ds:datastoreItem>
</file>

<file path=customXml/itemProps45.xml><?xml version="1.0" encoding="utf-8"?>
<ds:datastoreItem xmlns:ds="http://schemas.openxmlformats.org/officeDocument/2006/customXml" ds:itemID="{D3D463B3-5B5E-4ECF-BA83-441F2366D4EC}">
  <ds:schemaRefs>
    <ds:schemaRef ds:uri="http://www.w3.org/2001/XMLSchema"/>
  </ds:schemaRefs>
</ds:datastoreItem>
</file>

<file path=customXml/itemProps46.xml><?xml version="1.0" encoding="utf-8"?>
<ds:datastoreItem xmlns:ds="http://schemas.openxmlformats.org/officeDocument/2006/customXml" ds:itemID="{A82D84FB-3E25-4DA3-9C26-CD2F0F43E7B5}">
  <ds:schemaRefs>
    <ds:schemaRef ds:uri="http://www.w3.org/2001/XMLSchema"/>
  </ds:schemaRefs>
</ds:datastoreItem>
</file>

<file path=customXml/itemProps47.xml><?xml version="1.0" encoding="utf-8"?>
<ds:datastoreItem xmlns:ds="http://schemas.openxmlformats.org/officeDocument/2006/customXml" ds:itemID="{C72D5ACA-E1A9-4492-9C6F-08ABE16AB422}">
  <ds:schemaRefs>
    <ds:schemaRef ds:uri="http://www.w3.org/2001/XMLSchema"/>
  </ds:schemaRefs>
</ds:datastoreItem>
</file>

<file path=customXml/itemProps48.xml><?xml version="1.0" encoding="utf-8"?>
<ds:datastoreItem xmlns:ds="http://schemas.openxmlformats.org/officeDocument/2006/customXml" ds:itemID="{76639BBC-F761-4796-861E-034527F5C4E7}">
  <ds:schemaRefs>
    <ds:schemaRef ds:uri="http://www.w3.org/2001/XMLSchema"/>
  </ds:schemaRefs>
</ds:datastoreItem>
</file>

<file path=customXml/itemProps49.xml><?xml version="1.0" encoding="utf-8"?>
<ds:datastoreItem xmlns:ds="http://schemas.openxmlformats.org/officeDocument/2006/customXml" ds:itemID="{B2C38BF1-D655-41AF-9BA6-E73DF1D041A0}">
  <ds:schemaRefs>
    <ds:schemaRef ds:uri="http://www.w3.org/2001/XMLSchema"/>
  </ds:schemaRefs>
</ds:datastoreItem>
</file>

<file path=customXml/itemProps5.xml><?xml version="1.0" encoding="utf-8"?>
<ds:datastoreItem xmlns:ds="http://schemas.openxmlformats.org/officeDocument/2006/customXml" ds:itemID="{018EA2BB-0778-4381-89B8-6AD4FDE52BB2}">
  <ds:schemaRefs>
    <ds:schemaRef ds:uri="http://www.w3.org/2001/XMLSchema"/>
  </ds:schemaRefs>
</ds:datastoreItem>
</file>

<file path=customXml/itemProps50.xml><?xml version="1.0" encoding="utf-8"?>
<ds:datastoreItem xmlns:ds="http://schemas.openxmlformats.org/officeDocument/2006/customXml" ds:itemID="{09130160-1A65-4371-BC9B-0A48BDDA672D}">
  <ds:schemaRefs>
    <ds:schemaRef ds:uri="http://www.w3.org/2001/XMLSchema"/>
  </ds:schemaRefs>
</ds:datastoreItem>
</file>

<file path=customXml/itemProps51.xml><?xml version="1.0" encoding="utf-8"?>
<ds:datastoreItem xmlns:ds="http://schemas.openxmlformats.org/officeDocument/2006/customXml" ds:itemID="{B04EA0BB-DCA2-4C82-82C0-FE27B6E8A64D}">
  <ds:schemaRefs>
    <ds:schemaRef ds:uri="http://www.w3.org/2001/XMLSchema"/>
  </ds:schemaRefs>
</ds:datastoreItem>
</file>

<file path=customXml/itemProps52.xml><?xml version="1.0" encoding="utf-8"?>
<ds:datastoreItem xmlns:ds="http://schemas.openxmlformats.org/officeDocument/2006/customXml" ds:itemID="{B6F233FE-9A84-4113-AD4E-195462E3BCB3}">
  <ds:schemaRefs>
    <ds:schemaRef ds:uri="http://www.w3.org/2001/XMLSchema"/>
  </ds:schemaRefs>
</ds:datastoreItem>
</file>

<file path=customXml/itemProps53.xml><?xml version="1.0" encoding="utf-8"?>
<ds:datastoreItem xmlns:ds="http://schemas.openxmlformats.org/officeDocument/2006/customXml" ds:itemID="{48DC5638-4B11-4074-B0E7-4178E2CB33D5}">
  <ds:schemaRefs>
    <ds:schemaRef ds:uri="http://www.w3.org/2001/XMLSchema"/>
  </ds:schemaRefs>
</ds:datastoreItem>
</file>

<file path=customXml/itemProps54.xml><?xml version="1.0" encoding="utf-8"?>
<ds:datastoreItem xmlns:ds="http://schemas.openxmlformats.org/officeDocument/2006/customXml" ds:itemID="{E1C3BF83-56FE-46C2-AB6A-CAED1B0DF659}">
  <ds:schemaRefs>
    <ds:schemaRef ds:uri="http://www.w3.org/2001/XMLSchema"/>
  </ds:schemaRefs>
</ds:datastoreItem>
</file>

<file path=customXml/itemProps55.xml><?xml version="1.0" encoding="utf-8"?>
<ds:datastoreItem xmlns:ds="http://schemas.openxmlformats.org/officeDocument/2006/customXml" ds:itemID="{7A6B4286-2CC1-4D8B-9175-B674BCFD98D3}">
  <ds:schemaRefs>
    <ds:schemaRef ds:uri="http://www.w3.org/2001/XMLSchema"/>
  </ds:schemaRefs>
</ds:datastoreItem>
</file>

<file path=customXml/itemProps56.xml><?xml version="1.0" encoding="utf-8"?>
<ds:datastoreItem xmlns:ds="http://schemas.openxmlformats.org/officeDocument/2006/customXml" ds:itemID="{9DE4F531-60D5-48EE-9862-C68098A86716}">
  <ds:schemaRefs>
    <ds:schemaRef ds:uri="http://www.w3.org/2001/XMLSchema"/>
  </ds:schemaRefs>
</ds:datastoreItem>
</file>

<file path=customXml/itemProps57.xml><?xml version="1.0" encoding="utf-8"?>
<ds:datastoreItem xmlns:ds="http://schemas.openxmlformats.org/officeDocument/2006/customXml" ds:itemID="{851203CC-3E92-45B1-BA65-C3B657BE0D3D}">
  <ds:schemaRefs>
    <ds:schemaRef ds:uri="http://www.w3.org/2001/XMLSchema"/>
  </ds:schemaRefs>
</ds:datastoreItem>
</file>

<file path=customXml/itemProps58.xml><?xml version="1.0" encoding="utf-8"?>
<ds:datastoreItem xmlns:ds="http://schemas.openxmlformats.org/officeDocument/2006/customXml" ds:itemID="{9D3182E3-67A1-40D8-B68E-F63CDC4D1777}">
  <ds:schemaRefs>
    <ds:schemaRef ds:uri="http://www.w3.org/2001/XMLSchema"/>
  </ds:schemaRefs>
</ds:datastoreItem>
</file>

<file path=customXml/itemProps59.xml><?xml version="1.0" encoding="utf-8"?>
<ds:datastoreItem xmlns:ds="http://schemas.openxmlformats.org/officeDocument/2006/customXml" ds:itemID="{218E6709-9DDA-4A7C-A303-78550D9F359E}">
  <ds:schemaRefs>
    <ds:schemaRef ds:uri="http://www.w3.org/2001/XMLSchema"/>
  </ds:schemaRefs>
</ds:datastoreItem>
</file>

<file path=customXml/itemProps6.xml><?xml version="1.0" encoding="utf-8"?>
<ds:datastoreItem xmlns:ds="http://schemas.openxmlformats.org/officeDocument/2006/customXml" ds:itemID="{4799431E-42EA-4CEA-AFE2-8A2286BE5E44}">
  <ds:schemaRefs>
    <ds:schemaRef ds:uri="http://www.w3.org/2001/XMLSchema"/>
  </ds:schemaRefs>
</ds:datastoreItem>
</file>

<file path=customXml/itemProps60.xml><?xml version="1.0" encoding="utf-8"?>
<ds:datastoreItem xmlns:ds="http://schemas.openxmlformats.org/officeDocument/2006/customXml" ds:itemID="{90FFDCE2-AE10-47BA-8798-836B187D204A}">
  <ds:schemaRefs>
    <ds:schemaRef ds:uri="http://www.w3.org/2001/XMLSchema"/>
  </ds:schemaRefs>
</ds:datastoreItem>
</file>

<file path=customXml/itemProps61.xml><?xml version="1.0" encoding="utf-8"?>
<ds:datastoreItem xmlns:ds="http://schemas.openxmlformats.org/officeDocument/2006/customXml" ds:itemID="{5BDA1440-537D-43CC-A458-78CFA0806A74}">
  <ds:schemaRefs>
    <ds:schemaRef ds:uri="http://schemas.microsoft.com/sharepoint/v3/contenttype/forms"/>
  </ds:schemaRefs>
</ds:datastoreItem>
</file>

<file path=customXml/itemProps62.xml><?xml version="1.0" encoding="utf-8"?>
<ds:datastoreItem xmlns:ds="http://schemas.openxmlformats.org/officeDocument/2006/customXml" ds:itemID="{0940EEBA-4FAF-4E74-902C-E75AA3D9E94A}">
  <ds:schemaRefs>
    <ds:schemaRef ds:uri="http://www.w3.org/2001/XMLSchema"/>
  </ds:schemaRefs>
</ds:datastoreItem>
</file>

<file path=customXml/itemProps63.xml><?xml version="1.0" encoding="utf-8"?>
<ds:datastoreItem xmlns:ds="http://schemas.openxmlformats.org/officeDocument/2006/customXml" ds:itemID="{71F9F953-1DB0-44A5-9BA7-16CC6FDC4EB9}">
  <ds:schemaRefs>
    <ds:schemaRef ds:uri="http://www.w3.org/2001/XMLSchema"/>
  </ds:schemaRefs>
</ds:datastoreItem>
</file>

<file path=customXml/itemProps64.xml><?xml version="1.0" encoding="utf-8"?>
<ds:datastoreItem xmlns:ds="http://schemas.openxmlformats.org/officeDocument/2006/customXml" ds:itemID="{59D99401-B525-4F81-9EE1-000C3C2C1DDF}">
  <ds:schemaRefs>
    <ds:schemaRef ds:uri="http://www.w3.org/2001/XMLSchema"/>
  </ds:schemaRefs>
</ds:datastoreItem>
</file>

<file path=customXml/itemProps65.xml><?xml version="1.0" encoding="utf-8"?>
<ds:datastoreItem xmlns:ds="http://schemas.openxmlformats.org/officeDocument/2006/customXml" ds:itemID="{08F6FE26-A5DB-446C-82EC-51BD189F8DDC}">
  <ds:schemaRefs>
    <ds:schemaRef ds:uri="http://www.w3.org/2001/XMLSchema"/>
  </ds:schemaRefs>
</ds:datastoreItem>
</file>

<file path=customXml/itemProps66.xml><?xml version="1.0" encoding="utf-8"?>
<ds:datastoreItem xmlns:ds="http://schemas.openxmlformats.org/officeDocument/2006/customXml" ds:itemID="{C0820A38-EF45-4BE1-BEEA-4D8223752970}">
  <ds:schemaRefs>
    <ds:schemaRef ds:uri="http://www.w3.org/2001/XMLSchema"/>
  </ds:schemaRefs>
</ds:datastoreItem>
</file>

<file path=customXml/itemProps67.xml><?xml version="1.0" encoding="utf-8"?>
<ds:datastoreItem xmlns:ds="http://schemas.openxmlformats.org/officeDocument/2006/customXml" ds:itemID="{35B31471-89BA-4773-988B-8CA225A242E9}">
  <ds:schemaRefs>
    <ds:schemaRef ds:uri="http://www.w3.org/2001/XMLSchema"/>
  </ds:schemaRefs>
</ds:datastoreItem>
</file>

<file path=customXml/itemProps68.xml><?xml version="1.0" encoding="utf-8"?>
<ds:datastoreItem xmlns:ds="http://schemas.openxmlformats.org/officeDocument/2006/customXml" ds:itemID="{1B3E172A-9E20-43CF-B60B-FD101F674060}">
  <ds:schemaRefs>
    <ds:schemaRef ds:uri="http://www.w3.org/2001/XMLSchema"/>
  </ds:schemaRefs>
</ds:datastoreItem>
</file>

<file path=customXml/itemProps69.xml><?xml version="1.0" encoding="utf-8"?>
<ds:datastoreItem xmlns:ds="http://schemas.openxmlformats.org/officeDocument/2006/customXml" ds:itemID="{C09E03A6-0C50-45EF-9CC8-18A8EEB5AAA0}">
  <ds:schemaRefs>
    <ds:schemaRef ds:uri="http://www.w3.org/2001/XMLSchema"/>
  </ds:schemaRefs>
</ds:datastoreItem>
</file>

<file path=customXml/itemProps7.xml><?xml version="1.0" encoding="utf-8"?>
<ds:datastoreItem xmlns:ds="http://schemas.openxmlformats.org/officeDocument/2006/customXml" ds:itemID="{FE033159-CB44-4EAC-BC15-823414A00D4C}">
  <ds:schemaRefs>
    <ds:schemaRef ds:uri="http://www.w3.org/2001/XMLSchema"/>
  </ds:schemaRefs>
</ds:datastoreItem>
</file>

<file path=customXml/itemProps70.xml><?xml version="1.0" encoding="utf-8"?>
<ds:datastoreItem xmlns:ds="http://schemas.openxmlformats.org/officeDocument/2006/customXml" ds:itemID="{1596C177-9901-406D-8F09-2FAD7901EC6D}">
  <ds:schemaRefs>
    <ds:schemaRef ds:uri="http://www.w3.org/2001/XMLSchema"/>
  </ds:schemaRefs>
</ds:datastoreItem>
</file>

<file path=customXml/itemProps71.xml><?xml version="1.0" encoding="utf-8"?>
<ds:datastoreItem xmlns:ds="http://schemas.openxmlformats.org/officeDocument/2006/customXml" ds:itemID="{27FEFDA5-2ED5-4AEA-A85E-422BA8758D61}">
  <ds:schemaRefs>
    <ds:schemaRef ds:uri="http://www.w3.org/2001/XMLSchema"/>
  </ds:schemaRefs>
</ds:datastoreItem>
</file>

<file path=customXml/itemProps72.xml><?xml version="1.0" encoding="utf-8"?>
<ds:datastoreItem xmlns:ds="http://schemas.openxmlformats.org/officeDocument/2006/customXml" ds:itemID="{F1C60F0D-DDF7-45C2-A4A2-FF4A6088F6C2}">
  <ds:schemaRefs>
    <ds:schemaRef ds:uri="http://www.w3.org/2001/XMLSchema"/>
  </ds:schemaRefs>
</ds:datastoreItem>
</file>

<file path=customXml/itemProps73.xml><?xml version="1.0" encoding="utf-8"?>
<ds:datastoreItem xmlns:ds="http://schemas.openxmlformats.org/officeDocument/2006/customXml" ds:itemID="{8E11DBF1-45BE-458C-B2DA-15645787792B}">
  <ds:schemaRefs>
    <ds:schemaRef ds:uri="http://www.w3.org/2001/XMLSchema"/>
  </ds:schemaRefs>
</ds:datastoreItem>
</file>

<file path=customXml/itemProps74.xml><?xml version="1.0" encoding="utf-8"?>
<ds:datastoreItem xmlns:ds="http://schemas.openxmlformats.org/officeDocument/2006/customXml" ds:itemID="{BB8631C1-8FFA-4E3C-8CD9-46777307CD64}">
  <ds:schemaRefs>
    <ds:schemaRef ds:uri="http://www.w3.org/2001/XMLSchema"/>
  </ds:schemaRefs>
</ds:datastoreItem>
</file>

<file path=customXml/itemProps75.xml><?xml version="1.0" encoding="utf-8"?>
<ds:datastoreItem xmlns:ds="http://schemas.openxmlformats.org/officeDocument/2006/customXml" ds:itemID="{0933F4C9-D4A4-41AF-9D8E-2CAFFDEE16E7}">
  <ds:schemaRefs>
    <ds:schemaRef ds:uri="http://www.w3.org/2001/XMLSchema"/>
  </ds:schemaRefs>
</ds:datastoreItem>
</file>

<file path=customXml/itemProps76.xml><?xml version="1.0" encoding="utf-8"?>
<ds:datastoreItem xmlns:ds="http://schemas.openxmlformats.org/officeDocument/2006/customXml" ds:itemID="{A442F55B-153C-47D4-A89C-AEC694CF5B9A}">
  <ds:schemaRefs>
    <ds:schemaRef ds:uri="http://www.w3.org/2001/XMLSchema"/>
  </ds:schemaRefs>
</ds:datastoreItem>
</file>

<file path=customXml/itemProps77.xml><?xml version="1.0" encoding="utf-8"?>
<ds:datastoreItem xmlns:ds="http://schemas.openxmlformats.org/officeDocument/2006/customXml" ds:itemID="{B838BBEF-4E4C-4AC6-82E0-3E9CFB55C016}">
  <ds:schemaRefs>
    <ds:schemaRef ds:uri="http://www.w3.org/2001/XMLSchema"/>
  </ds:schemaRefs>
</ds:datastoreItem>
</file>

<file path=customXml/itemProps78.xml><?xml version="1.0" encoding="utf-8"?>
<ds:datastoreItem xmlns:ds="http://schemas.openxmlformats.org/officeDocument/2006/customXml" ds:itemID="{41666C37-E7B3-4457-BE28-A4FC995D68DA}">
  <ds:schemaRefs>
    <ds:schemaRef ds:uri="http://www.w3.org/2001/XMLSchema"/>
  </ds:schemaRefs>
</ds:datastoreItem>
</file>

<file path=customXml/itemProps79.xml><?xml version="1.0" encoding="utf-8"?>
<ds:datastoreItem xmlns:ds="http://schemas.openxmlformats.org/officeDocument/2006/customXml" ds:itemID="{10F13A31-5D6B-4CCF-9857-C65FC9B05D88}">
  <ds:schemaRefs>
    <ds:schemaRef ds:uri="http://www.w3.org/2001/XMLSchema"/>
  </ds:schemaRefs>
</ds:datastoreItem>
</file>

<file path=customXml/itemProps8.xml><?xml version="1.0" encoding="utf-8"?>
<ds:datastoreItem xmlns:ds="http://schemas.openxmlformats.org/officeDocument/2006/customXml" ds:itemID="{36C50018-075C-4B5F-A6B6-3675F34911FD}">
  <ds:schemaRefs>
    <ds:schemaRef ds:uri="http://www.w3.org/2001/XMLSchema"/>
  </ds:schemaRefs>
</ds:datastoreItem>
</file>

<file path=customXml/itemProps80.xml><?xml version="1.0" encoding="utf-8"?>
<ds:datastoreItem xmlns:ds="http://schemas.openxmlformats.org/officeDocument/2006/customXml" ds:itemID="{7427E530-9C1F-462D-8194-AB16455CDD67}">
  <ds:schemaRefs>
    <ds:schemaRef ds:uri="http://www.w3.org/2001/XMLSchema"/>
  </ds:schemaRefs>
</ds:datastoreItem>
</file>

<file path=customXml/itemProps81.xml><?xml version="1.0" encoding="utf-8"?>
<ds:datastoreItem xmlns:ds="http://schemas.openxmlformats.org/officeDocument/2006/customXml" ds:itemID="{17A8679B-53D6-4858-9E18-D4D1C94B0F8D}">
  <ds:schemaRefs>
    <ds:schemaRef ds:uri="http://www.w3.org/2001/XMLSchema"/>
  </ds:schemaRefs>
</ds:datastoreItem>
</file>

<file path=customXml/itemProps82.xml><?xml version="1.0" encoding="utf-8"?>
<ds:datastoreItem xmlns:ds="http://schemas.openxmlformats.org/officeDocument/2006/customXml" ds:itemID="{20952947-2D80-46F7-A609-51AD919C490B}">
  <ds:schemaRefs>
    <ds:schemaRef ds:uri="http://www.w3.org/2001/XMLSchema"/>
  </ds:schemaRefs>
</ds:datastoreItem>
</file>

<file path=customXml/itemProps83.xml><?xml version="1.0" encoding="utf-8"?>
<ds:datastoreItem xmlns:ds="http://schemas.openxmlformats.org/officeDocument/2006/customXml" ds:itemID="{41D7B4B1-9EBF-4F92-AFAD-97C369B0ADF5}">
  <ds:schemaRefs>
    <ds:schemaRef ds:uri="http://www.w3.org/2001/XMLSchema"/>
  </ds:schemaRefs>
</ds:datastoreItem>
</file>

<file path=customXml/itemProps84.xml><?xml version="1.0" encoding="utf-8"?>
<ds:datastoreItem xmlns:ds="http://schemas.openxmlformats.org/officeDocument/2006/customXml" ds:itemID="{D8F1FEE6-B6B5-4BD6-ABBB-743652718A70}">
  <ds:schemaRefs>
    <ds:schemaRef ds:uri="http://www.w3.org/2001/XMLSchema"/>
  </ds:schemaRefs>
</ds:datastoreItem>
</file>

<file path=customXml/itemProps85.xml><?xml version="1.0" encoding="utf-8"?>
<ds:datastoreItem xmlns:ds="http://schemas.openxmlformats.org/officeDocument/2006/customXml" ds:itemID="{93672ADC-EC23-4BF5-9EF3-66C50F118C85}">
  <ds:schemaRefs>
    <ds:schemaRef ds:uri="http://www.w3.org/2001/XMLSchema"/>
  </ds:schemaRefs>
</ds:datastoreItem>
</file>

<file path=customXml/itemProps86.xml><?xml version="1.0" encoding="utf-8"?>
<ds:datastoreItem xmlns:ds="http://schemas.openxmlformats.org/officeDocument/2006/customXml" ds:itemID="{5012A108-2266-4460-A200-BA5E4419C66F}">
  <ds:schemaRefs>
    <ds:schemaRef ds:uri="http://www.w3.org/2001/XMLSchema"/>
  </ds:schemaRefs>
</ds:datastoreItem>
</file>

<file path=customXml/itemProps87.xml><?xml version="1.0" encoding="utf-8"?>
<ds:datastoreItem xmlns:ds="http://schemas.openxmlformats.org/officeDocument/2006/customXml" ds:itemID="{F2809A3E-0048-414F-A818-BF557254454B}">
  <ds:schemaRefs>
    <ds:schemaRef ds:uri="http://www.w3.org/2001/XMLSchema"/>
  </ds:schemaRefs>
</ds:datastoreItem>
</file>

<file path=customXml/itemProps88.xml><?xml version="1.0" encoding="utf-8"?>
<ds:datastoreItem xmlns:ds="http://schemas.openxmlformats.org/officeDocument/2006/customXml" ds:itemID="{4B8D2C7F-1D5C-4709-A5D1-FB672C0A0E1C}">
  <ds:schemaRefs>
    <ds:schemaRef ds:uri="http://www.w3.org/2001/XMLSchema"/>
  </ds:schemaRefs>
</ds:datastoreItem>
</file>

<file path=customXml/itemProps89.xml><?xml version="1.0" encoding="utf-8"?>
<ds:datastoreItem xmlns:ds="http://schemas.openxmlformats.org/officeDocument/2006/customXml" ds:itemID="{7DBEE46B-D179-4203-A215-4CC1006E6EDD}">
  <ds:schemaRefs>
    <ds:schemaRef ds:uri="http://www.w3.org/2001/XMLSchema"/>
  </ds:schemaRefs>
</ds:datastoreItem>
</file>

<file path=customXml/itemProps9.xml><?xml version="1.0" encoding="utf-8"?>
<ds:datastoreItem xmlns:ds="http://schemas.openxmlformats.org/officeDocument/2006/customXml" ds:itemID="{EF585D0D-581D-4FD5-88C6-D6FF74FC1A8E}">
  <ds:schemaRefs>
    <ds:schemaRef ds:uri="http://www.w3.org/2001/XMLSchema"/>
  </ds:schemaRefs>
</ds:datastoreItem>
</file>

<file path=customXml/itemProps90.xml><?xml version="1.0" encoding="utf-8"?>
<ds:datastoreItem xmlns:ds="http://schemas.openxmlformats.org/officeDocument/2006/customXml" ds:itemID="{4044902A-5B75-4AC8-8543-A22D61698BBB}">
  <ds:schemaRefs>
    <ds:schemaRef ds:uri="http://www.w3.org/2001/XMLSchema"/>
  </ds:schemaRefs>
</ds:datastoreItem>
</file>

<file path=customXml/itemProps91.xml><?xml version="1.0" encoding="utf-8"?>
<ds:datastoreItem xmlns:ds="http://schemas.openxmlformats.org/officeDocument/2006/customXml" ds:itemID="{A8BA4F62-2892-4B56-9ACB-BF6B360FDE86}">
  <ds:schemaRefs>
    <ds:schemaRef ds:uri="http://www.w3.org/2001/XMLSchema"/>
  </ds:schemaRefs>
</ds:datastoreItem>
</file>

<file path=customXml/itemProps92.xml><?xml version="1.0" encoding="utf-8"?>
<ds:datastoreItem xmlns:ds="http://schemas.openxmlformats.org/officeDocument/2006/customXml" ds:itemID="{896D95D5-CE6A-49D2-B553-7837C766B0DC}">
  <ds:schemaRefs>
    <ds:schemaRef ds:uri="http://www.w3.org/2001/XMLSchema"/>
  </ds:schemaRefs>
</ds:datastoreItem>
</file>

<file path=customXml/itemProps93.xml><?xml version="1.0" encoding="utf-8"?>
<ds:datastoreItem xmlns:ds="http://schemas.openxmlformats.org/officeDocument/2006/customXml" ds:itemID="{84717671-4942-4D68-979E-7CF8F127D6BC}">
  <ds:schemaRefs>
    <ds:schemaRef ds:uri="http://www.w3.org/2001/XMLSchema"/>
  </ds:schemaRefs>
</ds:datastoreItem>
</file>

<file path=customXml/itemProps94.xml><?xml version="1.0" encoding="utf-8"?>
<ds:datastoreItem xmlns:ds="http://schemas.openxmlformats.org/officeDocument/2006/customXml" ds:itemID="{89449CDE-EB07-4E44-BD94-95D27040B28F}">
  <ds:schemaRefs>
    <ds:schemaRef ds:uri="http://www.w3.org/2001/XMLSchema"/>
  </ds:schemaRefs>
</ds:datastoreItem>
</file>

<file path=customXml/itemProps95.xml><?xml version="1.0" encoding="utf-8"?>
<ds:datastoreItem xmlns:ds="http://schemas.openxmlformats.org/officeDocument/2006/customXml" ds:itemID="{E1290D54-494F-447D-805E-B7AE5E3533CC}">
  <ds:schemaRefs>
    <ds:schemaRef ds:uri="http://www.w3.org/2001/XMLSchema"/>
  </ds:schemaRefs>
</ds:datastoreItem>
</file>

<file path=customXml/itemProps96.xml><?xml version="1.0" encoding="utf-8"?>
<ds:datastoreItem xmlns:ds="http://schemas.openxmlformats.org/officeDocument/2006/customXml" ds:itemID="{C0FEB0E1-2B1C-4245-B18E-6E183C64117B}">
  <ds:schemaRefs>
    <ds:schemaRef ds:uri="http://www.w3.org/2001/XMLSchema"/>
  </ds:schemaRefs>
</ds:datastoreItem>
</file>

<file path=customXml/itemProps97.xml><?xml version="1.0" encoding="utf-8"?>
<ds:datastoreItem xmlns:ds="http://schemas.openxmlformats.org/officeDocument/2006/customXml" ds:itemID="{C82DEE7C-D1AD-48D0-A557-07DC9375E79C}">
  <ds:schemaRefs>
    <ds:schemaRef ds:uri="http://www.w3.org/2001/XMLSchema"/>
  </ds:schemaRefs>
</ds:datastoreItem>
</file>

<file path=customXml/itemProps98.xml><?xml version="1.0" encoding="utf-8"?>
<ds:datastoreItem xmlns:ds="http://schemas.openxmlformats.org/officeDocument/2006/customXml" ds:itemID="{525F539E-491A-416F-87E4-36473BFE10E1}">
  <ds:schemaRefs>
    <ds:schemaRef ds:uri="http://www.w3.org/2001/XMLSchema"/>
  </ds:schemaRefs>
</ds:datastoreItem>
</file>

<file path=customXml/itemProps99.xml><?xml version="1.0" encoding="utf-8"?>
<ds:datastoreItem xmlns:ds="http://schemas.openxmlformats.org/officeDocument/2006/customXml" ds:itemID="{F43EC190-6E15-4C2F-ACC8-5F8FED4599DC}">
  <ds:schemaRef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Guy Carpenter_PPT_Template_4-27-21</Template>
  <TotalTime>2248</TotalTime>
  <Words>4011</Words>
  <Application>Microsoft Office PowerPoint</Application>
  <PresentationFormat>Widescreen</PresentationFormat>
  <Paragraphs>684</Paragraphs>
  <Slides>45</Slides>
  <Notes>8</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45</vt:i4>
      </vt:variant>
    </vt:vector>
  </HeadingPairs>
  <TitlesOfParts>
    <vt:vector size="56" baseType="lpstr">
      <vt:lpstr>新細明體</vt:lpstr>
      <vt:lpstr>Aptos Narrow</vt:lpstr>
      <vt:lpstr>Arial</vt:lpstr>
      <vt:lpstr>Arial Narrow</vt:lpstr>
      <vt:lpstr>Calibri</vt:lpstr>
      <vt:lpstr>System Font Regular</vt:lpstr>
      <vt:lpstr>ヒラギノ角ゴ Pro W3</vt:lpstr>
      <vt:lpstr>Guy Carpenter</vt:lpstr>
      <vt:lpstr>Marsh McLennan</vt:lpstr>
      <vt:lpstr>1_Marsh McLennan</vt:lpstr>
      <vt:lpstr>think-cell Slide</vt:lpstr>
      <vt:lpstr>Introducción a la modelación CATASTROFICA</vt:lpstr>
      <vt:lpstr>Temario</vt:lpstr>
      <vt:lpstr>Modelación CAT y Asesoramiento Estratégico</vt:lpstr>
      <vt:lpstr>PowerPoint Presentation</vt:lpstr>
      <vt:lpstr>¿Qué son Modelos Catastróficos?</vt:lpstr>
      <vt:lpstr>Tipos de Modelos de Catastróficos </vt:lpstr>
      <vt:lpstr>Modelación Catastrófica</vt:lpstr>
      <vt:lpstr>Modelación Catastrófica</vt:lpstr>
      <vt:lpstr>Principales Proveedores de Modelos para LAC</vt:lpstr>
      <vt:lpstr>Modelos y sus versiones</vt:lpstr>
      <vt:lpstr>PowerPoint Presentation</vt:lpstr>
      <vt:lpstr>Fundamentos de Modelación Catastrófica</vt:lpstr>
      <vt:lpstr>PowerPoint Presentation</vt:lpstr>
      <vt:lpstr>Módulo de Peligro</vt:lpstr>
      <vt:lpstr>PowerPoint Presentation</vt:lpstr>
      <vt:lpstr>World Risk Index </vt:lpstr>
      <vt:lpstr>Contexto geográfico de Centroamérica</vt:lpstr>
      <vt:lpstr>Contexto geográfico de República Dominicana</vt:lpstr>
      <vt:lpstr>Contexto geográfico de República Dominicana</vt:lpstr>
      <vt:lpstr>Contexto geográfico de Paraguay</vt:lpstr>
      <vt:lpstr>Exposición de Tajy a riesgo de inundación fluvial</vt:lpstr>
      <vt:lpstr>PowerPoint Presentation</vt:lpstr>
      <vt:lpstr>Información de Exposición</vt:lpstr>
      <vt:lpstr>Geocodificación</vt:lpstr>
      <vt:lpstr>Módulo de Vulnerabilidad</vt:lpstr>
      <vt:lpstr>Módulo Financiero</vt:lpstr>
      <vt:lpstr>PowerPoint Presentation</vt:lpstr>
      <vt:lpstr>El proceso de Modelación Catastrófica en GC</vt:lpstr>
      <vt:lpstr>‘Información bruta’ recibida del cliente</vt:lpstr>
      <vt:lpstr>Ejemplo de Procesamiento de la Información</vt:lpstr>
      <vt:lpstr>¿Por qué es importante codificar correctamente la exposición?</vt:lpstr>
      <vt:lpstr>¿Por qué es importante codificar correctamente la exposición? </vt:lpstr>
      <vt:lpstr>Módulo de Exposición</vt:lpstr>
      <vt:lpstr>Módulo de Exposición</vt:lpstr>
      <vt:lpstr>¿Qué genera el modelo?</vt:lpstr>
      <vt:lpstr>Resultados</vt:lpstr>
      <vt:lpstr>¿Qué hacemos ahora con los resultados?</vt:lpstr>
      <vt:lpstr>¿Qué más podemos extraer de los modelos CAT?</vt:lpstr>
      <vt:lpstr>PowerPoint Presentation</vt:lpstr>
      <vt:lpstr>Evaluación y ajuste del modelo</vt:lpstr>
      <vt:lpstr>PowerPoint Presentation</vt:lpstr>
      <vt:lpstr>Conclusiones clave</vt:lpstr>
      <vt:lpstr>Guy Carpenter GAA para Latinoamérica &amp; el Caribe</vt:lpstr>
      <vt:lpstr>PowerPoint Presentation</vt:lpstr>
      <vt:lpstr>PowerPoint Presentation</vt:lpstr>
    </vt:vector>
  </TitlesOfParts>
  <Company>MMC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Helpful Links</dc:title>
  <dc:creator>Mayes, Steph</dc:creator>
  <cp:lastModifiedBy>Herrera, Daniela</cp:lastModifiedBy>
  <cp:revision>161</cp:revision>
  <dcterms:created xsi:type="dcterms:W3CDTF">2021-08-03T14:19:34Z</dcterms:created>
  <dcterms:modified xsi:type="dcterms:W3CDTF">2024-09-05T17:09:44Z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0x0101004C8F7295D2B5104CBC9270D5C29E1061</vt:lpwstr>
  </property>
  <property fmtid="{D5CDD505-2E9C-101B-9397-08002B2CF9AE}" pid="3" name="MSIP_Label_38f1469a-2c2a-4aee-b92b-090d4c5468ff_Enabled">
    <vt:lpwstr>true</vt:lpwstr>
  </property>
  <property fmtid="{D5CDD505-2E9C-101B-9397-08002B2CF9AE}" pid="4" name="MSIP_Label_38f1469a-2c2a-4aee-b92b-090d4c5468ff_SetDate">
    <vt:lpwstr>2022-07-14T11:09:09Z</vt:lpwstr>
  </property>
  <property fmtid="{D5CDD505-2E9C-101B-9397-08002B2CF9AE}" pid="5" name="MSIP_Label_38f1469a-2c2a-4aee-b92b-090d4c5468ff_Method">
    <vt:lpwstr>Standard</vt:lpwstr>
  </property>
  <property fmtid="{D5CDD505-2E9C-101B-9397-08002B2CF9AE}" pid="6" name="MSIP_Label_38f1469a-2c2a-4aee-b92b-090d4c5468ff_Name">
    <vt:lpwstr>Confidential - Unmarked</vt:lpwstr>
  </property>
  <property fmtid="{D5CDD505-2E9C-101B-9397-08002B2CF9AE}" pid="7" name="MSIP_Label_38f1469a-2c2a-4aee-b92b-090d4c5468ff_SiteId">
    <vt:lpwstr>2a6e6092-73e4-4752-b1a5-477a17f5056d</vt:lpwstr>
  </property>
  <property fmtid="{D5CDD505-2E9C-101B-9397-08002B2CF9AE}" pid="8" name="MSIP_Label_38f1469a-2c2a-4aee-b92b-090d4c5468ff_ActionId">
    <vt:lpwstr>a4f69f33-b168-4177-9a64-0c3dc7448a75</vt:lpwstr>
  </property>
  <property fmtid="{D5CDD505-2E9C-101B-9397-08002B2CF9AE}" pid="9" name="MSIP_Label_38f1469a-2c2a-4aee-b92b-090d4c5468ff_ContentBits">
    <vt:lpwstr>0</vt:lpwstr>
  </property>
</Properties>
</file>